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71" r:id="rId4"/>
    <p:sldId id="257" r:id="rId5"/>
    <p:sldId id="266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7" r:id="rId14"/>
    <p:sldId id="269" r:id="rId15"/>
    <p:sldId id="270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723AF3-5518-41A1-A38F-F5115B88964D}" v="1" dt="2022-03-29T20:21:28.9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illaume Berger-Richard" userId="ae63dfce-121b-4b3a-9a61-acc2aa3eb073" providerId="ADAL" clId="{FE723AF3-5518-41A1-A38F-F5115B88964D}"/>
    <pc:docChg chg="undo custSel addSld delSld modSld sldOrd">
      <pc:chgData name="Guillaume Berger-Richard" userId="ae63dfce-121b-4b3a-9a61-acc2aa3eb073" providerId="ADAL" clId="{FE723AF3-5518-41A1-A38F-F5115B88964D}" dt="2022-03-29T20:27:57.810" v="31" actId="255"/>
      <pc:docMkLst>
        <pc:docMk/>
      </pc:docMkLst>
      <pc:sldChg chg="addSp delSp modSp mod ord">
        <pc:chgData name="Guillaume Berger-Richard" userId="ae63dfce-121b-4b3a-9a61-acc2aa3eb073" providerId="ADAL" clId="{FE723AF3-5518-41A1-A38F-F5115B88964D}" dt="2022-03-29T20:27:57.810" v="31" actId="255"/>
        <pc:sldMkLst>
          <pc:docMk/>
          <pc:sldMk cId="2719835586" sldId="265"/>
        </pc:sldMkLst>
        <pc:spChg chg="mod">
          <ac:chgData name="Guillaume Berger-Richard" userId="ae63dfce-121b-4b3a-9a61-acc2aa3eb073" providerId="ADAL" clId="{FE723AF3-5518-41A1-A38F-F5115B88964D}" dt="2022-03-29T20:26:23.539" v="20"/>
          <ac:spMkLst>
            <pc:docMk/>
            <pc:sldMk cId="2719835586" sldId="265"/>
            <ac:spMk id="2" creationId="{8A12ECBA-778E-4C5E-A4A5-5667D58E9E8B}"/>
          </ac:spMkLst>
        </pc:spChg>
        <pc:spChg chg="mod">
          <ac:chgData name="Guillaume Berger-Richard" userId="ae63dfce-121b-4b3a-9a61-acc2aa3eb073" providerId="ADAL" clId="{FE723AF3-5518-41A1-A38F-F5115B88964D}" dt="2022-03-29T20:27:57.810" v="31" actId="255"/>
          <ac:spMkLst>
            <pc:docMk/>
            <pc:sldMk cId="2719835586" sldId="265"/>
            <ac:spMk id="3" creationId="{F011DFC9-BF5B-4B57-AE2D-AEE7A872CDCC}"/>
          </ac:spMkLst>
        </pc:spChg>
        <pc:graphicFrameChg chg="add del modGraphic">
          <ac:chgData name="Guillaume Berger-Richard" userId="ae63dfce-121b-4b3a-9a61-acc2aa3eb073" providerId="ADAL" clId="{FE723AF3-5518-41A1-A38F-F5115B88964D}" dt="2022-03-29T20:27:20.148" v="25" actId="1032"/>
          <ac:graphicFrameMkLst>
            <pc:docMk/>
            <pc:sldMk cId="2719835586" sldId="265"/>
            <ac:graphicFrameMk id="4" creationId="{C57EF427-9EE0-42BC-89D3-3756DC41ABD3}"/>
          </ac:graphicFrameMkLst>
        </pc:graphicFrameChg>
      </pc:sldChg>
      <pc:sldChg chg="addSp delSp modSp del mod ord setBg setClrOvrMap">
        <pc:chgData name="Guillaume Berger-Richard" userId="ae63dfce-121b-4b3a-9a61-acc2aa3eb073" providerId="ADAL" clId="{FE723AF3-5518-41A1-A38F-F5115B88964D}" dt="2022-03-29T20:27:41.107" v="29" actId="47"/>
        <pc:sldMkLst>
          <pc:docMk/>
          <pc:sldMk cId="1653971106" sldId="268"/>
        </pc:sldMkLst>
        <pc:spChg chg="mod">
          <ac:chgData name="Guillaume Berger-Richard" userId="ae63dfce-121b-4b3a-9a61-acc2aa3eb073" providerId="ADAL" clId="{FE723AF3-5518-41A1-A38F-F5115B88964D}" dt="2022-03-29T20:25:47.051" v="17" actId="26606"/>
          <ac:spMkLst>
            <pc:docMk/>
            <pc:sldMk cId="1653971106" sldId="268"/>
            <ac:spMk id="2" creationId="{E4C8CC55-A1AA-4B41-9F06-8604D6373641}"/>
          </ac:spMkLst>
        </pc:spChg>
        <pc:spChg chg="add del mod">
          <ac:chgData name="Guillaume Berger-Richard" userId="ae63dfce-121b-4b3a-9a61-acc2aa3eb073" providerId="ADAL" clId="{FE723AF3-5518-41A1-A38F-F5115B88964D}" dt="2022-03-29T20:21:02.879" v="6" actId="26606"/>
          <ac:spMkLst>
            <pc:docMk/>
            <pc:sldMk cId="1653971106" sldId="268"/>
            <ac:spMk id="3" creationId="{E577FDBC-8FE0-4CF0-A5B3-4BE028E5FB13}"/>
          </ac:spMkLst>
        </pc:spChg>
        <pc:spChg chg="add del">
          <ac:chgData name="Guillaume Berger-Richard" userId="ae63dfce-121b-4b3a-9a61-acc2aa3eb073" providerId="ADAL" clId="{FE723AF3-5518-41A1-A38F-F5115B88964D}" dt="2022-03-29T20:21:14.550" v="7" actId="26606"/>
          <ac:spMkLst>
            <pc:docMk/>
            <pc:sldMk cId="1653971106" sldId="268"/>
            <ac:spMk id="7" creationId="{98DED6BC-9A3E-48D4-AD7C-A56D63F547E8}"/>
          </ac:spMkLst>
        </pc:spChg>
        <pc:spChg chg="add del">
          <ac:chgData name="Guillaume Berger-Richard" userId="ae63dfce-121b-4b3a-9a61-acc2aa3eb073" providerId="ADAL" clId="{FE723AF3-5518-41A1-A38F-F5115B88964D}" dt="2022-03-29T20:20:11.079" v="1" actId="26606"/>
          <ac:spMkLst>
            <pc:docMk/>
            <pc:sldMk cId="1653971106" sldId="268"/>
            <ac:spMk id="8" creationId="{5C8908E2-EE49-44D2-9428-A28D2312A8D5}"/>
          </ac:spMkLst>
        </pc:spChg>
        <pc:spChg chg="add del">
          <ac:chgData name="Guillaume Berger-Richard" userId="ae63dfce-121b-4b3a-9a61-acc2aa3eb073" providerId="ADAL" clId="{FE723AF3-5518-41A1-A38F-F5115B88964D}" dt="2022-03-29T20:20:48.916" v="5" actId="26606"/>
          <ac:spMkLst>
            <pc:docMk/>
            <pc:sldMk cId="1653971106" sldId="268"/>
            <ac:spMk id="9" creationId="{C5278130-DFE0-457B-8698-88DF69019DDE}"/>
          </ac:spMkLst>
        </pc:spChg>
        <pc:spChg chg="add del">
          <ac:chgData name="Guillaume Berger-Richard" userId="ae63dfce-121b-4b3a-9a61-acc2aa3eb073" providerId="ADAL" clId="{FE723AF3-5518-41A1-A38F-F5115B88964D}" dt="2022-03-29T20:20:48.916" v="5" actId="26606"/>
          <ac:spMkLst>
            <pc:docMk/>
            <pc:sldMk cId="1653971106" sldId="268"/>
            <ac:spMk id="11" creationId="{2F99531B-1681-4D6E-BECB-18325B33A618}"/>
          </ac:spMkLst>
        </pc:spChg>
        <pc:spChg chg="add del">
          <ac:chgData name="Guillaume Berger-Richard" userId="ae63dfce-121b-4b3a-9a61-acc2aa3eb073" providerId="ADAL" clId="{FE723AF3-5518-41A1-A38F-F5115B88964D}" dt="2022-03-29T20:21:14.550" v="7" actId="26606"/>
          <ac:spMkLst>
            <pc:docMk/>
            <pc:sldMk cId="1653971106" sldId="268"/>
            <ac:spMk id="12" creationId="{6B6E033A-DB2E-49B8-B600-B38E0C280263}"/>
          </ac:spMkLst>
        </pc:spChg>
        <pc:spChg chg="add del">
          <ac:chgData name="Guillaume Berger-Richard" userId="ae63dfce-121b-4b3a-9a61-acc2aa3eb073" providerId="ADAL" clId="{FE723AF3-5518-41A1-A38F-F5115B88964D}" dt="2022-03-29T20:20:48.916" v="5" actId="26606"/>
          <ac:spMkLst>
            <pc:docMk/>
            <pc:sldMk cId="1653971106" sldId="268"/>
            <ac:spMk id="13" creationId="{20344094-430A-400B-804B-910E696A1A90}"/>
          </ac:spMkLst>
        </pc:spChg>
        <pc:spChg chg="add del">
          <ac:chgData name="Guillaume Berger-Richard" userId="ae63dfce-121b-4b3a-9a61-acc2aa3eb073" providerId="ADAL" clId="{FE723AF3-5518-41A1-A38F-F5115B88964D}" dt="2022-03-29T20:20:11.079" v="1" actId="26606"/>
          <ac:spMkLst>
            <pc:docMk/>
            <pc:sldMk cId="1653971106" sldId="268"/>
            <ac:spMk id="14" creationId="{BD92035A-AA2F-4CD8-A556-1CE8BDEC75BD}"/>
          </ac:spMkLst>
        </pc:spChg>
        <pc:spChg chg="add del">
          <ac:chgData name="Guillaume Berger-Richard" userId="ae63dfce-121b-4b3a-9a61-acc2aa3eb073" providerId="ADAL" clId="{FE723AF3-5518-41A1-A38F-F5115B88964D}" dt="2022-03-29T20:20:48.916" v="5" actId="26606"/>
          <ac:spMkLst>
            <pc:docMk/>
            <pc:sldMk cId="1653971106" sldId="268"/>
            <ac:spMk id="15" creationId="{453C67DF-7782-4E57-AB9B-F1B4811AD8FE}"/>
          </ac:spMkLst>
        </pc:spChg>
        <pc:spChg chg="add del">
          <ac:chgData name="Guillaume Berger-Richard" userId="ae63dfce-121b-4b3a-9a61-acc2aa3eb073" providerId="ADAL" clId="{FE723AF3-5518-41A1-A38F-F5115B88964D}" dt="2022-03-29T20:20:11.079" v="1" actId="26606"/>
          <ac:spMkLst>
            <pc:docMk/>
            <pc:sldMk cId="1653971106" sldId="268"/>
            <ac:spMk id="16" creationId="{ED888B23-07FA-482A-96DF-47E31AF1A603}"/>
          </ac:spMkLst>
        </pc:spChg>
        <pc:spChg chg="add del">
          <ac:chgData name="Guillaume Berger-Richard" userId="ae63dfce-121b-4b3a-9a61-acc2aa3eb073" providerId="ADAL" clId="{FE723AF3-5518-41A1-A38F-F5115B88964D}" dt="2022-03-29T20:25:47.051" v="17" actId="26606"/>
          <ac:spMkLst>
            <pc:docMk/>
            <pc:sldMk cId="1653971106" sldId="268"/>
            <ac:spMk id="23" creationId="{44AD29B6-BF3B-4407-9E75-52DF8E3B29F1}"/>
          </ac:spMkLst>
        </pc:spChg>
        <pc:spChg chg="add del">
          <ac:chgData name="Guillaume Berger-Richard" userId="ae63dfce-121b-4b3a-9a61-acc2aa3eb073" providerId="ADAL" clId="{FE723AF3-5518-41A1-A38F-F5115B88964D}" dt="2022-03-29T20:25:47.051" v="17" actId="26606"/>
          <ac:spMkLst>
            <pc:docMk/>
            <pc:sldMk cId="1653971106" sldId="268"/>
            <ac:spMk id="25" creationId="{55F8BA08-3E38-4B70-B93A-74F08E092206}"/>
          </ac:spMkLst>
        </pc:spChg>
        <pc:spChg chg="add del">
          <ac:chgData name="Guillaume Berger-Richard" userId="ae63dfce-121b-4b3a-9a61-acc2aa3eb073" providerId="ADAL" clId="{FE723AF3-5518-41A1-A38F-F5115B88964D}" dt="2022-03-29T20:25:47.051" v="17" actId="26606"/>
          <ac:spMkLst>
            <pc:docMk/>
            <pc:sldMk cId="1653971106" sldId="268"/>
            <ac:spMk id="27" creationId="{357F1B33-79AB-4A71-8CEC-4546D709B8C8}"/>
          </ac:spMkLst>
        </pc:spChg>
        <pc:spChg chg="add">
          <ac:chgData name="Guillaume Berger-Richard" userId="ae63dfce-121b-4b3a-9a61-acc2aa3eb073" providerId="ADAL" clId="{FE723AF3-5518-41A1-A38F-F5115B88964D}" dt="2022-03-29T20:25:47.051" v="17" actId="26606"/>
          <ac:spMkLst>
            <pc:docMk/>
            <pc:sldMk cId="1653971106" sldId="268"/>
            <ac:spMk id="30" creationId="{C5E6CFF1-2F42-4E10-9A97-F116F46F53FE}"/>
          </ac:spMkLst>
        </pc:spChg>
        <pc:spChg chg="add del">
          <ac:chgData name="Guillaume Berger-Richard" userId="ae63dfce-121b-4b3a-9a61-acc2aa3eb073" providerId="ADAL" clId="{FE723AF3-5518-41A1-A38F-F5115B88964D}" dt="2022-03-29T20:23:59.616" v="10" actId="26606"/>
          <ac:spMkLst>
            <pc:docMk/>
            <pc:sldMk cId="1653971106" sldId="268"/>
            <ac:spMk id="33" creationId="{D1D34770-47A8-402C-AF23-2B653F2D88C1}"/>
          </ac:spMkLst>
        </pc:spChg>
        <pc:spChg chg="add del">
          <ac:chgData name="Guillaume Berger-Richard" userId="ae63dfce-121b-4b3a-9a61-acc2aa3eb073" providerId="ADAL" clId="{FE723AF3-5518-41A1-A38F-F5115B88964D}" dt="2022-03-29T20:24:11.186" v="12" actId="26606"/>
          <ac:spMkLst>
            <pc:docMk/>
            <pc:sldMk cId="1653971106" sldId="268"/>
            <ac:spMk id="36" creationId="{C5E6CFF1-2F42-4E10-9A97-F116F46F53FE}"/>
          </ac:spMkLst>
        </pc:spChg>
        <pc:grpChg chg="add del">
          <ac:chgData name="Guillaume Berger-Richard" userId="ae63dfce-121b-4b3a-9a61-acc2aa3eb073" providerId="ADAL" clId="{FE723AF3-5518-41A1-A38F-F5115B88964D}" dt="2022-03-29T20:20:11.079" v="1" actId="26606"/>
          <ac:grpSpMkLst>
            <pc:docMk/>
            <pc:sldMk cId="1653971106" sldId="268"/>
            <ac:grpSpMk id="10" creationId="{5D1A9D8B-3117-4D9D-BDA4-DD81895098B0}"/>
          </ac:grpSpMkLst>
        </pc:grpChg>
        <pc:graphicFrameChg chg="add del">
          <ac:chgData name="Guillaume Berger-Richard" userId="ae63dfce-121b-4b3a-9a61-acc2aa3eb073" providerId="ADAL" clId="{FE723AF3-5518-41A1-A38F-F5115B88964D}" dt="2022-03-29T20:20:27.556" v="3" actId="26606"/>
          <ac:graphicFrameMkLst>
            <pc:docMk/>
            <pc:sldMk cId="1653971106" sldId="268"/>
            <ac:graphicFrameMk id="5" creationId="{9E062A1B-3595-07AC-3DA5-157CF905A514}"/>
          </ac:graphicFrameMkLst>
        </pc:graphicFrameChg>
        <pc:graphicFrameChg chg="add del">
          <ac:chgData name="Guillaume Berger-Richard" userId="ae63dfce-121b-4b3a-9a61-acc2aa3eb073" providerId="ADAL" clId="{FE723AF3-5518-41A1-A38F-F5115B88964D}" dt="2022-03-29T20:20:48.916" v="5" actId="26606"/>
          <ac:graphicFrameMkLst>
            <pc:docMk/>
            <pc:sldMk cId="1653971106" sldId="268"/>
            <ac:graphicFrameMk id="6" creationId="{01772EAA-C576-FD4C-B8F7-CD9A8AC3EE32}"/>
          </ac:graphicFrameMkLst>
        </pc:graphicFrameChg>
        <pc:graphicFrameChg chg="add mod modGraphic">
          <ac:chgData name="Guillaume Berger-Richard" userId="ae63dfce-121b-4b3a-9a61-acc2aa3eb073" providerId="ADAL" clId="{FE723AF3-5518-41A1-A38F-F5115B88964D}" dt="2022-03-29T20:25:47.051" v="17" actId="26606"/>
          <ac:graphicFrameMkLst>
            <pc:docMk/>
            <pc:sldMk cId="1653971106" sldId="268"/>
            <ac:graphicFrameMk id="18" creationId="{31A51419-1E60-48D3-37AB-B9504AFBDDE2}"/>
          </ac:graphicFrameMkLst>
        </pc:graphicFrameChg>
        <pc:picChg chg="add del">
          <ac:chgData name="Guillaume Berger-Richard" userId="ae63dfce-121b-4b3a-9a61-acc2aa3eb073" providerId="ADAL" clId="{FE723AF3-5518-41A1-A38F-F5115B88964D}" dt="2022-03-29T20:23:59.616" v="10" actId="26606"/>
          <ac:picMkLst>
            <pc:docMk/>
            <pc:sldMk cId="1653971106" sldId="268"/>
            <ac:picMk id="29" creationId="{FCA3F1AE-2F8F-606D-82BF-1627A9F7E329}"/>
          </ac:picMkLst>
        </pc:picChg>
        <pc:picChg chg="add mod">
          <ac:chgData name="Guillaume Berger-Richard" userId="ae63dfce-121b-4b3a-9a61-acc2aa3eb073" providerId="ADAL" clId="{FE723AF3-5518-41A1-A38F-F5115B88964D}" dt="2022-03-29T20:25:56.821" v="18" actId="27614"/>
          <ac:picMkLst>
            <pc:docMk/>
            <pc:sldMk cId="1653971106" sldId="268"/>
            <ac:picMk id="31" creationId="{6337EFA3-21FB-5BB3-2AB6-BDF8498B2AD2}"/>
          </ac:picMkLst>
        </pc:picChg>
        <pc:picChg chg="add del">
          <ac:chgData name="Guillaume Berger-Richard" userId="ae63dfce-121b-4b3a-9a61-acc2aa3eb073" providerId="ADAL" clId="{FE723AF3-5518-41A1-A38F-F5115B88964D}" dt="2022-03-29T20:24:11.186" v="12" actId="26606"/>
          <ac:picMkLst>
            <pc:docMk/>
            <pc:sldMk cId="1653971106" sldId="268"/>
            <ac:picMk id="37" creationId="{1FB7407B-8105-8110-38AF-F072936E03FA}"/>
          </ac:picMkLst>
        </pc:picChg>
        <pc:cxnChg chg="add del">
          <ac:chgData name="Guillaume Berger-Richard" userId="ae63dfce-121b-4b3a-9a61-acc2aa3eb073" providerId="ADAL" clId="{FE723AF3-5518-41A1-A38F-F5115B88964D}" dt="2022-03-29T20:20:48.916" v="5" actId="26606"/>
          <ac:cxnSpMkLst>
            <pc:docMk/>
            <pc:sldMk cId="1653971106" sldId="268"/>
            <ac:cxnSpMk id="17" creationId="{B03A5AE3-BD30-455C-842B-7626C8BEF097}"/>
          </ac:cxnSpMkLst>
        </pc:cxnChg>
        <pc:cxnChg chg="add del">
          <ac:chgData name="Guillaume Berger-Richard" userId="ae63dfce-121b-4b3a-9a61-acc2aa3eb073" providerId="ADAL" clId="{FE723AF3-5518-41A1-A38F-F5115B88964D}" dt="2022-03-29T20:20:48.916" v="5" actId="26606"/>
          <ac:cxnSpMkLst>
            <pc:docMk/>
            <pc:sldMk cId="1653971106" sldId="268"/>
            <ac:cxnSpMk id="19" creationId="{2DBECAA5-1F2D-470D-875C-8F2C2CA3E54B}"/>
          </ac:cxnSpMkLst>
        </pc:cxnChg>
        <pc:cxnChg chg="add">
          <ac:chgData name="Guillaume Berger-Richard" userId="ae63dfce-121b-4b3a-9a61-acc2aa3eb073" providerId="ADAL" clId="{FE723AF3-5518-41A1-A38F-F5115B88964D}" dt="2022-03-29T20:25:47.051" v="17" actId="26606"/>
          <ac:cxnSpMkLst>
            <pc:docMk/>
            <pc:sldMk cId="1653971106" sldId="268"/>
            <ac:cxnSpMk id="32" creationId="{67182200-4859-4C8D-BCBB-55B245C28BA3}"/>
          </ac:cxnSpMkLst>
        </pc:cxnChg>
        <pc:cxnChg chg="add del">
          <ac:chgData name="Guillaume Berger-Richard" userId="ae63dfce-121b-4b3a-9a61-acc2aa3eb073" providerId="ADAL" clId="{FE723AF3-5518-41A1-A38F-F5115B88964D}" dt="2022-03-29T20:24:11.186" v="12" actId="26606"/>
          <ac:cxnSpMkLst>
            <pc:docMk/>
            <pc:sldMk cId="1653971106" sldId="268"/>
            <ac:cxnSpMk id="35" creationId="{67182200-4859-4C8D-BCBB-55B245C28BA3}"/>
          </ac:cxnSpMkLst>
        </pc:cxnChg>
      </pc:sldChg>
      <pc:sldChg chg="add">
        <pc:chgData name="Guillaume Berger-Richard" userId="ae63dfce-121b-4b3a-9a61-acc2aa3eb073" providerId="ADAL" clId="{FE723AF3-5518-41A1-A38F-F5115B88964D}" dt="2022-03-29T20:26:07.044" v="19" actId="2890"/>
        <pc:sldMkLst>
          <pc:docMk/>
          <pc:sldMk cId="142954125" sldId="271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DFC390-A760-4623-A0A8-A7B7D7E0A7C4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3D4EA211-F238-4A89-9504-071EF35E4F7A}">
      <dgm:prSet/>
      <dgm:spPr/>
      <dgm:t>
        <a:bodyPr/>
        <a:lstStyle/>
        <a:p>
          <a:pPr>
            <a:lnSpc>
              <a:spcPct val="100000"/>
            </a:lnSpc>
          </a:pPr>
          <a:r>
            <a:rPr lang="fr-CA"/>
            <a:t>Valeur</a:t>
          </a:r>
          <a:endParaRPr lang="en-US"/>
        </a:p>
      </dgm:t>
    </dgm:pt>
    <dgm:pt modelId="{F91331A1-1912-4E3E-BCFD-7B1903F3A180}" type="parTrans" cxnId="{B48B2001-F14A-40B1-812D-C6FA9D5CC7FD}">
      <dgm:prSet/>
      <dgm:spPr/>
      <dgm:t>
        <a:bodyPr/>
        <a:lstStyle/>
        <a:p>
          <a:endParaRPr lang="en-US"/>
        </a:p>
      </dgm:t>
    </dgm:pt>
    <dgm:pt modelId="{6F7EFA22-9589-4047-87D2-502356F541A3}" type="sibTrans" cxnId="{B48B2001-F14A-40B1-812D-C6FA9D5CC7FD}">
      <dgm:prSet/>
      <dgm:spPr/>
      <dgm:t>
        <a:bodyPr/>
        <a:lstStyle/>
        <a:p>
          <a:endParaRPr lang="en-US"/>
        </a:p>
      </dgm:t>
    </dgm:pt>
    <dgm:pt modelId="{369C3981-623F-4899-A973-9507DC1798A2}">
      <dgm:prSet/>
      <dgm:spPr/>
      <dgm:t>
        <a:bodyPr/>
        <a:lstStyle/>
        <a:p>
          <a:pPr>
            <a:lnSpc>
              <a:spcPct val="100000"/>
            </a:lnSpc>
          </a:pPr>
          <a:r>
            <a:rPr lang="fr-CA"/>
            <a:t>Objectif</a:t>
          </a:r>
          <a:endParaRPr lang="en-US"/>
        </a:p>
      </dgm:t>
    </dgm:pt>
    <dgm:pt modelId="{A04F5A02-A239-4BD6-9605-6BF4BAE08D5F}" type="parTrans" cxnId="{278A53A2-1EA0-43E4-90AF-8C5D61070F4A}">
      <dgm:prSet/>
      <dgm:spPr/>
      <dgm:t>
        <a:bodyPr/>
        <a:lstStyle/>
        <a:p>
          <a:endParaRPr lang="en-US"/>
        </a:p>
      </dgm:t>
    </dgm:pt>
    <dgm:pt modelId="{1E1C0F68-6994-4FC8-ADBE-A6BCEFE0199B}" type="sibTrans" cxnId="{278A53A2-1EA0-43E4-90AF-8C5D61070F4A}">
      <dgm:prSet/>
      <dgm:spPr/>
      <dgm:t>
        <a:bodyPr/>
        <a:lstStyle/>
        <a:p>
          <a:endParaRPr lang="en-US"/>
        </a:p>
      </dgm:t>
    </dgm:pt>
    <dgm:pt modelId="{05EBC957-893A-4D9D-B354-3BF119AE31D0}">
      <dgm:prSet/>
      <dgm:spPr/>
      <dgm:t>
        <a:bodyPr/>
        <a:lstStyle/>
        <a:p>
          <a:pPr>
            <a:lnSpc>
              <a:spcPct val="100000"/>
            </a:lnSpc>
          </a:pPr>
          <a:r>
            <a:rPr lang="fr-CA"/>
            <a:t>Indicateurs</a:t>
          </a:r>
          <a:endParaRPr lang="en-US"/>
        </a:p>
      </dgm:t>
    </dgm:pt>
    <dgm:pt modelId="{85571BB6-2D87-4527-9DF0-0162673AF7DD}" type="parTrans" cxnId="{D541D9B9-CF36-4F7C-8AA3-43FB5D0BEAD3}">
      <dgm:prSet/>
      <dgm:spPr/>
      <dgm:t>
        <a:bodyPr/>
        <a:lstStyle/>
        <a:p>
          <a:endParaRPr lang="en-US"/>
        </a:p>
      </dgm:t>
    </dgm:pt>
    <dgm:pt modelId="{6C409291-2FE6-4F38-A12E-6971040D41B7}" type="sibTrans" cxnId="{D541D9B9-CF36-4F7C-8AA3-43FB5D0BEAD3}">
      <dgm:prSet/>
      <dgm:spPr/>
      <dgm:t>
        <a:bodyPr/>
        <a:lstStyle/>
        <a:p>
          <a:endParaRPr lang="en-US"/>
        </a:p>
      </dgm:t>
    </dgm:pt>
    <dgm:pt modelId="{9B7F0576-F127-4079-844F-8D3DE7D3CF16}">
      <dgm:prSet/>
      <dgm:spPr/>
      <dgm:t>
        <a:bodyPr/>
        <a:lstStyle/>
        <a:p>
          <a:pPr>
            <a:lnSpc>
              <a:spcPct val="100000"/>
            </a:lnSpc>
          </a:pPr>
          <a:r>
            <a:rPr lang="fr-CA"/>
            <a:t>Cibles</a:t>
          </a:r>
          <a:endParaRPr lang="en-US"/>
        </a:p>
      </dgm:t>
    </dgm:pt>
    <dgm:pt modelId="{481CB9A2-558C-44E0-A139-2D9F645807D0}" type="parTrans" cxnId="{8F143E43-123C-4FDF-8891-006DC0968A79}">
      <dgm:prSet/>
      <dgm:spPr/>
      <dgm:t>
        <a:bodyPr/>
        <a:lstStyle/>
        <a:p>
          <a:endParaRPr lang="en-US"/>
        </a:p>
      </dgm:t>
    </dgm:pt>
    <dgm:pt modelId="{DDFDAD49-DE95-4008-9EE3-D42FB6AC9575}" type="sibTrans" cxnId="{8F143E43-123C-4FDF-8891-006DC0968A79}">
      <dgm:prSet/>
      <dgm:spPr/>
      <dgm:t>
        <a:bodyPr/>
        <a:lstStyle/>
        <a:p>
          <a:endParaRPr lang="en-US"/>
        </a:p>
      </dgm:t>
    </dgm:pt>
    <dgm:pt modelId="{F3D15A99-39DF-4B66-9F19-9B390B8BD13E}" type="pres">
      <dgm:prSet presAssocID="{27DFC390-A760-4623-A0A8-A7B7D7E0A7C4}" presName="root" presStyleCnt="0">
        <dgm:presLayoutVars>
          <dgm:dir/>
          <dgm:resizeHandles val="exact"/>
        </dgm:presLayoutVars>
      </dgm:prSet>
      <dgm:spPr/>
    </dgm:pt>
    <dgm:pt modelId="{28E78D14-A1D6-4CF4-8541-4D70F5BAC8E6}" type="pres">
      <dgm:prSet presAssocID="{3D4EA211-F238-4A89-9504-071EF35E4F7A}" presName="compNode" presStyleCnt="0"/>
      <dgm:spPr/>
    </dgm:pt>
    <dgm:pt modelId="{374B741F-2AD6-4EC9-8FDD-B135C838B9F3}" type="pres">
      <dgm:prSet presAssocID="{3D4EA211-F238-4A89-9504-071EF35E4F7A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éunion avec un remplissage uni"/>
        </a:ext>
      </dgm:extLst>
    </dgm:pt>
    <dgm:pt modelId="{9BFA1C0E-681E-4123-9DDF-23107A9185B7}" type="pres">
      <dgm:prSet presAssocID="{3D4EA211-F238-4A89-9504-071EF35E4F7A}" presName="spaceRect" presStyleCnt="0"/>
      <dgm:spPr/>
    </dgm:pt>
    <dgm:pt modelId="{0300CD83-A2E1-4328-B9C7-E6D8FE40BF8D}" type="pres">
      <dgm:prSet presAssocID="{3D4EA211-F238-4A89-9504-071EF35E4F7A}" presName="textRect" presStyleLbl="revTx" presStyleIdx="0" presStyleCnt="4">
        <dgm:presLayoutVars>
          <dgm:chMax val="1"/>
          <dgm:chPref val="1"/>
        </dgm:presLayoutVars>
      </dgm:prSet>
      <dgm:spPr/>
    </dgm:pt>
    <dgm:pt modelId="{D05C9FDA-BC2C-4D73-AD6A-471E1C41C6C3}" type="pres">
      <dgm:prSet presAssocID="{6F7EFA22-9589-4047-87D2-502356F541A3}" presName="sibTrans" presStyleCnt="0"/>
      <dgm:spPr/>
    </dgm:pt>
    <dgm:pt modelId="{E2D08409-7D76-477A-92E1-AB492A1ABF60}" type="pres">
      <dgm:prSet presAssocID="{369C3981-623F-4899-A973-9507DC1798A2}" presName="compNode" presStyleCnt="0"/>
      <dgm:spPr/>
    </dgm:pt>
    <dgm:pt modelId="{5510FDD4-C83C-4B0B-8FC0-F35FC9A947A8}" type="pres">
      <dgm:prSet presAssocID="{369C3981-623F-4899-A973-9507DC1798A2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9E9594F0-BC9A-43AE-9C39-7E60FD735E9E}" type="pres">
      <dgm:prSet presAssocID="{369C3981-623F-4899-A973-9507DC1798A2}" presName="spaceRect" presStyleCnt="0"/>
      <dgm:spPr/>
    </dgm:pt>
    <dgm:pt modelId="{F6AFC82B-48AB-475F-A2D6-8EBD1670FCC4}" type="pres">
      <dgm:prSet presAssocID="{369C3981-623F-4899-A973-9507DC1798A2}" presName="textRect" presStyleLbl="revTx" presStyleIdx="1" presStyleCnt="4">
        <dgm:presLayoutVars>
          <dgm:chMax val="1"/>
          <dgm:chPref val="1"/>
        </dgm:presLayoutVars>
      </dgm:prSet>
      <dgm:spPr/>
    </dgm:pt>
    <dgm:pt modelId="{FA3290E8-C4CF-4F6C-89E3-F39719E73105}" type="pres">
      <dgm:prSet presAssocID="{1E1C0F68-6994-4FC8-ADBE-A6BCEFE0199B}" presName="sibTrans" presStyleCnt="0"/>
      <dgm:spPr/>
    </dgm:pt>
    <dgm:pt modelId="{D933377D-3F41-453E-BB87-D4B83E72A4DD}" type="pres">
      <dgm:prSet presAssocID="{05EBC957-893A-4D9D-B354-3BF119AE31D0}" presName="compNode" presStyleCnt="0"/>
      <dgm:spPr/>
    </dgm:pt>
    <dgm:pt modelId="{B804DB4E-A4EB-43A4-89C3-A254CBCF4B18}" type="pres">
      <dgm:prSet presAssocID="{05EBC957-893A-4D9D-B354-3BF119AE31D0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6B77B601-B8D2-4FFE-89FD-11782F097F26}" type="pres">
      <dgm:prSet presAssocID="{05EBC957-893A-4D9D-B354-3BF119AE31D0}" presName="spaceRect" presStyleCnt="0"/>
      <dgm:spPr/>
    </dgm:pt>
    <dgm:pt modelId="{32BABAA2-3738-4ED8-8532-51A31E8DF94A}" type="pres">
      <dgm:prSet presAssocID="{05EBC957-893A-4D9D-B354-3BF119AE31D0}" presName="textRect" presStyleLbl="revTx" presStyleIdx="2" presStyleCnt="4">
        <dgm:presLayoutVars>
          <dgm:chMax val="1"/>
          <dgm:chPref val="1"/>
        </dgm:presLayoutVars>
      </dgm:prSet>
      <dgm:spPr/>
    </dgm:pt>
    <dgm:pt modelId="{6F7741FB-47D5-4705-8BB9-51BA97B9EFBA}" type="pres">
      <dgm:prSet presAssocID="{6C409291-2FE6-4F38-A12E-6971040D41B7}" presName="sibTrans" presStyleCnt="0"/>
      <dgm:spPr/>
    </dgm:pt>
    <dgm:pt modelId="{C9EFCB68-C7C2-4694-8FB5-5A812E555524}" type="pres">
      <dgm:prSet presAssocID="{9B7F0576-F127-4079-844F-8D3DE7D3CF16}" presName="compNode" presStyleCnt="0"/>
      <dgm:spPr/>
    </dgm:pt>
    <dgm:pt modelId="{648EFF4C-0538-4921-BD6B-D7BD48B3E470}" type="pres">
      <dgm:prSet presAssocID="{9B7F0576-F127-4079-844F-8D3DE7D3CF1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001C3A56-4FDB-40F7-A5D9-A373432341C9}" type="pres">
      <dgm:prSet presAssocID="{9B7F0576-F127-4079-844F-8D3DE7D3CF16}" presName="spaceRect" presStyleCnt="0"/>
      <dgm:spPr/>
    </dgm:pt>
    <dgm:pt modelId="{C4DC01C4-D2A8-48EB-ABA8-356BFF72405A}" type="pres">
      <dgm:prSet presAssocID="{9B7F0576-F127-4079-844F-8D3DE7D3CF16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B48B2001-F14A-40B1-812D-C6FA9D5CC7FD}" srcId="{27DFC390-A760-4623-A0A8-A7B7D7E0A7C4}" destId="{3D4EA211-F238-4A89-9504-071EF35E4F7A}" srcOrd="0" destOrd="0" parTransId="{F91331A1-1912-4E3E-BCFD-7B1903F3A180}" sibTransId="{6F7EFA22-9589-4047-87D2-502356F541A3}"/>
    <dgm:cxn modelId="{9A454F08-143A-4836-AEE1-771695B483DE}" type="presOf" srcId="{05EBC957-893A-4D9D-B354-3BF119AE31D0}" destId="{32BABAA2-3738-4ED8-8532-51A31E8DF94A}" srcOrd="0" destOrd="0" presId="urn:microsoft.com/office/officeart/2018/2/layout/IconLabelList"/>
    <dgm:cxn modelId="{E4DE1022-F5F9-456F-8E16-AE1526CAA9AF}" type="presOf" srcId="{3D4EA211-F238-4A89-9504-071EF35E4F7A}" destId="{0300CD83-A2E1-4328-B9C7-E6D8FE40BF8D}" srcOrd="0" destOrd="0" presId="urn:microsoft.com/office/officeart/2018/2/layout/IconLabelList"/>
    <dgm:cxn modelId="{608C015B-17D5-46EA-A68A-7647C3ADC9D9}" type="presOf" srcId="{27DFC390-A760-4623-A0A8-A7B7D7E0A7C4}" destId="{F3D15A99-39DF-4B66-9F19-9B390B8BD13E}" srcOrd="0" destOrd="0" presId="urn:microsoft.com/office/officeart/2018/2/layout/IconLabelList"/>
    <dgm:cxn modelId="{8F143E43-123C-4FDF-8891-006DC0968A79}" srcId="{27DFC390-A760-4623-A0A8-A7B7D7E0A7C4}" destId="{9B7F0576-F127-4079-844F-8D3DE7D3CF16}" srcOrd="3" destOrd="0" parTransId="{481CB9A2-558C-44E0-A139-2D9F645807D0}" sibTransId="{DDFDAD49-DE95-4008-9EE3-D42FB6AC9575}"/>
    <dgm:cxn modelId="{EB559086-B5A5-4F86-8BB2-D87769ED7203}" type="presOf" srcId="{9B7F0576-F127-4079-844F-8D3DE7D3CF16}" destId="{C4DC01C4-D2A8-48EB-ABA8-356BFF72405A}" srcOrd="0" destOrd="0" presId="urn:microsoft.com/office/officeart/2018/2/layout/IconLabelList"/>
    <dgm:cxn modelId="{278A53A2-1EA0-43E4-90AF-8C5D61070F4A}" srcId="{27DFC390-A760-4623-A0A8-A7B7D7E0A7C4}" destId="{369C3981-623F-4899-A973-9507DC1798A2}" srcOrd="1" destOrd="0" parTransId="{A04F5A02-A239-4BD6-9605-6BF4BAE08D5F}" sibTransId="{1E1C0F68-6994-4FC8-ADBE-A6BCEFE0199B}"/>
    <dgm:cxn modelId="{D541D9B9-CF36-4F7C-8AA3-43FB5D0BEAD3}" srcId="{27DFC390-A760-4623-A0A8-A7B7D7E0A7C4}" destId="{05EBC957-893A-4D9D-B354-3BF119AE31D0}" srcOrd="2" destOrd="0" parTransId="{85571BB6-2D87-4527-9DF0-0162673AF7DD}" sibTransId="{6C409291-2FE6-4F38-A12E-6971040D41B7}"/>
    <dgm:cxn modelId="{E65BBDC2-144D-463D-B976-5A4BD7080C80}" type="presOf" srcId="{369C3981-623F-4899-A973-9507DC1798A2}" destId="{F6AFC82B-48AB-475F-A2D6-8EBD1670FCC4}" srcOrd="0" destOrd="0" presId="urn:microsoft.com/office/officeart/2018/2/layout/IconLabelList"/>
    <dgm:cxn modelId="{D450F26A-366F-4E36-8E76-A3EA0C40623C}" type="presParOf" srcId="{F3D15A99-39DF-4B66-9F19-9B390B8BD13E}" destId="{28E78D14-A1D6-4CF4-8541-4D70F5BAC8E6}" srcOrd="0" destOrd="0" presId="urn:microsoft.com/office/officeart/2018/2/layout/IconLabelList"/>
    <dgm:cxn modelId="{F6C75A50-B9C0-4BC2-88F4-E7392CD9CBA3}" type="presParOf" srcId="{28E78D14-A1D6-4CF4-8541-4D70F5BAC8E6}" destId="{374B741F-2AD6-4EC9-8FDD-B135C838B9F3}" srcOrd="0" destOrd="0" presId="urn:microsoft.com/office/officeart/2018/2/layout/IconLabelList"/>
    <dgm:cxn modelId="{8997DAB0-C6B1-473A-96B9-C3901EBB6470}" type="presParOf" srcId="{28E78D14-A1D6-4CF4-8541-4D70F5BAC8E6}" destId="{9BFA1C0E-681E-4123-9DDF-23107A9185B7}" srcOrd="1" destOrd="0" presId="urn:microsoft.com/office/officeart/2018/2/layout/IconLabelList"/>
    <dgm:cxn modelId="{27AB9070-C8CC-4CA4-BDF9-6F4A69E9ED3D}" type="presParOf" srcId="{28E78D14-A1D6-4CF4-8541-4D70F5BAC8E6}" destId="{0300CD83-A2E1-4328-B9C7-E6D8FE40BF8D}" srcOrd="2" destOrd="0" presId="urn:microsoft.com/office/officeart/2018/2/layout/IconLabelList"/>
    <dgm:cxn modelId="{8CA3863F-EDC1-4FA1-A99A-CC96A008D87D}" type="presParOf" srcId="{F3D15A99-39DF-4B66-9F19-9B390B8BD13E}" destId="{D05C9FDA-BC2C-4D73-AD6A-471E1C41C6C3}" srcOrd="1" destOrd="0" presId="urn:microsoft.com/office/officeart/2018/2/layout/IconLabelList"/>
    <dgm:cxn modelId="{19E7889B-4CB0-4532-96EC-42FEB057B0E5}" type="presParOf" srcId="{F3D15A99-39DF-4B66-9F19-9B390B8BD13E}" destId="{E2D08409-7D76-477A-92E1-AB492A1ABF60}" srcOrd="2" destOrd="0" presId="urn:microsoft.com/office/officeart/2018/2/layout/IconLabelList"/>
    <dgm:cxn modelId="{59C9D1B2-2D3F-436E-8BD1-1D9EB5180428}" type="presParOf" srcId="{E2D08409-7D76-477A-92E1-AB492A1ABF60}" destId="{5510FDD4-C83C-4B0B-8FC0-F35FC9A947A8}" srcOrd="0" destOrd="0" presId="urn:microsoft.com/office/officeart/2018/2/layout/IconLabelList"/>
    <dgm:cxn modelId="{37AD7DEF-7A11-4244-9BF5-EF92C4F7DF05}" type="presParOf" srcId="{E2D08409-7D76-477A-92E1-AB492A1ABF60}" destId="{9E9594F0-BC9A-43AE-9C39-7E60FD735E9E}" srcOrd="1" destOrd="0" presId="urn:microsoft.com/office/officeart/2018/2/layout/IconLabelList"/>
    <dgm:cxn modelId="{2E10CC44-4F69-4BE9-A915-4DBC1A51A618}" type="presParOf" srcId="{E2D08409-7D76-477A-92E1-AB492A1ABF60}" destId="{F6AFC82B-48AB-475F-A2D6-8EBD1670FCC4}" srcOrd="2" destOrd="0" presId="urn:microsoft.com/office/officeart/2018/2/layout/IconLabelList"/>
    <dgm:cxn modelId="{5F494F80-52D6-4E5C-AF46-1C6E1711C7D8}" type="presParOf" srcId="{F3D15A99-39DF-4B66-9F19-9B390B8BD13E}" destId="{FA3290E8-C4CF-4F6C-89E3-F39719E73105}" srcOrd="3" destOrd="0" presId="urn:microsoft.com/office/officeart/2018/2/layout/IconLabelList"/>
    <dgm:cxn modelId="{678B2E26-2BFD-4011-A965-92FC29FCEF59}" type="presParOf" srcId="{F3D15A99-39DF-4B66-9F19-9B390B8BD13E}" destId="{D933377D-3F41-453E-BB87-D4B83E72A4DD}" srcOrd="4" destOrd="0" presId="urn:microsoft.com/office/officeart/2018/2/layout/IconLabelList"/>
    <dgm:cxn modelId="{1E075CDC-8558-4C15-9342-5665F23ECB89}" type="presParOf" srcId="{D933377D-3F41-453E-BB87-D4B83E72A4DD}" destId="{B804DB4E-A4EB-43A4-89C3-A254CBCF4B18}" srcOrd="0" destOrd="0" presId="urn:microsoft.com/office/officeart/2018/2/layout/IconLabelList"/>
    <dgm:cxn modelId="{38891850-8CFA-44C7-9839-1031CB7E2741}" type="presParOf" srcId="{D933377D-3F41-453E-BB87-D4B83E72A4DD}" destId="{6B77B601-B8D2-4FFE-89FD-11782F097F26}" srcOrd="1" destOrd="0" presId="urn:microsoft.com/office/officeart/2018/2/layout/IconLabelList"/>
    <dgm:cxn modelId="{2684546A-7C34-4E86-A8A4-3BFC9EEF88AE}" type="presParOf" srcId="{D933377D-3F41-453E-BB87-D4B83E72A4DD}" destId="{32BABAA2-3738-4ED8-8532-51A31E8DF94A}" srcOrd="2" destOrd="0" presId="urn:microsoft.com/office/officeart/2018/2/layout/IconLabelList"/>
    <dgm:cxn modelId="{52894362-2289-4D8F-8537-6E0E4CE5323E}" type="presParOf" srcId="{F3D15A99-39DF-4B66-9F19-9B390B8BD13E}" destId="{6F7741FB-47D5-4705-8BB9-51BA97B9EFBA}" srcOrd="5" destOrd="0" presId="urn:microsoft.com/office/officeart/2018/2/layout/IconLabelList"/>
    <dgm:cxn modelId="{143C71F2-EA2A-4B05-84A2-DB1322C4EDFD}" type="presParOf" srcId="{F3D15A99-39DF-4B66-9F19-9B390B8BD13E}" destId="{C9EFCB68-C7C2-4694-8FB5-5A812E555524}" srcOrd="6" destOrd="0" presId="urn:microsoft.com/office/officeart/2018/2/layout/IconLabelList"/>
    <dgm:cxn modelId="{68454EA9-F402-44A4-8D3C-CEBD8113A555}" type="presParOf" srcId="{C9EFCB68-C7C2-4694-8FB5-5A812E555524}" destId="{648EFF4C-0538-4921-BD6B-D7BD48B3E470}" srcOrd="0" destOrd="0" presId="urn:microsoft.com/office/officeart/2018/2/layout/IconLabelList"/>
    <dgm:cxn modelId="{9A0C7B6D-665B-4F1D-A5C8-6AC19D86FB7A}" type="presParOf" srcId="{C9EFCB68-C7C2-4694-8FB5-5A812E555524}" destId="{001C3A56-4FDB-40F7-A5D9-A373432341C9}" srcOrd="1" destOrd="0" presId="urn:microsoft.com/office/officeart/2018/2/layout/IconLabelList"/>
    <dgm:cxn modelId="{964A945B-C631-4AE4-89E2-645609780C37}" type="presParOf" srcId="{C9EFCB68-C7C2-4694-8FB5-5A812E555524}" destId="{C4DC01C4-D2A8-48EB-ABA8-356BFF72405A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DFCE91-485F-4532-80F0-23F430B5B7CF}" type="doc">
      <dgm:prSet loTypeId="urn:microsoft.com/office/officeart/2005/8/layout/cycle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CA"/>
        </a:p>
      </dgm:t>
    </dgm:pt>
    <dgm:pt modelId="{F86031FF-4337-4AB1-97CB-108471715D16}">
      <dgm:prSet phldrT="[Texte]"/>
      <dgm:spPr/>
      <dgm:t>
        <a:bodyPr/>
        <a:lstStyle/>
        <a:p>
          <a:r>
            <a:rPr lang="fr-CA" dirty="0"/>
            <a:t>Identification des enjeux</a:t>
          </a:r>
        </a:p>
      </dgm:t>
    </dgm:pt>
    <dgm:pt modelId="{A8C6D8ED-2226-45C1-9500-DE5972E4C560}" type="parTrans" cxnId="{19D4B471-A25A-4745-AE85-8DD20DB7C7B7}">
      <dgm:prSet/>
      <dgm:spPr/>
      <dgm:t>
        <a:bodyPr/>
        <a:lstStyle/>
        <a:p>
          <a:endParaRPr lang="fr-CA"/>
        </a:p>
      </dgm:t>
    </dgm:pt>
    <dgm:pt modelId="{9E241B5C-96A2-4EA8-BE55-49EBE7DDC551}" type="sibTrans" cxnId="{19D4B471-A25A-4745-AE85-8DD20DB7C7B7}">
      <dgm:prSet/>
      <dgm:spPr/>
      <dgm:t>
        <a:bodyPr/>
        <a:lstStyle/>
        <a:p>
          <a:endParaRPr lang="fr-CA"/>
        </a:p>
      </dgm:t>
    </dgm:pt>
    <dgm:pt modelId="{49A4A4C9-8E0A-41C2-8A7F-BA503BB5EABF}">
      <dgm:prSet phldrT="[Texte]"/>
      <dgm:spPr/>
      <dgm:t>
        <a:bodyPr/>
        <a:lstStyle/>
        <a:p>
          <a:r>
            <a:rPr lang="fr-CA" dirty="0"/>
            <a:t>Documentation des enjeux</a:t>
          </a:r>
        </a:p>
      </dgm:t>
    </dgm:pt>
    <dgm:pt modelId="{F2945460-3DDB-4957-9710-F220D4D19D48}" type="parTrans" cxnId="{F3FD0D27-E5D1-436C-84C6-DBAE237B102C}">
      <dgm:prSet/>
      <dgm:spPr/>
      <dgm:t>
        <a:bodyPr/>
        <a:lstStyle/>
        <a:p>
          <a:endParaRPr lang="fr-CA"/>
        </a:p>
      </dgm:t>
    </dgm:pt>
    <dgm:pt modelId="{F31A234A-AC71-464F-9755-ABC200F9A8BD}" type="sibTrans" cxnId="{F3FD0D27-E5D1-436C-84C6-DBAE237B102C}">
      <dgm:prSet/>
      <dgm:spPr/>
      <dgm:t>
        <a:bodyPr/>
        <a:lstStyle/>
        <a:p>
          <a:endParaRPr lang="fr-CA"/>
        </a:p>
      </dgm:t>
    </dgm:pt>
    <dgm:pt modelId="{EB4BBA65-B37D-40AA-8E31-7FEFD6F69587}">
      <dgm:prSet phldrT="[Texte]"/>
      <dgm:spPr/>
      <dgm:t>
        <a:bodyPr/>
        <a:lstStyle/>
        <a:p>
          <a:r>
            <a:rPr lang="fr-CA" dirty="0"/>
            <a:t>Identification des objectifs</a:t>
          </a:r>
        </a:p>
      </dgm:t>
    </dgm:pt>
    <dgm:pt modelId="{E8B31860-3ED6-4E8A-8961-0486EAFB2A3B}" type="parTrans" cxnId="{63AA0C92-D74B-4DD4-B47A-1310EFD6B626}">
      <dgm:prSet/>
      <dgm:spPr/>
      <dgm:t>
        <a:bodyPr/>
        <a:lstStyle/>
        <a:p>
          <a:endParaRPr lang="fr-CA"/>
        </a:p>
      </dgm:t>
    </dgm:pt>
    <dgm:pt modelId="{B65D8B86-6C71-44BF-9EB5-6A05FBAD5531}" type="sibTrans" cxnId="{63AA0C92-D74B-4DD4-B47A-1310EFD6B626}">
      <dgm:prSet/>
      <dgm:spPr/>
      <dgm:t>
        <a:bodyPr/>
        <a:lstStyle/>
        <a:p>
          <a:endParaRPr lang="fr-CA"/>
        </a:p>
      </dgm:t>
    </dgm:pt>
    <dgm:pt modelId="{3FEDADE0-E068-4F78-ADF7-631B2B813575}">
      <dgm:prSet phldrT="[Texte]"/>
      <dgm:spPr/>
      <dgm:t>
        <a:bodyPr/>
        <a:lstStyle/>
        <a:p>
          <a:r>
            <a:rPr lang="fr-CA" dirty="0"/>
            <a:t>Identification des cibles</a:t>
          </a:r>
        </a:p>
      </dgm:t>
    </dgm:pt>
    <dgm:pt modelId="{0B2034B3-1A5D-436A-8CD3-22BB4129D1E9}" type="parTrans" cxnId="{87741F97-6D1E-4E25-B12F-A86DFD4E965F}">
      <dgm:prSet/>
      <dgm:spPr/>
      <dgm:t>
        <a:bodyPr/>
        <a:lstStyle/>
        <a:p>
          <a:endParaRPr lang="fr-CA"/>
        </a:p>
      </dgm:t>
    </dgm:pt>
    <dgm:pt modelId="{58F9C38C-F94B-4C87-8E7A-AD1B5077AD13}" type="sibTrans" cxnId="{87741F97-6D1E-4E25-B12F-A86DFD4E965F}">
      <dgm:prSet/>
      <dgm:spPr/>
      <dgm:t>
        <a:bodyPr/>
        <a:lstStyle/>
        <a:p>
          <a:endParaRPr lang="fr-CA"/>
        </a:p>
      </dgm:t>
    </dgm:pt>
    <dgm:pt modelId="{CD3092F5-ECEB-4B8C-86B1-CD0B257975AF}">
      <dgm:prSet phldrT="[Texte]"/>
      <dgm:spPr/>
      <dgm:t>
        <a:bodyPr/>
        <a:lstStyle/>
        <a:p>
          <a:r>
            <a:rPr lang="fr-CA" dirty="0"/>
            <a:t>Réévaluation des enjeux</a:t>
          </a:r>
        </a:p>
      </dgm:t>
    </dgm:pt>
    <dgm:pt modelId="{8EEA843F-6434-42F4-A639-AFA5F156A705}" type="parTrans" cxnId="{D1A031DA-B1CD-4795-82AF-D52AC6D94B11}">
      <dgm:prSet/>
      <dgm:spPr/>
      <dgm:t>
        <a:bodyPr/>
        <a:lstStyle/>
        <a:p>
          <a:endParaRPr lang="fr-CA"/>
        </a:p>
      </dgm:t>
    </dgm:pt>
    <dgm:pt modelId="{3A8E05D9-2815-434F-9D83-8A6F41A417BA}" type="sibTrans" cxnId="{D1A031DA-B1CD-4795-82AF-D52AC6D94B11}">
      <dgm:prSet/>
      <dgm:spPr/>
      <dgm:t>
        <a:bodyPr/>
        <a:lstStyle/>
        <a:p>
          <a:endParaRPr lang="fr-CA"/>
        </a:p>
      </dgm:t>
    </dgm:pt>
    <dgm:pt modelId="{14E80F06-42B0-4F0D-9A62-465902D8488A}">
      <dgm:prSet phldrT="[Texte]"/>
      <dgm:spPr/>
      <dgm:t>
        <a:bodyPr/>
        <a:lstStyle/>
        <a:p>
          <a:r>
            <a:rPr lang="fr-CA" dirty="0"/>
            <a:t>Identification des indicateurs</a:t>
          </a:r>
        </a:p>
      </dgm:t>
    </dgm:pt>
    <dgm:pt modelId="{53C5AE9A-634F-4A58-BF24-F0E1159A27F9}" type="parTrans" cxnId="{0C7283B8-12F8-425B-B37B-0E0FCA0F7F75}">
      <dgm:prSet/>
      <dgm:spPr/>
      <dgm:t>
        <a:bodyPr/>
        <a:lstStyle/>
        <a:p>
          <a:endParaRPr lang="fr-CA"/>
        </a:p>
      </dgm:t>
    </dgm:pt>
    <dgm:pt modelId="{948CE73C-A147-406F-BD8E-50A16211CB0C}" type="sibTrans" cxnId="{0C7283B8-12F8-425B-B37B-0E0FCA0F7F75}">
      <dgm:prSet/>
      <dgm:spPr/>
      <dgm:t>
        <a:bodyPr/>
        <a:lstStyle/>
        <a:p>
          <a:endParaRPr lang="fr-CA"/>
        </a:p>
      </dgm:t>
    </dgm:pt>
    <dgm:pt modelId="{362D4733-B053-4E55-A4D5-AB45B8C45AA7}" type="pres">
      <dgm:prSet presAssocID="{F0DFCE91-485F-4532-80F0-23F430B5B7CF}" presName="cycle" presStyleCnt="0">
        <dgm:presLayoutVars>
          <dgm:dir/>
          <dgm:resizeHandles val="exact"/>
        </dgm:presLayoutVars>
      </dgm:prSet>
      <dgm:spPr/>
    </dgm:pt>
    <dgm:pt modelId="{34DA7EC6-320D-4923-A53E-54009D250DAD}" type="pres">
      <dgm:prSet presAssocID="{F86031FF-4337-4AB1-97CB-108471715D16}" presName="node" presStyleLbl="node1" presStyleIdx="0" presStyleCnt="6">
        <dgm:presLayoutVars>
          <dgm:bulletEnabled val="1"/>
        </dgm:presLayoutVars>
      </dgm:prSet>
      <dgm:spPr/>
    </dgm:pt>
    <dgm:pt modelId="{22F089F7-B12A-480B-BE6B-E9F235E7FAE2}" type="pres">
      <dgm:prSet presAssocID="{F86031FF-4337-4AB1-97CB-108471715D16}" presName="spNode" presStyleCnt="0"/>
      <dgm:spPr/>
    </dgm:pt>
    <dgm:pt modelId="{EDFA214D-A1EC-43A3-864F-0DDC438EA0B8}" type="pres">
      <dgm:prSet presAssocID="{9E241B5C-96A2-4EA8-BE55-49EBE7DDC551}" presName="sibTrans" presStyleLbl="sibTrans1D1" presStyleIdx="0" presStyleCnt="6"/>
      <dgm:spPr/>
    </dgm:pt>
    <dgm:pt modelId="{1DB69336-7C37-481B-AD2A-3B7EDC3B7340}" type="pres">
      <dgm:prSet presAssocID="{49A4A4C9-8E0A-41C2-8A7F-BA503BB5EABF}" presName="node" presStyleLbl="node1" presStyleIdx="1" presStyleCnt="6">
        <dgm:presLayoutVars>
          <dgm:bulletEnabled val="1"/>
        </dgm:presLayoutVars>
      </dgm:prSet>
      <dgm:spPr/>
    </dgm:pt>
    <dgm:pt modelId="{8F6BE70C-5C9B-4F79-B069-A3AB78F61BA4}" type="pres">
      <dgm:prSet presAssocID="{49A4A4C9-8E0A-41C2-8A7F-BA503BB5EABF}" presName="spNode" presStyleCnt="0"/>
      <dgm:spPr/>
    </dgm:pt>
    <dgm:pt modelId="{09E273E0-8E88-4BCF-B60F-FACFDB089F8F}" type="pres">
      <dgm:prSet presAssocID="{F31A234A-AC71-464F-9755-ABC200F9A8BD}" presName="sibTrans" presStyleLbl="sibTrans1D1" presStyleIdx="1" presStyleCnt="6"/>
      <dgm:spPr/>
    </dgm:pt>
    <dgm:pt modelId="{65F42DD5-080E-41F2-9AEF-E09E688CCB69}" type="pres">
      <dgm:prSet presAssocID="{EB4BBA65-B37D-40AA-8E31-7FEFD6F69587}" presName="node" presStyleLbl="node1" presStyleIdx="2" presStyleCnt="6">
        <dgm:presLayoutVars>
          <dgm:bulletEnabled val="1"/>
        </dgm:presLayoutVars>
      </dgm:prSet>
      <dgm:spPr/>
    </dgm:pt>
    <dgm:pt modelId="{4485F5F1-B7A1-49FB-9C22-FF5B0F447630}" type="pres">
      <dgm:prSet presAssocID="{EB4BBA65-B37D-40AA-8E31-7FEFD6F69587}" presName="spNode" presStyleCnt="0"/>
      <dgm:spPr/>
    </dgm:pt>
    <dgm:pt modelId="{9762B4BE-D72F-4052-AC3D-03B3382DC9AE}" type="pres">
      <dgm:prSet presAssocID="{B65D8B86-6C71-44BF-9EB5-6A05FBAD5531}" presName="sibTrans" presStyleLbl="sibTrans1D1" presStyleIdx="2" presStyleCnt="6"/>
      <dgm:spPr/>
    </dgm:pt>
    <dgm:pt modelId="{402F3B82-C022-4370-A5E0-CE53A2536B55}" type="pres">
      <dgm:prSet presAssocID="{14E80F06-42B0-4F0D-9A62-465902D8488A}" presName="node" presStyleLbl="node1" presStyleIdx="3" presStyleCnt="6">
        <dgm:presLayoutVars>
          <dgm:bulletEnabled val="1"/>
        </dgm:presLayoutVars>
      </dgm:prSet>
      <dgm:spPr/>
    </dgm:pt>
    <dgm:pt modelId="{697856E6-1DC2-440C-B4B1-9BE614330700}" type="pres">
      <dgm:prSet presAssocID="{14E80F06-42B0-4F0D-9A62-465902D8488A}" presName="spNode" presStyleCnt="0"/>
      <dgm:spPr/>
    </dgm:pt>
    <dgm:pt modelId="{A8CBE7AA-F3E0-4E82-A4CE-EC9D8C9CCC52}" type="pres">
      <dgm:prSet presAssocID="{948CE73C-A147-406F-BD8E-50A16211CB0C}" presName="sibTrans" presStyleLbl="sibTrans1D1" presStyleIdx="3" presStyleCnt="6"/>
      <dgm:spPr/>
    </dgm:pt>
    <dgm:pt modelId="{45B9B92C-48EC-4A0E-9383-19B31BA8E62C}" type="pres">
      <dgm:prSet presAssocID="{3FEDADE0-E068-4F78-ADF7-631B2B813575}" presName="node" presStyleLbl="node1" presStyleIdx="4" presStyleCnt="6">
        <dgm:presLayoutVars>
          <dgm:bulletEnabled val="1"/>
        </dgm:presLayoutVars>
      </dgm:prSet>
      <dgm:spPr/>
    </dgm:pt>
    <dgm:pt modelId="{C5C53255-2F05-4267-8685-AD5C289FF87A}" type="pres">
      <dgm:prSet presAssocID="{3FEDADE0-E068-4F78-ADF7-631B2B813575}" presName="spNode" presStyleCnt="0"/>
      <dgm:spPr/>
    </dgm:pt>
    <dgm:pt modelId="{6B04EF31-DDC7-4605-9CF4-C315D57A5EF5}" type="pres">
      <dgm:prSet presAssocID="{58F9C38C-F94B-4C87-8E7A-AD1B5077AD13}" presName="sibTrans" presStyleLbl="sibTrans1D1" presStyleIdx="4" presStyleCnt="6"/>
      <dgm:spPr/>
    </dgm:pt>
    <dgm:pt modelId="{0669B5F2-CFC2-4334-A8AE-777994F01D9F}" type="pres">
      <dgm:prSet presAssocID="{CD3092F5-ECEB-4B8C-86B1-CD0B257975AF}" presName="node" presStyleLbl="node1" presStyleIdx="5" presStyleCnt="6">
        <dgm:presLayoutVars>
          <dgm:bulletEnabled val="1"/>
        </dgm:presLayoutVars>
      </dgm:prSet>
      <dgm:spPr/>
    </dgm:pt>
    <dgm:pt modelId="{DF179CBC-5666-4446-BE40-62C960B854F6}" type="pres">
      <dgm:prSet presAssocID="{CD3092F5-ECEB-4B8C-86B1-CD0B257975AF}" presName="spNode" presStyleCnt="0"/>
      <dgm:spPr/>
    </dgm:pt>
    <dgm:pt modelId="{C3B9DCB9-846D-4F24-8A67-D8B84630B0EF}" type="pres">
      <dgm:prSet presAssocID="{3A8E05D9-2815-434F-9D83-8A6F41A417BA}" presName="sibTrans" presStyleLbl="sibTrans1D1" presStyleIdx="5" presStyleCnt="6"/>
      <dgm:spPr/>
    </dgm:pt>
  </dgm:ptLst>
  <dgm:cxnLst>
    <dgm:cxn modelId="{F17E2203-CECC-41A2-94A9-9F0552DE0EB7}" type="presOf" srcId="{F31A234A-AC71-464F-9755-ABC200F9A8BD}" destId="{09E273E0-8E88-4BCF-B60F-FACFDB089F8F}" srcOrd="0" destOrd="0" presId="urn:microsoft.com/office/officeart/2005/8/layout/cycle5"/>
    <dgm:cxn modelId="{F3FD0D27-E5D1-436C-84C6-DBAE237B102C}" srcId="{F0DFCE91-485F-4532-80F0-23F430B5B7CF}" destId="{49A4A4C9-8E0A-41C2-8A7F-BA503BB5EABF}" srcOrd="1" destOrd="0" parTransId="{F2945460-3DDB-4957-9710-F220D4D19D48}" sibTransId="{F31A234A-AC71-464F-9755-ABC200F9A8BD}"/>
    <dgm:cxn modelId="{FD60573F-11C7-435A-A928-64A07FB8A66F}" type="presOf" srcId="{948CE73C-A147-406F-BD8E-50A16211CB0C}" destId="{A8CBE7AA-F3E0-4E82-A4CE-EC9D8C9CCC52}" srcOrd="0" destOrd="0" presId="urn:microsoft.com/office/officeart/2005/8/layout/cycle5"/>
    <dgm:cxn modelId="{67BE1643-1306-455E-8E75-F82DB233B116}" type="presOf" srcId="{9E241B5C-96A2-4EA8-BE55-49EBE7DDC551}" destId="{EDFA214D-A1EC-43A3-864F-0DDC438EA0B8}" srcOrd="0" destOrd="0" presId="urn:microsoft.com/office/officeart/2005/8/layout/cycle5"/>
    <dgm:cxn modelId="{C7BD4447-0951-4D34-A8AE-BEA6262F2A9A}" type="presOf" srcId="{3FEDADE0-E068-4F78-ADF7-631B2B813575}" destId="{45B9B92C-48EC-4A0E-9383-19B31BA8E62C}" srcOrd="0" destOrd="0" presId="urn:microsoft.com/office/officeart/2005/8/layout/cycle5"/>
    <dgm:cxn modelId="{78F97247-BB3B-4C4B-A555-114272A3535A}" type="presOf" srcId="{B65D8B86-6C71-44BF-9EB5-6A05FBAD5531}" destId="{9762B4BE-D72F-4052-AC3D-03B3382DC9AE}" srcOrd="0" destOrd="0" presId="urn:microsoft.com/office/officeart/2005/8/layout/cycle5"/>
    <dgm:cxn modelId="{FCF7BA67-28AA-494A-B3F3-07A92DBF1F93}" type="presOf" srcId="{F0DFCE91-485F-4532-80F0-23F430B5B7CF}" destId="{362D4733-B053-4E55-A4D5-AB45B8C45AA7}" srcOrd="0" destOrd="0" presId="urn:microsoft.com/office/officeart/2005/8/layout/cycle5"/>
    <dgm:cxn modelId="{AA705570-A6A8-424E-A271-7E90B3CBC3E3}" type="presOf" srcId="{F86031FF-4337-4AB1-97CB-108471715D16}" destId="{34DA7EC6-320D-4923-A53E-54009D250DAD}" srcOrd="0" destOrd="0" presId="urn:microsoft.com/office/officeart/2005/8/layout/cycle5"/>
    <dgm:cxn modelId="{19D4B471-A25A-4745-AE85-8DD20DB7C7B7}" srcId="{F0DFCE91-485F-4532-80F0-23F430B5B7CF}" destId="{F86031FF-4337-4AB1-97CB-108471715D16}" srcOrd="0" destOrd="0" parTransId="{A8C6D8ED-2226-45C1-9500-DE5972E4C560}" sibTransId="{9E241B5C-96A2-4EA8-BE55-49EBE7DDC551}"/>
    <dgm:cxn modelId="{8A72FE71-7B74-46E4-82AD-F5779C52AAE5}" type="presOf" srcId="{14E80F06-42B0-4F0D-9A62-465902D8488A}" destId="{402F3B82-C022-4370-A5E0-CE53A2536B55}" srcOrd="0" destOrd="0" presId="urn:microsoft.com/office/officeart/2005/8/layout/cycle5"/>
    <dgm:cxn modelId="{71E3E480-4548-4E17-94A6-2D2EBF087CD2}" type="presOf" srcId="{49A4A4C9-8E0A-41C2-8A7F-BA503BB5EABF}" destId="{1DB69336-7C37-481B-AD2A-3B7EDC3B7340}" srcOrd="0" destOrd="0" presId="urn:microsoft.com/office/officeart/2005/8/layout/cycle5"/>
    <dgm:cxn modelId="{63AA0C92-D74B-4DD4-B47A-1310EFD6B626}" srcId="{F0DFCE91-485F-4532-80F0-23F430B5B7CF}" destId="{EB4BBA65-B37D-40AA-8E31-7FEFD6F69587}" srcOrd="2" destOrd="0" parTransId="{E8B31860-3ED6-4E8A-8961-0486EAFB2A3B}" sibTransId="{B65D8B86-6C71-44BF-9EB5-6A05FBAD5531}"/>
    <dgm:cxn modelId="{87741F97-6D1E-4E25-B12F-A86DFD4E965F}" srcId="{F0DFCE91-485F-4532-80F0-23F430B5B7CF}" destId="{3FEDADE0-E068-4F78-ADF7-631B2B813575}" srcOrd="4" destOrd="0" parTransId="{0B2034B3-1A5D-436A-8CD3-22BB4129D1E9}" sibTransId="{58F9C38C-F94B-4C87-8E7A-AD1B5077AD13}"/>
    <dgm:cxn modelId="{CE739A9D-8D72-4484-9522-BBAC1C4BD66E}" type="presOf" srcId="{3A8E05D9-2815-434F-9D83-8A6F41A417BA}" destId="{C3B9DCB9-846D-4F24-8A67-D8B84630B0EF}" srcOrd="0" destOrd="0" presId="urn:microsoft.com/office/officeart/2005/8/layout/cycle5"/>
    <dgm:cxn modelId="{778788AE-B2F3-42AC-A9CE-4CA35C8701EF}" type="presOf" srcId="{EB4BBA65-B37D-40AA-8E31-7FEFD6F69587}" destId="{65F42DD5-080E-41F2-9AEF-E09E688CCB69}" srcOrd="0" destOrd="0" presId="urn:microsoft.com/office/officeart/2005/8/layout/cycle5"/>
    <dgm:cxn modelId="{0C7283B8-12F8-425B-B37B-0E0FCA0F7F75}" srcId="{F0DFCE91-485F-4532-80F0-23F430B5B7CF}" destId="{14E80F06-42B0-4F0D-9A62-465902D8488A}" srcOrd="3" destOrd="0" parTransId="{53C5AE9A-634F-4A58-BF24-F0E1159A27F9}" sibTransId="{948CE73C-A147-406F-BD8E-50A16211CB0C}"/>
    <dgm:cxn modelId="{D1A031DA-B1CD-4795-82AF-D52AC6D94B11}" srcId="{F0DFCE91-485F-4532-80F0-23F430B5B7CF}" destId="{CD3092F5-ECEB-4B8C-86B1-CD0B257975AF}" srcOrd="5" destOrd="0" parTransId="{8EEA843F-6434-42F4-A639-AFA5F156A705}" sibTransId="{3A8E05D9-2815-434F-9D83-8A6F41A417BA}"/>
    <dgm:cxn modelId="{608688E5-07DD-45DA-B06C-C27CFEBF212F}" type="presOf" srcId="{58F9C38C-F94B-4C87-8E7A-AD1B5077AD13}" destId="{6B04EF31-DDC7-4605-9CF4-C315D57A5EF5}" srcOrd="0" destOrd="0" presId="urn:microsoft.com/office/officeart/2005/8/layout/cycle5"/>
    <dgm:cxn modelId="{DF88E6F0-80FA-43C0-BEB2-A94621105354}" type="presOf" srcId="{CD3092F5-ECEB-4B8C-86B1-CD0B257975AF}" destId="{0669B5F2-CFC2-4334-A8AE-777994F01D9F}" srcOrd="0" destOrd="0" presId="urn:microsoft.com/office/officeart/2005/8/layout/cycle5"/>
    <dgm:cxn modelId="{71402FA9-6DCB-43A3-B887-0878987E9B86}" type="presParOf" srcId="{362D4733-B053-4E55-A4D5-AB45B8C45AA7}" destId="{34DA7EC6-320D-4923-A53E-54009D250DAD}" srcOrd="0" destOrd="0" presId="urn:microsoft.com/office/officeart/2005/8/layout/cycle5"/>
    <dgm:cxn modelId="{88B7C15D-2EE8-4C35-B210-642D94997060}" type="presParOf" srcId="{362D4733-B053-4E55-A4D5-AB45B8C45AA7}" destId="{22F089F7-B12A-480B-BE6B-E9F235E7FAE2}" srcOrd="1" destOrd="0" presId="urn:microsoft.com/office/officeart/2005/8/layout/cycle5"/>
    <dgm:cxn modelId="{70FDA048-2697-40B5-877E-98E5E2E2C299}" type="presParOf" srcId="{362D4733-B053-4E55-A4D5-AB45B8C45AA7}" destId="{EDFA214D-A1EC-43A3-864F-0DDC438EA0B8}" srcOrd="2" destOrd="0" presId="urn:microsoft.com/office/officeart/2005/8/layout/cycle5"/>
    <dgm:cxn modelId="{BD6D4875-B74C-47A3-AA3A-E5546E1860B7}" type="presParOf" srcId="{362D4733-B053-4E55-A4D5-AB45B8C45AA7}" destId="{1DB69336-7C37-481B-AD2A-3B7EDC3B7340}" srcOrd="3" destOrd="0" presId="urn:microsoft.com/office/officeart/2005/8/layout/cycle5"/>
    <dgm:cxn modelId="{945B8D03-2DA8-48E3-8639-1226C4BBCD6A}" type="presParOf" srcId="{362D4733-B053-4E55-A4D5-AB45B8C45AA7}" destId="{8F6BE70C-5C9B-4F79-B069-A3AB78F61BA4}" srcOrd="4" destOrd="0" presId="urn:microsoft.com/office/officeart/2005/8/layout/cycle5"/>
    <dgm:cxn modelId="{B4BAE481-E01A-4AFB-AAA7-B8E090AF3A64}" type="presParOf" srcId="{362D4733-B053-4E55-A4D5-AB45B8C45AA7}" destId="{09E273E0-8E88-4BCF-B60F-FACFDB089F8F}" srcOrd="5" destOrd="0" presId="urn:microsoft.com/office/officeart/2005/8/layout/cycle5"/>
    <dgm:cxn modelId="{67534BAF-7E39-46F0-A240-3F2B273348CE}" type="presParOf" srcId="{362D4733-B053-4E55-A4D5-AB45B8C45AA7}" destId="{65F42DD5-080E-41F2-9AEF-E09E688CCB69}" srcOrd="6" destOrd="0" presId="urn:microsoft.com/office/officeart/2005/8/layout/cycle5"/>
    <dgm:cxn modelId="{7E6D8D3A-FDF8-4774-8A7D-7A5F0CF4B4B8}" type="presParOf" srcId="{362D4733-B053-4E55-A4D5-AB45B8C45AA7}" destId="{4485F5F1-B7A1-49FB-9C22-FF5B0F447630}" srcOrd="7" destOrd="0" presId="urn:microsoft.com/office/officeart/2005/8/layout/cycle5"/>
    <dgm:cxn modelId="{DD596570-C6D8-4DD7-9837-07C33506476C}" type="presParOf" srcId="{362D4733-B053-4E55-A4D5-AB45B8C45AA7}" destId="{9762B4BE-D72F-4052-AC3D-03B3382DC9AE}" srcOrd="8" destOrd="0" presId="urn:microsoft.com/office/officeart/2005/8/layout/cycle5"/>
    <dgm:cxn modelId="{725C4786-53FF-454D-9694-01265561EF35}" type="presParOf" srcId="{362D4733-B053-4E55-A4D5-AB45B8C45AA7}" destId="{402F3B82-C022-4370-A5E0-CE53A2536B55}" srcOrd="9" destOrd="0" presId="urn:microsoft.com/office/officeart/2005/8/layout/cycle5"/>
    <dgm:cxn modelId="{3E73FA74-68B5-462A-9BF7-44099A293CDC}" type="presParOf" srcId="{362D4733-B053-4E55-A4D5-AB45B8C45AA7}" destId="{697856E6-1DC2-440C-B4B1-9BE614330700}" srcOrd="10" destOrd="0" presId="urn:microsoft.com/office/officeart/2005/8/layout/cycle5"/>
    <dgm:cxn modelId="{75D86A2D-07B1-4892-94EF-C8C77F99B818}" type="presParOf" srcId="{362D4733-B053-4E55-A4D5-AB45B8C45AA7}" destId="{A8CBE7AA-F3E0-4E82-A4CE-EC9D8C9CCC52}" srcOrd="11" destOrd="0" presId="urn:microsoft.com/office/officeart/2005/8/layout/cycle5"/>
    <dgm:cxn modelId="{DB95876C-295C-487B-928E-94169126E93B}" type="presParOf" srcId="{362D4733-B053-4E55-A4D5-AB45B8C45AA7}" destId="{45B9B92C-48EC-4A0E-9383-19B31BA8E62C}" srcOrd="12" destOrd="0" presId="urn:microsoft.com/office/officeart/2005/8/layout/cycle5"/>
    <dgm:cxn modelId="{E345E103-CF71-40D0-94EA-48ADCD6A8219}" type="presParOf" srcId="{362D4733-B053-4E55-A4D5-AB45B8C45AA7}" destId="{C5C53255-2F05-4267-8685-AD5C289FF87A}" srcOrd="13" destOrd="0" presId="urn:microsoft.com/office/officeart/2005/8/layout/cycle5"/>
    <dgm:cxn modelId="{9D969D75-7E32-44D5-A0E4-D1C2B2965383}" type="presParOf" srcId="{362D4733-B053-4E55-A4D5-AB45B8C45AA7}" destId="{6B04EF31-DDC7-4605-9CF4-C315D57A5EF5}" srcOrd="14" destOrd="0" presId="urn:microsoft.com/office/officeart/2005/8/layout/cycle5"/>
    <dgm:cxn modelId="{2B1A05D0-0EEC-47D2-8323-B7D18860611E}" type="presParOf" srcId="{362D4733-B053-4E55-A4D5-AB45B8C45AA7}" destId="{0669B5F2-CFC2-4334-A8AE-777994F01D9F}" srcOrd="15" destOrd="0" presId="urn:microsoft.com/office/officeart/2005/8/layout/cycle5"/>
    <dgm:cxn modelId="{C0A01DEA-71C1-444C-A44A-26FB9C18C8C4}" type="presParOf" srcId="{362D4733-B053-4E55-A4D5-AB45B8C45AA7}" destId="{DF179CBC-5666-4446-BE40-62C960B854F6}" srcOrd="16" destOrd="0" presId="urn:microsoft.com/office/officeart/2005/8/layout/cycle5"/>
    <dgm:cxn modelId="{E9170771-32D6-49A9-B69F-80B6ABF76B90}" type="presParOf" srcId="{362D4733-B053-4E55-A4D5-AB45B8C45AA7}" destId="{C3B9DCB9-846D-4F24-8A67-D8B84630B0EF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548DCB-DD12-4194-9480-79832DBF5133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EC32384C-2D99-42DF-B166-6D4DC10F9DDE}">
      <dgm:prSet/>
      <dgm:spPr/>
      <dgm:t>
        <a:bodyPr/>
        <a:lstStyle/>
        <a:p>
          <a:r>
            <a:rPr lang="fr-CA"/>
            <a:t>Soulever de nouvelles préoccupation</a:t>
          </a:r>
          <a:endParaRPr lang="en-US"/>
        </a:p>
      </dgm:t>
    </dgm:pt>
    <dgm:pt modelId="{042DE4A0-6418-4845-AA30-65C9FA7B5923}" type="parTrans" cxnId="{76EA9209-69AC-4DC0-B17F-84B99A9966B1}">
      <dgm:prSet/>
      <dgm:spPr/>
      <dgm:t>
        <a:bodyPr/>
        <a:lstStyle/>
        <a:p>
          <a:endParaRPr lang="en-US"/>
        </a:p>
      </dgm:t>
    </dgm:pt>
    <dgm:pt modelId="{664B61B3-5F05-4BDB-A417-1655504CADE8}" type="sibTrans" cxnId="{76EA9209-69AC-4DC0-B17F-84B99A9966B1}">
      <dgm:prSet/>
      <dgm:spPr/>
      <dgm:t>
        <a:bodyPr/>
        <a:lstStyle/>
        <a:p>
          <a:endParaRPr lang="en-US"/>
        </a:p>
      </dgm:t>
    </dgm:pt>
    <dgm:pt modelId="{946FD6E6-99A5-4BAF-A849-F560B8DA2801}">
      <dgm:prSet/>
      <dgm:spPr/>
      <dgm:t>
        <a:bodyPr/>
        <a:lstStyle/>
        <a:p>
          <a:r>
            <a:rPr lang="fr-CA"/>
            <a:t>Les membres de la TGIRT : L’identification des enjeux</a:t>
          </a:r>
          <a:endParaRPr lang="en-US"/>
        </a:p>
      </dgm:t>
    </dgm:pt>
    <dgm:pt modelId="{98FC0912-9819-45E6-8163-DCC310AB400B}" type="parTrans" cxnId="{5E314A0C-5985-43FB-9417-3AAE2D143F74}">
      <dgm:prSet/>
      <dgm:spPr/>
      <dgm:t>
        <a:bodyPr/>
        <a:lstStyle/>
        <a:p>
          <a:endParaRPr lang="en-US"/>
        </a:p>
      </dgm:t>
    </dgm:pt>
    <dgm:pt modelId="{C27EE0B6-1E4D-4159-BE24-907FD9CA87C4}" type="sibTrans" cxnId="{5E314A0C-5985-43FB-9417-3AAE2D143F74}">
      <dgm:prSet/>
      <dgm:spPr/>
      <dgm:t>
        <a:bodyPr/>
        <a:lstStyle/>
        <a:p>
          <a:endParaRPr lang="en-US"/>
        </a:p>
      </dgm:t>
    </dgm:pt>
    <dgm:pt modelId="{95C0F5C8-0152-42DD-95E7-86BBFE574528}">
      <dgm:prSet/>
      <dgm:spPr/>
      <dgm:t>
        <a:bodyPr/>
        <a:lstStyle/>
        <a:p>
          <a:r>
            <a:rPr lang="fr-CA"/>
            <a:t>MFFP : Recommander à la TGIRT d’adresser un enjeu</a:t>
          </a:r>
          <a:endParaRPr lang="en-US"/>
        </a:p>
      </dgm:t>
    </dgm:pt>
    <dgm:pt modelId="{DD25FF9C-7FB7-40F0-8439-CCE2EDC831B6}" type="parTrans" cxnId="{5D950DE2-2A91-41D0-A9C0-A547AA78C603}">
      <dgm:prSet/>
      <dgm:spPr/>
      <dgm:t>
        <a:bodyPr/>
        <a:lstStyle/>
        <a:p>
          <a:endParaRPr lang="en-US"/>
        </a:p>
      </dgm:t>
    </dgm:pt>
    <dgm:pt modelId="{A6447BA8-B04F-4CEA-95FA-3CA0ACFE5C89}" type="sibTrans" cxnId="{5D950DE2-2A91-41D0-A9C0-A547AA78C603}">
      <dgm:prSet/>
      <dgm:spPr/>
      <dgm:t>
        <a:bodyPr/>
        <a:lstStyle/>
        <a:p>
          <a:endParaRPr lang="en-US"/>
        </a:p>
      </dgm:t>
    </dgm:pt>
    <dgm:pt modelId="{A5F10BB9-9F98-4EC8-8BD2-AD34F4D7FE6F}">
      <dgm:prSet/>
      <dgm:spPr/>
      <dgm:t>
        <a:bodyPr/>
        <a:lstStyle/>
        <a:p>
          <a:r>
            <a:rPr lang="fr-CA"/>
            <a:t>Valider la subsidiarité ministérielle de l’enjeu</a:t>
          </a:r>
          <a:endParaRPr lang="en-US"/>
        </a:p>
      </dgm:t>
    </dgm:pt>
    <dgm:pt modelId="{FB82473F-F6D6-42E4-A354-432BABC49F8E}" type="parTrans" cxnId="{05D28B40-1F4B-40F7-B80B-E531E54EEC61}">
      <dgm:prSet/>
      <dgm:spPr/>
      <dgm:t>
        <a:bodyPr/>
        <a:lstStyle/>
        <a:p>
          <a:endParaRPr lang="en-US"/>
        </a:p>
      </dgm:t>
    </dgm:pt>
    <dgm:pt modelId="{F3FBF2FF-3FD6-4C9C-8782-9E9C5BE76695}" type="sibTrans" cxnId="{05D28B40-1F4B-40F7-B80B-E531E54EEC61}">
      <dgm:prSet/>
      <dgm:spPr/>
      <dgm:t>
        <a:bodyPr/>
        <a:lstStyle/>
        <a:p>
          <a:endParaRPr lang="en-US"/>
        </a:p>
      </dgm:t>
    </dgm:pt>
    <dgm:pt modelId="{40AE5B8C-3EA0-4B19-A3C8-38BF552DE2F4}">
      <dgm:prSet/>
      <dgm:spPr/>
      <dgm:t>
        <a:bodyPr/>
        <a:lstStyle/>
        <a:p>
          <a:r>
            <a:rPr lang="fr-CA"/>
            <a:t>MFFP : Valide la recevabilité de l’enjeu </a:t>
          </a:r>
          <a:endParaRPr lang="en-US"/>
        </a:p>
      </dgm:t>
    </dgm:pt>
    <dgm:pt modelId="{FB43B0FA-27EA-4211-8FC8-5A7E377AC3BC}" type="parTrans" cxnId="{592208EF-8CC2-45EA-B8D7-814813B55E41}">
      <dgm:prSet/>
      <dgm:spPr/>
      <dgm:t>
        <a:bodyPr/>
        <a:lstStyle/>
        <a:p>
          <a:endParaRPr lang="en-US"/>
        </a:p>
      </dgm:t>
    </dgm:pt>
    <dgm:pt modelId="{352B19D4-B97E-4AF5-9751-F013BAA99138}" type="sibTrans" cxnId="{592208EF-8CC2-45EA-B8D7-814813B55E41}">
      <dgm:prSet/>
      <dgm:spPr/>
      <dgm:t>
        <a:bodyPr/>
        <a:lstStyle/>
        <a:p>
          <a:endParaRPr lang="en-US"/>
        </a:p>
      </dgm:t>
    </dgm:pt>
    <dgm:pt modelId="{DE7D2D1F-B796-43C1-945A-04A1BE3CE0BD}">
      <dgm:prSet/>
      <dgm:spPr/>
      <dgm:t>
        <a:bodyPr/>
        <a:lstStyle/>
        <a:p>
          <a:r>
            <a:rPr lang="fr-CA"/>
            <a:t>Priorisation de l’enjeu</a:t>
          </a:r>
          <a:endParaRPr lang="en-US"/>
        </a:p>
      </dgm:t>
    </dgm:pt>
    <dgm:pt modelId="{CC033E44-06CE-43B6-9E4A-0AC3EFDA1C11}" type="parTrans" cxnId="{65D84594-A0EC-4998-A0E3-90EF296EE869}">
      <dgm:prSet/>
      <dgm:spPr/>
      <dgm:t>
        <a:bodyPr/>
        <a:lstStyle/>
        <a:p>
          <a:endParaRPr lang="en-US"/>
        </a:p>
      </dgm:t>
    </dgm:pt>
    <dgm:pt modelId="{17962F49-C31D-403C-9C53-F708B8E40B17}" type="sibTrans" cxnId="{65D84594-A0EC-4998-A0E3-90EF296EE869}">
      <dgm:prSet/>
      <dgm:spPr/>
      <dgm:t>
        <a:bodyPr/>
        <a:lstStyle/>
        <a:p>
          <a:endParaRPr lang="en-US"/>
        </a:p>
      </dgm:t>
    </dgm:pt>
    <dgm:pt modelId="{460C5D79-009A-4388-88CC-DB7C36624965}">
      <dgm:prSet/>
      <dgm:spPr/>
      <dgm:t>
        <a:bodyPr/>
        <a:lstStyle/>
        <a:p>
          <a:r>
            <a:rPr lang="fr-CA"/>
            <a:t>Membres de la TGIRT : Approuve par consensus les plans de travail</a:t>
          </a:r>
          <a:endParaRPr lang="en-US"/>
        </a:p>
      </dgm:t>
    </dgm:pt>
    <dgm:pt modelId="{5AF22505-1E7E-4EB3-813F-5EA503A895F8}" type="parTrans" cxnId="{6E3EDD8E-8108-4A13-85F3-157E585EBE96}">
      <dgm:prSet/>
      <dgm:spPr/>
      <dgm:t>
        <a:bodyPr/>
        <a:lstStyle/>
        <a:p>
          <a:endParaRPr lang="en-US"/>
        </a:p>
      </dgm:t>
    </dgm:pt>
    <dgm:pt modelId="{F3B3A844-EFC6-44E9-8931-CD34047FD626}" type="sibTrans" cxnId="{6E3EDD8E-8108-4A13-85F3-157E585EBE96}">
      <dgm:prSet/>
      <dgm:spPr/>
      <dgm:t>
        <a:bodyPr/>
        <a:lstStyle/>
        <a:p>
          <a:endParaRPr lang="en-US"/>
        </a:p>
      </dgm:t>
    </dgm:pt>
    <dgm:pt modelId="{E8F3328E-1C9B-4926-BB1E-9EB7DE2F51E2}">
      <dgm:prSet/>
      <dgm:spPr/>
      <dgm:t>
        <a:bodyPr/>
        <a:lstStyle/>
        <a:p>
          <a:r>
            <a:rPr lang="fr-CA"/>
            <a:t>MFFP : peut recommander une priorisation en fonction de ça capacité à les intégrer dans leur planification</a:t>
          </a:r>
          <a:endParaRPr lang="en-US"/>
        </a:p>
      </dgm:t>
    </dgm:pt>
    <dgm:pt modelId="{D334F9CB-F1FA-482E-9BD4-49A6E294DD0A}" type="parTrans" cxnId="{E570AE95-B1E4-4D2B-A00D-DA5ACB8B89BB}">
      <dgm:prSet/>
      <dgm:spPr/>
      <dgm:t>
        <a:bodyPr/>
        <a:lstStyle/>
        <a:p>
          <a:endParaRPr lang="en-US"/>
        </a:p>
      </dgm:t>
    </dgm:pt>
    <dgm:pt modelId="{38E125DB-EED5-49BB-829A-AB2853FFD2FC}" type="sibTrans" cxnId="{E570AE95-B1E4-4D2B-A00D-DA5ACB8B89BB}">
      <dgm:prSet/>
      <dgm:spPr/>
      <dgm:t>
        <a:bodyPr/>
        <a:lstStyle/>
        <a:p>
          <a:endParaRPr lang="en-US"/>
        </a:p>
      </dgm:t>
    </dgm:pt>
    <dgm:pt modelId="{309B45DA-BA6B-4FFD-93C1-AF370711209D}" type="pres">
      <dgm:prSet presAssocID="{0C548DCB-DD12-4194-9480-79832DBF5133}" presName="Name0" presStyleCnt="0">
        <dgm:presLayoutVars>
          <dgm:dir/>
          <dgm:animLvl val="lvl"/>
          <dgm:resizeHandles val="exact"/>
        </dgm:presLayoutVars>
      </dgm:prSet>
      <dgm:spPr/>
    </dgm:pt>
    <dgm:pt modelId="{ED9F82A0-623E-4B68-8EA4-EC5AE85DE92B}" type="pres">
      <dgm:prSet presAssocID="{EC32384C-2D99-42DF-B166-6D4DC10F9DDE}" presName="composite" presStyleCnt="0"/>
      <dgm:spPr/>
    </dgm:pt>
    <dgm:pt modelId="{38120C63-0487-42CA-B4CA-059F71715199}" type="pres">
      <dgm:prSet presAssocID="{EC32384C-2D99-42DF-B166-6D4DC10F9DD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0500DA16-CB3C-42BB-A5A8-22F5AC537BAB}" type="pres">
      <dgm:prSet presAssocID="{EC32384C-2D99-42DF-B166-6D4DC10F9DDE}" presName="desTx" presStyleLbl="alignAccFollowNode1" presStyleIdx="0" presStyleCnt="3">
        <dgm:presLayoutVars>
          <dgm:bulletEnabled val="1"/>
        </dgm:presLayoutVars>
      </dgm:prSet>
      <dgm:spPr/>
    </dgm:pt>
    <dgm:pt modelId="{971EFFB5-B01D-4121-B3B4-358B360738E3}" type="pres">
      <dgm:prSet presAssocID="{664B61B3-5F05-4BDB-A417-1655504CADE8}" presName="space" presStyleCnt="0"/>
      <dgm:spPr/>
    </dgm:pt>
    <dgm:pt modelId="{EFB7FD20-83AC-4451-B219-06C099DDA20B}" type="pres">
      <dgm:prSet presAssocID="{A5F10BB9-9F98-4EC8-8BD2-AD34F4D7FE6F}" presName="composite" presStyleCnt="0"/>
      <dgm:spPr/>
    </dgm:pt>
    <dgm:pt modelId="{CD3092FF-A0F0-4130-A383-52D649B8287C}" type="pres">
      <dgm:prSet presAssocID="{A5F10BB9-9F98-4EC8-8BD2-AD34F4D7FE6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9809A3A6-665C-416A-B2FD-8A87B24A8732}" type="pres">
      <dgm:prSet presAssocID="{A5F10BB9-9F98-4EC8-8BD2-AD34F4D7FE6F}" presName="desTx" presStyleLbl="alignAccFollowNode1" presStyleIdx="1" presStyleCnt="3">
        <dgm:presLayoutVars>
          <dgm:bulletEnabled val="1"/>
        </dgm:presLayoutVars>
      </dgm:prSet>
      <dgm:spPr/>
    </dgm:pt>
    <dgm:pt modelId="{1DDE7B71-BB0F-46A2-A411-D46863BDAE22}" type="pres">
      <dgm:prSet presAssocID="{F3FBF2FF-3FD6-4C9C-8782-9E9C5BE76695}" presName="space" presStyleCnt="0"/>
      <dgm:spPr/>
    </dgm:pt>
    <dgm:pt modelId="{2158CC91-C1E6-4373-ABE0-E049E57B80B1}" type="pres">
      <dgm:prSet presAssocID="{DE7D2D1F-B796-43C1-945A-04A1BE3CE0BD}" presName="composite" presStyleCnt="0"/>
      <dgm:spPr/>
    </dgm:pt>
    <dgm:pt modelId="{73E547AF-EE9F-424E-A121-9B9260CB54FE}" type="pres">
      <dgm:prSet presAssocID="{DE7D2D1F-B796-43C1-945A-04A1BE3CE0BD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DB3328B6-1A21-44CC-9CB2-9ABE30108039}" type="pres">
      <dgm:prSet presAssocID="{DE7D2D1F-B796-43C1-945A-04A1BE3CE0BD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76EA9209-69AC-4DC0-B17F-84B99A9966B1}" srcId="{0C548DCB-DD12-4194-9480-79832DBF5133}" destId="{EC32384C-2D99-42DF-B166-6D4DC10F9DDE}" srcOrd="0" destOrd="0" parTransId="{042DE4A0-6418-4845-AA30-65C9FA7B5923}" sibTransId="{664B61B3-5F05-4BDB-A417-1655504CADE8}"/>
    <dgm:cxn modelId="{5E314A0C-5985-43FB-9417-3AAE2D143F74}" srcId="{EC32384C-2D99-42DF-B166-6D4DC10F9DDE}" destId="{946FD6E6-99A5-4BAF-A849-F560B8DA2801}" srcOrd="0" destOrd="0" parTransId="{98FC0912-9819-45E6-8163-DCC310AB400B}" sibTransId="{C27EE0B6-1E4D-4159-BE24-907FD9CA87C4}"/>
    <dgm:cxn modelId="{D20EBD0E-1E8C-4999-B1CC-1C946DE53FCA}" type="presOf" srcId="{0C548DCB-DD12-4194-9480-79832DBF5133}" destId="{309B45DA-BA6B-4FFD-93C1-AF370711209D}" srcOrd="0" destOrd="0" presId="urn:microsoft.com/office/officeart/2005/8/layout/hList1"/>
    <dgm:cxn modelId="{735AA510-A412-4C33-9CC9-5B658E732665}" type="presOf" srcId="{95C0F5C8-0152-42DD-95E7-86BBFE574528}" destId="{0500DA16-CB3C-42BB-A5A8-22F5AC537BAB}" srcOrd="0" destOrd="1" presId="urn:microsoft.com/office/officeart/2005/8/layout/hList1"/>
    <dgm:cxn modelId="{9DC88F1E-E5F5-44FB-93FA-57842F703F5C}" type="presOf" srcId="{A5F10BB9-9F98-4EC8-8BD2-AD34F4D7FE6F}" destId="{CD3092FF-A0F0-4130-A383-52D649B8287C}" srcOrd="0" destOrd="0" presId="urn:microsoft.com/office/officeart/2005/8/layout/hList1"/>
    <dgm:cxn modelId="{7F91E329-5CDE-4889-B896-38C212B2637D}" type="presOf" srcId="{E8F3328E-1C9B-4926-BB1E-9EB7DE2F51E2}" destId="{DB3328B6-1A21-44CC-9CB2-9ABE30108039}" srcOrd="0" destOrd="1" presId="urn:microsoft.com/office/officeart/2005/8/layout/hList1"/>
    <dgm:cxn modelId="{05D28B40-1F4B-40F7-B80B-E531E54EEC61}" srcId="{0C548DCB-DD12-4194-9480-79832DBF5133}" destId="{A5F10BB9-9F98-4EC8-8BD2-AD34F4D7FE6F}" srcOrd="1" destOrd="0" parTransId="{FB82473F-F6D6-42E4-A354-432BABC49F8E}" sibTransId="{F3FBF2FF-3FD6-4C9C-8782-9E9C5BE76695}"/>
    <dgm:cxn modelId="{F42E9D60-A721-424B-B6BC-F59DE0EF8784}" type="presOf" srcId="{EC32384C-2D99-42DF-B166-6D4DC10F9DDE}" destId="{38120C63-0487-42CA-B4CA-059F71715199}" srcOrd="0" destOrd="0" presId="urn:microsoft.com/office/officeart/2005/8/layout/hList1"/>
    <dgm:cxn modelId="{3A25A54B-3DDD-4FC3-9074-5D3BBD2A9E3B}" type="presOf" srcId="{460C5D79-009A-4388-88CC-DB7C36624965}" destId="{DB3328B6-1A21-44CC-9CB2-9ABE30108039}" srcOrd="0" destOrd="0" presId="urn:microsoft.com/office/officeart/2005/8/layout/hList1"/>
    <dgm:cxn modelId="{BBDE2E84-5254-4816-906F-81FB40BD1ED6}" type="presOf" srcId="{946FD6E6-99A5-4BAF-A849-F560B8DA2801}" destId="{0500DA16-CB3C-42BB-A5A8-22F5AC537BAB}" srcOrd="0" destOrd="0" presId="urn:microsoft.com/office/officeart/2005/8/layout/hList1"/>
    <dgm:cxn modelId="{6E3EDD8E-8108-4A13-85F3-157E585EBE96}" srcId="{DE7D2D1F-B796-43C1-945A-04A1BE3CE0BD}" destId="{460C5D79-009A-4388-88CC-DB7C36624965}" srcOrd="0" destOrd="0" parTransId="{5AF22505-1E7E-4EB3-813F-5EA503A895F8}" sibTransId="{F3B3A844-EFC6-44E9-8931-CD34047FD626}"/>
    <dgm:cxn modelId="{65D84594-A0EC-4998-A0E3-90EF296EE869}" srcId="{0C548DCB-DD12-4194-9480-79832DBF5133}" destId="{DE7D2D1F-B796-43C1-945A-04A1BE3CE0BD}" srcOrd="2" destOrd="0" parTransId="{CC033E44-06CE-43B6-9E4A-0AC3EFDA1C11}" sibTransId="{17962F49-C31D-403C-9C53-F708B8E40B17}"/>
    <dgm:cxn modelId="{E570AE95-B1E4-4D2B-A00D-DA5ACB8B89BB}" srcId="{DE7D2D1F-B796-43C1-945A-04A1BE3CE0BD}" destId="{E8F3328E-1C9B-4926-BB1E-9EB7DE2F51E2}" srcOrd="1" destOrd="0" parTransId="{D334F9CB-F1FA-482E-9BD4-49A6E294DD0A}" sibTransId="{38E125DB-EED5-49BB-829A-AB2853FFD2FC}"/>
    <dgm:cxn modelId="{0863FBC9-781A-40C9-B30E-C45FA6B4AE1A}" type="presOf" srcId="{40AE5B8C-3EA0-4B19-A3C8-38BF552DE2F4}" destId="{9809A3A6-665C-416A-B2FD-8A87B24A8732}" srcOrd="0" destOrd="0" presId="urn:microsoft.com/office/officeart/2005/8/layout/hList1"/>
    <dgm:cxn modelId="{5D950DE2-2A91-41D0-A9C0-A547AA78C603}" srcId="{EC32384C-2D99-42DF-B166-6D4DC10F9DDE}" destId="{95C0F5C8-0152-42DD-95E7-86BBFE574528}" srcOrd="1" destOrd="0" parTransId="{DD25FF9C-7FB7-40F0-8439-CCE2EDC831B6}" sibTransId="{A6447BA8-B04F-4CEA-95FA-3CA0ACFE5C89}"/>
    <dgm:cxn modelId="{592208EF-8CC2-45EA-B8D7-814813B55E41}" srcId="{A5F10BB9-9F98-4EC8-8BD2-AD34F4D7FE6F}" destId="{40AE5B8C-3EA0-4B19-A3C8-38BF552DE2F4}" srcOrd="0" destOrd="0" parTransId="{FB43B0FA-27EA-4211-8FC8-5A7E377AC3BC}" sibTransId="{352B19D4-B97E-4AF5-9751-F013BAA99138}"/>
    <dgm:cxn modelId="{32D5AAFA-3134-4905-9F9A-4EF2938E2FCF}" type="presOf" srcId="{DE7D2D1F-B796-43C1-945A-04A1BE3CE0BD}" destId="{73E547AF-EE9F-424E-A121-9B9260CB54FE}" srcOrd="0" destOrd="0" presId="urn:microsoft.com/office/officeart/2005/8/layout/hList1"/>
    <dgm:cxn modelId="{AB224D38-3B56-4143-B3D9-A1504BFF3C04}" type="presParOf" srcId="{309B45DA-BA6B-4FFD-93C1-AF370711209D}" destId="{ED9F82A0-623E-4B68-8EA4-EC5AE85DE92B}" srcOrd="0" destOrd="0" presId="urn:microsoft.com/office/officeart/2005/8/layout/hList1"/>
    <dgm:cxn modelId="{2B45890B-D907-4DD4-AA7B-84FF6C2261E7}" type="presParOf" srcId="{ED9F82A0-623E-4B68-8EA4-EC5AE85DE92B}" destId="{38120C63-0487-42CA-B4CA-059F71715199}" srcOrd="0" destOrd="0" presId="urn:microsoft.com/office/officeart/2005/8/layout/hList1"/>
    <dgm:cxn modelId="{4ABC21E4-E5CD-433F-AE36-BDC918A29D75}" type="presParOf" srcId="{ED9F82A0-623E-4B68-8EA4-EC5AE85DE92B}" destId="{0500DA16-CB3C-42BB-A5A8-22F5AC537BAB}" srcOrd="1" destOrd="0" presId="urn:microsoft.com/office/officeart/2005/8/layout/hList1"/>
    <dgm:cxn modelId="{D4766125-AC1D-4DF7-BA7E-9D0E43F50D20}" type="presParOf" srcId="{309B45DA-BA6B-4FFD-93C1-AF370711209D}" destId="{971EFFB5-B01D-4121-B3B4-358B360738E3}" srcOrd="1" destOrd="0" presId="urn:microsoft.com/office/officeart/2005/8/layout/hList1"/>
    <dgm:cxn modelId="{E2C31427-21BD-42EC-920A-EAE7EE612A7D}" type="presParOf" srcId="{309B45DA-BA6B-4FFD-93C1-AF370711209D}" destId="{EFB7FD20-83AC-4451-B219-06C099DDA20B}" srcOrd="2" destOrd="0" presId="urn:microsoft.com/office/officeart/2005/8/layout/hList1"/>
    <dgm:cxn modelId="{88AB506F-E8AC-4AD3-9CFD-D06A740863F2}" type="presParOf" srcId="{EFB7FD20-83AC-4451-B219-06C099DDA20B}" destId="{CD3092FF-A0F0-4130-A383-52D649B8287C}" srcOrd="0" destOrd="0" presId="urn:microsoft.com/office/officeart/2005/8/layout/hList1"/>
    <dgm:cxn modelId="{B6CF5E2D-9035-4D06-A6E0-7DF15D5D9444}" type="presParOf" srcId="{EFB7FD20-83AC-4451-B219-06C099DDA20B}" destId="{9809A3A6-665C-416A-B2FD-8A87B24A8732}" srcOrd="1" destOrd="0" presId="urn:microsoft.com/office/officeart/2005/8/layout/hList1"/>
    <dgm:cxn modelId="{183BAEF6-7C42-47C1-A8F9-7ED2071748B0}" type="presParOf" srcId="{309B45DA-BA6B-4FFD-93C1-AF370711209D}" destId="{1DDE7B71-BB0F-46A2-A411-D46863BDAE22}" srcOrd="3" destOrd="0" presId="urn:microsoft.com/office/officeart/2005/8/layout/hList1"/>
    <dgm:cxn modelId="{79736250-D726-4556-9E64-4B2395727722}" type="presParOf" srcId="{309B45DA-BA6B-4FFD-93C1-AF370711209D}" destId="{2158CC91-C1E6-4373-ABE0-E049E57B80B1}" srcOrd="4" destOrd="0" presId="urn:microsoft.com/office/officeart/2005/8/layout/hList1"/>
    <dgm:cxn modelId="{86B5EF7E-DB2B-49A2-A45A-8FFA53327F97}" type="presParOf" srcId="{2158CC91-C1E6-4373-ABE0-E049E57B80B1}" destId="{73E547AF-EE9F-424E-A121-9B9260CB54FE}" srcOrd="0" destOrd="0" presId="urn:microsoft.com/office/officeart/2005/8/layout/hList1"/>
    <dgm:cxn modelId="{BF0216F1-8486-4492-87FA-3F1BCAC4B6A3}" type="presParOf" srcId="{2158CC91-C1E6-4373-ABE0-E049E57B80B1}" destId="{DB3328B6-1A21-44CC-9CB2-9ABE3010803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BAFDDCE-F9CC-49E7-BA2B-CC5F653EC427}" type="doc">
      <dgm:prSet loTypeId="urn:microsoft.com/office/officeart/2005/8/layout/hList1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0B7CC90F-A2CF-4E24-A82C-7B0BA43F54A0}">
      <dgm:prSet/>
      <dgm:spPr/>
      <dgm:t>
        <a:bodyPr/>
        <a:lstStyle/>
        <a:p>
          <a:r>
            <a:rPr lang="fr-CA"/>
            <a:t>Financement d’expertise</a:t>
          </a:r>
          <a:endParaRPr lang="en-US"/>
        </a:p>
      </dgm:t>
    </dgm:pt>
    <dgm:pt modelId="{F3838EB1-2FBC-4F95-B7C9-854E2D2C7CB7}" type="parTrans" cxnId="{51913B3A-9335-43DB-AD1B-97C0C78E3EC7}">
      <dgm:prSet/>
      <dgm:spPr/>
      <dgm:t>
        <a:bodyPr/>
        <a:lstStyle/>
        <a:p>
          <a:endParaRPr lang="en-US"/>
        </a:p>
      </dgm:t>
    </dgm:pt>
    <dgm:pt modelId="{D6368DF6-5D9D-4D65-98C6-C53F49E7A5F0}" type="sibTrans" cxnId="{51913B3A-9335-43DB-AD1B-97C0C78E3EC7}">
      <dgm:prSet/>
      <dgm:spPr/>
      <dgm:t>
        <a:bodyPr/>
        <a:lstStyle/>
        <a:p>
          <a:endParaRPr lang="en-US"/>
        </a:p>
      </dgm:t>
    </dgm:pt>
    <dgm:pt modelId="{97DF3CBE-3B3D-4CD2-93A7-B43D34915C35}">
      <dgm:prSet/>
      <dgm:spPr/>
      <dgm:t>
        <a:bodyPr/>
        <a:lstStyle/>
        <a:p>
          <a:r>
            <a:rPr lang="fr-CA"/>
            <a:t>TGIRT : Peut financer selon ses capacités des expertises et de l’acquisition de connaissance</a:t>
          </a:r>
          <a:endParaRPr lang="en-US"/>
        </a:p>
      </dgm:t>
    </dgm:pt>
    <dgm:pt modelId="{C3438EF3-1D69-4D00-B942-A6C84842CD40}" type="parTrans" cxnId="{A91BC118-3AEE-41B8-935D-35EB21DF24A0}">
      <dgm:prSet/>
      <dgm:spPr/>
      <dgm:t>
        <a:bodyPr/>
        <a:lstStyle/>
        <a:p>
          <a:endParaRPr lang="en-US"/>
        </a:p>
      </dgm:t>
    </dgm:pt>
    <dgm:pt modelId="{80B70377-C324-4557-ABB3-EEA2A68D40E0}" type="sibTrans" cxnId="{A91BC118-3AEE-41B8-935D-35EB21DF24A0}">
      <dgm:prSet/>
      <dgm:spPr/>
      <dgm:t>
        <a:bodyPr/>
        <a:lstStyle/>
        <a:p>
          <a:endParaRPr lang="en-US"/>
        </a:p>
      </dgm:t>
    </dgm:pt>
    <dgm:pt modelId="{0F8BF0BF-FAE3-4EDE-952C-6AD2A1507426}">
      <dgm:prSet/>
      <dgm:spPr/>
      <dgm:t>
        <a:bodyPr/>
        <a:lstStyle/>
        <a:p>
          <a:r>
            <a:rPr lang="fr-CA"/>
            <a:t>Membre de la TGIRT : Trouver du financement complémentaire ; Trouver un porteur de projet d’acquisition de connaissance</a:t>
          </a:r>
          <a:endParaRPr lang="en-US"/>
        </a:p>
      </dgm:t>
    </dgm:pt>
    <dgm:pt modelId="{665DB2C3-D4E3-4BAE-8FF2-3F07D6D069C5}" type="parTrans" cxnId="{BBE61D1C-AC15-4667-87F1-2E280375110C}">
      <dgm:prSet/>
      <dgm:spPr/>
      <dgm:t>
        <a:bodyPr/>
        <a:lstStyle/>
        <a:p>
          <a:endParaRPr lang="en-US"/>
        </a:p>
      </dgm:t>
    </dgm:pt>
    <dgm:pt modelId="{609AA63E-9F7C-4B78-B3D6-3D3EC5BC9B8C}" type="sibTrans" cxnId="{BBE61D1C-AC15-4667-87F1-2E280375110C}">
      <dgm:prSet/>
      <dgm:spPr/>
      <dgm:t>
        <a:bodyPr/>
        <a:lstStyle/>
        <a:p>
          <a:endParaRPr lang="en-US"/>
        </a:p>
      </dgm:t>
    </dgm:pt>
    <dgm:pt modelId="{0D5918AD-DFE8-4F8B-A15A-8A64C1A3DF10}">
      <dgm:prSet/>
      <dgm:spPr/>
      <dgm:t>
        <a:bodyPr/>
        <a:lstStyle/>
        <a:p>
          <a:r>
            <a:rPr lang="fr-CA"/>
            <a:t>MFFP : contribution en temps</a:t>
          </a:r>
          <a:endParaRPr lang="en-US"/>
        </a:p>
      </dgm:t>
    </dgm:pt>
    <dgm:pt modelId="{A2CB0B32-345F-447D-A995-A08CFEB476AE}" type="parTrans" cxnId="{C0CDB693-D56E-40EB-AE38-ED93074A8EFD}">
      <dgm:prSet/>
      <dgm:spPr/>
      <dgm:t>
        <a:bodyPr/>
        <a:lstStyle/>
        <a:p>
          <a:endParaRPr lang="en-US"/>
        </a:p>
      </dgm:t>
    </dgm:pt>
    <dgm:pt modelId="{39FF8F99-E6DC-41EF-B861-7BB5B62DD5AD}" type="sibTrans" cxnId="{C0CDB693-D56E-40EB-AE38-ED93074A8EFD}">
      <dgm:prSet/>
      <dgm:spPr/>
      <dgm:t>
        <a:bodyPr/>
        <a:lstStyle/>
        <a:p>
          <a:endParaRPr lang="en-US"/>
        </a:p>
      </dgm:t>
    </dgm:pt>
    <dgm:pt modelId="{FF52AB64-2ACC-493A-B2E3-E4597726C3D4}">
      <dgm:prSet/>
      <dgm:spPr/>
      <dgm:t>
        <a:bodyPr/>
        <a:lstStyle/>
        <a:p>
          <a:r>
            <a:rPr lang="fr-CA"/>
            <a:t>Identification des expertises</a:t>
          </a:r>
          <a:endParaRPr lang="en-US"/>
        </a:p>
      </dgm:t>
    </dgm:pt>
    <dgm:pt modelId="{2B4ED677-65E0-406D-B7D8-8F9D62C16C7C}" type="parTrans" cxnId="{CC4189F3-E128-4AD4-B259-7AE686102E08}">
      <dgm:prSet/>
      <dgm:spPr/>
      <dgm:t>
        <a:bodyPr/>
        <a:lstStyle/>
        <a:p>
          <a:endParaRPr lang="en-US"/>
        </a:p>
      </dgm:t>
    </dgm:pt>
    <dgm:pt modelId="{2B1DBF0A-8A5C-423A-AF89-778E0C1401FA}" type="sibTrans" cxnId="{CC4189F3-E128-4AD4-B259-7AE686102E08}">
      <dgm:prSet/>
      <dgm:spPr/>
      <dgm:t>
        <a:bodyPr/>
        <a:lstStyle/>
        <a:p>
          <a:endParaRPr lang="en-US"/>
        </a:p>
      </dgm:t>
    </dgm:pt>
    <dgm:pt modelId="{82D74F9C-9EF1-48DD-839F-97BDB6499E6F}">
      <dgm:prSet/>
      <dgm:spPr/>
      <dgm:t>
        <a:bodyPr/>
        <a:lstStyle/>
        <a:p>
          <a:r>
            <a:rPr lang="fr-CA"/>
            <a:t>Tout le monde peut proposer</a:t>
          </a:r>
          <a:endParaRPr lang="en-US"/>
        </a:p>
      </dgm:t>
    </dgm:pt>
    <dgm:pt modelId="{E2EF52E6-DAFA-4879-8E4A-261424EEA246}" type="parTrans" cxnId="{875C1321-7290-4388-AD28-006C54901992}">
      <dgm:prSet/>
      <dgm:spPr/>
      <dgm:t>
        <a:bodyPr/>
        <a:lstStyle/>
        <a:p>
          <a:endParaRPr lang="en-US"/>
        </a:p>
      </dgm:t>
    </dgm:pt>
    <dgm:pt modelId="{1B752DD6-0487-4DC6-9B52-41DA721ABD29}" type="sibTrans" cxnId="{875C1321-7290-4388-AD28-006C54901992}">
      <dgm:prSet/>
      <dgm:spPr/>
      <dgm:t>
        <a:bodyPr/>
        <a:lstStyle/>
        <a:p>
          <a:endParaRPr lang="en-US"/>
        </a:p>
      </dgm:t>
    </dgm:pt>
    <dgm:pt modelId="{D0F3CCF2-85CE-45FB-9D6C-635E6430A3DA}">
      <dgm:prSet/>
      <dgm:spPr/>
      <dgm:t>
        <a:bodyPr/>
        <a:lstStyle/>
        <a:p>
          <a:r>
            <a:rPr lang="fr-CA"/>
            <a:t>Mettre en place un comité et y participer</a:t>
          </a:r>
          <a:endParaRPr lang="en-US"/>
        </a:p>
      </dgm:t>
    </dgm:pt>
    <dgm:pt modelId="{CA496B68-2895-41F3-851E-CAE83EB00FD1}" type="parTrans" cxnId="{3BAE1A2B-CB2A-4F53-8793-B825BE31ED5B}">
      <dgm:prSet/>
      <dgm:spPr/>
      <dgm:t>
        <a:bodyPr/>
        <a:lstStyle/>
        <a:p>
          <a:endParaRPr lang="en-US"/>
        </a:p>
      </dgm:t>
    </dgm:pt>
    <dgm:pt modelId="{B35C5955-AAE7-43EE-A1A2-DC6632067295}" type="sibTrans" cxnId="{3BAE1A2B-CB2A-4F53-8793-B825BE31ED5B}">
      <dgm:prSet/>
      <dgm:spPr/>
      <dgm:t>
        <a:bodyPr/>
        <a:lstStyle/>
        <a:p>
          <a:endParaRPr lang="en-US"/>
        </a:p>
      </dgm:t>
    </dgm:pt>
    <dgm:pt modelId="{1959F81A-9EB6-4292-837E-443F55258D77}">
      <dgm:prSet/>
      <dgm:spPr/>
      <dgm:t>
        <a:bodyPr/>
        <a:lstStyle/>
        <a:p>
          <a:r>
            <a:rPr lang="fr-CA"/>
            <a:t>La mise en place d’un comité sur un VOIC vise à faire des recommandations aux membres de la TGIRT pour l’établissement d’objectifs, d’indicateurs et de cibles</a:t>
          </a:r>
          <a:endParaRPr lang="en-US"/>
        </a:p>
      </dgm:t>
    </dgm:pt>
    <dgm:pt modelId="{02975074-49AA-4EC3-BFCA-62E14A17A087}" type="parTrans" cxnId="{9A418ECF-1D3F-4CAB-A696-788E5CFC0370}">
      <dgm:prSet/>
      <dgm:spPr/>
      <dgm:t>
        <a:bodyPr/>
        <a:lstStyle/>
        <a:p>
          <a:endParaRPr lang="en-US"/>
        </a:p>
      </dgm:t>
    </dgm:pt>
    <dgm:pt modelId="{BF85B7ED-CEFA-4B91-8BC4-FABBABE95035}" type="sibTrans" cxnId="{9A418ECF-1D3F-4CAB-A696-788E5CFC0370}">
      <dgm:prSet/>
      <dgm:spPr/>
      <dgm:t>
        <a:bodyPr/>
        <a:lstStyle/>
        <a:p>
          <a:endParaRPr lang="en-US"/>
        </a:p>
      </dgm:t>
    </dgm:pt>
    <dgm:pt modelId="{5EA3FBBD-193A-485E-BF92-1DAEC5A1C92B}">
      <dgm:prSet/>
      <dgm:spPr/>
      <dgm:t>
        <a:bodyPr/>
        <a:lstStyle/>
        <a:p>
          <a:r>
            <a:rPr lang="fr-CA"/>
            <a:t>Tout le monde peut participer à un comité</a:t>
          </a:r>
          <a:endParaRPr lang="en-US"/>
        </a:p>
      </dgm:t>
    </dgm:pt>
    <dgm:pt modelId="{F5A1843C-0B68-4446-95A4-DD8574EF5D84}" type="parTrans" cxnId="{88575D40-5287-4D4A-B2B2-3EB6C21267C1}">
      <dgm:prSet/>
      <dgm:spPr/>
      <dgm:t>
        <a:bodyPr/>
        <a:lstStyle/>
        <a:p>
          <a:endParaRPr lang="en-US"/>
        </a:p>
      </dgm:t>
    </dgm:pt>
    <dgm:pt modelId="{DD78908F-9410-4F2D-85E5-B6F08D77BE10}" type="sibTrans" cxnId="{88575D40-5287-4D4A-B2B2-3EB6C21267C1}">
      <dgm:prSet/>
      <dgm:spPr/>
      <dgm:t>
        <a:bodyPr/>
        <a:lstStyle/>
        <a:p>
          <a:endParaRPr lang="en-US"/>
        </a:p>
      </dgm:t>
    </dgm:pt>
    <dgm:pt modelId="{F755D0CF-C209-4CAF-93F2-BA74B547EE25}" type="pres">
      <dgm:prSet presAssocID="{CBAFDDCE-F9CC-49E7-BA2B-CC5F653EC427}" presName="Name0" presStyleCnt="0">
        <dgm:presLayoutVars>
          <dgm:dir/>
          <dgm:animLvl val="lvl"/>
          <dgm:resizeHandles val="exact"/>
        </dgm:presLayoutVars>
      </dgm:prSet>
      <dgm:spPr/>
    </dgm:pt>
    <dgm:pt modelId="{6E201705-6122-4C09-81A9-75B7C5D9E4A6}" type="pres">
      <dgm:prSet presAssocID="{0B7CC90F-A2CF-4E24-A82C-7B0BA43F54A0}" presName="composite" presStyleCnt="0"/>
      <dgm:spPr/>
    </dgm:pt>
    <dgm:pt modelId="{668E239C-4C2E-4165-8E72-B6B17A8FF4C9}" type="pres">
      <dgm:prSet presAssocID="{0B7CC90F-A2CF-4E24-A82C-7B0BA43F54A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95CDE418-B054-4EB6-8066-11DE65C23D53}" type="pres">
      <dgm:prSet presAssocID="{0B7CC90F-A2CF-4E24-A82C-7B0BA43F54A0}" presName="desTx" presStyleLbl="alignAccFollowNode1" presStyleIdx="0" presStyleCnt="3">
        <dgm:presLayoutVars>
          <dgm:bulletEnabled val="1"/>
        </dgm:presLayoutVars>
      </dgm:prSet>
      <dgm:spPr/>
    </dgm:pt>
    <dgm:pt modelId="{B98234A2-1DA2-4F5B-8A08-66DDD112F454}" type="pres">
      <dgm:prSet presAssocID="{D6368DF6-5D9D-4D65-98C6-C53F49E7A5F0}" presName="space" presStyleCnt="0"/>
      <dgm:spPr/>
    </dgm:pt>
    <dgm:pt modelId="{B524E7EF-3F28-4A4F-BF83-3030D5BF42E2}" type="pres">
      <dgm:prSet presAssocID="{FF52AB64-2ACC-493A-B2E3-E4597726C3D4}" presName="composite" presStyleCnt="0"/>
      <dgm:spPr/>
    </dgm:pt>
    <dgm:pt modelId="{F1FA2138-51F6-44B6-A26D-B9A45F71AF1B}" type="pres">
      <dgm:prSet presAssocID="{FF52AB64-2ACC-493A-B2E3-E4597726C3D4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53DD6785-8A73-4D98-A0B2-EE0A5A6DD5AE}" type="pres">
      <dgm:prSet presAssocID="{FF52AB64-2ACC-493A-B2E3-E4597726C3D4}" presName="desTx" presStyleLbl="alignAccFollowNode1" presStyleIdx="1" presStyleCnt="3">
        <dgm:presLayoutVars>
          <dgm:bulletEnabled val="1"/>
        </dgm:presLayoutVars>
      </dgm:prSet>
      <dgm:spPr/>
    </dgm:pt>
    <dgm:pt modelId="{47FD9AA3-0F15-483C-999E-90BBC7E78F17}" type="pres">
      <dgm:prSet presAssocID="{2B1DBF0A-8A5C-423A-AF89-778E0C1401FA}" presName="space" presStyleCnt="0"/>
      <dgm:spPr/>
    </dgm:pt>
    <dgm:pt modelId="{AA628A4D-49C8-45B5-8BA3-2860F0B064AA}" type="pres">
      <dgm:prSet presAssocID="{D0F3CCF2-85CE-45FB-9D6C-635E6430A3DA}" presName="composite" presStyleCnt="0"/>
      <dgm:spPr/>
    </dgm:pt>
    <dgm:pt modelId="{ACFE3C1F-BF57-4057-AEA8-3A958B52B7AD}" type="pres">
      <dgm:prSet presAssocID="{D0F3CCF2-85CE-45FB-9D6C-635E6430A3D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3E23E354-60ED-4A67-9D2D-D7ED846FE952}" type="pres">
      <dgm:prSet presAssocID="{D0F3CCF2-85CE-45FB-9D6C-635E6430A3DA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A91BC118-3AEE-41B8-935D-35EB21DF24A0}" srcId="{0B7CC90F-A2CF-4E24-A82C-7B0BA43F54A0}" destId="{97DF3CBE-3B3D-4CD2-93A7-B43D34915C35}" srcOrd="0" destOrd="0" parTransId="{C3438EF3-1D69-4D00-B942-A6C84842CD40}" sibTransId="{80B70377-C324-4557-ABB3-EEA2A68D40E0}"/>
    <dgm:cxn modelId="{BBE61D1C-AC15-4667-87F1-2E280375110C}" srcId="{0B7CC90F-A2CF-4E24-A82C-7B0BA43F54A0}" destId="{0F8BF0BF-FAE3-4EDE-952C-6AD2A1507426}" srcOrd="1" destOrd="0" parTransId="{665DB2C3-D4E3-4BAE-8FF2-3F07D6D069C5}" sibTransId="{609AA63E-9F7C-4B78-B3D6-3D3EC5BC9B8C}"/>
    <dgm:cxn modelId="{875C1321-7290-4388-AD28-006C54901992}" srcId="{FF52AB64-2ACC-493A-B2E3-E4597726C3D4}" destId="{82D74F9C-9EF1-48DD-839F-97BDB6499E6F}" srcOrd="0" destOrd="0" parTransId="{E2EF52E6-DAFA-4879-8E4A-261424EEA246}" sibTransId="{1B752DD6-0487-4DC6-9B52-41DA721ABD29}"/>
    <dgm:cxn modelId="{3BAE1A2B-CB2A-4F53-8793-B825BE31ED5B}" srcId="{CBAFDDCE-F9CC-49E7-BA2B-CC5F653EC427}" destId="{D0F3CCF2-85CE-45FB-9D6C-635E6430A3DA}" srcOrd="2" destOrd="0" parTransId="{CA496B68-2895-41F3-851E-CAE83EB00FD1}" sibTransId="{B35C5955-AAE7-43EE-A1A2-DC6632067295}"/>
    <dgm:cxn modelId="{66312C39-D6C1-408B-A144-080A4B422A3E}" type="presOf" srcId="{5EA3FBBD-193A-485E-BF92-1DAEC5A1C92B}" destId="{3E23E354-60ED-4A67-9D2D-D7ED846FE952}" srcOrd="0" destOrd="1" presId="urn:microsoft.com/office/officeart/2005/8/layout/hList1"/>
    <dgm:cxn modelId="{51913B3A-9335-43DB-AD1B-97C0C78E3EC7}" srcId="{CBAFDDCE-F9CC-49E7-BA2B-CC5F653EC427}" destId="{0B7CC90F-A2CF-4E24-A82C-7B0BA43F54A0}" srcOrd="0" destOrd="0" parTransId="{F3838EB1-2FBC-4F95-B7C9-854E2D2C7CB7}" sibTransId="{D6368DF6-5D9D-4D65-98C6-C53F49E7A5F0}"/>
    <dgm:cxn modelId="{6D33863F-27E6-4355-ACB7-DE3544552B52}" type="presOf" srcId="{82D74F9C-9EF1-48DD-839F-97BDB6499E6F}" destId="{53DD6785-8A73-4D98-A0B2-EE0A5A6DD5AE}" srcOrd="0" destOrd="0" presId="urn:microsoft.com/office/officeart/2005/8/layout/hList1"/>
    <dgm:cxn modelId="{88575D40-5287-4D4A-B2B2-3EB6C21267C1}" srcId="{D0F3CCF2-85CE-45FB-9D6C-635E6430A3DA}" destId="{5EA3FBBD-193A-485E-BF92-1DAEC5A1C92B}" srcOrd="1" destOrd="0" parTransId="{F5A1843C-0B68-4446-95A4-DD8574EF5D84}" sibTransId="{DD78908F-9410-4F2D-85E5-B6F08D77BE10}"/>
    <dgm:cxn modelId="{823A1B41-BFCB-4E99-B83C-A2574FA45A7B}" type="presOf" srcId="{0B7CC90F-A2CF-4E24-A82C-7B0BA43F54A0}" destId="{668E239C-4C2E-4165-8E72-B6B17A8FF4C9}" srcOrd="0" destOrd="0" presId="urn:microsoft.com/office/officeart/2005/8/layout/hList1"/>
    <dgm:cxn modelId="{33110E42-CF02-4DB7-B264-94C7A7357589}" type="presOf" srcId="{D0F3CCF2-85CE-45FB-9D6C-635E6430A3DA}" destId="{ACFE3C1F-BF57-4057-AEA8-3A958B52B7AD}" srcOrd="0" destOrd="0" presId="urn:microsoft.com/office/officeart/2005/8/layout/hList1"/>
    <dgm:cxn modelId="{C0CDB693-D56E-40EB-AE38-ED93074A8EFD}" srcId="{0B7CC90F-A2CF-4E24-A82C-7B0BA43F54A0}" destId="{0D5918AD-DFE8-4F8B-A15A-8A64C1A3DF10}" srcOrd="2" destOrd="0" parTransId="{A2CB0B32-345F-447D-A995-A08CFEB476AE}" sibTransId="{39FF8F99-E6DC-41EF-B861-7BB5B62DD5AD}"/>
    <dgm:cxn modelId="{6B32E094-7F23-4053-B389-CB9B373EB9AB}" type="presOf" srcId="{1959F81A-9EB6-4292-837E-443F55258D77}" destId="{3E23E354-60ED-4A67-9D2D-D7ED846FE952}" srcOrd="0" destOrd="0" presId="urn:microsoft.com/office/officeart/2005/8/layout/hList1"/>
    <dgm:cxn modelId="{DB4F669E-A81A-4B78-A3AA-E8D4B149AB1F}" type="presOf" srcId="{97DF3CBE-3B3D-4CD2-93A7-B43D34915C35}" destId="{95CDE418-B054-4EB6-8066-11DE65C23D53}" srcOrd="0" destOrd="0" presId="urn:microsoft.com/office/officeart/2005/8/layout/hList1"/>
    <dgm:cxn modelId="{6F047DC3-E6D5-4DCD-80FE-2F20D9975C44}" type="presOf" srcId="{FF52AB64-2ACC-493A-B2E3-E4597726C3D4}" destId="{F1FA2138-51F6-44B6-A26D-B9A45F71AF1B}" srcOrd="0" destOrd="0" presId="urn:microsoft.com/office/officeart/2005/8/layout/hList1"/>
    <dgm:cxn modelId="{AFB622CC-D618-4827-AD16-F5FD77EEC4B6}" type="presOf" srcId="{0F8BF0BF-FAE3-4EDE-952C-6AD2A1507426}" destId="{95CDE418-B054-4EB6-8066-11DE65C23D53}" srcOrd="0" destOrd="1" presId="urn:microsoft.com/office/officeart/2005/8/layout/hList1"/>
    <dgm:cxn modelId="{5CEDA4CC-236E-49A9-AE8A-711C982AC24E}" type="presOf" srcId="{CBAFDDCE-F9CC-49E7-BA2B-CC5F653EC427}" destId="{F755D0CF-C209-4CAF-93F2-BA74B547EE25}" srcOrd="0" destOrd="0" presId="urn:microsoft.com/office/officeart/2005/8/layout/hList1"/>
    <dgm:cxn modelId="{9A418ECF-1D3F-4CAB-A696-788E5CFC0370}" srcId="{D0F3CCF2-85CE-45FB-9D6C-635E6430A3DA}" destId="{1959F81A-9EB6-4292-837E-443F55258D77}" srcOrd="0" destOrd="0" parTransId="{02975074-49AA-4EC3-BFCA-62E14A17A087}" sibTransId="{BF85B7ED-CEFA-4B91-8BC4-FABBABE95035}"/>
    <dgm:cxn modelId="{556A18EA-039C-45E5-9105-00E966913D34}" type="presOf" srcId="{0D5918AD-DFE8-4F8B-A15A-8A64C1A3DF10}" destId="{95CDE418-B054-4EB6-8066-11DE65C23D53}" srcOrd="0" destOrd="2" presId="urn:microsoft.com/office/officeart/2005/8/layout/hList1"/>
    <dgm:cxn modelId="{CC4189F3-E128-4AD4-B259-7AE686102E08}" srcId="{CBAFDDCE-F9CC-49E7-BA2B-CC5F653EC427}" destId="{FF52AB64-2ACC-493A-B2E3-E4597726C3D4}" srcOrd="1" destOrd="0" parTransId="{2B4ED677-65E0-406D-B7D8-8F9D62C16C7C}" sibTransId="{2B1DBF0A-8A5C-423A-AF89-778E0C1401FA}"/>
    <dgm:cxn modelId="{FDC1CEB7-4E4C-4E94-AC35-FCE3B5400930}" type="presParOf" srcId="{F755D0CF-C209-4CAF-93F2-BA74B547EE25}" destId="{6E201705-6122-4C09-81A9-75B7C5D9E4A6}" srcOrd="0" destOrd="0" presId="urn:microsoft.com/office/officeart/2005/8/layout/hList1"/>
    <dgm:cxn modelId="{B64D2ED3-DBEA-4326-9DF8-26BBC039D685}" type="presParOf" srcId="{6E201705-6122-4C09-81A9-75B7C5D9E4A6}" destId="{668E239C-4C2E-4165-8E72-B6B17A8FF4C9}" srcOrd="0" destOrd="0" presId="urn:microsoft.com/office/officeart/2005/8/layout/hList1"/>
    <dgm:cxn modelId="{9AD7008C-AA71-4C3D-9A9B-1B930BB637F2}" type="presParOf" srcId="{6E201705-6122-4C09-81A9-75B7C5D9E4A6}" destId="{95CDE418-B054-4EB6-8066-11DE65C23D53}" srcOrd="1" destOrd="0" presId="urn:microsoft.com/office/officeart/2005/8/layout/hList1"/>
    <dgm:cxn modelId="{10B63CA7-EDEF-46B7-A3F7-86F34EF6C65D}" type="presParOf" srcId="{F755D0CF-C209-4CAF-93F2-BA74B547EE25}" destId="{B98234A2-1DA2-4F5B-8A08-66DDD112F454}" srcOrd="1" destOrd="0" presId="urn:microsoft.com/office/officeart/2005/8/layout/hList1"/>
    <dgm:cxn modelId="{6FD3DC3E-5422-4638-84F0-0149A9D19160}" type="presParOf" srcId="{F755D0CF-C209-4CAF-93F2-BA74B547EE25}" destId="{B524E7EF-3F28-4A4F-BF83-3030D5BF42E2}" srcOrd="2" destOrd="0" presId="urn:microsoft.com/office/officeart/2005/8/layout/hList1"/>
    <dgm:cxn modelId="{59126EBF-C16F-4512-868A-1765F5753900}" type="presParOf" srcId="{B524E7EF-3F28-4A4F-BF83-3030D5BF42E2}" destId="{F1FA2138-51F6-44B6-A26D-B9A45F71AF1B}" srcOrd="0" destOrd="0" presId="urn:microsoft.com/office/officeart/2005/8/layout/hList1"/>
    <dgm:cxn modelId="{B7F73F83-B422-4545-ACF0-275E7B25BD17}" type="presParOf" srcId="{B524E7EF-3F28-4A4F-BF83-3030D5BF42E2}" destId="{53DD6785-8A73-4D98-A0B2-EE0A5A6DD5AE}" srcOrd="1" destOrd="0" presId="urn:microsoft.com/office/officeart/2005/8/layout/hList1"/>
    <dgm:cxn modelId="{197EC83B-3C3D-400D-BA9F-ACBDCF734757}" type="presParOf" srcId="{F755D0CF-C209-4CAF-93F2-BA74B547EE25}" destId="{47FD9AA3-0F15-483C-999E-90BBC7E78F17}" srcOrd="3" destOrd="0" presId="urn:microsoft.com/office/officeart/2005/8/layout/hList1"/>
    <dgm:cxn modelId="{C9A3D776-0B52-4CDB-B57B-A38D88E2F169}" type="presParOf" srcId="{F755D0CF-C209-4CAF-93F2-BA74B547EE25}" destId="{AA628A4D-49C8-45B5-8BA3-2860F0B064AA}" srcOrd="4" destOrd="0" presId="urn:microsoft.com/office/officeart/2005/8/layout/hList1"/>
    <dgm:cxn modelId="{1DF3AFAF-A51A-433D-A669-B1F20D015F69}" type="presParOf" srcId="{AA628A4D-49C8-45B5-8BA3-2860F0B064AA}" destId="{ACFE3C1F-BF57-4057-AEA8-3A958B52B7AD}" srcOrd="0" destOrd="0" presId="urn:microsoft.com/office/officeart/2005/8/layout/hList1"/>
    <dgm:cxn modelId="{69D63B76-23B9-4715-BE3E-6983E35F2068}" type="presParOf" srcId="{AA628A4D-49C8-45B5-8BA3-2860F0B064AA}" destId="{3E23E354-60ED-4A67-9D2D-D7ED846FE95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7DF8A95-F993-4061-8365-F4A1D0DE477B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8FE7EC3-546A-473A-8DEC-1F3F9250E642}">
      <dgm:prSet/>
      <dgm:spPr/>
      <dgm:t>
        <a:bodyPr/>
        <a:lstStyle/>
        <a:p>
          <a:r>
            <a:rPr lang="fr-CA"/>
            <a:t>Formulation des objectifs</a:t>
          </a:r>
          <a:endParaRPr lang="en-US"/>
        </a:p>
      </dgm:t>
    </dgm:pt>
    <dgm:pt modelId="{F53862AE-4772-4004-BB67-70B2E893B192}" type="parTrans" cxnId="{00043CE8-847A-49CF-85B1-7BD1698F2346}">
      <dgm:prSet/>
      <dgm:spPr/>
      <dgm:t>
        <a:bodyPr/>
        <a:lstStyle/>
        <a:p>
          <a:endParaRPr lang="en-US"/>
        </a:p>
      </dgm:t>
    </dgm:pt>
    <dgm:pt modelId="{65A30510-364B-49C2-A309-4DD3EAC4C647}" type="sibTrans" cxnId="{00043CE8-847A-49CF-85B1-7BD1698F2346}">
      <dgm:prSet/>
      <dgm:spPr/>
      <dgm:t>
        <a:bodyPr/>
        <a:lstStyle/>
        <a:p>
          <a:endParaRPr lang="en-US"/>
        </a:p>
      </dgm:t>
    </dgm:pt>
    <dgm:pt modelId="{839BF39E-7358-4D5C-9580-4C26D5BB6C93}">
      <dgm:prSet/>
      <dgm:spPr/>
      <dgm:t>
        <a:bodyPr/>
        <a:lstStyle/>
        <a:p>
          <a:r>
            <a:rPr lang="fr-CA"/>
            <a:t>Membres de la TGIRT : Proposer les objectifs </a:t>
          </a:r>
          <a:endParaRPr lang="en-US"/>
        </a:p>
      </dgm:t>
    </dgm:pt>
    <dgm:pt modelId="{9EFD193B-61BD-4C25-A2B9-609653D0665F}" type="parTrans" cxnId="{72503512-6BB9-4517-93A8-05251169A4C7}">
      <dgm:prSet/>
      <dgm:spPr/>
      <dgm:t>
        <a:bodyPr/>
        <a:lstStyle/>
        <a:p>
          <a:endParaRPr lang="en-US"/>
        </a:p>
      </dgm:t>
    </dgm:pt>
    <dgm:pt modelId="{F0F76D3B-BDA6-4A16-BECF-B848B41DFF15}" type="sibTrans" cxnId="{72503512-6BB9-4517-93A8-05251169A4C7}">
      <dgm:prSet/>
      <dgm:spPr/>
      <dgm:t>
        <a:bodyPr/>
        <a:lstStyle/>
        <a:p>
          <a:endParaRPr lang="en-US"/>
        </a:p>
      </dgm:t>
    </dgm:pt>
    <dgm:pt modelId="{1FB4B2F6-2179-49AE-B6C0-4734A1FAA957}">
      <dgm:prSet/>
      <dgm:spPr/>
      <dgm:t>
        <a:bodyPr/>
        <a:lstStyle/>
        <a:p>
          <a:r>
            <a:rPr lang="fr-CA"/>
            <a:t>MFFP et comités : Faire des recommandation à la TGIRT</a:t>
          </a:r>
          <a:endParaRPr lang="en-US"/>
        </a:p>
      </dgm:t>
    </dgm:pt>
    <dgm:pt modelId="{F2B37529-F281-4B4A-919F-CE47819E88D4}" type="parTrans" cxnId="{DA60BC9E-DBA4-4897-8355-9071EA86A90F}">
      <dgm:prSet/>
      <dgm:spPr/>
      <dgm:t>
        <a:bodyPr/>
        <a:lstStyle/>
        <a:p>
          <a:endParaRPr lang="en-US"/>
        </a:p>
      </dgm:t>
    </dgm:pt>
    <dgm:pt modelId="{50DEADF2-8377-4BAD-8087-AE8DDC5354CD}" type="sibTrans" cxnId="{DA60BC9E-DBA4-4897-8355-9071EA86A90F}">
      <dgm:prSet/>
      <dgm:spPr/>
      <dgm:t>
        <a:bodyPr/>
        <a:lstStyle/>
        <a:p>
          <a:endParaRPr lang="en-US"/>
        </a:p>
      </dgm:t>
    </dgm:pt>
    <dgm:pt modelId="{232F3B08-85F9-45C5-9D9D-5C531B0AA6FB}">
      <dgm:prSet/>
      <dgm:spPr/>
      <dgm:t>
        <a:bodyPr/>
        <a:lstStyle/>
        <a:p>
          <a:r>
            <a:rPr lang="fr-CA"/>
            <a:t>Approbation des objectifs</a:t>
          </a:r>
          <a:endParaRPr lang="en-US"/>
        </a:p>
      </dgm:t>
    </dgm:pt>
    <dgm:pt modelId="{67E07DB8-0F71-4FC6-A3D5-FE6F072BC21C}" type="parTrans" cxnId="{01697734-E617-4CF5-A78B-FD517A113EBE}">
      <dgm:prSet/>
      <dgm:spPr/>
      <dgm:t>
        <a:bodyPr/>
        <a:lstStyle/>
        <a:p>
          <a:endParaRPr lang="en-US"/>
        </a:p>
      </dgm:t>
    </dgm:pt>
    <dgm:pt modelId="{57F18B0C-F539-45EC-BB9D-F369D3B2E800}" type="sibTrans" cxnId="{01697734-E617-4CF5-A78B-FD517A113EBE}">
      <dgm:prSet/>
      <dgm:spPr/>
      <dgm:t>
        <a:bodyPr/>
        <a:lstStyle/>
        <a:p>
          <a:endParaRPr lang="en-US"/>
        </a:p>
      </dgm:t>
    </dgm:pt>
    <dgm:pt modelId="{F0EBFD70-AA11-4655-AB6A-2DE35DCC2DEC}">
      <dgm:prSet/>
      <dgm:spPr/>
      <dgm:t>
        <a:bodyPr/>
        <a:lstStyle/>
        <a:p>
          <a:r>
            <a:rPr lang="fr-CA"/>
            <a:t>Membres de la TGIRT : Approuver par consensus les objectifs</a:t>
          </a:r>
          <a:endParaRPr lang="en-US"/>
        </a:p>
      </dgm:t>
    </dgm:pt>
    <dgm:pt modelId="{404A0417-02CE-475D-A9B0-C2D438F3F638}" type="parTrans" cxnId="{A5F23586-4889-4D0E-83C4-C9F0A78ADABF}">
      <dgm:prSet/>
      <dgm:spPr/>
      <dgm:t>
        <a:bodyPr/>
        <a:lstStyle/>
        <a:p>
          <a:endParaRPr lang="en-US"/>
        </a:p>
      </dgm:t>
    </dgm:pt>
    <dgm:pt modelId="{E3DE8BBE-7E02-4313-A961-DA9008AA4192}" type="sibTrans" cxnId="{A5F23586-4889-4D0E-83C4-C9F0A78ADABF}">
      <dgm:prSet/>
      <dgm:spPr/>
      <dgm:t>
        <a:bodyPr/>
        <a:lstStyle/>
        <a:p>
          <a:endParaRPr lang="en-US"/>
        </a:p>
      </dgm:t>
    </dgm:pt>
    <dgm:pt modelId="{FAC532E5-9B0C-48EC-B8C2-51119BC0D708}" type="pres">
      <dgm:prSet presAssocID="{E7DF8A95-F993-4061-8365-F4A1D0DE477B}" presName="Name0" presStyleCnt="0">
        <dgm:presLayoutVars>
          <dgm:dir/>
          <dgm:animLvl val="lvl"/>
          <dgm:resizeHandles val="exact"/>
        </dgm:presLayoutVars>
      </dgm:prSet>
      <dgm:spPr/>
    </dgm:pt>
    <dgm:pt modelId="{1C3BA140-E416-43DB-91AF-C8827AC60A93}" type="pres">
      <dgm:prSet presAssocID="{E8FE7EC3-546A-473A-8DEC-1F3F9250E642}" presName="composite" presStyleCnt="0"/>
      <dgm:spPr/>
    </dgm:pt>
    <dgm:pt modelId="{1354D9AC-2360-497D-AED3-B19E5AA08B99}" type="pres">
      <dgm:prSet presAssocID="{E8FE7EC3-546A-473A-8DEC-1F3F9250E642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0B05255F-A6D7-46C9-AC4E-0E148E0C2C8C}" type="pres">
      <dgm:prSet presAssocID="{E8FE7EC3-546A-473A-8DEC-1F3F9250E642}" presName="desTx" presStyleLbl="alignAccFollowNode1" presStyleIdx="0" presStyleCnt="2">
        <dgm:presLayoutVars>
          <dgm:bulletEnabled val="1"/>
        </dgm:presLayoutVars>
      </dgm:prSet>
      <dgm:spPr/>
    </dgm:pt>
    <dgm:pt modelId="{32A9C663-82DB-4CDD-A583-26DE75907FD2}" type="pres">
      <dgm:prSet presAssocID="{65A30510-364B-49C2-A309-4DD3EAC4C647}" presName="space" presStyleCnt="0"/>
      <dgm:spPr/>
    </dgm:pt>
    <dgm:pt modelId="{59D7DD85-3313-4F60-B694-1FD59367BC19}" type="pres">
      <dgm:prSet presAssocID="{232F3B08-85F9-45C5-9D9D-5C531B0AA6FB}" presName="composite" presStyleCnt="0"/>
      <dgm:spPr/>
    </dgm:pt>
    <dgm:pt modelId="{80F67289-DC64-4186-B511-433D9EEBF39C}" type="pres">
      <dgm:prSet presAssocID="{232F3B08-85F9-45C5-9D9D-5C531B0AA6FB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D8933D07-A875-4119-8F00-0ADD7BCFEE7C}" type="pres">
      <dgm:prSet presAssocID="{232F3B08-85F9-45C5-9D9D-5C531B0AA6FB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72503512-6BB9-4517-93A8-05251169A4C7}" srcId="{E8FE7EC3-546A-473A-8DEC-1F3F9250E642}" destId="{839BF39E-7358-4D5C-9580-4C26D5BB6C93}" srcOrd="0" destOrd="0" parTransId="{9EFD193B-61BD-4C25-A2B9-609653D0665F}" sibTransId="{F0F76D3B-BDA6-4A16-BECF-B848B41DFF15}"/>
    <dgm:cxn modelId="{01697734-E617-4CF5-A78B-FD517A113EBE}" srcId="{E7DF8A95-F993-4061-8365-F4A1D0DE477B}" destId="{232F3B08-85F9-45C5-9D9D-5C531B0AA6FB}" srcOrd="1" destOrd="0" parTransId="{67E07DB8-0F71-4FC6-A3D5-FE6F072BC21C}" sibTransId="{57F18B0C-F539-45EC-BB9D-F369D3B2E800}"/>
    <dgm:cxn modelId="{82B40941-C230-4FF2-9E5A-1AA2F68F1FE1}" type="presOf" srcId="{E7DF8A95-F993-4061-8365-F4A1D0DE477B}" destId="{FAC532E5-9B0C-48EC-B8C2-51119BC0D708}" srcOrd="0" destOrd="0" presId="urn:microsoft.com/office/officeart/2005/8/layout/hList1"/>
    <dgm:cxn modelId="{A5F23586-4889-4D0E-83C4-C9F0A78ADABF}" srcId="{232F3B08-85F9-45C5-9D9D-5C531B0AA6FB}" destId="{F0EBFD70-AA11-4655-AB6A-2DE35DCC2DEC}" srcOrd="0" destOrd="0" parTransId="{404A0417-02CE-475D-A9B0-C2D438F3F638}" sibTransId="{E3DE8BBE-7E02-4313-A961-DA9008AA4192}"/>
    <dgm:cxn modelId="{DA60BC9E-DBA4-4897-8355-9071EA86A90F}" srcId="{E8FE7EC3-546A-473A-8DEC-1F3F9250E642}" destId="{1FB4B2F6-2179-49AE-B6C0-4734A1FAA957}" srcOrd="1" destOrd="0" parTransId="{F2B37529-F281-4B4A-919F-CE47819E88D4}" sibTransId="{50DEADF2-8377-4BAD-8087-AE8DDC5354CD}"/>
    <dgm:cxn modelId="{738A40B4-3B5A-4CA7-AAA9-68CB714751C2}" type="presOf" srcId="{1FB4B2F6-2179-49AE-B6C0-4734A1FAA957}" destId="{0B05255F-A6D7-46C9-AC4E-0E148E0C2C8C}" srcOrd="0" destOrd="1" presId="urn:microsoft.com/office/officeart/2005/8/layout/hList1"/>
    <dgm:cxn modelId="{DB7C07BE-3B7C-43E4-8502-C6D446646491}" type="presOf" srcId="{E8FE7EC3-546A-473A-8DEC-1F3F9250E642}" destId="{1354D9AC-2360-497D-AED3-B19E5AA08B99}" srcOrd="0" destOrd="0" presId="urn:microsoft.com/office/officeart/2005/8/layout/hList1"/>
    <dgm:cxn modelId="{00043CE8-847A-49CF-85B1-7BD1698F2346}" srcId="{E7DF8A95-F993-4061-8365-F4A1D0DE477B}" destId="{E8FE7EC3-546A-473A-8DEC-1F3F9250E642}" srcOrd="0" destOrd="0" parTransId="{F53862AE-4772-4004-BB67-70B2E893B192}" sibTransId="{65A30510-364B-49C2-A309-4DD3EAC4C647}"/>
    <dgm:cxn modelId="{1F0CC8F4-56DD-445C-9DEA-721E7203318E}" type="presOf" srcId="{839BF39E-7358-4D5C-9580-4C26D5BB6C93}" destId="{0B05255F-A6D7-46C9-AC4E-0E148E0C2C8C}" srcOrd="0" destOrd="0" presId="urn:microsoft.com/office/officeart/2005/8/layout/hList1"/>
    <dgm:cxn modelId="{43D325F5-CA15-4DBC-82A9-A8F2F910F37A}" type="presOf" srcId="{F0EBFD70-AA11-4655-AB6A-2DE35DCC2DEC}" destId="{D8933D07-A875-4119-8F00-0ADD7BCFEE7C}" srcOrd="0" destOrd="0" presId="urn:microsoft.com/office/officeart/2005/8/layout/hList1"/>
    <dgm:cxn modelId="{57FE34FA-D0CB-47F8-A272-226F7BF7F4A3}" type="presOf" srcId="{232F3B08-85F9-45C5-9D9D-5C531B0AA6FB}" destId="{80F67289-DC64-4186-B511-433D9EEBF39C}" srcOrd="0" destOrd="0" presId="urn:microsoft.com/office/officeart/2005/8/layout/hList1"/>
    <dgm:cxn modelId="{49D77316-115E-4E52-943A-AB9B5EC7FCCE}" type="presParOf" srcId="{FAC532E5-9B0C-48EC-B8C2-51119BC0D708}" destId="{1C3BA140-E416-43DB-91AF-C8827AC60A93}" srcOrd="0" destOrd="0" presId="urn:microsoft.com/office/officeart/2005/8/layout/hList1"/>
    <dgm:cxn modelId="{790DAA4E-72BE-48B6-A571-D0271F958EA2}" type="presParOf" srcId="{1C3BA140-E416-43DB-91AF-C8827AC60A93}" destId="{1354D9AC-2360-497D-AED3-B19E5AA08B99}" srcOrd="0" destOrd="0" presId="urn:microsoft.com/office/officeart/2005/8/layout/hList1"/>
    <dgm:cxn modelId="{70E13F00-F2A6-490A-8FB8-90E8B6F7AF7C}" type="presParOf" srcId="{1C3BA140-E416-43DB-91AF-C8827AC60A93}" destId="{0B05255F-A6D7-46C9-AC4E-0E148E0C2C8C}" srcOrd="1" destOrd="0" presId="urn:microsoft.com/office/officeart/2005/8/layout/hList1"/>
    <dgm:cxn modelId="{7CDC1554-53A9-4199-8A92-42874B2E93D0}" type="presParOf" srcId="{FAC532E5-9B0C-48EC-B8C2-51119BC0D708}" destId="{32A9C663-82DB-4CDD-A583-26DE75907FD2}" srcOrd="1" destOrd="0" presId="urn:microsoft.com/office/officeart/2005/8/layout/hList1"/>
    <dgm:cxn modelId="{EE5215B6-C7CE-41FD-A82E-6FF804117617}" type="presParOf" srcId="{FAC532E5-9B0C-48EC-B8C2-51119BC0D708}" destId="{59D7DD85-3313-4F60-B694-1FD59367BC19}" srcOrd="2" destOrd="0" presId="urn:microsoft.com/office/officeart/2005/8/layout/hList1"/>
    <dgm:cxn modelId="{BE09D3C9-A9AC-4A77-A8FC-00070A98983D}" type="presParOf" srcId="{59D7DD85-3313-4F60-B694-1FD59367BC19}" destId="{80F67289-DC64-4186-B511-433D9EEBF39C}" srcOrd="0" destOrd="0" presId="urn:microsoft.com/office/officeart/2005/8/layout/hList1"/>
    <dgm:cxn modelId="{D07CA8AA-962B-4D9D-83B3-70EC27327E68}" type="presParOf" srcId="{59D7DD85-3313-4F60-B694-1FD59367BC19}" destId="{D8933D07-A875-4119-8F00-0ADD7BCFEE7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DE499E9-D4E0-4641-986A-FCEB745648D0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20FA41D-758D-4EC9-88B6-FB86CBECA576}">
      <dgm:prSet/>
      <dgm:spPr/>
      <dgm:t>
        <a:bodyPr/>
        <a:lstStyle/>
        <a:p>
          <a:r>
            <a:rPr lang="fr-CA"/>
            <a:t>Formulation des indicateurs</a:t>
          </a:r>
          <a:endParaRPr lang="en-US"/>
        </a:p>
      </dgm:t>
    </dgm:pt>
    <dgm:pt modelId="{85BE01B8-0C81-472B-99F7-FD22701D73CA}" type="parTrans" cxnId="{9CD53983-DC2D-4064-9C35-258039C5776E}">
      <dgm:prSet/>
      <dgm:spPr/>
      <dgm:t>
        <a:bodyPr/>
        <a:lstStyle/>
        <a:p>
          <a:endParaRPr lang="en-US"/>
        </a:p>
      </dgm:t>
    </dgm:pt>
    <dgm:pt modelId="{D15F4C57-5EE0-4E73-B988-2DD27BA537D0}" type="sibTrans" cxnId="{9CD53983-DC2D-4064-9C35-258039C5776E}">
      <dgm:prSet/>
      <dgm:spPr/>
      <dgm:t>
        <a:bodyPr/>
        <a:lstStyle/>
        <a:p>
          <a:endParaRPr lang="en-US"/>
        </a:p>
      </dgm:t>
    </dgm:pt>
    <dgm:pt modelId="{DFEE541E-A934-493A-86F2-70DD8C3D7C67}">
      <dgm:prSet/>
      <dgm:spPr/>
      <dgm:t>
        <a:bodyPr/>
        <a:lstStyle/>
        <a:p>
          <a:r>
            <a:rPr lang="fr-CA"/>
            <a:t>Membres de la TGIRT : Proposer les indicateurs</a:t>
          </a:r>
          <a:endParaRPr lang="en-US"/>
        </a:p>
      </dgm:t>
    </dgm:pt>
    <dgm:pt modelId="{5DD7755B-EF79-4EDC-AFC9-FB3C3965E946}" type="parTrans" cxnId="{2A29833E-B25F-4E58-A768-DD8135ECE04E}">
      <dgm:prSet/>
      <dgm:spPr/>
      <dgm:t>
        <a:bodyPr/>
        <a:lstStyle/>
        <a:p>
          <a:endParaRPr lang="en-US"/>
        </a:p>
      </dgm:t>
    </dgm:pt>
    <dgm:pt modelId="{126351BB-54E9-4AB9-9887-3E52BF4B597F}" type="sibTrans" cxnId="{2A29833E-B25F-4E58-A768-DD8135ECE04E}">
      <dgm:prSet/>
      <dgm:spPr/>
      <dgm:t>
        <a:bodyPr/>
        <a:lstStyle/>
        <a:p>
          <a:endParaRPr lang="en-US"/>
        </a:p>
      </dgm:t>
    </dgm:pt>
    <dgm:pt modelId="{F4CA8AEC-9BF5-4F10-B749-73311C30B59B}">
      <dgm:prSet/>
      <dgm:spPr/>
      <dgm:t>
        <a:bodyPr/>
        <a:lstStyle/>
        <a:p>
          <a:r>
            <a:rPr lang="fr-CA"/>
            <a:t>MFFP et comités : Faire des recommandation à la TGIRT</a:t>
          </a:r>
          <a:endParaRPr lang="en-US"/>
        </a:p>
      </dgm:t>
    </dgm:pt>
    <dgm:pt modelId="{ED7C0AE4-D21A-4ED3-9970-8CC5FD901C10}" type="parTrans" cxnId="{5572F4F3-C9C5-4CDC-B8B4-FB5BD482F2CD}">
      <dgm:prSet/>
      <dgm:spPr/>
      <dgm:t>
        <a:bodyPr/>
        <a:lstStyle/>
        <a:p>
          <a:endParaRPr lang="en-US"/>
        </a:p>
      </dgm:t>
    </dgm:pt>
    <dgm:pt modelId="{79F6C052-3F9E-40A1-9325-7BC82C0A6515}" type="sibTrans" cxnId="{5572F4F3-C9C5-4CDC-B8B4-FB5BD482F2CD}">
      <dgm:prSet/>
      <dgm:spPr/>
      <dgm:t>
        <a:bodyPr/>
        <a:lstStyle/>
        <a:p>
          <a:endParaRPr lang="en-US"/>
        </a:p>
      </dgm:t>
    </dgm:pt>
    <dgm:pt modelId="{01BF83E5-8042-419E-A3BE-76A3B8ECDD79}">
      <dgm:prSet/>
      <dgm:spPr/>
      <dgm:t>
        <a:bodyPr/>
        <a:lstStyle/>
        <a:p>
          <a:r>
            <a:rPr lang="fr-CA"/>
            <a:t>Validation de la possibilité de modéliser les indicateurs</a:t>
          </a:r>
          <a:endParaRPr lang="en-US"/>
        </a:p>
      </dgm:t>
    </dgm:pt>
    <dgm:pt modelId="{62736066-7FF6-462C-B2F2-B54A8BACE278}" type="parTrans" cxnId="{C9492C1C-F37E-4AFD-A7CE-3B344A4E8FE3}">
      <dgm:prSet/>
      <dgm:spPr/>
      <dgm:t>
        <a:bodyPr/>
        <a:lstStyle/>
        <a:p>
          <a:endParaRPr lang="en-US"/>
        </a:p>
      </dgm:t>
    </dgm:pt>
    <dgm:pt modelId="{77DF52D8-06F1-42A0-8F63-2B612C6C69BD}" type="sibTrans" cxnId="{C9492C1C-F37E-4AFD-A7CE-3B344A4E8FE3}">
      <dgm:prSet/>
      <dgm:spPr/>
      <dgm:t>
        <a:bodyPr/>
        <a:lstStyle/>
        <a:p>
          <a:endParaRPr lang="en-US"/>
        </a:p>
      </dgm:t>
    </dgm:pt>
    <dgm:pt modelId="{09E6E608-B065-4339-A8EF-A4A74A6BED8B}">
      <dgm:prSet/>
      <dgm:spPr/>
      <dgm:t>
        <a:bodyPr/>
        <a:lstStyle/>
        <a:p>
          <a:r>
            <a:rPr lang="fr-CA"/>
            <a:t>MFFP : Doit valider la possibilité de modéliser les indicateurs pour en faire un suivi</a:t>
          </a:r>
          <a:endParaRPr lang="en-US"/>
        </a:p>
      </dgm:t>
    </dgm:pt>
    <dgm:pt modelId="{9D8980C7-9107-4D34-9E82-B9A40047FDE5}" type="parTrans" cxnId="{D8F23AB0-EA98-4BCB-A4ED-5D9062DC458E}">
      <dgm:prSet/>
      <dgm:spPr/>
      <dgm:t>
        <a:bodyPr/>
        <a:lstStyle/>
        <a:p>
          <a:endParaRPr lang="en-US"/>
        </a:p>
      </dgm:t>
    </dgm:pt>
    <dgm:pt modelId="{78D6F5A3-5C62-4FF5-9D05-E4404062183F}" type="sibTrans" cxnId="{D8F23AB0-EA98-4BCB-A4ED-5D9062DC458E}">
      <dgm:prSet/>
      <dgm:spPr/>
      <dgm:t>
        <a:bodyPr/>
        <a:lstStyle/>
        <a:p>
          <a:endParaRPr lang="en-US"/>
        </a:p>
      </dgm:t>
    </dgm:pt>
    <dgm:pt modelId="{980699E9-7978-478F-A356-CA88772C0C8C}">
      <dgm:prSet/>
      <dgm:spPr/>
      <dgm:t>
        <a:bodyPr/>
        <a:lstStyle/>
        <a:p>
          <a:r>
            <a:rPr lang="fr-CA"/>
            <a:t>Approbation des indicateurs</a:t>
          </a:r>
          <a:endParaRPr lang="en-US"/>
        </a:p>
      </dgm:t>
    </dgm:pt>
    <dgm:pt modelId="{24A0E4D5-5597-4ED3-A3AB-B68205F72ED0}" type="parTrans" cxnId="{AE15F18F-5C85-48F9-A80D-C9E0BB6D40CD}">
      <dgm:prSet/>
      <dgm:spPr/>
      <dgm:t>
        <a:bodyPr/>
        <a:lstStyle/>
        <a:p>
          <a:endParaRPr lang="en-US"/>
        </a:p>
      </dgm:t>
    </dgm:pt>
    <dgm:pt modelId="{A43E70F3-3802-480C-9DF5-6663B76F5913}" type="sibTrans" cxnId="{AE15F18F-5C85-48F9-A80D-C9E0BB6D40CD}">
      <dgm:prSet/>
      <dgm:spPr/>
      <dgm:t>
        <a:bodyPr/>
        <a:lstStyle/>
        <a:p>
          <a:endParaRPr lang="en-US"/>
        </a:p>
      </dgm:t>
    </dgm:pt>
    <dgm:pt modelId="{2D5AE94C-97D5-421D-AB90-EB64535D4EB9}">
      <dgm:prSet/>
      <dgm:spPr/>
      <dgm:t>
        <a:bodyPr/>
        <a:lstStyle/>
        <a:p>
          <a:r>
            <a:rPr lang="fr-CA"/>
            <a:t>Membres de la TGIRT : Approuver par consensus les indicateurs</a:t>
          </a:r>
          <a:endParaRPr lang="en-US"/>
        </a:p>
      </dgm:t>
    </dgm:pt>
    <dgm:pt modelId="{7BB4CFE6-1A7E-4202-9A90-50BFA07B0512}" type="parTrans" cxnId="{E04C2E10-1957-4B65-B04F-8CA70E9F2A48}">
      <dgm:prSet/>
      <dgm:spPr/>
      <dgm:t>
        <a:bodyPr/>
        <a:lstStyle/>
        <a:p>
          <a:endParaRPr lang="en-US"/>
        </a:p>
      </dgm:t>
    </dgm:pt>
    <dgm:pt modelId="{9D71F872-3078-43C0-A3C4-A731EA9805F9}" type="sibTrans" cxnId="{E04C2E10-1957-4B65-B04F-8CA70E9F2A48}">
      <dgm:prSet/>
      <dgm:spPr/>
      <dgm:t>
        <a:bodyPr/>
        <a:lstStyle/>
        <a:p>
          <a:endParaRPr lang="en-US"/>
        </a:p>
      </dgm:t>
    </dgm:pt>
    <dgm:pt modelId="{8A74598B-C7A3-443C-B291-5485B8BCED42}" type="pres">
      <dgm:prSet presAssocID="{9DE499E9-D4E0-4641-986A-FCEB745648D0}" presName="Name0" presStyleCnt="0">
        <dgm:presLayoutVars>
          <dgm:dir/>
          <dgm:animLvl val="lvl"/>
          <dgm:resizeHandles val="exact"/>
        </dgm:presLayoutVars>
      </dgm:prSet>
      <dgm:spPr/>
    </dgm:pt>
    <dgm:pt modelId="{9D6082CE-7091-4BAF-A111-97C933C67F06}" type="pres">
      <dgm:prSet presAssocID="{220FA41D-758D-4EC9-88B6-FB86CBECA576}" presName="composite" presStyleCnt="0"/>
      <dgm:spPr/>
    </dgm:pt>
    <dgm:pt modelId="{936E8AB1-3D79-4662-A29B-44BF943DB94B}" type="pres">
      <dgm:prSet presAssocID="{220FA41D-758D-4EC9-88B6-FB86CBECA576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B4EA39DF-7D0D-4983-93BC-FCAE21B93112}" type="pres">
      <dgm:prSet presAssocID="{220FA41D-758D-4EC9-88B6-FB86CBECA576}" presName="desTx" presStyleLbl="alignAccFollowNode1" presStyleIdx="0" presStyleCnt="3">
        <dgm:presLayoutVars>
          <dgm:bulletEnabled val="1"/>
        </dgm:presLayoutVars>
      </dgm:prSet>
      <dgm:spPr/>
    </dgm:pt>
    <dgm:pt modelId="{E1BF9EB9-A4D4-4671-966C-566C9D8C211B}" type="pres">
      <dgm:prSet presAssocID="{D15F4C57-5EE0-4E73-B988-2DD27BA537D0}" presName="space" presStyleCnt="0"/>
      <dgm:spPr/>
    </dgm:pt>
    <dgm:pt modelId="{75E049C3-BC89-4F94-82E2-EB2625F3F4E3}" type="pres">
      <dgm:prSet presAssocID="{01BF83E5-8042-419E-A3BE-76A3B8ECDD79}" presName="composite" presStyleCnt="0"/>
      <dgm:spPr/>
    </dgm:pt>
    <dgm:pt modelId="{A473586A-C914-466D-A190-DD8011553B34}" type="pres">
      <dgm:prSet presAssocID="{01BF83E5-8042-419E-A3BE-76A3B8ECDD7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5BCF9BEB-443C-4B81-972E-6DD1D45EA000}" type="pres">
      <dgm:prSet presAssocID="{01BF83E5-8042-419E-A3BE-76A3B8ECDD79}" presName="desTx" presStyleLbl="alignAccFollowNode1" presStyleIdx="1" presStyleCnt="3">
        <dgm:presLayoutVars>
          <dgm:bulletEnabled val="1"/>
        </dgm:presLayoutVars>
      </dgm:prSet>
      <dgm:spPr/>
    </dgm:pt>
    <dgm:pt modelId="{A02C7122-54BD-47D3-ABDF-DDAF9D6878BC}" type="pres">
      <dgm:prSet presAssocID="{77DF52D8-06F1-42A0-8F63-2B612C6C69BD}" presName="space" presStyleCnt="0"/>
      <dgm:spPr/>
    </dgm:pt>
    <dgm:pt modelId="{F42096AA-5F82-4A5E-919F-523DA947E179}" type="pres">
      <dgm:prSet presAssocID="{980699E9-7978-478F-A356-CA88772C0C8C}" presName="composite" presStyleCnt="0"/>
      <dgm:spPr/>
    </dgm:pt>
    <dgm:pt modelId="{20F224B6-71F2-4673-A2D7-8F5E9D162289}" type="pres">
      <dgm:prSet presAssocID="{980699E9-7978-478F-A356-CA88772C0C8C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0A9C86AB-CD1B-4B4B-9AF6-E3C9CD43124B}" type="pres">
      <dgm:prSet presAssocID="{980699E9-7978-478F-A356-CA88772C0C8C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E04C2E10-1957-4B65-B04F-8CA70E9F2A48}" srcId="{980699E9-7978-478F-A356-CA88772C0C8C}" destId="{2D5AE94C-97D5-421D-AB90-EB64535D4EB9}" srcOrd="0" destOrd="0" parTransId="{7BB4CFE6-1A7E-4202-9A90-50BFA07B0512}" sibTransId="{9D71F872-3078-43C0-A3C4-A731EA9805F9}"/>
    <dgm:cxn modelId="{C9492C1C-F37E-4AFD-A7CE-3B344A4E8FE3}" srcId="{9DE499E9-D4E0-4641-986A-FCEB745648D0}" destId="{01BF83E5-8042-419E-A3BE-76A3B8ECDD79}" srcOrd="1" destOrd="0" parTransId="{62736066-7FF6-462C-B2F2-B54A8BACE278}" sibTransId="{77DF52D8-06F1-42A0-8F63-2B612C6C69BD}"/>
    <dgm:cxn modelId="{A1F9411E-259F-452B-ACB6-DDC7EFDD19C7}" type="presOf" srcId="{01BF83E5-8042-419E-A3BE-76A3B8ECDD79}" destId="{A473586A-C914-466D-A190-DD8011553B34}" srcOrd="0" destOrd="0" presId="urn:microsoft.com/office/officeart/2005/8/layout/hList1"/>
    <dgm:cxn modelId="{2A29833E-B25F-4E58-A768-DD8135ECE04E}" srcId="{220FA41D-758D-4EC9-88B6-FB86CBECA576}" destId="{DFEE541E-A934-493A-86F2-70DD8C3D7C67}" srcOrd="0" destOrd="0" parTransId="{5DD7755B-EF79-4EDC-AFC9-FB3C3965E946}" sibTransId="{126351BB-54E9-4AB9-9887-3E52BF4B597F}"/>
    <dgm:cxn modelId="{681A6D7A-4CD5-413F-A4DD-021E86B3CA73}" type="presOf" srcId="{9DE499E9-D4E0-4641-986A-FCEB745648D0}" destId="{8A74598B-C7A3-443C-B291-5485B8BCED42}" srcOrd="0" destOrd="0" presId="urn:microsoft.com/office/officeart/2005/8/layout/hList1"/>
    <dgm:cxn modelId="{9CD53983-DC2D-4064-9C35-258039C5776E}" srcId="{9DE499E9-D4E0-4641-986A-FCEB745648D0}" destId="{220FA41D-758D-4EC9-88B6-FB86CBECA576}" srcOrd="0" destOrd="0" parTransId="{85BE01B8-0C81-472B-99F7-FD22701D73CA}" sibTransId="{D15F4C57-5EE0-4E73-B988-2DD27BA537D0}"/>
    <dgm:cxn modelId="{AE15F18F-5C85-48F9-A80D-C9E0BB6D40CD}" srcId="{9DE499E9-D4E0-4641-986A-FCEB745648D0}" destId="{980699E9-7978-478F-A356-CA88772C0C8C}" srcOrd="2" destOrd="0" parTransId="{24A0E4D5-5597-4ED3-A3AB-B68205F72ED0}" sibTransId="{A43E70F3-3802-480C-9DF5-6663B76F5913}"/>
    <dgm:cxn modelId="{95C385A9-7293-455B-B460-9F64CBEA6046}" type="presOf" srcId="{F4CA8AEC-9BF5-4F10-B749-73311C30B59B}" destId="{B4EA39DF-7D0D-4983-93BC-FCAE21B93112}" srcOrd="0" destOrd="1" presId="urn:microsoft.com/office/officeart/2005/8/layout/hList1"/>
    <dgm:cxn modelId="{6A661AAC-B73F-43F1-BB5C-30A8CFA29012}" type="presOf" srcId="{DFEE541E-A934-493A-86F2-70DD8C3D7C67}" destId="{B4EA39DF-7D0D-4983-93BC-FCAE21B93112}" srcOrd="0" destOrd="0" presId="urn:microsoft.com/office/officeart/2005/8/layout/hList1"/>
    <dgm:cxn modelId="{D8F23AB0-EA98-4BCB-A4ED-5D9062DC458E}" srcId="{01BF83E5-8042-419E-A3BE-76A3B8ECDD79}" destId="{09E6E608-B065-4339-A8EF-A4A74A6BED8B}" srcOrd="0" destOrd="0" parTransId="{9D8980C7-9107-4D34-9E82-B9A40047FDE5}" sibTransId="{78D6F5A3-5C62-4FF5-9D05-E4404062183F}"/>
    <dgm:cxn modelId="{61AF6CB2-1BE3-4A05-B4D8-BA4C82B79517}" type="presOf" srcId="{220FA41D-758D-4EC9-88B6-FB86CBECA576}" destId="{936E8AB1-3D79-4662-A29B-44BF943DB94B}" srcOrd="0" destOrd="0" presId="urn:microsoft.com/office/officeart/2005/8/layout/hList1"/>
    <dgm:cxn modelId="{7A5CC4B5-82BA-4B26-BC87-32D93C740302}" type="presOf" srcId="{09E6E608-B065-4339-A8EF-A4A74A6BED8B}" destId="{5BCF9BEB-443C-4B81-972E-6DD1D45EA000}" srcOrd="0" destOrd="0" presId="urn:microsoft.com/office/officeart/2005/8/layout/hList1"/>
    <dgm:cxn modelId="{2C6ED4CF-2743-4DF0-BF1B-BCA4545C173A}" type="presOf" srcId="{980699E9-7978-478F-A356-CA88772C0C8C}" destId="{20F224B6-71F2-4673-A2D7-8F5E9D162289}" srcOrd="0" destOrd="0" presId="urn:microsoft.com/office/officeart/2005/8/layout/hList1"/>
    <dgm:cxn modelId="{DB2181D6-92C9-474C-BC0B-0E0B0DC1AB84}" type="presOf" srcId="{2D5AE94C-97D5-421D-AB90-EB64535D4EB9}" destId="{0A9C86AB-CD1B-4B4B-9AF6-E3C9CD43124B}" srcOrd="0" destOrd="0" presId="urn:microsoft.com/office/officeart/2005/8/layout/hList1"/>
    <dgm:cxn modelId="{5572F4F3-C9C5-4CDC-B8B4-FB5BD482F2CD}" srcId="{220FA41D-758D-4EC9-88B6-FB86CBECA576}" destId="{F4CA8AEC-9BF5-4F10-B749-73311C30B59B}" srcOrd="1" destOrd="0" parTransId="{ED7C0AE4-D21A-4ED3-9970-8CC5FD901C10}" sibTransId="{79F6C052-3F9E-40A1-9325-7BC82C0A6515}"/>
    <dgm:cxn modelId="{2005028B-F613-48DE-8965-20D657C5CEE3}" type="presParOf" srcId="{8A74598B-C7A3-443C-B291-5485B8BCED42}" destId="{9D6082CE-7091-4BAF-A111-97C933C67F06}" srcOrd="0" destOrd="0" presId="urn:microsoft.com/office/officeart/2005/8/layout/hList1"/>
    <dgm:cxn modelId="{5E202D4F-F954-48C2-A02E-DE1E1D2662F6}" type="presParOf" srcId="{9D6082CE-7091-4BAF-A111-97C933C67F06}" destId="{936E8AB1-3D79-4662-A29B-44BF943DB94B}" srcOrd="0" destOrd="0" presId="urn:microsoft.com/office/officeart/2005/8/layout/hList1"/>
    <dgm:cxn modelId="{8B9CD451-667A-4CE3-B1E4-D583452D0349}" type="presParOf" srcId="{9D6082CE-7091-4BAF-A111-97C933C67F06}" destId="{B4EA39DF-7D0D-4983-93BC-FCAE21B93112}" srcOrd="1" destOrd="0" presId="urn:microsoft.com/office/officeart/2005/8/layout/hList1"/>
    <dgm:cxn modelId="{34831C34-707B-4C9B-869F-DBE8949A0E0E}" type="presParOf" srcId="{8A74598B-C7A3-443C-B291-5485B8BCED42}" destId="{E1BF9EB9-A4D4-4671-966C-566C9D8C211B}" srcOrd="1" destOrd="0" presId="urn:microsoft.com/office/officeart/2005/8/layout/hList1"/>
    <dgm:cxn modelId="{E6B8EB8A-108B-4CFB-9F8B-987A8D8E170A}" type="presParOf" srcId="{8A74598B-C7A3-443C-B291-5485B8BCED42}" destId="{75E049C3-BC89-4F94-82E2-EB2625F3F4E3}" srcOrd="2" destOrd="0" presId="urn:microsoft.com/office/officeart/2005/8/layout/hList1"/>
    <dgm:cxn modelId="{35372106-F971-4C5D-9654-D18CABC94359}" type="presParOf" srcId="{75E049C3-BC89-4F94-82E2-EB2625F3F4E3}" destId="{A473586A-C914-466D-A190-DD8011553B34}" srcOrd="0" destOrd="0" presId="urn:microsoft.com/office/officeart/2005/8/layout/hList1"/>
    <dgm:cxn modelId="{AA9D1B10-35E5-4A9E-A6D1-EDEE16AD7F31}" type="presParOf" srcId="{75E049C3-BC89-4F94-82E2-EB2625F3F4E3}" destId="{5BCF9BEB-443C-4B81-972E-6DD1D45EA000}" srcOrd="1" destOrd="0" presId="urn:microsoft.com/office/officeart/2005/8/layout/hList1"/>
    <dgm:cxn modelId="{2F0F11A5-BA2B-40AB-B12D-0A5B09BB1C8D}" type="presParOf" srcId="{8A74598B-C7A3-443C-B291-5485B8BCED42}" destId="{A02C7122-54BD-47D3-ABDF-DDAF9D6878BC}" srcOrd="3" destOrd="0" presId="urn:microsoft.com/office/officeart/2005/8/layout/hList1"/>
    <dgm:cxn modelId="{6624CDD8-3065-425B-B491-CB2FBDF34137}" type="presParOf" srcId="{8A74598B-C7A3-443C-B291-5485B8BCED42}" destId="{F42096AA-5F82-4A5E-919F-523DA947E179}" srcOrd="4" destOrd="0" presId="urn:microsoft.com/office/officeart/2005/8/layout/hList1"/>
    <dgm:cxn modelId="{01932052-7F77-41D6-96BB-17F3A1709B17}" type="presParOf" srcId="{F42096AA-5F82-4A5E-919F-523DA947E179}" destId="{20F224B6-71F2-4673-A2D7-8F5E9D162289}" srcOrd="0" destOrd="0" presId="urn:microsoft.com/office/officeart/2005/8/layout/hList1"/>
    <dgm:cxn modelId="{190467DF-AE9A-4DA2-90F8-ADD3155873AB}" type="presParOf" srcId="{F42096AA-5F82-4A5E-919F-523DA947E179}" destId="{0A9C86AB-CD1B-4B4B-9AF6-E3C9CD43124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1261175-62E9-4A22-8C30-3DD4CAE1A3A5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7316380-82DC-42D7-A2EA-F960BF4A80AB}">
      <dgm:prSet/>
      <dgm:spPr/>
      <dgm:t>
        <a:bodyPr/>
        <a:lstStyle/>
        <a:p>
          <a:r>
            <a:rPr lang="fr-CA"/>
            <a:t>Formulation des cibles </a:t>
          </a:r>
          <a:endParaRPr lang="en-US"/>
        </a:p>
      </dgm:t>
    </dgm:pt>
    <dgm:pt modelId="{F1631A2C-E84F-421E-AA95-12B8FEED0F81}" type="parTrans" cxnId="{A24365CD-E0E5-4E22-B66B-B7E1CACAB3C8}">
      <dgm:prSet/>
      <dgm:spPr/>
      <dgm:t>
        <a:bodyPr/>
        <a:lstStyle/>
        <a:p>
          <a:endParaRPr lang="en-US"/>
        </a:p>
      </dgm:t>
    </dgm:pt>
    <dgm:pt modelId="{C5B6C487-D093-4D11-988B-7BDF71B5D861}" type="sibTrans" cxnId="{A24365CD-E0E5-4E22-B66B-B7E1CACAB3C8}">
      <dgm:prSet/>
      <dgm:spPr/>
      <dgm:t>
        <a:bodyPr/>
        <a:lstStyle/>
        <a:p>
          <a:endParaRPr lang="en-US"/>
        </a:p>
      </dgm:t>
    </dgm:pt>
    <dgm:pt modelId="{86F521DE-3744-4738-8FDE-D7BC12030A0D}">
      <dgm:prSet/>
      <dgm:spPr/>
      <dgm:t>
        <a:bodyPr/>
        <a:lstStyle/>
        <a:p>
          <a:r>
            <a:rPr lang="fr-CA"/>
            <a:t>Membres de la TGIRT : Proposer les cibles</a:t>
          </a:r>
          <a:endParaRPr lang="en-US"/>
        </a:p>
      </dgm:t>
    </dgm:pt>
    <dgm:pt modelId="{E9B96ED0-9D84-4469-B89D-257F43C16FE2}" type="parTrans" cxnId="{35D02824-FC28-4ED4-8C48-0BDF86DC73FC}">
      <dgm:prSet/>
      <dgm:spPr/>
      <dgm:t>
        <a:bodyPr/>
        <a:lstStyle/>
        <a:p>
          <a:endParaRPr lang="en-US"/>
        </a:p>
      </dgm:t>
    </dgm:pt>
    <dgm:pt modelId="{1BFD3B23-99FD-47AD-86AF-54E405B9DA25}" type="sibTrans" cxnId="{35D02824-FC28-4ED4-8C48-0BDF86DC73FC}">
      <dgm:prSet/>
      <dgm:spPr/>
      <dgm:t>
        <a:bodyPr/>
        <a:lstStyle/>
        <a:p>
          <a:endParaRPr lang="en-US"/>
        </a:p>
      </dgm:t>
    </dgm:pt>
    <dgm:pt modelId="{0945FA5F-12AB-42F6-A590-51A9064A84E2}">
      <dgm:prSet/>
      <dgm:spPr/>
      <dgm:t>
        <a:bodyPr/>
        <a:lstStyle/>
        <a:p>
          <a:r>
            <a:rPr lang="fr-CA"/>
            <a:t>MFFP et comités : Faire des recommandation à la TGIRT</a:t>
          </a:r>
          <a:endParaRPr lang="en-US"/>
        </a:p>
      </dgm:t>
    </dgm:pt>
    <dgm:pt modelId="{BC6F973E-5852-4471-B638-E1B9D3D40F64}" type="parTrans" cxnId="{872994CF-6BCD-4B8C-8AB4-D245A069836E}">
      <dgm:prSet/>
      <dgm:spPr/>
      <dgm:t>
        <a:bodyPr/>
        <a:lstStyle/>
        <a:p>
          <a:endParaRPr lang="en-US"/>
        </a:p>
      </dgm:t>
    </dgm:pt>
    <dgm:pt modelId="{2ACFE4B2-4F32-4168-AB0B-CD17EED669D2}" type="sibTrans" cxnId="{872994CF-6BCD-4B8C-8AB4-D245A069836E}">
      <dgm:prSet/>
      <dgm:spPr/>
      <dgm:t>
        <a:bodyPr/>
        <a:lstStyle/>
        <a:p>
          <a:endParaRPr lang="en-US"/>
        </a:p>
      </dgm:t>
    </dgm:pt>
    <dgm:pt modelId="{0A619973-EF2F-403F-8217-3FCF56215331}">
      <dgm:prSet/>
      <dgm:spPr/>
      <dgm:t>
        <a:bodyPr/>
        <a:lstStyle/>
        <a:p>
          <a:r>
            <a:rPr lang="fr-CA"/>
            <a:t>Tester les interactions des cibles avec les autres VOIC</a:t>
          </a:r>
          <a:endParaRPr lang="en-US"/>
        </a:p>
      </dgm:t>
    </dgm:pt>
    <dgm:pt modelId="{F9C02F34-FE54-464A-806F-650B9E252F44}" type="parTrans" cxnId="{EFF68CD3-F3AA-46A8-93E8-5EF7EE39C18A}">
      <dgm:prSet/>
      <dgm:spPr/>
      <dgm:t>
        <a:bodyPr/>
        <a:lstStyle/>
        <a:p>
          <a:endParaRPr lang="en-US"/>
        </a:p>
      </dgm:t>
    </dgm:pt>
    <dgm:pt modelId="{3278863F-011A-4AA8-8B7B-C9495DC78CDF}" type="sibTrans" cxnId="{EFF68CD3-F3AA-46A8-93E8-5EF7EE39C18A}">
      <dgm:prSet/>
      <dgm:spPr/>
      <dgm:t>
        <a:bodyPr/>
        <a:lstStyle/>
        <a:p>
          <a:endParaRPr lang="en-US"/>
        </a:p>
      </dgm:t>
    </dgm:pt>
    <dgm:pt modelId="{135FF7CD-2BF6-4B2B-B284-3446B101CB58}">
      <dgm:prSet/>
      <dgm:spPr/>
      <dgm:t>
        <a:bodyPr/>
        <a:lstStyle/>
        <a:p>
          <a:r>
            <a:rPr lang="fr-CA"/>
            <a:t>MFFP : Valider les impacts sur les autres VOIC</a:t>
          </a:r>
          <a:endParaRPr lang="en-US"/>
        </a:p>
      </dgm:t>
    </dgm:pt>
    <dgm:pt modelId="{E2828880-DC6F-4FEA-82B7-F98BCA712D16}" type="parTrans" cxnId="{D90AF26A-02FB-44D8-90C1-7598A22CC981}">
      <dgm:prSet/>
      <dgm:spPr/>
      <dgm:t>
        <a:bodyPr/>
        <a:lstStyle/>
        <a:p>
          <a:endParaRPr lang="en-US"/>
        </a:p>
      </dgm:t>
    </dgm:pt>
    <dgm:pt modelId="{82B81A66-2307-4CC9-A957-EF08D01F47DB}" type="sibTrans" cxnId="{D90AF26A-02FB-44D8-90C1-7598A22CC981}">
      <dgm:prSet/>
      <dgm:spPr/>
      <dgm:t>
        <a:bodyPr/>
        <a:lstStyle/>
        <a:p>
          <a:endParaRPr lang="en-US"/>
        </a:p>
      </dgm:t>
    </dgm:pt>
    <dgm:pt modelId="{5F4FCED4-D1C5-4A28-8BD6-27323E794004}">
      <dgm:prSet/>
      <dgm:spPr/>
      <dgm:t>
        <a:bodyPr/>
        <a:lstStyle/>
        <a:p>
          <a:r>
            <a:rPr lang="fr-CA"/>
            <a:t>Approbation des cibles</a:t>
          </a:r>
          <a:endParaRPr lang="en-US"/>
        </a:p>
      </dgm:t>
    </dgm:pt>
    <dgm:pt modelId="{13032846-1138-44D3-86FC-6EDFC0FFA404}" type="parTrans" cxnId="{4836D4F1-EE59-43E2-A924-E512ADECE9C5}">
      <dgm:prSet/>
      <dgm:spPr/>
      <dgm:t>
        <a:bodyPr/>
        <a:lstStyle/>
        <a:p>
          <a:endParaRPr lang="en-US"/>
        </a:p>
      </dgm:t>
    </dgm:pt>
    <dgm:pt modelId="{8BEE9109-2E56-4985-9D73-4D7E7ACBE9FB}" type="sibTrans" cxnId="{4836D4F1-EE59-43E2-A924-E512ADECE9C5}">
      <dgm:prSet/>
      <dgm:spPr/>
      <dgm:t>
        <a:bodyPr/>
        <a:lstStyle/>
        <a:p>
          <a:endParaRPr lang="en-US"/>
        </a:p>
      </dgm:t>
    </dgm:pt>
    <dgm:pt modelId="{958DD9A2-4B01-4628-BB6C-8F54281DECE9}">
      <dgm:prSet/>
      <dgm:spPr/>
      <dgm:t>
        <a:bodyPr/>
        <a:lstStyle/>
        <a:p>
          <a:r>
            <a:rPr lang="fr-CA"/>
            <a:t>Membres de la TGIRT : Approuver par consensus les cibles</a:t>
          </a:r>
          <a:endParaRPr lang="en-US"/>
        </a:p>
      </dgm:t>
    </dgm:pt>
    <dgm:pt modelId="{19D3711E-30B3-4E82-B29E-D8F2DC6E1046}" type="parTrans" cxnId="{395AD125-CE05-45F7-BF0B-4B75D5CAA76F}">
      <dgm:prSet/>
      <dgm:spPr/>
      <dgm:t>
        <a:bodyPr/>
        <a:lstStyle/>
        <a:p>
          <a:endParaRPr lang="en-US"/>
        </a:p>
      </dgm:t>
    </dgm:pt>
    <dgm:pt modelId="{D6E5F706-8C24-4E6A-BBFB-97E5F557D4E9}" type="sibTrans" cxnId="{395AD125-CE05-45F7-BF0B-4B75D5CAA76F}">
      <dgm:prSet/>
      <dgm:spPr/>
      <dgm:t>
        <a:bodyPr/>
        <a:lstStyle/>
        <a:p>
          <a:endParaRPr lang="en-US"/>
        </a:p>
      </dgm:t>
    </dgm:pt>
    <dgm:pt modelId="{410D2826-54D1-4030-A4E7-A22704F2C672}" type="pres">
      <dgm:prSet presAssocID="{21261175-62E9-4A22-8C30-3DD4CAE1A3A5}" presName="Name0" presStyleCnt="0">
        <dgm:presLayoutVars>
          <dgm:dir/>
          <dgm:animLvl val="lvl"/>
          <dgm:resizeHandles val="exact"/>
        </dgm:presLayoutVars>
      </dgm:prSet>
      <dgm:spPr/>
    </dgm:pt>
    <dgm:pt modelId="{226C36E2-C13E-4C02-81F8-33CD96D70908}" type="pres">
      <dgm:prSet presAssocID="{17316380-82DC-42D7-A2EA-F960BF4A80AB}" presName="composite" presStyleCnt="0"/>
      <dgm:spPr/>
    </dgm:pt>
    <dgm:pt modelId="{F74DE113-583E-4FB9-8995-4A2C9DBEC8F6}" type="pres">
      <dgm:prSet presAssocID="{17316380-82DC-42D7-A2EA-F960BF4A80A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FF3D87B2-8212-449E-8281-A76EEBAD64C9}" type="pres">
      <dgm:prSet presAssocID="{17316380-82DC-42D7-A2EA-F960BF4A80AB}" presName="desTx" presStyleLbl="alignAccFollowNode1" presStyleIdx="0" presStyleCnt="3">
        <dgm:presLayoutVars>
          <dgm:bulletEnabled val="1"/>
        </dgm:presLayoutVars>
      </dgm:prSet>
      <dgm:spPr/>
    </dgm:pt>
    <dgm:pt modelId="{0D29B6B6-37BA-4764-BE1E-4FBEC1E37293}" type="pres">
      <dgm:prSet presAssocID="{C5B6C487-D093-4D11-988B-7BDF71B5D861}" presName="space" presStyleCnt="0"/>
      <dgm:spPr/>
    </dgm:pt>
    <dgm:pt modelId="{496FC5FE-292C-4173-9895-360624793D3A}" type="pres">
      <dgm:prSet presAssocID="{0A619973-EF2F-403F-8217-3FCF56215331}" presName="composite" presStyleCnt="0"/>
      <dgm:spPr/>
    </dgm:pt>
    <dgm:pt modelId="{89FBB4E1-3D9D-4700-A2D7-2C1149C4D529}" type="pres">
      <dgm:prSet presAssocID="{0A619973-EF2F-403F-8217-3FCF56215331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2490FD3D-C1F4-41B6-B0B7-621AFDB344D9}" type="pres">
      <dgm:prSet presAssocID="{0A619973-EF2F-403F-8217-3FCF56215331}" presName="desTx" presStyleLbl="alignAccFollowNode1" presStyleIdx="1" presStyleCnt="3">
        <dgm:presLayoutVars>
          <dgm:bulletEnabled val="1"/>
        </dgm:presLayoutVars>
      </dgm:prSet>
      <dgm:spPr/>
    </dgm:pt>
    <dgm:pt modelId="{71D7A03B-59C3-4B2E-9C0A-2CFDC06B7AF8}" type="pres">
      <dgm:prSet presAssocID="{3278863F-011A-4AA8-8B7B-C9495DC78CDF}" presName="space" presStyleCnt="0"/>
      <dgm:spPr/>
    </dgm:pt>
    <dgm:pt modelId="{FAF629DD-8395-4E99-BEE4-3ABB2196DFBA}" type="pres">
      <dgm:prSet presAssocID="{5F4FCED4-D1C5-4A28-8BD6-27323E794004}" presName="composite" presStyleCnt="0"/>
      <dgm:spPr/>
    </dgm:pt>
    <dgm:pt modelId="{1865F96B-F12B-4930-A201-A390ACAB8F91}" type="pres">
      <dgm:prSet presAssocID="{5F4FCED4-D1C5-4A28-8BD6-27323E79400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4CFCB524-AD60-4664-B655-1A1903E0ACBA}" type="pres">
      <dgm:prSet presAssocID="{5F4FCED4-D1C5-4A28-8BD6-27323E794004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E91EFF08-C900-4EC9-AE9F-F10F58DB6CE0}" type="presOf" srcId="{0A619973-EF2F-403F-8217-3FCF56215331}" destId="{89FBB4E1-3D9D-4700-A2D7-2C1149C4D529}" srcOrd="0" destOrd="0" presId="urn:microsoft.com/office/officeart/2005/8/layout/hList1"/>
    <dgm:cxn modelId="{35D02824-FC28-4ED4-8C48-0BDF86DC73FC}" srcId="{17316380-82DC-42D7-A2EA-F960BF4A80AB}" destId="{86F521DE-3744-4738-8FDE-D7BC12030A0D}" srcOrd="0" destOrd="0" parTransId="{E9B96ED0-9D84-4469-B89D-257F43C16FE2}" sibTransId="{1BFD3B23-99FD-47AD-86AF-54E405B9DA25}"/>
    <dgm:cxn modelId="{395AD125-CE05-45F7-BF0B-4B75D5CAA76F}" srcId="{5F4FCED4-D1C5-4A28-8BD6-27323E794004}" destId="{958DD9A2-4B01-4628-BB6C-8F54281DECE9}" srcOrd="0" destOrd="0" parTransId="{19D3711E-30B3-4E82-B29E-D8F2DC6E1046}" sibTransId="{D6E5F706-8C24-4E6A-BBFB-97E5F557D4E9}"/>
    <dgm:cxn modelId="{70755E60-2ADB-451D-B1E5-B400E97A6D78}" type="presOf" srcId="{958DD9A2-4B01-4628-BB6C-8F54281DECE9}" destId="{4CFCB524-AD60-4664-B655-1A1903E0ACBA}" srcOrd="0" destOrd="0" presId="urn:microsoft.com/office/officeart/2005/8/layout/hList1"/>
    <dgm:cxn modelId="{DA9C2C68-FE29-4CA9-9689-7BAFBDEC5B68}" type="presOf" srcId="{0945FA5F-12AB-42F6-A590-51A9064A84E2}" destId="{FF3D87B2-8212-449E-8281-A76EEBAD64C9}" srcOrd="0" destOrd="1" presId="urn:microsoft.com/office/officeart/2005/8/layout/hList1"/>
    <dgm:cxn modelId="{D90AF26A-02FB-44D8-90C1-7598A22CC981}" srcId="{0A619973-EF2F-403F-8217-3FCF56215331}" destId="{135FF7CD-2BF6-4B2B-B284-3446B101CB58}" srcOrd="0" destOrd="0" parTransId="{E2828880-DC6F-4FEA-82B7-F98BCA712D16}" sibTransId="{82B81A66-2307-4CC9-A957-EF08D01F47DB}"/>
    <dgm:cxn modelId="{EBB70F53-B552-45D1-B4B3-5774EE711E36}" type="presOf" srcId="{17316380-82DC-42D7-A2EA-F960BF4A80AB}" destId="{F74DE113-583E-4FB9-8995-4A2C9DBEC8F6}" srcOrd="0" destOrd="0" presId="urn:microsoft.com/office/officeart/2005/8/layout/hList1"/>
    <dgm:cxn modelId="{95EB7E84-CD2C-455C-830E-169EBAF5502D}" type="presOf" srcId="{86F521DE-3744-4738-8FDE-D7BC12030A0D}" destId="{FF3D87B2-8212-449E-8281-A76EEBAD64C9}" srcOrd="0" destOrd="0" presId="urn:microsoft.com/office/officeart/2005/8/layout/hList1"/>
    <dgm:cxn modelId="{62645396-F145-4E26-87FE-53676ACD6F95}" type="presOf" srcId="{5F4FCED4-D1C5-4A28-8BD6-27323E794004}" destId="{1865F96B-F12B-4930-A201-A390ACAB8F91}" srcOrd="0" destOrd="0" presId="urn:microsoft.com/office/officeart/2005/8/layout/hList1"/>
    <dgm:cxn modelId="{F003FB9C-9220-4FCC-943F-16CD79F3F0D1}" type="presOf" srcId="{21261175-62E9-4A22-8C30-3DD4CAE1A3A5}" destId="{410D2826-54D1-4030-A4E7-A22704F2C672}" srcOrd="0" destOrd="0" presId="urn:microsoft.com/office/officeart/2005/8/layout/hList1"/>
    <dgm:cxn modelId="{E8AFC5C0-5273-4F07-AC6E-F5FD113E0C67}" type="presOf" srcId="{135FF7CD-2BF6-4B2B-B284-3446B101CB58}" destId="{2490FD3D-C1F4-41B6-B0B7-621AFDB344D9}" srcOrd="0" destOrd="0" presId="urn:microsoft.com/office/officeart/2005/8/layout/hList1"/>
    <dgm:cxn modelId="{A24365CD-E0E5-4E22-B66B-B7E1CACAB3C8}" srcId="{21261175-62E9-4A22-8C30-3DD4CAE1A3A5}" destId="{17316380-82DC-42D7-A2EA-F960BF4A80AB}" srcOrd="0" destOrd="0" parTransId="{F1631A2C-E84F-421E-AA95-12B8FEED0F81}" sibTransId="{C5B6C487-D093-4D11-988B-7BDF71B5D861}"/>
    <dgm:cxn modelId="{872994CF-6BCD-4B8C-8AB4-D245A069836E}" srcId="{17316380-82DC-42D7-A2EA-F960BF4A80AB}" destId="{0945FA5F-12AB-42F6-A590-51A9064A84E2}" srcOrd="1" destOrd="0" parTransId="{BC6F973E-5852-4471-B638-E1B9D3D40F64}" sibTransId="{2ACFE4B2-4F32-4168-AB0B-CD17EED669D2}"/>
    <dgm:cxn modelId="{EFF68CD3-F3AA-46A8-93E8-5EF7EE39C18A}" srcId="{21261175-62E9-4A22-8C30-3DD4CAE1A3A5}" destId="{0A619973-EF2F-403F-8217-3FCF56215331}" srcOrd="1" destOrd="0" parTransId="{F9C02F34-FE54-464A-806F-650B9E252F44}" sibTransId="{3278863F-011A-4AA8-8B7B-C9495DC78CDF}"/>
    <dgm:cxn modelId="{4836D4F1-EE59-43E2-A924-E512ADECE9C5}" srcId="{21261175-62E9-4A22-8C30-3DD4CAE1A3A5}" destId="{5F4FCED4-D1C5-4A28-8BD6-27323E794004}" srcOrd="2" destOrd="0" parTransId="{13032846-1138-44D3-86FC-6EDFC0FFA404}" sibTransId="{8BEE9109-2E56-4985-9D73-4D7E7ACBE9FB}"/>
    <dgm:cxn modelId="{5FA29E85-7062-4F53-BD2D-E88CA04F10CE}" type="presParOf" srcId="{410D2826-54D1-4030-A4E7-A22704F2C672}" destId="{226C36E2-C13E-4C02-81F8-33CD96D70908}" srcOrd="0" destOrd="0" presId="urn:microsoft.com/office/officeart/2005/8/layout/hList1"/>
    <dgm:cxn modelId="{510CF775-9EBA-47BF-8EE5-E900147A7F93}" type="presParOf" srcId="{226C36E2-C13E-4C02-81F8-33CD96D70908}" destId="{F74DE113-583E-4FB9-8995-4A2C9DBEC8F6}" srcOrd="0" destOrd="0" presId="urn:microsoft.com/office/officeart/2005/8/layout/hList1"/>
    <dgm:cxn modelId="{4BEE8354-20D5-4340-B8A0-6EE3A8660AE1}" type="presParOf" srcId="{226C36E2-C13E-4C02-81F8-33CD96D70908}" destId="{FF3D87B2-8212-449E-8281-A76EEBAD64C9}" srcOrd="1" destOrd="0" presId="urn:microsoft.com/office/officeart/2005/8/layout/hList1"/>
    <dgm:cxn modelId="{4B9DC9F1-8172-4FEB-BD2D-FFED1D224B82}" type="presParOf" srcId="{410D2826-54D1-4030-A4E7-A22704F2C672}" destId="{0D29B6B6-37BA-4764-BE1E-4FBEC1E37293}" srcOrd="1" destOrd="0" presId="urn:microsoft.com/office/officeart/2005/8/layout/hList1"/>
    <dgm:cxn modelId="{8146BF8E-839A-4447-9BFE-8CACE64C02DB}" type="presParOf" srcId="{410D2826-54D1-4030-A4E7-A22704F2C672}" destId="{496FC5FE-292C-4173-9895-360624793D3A}" srcOrd="2" destOrd="0" presId="urn:microsoft.com/office/officeart/2005/8/layout/hList1"/>
    <dgm:cxn modelId="{96C1E556-E1AA-4A4F-9903-0E32821C66BD}" type="presParOf" srcId="{496FC5FE-292C-4173-9895-360624793D3A}" destId="{89FBB4E1-3D9D-4700-A2D7-2C1149C4D529}" srcOrd="0" destOrd="0" presId="urn:microsoft.com/office/officeart/2005/8/layout/hList1"/>
    <dgm:cxn modelId="{5CB80C99-B865-4F8E-A658-8249041C7DBA}" type="presParOf" srcId="{496FC5FE-292C-4173-9895-360624793D3A}" destId="{2490FD3D-C1F4-41B6-B0B7-621AFDB344D9}" srcOrd="1" destOrd="0" presId="urn:microsoft.com/office/officeart/2005/8/layout/hList1"/>
    <dgm:cxn modelId="{7309BA6A-96CD-4BF9-A723-48E2977CA217}" type="presParOf" srcId="{410D2826-54D1-4030-A4E7-A22704F2C672}" destId="{71D7A03B-59C3-4B2E-9C0A-2CFDC06B7AF8}" srcOrd="3" destOrd="0" presId="urn:microsoft.com/office/officeart/2005/8/layout/hList1"/>
    <dgm:cxn modelId="{44F5A582-897B-433C-9F97-FCFA89EC9B25}" type="presParOf" srcId="{410D2826-54D1-4030-A4E7-A22704F2C672}" destId="{FAF629DD-8395-4E99-BEE4-3ABB2196DFBA}" srcOrd="4" destOrd="0" presId="urn:microsoft.com/office/officeart/2005/8/layout/hList1"/>
    <dgm:cxn modelId="{62EA570D-5726-47FB-B5D0-E4965B402513}" type="presParOf" srcId="{FAF629DD-8395-4E99-BEE4-3ABB2196DFBA}" destId="{1865F96B-F12B-4930-A201-A390ACAB8F91}" srcOrd="0" destOrd="0" presId="urn:microsoft.com/office/officeart/2005/8/layout/hList1"/>
    <dgm:cxn modelId="{751B75F8-9C83-4387-BAFF-B23AB2249903}" type="presParOf" srcId="{FAF629DD-8395-4E99-BEE4-3ABB2196DFBA}" destId="{4CFCB524-AD60-4664-B655-1A1903E0ACB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6BC35F3-EC41-4518-9273-05F39ADD0E54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46EFA05-0A7B-4393-A945-42906419F9BC}">
      <dgm:prSet/>
      <dgm:spPr/>
      <dgm:t>
        <a:bodyPr/>
        <a:lstStyle/>
        <a:p>
          <a:r>
            <a:rPr lang="fr-CA"/>
            <a:t>Suivi des VOIC</a:t>
          </a:r>
          <a:endParaRPr lang="en-US"/>
        </a:p>
      </dgm:t>
    </dgm:pt>
    <dgm:pt modelId="{5E8EFC90-9614-4499-B544-0B0E8EEAAEBA}" type="parTrans" cxnId="{14A6C315-98EA-436C-BF36-A7B7B053F567}">
      <dgm:prSet/>
      <dgm:spPr/>
      <dgm:t>
        <a:bodyPr/>
        <a:lstStyle/>
        <a:p>
          <a:endParaRPr lang="en-US"/>
        </a:p>
      </dgm:t>
    </dgm:pt>
    <dgm:pt modelId="{F67873C9-5486-4F9C-B4EF-32C3860EC362}" type="sibTrans" cxnId="{14A6C315-98EA-436C-BF36-A7B7B053F567}">
      <dgm:prSet/>
      <dgm:spPr/>
      <dgm:t>
        <a:bodyPr/>
        <a:lstStyle/>
        <a:p>
          <a:endParaRPr lang="en-US"/>
        </a:p>
      </dgm:t>
    </dgm:pt>
    <dgm:pt modelId="{2BF38B79-D6DD-41EF-8E10-78D8F585BFBB}">
      <dgm:prSet/>
      <dgm:spPr/>
      <dgm:t>
        <a:bodyPr/>
        <a:lstStyle/>
        <a:p>
          <a:r>
            <a:rPr lang="fr-CA"/>
            <a:t>MFFP : présenter un suivi des VOIC </a:t>
          </a:r>
          <a:endParaRPr lang="en-US"/>
        </a:p>
      </dgm:t>
    </dgm:pt>
    <dgm:pt modelId="{B21EA3B5-E4F8-4849-9117-4E8EB2121724}" type="parTrans" cxnId="{C30C7ECA-9B42-40C2-ABF1-F19967591FB0}">
      <dgm:prSet/>
      <dgm:spPr/>
      <dgm:t>
        <a:bodyPr/>
        <a:lstStyle/>
        <a:p>
          <a:endParaRPr lang="en-US"/>
        </a:p>
      </dgm:t>
    </dgm:pt>
    <dgm:pt modelId="{862FF353-576D-4820-8CF9-BDBF3A7315EF}" type="sibTrans" cxnId="{C30C7ECA-9B42-40C2-ABF1-F19967591FB0}">
      <dgm:prSet/>
      <dgm:spPr/>
      <dgm:t>
        <a:bodyPr/>
        <a:lstStyle/>
        <a:p>
          <a:endParaRPr lang="en-US"/>
        </a:p>
      </dgm:t>
    </dgm:pt>
    <dgm:pt modelId="{C354A752-3935-447A-8C9C-525B51CD3091}">
      <dgm:prSet/>
      <dgm:spPr/>
      <dgm:t>
        <a:bodyPr/>
        <a:lstStyle/>
        <a:p>
          <a:r>
            <a:rPr lang="fr-CA"/>
            <a:t>Réévaluation</a:t>
          </a:r>
          <a:endParaRPr lang="en-US"/>
        </a:p>
      </dgm:t>
    </dgm:pt>
    <dgm:pt modelId="{F48044E8-DEDC-4924-9EF6-AE58564A9BF1}" type="parTrans" cxnId="{E59048B9-F4B0-43FD-8FC6-DB22777D62A5}">
      <dgm:prSet/>
      <dgm:spPr/>
      <dgm:t>
        <a:bodyPr/>
        <a:lstStyle/>
        <a:p>
          <a:endParaRPr lang="en-US"/>
        </a:p>
      </dgm:t>
    </dgm:pt>
    <dgm:pt modelId="{DCC7B947-E72E-4C97-913D-7996B0895534}" type="sibTrans" cxnId="{E59048B9-F4B0-43FD-8FC6-DB22777D62A5}">
      <dgm:prSet/>
      <dgm:spPr/>
      <dgm:t>
        <a:bodyPr/>
        <a:lstStyle/>
        <a:p>
          <a:endParaRPr lang="en-US"/>
        </a:p>
      </dgm:t>
    </dgm:pt>
    <dgm:pt modelId="{DC3A0A3C-EF5C-45D1-BB94-787CA7341116}">
      <dgm:prSet/>
      <dgm:spPr/>
      <dgm:t>
        <a:bodyPr/>
        <a:lstStyle/>
        <a:p>
          <a:r>
            <a:rPr lang="fr-CA"/>
            <a:t>Membres de la TGIRT : Suivre le respect des VOIC et leur pertinence</a:t>
          </a:r>
          <a:endParaRPr lang="en-US"/>
        </a:p>
      </dgm:t>
    </dgm:pt>
    <dgm:pt modelId="{91483F22-E7F6-40CD-ADA0-6C76D7DDEEC4}" type="parTrans" cxnId="{EA366037-6402-4CD1-931D-1DACCB5AE0AC}">
      <dgm:prSet/>
      <dgm:spPr/>
      <dgm:t>
        <a:bodyPr/>
        <a:lstStyle/>
        <a:p>
          <a:endParaRPr lang="en-US"/>
        </a:p>
      </dgm:t>
    </dgm:pt>
    <dgm:pt modelId="{0169EA29-E547-4127-967B-8D95F5EDC5AF}" type="sibTrans" cxnId="{EA366037-6402-4CD1-931D-1DACCB5AE0AC}">
      <dgm:prSet/>
      <dgm:spPr/>
      <dgm:t>
        <a:bodyPr/>
        <a:lstStyle/>
        <a:p>
          <a:endParaRPr lang="en-US"/>
        </a:p>
      </dgm:t>
    </dgm:pt>
    <dgm:pt modelId="{97713F69-F32A-48BB-82F3-0D8686F0BB69}">
      <dgm:prSet/>
      <dgm:spPr/>
      <dgm:t>
        <a:bodyPr/>
        <a:lstStyle/>
        <a:p>
          <a:r>
            <a:rPr lang="fr-CA"/>
            <a:t>MFFP : Faire des recommandations</a:t>
          </a:r>
          <a:endParaRPr lang="en-US"/>
        </a:p>
      </dgm:t>
    </dgm:pt>
    <dgm:pt modelId="{85D1DAC4-2D95-46ED-9D65-3AA1F65947BF}" type="parTrans" cxnId="{004076BC-6707-4864-8A32-A069F682C86E}">
      <dgm:prSet/>
      <dgm:spPr/>
      <dgm:t>
        <a:bodyPr/>
        <a:lstStyle/>
        <a:p>
          <a:endParaRPr lang="en-US"/>
        </a:p>
      </dgm:t>
    </dgm:pt>
    <dgm:pt modelId="{130253B6-5C9E-4D9C-9AE3-3BAB5F747DCD}" type="sibTrans" cxnId="{004076BC-6707-4864-8A32-A069F682C86E}">
      <dgm:prSet/>
      <dgm:spPr/>
      <dgm:t>
        <a:bodyPr/>
        <a:lstStyle/>
        <a:p>
          <a:endParaRPr lang="en-US"/>
        </a:p>
      </dgm:t>
    </dgm:pt>
    <dgm:pt modelId="{A3E2D35C-2F27-48E5-B7A8-7206B6C3DB5A}" type="pres">
      <dgm:prSet presAssocID="{26BC35F3-EC41-4518-9273-05F39ADD0E54}" presName="Name0" presStyleCnt="0">
        <dgm:presLayoutVars>
          <dgm:dir/>
          <dgm:animLvl val="lvl"/>
          <dgm:resizeHandles val="exact"/>
        </dgm:presLayoutVars>
      </dgm:prSet>
      <dgm:spPr/>
    </dgm:pt>
    <dgm:pt modelId="{58EE1D76-8C12-4956-ACD9-896CFAB5D5D5}" type="pres">
      <dgm:prSet presAssocID="{E46EFA05-0A7B-4393-A945-42906419F9BC}" presName="composite" presStyleCnt="0"/>
      <dgm:spPr/>
    </dgm:pt>
    <dgm:pt modelId="{1E2526EE-2E32-48C1-8223-47A9A87120F7}" type="pres">
      <dgm:prSet presAssocID="{E46EFA05-0A7B-4393-A945-42906419F9BC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218C45AD-B87B-4153-89AC-E43BFC44D247}" type="pres">
      <dgm:prSet presAssocID="{E46EFA05-0A7B-4393-A945-42906419F9BC}" presName="desTx" presStyleLbl="alignAccFollowNode1" presStyleIdx="0" presStyleCnt="2">
        <dgm:presLayoutVars>
          <dgm:bulletEnabled val="1"/>
        </dgm:presLayoutVars>
      </dgm:prSet>
      <dgm:spPr/>
    </dgm:pt>
    <dgm:pt modelId="{C8B4C01F-C233-4EF2-BCB3-B84E04EE047D}" type="pres">
      <dgm:prSet presAssocID="{F67873C9-5486-4F9C-B4EF-32C3860EC362}" presName="space" presStyleCnt="0"/>
      <dgm:spPr/>
    </dgm:pt>
    <dgm:pt modelId="{A35B6535-29D4-49AE-9931-5A5C2B6B2444}" type="pres">
      <dgm:prSet presAssocID="{C354A752-3935-447A-8C9C-525B51CD3091}" presName="composite" presStyleCnt="0"/>
      <dgm:spPr/>
    </dgm:pt>
    <dgm:pt modelId="{A9DC6631-1AFE-4B3E-950F-B1F973B898BB}" type="pres">
      <dgm:prSet presAssocID="{C354A752-3935-447A-8C9C-525B51CD3091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05A5C71F-C3D9-447A-960C-251BC6E2F78B}" type="pres">
      <dgm:prSet presAssocID="{C354A752-3935-447A-8C9C-525B51CD3091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14A6C315-98EA-436C-BF36-A7B7B053F567}" srcId="{26BC35F3-EC41-4518-9273-05F39ADD0E54}" destId="{E46EFA05-0A7B-4393-A945-42906419F9BC}" srcOrd="0" destOrd="0" parTransId="{5E8EFC90-9614-4499-B544-0B0E8EEAAEBA}" sibTransId="{F67873C9-5486-4F9C-B4EF-32C3860EC362}"/>
    <dgm:cxn modelId="{BB945A2B-6643-4422-9935-4D3B563D18C8}" type="presOf" srcId="{2BF38B79-D6DD-41EF-8E10-78D8F585BFBB}" destId="{218C45AD-B87B-4153-89AC-E43BFC44D247}" srcOrd="0" destOrd="0" presId="urn:microsoft.com/office/officeart/2005/8/layout/hList1"/>
    <dgm:cxn modelId="{EA366037-6402-4CD1-931D-1DACCB5AE0AC}" srcId="{C354A752-3935-447A-8C9C-525B51CD3091}" destId="{DC3A0A3C-EF5C-45D1-BB94-787CA7341116}" srcOrd="0" destOrd="0" parTransId="{91483F22-E7F6-40CD-ADA0-6C76D7DDEEC4}" sibTransId="{0169EA29-E547-4127-967B-8D95F5EDC5AF}"/>
    <dgm:cxn modelId="{9FAB7372-07F6-4789-A4EB-7075037E08C3}" type="presOf" srcId="{C354A752-3935-447A-8C9C-525B51CD3091}" destId="{A9DC6631-1AFE-4B3E-950F-B1F973B898BB}" srcOrd="0" destOrd="0" presId="urn:microsoft.com/office/officeart/2005/8/layout/hList1"/>
    <dgm:cxn modelId="{ADA6FEA1-8C8E-4877-9D62-925B29653705}" type="presOf" srcId="{E46EFA05-0A7B-4393-A945-42906419F9BC}" destId="{1E2526EE-2E32-48C1-8223-47A9A87120F7}" srcOrd="0" destOrd="0" presId="urn:microsoft.com/office/officeart/2005/8/layout/hList1"/>
    <dgm:cxn modelId="{D50F8DB4-5B8A-40C5-8151-919F14C53C09}" type="presOf" srcId="{26BC35F3-EC41-4518-9273-05F39ADD0E54}" destId="{A3E2D35C-2F27-48E5-B7A8-7206B6C3DB5A}" srcOrd="0" destOrd="0" presId="urn:microsoft.com/office/officeart/2005/8/layout/hList1"/>
    <dgm:cxn modelId="{E59048B9-F4B0-43FD-8FC6-DB22777D62A5}" srcId="{26BC35F3-EC41-4518-9273-05F39ADD0E54}" destId="{C354A752-3935-447A-8C9C-525B51CD3091}" srcOrd="1" destOrd="0" parTransId="{F48044E8-DEDC-4924-9EF6-AE58564A9BF1}" sibTransId="{DCC7B947-E72E-4C97-913D-7996B0895534}"/>
    <dgm:cxn modelId="{004076BC-6707-4864-8A32-A069F682C86E}" srcId="{C354A752-3935-447A-8C9C-525B51CD3091}" destId="{97713F69-F32A-48BB-82F3-0D8686F0BB69}" srcOrd="1" destOrd="0" parTransId="{85D1DAC4-2D95-46ED-9D65-3AA1F65947BF}" sibTransId="{130253B6-5C9E-4D9C-9AE3-3BAB5F747DCD}"/>
    <dgm:cxn modelId="{C30C7ECA-9B42-40C2-ABF1-F19967591FB0}" srcId="{E46EFA05-0A7B-4393-A945-42906419F9BC}" destId="{2BF38B79-D6DD-41EF-8E10-78D8F585BFBB}" srcOrd="0" destOrd="0" parTransId="{B21EA3B5-E4F8-4849-9117-4E8EB2121724}" sibTransId="{862FF353-576D-4820-8CF9-BDBF3A7315EF}"/>
    <dgm:cxn modelId="{27CAB6DA-3B65-4CF4-B3CE-F8D8A8CB8B7C}" type="presOf" srcId="{97713F69-F32A-48BB-82F3-0D8686F0BB69}" destId="{05A5C71F-C3D9-447A-960C-251BC6E2F78B}" srcOrd="0" destOrd="1" presId="urn:microsoft.com/office/officeart/2005/8/layout/hList1"/>
    <dgm:cxn modelId="{8ADBE0DC-64BC-44C1-8C0F-1D38D5554B69}" type="presOf" srcId="{DC3A0A3C-EF5C-45D1-BB94-787CA7341116}" destId="{05A5C71F-C3D9-447A-960C-251BC6E2F78B}" srcOrd="0" destOrd="0" presId="urn:microsoft.com/office/officeart/2005/8/layout/hList1"/>
    <dgm:cxn modelId="{A1E0AED0-88B3-46EA-98EE-912D8C592A4E}" type="presParOf" srcId="{A3E2D35C-2F27-48E5-B7A8-7206B6C3DB5A}" destId="{58EE1D76-8C12-4956-ACD9-896CFAB5D5D5}" srcOrd="0" destOrd="0" presId="urn:microsoft.com/office/officeart/2005/8/layout/hList1"/>
    <dgm:cxn modelId="{5E222B71-AD56-4420-9D30-5015B0325666}" type="presParOf" srcId="{58EE1D76-8C12-4956-ACD9-896CFAB5D5D5}" destId="{1E2526EE-2E32-48C1-8223-47A9A87120F7}" srcOrd="0" destOrd="0" presId="urn:microsoft.com/office/officeart/2005/8/layout/hList1"/>
    <dgm:cxn modelId="{82B1AB3F-7CE3-4FEE-A1EB-4BD535743104}" type="presParOf" srcId="{58EE1D76-8C12-4956-ACD9-896CFAB5D5D5}" destId="{218C45AD-B87B-4153-89AC-E43BFC44D247}" srcOrd="1" destOrd="0" presId="urn:microsoft.com/office/officeart/2005/8/layout/hList1"/>
    <dgm:cxn modelId="{4E200CF0-15CD-4139-825D-6C093901A956}" type="presParOf" srcId="{A3E2D35C-2F27-48E5-B7A8-7206B6C3DB5A}" destId="{C8B4C01F-C233-4EF2-BCB3-B84E04EE047D}" srcOrd="1" destOrd="0" presId="urn:microsoft.com/office/officeart/2005/8/layout/hList1"/>
    <dgm:cxn modelId="{5E8FBD97-2C1D-47A8-8151-14BDF4E4AE13}" type="presParOf" srcId="{A3E2D35C-2F27-48E5-B7A8-7206B6C3DB5A}" destId="{A35B6535-29D4-49AE-9931-5A5C2B6B2444}" srcOrd="2" destOrd="0" presId="urn:microsoft.com/office/officeart/2005/8/layout/hList1"/>
    <dgm:cxn modelId="{6E7C3577-CC66-435B-8498-B3D3D9EA4A94}" type="presParOf" srcId="{A35B6535-29D4-49AE-9931-5A5C2B6B2444}" destId="{A9DC6631-1AFE-4B3E-950F-B1F973B898BB}" srcOrd="0" destOrd="0" presId="urn:microsoft.com/office/officeart/2005/8/layout/hList1"/>
    <dgm:cxn modelId="{B1315767-8D64-4865-8137-11AE48E310E4}" type="presParOf" srcId="{A35B6535-29D4-49AE-9931-5A5C2B6B2444}" destId="{05A5C71F-C3D9-447A-960C-251BC6E2F78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4B741F-2AD6-4EC9-8FDD-B135C838B9F3}">
      <dsp:nvSpPr>
        <dsp:cNvPr id="0" name=""/>
        <dsp:cNvSpPr/>
      </dsp:nvSpPr>
      <dsp:spPr>
        <a:xfrm>
          <a:off x="712197" y="817639"/>
          <a:ext cx="1063698" cy="106369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00CD83-A2E1-4328-B9C7-E6D8FE40BF8D}">
      <dsp:nvSpPr>
        <dsp:cNvPr id="0" name=""/>
        <dsp:cNvSpPr/>
      </dsp:nvSpPr>
      <dsp:spPr>
        <a:xfrm>
          <a:off x="62159" y="2196159"/>
          <a:ext cx="23637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600" kern="1200"/>
            <a:t>Valeur</a:t>
          </a:r>
          <a:endParaRPr lang="en-US" sz="3600" kern="1200"/>
        </a:p>
      </dsp:txBody>
      <dsp:txXfrm>
        <a:off x="62159" y="2196159"/>
        <a:ext cx="2363775" cy="720000"/>
      </dsp:txXfrm>
    </dsp:sp>
    <dsp:sp modelId="{5510FDD4-C83C-4B0B-8FC0-F35FC9A947A8}">
      <dsp:nvSpPr>
        <dsp:cNvPr id="0" name=""/>
        <dsp:cNvSpPr/>
      </dsp:nvSpPr>
      <dsp:spPr>
        <a:xfrm>
          <a:off x="3489632" y="817639"/>
          <a:ext cx="1063698" cy="106369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AFC82B-48AB-475F-A2D6-8EBD1670FCC4}">
      <dsp:nvSpPr>
        <dsp:cNvPr id="0" name=""/>
        <dsp:cNvSpPr/>
      </dsp:nvSpPr>
      <dsp:spPr>
        <a:xfrm>
          <a:off x="2839594" y="2196159"/>
          <a:ext cx="23637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600" kern="1200"/>
            <a:t>Objectif</a:t>
          </a:r>
          <a:endParaRPr lang="en-US" sz="3600" kern="1200"/>
        </a:p>
      </dsp:txBody>
      <dsp:txXfrm>
        <a:off x="2839594" y="2196159"/>
        <a:ext cx="2363775" cy="720000"/>
      </dsp:txXfrm>
    </dsp:sp>
    <dsp:sp modelId="{B804DB4E-A4EB-43A4-89C3-A254CBCF4B18}">
      <dsp:nvSpPr>
        <dsp:cNvPr id="0" name=""/>
        <dsp:cNvSpPr/>
      </dsp:nvSpPr>
      <dsp:spPr>
        <a:xfrm>
          <a:off x="6267068" y="817639"/>
          <a:ext cx="1063698" cy="106369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BABAA2-3738-4ED8-8532-51A31E8DF94A}">
      <dsp:nvSpPr>
        <dsp:cNvPr id="0" name=""/>
        <dsp:cNvSpPr/>
      </dsp:nvSpPr>
      <dsp:spPr>
        <a:xfrm>
          <a:off x="5617030" y="2196159"/>
          <a:ext cx="23637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600" kern="1200"/>
            <a:t>Indicateurs</a:t>
          </a:r>
          <a:endParaRPr lang="en-US" sz="3600" kern="1200"/>
        </a:p>
      </dsp:txBody>
      <dsp:txXfrm>
        <a:off x="5617030" y="2196159"/>
        <a:ext cx="2363775" cy="720000"/>
      </dsp:txXfrm>
    </dsp:sp>
    <dsp:sp modelId="{648EFF4C-0538-4921-BD6B-D7BD48B3E470}">
      <dsp:nvSpPr>
        <dsp:cNvPr id="0" name=""/>
        <dsp:cNvSpPr/>
      </dsp:nvSpPr>
      <dsp:spPr>
        <a:xfrm>
          <a:off x="9044504" y="817639"/>
          <a:ext cx="1063698" cy="106369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DC01C4-D2A8-48EB-ABA8-356BFF72405A}">
      <dsp:nvSpPr>
        <dsp:cNvPr id="0" name=""/>
        <dsp:cNvSpPr/>
      </dsp:nvSpPr>
      <dsp:spPr>
        <a:xfrm>
          <a:off x="8394465" y="2196159"/>
          <a:ext cx="23637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600" kern="1200"/>
            <a:t>Cibles</a:t>
          </a:r>
          <a:endParaRPr lang="en-US" sz="3600" kern="1200"/>
        </a:p>
      </dsp:txBody>
      <dsp:txXfrm>
        <a:off x="8394465" y="2196159"/>
        <a:ext cx="2363775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DA7EC6-320D-4923-A53E-54009D250DAD}">
      <dsp:nvSpPr>
        <dsp:cNvPr id="0" name=""/>
        <dsp:cNvSpPr/>
      </dsp:nvSpPr>
      <dsp:spPr>
        <a:xfrm>
          <a:off x="2390918" y="3545"/>
          <a:ext cx="1481803" cy="96317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500" kern="1200" dirty="0"/>
            <a:t>Identification des enjeux</a:t>
          </a:r>
        </a:p>
      </dsp:txBody>
      <dsp:txXfrm>
        <a:off x="2437936" y="50563"/>
        <a:ext cx="1387767" cy="869136"/>
      </dsp:txXfrm>
    </dsp:sp>
    <dsp:sp modelId="{EDFA214D-A1EC-43A3-864F-0DDC438EA0B8}">
      <dsp:nvSpPr>
        <dsp:cNvPr id="0" name=""/>
        <dsp:cNvSpPr/>
      </dsp:nvSpPr>
      <dsp:spPr>
        <a:xfrm>
          <a:off x="864607" y="485131"/>
          <a:ext cx="4534424" cy="4534424"/>
        </a:xfrm>
        <a:custGeom>
          <a:avLst/>
          <a:gdLst/>
          <a:ahLst/>
          <a:cxnLst/>
          <a:rect l="0" t="0" r="0" b="0"/>
          <a:pathLst>
            <a:path>
              <a:moveTo>
                <a:pt x="3194102" y="198123"/>
              </a:moveTo>
              <a:arcTo wR="2267212" hR="2267212" stAng="17647857" swAng="922832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B69336-7C37-481B-AD2A-3B7EDC3B7340}">
      <dsp:nvSpPr>
        <dsp:cNvPr id="0" name=""/>
        <dsp:cNvSpPr/>
      </dsp:nvSpPr>
      <dsp:spPr>
        <a:xfrm>
          <a:off x="4354381" y="1137151"/>
          <a:ext cx="1481803" cy="96317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500" kern="1200" dirty="0"/>
            <a:t>Documentation des enjeux</a:t>
          </a:r>
        </a:p>
      </dsp:txBody>
      <dsp:txXfrm>
        <a:off x="4401399" y="1184169"/>
        <a:ext cx="1387767" cy="869136"/>
      </dsp:txXfrm>
    </dsp:sp>
    <dsp:sp modelId="{09E273E0-8E88-4BCF-B60F-FACFDB089F8F}">
      <dsp:nvSpPr>
        <dsp:cNvPr id="0" name=""/>
        <dsp:cNvSpPr/>
      </dsp:nvSpPr>
      <dsp:spPr>
        <a:xfrm>
          <a:off x="864607" y="485131"/>
          <a:ext cx="4534424" cy="4534424"/>
        </a:xfrm>
        <a:custGeom>
          <a:avLst/>
          <a:gdLst/>
          <a:ahLst/>
          <a:cxnLst/>
          <a:rect l="0" t="0" r="0" b="0"/>
          <a:pathLst>
            <a:path>
              <a:moveTo>
                <a:pt x="4499133" y="1868741"/>
              </a:moveTo>
              <a:arcTo wR="2267212" hR="2267212" stAng="20992648" swAng="1214703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F42DD5-080E-41F2-9AEF-E09E688CCB69}">
      <dsp:nvSpPr>
        <dsp:cNvPr id="0" name=""/>
        <dsp:cNvSpPr/>
      </dsp:nvSpPr>
      <dsp:spPr>
        <a:xfrm>
          <a:off x="4354381" y="3404364"/>
          <a:ext cx="1481803" cy="96317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500" kern="1200" dirty="0"/>
            <a:t>Identification des objectifs</a:t>
          </a:r>
        </a:p>
      </dsp:txBody>
      <dsp:txXfrm>
        <a:off x="4401399" y="3451382"/>
        <a:ext cx="1387767" cy="869136"/>
      </dsp:txXfrm>
    </dsp:sp>
    <dsp:sp modelId="{9762B4BE-D72F-4052-AC3D-03B3382DC9AE}">
      <dsp:nvSpPr>
        <dsp:cNvPr id="0" name=""/>
        <dsp:cNvSpPr/>
      </dsp:nvSpPr>
      <dsp:spPr>
        <a:xfrm>
          <a:off x="864607" y="485131"/>
          <a:ext cx="4534424" cy="4534424"/>
        </a:xfrm>
        <a:custGeom>
          <a:avLst/>
          <a:gdLst/>
          <a:ahLst/>
          <a:cxnLst/>
          <a:rect l="0" t="0" r="0" b="0"/>
          <a:pathLst>
            <a:path>
              <a:moveTo>
                <a:pt x="3709687" y="4016360"/>
              </a:moveTo>
              <a:arcTo wR="2267212" hR="2267212" stAng="3029311" swAng="922832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F3B82-C022-4370-A5E0-CE53A2536B55}">
      <dsp:nvSpPr>
        <dsp:cNvPr id="0" name=""/>
        <dsp:cNvSpPr/>
      </dsp:nvSpPr>
      <dsp:spPr>
        <a:xfrm>
          <a:off x="2390918" y="4537970"/>
          <a:ext cx="1481803" cy="96317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500" kern="1200" dirty="0"/>
            <a:t>Identification des indicateurs</a:t>
          </a:r>
        </a:p>
      </dsp:txBody>
      <dsp:txXfrm>
        <a:off x="2437936" y="4584988"/>
        <a:ext cx="1387767" cy="869136"/>
      </dsp:txXfrm>
    </dsp:sp>
    <dsp:sp modelId="{A8CBE7AA-F3E0-4E82-A4CE-EC9D8C9CCC52}">
      <dsp:nvSpPr>
        <dsp:cNvPr id="0" name=""/>
        <dsp:cNvSpPr/>
      </dsp:nvSpPr>
      <dsp:spPr>
        <a:xfrm>
          <a:off x="864607" y="485131"/>
          <a:ext cx="4534424" cy="4534424"/>
        </a:xfrm>
        <a:custGeom>
          <a:avLst/>
          <a:gdLst/>
          <a:ahLst/>
          <a:cxnLst/>
          <a:rect l="0" t="0" r="0" b="0"/>
          <a:pathLst>
            <a:path>
              <a:moveTo>
                <a:pt x="1340322" y="4336300"/>
              </a:moveTo>
              <a:arcTo wR="2267212" hR="2267212" stAng="6847857" swAng="922832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B9B92C-48EC-4A0E-9383-19B31BA8E62C}">
      <dsp:nvSpPr>
        <dsp:cNvPr id="0" name=""/>
        <dsp:cNvSpPr/>
      </dsp:nvSpPr>
      <dsp:spPr>
        <a:xfrm>
          <a:off x="427454" y="3404364"/>
          <a:ext cx="1481803" cy="963172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500" kern="1200" dirty="0"/>
            <a:t>Identification des cibles</a:t>
          </a:r>
        </a:p>
      </dsp:txBody>
      <dsp:txXfrm>
        <a:off x="474472" y="3451382"/>
        <a:ext cx="1387767" cy="869136"/>
      </dsp:txXfrm>
    </dsp:sp>
    <dsp:sp modelId="{6B04EF31-DDC7-4605-9CF4-C315D57A5EF5}">
      <dsp:nvSpPr>
        <dsp:cNvPr id="0" name=""/>
        <dsp:cNvSpPr/>
      </dsp:nvSpPr>
      <dsp:spPr>
        <a:xfrm>
          <a:off x="864607" y="485131"/>
          <a:ext cx="4534424" cy="4534424"/>
        </a:xfrm>
        <a:custGeom>
          <a:avLst/>
          <a:gdLst/>
          <a:ahLst/>
          <a:cxnLst/>
          <a:rect l="0" t="0" r="0" b="0"/>
          <a:pathLst>
            <a:path>
              <a:moveTo>
                <a:pt x="35291" y="2665683"/>
              </a:moveTo>
              <a:arcTo wR="2267212" hR="2267212" stAng="10192648" swAng="1214703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69B5F2-CFC2-4334-A8AE-777994F01D9F}">
      <dsp:nvSpPr>
        <dsp:cNvPr id="0" name=""/>
        <dsp:cNvSpPr/>
      </dsp:nvSpPr>
      <dsp:spPr>
        <a:xfrm>
          <a:off x="427454" y="1137151"/>
          <a:ext cx="1481803" cy="96317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500" kern="1200" dirty="0"/>
            <a:t>Réévaluation des enjeux</a:t>
          </a:r>
        </a:p>
      </dsp:txBody>
      <dsp:txXfrm>
        <a:off x="474472" y="1184169"/>
        <a:ext cx="1387767" cy="869136"/>
      </dsp:txXfrm>
    </dsp:sp>
    <dsp:sp modelId="{C3B9DCB9-846D-4F24-8A67-D8B84630B0EF}">
      <dsp:nvSpPr>
        <dsp:cNvPr id="0" name=""/>
        <dsp:cNvSpPr/>
      </dsp:nvSpPr>
      <dsp:spPr>
        <a:xfrm>
          <a:off x="864607" y="485131"/>
          <a:ext cx="4534424" cy="4534424"/>
        </a:xfrm>
        <a:custGeom>
          <a:avLst/>
          <a:gdLst/>
          <a:ahLst/>
          <a:cxnLst/>
          <a:rect l="0" t="0" r="0" b="0"/>
          <a:pathLst>
            <a:path>
              <a:moveTo>
                <a:pt x="824737" y="518064"/>
              </a:moveTo>
              <a:arcTo wR="2267212" hR="2267212" stAng="13829311" swAng="922832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120C63-0487-42CA-B4CA-059F71715199}">
      <dsp:nvSpPr>
        <dsp:cNvPr id="0" name=""/>
        <dsp:cNvSpPr/>
      </dsp:nvSpPr>
      <dsp:spPr>
        <a:xfrm>
          <a:off x="3381" y="224668"/>
          <a:ext cx="3296840" cy="73847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000" kern="1200"/>
            <a:t>Soulever de nouvelles préoccupation</a:t>
          </a:r>
          <a:endParaRPr lang="en-US" sz="2000" kern="1200"/>
        </a:p>
      </dsp:txBody>
      <dsp:txXfrm>
        <a:off x="3381" y="224668"/>
        <a:ext cx="3296840" cy="738473"/>
      </dsp:txXfrm>
    </dsp:sp>
    <dsp:sp modelId="{0500DA16-CB3C-42BB-A5A8-22F5AC537BAB}">
      <dsp:nvSpPr>
        <dsp:cNvPr id="0" name=""/>
        <dsp:cNvSpPr/>
      </dsp:nvSpPr>
      <dsp:spPr>
        <a:xfrm>
          <a:off x="3381" y="963142"/>
          <a:ext cx="3296840" cy="2545987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2000" kern="1200"/>
            <a:t>Les membres de la TGIRT : L’identification des enjeux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2000" kern="1200"/>
            <a:t>MFFP : Recommander à la TGIRT d’adresser un enjeu</a:t>
          </a:r>
          <a:endParaRPr lang="en-US" sz="2000" kern="1200"/>
        </a:p>
      </dsp:txBody>
      <dsp:txXfrm>
        <a:off x="3381" y="963142"/>
        <a:ext cx="3296840" cy="2545987"/>
      </dsp:txXfrm>
    </dsp:sp>
    <dsp:sp modelId="{CD3092FF-A0F0-4130-A383-52D649B8287C}">
      <dsp:nvSpPr>
        <dsp:cNvPr id="0" name=""/>
        <dsp:cNvSpPr/>
      </dsp:nvSpPr>
      <dsp:spPr>
        <a:xfrm>
          <a:off x="3761779" y="224668"/>
          <a:ext cx="3296840" cy="738473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000" kern="1200"/>
            <a:t>Valider la subsidiarité ministérielle de l’enjeu</a:t>
          </a:r>
          <a:endParaRPr lang="en-US" sz="2000" kern="1200"/>
        </a:p>
      </dsp:txBody>
      <dsp:txXfrm>
        <a:off x="3761779" y="224668"/>
        <a:ext cx="3296840" cy="738473"/>
      </dsp:txXfrm>
    </dsp:sp>
    <dsp:sp modelId="{9809A3A6-665C-416A-B2FD-8A87B24A8732}">
      <dsp:nvSpPr>
        <dsp:cNvPr id="0" name=""/>
        <dsp:cNvSpPr/>
      </dsp:nvSpPr>
      <dsp:spPr>
        <a:xfrm>
          <a:off x="3761779" y="963142"/>
          <a:ext cx="3296840" cy="2545987"/>
        </a:xfrm>
        <a:prstGeom prst="rect">
          <a:avLst/>
        </a:prstGeom>
        <a:solidFill>
          <a:schemeClr val="accent5">
            <a:tint val="40000"/>
            <a:alpha val="90000"/>
            <a:hueOff val="-3369881"/>
            <a:satOff val="-11416"/>
            <a:lumOff val="-146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369881"/>
              <a:satOff val="-11416"/>
              <a:lumOff val="-146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2000" kern="1200"/>
            <a:t>MFFP : Valide la recevabilité de l’enjeu </a:t>
          </a:r>
          <a:endParaRPr lang="en-US" sz="2000" kern="1200"/>
        </a:p>
      </dsp:txBody>
      <dsp:txXfrm>
        <a:off x="3761779" y="963142"/>
        <a:ext cx="3296840" cy="2545987"/>
      </dsp:txXfrm>
    </dsp:sp>
    <dsp:sp modelId="{73E547AF-EE9F-424E-A121-9B9260CB54FE}">
      <dsp:nvSpPr>
        <dsp:cNvPr id="0" name=""/>
        <dsp:cNvSpPr/>
      </dsp:nvSpPr>
      <dsp:spPr>
        <a:xfrm>
          <a:off x="7520178" y="224668"/>
          <a:ext cx="3296840" cy="738473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000" kern="1200"/>
            <a:t>Priorisation de l’enjeu</a:t>
          </a:r>
          <a:endParaRPr lang="en-US" sz="2000" kern="1200"/>
        </a:p>
      </dsp:txBody>
      <dsp:txXfrm>
        <a:off x="7520178" y="224668"/>
        <a:ext cx="3296840" cy="738473"/>
      </dsp:txXfrm>
    </dsp:sp>
    <dsp:sp modelId="{DB3328B6-1A21-44CC-9CB2-9ABE30108039}">
      <dsp:nvSpPr>
        <dsp:cNvPr id="0" name=""/>
        <dsp:cNvSpPr/>
      </dsp:nvSpPr>
      <dsp:spPr>
        <a:xfrm>
          <a:off x="7520178" y="963142"/>
          <a:ext cx="3296840" cy="2545987"/>
        </a:xfrm>
        <a:prstGeom prst="rect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2000" kern="1200"/>
            <a:t>Membres de la TGIRT : Approuve par consensus les plans de travail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2000" kern="1200"/>
            <a:t>MFFP : peut recommander une priorisation en fonction de ça capacité à les intégrer dans leur planification</a:t>
          </a:r>
          <a:endParaRPr lang="en-US" sz="2000" kern="1200"/>
        </a:p>
      </dsp:txBody>
      <dsp:txXfrm>
        <a:off x="7520178" y="963142"/>
        <a:ext cx="3296840" cy="25459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8E239C-4C2E-4165-8E72-B6B17A8FF4C9}">
      <dsp:nvSpPr>
        <dsp:cNvPr id="0" name=""/>
        <dsp:cNvSpPr/>
      </dsp:nvSpPr>
      <dsp:spPr>
        <a:xfrm>
          <a:off x="3381" y="223302"/>
          <a:ext cx="3296840" cy="66846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800" kern="1200"/>
            <a:t>Financement d’expertise</a:t>
          </a:r>
          <a:endParaRPr lang="en-US" sz="1800" kern="1200"/>
        </a:p>
      </dsp:txBody>
      <dsp:txXfrm>
        <a:off x="3381" y="223302"/>
        <a:ext cx="3296840" cy="668463"/>
      </dsp:txXfrm>
    </dsp:sp>
    <dsp:sp modelId="{95CDE418-B054-4EB6-8066-11DE65C23D53}">
      <dsp:nvSpPr>
        <dsp:cNvPr id="0" name=""/>
        <dsp:cNvSpPr/>
      </dsp:nvSpPr>
      <dsp:spPr>
        <a:xfrm>
          <a:off x="3381" y="891766"/>
          <a:ext cx="3296840" cy="261873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1800" kern="1200"/>
            <a:t>TGIRT : Peut financer selon ses capacités des expertises et de l’acquisition de connaissance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1800" kern="1200"/>
            <a:t>Membre de la TGIRT : Trouver du financement complémentaire ; Trouver un porteur de projet d’acquisition de connaissance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1800" kern="1200"/>
            <a:t>MFFP : contribution en temps</a:t>
          </a:r>
          <a:endParaRPr lang="en-US" sz="1800" kern="1200"/>
        </a:p>
      </dsp:txBody>
      <dsp:txXfrm>
        <a:off x="3381" y="891766"/>
        <a:ext cx="3296840" cy="2618730"/>
      </dsp:txXfrm>
    </dsp:sp>
    <dsp:sp modelId="{F1FA2138-51F6-44B6-A26D-B9A45F71AF1B}">
      <dsp:nvSpPr>
        <dsp:cNvPr id="0" name=""/>
        <dsp:cNvSpPr/>
      </dsp:nvSpPr>
      <dsp:spPr>
        <a:xfrm>
          <a:off x="3761779" y="223302"/>
          <a:ext cx="3296840" cy="66846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800" kern="1200"/>
            <a:t>Identification des expertises</a:t>
          </a:r>
          <a:endParaRPr lang="en-US" sz="1800" kern="1200"/>
        </a:p>
      </dsp:txBody>
      <dsp:txXfrm>
        <a:off x="3761779" y="223302"/>
        <a:ext cx="3296840" cy="668463"/>
      </dsp:txXfrm>
    </dsp:sp>
    <dsp:sp modelId="{53DD6785-8A73-4D98-A0B2-EE0A5A6DD5AE}">
      <dsp:nvSpPr>
        <dsp:cNvPr id="0" name=""/>
        <dsp:cNvSpPr/>
      </dsp:nvSpPr>
      <dsp:spPr>
        <a:xfrm>
          <a:off x="3761779" y="891766"/>
          <a:ext cx="3296840" cy="261873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1800" kern="1200"/>
            <a:t>Tout le monde peut proposer</a:t>
          </a:r>
          <a:endParaRPr lang="en-US" sz="1800" kern="1200"/>
        </a:p>
      </dsp:txBody>
      <dsp:txXfrm>
        <a:off x="3761779" y="891766"/>
        <a:ext cx="3296840" cy="2618730"/>
      </dsp:txXfrm>
    </dsp:sp>
    <dsp:sp modelId="{ACFE3C1F-BF57-4057-AEA8-3A958B52B7AD}">
      <dsp:nvSpPr>
        <dsp:cNvPr id="0" name=""/>
        <dsp:cNvSpPr/>
      </dsp:nvSpPr>
      <dsp:spPr>
        <a:xfrm>
          <a:off x="7520178" y="223302"/>
          <a:ext cx="3296840" cy="66846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800" kern="1200"/>
            <a:t>Mettre en place un comité et y participer</a:t>
          </a:r>
          <a:endParaRPr lang="en-US" sz="1800" kern="1200"/>
        </a:p>
      </dsp:txBody>
      <dsp:txXfrm>
        <a:off x="7520178" y="223302"/>
        <a:ext cx="3296840" cy="668463"/>
      </dsp:txXfrm>
    </dsp:sp>
    <dsp:sp modelId="{3E23E354-60ED-4A67-9D2D-D7ED846FE952}">
      <dsp:nvSpPr>
        <dsp:cNvPr id="0" name=""/>
        <dsp:cNvSpPr/>
      </dsp:nvSpPr>
      <dsp:spPr>
        <a:xfrm>
          <a:off x="7520178" y="891766"/>
          <a:ext cx="3296840" cy="261873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1800" kern="1200"/>
            <a:t>La mise en place d’un comité sur un VOIC vise à faire des recommandations aux membres de la TGIRT pour l’établissement d’objectifs, d’indicateurs et de cibles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1800" kern="1200"/>
            <a:t>Tout le monde peut participer à un comité</a:t>
          </a:r>
          <a:endParaRPr lang="en-US" sz="1800" kern="1200"/>
        </a:p>
      </dsp:txBody>
      <dsp:txXfrm>
        <a:off x="7520178" y="891766"/>
        <a:ext cx="3296840" cy="26187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54D9AC-2360-497D-AED3-B19E5AA08B99}">
      <dsp:nvSpPr>
        <dsp:cNvPr id="0" name=""/>
        <dsp:cNvSpPr/>
      </dsp:nvSpPr>
      <dsp:spPr>
        <a:xfrm>
          <a:off x="52" y="22619"/>
          <a:ext cx="5056212" cy="9216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200" kern="1200"/>
            <a:t>Formulation des objectifs</a:t>
          </a:r>
          <a:endParaRPr lang="en-US" sz="3200" kern="1200"/>
        </a:p>
      </dsp:txBody>
      <dsp:txXfrm>
        <a:off x="52" y="22619"/>
        <a:ext cx="5056212" cy="921600"/>
      </dsp:txXfrm>
    </dsp:sp>
    <dsp:sp modelId="{0B05255F-A6D7-46C9-AC4E-0E148E0C2C8C}">
      <dsp:nvSpPr>
        <dsp:cNvPr id="0" name=""/>
        <dsp:cNvSpPr/>
      </dsp:nvSpPr>
      <dsp:spPr>
        <a:xfrm>
          <a:off x="52" y="944219"/>
          <a:ext cx="5056212" cy="276696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3200" kern="1200"/>
            <a:t>Membres de la TGIRT : Proposer les objectifs </a:t>
          </a:r>
          <a:endParaRPr lang="en-US" sz="3200" kern="120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3200" kern="1200"/>
            <a:t>MFFP et comités : Faire des recommandation à la TGIRT</a:t>
          </a:r>
          <a:endParaRPr lang="en-US" sz="3200" kern="1200"/>
        </a:p>
      </dsp:txBody>
      <dsp:txXfrm>
        <a:off x="52" y="944219"/>
        <a:ext cx="5056212" cy="2766960"/>
      </dsp:txXfrm>
    </dsp:sp>
    <dsp:sp modelId="{80F67289-DC64-4186-B511-433D9EEBF39C}">
      <dsp:nvSpPr>
        <dsp:cNvPr id="0" name=""/>
        <dsp:cNvSpPr/>
      </dsp:nvSpPr>
      <dsp:spPr>
        <a:xfrm>
          <a:off x="5764134" y="22619"/>
          <a:ext cx="5056212" cy="921600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200" kern="1200"/>
            <a:t>Approbation des objectifs</a:t>
          </a:r>
          <a:endParaRPr lang="en-US" sz="3200" kern="1200"/>
        </a:p>
      </dsp:txBody>
      <dsp:txXfrm>
        <a:off x="5764134" y="22619"/>
        <a:ext cx="5056212" cy="921600"/>
      </dsp:txXfrm>
    </dsp:sp>
    <dsp:sp modelId="{D8933D07-A875-4119-8F00-0ADD7BCFEE7C}">
      <dsp:nvSpPr>
        <dsp:cNvPr id="0" name=""/>
        <dsp:cNvSpPr/>
      </dsp:nvSpPr>
      <dsp:spPr>
        <a:xfrm>
          <a:off x="5764134" y="944219"/>
          <a:ext cx="5056212" cy="2766960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3200" kern="1200"/>
            <a:t>Membres de la TGIRT : Approuver par consensus les objectifs</a:t>
          </a:r>
          <a:endParaRPr lang="en-US" sz="3200" kern="1200"/>
        </a:p>
      </dsp:txBody>
      <dsp:txXfrm>
        <a:off x="5764134" y="944219"/>
        <a:ext cx="5056212" cy="27669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6E8AB1-3D79-4662-A29B-44BF943DB94B}">
      <dsp:nvSpPr>
        <dsp:cNvPr id="0" name=""/>
        <dsp:cNvSpPr/>
      </dsp:nvSpPr>
      <dsp:spPr>
        <a:xfrm>
          <a:off x="3381" y="120614"/>
          <a:ext cx="3296840" cy="11565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300" kern="1200"/>
            <a:t>Formulation des indicateurs</a:t>
          </a:r>
          <a:endParaRPr lang="en-US" sz="2300" kern="1200"/>
        </a:p>
      </dsp:txBody>
      <dsp:txXfrm>
        <a:off x="3381" y="120614"/>
        <a:ext cx="3296840" cy="1156575"/>
      </dsp:txXfrm>
    </dsp:sp>
    <dsp:sp modelId="{B4EA39DF-7D0D-4983-93BC-FCAE21B93112}">
      <dsp:nvSpPr>
        <dsp:cNvPr id="0" name=""/>
        <dsp:cNvSpPr/>
      </dsp:nvSpPr>
      <dsp:spPr>
        <a:xfrm>
          <a:off x="3381" y="1277189"/>
          <a:ext cx="3296840" cy="233599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2300" kern="1200"/>
            <a:t>Membres de la TGIRT : Proposer les indicateurs</a:t>
          </a: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2300" kern="1200"/>
            <a:t>MFFP et comités : Faire des recommandation à la TGIRT</a:t>
          </a:r>
          <a:endParaRPr lang="en-US" sz="2300" kern="1200"/>
        </a:p>
      </dsp:txBody>
      <dsp:txXfrm>
        <a:off x="3381" y="1277189"/>
        <a:ext cx="3296840" cy="2335994"/>
      </dsp:txXfrm>
    </dsp:sp>
    <dsp:sp modelId="{A473586A-C914-466D-A190-DD8011553B34}">
      <dsp:nvSpPr>
        <dsp:cNvPr id="0" name=""/>
        <dsp:cNvSpPr/>
      </dsp:nvSpPr>
      <dsp:spPr>
        <a:xfrm>
          <a:off x="3761779" y="120614"/>
          <a:ext cx="3296840" cy="1156575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300" kern="1200"/>
            <a:t>Validation de la possibilité de modéliser les indicateurs</a:t>
          </a:r>
          <a:endParaRPr lang="en-US" sz="2300" kern="1200"/>
        </a:p>
      </dsp:txBody>
      <dsp:txXfrm>
        <a:off x="3761779" y="120614"/>
        <a:ext cx="3296840" cy="1156575"/>
      </dsp:txXfrm>
    </dsp:sp>
    <dsp:sp modelId="{5BCF9BEB-443C-4B81-972E-6DD1D45EA000}">
      <dsp:nvSpPr>
        <dsp:cNvPr id="0" name=""/>
        <dsp:cNvSpPr/>
      </dsp:nvSpPr>
      <dsp:spPr>
        <a:xfrm>
          <a:off x="3761779" y="1277189"/>
          <a:ext cx="3296840" cy="2335994"/>
        </a:xfrm>
        <a:prstGeom prst="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2300" kern="1200"/>
            <a:t>MFFP : Doit valider la possibilité de modéliser les indicateurs pour en faire un suivi</a:t>
          </a:r>
          <a:endParaRPr lang="en-US" sz="2300" kern="1200"/>
        </a:p>
      </dsp:txBody>
      <dsp:txXfrm>
        <a:off x="3761779" y="1277189"/>
        <a:ext cx="3296840" cy="2335994"/>
      </dsp:txXfrm>
    </dsp:sp>
    <dsp:sp modelId="{20F224B6-71F2-4673-A2D7-8F5E9D162289}">
      <dsp:nvSpPr>
        <dsp:cNvPr id="0" name=""/>
        <dsp:cNvSpPr/>
      </dsp:nvSpPr>
      <dsp:spPr>
        <a:xfrm>
          <a:off x="7520178" y="120614"/>
          <a:ext cx="3296840" cy="1156575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300" kern="1200"/>
            <a:t>Approbation des indicateurs</a:t>
          </a:r>
          <a:endParaRPr lang="en-US" sz="2300" kern="1200"/>
        </a:p>
      </dsp:txBody>
      <dsp:txXfrm>
        <a:off x="7520178" y="120614"/>
        <a:ext cx="3296840" cy="1156575"/>
      </dsp:txXfrm>
    </dsp:sp>
    <dsp:sp modelId="{0A9C86AB-CD1B-4B4B-9AF6-E3C9CD43124B}">
      <dsp:nvSpPr>
        <dsp:cNvPr id="0" name=""/>
        <dsp:cNvSpPr/>
      </dsp:nvSpPr>
      <dsp:spPr>
        <a:xfrm>
          <a:off x="7520178" y="1277189"/>
          <a:ext cx="3296840" cy="2335994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2300" kern="1200"/>
            <a:t>Membres de la TGIRT : Approuver par consensus les indicateurs</a:t>
          </a:r>
          <a:endParaRPr lang="en-US" sz="2300" kern="1200"/>
        </a:p>
      </dsp:txBody>
      <dsp:txXfrm>
        <a:off x="7520178" y="1277189"/>
        <a:ext cx="3296840" cy="233599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4DE113-583E-4FB9-8995-4A2C9DBEC8F6}">
      <dsp:nvSpPr>
        <dsp:cNvPr id="0" name=""/>
        <dsp:cNvSpPr/>
      </dsp:nvSpPr>
      <dsp:spPr>
        <a:xfrm>
          <a:off x="3381" y="47582"/>
          <a:ext cx="3296840" cy="120107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400" kern="1200"/>
            <a:t>Formulation des cibles </a:t>
          </a:r>
          <a:endParaRPr lang="en-US" sz="2400" kern="1200"/>
        </a:p>
      </dsp:txBody>
      <dsp:txXfrm>
        <a:off x="3381" y="47582"/>
        <a:ext cx="3296840" cy="1201073"/>
      </dsp:txXfrm>
    </dsp:sp>
    <dsp:sp modelId="{FF3D87B2-8212-449E-8281-A76EEBAD64C9}">
      <dsp:nvSpPr>
        <dsp:cNvPr id="0" name=""/>
        <dsp:cNvSpPr/>
      </dsp:nvSpPr>
      <dsp:spPr>
        <a:xfrm>
          <a:off x="3381" y="1248656"/>
          <a:ext cx="3296840" cy="243755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2400" kern="1200"/>
            <a:t>Membres de la TGIRT : Proposer les cibles</a:t>
          </a:r>
          <a:endParaRPr lang="en-US" sz="2400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2400" kern="1200"/>
            <a:t>MFFP et comités : Faire des recommandation à la TGIRT</a:t>
          </a:r>
          <a:endParaRPr lang="en-US" sz="2400" kern="1200"/>
        </a:p>
      </dsp:txBody>
      <dsp:txXfrm>
        <a:off x="3381" y="1248656"/>
        <a:ext cx="3296840" cy="2437559"/>
      </dsp:txXfrm>
    </dsp:sp>
    <dsp:sp modelId="{89FBB4E1-3D9D-4700-A2D7-2C1149C4D529}">
      <dsp:nvSpPr>
        <dsp:cNvPr id="0" name=""/>
        <dsp:cNvSpPr/>
      </dsp:nvSpPr>
      <dsp:spPr>
        <a:xfrm>
          <a:off x="3761779" y="47582"/>
          <a:ext cx="3296840" cy="1201073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400" kern="1200"/>
            <a:t>Tester les interactions des cibles avec les autres VOIC</a:t>
          </a:r>
          <a:endParaRPr lang="en-US" sz="2400" kern="1200"/>
        </a:p>
      </dsp:txBody>
      <dsp:txXfrm>
        <a:off x="3761779" y="47582"/>
        <a:ext cx="3296840" cy="1201073"/>
      </dsp:txXfrm>
    </dsp:sp>
    <dsp:sp modelId="{2490FD3D-C1F4-41B6-B0B7-621AFDB344D9}">
      <dsp:nvSpPr>
        <dsp:cNvPr id="0" name=""/>
        <dsp:cNvSpPr/>
      </dsp:nvSpPr>
      <dsp:spPr>
        <a:xfrm>
          <a:off x="3761779" y="1248656"/>
          <a:ext cx="3296840" cy="2437559"/>
        </a:xfrm>
        <a:prstGeom prst="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2400" kern="1200"/>
            <a:t>MFFP : Valider les impacts sur les autres VOIC</a:t>
          </a:r>
          <a:endParaRPr lang="en-US" sz="2400" kern="1200"/>
        </a:p>
      </dsp:txBody>
      <dsp:txXfrm>
        <a:off x="3761779" y="1248656"/>
        <a:ext cx="3296840" cy="2437559"/>
      </dsp:txXfrm>
    </dsp:sp>
    <dsp:sp modelId="{1865F96B-F12B-4930-A201-A390ACAB8F91}">
      <dsp:nvSpPr>
        <dsp:cNvPr id="0" name=""/>
        <dsp:cNvSpPr/>
      </dsp:nvSpPr>
      <dsp:spPr>
        <a:xfrm>
          <a:off x="7520178" y="47582"/>
          <a:ext cx="3296840" cy="1201073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400" kern="1200"/>
            <a:t>Approbation des cibles</a:t>
          </a:r>
          <a:endParaRPr lang="en-US" sz="2400" kern="1200"/>
        </a:p>
      </dsp:txBody>
      <dsp:txXfrm>
        <a:off x="7520178" y="47582"/>
        <a:ext cx="3296840" cy="1201073"/>
      </dsp:txXfrm>
    </dsp:sp>
    <dsp:sp modelId="{4CFCB524-AD60-4664-B655-1A1903E0ACBA}">
      <dsp:nvSpPr>
        <dsp:cNvPr id="0" name=""/>
        <dsp:cNvSpPr/>
      </dsp:nvSpPr>
      <dsp:spPr>
        <a:xfrm>
          <a:off x="7520178" y="1248656"/>
          <a:ext cx="3296840" cy="2437559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2400" kern="1200"/>
            <a:t>Membres de la TGIRT : Approuver par consensus les cibles</a:t>
          </a:r>
          <a:endParaRPr lang="en-US" sz="2400" kern="1200"/>
        </a:p>
      </dsp:txBody>
      <dsp:txXfrm>
        <a:off x="7520178" y="1248656"/>
        <a:ext cx="3296840" cy="243755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2526EE-2E32-48C1-8223-47A9A87120F7}">
      <dsp:nvSpPr>
        <dsp:cNvPr id="0" name=""/>
        <dsp:cNvSpPr/>
      </dsp:nvSpPr>
      <dsp:spPr>
        <a:xfrm>
          <a:off x="52" y="22619"/>
          <a:ext cx="5056212" cy="9216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200" kern="1200"/>
            <a:t>Suivi des VOIC</a:t>
          </a:r>
          <a:endParaRPr lang="en-US" sz="3200" kern="1200"/>
        </a:p>
      </dsp:txBody>
      <dsp:txXfrm>
        <a:off x="52" y="22619"/>
        <a:ext cx="5056212" cy="921600"/>
      </dsp:txXfrm>
    </dsp:sp>
    <dsp:sp modelId="{218C45AD-B87B-4153-89AC-E43BFC44D247}">
      <dsp:nvSpPr>
        <dsp:cNvPr id="0" name=""/>
        <dsp:cNvSpPr/>
      </dsp:nvSpPr>
      <dsp:spPr>
        <a:xfrm>
          <a:off x="52" y="944219"/>
          <a:ext cx="5056212" cy="276696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3200" kern="1200"/>
            <a:t>MFFP : présenter un suivi des VOIC </a:t>
          </a:r>
          <a:endParaRPr lang="en-US" sz="3200" kern="1200"/>
        </a:p>
      </dsp:txBody>
      <dsp:txXfrm>
        <a:off x="52" y="944219"/>
        <a:ext cx="5056212" cy="2766960"/>
      </dsp:txXfrm>
    </dsp:sp>
    <dsp:sp modelId="{A9DC6631-1AFE-4B3E-950F-B1F973B898BB}">
      <dsp:nvSpPr>
        <dsp:cNvPr id="0" name=""/>
        <dsp:cNvSpPr/>
      </dsp:nvSpPr>
      <dsp:spPr>
        <a:xfrm>
          <a:off x="5764134" y="22619"/>
          <a:ext cx="5056212" cy="921600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200" kern="1200"/>
            <a:t>Réévaluation</a:t>
          </a:r>
          <a:endParaRPr lang="en-US" sz="3200" kern="1200"/>
        </a:p>
      </dsp:txBody>
      <dsp:txXfrm>
        <a:off x="5764134" y="22619"/>
        <a:ext cx="5056212" cy="921600"/>
      </dsp:txXfrm>
    </dsp:sp>
    <dsp:sp modelId="{05A5C71F-C3D9-447A-960C-251BC6E2F78B}">
      <dsp:nvSpPr>
        <dsp:cNvPr id="0" name=""/>
        <dsp:cNvSpPr/>
      </dsp:nvSpPr>
      <dsp:spPr>
        <a:xfrm>
          <a:off x="5764134" y="944219"/>
          <a:ext cx="5056212" cy="2766960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3200" kern="1200"/>
            <a:t>Membres de la TGIRT : Suivre le respect des VOIC et leur pertinence</a:t>
          </a:r>
          <a:endParaRPr lang="en-US" sz="3200" kern="120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3200" kern="1200"/>
            <a:t>MFFP : Faire des recommandations</a:t>
          </a:r>
          <a:endParaRPr lang="en-US" sz="3200" kern="1200"/>
        </a:p>
      </dsp:txBody>
      <dsp:txXfrm>
        <a:off x="5764134" y="944219"/>
        <a:ext cx="5056212" cy="27669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9E9C47-FFFB-466A-8AA4-B3328EA360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1DC2F8E-9079-427C-A7D5-EE7D321E77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874A976-9E66-4BA4-AC51-88AC89C24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8D9F-6D76-4EEF-B308-77EA4DA44DB2}" type="datetimeFigureOut">
              <a:rPr lang="fr-CA" smtClean="0"/>
              <a:t>2022-03-29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A1A9F1B-9EFB-483D-A149-964FA08A9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0580D9-AA4F-4DD0-84FB-3D7D6CA7B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7C1E8-4D12-4349-B936-43DE73A9341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89731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02654C-FB88-4DAC-8C2B-131A6304B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9DF5259-E491-4C7E-873C-E85E76AEE4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81AE0D0-4431-4DCA-B4DE-07E30AAD1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8D9F-6D76-4EEF-B308-77EA4DA44DB2}" type="datetimeFigureOut">
              <a:rPr lang="fr-CA" smtClean="0"/>
              <a:t>2022-03-29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66F67C2-43F6-4A46-8B76-C3A6EF107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ABD8BD-DACF-4C26-BB1C-3D0DC268C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7C1E8-4D12-4349-B936-43DE73A9341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61990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4FACC50-2F87-41E4-B37C-051C639A75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AB9337A-F0C1-40D1-9003-0D8769F12B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8181CA2-9887-49EE-BC56-8176CDB96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8D9F-6D76-4EEF-B308-77EA4DA44DB2}" type="datetimeFigureOut">
              <a:rPr lang="fr-CA" smtClean="0"/>
              <a:t>2022-03-29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D2A4638-DC06-486B-A47A-A58EC557B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69BA684-491C-4277-9DBB-25DD38E9D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7C1E8-4D12-4349-B936-43DE73A9341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15399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9E4B9F-7581-45E4-BA89-BAC562325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B2B5A2-7774-438B-B49A-CEE1A615B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243BBD4-540C-4F7A-A690-CAD13061A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8D9F-6D76-4EEF-B308-77EA4DA44DB2}" type="datetimeFigureOut">
              <a:rPr lang="fr-CA" smtClean="0"/>
              <a:t>2022-03-29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975092D-26E6-4C35-871C-EF504A31C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2B74F3E-D299-4FE3-8F02-FCC56037C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7C1E8-4D12-4349-B936-43DE73A9341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75481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C266F7-6731-4AB9-8432-D5DB6FBF4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3C0D03-4805-4261-BAE1-CA455549E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28055D-81F5-48A8-88AA-BB7296598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8D9F-6D76-4EEF-B308-77EA4DA44DB2}" type="datetimeFigureOut">
              <a:rPr lang="fr-CA" smtClean="0"/>
              <a:t>2022-03-29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AA12BE6-1ED5-44CD-BA66-E7BC6F42E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2907BF-2DCD-48B8-BD1D-52FC178E0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7C1E8-4D12-4349-B936-43DE73A9341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95802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906B6C-68F8-4551-AB40-E93867951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4DDFFE-4D4E-4D85-8ECD-78BD6E2BC7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33849B3-C957-4527-A06D-0219B4958B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E35A4DF-1EB4-4D4A-9456-2FE18FA2A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8D9F-6D76-4EEF-B308-77EA4DA44DB2}" type="datetimeFigureOut">
              <a:rPr lang="fr-CA" smtClean="0"/>
              <a:t>2022-03-29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02872E2-5232-4BB6-8AAA-47CD60991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7136B9B-B212-40D5-9297-B827895D4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7C1E8-4D12-4349-B936-43DE73A9341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9508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679B2E-7E6B-4C09-97F5-7B5FF47F8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2EEE045-3C30-49F0-B59C-EEEFEE89A1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E6D6A18-BB9E-46D2-BAD8-B75C24DA9C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71BCEFC-F147-40EC-A4E0-97C44B0FC2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5FD4D9-CD46-4A11-940E-50209F9967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B9F3DE3-F2EA-4224-B3C3-419146D83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8D9F-6D76-4EEF-B308-77EA4DA44DB2}" type="datetimeFigureOut">
              <a:rPr lang="fr-CA" smtClean="0"/>
              <a:t>2022-03-29</a:t>
            </a:fld>
            <a:endParaRPr lang="fr-CA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5FAF9A6-971F-42A2-98E8-E929ED473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3CB58DD-3372-4239-84B3-3478C22F4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7C1E8-4D12-4349-B936-43DE73A9341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09333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77DD6D-6E3A-4146-A502-46A7EB069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8CD07F7-8C0F-459F-B6B7-1C6D0597F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8D9F-6D76-4EEF-B308-77EA4DA44DB2}" type="datetimeFigureOut">
              <a:rPr lang="fr-CA" smtClean="0"/>
              <a:t>2022-03-29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B80CF62-7300-444E-A4C8-BE6DD2209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41B39-1B54-4DB5-A5BE-038C84881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7C1E8-4D12-4349-B936-43DE73A9341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29617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57B70E5-1E69-48B0-8AEF-F39537052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8D9F-6D76-4EEF-B308-77EA4DA44DB2}" type="datetimeFigureOut">
              <a:rPr lang="fr-CA" smtClean="0"/>
              <a:t>2022-03-29</a:t>
            </a:fld>
            <a:endParaRPr lang="fr-CA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EBBA7D7-F6E5-49A7-B139-C5809CA05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6FE318-B8C4-44FA-BD12-662DFC85D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7C1E8-4D12-4349-B936-43DE73A9341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10029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36B057-F576-41E1-9F86-619DC67DD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115725E-DC35-4C65-9FFC-A701C3D23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3B2D854-FCC4-4EEC-B840-E04A73CF84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344497D-509C-48CF-A70F-C9DCE2BE0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8D9F-6D76-4EEF-B308-77EA4DA44DB2}" type="datetimeFigureOut">
              <a:rPr lang="fr-CA" smtClean="0"/>
              <a:t>2022-03-29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F2D52D3-263C-4D1A-95B7-519440BAD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1062C63-C465-460D-B082-B16307D15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7C1E8-4D12-4349-B936-43DE73A9341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44495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CD7C10-73ED-4623-9E75-D93390417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213BD16-CFCE-46FC-B6A2-F0CBA9940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F193306-A592-4FFA-83C9-7F5AF16C05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937AEB4-4DAD-42CE-BE9D-8AEA72612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8D9F-6D76-4EEF-B308-77EA4DA44DB2}" type="datetimeFigureOut">
              <a:rPr lang="fr-CA" smtClean="0"/>
              <a:t>2022-03-29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4F901F5-0DAF-4FDB-A3D5-CACE66987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FF17765-8C6A-4063-8D89-1410AF6B7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7C1E8-4D12-4349-B936-43DE73A9341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48341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F82D929-83F9-4DCF-A638-83FD54512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8F61239-B2FE-4045-AD02-0F55222735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141EE8-B226-4A19-AEBB-C22BA58C2C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D8D9F-6D76-4EEF-B308-77EA4DA44DB2}" type="datetimeFigureOut">
              <a:rPr lang="fr-CA" smtClean="0"/>
              <a:t>2022-03-29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38684EA-33AA-443B-B0D4-DB616360AB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157AFB3-4FC8-4893-9C56-2B2D72E2EF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7C1E8-4D12-4349-B936-43DE73A9341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94263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2616E71-7702-4514-BCE4-BAADB22ED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39" name="Color Cover">
              <a:extLst>
                <a:ext uri="{FF2B5EF4-FFF2-40B4-BE49-F238E27FC236}">
                  <a16:creationId xmlns:a16="http://schemas.microsoft.com/office/drawing/2014/main" id="{15F9A7D7-E8EB-49D7-ACB0-13481EF1B6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Color Cover">
              <a:extLst>
                <a:ext uri="{FF2B5EF4-FFF2-40B4-BE49-F238E27FC236}">
                  <a16:creationId xmlns:a16="http://schemas.microsoft.com/office/drawing/2014/main" id="{044CB560-3BF4-4256-8C60-8864DA0ABF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2840072-D6EC-480D-9A1B-928B36F923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43" name="Color">
              <a:extLst>
                <a:ext uri="{FF2B5EF4-FFF2-40B4-BE49-F238E27FC236}">
                  <a16:creationId xmlns:a16="http://schemas.microsoft.com/office/drawing/2014/main" id="{CADDA0B4-EE72-46AA-A7BB-C271924B72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Color">
              <a:extLst>
                <a:ext uri="{FF2B5EF4-FFF2-40B4-BE49-F238E27FC236}">
                  <a16:creationId xmlns:a16="http://schemas.microsoft.com/office/drawing/2014/main" id="{B2519E48-483B-4612-935D-790A10605F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7" name="Graphic 6" descr="Deciduous tree">
            <a:extLst>
              <a:ext uri="{FF2B5EF4-FFF2-40B4-BE49-F238E27FC236}">
                <a16:creationId xmlns:a16="http://schemas.microsoft.com/office/drawing/2014/main" id="{C330B940-EFB4-E2C3-41FA-B1C407248F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80402" y="1135530"/>
            <a:ext cx="4565184" cy="4565184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D51D58B2-58E9-4CBE-845A-18DA34F924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2644" y="841664"/>
            <a:ext cx="5203990" cy="2782723"/>
          </a:xfrm>
        </p:spPr>
        <p:txBody>
          <a:bodyPr anchor="b">
            <a:normAutofit/>
          </a:bodyPr>
          <a:lstStyle/>
          <a:p>
            <a:pPr algn="l"/>
            <a:r>
              <a:rPr lang="fr-CA" sz="4800">
                <a:solidFill>
                  <a:schemeClr val="bg1"/>
                </a:solidFill>
              </a:rPr>
              <a:t>Refonte des VOIC</a:t>
            </a:r>
          </a:p>
        </p:txBody>
      </p:sp>
    </p:spTree>
    <p:extLst>
      <p:ext uri="{BB962C8B-B14F-4D97-AF65-F5344CB8AC3E}">
        <p14:creationId xmlns:p14="http://schemas.microsoft.com/office/powerpoint/2010/main" val="4239687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7201"/>
            <a:ext cx="112776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7B403B5-139F-4B5F-89F7-BD3C7C3E9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90599"/>
            <a:ext cx="9906000" cy="685800"/>
          </a:xfrm>
        </p:spPr>
        <p:txBody>
          <a:bodyPr anchor="t">
            <a:normAutofit/>
          </a:bodyPr>
          <a:lstStyle/>
          <a:p>
            <a:r>
              <a:rPr lang="fr-CA" sz="4000"/>
              <a:t>Identification des indicateurs (étapes et rôles)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AC516600-AEB3-750F-DDB4-2E00E9AB65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1454936"/>
              </p:ext>
            </p:extLst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6687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7201"/>
            <a:ext cx="112776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FF4B75C-5D89-47B1-AC44-E683BA76B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90599"/>
            <a:ext cx="9906000" cy="685800"/>
          </a:xfrm>
        </p:spPr>
        <p:txBody>
          <a:bodyPr anchor="t">
            <a:normAutofit/>
          </a:bodyPr>
          <a:lstStyle/>
          <a:p>
            <a:r>
              <a:rPr lang="fr-CA" sz="4000"/>
              <a:t>Identification des cibles (étapes et rôles)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0F0AA5E8-23D4-67B9-A281-FC03A27FAB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2470518"/>
              </p:ext>
            </p:extLst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82430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7201"/>
            <a:ext cx="112776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7864BD3-2755-4775-9EB5-83574AC3D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90599"/>
            <a:ext cx="9906000" cy="685800"/>
          </a:xfrm>
        </p:spPr>
        <p:txBody>
          <a:bodyPr anchor="t">
            <a:normAutofit/>
          </a:bodyPr>
          <a:lstStyle/>
          <a:p>
            <a:r>
              <a:rPr lang="fr-CA" sz="4000"/>
              <a:t>Réévaluation des enjeux (étapes et rôles)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DD3E4DB4-571B-B19C-1D1E-72C95EC1FF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3252921"/>
              </p:ext>
            </p:extLst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39606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DDBB197-D710-4A4F-A9CA-FD2177498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5D1CFA-2CDB-4B64-BD9F-85744E8DA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BA46A59-2408-4652-B30B-B4DD4E8EE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977976" cy="1454051"/>
          </a:xfrm>
        </p:spPr>
        <p:txBody>
          <a:bodyPr>
            <a:normAutofit/>
          </a:bodyPr>
          <a:lstStyle/>
          <a:p>
            <a:r>
              <a:rPr lang="fr-CA" sz="3600">
                <a:solidFill>
                  <a:schemeClr val="tx2"/>
                </a:solidFill>
              </a:rPr>
              <a:t>Première activité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711926-64ED-4FAB-BE20-060DBDE5D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2"/>
            <a:ext cx="4977578" cy="363928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CA" sz="1800" dirty="0">
                <a:solidFill>
                  <a:schemeClr val="tx2"/>
                </a:solidFill>
              </a:rPr>
              <a:t>Le but de la première activité est de faire instinctivement un classement des VOIC existant en trois sous groupes : </a:t>
            </a:r>
          </a:p>
          <a:p>
            <a:r>
              <a:rPr lang="fr-CA" sz="1800" dirty="0">
                <a:solidFill>
                  <a:schemeClr val="tx2"/>
                </a:solidFill>
              </a:rPr>
              <a:t>Modifications majeures</a:t>
            </a:r>
          </a:p>
          <a:p>
            <a:r>
              <a:rPr lang="fr-CA" sz="1800" dirty="0">
                <a:solidFill>
                  <a:schemeClr val="tx2"/>
                </a:solidFill>
              </a:rPr>
              <a:t>Modifications mineures </a:t>
            </a:r>
          </a:p>
          <a:p>
            <a:r>
              <a:rPr lang="fr-CA" sz="1800" dirty="0">
                <a:solidFill>
                  <a:schemeClr val="tx2"/>
                </a:solidFill>
              </a:rPr>
              <a:t>Sans modifications</a:t>
            </a:r>
          </a:p>
        </p:txBody>
      </p:sp>
      <p:grpSp>
        <p:nvGrpSpPr>
          <p:cNvPr id="19" name="Group 13">
            <a:extLst>
              <a:ext uri="{FF2B5EF4-FFF2-40B4-BE49-F238E27FC236}">
                <a16:creationId xmlns:a16="http://schemas.microsoft.com/office/drawing/2014/main" id="{25EE5136-01F1-466C-962D-BA9B4C675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69897" y="0"/>
            <a:ext cx="5822103" cy="6685267"/>
            <a:chOff x="6357228" y="0"/>
            <a:chExt cx="5822103" cy="6685267"/>
          </a:xfrm>
        </p:grpSpPr>
        <p:sp>
          <p:nvSpPr>
            <p:cNvPr id="20" name="Freeform: Shape 14">
              <a:extLst>
                <a:ext uri="{FF2B5EF4-FFF2-40B4-BE49-F238E27FC236}">
                  <a16:creationId xmlns:a16="http://schemas.microsoft.com/office/drawing/2014/main" id="{E11D3AD4-AF9B-4EB5-8C7B-C45D173B4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57228" y="0"/>
              <a:ext cx="5822102" cy="6685267"/>
            </a:xfrm>
            <a:custGeom>
              <a:avLst/>
              <a:gdLst>
                <a:gd name="connsiteX0" fmla="*/ 2605444 w 5822102"/>
                <a:gd name="connsiteY0" fmla="*/ 0 h 6685267"/>
                <a:gd name="connsiteX1" fmla="*/ 4757391 w 5822102"/>
                <a:gd name="connsiteY1" fmla="*/ 0 h 6685267"/>
                <a:gd name="connsiteX2" fmla="*/ 4913680 w 5822102"/>
                <a:gd name="connsiteY2" fmla="*/ 56274 h 6685267"/>
                <a:gd name="connsiteX3" fmla="*/ 5376238 w 5822102"/>
                <a:gd name="connsiteY3" fmla="*/ 282027 h 6685267"/>
                <a:gd name="connsiteX4" fmla="*/ 5658024 w 5822102"/>
                <a:gd name="connsiteY4" fmla="*/ 471014 h 6685267"/>
                <a:gd name="connsiteX5" fmla="*/ 5822102 w 5822102"/>
                <a:gd name="connsiteY5" fmla="*/ 609109 h 6685267"/>
                <a:gd name="connsiteX6" fmla="*/ 5822102 w 5822102"/>
                <a:gd name="connsiteY6" fmla="*/ 760697 h 6685267"/>
                <a:gd name="connsiteX7" fmla="*/ 5707785 w 5822102"/>
                <a:gd name="connsiteY7" fmla="*/ 666601 h 6685267"/>
                <a:gd name="connsiteX8" fmla="*/ 5577306 w 5822102"/>
                <a:gd name="connsiteY8" fmla="*/ 571666 h 6685267"/>
                <a:gd name="connsiteX9" fmla="*/ 5298630 w 5822102"/>
                <a:gd name="connsiteY9" fmla="*/ 407449 h 6685267"/>
                <a:gd name="connsiteX10" fmla="*/ 4690768 w 5822102"/>
                <a:gd name="connsiteY10" fmla="*/ 184979 h 6685267"/>
                <a:gd name="connsiteX11" fmla="*/ 4048577 w 5822102"/>
                <a:gd name="connsiteY11" fmla="*/ 99280 h 6685267"/>
                <a:gd name="connsiteX12" fmla="*/ 3405404 w 5822102"/>
                <a:gd name="connsiteY12" fmla="*/ 131937 h 6685267"/>
                <a:gd name="connsiteX13" fmla="*/ 3089702 w 5822102"/>
                <a:gd name="connsiteY13" fmla="*/ 190190 h 6685267"/>
                <a:gd name="connsiteX14" fmla="*/ 2780132 w 5822102"/>
                <a:gd name="connsiteY14" fmla="*/ 273457 h 6685267"/>
                <a:gd name="connsiteX15" fmla="*/ 2478040 w 5822102"/>
                <a:gd name="connsiteY15" fmla="*/ 379654 h 6685267"/>
                <a:gd name="connsiteX16" fmla="*/ 2184897 w 5822102"/>
                <a:gd name="connsiteY16" fmla="*/ 507972 h 6685267"/>
                <a:gd name="connsiteX17" fmla="*/ 1629141 w 5822102"/>
                <a:gd name="connsiteY17" fmla="*/ 823205 h 6685267"/>
                <a:gd name="connsiteX18" fmla="*/ 1497711 w 5822102"/>
                <a:gd name="connsiteY18" fmla="*/ 914000 h 6685267"/>
                <a:gd name="connsiteX19" fmla="*/ 1433099 w 5822102"/>
                <a:gd name="connsiteY19" fmla="*/ 960903 h 6685267"/>
                <a:gd name="connsiteX20" fmla="*/ 1369346 w 5822102"/>
                <a:gd name="connsiteY20" fmla="*/ 1008963 h 6685267"/>
                <a:gd name="connsiteX21" fmla="*/ 1123406 w 5822102"/>
                <a:gd name="connsiteY21" fmla="*/ 1212905 h 6685267"/>
                <a:gd name="connsiteX22" fmla="*/ 684367 w 5822102"/>
                <a:gd name="connsiteY22" fmla="*/ 1675564 h 6685267"/>
                <a:gd name="connsiteX23" fmla="*/ 497153 w 5822102"/>
                <a:gd name="connsiteY23" fmla="*/ 1933588 h 6685267"/>
                <a:gd name="connsiteX24" fmla="*/ 337770 w 5822102"/>
                <a:gd name="connsiteY24" fmla="*/ 2208983 h 6685267"/>
                <a:gd name="connsiteX25" fmla="*/ 302461 w 5822102"/>
                <a:gd name="connsiteY25" fmla="*/ 2280207 h 6685267"/>
                <a:gd name="connsiteX26" fmla="*/ 285296 w 5822102"/>
                <a:gd name="connsiteY26" fmla="*/ 2316107 h 6685267"/>
                <a:gd name="connsiteX27" fmla="*/ 268991 w 5822102"/>
                <a:gd name="connsiteY27" fmla="*/ 2352355 h 6685267"/>
                <a:gd name="connsiteX28" fmla="*/ 237849 w 5822102"/>
                <a:gd name="connsiteY28" fmla="*/ 2425432 h 6685267"/>
                <a:gd name="connsiteX29" fmla="*/ 208670 w 5822102"/>
                <a:gd name="connsiteY29" fmla="*/ 2499319 h 6685267"/>
                <a:gd name="connsiteX30" fmla="*/ 113775 w 5822102"/>
                <a:gd name="connsiteY30" fmla="*/ 2801929 h 6685267"/>
                <a:gd name="connsiteX31" fmla="*/ 36781 w 5822102"/>
                <a:gd name="connsiteY31" fmla="*/ 3428922 h 6685267"/>
                <a:gd name="connsiteX32" fmla="*/ 69148 w 5822102"/>
                <a:gd name="connsiteY32" fmla="*/ 3741955 h 6685267"/>
                <a:gd name="connsiteX33" fmla="*/ 167966 w 5822102"/>
                <a:gd name="connsiteY33" fmla="*/ 4041323 h 6685267"/>
                <a:gd name="connsiteX34" fmla="*/ 202049 w 5822102"/>
                <a:gd name="connsiteY34" fmla="*/ 4112894 h 6685267"/>
                <a:gd name="connsiteX35" fmla="*/ 239933 w 5822102"/>
                <a:gd name="connsiteY35" fmla="*/ 4182843 h 6685267"/>
                <a:gd name="connsiteX36" fmla="*/ 323916 w 5822102"/>
                <a:gd name="connsiteY36" fmla="*/ 4318456 h 6685267"/>
                <a:gd name="connsiteX37" fmla="*/ 416604 w 5822102"/>
                <a:gd name="connsiteY37" fmla="*/ 4449436 h 6685267"/>
                <a:gd name="connsiteX38" fmla="*/ 515911 w 5822102"/>
                <a:gd name="connsiteY38" fmla="*/ 4576711 h 6685267"/>
                <a:gd name="connsiteX39" fmla="*/ 722619 w 5822102"/>
                <a:gd name="connsiteY39" fmla="*/ 4828482 h 6685267"/>
                <a:gd name="connsiteX40" fmla="*/ 825972 w 5822102"/>
                <a:gd name="connsiteY40" fmla="*/ 4956104 h 6685267"/>
                <a:gd name="connsiteX41" fmla="*/ 926506 w 5822102"/>
                <a:gd name="connsiteY41" fmla="*/ 5085347 h 6685267"/>
                <a:gd name="connsiteX42" fmla="*/ 1027040 w 5822102"/>
                <a:gd name="connsiteY42" fmla="*/ 5210191 h 6685267"/>
                <a:gd name="connsiteX43" fmla="*/ 1132110 w 5822102"/>
                <a:gd name="connsiteY43" fmla="*/ 5330748 h 6685267"/>
                <a:gd name="connsiteX44" fmla="*/ 1354880 w 5822102"/>
                <a:gd name="connsiteY44" fmla="*/ 5558083 h 6685267"/>
                <a:gd name="connsiteX45" fmla="*/ 1855220 w 5822102"/>
                <a:gd name="connsiteY45" fmla="*/ 5937591 h 6685267"/>
                <a:gd name="connsiteX46" fmla="*/ 2131810 w 5822102"/>
                <a:gd name="connsiteY46" fmla="*/ 6080268 h 6685267"/>
                <a:gd name="connsiteX47" fmla="*/ 2423726 w 5822102"/>
                <a:gd name="connsiteY47" fmla="*/ 6188087 h 6685267"/>
                <a:gd name="connsiteX48" fmla="*/ 2727780 w 5822102"/>
                <a:gd name="connsiteY48" fmla="*/ 6262552 h 6685267"/>
                <a:gd name="connsiteX49" fmla="*/ 3041276 w 5822102"/>
                <a:gd name="connsiteY49" fmla="*/ 6304245 h 6685267"/>
                <a:gd name="connsiteX50" fmla="*/ 3360532 w 5822102"/>
                <a:gd name="connsiteY50" fmla="*/ 6317331 h 6685267"/>
                <a:gd name="connsiteX51" fmla="*/ 3439855 w 5822102"/>
                <a:gd name="connsiteY51" fmla="*/ 6316751 h 6685267"/>
                <a:gd name="connsiteX52" fmla="*/ 3478721 w 5822102"/>
                <a:gd name="connsiteY52" fmla="*/ 6315826 h 6685267"/>
                <a:gd name="connsiteX53" fmla="*/ 3517463 w 5822102"/>
                <a:gd name="connsiteY53" fmla="*/ 6313971 h 6685267"/>
                <a:gd name="connsiteX54" fmla="*/ 3671452 w 5822102"/>
                <a:gd name="connsiteY54" fmla="*/ 6301233 h 6685267"/>
                <a:gd name="connsiteX55" fmla="*/ 4265460 w 5822102"/>
                <a:gd name="connsiteY55" fmla="*/ 6149638 h 6685267"/>
                <a:gd name="connsiteX56" fmla="*/ 4546587 w 5822102"/>
                <a:gd name="connsiteY56" fmla="*/ 6018079 h 6685267"/>
                <a:gd name="connsiteX57" fmla="*/ 4818030 w 5822102"/>
                <a:gd name="connsiteY57" fmla="*/ 5858029 h 6685267"/>
                <a:gd name="connsiteX58" fmla="*/ 5081870 w 5822102"/>
                <a:gd name="connsiteY58" fmla="*/ 5676903 h 6685267"/>
                <a:gd name="connsiteX59" fmla="*/ 5212073 w 5822102"/>
                <a:gd name="connsiteY59" fmla="*/ 5581013 h 6685267"/>
                <a:gd name="connsiteX60" fmla="*/ 5343625 w 5822102"/>
                <a:gd name="connsiteY60" fmla="*/ 5481533 h 6685267"/>
                <a:gd name="connsiteX61" fmla="*/ 5610378 w 5822102"/>
                <a:gd name="connsiteY61" fmla="*/ 5284425 h 6685267"/>
                <a:gd name="connsiteX62" fmla="*/ 5822102 w 5822102"/>
                <a:gd name="connsiteY62" fmla="*/ 5126414 h 6685267"/>
                <a:gd name="connsiteX63" fmla="*/ 5822102 w 5822102"/>
                <a:gd name="connsiteY63" fmla="*/ 5556641 h 6685267"/>
                <a:gd name="connsiteX64" fmla="*/ 5576325 w 5822102"/>
                <a:gd name="connsiteY64" fmla="*/ 5749979 h 6685267"/>
                <a:gd name="connsiteX65" fmla="*/ 5447715 w 5822102"/>
                <a:gd name="connsiteY65" fmla="*/ 5852818 h 6685267"/>
                <a:gd name="connsiteX66" fmla="*/ 5315059 w 5822102"/>
                <a:gd name="connsiteY66" fmla="*/ 5956236 h 6685267"/>
                <a:gd name="connsiteX67" fmla="*/ 5038468 w 5822102"/>
                <a:gd name="connsiteY67" fmla="*/ 6155776 h 6685267"/>
                <a:gd name="connsiteX68" fmla="*/ 4741892 w 5822102"/>
                <a:gd name="connsiteY68" fmla="*/ 6338292 h 6685267"/>
                <a:gd name="connsiteX69" fmla="*/ 4420920 w 5822102"/>
                <a:gd name="connsiteY69" fmla="*/ 6492203 h 6685267"/>
                <a:gd name="connsiteX70" fmla="*/ 3717672 w 5822102"/>
                <a:gd name="connsiteY70" fmla="*/ 6670434 h 6685267"/>
                <a:gd name="connsiteX71" fmla="*/ 3535853 w 5822102"/>
                <a:gd name="connsiteY71" fmla="*/ 6683289 h 6685267"/>
                <a:gd name="connsiteX72" fmla="*/ 3490367 w 5822102"/>
                <a:gd name="connsiteY72" fmla="*/ 6684910 h 6685267"/>
                <a:gd name="connsiteX73" fmla="*/ 3445005 w 5822102"/>
                <a:gd name="connsiteY73" fmla="*/ 6685142 h 6685267"/>
                <a:gd name="connsiteX74" fmla="*/ 3355872 w 5822102"/>
                <a:gd name="connsiteY74" fmla="*/ 6684100 h 6685267"/>
                <a:gd name="connsiteX75" fmla="*/ 3179203 w 5822102"/>
                <a:gd name="connsiteY75" fmla="*/ 6677150 h 6685267"/>
                <a:gd name="connsiteX76" fmla="*/ 3002410 w 5822102"/>
                <a:gd name="connsiteY76" fmla="*/ 6661169 h 6685267"/>
                <a:gd name="connsiteX77" fmla="*/ 2650296 w 5822102"/>
                <a:gd name="connsiteY77" fmla="*/ 6604191 h 6685267"/>
                <a:gd name="connsiteX78" fmla="*/ 2306028 w 5822102"/>
                <a:gd name="connsiteY78" fmla="*/ 6505869 h 6685267"/>
                <a:gd name="connsiteX79" fmla="*/ 1978803 w 5822102"/>
                <a:gd name="connsiteY79" fmla="*/ 6363307 h 6685267"/>
                <a:gd name="connsiteX80" fmla="*/ 1678428 w 5822102"/>
                <a:gd name="connsiteY80" fmla="*/ 6177779 h 6685267"/>
                <a:gd name="connsiteX81" fmla="*/ 1175880 w 5822102"/>
                <a:gd name="connsiteY81" fmla="*/ 5710373 h 6685267"/>
                <a:gd name="connsiteX82" fmla="*/ 971502 w 5822102"/>
                <a:gd name="connsiteY82" fmla="*/ 5445399 h 6685267"/>
                <a:gd name="connsiteX83" fmla="*/ 790909 w 5822102"/>
                <a:gd name="connsiteY83" fmla="*/ 5169078 h 6685267"/>
                <a:gd name="connsiteX84" fmla="*/ 706680 w 5822102"/>
                <a:gd name="connsiteY84" fmla="*/ 5031959 h 6685267"/>
                <a:gd name="connsiteX85" fmla="*/ 619143 w 5822102"/>
                <a:gd name="connsiteY85" fmla="*/ 4897157 h 6685267"/>
                <a:gd name="connsiteX86" fmla="*/ 436465 w 5822102"/>
                <a:gd name="connsiteY86" fmla="*/ 4628710 h 6685267"/>
                <a:gd name="connsiteX87" fmla="*/ 347088 w 5822102"/>
                <a:gd name="connsiteY87" fmla="*/ 4492171 h 6685267"/>
                <a:gd name="connsiteX88" fmla="*/ 262001 w 5822102"/>
                <a:gd name="connsiteY88" fmla="*/ 4352619 h 6685267"/>
                <a:gd name="connsiteX89" fmla="*/ 118679 w 5822102"/>
                <a:gd name="connsiteY89" fmla="*/ 4059853 h 6685267"/>
                <a:gd name="connsiteX90" fmla="*/ 28322 w 5822102"/>
                <a:gd name="connsiteY90" fmla="*/ 3749136 h 6685267"/>
                <a:gd name="connsiteX91" fmla="*/ 0 w 5822102"/>
                <a:gd name="connsiteY91" fmla="*/ 3428922 h 6685267"/>
                <a:gd name="connsiteX92" fmla="*/ 253052 w 5822102"/>
                <a:gd name="connsiteY92" fmla="*/ 2174356 h 6685267"/>
                <a:gd name="connsiteX93" fmla="*/ 389141 w 5822102"/>
                <a:gd name="connsiteY93" fmla="*/ 1877652 h 6685267"/>
                <a:gd name="connsiteX94" fmla="*/ 552079 w 5822102"/>
                <a:gd name="connsiteY94" fmla="*/ 1591834 h 6685267"/>
                <a:gd name="connsiteX95" fmla="*/ 954950 w 5822102"/>
                <a:gd name="connsiteY95" fmla="*/ 1061773 h 6685267"/>
                <a:gd name="connsiteX96" fmla="*/ 1192922 w 5822102"/>
                <a:gd name="connsiteY96" fmla="*/ 822626 h 6685267"/>
                <a:gd name="connsiteX97" fmla="*/ 1255939 w 5822102"/>
                <a:gd name="connsiteY97" fmla="*/ 765880 h 6685267"/>
                <a:gd name="connsiteX98" fmla="*/ 1320183 w 5822102"/>
                <a:gd name="connsiteY98" fmla="*/ 710291 h 6685267"/>
                <a:gd name="connsiteX99" fmla="*/ 1452961 w 5822102"/>
                <a:gd name="connsiteY99" fmla="*/ 603514 h 6685267"/>
                <a:gd name="connsiteX100" fmla="*/ 2033360 w 5822102"/>
                <a:gd name="connsiteY100" fmla="*/ 235818 h 6685267"/>
                <a:gd name="connsiteX101" fmla="*/ 2512513 w 5822102"/>
                <a:gd name="connsiteY101" fmla="*/ 30012 h 668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822102" h="6685267">
                  <a:moveTo>
                    <a:pt x="2605444" y="0"/>
                  </a:moveTo>
                  <a:lnTo>
                    <a:pt x="4757391" y="0"/>
                  </a:lnTo>
                  <a:lnTo>
                    <a:pt x="4913680" y="56274"/>
                  </a:lnTo>
                  <a:cubicBezTo>
                    <a:pt x="5074659" y="119278"/>
                    <a:pt x="5229483" y="195083"/>
                    <a:pt x="5376238" y="282027"/>
                  </a:cubicBezTo>
                  <a:cubicBezTo>
                    <a:pt x="5474014" y="340105"/>
                    <a:pt x="5568080" y="403280"/>
                    <a:pt x="5658024" y="471014"/>
                  </a:cubicBezTo>
                  <a:lnTo>
                    <a:pt x="5822102" y="609109"/>
                  </a:lnTo>
                  <a:lnTo>
                    <a:pt x="5822102" y="760697"/>
                  </a:lnTo>
                  <a:lnTo>
                    <a:pt x="5707785" y="666601"/>
                  </a:lnTo>
                  <a:cubicBezTo>
                    <a:pt x="5665273" y="633682"/>
                    <a:pt x="5621749" y="602008"/>
                    <a:pt x="5577306" y="571666"/>
                  </a:cubicBezTo>
                  <a:cubicBezTo>
                    <a:pt x="5487929" y="511562"/>
                    <a:pt x="5395118" y="456089"/>
                    <a:pt x="5298630" y="407449"/>
                  </a:cubicBezTo>
                  <a:cubicBezTo>
                    <a:pt x="5106266" y="309010"/>
                    <a:pt x="4901153" y="235355"/>
                    <a:pt x="4690768" y="184979"/>
                  </a:cubicBezTo>
                  <a:cubicBezTo>
                    <a:pt x="4480382" y="134486"/>
                    <a:pt x="4264724" y="106807"/>
                    <a:pt x="4048577" y="99280"/>
                  </a:cubicBezTo>
                  <a:cubicBezTo>
                    <a:pt x="3832182" y="90709"/>
                    <a:pt x="3617997" y="102290"/>
                    <a:pt x="3405404" y="131937"/>
                  </a:cubicBezTo>
                  <a:cubicBezTo>
                    <a:pt x="3299353" y="147340"/>
                    <a:pt x="3193915" y="166449"/>
                    <a:pt x="3089702" y="190190"/>
                  </a:cubicBezTo>
                  <a:cubicBezTo>
                    <a:pt x="2985491" y="214278"/>
                    <a:pt x="2882137" y="241725"/>
                    <a:pt x="2780132" y="273457"/>
                  </a:cubicBezTo>
                  <a:cubicBezTo>
                    <a:pt x="2678126" y="305073"/>
                    <a:pt x="2577348" y="340510"/>
                    <a:pt x="2478040" y="379654"/>
                  </a:cubicBezTo>
                  <a:cubicBezTo>
                    <a:pt x="2378854" y="418914"/>
                    <a:pt x="2281017" y="461763"/>
                    <a:pt x="2184897" y="507972"/>
                  </a:cubicBezTo>
                  <a:cubicBezTo>
                    <a:pt x="1992657" y="600271"/>
                    <a:pt x="1806791" y="705542"/>
                    <a:pt x="1629141" y="823205"/>
                  </a:cubicBezTo>
                  <a:cubicBezTo>
                    <a:pt x="1584882" y="852736"/>
                    <a:pt x="1540745" y="882731"/>
                    <a:pt x="1497711" y="914000"/>
                  </a:cubicBezTo>
                  <a:cubicBezTo>
                    <a:pt x="1475888" y="929286"/>
                    <a:pt x="1454555" y="945153"/>
                    <a:pt x="1433099" y="960903"/>
                  </a:cubicBezTo>
                  <a:cubicBezTo>
                    <a:pt x="1411521" y="976537"/>
                    <a:pt x="1390311" y="992634"/>
                    <a:pt x="1369346" y="1008963"/>
                  </a:cubicBezTo>
                  <a:cubicBezTo>
                    <a:pt x="1285119" y="1074165"/>
                    <a:pt x="1202730" y="1141797"/>
                    <a:pt x="1123406" y="1212905"/>
                  </a:cubicBezTo>
                  <a:cubicBezTo>
                    <a:pt x="964391" y="1354656"/>
                    <a:pt x="816900" y="1509261"/>
                    <a:pt x="684367" y="1675564"/>
                  </a:cubicBezTo>
                  <a:cubicBezTo>
                    <a:pt x="618161" y="1758716"/>
                    <a:pt x="555512" y="1844763"/>
                    <a:pt x="497153" y="1933588"/>
                  </a:cubicBezTo>
                  <a:cubicBezTo>
                    <a:pt x="439775" y="2022877"/>
                    <a:pt x="385584" y="2114367"/>
                    <a:pt x="337770" y="2208983"/>
                  </a:cubicBezTo>
                  <a:cubicBezTo>
                    <a:pt x="325388" y="2232493"/>
                    <a:pt x="313862" y="2256349"/>
                    <a:pt x="302461" y="2280207"/>
                  </a:cubicBezTo>
                  <a:lnTo>
                    <a:pt x="285296" y="2316107"/>
                  </a:lnTo>
                  <a:lnTo>
                    <a:pt x="268991" y="2352355"/>
                  </a:lnTo>
                  <a:cubicBezTo>
                    <a:pt x="258324" y="2376560"/>
                    <a:pt x="247535" y="2400764"/>
                    <a:pt x="237849" y="2425432"/>
                  </a:cubicBezTo>
                  <a:cubicBezTo>
                    <a:pt x="228163" y="2450099"/>
                    <a:pt x="217498" y="2474419"/>
                    <a:pt x="208670" y="2499319"/>
                  </a:cubicBezTo>
                  <a:cubicBezTo>
                    <a:pt x="170909" y="2598219"/>
                    <a:pt x="138908" y="2699206"/>
                    <a:pt x="113775" y="2801929"/>
                  </a:cubicBezTo>
                  <a:cubicBezTo>
                    <a:pt x="62773" y="3006911"/>
                    <a:pt x="36659" y="3217917"/>
                    <a:pt x="36781" y="3428922"/>
                  </a:cubicBezTo>
                  <a:cubicBezTo>
                    <a:pt x="37394" y="3534078"/>
                    <a:pt x="47816" y="3639001"/>
                    <a:pt x="69148" y="3741955"/>
                  </a:cubicBezTo>
                  <a:cubicBezTo>
                    <a:pt x="91585" y="3844679"/>
                    <a:pt x="124074" y="3945202"/>
                    <a:pt x="167966" y="4041323"/>
                  </a:cubicBezTo>
                  <a:cubicBezTo>
                    <a:pt x="178387" y="4065528"/>
                    <a:pt x="190525" y="4089153"/>
                    <a:pt x="202049" y="4112894"/>
                  </a:cubicBezTo>
                  <a:cubicBezTo>
                    <a:pt x="214555" y="4136288"/>
                    <a:pt x="226447" y="4159912"/>
                    <a:pt x="239933" y="4182843"/>
                  </a:cubicBezTo>
                  <a:cubicBezTo>
                    <a:pt x="265680" y="4229167"/>
                    <a:pt x="294368" y="4274101"/>
                    <a:pt x="323916" y="4318456"/>
                  </a:cubicBezTo>
                  <a:cubicBezTo>
                    <a:pt x="353341" y="4362927"/>
                    <a:pt x="384849" y="4406240"/>
                    <a:pt x="416604" y="4449436"/>
                  </a:cubicBezTo>
                  <a:cubicBezTo>
                    <a:pt x="448847" y="4492286"/>
                    <a:pt x="482319" y="4534557"/>
                    <a:pt x="515911" y="4576711"/>
                  </a:cubicBezTo>
                  <a:cubicBezTo>
                    <a:pt x="583219" y="4661137"/>
                    <a:pt x="653594" y="4743825"/>
                    <a:pt x="722619" y="4828482"/>
                  </a:cubicBezTo>
                  <a:cubicBezTo>
                    <a:pt x="757315" y="4870637"/>
                    <a:pt x="791889" y="4913138"/>
                    <a:pt x="825972" y="4956104"/>
                  </a:cubicBezTo>
                  <a:cubicBezTo>
                    <a:pt x="859934" y="4998722"/>
                    <a:pt x="893649" y="5044004"/>
                    <a:pt x="926506" y="5085347"/>
                  </a:cubicBezTo>
                  <a:cubicBezTo>
                    <a:pt x="959119" y="5127734"/>
                    <a:pt x="993324" y="5168847"/>
                    <a:pt x="1027040" y="5210191"/>
                  </a:cubicBezTo>
                  <a:cubicBezTo>
                    <a:pt x="1061737" y="5250840"/>
                    <a:pt x="1096188" y="5291488"/>
                    <a:pt x="1132110" y="5330748"/>
                  </a:cubicBezTo>
                  <a:cubicBezTo>
                    <a:pt x="1203465" y="5409731"/>
                    <a:pt x="1277639" y="5485818"/>
                    <a:pt x="1354880" y="5558083"/>
                  </a:cubicBezTo>
                  <a:cubicBezTo>
                    <a:pt x="1509603" y="5702266"/>
                    <a:pt x="1676588" y="5830930"/>
                    <a:pt x="1855220" y="5937591"/>
                  </a:cubicBezTo>
                  <a:cubicBezTo>
                    <a:pt x="1944720" y="5990632"/>
                    <a:pt x="2036549" y="6039272"/>
                    <a:pt x="2131810" y="6080268"/>
                  </a:cubicBezTo>
                  <a:cubicBezTo>
                    <a:pt x="2226460" y="6122423"/>
                    <a:pt x="2324173" y="6157977"/>
                    <a:pt x="2423726" y="6188087"/>
                  </a:cubicBezTo>
                  <a:cubicBezTo>
                    <a:pt x="2523280" y="6218313"/>
                    <a:pt x="2624794" y="6242749"/>
                    <a:pt x="2727780" y="6262552"/>
                  </a:cubicBezTo>
                  <a:cubicBezTo>
                    <a:pt x="2830890" y="6282008"/>
                    <a:pt x="2935714" y="6295326"/>
                    <a:pt x="3041276" y="6304245"/>
                  </a:cubicBezTo>
                  <a:cubicBezTo>
                    <a:pt x="3146836" y="6313277"/>
                    <a:pt x="3253499" y="6317215"/>
                    <a:pt x="3360532" y="6317331"/>
                  </a:cubicBezTo>
                  <a:cubicBezTo>
                    <a:pt x="3387259" y="6317331"/>
                    <a:pt x="3414354" y="6317794"/>
                    <a:pt x="3439855" y="6316751"/>
                  </a:cubicBezTo>
                  <a:lnTo>
                    <a:pt x="3478721" y="6315826"/>
                  </a:lnTo>
                  <a:lnTo>
                    <a:pt x="3517463" y="6313971"/>
                  </a:lnTo>
                  <a:cubicBezTo>
                    <a:pt x="3569078" y="6311772"/>
                    <a:pt x="3620449" y="6306907"/>
                    <a:pt x="3671452" y="6301233"/>
                  </a:cubicBezTo>
                  <a:cubicBezTo>
                    <a:pt x="3875707" y="6277608"/>
                    <a:pt x="4074445" y="6225841"/>
                    <a:pt x="4265460" y="6149638"/>
                  </a:cubicBezTo>
                  <a:cubicBezTo>
                    <a:pt x="4361212" y="6111884"/>
                    <a:pt x="4454636" y="6067065"/>
                    <a:pt x="4546587" y="6018079"/>
                  </a:cubicBezTo>
                  <a:cubicBezTo>
                    <a:pt x="4638662" y="5969322"/>
                    <a:pt x="4729020" y="5915240"/>
                    <a:pt x="4818030" y="5858029"/>
                  </a:cubicBezTo>
                  <a:cubicBezTo>
                    <a:pt x="4907038" y="5800703"/>
                    <a:pt x="4994577" y="5739672"/>
                    <a:pt x="5081870" y="5676903"/>
                  </a:cubicBezTo>
                  <a:cubicBezTo>
                    <a:pt x="5125392" y="5645519"/>
                    <a:pt x="5168794" y="5613324"/>
                    <a:pt x="5212073" y="5581013"/>
                  </a:cubicBezTo>
                  <a:lnTo>
                    <a:pt x="5343625" y="5481533"/>
                  </a:lnTo>
                  <a:cubicBezTo>
                    <a:pt x="5432696" y="5414768"/>
                    <a:pt x="5521951" y="5349452"/>
                    <a:pt x="5610378" y="5284425"/>
                  </a:cubicBezTo>
                  <a:lnTo>
                    <a:pt x="5822102" y="5126414"/>
                  </a:lnTo>
                  <a:lnTo>
                    <a:pt x="5822102" y="5556641"/>
                  </a:lnTo>
                  <a:lnTo>
                    <a:pt x="5576325" y="5749979"/>
                  </a:lnTo>
                  <a:lnTo>
                    <a:pt x="5447715" y="5852818"/>
                  </a:lnTo>
                  <a:cubicBezTo>
                    <a:pt x="5403945" y="5887445"/>
                    <a:pt x="5359932" y="5922073"/>
                    <a:pt x="5315059" y="5956236"/>
                  </a:cubicBezTo>
                  <a:cubicBezTo>
                    <a:pt x="5225682" y="6024680"/>
                    <a:pt x="5133976" y="6091734"/>
                    <a:pt x="5038468" y="6155776"/>
                  </a:cubicBezTo>
                  <a:cubicBezTo>
                    <a:pt x="4943084" y="6219703"/>
                    <a:pt x="4845002" y="6281777"/>
                    <a:pt x="4741892" y="6338292"/>
                  </a:cubicBezTo>
                  <a:cubicBezTo>
                    <a:pt x="4638784" y="6394692"/>
                    <a:pt x="4532120" y="6447038"/>
                    <a:pt x="4420920" y="6492203"/>
                  </a:cubicBezTo>
                  <a:cubicBezTo>
                    <a:pt x="4199255" y="6583693"/>
                    <a:pt x="3959813" y="6644840"/>
                    <a:pt x="3717672" y="6670434"/>
                  </a:cubicBezTo>
                  <a:cubicBezTo>
                    <a:pt x="3657106" y="6676456"/>
                    <a:pt x="3596419" y="6681321"/>
                    <a:pt x="3535853" y="6683289"/>
                  </a:cubicBezTo>
                  <a:lnTo>
                    <a:pt x="3490367" y="6684910"/>
                  </a:lnTo>
                  <a:lnTo>
                    <a:pt x="3445005" y="6685142"/>
                  </a:lnTo>
                  <a:cubicBezTo>
                    <a:pt x="3414354" y="6685605"/>
                    <a:pt x="3385297" y="6684679"/>
                    <a:pt x="3355872" y="6684100"/>
                  </a:cubicBezTo>
                  <a:cubicBezTo>
                    <a:pt x="3297146" y="6683405"/>
                    <a:pt x="3238052" y="6680047"/>
                    <a:pt x="3179203" y="6677150"/>
                  </a:cubicBezTo>
                  <a:cubicBezTo>
                    <a:pt x="3120232" y="6672519"/>
                    <a:pt x="3061259" y="6668233"/>
                    <a:pt x="3002410" y="6661169"/>
                  </a:cubicBezTo>
                  <a:cubicBezTo>
                    <a:pt x="2884589" y="6647851"/>
                    <a:pt x="2766891" y="6629669"/>
                    <a:pt x="2650296" y="6604191"/>
                  </a:cubicBezTo>
                  <a:cubicBezTo>
                    <a:pt x="2533702" y="6578713"/>
                    <a:pt x="2418456" y="6545938"/>
                    <a:pt x="2306028" y="6505869"/>
                  </a:cubicBezTo>
                  <a:cubicBezTo>
                    <a:pt x="2193602" y="6465683"/>
                    <a:pt x="2084118" y="6417738"/>
                    <a:pt x="1978803" y="6363307"/>
                  </a:cubicBezTo>
                  <a:cubicBezTo>
                    <a:pt x="1873855" y="6308066"/>
                    <a:pt x="1773077" y="6246340"/>
                    <a:pt x="1678428" y="6177779"/>
                  </a:cubicBezTo>
                  <a:cubicBezTo>
                    <a:pt x="1488393" y="6041356"/>
                    <a:pt x="1321900" y="5881423"/>
                    <a:pt x="1175880" y="5710373"/>
                  </a:cubicBezTo>
                  <a:cubicBezTo>
                    <a:pt x="1103177" y="5624441"/>
                    <a:pt x="1035501" y="5535732"/>
                    <a:pt x="971502" y="5445399"/>
                  </a:cubicBezTo>
                  <a:cubicBezTo>
                    <a:pt x="907380" y="5355069"/>
                    <a:pt x="847550" y="5262768"/>
                    <a:pt x="790909" y="5169078"/>
                  </a:cubicBezTo>
                  <a:cubicBezTo>
                    <a:pt x="761974" y="5121712"/>
                    <a:pt x="735492" y="5077357"/>
                    <a:pt x="706680" y="5031959"/>
                  </a:cubicBezTo>
                  <a:cubicBezTo>
                    <a:pt x="678114" y="4986910"/>
                    <a:pt x="649058" y="4941860"/>
                    <a:pt x="619143" y="4897157"/>
                  </a:cubicBezTo>
                  <a:lnTo>
                    <a:pt x="436465" y="4628710"/>
                  </a:lnTo>
                  <a:cubicBezTo>
                    <a:pt x="406182" y="4583544"/>
                    <a:pt x="376267" y="4538147"/>
                    <a:pt x="347088" y="4492171"/>
                  </a:cubicBezTo>
                  <a:cubicBezTo>
                    <a:pt x="317908" y="4446194"/>
                    <a:pt x="288974" y="4400102"/>
                    <a:pt x="262001" y="4352619"/>
                  </a:cubicBezTo>
                  <a:cubicBezTo>
                    <a:pt x="207934" y="4258119"/>
                    <a:pt x="158280" y="4160840"/>
                    <a:pt x="118679" y="4059853"/>
                  </a:cubicBezTo>
                  <a:cubicBezTo>
                    <a:pt x="78343" y="3959214"/>
                    <a:pt x="48429" y="3854870"/>
                    <a:pt x="28322" y="3749136"/>
                  </a:cubicBezTo>
                  <a:cubicBezTo>
                    <a:pt x="9073" y="3643402"/>
                    <a:pt x="0" y="3536046"/>
                    <a:pt x="0" y="3428922"/>
                  </a:cubicBezTo>
                  <a:cubicBezTo>
                    <a:pt x="1594" y="3001816"/>
                    <a:pt x="89010" y="2575868"/>
                    <a:pt x="253052" y="2174356"/>
                  </a:cubicBezTo>
                  <a:cubicBezTo>
                    <a:pt x="294246" y="2074066"/>
                    <a:pt x="338873" y="1974700"/>
                    <a:pt x="389141" y="1877652"/>
                  </a:cubicBezTo>
                  <a:cubicBezTo>
                    <a:pt x="438672" y="1780256"/>
                    <a:pt x="493230" y="1684945"/>
                    <a:pt x="552079" y="1591834"/>
                  </a:cubicBezTo>
                  <a:cubicBezTo>
                    <a:pt x="669900" y="1405728"/>
                    <a:pt x="804394" y="1227729"/>
                    <a:pt x="954950" y="1061773"/>
                  </a:cubicBezTo>
                  <a:cubicBezTo>
                    <a:pt x="1030597" y="979085"/>
                    <a:pt x="1109552" y="898829"/>
                    <a:pt x="1192922" y="822626"/>
                  </a:cubicBezTo>
                  <a:cubicBezTo>
                    <a:pt x="1213642" y="803402"/>
                    <a:pt x="1234483" y="784409"/>
                    <a:pt x="1255939" y="765880"/>
                  </a:cubicBezTo>
                  <a:cubicBezTo>
                    <a:pt x="1277273" y="747234"/>
                    <a:pt x="1298237" y="728241"/>
                    <a:pt x="1320183" y="710291"/>
                  </a:cubicBezTo>
                  <a:cubicBezTo>
                    <a:pt x="1363585" y="673811"/>
                    <a:pt x="1408088" y="638489"/>
                    <a:pt x="1452961" y="603514"/>
                  </a:cubicBezTo>
                  <a:cubicBezTo>
                    <a:pt x="1633310" y="464543"/>
                    <a:pt x="1828125" y="341437"/>
                    <a:pt x="2033360" y="235818"/>
                  </a:cubicBezTo>
                  <a:cubicBezTo>
                    <a:pt x="2187242" y="156561"/>
                    <a:pt x="2347554" y="87597"/>
                    <a:pt x="2512513" y="3001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15">
              <a:extLst>
                <a:ext uri="{FF2B5EF4-FFF2-40B4-BE49-F238E27FC236}">
                  <a16:creationId xmlns:a16="http://schemas.microsoft.com/office/drawing/2014/main" id="{15102EBE-A80F-4CFF-B1DD-941EF9728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04998" y="98659"/>
              <a:ext cx="5774333" cy="6315453"/>
            </a:xfrm>
            <a:custGeom>
              <a:avLst/>
              <a:gdLst>
                <a:gd name="connsiteX0" fmla="*/ 3707237 w 5774333"/>
                <a:gd name="connsiteY0" fmla="*/ 1489 h 6315453"/>
                <a:gd name="connsiteX1" fmla="*/ 4037665 w 5774333"/>
                <a:gd name="connsiteY1" fmla="*/ 6121 h 6315453"/>
                <a:gd name="connsiteX2" fmla="*/ 4692239 w 5774333"/>
                <a:gd name="connsiteY2" fmla="*/ 102128 h 6315453"/>
                <a:gd name="connsiteX3" fmla="*/ 5315059 w 5774333"/>
                <a:gd name="connsiteY3" fmla="*/ 324945 h 6315453"/>
                <a:gd name="connsiteX4" fmla="*/ 5738325 w 5774333"/>
                <a:gd name="connsiteY4" fmla="*/ 578286 h 6315453"/>
                <a:gd name="connsiteX5" fmla="*/ 5774333 w 5774333"/>
                <a:gd name="connsiteY5" fmla="*/ 606551 h 6315453"/>
                <a:gd name="connsiteX6" fmla="*/ 5774333 w 5774333"/>
                <a:gd name="connsiteY6" fmla="*/ 975490 h 6315453"/>
                <a:gd name="connsiteX7" fmla="*/ 5676001 w 5774333"/>
                <a:gd name="connsiteY7" fmla="*/ 889749 h 6315453"/>
                <a:gd name="connsiteX8" fmla="*/ 5177132 w 5774333"/>
                <a:gd name="connsiteY8" fmla="*/ 581926 h 6315453"/>
                <a:gd name="connsiteX9" fmla="*/ 4615735 w 5774333"/>
                <a:gd name="connsiteY9" fmla="*/ 388640 h 6315453"/>
                <a:gd name="connsiteX10" fmla="*/ 4020010 w 5774333"/>
                <a:gd name="connsiteY10" fmla="*/ 308500 h 6315453"/>
                <a:gd name="connsiteX11" fmla="*/ 3416315 w 5774333"/>
                <a:gd name="connsiteY11" fmla="*/ 328882 h 6315453"/>
                <a:gd name="connsiteX12" fmla="*/ 2823779 w 5774333"/>
                <a:gd name="connsiteY12" fmla="*/ 446545 h 6315453"/>
                <a:gd name="connsiteX13" fmla="*/ 2256987 w 5774333"/>
                <a:gd name="connsiteY13" fmla="*/ 651296 h 6315453"/>
                <a:gd name="connsiteX14" fmla="*/ 1244169 w 5774333"/>
                <a:gd name="connsiteY14" fmla="*/ 1280374 h 6315453"/>
                <a:gd name="connsiteX15" fmla="*/ 830141 w 5774333"/>
                <a:gd name="connsiteY15" fmla="*/ 1700184 h 6315453"/>
                <a:gd name="connsiteX16" fmla="*/ 502792 w 5774333"/>
                <a:gd name="connsiteY16" fmla="*/ 2182300 h 6315453"/>
                <a:gd name="connsiteX17" fmla="*/ 280637 w 5774333"/>
                <a:gd name="connsiteY17" fmla="*/ 2715256 h 6315453"/>
                <a:gd name="connsiteX18" fmla="*/ 199843 w 5774333"/>
                <a:gd name="connsiteY18" fmla="*/ 3283418 h 6315453"/>
                <a:gd name="connsiteX19" fmla="*/ 233926 w 5774333"/>
                <a:gd name="connsiteY19" fmla="*/ 3561593 h 6315453"/>
                <a:gd name="connsiteX20" fmla="*/ 334582 w 5774333"/>
                <a:gd name="connsiteY20" fmla="*/ 3821816 h 6315453"/>
                <a:gd name="connsiteX21" fmla="*/ 404834 w 5774333"/>
                <a:gd name="connsiteY21" fmla="*/ 3944343 h 6315453"/>
                <a:gd name="connsiteX22" fmla="*/ 485506 w 5774333"/>
                <a:gd name="connsiteY22" fmla="*/ 4062932 h 6315453"/>
                <a:gd name="connsiteX23" fmla="*/ 671861 w 5774333"/>
                <a:gd name="connsiteY23" fmla="*/ 4292120 h 6315453"/>
                <a:gd name="connsiteX24" fmla="*/ 873542 w 5774333"/>
                <a:gd name="connsiteY24" fmla="*/ 4523044 h 6315453"/>
                <a:gd name="connsiteX25" fmla="*/ 973831 w 5774333"/>
                <a:gd name="connsiteY25" fmla="*/ 4643601 h 6315453"/>
                <a:gd name="connsiteX26" fmla="*/ 1022014 w 5774333"/>
                <a:gd name="connsiteY26" fmla="*/ 4702780 h 6315453"/>
                <a:gd name="connsiteX27" fmla="*/ 1069215 w 5774333"/>
                <a:gd name="connsiteY27" fmla="*/ 4759411 h 6315453"/>
                <a:gd name="connsiteX28" fmla="*/ 1474784 w 5774333"/>
                <a:gd name="connsiteY28" fmla="*/ 5177948 h 6315453"/>
                <a:gd name="connsiteX29" fmla="*/ 1690442 w 5774333"/>
                <a:gd name="connsiteY29" fmla="*/ 5366255 h 6315453"/>
                <a:gd name="connsiteX30" fmla="*/ 1916276 w 5774333"/>
                <a:gd name="connsiteY30" fmla="*/ 5539852 h 6315453"/>
                <a:gd name="connsiteX31" fmla="*/ 2420784 w 5774333"/>
                <a:gd name="connsiteY31" fmla="*/ 5814437 h 6315453"/>
                <a:gd name="connsiteX32" fmla="*/ 2703015 w 5774333"/>
                <a:gd name="connsiteY32" fmla="*/ 5892029 h 6315453"/>
                <a:gd name="connsiteX33" fmla="*/ 2775350 w 5774333"/>
                <a:gd name="connsiteY33" fmla="*/ 5905695 h 6315453"/>
                <a:gd name="connsiteX34" fmla="*/ 2848299 w 5774333"/>
                <a:gd name="connsiteY34" fmla="*/ 5917161 h 6315453"/>
                <a:gd name="connsiteX35" fmla="*/ 2995544 w 5774333"/>
                <a:gd name="connsiteY35" fmla="*/ 5933605 h 6315453"/>
                <a:gd name="connsiteX36" fmla="*/ 3069596 w 5774333"/>
                <a:gd name="connsiteY36" fmla="*/ 5938933 h 6315453"/>
                <a:gd name="connsiteX37" fmla="*/ 3143894 w 5774333"/>
                <a:gd name="connsiteY37" fmla="*/ 5942639 h 6315453"/>
                <a:gd name="connsiteX38" fmla="*/ 3218436 w 5774333"/>
                <a:gd name="connsiteY38" fmla="*/ 5944260 h 6315453"/>
                <a:gd name="connsiteX39" fmla="*/ 3293101 w 5774333"/>
                <a:gd name="connsiteY39" fmla="*/ 5943913 h 6315453"/>
                <a:gd name="connsiteX40" fmla="*/ 3330494 w 5774333"/>
                <a:gd name="connsiteY40" fmla="*/ 5943565 h 6315453"/>
                <a:gd name="connsiteX41" fmla="*/ 3366540 w 5774333"/>
                <a:gd name="connsiteY41" fmla="*/ 5942059 h 6315453"/>
                <a:gd name="connsiteX42" fmla="*/ 3402462 w 5774333"/>
                <a:gd name="connsiteY42" fmla="*/ 5940323 h 6315453"/>
                <a:gd name="connsiteX43" fmla="*/ 3438262 w 5774333"/>
                <a:gd name="connsiteY43" fmla="*/ 5937543 h 6315453"/>
                <a:gd name="connsiteX44" fmla="*/ 3580236 w 5774333"/>
                <a:gd name="connsiteY44" fmla="*/ 5920982 h 6315453"/>
                <a:gd name="connsiteX45" fmla="*/ 4121034 w 5774333"/>
                <a:gd name="connsiteY45" fmla="*/ 5753290 h 6315453"/>
                <a:gd name="connsiteX46" fmla="*/ 4620639 w 5774333"/>
                <a:gd name="connsiteY46" fmla="*/ 5459364 h 6315453"/>
                <a:gd name="connsiteX47" fmla="*/ 4741771 w 5774333"/>
                <a:gd name="connsiteY47" fmla="*/ 5372971 h 6315453"/>
                <a:gd name="connsiteX48" fmla="*/ 4862901 w 5774333"/>
                <a:gd name="connsiteY48" fmla="*/ 5283682 h 6315453"/>
                <a:gd name="connsiteX49" fmla="*/ 5108229 w 5774333"/>
                <a:gd name="connsiteY49" fmla="*/ 5098386 h 6315453"/>
                <a:gd name="connsiteX50" fmla="*/ 5612493 w 5774333"/>
                <a:gd name="connsiteY50" fmla="*/ 4739724 h 6315453"/>
                <a:gd name="connsiteX51" fmla="*/ 5774333 w 5774333"/>
                <a:gd name="connsiteY51" fmla="*/ 4623488 h 6315453"/>
                <a:gd name="connsiteX52" fmla="*/ 5774333 w 5774333"/>
                <a:gd name="connsiteY52" fmla="*/ 5232926 h 6315453"/>
                <a:gd name="connsiteX53" fmla="*/ 5676492 w 5774333"/>
                <a:gd name="connsiteY53" fmla="*/ 5306859 h 6315453"/>
                <a:gd name="connsiteX54" fmla="*/ 5426260 w 5774333"/>
                <a:gd name="connsiteY54" fmla="*/ 5486233 h 6315453"/>
                <a:gd name="connsiteX55" fmla="*/ 5300225 w 5774333"/>
                <a:gd name="connsiteY55" fmla="*/ 5576217 h 6315453"/>
                <a:gd name="connsiteX56" fmla="*/ 5170757 w 5774333"/>
                <a:gd name="connsiteY56" fmla="*/ 5666780 h 6315453"/>
                <a:gd name="connsiteX57" fmla="*/ 5038100 w 5774333"/>
                <a:gd name="connsiteY57" fmla="*/ 5756185 h 6315453"/>
                <a:gd name="connsiteX58" fmla="*/ 4901276 w 5774333"/>
                <a:gd name="connsiteY58" fmla="*/ 5843043 h 6315453"/>
                <a:gd name="connsiteX59" fmla="*/ 4614019 w 5774333"/>
                <a:gd name="connsiteY59" fmla="*/ 6006103 h 6315453"/>
                <a:gd name="connsiteX60" fmla="*/ 4305061 w 5774333"/>
                <a:gd name="connsiteY60" fmla="*/ 6144726 h 6315453"/>
                <a:gd name="connsiteX61" fmla="*/ 3632710 w 5774333"/>
                <a:gd name="connsiteY61" fmla="*/ 6304196 h 6315453"/>
                <a:gd name="connsiteX62" fmla="*/ 3459594 w 5774333"/>
                <a:gd name="connsiteY62" fmla="*/ 6314504 h 6315453"/>
                <a:gd name="connsiteX63" fmla="*/ 3416315 w 5774333"/>
                <a:gd name="connsiteY63" fmla="*/ 6315429 h 6315453"/>
                <a:gd name="connsiteX64" fmla="*/ 3373159 w 5774333"/>
                <a:gd name="connsiteY64" fmla="*/ 6315198 h 6315453"/>
                <a:gd name="connsiteX65" fmla="*/ 3330127 w 5774333"/>
                <a:gd name="connsiteY65" fmla="*/ 6314735 h 6315453"/>
                <a:gd name="connsiteX66" fmla="*/ 3288320 w 5774333"/>
                <a:gd name="connsiteY66" fmla="*/ 6313230 h 6315453"/>
                <a:gd name="connsiteX67" fmla="*/ 2954350 w 5774333"/>
                <a:gd name="connsiteY67" fmla="*/ 6288098 h 6315453"/>
                <a:gd name="connsiteX68" fmla="*/ 2622466 w 5774333"/>
                <a:gd name="connsiteY68" fmla="*/ 6232742 h 6315453"/>
                <a:gd name="connsiteX69" fmla="*/ 2296466 w 5774333"/>
                <a:gd name="connsiteY69" fmla="*/ 6146001 h 6315453"/>
                <a:gd name="connsiteX70" fmla="*/ 1672419 w 5774333"/>
                <a:gd name="connsiteY70" fmla="*/ 5885197 h 6315453"/>
                <a:gd name="connsiteX71" fmla="*/ 1146578 w 5774333"/>
                <a:gd name="connsiteY71" fmla="*/ 5479168 h 6315453"/>
                <a:gd name="connsiteX72" fmla="*/ 933372 w 5774333"/>
                <a:gd name="connsiteY72" fmla="*/ 5234810 h 6315453"/>
                <a:gd name="connsiteX73" fmla="*/ 747140 w 5774333"/>
                <a:gd name="connsiteY73" fmla="*/ 4976091 h 6315453"/>
                <a:gd name="connsiteX74" fmla="*/ 703616 w 5774333"/>
                <a:gd name="connsiteY74" fmla="*/ 4910196 h 6315453"/>
                <a:gd name="connsiteX75" fmla="*/ 662053 w 5774333"/>
                <a:gd name="connsiteY75" fmla="*/ 4846269 h 6315453"/>
                <a:gd name="connsiteX76" fmla="*/ 580033 w 5774333"/>
                <a:gd name="connsiteY76" fmla="*/ 4722352 h 6315453"/>
                <a:gd name="connsiteX77" fmla="*/ 410105 w 5774333"/>
                <a:gd name="connsiteY77" fmla="*/ 4469193 h 6315453"/>
                <a:gd name="connsiteX78" fmla="*/ 244224 w 5774333"/>
                <a:gd name="connsiteY78" fmla="*/ 4201556 h 6315453"/>
                <a:gd name="connsiteX79" fmla="*/ 169437 w 5774333"/>
                <a:gd name="connsiteY79" fmla="*/ 4059690 h 6315453"/>
                <a:gd name="connsiteX80" fmla="*/ 105929 w 5774333"/>
                <a:gd name="connsiteY80" fmla="*/ 3911221 h 6315453"/>
                <a:gd name="connsiteX81" fmla="*/ 57256 w 5774333"/>
                <a:gd name="connsiteY81" fmla="*/ 3757195 h 6315453"/>
                <a:gd name="connsiteX82" fmla="*/ 39111 w 5774333"/>
                <a:gd name="connsiteY82" fmla="*/ 3678677 h 6315453"/>
                <a:gd name="connsiteX83" fmla="*/ 31142 w 5774333"/>
                <a:gd name="connsiteY83" fmla="*/ 3639300 h 6315453"/>
                <a:gd name="connsiteX84" fmla="*/ 24521 w 5774333"/>
                <a:gd name="connsiteY84" fmla="*/ 3599809 h 6315453"/>
                <a:gd name="connsiteX85" fmla="*/ 0 w 5774333"/>
                <a:gd name="connsiteY85" fmla="*/ 3283418 h 6315453"/>
                <a:gd name="connsiteX86" fmla="*/ 68045 w 5774333"/>
                <a:gd name="connsiteY86" fmla="*/ 2666963 h 6315453"/>
                <a:gd name="connsiteX87" fmla="*/ 272546 w 5774333"/>
                <a:gd name="connsiteY87" fmla="*/ 2076334 h 6315453"/>
                <a:gd name="connsiteX88" fmla="*/ 1039300 w 5774333"/>
                <a:gd name="connsiteY88" fmla="*/ 1073307 h 6315453"/>
                <a:gd name="connsiteX89" fmla="*/ 1547733 w 5774333"/>
                <a:gd name="connsiteY89" fmla="*/ 680365 h 6315453"/>
                <a:gd name="connsiteX90" fmla="*/ 2115995 w 5774333"/>
                <a:gd name="connsiteY90" fmla="*/ 368373 h 6315453"/>
                <a:gd name="connsiteX91" fmla="*/ 3377451 w 5774333"/>
                <a:gd name="connsiteY91" fmla="*/ 24304 h 6315453"/>
                <a:gd name="connsiteX92" fmla="*/ 3707237 w 5774333"/>
                <a:gd name="connsiteY92" fmla="*/ 1489 h 6315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774333" h="6315453">
                  <a:moveTo>
                    <a:pt x="3707237" y="1489"/>
                  </a:moveTo>
                  <a:cubicBezTo>
                    <a:pt x="3817502" y="-1522"/>
                    <a:pt x="3927875" y="41"/>
                    <a:pt x="4037665" y="6121"/>
                  </a:cubicBezTo>
                  <a:cubicBezTo>
                    <a:pt x="4257614" y="18745"/>
                    <a:pt x="4477439" y="49665"/>
                    <a:pt x="4692239" y="102128"/>
                  </a:cubicBezTo>
                  <a:cubicBezTo>
                    <a:pt x="4907039" y="154474"/>
                    <a:pt x="5116811" y="228592"/>
                    <a:pt x="5315059" y="324945"/>
                  </a:cubicBezTo>
                  <a:cubicBezTo>
                    <a:pt x="5463562" y="397211"/>
                    <a:pt x="5606133" y="481527"/>
                    <a:pt x="5738325" y="578286"/>
                  </a:cubicBezTo>
                  <a:lnTo>
                    <a:pt x="5774333" y="606551"/>
                  </a:lnTo>
                  <a:lnTo>
                    <a:pt x="5774333" y="975490"/>
                  </a:lnTo>
                  <a:lnTo>
                    <a:pt x="5676001" y="889749"/>
                  </a:lnTo>
                  <a:cubicBezTo>
                    <a:pt x="5522381" y="769886"/>
                    <a:pt x="5355519" y="665657"/>
                    <a:pt x="5177132" y="581926"/>
                  </a:cubicBezTo>
                  <a:cubicBezTo>
                    <a:pt x="4998867" y="497965"/>
                    <a:pt x="4810183" y="433574"/>
                    <a:pt x="4615735" y="388640"/>
                  </a:cubicBezTo>
                  <a:cubicBezTo>
                    <a:pt x="4421289" y="343591"/>
                    <a:pt x="4221446" y="317649"/>
                    <a:pt x="4020010" y="308500"/>
                  </a:cubicBezTo>
                  <a:cubicBezTo>
                    <a:pt x="3818207" y="298887"/>
                    <a:pt x="3616649" y="305257"/>
                    <a:pt x="3416315" y="328882"/>
                  </a:cubicBezTo>
                  <a:cubicBezTo>
                    <a:pt x="3216106" y="352623"/>
                    <a:pt x="3017736" y="392346"/>
                    <a:pt x="2823779" y="446545"/>
                  </a:cubicBezTo>
                  <a:cubicBezTo>
                    <a:pt x="2629699" y="500513"/>
                    <a:pt x="2440401" y="570345"/>
                    <a:pt x="2256987" y="651296"/>
                  </a:cubicBezTo>
                  <a:cubicBezTo>
                    <a:pt x="1889058" y="811461"/>
                    <a:pt x="1545527" y="1023856"/>
                    <a:pt x="1244169" y="1280374"/>
                  </a:cubicBezTo>
                  <a:cubicBezTo>
                    <a:pt x="1093982" y="1409039"/>
                    <a:pt x="954828" y="1549400"/>
                    <a:pt x="830141" y="1700184"/>
                  </a:cubicBezTo>
                  <a:cubicBezTo>
                    <a:pt x="705209" y="1850736"/>
                    <a:pt x="594989" y="2012176"/>
                    <a:pt x="502792" y="2182300"/>
                  </a:cubicBezTo>
                  <a:cubicBezTo>
                    <a:pt x="410595" y="2352308"/>
                    <a:pt x="333847" y="2530307"/>
                    <a:pt x="280637" y="2715256"/>
                  </a:cubicBezTo>
                  <a:cubicBezTo>
                    <a:pt x="227306" y="2899741"/>
                    <a:pt x="199719" y="3091521"/>
                    <a:pt x="199843" y="3283418"/>
                  </a:cubicBezTo>
                  <a:cubicBezTo>
                    <a:pt x="200946" y="3377687"/>
                    <a:pt x="210754" y="3471261"/>
                    <a:pt x="233926" y="3561593"/>
                  </a:cubicBezTo>
                  <a:cubicBezTo>
                    <a:pt x="256730" y="3652040"/>
                    <a:pt x="292162" y="3738550"/>
                    <a:pt x="334582" y="3821816"/>
                  </a:cubicBezTo>
                  <a:cubicBezTo>
                    <a:pt x="356038" y="3863392"/>
                    <a:pt x="379823" y="3904157"/>
                    <a:pt x="404834" y="3944343"/>
                  </a:cubicBezTo>
                  <a:cubicBezTo>
                    <a:pt x="430212" y="3984413"/>
                    <a:pt x="457308" y="4023905"/>
                    <a:pt x="485506" y="4062932"/>
                  </a:cubicBezTo>
                  <a:cubicBezTo>
                    <a:pt x="542639" y="4140757"/>
                    <a:pt x="606146" y="4216265"/>
                    <a:pt x="671861" y="4292120"/>
                  </a:cubicBezTo>
                  <a:cubicBezTo>
                    <a:pt x="737576" y="4368091"/>
                    <a:pt x="806234" y="4444062"/>
                    <a:pt x="873542" y="4523044"/>
                  </a:cubicBezTo>
                  <a:cubicBezTo>
                    <a:pt x="907258" y="4562419"/>
                    <a:pt x="940606" y="4602721"/>
                    <a:pt x="973831" y="4643601"/>
                  </a:cubicBezTo>
                  <a:lnTo>
                    <a:pt x="1022014" y="4702780"/>
                  </a:lnTo>
                  <a:cubicBezTo>
                    <a:pt x="1037829" y="4721658"/>
                    <a:pt x="1052910" y="4740998"/>
                    <a:pt x="1069215" y="4759411"/>
                  </a:cubicBezTo>
                  <a:cubicBezTo>
                    <a:pt x="1196477" y="4909269"/>
                    <a:pt x="1334527" y="5047199"/>
                    <a:pt x="1474784" y="5177948"/>
                  </a:cubicBezTo>
                  <a:cubicBezTo>
                    <a:pt x="1545281" y="5243033"/>
                    <a:pt x="1617003" y="5305917"/>
                    <a:pt x="1690442" y="5366255"/>
                  </a:cubicBezTo>
                  <a:cubicBezTo>
                    <a:pt x="1763881" y="5426591"/>
                    <a:pt x="1838668" y="5484959"/>
                    <a:pt x="1916276" y="5539852"/>
                  </a:cubicBezTo>
                  <a:cubicBezTo>
                    <a:pt x="2070877" y="5649872"/>
                    <a:pt x="2237617" y="5748194"/>
                    <a:pt x="2420784" y="5814437"/>
                  </a:cubicBezTo>
                  <a:cubicBezTo>
                    <a:pt x="2512124" y="5847559"/>
                    <a:pt x="2606773" y="5872921"/>
                    <a:pt x="2703015" y="5892029"/>
                  </a:cubicBezTo>
                  <a:cubicBezTo>
                    <a:pt x="2727168" y="5896546"/>
                    <a:pt x="2751075" y="5901758"/>
                    <a:pt x="2775350" y="5905695"/>
                  </a:cubicBezTo>
                  <a:lnTo>
                    <a:pt x="2848299" y="5917161"/>
                  </a:lnTo>
                  <a:cubicBezTo>
                    <a:pt x="2897218" y="5923298"/>
                    <a:pt x="2946136" y="5929784"/>
                    <a:pt x="2995544" y="5933605"/>
                  </a:cubicBezTo>
                  <a:cubicBezTo>
                    <a:pt x="3020188" y="5935806"/>
                    <a:pt x="3044831" y="5937891"/>
                    <a:pt x="3069596" y="5938933"/>
                  </a:cubicBezTo>
                  <a:cubicBezTo>
                    <a:pt x="3094362" y="5940090"/>
                    <a:pt x="3119005" y="5941943"/>
                    <a:pt x="3143894" y="5942639"/>
                  </a:cubicBezTo>
                  <a:lnTo>
                    <a:pt x="3218436" y="5944260"/>
                  </a:lnTo>
                  <a:cubicBezTo>
                    <a:pt x="3243201" y="5944838"/>
                    <a:pt x="3268212" y="5944029"/>
                    <a:pt x="3293101" y="5943913"/>
                  </a:cubicBezTo>
                  <a:lnTo>
                    <a:pt x="3330494" y="5943565"/>
                  </a:lnTo>
                  <a:cubicBezTo>
                    <a:pt x="3342632" y="5943218"/>
                    <a:pt x="3354524" y="5942523"/>
                    <a:pt x="3366540" y="5942059"/>
                  </a:cubicBezTo>
                  <a:cubicBezTo>
                    <a:pt x="3378554" y="5941480"/>
                    <a:pt x="3390570" y="5941134"/>
                    <a:pt x="3402462" y="5940323"/>
                  </a:cubicBezTo>
                  <a:lnTo>
                    <a:pt x="3438262" y="5937543"/>
                  </a:lnTo>
                  <a:cubicBezTo>
                    <a:pt x="3485954" y="5933953"/>
                    <a:pt x="3533279" y="5927931"/>
                    <a:pt x="3580236" y="5920982"/>
                  </a:cubicBezTo>
                  <a:cubicBezTo>
                    <a:pt x="3768185" y="5891567"/>
                    <a:pt x="3948901" y="5834010"/>
                    <a:pt x="4121034" y="5753290"/>
                  </a:cubicBezTo>
                  <a:cubicBezTo>
                    <a:pt x="4293782" y="5673497"/>
                    <a:pt x="4458191" y="5571353"/>
                    <a:pt x="4620639" y="5459364"/>
                  </a:cubicBezTo>
                  <a:cubicBezTo>
                    <a:pt x="4661221" y="5431455"/>
                    <a:pt x="4701557" y="5402271"/>
                    <a:pt x="4741771" y="5372971"/>
                  </a:cubicBezTo>
                  <a:cubicBezTo>
                    <a:pt x="4782230" y="5343672"/>
                    <a:pt x="4822566" y="5313908"/>
                    <a:pt x="4862901" y="5283682"/>
                  </a:cubicBezTo>
                  <a:lnTo>
                    <a:pt x="5108229" y="5098386"/>
                  </a:lnTo>
                  <a:cubicBezTo>
                    <a:pt x="5276563" y="4972270"/>
                    <a:pt x="5446489" y="4854838"/>
                    <a:pt x="5612493" y="4739724"/>
                  </a:cubicBezTo>
                  <a:lnTo>
                    <a:pt x="5774333" y="4623488"/>
                  </a:lnTo>
                  <a:lnTo>
                    <a:pt x="5774333" y="5232926"/>
                  </a:lnTo>
                  <a:lnTo>
                    <a:pt x="5676492" y="5306859"/>
                  </a:lnTo>
                  <a:cubicBezTo>
                    <a:pt x="5592693" y="5367905"/>
                    <a:pt x="5508955" y="5427286"/>
                    <a:pt x="5426260" y="5486233"/>
                  </a:cubicBezTo>
                  <a:lnTo>
                    <a:pt x="5300225" y="5576217"/>
                  </a:lnTo>
                  <a:cubicBezTo>
                    <a:pt x="5257559" y="5606443"/>
                    <a:pt x="5214525" y="5636901"/>
                    <a:pt x="5170757" y="5666780"/>
                  </a:cubicBezTo>
                  <a:cubicBezTo>
                    <a:pt x="5127110" y="5696775"/>
                    <a:pt x="5082973" y="5726654"/>
                    <a:pt x="5038100" y="5756185"/>
                  </a:cubicBezTo>
                  <a:cubicBezTo>
                    <a:pt x="4993106" y="5785486"/>
                    <a:pt x="4947743" y="5814553"/>
                    <a:pt x="4901276" y="5843043"/>
                  </a:cubicBezTo>
                  <a:cubicBezTo>
                    <a:pt x="4808835" y="5900136"/>
                    <a:pt x="4713449" y="5955494"/>
                    <a:pt x="4614019" y="6006103"/>
                  </a:cubicBezTo>
                  <a:cubicBezTo>
                    <a:pt x="4514711" y="6056943"/>
                    <a:pt x="4411971" y="6104192"/>
                    <a:pt x="4305061" y="6144726"/>
                  </a:cubicBezTo>
                  <a:cubicBezTo>
                    <a:pt x="4092223" y="6226952"/>
                    <a:pt x="3863569" y="6282424"/>
                    <a:pt x="3632710" y="6304196"/>
                  </a:cubicBezTo>
                  <a:cubicBezTo>
                    <a:pt x="3574964" y="6309408"/>
                    <a:pt x="3517218" y="6313345"/>
                    <a:pt x="3459594" y="6314504"/>
                  </a:cubicBezTo>
                  <a:lnTo>
                    <a:pt x="3416315" y="6315429"/>
                  </a:lnTo>
                  <a:cubicBezTo>
                    <a:pt x="3401971" y="6315546"/>
                    <a:pt x="3387505" y="6315198"/>
                    <a:pt x="3373159" y="6315198"/>
                  </a:cubicBezTo>
                  <a:lnTo>
                    <a:pt x="3330127" y="6314735"/>
                  </a:lnTo>
                  <a:lnTo>
                    <a:pt x="3288320" y="6313230"/>
                  </a:lnTo>
                  <a:cubicBezTo>
                    <a:pt x="3176996" y="6309870"/>
                    <a:pt x="3065428" y="6301533"/>
                    <a:pt x="2954350" y="6288098"/>
                  </a:cubicBezTo>
                  <a:cubicBezTo>
                    <a:pt x="2843150" y="6275360"/>
                    <a:pt x="2732194" y="6257061"/>
                    <a:pt x="2622466" y="6232742"/>
                  </a:cubicBezTo>
                  <a:cubicBezTo>
                    <a:pt x="2512859" y="6208190"/>
                    <a:pt x="2404110" y="6179122"/>
                    <a:pt x="2296466" y="6146001"/>
                  </a:cubicBezTo>
                  <a:cubicBezTo>
                    <a:pt x="2081544" y="6079179"/>
                    <a:pt x="1869073" y="5996027"/>
                    <a:pt x="1672419" y="5885197"/>
                  </a:cubicBezTo>
                  <a:cubicBezTo>
                    <a:pt x="1475643" y="5774599"/>
                    <a:pt x="1299954" y="5634353"/>
                    <a:pt x="1146578" y="5479168"/>
                  </a:cubicBezTo>
                  <a:cubicBezTo>
                    <a:pt x="1069461" y="5401692"/>
                    <a:pt x="999333" y="5319235"/>
                    <a:pt x="933372" y="5234810"/>
                  </a:cubicBezTo>
                  <a:cubicBezTo>
                    <a:pt x="867781" y="5150038"/>
                    <a:pt x="805375" y="5063991"/>
                    <a:pt x="747140" y="4976091"/>
                  </a:cubicBezTo>
                  <a:cubicBezTo>
                    <a:pt x="732182" y="4954319"/>
                    <a:pt x="718082" y="4932199"/>
                    <a:pt x="703616" y="4910196"/>
                  </a:cubicBezTo>
                  <a:lnTo>
                    <a:pt x="662053" y="4846269"/>
                  </a:lnTo>
                  <a:cubicBezTo>
                    <a:pt x="635449" y="4804925"/>
                    <a:pt x="607864" y="4763928"/>
                    <a:pt x="580033" y="4722352"/>
                  </a:cubicBezTo>
                  <a:lnTo>
                    <a:pt x="410105" y="4469193"/>
                  </a:lnTo>
                  <a:cubicBezTo>
                    <a:pt x="353095" y="4382915"/>
                    <a:pt x="296820" y="4294089"/>
                    <a:pt x="244224" y="4201556"/>
                  </a:cubicBezTo>
                  <a:cubicBezTo>
                    <a:pt x="217987" y="4155232"/>
                    <a:pt x="192609" y="4108098"/>
                    <a:pt x="169437" y="4059690"/>
                  </a:cubicBezTo>
                  <a:cubicBezTo>
                    <a:pt x="146388" y="4011165"/>
                    <a:pt x="124932" y="3961715"/>
                    <a:pt x="105929" y="3911221"/>
                  </a:cubicBezTo>
                  <a:cubicBezTo>
                    <a:pt x="87293" y="3860613"/>
                    <a:pt x="70742" y="3809309"/>
                    <a:pt x="57256" y="3757195"/>
                  </a:cubicBezTo>
                  <a:cubicBezTo>
                    <a:pt x="50881" y="3731138"/>
                    <a:pt x="44383" y="3704965"/>
                    <a:pt x="39111" y="3678677"/>
                  </a:cubicBezTo>
                  <a:lnTo>
                    <a:pt x="31142" y="3639300"/>
                  </a:lnTo>
                  <a:lnTo>
                    <a:pt x="24521" y="3599809"/>
                  </a:lnTo>
                  <a:cubicBezTo>
                    <a:pt x="7234" y="3494423"/>
                    <a:pt x="0" y="3388457"/>
                    <a:pt x="0" y="3283418"/>
                  </a:cubicBezTo>
                  <a:cubicBezTo>
                    <a:pt x="491" y="3076698"/>
                    <a:pt x="23418" y="2869978"/>
                    <a:pt x="68045" y="2666963"/>
                  </a:cubicBezTo>
                  <a:cubicBezTo>
                    <a:pt x="112550" y="2464064"/>
                    <a:pt x="180717" y="2265104"/>
                    <a:pt x="272546" y="2076334"/>
                  </a:cubicBezTo>
                  <a:cubicBezTo>
                    <a:pt x="457062" y="1698794"/>
                    <a:pt x="724457" y="1360978"/>
                    <a:pt x="1039300" y="1073307"/>
                  </a:cubicBezTo>
                  <a:cubicBezTo>
                    <a:pt x="1197090" y="929472"/>
                    <a:pt x="1367630" y="798259"/>
                    <a:pt x="1547733" y="680365"/>
                  </a:cubicBezTo>
                  <a:cubicBezTo>
                    <a:pt x="1728081" y="562587"/>
                    <a:pt x="1917870" y="457663"/>
                    <a:pt x="2115995" y="368373"/>
                  </a:cubicBezTo>
                  <a:cubicBezTo>
                    <a:pt x="2512737" y="191070"/>
                    <a:pt x="2939883" y="73870"/>
                    <a:pt x="3377451" y="24304"/>
                  </a:cubicBezTo>
                  <a:cubicBezTo>
                    <a:pt x="3486812" y="12086"/>
                    <a:pt x="3596971" y="4500"/>
                    <a:pt x="3707237" y="148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C18CE1F-9DF1-47AF-9E66-6CE348AC2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464911 h 6229400"/>
                <a:gd name="connsiteX4" fmla="*/ 5660063 w 5769111"/>
                <a:gd name="connsiteY4" fmla="*/ 1328105 h 6229400"/>
                <a:gd name="connsiteX5" fmla="*/ 4910471 w 5769111"/>
                <a:gd name="connsiteY5" fmla="*/ 781599 h 6229400"/>
                <a:gd name="connsiteX6" fmla="*/ 3882695 w 5769111"/>
                <a:gd name="connsiteY6" fmla="*/ 579048 h 6229400"/>
                <a:gd name="connsiteX7" fmla="*/ 2683153 w 5769111"/>
                <a:gd name="connsiteY7" fmla="*/ 797003 h 6229400"/>
                <a:gd name="connsiteX8" fmla="*/ 1617493 w 5769111"/>
                <a:gd name="connsiteY8" fmla="*/ 1395738 h 6229400"/>
                <a:gd name="connsiteX9" fmla="*/ 880408 w 5769111"/>
                <a:gd name="connsiteY9" fmla="*/ 2259099 h 6229400"/>
                <a:gd name="connsiteX10" fmla="*/ 613135 w 5769111"/>
                <a:gd name="connsiteY10" fmla="*/ 3263863 h 6229400"/>
                <a:gd name="connsiteX11" fmla="*/ 1055484 w 5769111"/>
                <a:gd name="connsiteY11" fmla="*/ 4196825 h 6229400"/>
                <a:gd name="connsiteX12" fmla="*/ 1278376 w 5769111"/>
                <a:gd name="connsiteY12" fmla="*/ 4492950 h 6229400"/>
                <a:gd name="connsiteX13" fmla="*/ 3369851 w 5769111"/>
                <a:gd name="connsiteY13" fmla="*/ 5650468 h 6229400"/>
                <a:gd name="connsiteX14" fmla="*/ 4957551 w 5769111"/>
                <a:gd name="connsiteY14" fmla="*/ 4938355 h 6229400"/>
                <a:gd name="connsiteX15" fmla="*/ 5150773 w 5769111"/>
                <a:gd name="connsiteY15" fmla="*/ 4796950 h 6229400"/>
                <a:gd name="connsiteX16" fmla="*/ 5747247 w 5769111"/>
                <a:gd name="connsiteY16" fmla="*/ 4338176 h 6229400"/>
                <a:gd name="connsiteX17" fmla="*/ 5769111 w 5769111"/>
                <a:gd name="connsiteY17" fmla="*/ 4318497 h 6229400"/>
                <a:gd name="connsiteX18" fmla="*/ 5769111 w 5769111"/>
                <a:gd name="connsiteY18" fmla="*/ 5074612 h 6229400"/>
                <a:gd name="connsiteX19" fmla="*/ 5636252 w 5769111"/>
                <a:gd name="connsiteY19" fmla="*/ 5174208 h 6229400"/>
                <a:gd name="connsiteX20" fmla="*/ 5334922 w 5769111"/>
                <a:gd name="connsiteY20" fmla="*/ 5394528 h 6229400"/>
                <a:gd name="connsiteX21" fmla="*/ 3369727 w 5769111"/>
                <a:gd name="connsiteY21" fmla="*/ 6229400 h 6229400"/>
                <a:gd name="connsiteX22" fmla="*/ 771046 w 5769111"/>
                <a:gd name="connsiteY22" fmla="*/ 4817913 h 6229400"/>
                <a:gd name="connsiteX23" fmla="*/ 0 w 5769111"/>
                <a:gd name="connsiteY23" fmla="*/ 3263748 h 6229400"/>
                <a:gd name="connsiteX24" fmla="*/ 3882695 w 5769111"/>
                <a:gd name="connsiteY24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464911"/>
                  </a:lnTo>
                  <a:lnTo>
                    <a:pt x="5660063" y="1328105"/>
                  </a:lnTo>
                  <a:cubicBezTo>
                    <a:pt x="5449800" y="1091506"/>
                    <a:pt x="5197607" y="907600"/>
                    <a:pt x="4910471" y="781599"/>
                  </a:cubicBezTo>
                  <a:cubicBezTo>
                    <a:pt x="4604088" y="647260"/>
                    <a:pt x="4258349" y="579048"/>
                    <a:pt x="3882695" y="579048"/>
                  </a:cubicBezTo>
                  <a:cubicBezTo>
                    <a:pt x="3484238" y="579048"/>
                    <a:pt x="3080631" y="652240"/>
                    <a:pt x="2683153" y="797003"/>
                  </a:cubicBezTo>
                  <a:cubicBezTo>
                    <a:pt x="2296098" y="937595"/>
                    <a:pt x="1927678" y="1144662"/>
                    <a:pt x="1617493" y="1395738"/>
                  </a:cubicBezTo>
                  <a:cubicBezTo>
                    <a:pt x="1301915" y="1651098"/>
                    <a:pt x="1053890" y="1941665"/>
                    <a:pt x="880408" y="2259099"/>
                  </a:cubicBezTo>
                  <a:cubicBezTo>
                    <a:pt x="703125" y="2583597"/>
                    <a:pt x="613135" y="2921645"/>
                    <a:pt x="613135" y="3263863"/>
                  </a:cubicBezTo>
                  <a:cubicBezTo>
                    <a:pt x="613135" y="3608512"/>
                    <a:pt x="756702" y="3809789"/>
                    <a:pt x="1055484" y="4196825"/>
                  </a:cubicBezTo>
                  <a:cubicBezTo>
                    <a:pt x="1127574" y="4290167"/>
                    <a:pt x="1202116" y="4386753"/>
                    <a:pt x="1278376" y="4492950"/>
                  </a:cubicBezTo>
                  <a:cubicBezTo>
                    <a:pt x="1861105" y="5304313"/>
                    <a:pt x="2486623" y="5650468"/>
                    <a:pt x="3369851" y="5650468"/>
                  </a:cubicBezTo>
                  <a:cubicBezTo>
                    <a:pt x="3949515" y="5650468"/>
                    <a:pt x="4374822" y="5368471"/>
                    <a:pt x="4957551" y="4938355"/>
                  </a:cubicBezTo>
                  <a:cubicBezTo>
                    <a:pt x="5022653" y="4890293"/>
                    <a:pt x="5087755" y="4842811"/>
                    <a:pt x="5150773" y="4796950"/>
                  </a:cubicBezTo>
                  <a:cubicBezTo>
                    <a:pt x="5364254" y="4641404"/>
                    <a:pt x="5570313" y="4491241"/>
                    <a:pt x="5747247" y="4338176"/>
                  </a:cubicBezTo>
                  <a:lnTo>
                    <a:pt x="5769111" y="4318497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BD26A8C-8D1D-41E6-A71E-FE9AC75F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675390 h 6229400"/>
                <a:gd name="connsiteX4" fmla="*/ 5711488 w 5769111"/>
                <a:gd name="connsiteY4" fmla="*/ 1585205 h 6229400"/>
                <a:gd name="connsiteX5" fmla="*/ 5566027 w 5769111"/>
                <a:gd name="connsiteY5" fmla="*/ 1402571 h 6229400"/>
                <a:gd name="connsiteX6" fmla="*/ 4858734 w 5769111"/>
                <a:gd name="connsiteY6" fmla="*/ 886639 h 6229400"/>
                <a:gd name="connsiteX7" fmla="*/ 3882695 w 5769111"/>
                <a:gd name="connsiteY7" fmla="*/ 694858 h 6229400"/>
                <a:gd name="connsiteX8" fmla="*/ 2727046 w 5769111"/>
                <a:gd name="connsiteY8" fmla="*/ 905053 h 6229400"/>
                <a:gd name="connsiteX9" fmla="*/ 1697186 w 5769111"/>
                <a:gd name="connsiteY9" fmla="*/ 1483638 h 6229400"/>
                <a:gd name="connsiteX10" fmla="*/ 989279 w 5769111"/>
                <a:gd name="connsiteY10" fmla="*/ 2312139 h 6229400"/>
                <a:gd name="connsiteX11" fmla="*/ 735615 w 5769111"/>
                <a:gd name="connsiteY11" fmla="*/ 3263863 h 6229400"/>
                <a:gd name="connsiteX12" fmla="*/ 1154424 w 5769111"/>
                <a:gd name="connsiteY12" fmla="*/ 4128614 h 6229400"/>
                <a:gd name="connsiteX13" fmla="*/ 1379768 w 5769111"/>
                <a:gd name="connsiteY13" fmla="*/ 4427981 h 6229400"/>
                <a:gd name="connsiteX14" fmla="*/ 2239456 w 5769111"/>
                <a:gd name="connsiteY14" fmla="*/ 5256947 h 6229400"/>
                <a:gd name="connsiteX15" fmla="*/ 3369727 w 5769111"/>
                <a:gd name="connsiteY15" fmla="*/ 5534658 h 6229400"/>
                <a:gd name="connsiteX16" fmla="*/ 4096760 w 5769111"/>
                <a:gd name="connsiteY16" fmla="*/ 5357817 h 6229400"/>
                <a:gd name="connsiteX17" fmla="*/ 4881905 w 5769111"/>
                <a:gd name="connsiteY17" fmla="*/ 4847212 h 6229400"/>
                <a:gd name="connsiteX18" fmla="*/ 5075739 w 5769111"/>
                <a:gd name="connsiteY18" fmla="*/ 4705346 h 6229400"/>
                <a:gd name="connsiteX19" fmla="*/ 5759930 w 5769111"/>
                <a:gd name="connsiteY19" fmla="*/ 4166809 h 6229400"/>
                <a:gd name="connsiteX20" fmla="*/ 5769111 w 5769111"/>
                <a:gd name="connsiteY20" fmla="*/ 4157764 h 6229400"/>
                <a:gd name="connsiteX21" fmla="*/ 5769111 w 5769111"/>
                <a:gd name="connsiteY21" fmla="*/ 5074612 h 6229400"/>
                <a:gd name="connsiteX22" fmla="*/ 5636252 w 5769111"/>
                <a:gd name="connsiteY22" fmla="*/ 5174208 h 6229400"/>
                <a:gd name="connsiteX23" fmla="*/ 5334922 w 5769111"/>
                <a:gd name="connsiteY23" fmla="*/ 5394528 h 6229400"/>
                <a:gd name="connsiteX24" fmla="*/ 3369727 w 5769111"/>
                <a:gd name="connsiteY24" fmla="*/ 6229400 h 6229400"/>
                <a:gd name="connsiteX25" fmla="*/ 771046 w 5769111"/>
                <a:gd name="connsiteY25" fmla="*/ 4817913 h 6229400"/>
                <a:gd name="connsiteX26" fmla="*/ 0 w 5769111"/>
                <a:gd name="connsiteY26" fmla="*/ 3263748 h 6229400"/>
                <a:gd name="connsiteX27" fmla="*/ 3882695 w 5769111"/>
                <a:gd name="connsiteY27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675390"/>
                  </a:lnTo>
                  <a:lnTo>
                    <a:pt x="5711488" y="1585205"/>
                  </a:lnTo>
                  <a:cubicBezTo>
                    <a:pt x="5665942" y="1521390"/>
                    <a:pt x="5617428" y="1460432"/>
                    <a:pt x="5566027" y="1402571"/>
                  </a:cubicBezTo>
                  <a:cubicBezTo>
                    <a:pt x="5367411" y="1179058"/>
                    <a:pt x="5129563" y="1005460"/>
                    <a:pt x="4858734" y="886639"/>
                  </a:cubicBezTo>
                  <a:cubicBezTo>
                    <a:pt x="4568779" y="759363"/>
                    <a:pt x="4240327" y="694858"/>
                    <a:pt x="3882695" y="694858"/>
                  </a:cubicBezTo>
                  <a:cubicBezTo>
                    <a:pt x="3504835" y="694858"/>
                    <a:pt x="3105151" y="767471"/>
                    <a:pt x="2727046" y="905053"/>
                  </a:cubicBezTo>
                  <a:cubicBezTo>
                    <a:pt x="2352985" y="1041013"/>
                    <a:pt x="1996826" y="1241132"/>
                    <a:pt x="1697186" y="1483638"/>
                  </a:cubicBezTo>
                  <a:cubicBezTo>
                    <a:pt x="1397913" y="1725796"/>
                    <a:pt x="1153199" y="2012308"/>
                    <a:pt x="989279" y="2312139"/>
                  </a:cubicBezTo>
                  <a:cubicBezTo>
                    <a:pt x="820946" y="2620077"/>
                    <a:pt x="735615" y="2940290"/>
                    <a:pt x="735615" y="3263863"/>
                  </a:cubicBezTo>
                  <a:cubicBezTo>
                    <a:pt x="735615" y="3573074"/>
                    <a:pt x="863980" y="3752464"/>
                    <a:pt x="1154424" y="4128614"/>
                  </a:cubicBezTo>
                  <a:cubicBezTo>
                    <a:pt x="1227127" y="4222767"/>
                    <a:pt x="1302282" y="4320162"/>
                    <a:pt x="1379768" y="4427981"/>
                  </a:cubicBezTo>
                  <a:cubicBezTo>
                    <a:pt x="1653784" y="4809458"/>
                    <a:pt x="1934912" y="5080685"/>
                    <a:pt x="2239456" y="5256947"/>
                  </a:cubicBezTo>
                  <a:cubicBezTo>
                    <a:pt x="2562268" y="5443863"/>
                    <a:pt x="2932037" y="5534658"/>
                    <a:pt x="3369727" y="5534658"/>
                  </a:cubicBezTo>
                  <a:cubicBezTo>
                    <a:pt x="3618120" y="5534658"/>
                    <a:pt x="3849103" y="5478491"/>
                    <a:pt x="4096760" y="5357817"/>
                  </a:cubicBezTo>
                  <a:cubicBezTo>
                    <a:pt x="4351037" y="5233901"/>
                    <a:pt x="4602740" y="5053238"/>
                    <a:pt x="4881905" y="4847212"/>
                  </a:cubicBezTo>
                  <a:cubicBezTo>
                    <a:pt x="4947375" y="4798920"/>
                    <a:pt x="5012599" y="4751322"/>
                    <a:pt x="5075739" y="4705346"/>
                  </a:cubicBezTo>
                  <a:cubicBezTo>
                    <a:pt x="5327320" y="4521990"/>
                    <a:pt x="5568418" y="4346256"/>
                    <a:pt x="5759930" y="4166809"/>
                  </a:cubicBezTo>
                  <a:lnTo>
                    <a:pt x="5769111" y="4157764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Graphic 6" descr="Cible">
            <a:extLst>
              <a:ext uri="{FF2B5EF4-FFF2-40B4-BE49-F238E27FC236}">
                <a16:creationId xmlns:a16="http://schemas.microsoft.com/office/drawing/2014/main" id="{4CB2192D-8529-BF1F-6EA8-429B4D998B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21726" y="1629089"/>
            <a:ext cx="3620021" cy="362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365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D1A9D8B-3117-4D9D-BDA4-DD8189509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7467600" cy="6858000"/>
            <a:chOff x="7467600" y="0"/>
            <a:chExt cx="47244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7877B25-8C10-4C8D-BC88-BF3C557F8F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4F0DD86-96CD-4F5F-BA4D-FFC17F2D6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D92035A-AA2F-4CD8-A556-1CE8BDEC7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69701" cy="6858000"/>
          </a:xfrm>
          <a:custGeom>
            <a:avLst/>
            <a:gdLst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7090188 w 7467600"/>
              <a:gd name="connsiteY3" fmla="*/ 6584365 h 6858000"/>
              <a:gd name="connsiteX4" fmla="*/ 7440138 w 7467600"/>
              <a:gd name="connsiteY4" fmla="*/ 6622648 h 6858000"/>
              <a:gd name="connsiteX5" fmla="*/ 7467600 w 7467600"/>
              <a:gd name="connsiteY5" fmla="*/ 6628217 h 6858000"/>
              <a:gd name="connsiteX6" fmla="*/ 7467600 w 7467600"/>
              <a:gd name="connsiteY6" fmla="*/ 6668575 h 6858000"/>
              <a:gd name="connsiteX7" fmla="*/ 7392322 w 7467600"/>
              <a:gd name="connsiteY7" fmla="*/ 6658238 h 6858000"/>
              <a:gd name="connsiteX8" fmla="*/ 7467600 w 7467600"/>
              <a:gd name="connsiteY8" fmla="*/ 6683873 h 6858000"/>
              <a:gd name="connsiteX9" fmla="*/ 7467600 w 7467600"/>
              <a:gd name="connsiteY9" fmla="*/ 6714215 h 6858000"/>
              <a:gd name="connsiteX10" fmla="*/ 7447383 w 7467600"/>
              <a:gd name="connsiteY10" fmla="*/ 6707202 h 6858000"/>
              <a:gd name="connsiteX11" fmla="*/ 7289862 w 7467600"/>
              <a:gd name="connsiteY11" fmla="*/ 6659827 h 6858000"/>
              <a:gd name="connsiteX12" fmla="*/ 7434024 w 7467600"/>
              <a:gd name="connsiteY12" fmla="*/ 6722130 h 6858000"/>
              <a:gd name="connsiteX13" fmla="*/ 7467600 w 7467600"/>
              <a:gd name="connsiteY13" fmla="*/ 6736157 h 6858000"/>
              <a:gd name="connsiteX14" fmla="*/ 7467600 w 7467600"/>
              <a:gd name="connsiteY14" fmla="*/ 6767913 h 6858000"/>
              <a:gd name="connsiteX15" fmla="*/ 7271814 w 7467600"/>
              <a:gd name="connsiteY15" fmla="*/ 6684601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7090188 w 7467600"/>
              <a:gd name="connsiteY21" fmla="*/ 6584365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61797 w 7467600"/>
              <a:gd name="connsiteY74" fmla="*/ 5419899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126431 w 7467600"/>
              <a:gd name="connsiteY88" fmla="*/ 5737872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6861797 w 7467600"/>
              <a:gd name="connsiteY101" fmla="*/ 5419899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7133363 w 7467600"/>
              <a:gd name="connsiteY125" fmla="*/ 5050246 h 6858000"/>
              <a:gd name="connsiteX126" fmla="*/ 7450656 w 7467600"/>
              <a:gd name="connsiteY126" fmla="*/ 5134750 h 6858000"/>
              <a:gd name="connsiteX127" fmla="*/ 7467600 w 7467600"/>
              <a:gd name="connsiteY127" fmla="*/ 5142496 h 6858000"/>
              <a:gd name="connsiteX128" fmla="*/ 7467600 w 7467600"/>
              <a:gd name="connsiteY128" fmla="*/ 5158623 h 6858000"/>
              <a:gd name="connsiteX129" fmla="*/ 7427076 w 7467600"/>
              <a:gd name="connsiteY129" fmla="*/ 5142684 h 6858000"/>
              <a:gd name="connsiteX130" fmla="*/ 7467600 w 7467600"/>
              <a:gd name="connsiteY130" fmla="*/ 5164774 h 6858000"/>
              <a:gd name="connsiteX131" fmla="*/ 7467600 w 7467600"/>
              <a:gd name="connsiteY131" fmla="*/ 5199146 h 6858000"/>
              <a:gd name="connsiteX132" fmla="*/ 7391022 w 7467600"/>
              <a:gd name="connsiteY132" fmla="*/ 5158141 h 6858000"/>
              <a:gd name="connsiteX133" fmla="*/ 7312201 w 7467600"/>
              <a:gd name="connsiteY133" fmla="*/ 5128278 h 6858000"/>
              <a:gd name="connsiteX134" fmla="*/ 7343603 w 7467600"/>
              <a:gd name="connsiteY134" fmla="*/ 5149746 h 6858000"/>
              <a:gd name="connsiteX135" fmla="*/ 7467600 w 7467600"/>
              <a:gd name="connsiteY135" fmla="*/ 5241225 h 6858000"/>
              <a:gd name="connsiteX136" fmla="*/ 7467600 w 7467600"/>
              <a:gd name="connsiteY136" fmla="*/ 5277736 h 6858000"/>
              <a:gd name="connsiteX137" fmla="*/ 7327465 w 7467600"/>
              <a:gd name="connsiteY137" fmla="*/ 5174181 h 6858000"/>
              <a:gd name="connsiteX138" fmla="*/ 7244057 w 7467600"/>
              <a:gd name="connsiteY138" fmla="*/ 5124233 h 6858000"/>
              <a:gd name="connsiteX139" fmla="*/ 7353035 w 7467600"/>
              <a:gd name="connsiteY139" fmla="*/ 5197318 h 6858000"/>
              <a:gd name="connsiteX140" fmla="*/ 7467600 w 7467600"/>
              <a:gd name="connsiteY140" fmla="*/ 5297634 h 6858000"/>
              <a:gd name="connsiteX141" fmla="*/ 7467600 w 7467600"/>
              <a:gd name="connsiteY141" fmla="*/ 5361850 h 6858000"/>
              <a:gd name="connsiteX142" fmla="*/ 7368569 w 7467600"/>
              <a:gd name="connsiteY142" fmla="*/ 5270182 h 6858000"/>
              <a:gd name="connsiteX143" fmla="*/ 7131946 w 7467600"/>
              <a:gd name="connsiteY143" fmla="*/ 5075653 h 6858000"/>
              <a:gd name="connsiteX144" fmla="*/ 7133363 w 7467600"/>
              <a:gd name="connsiteY144" fmla="*/ 5050246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7467600 w 7467600"/>
              <a:gd name="connsiteY834" fmla="*/ 163142 h 6858000"/>
              <a:gd name="connsiteX835" fmla="*/ 7467600 w 7467600"/>
              <a:gd name="connsiteY835" fmla="*/ 789215 h 6858000"/>
              <a:gd name="connsiteX836" fmla="*/ 7451412 w 7467600"/>
              <a:gd name="connsiteY836" fmla="*/ 799572 h 6858000"/>
              <a:gd name="connsiteX837" fmla="*/ 7419999 w 7467600"/>
              <a:gd name="connsiteY837" fmla="*/ 774360 h 6858000"/>
              <a:gd name="connsiteX838" fmla="*/ 7429067 w 7467600"/>
              <a:gd name="connsiteY838" fmla="*/ 402737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29067 w 7467600"/>
              <a:gd name="connsiteY844" fmla="*/ 402737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7429067 w 7467600"/>
              <a:gd name="connsiteY848" fmla="*/ 402737 h 6858000"/>
              <a:gd name="connsiteX849" fmla="*/ 5905192 w 7467600"/>
              <a:gd name="connsiteY849" fmla="*/ 163079 h 6858000"/>
              <a:gd name="connsiteX850" fmla="*/ 5865655 w 7467600"/>
              <a:gd name="connsiteY850" fmla="*/ 171901 h 6858000"/>
              <a:gd name="connsiteX851" fmla="*/ 5259740 w 7467600"/>
              <a:gd name="connsiteY851" fmla="*/ 257013 h 6858000"/>
              <a:gd name="connsiteX852" fmla="*/ 5208466 w 7467600"/>
              <a:gd name="connsiteY852" fmla="*/ 257550 h 6858000"/>
              <a:gd name="connsiteX853" fmla="*/ 4980204 w 7467600"/>
              <a:gd name="connsiteY853" fmla="*/ 271903 h 6858000"/>
              <a:gd name="connsiteX854" fmla="*/ 5068068 w 7467600"/>
              <a:gd name="connsiteY854" fmla="*/ 282244 h 6858000"/>
              <a:gd name="connsiteX855" fmla="*/ 5153231 w 7467600"/>
              <a:gd name="connsiteY855" fmla="*/ 292240 h 6858000"/>
              <a:gd name="connsiteX856" fmla="*/ 5426491 w 7467600"/>
              <a:gd name="connsiteY856" fmla="*/ 281128 h 6858000"/>
              <a:gd name="connsiteX857" fmla="*/ 5731212 w 7467600"/>
              <a:gd name="connsiteY857" fmla="*/ 231951 h 6858000"/>
              <a:gd name="connsiteX858" fmla="*/ 5905192 w 7467600"/>
              <a:gd name="connsiteY858" fmla="*/ 163079 h 6858000"/>
              <a:gd name="connsiteX859" fmla="*/ 5944437 w 7467600"/>
              <a:gd name="connsiteY859" fmla="*/ 113829 h 6858000"/>
              <a:gd name="connsiteX860" fmla="*/ 5825032 w 7467600"/>
              <a:gd name="connsiteY860" fmla="*/ 146405 h 6858000"/>
              <a:gd name="connsiteX861" fmla="*/ 4955599 w 7467600"/>
              <a:gd name="connsiteY861" fmla="*/ 247008 h 6858000"/>
              <a:gd name="connsiteX862" fmla="*/ 5210104 w 7467600"/>
              <a:gd name="connsiteY862" fmla="*/ 228123 h 6858000"/>
              <a:gd name="connsiteX863" fmla="*/ 5261015 w 7467600"/>
              <a:gd name="connsiteY863" fmla="*/ 227087 h 6858000"/>
              <a:gd name="connsiteX864" fmla="*/ 5861181 w 7467600"/>
              <a:gd name="connsiteY864" fmla="*/ 143093 h 6858000"/>
              <a:gd name="connsiteX865" fmla="*/ 5961252 w 7467600"/>
              <a:gd name="connsiteY865" fmla="*/ 114820 h 6858000"/>
              <a:gd name="connsiteX866" fmla="*/ 5944437 w 7467600"/>
              <a:gd name="connsiteY866" fmla="*/ 113829 h 6858000"/>
              <a:gd name="connsiteX867" fmla="*/ 3882765 w 7467600"/>
              <a:gd name="connsiteY867" fmla="*/ 0 h 6858000"/>
              <a:gd name="connsiteX868" fmla="*/ 3995099 w 7467600"/>
              <a:gd name="connsiteY868" fmla="*/ 0 h 6858000"/>
              <a:gd name="connsiteX869" fmla="*/ 4163818 w 7467600"/>
              <a:gd name="connsiteY869" fmla="*/ 234104 h 6858000"/>
              <a:gd name="connsiteX870" fmla="*/ 4172099 w 7467600"/>
              <a:gd name="connsiteY870" fmla="*/ 234207 h 6858000"/>
              <a:gd name="connsiteX871" fmla="*/ 4784282 w 7467600"/>
              <a:gd name="connsiteY871" fmla="*/ 276561 h 6858000"/>
              <a:gd name="connsiteX872" fmla="*/ 4801687 w 7467600"/>
              <a:gd name="connsiteY872" fmla="*/ 267764 h 6858000"/>
              <a:gd name="connsiteX873" fmla="*/ 6082788 w 7467600"/>
              <a:gd name="connsiteY873" fmla="*/ 64119 h 6858000"/>
              <a:gd name="connsiteX874" fmla="*/ 6099442 w 7467600"/>
              <a:gd name="connsiteY874" fmla="*/ 82568 h 6858000"/>
              <a:gd name="connsiteX875" fmla="*/ 4804137 w 7467600"/>
              <a:gd name="connsiteY875" fmla="*/ 320931 h 6858000"/>
              <a:gd name="connsiteX876" fmla="*/ 4227047 w 7467600"/>
              <a:gd name="connsiteY876" fmla="*/ 313415 h 6858000"/>
              <a:gd name="connsiteX877" fmla="*/ 4346041 w 7467600"/>
              <a:gd name="connsiteY877" fmla="*/ 456086 h 6858000"/>
              <a:gd name="connsiteX878" fmla="*/ 4870967 w 7467600"/>
              <a:gd name="connsiteY878" fmla="*/ 963061 h 6858000"/>
              <a:gd name="connsiteX879" fmla="*/ 4889647 w 7467600"/>
              <a:gd name="connsiteY879" fmla="*/ 957147 h 6858000"/>
              <a:gd name="connsiteX880" fmla="*/ 5422504 w 7467600"/>
              <a:gd name="connsiteY880" fmla="*/ 805191 h 6858000"/>
              <a:gd name="connsiteX881" fmla="*/ 6087656 w 7467600"/>
              <a:gd name="connsiteY881" fmla="*/ 826703 h 6858000"/>
              <a:gd name="connsiteX882" fmla="*/ 6058717 w 7467600"/>
              <a:gd name="connsiteY882" fmla="*/ 865992 h 6858000"/>
              <a:gd name="connsiteX883" fmla="*/ 4974153 w 7467600"/>
              <a:gd name="connsiteY883" fmla="*/ 1045456 h 6858000"/>
              <a:gd name="connsiteX884" fmla="*/ 5627835 w 7467600"/>
              <a:gd name="connsiteY884" fmla="*/ 1472077 h 6858000"/>
              <a:gd name="connsiteX885" fmla="*/ 5629817 w 7467600"/>
              <a:gd name="connsiteY885" fmla="*/ 1471412 h 6858000"/>
              <a:gd name="connsiteX886" fmla="*/ 5634124 w 7467600"/>
              <a:gd name="connsiteY886" fmla="*/ 1470572 h 6858000"/>
              <a:gd name="connsiteX887" fmla="*/ 5755832 w 7467600"/>
              <a:gd name="connsiteY887" fmla="*/ 1383886 h 6858000"/>
              <a:gd name="connsiteX888" fmla="*/ 6014186 w 7467600"/>
              <a:gd name="connsiteY888" fmla="*/ 1279799 h 6858000"/>
              <a:gd name="connsiteX889" fmla="*/ 6901619 w 7467600"/>
              <a:gd name="connsiteY889" fmla="*/ 1047874 h 6858000"/>
              <a:gd name="connsiteX890" fmla="*/ 6931566 w 7467600"/>
              <a:gd name="connsiteY890" fmla="*/ 1062034 h 6858000"/>
              <a:gd name="connsiteX891" fmla="*/ 5790982 w 7467600"/>
              <a:gd name="connsiteY891" fmla="*/ 1561380 h 6858000"/>
              <a:gd name="connsiteX892" fmla="*/ 6188971 w 7467600"/>
              <a:gd name="connsiteY892" fmla="*/ 1755168 h 6858000"/>
              <a:gd name="connsiteX893" fmla="*/ 6202446 w 7467600"/>
              <a:gd name="connsiteY893" fmla="*/ 1752268 h 6858000"/>
              <a:gd name="connsiteX894" fmla="*/ 7179560 w 7467600"/>
              <a:gd name="connsiteY894" fmla="*/ 1467551 h 6858000"/>
              <a:gd name="connsiteX895" fmla="*/ 7158730 w 7467600"/>
              <a:gd name="connsiteY895" fmla="*/ 1507835 h 6858000"/>
              <a:gd name="connsiteX896" fmla="*/ 6326959 w 7467600"/>
              <a:gd name="connsiteY896" fmla="*/ 1817686 h 6858000"/>
              <a:gd name="connsiteX897" fmla="*/ 6537433 w 7467600"/>
              <a:gd name="connsiteY897" fmla="*/ 1907790 h 6858000"/>
              <a:gd name="connsiteX898" fmla="*/ 6550221 w 7467600"/>
              <a:gd name="connsiteY898" fmla="*/ 1910729 h 6858000"/>
              <a:gd name="connsiteX899" fmla="*/ 6964438 w 7467600"/>
              <a:gd name="connsiteY899" fmla="*/ 2209505 h 6858000"/>
              <a:gd name="connsiteX900" fmla="*/ 7367862 w 7467600"/>
              <a:gd name="connsiteY900" fmla="*/ 2806833 h 6858000"/>
              <a:gd name="connsiteX901" fmla="*/ 7364329 w 7467600"/>
              <a:gd name="connsiteY901" fmla="*/ 2826907 h 6858000"/>
              <a:gd name="connsiteX902" fmla="*/ 7290545 w 7467600"/>
              <a:gd name="connsiteY902" fmla="*/ 2850663 h 6858000"/>
              <a:gd name="connsiteX903" fmla="*/ 6472036 w 7467600"/>
              <a:gd name="connsiteY903" fmla="*/ 1959003 h 6858000"/>
              <a:gd name="connsiteX904" fmla="*/ 5792897 w 7467600"/>
              <a:gd name="connsiteY904" fmla="*/ 1647747 h 6858000"/>
              <a:gd name="connsiteX905" fmla="*/ 5842751 w 7467600"/>
              <a:gd name="connsiteY905" fmla="*/ 1816112 h 6858000"/>
              <a:gd name="connsiteX906" fmla="*/ 5847424 w 7467600"/>
              <a:gd name="connsiteY906" fmla="*/ 1815776 h 6858000"/>
              <a:gd name="connsiteX907" fmla="*/ 6399821 w 7467600"/>
              <a:gd name="connsiteY907" fmla="*/ 2344799 h 6858000"/>
              <a:gd name="connsiteX908" fmla="*/ 6323232 w 7467600"/>
              <a:gd name="connsiteY908" fmla="*/ 2389634 h 6858000"/>
              <a:gd name="connsiteX909" fmla="*/ 5942958 w 7467600"/>
              <a:gd name="connsiteY909" fmla="*/ 2077708 h 6858000"/>
              <a:gd name="connsiteX910" fmla="*/ 5921559 w 7467600"/>
              <a:gd name="connsiteY910" fmla="*/ 2378596 h 6858000"/>
              <a:gd name="connsiteX911" fmla="*/ 5817651 w 7467600"/>
              <a:gd name="connsiteY911" fmla="*/ 3023919 h 6858000"/>
              <a:gd name="connsiteX912" fmla="*/ 5729634 w 7467600"/>
              <a:gd name="connsiteY912" fmla="*/ 3051849 h 6858000"/>
              <a:gd name="connsiteX913" fmla="*/ 5611018 w 7467600"/>
              <a:gd name="connsiteY913" fmla="*/ 2316769 h 6858000"/>
              <a:gd name="connsiteX914" fmla="*/ 5687608 w 7467600"/>
              <a:gd name="connsiteY914" fmla="*/ 2039972 h 6858000"/>
              <a:gd name="connsiteX915" fmla="*/ 5657554 w 7467600"/>
              <a:gd name="connsiteY915" fmla="*/ 1576445 h 6858000"/>
              <a:gd name="connsiteX916" fmla="*/ 5150475 w 7467600"/>
              <a:gd name="connsiteY916" fmla="*/ 1274012 h 6858000"/>
              <a:gd name="connsiteX917" fmla="*/ 5349142 w 7467600"/>
              <a:gd name="connsiteY917" fmla="*/ 2204405 h 6858000"/>
              <a:gd name="connsiteX918" fmla="*/ 5262214 w 7467600"/>
              <a:gd name="connsiteY918" fmla="*/ 2233836 h 6858000"/>
              <a:gd name="connsiteX919" fmla="*/ 4981539 w 7467600"/>
              <a:gd name="connsiteY919" fmla="*/ 1542201 h 6858000"/>
              <a:gd name="connsiteX920" fmla="*/ 4958461 w 7467600"/>
              <a:gd name="connsiteY920" fmla="*/ 1136957 h 6858000"/>
              <a:gd name="connsiteX921" fmla="*/ 4655015 w 7467600"/>
              <a:gd name="connsiteY921" fmla="*/ 891426 h 6858000"/>
              <a:gd name="connsiteX922" fmla="*/ 4348002 w 7467600"/>
              <a:gd name="connsiteY922" fmla="*/ 2205895 h 6858000"/>
              <a:gd name="connsiteX923" fmla="*/ 4262250 w 7467600"/>
              <a:gd name="connsiteY923" fmla="*/ 2219972 h 6858000"/>
              <a:gd name="connsiteX924" fmla="*/ 4550611 w 7467600"/>
              <a:gd name="connsiteY924" fmla="*/ 817540 h 6858000"/>
              <a:gd name="connsiteX925" fmla="*/ 4564418 w 7467600"/>
              <a:gd name="connsiteY925" fmla="*/ 808293 h 6858000"/>
              <a:gd name="connsiteX926" fmla="*/ 4266388 w 7467600"/>
              <a:gd name="connsiteY926" fmla="*/ 500083 h 6858000"/>
              <a:gd name="connsiteX927" fmla="*/ 4032842 w 7467600"/>
              <a:gd name="connsiteY927" fmla="*/ 211809 h 6858000"/>
              <a:gd name="connsiteX928" fmla="*/ 3882765 w 7467600"/>
              <a:gd name="connsiteY928" fmla="*/ 0 h 6858000"/>
              <a:gd name="connsiteX929" fmla="*/ 3721337 w 7467600"/>
              <a:gd name="connsiteY929" fmla="*/ 0 h 6858000"/>
              <a:gd name="connsiteX930" fmla="*/ 3797544 w 7467600"/>
              <a:gd name="connsiteY930" fmla="*/ 0 h 6858000"/>
              <a:gd name="connsiteX931" fmla="*/ 3775734 w 7467600"/>
              <a:gd name="connsiteY931" fmla="*/ 95131 h 6858000"/>
              <a:gd name="connsiteX932" fmla="*/ 3724807 w 7467600"/>
              <a:gd name="connsiteY932" fmla="*/ 272257 h 6858000"/>
              <a:gd name="connsiteX933" fmla="*/ 3726844 w 7467600"/>
              <a:gd name="connsiteY933" fmla="*/ 282988 h 6858000"/>
              <a:gd name="connsiteX934" fmla="*/ 3742664 w 7467600"/>
              <a:gd name="connsiteY934" fmla="*/ 279918 h 6858000"/>
              <a:gd name="connsiteX935" fmla="*/ 4103910 w 7467600"/>
              <a:gd name="connsiteY935" fmla="*/ 1161917 h 6858000"/>
              <a:gd name="connsiteX936" fmla="*/ 4020269 w 7467600"/>
              <a:gd name="connsiteY936" fmla="*/ 1200406 h 6858000"/>
              <a:gd name="connsiteX937" fmla="*/ 3674882 w 7467600"/>
              <a:gd name="connsiteY937" fmla="*/ 488524 h 6858000"/>
              <a:gd name="connsiteX938" fmla="*/ 3132682 w 7467600"/>
              <a:gd name="connsiteY938" fmla="*/ 1072284 h 6858000"/>
              <a:gd name="connsiteX939" fmla="*/ 2716346 w 7467600"/>
              <a:gd name="connsiteY939" fmla="*/ 1276376 h 6858000"/>
              <a:gd name="connsiteX940" fmla="*/ 2716772 w 7467600"/>
              <a:gd name="connsiteY940" fmla="*/ 1255462 h 6858000"/>
              <a:gd name="connsiteX941" fmla="*/ 3471096 w 7467600"/>
              <a:gd name="connsiteY941" fmla="*/ 437072 h 6858000"/>
              <a:gd name="connsiteX942" fmla="*/ 3639057 w 7467600"/>
              <a:gd name="connsiteY942" fmla="*/ 286334 h 6858000"/>
              <a:gd name="connsiteX943" fmla="*/ 3640309 w 7467600"/>
              <a:gd name="connsiteY943" fmla="*/ 284664 h 6858000"/>
              <a:gd name="connsiteX944" fmla="*/ 3646022 w 7467600"/>
              <a:gd name="connsiteY944" fmla="*/ 276711 h 6858000"/>
              <a:gd name="connsiteX945" fmla="*/ 3707943 w 7467600"/>
              <a:gd name="connsiteY945" fmla="*/ 65958 h 6858000"/>
              <a:gd name="connsiteX946" fmla="*/ 3721337 w 7467600"/>
              <a:gd name="connsiteY946" fmla="*/ 0 h 6858000"/>
              <a:gd name="connsiteX947" fmla="*/ 2867960 w 7467600"/>
              <a:gd name="connsiteY947" fmla="*/ 0 h 6858000"/>
              <a:gd name="connsiteX948" fmla="*/ 2926351 w 7467600"/>
              <a:gd name="connsiteY948" fmla="*/ 0 h 6858000"/>
              <a:gd name="connsiteX949" fmla="*/ 2902823 w 7467600"/>
              <a:gd name="connsiteY949" fmla="*/ 262929 h 6858000"/>
              <a:gd name="connsiteX950" fmla="*/ 2940663 w 7467600"/>
              <a:gd name="connsiteY950" fmla="*/ 140884 h 6858000"/>
              <a:gd name="connsiteX951" fmla="*/ 2947039 w 7467600"/>
              <a:gd name="connsiteY951" fmla="*/ 122524 h 6858000"/>
              <a:gd name="connsiteX952" fmla="*/ 2984316 w 7467600"/>
              <a:gd name="connsiteY952" fmla="*/ 0 h 6858000"/>
              <a:gd name="connsiteX953" fmla="*/ 3016114 w 7467600"/>
              <a:gd name="connsiteY953" fmla="*/ 0 h 6858000"/>
              <a:gd name="connsiteX954" fmla="*/ 2979949 w 7467600"/>
              <a:gd name="connsiteY954" fmla="*/ 119274 h 6858000"/>
              <a:gd name="connsiteX955" fmla="*/ 3023879 w 7467600"/>
              <a:gd name="connsiteY955" fmla="*/ 0 h 6858000"/>
              <a:gd name="connsiteX956" fmla="*/ 3105400 w 7467600"/>
              <a:gd name="connsiteY956" fmla="*/ 0 h 6858000"/>
              <a:gd name="connsiteX957" fmla="*/ 3094669 w 7467600"/>
              <a:gd name="connsiteY957" fmla="*/ 30308 h 6858000"/>
              <a:gd name="connsiteX958" fmla="*/ 2901945 w 7467600"/>
              <a:gd name="connsiteY958" fmla="*/ 466538 h 6858000"/>
              <a:gd name="connsiteX959" fmla="*/ 2815209 w 7467600"/>
              <a:gd name="connsiteY959" fmla="*/ 497361 h 6858000"/>
              <a:gd name="connsiteX960" fmla="*/ 2844845 w 7467600"/>
              <a:gd name="connsiteY960" fmla="*/ 127638 h 6858000"/>
              <a:gd name="connsiteX961" fmla="*/ 2867960 w 7467600"/>
              <a:gd name="connsiteY961" fmla="*/ 0 h 6858000"/>
              <a:gd name="connsiteX962" fmla="*/ 1057230 w 7467600"/>
              <a:gd name="connsiteY962" fmla="*/ 0 h 6858000"/>
              <a:gd name="connsiteX963" fmla="*/ 1111003 w 7467600"/>
              <a:gd name="connsiteY963" fmla="*/ 0 h 6858000"/>
              <a:gd name="connsiteX964" fmla="*/ 1125553 w 7467600"/>
              <a:gd name="connsiteY964" fmla="*/ 52588 h 6858000"/>
              <a:gd name="connsiteX965" fmla="*/ 1304276 w 7467600"/>
              <a:gd name="connsiteY965" fmla="*/ 476275 h 6858000"/>
              <a:gd name="connsiteX966" fmla="*/ 1492066 w 7467600"/>
              <a:gd name="connsiteY966" fmla="*/ 886333 h 6858000"/>
              <a:gd name="connsiteX967" fmla="*/ 1423698 w 7467600"/>
              <a:gd name="connsiteY967" fmla="*/ 710817 h 6858000"/>
              <a:gd name="connsiteX968" fmla="*/ 1357609 w 7467600"/>
              <a:gd name="connsiteY968" fmla="*/ 532892 h 6858000"/>
              <a:gd name="connsiteX969" fmla="*/ 1309550 w 7467600"/>
              <a:gd name="connsiteY969" fmla="*/ 374031 h 6858000"/>
              <a:gd name="connsiteX970" fmla="*/ 1193673 w 7467600"/>
              <a:gd name="connsiteY970" fmla="*/ 49533 h 6858000"/>
              <a:gd name="connsiteX971" fmla="*/ 1164391 w 7467600"/>
              <a:gd name="connsiteY971" fmla="*/ 0 h 6858000"/>
              <a:gd name="connsiteX972" fmla="*/ 1200666 w 7467600"/>
              <a:gd name="connsiteY972" fmla="*/ 0 h 6858000"/>
              <a:gd name="connsiteX973" fmla="*/ 1223408 w 7467600"/>
              <a:gd name="connsiteY973" fmla="*/ 38996 h 6858000"/>
              <a:gd name="connsiteX974" fmla="*/ 1339635 w 7467600"/>
              <a:gd name="connsiteY974" fmla="*/ 365517 h 6858000"/>
              <a:gd name="connsiteX975" fmla="*/ 1387469 w 7467600"/>
              <a:gd name="connsiteY975" fmla="*/ 523079 h 6858000"/>
              <a:gd name="connsiteX976" fmla="*/ 1452685 w 7467600"/>
              <a:gd name="connsiteY976" fmla="*/ 699806 h 6858000"/>
              <a:gd name="connsiteX977" fmla="*/ 1492092 w 7467600"/>
              <a:gd name="connsiteY977" fmla="*/ 800424 h 6858000"/>
              <a:gd name="connsiteX978" fmla="*/ 1455302 w 7467600"/>
              <a:gd name="connsiteY978" fmla="*/ 632913 h 6858000"/>
              <a:gd name="connsiteX979" fmla="*/ 1222336 w 7467600"/>
              <a:gd name="connsiteY979" fmla="*/ 9480 h 6858000"/>
              <a:gd name="connsiteX980" fmla="*/ 1214634 w 7467600"/>
              <a:gd name="connsiteY980" fmla="*/ 0 h 6858000"/>
              <a:gd name="connsiteX981" fmla="*/ 1289827 w 7467600"/>
              <a:gd name="connsiteY981" fmla="*/ 0 h 6858000"/>
              <a:gd name="connsiteX982" fmla="*/ 1321076 w 7467600"/>
              <a:gd name="connsiteY982" fmla="*/ 59722 h 6858000"/>
              <a:gd name="connsiteX983" fmla="*/ 1512579 w 7467600"/>
              <a:gd name="connsiteY983" fmla="*/ 626441 h 6858000"/>
              <a:gd name="connsiteX984" fmla="*/ 1506076 w 7467600"/>
              <a:gd name="connsiteY984" fmla="*/ 1089289 h 6858000"/>
              <a:gd name="connsiteX985" fmla="*/ 1486346 w 7467600"/>
              <a:gd name="connsiteY985" fmla="*/ 1079919 h 6858000"/>
              <a:gd name="connsiteX986" fmla="*/ 1070511 w 7467600"/>
              <a:gd name="connsiteY986" fmla="*/ 48609 h 6858000"/>
              <a:gd name="connsiteX987" fmla="*/ 1057230 w 7467600"/>
              <a:gd name="connsiteY987" fmla="*/ 0 h 6858000"/>
              <a:gd name="connsiteX988" fmla="*/ 43151 w 7467600"/>
              <a:gd name="connsiteY988" fmla="*/ 0 h 6858000"/>
              <a:gd name="connsiteX989" fmla="*/ 95283 w 7467600"/>
              <a:gd name="connsiteY989" fmla="*/ 0 h 6858000"/>
              <a:gd name="connsiteX990" fmla="*/ 300708 w 7467600"/>
              <a:gd name="connsiteY990" fmla="*/ 154571 h 6858000"/>
              <a:gd name="connsiteX991" fmla="*/ 530414 w 7467600"/>
              <a:gd name="connsiteY991" fmla="*/ 354673 h 6858000"/>
              <a:gd name="connsiteX992" fmla="*/ 333785 w 7467600"/>
              <a:gd name="connsiteY992" fmla="*/ 161564 h 6858000"/>
              <a:gd name="connsiteX993" fmla="*/ 147005 w 7467600"/>
              <a:gd name="connsiteY993" fmla="*/ 0 h 6858000"/>
              <a:gd name="connsiteX994" fmla="*/ 272509 w 7467600"/>
              <a:gd name="connsiteY994" fmla="*/ 0 h 6858000"/>
              <a:gd name="connsiteX995" fmla="*/ 326276 w 7467600"/>
              <a:gd name="connsiteY995" fmla="*/ 45847 h 6858000"/>
              <a:gd name="connsiteX996" fmla="*/ 823759 w 7467600"/>
              <a:gd name="connsiteY996" fmla="*/ 574145 h 6858000"/>
              <a:gd name="connsiteX997" fmla="*/ 811254 w 7467600"/>
              <a:gd name="connsiteY997" fmla="*/ 665546 h 6858000"/>
              <a:gd name="connsiteX998" fmla="*/ 154042 w 7467600"/>
              <a:gd name="connsiteY998" fmla="*/ 261522 h 6858000"/>
              <a:gd name="connsiteX999" fmla="*/ 13550 w 7467600"/>
              <a:gd name="connsiteY999" fmla="*/ 158423 h 6858000"/>
              <a:gd name="connsiteX1000" fmla="*/ 0 w 7467600"/>
              <a:gd name="connsiteY1000" fmla="*/ 146618 h 6858000"/>
              <a:gd name="connsiteX1001" fmla="*/ 0 w 7467600"/>
              <a:gd name="connsiteY1001" fmla="*/ 59161 h 6858000"/>
              <a:gd name="connsiteX1002" fmla="*/ 45427 w 7467600"/>
              <a:gd name="connsiteY1002" fmla="*/ 101078 h 6858000"/>
              <a:gd name="connsiteX1003" fmla="*/ 630103 w 7467600"/>
              <a:gd name="connsiteY1003" fmla="*/ 485885 h 6858000"/>
              <a:gd name="connsiteX1004" fmla="*/ 532040 w 7467600"/>
              <a:gd name="connsiteY1004" fmla="*/ 399359 h 6858000"/>
              <a:gd name="connsiteX1005" fmla="*/ 517618 w 7467600"/>
              <a:gd name="connsiteY1005" fmla="*/ 385726 h 6858000"/>
              <a:gd name="connsiteX1006" fmla="*/ 285074 w 7467600"/>
              <a:gd name="connsiteY1006" fmla="*/ 182755 h 6858000"/>
              <a:gd name="connsiteX1007" fmla="*/ 43151 w 7467600"/>
              <a:gd name="connsiteY100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19999 w 7467600"/>
              <a:gd name="connsiteY844" fmla="*/ 774360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5905192 w 7467600"/>
              <a:gd name="connsiteY848" fmla="*/ 163079 h 6858000"/>
              <a:gd name="connsiteX849" fmla="*/ 5865655 w 7467600"/>
              <a:gd name="connsiteY849" fmla="*/ 171901 h 6858000"/>
              <a:gd name="connsiteX850" fmla="*/ 5259740 w 7467600"/>
              <a:gd name="connsiteY850" fmla="*/ 257013 h 6858000"/>
              <a:gd name="connsiteX851" fmla="*/ 5208466 w 7467600"/>
              <a:gd name="connsiteY851" fmla="*/ 257550 h 6858000"/>
              <a:gd name="connsiteX852" fmla="*/ 4980204 w 7467600"/>
              <a:gd name="connsiteY852" fmla="*/ 271903 h 6858000"/>
              <a:gd name="connsiteX853" fmla="*/ 5068068 w 7467600"/>
              <a:gd name="connsiteY853" fmla="*/ 282244 h 6858000"/>
              <a:gd name="connsiteX854" fmla="*/ 5153231 w 7467600"/>
              <a:gd name="connsiteY854" fmla="*/ 292240 h 6858000"/>
              <a:gd name="connsiteX855" fmla="*/ 5426491 w 7467600"/>
              <a:gd name="connsiteY855" fmla="*/ 281128 h 6858000"/>
              <a:gd name="connsiteX856" fmla="*/ 5731212 w 7467600"/>
              <a:gd name="connsiteY856" fmla="*/ 231951 h 6858000"/>
              <a:gd name="connsiteX857" fmla="*/ 5905192 w 7467600"/>
              <a:gd name="connsiteY857" fmla="*/ 163079 h 6858000"/>
              <a:gd name="connsiteX858" fmla="*/ 5944437 w 7467600"/>
              <a:gd name="connsiteY858" fmla="*/ 113829 h 6858000"/>
              <a:gd name="connsiteX859" fmla="*/ 5825032 w 7467600"/>
              <a:gd name="connsiteY859" fmla="*/ 146405 h 6858000"/>
              <a:gd name="connsiteX860" fmla="*/ 4955599 w 7467600"/>
              <a:gd name="connsiteY860" fmla="*/ 247008 h 6858000"/>
              <a:gd name="connsiteX861" fmla="*/ 5210104 w 7467600"/>
              <a:gd name="connsiteY861" fmla="*/ 228123 h 6858000"/>
              <a:gd name="connsiteX862" fmla="*/ 5261015 w 7467600"/>
              <a:gd name="connsiteY862" fmla="*/ 227087 h 6858000"/>
              <a:gd name="connsiteX863" fmla="*/ 5861181 w 7467600"/>
              <a:gd name="connsiteY863" fmla="*/ 143093 h 6858000"/>
              <a:gd name="connsiteX864" fmla="*/ 5961252 w 7467600"/>
              <a:gd name="connsiteY864" fmla="*/ 114820 h 6858000"/>
              <a:gd name="connsiteX865" fmla="*/ 5944437 w 7467600"/>
              <a:gd name="connsiteY865" fmla="*/ 113829 h 6858000"/>
              <a:gd name="connsiteX866" fmla="*/ 3882765 w 7467600"/>
              <a:gd name="connsiteY866" fmla="*/ 0 h 6858000"/>
              <a:gd name="connsiteX867" fmla="*/ 3995099 w 7467600"/>
              <a:gd name="connsiteY867" fmla="*/ 0 h 6858000"/>
              <a:gd name="connsiteX868" fmla="*/ 4163818 w 7467600"/>
              <a:gd name="connsiteY868" fmla="*/ 234104 h 6858000"/>
              <a:gd name="connsiteX869" fmla="*/ 4172099 w 7467600"/>
              <a:gd name="connsiteY869" fmla="*/ 234207 h 6858000"/>
              <a:gd name="connsiteX870" fmla="*/ 4784282 w 7467600"/>
              <a:gd name="connsiteY870" fmla="*/ 276561 h 6858000"/>
              <a:gd name="connsiteX871" fmla="*/ 4801687 w 7467600"/>
              <a:gd name="connsiteY871" fmla="*/ 267764 h 6858000"/>
              <a:gd name="connsiteX872" fmla="*/ 6082788 w 7467600"/>
              <a:gd name="connsiteY872" fmla="*/ 64119 h 6858000"/>
              <a:gd name="connsiteX873" fmla="*/ 6099442 w 7467600"/>
              <a:gd name="connsiteY873" fmla="*/ 82568 h 6858000"/>
              <a:gd name="connsiteX874" fmla="*/ 4804137 w 7467600"/>
              <a:gd name="connsiteY874" fmla="*/ 320931 h 6858000"/>
              <a:gd name="connsiteX875" fmla="*/ 4227047 w 7467600"/>
              <a:gd name="connsiteY875" fmla="*/ 313415 h 6858000"/>
              <a:gd name="connsiteX876" fmla="*/ 4346041 w 7467600"/>
              <a:gd name="connsiteY876" fmla="*/ 456086 h 6858000"/>
              <a:gd name="connsiteX877" fmla="*/ 4870967 w 7467600"/>
              <a:gd name="connsiteY877" fmla="*/ 963061 h 6858000"/>
              <a:gd name="connsiteX878" fmla="*/ 4889647 w 7467600"/>
              <a:gd name="connsiteY878" fmla="*/ 957147 h 6858000"/>
              <a:gd name="connsiteX879" fmla="*/ 5422504 w 7467600"/>
              <a:gd name="connsiteY879" fmla="*/ 805191 h 6858000"/>
              <a:gd name="connsiteX880" fmla="*/ 6087656 w 7467600"/>
              <a:gd name="connsiteY880" fmla="*/ 826703 h 6858000"/>
              <a:gd name="connsiteX881" fmla="*/ 6058717 w 7467600"/>
              <a:gd name="connsiteY881" fmla="*/ 865992 h 6858000"/>
              <a:gd name="connsiteX882" fmla="*/ 4974153 w 7467600"/>
              <a:gd name="connsiteY882" fmla="*/ 1045456 h 6858000"/>
              <a:gd name="connsiteX883" fmla="*/ 5627835 w 7467600"/>
              <a:gd name="connsiteY883" fmla="*/ 1472077 h 6858000"/>
              <a:gd name="connsiteX884" fmla="*/ 5629817 w 7467600"/>
              <a:gd name="connsiteY884" fmla="*/ 1471412 h 6858000"/>
              <a:gd name="connsiteX885" fmla="*/ 5634124 w 7467600"/>
              <a:gd name="connsiteY885" fmla="*/ 1470572 h 6858000"/>
              <a:gd name="connsiteX886" fmla="*/ 5755832 w 7467600"/>
              <a:gd name="connsiteY886" fmla="*/ 1383886 h 6858000"/>
              <a:gd name="connsiteX887" fmla="*/ 6014186 w 7467600"/>
              <a:gd name="connsiteY887" fmla="*/ 1279799 h 6858000"/>
              <a:gd name="connsiteX888" fmla="*/ 6901619 w 7467600"/>
              <a:gd name="connsiteY888" fmla="*/ 1047874 h 6858000"/>
              <a:gd name="connsiteX889" fmla="*/ 6931566 w 7467600"/>
              <a:gd name="connsiteY889" fmla="*/ 1062034 h 6858000"/>
              <a:gd name="connsiteX890" fmla="*/ 5790982 w 7467600"/>
              <a:gd name="connsiteY890" fmla="*/ 1561380 h 6858000"/>
              <a:gd name="connsiteX891" fmla="*/ 6188971 w 7467600"/>
              <a:gd name="connsiteY891" fmla="*/ 1755168 h 6858000"/>
              <a:gd name="connsiteX892" fmla="*/ 6202446 w 7467600"/>
              <a:gd name="connsiteY892" fmla="*/ 1752268 h 6858000"/>
              <a:gd name="connsiteX893" fmla="*/ 7179560 w 7467600"/>
              <a:gd name="connsiteY893" fmla="*/ 1467551 h 6858000"/>
              <a:gd name="connsiteX894" fmla="*/ 7158730 w 7467600"/>
              <a:gd name="connsiteY894" fmla="*/ 1507835 h 6858000"/>
              <a:gd name="connsiteX895" fmla="*/ 6326959 w 7467600"/>
              <a:gd name="connsiteY895" fmla="*/ 1817686 h 6858000"/>
              <a:gd name="connsiteX896" fmla="*/ 6537433 w 7467600"/>
              <a:gd name="connsiteY896" fmla="*/ 1907790 h 6858000"/>
              <a:gd name="connsiteX897" fmla="*/ 6550221 w 7467600"/>
              <a:gd name="connsiteY897" fmla="*/ 1910729 h 6858000"/>
              <a:gd name="connsiteX898" fmla="*/ 6964438 w 7467600"/>
              <a:gd name="connsiteY898" fmla="*/ 2209505 h 6858000"/>
              <a:gd name="connsiteX899" fmla="*/ 7367862 w 7467600"/>
              <a:gd name="connsiteY899" fmla="*/ 2806833 h 6858000"/>
              <a:gd name="connsiteX900" fmla="*/ 7364329 w 7467600"/>
              <a:gd name="connsiteY900" fmla="*/ 2826907 h 6858000"/>
              <a:gd name="connsiteX901" fmla="*/ 7290545 w 7467600"/>
              <a:gd name="connsiteY901" fmla="*/ 2850663 h 6858000"/>
              <a:gd name="connsiteX902" fmla="*/ 6472036 w 7467600"/>
              <a:gd name="connsiteY902" fmla="*/ 1959003 h 6858000"/>
              <a:gd name="connsiteX903" fmla="*/ 5792897 w 7467600"/>
              <a:gd name="connsiteY903" fmla="*/ 1647747 h 6858000"/>
              <a:gd name="connsiteX904" fmla="*/ 5842751 w 7467600"/>
              <a:gd name="connsiteY904" fmla="*/ 1816112 h 6858000"/>
              <a:gd name="connsiteX905" fmla="*/ 5847424 w 7467600"/>
              <a:gd name="connsiteY905" fmla="*/ 1815776 h 6858000"/>
              <a:gd name="connsiteX906" fmla="*/ 6399821 w 7467600"/>
              <a:gd name="connsiteY906" fmla="*/ 2344799 h 6858000"/>
              <a:gd name="connsiteX907" fmla="*/ 6323232 w 7467600"/>
              <a:gd name="connsiteY907" fmla="*/ 2389634 h 6858000"/>
              <a:gd name="connsiteX908" fmla="*/ 5942958 w 7467600"/>
              <a:gd name="connsiteY908" fmla="*/ 2077708 h 6858000"/>
              <a:gd name="connsiteX909" fmla="*/ 5921559 w 7467600"/>
              <a:gd name="connsiteY909" fmla="*/ 2378596 h 6858000"/>
              <a:gd name="connsiteX910" fmla="*/ 5817651 w 7467600"/>
              <a:gd name="connsiteY910" fmla="*/ 3023919 h 6858000"/>
              <a:gd name="connsiteX911" fmla="*/ 5729634 w 7467600"/>
              <a:gd name="connsiteY911" fmla="*/ 3051849 h 6858000"/>
              <a:gd name="connsiteX912" fmla="*/ 5611018 w 7467600"/>
              <a:gd name="connsiteY912" fmla="*/ 2316769 h 6858000"/>
              <a:gd name="connsiteX913" fmla="*/ 5687608 w 7467600"/>
              <a:gd name="connsiteY913" fmla="*/ 2039972 h 6858000"/>
              <a:gd name="connsiteX914" fmla="*/ 5657554 w 7467600"/>
              <a:gd name="connsiteY914" fmla="*/ 1576445 h 6858000"/>
              <a:gd name="connsiteX915" fmla="*/ 5150475 w 7467600"/>
              <a:gd name="connsiteY915" fmla="*/ 1274012 h 6858000"/>
              <a:gd name="connsiteX916" fmla="*/ 5349142 w 7467600"/>
              <a:gd name="connsiteY916" fmla="*/ 2204405 h 6858000"/>
              <a:gd name="connsiteX917" fmla="*/ 5262214 w 7467600"/>
              <a:gd name="connsiteY917" fmla="*/ 2233836 h 6858000"/>
              <a:gd name="connsiteX918" fmla="*/ 4981539 w 7467600"/>
              <a:gd name="connsiteY918" fmla="*/ 1542201 h 6858000"/>
              <a:gd name="connsiteX919" fmla="*/ 4958461 w 7467600"/>
              <a:gd name="connsiteY919" fmla="*/ 1136957 h 6858000"/>
              <a:gd name="connsiteX920" fmla="*/ 4655015 w 7467600"/>
              <a:gd name="connsiteY920" fmla="*/ 891426 h 6858000"/>
              <a:gd name="connsiteX921" fmla="*/ 4348002 w 7467600"/>
              <a:gd name="connsiteY921" fmla="*/ 2205895 h 6858000"/>
              <a:gd name="connsiteX922" fmla="*/ 4262250 w 7467600"/>
              <a:gd name="connsiteY922" fmla="*/ 2219972 h 6858000"/>
              <a:gd name="connsiteX923" fmla="*/ 4550611 w 7467600"/>
              <a:gd name="connsiteY923" fmla="*/ 817540 h 6858000"/>
              <a:gd name="connsiteX924" fmla="*/ 4564418 w 7467600"/>
              <a:gd name="connsiteY924" fmla="*/ 808293 h 6858000"/>
              <a:gd name="connsiteX925" fmla="*/ 4266388 w 7467600"/>
              <a:gd name="connsiteY925" fmla="*/ 500083 h 6858000"/>
              <a:gd name="connsiteX926" fmla="*/ 4032842 w 7467600"/>
              <a:gd name="connsiteY926" fmla="*/ 211809 h 6858000"/>
              <a:gd name="connsiteX927" fmla="*/ 3882765 w 7467600"/>
              <a:gd name="connsiteY927" fmla="*/ 0 h 6858000"/>
              <a:gd name="connsiteX928" fmla="*/ 3721337 w 7467600"/>
              <a:gd name="connsiteY928" fmla="*/ 0 h 6858000"/>
              <a:gd name="connsiteX929" fmla="*/ 3797544 w 7467600"/>
              <a:gd name="connsiteY929" fmla="*/ 0 h 6858000"/>
              <a:gd name="connsiteX930" fmla="*/ 3775734 w 7467600"/>
              <a:gd name="connsiteY930" fmla="*/ 95131 h 6858000"/>
              <a:gd name="connsiteX931" fmla="*/ 3724807 w 7467600"/>
              <a:gd name="connsiteY931" fmla="*/ 272257 h 6858000"/>
              <a:gd name="connsiteX932" fmla="*/ 3726844 w 7467600"/>
              <a:gd name="connsiteY932" fmla="*/ 282988 h 6858000"/>
              <a:gd name="connsiteX933" fmla="*/ 3742664 w 7467600"/>
              <a:gd name="connsiteY933" fmla="*/ 279918 h 6858000"/>
              <a:gd name="connsiteX934" fmla="*/ 4103910 w 7467600"/>
              <a:gd name="connsiteY934" fmla="*/ 1161917 h 6858000"/>
              <a:gd name="connsiteX935" fmla="*/ 4020269 w 7467600"/>
              <a:gd name="connsiteY935" fmla="*/ 1200406 h 6858000"/>
              <a:gd name="connsiteX936" fmla="*/ 3674882 w 7467600"/>
              <a:gd name="connsiteY936" fmla="*/ 488524 h 6858000"/>
              <a:gd name="connsiteX937" fmla="*/ 3132682 w 7467600"/>
              <a:gd name="connsiteY937" fmla="*/ 1072284 h 6858000"/>
              <a:gd name="connsiteX938" fmla="*/ 2716346 w 7467600"/>
              <a:gd name="connsiteY938" fmla="*/ 1276376 h 6858000"/>
              <a:gd name="connsiteX939" fmla="*/ 2716772 w 7467600"/>
              <a:gd name="connsiteY939" fmla="*/ 1255462 h 6858000"/>
              <a:gd name="connsiteX940" fmla="*/ 3471096 w 7467600"/>
              <a:gd name="connsiteY940" fmla="*/ 437072 h 6858000"/>
              <a:gd name="connsiteX941" fmla="*/ 3639057 w 7467600"/>
              <a:gd name="connsiteY941" fmla="*/ 286334 h 6858000"/>
              <a:gd name="connsiteX942" fmla="*/ 3640309 w 7467600"/>
              <a:gd name="connsiteY942" fmla="*/ 284664 h 6858000"/>
              <a:gd name="connsiteX943" fmla="*/ 3646022 w 7467600"/>
              <a:gd name="connsiteY943" fmla="*/ 276711 h 6858000"/>
              <a:gd name="connsiteX944" fmla="*/ 3707943 w 7467600"/>
              <a:gd name="connsiteY944" fmla="*/ 65958 h 6858000"/>
              <a:gd name="connsiteX945" fmla="*/ 3721337 w 7467600"/>
              <a:gd name="connsiteY945" fmla="*/ 0 h 6858000"/>
              <a:gd name="connsiteX946" fmla="*/ 2867960 w 7467600"/>
              <a:gd name="connsiteY946" fmla="*/ 0 h 6858000"/>
              <a:gd name="connsiteX947" fmla="*/ 2926351 w 7467600"/>
              <a:gd name="connsiteY947" fmla="*/ 0 h 6858000"/>
              <a:gd name="connsiteX948" fmla="*/ 2902823 w 7467600"/>
              <a:gd name="connsiteY948" fmla="*/ 262929 h 6858000"/>
              <a:gd name="connsiteX949" fmla="*/ 2940663 w 7467600"/>
              <a:gd name="connsiteY949" fmla="*/ 140884 h 6858000"/>
              <a:gd name="connsiteX950" fmla="*/ 2947039 w 7467600"/>
              <a:gd name="connsiteY950" fmla="*/ 122524 h 6858000"/>
              <a:gd name="connsiteX951" fmla="*/ 2984316 w 7467600"/>
              <a:gd name="connsiteY951" fmla="*/ 0 h 6858000"/>
              <a:gd name="connsiteX952" fmla="*/ 3016114 w 7467600"/>
              <a:gd name="connsiteY952" fmla="*/ 0 h 6858000"/>
              <a:gd name="connsiteX953" fmla="*/ 2979949 w 7467600"/>
              <a:gd name="connsiteY953" fmla="*/ 119274 h 6858000"/>
              <a:gd name="connsiteX954" fmla="*/ 3023879 w 7467600"/>
              <a:gd name="connsiteY954" fmla="*/ 0 h 6858000"/>
              <a:gd name="connsiteX955" fmla="*/ 3105400 w 7467600"/>
              <a:gd name="connsiteY955" fmla="*/ 0 h 6858000"/>
              <a:gd name="connsiteX956" fmla="*/ 3094669 w 7467600"/>
              <a:gd name="connsiteY956" fmla="*/ 30308 h 6858000"/>
              <a:gd name="connsiteX957" fmla="*/ 2901945 w 7467600"/>
              <a:gd name="connsiteY957" fmla="*/ 466538 h 6858000"/>
              <a:gd name="connsiteX958" fmla="*/ 2815209 w 7467600"/>
              <a:gd name="connsiteY958" fmla="*/ 497361 h 6858000"/>
              <a:gd name="connsiteX959" fmla="*/ 2844845 w 7467600"/>
              <a:gd name="connsiteY959" fmla="*/ 127638 h 6858000"/>
              <a:gd name="connsiteX960" fmla="*/ 2867960 w 7467600"/>
              <a:gd name="connsiteY960" fmla="*/ 0 h 6858000"/>
              <a:gd name="connsiteX961" fmla="*/ 1057230 w 7467600"/>
              <a:gd name="connsiteY961" fmla="*/ 0 h 6858000"/>
              <a:gd name="connsiteX962" fmla="*/ 1111003 w 7467600"/>
              <a:gd name="connsiteY962" fmla="*/ 0 h 6858000"/>
              <a:gd name="connsiteX963" fmla="*/ 1125553 w 7467600"/>
              <a:gd name="connsiteY963" fmla="*/ 52588 h 6858000"/>
              <a:gd name="connsiteX964" fmla="*/ 1304276 w 7467600"/>
              <a:gd name="connsiteY964" fmla="*/ 476275 h 6858000"/>
              <a:gd name="connsiteX965" fmla="*/ 1492066 w 7467600"/>
              <a:gd name="connsiteY965" fmla="*/ 886333 h 6858000"/>
              <a:gd name="connsiteX966" fmla="*/ 1423698 w 7467600"/>
              <a:gd name="connsiteY966" fmla="*/ 710817 h 6858000"/>
              <a:gd name="connsiteX967" fmla="*/ 1357609 w 7467600"/>
              <a:gd name="connsiteY967" fmla="*/ 532892 h 6858000"/>
              <a:gd name="connsiteX968" fmla="*/ 1309550 w 7467600"/>
              <a:gd name="connsiteY968" fmla="*/ 374031 h 6858000"/>
              <a:gd name="connsiteX969" fmla="*/ 1193673 w 7467600"/>
              <a:gd name="connsiteY969" fmla="*/ 49533 h 6858000"/>
              <a:gd name="connsiteX970" fmla="*/ 1164391 w 7467600"/>
              <a:gd name="connsiteY970" fmla="*/ 0 h 6858000"/>
              <a:gd name="connsiteX971" fmla="*/ 1200666 w 7467600"/>
              <a:gd name="connsiteY971" fmla="*/ 0 h 6858000"/>
              <a:gd name="connsiteX972" fmla="*/ 1223408 w 7467600"/>
              <a:gd name="connsiteY972" fmla="*/ 38996 h 6858000"/>
              <a:gd name="connsiteX973" fmla="*/ 1339635 w 7467600"/>
              <a:gd name="connsiteY973" fmla="*/ 365517 h 6858000"/>
              <a:gd name="connsiteX974" fmla="*/ 1387469 w 7467600"/>
              <a:gd name="connsiteY974" fmla="*/ 523079 h 6858000"/>
              <a:gd name="connsiteX975" fmla="*/ 1452685 w 7467600"/>
              <a:gd name="connsiteY975" fmla="*/ 699806 h 6858000"/>
              <a:gd name="connsiteX976" fmla="*/ 1492092 w 7467600"/>
              <a:gd name="connsiteY976" fmla="*/ 800424 h 6858000"/>
              <a:gd name="connsiteX977" fmla="*/ 1455302 w 7467600"/>
              <a:gd name="connsiteY977" fmla="*/ 632913 h 6858000"/>
              <a:gd name="connsiteX978" fmla="*/ 1222336 w 7467600"/>
              <a:gd name="connsiteY978" fmla="*/ 9480 h 6858000"/>
              <a:gd name="connsiteX979" fmla="*/ 1214634 w 7467600"/>
              <a:gd name="connsiteY979" fmla="*/ 0 h 6858000"/>
              <a:gd name="connsiteX980" fmla="*/ 1289827 w 7467600"/>
              <a:gd name="connsiteY980" fmla="*/ 0 h 6858000"/>
              <a:gd name="connsiteX981" fmla="*/ 1321076 w 7467600"/>
              <a:gd name="connsiteY981" fmla="*/ 59722 h 6858000"/>
              <a:gd name="connsiteX982" fmla="*/ 1512579 w 7467600"/>
              <a:gd name="connsiteY982" fmla="*/ 626441 h 6858000"/>
              <a:gd name="connsiteX983" fmla="*/ 1506076 w 7467600"/>
              <a:gd name="connsiteY983" fmla="*/ 1089289 h 6858000"/>
              <a:gd name="connsiteX984" fmla="*/ 1486346 w 7467600"/>
              <a:gd name="connsiteY984" fmla="*/ 1079919 h 6858000"/>
              <a:gd name="connsiteX985" fmla="*/ 1070511 w 7467600"/>
              <a:gd name="connsiteY985" fmla="*/ 48609 h 6858000"/>
              <a:gd name="connsiteX986" fmla="*/ 1057230 w 7467600"/>
              <a:gd name="connsiteY986" fmla="*/ 0 h 6858000"/>
              <a:gd name="connsiteX987" fmla="*/ 43151 w 7467600"/>
              <a:gd name="connsiteY987" fmla="*/ 0 h 6858000"/>
              <a:gd name="connsiteX988" fmla="*/ 95283 w 7467600"/>
              <a:gd name="connsiteY988" fmla="*/ 0 h 6858000"/>
              <a:gd name="connsiteX989" fmla="*/ 300708 w 7467600"/>
              <a:gd name="connsiteY989" fmla="*/ 154571 h 6858000"/>
              <a:gd name="connsiteX990" fmla="*/ 530414 w 7467600"/>
              <a:gd name="connsiteY990" fmla="*/ 354673 h 6858000"/>
              <a:gd name="connsiteX991" fmla="*/ 333785 w 7467600"/>
              <a:gd name="connsiteY991" fmla="*/ 161564 h 6858000"/>
              <a:gd name="connsiteX992" fmla="*/ 147005 w 7467600"/>
              <a:gd name="connsiteY992" fmla="*/ 0 h 6858000"/>
              <a:gd name="connsiteX993" fmla="*/ 272509 w 7467600"/>
              <a:gd name="connsiteY993" fmla="*/ 0 h 6858000"/>
              <a:gd name="connsiteX994" fmla="*/ 326276 w 7467600"/>
              <a:gd name="connsiteY994" fmla="*/ 45847 h 6858000"/>
              <a:gd name="connsiteX995" fmla="*/ 823759 w 7467600"/>
              <a:gd name="connsiteY995" fmla="*/ 574145 h 6858000"/>
              <a:gd name="connsiteX996" fmla="*/ 811254 w 7467600"/>
              <a:gd name="connsiteY996" fmla="*/ 665546 h 6858000"/>
              <a:gd name="connsiteX997" fmla="*/ 154042 w 7467600"/>
              <a:gd name="connsiteY997" fmla="*/ 261522 h 6858000"/>
              <a:gd name="connsiteX998" fmla="*/ 13550 w 7467600"/>
              <a:gd name="connsiteY998" fmla="*/ 158423 h 6858000"/>
              <a:gd name="connsiteX999" fmla="*/ 0 w 7467600"/>
              <a:gd name="connsiteY999" fmla="*/ 146618 h 6858000"/>
              <a:gd name="connsiteX1000" fmla="*/ 0 w 7467600"/>
              <a:gd name="connsiteY1000" fmla="*/ 59161 h 6858000"/>
              <a:gd name="connsiteX1001" fmla="*/ 45427 w 7467600"/>
              <a:gd name="connsiteY1001" fmla="*/ 101078 h 6858000"/>
              <a:gd name="connsiteX1002" fmla="*/ 630103 w 7467600"/>
              <a:gd name="connsiteY1002" fmla="*/ 485885 h 6858000"/>
              <a:gd name="connsiteX1003" fmla="*/ 532040 w 7467600"/>
              <a:gd name="connsiteY1003" fmla="*/ 399359 h 6858000"/>
              <a:gd name="connsiteX1004" fmla="*/ 517618 w 7467600"/>
              <a:gd name="connsiteY1004" fmla="*/ 385726 h 6858000"/>
              <a:gd name="connsiteX1005" fmla="*/ 285074 w 7467600"/>
              <a:gd name="connsiteY1005" fmla="*/ 182755 h 6858000"/>
              <a:gd name="connsiteX1006" fmla="*/ 43151 w 7467600"/>
              <a:gd name="connsiteY100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51412 w 7467600"/>
              <a:gd name="connsiteY844" fmla="*/ 799572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5905192 w 7467600"/>
              <a:gd name="connsiteY847" fmla="*/ 163079 h 6858000"/>
              <a:gd name="connsiteX848" fmla="*/ 5865655 w 7467600"/>
              <a:gd name="connsiteY848" fmla="*/ 171901 h 6858000"/>
              <a:gd name="connsiteX849" fmla="*/ 5259740 w 7467600"/>
              <a:gd name="connsiteY849" fmla="*/ 257013 h 6858000"/>
              <a:gd name="connsiteX850" fmla="*/ 5208466 w 7467600"/>
              <a:gd name="connsiteY850" fmla="*/ 257550 h 6858000"/>
              <a:gd name="connsiteX851" fmla="*/ 4980204 w 7467600"/>
              <a:gd name="connsiteY851" fmla="*/ 271903 h 6858000"/>
              <a:gd name="connsiteX852" fmla="*/ 5068068 w 7467600"/>
              <a:gd name="connsiteY852" fmla="*/ 282244 h 6858000"/>
              <a:gd name="connsiteX853" fmla="*/ 5153231 w 7467600"/>
              <a:gd name="connsiteY853" fmla="*/ 292240 h 6858000"/>
              <a:gd name="connsiteX854" fmla="*/ 5426491 w 7467600"/>
              <a:gd name="connsiteY854" fmla="*/ 281128 h 6858000"/>
              <a:gd name="connsiteX855" fmla="*/ 5731212 w 7467600"/>
              <a:gd name="connsiteY855" fmla="*/ 231951 h 6858000"/>
              <a:gd name="connsiteX856" fmla="*/ 5905192 w 7467600"/>
              <a:gd name="connsiteY856" fmla="*/ 163079 h 6858000"/>
              <a:gd name="connsiteX857" fmla="*/ 5944437 w 7467600"/>
              <a:gd name="connsiteY857" fmla="*/ 113829 h 6858000"/>
              <a:gd name="connsiteX858" fmla="*/ 5825032 w 7467600"/>
              <a:gd name="connsiteY858" fmla="*/ 146405 h 6858000"/>
              <a:gd name="connsiteX859" fmla="*/ 4955599 w 7467600"/>
              <a:gd name="connsiteY859" fmla="*/ 247008 h 6858000"/>
              <a:gd name="connsiteX860" fmla="*/ 5210104 w 7467600"/>
              <a:gd name="connsiteY860" fmla="*/ 228123 h 6858000"/>
              <a:gd name="connsiteX861" fmla="*/ 5261015 w 7467600"/>
              <a:gd name="connsiteY861" fmla="*/ 227087 h 6858000"/>
              <a:gd name="connsiteX862" fmla="*/ 5861181 w 7467600"/>
              <a:gd name="connsiteY862" fmla="*/ 143093 h 6858000"/>
              <a:gd name="connsiteX863" fmla="*/ 5961252 w 7467600"/>
              <a:gd name="connsiteY863" fmla="*/ 114820 h 6858000"/>
              <a:gd name="connsiteX864" fmla="*/ 5944437 w 7467600"/>
              <a:gd name="connsiteY864" fmla="*/ 113829 h 6858000"/>
              <a:gd name="connsiteX865" fmla="*/ 3882765 w 7467600"/>
              <a:gd name="connsiteY865" fmla="*/ 0 h 6858000"/>
              <a:gd name="connsiteX866" fmla="*/ 3995099 w 7467600"/>
              <a:gd name="connsiteY866" fmla="*/ 0 h 6858000"/>
              <a:gd name="connsiteX867" fmla="*/ 4163818 w 7467600"/>
              <a:gd name="connsiteY867" fmla="*/ 234104 h 6858000"/>
              <a:gd name="connsiteX868" fmla="*/ 4172099 w 7467600"/>
              <a:gd name="connsiteY868" fmla="*/ 234207 h 6858000"/>
              <a:gd name="connsiteX869" fmla="*/ 4784282 w 7467600"/>
              <a:gd name="connsiteY869" fmla="*/ 276561 h 6858000"/>
              <a:gd name="connsiteX870" fmla="*/ 4801687 w 7467600"/>
              <a:gd name="connsiteY870" fmla="*/ 267764 h 6858000"/>
              <a:gd name="connsiteX871" fmla="*/ 6082788 w 7467600"/>
              <a:gd name="connsiteY871" fmla="*/ 64119 h 6858000"/>
              <a:gd name="connsiteX872" fmla="*/ 6099442 w 7467600"/>
              <a:gd name="connsiteY872" fmla="*/ 82568 h 6858000"/>
              <a:gd name="connsiteX873" fmla="*/ 4804137 w 7467600"/>
              <a:gd name="connsiteY873" fmla="*/ 320931 h 6858000"/>
              <a:gd name="connsiteX874" fmla="*/ 4227047 w 7467600"/>
              <a:gd name="connsiteY874" fmla="*/ 313415 h 6858000"/>
              <a:gd name="connsiteX875" fmla="*/ 4346041 w 7467600"/>
              <a:gd name="connsiteY875" fmla="*/ 456086 h 6858000"/>
              <a:gd name="connsiteX876" fmla="*/ 4870967 w 7467600"/>
              <a:gd name="connsiteY876" fmla="*/ 963061 h 6858000"/>
              <a:gd name="connsiteX877" fmla="*/ 4889647 w 7467600"/>
              <a:gd name="connsiteY877" fmla="*/ 957147 h 6858000"/>
              <a:gd name="connsiteX878" fmla="*/ 5422504 w 7467600"/>
              <a:gd name="connsiteY878" fmla="*/ 805191 h 6858000"/>
              <a:gd name="connsiteX879" fmla="*/ 6087656 w 7467600"/>
              <a:gd name="connsiteY879" fmla="*/ 826703 h 6858000"/>
              <a:gd name="connsiteX880" fmla="*/ 6058717 w 7467600"/>
              <a:gd name="connsiteY880" fmla="*/ 865992 h 6858000"/>
              <a:gd name="connsiteX881" fmla="*/ 4974153 w 7467600"/>
              <a:gd name="connsiteY881" fmla="*/ 1045456 h 6858000"/>
              <a:gd name="connsiteX882" fmla="*/ 5627835 w 7467600"/>
              <a:gd name="connsiteY882" fmla="*/ 1472077 h 6858000"/>
              <a:gd name="connsiteX883" fmla="*/ 5629817 w 7467600"/>
              <a:gd name="connsiteY883" fmla="*/ 1471412 h 6858000"/>
              <a:gd name="connsiteX884" fmla="*/ 5634124 w 7467600"/>
              <a:gd name="connsiteY884" fmla="*/ 1470572 h 6858000"/>
              <a:gd name="connsiteX885" fmla="*/ 5755832 w 7467600"/>
              <a:gd name="connsiteY885" fmla="*/ 1383886 h 6858000"/>
              <a:gd name="connsiteX886" fmla="*/ 6014186 w 7467600"/>
              <a:gd name="connsiteY886" fmla="*/ 1279799 h 6858000"/>
              <a:gd name="connsiteX887" fmla="*/ 6901619 w 7467600"/>
              <a:gd name="connsiteY887" fmla="*/ 1047874 h 6858000"/>
              <a:gd name="connsiteX888" fmla="*/ 6931566 w 7467600"/>
              <a:gd name="connsiteY888" fmla="*/ 1062034 h 6858000"/>
              <a:gd name="connsiteX889" fmla="*/ 5790982 w 7467600"/>
              <a:gd name="connsiteY889" fmla="*/ 1561380 h 6858000"/>
              <a:gd name="connsiteX890" fmla="*/ 6188971 w 7467600"/>
              <a:gd name="connsiteY890" fmla="*/ 1755168 h 6858000"/>
              <a:gd name="connsiteX891" fmla="*/ 6202446 w 7467600"/>
              <a:gd name="connsiteY891" fmla="*/ 1752268 h 6858000"/>
              <a:gd name="connsiteX892" fmla="*/ 7179560 w 7467600"/>
              <a:gd name="connsiteY892" fmla="*/ 1467551 h 6858000"/>
              <a:gd name="connsiteX893" fmla="*/ 7158730 w 7467600"/>
              <a:gd name="connsiteY893" fmla="*/ 1507835 h 6858000"/>
              <a:gd name="connsiteX894" fmla="*/ 6326959 w 7467600"/>
              <a:gd name="connsiteY894" fmla="*/ 1817686 h 6858000"/>
              <a:gd name="connsiteX895" fmla="*/ 6537433 w 7467600"/>
              <a:gd name="connsiteY895" fmla="*/ 1907790 h 6858000"/>
              <a:gd name="connsiteX896" fmla="*/ 6550221 w 7467600"/>
              <a:gd name="connsiteY896" fmla="*/ 1910729 h 6858000"/>
              <a:gd name="connsiteX897" fmla="*/ 6964438 w 7467600"/>
              <a:gd name="connsiteY897" fmla="*/ 2209505 h 6858000"/>
              <a:gd name="connsiteX898" fmla="*/ 7367862 w 7467600"/>
              <a:gd name="connsiteY898" fmla="*/ 2806833 h 6858000"/>
              <a:gd name="connsiteX899" fmla="*/ 7364329 w 7467600"/>
              <a:gd name="connsiteY899" fmla="*/ 2826907 h 6858000"/>
              <a:gd name="connsiteX900" fmla="*/ 7290545 w 7467600"/>
              <a:gd name="connsiteY900" fmla="*/ 2850663 h 6858000"/>
              <a:gd name="connsiteX901" fmla="*/ 6472036 w 7467600"/>
              <a:gd name="connsiteY901" fmla="*/ 1959003 h 6858000"/>
              <a:gd name="connsiteX902" fmla="*/ 5792897 w 7467600"/>
              <a:gd name="connsiteY902" fmla="*/ 1647747 h 6858000"/>
              <a:gd name="connsiteX903" fmla="*/ 5842751 w 7467600"/>
              <a:gd name="connsiteY903" fmla="*/ 1816112 h 6858000"/>
              <a:gd name="connsiteX904" fmla="*/ 5847424 w 7467600"/>
              <a:gd name="connsiteY904" fmla="*/ 1815776 h 6858000"/>
              <a:gd name="connsiteX905" fmla="*/ 6399821 w 7467600"/>
              <a:gd name="connsiteY905" fmla="*/ 2344799 h 6858000"/>
              <a:gd name="connsiteX906" fmla="*/ 6323232 w 7467600"/>
              <a:gd name="connsiteY906" fmla="*/ 2389634 h 6858000"/>
              <a:gd name="connsiteX907" fmla="*/ 5942958 w 7467600"/>
              <a:gd name="connsiteY907" fmla="*/ 2077708 h 6858000"/>
              <a:gd name="connsiteX908" fmla="*/ 5921559 w 7467600"/>
              <a:gd name="connsiteY908" fmla="*/ 2378596 h 6858000"/>
              <a:gd name="connsiteX909" fmla="*/ 5817651 w 7467600"/>
              <a:gd name="connsiteY909" fmla="*/ 3023919 h 6858000"/>
              <a:gd name="connsiteX910" fmla="*/ 5729634 w 7467600"/>
              <a:gd name="connsiteY910" fmla="*/ 3051849 h 6858000"/>
              <a:gd name="connsiteX911" fmla="*/ 5611018 w 7467600"/>
              <a:gd name="connsiteY911" fmla="*/ 2316769 h 6858000"/>
              <a:gd name="connsiteX912" fmla="*/ 5687608 w 7467600"/>
              <a:gd name="connsiteY912" fmla="*/ 2039972 h 6858000"/>
              <a:gd name="connsiteX913" fmla="*/ 5657554 w 7467600"/>
              <a:gd name="connsiteY913" fmla="*/ 1576445 h 6858000"/>
              <a:gd name="connsiteX914" fmla="*/ 5150475 w 7467600"/>
              <a:gd name="connsiteY914" fmla="*/ 1274012 h 6858000"/>
              <a:gd name="connsiteX915" fmla="*/ 5349142 w 7467600"/>
              <a:gd name="connsiteY915" fmla="*/ 2204405 h 6858000"/>
              <a:gd name="connsiteX916" fmla="*/ 5262214 w 7467600"/>
              <a:gd name="connsiteY916" fmla="*/ 2233836 h 6858000"/>
              <a:gd name="connsiteX917" fmla="*/ 4981539 w 7467600"/>
              <a:gd name="connsiteY917" fmla="*/ 1542201 h 6858000"/>
              <a:gd name="connsiteX918" fmla="*/ 4958461 w 7467600"/>
              <a:gd name="connsiteY918" fmla="*/ 1136957 h 6858000"/>
              <a:gd name="connsiteX919" fmla="*/ 4655015 w 7467600"/>
              <a:gd name="connsiteY919" fmla="*/ 891426 h 6858000"/>
              <a:gd name="connsiteX920" fmla="*/ 4348002 w 7467600"/>
              <a:gd name="connsiteY920" fmla="*/ 2205895 h 6858000"/>
              <a:gd name="connsiteX921" fmla="*/ 4262250 w 7467600"/>
              <a:gd name="connsiteY921" fmla="*/ 2219972 h 6858000"/>
              <a:gd name="connsiteX922" fmla="*/ 4550611 w 7467600"/>
              <a:gd name="connsiteY922" fmla="*/ 817540 h 6858000"/>
              <a:gd name="connsiteX923" fmla="*/ 4564418 w 7467600"/>
              <a:gd name="connsiteY923" fmla="*/ 808293 h 6858000"/>
              <a:gd name="connsiteX924" fmla="*/ 4266388 w 7467600"/>
              <a:gd name="connsiteY924" fmla="*/ 500083 h 6858000"/>
              <a:gd name="connsiteX925" fmla="*/ 4032842 w 7467600"/>
              <a:gd name="connsiteY925" fmla="*/ 211809 h 6858000"/>
              <a:gd name="connsiteX926" fmla="*/ 3882765 w 7467600"/>
              <a:gd name="connsiteY926" fmla="*/ 0 h 6858000"/>
              <a:gd name="connsiteX927" fmla="*/ 3721337 w 7467600"/>
              <a:gd name="connsiteY927" fmla="*/ 0 h 6858000"/>
              <a:gd name="connsiteX928" fmla="*/ 3797544 w 7467600"/>
              <a:gd name="connsiteY928" fmla="*/ 0 h 6858000"/>
              <a:gd name="connsiteX929" fmla="*/ 3775734 w 7467600"/>
              <a:gd name="connsiteY929" fmla="*/ 95131 h 6858000"/>
              <a:gd name="connsiteX930" fmla="*/ 3724807 w 7467600"/>
              <a:gd name="connsiteY930" fmla="*/ 272257 h 6858000"/>
              <a:gd name="connsiteX931" fmla="*/ 3726844 w 7467600"/>
              <a:gd name="connsiteY931" fmla="*/ 282988 h 6858000"/>
              <a:gd name="connsiteX932" fmla="*/ 3742664 w 7467600"/>
              <a:gd name="connsiteY932" fmla="*/ 279918 h 6858000"/>
              <a:gd name="connsiteX933" fmla="*/ 4103910 w 7467600"/>
              <a:gd name="connsiteY933" fmla="*/ 1161917 h 6858000"/>
              <a:gd name="connsiteX934" fmla="*/ 4020269 w 7467600"/>
              <a:gd name="connsiteY934" fmla="*/ 1200406 h 6858000"/>
              <a:gd name="connsiteX935" fmla="*/ 3674882 w 7467600"/>
              <a:gd name="connsiteY935" fmla="*/ 488524 h 6858000"/>
              <a:gd name="connsiteX936" fmla="*/ 3132682 w 7467600"/>
              <a:gd name="connsiteY936" fmla="*/ 1072284 h 6858000"/>
              <a:gd name="connsiteX937" fmla="*/ 2716346 w 7467600"/>
              <a:gd name="connsiteY937" fmla="*/ 1276376 h 6858000"/>
              <a:gd name="connsiteX938" fmla="*/ 2716772 w 7467600"/>
              <a:gd name="connsiteY938" fmla="*/ 1255462 h 6858000"/>
              <a:gd name="connsiteX939" fmla="*/ 3471096 w 7467600"/>
              <a:gd name="connsiteY939" fmla="*/ 437072 h 6858000"/>
              <a:gd name="connsiteX940" fmla="*/ 3639057 w 7467600"/>
              <a:gd name="connsiteY940" fmla="*/ 286334 h 6858000"/>
              <a:gd name="connsiteX941" fmla="*/ 3640309 w 7467600"/>
              <a:gd name="connsiteY941" fmla="*/ 284664 h 6858000"/>
              <a:gd name="connsiteX942" fmla="*/ 3646022 w 7467600"/>
              <a:gd name="connsiteY942" fmla="*/ 276711 h 6858000"/>
              <a:gd name="connsiteX943" fmla="*/ 3707943 w 7467600"/>
              <a:gd name="connsiteY943" fmla="*/ 65958 h 6858000"/>
              <a:gd name="connsiteX944" fmla="*/ 3721337 w 7467600"/>
              <a:gd name="connsiteY944" fmla="*/ 0 h 6858000"/>
              <a:gd name="connsiteX945" fmla="*/ 2867960 w 7467600"/>
              <a:gd name="connsiteY945" fmla="*/ 0 h 6858000"/>
              <a:gd name="connsiteX946" fmla="*/ 2926351 w 7467600"/>
              <a:gd name="connsiteY946" fmla="*/ 0 h 6858000"/>
              <a:gd name="connsiteX947" fmla="*/ 2902823 w 7467600"/>
              <a:gd name="connsiteY947" fmla="*/ 262929 h 6858000"/>
              <a:gd name="connsiteX948" fmla="*/ 2940663 w 7467600"/>
              <a:gd name="connsiteY948" fmla="*/ 140884 h 6858000"/>
              <a:gd name="connsiteX949" fmla="*/ 2947039 w 7467600"/>
              <a:gd name="connsiteY949" fmla="*/ 122524 h 6858000"/>
              <a:gd name="connsiteX950" fmla="*/ 2984316 w 7467600"/>
              <a:gd name="connsiteY950" fmla="*/ 0 h 6858000"/>
              <a:gd name="connsiteX951" fmla="*/ 3016114 w 7467600"/>
              <a:gd name="connsiteY951" fmla="*/ 0 h 6858000"/>
              <a:gd name="connsiteX952" fmla="*/ 2979949 w 7467600"/>
              <a:gd name="connsiteY952" fmla="*/ 119274 h 6858000"/>
              <a:gd name="connsiteX953" fmla="*/ 3023879 w 7467600"/>
              <a:gd name="connsiteY953" fmla="*/ 0 h 6858000"/>
              <a:gd name="connsiteX954" fmla="*/ 3105400 w 7467600"/>
              <a:gd name="connsiteY954" fmla="*/ 0 h 6858000"/>
              <a:gd name="connsiteX955" fmla="*/ 3094669 w 7467600"/>
              <a:gd name="connsiteY955" fmla="*/ 30308 h 6858000"/>
              <a:gd name="connsiteX956" fmla="*/ 2901945 w 7467600"/>
              <a:gd name="connsiteY956" fmla="*/ 466538 h 6858000"/>
              <a:gd name="connsiteX957" fmla="*/ 2815209 w 7467600"/>
              <a:gd name="connsiteY957" fmla="*/ 497361 h 6858000"/>
              <a:gd name="connsiteX958" fmla="*/ 2844845 w 7467600"/>
              <a:gd name="connsiteY958" fmla="*/ 127638 h 6858000"/>
              <a:gd name="connsiteX959" fmla="*/ 2867960 w 7467600"/>
              <a:gd name="connsiteY959" fmla="*/ 0 h 6858000"/>
              <a:gd name="connsiteX960" fmla="*/ 1057230 w 7467600"/>
              <a:gd name="connsiteY960" fmla="*/ 0 h 6858000"/>
              <a:gd name="connsiteX961" fmla="*/ 1111003 w 7467600"/>
              <a:gd name="connsiteY961" fmla="*/ 0 h 6858000"/>
              <a:gd name="connsiteX962" fmla="*/ 1125553 w 7467600"/>
              <a:gd name="connsiteY962" fmla="*/ 52588 h 6858000"/>
              <a:gd name="connsiteX963" fmla="*/ 1304276 w 7467600"/>
              <a:gd name="connsiteY963" fmla="*/ 476275 h 6858000"/>
              <a:gd name="connsiteX964" fmla="*/ 1492066 w 7467600"/>
              <a:gd name="connsiteY964" fmla="*/ 886333 h 6858000"/>
              <a:gd name="connsiteX965" fmla="*/ 1423698 w 7467600"/>
              <a:gd name="connsiteY965" fmla="*/ 710817 h 6858000"/>
              <a:gd name="connsiteX966" fmla="*/ 1357609 w 7467600"/>
              <a:gd name="connsiteY966" fmla="*/ 532892 h 6858000"/>
              <a:gd name="connsiteX967" fmla="*/ 1309550 w 7467600"/>
              <a:gd name="connsiteY967" fmla="*/ 374031 h 6858000"/>
              <a:gd name="connsiteX968" fmla="*/ 1193673 w 7467600"/>
              <a:gd name="connsiteY968" fmla="*/ 49533 h 6858000"/>
              <a:gd name="connsiteX969" fmla="*/ 1164391 w 7467600"/>
              <a:gd name="connsiteY969" fmla="*/ 0 h 6858000"/>
              <a:gd name="connsiteX970" fmla="*/ 1200666 w 7467600"/>
              <a:gd name="connsiteY970" fmla="*/ 0 h 6858000"/>
              <a:gd name="connsiteX971" fmla="*/ 1223408 w 7467600"/>
              <a:gd name="connsiteY971" fmla="*/ 38996 h 6858000"/>
              <a:gd name="connsiteX972" fmla="*/ 1339635 w 7467600"/>
              <a:gd name="connsiteY972" fmla="*/ 365517 h 6858000"/>
              <a:gd name="connsiteX973" fmla="*/ 1387469 w 7467600"/>
              <a:gd name="connsiteY973" fmla="*/ 523079 h 6858000"/>
              <a:gd name="connsiteX974" fmla="*/ 1452685 w 7467600"/>
              <a:gd name="connsiteY974" fmla="*/ 699806 h 6858000"/>
              <a:gd name="connsiteX975" fmla="*/ 1492092 w 7467600"/>
              <a:gd name="connsiteY975" fmla="*/ 800424 h 6858000"/>
              <a:gd name="connsiteX976" fmla="*/ 1455302 w 7467600"/>
              <a:gd name="connsiteY976" fmla="*/ 632913 h 6858000"/>
              <a:gd name="connsiteX977" fmla="*/ 1222336 w 7467600"/>
              <a:gd name="connsiteY977" fmla="*/ 9480 h 6858000"/>
              <a:gd name="connsiteX978" fmla="*/ 1214634 w 7467600"/>
              <a:gd name="connsiteY978" fmla="*/ 0 h 6858000"/>
              <a:gd name="connsiteX979" fmla="*/ 1289827 w 7467600"/>
              <a:gd name="connsiteY979" fmla="*/ 0 h 6858000"/>
              <a:gd name="connsiteX980" fmla="*/ 1321076 w 7467600"/>
              <a:gd name="connsiteY980" fmla="*/ 59722 h 6858000"/>
              <a:gd name="connsiteX981" fmla="*/ 1512579 w 7467600"/>
              <a:gd name="connsiteY981" fmla="*/ 626441 h 6858000"/>
              <a:gd name="connsiteX982" fmla="*/ 1506076 w 7467600"/>
              <a:gd name="connsiteY982" fmla="*/ 1089289 h 6858000"/>
              <a:gd name="connsiteX983" fmla="*/ 1486346 w 7467600"/>
              <a:gd name="connsiteY983" fmla="*/ 1079919 h 6858000"/>
              <a:gd name="connsiteX984" fmla="*/ 1070511 w 7467600"/>
              <a:gd name="connsiteY984" fmla="*/ 48609 h 6858000"/>
              <a:gd name="connsiteX985" fmla="*/ 1057230 w 7467600"/>
              <a:gd name="connsiteY985" fmla="*/ 0 h 6858000"/>
              <a:gd name="connsiteX986" fmla="*/ 43151 w 7467600"/>
              <a:gd name="connsiteY986" fmla="*/ 0 h 6858000"/>
              <a:gd name="connsiteX987" fmla="*/ 95283 w 7467600"/>
              <a:gd name="connsiteY987" fmla="*/ 0 h 6858000"/>
              <a:gd name="connsiteX988" fmla="*/ 300708 w 7467600"/>
              <a:gd name="connsiteY988" fmla="*/ 154571 h 6858000"/>
              <a:gd name="connsiteX989" fmla="*/ 530414 w 7467600"/>
              <a:gd name="connsiteY989" fmla="*/ 354673 h 6858000"/>
              <a:gd name="connsiteX990" fmla="*/ 333785 w 7467600"/>
              <a:gd name="connsiteY990" fmla="*/ 161564 h 6858000"/>
              <a:gd name="connsiteX991" fmla="*/ 147005 w 7467600"/>
              <a:gd name="connsiteY991" fmla="*/ 0 h 6858000"/>
              <a:gd name="connsiteX992" fmla="*/ 272509 w 7467600"/>
              <a:gd name="connsiteY992" fmla="*/ 0 h 6858000"/>
              <a:gd name="connsiteX993" fmla="*/ 326276 w 7467600"/>
              <a:gd name="connsiteY993" fmla="*/ 45847 h 6858000"/>
              <a:gd name="connsiteX994" fmla="*/ 823759 w 7467600"/>
              <a:gd name="connsiteY994" fmla="*/ 574145 h 6858000"/>
              <a:gd name="connsiteX995" fmla="*/ 811254 w 7467600"/>
              <a:gd name="connsiteY995" fmla="*/ 665546 h 6858000"/>
              <a:gd name="connsiteX996" fmla="*/ 154042 w 7467600"/>
              <a:gd name="connsiteY996" fmla="*/ 261522 h 6858000"/>
              <a:gd name="connsiteX997" fmla="*/ 13550 w 7467600"/>
              <a:gd name="connsiteY997" fmla="*/ 158423 h 6858000"/>
              <a:gd name="connsiteX998" fmla="*/ 0 w 7467600"/>
              <a:gd name="connsiteY998" fmla="*/ 146618 h 6858000"/>
              <a:gd name="connsiteX999" fmla="*/ 0 w 7467600"/>
              <a:gd name="connsiteY999" fmla="*/ 59161 h 6858000"/>
              <a:gd name="connsiteX1000" fmla="*/ 45427 w 7467600"/>
              <a:gd name="connsiteY1000" fmla="*/ 101078 h 6858000"/>
              <a:gd name="connsiteX1001" fmla="*/ 630103 w 7467600"/>
              <a:gd name="connsiteY1001" fmla="*/ 485885 h 6858000"/>
              <a:gd name="connsiteX1002" fmla="*/ 532040 w 7467600"/>
              <a:gd name="connsiteY1002" fmla="*/ 399359 h 6858000"/>
              <a:gd name="connsiteX1003" fmla="*/ 517618 w 7467600"/>
              <a:gd name="connsiteY1003" fmla="*/ 385726 h 6858000"/>
              <a:gd name="connsiteX1004" fmla="*/ 285074 w 7467600"/>
              <a:gd name="connsiteY1004" fmla="*/ 182755 h 6858000"/>
              <a:gd name="connsiteX1005" fmla="*/ 43151 w 7467600"/>
              <a:gd name="connsiteY100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5905192 w 7467600"/>
              <a:gd name="connsiteY844" fmla="*/ 163079 h 6858000"/>
              <a:gd name="connsiteX845" fmla="*/ 5865655 w 7467600"/>
              <a:gd name="connsiteY845" fmla="*/ 171901 h 6858000"/>
              <a:gd name="connsiteX846" fmla="*/ 5259740 w 7467600"/>
              <a:gd name="connsiteY846" fmla="*/ 257013 h 6858000"/>
              <a:gd name="connsiteX847" fmla="*/ 5208466 w 7467600"/>
              <a:gd name="connsiteY847" fmla="*/ 257550 h 6858000"/>
              <a:gd name="connsiteX848" fmla="*/ 4980204 w 7467600"/>
              <a:gd name="connsiteY848" fmla="*/ 271903 h 6858000"/>
              <a:gd name="connsiteX849" fmla="*/ 5068068 w 7467600"/>
              <a:gd name="connsiteY849" fmla="*/ 282244 h 6858000"/>
              <a:gd name="connsiteX850" fmla="*/ 5153231 w 7467600"/>
              <a:gd name="connsiteY850" fmla="*/ 292240 h 6858000"/>
              <a:gd name="connsiteX851" fmla="*/ 5426491 w 7467600"/>
              <a:gd name="connsiteY851" fmla="*/ 281128 h 6858000"/>
              <a:gd name="connsiteX852" fmla="*/ 5731212 w 7467600"/>
              <a:gd name="connsiteY852" fmla="*/ 231951 h 6858000"/>
              <a:gd name="connsiteX853" fmla="*/ 5905192 w 7467600"/>
              <a:gd name="connsiteY853" fmla="*/ 163079 h 6858000"/>
              <a:gd name="connsiteX854" fmla="*/ 5944437 w 7467600"/>
              <a:gd name="connsiteY854" fmla="*/ 113829 h 6858000"/>
              <a:gd name="connsiteX855" fmla="*/ 5825032 w 7467600"/>
              <a:gd name="connsiteY855" fmla="*/ 146405 h 6858000"/>
              <a:gd name="connsiteX856" fmla="*/ 4955599 w 7467600"/>
              <a:gd name="connsiteY856" fmla="*/ 247008 h 6858000"/>
              <a:gd name="connsiteX857" fmla="*/ 5210104 w 7467600"/>
              <a:gd name="connsiteY857" fmla="*/ 228123 h 6858000"/>
              <a:gd name="connsiteX858" fmla="*/ 5261015 w 7467600"/>
              <a:gd name="connsiteY858" fmla="*/ 227087 h 6858000"/>
              <a:gd name="connsiteX859" fmla="*/ 5861181 w 7467600"/>
              <a:gd name="connsiteY859" fmla="*/ 143093 h 6858000"/>
              <a:gd name="connsiteX860" fmla="*/ 5961252 w 7467600"/>
              <a:gd name="connsiteY860" fmla="*/ 114820 h 6858000"/>
              <a:gd name="connsiteX861" fmla="*/ 5944437 w 7467600"/>
              <a:gd name="connsiteY861" fmla="*/ 113829 h 6858000"/>
              <a:gd name="connsiteX862" fmla="*/ 3882765 w 7467600"/>
              <a:gd name="connsiteY862" fmla="*/ 0 h 6858000"/>
              <a:gd name="connsiteX863" fmla="*/ 3995099 w 7467600"/>
              <a:gd name="connsiteY863" fmla="*/ 0 h 6858000"/>
              <a:gd name="connsiteX864" fmla="*/ 4163818 w 7467600"/>
              <a:gd name="connsiteY864" fmla="*/ 234104 h 6858000"/>
              <a:gd name="connsiteX865" fmla="*/ 4172099 w 7467600"/>
              <a:gd name="connsiteY865" fmla="*/ 234207 h 6858000"/>
              <a:gd name="connsiteX866" fmla="*/ 4784282 w 7467600"/>
              <a:gd name="connsiteY866" fmla="*/ 276561 h 6858000"/>
              <a:gd name="connsiteX867" fmla="*/ 4801687 w 7467600"/>
              <a:gd name="connsiteY867" fmla="*/ 267764 h 6858000"/>
              <a:gd name="connsiteX868" fmla="*/ 6082788 w 7467600"/>
              <a:gd name="connsiteY868" fmla="*/ 64119 h 6858000"/>
              <a:gd name="connsiteX869" fmla="*/ 6099442 w 7467600"/>
              <a:gd name="connsiteY869" fmla="*/ 82568 h 6858000"/>
              <a:gd name="connsiteX870" fmla="*/ 4804137 w 7467600"/>
              <a:gd name="connsiteY870" fmla="*/ 320931 h 6858000"/>
              <a:gd name="connsiteX871" fmla="*/ 4227047 w 7467600"/>
              <a:gd name="connsiteY871" fmla="*/ 313415 h 6858000"/>
              <a:gd name="connsiteX872" fmla="*/ 4346041 w 7467600"/>
              <a:gd name="connsiteY872" fmla="*/ 456086 h 6858000"/>
              <a:gd name="connsiteX873" fmla="*/ 4870967 w 7467600"/>
              <a:gd name="connsiteY873" fmla="*/ 963061 h 6858000"/>
              <a:gd name="connsiteX874" fmla="*/ 4889647 w 7467600"/>
              <a:gd name="connsiteY874" fmla="*/ 957147 h 6858000"/>
              <a:gd name="connsiteX875" fmla="*/ 5422504 w 7467600"/>
              <a:gd name="connsiteY875" fmla="*/ 805191 h 6858000"/>
              <a:gd name="connsiteX876" fmla="*/ 6087656 w 7467600"/>
              <a:gd name="connsiteY876" fmla="*/ 826703 h 6858000"/>
              <a:gd name="connsiteX877" fmla="*/ 6058717 w 7467600"/>
              <a:gd name="connsiteY877" fmla="*/ 865992 h 6858000"/>
              <a:gd name="connsiteX878" fmla="*/ 4974153 w 7467600"/>
              <a:gd name="connsiteY878" fmla="*/ 1045456 h 6858000"/>
              <a:gd name="connsiteX879" fmla="*/ 5627835 w 7467600"/>
              <a:gd name="connsiteY879" fmla="*/ 1472077 h 6858000"/>
              <a:gd name="connsiteX880" fmla="*/ 5629817 w 7467600"/>
              <a:gd name="connsiteY880" fmla="*/ 1471412 h 6858000"/>
              <a:gd name="connsiteX881" fmla="*/ 5634124 w 7467600"/>
              <a:gd name="connsiteY881" fmla="*/ 1470572 h 6858000"/>
              <a:gd name="connsiteX882" fmla="*/ 5755832 w 7467600"/>
              <a:gd name="connsiteY882" fmla="*/ 1383886 h 6858000"/>
              <a:gd name="connsiteX883" fmla="*/ 6014186 w 7467600"/>
              <a:gd name="connsiteY883" fmla="*/ 1279799 h 6858000"/>
              <a:gd name="connsiteX884" fmla="*/ 6901619 w 7467600"/>
              <a:gd name="connsiteY884" fmla="*/ 1047874 h 6858000"/>
              <a:gd name="connsiteX885" fmla="*/ 6931566 w 7467600"/>
              <a:gd name="connsiteY885" fmla="*/ 1062034 h 6858000"/>
              <a:gd name="connsiteX886" fmla="*/ 5790982 w 7467600"/>
              <a:gd name="connsiteY886" fmla="*/ 1561380 h 6858000"/>
              <a:gd name="connsiteX887" fmla="*/ 6188971 w 7467600"/>
              <a:gd name="connsiteY887" fmla="*/ 1755168 h 6858000"/>
              <a:gd name="connsiteX888" fmla="*/ 6202446 w 7467600"/>
              <a:gd name="connsiteY888" fmla="*/ 1752268 h 6858000"/>
              <a:gd name="connsiteX889" fmla="*/ 7179560 w 7467600"/>
              <a:gd name="connsiteY889" fmla="*/ 1467551 h 6858000"/>
              <a:gd name="connsiteX890" fmla="*/ 7158730 w 7467600"/>
              <a:gd name="connsiteY890" fmla="*/ 1507835 h 6858000"/>
              <a:gd name="connsiteX891" fmla="*/ 6326959 w 7467600"/>
              <a:gd name="connsiteY891" fmla="*/ 1817686 h 6858000"/>
              <a:gd name="connsiteX892" fmla="*/ 6537433 w 7467600"/>
              <a:gd name="connsiteY892" fmla="*/ 1907790 h 6858000"/>
              <a:gd name="connsiteX893" fmla="*/ 6550221 w 7467600"/>
              <a:gd name="connsiteY893" fmla="*/ 1910729 h 6858000"/>
              <a:gd name="connsiteX894" fmla="*/ 6964438 w 7467600"/>
              <a:gd name="connsiteY894" fmla="*/ 2209505 h 6858000"/>
              <a:gd name="connsiteX895" fmla="*/ 7367862 w 7467600"/>
              <a:gd name="connsiteY895" fmla="*/ 2806833 h 6858000"/>
              <a:gd name="connsiteX896" fmla="*/ 7364329 w 7467600"/>
              <a:gd name="connsiteY896" fmla="*/ 2826907 h 6858000"/>
              <a:gd name="connsiteX897" fmla="*/ 7290545 w 7467600"/>
              <a:gd name="connsiteY897" fmla="*/ 2850663 h 6858000"/>
              <a:gd name="connsiteX898" fmla="*/ 6472036 w 7467600"/>
              <a:gd name="connsiteY898" fmla="*/ 1959003 h 6858000"/>
              <a:gd name="connsiteX899" fmla="*/ 5792897 w 7467600"/>
              <a:gd name="connsiteY899" fmla="*/ 1647747 h 6858000"/>
              <a:gd name="connsiteX900" fmla="*/ 5842751 w 7467600"/>
              <a:gd name="connsiteY900" fmla="*/ 1816112 h 6858000"/>
              <a:gd name="connsiteX901" fmla="*/ 5847424 w 7467600"/>
              <a:gd name="connsiteY901" fmla="*/ 1815776 h 6858000"/>
              <a:gd name="connsiteX902" fmla="*/ 6399821 w 7467600"/>
              <a:gd name="connsiteY902" fmla="*/ 2344799 h 6858000"/>
              <a:gd name="connsiteX903" fmla="*/ 6323232 w 7467600"/>
              <a:gd name="connsiteY903" fmla="*/ 2389634 h 6858000"/>
              <a:gd name="connsiteX904" fmla="*/ 5942958 w 7467600"/>
              <a:gd name="connsiteY904" fmla="*/ 2077708 h 6858000"/>
              <a:gd name="connsiteX905" fmla="*/ 5921559 w 7467600"/>
              <a:gd name="connsiteY905" fmla="*/ 2378596 h 6858000"/>
              <a:gd name="connsiteX906" fmla="*/ 5817651 w 7467600"/>
              <a:gd name="connsiteY906" fmla="*/ 3023919 h 6858000"/>
              <a:gd name="connsiteX907" fmla="*/ 5729634 w 7467600"/>
              <a:gd name="connsiteY907" fmla="*/ 3051849 h 6858000"/>
              <a:gd name="connsiteX908" fmla="*/ 5611018 w 7467600"/>
              <a:gd name="connsiteY908" fmla="*/ 2316769 h 6858000"/>
              <a:gd name="connsiteX909" fmla="*/ 5687608 w 7467600"/>
              <a:gd name="connsiteY909" fmla="*/ 2039972 h 6858000"/>
              <a:gd name="connsiteX910" fmla="*/ 5657554 w 7467600"/>
              <a:gd name="connsiteY910" fmla="*/ 1576445 h 6858000"/>
              <a:gd name="connsiteX911" fmla="*/ 5150475 w 7467600"/>
              <a:gd name="connsiteY911" fmla="*/ 1274012 h 6858000"/>
              <a:gd name="connsiteX912" fmla="*/ 5349142 w 7467600"/>
              <a:gd name="connsiteY912" fmla="*/ 2204405 h 6858000"/>
              <a:gd name="connsiteX913" fmla="*/ 5262214 w 7467600"/>
              <a:gd name="connsiteY913" fmla="*/ 2233836 h 6858000"/>
              <a:gd name="connsiteX914" fmla="*/ 4981539 w 7467600"/>
              <a:gd name="connsiteY914" fmla="*/ 1542201 h 6858000"/>
              <a:gd name="connsiteX915" fmla="*/ 4958461 w 7467600"/>
              <a:gd name="connsiteY915" fmla="*/ 1136957 h 6858000"/>
              <a:gd name="connsiteX916" fmla="*/ 4655015 w 7467600"/>
              <a:gd name="connsiteY916" fmla="*/ 891426 h 6858000"/>
              <a:gd name="connsiteX917" fmla="*/ 4348002 w 7467600"/>
              <a:gd name="connsiteY917" fmla="*/ 2205895 h 6858000"/>
              <a:gd name="connsiteX918" fmla="*/ 4262250 w 7467600"/>
              <a:gd name="connsiteY918" fmla="*/ 2219972 h 6858000"/>
              <a:gd name="connsiteX919" fmla="*/ 4550611 w 7467600"/>
              <a:gd name="connsiteY919" fmla="*/ 817540 h 6858000"/>
              <a:gd name="connsiteX920" fmla="*/ 4564418 w 7467600"/>
              <a:gd name="connsiteY920" fmla="*/ 808293 h 6858000"/>
              <a:gd name="connsiteX921" fmla="*/ 4266388 w 7467600"/>
              <a:gd name="connsiteY921" fmla="*/ 500083 h 6858000"/>
              <a:gd name="connsiteX922" fmla="*/ 4032842 w 7467600"/>
              <a:gd name="connsiteY922" fmla="*/ 211809 h 6858000"/>
              <a:gd name="connsiteX923" fmla="*/ 3882765 w 7467600"/>
              <a:gd name="connsiteY923" fmla="*/ 0 h 6858000"/>
              <a:gd name="connsiteX924" fmla="*/ 3721337 w 7467600"/>
              <a:gd name="connsiteY924" fmla="*/ 0 h 6858000"/>
              <a:gd name="connsiteX925" fmla="*/ 3797544 w 7467600"/>
              <a:gd name="connsiteY925" fmla="*/ 0 h 6858000"/>
              <a:gd name="connsiteX926" fmla="*/ 3775734 w 7467600"/>
              <a:gd name="connsiteY926" fmla="*/ 95131 h 6858000"/>
              <a:gd name="connsiteX927" fmla="*/ 3724807 w 7467600"/>
              <a:gd name="connsiteY927" fmla="*/ 272257 h 6858000"/>
              <a:gd name="connsiteX928" fmla="*/ 3726844 w 7467600"/>
              <a:gd name="connsiteY928" fmla="*/ 282988 h 6858000"/>
              <a:gd name="connsiteX929" fmla="*/ 3742664 w 7467600"/>
              <a:gd name="connsiteY929" fmla="*/ 279918 h 6858000"/>
              <a:gd name="connsiteX930" fmla="*/ 4103910 w 7467600"/>
              <a:gd name="connsiteY930" fmla="*/ 1161917 h 6858000"/>
              <a:gd name="connsiteX931" fmla="*/ 4020269 w 7467600"/>
              <a:gd name="connsiteY931" fmla="*/ 1200406 h 6858000"/>
              <a:gd name="connsiteX932" fmla="*/ 3674882 w 7467600"/>
              <a:gd name="connsiteY932" fmla="*/ 488524 h 6858000"/>
              <a:gd name="connsiteX933" fmla="*/ 3132682 w 7467600"/>
              <a:gd name="connsiteY933" fmla="*/ 1072284 h 6858000"/>
              <a:gd name="connsiteX934" fmla="*/ 2716346 w 7467600"/>
              <a:gd name="connsiteY934" fmla="*/ 1276376 h 6858000"/>
              <a:gd name="connsiteX935" fmla="*/ 2716772 w 7467600"/>
              <a:gd name="connsiteY935" fmla="*/ 1255462 h 6858000"/>
              <a:gd name="connsiteX936" fmla="*/ 3471096 w 7467600"/>
              <a:gd name="connsiteY936" fmla="*/ 437072 h 6858000"/>
              <a:gd name="connsiteX937" fmla="*/ 3639057 w 7467600"/>
              <a:gd name="connsiteY937" fmla="*/ 286334 h 6858000"/>
              <a:gd name="connsiteX938" fmla="*/ 3640309 w 7467600"/>
              <a:gd name="connsiteY938" fmla="*/ 284664 h 6858000"/>
              <a:gd name="connsiteX939" fmla="*/ 3646022 w 7467600"/>
              <a:gd name="connsiteY939" fmla="*/ 276711 h 6858000"/>
              <a:gd name="connsiteX940" fmla="*/ 3707943 w 7467600"/>
              <a:gd name="connsiteY940" fmla="*/ 65958 h 6858000"/>
              <a:gd name="connsiteX941" fmla="*/ 3721337 w 7467600"/>
              <a:gd name="connsiteY941" fmla="*/ 0 h 6858000"/>
              <a:gd name="connsiteX942" fmla="*/ 2867960 w 7467600"/>
              <a:gd name="connsiteY942" fmla="*/ 0 h 6858000"/>
              <a:gd name="connsiteX943" fmla="*/ 2926351 w 7467600"/>
              <a:gd name="connsiteY943" fmla="*/ 0 h 6858000"/>
              <a:gd name="connsiteX944" fmla="*/ 2902823 w 7467600"/>
              <a:gd name="connsiteY944" fmla="*/ 262929 h 6858000"/>
              <a:gd name="connsiteX945" fmla="*/ 2940663 w 7467600"/>
              <a:gd name="connsiteY945" fmla="*/ 140884 h 6858000"/>
              <a:gd name="connsiteX946" fmla="*/ 2947039 w 7467600"/>
              <a:gd name="connsiteY946" fmla="*/ 122524 h 6858000"/>
              <a:gd name="connsiteX947" fmla="*/ 2984316 w 7467600"/>
              <a:gd name="connsiteY947" fmla="*/ 0 h 6858000"/>
              <a:gd name="connsiteX948" fmla="*/ 3016114 w 7467600"/>
              <a:gd name="connsiteY948" fmla="*/ 0 h 6858000"/>
              <a:gd name="connsiteX949" fmla="*/ 2979949 w 7467600"/>
              <a:gd name="connsiteY949" fmla="*/ 119274 h 6858000"/>
              <a:gd name="connsiteX950" fmla="*/ 3023879 w 7467600"/>
              <a:gd name="connsiteY950" fmla="*/ 0 h 6858000"/>
              <a:gd name="connsiteX951" fmla="*/ 3105400 w 7467600"/>
              <a:gd name="connsiteY951" fmla="*/ 0 h 6858000"/>
              <a:gd name="connsiteX952" fmla="*/ 3094669 w 7467600"/>
              <a:gd name="connsiteY952" fmla="*/ 30308 h 6858000"/>
              <a:gd name="connsiteX953" fmla="*/ 2901945 w 7467600"/>
              <a:gd name="connsiteY953" fmla="*/ 466538 h 6858000"/>
              <a:gd name="connsiteX954" fmla="*/ 2815209 w 7467600"/>
              <a:gd name="connsiteY954" fmla="*/ 497361 h 6858000"/>
              <a:gd name="connsiteX955" fmla="*/ 2844845 w 7467600"/>
              <a:gd name="connsiteY955" fmla="*/ 127638 h 6858000"/>
              <a:gd name="connsiteX956" fmla="*/ 2867960 w 7467600"/>
              <a:gd name="connsiteY956" fmla="*/ 0 h 6858000"/>
              <a:gd name="connsiteX957" fmla="*/ 1057230 w 7467600"/>
              <a:gd name="connsiteY957" fmla="*/ 0 h 6858000"/>
              <a:gd name="connsiteX958" fmla="*/ 1111003 w 7467600"/>
              <a:gd name="connsiteY958" fmla="*/ 0 h 6858000"/>
              <a:gd name="connsiteX959" fmla="*/ 1125553 w 7467600"/>
              <a:gd name="connsiteY959" fmla="*/ 52588 h 6858000"/>
              <a:gd name="connsiteX960" fmla="*/ 1304276 w 7467600"/>
              <a:gd name="connsiteY960" fmla="*/ 476275 h 6858000"/>
              <a:gd name="connsiteX961" fmla="*/ 1492066 w 7467600"/>
              <a:gd name="connsiteY961" fmla="*/ 886333 h 6858000"/>
              <a:gd name="connsiteX962" fmla="*/ 1423698 w 7467600"/>
              <a:gd name="connsiteY962" fmla="*/ 710817 h 6858000"/>
              <a:gd name="connsiteX963" fmla="*/ 1357609 w 7467600"/>
              <a:gd name="connsiteY963" fmla="*/ 532892 h 6858000"/>
              <a:gd name="connsiteX964" fmla="*/ 1309550 w 7467600"/>
              <a:gd name="connsiteY964" fmla="*/ 374031 h 6858000"/>
              <a:gd name="connsiteX965" fmla="*/ 1193673 w 7467600"/>
              <a:gd name="connsiteY965" fmla="*/ 49533 h 6858000"/>
              <a:gd name="connsiteX966" fmla="*/ 1164391 w 7467600"/>
              <a:gd name="connsiteY966" fmla="*/ 0 h 6858000"/>
              <a:gd name="connsiteX967" fmla="*/ 1200666 w 7467600"/>
              <a:gd name="connsiteY967" fmla="*/ 0 h 6858000"/>
              <a:gd name="connsiteX968" fmla="*/ 1223408 w 7467600"/>
              <a:gd name="connsiteY968" fmla="*/ 38996 h 6858000"/>
              <a:gd name="connsiteX969" fmla="*/ 1339635 w 7467600"/>
              <a:gd name="connsiteY969" fmla="*/ 365517 h 6858000"/>
              <a:gd name="connsiteX970" fmla="*/ 1387469 w 7467600"/>
              <a:gd name="connsiteY970" fmla="*/ 523079 h 6858000"/>
              <a:gd name="connsiteX971" fmla="*/ 1452685 w 7467600"/>
              <a:gd name="connsiteY971" fmla="*/ 699806 h 6858000"/>
              <a:gd name="connsiteX972" fmla="*/ 1492092 w 7467600"/>
              <a:gd name="connsiteY972" fmla="*/ 800424 h 6858000"/>
              <a:gd name="connsiteX973" fmla="*/ 1455302 w 7467600"/>
              <a:gd name="connsiteY973" fmla="*/ 632913 h 6858000"/>
              <a:gd name="connsiteX974" fmla="*/ 1222336 w 7467600"/>
              <a:gd name="connsiteY974" fmla="*/ 9480 h 6858000"/>
              <a:gd name="connsiteX975" fmla="*/ 1214634 w 7467600"/>
              <a:gd name="connsiteY975" fmla="*/ 0 h 6858000"/>
              <a:gd name="connsiteX976" fmla="*/ 1289827 w 7467600"/>
              <a:gd name="connsiteY976" fmla="*/ 0 h 6858000"/>
              <a:gd name="connsiteX977" fmla="*/ 1321076 w 7467600"/>
              <a:gd name="connsiteY977" fmla="*/ 59722 h 6858000"/>
              <a:gd name="connsiteX978" fmla="*/ 1512579 w 7467600"/>
              <a:gd name="connsiteY978" fmla="*/ 626441 h 6858000"/>
              <a:gd name="connsiteX979" fmla="*/ 1506076 w 7467600"/>
              <a:gd name="connsiteY979" fmla="*/ 1089289 h 6858000"/>
              <a:gd name="connsiteX980" fmla="*/ 1486346 w 7467600"/>
              <a:gd name="connsiteY980" fmla="*/ 1079919 h 6858000"/>
              <a:gd name="connsiteX981" fmla="*/ 1070511 w 7467600"/>
              <a:gd name="connsiteY981" fmla="*/ 48609 h 6858000"/>
              <a:gd name="connsiteX982" fmla="*/ 1057230 w 7467600"/>
              <a:gd name="connsiteY982" fmla="*/ 0 h 6858000"/>
              <a:gd name="connsiteX983" fmla="*/ 43151 w 7467600"/>
              <a:gd name="connsiteY983" fmla="*/ 0 h 6858000"/>
              <a:gd name="connsiteX984" fmla="*/ 95283 w 7467600"/>
              <a:gd name="connsiteY984" fmla="*/ 0 h 6858000"/>
              <a:gd name="connsiteX985" fmla="*/ 300708 w 7467600"/>
              <a:gd name="connsiteY985" fmla="*/ 154571 h 6858000"/>
              <a:gd name="connsiteX986" fmla="*/ 530414 w 7467600"/>
              <a:gd name="connsiteY986" fmla="*/ 354673 h 6858000"/>
              <a:gd name="connsiteX987" fmla="*/ 333785 w 7467600"/>
              <a:gd name="connsiteY987" fmla="*/ 161564 h 6858000"/>
              <a:gd name="connsiteX988" fmla="*/ 147005 w 7467600"/>
              <a:gd name="connsiteY988" fmla="*/ 0 h 6858000"/>
              <a:gd name="connsiteX989" fmla="*/ 272509 w 7467600"/>
              <a:gd name="connsiteY989" fmla="*/ 0 h 6858000"/>
              <a:gd name="connsiteX990" fmla="*/ 326276 w 7467600"/>
              <a:gd name="connsiteY990" fmla="*/ 45847 h 6858000"/>
              <a:gd name="connsiteX991" fmla="*/ 823759 w 7467600"/>
              <a:gd name="connsiteY991" fmla="*/ 574145 h 6858000"/>
              <a:gd name="connsiteX992" fmla="*/ 811254 w 7467600"/>
              <a:gd name="connsiteY992" fmla="*/ 665546 h 6858000"/>
              <a:gd name="connsiteX993" fmla="*/ 154042 w 7467600"/>
              <a:gd name="connsiteY993" fmla="*/ 261522 h 6858000"/>
              <a:gd name="connsiteX994" fmla="*/ 13550 w 7467600"/>
              <a:gd name="connsiteY994" fmla="*/ 158423 h 6858000"/>
              <a:gd name="connsiteX995" fmla="*/ 0 w 7467600"/>
              <a:gd name="connsiteY995" fmla="*/ 146618 h 6858000"/>
              <a:gd name="connsiteX996" fmla="*/ 0 w 7467600"/>
              <a:gd name="connsiteY996" fmla="*/ 59161 h 6858000"/>
              <a:gd name="connsiteX997" fmla="*/ 45427 w 7467600"/>
              <a:gd name="connsiteY997" fmla="*/ 101078 h 6858000"/>
              <a:gd name="connsiteX998" fmla="*/ 630103 w 7467600"/>
              <a:gd name="connsiteY998" fmla="*/ 485885 h 6858000"/>
              <a:gd name="connsiteX999" fmla="*/ 532040 w 7467600"/>
              <a:gd name="connsiteY999" fmla="*/ 399359 h 6858000"/>
              <a:gd name="connsiteX1000" fmla="*/ 517618 w 7467600"/>
              <a:gd name="connsiteY1000" fmla="*/ 385726 h 6858000"/>
              <a:gd name="connsiteX1001" fmla="*/ 285074 w 7467600"/>
              <a:gd name="connsiteY1001" fmla="*/ 182755 h 6858000"/>
              <a:gd name="connsiteX1002" fmla="*/ 43151 w 7467600"/>
              <a:gd name="connsiteY100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1946 w 7467600"/>
              <a:gd name="connsiteY127" fmla="*/ 5075653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1903353 w 7467600"/>
              <a:gd name="connsiteY146" fmla="*/ 5044827 h 6858000"/>
              <a:gd name="connsiteX147" fmla="*/ 1936931 w 7467600"/>
              <a:gd name="connsiteY147" fmla="*/ 5093954 h 6858000"/>
              <a:gd name="connsiteX148" fmla="*/ 2195868 w 7467600"/>
              <a:gd name="connsiteY148" fmla="*/ 5396574 h 6858000"/>
              <a:gd name="connsiteX149" fmla="*/ 2088852 w 7467600"/>
              <a:gd name="connsiteY149" fmla="*/ 5166123 h 6858000"/>
              <a:gd name="connsiteX150" fmla="*/ 1958241 w 7467600"/>
              <a:gd name="connsiteY150" fmla="*/ 5067955 h 6858000"/>
              <a:gd name="connsiteX151" fmla="*/ 1903353 w 7467600"/>
              <a:gd name="connsiteY151" fmla="*/ 5044827 h 6858000"/>
              <a:gd name="connsiteX152" fmla="*/ 1979378 w 7467600"/>
              <a:gd name="connsiteY152" fmla="*/ 4769504 h 6858000"/>
              <a:gd name="connsiteX153" fmla="*/ 2882120 w 7467600"/>
              <a:gd name="connsiteY153" fmla="*/ 5064547 h 6858000"/>
              <a:gd name="connsiteX154" fmla="*/ 2793103 w 7467600"/>
              <a:gd name="connsiteY154" fmla="*/ 5039699 h 6858000"/>
              <a:gd name="connsiteX155" fmla="*/ 2770041 w 7467600"/>
              <a:gd name="connsiteY155" fmla="*/ 5033634 h 6858000"/>
              <a:gd name="connsiteX156" fmla="*/ 1979378 w 7467600"/>
              <a:gd name="connsiteY156" fmla="*/ 4769504 h 6858000"/>
              <a:gd name="connsiteX157" fmla="*/ 1927410 w 7467600"/>
              <a:gd name="connsiteY157" fmla="*/ 4716164 h 6858000"/>
              <a:gd name="connsiteX158" fmla="*/ 1959587 w 7467600"/>
              <a:gd name="connsiteY158" fmla="*/ 4728849 h 6858000"/>
              <a:gd name="connsiteX159" fmla="*/ 2777707 w 7467600"/>
              <a:gd name="connsiteY159" fmla="*/ 5003991 h 6858000"/>
              <a:gd name="connsiteX160" fmla="*/ 2800768 w 7467600"/>
              <a:gd name="connsiteY160" fmla="*/ 5010056 h 6858000"/>
              <a:gd name="connsiteX161" fmla="*/ 2879408 w 7467600"/>
              <a:gd name="connsiteY161" fmla="*/ 5031590 h 6858000"/>
              <a:gd name="connsiteX162" fmla="*/ 2862295 w 7467600"/>
              <a:gd name="connsiteY162" fmla="*/ 5022958 h 6858000"/>
              <a:gd name="connsiteX163" fmla="*/ 2813343 w 7467600"/>
              <a:gd name="connsiteY163" fmla="*/ 4998369 h 6858000"/>
              <a:gd name="connsiteX164" fmla="*/ 2646245 w 7467600"/>
              <a:gd name="connsiteY164" fmla="*/ 4930999 h 6858000"/>
              <a:gd name="connsiteX165" fmla="*/ 1999243 w 7467600"/>
              <a:gd name="connsiteY165" fmla="*/ 4730524 h 6858000"/>
              <a:gd name="connsiteX166" fmla="*/ 1979527 w 7467600"/>
              <a:gd name="connsiteY166" fmla="*/ 4726651 h 6858000"/>
              <a:gd name="connsiteX167" fmla="*/ 1927410 w 7467600"/>
              <a:gd name="connsiteY167" fmla="*/ 4716164 h 6858000"/>
              <a:gd name="connsiteX168" fmla="*/ 1997014 w 7467600"/>
              <a:gd name="connsiteY168" fmla="*/ 4698007 h 6858000"/>
              <a:gd name="connsiteX169" fmla="*/ 2005458 w 7467600"/>
              <a:gd name="connsiteY169" fmla="*/ 4699540 h 6858000"/>
              <a:gd name="connsiteX170" fmla="*/ 2657186 w 7467600"/>
              <a:gd name="connsiteY170" fmla="*/ 4901687 h 6858000"/>
              <a:gd name="connsiteX171" fmla="*/ 2826662 w 7467600"/>
              <a:gd name="connsiteY171" fmla="*/ 4970362 h 6858000"/>
              <a:gd name="connsiteX172" fmla="*/ 2876100 w 7467600"/>
              <a:gd name="connsiteY172" fmla="*/ 4995397 h 6858000"/>
              <a:gd name="connsiteX173" fmla="*/ 3042600 w 7467600"/>
              <a:gd name="connsiteY173" fmla="*/ 5059532 h 6858000"/>
              <a:gd name="connsiteX174" fmla="*/ 1997014 w 7467600"/>
              <a:gd name="connsiteY174" fmla="*/ 4698007 h 6858000"/>
              <a:gd name="connsiteX175" fmla="*/ 2305292 w 7467600"/>
              <a:gd name="connsiteY175" fmla="*/ 4219492 h 6858000"/>
              <a:gd name="connsiteX176" fmla="*/ 3360922 w 7467600"/>
              <a:gd name="connsiteY176" fmla="*/ 4529373 h 6858000"/>
              <a:gd name="connsiteX177" fmla="*/ 3492420 w 7467600"/>
              <a:gd name="connsiteY177" fmla="*/ 4510145 h 6858000"/>
              <a:gd name="connsiteX178" fmla="*/ 3364086 w 7467600"/>
              <a:gd name="connsiteY178" fmla="*/ 4480340 h 6858000"/>
              <a:gd name="connsiteX179" fmla="*/ 3225818 w 7467600"/>
              <a:gd name="connsiteY179" fmla="*/ 4411822 h 6858000"/>
              <a:gd name="connsiteX180" fmla="*/ 3129696 w 7467600"/>
              <a:gd name="connsiteY180" fmla="*/ 4360704 h 6858000"/>
              <a:gd name="connsiteX181" fmla="*/ 2814545 w 7467600"/>
              <a:gd name="connsiteY181" fmla="*/ 4282955 h 6858000"/>
              <a:gd name="connsiteX182" fmla="*/ 2305292 w 7467600"/>
              <a:gd name="connsiteY182" fmla="*/ 4219492 h 6858000"/>
              <a:gd name="connsiteX183" fmla="*/ 2626982 w 7467600"/>
              <a:gd name="connsiteY183" fmla="*/ 4206450 h 6858000"/>
              <a:gd name="connsiteX184" fmla="*/ 2490617 w 7467600"/>
              <a:gd name="connsiteY184" fmla="*/ 4206951 h 6858000"/>
              <a:gd name="connsiteX185" fmla="*/ 2819869 w 7467600"/>
              <a:gd name="connsiteY185" fmla="*/ 4252936 h 6858000"/>
              <a:gd name="connsiteX186" fmla="*/ 3143018 w 7467600"/>
              <a:gd name="connsiteY186" fmla="*/ 4332698 h 6858000"/>
              <a:gd name="connsiteX187" fmla="*/ 3241520 w 7467600"/>
              <a:gd name="connsiteY187" fmla="*/ 4385112 h 6858000"/>
              <a:gd name="connsiteX188" fmla="*/ 3374575 w 7467600"/>
              <a:gd name="connsiteY188" fmla="*/ 4451517 h 6858000"/>
              <a:gd name="connsiteX189" fmla="*/ 3505221 w 7467600"/>
              <a:gd name="connsiteY189" fmla="*/ 4480757 h 6858000"/>
              <a:gd name="connsiteX190" fmla="*/ 2626982 w 7467600"/>
              <a:gd name="connsiteY190" fmla="*/ 4206450 h 6858000"/>
              <a:gd name="connsiteX191" fmla="*/ 1310106 w 7467600"/>
              <a:gd name="connsiteY191" fmla="*/ 3943217 h 6858000"/>
              <a:gd name="connsiteX192" fmla="*/ 854994 w 7467600"/>
              <a:gd name="connsiteY192" fmla="*/ 4399136 h 6858000"/>
              <a:gd name="connsiteX193" fmla="*/ 742462 w 7467600"/>
              <a:gd name="connsiteY193" fmla="*/ 4594648 h 6858000"/>
              <a:gd name="connsiteX194" fmla="*/ 820602 w 7467600"/>
              <a:gd name="connsiteY194" fmla="*/ 4485915 h 6858000"/>
              <a:gd name="connsiteX195" fmla="*/ 878295 w 7467600"/>
              <a:gd name="connsiteY195" fmla="*/ 4403594 h 6858000"/>
              <a:gd name="connsiteX196" fmla="*/ 1240607 w 7467600"/>
              <a:gd name="connsiteY196" fmla="*/ 4010401 h 6858000"/>
              <a:gd name="connsiteX197" fmla="*/ 1310106 w 7467600"/>
              <a:gd name="connsiteY197" fmla="*/ 3943217 h 6858000"/>
              <a:gd name="connsiteX198" fmla="*/ 1423113 w 7467600"/>
              <a:gd name="connsiteY198" fmla="*/ 3874565 h 6858000"/>
              <a:gd name="connsiteX199" fmla="*/ 1260565 w 7467600"/>
              <a:gd name="connsiteY199" fmla="*/ 4031982 h 6858000"/>
              <a:gd name="connsiteX200" fmla="*/ 901900 w 7467600"/>
              <a:gd name="connsiteY200" fmla="*/ 4421236 h 6858000"/>
              <a:gd name="connsiteX201" fmla="*/ 845044 w 7467600"/>
              <a:gd name="connsiteY201" fmla="*/ 4502436 h 6858000"/>
              <a:gd name="connsiteX202" fmla="*/ 685926 w 7467600"/>
              <a:gd name="connsiteY202" fmla="*/ 4703069 h 6858000"/>
              <a:gd name="connsiteX203" fmla="*/ 684248 w 7467600"/>
              <a:gd name="connsiteY203" fmla="*/ 4706721 h 6858000"/>
              <a:gd name="connsiteX204" fmla="*/ 1423113 w 7467600"/>
              <a:gd name="connsiteY204" fmla="*/ 3874565 h 6858000"/>
              <a:gd name="connsiteX205" fmla="*/ 3316479 w 7467600"/>
              <a:gd name="connsiteY205" fmla="*/ 3872136 h 6858000"/>
              <a:gd name="connsiteX206" fmla="*/ 3546806 w 7467600"/>
              <a:gd name="connsiteY206" fmla="*/ 4356139 h 6858000"/>
              <a:gd name="connsiteX207" fmla="*/ 3364433 w 7467600"/>
              <a:gd name="connsiteY207" fmla="*/ 3953121 h 6858000"/>
              <a:gd name="connsiteX208" fmla="*/ 3316479 w 7467600"/>
              <a:gd name="connsiteY208" fmla="*/ 3872136 h 6858000"/>
              <a:gd name="connsiteX209" fmla="*/ 3291335 w 7467600"/>
              <a:gd name="connsiteY209" fmla="*/ 3767420 h 6858000"/>
              <a:gd name="connsiteX210" fmla="*/ 3390805 w 7467600"/>
              <a:gd name="connsiteY210" fmla="*/ 3937163 h 6858000"/>
              <a:gd name="connsiteX211" fmla="*/ 3579062 w 7467600"/>
              <a:gd name="connsiteY211" fmla="*/ 4359040 h 6858000"/>
              <a:gd name="connsiteX212" fmla="*/ 3467355 w 7467600"/>
              <a:gd name="connsiteY212" fmla="*/ 3988130 h 6858000"/>
              <a:gd name="connsiteX213" fmla="*/ 3310753 w 7467600"/>
              <a:gd name="connsiteY213" fmla="*/ 3787140 h 6858000"/>
              <a:gd name="connsiteX214" fmla="*/ 3291335 w 7467600"/>
              <a:gd name="connsiteY214" fmla="*/ 3767420 h 6858000"/>
              <a:gd name="connsiteX215" fmla="*/ 1635889 w 7467600"/>
              <a:gd name="connsiteY215" fmla="*/ 3709494 h 6858000"/>
              <a:gd name="connsiteX216" fmla="*/ 1634800 w 7467600"/>
              <a:gd name="connsiteY216" fmla="*/ 3731111 h 6858000"/>
              <a:gd name="connsiteX217" fmla="*/ 1635889 w 7467600"/>
              <a:gd name="connsiteY217" fmla="*/ 3709494 h 6858000"/>
              <a:gd name="connsiteX218" fmla="*/ 1510397 w 7467600"/>
              <a:gd name="connsiteY218" fmla="*/ 3684705 h 6858000"/>
              <a:gd name="connsiteX219" fmla="*/ 1146550 w 7467600"/>
              <a:gd name="connsiteY219" fmla="*/ 3802012 h 6858000"/>
              <a:gd name="connsiteX220" fmla="*/ 698834 w 7467600"/>
              <a:gd name="connsiteY220" fmla="*/ 3952272 h 6858000"/>
              <a:gd name="connsiteX221" fmla="*/ 34256 w 7467600"/>
              <a:gd name="connsiteY221" fmla="*/ 4347603 h 6858000"/>
              <a:gd name="connsiteX222" fmla="*/ 527241 w 7467600"/>
              <a:gd name="connsiteY222" fmla="*/ 4065078 h 6858000"/>
              <a:gd name="connsiteX223" fmla="*/ 1510397 w 7467600"/>
              <a:gd name="connsiteY223" fmla="*/ 3684705 h 6858000"/>
              <a:gd name="connsiteX224" fmla="*/ 1313114 w 7467600"/>
              <a:gd name="connsiteY224" fmla="*/ 3655216 h 6858000"/>
              <a:gd name="connsiteX225" fmla="*/ 1109304 w 7467600"/>
              <a:gd name="connsiteY225" fmla="*/ 3669030 h 6858000"/>
              <a:gd name="connsiteX226" fmla="*/ 8129 w 7467600"/>
              <a:gd name="connsiteY226" fmla="*/ 4330519 h 6858000"/>
              <a:gd name="connsiteX227" fmla="*/ 687572 w 7467600"/>
              <a:gd name="connsiteY227" fmla="*/ 3925629 h 6858000"/>
              <a:gd name="connsiteX228" fmla="*/ 1138365 w 7467600"/>
              <a:gd name="connsiteY228" fmla="*/ 3774515 h 6858000"/>
              <a:gd name="connsiteX229" fmla="*/ 1505579 w 7467600"/>
              <a:gd name="connsiteY229" fmla="*/ 3655526 h 6858000"/>
              <a:gd name="connsiteX230" fmla="*/ 1313114 w 7467600"/>
              <a:gd name="connsiteY230" fmla="*/ 3655216 h 6858000"/>
              <a:gd name="connsiteX231" fmla="*/ 3655073 w 7467600"/>
              <a:gd name="connsiteY231" fmla="*/ 3650884 h 6858000"/>
              <a:gd name="connsiteX232" fmla="*/ 3989938 w 7467600"/>
              <a:gd name="connsiteY232" fmla="*/ 3991685 h 6858000"/>
              <a:gd name="connsiteX233" fmla="*/ 4393907 w 7467600"/>
              <a:gd name="connsiteY233" fmla="*/ 4261258 h 6858000"/>
              <a:gd name="connsiteX234" fmla="*/ 4648051 w 7467600"/>
              <a:gd name="connsiteY234" fmla="*/ 4374051 h 6858000"/>
              <a:gd name="connsiteX235" fmla="*/ 4383389 w 7467600"/>
              <a:gd name="connsiteY235" fmla="*/ 4184369 h 6858000"/>
              <a:gd name="connsiteX236" fmla="*/ 4165508 w 7467600"/>
              <a:gd name="connsiteY236" fmla="*/ 4035196 h 6858000"/>
              <a:gd name="connsiteX237" fmla="*/ 4068162 w 7467600"/>
              <a:gd name="connsiteY237" fmla="*/ 3953394 h 6858000"/>
              <a:gd name="connsiteX238" fmla="*/ 3981416 w 7467600"/>
              <a:gd name="connsiteY238" fmla="*/ 3880482 h 6858000"/>
              <a:gd name="connsiteX239" fmla="*/ 3800147 w 7467600"/>
              <a:gd name="connsiteY239" fmla="*/ 3749872 h 6858000"/>
              <a:gd name="connsiteX240" fmla="*/ 3655073 w 7467600"/>
              <a:gd name="connsiteY240" fmla="*/ 3650884 h 6858000"/>
              <a:gd name="connsiteX241" fmla="*/ 3670252 w 7467600"/>
              <a:gd name="connsiteY241" fmla="*/ 3622798 h 6858000"/>
              <a:gd name="connsiteX242" fmla="*/ 3817258 w 7467600"/>
              <a:gd name="connsiteY242" fmla="*/ 3723577 h 6858000"/>
              <a:gd name="connsiteX243" fmla="*/ 4000461 w 7467600"/>
              <a:gd name="connsiteY243" fmla="*/ 3855966 h 6858000"/>
              <a:gd name="connsiteX244" fmla="*/ 4088180 w 7467600"/>
              <a:gd name="connsiteY244" fmla="*/ 3929774 h 6858000"/>
              <a:gd name="connsiteX245" fmla="*/ 4184555 w 7467600"/>
              <a:gd name="connsiteY245" fmla="*/ 4010683 h 6858000"/>
              <a:gd name="connsiteX246" fmla="*/ 4399563 w 7467600"/>
              <a:gd name="connsiteY246" fmla="*/ 4158106 h 6858000"/>
              <a:gd name="connsiteX247" fmla="*/ 4684469 w 7467600"/>
              <a:gd name="connsiteY247" fmla="*/ 4364680 h 6858000"/>
              <a:gd name="connsiteX248" fmla="*/ 4690271 w 7467600"/>
              <a:gd name="connsiteY248" fmla="*/ 4370034 h 6858000"/>
              <a:gd name="connsiteX249" fmla="*/ 4136093 w 7467600"/>
              <a:gd name="connsiteY249" fmla="*/ 3858466 h 6858000"/>
              <a:gd name="connsiteX250" fmla="*/ 3670252 w 7467600"/>
              <a:gd name="connsiteY250" fmla="*/ 3622798 h 6858000"/>
              <a:gd name="connsiteX251" fmla="*/ 4440129 w 7467600"/>
              <a:gd name="connsiteY251" fmla="*/ 3448571 h 6858000"/>
              <a:gd name="connsiteX252" fmla="*/ 4856525 w 7467600"/>
              <a:gd name="connsiteY252" fmla="*/ 3915351 h 6858000"/>
              <a:gd name="connsiteX253" fmla="*/ 5059055 w 7467600"/>
              <a:gd name="connsiteY253" fmla="*/ 4108918 h 6858000"/>
              <a:gd name="connsiteX254" fmla="*/ 5290070 w 7467600"/>
              <a:gd name="connsiteY254" fmla="*/ 4263619 h 6858000"/>
              <a:gd name="connsiteX255" fmla="*/ 4834991 w 7467600"/>
              <a:gd name="connsiteY255" fmla="*/ 3830985 h 6858000"/>
              <a:gd name="connsiteX256" fmla="*/ 4440129 w 7467600"/>
              <a:gd name="connsiteY256" fmla="*/ 3448571 h 6858000"/>
              <a:gd name="connsiteX257" fmla="*/ 4441737 w 7467600"/>
              <a:gd name="connsiteY257" fmla="*/ 3399734 h 6858000"/>
              <a:gd name="connsiteX258" fmla="*/ 4431236 w 7467600"/>
              <a:gd name="connsiteY258" fmla="*/ 3400954 h 6858000"/>
              <a:gd name="connsiteX259" fmla="*/ 4557150 w 7467600"/>
              <a:gd name="connsiteY259" fmla="*/ 3510023 h 6858000"/>
              <a:gd name="connsiteX260" fmla="*/ 4856936 w 7467600"/>
              <a:gd name="connsiteY260" fmla="*/ 3809146 h 6858000"/>
              <a:gd name="connsiteX261" fmla="*/ 5111996 w 7467600"/>
              <a:gd name="connsiteY261" fmla="*/ 4065759 h 6858000"/>
              <a:gd name="connsiteX262" fmla="*/ 5388878 w 7467600"/>
              <a:gd name="connsiteY262" fmla="*/ 4300185 h 6858000"/>
              <a:gd name="connsiteX263" fmla="*/ 5425556 w 7467600"/>
              <a:gd name="connsiteY263" fmla="*/ 4308967 h 6858000"/>
              <a:gd name="connsiteX264" fmla="*/ 4943646 w 7467600"/>
              <a:gd name="connsiteY264" fmla="*/ 3822916 h 6858000"/>
              <a:gd name="connsiteX265" fmla="*/ 4594837 w 7467600"/>
              <a:gd name="connsiteY265" fmla="*/ 3532274 h 6858000"/>
              <a:gd name="connsiteX266" fmla="*/ 4441737 w 7467600"/>
              <a:gd name="connsiteY266" fmla="*/ 3399734 h 6858000"/>
              <a:gd name="connsiteX267" fmla="*/ 5425834 w 7467600"/>
              <a:gd name="connsiteY267" fmla="*/ 3162785 h 6858000"/>
              <a:gd name="connsiteX268" fmla="*/ 5401644 w 7467600"/>
              <a:gd name="connsiteY268" fmla="*/ 3617847 h 6858000"/>
              <a:gd name="connsiteX269" fmla="*/ 5467256 w 7467600"/>
              <a:gd name="connsiteY269" fmla="*/ 4175494 h 6858000"/>
              <a:gd name="connsiteX270" fmla="*/ 5448069 w 7467600"/>
              <a:gd name="connsiteY270" fmla="*/ 3567554 h 6858000"/>
              <a:gd name="connsiteX271" fmla="*/ 5425834 w 7467600"/>
              <a:gd name="connsiteY271" fmla="*/ 3162785 h 6858000"/>
              <a:gd name="connsiteX272" fmla="*/ 1318687 w 7467600"/>
              <a:gd name="connsiteY272" fmla="*/ 3113840 h 6858000"/>
              <a:gd name="connsiteX273" fmla="*/ 1066793 w 7467600"/>
              <a:gd name="connsiteY273" fmla="*/ 3212171 h 6858000"/>
              <a:gd name="connsiteX274" fmla="*/ 993319 w 7467600"/>
              <a:gd name="connsiteY274" fmla="*/ 3247648 h 6858000"/>
              <a:gd name="connsiteX275" fmla="*/ 853081 w 7467600"/>
              <a:gd name="connsiteY275" fmla="*/ 3312410 h 6858000"/>
              <a:gd name="connsiteX276" fmla="*/ 805957 w 7467600"/>
              <a:gd name="connsiteY276" fmla="*/ 3330443 h 6858000"/>
              <a:gd name="connsiteX277" fmla="*/ 1318687 w 7467600"/>
              <a:gd name="connsiteY277" fmla="*/ 3113840 h 6858000"/>
              <a:gd name="connsiteX278" fmla="*/ 5453702 w 7467600"/>
              <a:gd name="connsiteY278" fmla="*/ 3090882 h 6858000"/>
              <a:gd name="connsiteX279" fmla="*/ 5480135 w 7467600"/>
              <a:gd name="connsiteY279" fmla="*/ 3565802 h 6858000"/>
              <a:gd name="connsiteX280" fmla="*/ 5499023 w 7467600"/>
              <a:gd name="connsiteY280" fmla="*/ 4166310 h 6858000"/>
              <a:gd name="connsiteX281" fmla="*/ 5547022 w 7467600"/>
              <a:gd name="connsiteY281" fmla="*/ 3607838 h 6858000"/>
              <a:gd name="connsiteX282" fmla="*/ 5515964 w 7467600"/>
              <a:gd name="connsiteY282" fmla="*/ 3378541 h 6858000"/>
              <a:gd name="connsiteX283" fmla="*/ 5453702 w 7467600"/>
              <a:gd name="connsiteY283" fmla="*/ 3090882 h 6858000"/>
              <a:gd name="connsiteX284" fmla="*/ 1238695 w 7467600"/>
              <a:gd name="connsiteY284" fmla="*/ 3076820 h 6858000"/>
              <a:gd name="connsiteX285" fmla="*/ 716371 w 7467600"/>
              <a:gd name="connsiteY285" fmla="*/ 3293249 h 6858000"/>
              <a:gd name="connsiteX286" fmla="*/ 579522 w 7467600"/>
              <a:gd name="connsiteY286" fmla="*/ 3371759 h 6858000"/>
              <a:gd name="connsiteX287" fmla="*/ 600288 w 7467600"/>
              <a:gd name="connsiteY287" fmla="*/ 3365555 h 6858000"/>
              <a:gd name="connsiteX288" fmla="*/ 840692 w 7467600"/>
              <a:gd name="connsiteY288" fmla="*/ 3284921 h 6858000"/>
              <a:gd name="connsiteX289" fmla="*/ 979248 w 7467600"/>
              <a:gd name="connsiteY289" fmla="*/ 3221003 h 6858000"/>
              <a:gd name="connsiteX290" fmla="*/ 1053282 w 7467600"/>
              <a:gd name="connsiteY290" fmla="*/ 3185247 h 6858000"/>
              <a:gd name="connsiteX291" fmla="*/ 1320603 w 7467600"/>
              <a:gd name="connsiteY291" fmla="*/ 3081281 h 6858000"/>
              <a:gd name="connsiteX292" fmla="*/ 1238695 w 7467600"/>
              <a:gd name="connsiteY292" fmla="*/ 3076820 h 6858000"/>
              <a:gd name="connsiteX293" fmla="*/ 5425627 w 7467600"/>
              <a:gd name="connsiteY293" fmla="*/ 2954192 h 6858000"/>
              <a:gd name="connsiteX294" fmla="*/ 5470770 w 7467600"/>
              <a:gd name="connsiteY294" fmla="*/ 3005435 h 6858000"/>
              <a:gd name="connsiteX295" fmla="*/ 5519779 w 7467600"/>
              <a:gd name="connsiteY295" fmla="*/ 4359223 h 6858000"/>
              <a:gd name="connsiteX296" fmla="*/ 5520293 w 7467600"/>
              <a:gd name="connsiteY296" fmla="*/ 4360602 h 6858000"/>
              <a:gd name="connsiteX297" fmla="*/ 5767221 w 7467600"/>
              <a:gd name="connsiteY297" fmla="*/ 4665564 h 6858000"/>
              <a:gd name="connsiteX298" fmla="*/ 6937169 w 7467600"/>
              <a:gd name="connsiteY298" fmla="*/ 4815941 h 6858000"/>
              <a:gd name="connsiteX299" fmla="*/ 6953922 w 7467600"/>
              <a:gd name="connsiteY299" fmla="*/ 4890068 h 6858000"/>
              <a:gd name="connsiteX300" fmla="*/ 6071359 w 7467600"/>
              <a:gd name="connsiteY300" fmla="*/ 4770770 h 6858000"/>
              <a:gd name="connsiteX301" fmla="*/ 6038839 w 7467600"/>
              <a:gd name="connsiteY301" fmla="*/ 4764474 h 6858000"/>
              <a:gd name="connsiteX302" fmla="*/ 6038706 w 7467600"/>
              <a:gd name="connsiteY302" fmla="*/ 4763847 h 6858000"/>
              <a:gd name="connsiteX303" fmla="*/ 6037784 w 7467600"/>
              <a:gd name="connsiteY303" fmla="*/ 4764270 h 6858000"/>
              <a:gd name="connsiteX304" fmla="*/ 6038839 w 7467600"/>
              <a:gd name="connsiteY304" fmla="*/ 4764474 h 6858000"/>
              <a:gd name="connsiteX305" fmla="*/ 6040338 w 7467600"/>
              <a:gd name="connsiteY305" fmla="*/ 4771418 h 6858000"/>
              <a:gd name="connsiteX306" fmla="*/ 6024488 w 7467600"/>
              <a:gd name="connsiteY306" fmla="*/ 4809903 h 6858000"/>
              <a:gd name="connsiteX307" fmla="*/ 5599771 w 7467600"/>
              <a:gd name="connsiteY307" fmla="*/ 5509652 h 6858000"/>
              <a:gd name="connsiteX308" fmla="*/ 5548843 w 7467600"/>
              <a:gd name="connsiteY308" fmla="*/ 5563845 h 6858000"/>
              <a:gd name="connsiteX309" fmla="*/ 5940952 w 7467600"/>
              <a:gd name="connsiteY309" fmla="*/ 6250028 h 6858000"/>
              <a:gd name="connsiteX310" fmla="*/ 6043441 w 7467600"/>
              <a:gd name="connsiteY310" fmla="*/ 6665847 h 6858000"/>
              <a:gd name="connsiteX311" fmla="*/ 6093432 w 7467600"/>
              <a:gd name="connsiteY311" fmla="*/ 6858000 h 6858000"/>
              <a:gd name="connsiteX312" fmla="*/ 6034344 w 7467600"/>
              <a:gd name="connsiteY312" fmla="*/ 6858000 h 6858000"/>
              <a:gd name="connsiteX313" fmla="*/ 6026679 w 7467600"/>
              <a:gd name="connsiteY313" fmla="*/ 6836959 h 6858000"/>
              <a:gd name="connsiteX314" fmla="*/ 5800441 w 7467600"/>
              <a:gd name="connsiteY314" fmla="*/ 6335286 h 6858000"/>
              <a:gd name="connsiteX315" fmla="*/ 5526562 w 7467600"/>
              <a:gd name="connsiteY315" fmla="*/ 5705388 h 6858000"/>
              <a:gd name="connsiteX316" fmla="*/ 5519640 w 7467600"/>
              <a:gd name="connsiteY316" fmla="*/ 5683774 h 6858000"/>
              <a:gd name="connsiteX317" fmla="*/ 5844559 w 7467600"/>
              <a:gd name="connsiteY317" fmla="*/ 6553349 h 6858000"/>
              <a:gd name="connsiteX318" fmla="*/ 5975994 w 7467600"/>
              <a:gd name="connsiteY318" fmla="*/ 6858000 h 6858000"/>
              <a:gd name="connsiteX319" fmla="*/ 5898547 w 7467600"/>
              <a:gd name="connsiteY319" fmla="*/ 6858000 h 6858000"/>
              <a:gd name="connsiteX320" fmla="*/ 5682041 w 7467600"/>
              <a:gd name="connsiteY320" fmla="*/ 6355860 h 6858000"/>
              <a:gd name="connsiteX321" fmla="*/ 5461758 w 7467600"/>
              <a:gd name="connsiteY321" fmla="*/ 5820220 h 6858000"/>
              <a:gd name="connsiteX322" fmla="*/ 5237282 w 7467600"/>
              <a:gd name="connsiteY322" fmla="*/ 6579086 h 6858000"/>
              <a:gd name="connsiteX323" fmla="*/ 5115009 w 7467600"/>
              <a:gd name="connsiteY323" fmla="*/ 6858000 h 6858000"/>
              <a:gd name="connsiteX324" fmla="*/ 5028074 w 7467600"/>
              <a:gd name="connsiteY324" fmla="*/ 6858000 h 6858000"/>
              <a:gd name="connsiteX325" fmla="*/ 5079508 w 7467600"/>
              <a:gd name="connsiteY325" fmla="*/ 6749074 h 6858000"/>
              <a:gd name="connsiteX326" fmla="*/ 5371846 w 7467600"/>
              <a:gd name="connsiteY326" fmla="*/ 5924413 h 6858000"/>
              <a:gd name="connsiteX327" fmla="*/ 5270512 w 7467600"/>
              <a:gd name="connsiteY327" fmla="*/ 6138975 h 6858000"/>
              <a:gd name="connsiteX328" fmla="*/ 5062409 w 7467600"/>
              <a:gd name="connsiteY328" fmla="*/ 6653544 h 6858000"/>
              <a:gd name="connsiteX329" fmla="*/ 5036628 w 7467600"/>
              <a:gd name="connsiteY329" fmla="*/ 6754247 h 6858000"/>
              <a:gd name="connsiteX330" fmla="*/ 5009112 w 7467600"/>
              <a:gd name="connsiteY330" fmla="*/ 6858000 h 6858000"/>
              <a:gd name="connsiteX331" fmla="*/ 4976679 w 7467600"/>
              <a:gd name="connsiteY331" fmla="*/ 6858000 h 6858000"/>
              <a:gd name="connsiteX332" fmla="*/ 5006537 w 7467600"/>
              <a:gd name="connsiteY332" fmla="*/ 6747068 h 6858000"/>
              <a:gd name="connsiteX333" fmla="*/ 5032723 w 7467600"/>
              <a:gd name="connsiteY333" fmla="*/ 6644957 h 6858000"/>
              <a:gd name="connsiteX334" fmla="*/ 5242949 w 7467600"/>
              <a:gd name="connsiteY334" fmla="*/ 6125175 h 6858000"/>
              <a:gd name="connsiteX335" fmla="*/ 5286321 w 7467600"/>
              <a:gd name="connsiteY335" fmla="*/ 6033555 h 6858000"/>
              <a:gd name="connsiteX336" fmla="*/ 5008210 w 7467600"/>
              <a:gd name="connsiteY336" fmla="*/ 6649194 h 6858000"/>
              <a:gd name="connsiteX337" fmla="*/ 4986321 w 7467600"/>
              <a:gd name="connsiteY337" fmla="*/ 6765687 h 6858000"/>
              <a:gd name="connsiteX338" fmla="*/ 4973474 w 7467600"/>
              <a:gd name="connsiteY338" fmla="*/ 6858000 h 6858000"/>
              <a:gd name="connsiteX339" fmla="*/ 4907178 w 7467600"/>
              <a:gd name="connsiteY339" fmla="*/ 6858000 h 6858000"/>
              <a:gd name="connsiteX340" fmla="*/ 4910810 w 7467600"/>
              <a:gd name="connsiteY340" fmla="*/ 6829660 h 6858000"/>
              <a:gd name="connsiteX341" fmla="*/ 4987461 w 7467600"/>
              <a:gd name="connsiteY341" fmla="*/ 6432994 h 6858000"/>
              <a:gd name="connsiteX342" fmla="*/ 5179262 w 7467600"/>
              <a:gd name="connsiteY342" fmla="*/ 6035044 h 6858000"/>
              <a:gd name="connsiteX343" fmla="*/ 4689678 w 7467600"/>
              <a:gd name="connsiteY343" fmla="*/ 6440241 h 6858000"/>
              <a:gd name="connsiteX344" fmla="*/ 4477543 w 7467600"/>
              <a:gd name="connsiteY344" fmla="*/ 6674836 h 6858000"/>
              <a:gd name="connsiteX345" fmla="*/ 4329957 w 7467600"/>
              <a:gd name="connsiteY345" fmla="*/ 6858000 h 6858000"/>
              <a:gd name="connsiteX346" fmla="*/ 4218595 w 7467600"/>
              <a:gd name="connsiteY346" fmla="*/ 6858000 h 6858000"/>
              <a:gd name="connsiteX347" fmla="*/ 4368888 w 7467600"/>
              <a:gd name="connsiteY347" fmla="*/ 6668412 h 6858000"/>
              <a:gd name="connsiteX348" fmla="*/ 4563091 w 7467600"/>
              <a:gd name="connsiteY348" fmla="*/ 6442508 h 6858000"/>
              <a:gd name="connsiteX349" fmla="*/ 5387324 w 7467600"/>
              <a:gd name="connsiteY349" fmla="*/ 5705830 h 6858000"/>
              <a:gd name="connsiteX350" fmla="*/ 5073620 w 7467600"/>
              <a:gd name="connsiteY350" fmla="*/ 5955437 h 6858000"/>
              <a:gd name="connsiteX351" fmla="*/ 4689789 w 7467600"/>
              <a:gd name="connsiteY351" fmla="*/ 6268382 h 6858000"/>
              <a:gd name="connsiteX352" fmla="*/ 4418722 w 7467600"/>
              <a:gd name="connsiteY352" fmla="*/ 6570886 h 6858000"/>
              <a:gd name="connsiteX353" fmla="*/ 4214944 w 7467600"/>
              <a:gd name="connsiteY353" fmla="*/ 6858000 h 6858000"/>
              <a:gd name="connsiteX354" fmla="*/ 4177898 w 7467600"/>
              <a:gd name="connsiteY354" fmla="*/ 6858000 h 6858000"/>
              <a:gd name="connsiteX355" fmla="*/ 4391597 w 7467600"/>
              <a:gd name="connsiteY355" fmla="*/ 6556370 h 6858000"/>
              <a:gd name="connsiteX356" fmla="*/ 4668889 w 7467600"/>
              <a:gd name="connsiteY356" fmla="*/ 6246399 h 6858000"/>
              <a:gd name="connsiteX357" fmla="*/ 5055427 w 7467600"/>
              <a:gd name="connsiteY357" fmla="*/ 5931476 h 6858000"/>
              <a:gd name="connsiteX358" fmla="*/ 5371814 w 7467600"/>
              <a:gd name="connsiteY358" fmla="*/ 5678975 h 6858000"/>
              <a:gd name="connsiteX359" fmla="*/ 4987918 w 7467600"/>
              <a:gd name="connsiteY359" fmla="*/ 5838701 h 6858000"/>
              <a:gd name="connsiteX360" fmla="*/ 4317146 w 7467600"/>
              <a:gd name="connsiteY360" fmla="*/ 6587716 h 6858000"/>
              <a:gd name="connsiteX361" fmla="*/ 4171627 w 7467600"/>
              <a:gd name="connsiteY361" fmla="*/ 6858000 h 6858000"/>
              <a:gd name="connsiteX362" fmla="*/ 4081585 w 7467600"/>
              <a:gd name="connsiteY362" fmla="*/ 6858000 h 6858000"/>
              <a:gd name="connsiteX363" fmla="*/ 4238603 w 7467600"/>
              <a:gd name="connsiteY363" fmla="*/ 6559341 h 6858000"/>
              <a:gd name="connsiteX364" fmla="*/ 4778333 w 7467600"/>
              <a:gd name="connsiteY364" fmla="*/ 5873626 h 6858000"/>
              <a:gd name="connsiteX365" fmla="*/ 5414185 w 7467600"/>
              <a:gd name="connsiteY365" fmla="*/ 5573882 h 6858000"/>
              <a:gd name="connsiteX366" fmla="*/ 5959648 w 7467600"/>
              <a:gd name="connsiteY366" fmla="*/ 4760797 h 6858000"/>
              <a:gd name="connsiteX367" fmla="*/ 5355019 w 7467600"/>
              <a:gd name="connsiteY367" fmla="*/ 4734672 h 6858000"/>
              <a:gd name="connsiteX368" fmla="*/ 5083565 w 7467600"/>
              <a:gd name="connsiteY368" fmla="*/ 5179121 h 6858000"/>
              <a:gd name="connsiteX369" fmla="*/ 4713577 w 7467600"/>
              <a:gd name="connsiteY369" fmla="*/ 5616803 h 6858000"/>
              <a:gd name="connsiteX370" fmla="*/ 3989559 w 7467600"/>
              <a:gd name="connsiteY370" fmla="*/ 6145945 h 6858000"/>
              <a:gd name="connsiteX371" fmla="*/ 3939824 w 7467600"/>
              <a:gd name="connsiteY371" fmla="*/ 6066900 h 6858000"/>
              <a:gd name="connsiteX372" fmla="*/ 4584537 w 7467600"/>
              <a:gd name="connsiteY372" fmla="*/ 5324826 h 6858000"/>
              <a:gd name="connsiteX373" fmla="*/ 5037105 w 7467600"/>
              <a:gd name="connsiteY373" fmla="*/ 5088765 h 6858000"/>
              <a:gd name="connsiteX374" fmla="*/ 5039930 w 7467600"/>
              <a:gd name="connsiteY374" fmla="*/ 5089585 h 6858000"/>
              <a:gd name="connsiteX375" fmla="*/ 5263764 w 7467600"/>
              <a:gd name="connsiteY375" fmla="*/ 4735525 h 6858000"/>
              <a:gd name="connsiteX376" fmla="*/ 4086300 w 7467600"/>
              <a:gd name="connsiteY376" fmla="*/ 4884599 h 6858000"/>
              <a:gd name="connsiteX377" fmla="*/ 4085485 w 7467600"/>
              <a:gd name="connsiteY377" fmla="*/ 4899070 h 6858000"/>
              <a:gd name="connsiteX378" fmla="*/ 3871915 w 7467600"/>
              <a:gd name="connsiteY378" fmla="*/ 5253645 h 6858000"/>
              <a:gd name="connsiteX379" fmla="*/ 3799374 w 7467600"/>
              <a:gd name="connsiteY379" fmla="*/ 5466127 h 6858000"/>
              <a:gd name="connsiteX380" fmla="*/ 3498850 w 7467600"/>
              <a:gd name="connsiteY380" fmla="*/ 6661888 h 6858000"/>
              <a:gd name="connsiteX381" fmla="*/ 3399216 w 7467600"/>
              <a:gd name="connsiteY381" fmla="*/ 6858000 h 6858000"/>
              <a:gd name="connsiteX382" fmla="*/ 3303688 w 7467600"/>
              <a:gd name="connsiteY382" fmla="*/ 6858000 h 6858000"/>
              <a:gd name="connsiteX383" fmla="*/ 3391774 w 7467600"/>
              <a:gd name="connsiteY383" fmla="*/ 6697181 h 6858000"/>
              <a:gd name="connsiteX384" fmla="*/ 3735540 w 7467600"/>
              <a:gd name="connsiteY384" fmla="*/ 5546923 h 6858000"/>
              <a:gd name="connsiteX385" fmla="*/ 3729438 w 7467600"/>
              <a:gd name="connsiteY385" fmla="*/ 5569058 h 6858000"/>
              <a:gd name="connsiteX386" fmla="*/ 3707782 w 7467600"/>
              <a:gd name="connsiteY386" fmla="*/ 5644908 h 6858000"/>
              <a:gd name="connsiteX387" fmla="*/ 3583827 w 7467600"/>
              <a:gd name="connsiteY387" fmla="*/ 6039215 h 6858000"/>
              <a:gd name="connsiteX388" fmla="*/ 3547861 w 7467600"/>
              <a:gd name="connsiteY388" fmla="*/ 6129609 h 6858000"/>
              <a:gd name="connsiteX389" fmla="*/ 3490905 w 7467600"/>
              <a:gd name="connsiteY389" fmla="*/ 6277660 h 6858000"/>
              <a:gd name="connsiteX390" fmla="*/ 3455859 w 7467600"/>
              <a:gd name="connsiteY390" fmla="*/ 6391301 h 6858000"/>
              <a:gd name="connsiteX391" fmla="*/ 3429112 w 7467600"/>
              <a:gd name="connsiteY391" fmla="*/ 6479469 h 6858000"/>
              <a:gd name="connsiteX392" fmla="*/ 3304862 w 7467600"/>
              <a:gd name="connsiteY392" fmla="*/ 6796476 h 6858000"/>
              <a:gd name="connsiteX393" fmla="*/ 3276071 w 7467600"/>
              <a:gd name="connsiteY393" fmla="*/ 6858000 h 6858000"/>
              <a:gd name="connsiteX394" fmla="*/ 3240805 w 7467600"/>
              <a:gd name="connsiteY394" fmla="*/ 6858000 h 6858000"/>
              <a:gd name="connsiteX395" fmla="*/ 3275917 w 7467600"/>
              <a:gd name="connsiteY395" fmla="*/ 6783192 h 6858000"/>
              <a:gd name="connsiteX396" fmla="*/ 3399358 w 7467600"/>
              <a:gd name="connsiteY396" fmla="*/ 6469011 h 6858000"/>
              <a:gd name="connsiteX397" fmla="*/ 3425650 w 7467600"/>
              <a:gd name="connsiteY397" fmla="*/ 6381333 h 6858000"/>
              <a:gd name="connsiteX398" fmla="*/ 3460661 w 7467600"/>
              <a:gd name="connsiteY398" fmla="*/ 6266763 h 6858000"/>
              <a:gd name="connsiteX399" fmla="*/ 3518021 w 7467600"/>
              <a:gd name="connsiteY399" fmla="*/ 6117298 h 6858000"/>
              <a:gd name="connsiteX400" fmla="*/ 3554035 w 7467600"/>
              <a:gd name="connsiteY400" fmla="*/ 6027832 h 6858000"/>
              <a:gd name="connsiteX401" fmla="*/ 3677174 w 7467600"/>
              <a:gd name="connsiteY401" fmla="*/ 5636351 h 6858000"/>
              <a:gd name="connsiteX402" fmla="*/ 3698819 w 7467600"/>
              <a:gd name="connsiteY402" fmla="*/ 5560503 h 6858000"/>
              <a:gd name="connsiteX403" fmla="*/ 3702094 w 7467600"/>
              <a:gd name="connsiteY403" fmla="*/ 5549194 h 6858000"/>
              <a:gd name="connsiteX404" fmla="*/ 3398355 w 7467600"/>
              <a:gd name="connsiteY404" fmla="*/ 6094603 h 6858000"/>
              <a:gd name="connsiteX405" fmla="*/ 3193941 w 7467600"/>
              <a:gd name="connsiteY405" fmla="*/ 6798775 h 6858000"/>
              <a:gd name="connsiteX406" fmla="*/ 3184140 w 7467600"/>
              <a:gd name="connsiteY406" fmla="*/ 6858000 h 6858000"/>
              <a:gd name="connsiteX407" fmla="*/ 3099978 w 7467600"/>
              <a:gd name="connsiteY407" fmla="*/ 6858000 h 6858000"/>
              <a:gd name="connsiteX408" fmla="*/ 3101556 w 7467600"/>
              <a:gd name="connsiteY408" fmla="*/ 6843337 h 6858000"/>
              <a:gd name="connsiteX409" fmla="*/ 3370162 w 7467600"/>
              <a:gd name="connsiteY409" fmla="*/ 5785550 h 6858000"/>
              <a:gd name="connsiteX410" fmla="*/ 3746477 w 7467600"/>
              <a:gd name="connsiteY410" fmla="*/ 5377889 h 6858000"/>
              <a:gd name="connsiteX411" fmla="*/ 3863399 w 7467600"/>
              <a:gd name="connsiteY411" fmla="*/ 5087257 h 6858000"/>
              <a:gd name="connsiteX412" fmla="*/ 3968712 w 7467600"/>
              <a:gd name="connsiteY412" fmla="*/ 4913989 h 6858000"/>
              <a:gd name="connsiteX413" fmla="*/ 2792390 w 7467600"/>
              <a:gd name="connsiteY413" fmla="*/ 5382974 h 6858000"/>
              <a:gd name="connsiteX414" fmla="*/ 2714982 w 7467600"/>
              <a:gd name="connsiteY414" fmla="*/ 5427051 h 6858000"/>
              <a:gd name="connsiteX415" fmla="*/ 2813361 w 7467600"/>
              <a:gd name="connsiteY415" fmla="*/ 6023912 h 6858000"/>
              <a:gd name="connsiteX416" fmla="*/ 2688430 w 7467600"/>
              <a:gd name="connsiteY416" fmla="*/ 6801564 h 6858000"/>
              <a:gd name="connsiteX417" fmla="*/ 2629626 w 7467600"/>
              <a:gd name="connsiteY417" fmla="*/ 6763394 h 6858000"/>
              <a:gd name="connsiteX418" fmla="*/ 2565328 w 7467600"/>
              <a:gd name="connsiteY418" fmla="*/ 5516399 h 6858000"/>
              <a:gd name="connsiteX419" fmla="*/ 1922999 w 7467600"/>
              <a:gd name="connsiteY419" fmla="*/ 5980343 h 6858000"/>
              <a:gd name="connsiteX420" fmla="*/ 1950261 w 7467600"/>
              <a:gd name="connsiteY420" fmla="*/ 6405858 h 6858000"/>
              <a:gd name="connsiteX421" fmla="*/ 2365554 w 7467600"/>
              <a:gd name="connsiteY421" fmla="*/ 6759107 h 6858000"/>
              <a:gd name="connsiteX422" fmla="*/ 2424142 w 7467600"/>
              <a:gd name="connsiteY422" fmla="*/ 6858000 h 6858000"/>
              <a:gd name="connsiteX423" fmla="*/ 2395994 w 7467600"/>
              <a:gd name="connsiteY423" fmla="*/ 6858000 h 6858000"/>
              <a:gd name="connsiteX424" fmla="*/ 2392863 w 7467600"/>
              <a:gd name="connsiteY424" fmla="*/ 6852964 h 6858000"/>
              <a:gd name="connsiteX425" fmla="*/ 2017589 w 7467600"/>
              <a:gd name="connsiteY425" fmla="*/ 6493982 h 6858000"/>
              <a:gd name="connsiteX426" fmla="*/ 2147336 w 7467600"/>
              <a:gd name="connsiteY426" fmla="*/ 6594052 h 6858000"/>
              <a:gd name="connsiteX427" fmla="*/ 2207047 w 7467600"/>
              <a:gd name="connsiteY427" fmla="*/ 6654540 h 6858000"/>
              <a:gd name="connsiteX428" fmla="*/ 2299106 w 7467600"/>
              <a:gd name="connsiteY428" fmla="*/ 6778931 h 6858000"/>
              <a:gd name="connsiteX429" fmla="*/ 2314430 w 7467600"/>
              <a:gd name="connsiteY429" fmla="*/ 6801144 h 6858000"/>
              <a:gd name="connsiteX430" fmla="*/ 2352406 w 7467600"/>
              <a:gd name="connsiteY430" fmla="*/ 6858000 h 6858000"/>
              <a:gd name="connsiteX431" fmla="*/ 2314492 w 7467600"/>
              <a:gd name="connsiteY431" fmla="*/ 6858000 h 6858000"/>
              <a:gd name="connsiteX432" fmla="*/ 2288095 w 7467600"/>
              <a:gd name="connsiteY432" fmla="*/ 6818030 h 6858000"/>
              <a:gd name="connsiteX433" fmla="*/ 2272768 w 7467600"/>
              <a:gd name="connsiteY433" fmla="*/ 6795822 h 6858000"/>
              <a:gd name="connsiteX434" fmla="*/ 2182715 w 7467600"/>
              <a:gd name="connsiteY434" fmla="*/ 6675071 h 6858000"/>
              <a:gd name="connsiteX435" fmla="*/ 2032061 w 7467600"/>
              <a:gd name="connsiteY435" fmla="*/ 6541380 h 6858000"/>
              <a:gd name="connsiteX436" fmla="*/ 2257220 w 7467600"/>
              <a:gd name="connsiteY436" fmla="*/ 6826257 h 6858000"/>
              <a:gd name="connsiteX437" fmla="*/ 2281324 w 7467600"/>
              <a:gd name="connsiteY437" fmla="*/ 6858000 h 6858000"/>
              <a:gd name="connsiteX438" fmla="*/ 2242860 w 7467600"/>
              <a:gd name="connsiteY438" fmla="*/ 6858000 h 6858000"/>
              <a:gd name="connsiteX439" fmla="*/ 2232818 w 7467600"/>
              <a:gd name="connsiteY439" fmla="*/ 6844926 h 6858000"/>
              <a:gd name="connsiteX440" fmla="*/ 1990172 w 7467600"/>
              <a:gd name="connsiteY440" fmla="*/ 6542121 h 6858000"/>
              <a:gd name="connsiteX441" fmla="*/ 2124090 w 7467600"/>
              <a:gd name="connsiteY441" fmla="*/ 6761017 h 6858000"/>
              <a:gd name="connsiteX442" fmla="*/ 2200380 w 7467600"/>
              <a:gd name="connsiteY442" fmla="*/ 6858000 h 6858000"/>
              <a:gd name="connsiteX443" fmla="*/ 2147507 w 7467600"/>
              <a:gd name="connsiteY443" fmla="*/ 6858000 h 6858000"/>
              <a:gd name="connsiteX444" fmla="*/ 2070668 w 7467600"/>
              <a:gd name="connsiteY444" fmla="*/ 6761520 h 6858000"/>
              <a:gd name="connsiteX445" fmla="*/ 1975142 w 7467600"/>
              <a:gd name="connsiteY445" fmla="*/ 6585570 h 6858000"/>
              <a:gd name="connsiteX446" fmla="*/ 2050035 w 7467600"/>
              <a:gd name="connsiteY446" fmla="*/ 6813345 h 6858000"/>
              <a:gd name="connsiteX447" fmla="*/ 2063025 w 7467600"/>
              <a:gd name="connsiteY447" fmla="*/ 6858000 h 6858000"/>
              <a:gd name="connsiteX448" fmla="*/ 2021675 w 7467600"/>
              <a:gd name="connsiteY448" fmla="*/ 6858000 h 6858000"/>
              <a:gd name="connsiteX449" fmla="*/ 2019308 w 7467600"/>
              <a:gd name="connsiteY449" fmla="*/ 6847118 h 6858000"/>
              <a:gd name="connsiteX450" fmla="*/ 1938835 w 7467600"/>
              <a:gd name="connsiteY450" fmla="*/ 6551160 h 6858000"/>
              <a:gd name="connsiteX451" fmla="*/ 1953230 w 7467600"/>
              <a:gd name="connsiteY451" fmla="*/ 6759699 h 6858000"/>
              <a:gd name="connsiteX452" fmla="*/ 1956763 w 7467600"/>
              <a:gd name="connsiteY452" fmla="*/ 6778191 h 6858000"/>
              <a:gd name="connsiteX453" fmla="*/ 1967925 w 7467600"/>
              <a:gd name="connsiteY453" fmla="*/ 6858000 h 6858000"/>
              <a:gd name="connsiteX454" fmla="*/ 1936622 w 7467600"/>
              <a:gd name="connsiteY454" fmla="*/ 6858000 h 6858000"/>
              <a:gd name="connsiteX455" fmla="*/ 1926261 w 7467600"/>
              <a:gd name="connsiteY455" fmla="*/ 6784064 h 6858000"/>
              <a:gd name="connsiteX456" fmla="*/ 1922724 w 7467600"/>
              <a:gd name="connsiteY456" fmla="*/ 6765577 h 6858000"/>
              <a:gd name="connsiteX457" fmla="*/ 1904650 w 7467600"/>
              <a:gd name="connsiteY457" fmla="*/ 6639616 h 6858000"/>
              <a:gd name="connsiteX458" fmla="*/ 1885273 w 7467600"/>
              <a:gd name="connsiteY458" fmla="*/ 6858000 h 6858000"/>
              <a:gd name="connsiteX459" fmla="*/ 1854363 w 7467600"/>
              <a:gd name="connsiteY459" fmla="*/ 6858000 h 6858000"/>
              <a:gd name="connsiteX460" fmla="*/ 1880391 w 7467600"/>
              <a:gd name="connsiteY460" fmla="*/ 6603796 h 6858000"/>
              <a:gd name="connsiteX461" fmla="*/ 1818273 w 7467600"/>
              <a:gd name="connsiteY461" fmla="*/ 6715729 h 6858000"/>
              <a:gd name="connsiteX462" fmla="*/ 1794691 w 7467600"/>
              <a:gd name="connsiteY462" fmla="*/ 6843239 h 6858000"/>
              <a:gd name="connsiteX463" fmla="*/ 1794914 w 7467600"/>
              <a:gd name="connsiteY463" fmla="*/ 6858000 h 6858000"/>
              <a:gd name="connsiteX464" fmla="*/ 1746128 w 7467600"/>
              <a:gd name="connsiteY464" fmla="*/ 6858000 h 6858000"/>
              <a:gd name="connsiteX465" fmla="*/ 1753934 w 7467600"/>
              <a:gd name="connsiteY465" fmla="*/ 6724796 h 6858000"/>
              <a:gd name="connsiteX466" fmla="*/ 1792053 w 7467600"/>
              <a:gd name="connsiteY466" fmla="*/ 6572396 h 6858000"/>
              <a:gd name="connsiteX467" fmla="*/ 1862248 w 7467600"/>
              <a:gd name="connsiteY467" fmla="*/ 6266397 h 6858000"/>
              <a:gd name="connsiteX468" fmla="*/ 1862250 w 7467600"/>
              <a:gd name="connsiteY468" fmla="*/ 6033531 h 6858000"/>
              <a:gd name="connsiteX469" fmla="*/ 1211999 w 7467600"/>
              <a:gd name="connsiteY469" fmla="*/ 6683610 h 6858000"/>
              <a:gd name="connsiteX470" fmla="*/ 1213266 w 7467600"/>
              <a:gd name="connsiteY470" fmla="*/ 6691947 h 6858000"/>
              <a:gd name="connsiteX471" fmla="*/ 1203370 w 7467600"/>
              <a:gd name="connsiteY471" fmla="*/ 6850676 h 6858000"/>
              <a:gd name="connsiteX472" fmla="*/ 1203671 w 7467600"/>
              <a:gd name="connsiteY472" fmla="*/ 6858000 h 6858000"/>
              <a:gd name="connsiteX473" fmla="*/ 1143180 w 7467600"/>
              <a:gd name="connsiteY473" fmla="*/ 6858000 h 6858000"/>
              <a:gd name="connsiteX474" fmla="*/ 1142176 w 7467600"/>
              <a:gd name="connsiteY474" fmla="*/ 6766045 h 6858000"/>
              <a:gd name="connsiteX475" fmla="*/ 1067484 w 7467600"/>
              <a:gd name="connsiteY475" fmla="*/ 6858000 h 6858000"/>
              <a:gd name="connsiteX476" fmla="*/ 953928 w 7467600"/>
              <a:gd name="connsiteY476" fmla="*/ 6858000 h 6858000"/>
              <a:gd name="connsiteX477" fmla="*/ 959715 w 7467600"/>
              <a:gd name="connsiteY477" fmla="*/ 6850185 h 6858000"/>
              <a:gd name="connsiteX478" fmla="*/ 1483788 w 7467600"/>
              <a:gd name="connsiteY478" fmla="*/ 6259174 h 6858000"/>
              <a:gd name="connsiteX479" fmla="*/ 1100671 w 7467600"/>
              <a:gd name="connsiteY479" fmla="*/ 6252137 h 6858000"/>
              <a:gd name="connsiteX480" fmla="*/ 1090144 w 7467600"/>
              <a:gd name="connsiteY480" fmla="*/ 6256748 h 6858000"/>
              <a:gd name="connsiteX481" fmla="*/ 1095872 w 7467600"/>
              <a:gd name="connsiteY481" fmla="*/ 6271892 h 6858000"/>
              <a:gd name="connsiteX482" fmla="*/ 262785 w 7467600"/>
              <a:gd name="connsiteY482" fmla="*/ 6845450 h 6858000"/>
              <a:gd name="connsiteX483" fmla="*/ 209968 w 7467600"/>
              <a:gd name="connsiteY483" fmla="*/ 6770713 h 6858000"/>
              <a:gd name="connsiteX484" fmla="*/ 873460 w 7467600"/>
              <a:gd name="connsiteY484" fmla="*/ 6253768 h 6858000"/>
              <a:gd name="connsiteX485" fmla="*/ 192686 w 7467600"/>
              <a:gd name="connsiteY485" fmla="*/ 5849257 h 6858000"/>
              <a:gd name="connsiteX486" fmla="*/ 4696 w 7467600"/>
              <a:gd name="connsiteY486" fmla="*/ 5697668 h 6858000"/>
              <a:gd name="connsiteX487" fmla="*/ 0 w 7467600"/>
              <a:gd name="connsiteY487" fmla="*/ 5689984 h 6858000"/>
              <a:gd name="connsiteX488" fmla="*/ 0 w 7467600"/>
              <a:gd name="connsiteY488" fmla="*/ 5513472 h 6858000"/>
              <a:gd name="connsiteX489" fmla="*/ 174101 w 7467600"/>
              <a:gd name="connsiteY489" fmla="*/ 5620277 h 6858000"/>
              <a:gd name="connsiteX490" fmla="*/ 891800 w 7467600"/>
              <a:gd name="connsiteY490" fmla="*/ 6036935 h 6858000"/>
              <a:gd name="connsiteX491" fmla="*/ 1072219 w 7467600"/>
              <a:gd name="connsiteY491" fmla="*/ 6169443 h 6858000"/>
              <a:gd name="connsiteX492" fmla="*/ 1074117 w 7467600"/>
              <a:gd name="connsiteY492" fmla="*/ 6170301 h 6858000"/>
              <a:gd name="connsiteX493" fmla="*/ 1083114 w 7467600"/>
              <a:gd name="connsiteY493" fmla="*/ 6174131 h 6858000"/>
              <a:gd name="connsiteX494" fmla="*/ 1543010 w 7467600"/>
              <a:gd name="connsiteY494" fmla="*/ 6191140 h 6858000"/>
              <a:gd name="connsiteX495" fmla="*/ 1551080 w 7467600"/>
              <a:gd name="connsiteY495" fmla="*/ 6195006 h 6858000"/>
              <a:gd name="connsiteX496" fmla="*/ 2345443 w 7467600"/>
              <a:gd name="connsiteY496" fmla="*/ 5549882 h 6858000"/>
              <a:gd name="connsiteX497" fmla="*/ 1721499 w 7467600"/>
              <a:gd name="connsiteY497" fmla="*/ 5599969 h 6858000"/>
              <a:gd name="connsiteX498" fmla="*/ 767716 w 7467600"/>
              <a:gd name="connsiteY498" fmla="*/ 5472768 h 6858000"/>
              <a:gd name="connsiteX499" fmla="*/ 722147 w 7467600"/>
              <a:gd name="connsiteY499" fmla="*/ 5393091 h 6858000"/>
              <a:gd name="connsiteX500" fmla="*/ 1485552 w 7467600"/>
              <a:gd name="connsiteY500" fmla="*/ 5313202 h 6858000"/>
              <a:gd name="connsiteX501" fmla="*/ 2143004 w 7467600"/>
              <a:gd name="connsiteY501" fmla="*/ 5402420 h 6858000"/>
              <a:gd name="connsiteX502" fmla="*/ 1933391 w 7467600"/>
              <a:gd name="connsiteY502" fmla="*/ 5156971 h 6858000"/>
              <a:gd name="connsiteX503" fmla="*/ 1827118 w 7467600"/>
              <a:gd name="connsiteY503" fmla="*/ 4968410 h 6858000"/>
              <a:gd name="connsiteX504" fmla="*/ 1837349 w 7467600"/>
              <a:gd name="connsiteY504" fmla="*/ 4956357 h 6858000"/>
              <a:gd name="connsiteX505" fmla="*/ 2162835 w 7467600"/>
              <a:gd name="connsiteY505" fmla="*/ 5187853 h 6858000"/>
              <a:gd name="connsiteX506" fmla="*/ 2257167 w 7467600"/>
              <a:gd name="connsiteY506" fmla="*/ 5462123 h 6858000"/>
              <a:gd name="connsiteX507" fmla="*/ 2261598 w 7467600"/>
              <a:gd name="connsiteY507" fmla="*/ 5467998 h 6858000"/>
              <a:gd name="connsiteX508" fmla="*/ 2437177 w 7467600"/>
              <a:gd name="connsiteY508" fmla="*/ 5479608 h 6858000"/>
              <a:gd name="connsiteX509" fmla="*/ 2445247 w 7467600"/>
              <a:gd name="connsiteY509" fmla="*/ 5483476 h 6858000"/>
              <a:gd name="connsiteX510" fmla="*/ 2743626 w 7467600"/>
              <a:gd name="connsiteY510" fmla="*/ 5304819 h 6858000"/>
              <a:gd name="connsiteX511" fmla="*/ 3048102 w 7467600"/>
              <a:gd name="connsiteY511" fmla="*/ 5150595 h 6858000"/>
              <a:gd name="connsiteX512" fmla="*/ 1799414 w 7467600"/>
              <a:gd name="connsiteY512" fmla="*/ 4694732 h 6858000"/>
              <a:gd name="connsiteX513" fmla="*/ 1771735 w 7467600"/>
              <a:gd name="connsiteY513" fmla="*/ 4619929 h 6858000"/>
              <a:gd name="connsiteX514" fmla="*/ 3104273 w 7467600"/>
              <a:gd name="connsiteY514" fmla="*/ 5076159 h 6858000"/>
              <a:gd name="connsiteX515" fmla="*/ 3113245 w 7467600"/>
              <a:gd name="connsiteY515" fmla="*/ 5090705 h 6858000"/>
              <a:gd name="connsiteX516" fmla="*/ 3126294 w 7467600"/>
              <a:gd name="connsiteY516" fmla="*/ 5114400 h 6858000"/>
              <a:gd name="connsiteX517" fmla="*/ 3937433 w 7467600"/>
              <a:gd name="connsiteY517" fmla="*/ 4830473 h 6858000"/>
              <a:gd name="connsiteX518" fmla="*/ 3590475 w 7467600"/>
              <a:gd name="connsiteY518" fmla="*/ 4597974 h 6858000"/>
              <a:gd name="connsiteX519" fmla="*/ 3100264 w 7467600"/>
              <a:gd name="connsiteY519" fmla="*/ 4579845 h 6858000"/>
              <a:gd name="connsiteX520" fmla="*/ 2183576 w 7467600"/>
              <a:gd name="connsiteY520" fmla="*/ 4227150 h 6858000"/>
              <a:gd name="connsiteX521" fmla="*/ 2151029 w 7467600"/>
              <a:gd name="connsiteY521" fmla="*/ 4146947 h 6858000"/>
              <a:gd name="connsiteX522" fmla="*/ 3563434 w 7467600"/>
              <a:gd name="connsiteY522" fmla="*/ 4469115 h 6858000"/>
              <a:gd name="connsiteX523" fmla="*/ 3177952 w 7467600"/>
              <a:gd name="connsiteY523" fmla="*/ 3657386 h 6858000"/>
              <a:gd name="connsiteX524" fmla="*/ 3189263 w 7467600"/>
              <a:gd name="connsiteY524" fmla="*/ 3625726 h 6858000"/>
              <a:gd name="connsiteX525" fmla="*/ 3560912 w 7467600"/>
              <a:gd name="connsiteY525" fmla="*/ 4079863 h 6858000"/>
              <a:gd name="connsiteX526" fmla="*/ 3626636 w 7467600"/>
              <a:gd name="connsiteY526" fmla="*/ 4512230 h 6858000"/>
              <a:gd name="connsiteX527" fmla="*/ 3653088 w 7467600"/>
              <a:gd name="connsiteY527" fmla="*/ 4521417 h 6858000"/>
              <a:gd name="connsiteX528" fmla="*/ 3988128 w 7467600"/>
              <a:gd name="connsiteY528" fmla="*/ 4817267 h 6858000"/>
              <a:gd name="connsiteX529" fmla="*/ 4830582 w 7467600"/>
              <a:gd name="connsiteY529" fmla="*/ 4676000 h 6858000"/>
              <a:gd name="connsiteX530" fmla="*/ 4830100 w 7467600"/>
              <a:gd name="connsiteY530" fmla="*/ 4675554 h 6858000"/>
              <a:gd name="connsiteX531" fmla="*/ 4036318 w 7467600"/>
              <a:gd name="connsiteY531" fmla="*/ 4147013 h 6858000"/>
              <a:gd name="connsiteX532" fmla="*/ 3432098 w 7467600"/>
              <a:gd name="connsiteY532" fmla="*/ 3537312 h 6858000"/>
              <a:gd name="connsiteX533" fmla="*/ 3446761 w 7467600"/>
              <a:gd name="connsiteY533" fmla="*/ 3461278 h 6858000"/>
              <a:gd name="connsiteX534" fmla="*/ 4419733 w 7467600"/>
              <a:gd name="connsiteY534" fmla="*/ 3963555 h 6858000"/>
              <a:gd name="connsiteX535" fmla="*/ 4781371 w 7467600"/>
              <a:gd name="connsiteY535" fmla="*/ 4458604 h 6858000"/>
              <a:gd name="connsiteX536" fmla="*/ 4780440 w 7467600"/>
              <a:gd name="connsiteY536" fmla="*/ 4470290 h 6858000"/>
              <a:gd name="connsiteX537" fmla="*/ 4898954 w 7467600"/>
              <a:gd name="connsiteY537" fmla="*/ 4662092 h 6858000"/>
              <a:gd name="connsiteX538" fmla="*/ 4900699 w 7467600"/>
              <a:gd name="connsiteY538" fmla="*/ 4670867 h 6858000"/>
              <a:gd name="connsiteX539" fmla="*/ 5714511 w 7467600"/>
              <a:gd name="connsiteY539" fmla="*/ 4663483 h 6858000"/>
              <a:gd name="connsiteX540" fmla="*/ 5464793 w 7467600"/>
              <a:gd name="connsiteY540" fmla="*/ 4393556 h 6858000"/>
              <a:gd name="connsiteX541" fmla="*/ 5461897 w 7467600"/>
              <a:gd name="connsiteY541" fmla="*/ 4390879 h 6858000"/>
              <a:gd name="connsiteX542" fmla="*/ 4294126 w 7467600"/>
              <a:gd name="connsiteY542" fmla="*/ 3303048 h 6858000"/>
              <a:gd name="connsiteX543" fmla="*/ 4305321 w 7467600"/>
              <a:gd name="connsiteY543" fmla="*/ 3256953 h 6858000"/>
              <a:gd name="connsiteX544" fmla="*/ 4949299 w 7467600"/>
              <a:gd name="connsiteY544" fmla="*/ 3766336 h 6858000"/>
              <a:gd name="connsiteX545" fmla="*/ 5291452 w 7467600"/>
              <a:gd name="connsiteY545" fmla="*/ 4076801 h 6858000"/>
              <a:gd name="connsiteX546" fmla="*/ 5434998 w 7467600"/>
              <a:gd name="connsiteY546" fmla="*/ 4254100 h 6858000"/>
              <a:gd name="connsiteX547" fmla="*/ 5351015 w 7467600"/>
              <a:gd name="connsiteY547" fmla="*/ 3760989 h 6858000"/>
              <a:gd name="connsiteX548" fmla="*/ 5413780 w 7467600"/>
              <a:gd name="connsiteY548" fmla="*/ 2966265 h 6858000"/>
              <a:gd name="connsiteX549" fmla="*/ 5425627 w 7467600"/>
              <a:gd name="connsiteY549" fmla="*/ 2954192 h 6858000"/>
              <a:gd name="connsiteX550" fmla="*/ 6604735 w 7467600"/>
              <a:gd name="connsiteY550" fmla="*/ 2041381 h 6858000"/>
              <a:gd name="connsiteX551" fmla="*/ 7204487 w 7467600"/>
              <a:gd name="connsiteY551" fmla="*/ 2742112 h 6858000"/>
              <a:gd name="connsiteX552" fmla="*/ 7131592 w 7467600"/>
              <a:gd name="connsiteY552" fmla="*/ 2672096 h 6858000"/>
              <a:gd name="connsiteX553" fmla="*/ 6996344 w 7467600"/>
              <a:gd name="connsiteY553" fmla="*/ 2518310 h 6858000"/>
              <a:gd name="connsiteX554" fmla="*/ 6735495 w 7467600"/>
              <a:gd name="connsiteY554" fmla="*/ 2196890 h 6858000"/>
              <a:gd name="connsiteX555" fmla="*/ 6721901 w 7467600"/>
              <a:gd name="connsiteY555" fmla="*/ 2179274 h 6858000"/>
              <a:gd name="connsiteX556" fmla="*/ 6604735 w 7467600"/>
              <a:gd name="connsiteY556" fmla="*/ 2041381 h 6858000"/>
              <a:gd name="connsiteX557" fmla="*/ 6591670 w 7467600"/>
              <a:gd name="connsiteY557" fmla="*/ 1988277 h 6858000"/>
              <a:gd name="connsiteX558" fmla="*/ 6747349 w 7467600"/>
              <a:gd name="connsiteY558" fmla="*/ 2160069 h 6858000"/>
              <a:gd name="connsiteX559" fmla="*/ 6760943 w 7467600"/>
              <a:gd name="connsiteY559" fmla="*/ 2177686 h 6858000"/>
              <a:gd name="connsiteX560" fmla="*/ 7021065 w 7467600"/>
              <a:gd name="connsiteY560" fmla="*/ 2498102 h 6858000"/>
              <a:gd name="connsiteX561" fmla="*/ 7155223 w 7467600"/>
              <a:gd name="connsiteY561" fmla="*/ 2650386 h 6858000"/>
              <a:gd name="connsiteX562" fmla="*/ 7203167 w 7467600"/>
              <a:gd name="connsiteY562" fmla="*/ 2697288 h 6858000"/>
              <a:gd name="connsiteX563" fmla="*/ 6937703 w 7467600"/>
              <a:gd name="connsiteY563" fmla="*/ 2321981 h 6858000"/>
              <a:gd name="connsiteX564" fmla="*/ 6591670 w 7467600"/>
              <a:gd name="connsiteY564" fmla="*/ 1988277 h 6858000"/>
              <a:gd name="connsiteX565" fmla="*/ 5798671 w 7467600"/>
              <a:gd name="connsiteY565" fmla="*/ 1981601 h 6858000"/>
              <a:gd name="connsiteX566" fmla="*/ 5754709 w 7467600"/>
              <a:gd name="connsiteY566" fmla="*/ 2071454 h 6858000"/>
              <a:gd name="connsiteX567" fmla="*/ 5763044 w 7467600"/>
              <a:gd name="connsiteY567" fmla="*/ 2842206 h 6858000"/>
              <a:gd name="connsiteX568" fmla="*/ 5764974 w 7467600"/>
              <a:gd name="connsiteY568" fmla="*/ 2799609 h 6858000"/>
              <a:gd name="connsiteX569" fmla="*/ 5767665 w 7467600"/>
              <a:gd name="connsiteY569" fmla="*/ 2666409 h 6858000"/>
              <a:gd name="connsiteX570" fmla="*/ 5763055 w 7467600"/>
              <a:gd name="connsiteY570" fmla="*/ 2579705 h 6858000"/>
              <a:gd name="connsiteX571" fmla="*/ 5758079 w 7467600"/>
              <a:gd name="connsiteY571" fmla="*/ 2492508 h 6858000"/>
              <a:gd name="connsiteX572" fmla="*/ 5779325 w 7467600"/>
              <a:gd name="connsiteY572" fmla="*/ 2197069 h 6858000"/>
              <a:gd name="connsiteX573" fmla="*/ 5798671 w 7467600"/>
              <a:gd name="connsiteY573" fmla="*/ 1981601 h 6858000"/>
              <a:gd name="connsiteX574" fmla="*/ 5829202 w 7467600"/>
              <a:gd name="connsiteY574" fmla="*/ 1971679 h 6858000"/>
              <a:gd name="connsiteX575" fmla="*/ 5809558 w 7467600"/>
              <a:gd name="connsiteY575" fmla="*/ 2198043 h 6858000"/>
              <a:gd name="connsiteX576" fmla="*/ 5788653 w 7467600"/>
              <a:gd name="connsiteY576" fmla="*/ 2489430 h 6858000"/>
              <a:gd name="connsiteX577" fmla="*/ 5793439 w 7467600"/>
              <a:gd name="connsiteY577" fmla="*/ 2575235 h 6858000"/>
              <a:gd name="connsiteX578" fmla="*/ 5796837 w 7467600"/>
              <a:gd name="connsiteY578" fmla="*/ 2637633 h 6858000"/>
              <a:gd name="connsiteX579" fmla="*/ 5818614 w 7467600"/>
              <a:gd name="connsiteY579" fmla="*/ 2473055 h 6858000"/>
              <a:gd name="connsiteX580" fmla="*/ 5829202 w 7467600"/>
              <a:gd name="connsiteY580" fmla="*/ 1971679 h 6858000"/>
              <a:gd name="connsiteX581" fmla="*/ 5911389 w 7467600"/>
              <a:gd name="connsiteY581" fmla="*/ 1898371 h 6858000"/>
              <a:gd name="connsiteX582" fmla="*/ 6237627 w 7467600"/>
              <a:gd name="connsiteY582" fmla="*/ 2231921 h 6858000"/>
              <a:gd name="connsiteX583" fmla="*/ 5911389 w 7467600"/>
              <a:gd name="connsiteY583" fmla="*/ 1898371 h 6858000"/>
              <a:gd name="connsiteX584" fmla="*/ 6944437 w 7467600"/>
              <a:gd name="connsiteY584" fmla="*/ 1575402 h 6858000"/>
              <a:gd name="connsiteX585" fmla="*/ 6304730 w 7467600"/>
              <a:gd name="connsiteY585" fmla="*/ 1766654 h 6858000"/>
              <a:gd name="connsiteX586" fmla="*/ 6944437 w 7467600"/>
              <a:gd name="connsiteY586" fmla="*/ 1575402 h 6858000"/>
              <a:gd name="connsiteX587" fmla="*/ 7019523 w 7467600"/>
              <a:gd name="connsiteY587" fmla="*/ 1519450 h 6858000"/>
              <a:gd name="connsiteX588" fmla="*/ 6298091 w 7467600"/>
              <a:gd name="connsiteY588" fmla="*/ 1737122 h 6858000"/>
              <a:gd name="connsiteX589" fmla="*/ 7019523 w 7467600"/>
              <a:gd name="connsiteY589" fmla="*/ 1519450 h 6858000"/>
              <a:gd name="connsiteX590" fmla="*/ 2399523 w 7467600"/>
              <a:gd name="connsiteY590" fmla="*/ 1428234 h 6858000"/>
              <a:gd name="connsiteX591" fmla="*/ 2224982 w 7467600"/>
              <a:gd name="connsiteY591" fmla="*/ 1826201 h 6858000"/>
              <a:gd name="connsiteX592" fmla="*/ 2096099 w 7467600"/>
              <a:gd name="connsiteY592" fmla="*/ 2345900 h 6858000"/>
              <a:gd name="connsiteX593" fmla="*/ 2283317 w 7467600"/>
              <a:gd name="connsiteY593" fmla="*/ 1796925 h 6858000"/>
              <a:gd name="connsiteX594" fmla="*/ 2399523 w 7467600"/>
              <a:gd name="connsiteY594" fmla="*/ 1428234 h 6858000"/>
              <a:gd name="connsiteX595" fmla="*/ 2448558 w 7467600"/>
              <a:gd name="connsiteY595" fmla="*/ 1373435 h 6858000"/>
              <a:gd name="connsiteX596" fmla="*/ 2312521 w 7467600"/>
              <a:gd name="connsiteY596" fmla="*/ 1806140 h 6858000"/>
              <a:gd name="connsiteX597" fmla="*/ 2127533 w 7467600"/>
              <a:gd name="connsiteY597" fmla="*/ 2348380 h 6858000"/>
              <a:gd name="connsiteX598" fmla="*/ 2358080 w 7467600"/>
              <a:gd name="connsiteY598" fmla="*/ 1866134 h 6858000"/>
              <a:gd name="connsiteX599" fmla="*/ 2407436 w 7467600"/>
              <a:gd name="connsiteY599" fmla="*/ 1651070 h 6858000"/>
              <a:gd name="connsiteX600" fmla="*/ 2448558 w 7467600"/>
              <a:gd name="connsiteY600" fmla="*/ 1373435 h 6858000"/>
              <a:gd name="connsiteX601" fmla="*/ 278707 w 7467600"/>
              <a:gd name="connsiteY601" fmla="*/ 1352270 h 6858000"/>
              <a:gd name="connsiteX602" fmla="*/ 321570 w 7467600"/>
              <a:gd name="connsiteY602" fmla="*/ 1861610 h 6858000"/>
              <a:gd name="connsiteX603" fmla="*/ 294281 w 7467600"/>
              <a:gd name="connsiteY603" fmla="*/ 1440658 h 6858000"/>
              <a:gd name="connsiteX604" fmla="*/ 278707 w 7467600"/>
              <a:gd name="connsiteY604" fmla="*/ 1352270 h 6858000"/>
              <a:gd name="connsiteX605" fmla="*/ 1423821 w 7467600"/>
              <a:gd name="connsiteY605" fmla="*/ 1351958 h 6858000"/>
              <a:gd name="connsiteX606" fmla="*/ 1638521 w 7467600"/>
              <a:gd name="connsiteY606" fmla="*/ 1908470 h 6858000"/>
              <a:gd name="connsiteX607" fmla="*/ 1754199 w 7467600"/>
              <a:gd name="connsiteY607" fmla="*/ 2149284 h 6858000"/>
              <a:gd name="connsiteX608" fmla="*/ 1908359 w 7467600"/>
              <a:gd name="connsiteY608" fmla="*/ 2364988 h 6858000"/>
              <a:gd name="connsiteX609" fmla="*/ 1647661 w 7467600"/>
              <a:gd name="connsiteY609" fmla="*/ 1825945 h 6858000"/>
              <a:gd name="connsiteX610" fmla="*/ 1423821 w 7467600"/>
              <a:gd name="connsiteY610" fmla="*/ 1351958 h 6858000"/>
              <a:gd name="connsiteX611" fmla="*/ 1431890 w 7467600"/>
              <a:gd name="connsiteY611" fmla="*/ 1306475 h 6858000"/>
              <a:gd name="connsiteX612" fmla="*/ 1507597 w 7467600"/>
              <a:gd name="connsiteY612" fmla="*/ 1446132 h 6858000"/>
              <a:gd name="connsiteX613" fmla="*/ 1674586 w 7467600"/>
              <a:gd name="connsiteY613" fmla="*/ 1813832 h 6858000"/>
              <a:gd name="connsiteX614" fmla="*/ 1815950 w 7467600"/>
              <a:gd name="connsiteY614" fmla="*/ 2128564 h 6858000"/>
              <a:gd name="connsiteX615" fmla="*/ 1984242 w 7467600"/>
              <a:gd name="connsiteY615" fmla="*/ 2430829 h 6858000"/>
              <a:gd name="connsiteX616" fmla="*/ 2014023 w 7467600"/>
              <a:gd name="connsiteY616" fmla="*/ 2450995 h 6858000"/>
              <a:gd name="connsiteX617" fmla="*/ 1747337 w 7467600"/>
              <a:gd name="connsiteY617" fmla="*/ 1855264 h 6858000"/>
              <a:gd name="connsiteX618" fmla="*/ 1533749 w 7467600"/>
              <a:gd name="connsiteY618" fmla="*/ 1478656 h 6858000"/>
              <a:gd name="connsiteX619" fmla="*/ 1431890 w 7467600"/>
              <a:gd name="connsiteY619" fmla="*/ 1306475 h 6858000"/>
              <a:gd name="connsiteX620" fmla="*/ 5052692 w 7467600"/>
              <a:gd name="connsiteY620" fmla="*/ 1292994 h 6858000"/>
              <a:gd name="connsiteX621" fmla="*/ 5200661 w 7467600"/>
              <a:gd name="connsiteY621" fmla="*/ 1635186 h 6858000"/>
              <a:gd name="connsiteX622" fmla="*/ 5297138 w 7467600"/>
              <a:gd name="connsiteY622" fmla="*/ 1906351 h 6858000"/>
              <a:gd name="connsiteX623" fmla="*/ 5052692 w 7467600"/>
              <a:gd name="connsiteY623" fmla="*/ 1292994 h 6858000"/>
              <a:gd name="connsiteX624" fmla="*/ 5009948 w 7467600"/>
              <a:gd name="connsiteY624" fmla="*/ 1273619 h 6858000"/>
              <a:gd name="connsiteX625" fmla="*/ 5121777 w 7467600"/>
              <a:gd name="connsiteY625" fmla="*/ 1654213 h 6858000"/>
              <a:gd name="connsiteX626" fmla="*/ 5293545 w 7467600"/>
              <a:gd name="connsiteY626" fmla="*/ 2072247 h 6858000"/>
              <a:gd name="connsiteX627" fmla="*/ 5294042 w 7467600"/>
              <a:gd name="connsiteY627" fmla="*/ 2065019 h 6858000"/>
              <a:gd name="connsiteX628" fmla="*/ 5171936 w 7467600"/>
              <a:gd name="connsiteY628" fmla="*/ 1647613 h 6858000"/>
              <a:gd name="connsiteX629" fmla="*/ 5009948 w 7467600"/>
              <a:gd name="connsiteY629" fmla="*/ 1273619 h 6858000"/>
              <a:gd name="connsiteX630" fmla="*/ 655236 w 7467600"/>
              <a:gd name="connsiteY630" fmla="*/ 1268632 h 6858000"/>
              <a:gd name="connsiteX631" fmla="*/ 839521 w 7467600"/>
              <a:gd name="connsiteY631" fmla="*/ 1685315 h 6858000"/>
              <a:gd name="connsiteX632" fmla="*/ 1109416 w 7467600"/>
              <a:gd name="connsiteY632" fmla="*/ 2061663 h 6858000"/>
              <a:gd name="connsiteX633" fmla="*/ 1298300 w 7467600"/>
              <a:gd name="connsiteY633" fmla="*/ 2247742 h 6858000"/>
              <a:gd name="connsiteX634" fmla="*/ 1125871 w 7467600"/>
              <a:gd name="connsiteY634" fmla="*/ 1989513 h 6858000"/>
              <a:gd name="connsiteX635" fmla="*/ 981574 w 7467600"/>
              <a:gd name="connsiteY635" fmla="*/ 1783157 h 6858000"/>
              <a:gd name="connsiteX636" fmla="*/ 922198 w 7467600"/>
              <a:gd name="connsiteY636" fmla="*/ 1677437 h 6858000"/>
              <a:gd name="connsiteX637" fmla="*/ 869293 w 7467600"/>
              <a:gd name="connsiteY637" fmla="*/ 1583214 h 6858000"/>
              <a:gd name="connsiteX638" fmla="*/ 751431 w 7467600"/>
              <a:gd name="connsiteY638" fmla="*/ 1405731 h 6858000"/>
              <a:gd name="connsiteX639" fmla="*/ 655236 w 7467600"/>
              <a:gd name="connsiteY639" fmla="*/ 1268632 h 6858000"/>
              <a:gd name="connsiteX640" fmla="*/ 6516292 w 7467600"/>
              <a:gd name="connsiteY640" fmla="*/ 1263064 h 6858000"/>
              <a:gd name="connsiteX641" fmla="*/ 5736320 w 7467600"/>
              <a:gd name="connsiteY641" fmla="*/ 1501803 h 6858000"/>
              <a:gd name="connsiteX642" fmla="*/ 6516292 w 7467600"/>
              <a:gd name="connsiteY642" fmla="*/ 1263064 h 6858000"/>
              <a:gd name="connsiteX643" fmla="*/ 291466 w 7467600"/>
              <a:gd name="connsiteY643" fmla="*/ 1250369 h 6858000"/>
              <a:gd name="connsiteX644" fmla="*/ 323180 w 7467600"/>
              <a:gd name="connsiteY644" fmla="*/ 1435283 h 6858000"/>
              <a:gd name="connsiteX645" fmla="*/ 349381 w 7467600"/>
              <a:gd name="connsiteY645" fmla="*/ 1875041 h 6858000"/>
              <a:gd name="connsiteX646" fmla="*/ 374363 w 7467600"/>
              <a:gd name="connsiteY646" fmla="*/ 1506494 h 6858000"/>
              <a:gd name="connsiteX647" fmla="*/ 302168 w 7467600"/>
              <a:gd name="connsiteY647" fmla="*/ 1274495 h 6858000"/>
              <a:gd name="connsiteX648" fmla="*/ 291466 w 7467600"/>
              <a:gd name="connsiteY648" fmla="*/ 1250369 h 6858000"/>
              <a:gd name="connsiteX649" fmla="*/ 678222 w 7467600"/>
              <a:gd name="connsiteY649" fmla="*/ 1248670 h 6858000"/>
              <a:gd name="connsiteX650" fmla="*/ 775536 w 7467600"/>
              <a:gd name="connsiteY650" fmla="*/ 1388015 h 6858000"/>
              <a:gd name="connsiteX651" fmla="*/ 894529 w 7467600"/>
              <a:gd name="connsiteY651" fmla="*/ 1567739 h 6858000"/>
              <a:gd name="connsiteX652" fmla="*/ 948000 w 7467600"/>
              <a:gd name="connsiteY652" fmla="*/ 1663088 h 6858000"/>
              <a:gd name="connsiteX653" fmla="*/ 1006812 w 7467600"/>
              <a:gd name="connsiteY653" fmla="*/ 1767683 h 6858000"/>
              <a:gd name="connsiteX654" fmla="*/ 1149133 w 7467600"/>
              <a:gd name="connsiteY654" fmla="*/ 1971513 h 6858000"/>
              <a:gd name="connsiteX655" fmla="*/ 1333952 w 7467600"/>
              <a:gd name="connsiteY655" fmla="*/ 2251620 h 6858000"/>
              <a:gd name="connsiteX656" fmla="*/ 1337329 w 7467600"/>
              <a:gd name="connsiteY656" fmla="*/ 2258350 h 6858000"/>
              <a:gd name="connsiteX657" fmla="*/ 1014726 w 7467600"/>
              <a:gd name="connsiteY657" fmla="*/ 1615556 h 6858000"/>
              <a:gd name="connsiteX658" fmla="*/ 678222 w 7467600"/>
              <a:gd name="connsiteY658" fmla="*/ 1248670 h 6858000"/>
              <a:gd name="connsiteX659" fmla="*/ 6691602 w 7467600"/>
              <a:gd name="connsiteY659" fmla="*/ 1140573 h 6858000"/>
              <a:gd name="connsiteX660" fmla="*/ 6571100 w 7467600"/>
              <a:gd name="connsiteY660" fmla="*/ 1183662 h 6858000"/>
              <a:gd name="connsiteX661" fmla="*/ 6241687 w 7467600"/>
              <a:gd name="connsiteY661" fmla="*/ 1257600 h 6858000"/>
              <a:gd name="connsiteX662" fmla="*/ 5693009 w 7467600"/>
              <a:gd name="connsiteY662" fmla="*/ 1478256 h 6858000"/>
              <a:gd name="connsiteX663" fmla="*/ 6548420 w 7467600"/>
              <a:gd name="connsiteY663" fmla="*/ 1214599 h 6858000"/>
              <a:gd name="connsiteX664" fmla="*/ 6605473 w 7467600"/>
              <a:gd name="connsiteY664" fmla="*/ 1184686 h 6858000"/>
              <a:gd name="connsiteX665" fmla="*/ 6691602 w 7467600"/>
              <a:gd name="connsiteY665" fmla="*/ 1140573 h 6858000"/>
              <a:gd name="connsiteX666" fmla="*/ 4002475 w 7467600"/>
              <a:gd name="connsiteY666" fmla="*/ 1037802 h 6858000"/>
              <a:gd name="connsiteX667" fmla="*/ 4000324 w 7467600"/>
              <a:gd name="connsiteY667" fmla="*/ 1039362 h 6858000"/>
              <a:gd name="connsiteX668" fmla="*/ 4002862 w 7467600"/>
              <a:gd name="connsiteY668" fmla="*/ 1042866 h 6858000"/>
              <a:gd name="connsiteX669" fmla="*/ 4002475 w 7467600"/>
              <a:gd name="connsiteY669" fmla="*/ 1037802 h 6858000"/>
              <a:gd name="connsiteX670" fmla="*/ 506322 w 7467600"/>
              <a:gd name="connsiteY670" fmla="*/ 1020997 h 6858000"/>
              <a:gd name="connsiteX671" fmla="*/ 533068 w 7467600"/>
              <a:gd name="connsiteY671" fmla="*/ 1029409 h 6858000"/>
              <a:gd name="connsiteX672" fmla="*/ 1232525 w 7467600"/>
              <a:gd name="connsiteY672" fmla="*/ 1804675 h 6858000"/>
              <a:gd name="connsiteX673" fmla="*/ 1388858 w 7467600"/>
              <a:gd name="connsiteY673" fmla="*/ 2368011 h 6858000"/>
              <a:gd name="connsiteX674" fmla="*/ 1384098 w 7467600"/>
              <a:gd name="connsiteY674" fmla="*/ 2378125 h 6858000"/>
              <a:gd name="connsiteX675" fmla="*/ 1425393 w 7467600"/>
              <a:gd name="connsiteY675" fmla="*/ 2589124 h 6858000"/>
              <a:gd name="connsiteX676" fmla="*/ 1424001 w 7467600"/>
              <a:gd name="connsiteY676" fmla="*/ 2597541 h 6858000"/>
              <a:gd name="connsiteX677" fmla="*/ 2152729 w 7467600"/>
              <a:gd name="connsiteY677" fmla="*/ 2864487 h 6858000"/>
              <a:gd name="connsiteX678" fmla="*/ 2020609 w 7467600"/>
              <a:gd name="connsiteY678" fmla="*/ 2539671 h 6858000"/>
              <a:gd name="connsiteX679" fmla="*/ 2018920 w 7467600"/>
              <a:gd name="connsiteY679" fmla="*/ 2536309 h 6858000"/>
              <a:gd name="connsiteX680" fmla="*/ 1342441 w 7467600"/>
              <a:gd name="connsiteY680" fmla="*/ 1173017 h 6858000"/>
              <a:gd name="connsiteX681" fmla="*/ 1367925 w 7467600"/>
              <a:gd name="connsiteY681" fmla="*/ 1135648 h 6858000"/>
              <a:gd name="connsiteX682" fmla="*/ 1771401 w 7467600"/>
              <a:gd name="connsiteY682" fmla="*/ 1806673 h 6858000"/>
              <a:gd name="connsiteX683" fmla="*/ 1972385 w 7467600"/>
              <a:gd name="connsiteY683" fmla="*/ 2198735 h 6858000"/>
              <a:gd name="connsiteX684" fmla="*/ 2040892 w 7467600"/>
              <a:gd name="connsiteY684" fmla="*/ 2405205 h 6858000"/>
              <a:gd name="connsiteX685" fmla="*/ 2131689 w 7467600"/>
              <a:gd name="connsiteY685" fmla="*/ 1936926 h 6858000"/>
              <a:gd name="connsiteX686" fmla="*/ 2454820 w 7467600"/>
              <a:gd name="connsiteY686" fmla="*/ 1248808 h 6858000"/>
              <a:gd name="connsiteX687" fmla="*/ 2492512 w 7467600"/>
              <a:gd name="connsiteY687" fmla="*/ 1302920 h 6858000"/>
              <a:gd name="connsiteX688" fmla="*/ 2081216 w 7467600"/>
              <a:gd name="connsiteY688" fmla="*/ 2527513 h 6858000"/>
              <a:gd name="connsiteX689" fmla="*/ 2081211 w 7467600"/>
              <a:gd name="connsiteY689" fmla="*/ 2528916 h 6858000"/>
              <a:gd name="connsiteX690" fmla="*/ 2199067 w 7467600"/>
              <a:gd name="connsiteY690" fmla="*/ 2884061 h 6858000"/>
              <a:gd name="connsiteX691" fmla="*/ 3192586 w 7467600"/>
              <a:gd name="connsiteY691" fmla="*/ 3411496 h 6858000"/>
              <a:gd name="connsiteX692" fmla="*/ 3182620 w 7467600"/>
              <a:gd name="connsiteY692" fmla="*/ 3483279 h 6858000"/>
              <a:gd name="connsiteX693" fmla="*/ 2435119 w 7467600"/>
              <a:gd name="connsiteY693" fmla="*/ 3080173 h 6858000"/>
              <a:gd name="connsiteX694" fmla="*/ 2410152 w 7467600"/>
              <a:gd name="connsiteY694" fmla="*/ 3063751 h 6858000"/>
              <a:gd name="connsiteX695" fmla="*/ 2408099 w 7467600"/>
              <a:gd name="connsiteY695" fmla="*/ 3064403 h 6858000"/>
              <a:gd name="connsiteX696" fmla="*/ 2407218 w 7467600"/>
              <a:gd name="connsiteY696" fmla="*/ 3070324 h 6858000"/>
              <a:gd name="connsiteX697" fmla="*/ 2380138 w 7467600"/>
              <a:gd name="connsiteY697" fmla="*/ 3099341 h 6858000"/>
              <a:gd name="connsiteX698" fmla="*/ 1765923 w 7467600"/>
              <a:gd name="connsiteY698" fmla="*/ 3581043 h 6858000"/>
              <a:gd name="connsiteX699" fmla="*/ 1702258 w 7467600"/>
              <a:gd name="connsiteY699" fmla="*/ 3612286 h 6858000"/>
              <a:gd name="connsiteX700" fmla="*/ 1538370 w 7467600"/>
              <a:gd name="connsiteY700" fmla="*/ 3811804 h 6858000"/>
              <a:gd name="connsiteX701" fmla="*/ 542867 w 7467600"/>
              <a:gd name="connsiteY701" fmla="*/ 4944092 h 6858000"/>
              <a:gd name="connsiteX702" fmla="*/ 515800 w 7467600"/>
              <a:gd name="connsiteY702" fmla="*/ 4862180 h 6858000"/>
              <a:gd name="connsiteX703" fmla="*/ 909145 w 7467600"/>
              <a:gd name="connsiteY703" fmla="*/ 4199225 h 6858000"/>
              <a:gd name="connsiteX704" fmla="*/ 1214067 w 7467600"/>
              <a:gd name="connsiteY704" fmla="*/ 3908561 h 6858000"/>
              <a:gd name="connsiteX705" fmla="*/ 640967 w 7467600"/>
              <a:gd name="connsiteY705" fmla="*/ 4105601 h 6858000"/>
              <a:gd name="connsiteX706" fmla="*/ 112563 w 7467600"/>
              <a:gd name="connsiteY706" fmla="*/ 4396952 h 6858000"/>
              <a:gd name="connsiteX707" fmla="*/ 0 w 7467600"/>
              <a:gd name="connsiteY707" fmla="*/ 4466006 h 6858000"/>
              <a:gd name="connsiteX708" fmla="*/ 0 w 7467600"/>
              <a:gd name="connsiteY708" fmla="*/ 4233763 h 6858000"/>
              <a:gd name="connsiteX709" fmla="*/ 36881 w 7467600"/>
              <a:gd name="connsiteY709" fmla="*/ 4200118 h 6858000"/>
              <a:gd name="connsiteX710" fmla="*/ 910534 w 7467600"/>
              <a:gd name="connsiteY710" fmla="*/ 3629753 h 6858000"/>
              <a:gd name="connsiteX711" fmla="*/ 1578717 w 7467600"/>
              <a:gd name="connsiteY711" fmla="*/ 3575982 h 6858000"/>
              <a:gd name="connsiteX712" fmla="*/ 2338780 w 7467600"/>
              <a:gd name="connsiteY712" fmla="*/ 3033725 h 6858000"/>
              <a:gd name="connsiteX713" fmla="*/ 1807991 w 7467600"/>
              <a:gd name="connsiteY713" fmla="*/ 2807184 h 6858000"/>
              <a:gd name="connsiteX714" fmla="*/ 1416358 w 7467600"/>
              <a:gd name="connsiteY714" fmla="*/ 3112571 h 6858000"/>
              <a:gd name="connsiteX715" fmla="*/ 939066 w 7467600"/>
              <a:gd name="connsiteY715" fmla="*/ 3378798 h 6858000"/>
              <a:gd name="connsiteX716" fmla="*/ 115099 w 7467600"/>
              <a:gd name="connsiteY716" fmla="*/ 3607650 h 6858000"/>
              <a:gd name="connsiteX717" fmla="*/ 97284 w 7467600"/>
              <a:gd name="connsiteY717" fmla="*/ 3520393 h 6858000"/>
              <a:gd name="connsiteX718" fmla="*/ 922050 w 7467600"/>
              <a:gd name="connsiteY718" fmla="*/ 3074867 h 6858000"/>
              <a:gd name="connsiteX719" fmla="*/ 1405265 w 7467600"/>
              <a:gd name="connsiteY719" fmla="*/ 3016319 h 6858000"/>
              <a:gd name="connsiteX720" fmla="*/ 1407512 w 7467600"/>
              <a:gd name="connsiteY720" fmla="*/ 3018001 h 6858000"/>
              <a:gd name="connsiteX721" fmla="*/ 1726266 w 7467600"/>
              <a:gd name="connsiteY721" fmla="*/ 2777274 h 6858000"/>
              <a:gd name="connsiteX722" fmla="*/ 625390 w 7467600"/>
              <a:gd name="connsiteY722" fmla="*/ 2514541 h 6858000"/>
              <a:gd name="connsiteX723" fmla="*/ 619799 w 7467600"/>
              <a:gd name="connsiteY723" fmla="*/ 2527180 h 6858000"/>
              <a:gd name="connsiteX724" fmla="*/ 310030 w 7467600"/>
              <a:gd name="connsiteY724" fmla="*/ 2771818 h 6858000"/>
              <a:gd name="connsiteX725" fmla="*/ 173877 w 7467600"/>
              <a:gd name="connsiteY725" fmla="*/ 2937056 h 6858000"/>
              <a:gd name="connsiteX726" fmla="*/ 77889 w 7467600"/>
              <a:gd name="connsiteY726" fmla="*/ 3138440 h 6858000"/>
              <a:gd name="connsiteX727" fmla="*/ 0 w 7467600"/>
              <a:gd name="connsiteY727" fmla="*/ 3271395 h 6858000"/>
              <a:gd name="connsiteX728" fmla="*/ 0 w 7467600"/>
              <a:gd name="connsiteY728" fmla="*/ 3153002 h 6858000"/>
              <a:gd name="connsiteX729" fmla="*/ 2386 w 7467600"/>
              <a:gd name="connsiteY729" fmla="*/ 3149203 h 6858000"/>
              <a:gd name="connsiteX730" fmla="*/ 89753 w 7467600"/>
              <a:gd name="connsiteY730" fmla="*/ 2987702 h 6858000"/>
              <a:gd name="connsiteX731" fmla="*/ 76869 w 7467600"/>
              <a:gd name="connsiteY731" fmla="*/ 3005404 h 6858000"/>
              <a:gd name="connsiteX732" fmla="*/ 32049 w 7467600"/>
              <a:gd name="connsiteY732" fmla="*/ 3065814 h 6858000"/>
              <a:gd name="connsiteX733" fmla="*/ 0 w 7467600"/>
              <a:gd name="connsiteY733" fmla="*/ 3108744 h 6858000"/>
              <a:gd name="connsiteX734" fmla="*/ 0 w 7467600"/>
              <a:gd name="connsiteY734" fmla="*/ 3058059 h 6858000"/>
              <a:gd name="connsiteX735" fmla="*/ 7610 w 7467600"/>
              <a:gd name="connsiteY735" fmla="*/ 3047889 h 6858000"/>
              <a:gd name="connsiteX736" fmla="*/ 52419 w 7467600"/>
              <a:gd name="connsiteY736" fmla="*/ 2987479 h 6858000"/>
              <a:gd name="connsiteX737" fmla="*/ 59142 w 7467600"/>
              <a:gd name="connsiteY737" fmla="*/ 2978488 h 6858000"/>
              <a:gd name="connsiteX738" fmla="*/ 0 w 7467600"/>
              <a:gd name="connsiteY738" fmla="*/ 3015334 h 6858000"/>
              <a:gd name="connsiteX739" fmla="*/ 0 w 7467600"/>
              <a:gd name="connsiteY739" fmla="*/ 2914286 h 6858000"/>
              <a:gd name="connsiteX740" fmla="*/ 36383 w 7467600"/>
              <a:gd name="connsiteY740" fmla="*/ 2901128 h 6858000"/>
              <a:gd name="connsiteX741" fmla="*/ 156329 w 7467600"/>
              <a:gd name="connsiteY741" fmla="*/ 2840533 h 6858000"/>
              <a:gd name="connsiteX742" fmla="*/ 358355 w 7467600"/>
              <a:gd name="connsiteY742" fmla="*/ 2620471 h 6858000"/>
              <a:gd name="connsiteX743" fmla="*/ 510577 w 7467600"/>
              <a:gd name="connsiteY743" fmla="*/ 2501244 h 6858000"/>
              <a:gd name="connsiteX744" fmla="*/ 211967 w 7467600"/>
              <a:gd name="connsiteY744" fmla="*/ 2479171 h 6858000"/>
              <a:gd name="connsiteX745" fmla="*/ 0 w 7467600"/>
              <a:gd name="connsiteY745" fmla="*/ 2476398 h 6858000"/>
              <a:gd name="connsiteX746" fmla="*/ 0 w 7467600"/>
              <a:gd name="connsiteY746" fmla="*/ 2389189 h 6858000"/>
              <a:gd name="connsiteX747" fmla="*/ 103062 w 7467600"/>
              <a:gd name="connsiteY747" fmla="*/ 2389518 h 6858000"/>
              <a:gd name="connsiteX748" fmla="*/ 510734 w 7467600"/>
              <a:gd name="connsiteY748" fmla="*/ 2416201 h 6858000"/>
              <a:gd name="connsiteX749" fmla="*/ 279257 w 7467600"/>
              <a:gd name="connsiteY749" fmla="*/ 2092102 h 6858000"/>
              <a:gd name="connsiteX750" fmla="*/ 65265 w 7467600"/>
              <a:gd name="connsiteY750" fmla="*/ 2006049 h 6858000"/>
              <a:gd name="connsiteX751" fmla="*/ 0 w 7467600"/>
              <a:gd name="connsiteY751" fmla="*/ 1982532 h 6858000"/>
              <a:gd name="connsiteX752" fmla="*/ 0 w 7467600"/>
              <a:gd name="connsiteY752" fmla="*/ 1912789 h 6858000"/>
              <a:gd name="connsiteX753" fmla="*/ 97460 w 7467600"/>
              <a:gd name="connsiteY753" fmla="*/ 1953725 h 6858000"/>
              <a:gd name="connsiteX754" fmla="*/ 221272 w 7467600"/>
              <a:gd name="connsiteY754" fmla="*/ 1980766 h 6858000"/>
              <a:gd name="connsiteX755" fmla="*/ 116765 w 7467600"/>
              <a:gd name="connsiteY755" fmla="*/ 1911033 h 6858000"/>
              <a:gd name="connsiteX756" fmla="*/ 16405 w 7467600"/>
              <a:gd name="connsiteY756" fmla="*/ 1803412 h 6858000"/>
              <a:gd name="connsiteX757" fmla="*/ 0 w 7467600"/>
              <a:gd name="connsiteY757" fmla="*/ 1784777 h 6858000"/>
              <a:gd name="connsiteX758" fmla="*/ 0 w 7467600"/>
              <a:gd name="connsiteY758" fmla="*/ 1740082 h 6858000"/>
              <a:gd name="connsiteX759" fmla="*/ 39394 w 7467600"/>
              <a:gd name="connsiteY759" fmla="*/ 1784856 h 6858000"/>
              <a:gd name="connsiteX760" fmla="*/ 135813 w 7467600"/>
              <a:gd name="connsiteY760" fmla="*/ 1888838 h 6858000"/>
              <a:gd name="connsiteX761" fmla="*/ 242575 w 7467600"/>
              <a:gd name="connsiteY761" fmla="*/ 1958841 h 6858000"/>
              <a:gd name="connsiteX762" fmla="*/ 82197 w 7467600"/>
              <a:gd name="connsiteY762" fmla="*/ 1754826 h 6858000"/>
              <a:gd name="connsiteX763" fmla="*/ 0 w 7467600"/>
              <a:gd name="connsiteY763" fmla="*/ 1679650 h 6858000"/>
              <a:gd name="connsiteX764" fmla="*/ 0 w 7467600"/>
              <a:gd name="connsiteY764" fmla="*/ 1602463 h 6858000"/>
              <a:gd name="connsiteX765" fmla="*/ 84689 w 7467600"/>
              <a:gd name="connsiteY765" fmla="*/ 1677442 h 6858000"/>
              <a:gd name="connsiteX766" fmla="*/ 298437 w 7467600"/>
              <a:gd name="connsiteY766" fmla="*/ 1968019 h 6858000"/>
              <a:gd name="connsiteX767" fmla="*/ 227269 w 7467600"/>
              <a:gd name="connsiteY767" fmla="*/ 1114064 h 6858000"/>
              <a:gd name="connsiteX768" fmla="*/ 248003 w 7467600"/>
              <a:gd name="connsiteY768" fmla="*/ 1089613 h 6858000"/>
              <a:gd name="connsiteX769" fmla="*/ 427020 w 7467600"/>
              <a:gd name="connsiteY769" fmla="*/ 1619803 h 6858000"/>
              <a:gd name="connsiteX770" fmla="*/ 340345 w 7467600"/>
              <a:gd name="connsiteY770" fmla="*/ 2027739 h 6858000"/>
              <a:gd name="connsiteX771" fmla="*/ 360865 w 7467600"/>
              <a:gd name="connsiteY771" fmla="*/ 2044827 h 6858000"/>
              <a:gd name="connsiteX772" fmla="*/ 560414 w 7467600"/>
              <a:gd name="connsiteY772" fmla="*/ 2421457 h 6858000"/>
              <a:gd name="connsiteX773" fmla="*/ 1359703 w 7467600"/>
              <a:gd name="connsiteY773" fmla="*/ 2578554 h 6858000"/>
              <a:gd name="connsiteX774" fmla="*/ 1359422 w 7467600"/>
              <a:gd name="connsiteY774" fmla="*/ 2577994 h 6858000"/>
              <a:gd name="connsiteX775" fmla="*/ 828701 w 7467600"/>
              <a:gd name="connsiteY775" fmla="*/ 1839520 h 6858000"/>
              <a:gd name="connsiteX776" fmla="*/ 494427 w 7467600"/>
              <a:gd name="connsiteY776" fmla="*/ 1092333 h 6858000"/>
              <a:gd name="connsiteX777" fmla="*/ 506322 w 7467600"/>
              <a:gd name="connsiteY777" fmla="*/ 1020997 h 6858000"/>
              <a:gd name="connsiteX778" fmla="*/ 4570198 w 7467600"/>
              <a:gd name="connsiteY778" fmla="*/ 978081 h 6858000"/>
              <a:gd name="connsiteX779" fmla="*/ 4523691 w 7467600"/>
              <a:gd name="connsiteY779" fmla="*/ 1127776 h 6858000"/>
              <a:gd name="connsiteX780" fmla="*/ 4509875 w 7467600"/>
              <a:gd name="connsiteY780" fmla="*/ 1167552 h 6858000"/>
              <a:gd name="connsiteX781" fmla="*/ 4478168 w 7467600"/>
              <a:gd name="connsiteY781" fmla="*/ 1260735 h 6858000"/>
              <a:gd name="connsiteX782" fmla="*/ 4409309 w 7467600"/>
              <a:gd name="connsiteY782" fmla="*/ 1666996 h 6858000"/>
              <a:gd name="connsiteX783" fmla="*/ 4370031 w 7467600"/>
              <a:gd name="connsiteY783" fmla="*/ 1955666 h 6858000"/>
              <a:gd name="connsiteX784" fmla="*/ 4570198 w 7467600"/>
              <a:gd name="connsiteY784" fmla="*/ 978081 h 6858000"/>
              <a:gd name="connsiteX785" fmla="*/ 4557898 w 7467600"/>
              <a:gd name="connsiteY785" fmla="*/ 900011 h 6858000"/>
              <a:gd name="connsiteX786" fmla="*/ 4344840 w 7467600"/>
              <a:gd name="connsiteY786" fmla="*/ 1922038 h 6858000"/>
              <a:gd name="connsiteX787" fmla="*/ 4378710 w 7467600"/>
              <a:gd name="connsiteY787" fmla="*/ 1665516 h 6858000"/>
              <a:gd name="connsiteX788" fmla="*/ 4448798 w 7467600"/>
              <a:gd name="connsiteY788" fmla="*/ 1253024 h 6858000"/>
              <a:gd name="connsiteX789" fmla="*/ 4480315 w 7467600"/>
              <a:gd name="connsiteY789" fmla="*/ 1158454 h 6858000"/>
              <a:gd name="connsiteX790" fmla="*/ 4494133 w 7467600"/>
              <a:gd name="connsiteY790" fmla="*/ 1118676 h 6858000"/>
              <a:gd name="connsiteX791" fmla="*/ 4557898 w 7467600"/>
              <a:gd name="connsiteY791" fmla="*/ 900011 h 6858000"/>
              <a:gd name="connsiteX792" fmla="*/ 5870151 w 7467600"/>
              <a:gd name="connsiteY792" fmla="*/ 898890 h 6858000"/>
              <a:gd name="connsiteX793" fmla="*/ 5861335 w 7467600"/>
              <a:gd name="connsiteY793" fmla="*/ 899177 h 6858000"/>
              <a:gd name="connsiteX794" fmla="*/ 5843702 w 7467600"/>
              <a:gd name="connsiteY794" fmla="*/ 899748 h 6858000"/>
              <a:gd name="connsiteX795" fmla="*/ 5651107 w 7467600"/>
              <a:gd name="connsiteY795" fmla="*/ 920306 h 6858000"/>
              <a:gd name="connsiteX796" fmla="*/ 5459407 w 7467600"/>
              <a:gd name="connsiteY796" fmla="*/ 940975 h 6858000"/>
              <a:gd name="connsiteX797" fmla="*/ 5374846 w 7467600"/>
              <a:gd name="connsiteY797" fmla="*/ 941988 h 6858000"/>
              <a:gd name="connsiteX798" fmla="*/ 5256105 w 7467600"/>
              <a:gd name="connsiteY798" fmla="*/ 945632 h 6858000"/>
              <a:gd name="connsiteX799" fmla="*/ 5107071 w 7467600"/>
              <a:gd name="connsiteY799" fmla="*/ 969720 h 6858000"/>
              <a:gd name="connsiteX800" fmla="*/ 4998681 w 7467600"/>
              <a:gd name="connsiteY800" fmla="*/ 988771 h 6858000"/>
              <a:gd name="connsiteX801" fmla="*/ 5870151 w 7467600"/>
              <a:gd name="connsiteY801" fmla="*/ 898890 h 6858000"/>
              <a:gd name="connsiteX802" fmla="*/ 5504425 w 7467600"/>
              <a:gd name="connsiteY802" fmla="*/ 848067 h 6858000"/>
              <a:gd name="connsiteX803" fmla="*/ 4968849 w 7467600"/>
              <a:gd name="connsiteY803" fmla="*/ 962318 h 6858000"/>
              <a:gd name="connsiteX804" fmla="*/ 5104039 w 7467600"/>
              <a:gd name="connsiteY804" fmla="*/ 940634 h 6858000"/>
              <a:gd name="connsiteX805" fmla="*/ 5256311 w 7467600"/>
              <a:gd name="connsiteY805" fmla="*/ 916490 h 6858000"/>
              <a:gd name="connsiteX806" fmla="*/ 5377381 w 7467600"/>
              <a:gd name="connsiteY806" fmla="*/ 912671 h 6858000"/>
              <a:gd name="connsiteX807" fmla="*/ 5460148 w 7467600"/>
              <a:gd name="connsiteY807" fmla="*/ 911442 h 6858000"/>
              <a:gd name="connsiteX808" fmla="*/ 5648971 w 7467600"/>
              <a:gd name="connsiteY808" fmla="*/ 891331 h 6858000"/>
              <a:gd name="connsiteX809" fmla="*/ 5844807 w 7467600"/>
              <a:gd name="connsiteY809" fmla="*/ 870718 h 6858000"/>
              <a:gd name="connsiteX810" fmla="*/ 5862975 w 7467600"/>
              <a:gd name="connsiteY810" fmla="*/ 869756 h 6858000"/>
              <a:gd name="connsiteX811" fmla="*/ 5920887 w 7467600"/>
              <a:gd name="connsiteY811" fmla="*/ 865929 h 6858000"/>
              <a:gd name="connsiteX812" fmla="*/ 5504425 w 7467600"/>
              <a:gd name="connsiteY812" fmla="*/ 848067 h 6858000"/>
              <a:gd name="connsiteX813" fmla="*/ 3607114 w 7467600"/>
              <a:gd name="connsiteY813" fmla="*/ 467441 h 6858000"/>
              <a:gd name="connsiteX814" fmla="*/ 3296242 w 7467600"/>
              <a:gd name="connsiteY814" fmla="*/ 807991 h 6858000"/>
              <a:gd name="connsiteX815" fmla="*/ 3174674 w 7467600"/>
              <a:gd name="connsiteY815" fmla="*/ 919759 h 6858000"/>
              <a:gd name="connsiteX816" fmla="*/ 3042978 w 7467600"/>
              <a:gd name="connsiteY816" fmla="*/ 1054894 h 6858000"/>
              <a:gd name="connsiteX817" fmla="*/ 2968914 w 7467600"/>
              <a:gd name="connsiteY817" fmla="*/ 1133756 h 6858000"/>
              <a:gd name="connsiteX818" fmla="*/ 3103823 w 7467600"/>
              <a:gd name="connsiteY818" fmla="*/ 1026814 h 6858000"/>
              <a:gd name="connsiteX819" fmla="*/ 3607114 w 7467600"/>
              <a:gd name="connsiteY819" fmla="*/ 467441 h 6858000"/>
              <a:gd name="connsiteX820" fmla="*/ 3744487 w 7467600"/>
              <a:gd name="connsiteY820" fmla="*/ 383136 h 6858000"/>
              <a:gd name="connsiteX821" fmla="*/ 3970213 w 7467600"/>
              <a:gd name="connsiteY821" fmla="*/ 995559 h 6858000"/>
              <a:gd name="connsiteX822" fmla="*/ 3744487 w 7467600"/>
              <a:gd name="connsiteY822" fmla="*/ 383136 h 6858000"/>
              <a:gd name="connsiteX823" fmla="*/ 3624562 w 7467600"/>
              <a:gd name="connsiteY823" fmla="*/ 367041 h 6858000"/>
              <a:gd name="connsiteX824" fmla="*/ 3489712 w 7467600"/>
              <a:gd name="connsiteY824" fmla="*/ 485386 h 6858000"/>
              <a:gd name="connsiteX825" fmla="*/ 3182994 w 7467600"/>
              <a:gd name="connsiteY825" fmla="*/ 828265 h 6858000"/>
              <a:gd name="connsiteX826" fmla="*/ 2892114 w 7467600"/>
              <a:gd name="connsiteY826" fmla="*/ 1172635 h 6858000"/>
              <a:gd name="connsiteX827" fmla="*/ 3021459 w 7467600"/>
              <a:gd name="connsiteY827" fmla="*/ 1035385 h 6858000"/>
              <a:gd name="connsiteX828" fmla="*/ 3153873 w 7467600"/>
              <a:gd name="connsiteY828" fmla="*/ 898971 h 6858000"/>
              <a:gd name="connsiteX829" fmla="*/ 3276511 w 7467600"/>
              <a:gd name="connsiteY829" fmla="*/ 786423 h 6858000"/>
              <a:gd name="connsiteX830" fmla="*/ 3584154 w 7467600"/>
              <a:gd name="connsiteY830" fmla="*/ 448218 h 6858000"/>
              <a:gd name="connsiteX831" fmla="*/ 3624562 w 7467600"/>
              <a:gd name="connsiteY831" fmla="*/ 367041 h 6858000"/>
              <a:gd name="connsiteX832" fmla="*/ 3766672 w 7467600"/>
              <a:gd name="connsiteY832" fmla="*/ 359429 h 6858000"/>
              <a:gd name="connsiteX833" fmla="*/ 3996338 w 7467600"/>
              <a:gd name="connsiteY833" fmla="*/ 968237 h 6858000"/>
              <a:gd name="connsiteX834" fmla="*/ 3766672 w 7467600"/>
              <a:gd name="connsiteY834" fmla="*/ 359429 h 6858000"/>
              <a:gd name="connsiteX835" fmla="*/ 5805386 w 7467600"/>
              <a:gd name="connsiteY835" fmla="*/ 239240 h 6858000"/>
              <a:gd name="connsiteX836" fmla="*/ 5736947 w 7467600"/>
              <a:gd name="connsiteY836" fmla="*/ 261367 h 6858000"/>
              <a:gd name="connsiteX837" fmla="*/ 5427012 w 7467600"/>
              <a:gd name="connsiteY837" fmla="*/ 311272 h 6858000"/>
              <a:gd name="connsiteX838" fmla="*/ 5147818 w 7467600"/>
              <a:gd name="connsiteY838" fmla="*/ 322112 h 6858000"/>
              <a:gd name="connsiteX839" fmla="*/ 5060854 w 7467600"/>
              <a:gd name="connsiteY839" fmla="*/ 311882 h 6858000"/>
              <a:gd name="connsiteX840" fmla="*/ 4945989 w 7467600"/>
              <a:gd name="connsiteY840" fmla="*/ 300516 h 6858000"/>
              <a:gd name="connsiteX841" fmla="*/ 5410479 w 7467600"/>
              <a:gd name="connsiteY841" fmla="*/ 348434 h 6858000"/>
              <a:gd name="connsiteX842" fmla="*/ 5805386 w 7467600"/>
              <a:gd name="connsiteY842" fmla="*/ 239240 h 6858000"/>
              <a:gd name="connsiteX843" fmla="*/ 5905192 w 7467600"/>
              <a:gd name="connsiteY843" fmla="*/ 163079 h 6858000"/>
              <a:gd name="connsiteX844" fmla="*/ 5865655 w 7467600"/>
              <a:gd name="connsiteY844" fmla="*/ 171901 h 6858000"/>
              <a:gd name="connsiteX845" fmla="*/ 5259740 w 7467600"/>
              <a:gd name="connsiteY845" fmla="*/ 257013 h 6858000"/>
              <a:gd name="connsiteX846" fmla="*/ 5208466 w 7467600"/>
              <a:gd name="connsiteY846" fmla="*/ 257550 h 6858000"/>
              <a:gd name="connsiteX847" fmla="*/ 4980204 w 7467600"/>
              <a:gd name="connsiteY847" fmla="*/ 271903 h 6858000"/>
              <a:gd name="connsiteX848" fmla="*/ 5068068 w 7467600"/>
              <a:gd name="connsiteY848" fmla="*/ 282244 h 6858000"/>
              <a:gd name="connsiteX849" fmla="*/ 5153231 w 7467600"/>
              <a:gd name="connsiteY849" fmla="*/ 292240 h 6858000"/>
              <a:gd name="connsiteX850" fmla="*/ 5426491 w 7467600"/>
              <a:gd name="connsiteY850" fmla="*/ 281128 h 6858000"/>
              <a:gd name="connsiteX851" fmla="*/ 5731212 w 7467600"/>
              <a:gd name="connsiteY851" fmla="*/ 231951 h 6858000"/>
              <a:gd name="connsiteX852" fmla="*/ 5905192 w 7467600"/>
              <a:gd name="connsiteY852" fmla="*/ 163079 h 6858000"/>
              <a:gd name="connsiteX853" fmla="*/ 5944437 w 7467600"/>
              <a:gd name="connsiteY853" fmla="*/ 113829 h 6858000"/>
              <a:gd name="connsiteX854" fmla="*/ 5825032 w 7467600"/>
              <a:gd name="connsiteY854" fmla="*/ 146405 h 6858000"/>
              <a:gd name="connsiteX855" fmla="*/ 4955599 w 7467600"/>
              <a:gd name="connsiteY855" fmla="*/ 247008 h 6858000"/>
              <a:gd name="connsiteX856" fmla="*/ 5210104 w 7467600"/>
              <a:gd name="connsiteY856" fmla="*/ 228123 h 6858000"/>
              <a:gd name="connsiteX857" fmla="*/ 5261015 w 7467600"/>
              <a:gd name="connsiteY857" fmla="*/ 227087 h 6858000"/>
              <a:gd name="connsiteX858" fmla="*/ 5861181 w 7467600"/>
              <a:gd name="connsiteY858" fmla="*/ 143093 h 6858000"/>
              <a:gd name="connsiteX859" fmla="*/ 5961252 w 7467600"/>
              <a:gd name="connsiteY859" fmla="*/ 114820 h 6858000"/>
              <a:gd name="connsiteX860" fmla="*/ 5944437 w 7467600"/>
              <a:gd name="connsiteY860" fmla="*/ 113829 h 6858000"/>
              <a:gd name="connsiteX861" fmla="*/ 3882765 w 7467600"/>
              <a:gd name="connsiteY861" fmla="*/ 0 h 6858000"/>
              <a:gd name="connsiteX862" fmla="*/ 3995099 w 7467600"/>
              <a:gd name="connsiteY862" fmla="*/ 0 h 6858000"/>
              <a:gd name="connsiteX863" fmla="*/ 4163818 w 7467600"/>
              <a:gd name="connsiteY863" fmla="*/ 234104 h 6858000"/>
              <a:gd name="connsiteX864" fmla="*/ 4172099 w 7467600"/>
              <a:gd name="connsiteY864" fmla="*/ 234207 h 6858000"/>
              <a:gd name="connsiteX865" fmla="*/ 4784282 w 7467600"/>
              <a:gd name="connsiteY865" fmla="*/ 276561 h 6858000"/>
              <a:gd name="connsiteX866" fmla="*/ 4801687 w 7467600"/>
              <a:gd name="connsiteY866" fmla="*/ 267764 h 6858000"/>
              <a:gd name="connsiteX867" fmla="*/ 6082788 w 7467600"/>
              <a:gd name="connsiteY867" fmla="*/ 64119 h 6858000"/>
              <a:gd name="connsiteX868" fmla="*/ 6099442 w 7467600"/>
              <a:gd name="connsiteY868" fmla="*/ 82568 h 6858000"/>
              <a:gd name="connsiteX869" fmla="*/ 4804137 w 7467600"/>
              <a:gd name="connsiteY869" fmla="*/ 320931 h 6858000"/>
              <a:gd name="connsiteX870" fmla="*/ 4227047 w 7467600"/>
              <a:gd name="connsiteY870" fmla="*/ 313415 h 6858000"/>
              <a:gd name="connsiteX871" fmla="*/ 4346041 w 7467600"/>
              <a:gd name="connsiteY871" fmla="*/ 456086 h 6858000"/>
              <a:gd name="connsiteX872" fmla="*/ 4870967 w 7467600"/>
              <a:gd name="connsiteY872" fmla="*/ 963061 h 6858000"/>
              <a:gd name="connsiteX873" fmla="*/ 4889647 w 7467600"/>
              <a:gd name="connsiteY873" fmla="*/ 957147 h 6858000"/>
              <a:gd name="connsiteX874" fmla="*/ 5422504 w 7467600"/>
              <a:gd name="connsiteY874" fmla="*/ 805191 h 6858000"/>
              <a:gd name="connsiteX875" fmla="*/ 6087656 w 7467600"/>
              <a:gd name="connsiteY875" fmla="*/ 826703 h 6858000"/>
              <a:gd name="connsiteX876" fmla="*/ 6058717 w 7467600"/>
              <a:gd name="connsiteY876" fmla="*/ 865992 h 6858000"/>
              <a:gd name="connsiteX877" fmla="*/ 4974153 w 7467600"/>
              <a:gd name="connsiteY877" fmla="*/ 1045456 h 6858000"/>
              <a:gd name="connsiteX878" fmla="*/ 5627835 w 7467600"/>
              <a:gd name="connsiteY878" fmla="*/ 1472077 h 6858000"/>
              <a:gd name="connsiteX879" fmla="*/ 5629817 w 7467600"/>
              <a:gd name="connsiteY879" fmla="*/ 1471412 h 6858000"/>
              <a:gd name="connsiteX880" fmla="*/ 5634124 w 7467600"/>
              <a:gd name="connsiteY880" fmla="*/ 1470572 h 6858000"/>
              <a:gd name="connsiteX881" fmla="*/ 5755832 w 7467600"/>
              <a:gd name="connsiteY881" fmla="*/ 1383886 h 6858000"/>
              <a:gd name="connsiteX882" fmla="*/ 6014186 w 7467600"/>
              <a:gd name="connsiteY882" fmla="*/ 1279799 h 6858000"/>
              <a:gd name="connsiteX883" fmla="*/ 6901619 w 7467600"/>
              <a:gd name="connsiteY883" fmla="*/ 1047874 h 6858000"/>
              <a:gd name="connsiteX884" fmla="*/ 6931566 w 7467600"/>
              <a:gd name="connsiteY884" fmla="*/ 1062034 h 6858000"/>
              <a:gd name="connsiteX885" fmla="*/ 5790982 w 7467600"/>
              <a:gd name="connsiteY885" fmla="*/ 1561380 h 6858000"/>
              <a:gd name="connsiteX886" fmla="*/ 6188971 w 7467600"/>
              <a:gd name="connsiteY886" fmla="*/ 1755168 h 6858000"/>
              <a:gd name="connsiteX887" fmla="*/ 6202446 w 7467600"/>
              <a:gd name="connsiteY887" fmla="*/ 1752268 h 6858000"/>
              <a:gd name="connsiteX888" fmla="*/ 7179560 w 7467600"/>
              <a:gd name="connsiteY888" fmla="*/ 1467551 h 6858000"/>
              <a:gd name="connsiteX889" fmla="*/ 7158730 w 7467600"/>
              <a:gd name="connsiteY889" fmla="*/ 1507835 h 6858000"/>
              <a:gd name="connsiteX890" fmla="*/ 6326959 w 7467600"/>
              <a:gd name="connsiteY890" fmla="*/ 1817686 h 6858000"/>
              <a:gd name="connsiteX891" fmla="*/ 6537433 w 7467600"/>
              <a:gd name="connsiteY891" fmla="*/ 1907790 h 6858000"/>
              <a:gd name="connsiteX892" fmla="*/ 6550221 w 7467600"/>
              <a:gd name="connsiteY892" fmla="*/ 1910729 h 6858000"/>
              <a:gd name="connsiteX893" fmla="*/ 6964438 w 7467600"/>
              <a:gd name="connsiteY893" fmla="*/ 2209505 h 6858000"/>
              <a:gd name="connsiteX894" fmla="*/ 7367862 w 7467600"/>
              <a:gd name="connsiteY894" fmla="*/ 2806833 h 6858000"/>
              <a:gd name="connsiteX895" fmla="*/ 7364329 w 7467600"/>
              <a:gd name="connsiteY895" fmla="*/ 2826907 h 6858000"/>
              <a:gd name="connsiteX896" fmla="*/ 7290545 w 7467600"/>
              <a:gd name="connsiteY896" fmla="*/ 2850663 h 6858000"/>
              <a:gd name="connsiteX897" fmla="*/ 6472036 w 7467600"/>
              <a:gd name="connsiteY897" fmla="*/ 1959003 h 6858000"/>
              <a:gd name="connsiteX898" fmla="*/ 5792897 w 7467600"/>
              <a:gd name="connsiteY898" fmla="*/ 1647747 h 6858000"/>
              <a:gd name="connsiteX899" fmla="*/ 5842751 w 7467600"/>
              <a:gd name="connsiteY899" fmla="*/ 1816112 h 6858000"/>
              <a:gd name="connsiteX900" fmla="*/ 5847424 w 7467600"/>
              <a:gd name="connsiteY900" fmla="*/ 1815776 h 6858000"/>
              <a:gd name="connsiteX901" fmla="*/ 6399821 w 7467600"/>
              <a:gd name="connsiteY901" fmla="*/ 2344799 h 6858000"/>
              <a:gd name="connsiteX902" fmla="*/ 6323232 w 7467600"/>
              <a:gd name="connsiteY902" fmla="*/ 2389634 h 6858000"/>
              <a:gd name="connsiteX903" fmla="*/ 5942958 w 7467600"/>
              <a:gd name="connsiteY903" fmla="*/ 2077708 h 6858000"/>
              <a:gd name="connsiteX904" fmla="*/ 5921559 w 7467600"/>
              <a:gd name="connsiteY904" fmla="*/ 2378596 h 6858000"/>
              <a:gd name="connsiteX905" fmla="*/ 5817651 w 7467600"/>
              <a:gd name="connsiteY905" fmla="*/ 3023919 h 6858000"/>
              <a:gd name="connsiteX906" fmla="*/ 5729634 w 7467600"/>
              <a:gd name="connsiteY906" fmla="*/ 3051849 h 6858000"/>
              <a:gd name="connsiteX907" fmla="*/ 5611018 w 7467600"/>
              <a:gd name="connsiteY907" fmla="*/ 2316769 h 6858000"/>
              <a:gd name="connsiteX908" fmla="*/ 5687608 w 7467600"/>
              <a:gd name="connsiteY908" fmla="*/ 2039972 h 6858000"/>
              <a:gd name="connsiteX909" fmla="*/ 5657554 w 7467600"/>
              <a:gd name="connsiteY909" fmla="*/ 1576445 h 6858000"/>
              <a:gd name="connsiteX910" fmla="*/ 5150475 w 7467600"/>
              <a:gd name="connsiteY910" fmla="*/ 1274012 h 6858000"/>
              <a:gd name="connsiteX911" fmla="*/ 5349142 w 7467600"/>
              <a:gd name="connsiteY911" fmla="*/ 2204405 h 6858000"/>
              <a:gd name="connsiteX912" fmla="*/ 5262214 w 7467600"/>
              <a:gd name="connsiteY912" fmla="*/ 2233836 h 6858000"/>
              <a:gd name="connsiteX913" fmla="*/ 4981539 w 7467600"/>
              <a:gd name="connsiteY913" fmla="*/ 1542201 h 6858000"/>
              <a:gd name="connsiteX914" fmla="*/ 4958461 w 7467600"/>
              <a:gd name="connsiteY914" fmla="*/ 1136957 h 6858000"/>
              <a:gd name="connsiteX915" fmla="*/ 4655015 w 7467600"/>
              <a:gd name="connsiteY915" fmla="*/ 891426 h 6858000"/>
              <a:gd name="connsiteX916" fmla="*/ 4348002 w 7467600"/>
              <a:gd name="connsiteY916" fmla="*/ 2205895 h 6858000"/>
              <a:gd name="connsiteX917" fmla="*/ 4262250 w 7467600"/>
              <a:gd name="connsiteY917" fmla="*/ 2219972 h 6858000"/>
              <a:gd name="connsiteX918" fmla="*/ 4550611 w 7467600"/>
              <a:gd name="connsiteY918" fmla="*/ 817540 h 6858000"/>
              <a:gd name="connsiteX919" fmla="*/ 4564418 w 7467600"/>
              <a:gd name="connsiteY919" fmla="*/ 808293 h 6858000"/>
              <a:gd name="connsiteX920" fmla="*/ 4266388 w 7467600"/>
              <a:gd name="connsiteY920" fmla="*/ 500083 h 6858000"/>
              <a:gd name="connsiteX921" fmla="*/ 4032842 w 7467600"/>
              <a:gd name="connsiteY921" fmla="*/ 211809 h 6858000"/>
              <a:gd name="connsiteX922" fmla="*/ 3882765 w 7467600"/>
              <a:gd name="connsiteY922" fmla="*/ 0 h 6858000"/>
              <a:gd name="connsiteX923" fmla="*/ 3721337 w 7467600"/>
              <a:gd name="connsiteY923" fmla="*/ 0 h 6858000"/>
              <a:gd name="connsiteX924" fmla="*/ 3797544 w 7467600"/>
              <a:gd name="connsiteY924" fmla="*/ 0 h 6858000"/>
              <a:gd name="connsiteX925" fmla="*/ 3775734 w 7467600"/>
              <a:gd name="connsiteY925" fmla="*/ 95131 h 6858000"/>
              <a:gd name="connsiteX926" fmla="*/ 3724807 w 7467600"/>
              <a:gd name="connsiteY926" fmla="*/ 272257 h 6858000"/>
              <a:gd name="connsiteX927" fmla="*/ 3726844 w 7467600"/>
              <a:gd name="connsiteY927" fmla="*/ 282988 h 6858000"/>
              <a:gd name="connsiteX928" fmla="*/ 3742664 w 7467600"/>
              <a:gd name="connsiteY928" fmla="*/ 279918 h 6858000"/>
              <a:gd name="connsiteX929" fmla="*/ 4103910 w 7467600"/>
              <a:gd name="connsiteY929" fmla="*/ 1161917 h 6858000"/>
              <a:gd name="connsiteX930" fmla="*/ 4020269 w 7467600"/>
              <a:gd name="connsiteY930" fmla="*/ 1200406 h 6858000"/>
              <a:gd name="connsiteX931" fmla="*/ 3674882 w 7467600"/>
              <a:gd name="connsiteY931" fmla="*/ 488524 h 6858000"/>
              <a:gd name="connsiteX932" fmla="*/ 3132682 w 7467600"/>
              <a:gd name="connsiteY932" fmla="*/ 1072284 h 6858000"/>
              <a:gd name="connsiteX933" fmla="*/ 2716346 w 7467600"/>
              <a:gd name="connsiteY933" fmla="*/ 1276376 h 6858000"/>
              <a:gd name="connsiteX934" fmla="*/ 2716772 w 7467600"/>
              <a:gd name="connsiteY934" fmla="*/ 1255462 h 6858000"/>
              <a:gd name="connsiteX935" fmla="*/ 3471096 w 7467600"/>
              <a:gd name="connsiteY935" fmla="*/ 437072 h 6858000"/>
              <a:gd name="connsiteX936" fmla="*/ 3639057 w 7467600"/>
              <a:gd name="connsiteY936" fmla="*/ 286334 h 6858000"/>
              <a:gd name="connsiteX937" fmla="*/ 3640309 w 7467600"/>
              <a:gd name="connsiteY937" fmla="*/ 284664 h 6858000"/>
              <a:gd name="connsiteX938" fmla="*/ 3646022 w 7467600"/>
              <a:gd name="connsiteY938" fmla="*/ 276711 h 6858000"/>
              <a:gd name="connsiteX939" fmla="*/ 3707943 w 7467600"/>
              <a:gd name="connsiteY939" fmla="*/ 65958 h 6858000"/>
              <a:gd name="connsiteX940" fmla="*/ 3721337 w 7467600"/>
              <a:gd name="connsiteY940" fmla="*/ 0 h 6858000"/>
              <a:gd name="connsiteX941" fmla="*/ 2867960 w 7467600"/>
              <a:gd name="connsiteY941" fmla="*/ 0 h 6858000"/>
              <a:gd name="connsiteX942" fmla="*/ 2926351 w 7467600"/>
              <a:gd name="connsiteY942" fmla="*/ 0 h 6858000"/>
              <a:gd name="connsiteX943" fmla="*/ 2902823 w 7467600"/>
              <a:gd name="connsiteY943" fmla="*/ 262929 h 6858000"/>
              <a:gd name="connsiteX944" fmla="*/ 2940663 w 7467600"/>
              <a:gd name="connsiteY944" fmla="*/ 140884 h 6858000"/>
              <a:gd name="connsiteX945" fmla="*/ 2947039 w 7467600"/>
              <a:gd name="connsiteY945" fmla="*/ 122524 h 6858000"/>
              <a:gd name="connsiteX946" fmla="*/ 2984316 w 7467600"/>
              <a:gd name="connsiteY946" fmla="*/ 0 h 6858000"/>
              <a:gd name="connsiteX947" fmla="*/ 3016114 w 7467600"/>
              <a:gd name="connsiteY947" fmla="*/ 0 h 6858000"/>
              <a:gd name="connsiteX948" fmla="*/ 2979949 w 7467600"/>
              <a:gd name="connsiteY948" fmla="*/ 119274 h 6858000"/>
              <a:gd name="connsiteX949" fmla="*/ 3023879 w 7467600"/>
              <a:gd name="connsiteY949" fmla="*/ 0 h 6858000"/>
              <a:gd name="connsiteX950" fmla="*/ 3105400 w 7467600"/>
              <a:gd name="connsiteY950" fmla="*/ 0 h 6858000"/>
              <a:gd name="connsiteX951" fmla="*/ 3094669 w 7467600"/>
              <a:gd name="connsiteY951" fmla="*/ 30308 h 6858000"/>
              <a:gd name="connsiteX952" fmla="*/ 2901945 w 7467600"/>
              <a:gd name="connsiteY952" fmla="*/ 466538 h 6858000"/>
              <a:gd name="connsiteX953" fmla="*/ 2815209 w 7467600"/>
              <a:gd name="connsiteY953" fmla="*/ 497361 h 6858000"/>
              <a:gd name="connsiteX954" fmla="*/ 2844845 w 7467600"/>
              <a:gd name="connsiteY954" fmla="*/ 127638 h 6858000"/>
              <a:gd name="connsiteX955" fmla="*/ 2867960 w 7467600"/>
              <a:gd name="connsiteY955" fmla="*/ 0 h 6858000"/>
              <a:gd name="connsiteX956" fmla="*/ 1057230 w 7467600"/>
              <a:gd name="connsiteY956" fmla="*/ 0 h 6858000"/>
              <a:gd name="connsiteX957" fmla="*/ 1111003 w 7467600"/>
              <a:gd name="connsiteY957" fmla="*/ 0 h 6858000"/>
              <a:gd name="connsiteX958" fmla="*/ 1125553 w 7467600"/>
              <a:gd name="connsiteY958" fmla="*/ 52588 h 6858000"/>
              <a:gd name="connsiteX959" fmla="*/ 1304276 w 7467600"/>
              <a:gd name="connsiteY959" fmla="*/ 476275 h 6858000"/>
              <a:gd name="connsiteX960" fmla="*/ 1492066 w 7467600"/>
              <a:gd name="connsiteY960" fmla="*/ 886333 h 6858000"/>
              <a:gd name="connsiteX961" fmla="*/ 1423698 w 7467600"/>
              <a:gd name="connsiteY961" fmla="*/ 710817 h 6858000"/>
              <a:gd name="connsiteX962" fmla="*/ 1357609 w 7467600"/>
              <a:gd name="connsiteY962" fmla="*/ 532892 h 6858000"/>
              <a:gd name="connsiteX963" fmla="*/ 1309550 w 7467600"/>
              <a:gd name="connsiteY963" fmla="*/ 374031 h 6858000"/>
              <a:gd name="connsiteX964" fmla="*/ 1193673 w 7467600"/>
              <a:gd name="connsiteY964" fmla="*/ 49533 h 6858000"/>
              <a:gd name="connsiteX965" fmla="*/ 1164391 w 7467600"/>
              <a:gd name="connsiteY965" fmla="*/ 0 h 6858000"/>
              <a:gd name="connsiteX966" fmla="*/ 1200666 w 7467600"/>
              <a:gd name="connsiteY966" fmla="*/ 0 h 6858000"/>
              <a:gd name="connsiteX967" fmla="*/ 1223408 w 7467600"/>
              <a:gd name="connsiteY967" fmla="*/ 38996 h 6858000"/>
              <a:gd name="connsiteX968" fmla="*/ 1339635 w 7467600"/>
              <a:gd name="connsiteY968" fmla="*/ 365517 h 6858000"/>
              <a:gd name="connsiteX969" fmla="*/ 1387469 w 7467600"/>
              <a:gd name="connsiteY969" fmla="*/ 523079 h 6858000"/>
              <a:gd name="connsiteX970" fmla="*/ 1452685 w 7467600"/>
              <a:gd name="connsiteY970" fmla="*/ 699806 h 6858000"/>
              <a:gd name="connsiteX971" fmla="*/ 1492092 w 7467600"/>
              <a:gd name="connsiteY971" fmla="*/ 800424 h 6858000"/>
              <a:gd name="connsiteX972" fmla="*/ 1455302 w 7467600"/>
              <a:gd name="connsiteY972" fmla="*/ 632913 h 6858000"/>
              <a:gd name="connsiteX973" fmla="*/ 1222336 w 7467600"/>
              <a:gd name="connsiteY973" fmla="*/ 9480 h 6858000"/>
              <a:gd name="connsiteX974" fmla="*/ 1214634 w 7467600"/>
              <a:gd name="connsiteY974" fmla="*/ 0 h 6858000"/>
              <a:gd name="connsiteX975" fmla="*/ 1289827 w 7467600"/>
              <a:gd name="connsiteY975" fmla="*/ 0 h 6858000"/>
              <a:gd name="connsiteX976" fmla="*/ 1321076 w 7467600"/>
              <a:gd name="connsiteY976" fmla="*/ 59722 h 6858000"/>
              <a:gd name="connsiteX977" fmla="*/ 1512579 w 7467600"/>
              <a:gd name="connsiteY977" fmla="*/ 626441 h 6858000"/>
              <a:gd name="connsiteX978" fmla="*/ 1506076 w 7467600"/>
              <a:gd name="connsiteY978" fmla="*/ 1089289 h 6858000"/>
              <a:gd name="connsiteX979" fmla="*/ 1486346 w 7467600"/>
              <a:gd name="connsiteY979" fmla="*/ 1079919 h 6858000"/>
              <a:gd name="connsiteX980" fmla="*/ 1070511 w 7467600"/>
              <a:gd name="connsiteY980" fmla="*/ 48609 h 6858000"/>
              <a:gd name="connsiteX981" fmla="*/ 1057230 w 7467600"/>
              <a:gd name="connsiteY981" fmla="*/ 0 h 6858000"/>
              <a:gd name="connsiteX982" fmla="*/ 43151 w 7467600"/>
              <a:gd name="connsiteY982" fmla="*/ 0 h 6858000"/>
              <a:gd name="connsiteX983" fmla="*/ 95283 w 7467600"/>
              <a:gd name="connsiteY983" fmla="*/ 0 h 6858000"/>
              <a:gd name="connsiteX984" fmla="*/ 300708 w 7467600"/>
              <a:gd name="connsiteY984" fmla="*/ 154571 h 6858000"/>
              <a:gd name="connsiteX985" fmla="*/ 530414 w 7467600"/>
              <a:gd name="connsiteY985" fmla="*/ 354673 h 6858000"/>
              <a:gd name="connsiteX986" fmla="*/ 333785 w 7467600"/>
              <a:gd name="connsiteY986" fmla="*/ 161564 h 6858000"/>
              <a:gd name="connsiteX987" fmla="*/ 147005 w 7467600"/>
              <a:gd name="connsiteY987" fmla="*/ 0 h 6858000"/>
              <a:gd name="connsiteX988" fmla="*/ 272509 w 7467600"/>
              <a:gd name="connsiteY988" fmla="*/ 0 h 6858000"/>
              <a:gd name="connsiteX989" fmla="*/ 326276 w 7467600"/>
              <a:gd name="connsiteY989" fmla="*/ 45847 h 6858000"/>
              <a:gd name="connsiteX990" fmla="*/ 823759 w 7467600"/>
              <a:gd name="connsiteY990" fmla="*/ 574145 h 6858000"/>
              <a:gd name="connsiteX991" fmla="*/ 811254 w 7467600"/>
              <a:gd name="connsiteY991" fmla="*/ 665546 h 6858000"/>
              <a:gd name="connsiteX992" fmla="*/ 154042 w 7467600"/>
              <a:gd name="connsiteY992" fmla="*/ 261522 h 6858000"/>
              <a:gd name="connsiteX993" fmla="*/ 13550 w 7467600"/>
              <a:gd name="connsiteY993" fmla="*/ 158423 h 6858000"/>
              <a:gd name="connsiteX994" fmla="*/ 0 w 7467600"/>
              <a:gd name="connsiteY994" fmla="*/ 146618 h 6858000"/>
              <a:gd name="connsiteX995" fmla="*/ 0 w 7467600"/>
              <a:gd name="connsiteY995" fmla="*/ 59161 h 6858000"/>
              <a:gd name="connsiteX996" fmla="*/ 45427 w 7467600"/>
              <a:gd name="connsiteY996" fmla="*/ 101078 h 6858000"/>
              <a:gd name="connsiteX997" fmla="*/ 630103 w 7467600"/>
              <a:gd name="connsiteY997" fmla="*/ 485885 h 6858000"/>
              <a:gd name="connsiteX998" fmla="*/ 532040 w 7467600"/>
              <a:gd name="connsiteY998" fmla="*/ 399359 h 6858000"/>
              <a:gd name="connsiteX999" fmla="*/ 517618 w 7467600"/>
              <a:gd name="connsiteY999" fmla="*/ 385726 h 6858000"/>
              <a:gd name="connsiteX1000" fmla="*/ 285074 w 7467600"/>
              <a:gd name="connsiteY1000" fmla="*/ 182755 h 6858000"/>
              <a:gd name="connsiteX1001" fmla="*/ 43151 w 7467600"/>
              <a:gd name="connsiteY100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27410 w 7467600"/>
              <a:gd name="connsiteY166" fmla="*/ 4716164 h 6858000"/>
              <a:gd name="connsiteX167" fmla="*/ 1997014 w 7467600"/>
              <a:gd name="connsiteY167" fmla="*/ 4698007 h 6858000"/>
              <a:gd name="connsiteX168" fmla="*/ 2005458 w 7467600"/>
              <a:gd name="connsiteY168" fmla="*/ 4699540 h 6858000"/>
              <a:gd name="connsiteX169" fmla="*/ 2657186 w 7467600"/>
              <a:gd name="connsiteY169" fmla="*/ 4901687 h 6858000"/>
              <a:gd name="connsiteX170" fmla="*/ 2826662 w 7467600"/>
              <a:gd name="connsiteY170" fmla="*/ 4970362 h 6858000"/>
              <a:gd name="connsiteX171" fmla="*/ 2876100 w 7467600"/>
              <a:gd name="connsiteY171" fmla="*/ 4995397 h 6858000"/>
              <a:gd name="connsiteX172" fmla="*/ 3042600 w 7467600"/>
              <a:gd name="connsiteY172" fmla="*/ 5059532 h 6858000"/>
              <a:gd name="connsiteX173" fmla="*/ 1997014 w 7467600"/>
              <a:gd name="connsiteY173" fmla="*/ 4698007 h 6858000"/>
              <a:gd name="connsiteX174" fmla="*/ 2305292 w 7467600"/>
              <a:gd name="connsiteY174" fmla="*/ 4219492 h 6858000"/>
              <a:gd name="connsiteX175" fmla="*/ 3360922 w 7467600"/>
              <a:gd name="connsiteY175" fmla="*/ 4529373 h 6858000"/>
              <a:gd name="connsiteX176" fmla="*/ 3492420 w 7467600"/>
              <a:gd name="connsiteY176" fmla="*/ 4510145 h 6858000"/>
              <a:gd name="connsiteX177" fmla="*/ 3364086 w 7467600"/>
              <a:gd name="connsiteY177" fmla="*/ 4480340 h 6858000"/>
              <a:gd name="connsiteX178" fmla="*/ 3225818 w 7467600"/>
              <a:gd name="connsiteY178" fmla="*/ 4411822 h 6858000"/>
              <a:gd name="connsiteX179" fmla="*/ 3129696 w 7467600"/>
              <a:gd name="connsiteY179" fmla="*/ 4360704 h 6858000"/>
              <a:gd name="connsiteX180" fmla="*/ 2814545 w 7467600"/>
              <a:gd name="connsiteY180" fmla="*/ 4282955 h 6858000"/>
              <a:gd name="connsiteX181" fmla="*/ 2305292 w 7467600"/>
              <a:gd name="connsiteY181" fmla="*/ 4219492 h 6858000"/>
              <a:gd name="connsiteX182" fmla="*/ 2626982 w 7467600"/>
              <a:gd name="connsiteY182" fmla="*/ 4206450 h 6858000"/>
              <a:gd name="connsiteX183" fmla="*/ 2490617 w 7467600"/>
              <a:gd name="connsiteY183" fmla="*/ 4206951 h 6858000"/>
              <a:gd name="connsiteX184" fmla="*/ 2819869 w 7467600"/>
              <a:gd name="connsiteY184" fmla="*/ 4252936 h 6858000"/>
              <a:gd name="connsiteX185" fmla="*/ 3143018 w 7467600"/>
              <a:gd name="connsiteY185" fmla="*/ 4332698 h 6858000"/>
              <a:gd name="connsiteX186" fmla="*/ 3241520 w 7467600"/>
              <a:gd name="connsiteY186" fmla="*/ 4385112 h 6858000"/>
              <a:gd name="connsiteX187" fmla="*/ 3374575 w 7467600"/>
              <a:gd name="connsiteY187" fmla="*/ 4451517 h 6858000"/>
              <a:gd name="connsiteX188" fmla="*/ 3505221 w 7467600"/>
              <a:gd name="connsiteY188" fmla="*/ 4480757 h 6858000"/>
              <a:gd name="connsiteX189" fmla="*/ 2626982 w 7467600"/>
              <a:gd name="connsiteY189" fmla="*/ 4206450 h 6858000"/>
              <a:gd name="connsiteX190" fmla="*/ 1310106 w 7467600"/>
              <a:gd name="connsiteY190" fmla="*/ 3943217 h 6858000"/>
              <a:gd name="connsiteX191" fmla="*/ 854994 w 7467600"/>
              <a:gd name="connsiteY191" fmla="*/ 4399136 h 6858000"/>
              <a:gd name="connsiteX192" fmla="*/ 742462 w 7467600"/>
              <a:gd name="connsiteY192" fmla="*/ 4594648 h 6858000"/>
              <a:gd name="connsiteX193" fmla="*/ 820602 w 7467600"/>
              <a:gd name="connsiteY193" fmla="*/ 4485915 h 6858000"/>
              <a:gd name="connsiteX194" fmla="*/ 878295 w 7467600"/>
              <a:gd name="connsiteY194" fmla="*/ 4403594 h 6858000"/>
              <a:gd name="connsiteX195" fmla="*/ 1240607 w 7467600"/>
              <a:gd name="connsiteY195" fmla="*/ 4010401 h 6858000"/>
              <a:gd name="connsiteX196" fmla="*/ 1310106 w 7467600"/>
              <a:gd name="connsiteY196" fmla="*/ 3943217 h 6858000"/>
              <a:gd name="connsiteX197" fmla="*/ 1423113 w 7467600"/>
              <a:gd name="connsiteY197" fmla="*/ 3874565 h 6858000"/>
              <a:gd name="connsiteX198" fmla="*/ 1260565 w 7467600"/>
              <a:gd name="connsiteY198" fmla="*/ 4031982 h 6858000"/>
              <a:gd name="connsiteX199" fmla="*/ 901900 w 7467600"/>
              <a:gd name="connsiteY199" fmla="*/ 4421236 h 6858000"/>
              <a:gd name="connsiteX200" fmla="*/ 845044 w 7467600"/>
              <a:gd name="connsiteY200" fmla="*/ 4502436 h 6858000"/>
              <a:gd name="connsiteX201" fmla="*/ 685926 w 7467600"/>
              <a:gd name="connsiteY201" fmla="*/ 4703069 h 6858000"/>
              <a:gd name="connsiteX202" fmla="*/ 684248 w 7467600"/>
              <a:gd name="connsiteY202" fmla="*/ 4706721 h 6858000"/>
              <a:gd name="connsiteX203" fmla="*/ 1423113 w 7467600"/>
              <a:gd name="connsiteY203" fmla="*/ 3874565 h 6858000"/>
              <a:gd name="connsiteX204" fmla="*/ 3316479 w 7467600"/>
              <a:gd name="connsiteY204" fmla="*/ 3872136 h 6858000"/>
              <a:gd name="connsiteX205" fmla="*/ 3546806 w 7467600"/>
              <a:gd name="connsiteY205" fmla="*/ 4356139 h 6858000"/>
              <a:gd name="connsiteX206" fmla="*/ 3364433 w 7467600"/>
              <a:gd name="connsiteY206" fmla="*/ 3953121 h 6858000"/>
              <a:gd name="connsiteX207" fmla="*/ 3316479 w 7467600"/>
              <a:gd name="connsiteY207" fmla="*/ 3872136 h 6858000"/>
              <a:gd name="connsiteX208" fmla="*/ 3291335 w 7467600"/>
              <a:gd name="connsiteY208" fmla="*/ 3767420 h 6858000"/>
              <a:gd name="connsiteX209" fmla="*/ 3390805 w 7467600"/>
              <a:gd name="connsiteY209" fmla="*/ 3937163 h 6858000"/>
              <a:gd name="connsiteX210" fmla="*/ 3579062 w 7467600"/>
              <a:gd name="connsiteY210" fmla="*/ 4359040 h 6858000"/>
              <a:gd name="connsiteX211" fmla="*/ 3467355 w 7467600"/>
              <a:gd name="connsiteY211" fmla="*/ 3988130 h 6858000"/>
              <a:gd name="connsiteX212" fmla="*/ 3310753 w 7467600"/>
              <a:gd name="connsiteY212" fmla="*/ 3787140 h 6858000"/>
              <a:gd name="connsiteX213" fmla="*/ 3291335 w 7467600"/>
              <a:gd name="connsiteY213" fmla="*/ 3767420 h 6858000"/>
              <a:gd name="connsiteX214" fmla="*/ 1635889 w 7467600"/>
              <a:gd name="connsiteY214" fmla="*/ 3709494 h 6858000"/>
              <a:gd name="connsiteX215" fmla="*/ 1634800 w 7467600"/>
              <a:gd name="connsiteY215" fmla="*/ 3731111 h 6858000"/>
              <a:gd name="connsiteX216" fmla="*/ 1635889 w 7467600"/>
              <a:gd name="connsiteY216" fmla="*/ 3709494 h 6858000"/>
              <a:gd name="connsiteX217" fmla="*/ 1510397 w 7467600"/>
              <a:gd name="connsiteY217" fmla="*/ 3684705 h 6858000"/>
              <a:gd name="connsiteX218" fmla="*/ 1146550 w 7467600"/>
              <a:gd name="connsiteY218" fmla="*/ 3802012 h 6858000"/>
              <a:gd name="connsiteX219" fmla="*/ 698834 w 7467600"/>
              <a:gd name="connsiteY219" fmla="*/ 3952272 h 6858000"/>
              <a:gd name="connsiteX220" fmla="*/ 34256 w 7467600"/>
              <a:gd name="connsiteY220" fmla="*/ 4347603 h 6858000"/>
              <a:gd name="connsiteX221" fmla="*/ 527241 w 7467600"/>
              <a:gd name="connsiteY221" fmla="*/ 4065078 h 6858000"/>
              <a:gd name="connsiteX222" fmla="*/ 1510397 w 7467600"/>
              <a:gd name="connsiteY222" fmla="*/ 3684705 h 6858000"/>
              <a:gd name="connsiteX223" fmla="*/ 1313114 w 7467600"/>
              <a:gd name="connsiteY223" fmla="*/ 3655216 h 6858000"/>
              <a:gd name="connsiteX224" fmla="*/ 1109304 w 7467600"/>
              <a:gd name="connsiteY224" fmla="*/ 3669030 h 6858000"/>
              <a:gd name="connsiteX225" fmla="*/ 8129 w 7467600"/>
              <a:gd name="connsiteY225" fmla="*/ 4330519 h 6858000"/>
              <a:gd name="connsiteX226" fmla="*/ 687572 w 7467600"/>
              <a:gd name="connsiteY226" fmla="*/ 3925629 h 6858000"/>
              <a:gd name="connsiteX227" fmla="*/ 1138365 w 7467600"/>
              <a:gd name="connsiteY227" fmla="*/ 3774515 h 6858000"/>
              <a:gd name="connsiteX228" fmla="*/ 1505579 w 7467600"/>
              <a:gd name="connsiteY228" fmla="*/ 3655526 h 6858000"/>
              <a:gd name="connsiteX229" fmla="*/ 1313114 w 7467600"/>
              <a:gd name="connsiteY229" fmla="*/ 3655216 h 6858000"/>
              <a:gd name="connsiteX230" fmla="*/ 3655073 w 7467600"/>
              <a:gd name="connsiteY230" fmla="*/ 3650884 h 6858000"/>
              <a:gd name="connsiteX231" fmla="*/ 3989938 w 7467600"/>
              <a:gd name="connsiteY231" fmla="*/ 3991685 h 6858000"/>
              <a:gd name="connsiteX232" fmla="*/ 4393907 w 7467600"/>
              <a:gd name="connsiteY232" fmla="*/ 4261258 h 6858000"/>
              <a:gd name="connsiteX233" fmla="*/ 4648051 w 7467600"/>
              <a:gd name="connsiteY233" fmla="*/ 4374051 h 6858000"/>
              <a:gd name="connsiteX234" fmla="*/ 4383389 w 7467600"/>
              <a:gd name="connsiteY234" fmla="*/ 4184369 h 6858000"/>
              <a:gd name="connsiteX235" fmla="*/ 4165508 w 7467600"/>
              <a:gd name="connsiteY235" fmla="*/ 4035196 h 6858000"/>
              <a:gd name="connsiteX236" fmla="*/ 4068162 w 7467600"/>
              <a:gd name="connsiteY236" fmla="*/ 3953394 h 6858000"/>
              <a:gd name="connsiteX237" fmla="*/ 3981416 w 7467600"/>
              <a:gd name="connsiteY237" fmla="*/ 3880482 h 6858000"/>
              <a:gd name="connsiteX238" fmla="*/ 3800147 w 7467600"/>
              <a:gd name="connsiteY238" fmla="*/ 3749872 h 6858000"/>
              <a:gd name="connsiteX239" fmla="*/ 3655073 w 7467600"/>
              <a:gd name="connsiteY239" fmla="*/ 3650884 h 6858000"/>
              <a:gd name="connsiteX240" fmla="*/ 3670252 w 7467600"/>
              <a:gd name="connsiteY240" fmla="*/ 3622798 h 6858000"/>
              <a:gd name="connsiteX241" fmla="*/ 3817258 w 7467600"/>
              <a:gd name="connsiteY241" fmla="*/ 3723577 h 6858000"/>
              <a:gd name="connsiteX242" fmla="*/ 4000461 w 7467600"/>
              <a:gd name="connsiteY242" fmla="*/ 3855966 h 6858000"/>
              <a:gd name="connsiteX243" fmla="*/ 4088180 w 7467600"/>
              <a:gd name="connsiteY243" fmla="*/ 3929774 h 6858000"/>
              <a:gd name="connsiteX244" fmla="*/ 4184555 w 7467600"/>
              <a:gd name="connsiteY244" fmla="*/ 4010683 h 6858000"/>
              <a:gd name="connsiteX245" fmla="*/ 4399563 w 7467600"/>
              <a:gd name="connsiteY245" fmla="*/ 4158106 h 6858000"/>
              <a:gd name="connsiteX246" fmla="*/ 4684469 w 7467600"/>
              <a:gd name="connsiteY246" fmla="*/ 4364680 h 6858000"/>
              <a:gd name="connsiteX247" fmla="*/ 4690271 w 7467600"/>
              <a:gd name="connsiteY247" fmla="*/ 4370034 h 6858000"/>
              <a:gd name="connsiteX248" fmla="*/ 4136093 w 7467600"/>
              <a:gd name="connsiteY248" fmla="*/ 3858466 h 6858000"/>
              <a:gd name="connsiteX249" fmla="*/ 3670252 w 7467600"/>
              <a:gd name="connsiteY249" fmla="*/ 3622798 h 6858000"/>
              <a:gd name="connsiteX250" fmla="*/ 4440129 w 7467600"/>
              <a:gd name="connsiteY250" fmla="*/ 3448571 h 6858000"/>
              <a:gd name="connsiteX251" fmla="*/ 4856525 w 7467600"/>
              <a:gd name="connsiteY251" fmla="*/ 3915351 h 6858000"/>
              <a:gd name="connsiteX252" fmla="*/ 5059055 w 7467600"/>
              <a:gd name="connsiteY252" fmla="*/ 4108918 h 6858000"/>
              <a:gd name="connsiteX253" fmla="*/ 5290070 w 7467600"/>
              <a:gd name="connsiteY253" fmla="*/ 4263619 h 6858000"/>
              <a:gd name="connsiteX254" fmla="*/ 4834991 w 7467600"/>
              <a:gd name="connsiteY254" fmla="*/ 3830985 h 6858000"/>
              <a:gd name="connsiteX255" fmla="*/ 4440129 w 7467600"/>
              <a:gd name="connsiteY255" fmla="*/ 3448571 h 6858000"/>
              <a:gd name="connsiteX256" fmla="*/ 4441737 w 7467600"/>
              <a:gd name="connsiteY256" fmla="*/ 3399734 h 6858000"/>
              <a:gd name="connsiteX257" fmla="*/ 4431236 w 7467600"/>
              <a:gd name="connsiteY257" fmla="*/ 3400954 h 6858000"/>
              <a:gd name="connsiteX258" fmla="*/ 4557150 w 7467600"/>
              <a:gd name="connsiteY258" fmla="*/ 3510023 h 6858000"/>
              <a:gd name="connsiteX259" fmla="*/ 4856936 w 7467600"/>
              <a:gd name="connsiteY259" fmla="*/ 3809146 h 6858000"/>
              <a:gd name="connsiteX260" fmla="*/ 5111996 w 7467600"/>
              <a:gd name="connsiteY260" fmla="*/ 4065759 h 6858000"/>
              <a:gd name="connsiteX261" fmla="*/ 5388878 w 7467600"/>
              <a:gd name="connsiteY261" fmla="*/ 4300185 h 6858000"/>
              <a:gd name="connsiteX262" fmla="*/ 5425556 w 7467600"/>
              <a:gd name="connsiteY262" fmla="*/ 4308967 h 6858000"/>
              <a:gd name="connsiteX263" fmla="*/ 4943646 w 7467600"/>
              <a:gd name="connsiteY263" fmla="*/ 3822916 h 6858000"/>
              <a:gd name="connsiteX264" fmla="*/ 4594837 w 7467600"/>
              <a:gd name="connsiteY264" fmla="*/ 3532274 h 6858000"/>
              <a:gd name="connsiteX265" fmla="*/ 4441737 w 7467600"/>
              <a:gd name="connsiteY265" fmla="*/ 3399734 h 6858000"/>
              <a:gd name="connsiteX266" fmla="*/ 5425834 w 7467600"/>
              <a:gd name="connsiteY266" fmla="*/ 3162785 h 6858000"/>
              <a:gd name="connsiteX267" fmla="*/ 5401644 w 7467600"/>
              <a:gd name="connsiteY267" fmla="*/ 3617847 h 6858000"/>
              <a:gd name="connsiteX268" fmla="*/ 5467256 w 7467600"/>
              <a:gd name="connsiteY268" fmla="*/ 4175494 h 6858000"/>
              <a:gd name="connsiteX269" fmla="*/ 5448069 w 7467600"/>
              <a:gd name="connsiteY269" fmla="*/ 3567554 h 6858000"/>
              <a:gd name="connsiteX270" fmla="*/ 5425834 w 7467600"/>
              <a:gd name="connsiteY270" fmla="*/ 3162785 h 6858000"/>
              <a:gd name="connsiteX271" fmla="*/ 1318687 w 7467600"/>
              <a:gd name="connsiteY271" fmla="*/ 3113840 h 6858000"/>
              <a:gd name="connsiteX272" fmla="*/ 1066793 w 7467600"/>
              <a:gd name="connsiteY272" fmla="*/ 3212171 h 6858000"/>
              <a:gd name="connsiteX273" fmla="*/ 993319 w 7467600"/>
              <a:gd name="connsiteY273" fmla="*/ 3247648 h 6858000"/>
              <a:gd name="connsiteX274" fmla="*/ 853081 w 7467600"/>
              <a:gd name="connsiteY274" fmla="*/ 3312410 h 6858000"/>
              <a:gd name="connsiteX275" fmla="*/ 805957 w 7467600"/>
              <a:gd name="connsiteY275" fmla="*/ 3330443 h 6858000"/>
              <a:gd name="connsiteX276" fmla="*/ 1318687 w 7467600"/>
              <a:gd name="connsiteY276" fmla="*/ 3113840 h 6858000"/>
              <a:gd name="connsiteX277" fmla="*/ 5453702 w 7467600"/>
              <a:gd name="connsiteY277" fmla="*/ 3090882 h 6858000"/>
              <a:gd name="connsiteX278" fmla="*/ 5480135 w 7467600"/>
              <a:gd name="connsiteY278" fmla="*/ 3565802 h 6858000"/>
              <a:gd name="connsiteX279" fmla="*/ 5499023 w 7467600"/>
              <a:gd name="connsiteY279" fmla="*/ 4166310 h 6858000"/>
              <a:gd name="connsiteX280" fmla="*/ 5547022 w 7467600"/>
              <a:gd name="connsiteY280" fmla="*/ 3607838 h 6858000"/>
              <a:gd name="connsiteX281" fmla="*/ 5515964 w 7467600"/>
              <a:gd name="connsiteY281" fmla="*/ 3378541 h 6858000"/>
              <a:gd name="connsiteX282" fmla="*/ 5453702 w 7467600"/>
              <a:gd name="connsiteY282" fmla="*/ 3090882 h 6858000"/>
              <a:gd name="connsiteX283" fmla="*/ 1238695 w 7467600"/>
              <a:gd name="connsiteY283" fmla="*/ 3076820 h 6858000"/>
              <a:gd name="connsiteX284" fmla="*/ 716371 w 7467600"/>
              <a:gd name="connsiteY284" fmla="*/ 3293249 h 6858000"/>
              <a:gd name="connsiteX285" fmla="*/ 579522 w 7467600"/>
              <a:gd name="connsiteY285" fmla="*/ 3371759 h 6858000"/>
              <a:gd name="connsiteX286" fmla="*/ 600288 w 7467600"/>
              <a:gd name="connsiteY286" fmla="*/ 3365555 h 6858000"/>
              <a:gd name="connsiteX287" fmla="*/ 840692 w 7467600"/>
              <a:gd name="connsiteY287" fmla="*/ 3284921 h 6858000"/>
              <a:gd name="connsiteX288" fmla="*/ 979248 w 7467600"/>
              <a:gd name="connsiteY288" fmla="*/ 3221003 h 6858000"/>
              <a:gd name="connsiteX289" fmla="*/ 1053282 w 7467600"/>
              <a:gd name="connsiteY289" fmla="*/ 3185247 h 6858000"/>
              <a:gd name="connsiteX290" fmla="*/ 1320603 w 7467600"/>
              <a:gd name="connsiteY290" fmla="*/ 3081281 h 6858000"/>
              <a:gd name="connsiteX291" fmla="*/ 1238695 w 7467600"/>
              <a:gd name="connsiteY291" fmla="*/ 3076820 h 6858000"/>
              <a:gd name="connsiteX292" fmla="*/ 5425627 w 7467600"/>
              <a:gd name="connsiteY292" fmla="*/ 2954192 h 6858000"/>
              <a:gd name="connsiteX293" fmla="*/ 5470770 w 7467600"/>
              <a:gd name="connsiteY293" fmla="*/ 3005435 h 6858000"/>
              <a:gd name="connsiteX294" fmla="*/ 5519779 w 7467600"/>
              <a:gd name="connsiteY294" fmla="*/ 4359223 h 6858000"/>
              <a:gd name="connsiteX295" fmla="*/ 5520293 w 7467600"/>
              <a:gd name="connsiteY295" fmla="*/ 4360602 h 6858000"/>
              <a:gd name="connsiteX296" fmla="*/ 5767221 w 7467600"/>
              <a:gd name="connsiteY296" fmla="*/ 4665564 h 6858000"/>
              <a:gd name="connsiteX297" fmla="*/ 6937169 w 7467600"/>
              <a:gd name="connsiteY297" fmla="*/ 4815941 h 6858000"/>
              <a:gd name="connsiteX298" fmla="*/ 6953922 w 7467600"/>
              <a:gd name="connsiteY298" fmla="*/ 4890068 h 6858000"/>
              <a:gd name="connsiteX299" fmla="*/ 6071359 w 7467600"/>
              <a:gd name="connsiteY299" fmla="*/ 4770770 h 6858000"/>
              <a:gd name="connsiteX300" fmla="*/ 6038839 w 7467600"/>
              <a:gd name="connsiteY300" fmla="*/ 4764474 h 6858000"/>
              <a:gd name="connsiteX301" fmla="*/ 6038706 w 7467600"/>
              <a:gd name="connsiteY301" fmla="*/ 4763847 h 6858000"/>
              <a:gd name="connsiteX302" fmla="*/ 6037784 w 7467600"/>
              <a:gd name="connsiteY302" fmla="*/ 4764270 h 6858000"/>
              <a:gd name="connsiteX303" fmla="*/ 6038839 w 7467600"/>
              <a:gd name="connsiteY303" fmla="*/ 4764474 h 6858000"/>
              <a:gd name="connsiteX304" fmla="*/ 6040338 w 7467600"/>
              <a:gd name="connsiteY304" fmla="*/ 4771418 h 6858000"/>
              <a:gd name="connsiteX305" fmla="*/ 6024488 w 7467600"/>
              <a:gd name="connsiteY305" fmla="*/ 4809903 h 6858000"/>
              <a:gd name="connsiteX306" fmla="*/ 5599771 w 7467600"/>
              <a:gd name="connsiteY306" fmla="*/ 5509652 h 6858000"/>
              <a:gd name="connsiteX307" fmla="*/ 5548843 w 7467600"/>
              <a:gd name="connsiteY307" fmla="*/ 5563845 h 6858000"/>
              <a:gd name="connsiteX308" fmla="*/ 5940952 w 7467600"/>
              <a:gd name="connsiteY308" fmla="*/ 6250028 h 6858000"/>
              <a:gd name="connsiteX309" fmla="*/ 6043441 w 7467600"/>
              <a:gd name="connsiteY309" fmla="*/ 6665847 h 6858000"/>
              <a:gd name="connsiteX310" fmla="*/ 6093432 w 7467600"/>
              <a:gd name="connsiteY310" fmla="*/ 6858000 h 6858000"/>
              <a:gd name="connsiteX311" fmla="*/ 6034344 w 7467600"/>
              <a:gd name="connsiteY311" fmla="*/ 6858000 h 6858000"/>
              <a:gd name="connsiteX312" fmla="*/ 6026679 w 7467600"/>
              <a:gd name="connsiteY312" fmla="*/ 6836959 h 6858000"/>
              <a:gd name="connsiteX313" fmla="*/ 5800441 w 7467600"/>
              <a:gd name="connsiteY313" fmla="*/ 6335286 h 6858000"/>
              <a:gd name="connsiteX314" fmla="*/ 5526562 w 7467600"/>
              <a:gd name="connsiteY314" fmla="*/ 5705388 h 6858000"/>
              <a:gd name="connsiteX315" fmla="*/ 5519640 w 7467600"/>
              <a:gd name="connsiteY315" fmla="*/ 5683774 h 6858000"/>
              <a:gd name="connsiteX316" fmla="*/ 5844559 w 7467600"/>
              <a:gd name="connsiteY316" fmla="*/ 6553349 h 6858000"/>
              <a:gd name="connsiteX317" fmla="*/ 5975994 w 7467600"/>
              <a:gd name="connsiteY317" fmla="*/ 6858000 h 6858000"/>
              <a:gd name="connsiteX318" fmla="*/ 5898547 w 7467600"/>
              <a:gd name="connsiteY318" fmla="*/ 6858000 h 6858000"/>
              <a:gd name="connsiteX319" fmla="*/ 5682041 w 7467600"/>
              <a:gd name="connsiteY319" fmla="*/ 6355860 h 6858000"/>
              <a:gd name="connsiteX320" fmla="*/ 5461758 w 7467600"/>
              <a:gd name="connsiteY320" fmla="*/ 5820220 h 6858000"/>
              <a:gd name="connsiteX321" fmla="*/ 5237282 w 7467600"/>
              <a:gd name="connsiteY321" fmla="*/ 6579086 h 6858000"/>
              <a:gd name="connsiteX322" fmla="*/ 5115009 w 7467600"/>
              <a:gd name="connsiteY322" fmla="*/ 6858000 h 6858000"/>
              <a:gd name="connsiteX323" fmla="*/ 5028074 w 7467600"/>
              <a:gd name="connsiteY323" fmla="*/ 6858000 h 6858000"/>
              <a:gd name="connsiteX324" fmla="*/ 5079508 w 7467600"/>
              <a:gd name="connsiteY324" fmla="*/ 6749074 h 6858000"/>
              <a:gd name="connsiteX325" fmla="*/ 5371846 w 7467600"/>
              <a:gd name="connsiteY325" fmla="*/ 5924413 h 6858000"/>
              <a:gd name="connsiteX326" fmla="*/ 5270512 w 7467600"/>
              <a:gd name="connsiteY326" fmla="*/ 6138975 h 6858000"/>
              <a:gd name="connsiteX327" fmla="*/ 5062409 w 7467600"/>
              <a:gd name="connsiteY327" fmla="*/ 6653544 h 6858000"/>
              <a:gd name="connsiteX328" fmla="*/ 5036628 w 7467600"/>
              <a:gd name="connsiteY328" fmla="*/ 6754247 h 6858000"/>
              <a:gd name="connsiteX329" fmla="*/ 5009112 w 7467600"/>
              <a:gd name="connsiteY329" fmla="*/ 6858000 h 6858000"/>
              <a:gd name="connsiteX330" fmla="*/ 4976679 w 7467600"/>
              <a:gd name="connsiteY330" fmla="*/ 6858000 h 6858000"/>
              <a:gd name="connsiteX331" fmla="*/ 5006537 w 7467600"/>
              <a:gd name="connsiteY331" fmla="*/ 6747068 h 6858000"/>
              <a:gd name="connsiteX332" fmla="*/ 5032723 w 7467600"/>
              <a:gd name="connsiteY332" fmla="*/ 6644957 h 6858000"/>
              <a:gd name="connsiteX333" fmla="*/ 5242949 w 7467600"/>
              <a:gd name="connsiteY333" fmla="*/ 6125175 h 6858000"/>
              <a:gd name="connsiteX334" fmla="*/ 5286321 w 7467600"/>
              <a:gd name="connsiteY334" fmla="*/ 6033555 h 6858000"/>
              <a:gd name="connsiteX335" fmla="*/ 5008210 w 7467600"/>
              <a:gd name="connsiteY335" fmla="*/ 6649194 h 6858000"/>
              <a:gd name="connsiteX336" fmla="*/ 4986321 w 7467600"/>
              <a:gd name="connsiteY336" fmla="*/ 6765687 h 6858000"/>
              <a:gd name="connsiteX337" fmla="*/ 4973474 w 7467600"/>
              <a:gd name="connsiteY337" fmla="*/ 6858000 h 6858000"/>
              <a:gd name="connsiteX338" fmla="*/ 4907178 w 7467600"/>
              <a:gd name="connsiteY338" fmla="*/ 6858000 h 6858000"/>
              <a:gd name="connsiteX339" fmla="*/ 4910810 w 7467600"/>
              <a:gd name="connsiteY339" fmla="*/ 6829660 h 6858000"/>
              <a:gd name="connsiteX340" fmla="*/ 4987461 w 7467600"/>
              <a:gd name="connsiteY340" fmla="*/ 6432994 h 6858000"/>
              <a:gd name="connsiteX341" fmla="*/ 5179262 w 7467600"/>
              <a:gd name="connsiteY341" fmla="*/ 6035044 h 6858000"/>
              <a:gd name="connsiteX342" fmla="*/ 4689678 w 7467600"/>
              <a:gd name="connsiteY342" fmla="*/ 6440241 h 6858000"/>
              <a:gd name="connsiteX343" fmla="*/ 4477543 w 7467600"/>
              <a:gd name="connsiteY343" fmla="*/ 6674836 h 6858000"/>
              <a:gd name="connsiteX344" fmla="*/ 4329957 w 7467600"/>
              <a:gd name="connsiteY344" fmla="*/ 6858000 h 6858000"/>
              <a:gd name="connsiteX345" fmla="*/ 4218595 w 7467600"/>
              <a:gd name="connsiteY345" fmla="*/ 6858000 h 6858000"/>
              <a:gd name="connsiteX346" fmla="*/ 4368888 w 7467600"/>
              <a:gd name="connsiteY346" fmla="*/ 6668412 h 6858000"/>
              <a:gd name="connsiteX347" fmla="*/ 4563091 w 7467600"/>
              <a:gd name="connsiteY347" fmla="*/ 6442508 h 6858000"/>
              <a:gd name="connsiteX348" fmla="*/ 5387324 w 7467600"/>
              <a:gd name="connsiteY348" fmla="*/ 5705830 h 6858000"/>
              <a:gd name="connsiteX349" fmla="*/ 5073620 w 7467600"/>
              <a:gd name="connsiteY349" fmla="*/ 5955437 h 6858000"/>
              <a:gd name="connsiteX350" fmla="*/ 4689789 w 7467600"/>
              <a:gd name="connsiteY350" fmla="*/ 6268382 h 6858000"/>
              <a:gd name="connsiteX351" fmla="*/ 4418722 w 7467600"/>
              <a:gd name="connsiteY351" fmla="*/ 6570886 h 6858000"/>
              <a:gd name="connsiteX352" fmla="*/ 4214944 w 7467600"/>
              <a:gd name="connsiteY352" fmla="*/ 6858000 h 6858000"/>
              <a:gd name="connsiteX353" fmla="*/ 4177898 w 7467600"/>
              <a:gd name="connsiteY353" fmla="*/ 6858000 h 6858000"/>
              <a:gd name="connsiteX354" fmla="*/ 4391597 w 7467600"/>
              <a:gd name="connsiteY354" fmla="*/ 6556370 h 6858000"/>
              <a:gd name="connsiteX355" fmla="*/ 4668889 w 7467600"/>
              <a:gd name="connsiteY355" fmla="*/ 6246399 h 6858000"/>
              <a:gd name="connsiteX356" fmla="*/ 5055427 w 7467600"/>
              <a:gd name="connsiteY356" fmla="*/ 5931476 h 6858000"/>
              <a:gd name="connsiteX357" fmla="*/ 5371814 w 7467600"/>
              <a:gd name="connsiteY357" fmla="*/ 5678975 h 6858000"/>
              <a:gd name="connsiteX358" fmla="*/ 4987918 w 7467600"/>
              <a:gd name="connsiteY358" fmla="*/ 5838701 h 6858000"/>
              <a:gd name="connsiteX359" fmla="*/ 4317146 w 7467600"/>
              <a:gd name="connsiteY359" fmla="*/ 6587716 h 6858000"/>
              <a:gd name="connsiteX360" fmla="*/ 4171627 w 7467600"/>
              <a:gd name="connsiteY360" fmla="*/ 6858000 h 6858000"/>
              <a:gd name="connsiteX361" fmla="*/ 4081585 w 7467600"/>
              <a:gd name="connsiteY361" fmla="*/ 6858000 h 6858000"/>
              <a:gd name="connsiteX362" fmla="*/ 4238603 w 7467600"/>
              <a:gd name="connsiteY362" fmla="*/ 6559341 h 6858000"/>
              <a:gd name="connsiteX363" fmla="*/ 4778333 w 7467600"/>
              <a:gd name="connsiteY363" fmla="*/ 5873626 h 6858000"/>
              <a:gd name="connsiteX364" fmla="*/ 5414185 w 7467600"/>
              <a:gd name="connsiteY364" fmla="*/ 5573882 h 6858000"/>
              <a:gd name="connsiteX365" fmla="*/ 5959648 w 7467600"/>
              <a:gd name="connsiteY365" fmla="*/ 4760797 h 6858000"/>
              <a:gd name="connsiteX366" fmla="*/ 5355019 w 7467600"/>
              <a:gd name="connsiteY366" fmla="*/ 4734672 h 6858000"/>
              <a:gd name="connsiteX367" fmla="*/ 5083565 w 7467600"/>
              <a:gd name="connsiteY367" fmla="*/ 5179121 h 6858000"/>
              <a:gd name="connsiteX368" fmla="*/ 4713577 w 7467600"/>
              <a:gd name="connsiteY368" fmla="*/ 5616803 h 6858000"/>
              <a:gd name="connsiteX369" fmla="*/ 3989559 w 7467600"/>
              <a:gd name="connsiteY369" fmla="*/ 6145945 h 6858000"/>
              <a:gd name="connsiteX370" fmla="*/ 3939824 w 7467600"/>
              <a:gd name="connsiteY370" fmla="*/ 6066900 h 6858000"/>
              <a:gd name="connsiteX371" fmla="*/ 4584537 w 7467600"/>
              <a:gd name="connsiteY371" fmla="*/ 5324826 h 6858000"/>
              <a:gd name="connsiteX372" fmla="*/ 5037105 w 7467600"/>
              <a:gd name="connsiteY372" fmla="*/ 5088765 h 6858000"/>
              <a:gd name="connsiteX373" fmla="*/ 5039930 w 7467600"/>
              <a:gd name="connsiteY373" fmla="*/ 5089585 h 6858000"/>
              <a:gd name="connsiteX374" fmla="*/ 5263764 w 7467600"/>
              <a:gd name="connsiteY374" fmla="*/ 4735525 h 6858000"/>
              <a:gd name="connsiteX375" fmla="*/ 4086300 w 7467600"/>
              <a:gd name="connsiteY375" fmla="*/ 4884599 h 6858000"/>
              <a:gd name="connsiteX376" fmla="*/ 4085485 w 7467600"/>
              <a:gd name="connsiteY376" fmla="*/ 4899070 h 6858000"/>
              <a:gd name="connsiteX377" fmla="*/ 3871915 w 7467600"/>
              <a:gd name="connsiteY377" fmla="*/ 5253645 h 6858000"/>
              <a:gd name="connsiteX378" fmla="*/ 3799374 w 7467600"/>
              <a:gd name="connsiteY378" fmla="*/ 5466127 h 6858000"/>
              <a:gd name="connsiteX379" fmla="*/ 3498850 w 7467600"/>
              <a:gd name="connsiteY379" fmla="*/ 6661888 h 6858000"/>
              <a:gd name="connsiteX380" fmla="*/ 3399216 w 7467600"/>
              <a:gd name="connsiteY380" fmla="*/ 6858000 h 6858000"/>
              <a:gd name="connsiteX381" fmla="*/ 3303688 w 7467600"/>
              <a:gd name="connsiteY381" fmla="*/ 6858000 h 6858000"/>
              <a:gd name="connsiteX382" fmla="*/ 3391774 w 7467600"/>
              <a:gd name="connsiteY382" fmla="*/ 6697181 h 6858000"/>
              <a:gd name="connsiteX383" fmla="*/ 3735540 w 7467600"/>
              <a:gd name="connsiteY383" fmla="*/ 5546923 h 6858000"/>
              <a:gd name="connsiteX384" fmla="*/ 3729438 w 7467600"/>
              <a:gd name="connsiteY384" fmla="*/ 5569058 h 6858000"/>
              <a:gd name="connsiteX385" fmla="*/ 3707782 w 7467600"/>
              <a:gd name="connsiteY385" fmla="*/ 5644908 h 6858000"/>
              <a:gd name="connsiteX386" fmla="*/ 3583827 w 7467600"/>
              <a:gd name="connsiteY386" fmla="*/ 6039215 h 6858000"/>
              <a:gd name="connsiteX387" fmla="*/ 3547861 w 7467600"/>
              <a:gd name="connsiteY387" fmla="*/ 6129609 h 6858000"/>
              <a:gd name="connsiteX388" fmla="*/ 3490905 w 7467600"/>
              <a:gd name="connsiteY388" fmla="*/ 6277660 h 6858000"/>
              <a:gd name="connsiteX389" fmla="*/ 3455859 w 7467600"/>
              <a:gd name="connsiteY389" fmla="*/ 6391301 h 6858000"/>
              <a:gd name="connsiteX390" fmla="*/ 3429112 w 7467600"/>
              <a:gd name="connsiteY390" fmla="*/ 6479469 h 6858000"/>
              <a:gd name="connsiteX391" fmla="*/ 3304862 w 7467600"/>
              <a:gd name="connsiteY391" fmla="*/ 6796476 h 6858000"/>
              <a:gd name="connsiteX392" fmla="*/ 3276071 w 7467600"/>
              <a:gd name="connsiteY392" fmla="*/ 6858000 h 6858000"/>
              <a:gd name="connsiteX393" fmla="*/ 3240805 w 7467600"/>
              <a:gd name="connsiteY393" fmla="*/ 6858000 h 6858000"/>
              <a:gd name="connsiteX394" fmla="*/ 3275917 w 7467600"/>
              <a:gd name="connsiteY394" fmla="*/ 6783192 h 6858000"/>
              <a:gd name="connsiteX395" fmla="*/ 3399358 w 7467600"/>
              <a:gd name="connsiteY395" fmla="*/ 6469011 h 6858000"/>
              <a:gd name="connsiteX396" fmla="*/ 3425650 w 7467600"/>
              <a:gd name="connsiteY396" fmla="*/ 6381333 h 6858000"/>
              <a:gd name="connsiteX397" fmla="*/ 3460661 w 7467600"/>
              <a:gd name="connsiteY397" fmla="*/ 6266763 h 6858000"/>
              <a:gd name="connsiteX398" fmla="*/ 3518021 w 7467600"/>
              <a:gd name="connsiteY398" fmla="*/ 6117298 h 6858000"/>
              <a:gd name="connsiteX399" fmla="*/ 3554035 w 7467600"/>
              <a:gd name="connsiteY399" fmla="*/ 6027832 h 6858000"/>
              <a:gd name="connsiteX400" fmla="*/ 3677174 w 7467600"/>
              <a:gd name="connsiteY400" fmla="*/ 5636351 h 6858000"/>
              <a:gd name="connsiteX401" fmla="*/ 3698819 w 7467600"/>
              <a:gd name="connsiteY401" fmla="*/ 5560503 h 6858000"/>
              <a:gd name="connsiteX402" fmla="*/ 3702094 w 7467600"/>
              <a:gd name="connsiteY402" fmla="*/ 5549194 h 6858000"/>
              <a:gd name="connsiteX403" fmla="*/ 3398355 w 7467600"/>
              <a:gd name="connsiteY403" fmla="*/ 6094603 h 6858000"/>
              <a:gd name="connsiteX404" fmla="*/ 3193941 w 7467600"/>
              <a:gd name="connsiteY404" fmla="*/ 6798775 h 6858000"/>
              <a:gd name="connsiteX405" fmla="*/ 3184140 w 7467600"/>
              <a:gd name="connsiteY405" fmla="*/ 6858000 h 6858000"/>
              <a:gd name="connsiteX406" fmla="*/ 3099978 w 7467600"/>
              <a:gd name="connsiteY406" fmla="*/ 6858000 h 6858000"/>
              <a:gd name="connsiteX407" fmla="*/ 3101556 w 7467600"/>
              <a:gd name="connsiteY407" fmla="*/ 6843337 h 6858000"/>
              <a:gd name="connsiteX408" fmla="*/ 3370162 w 7467600"/>
              <a:gd name="connsiteY408" fmla="*/ 5785550 h 6858000"/>
              <a:gd name="connsiteX409" fmla="*/ 3746477 w 7467600"/>
              <a:gd name="connsiteY409" fmla="*/ 5377889 h 6858000"/>
              <a:gd name="connsiteX410" fmla="*/ 3863399 w 7467600"/>
              <a:gd name="connsiteY410" fmla="*/ 5087257 h 6858000"/>
              <a:gd name="connsiteX411" fmla="*/ 3968712 w 7467600"/>
              <a:gd name="connsiteY411" fmla="*/ 4913989 h 6858000"/>
              <a:gd name="connsiteX412" fmla="*/ 2792390 w 7467600"/>
              <a:gd name="connsiteY412" fmla="*/ 5382974 h 6858000"/>
              <a:gd name="connsiteX413" fmla="*/ 2714982 w 7467600"/>
              <a:gd name="connsiteY413" fmla="*/ 5427051 h 6858000"/>
              <a:gd name="connsiteX414" fmla="*/ 2813361 w 7467600"/>
              <a:gd name="connsiteY414" fmla="*/ 6023912 h 6858000"/>
              <a:gd name="connsiteX415" fmla="*/ 2688430 w 7467600"/>
              <a:gd name="connsiteY415" fmla="*/ 6801564 h 6858000"/>
              <a:gd name="connsiteX416" fmla="*/ 2629626 w 7467600"/>
              <a:gd name="connsiteY416" fmla="*/ 6763394 h 6858000"/>
              <a:gd name="connsiteX417" fmla="*/ 2565328 w 7467600"/>
              <a:gd name="connsiteY417" fmla="*/ 5516399 h 6858000"/>
              <a:gd name="connsiteX418" fmla="*/ 1922999 w 7467600"/>
              <a:gd name="connsiteY418" fmla="*/ 5980343 h 6858000"/>
              <a:gd name="connsiteX419" fmla="*/ 1950261 w 7467600"/>
              <a:gd name="connsiteY419" fmla="*/ 6405858 h 6858000"/>
              <a:gd name="connsiteX420" fmla="*/ 2365554 w 7467600"/>
              <a:gd name="connsiteY420" fmla="*/ 6759107 h 6858000"/>
              <a:gd name="connsiteX421" fmla="*/ 2424142 w 7467600"/>
              <a:gd name="connsiteY421" fmla="*/ 6858000 h 6858000"/>
              <a:gd name="connsiteX422" fmla="*/ 2395994 w 7467600"/>
              <a:gd name="connsiteY422" fmla="*/ 6858000 h 6858000"/>
              <a:gd name="connsiteX423" fmla="*/ 2392863 w 7467600"/>
              <a:gd name="connsiteY423" fmla="*/ 6852964 h 6858000"/>
              <a:gd name="connsiteX424" fmla="*/ 2017589 w 7467600"/>
              <a:gd name="connsiteY424" fmla="*/ 6493982 h 6858000"/>
              <a:gd name="connsiteX425" fmla="*/ 2147336 w 7467600"/>
              <a:gd name="connsiteY425" fmla="*/ 6594052 h 6858000"/>
              <a:gd name="connsiteX426" fmla="*/ 2207047 w 7467600"/>
              <a:gd name="connsiteY426" fmla="*/ 6654540 h 6858000"/>
              <a:gd name="connsiteX427" fmla="*/ 2299106 w 7467600"/>
              <a:gd name="connsiteY427" fmla="*/ 6778931 h 6858000"/>
              <a:gd name="connsiteX428" fmla="*/ 2314430 w 7467600"/>
              <a:gd name="connsiteY428" fmla="*/ 6801144 h 6858000"/>
              <a:gd name="connsiteX429" fmla="*/ 2352406 w 7467600"/>
              <a:gd name="connsiteY429" fmla="*/ 6858000 h 6858000"/>
              <a:gd name="connsiteX430" fmla="*/ 2314492 w 7467600"/>
              <a:gd name="connsiteY430" fmla="*/ 6858000 h 6858000"/>
              <a:gd name="connsiteX431" fmla="*/ 2288095 w 7467600"/>
              <a:gd name="connsiteY431" fmla="*/ 6818030 h 6858000"/>
              <a:gd name="connsiteX432" fmla="*/ 2272768 w 7467600"/>
              <a:gd name="connsiteY432" fmla="*/ 6795822 h 6858000"/>
              <a:gd name="connsiteX433" fmla="*/ 2182715 w 7467600"/>
              <a:gd name="connsiteY433" fmla="*/ 6675071 h 6858000"/>
              <a:gd name="connsiteX434" fmla="*/ 2032061 w 7467600"/>
              <a:gd name="connsiteY434" fmla="*/ 6541380 h 6858000"/>
              <a:gd name="connsiteX435" fmla="*/ 2257220 w 7467600"/>
              <a:gd name="connsiteY435" fmla="*/ 6826257 h 6858000"/>
              <a:gd name="connsiteX436" fmla="*/ 2281324 w 7467600"/>
              <a:gd name="connsiteY436" fmla="*/ 6858000 h 6858000"/>
              <a:gd name="connsiteX437" fmla="*/ 2242860 w 7467600"/>
              <a:gd name="connsiteY437" fmla="*/ 6858000 h 6858000"/>
              <a:gd name="connsiteX438" fmla="*/ 2232818 w 7467600"/>
              <a:gd name="connsiteY438" fmla="*/ 6844926 h 6858000"/>
              <a:gd name="connsiteX439" fmla="*/ 1990172 w 7467600"/>
              <a:gd name="connsiteY439" fmla="*/ 6542121 h 6858000"/>
              <a:gd name="connsiteX440" fmla="*/ 2124090 w 7467600"/>
              <a:gd name="connsiteY440" fmla="*/ 6761017 h 6858000"/>
              <a:gd name="connsiteX441" fmla="*/ 2200380 w 7467600"/>
              <a:gd name="connsiteY441" fmla="*/ 6858000 h 6858000"/>
              <a:gd name="connsiteX442" fmla="*/ 2147507 w 7467600"/>
              <a:gd name="connsiteY442" fmla="*/ 6858000 h 6858000"/>
              <a:gd name="connsiteX443" fmla="*/ 2070668 w 7467600"/>
              <a:gd name="connsiteY443" fmla="*/ 6761520 h 6858000"/>
              <a:gd name="connsiteX444" fmla="*/ 1975142 w 7467600"/>
              <a:gd name="connsiteY444" fmla="*/ 6585570 h 6858000"/>
              <a:gd name="connsiteX445" fmla="*/ 2050035 w 7467600"/>
              <a:gd name="connsiteY445" fmla="*/ 6813345 h 6858000"/>
              <a:gd name="connsiteX446" fmla="*/ 2063025 w 7467600"/>
              <a:gd name="connsiteY446" fmla="*/ 6858000 h 6858000"/>
              <a:gd name="connsiteX447" fmla="*/ 2021675 w 7467600"/>
              <a:gd name="connsiteY447" fmla="*/ 6858000 h 6858000"/>
              <a:gd name="connsiteX448" fmla="*/ 2019308 w 7467600"/>
              <a:gd name="connsiteY448" fmla="*/ 6847118 h 6858000"/>
              <a:gd name="connsiteX449" fmla="*/ 1938835 w 7467600"/>
              <a:gd name="connsiteY449" fmla="*/ 6551160 h 6858000"/>
              <a:gd name="connsiteX450" fmla="*/ 1953230 w 7467600"/>
              <a:gd name="connsiteY450" fmla="*/ 6759699 h 6858000"/>
              <a:gd name="connsiteX451" fmla="*/ 1956763 w 7467600"/>
              <a:gd name="connsiteY451" fmla="*/ 6778191 h 6858000"/>
              <a:gd name="connsiteX452" fmla="*/ 1967925 w 7467600"/>
              <a:gd name="connsiteY452" fmla="*/ 6858000 h 6858000"/>
              <a:gd name="connsiteX453" fmla="*/ 1936622 w 7467600"/>
              <a:gd name="connsiteY453" fmla="*/ 6858000 h 6858000"/>
              <a:gd name="connsiteX454" fmla="*/ 1926261 w 7467600"/>
              <a:gd name="connsiteY454" fmla="*/ 6784064 h 6858000"/>
              <a:gd name="connsiteX455" fmla="*/ 1922724 w 7467600"/>
              <a:gd name="connsiteY455" fmla="*/ 6765577 h 6858000"/>
              <a:gd name="connsiteX456" fmla="*/ 1904650 w 7467600"/>
              <a:gd name="connsiteY456" fmla="*/ 6639616 h 6858000"/>
              <a:gd name="connsiteX457" fmla="*/ 1885273 w 7467600"/>
              <a:gd name="connsiteY457" fmla="*/ 6858000 h 6858000"/>
              <a:gd name="connsiteX458" fmla="*/ 1854363 w 7467600"/>
              <a:gd name="connsiteY458" fmla="*/ 6858000 h 6858000"/>
              <a:gd name="connsiteX459" fmla="*/ 1880391 w 7467600"/>
              <a:gd name="connsiteY459" fmla="*/ 6603796 h 6858000"/>
              <a:gd name="connsiteX460" fmla="*/ 1818273 w 7467600"/>
              <a:gd name="connsiteY460" fmla="*/ 6715729 h 6858000"/>
              <a:gd name="connsiteX461" fmla="*/ 1794691 w 7467600"/>
              <a:gd name="connsiteY461" fmla="*/ 6843239 h 6858000"/>
              <a:gd name="connsiteX462" fmla="*/ 1794914 w 7467600"/>
              <a:gd name="connsiteY462" fmla="*/ 6858000 h 6858000"/>
              <a:gd name="connsiteX463" fmla="*/ 1746128 w 7467600"/>
              <a:gd name="connsiteY463" fmla="*/ 6858000 h 6858000"/>
              <a:gd name="connsiteX464" fmla="*/ 1753934 w 7467600"/>
              <a:gd name="connsiteY464" fmla="*/ 6724796 h 6858000"/>
              <a:gd name="connsiteX465" fmla="*/ 1792053 w 7467600"/>
              <a:gd name="connsiteY465" fmla="*/ 6572396 h 6858000"/>
              <a:gd name="connsiteX466" fmla="*/ 1862248 w 7467600"/>
              <a:gd name="connsiteY466" fmla="*/ 6266397 h 6858000"/>
              <a:gd name="connsiteX467" fmla="*/ 1862250 w 7467600"/>
              <a:gd name="connsiteY467" fmla="*/ 6033531 h 6858000"/>
              <a:gd name="connsiteX468" fmla="*/ 1211999 w 7467600"/>
              <a:gd name="connsiteY468" fmla="*/ 6683610 h 6858000"/>
              <a:gd name="connsiteX469" fmla="*/ 1213266 w 7467600"/>
              <a:gd name="connsiteY469" fmla="*/ 6691947 h 6858000"/>
              <a:gd name="connsiteX470" fmla="*/ 1203370 w 7467600"/>
              <a:gd name="connsiteY470" fmla="*/ 6850676 h 6858000"/>
              <a:gd name="connsiteX471" fmla="*/ 1203671 w 7467600"/>
              <a:gd name="connsiteY471" fmla="*/ 6858000 h 6858000"/>
              <a:gd name="connsiteX472" fmla="*/ 1143180 w 7467600"/>
              <a:gd name="connsiteY472" fmla="*/ 6858000 h 6858000"/>
              <a:gd name="connsiteX473" fmla="*/ 1142176 w 7467600"/>
              <a:gd name="connsiteY473" fmla="*/ 6766045 h 6858000"/>
              <a:gd name="connsiteX474" fmla="*/ 1067484 w 7467600"/>
              <a:gd name="connsiteY474" fmla="*/ 6858000 h 6858000"/>
              <a:gd name="connsiteX475" fmla="*/ 953928 w 7467600"/>
              <a:gd name="connsiteY475" fmla="*/ 6858000 h 6858000"/>
              <a:gd name="connsiteX476" fmla="*/ 959715 w 7467600"/>
              <a:gd name="connsiteY476" fmla="*/ 6850185 h 6858000"/>
              <a:gd name="connsiteX477" fmla="*/ 1483788 w 7467600"/>
              <a:gd name="connsiteY477" fmla="*/ 6259174 h 6858000"/>
              <a:gd name="connsiteX478" fmla="*/ 1100671 w 7467600"/>
              <a:gd name="connsiteY478" fmla="*/ 6252137 h 6858000"/>
              <a:gd name="connsiteX479" fmla="*/ 1090144 w 7467600"/>
              <a:gd name="connsiteY479" fmla="*/ 6256748 h 6858000"/>
              <a:gd name="connsiteX480" fmla="*/ 1095872 w 7467600"/>
              <a:gd name="connsiteY480" fmla="*/ 6271892 h 6858000"/>
              <a:gd name="connsiteX481" fmla="*/ 262785 w 7467600"/>
              <a:gd name="connsiteY481" fmla="*/ 6845450 h 6858000"/>
              <a:gd name="connsiteX482" fmla="*/ 209968 w 7467600"/>
              <a:gd name="connsiteY482" fmla="*/ 6770713 h 6858000"/>
              <a:gd name="connsiteX483" fmla="*/ 873460 w 7467600"/>
              <a:gd name="connsiteY483" fmla="*/ 6253768 h 6858000"/>
              <a:gd name="connsiteX484" fmla="*/ 192686 w 7467600"/>
              <a:gd name="connsiteY484" fmla="*/ 5849257 h 6858000"/>
              <a:gd name="connsiteX485" fmla="*/ 4696 w 7467600"/>
              <a:gd name="connsiteY485" fmla="*/ 5697668 h 6858000"/>
              <a:gd name="connsiteX486" fmla="*/ 0 w 7467600"/>
              <a:gd name="connsiteY486" fmla="*/ 5689984 h 6858000"/>
              <a:gd name="connsiteX487" fmla="*/ 0 w 7467600"/>
              <a:gd name="connsiteY487" fmla="*/ 5513472 h 6858000"/>
              <a:gd name="connsiteX488" fmla="*/ 174101 w 7467600"/>
              <a:gd name="connsiteY488" fmla="*/ 5620277 h 6858000"/>
              <a:gd name="connsiteX489" fmla="*/ 891800 w 7467600"/>
              <a:gd name="connsiteY489" fmla="*/ 6036935 h 6858000"/>
              <a:gd name="connsiteX490" fmla="*/ 1072219 w 7467600"/>
              <a:gd name="connsiteY490" fmla="*/ 6169443 h 6858000"/>
              <a:gd name="connsiteX491" fmla="*/ 1074117 w 7467600"/>
              <a:gd name="connsiteY491" fmla="*/ 6170301 h 6858000"/>
              <a:gd name="connsiteX492" fmla="*/ 1083114 w 7467600"/>
              <a:gd name="connsiteY492" fmla="*/ 6174131 h 6858000"/>
              <a:gd name="connsiteX493" fmla="*/ 1543010 w 7467600"/>
              <a:gd name="connsiteY493" fmla="*/ 6191140 h 6858000"/>
              <a:gd name="connsiteX494" fmla="*/ 1551080 w 7467600"/>
              <a:gd name="connsiteY494" fmla="*/ 6195006 h 6858000"/>
              <a:gd name="connsiteX495" fmla="*/ 2345443 w 7467600"/>
              <a:gd name="connsiteY495" fmla="*/ 5549882 h 6858000"/>
              <a:gd name="connsiteX496" fmla="*/ 1721499 w 7467600"/>
              <a:gd name="connsiteY496" fmla="*/ 5599969 h 6858000"/>
              <a:gd name="connsiteX497" fmla="*/ 767716 w 7467600"/>
              <a:gd name="connsiteY497" fmla="*/ 5472768 h 6858000"/>
              <a:gd name="connsiteX498" fmla="*/ 722147 w 7467600"/>
              <a:gd name="connsiteY498" fmla="*/ 5393091 h 6858000"/>
              <a:gd name="connsiteX499" fmla="*/ 1485552 w 7467600"/>
              <a:gd name="connsiteY499" fmla="*/ 5313202 h 6858000"/>
              <a:gd name="connsiteX500" fmla="*/ 2143004 w 7467600"/>
              <a:gd name="connsiteY500" fmla="*/ 5402420 h 6858000"/>
              <a:gd name="connsiteX501" fmla="*/ 1933391 w 7467600"/>
              <a:gd name="connsiteY501" fmla="*/ 5156971 h 6858000"/>
              <a:gd name="connsiteX502" fmla="*/ 1827118 w 7467600"/>
              <a:gd name="connsiteY502" fmla="*/ 4968410 h 6858000"/>
              <a:gd name="connsiteX503" fmla="*/ 1837349 w 7467600"/>
              <a:gd name="connsiteY503" fmla="*/ 4956357 h 6858000"/>
              <a:gd name="connsiteX504" fmla="*/ 2162835 w 7467600"/>
              <a:gd name="connsiteY504" fmla="*/ 5187853 h 6858000"/>
              <a:gd name="connsiteX505" fmla="*/ 2257167 w 7467600"/>
              <a:gd name="connsiteY505" fmla="*/ 5462123 h 6858000"/>
              <a:gd name="connsiteX506" fmla="*/ 2261598 w 7467600"/>
              <a:gd name="connsiteY506" fmla="*/ 5467998 h 6858000"/>
              <a:gd name="connsiteX507" fmla="*/ 2437177 w 7467600"/>
              <a:gd name="connsiteY507" fmla="*/ 5479608 h 6858000"/>
              <a:gd name="connsiteX508" fmla="*/ 2445247 w 7467600"/>
              <a:gd name="connsiteY508" fmla="*/ 5483476 h 6858000"/>
              <a:gd name="connsiteX509" fmla="*/ 2743626 w 7467600"/>
              <a:gd name="connsiteY509" fmla="*/ 5304819 h 6858000"/>
              <a:gd name="connsiteX510" fmla="*/ 3048102 w 7467600"/>
              <a:gd name="connsiteY510" fmla="*/ 5150595 h 6858000"/>
              <a:gd name="connsiteX511" fmla="*/ 1799414 w 7467600"/>
              <a:gd name="connsiteY511" fmla="*/ 4694732 h 6858000"/>
              <a:gd name="connsiteX512" fmla="*/ 1771735 w 7467600"/>
              <a:gd name="connsiteY512" fmla="*/ 4619929 h 6858000"/>
              <a:gd name="connsiteX513" fmla="*/ 3104273 w 7467600"/>
              <a:gd name="connsiteY513" fmla="*/ 5076159 h 6858000"/>
              <a:gd name="connsiteX514" fmla="*/ 3113245 w 7467600"/>
              <a:gd name="connsiteY514" fmla="*/ 5090705 h 6858000"/>
              <a:gd name="connsiteX515" fmla="*/ 3126294 w 7467600"/>
              <a:gd name="connsiteY515" fmla="*/ 5114400 h 6858000"/>
              <a:gd name="connsiteX516" fmla="*/ 3937433 w 7467600"/>
              <a:gd name="connsiteY516" fmla="*/ 4830473 h 6858000"/>
              <a:gd name="connsiteX517" fmla="*/ 3590475 w 7467600"/>
              <a:gd name="connsiteY517" fmla="*/ 4597974 h 6858000"/>
              <a:gd name="connsiteX518" fmla="*/ 3100264 w 7467600"/>
              <a:gd name="connsiteY518" fmla="*/ 4579845 h 6858000"/>
              <a:gd name="connsiteX519" fmla="*/ 2183576 w 7467600"/>
              <a:gd name="connsiteY519" fmla="*/ 4227150 h 6858000"/>
              <a:gd name="connsiteX520" fmla="*/ 2151029 w 7467600"/>
              <a:gd name="connsiteY520" fmla="*/ 4146947 h 6858000"/>
              <a:gd name="connsiteX521" fmla="*/ 3563434 w 7467600"/>
              <a:gd name="connsiteY521" fmla="*/ 4469115 h 6858000"/>
              <a:gd name="connsiteX522" fmla="*/ 3177952 w 7467600"/>
              <a:gd name="connsiteY522" fmla="*/ 3657386 h 6858000"/>
              <a:gd name="connsiteX523" fmla="*/ 3189263 w 7467600"/>
              <a:gd name="connsiteY523" fmla="*/ 3625726 h 6858000"/>
              <a:gd name="connsiteX524" fmla="*/ 3560912 w 7467600"/>
              <a:gd name="connsiteY524" fmla="*/ 4079863 h 6858000"/>
              <a:gd name="connsiteX525" fmla="*/ 3626636 w 7467600"/>
              <a:gd name="connsiteY525" fmla="*/ 4512230 h 6858000"/>
              <a:gd name="connsiteX526" fmla="*/ 3653088 w 7467600"/>
              <a:gd name="connsiteY526" fmla="*/ 4521417 h 6858000"/>
              <a:gd name="connsiteX527" fmla="*/ 3988128 w 7467600"/>
              <a:gd name="connsiteY527" fmla="*/ 4817267 h 6858000"/>
              <a:gd name="connsiteX528" fmla="*/ 4830582 w 7467600"/>
              <a:gd name="connsiteY528" fmla="*/ 4676000 h 6858000"/>
              <a:gd name="connsiteX529" fmla="*/ 4830100 w 7467600"/>
              <a:gd name="connsiteY529" fmla="*/ 4675554 h 6858000"/>
              <a:gd name="connsiteX530" fmla="*/ 4036318 w 7467600"/>
              <a:gd name="connsiteY530" fmla="*/ 4147013 h 6858000"/>
              <a:gd name="connsiteX531" fmla="*/ 3432098 w 7467600"/>
              <a:gd name="connsiteY531" fmla="*/ 3537312 h 6858000"/>
              <a:gd name="connsiteX532" fmla="*/ 3446761 w 7467600"/>
              <a:gd name="connsiteY532" fmla="*/ 3461278 h 6858000"/>
              <a:gd name="connsiteX533" fmla="*/ 4419733 w 7467600"/>
              <a:gd name="connsiteY533" fmla="*/ 3963555 h 6858000"/>
              <a:gd name="connsiteX534" fmla="*/ 4781371 w 7467600"/>
              <a:gd name="connsiteY534" fmla="*/ 4458604 h 6858000"/>
              <a:gd name="connsiteX535" fmla="*/ 4780440 w 7467600"/>
              <a:gd name="connsiteY535" fmla="*/ 4470290 h 6858000"/>
              <a:gd name="connsiteX536" fmla="*/ 4898954 w 7467600"/>
              <a:gd name="connsiteY536" fmla="*/ 4662092 h 6858000"/>
              <a:gd name="connsiteX537" fmla="*/ 4900699 w 7467600"/>
              <a:gd name="connsiteY537" fmla="*/ 4670867 h 6858000"/>
              <a:gd name="connsiteX538" fmla="*/ 5714511 w 7467600"/>
              <a:gd name="connsiteY538" fmla="*/ 4663483 h 6858000"/>
              <a:gd name="connsiteX539" fmla="*/ 5464793 w 7467600"/>
              <a:gd name="connsiteY539" fmla="*/ 4393556 h 6858000"/>
              <a:gd name="connsiteX540" fmla="*/ 5461897 w 7467600"/>
              <a:gd name="connsiteY540" fmla="*/ 4390879 h 6858000"/>
              <a:gd name="connsiteX541" fmla="*/ 4294126 w 7467600"/>
              <a:gd name="connsiteY541" fmla="*/ 3303048 h 6858000"/>
              <a:gd name="connsiteX542" fmla="*/ 4305321 w 7467600"/>
              <a:gd name="connsiteY542" fmla="*/ 3256953 h 6858000"/>
              <a:gd name="connsiteX543" fmla="*/ 4949299 w 7467600"/>
              <a:gd name="connsiteY543" fmla="*/ 3766336 h 6858000"/>
              <a:gd name="connsiteX544" fmla="*/ 5291452 w 7467600"/>
              <a:gd name="connsiteY544" fmla="*/ 4076801 h 6858000"/>
              <a:gd name="connsiteX545" fmla="*/ 5434998 w 7467600"/>
              <a:gd name="connsiteY545" fmla="*/ 4254100 h 6858000"/>
              <a:gd name="connsiteX546" fmla="*/ 5351015 w 7467600"/>
              <a:gd name="connsiteY546" fmla="*/ 3760989 h 6858000"/>
              <a:gd name="connsiteX547" fmla="*/ 5413780 w 7467600"/>
              <a:gd name="connsiteY547" fmla="*/ 2966265 h 6858000"/>
              <a:gd name="connsiteX548" fmla="*/ 5425627 w 7467600"/>
              <a:gd name="connsiteY548" fmla="*/ 2954192 h 6858000"/>
              <a:gd name="connsiteX549" fmla="*/ 6604735 w 7467600"/>
              <a:gd name="connsiteY549" fmla="*/ 2041381 h 6858000"/>
              <a:gd name="connsiteX550" fmla="*/ 7204487 w 7467600"/>
              <a:gd name="connsiteY550" fmla="*/ 2742112 h 6858000"/>
              <a:gd name="connsiteX551" fmla="*/ 7131592 w 7467600"/>
              <a:gd name="connsiteY551" fmla="*/ 2672096 h 6858000"/>
              <a:gd name="connsiteX552" fmla="*/ 6996344 w 7467600"/>
              <a:gd name="connsiteY552" fmla="*/ 2518310 h 6858000"/>
              <a:gd name="connsiteX553" fmla="*/ 6735495 w 7467600"/>
              <a:gd name="connsiteY553" fmla="*/ 2196890 h 6858000"/>
              <a:gd name="connsiteX554" fmla="*/ 6721901 w 7467600"/>
              <a:gd name="connsiteY554" fmla="*/ 2179274 h 6858000"/>
              <a:gd name="connsiteX555" fmla="*/ 6604735 w 7467600"/>
              <a:gd name="connsiteY555" fmla="*/ 2041381 h 6858000"/>
              <a:gd name="connsiteX556" fmla="*/ 6591670 w 7467600"/>
              <a:gd name="connsiteY556" fmla="*/ 1988277 h 6858000"/>
              <a:gd name="connsiteX557" fmla="*/ 6747349 w 7467600"/>
              <a:gd name="connsiteY557" fmla="*/ 2160069 h 6858000"/>
              <a:gd name="connsiteX558" fmla="*/ 6760943 w 7467600"/>
              <a:gd name="connsiteY558" fmla="*/ 2177686 h 6858000"/>
              <a:gd name="connsiteX559" fmla="*/ 7021065 w 7467600"/>
              <a:gd name="connsiteY559" fmla="*/ 2498102 h 6858000"/>
              <a:gd name="connsiteX560" fmla="*/ 7155223 w 7467600"/>
              <a:gd name="connsiteY560" fmla="*/ 2650386 h 6858000"/>
              <a:gd name="connsiteX561" fmla="*/ 7203167 w 7467600"/>
              <a:gd name="connsiteY561" fmla="*/ 2697288 h 6858000"/>
              <a:gd name="connsiteX562" fmla="*/ 6937703 w 7467600"/>
              <a:gd name="connsiteY562" fmla="*/ 2321981 h 6858000"/>
              <a:gd name="connsiteX563" fmla="*/ 6591670 w 7467600"/>
              <a:gd name="connsiteY563" fmla="*/ 1988277 h 6858000"/>
              <a:gd name="connsiteX564" fmla="*/ 5798671 w 7467600"/>
              <a:gd name="connsiteY564" fmla="*/ 1981601 h 6858000"/>
              <a:gd name="connsiteX565" fmla="*/ 5754709 w 7467600"/>
              <a:gd name="connsiteY565" fmla="*/ 2071454 h 6858000"/>
              <a:gd name="connsiteX566" fmla="*/ 5763044 w 7467600"/>
              <a:gd name="connsiteY566" fmla="*/ 2842206 h 6858000"/>
              <a:gd name="connsiteX567" fmla="*/ 5764974 w 7467600"/>
              <a:gd name="connsiteY567" fmla="*/ 2799609 h 6858000"/>
              <a:gd name="connsiteX568" fmla="*/ 5767665 w 7467600"/>
              <a:gd name="connsiteY568" fmla="*/ 2666409 h 6858000"/>
              <a:gd name="connsiteX569" fmla="*/ 5763055 w 7467600"/>
              <a:gd name="connsiteY569" fmla="*/ 2579705 h 6858000"/>
              <a:gd name="connsiteX570" fmla="*/ 5758079 w 7467600"/>
              <a:gd name="connsiteY570" fmla="*/ 2492508 h 6858000"/>
              <a:gd name="connsiteX571" fmla="*/ 5779325 w 7467600"/>
              <a:gd name="connsiteY571" fmla="*/ 2197069 h 6858000"/>
              <a:gd name="connsiteX572" fmla="*/ 5798671 w 7467600"/>
              <a:gd name="connsiteY572" fmla="*/ 1981601 h 6858000"/>
              <a:gd name="connsiteX573" fmla="*/ 5829202 w 7467600"/>
              <a:gd name="connsiteY573" fmla="*/ 1971679 h 6858000"/>
              <a:gd name="connsiteX574" fmla="*/ 5809558 w 7467600"/>
              <a:gd name="connsiteY574" fmla="*/ 2198043 h 6858000"/>
              <a:gd name="connsiteX575" fmla="*/ 5788653 w 7467600"/>
              <a:gd name="connsiteY575" fmla="*/ 2489430 h 6858000"/>
              <a:gd name="connsiteX576" fmla="*/ 5793439 w 7467600"/>
              <a:gd name="connsiteY576" fmla="*/ 2575235 h 6858000"/>
              <a:gd name="connsiteX577" fmla="*/ 5796837 w 7467600"/>
              <a:gd name="connsiteY577" fmla="*/ 2637633 h 6858000"/>
              <a:gd name="connsiteX578" fmla="*/ 5818614 w 7467600"/>
              <a:gd name="connsiteY578" fmla="*/ 2473055 h 6858000"/>
              <a:gd name="connsiteX579" fmla="*/ 5829202 w 7467600"/>
              <a:gd name="connsiteY579" fmla="*/ 1971679 h 6858000"/>
              <a:gd name="connsiteX580" fmla="*/ 5911389 w 7467600"/>
              <a:gd name="connsiteY580" fmla="*/ 1898371 h 6858000"/>
              <a:gd name="connsiteX581" fmla="*/ 6237627 w 7467600"/>
              <a:gd name="connsiteY581" fmla="*/ 2231921 h 6858000"/>
              <a:gd name="connsiteX582" fmla="*/ 5911389 w 7467600"/>
              <a:gd name="connsiteY582" fmla="*/ 1898371 h 6858000"/>
              <a:gd name="connsiteX583" fmla="*/ 6944437 w 7467600"/>
              <a:gd name="connsiteY583" fmla="*/ 1575402 h 6858000"/>
              <a:gd name="connsiteX584" fmla="*/ 6304730 w 7467600"/>
              <a:gd name="connsiteY584" fmla="*/ 1766654 h 6858000"/>
              <a:gd name="connsiteX585" fmla="*/ 6944437 w 7467600"/>
              <a:gd name="connsiteY585" fmla="*/ 1575402 h 6858000"/>
              <a:gd name="connsiteX586" fmla="*/ 7019523 w 7467600"/>
              <a:gd name="connsiteY586" fmla="*/ 1519450 h 6858000"/>
              <a:gd name="connsiteX587" fmla="*/ 6298091 w 7467600"/>
              <a:gd name="connsiteY587" fmla="*/ 1737122 h 6858000"/>
              <a:gd name="connsiteX588" fmla="*/ 7019523 w 7467600"/>
              <a:gd name="connsiteY588" fmla="*/ 1519450 h 6858000"/>
              <a:gd name="connsiteX589" fmla="*/ 2399523 w 7467600"/>
              <a:gd name="connsiteY589" fmla="*/ 1428234 h 6858000"/>
              <a:gd name="connsiteX590" fmla="*/ 2224982 w 7467600"/>
              <a:gd name="connsiteY590" fmla="*/ 1826201 h 6858000"/>
              <a:gd name="connsiteX591" fmla="*/ 2096099 w 7467600"/>
              <a:gd name="connsiteY591" fmla="*/ 2345900 h 6858000"/>
              <a:gd name="connsiteX592" fmla="*/ 2283317 w 7467600"/>
              <a:gd name="connsiteY592" fmla="*/ 1796925 h 6858000"/>
              <a:gd name="connsiteX593" fmla="*/ 2399523 w 7467600"/>
              <a:gd name="connsiteY593" fmla="*/ 1428234 h 6858000"/>
              <a:gd name="connsiteX594" fmla="*/ 2448558 w 7467600"/>
              <a:gd name="connsiteY594" fmla="*/ 1373435 h 6858000"/>
              <a:gd name="connsiteX595" fmla="*/ 2312521 w 7467600"/>
              <a:gd name="connsiteY595" fmla="*/ 1806140 h 6858000"/>
              <a:gd name="connsiteX596" fmla="*/ 2127533 w 7467600"/>
              <a:gd name="connsiteY596" fmla="*/ 2348380 h 6858000"/>
              <a:gd name="connsiteX597" fmla="*/ 2358080 w 7467600"/>
              <a:gd name="connsiteY597" fmla="*/ 1866134 h 6858000"/>
              <a:gd name="connsiteX598" fmla="*/ 2407436 w 7467600"/>
              <a:gd name="connsiteY598" fmla="*/ 1651070 h 6858000"/>
              <a:gd name="connsiteX599" fmla="*/ 2448558 w 7467600"/>
              <a:gd name="connsiteY599" fmla="*/ 1373435 h 6858000"/>
              <a:gd name="connsiteX600" fmla="*/ 278707 w 7467600"/>
              <a:gd name="connsiteY600" fmla="*/ 1352270 h 6858000"/>
              <a:gd name="connsiteX601" fmla="*/ 321570 w 7467600"/>
              <a:gd name="connsiteY601" fmla="*/ 1861610 h 6858000"/>
              <a:gd name="connsiteX602" fmla="*/ 294281 w 7467600"/>
              <a:gd name="connsiteY602" fmla="*/ 1440658 h 6858000"/>
              <a:gd name="connsiteX603" fmla="*/ 278707 w 7467600"/>
              <a:gd name="connsiteY603" fmla="*/ 1352270 h 6858000"/>
              <a:gd name="connsiteX604" fmla="*/ 1423821 w 7467600"/>
              <a:gd name="connsiteY604" fmla="*/ 1351958 h 6858000"/>
              <a:gd name="connsiteX605" fmla="*/ 1638521 w 7467600"/>
              <a:gd name="connsiteY605" fmla="*/ 1908470 h 6858000"/>
              <a:gd name="connsiteX606" fmla="*/ 1754199 w 7467600"/>
              <a:gd name="connsiteY606" fmla="*/ 2149284 h 6858000"/>
              <a:gd name="connsiteX607" fmla="*/ 1908359 w 7467600"/>
              <a:gd name="connsiteY607" fmla="*/ 2364988 h 6858000"/>
              <a:gd name="connsiteX608" fmla="*/ 1647661 w 7467600"/>
              <a:gd name="connsiteY608" fmla="*/ 1825945 h 6858000"/>
              <a:gd name="connsiteX609" fmla="*/ 1423821 w 7467600"/>
              <a:gd name="connsiteY609" fmla="*/ 1351958 h 6858000"/>
              <a:gd name="connsiteX610" fmla="*/ 1431890 w 7467600"/>
              <a:gd name="connsiteY610" fmla="*/ 1306475 h 6858000"/>
              <a:gd name="connsiteX611" fmla="*/ 1507597 w 7467600"/>
              <a:gd name="connsiteY611" fmla="*/ 1446132 h 6858000"/>
              <a:gd name="connsiteX612" fmla="*/ 1674586 w 7467600"/>
              <a:gd name="connsiteY612" fmla="*/ 1813832 h 6858000"/>
              <a:gd name="connsiteX613" fmla="*/ 1815950 w 7467600"/>
              <a:gd name="connsiteY613" fmla="*/ 2128564 h 6858000"/>
              <a:gd name="connsiteX614" fmla="*/ 1984242 w 7467600"/>
              <a:gd name="connsiteY614" fmla="*/ 2430829 h 6858000"/>
              <a:gd name="connsiteX615" fmla="*/ 2014023 w 7467600"/>
              <a:gd name="connsiteY615" fmla="*/ 2450995 h 6858000"/>
              <a:gd name="connsiteX616" fmla="*/ 1747337 w 7467600"/>
              <a:gd name="connsiteY616" fmla="*/ 1855264 h 6858000"/>
              <a:gd name="connsiteX617" fmla="*/ 1533749 w 7467600"/>
              <a:gd name="connsiteY617" fmla="*/ 1478656 h 6858000"/>
              <a:gd name="connsiteX618" fmla="*/ 1431890 w 7467600"/>
              <a:gd name="connsiteY618" fmla="*/ 1306475 h 6858000"/>
              <a:gd name="connsiteX619" fmla="*/ 5052692 w 7467600"/>
              <a:gd name="connsiteY619" fmla="*/ 1292994 h 6858000"/>
              <a:gd name="connsiteX620" fmla="*/ 5200661 w 7467600"/>
              <a:gd name="connsiteY620" fmla="*/ 1635186 h 6858000"/>
              <a:gd name="connsiteX621" fmla="*/ 5297138 w 7467600"/>
              <a:gd name="connsiteY621" fmla="*/ 1906351 h 6858000"/>
              <a:gd name="connsiteX622" fmla="*/ 5052692 w 7467600"/>
              <a:gd name="connsiteY622" fmla="*/ 1292994 h 6858000"/>
              <a:gd name="connsiteX623" fmla="*/ 5009948 w 7467600"/>
              <a:gd name="connsiteY623" fmla="*/ 1273619 h 6858000"/>
              <a:gd name="connsiteX624" fmla="*/ 5121777 w 7467600"/>
              <a:gd name="connsiteY624" fmla="*/ 1654213 h 6858000"/>
              <a:gd name="connsiteX625" fmla="*/ 5293545 w 7467600"/>
              <a:gd name="connsiteY625" fmla="*/ 2072247 h 6858000"/>
              <a:gd name="connsiteX626" fmla="*/ 5294042 w 7467600"/>
              <a:gd name="connsiteY626" fmla="*/ 2065019 h 6858000"/>
              <a:gd name="connsiteX627" fmla="*/ 5171936 w 7467600"/>
              <a:gd name="connsiteY627" fmla="*/ 1647613 h 6858000"/>
              <a:gd name="connsiteX628" fmla="*/ 5009948 w 7467600"/>
              <a:gd name="connsiteY628" fmla="*/ 1273619 h 6858000"/>
              <a:gd name="connsiteX629" fmla="*/ 655236 w 7467600"/>
              <a:gd name="connsiteY629" fmla="*/ 1268632 h 6858000"/>
              <a:gd name="connsiteX630" fmla="*/ 839521 w 7467600"/>
              <a:gd name="connsiteY630" fmla="*/ 1685315 h 6858000"/>
              <a:gd name="connsiteX631" fmla="*/ 1109416 w 7467600"/>
              <a:gd name="connsiteY631" fmla="*/ 2061663 h 6858000"/>
              <a:gd name="connsiteX632" fmla="*/ 1298300 w 7467600"/>
              <a:gd name="connsiteY632" fmla="*/ 2247742 h 6858000"/>
              <a:gd name="connsiteX633" fmla="*/ 1125871 w 7467600"/>
              <a:gd name="connsiteY633" fmla="*/ 1989513 h 6858000"/>
              <a:gd name="connsiteX634" fmla="*/ 981574 w 7467600"/>
              <a:gd name="connsiteY634" fmla="*/ 1783157 h 6858000"/>
              <a:gd name="connsiteX635" fmla="*/ 922198 w 7467600"/>
              <a:gd name="connsiteY635" fmla="*/ 1677437 h 6858000"/>
              <a:gd name="connsiteX636" fmla="*/ 869293 w 7467600"/>
              <a:gd name="connsiteY636" fmla="*/ 1583214 h 6858000"/>
              <a:gd name="connsiteX637" fmla="*/ 751431 w 7467600"/>
              <a:gd name="connsiteY637" fmla="*/ 1405731 h 6858000"/>
              <a:gd name="connsiteX638" fmla="*/ 655236 w 7467600"/>
              <a:gd name="connsiteY638" fmla="*/ 1268632 h 6858000"/>
              <a:gd name="connsiteX639" fmla="*/ 6516292 w 7467600"/>
              <a:gd name="connsiteY639" fmla="*/ 1263064 h 6858000"/>
              <a:gd name="connsiteX640" fmla="*/ 5736320 w 7467600"/>
              <a:gd name="connsiteY640" fmla="*/ 1501803 h 6858000"/>
              <a:gd name="connsiteX641" fmla="*/ 6516292 w 7467600"/>
              <a:gd name="connsiteY641" fmla="*/ 1263064 h 6858000"/>
              <a:gd name="connsiteX642" fmla="*/ 291466 w 7467600"/>
              <a:gd name="connsiteY642" fmla="*/ 1250369 h 6858000"/>
              <a:gd name="connsiteX643" fmla="*/ 323180 w 7467600"/>
              <a:gd name="connsiteY643" fmla="*/ 1435283 h 6858000"/>
              <a:gd name="connsiteX644" fmla="*/ 349381 w 7467600"/>
              <a:gd name="connsiteY644" fmla="*/ 1875041 h 6858000"/>
              <a:gd name="connsiteX645" fmla="*/ 374363 w 7467600"/>
              <a:gd name="connsiteY645" fmla="*/ 1506494 h 6858000"/>
              <a:gd name="connsiteX646" fmla="*/ 302168 w 7467600"/>
              <a:gd name="connsiteY646" fmla="*/ 1274495 h 6858000"/>
              <a:gd name="connsiteX647" fmla="*/ 291466 w 7467600"/>
              <a:gd name="connsiteY647" fmla="*/ 1250369 h 6858000"/>
              <a:gd name="connsiteX648" fmla="*/ 678222 w 7467600"/>
              <a:gd name="connsiteY648" fmla="*/ 1248670 h 6858000"/>
              <a:gd name="connsiteX649" fmla="*/ 775536 w 7467600"/>
              <a:gd name="connsiteY649" fmla="*/ 1388015 h 6858000"/>
              <a:gd name="connsiteX650" fmla="*/ 894529 w 7467600"/>
              <a:gd name="connsiteY650" fmla="*/ 1567739 h 6858000"/>
              <a:gd name="connsiteX651" fmla="*/ 948000 w 7467600"/>
              <a:gd name="connsiteY651" fmla="*/ 1663088 h 6858000"/>
              <a:gd name="connsiteX652" fmla="*/ 1006812 w 7467600"/>
              <a:gd name="connsiteY652" fmla="*/ 1767683 h 6858000"/>
              <a:gd name="connsiteX653" fmla="*/ 1149133 w 7467600"/>
              <a:gd name="connsiteY653" fmla="*/ 1971513 h 6858000"/>
              <a:gd name="connsiteX654" fmla="*/ 1333952 w 7467600"/>
              <a:gd name="connsiteY654" fmla="*/ 2251620 h 6858000"/>
              <a:gd name="connsiteX655" fmla="*/ 1337329 w 7467600"/>
              <a:gd name="connsiteY655" fmla="*/ 2258350 h 6858000"/>
              <a:gd name="connsiteX656" fmla="*/ 1014726 w 7467600"/>
              <a:gd name="connsiteY656" fmla="*/ 1615556 h 6858000"/>
              <a:gd name="connsiteX657" fmla="*/ 678222 w 7467600"/>
              <a:gd name="connsiteY657" fmla="*/ 1248670 h 6858000"/>
              <a:gd name="connsiteX658" fmla="*/ 6691602 w 7467600"/>
              <a:gd name="connsiteY658" fmla="*/ 1140573 h 6858000"/>
              <a:gd name="connsiteX659" fmla="*/ 6571100 w 7467600"/>
              <a:gd name="connsiteY659" fmla="*/ 1183662 h 6858000"/>
              <a:gd name="connsiteX660" fmla="*/ 6241687 w 7467600"/>
              <a:gd name="connsiteY660" fmla="*/ 1257600 h 6858000"/>
              <a:gd name="connsiteX661" fmla="*/ 5693009 w 7467600"/>
              <a:gd name="connsiteY661" fmla="*/ 1478256 h 6858000"/>
              <a:gd name="connsiteX662" fmla="*/ 6548420 w 7467600"/>
              <a:gd name="connsiteY662" fmla="*/ 1214599 h 6858000"/>
              <a:gd name="connsiteX663" fmla="*/ 6605473 w 7467600"/>
              <a:gd name="connsiteY663" fmla="*/ 1184686 h 6858000"/>
              <a:gd name="connsiteX664" fmla="*/ 6691602 w 7467600"/>
              <a:gd name="connsiteY664" fmla="*/ 1140573 h 6858000"/>
              <a:gd name="connsiteX665" fmla="*/ 4002475 w 7467600"/>
              <a:gd name="connsiteY665" fmla="*/ 1037802 h 6858000"/>
              <a:gd name="connsiteX666" fmla="*/ 4000324 w 7467600"/>
              <a:gd name="connsiteY666" fmla="*/ 1039362 h 6858000"/>
              <a:gd name="connsiteX667" fmla="*/ 4002862 w 7467600"/>
              <a:gd name="connsiteY667" fmla="*/ 1042866 h 6858000"/>
              <a:gd name="connsiteX668" fmla="*/ 4002475 w 7467600"/>
              <a:gd name="connsiteY668" fmla="*/ 1037802 h 6858000"/>
              <a:gd name="connsiteX669" fmla="*/ 506322 w 7467600"/>
              <a:gd name="connsiteY669" fmla="*/ 1020997 h 6858000"/>
              <a:gd name="connsiteX670" fmla="*/ 533068 w 7467600"/>
              <a:gd name="connsiteY670" fmla="*/ 1029409 h 6858000"/>
              <a:gd name="connsiteX671" fmla="*/ 1232525 w 7467600"/>
              <a:gd name="connsiteY671" fmla="*/ 1804675 h 6858000"/>
              <a:gd name="connsiteX672" fmla="*/ 1388858 w 7467600"/>
              <a:gd name="connsiteY672" fmla="*/ 2368011 h 6858000"/>
              <a:gd name="connsiteX673" fmla="*/ 1384098 w 7467600"/>
              <a:gd name="connsiteY673" fmla="*/ 2378125 h 6858000"/>
              <a:gd name="connsiteX674" fmla="*/ 1425393 w 7467600"/>
              <a:gd name="connsiteY674" fmla="*/ 2589124 h 6858000"/>
              <a:gd name="connsiteX675" fmla="*/ 1424001 w 7467600"/>
              <a:gd name="connsiteY675" fmla="*/ 2597541 h 6858000"/>
              <a:gd name="connsiteX676" fmla="*/ 2152729 w 7467600"/>
              <a:gd name="connsiteY676" fmla="*/ 2864487 h 6858000"/>
              <a:gd name="connsiteX677" fmla="*/ 2020609 w 7467600"/>
              <a:gd name="connsiteY677" fmla="*/ 2539671 h 6858000"/>
              <a:gd name="connsiteX678" fmla="*/ 2018920 w 7467600"/>
              <a:gd name="connsiteY678" fmla="*/ 2536309 h 6858000"/>
              <a:gd name="connsiteX679" fmla="*/ 1342441 w 7467600"/>
              <a:gd name="connsiteY679" fmla="*/ 1173017 h 6858000"/>
              <a:gd name="connsiteX680" fmla="*/ 1367925 w 7467600"/>
              <a:gd name="connsiteY680" fmla="*/ 1135648 h 6858000"/>
              <a:gd name="connsiteX681" fmla="*/ 1771401 w 7467600"/>
              <a:gd name="connsiteY681" fmla="*/ 1806673 h 6858000"/>
              <a:gd name="connsiteX682" fmla="*/ 1972385 w 7467600"/>
              <a:gd name="connsiteY682" fmla="*/ 2198735 h 6858000"/>
              <a:gd name="connsiteX683" fmla="*/ 2040892 w 7467600"/>
              <a:gd name="connsiteY683" fmla="*/ 2405205 h 6858000"/>
              <a:gd name="connsiteX684" fmla="*/ 2131689 w 7467600"/>
              <a:gd name="connsiteY684" fmla="*/ 1936926 h 6858000"/>
              <a:gd name="connsiteX685" fmla="*/ 2454820 w 7467600"/>
              <a:gd name="connsiteY685" fmla="*/ 1248808 h 6858000"/>
              <a:gd name="connsiteX686" fmla="*/ 2492512 w 7467600"/>
              <a:gd name="connsiteY686" fmla="*/ 1302920 h 6858000"/>
              <a:gd name="connsiteX687" fmla="*/ 2081216 w 7467600"/>
              <a:gd name="connsiteY687" fmla="*/ 2527513 h 6858000"/>
              <a:gd name="connsiteX688" fmla="*/ 2081211 w 7467600"/>
              <a:gd name="connsiteY688" fmla="*/ 2528916 h 6858000"/>
              <a:gd name="connsiteX689" fmla="*/ 2199067 w 7467600"/>
              <a:gd name="connsiteY689" fmla="*/ 2884061 h 6858000"/>
              <a:gd name="connsiteX690" fmla="*/ 3192586 w 7467600"/>
              <a:gd name="connsiteY690" fmla="*/ 3411496 h 6858000"/>
              <a:gd name="connsiteX691" fmla="*/ 3182620 w 7467600"/>
              <a:gd name="connsiteY691" fmla="*/ 3483279 h 6858000"/>
              <a:gd name="connsiteX692" fmla="*/ 2435119 w 7467600"/>
              <a:gd name="connsiteY692" fmla="*/ 3080173 h 6858000"/>
              <a:gd name="connsiteX693" fmla="*/ 2410152 w 7467600"/>
              <a:gd name="connsiteY693" fmla="*/ 3063751 h 6858000"/>
              <a:gd name="connsiteX694" fmla="*/ 2408099 w 7467600"/>
              <a:gd name="connsiteY694" fmla="*/ 3064403 h 6858000"/>
              <a:gd name="connsiteX695" fmla="*/ 2407218 w 7467600"/>
              <a:gd name="connsiteY695" fmla="*/ 3070324 h 6858000"/>
              <a:gd name="connsiteX696" fmla="*/ 2380138 w 7467600"/>
              <a:gd name="connsiteY696" fmla="*/ 3099341 h 6858000"/>
              <a:gd name="connsiteX697" fmla="*/ 1765923 w 7467600"/>
              <a:gd name="connsiteY697" fmla="*/ 3581043 h 6858000"/>
              <a:gd name="connsiteX698" fmla="*/ 1702258 w 7467600"/>
              <a:gd name="connsiteY698" fmla="*/ 3612286 h 6858000"/>
              <a:gd name="connsiteX699" fmla="*/ 1538370 w 7467600"/>
              <a:gd name="connsiteY699" fmla="*/ 3811804 h 6858000"/>
              <a:gd name="connsiteX700" fmla="*/ 542867 w 7467600"/>
              <a:gd name="connsiteY700" fmla="*/ 4944092 h 6858000"/>
              <a:gd name="connsiteX701" fmla="*/ 515800 w 7467600"/>
              <a:gd name="connsiteY701" fmla="*/ 4862180 h 6858000"/>
              <a:gd name="connsiteX702" fmla="*/ 909145 w 7467600"/>
              <a:gd name="connsiteY702" fmla="*/ 4199225 h 6858000"/>
              <a:gd name="connsiteX703" fmla="*/ 1214067 w 7467600"/>
              <a:gd name="connsiteY703" fmla="*/ 3908561 h 6858000"/>
              <a:gd name="connsiteX704" fmla="*/ 640967 w 7467600"/>
              <a:gd name="connsiteY704" fmla="*/ 4105601 h 6858000"/>
              <a:gd name="connsiteX705" fmla="*/ 112563 w 7467600"/>
              <a:gd name="connsiteY705" fmla="*/ 4396952 h 6858000"/>
              <a:gd name="connsiteX706" fmla="*/ 0 w 7467600"/>
              <a:gd name="connsiteY706" fmla="*/ 4466006 h 6858000"/>
              <a:gd name="connsiteX707" fmla="*/ 0 w 7467600"/>
              <a:gd name="connsiteY707" fmla="*/ 4233763 h 6858000"/>
              <a:gd name="connsiteX708" fmla="*/ 36881 w 7467600"/>
              <a:gd name="connsiteY708" fmla="*/ 4200118 h 6858000"/>
              <a:gd name="connsiteX709" fmla="*/ 910534 w 7467600"/>
              <a:gd name="connsiteY709" fmla="*/ 3629753 h 6858000"/>
              <a:gd name="connsiteX710" fmla="*/ 1578717 w 7467600"/>
              <a:gd name="connsiteY710" fmla="*/ 3575982 h 6858000"/>
              <a:gd name="connsiteX711" fmla="*/ 2338780 w 7467600"/>
              <a:gd name="connsiteY711" fmla="*/ 3033725 h 6858000"/>
              <a:gd name="connsiteX712" fmla="*/ 1807991 w 7467600"/>
              <a:gd name="connsiteY712" fmla="*/ 2807184 h 6858000"/>
              <a:gd name="connsiteX713" fmla="*/ 1416358 w 7467600"/>
              <a:gd name="connsiteY713" fmla="*/ 3112571 h 6858000"/>
              <a:gd name="connsiteX714" fmla="*/ 939066 w 7467600"/>
              <a:gd name="connsiteY714" fmla="*/ 3378798 h 6858000"/>
              <a:gd name="connsiteX715" fmla="*/ 115099 w 7467600"/>
              <a:gd name="connsiteY715" fmla="*/ 3607650 h 6858000"/>
              <a:gd name="connsiteX716" fmla="*/ 97284 w 7467600"/>
              <a:gd name="connsiteY716" fmla="*/ 3520393 h 6858000"/>
              <a:gd name="connsiteX717" fmla="*/ 922050 w 7467600"/>
              <a:gd name="connsiteY717" fmla="*/ 3074867 h 6858000"/>
              <a:gd name="connsiteX718" fmla="*/ 1405265 w 7467600"/>
              <a:gd name="connsiteY718" fmla="*/ 3016319 h 6858000"/>
              <a:gd name="connsiteX719" fmla="*/ 1407512 w 7467600"/>
              <a:gd name="connsiteY719" fmla="*/ 3018001 h 6858000"/>
              <a:gd name="connsiteX720" fmla="*/ 1726266 w 7467600"/>
              <a:gd name="connsiteY720" fmla="*/ 2777274 h 6858000"/>
              <a:gd name="connsiteX721" fmla="*/ 625390 w 7467600"/>
              <a:gd name="connsiteY721" fmla="*/ 2514541 h 6858000"/>
              <a:gd name="connsiteX722" fmla="*/ 619799 w 7467600"/>
              <a:gd name="connsiteY722" fmla="*/ 2527180 h 6858000"/>
              <a:gd name="connsiteX723" fmla="*/ 310030 w 7467600"/>
              <a:gd name="connsiteY723" fmla="*/ 2771818 h 6858000"/>
              <a:gd name="connsiteX724" fmla="*/ 173877 w 7467600"/>
              <a:gd name="connsiteY724" fmla="*/ 2937056 h 6858000"/>
              <a:gd name="connsiteX725" fmla="*/ 77889 w 7467600"/>
              <a:gd name="connsiteY725" fmla="*/ 3138440 h 6858000"/>
              <a:gd name="connsiteX726" fmla="*/ 0 w 7467600"/>
              <a:gd name="connsiteY726" fmla="*/ 3271395 h 6858000"/>
              <a:gd name="connsiteX727" fmla="*/ 0 w 7467600"/>
              <a:gd name="connsiteY727" fmla="*/ 3153002 h 6858000"/>
              <a:gd name="connsiteX728" fmla="*/ 2386 w 7467600"/>
              <a:gd name="connsiteY728" fmla="*/ 3149203 h 6858000"/>
              <a:gd name="connsiteX729" fmla="*/ 89753 w 7467600"/>
              <a:gd name="connsiteY729" fmla="*/ 2987702 h 6858000"/>
              <a:gd name="connsiteX730" fmla="*/ 76869 w 7467600"/>
              <a:gd name="connsiteY730" fmla="*/ 3005404 h 6858000"/>
              <a:gd name="connsiteX731" fmla="*/ 32049 w 7467600"/>
              <a:gd name="connsiteY731" fmla="*/ 3065814 h 6858000"/>
              <a:gd name="connsiteX732" fmla="*/ 0 w 7467600"/>
              <a:gd name="connsiteY732" fmla="*/ 3108744 h 6858000"/>
              <a:gd name="connsiteX733" fmla="*/ 0 w 7467600"/>
              <a:gd name="connsiteY733" fmla="*/ 3058059 h 6858000"/>
              <a:gd name="connsiteX734" fmla="*/ 7610 w 7467600"/>
              <a:gd name="connsiteY734" fmla="*/ 3047889 h 6858000"/>
              <a:gd name="connsiteX735" fmla="*/ 52419 w 7467600"/>
              <a:gd name="connsiteY735" fmla="*/ 2987479 h 6858000"/>
              <a:gd name="connsiteX736" fmla="*/ 59142 w 7467600"/>
              <a:gd name="connsiteY736" fmla="*/ 2978488 h 6858000"/>
              <a:gd name="connsiteX737" fmla="*/ 0 w 7467600"/>
              <a:gd name="connsiteY737" fmla="*/ 3015334 h 6858000"/>
              <a:gd name="connsiteX738" fmla="*/ 0 w 7467600"/>
              <a:gd name="connsiteY738" fmla="*/ 2914286 h 6858000"/>
              <a:gd name="connsiteX739" fmla="*/ 36383 w 7467600"/>
              <a:gd name="connsiteY739" fmla="*/ 2901128 h 6858000"/>
              <a:gd name="connsiteX740" fmla="*/ 156329 w 7467600"/>
              <a:gd name="connsiteY740" fmla="*/ 2840533 h 6858000"/>
              <a:gd name="connsiteX741" fmla="*/ 358355 w 7467600"/>
              <a:gd name="connsiteY741" fmla="*/ 2620471 h 6858000"/>
              <a:gd name="connsiteX742" fmla="*/ 510577 w 7467600"/>
              <a:gd name="connsiteY742" fmla="*/ 2501244 h 6858000"/>
              <a:gd name="connsiteX743" fmla="*/ 211967 w 7467600"/>
              <a:gd name="connsiteY743" fmla="*/ 2479171 h 6858000"/>
              <a:gd name="connsiteX744" fmla="*/ 0 w 7467600"/>
              <a:gd name="connsiteY744" fmla="*/ 2476398 h 6858000"/>
              <a:gd name="connsiteX745" fmla="*/ 0 w 7467600"/>
              <a:gd name="connsiteY745" fmla="*/ 2389189 h 6858000"/>
              <a:gd name="connsiteX746" fmla="*/ 103062 w 7467600"/>
              <a:gd name="connsiteY746" fmla="*/ 2389518 h 6858000"/>
              <a:gd name="connsiteX747" fmla="*/ 510734 w 7467600"/>
              <a:gd name="connsiteY747" fmla="*/ 2416201 h 6858000"/>
              <a:gd name="connsiteX748" fmla="*/ 279257 w 7467600"/>
              <a:gd name="connsiteY748" fmla="*/ 2092102 h 6858000"/>
              <a:gd name="connsiteX749" fmla="*/ 65265 w 7467600"/>
              <a:gd name="connsiteY749" fmla="*/ 2006049 h 6858000"/>
              <a:gd name="connsiteX750" fmla="*/ 0 w 7467600"/>
              <a:gd name="connsiteY750" fmla="*/ 1982532 h 6858000"/>
              <a:gd name="connsiteX751" fmla="*/ 0 w 7467600"/>
              <a:gd name="connsiteY751" fmla="*/ 1912789 h 6858000"/>
              <a:gd name="connsiteX752" fmla="*/ 97460 w 7467600"/>
              <a:gd name="connsiteY752" fmla="*/ 1953725 h 6858000"/>
              <a:gd name="connsiteX753" fmla="*/ 221272 w 7467600"/>
              <a:gd name="connsiteY753" fmla="*/ 1980766 h 6858000"/>
              <a:gd name="connsiteX754" fmla="*/ 116765 w 7467600"/>
              <a:gd name="connsiteY754" fmla="*/ 1911033 h 6858000"/>
              <a:gd name="connsiteX755" fmla="*/ 16405 w 7467600"/>
              <a:gd name="connsiteY755" fmla="*/ 1803412 h 6858000"/>
              <a:gd name="connsiteX756" fmla="*/ 0 w 7467600"/>
              <a:gd name="connsiteY756" fmla="*/ 1784777 h 6858000"/>
              <a:gd name="connsiteX757" fmla="*/ 0 w 7467600"/>
              <a:gd name="connsiteY757" fmla="*/ 1740082 h 6858000"/>
              <a:gd name="connsiteX758" fmla="*/ 39394 w 7467600"/>
              <a:gd name="connsiteY758" fmla="*/ 1784856 h 6858000"/>
              <a:gd name="connsiteX759" fmla="*/ 135813 w 7467600"/>
              <a:gd name="connsiteY759" fmla="*/ 1888838 h 6858000"/>
              <a:gd name="connsiteX760" fmla="*/ 242575 w 7467600"/>
              <a:gd name="connsiteY760" fmla="*/ 1958841 h 6858000"/>
              <a:gd name="connsiteX761" fmla="*/ 82197 w 7467600"/>
              <a:gd name="connsiteY761" fmla="*/ 1754826 h 6858000"/>
              <a:gd name="connsiteX762" fmla="*/ 0 w 7467600"/>
              <a:gd name="connsiteY762" fmla="*/ 1679650 h 6858000"/>
              <a:gd name="connsiteX763" fmla="*/ 0 w 7467600"/>
              <a:gd name="connsiteY763" fmla="*/ 1602463 h 6858000"/>
              <a:gd name="connsiteX764" fmla="*/ 84689 w 7467600"/>
              <a:gd name="connsiteY764" fmla="*/ 1677442 h 6858000"/>
              <a:gd name="connsiteX765" fmla="*/ 298437 w 7467600"/>
              <a:gd name="connsiteY765" fmla="*/ 1968019 h 6858000"/>
              <a:gd name="connsiteX766" fmla="*/ 227269 w 7467600"/>
              <a:gd name="connsiteY766" fmla="*/ 1114064 h 6858000"/>
              <a:gd name="connsiteX767" fmla="*/ 248003 w 7467600"/>
              <a:gd name="connsiteY767" fmla="*/ 1089613 h 6858000"/>
              <a:gd name="connsiteX768" fmla="*/ 427020 w 7467600"/>
              <a:gd name="connsiteY768" fmla="*/ 1619803 h 6858000"/>
              <a:gd name="connsiteX769" fmla="*/ 340345 w 7467600"/>
              <a:gd name="connsiteY769" fmla="*/ 2027739 h 6858000"/>
              <a:gd name="connsiteX770" fmla="*/ 360865 w 7467600"/>
              <a:gd name="connsiteY770" fmla="*/ 2044827 h 6858000"/>
              <a:gd name="connsiteX771" fmla="*/ 560414 w 7467600"/>
              <a:gd name="connsiteY771" fmla="*/ 2421457 h 6858000"/>
              <a:gd name="connsiteX772" fmla="*/ 1359703 w 7467600"/>
              <a:gd name="connsiteY772" fmla="*/ 2578554 h 6858000"/>
              <a:gd name="connsiteX773" fmla="*/ 1359422 w 7467600"/>
              <a:gd name="connsiteY773" fmla="*/ 2577994 h 6858000"/>
              <a:gd name="connsiteX774" fmla="*/ 828701 w 7467600"/>
              <a:gd name="connsiteY774" fmla="*/ 1839520 h 6858000"/>
              <a:gd name="connsiteX775" fmla="*/ 494427 w 7467600"/>
              <a:gd name="connsiteY775" fmla="*/ 1092333 h 6858000"/>
              <a:gd name="connsiteX776" fmla="*/ 506322 w 7467600"/>
              <a:gd name="connsiteY776" fmla="*/ 1020997 h 6858000"/>
              <a:gd name="connsiteX777" fmla="*/ 4570198 w 7467600"/>
              <a:gd name="connsiteY777" fmla="*/ 978081 h 6858000"/>
              <a:gd name="connsiteX778" fmla="*/ 4523691 w 7467600"/>
              <a:gd name="connsiteY778" fmla="*/ 1127776 h 6858000"/>
              <a:gd name="connsiteX779" fmla="*/ 4509875 w 7467600"/>
              <a:gd name="connsiteY779" fmla="*/ 1167552 h 6858000"/>
              <a:gd name="connsiteX780" fmla="*/ 4478168 w 7467600"/>
              <a:gd name="connsiteY780" fmla="*/ 1260735 h 6858000"/>
              <a:gd name="connsiteX781" fmla="*/ 4409309 w 7467600"/>
              <a:gd name="connsiteY781" fmla="*/ 1666996 h 6858000"/>
              <a:gd name="connsiteX782" fmla="*/ 4370031 w 7467600"/>
              <a:gd name="connsiteY782" fmla="*/ 1955666 h 6858000"/>
              <a:gd name="connsiteX783" fmla="*/ 4570198 w 7467600"/>
              <a:gd name="connsiteY783" fmla="*/ 978081 h 6858000"/>
              <a:gd name="connsiteX784" fmla="*/ 4557898 w 7467600"/>
              <a:gd name="connsiteY784" fmla="*/ 900011 h 6858000"/>
              <a:gd name="connsiteX785" fmla="*/ 4344840 w 7467600"/>
              <a:gd name="connsiteY785" fmla="*/ 1922038 h 6858000"/>
              <a:gd name="connsiteX786" fmla="*/ 4378710 w 7467600"/>
              <a:gd name="connsiteY786" fmla="*/ 1665516 h 6858000"/>
              <a:gd name="connsiteX787" fmla="*/ 4448798 w 7467600"/>
              <a:gd name="connsiteY787" fmla="*/ 1253024 h 6858000"/>
              <a:gd name="connsiteX788" fmla="*/ 4480315 w 7467600"/>
              <a:gd name="connsiteY788" fmla="*/ 1158454 h 6858000"/>
              <a:gd name="connsiteX789" fmla="*/ 4494133 w 7467600"/>
              <a:gd name="connsiteY789" fmla="*/ 1118676 h 6858000"/>
              <a:gd name="connsiteX790" fmla="*/ 4557898 w 7467600"/>
              <a:gd name="connsiteY790" fmla="*/ 900011 h 6858000"/>
              <a:gd name="connsiteX791" fmla="*/ 5870151 w 7467600"/>
              <a:gd name="connsiteY791" fmla="*/ 898890 h 6858000"/>
              <a:gd name="connsiteX792" fmla="*/ 5861335 w 7467600"/>
              <a:gd name="connsiteY792" fmla="*/ 899177 h 6858000"/>
              <a:gd name="connsiteX793" fmla="*/ 5843702 w 7467600"/>
              <a:gd name="connsiteY793" fmla="*/ 899748 h 6858000"/>
              <a:gd name="connsiteX794" fmla="*/ 5651107 w 7467600"/>
              <a:gd name="connsiteY794" fmla="*/ 920306 h 6858000"/>
              <a:gd name="connsiteX795" fmla="*/ 5459407 w 7467600"/>
              <a:gd name="connsiteY795" fmla="*/ 940975 h 6858000"/>
              <a:gd name="connsiteX796" fmla="*/ 5374846 w 7467600"/>
              <a:gd name="connsiteY796" fmla="*/ 941988 h 6858000"/>
              <a:gd name="connsiteX797" fmla="*/ 5256105 w 7467600"/>
              <a:gd name="connsiteY797" fmla="*/ 945632 h 6858000"/>
              <a:gd name="connsiteX798" fmla="*/ 5107071 w 7467600"/>
              <a:gd name="connsiteY798" fmla="*/ 969720 h 6858000"/>
              <a:gd name="connsiteX799" fmla="*/ 4998681 w 7467600"/>
              <a:gd name="connsiteY799" fmla="*/ 988771 h 6858000"/>
              <a:gd name="connsiteX800" fmla="*/ 5870151 w 7467600"/>
              <a:gd name="connsiteY800" fmla="*/ 898890 h 6858000"/>
              <a:gd name="connsiteX801" fmla="*/ 5504425 w 7467600"/>
              <a:gd name="connsiteY801" fmla="*/ 848067 h 6858000"/>
              <a:gd name="connsiteX802" fmla="*/ 4968849 w 7467600"/>
              <a:gd name="connsiteY802" fmla="*/ 962318 h 6858000"/>
              <a:gd name="connsiteX803" fmla="*/ 5104039 w 7467600"/>
              <a:gd name="connsiteY803" fmla="*/ 940634 h 6858000"/>
              <a:gd name="connsiteX804" fmla="*/ 5256311 w 7467600"/>
              <a:gd name="connsiteY804" fmla="*/ 916490 h 6858000"/>
              <a:gd name="connsiteX805" fmla="*/ 5377381 w 7467600"/>
              <a:gd name="connsiteY805" fmla="*/ 912671 h 6858000"/>
              <a:gd name="connsiteX806" fmla="*/ 5460148 w 7467600"/>
              <a:gd name="connsiteY806" fmla="*/ 911442 h 6858000"/>
              <a:gd name="connsiteX807" fmla="*/ 5648971 w 7467600"/>
              <a:gd name="connsiteY807" fmla="*/ 891331 h 6858000"/>
              <a:gd name="connsiteX808" fmla="*/ 5844807 w 7467600"/>
              <a:gd name="connsiteY808" fmla="*/ 870718 h 6858000"/>
              <a:gd name="connsiteX809" fmla="*/ 5862975 w 7467600"/>
              <a:gd name="connsiteY809" fmla="*/ 869756 h 6858000"/>
              <a:gd name="connsiteX810" fmla="*/ 5920887 w 7467600"/>
              <a:gd name="connsiteY810" fmla="*/ 865929 h 6858000"/>
              <a:gd name="connsiteX811" fmla="*/ 5504425 w 7467600"/>
              <a:gd name="connsiteY811" fmla="*/ 848067 h 6858000"/>
              <a:gd name="connsiteX812" fmla="*/ 3607114 w 7467600"/>
              <a:gd name="connsiteY812" fmla="*/ 467441 h 6858000"/>
              <a:gd name="connsiteX813" fmla="*/ 3296242 w 7467600"/>
              <a:gd name="connsiteY813" fmla="*/ 807991 h 6858000"/>
              <a:gd name="connsiteX814" fmla="*/ 3174674 w 7467600"/>
              <a:gd name="connsiteY814" fmla="*/ 919759 h 6858000"/>
              <a:gd name="connsiteX815" fmla="*/ 3042978 w 7467600"/>
              <a:gd name="connsiteY815" fmla="*/ 1054894 h 6858000"/>
              <a:gd name="connsiteX816" fmla="*/ 2968914 w 7467600"/>
              <a:gd name="connsiteY816" fmla="*/ 1133756 h 6858000"/>
              <a:gd name="connsiteX817" fmla="*/ 3103823 w 7467600"/>
              <a:gd name="connsiteY817" fmla="*/ 1026814 h 6858000"/>
              <a:gd name="connsiteX818" fmla="*/ 3607114 w 7467600"/>
              <a:gd name="connsiteY818" fmla="*/ 467441 h 6858000"/>
              <a:gd name="connsiteX819" fmla="*/ 3744487 w 7467600"/>
              <a:gd name="connsiteY819" fmla="*/ 383136 h 6858000"/>
              <a:gd name="connsiteX820" fmla="*/ 3970213 w 7467600"/>
              <a:gd name="connsiteY820" fmla="*/ 995559 h 6858000"/>
              <a:gd name="connsiteX821" fmla="*/ 3744487 w 7467600"/>
              <a:gd name="connsiteY821" fmla="*/ 383136 h 6858000"/>
              <a:gd name="connsiteX822" fmla="*/ 3624562 w 7467600"/>
              <a:gd name="connsiteY822" fmla="*/ 367041 h 6858000"/>
              <a:gd name="connsiteX823" fmla="*/ 3489712 w 7467600"/>
              <a:gd name="connsiteY823" fmla="*/ 485386 h 6858000"/>
              <a:gd name="connsiteX824" fmla="*/ 3182994 w 7467600"/>
              <a:gd name="connsiteY824" fmla="*/ 828265 h 6858000"/>
              <a:gd name="connsiteX825" fmla="*/ 2892114 w 7467600"/>
              <a:gd name="connsiteY825" fmla="*/ 1172635 h 6858000"/>
              <a:gd name="connsiteX826" fmla="*/ 3021459 w 7467600"/>
              <a:gd name="connsiteY826" fmla="*/ 1035385 h 6858000"/>
              <a:gd name="connsiteX827" fmla="*/ 3153873 w 7467600"/>
              <a:gd name="connsiteY827" fmla="*/ 898971 h 6858000"/>
              <a:gd name="connsiteX828" fmla="*/ 3276511 w 7467600"/>
              <a:gd name="connsiteY828" fmla="*/ 786423 h 6858000"/>
              <a:gd name="connsiteX829" fmla="*/ 3584154 w 7467600"/>
              <a:gd name="connsiteY829" fmla="*/ 448218 h 6858000"/>
              <a:gd name="connsiteX830" fmla="*/ 3624562 w 7467600"/>
              <a:gd name="connsiteY830" fmla="*/ 367041 h 6858000"/>
              <a:gd name="connsiteX831" fmla="*/ 3766672 w 7467600"/>
              <a:gd name="connsiteY831" fmla="*/ 359429 h 6858000"/>
              <a:gd name="connsiteX832" fmla="*/ 3996338 w 7467600"/>
              <a:gd name="connsiteY832" fmla="*/ 968237 h 6858000"/>
              <a:gd name="connsiteX833" fmla="*/ 3766672 w 7467600"/>
              <a:gd name="connsiteY833" fmla="*/ 359429 h 6858000"/>
              <a:gd name="connsiteX834" fmla="*/ 5805386 w 7467600"/>
              <a:gd name="connsiteY834" fmla="*/ 239240 h 6858000"/>
              <a:gd name="connsiteX835" fmla="*/ 5736947 w 7467600"/>
              <a:gd name="connsiteY835" fmla="*/ 261367 h 6858000"/>
              <a:gd name="connsiteX836" fmla="*/ 5427012 w 7467600"/>
              <a:gd name="connsiteY836" fmla="*/ 311272 h 6858000"/>
              <a:gd name="connsiteX837" fmla="*/ 5147818 w 7467600"/>
              <a:gd name="connsiteY837" fmla="*/ 322112 h 6858000"/>
              <a:gd name="connsiteX838" fmla="*/ 5060854 w 7467600"/>
              <a:gd name="connsiteY838" fmla="*/ 311882 h 6858000"/>
              <a:gd name="connsiteX839" fmla="*/ 4945989 w 7467600"/>
              <a:gd name="connsiteY839" fmla="*/ 300516 h 6858000"/>
              <a:gd name="connsiteX840" fmla="*/ 5410479 w 7467600"/>
              <a:gd name="connsiteY840" fmla="*/ 348434 h 6858000"/>
              <a:gd name="connsiteX841" fmla="*/ 5805386 w 7467600"/>
              <a:gd name="connsiteY841" fmla="*/ 239240 h 6858000"/>
              <a:gd name="connsiteX842" fmla="*/ 5905192 w 7467600"/>
              <a:gd name="connsiteY842" fmla="*/ 163079 h 6858000"/>
              <a:gd name="connsiteX843" fmla="*/ 5865655 w 7467600"/>
              <a:gd name="connsiteY843" fmla="*/ 171901 h 6858000"/>
              <a:gd name="connsiteX844" fmla="*/ 5259740 w 7467600"/>
              <a:gd name="connsiteY844" fmla="*/ 257013 h 6858000"/>
              <a:gd name="connsiteX845" fmla="*/ 5208466 w 7467600"/>
              <a:gd name="connsiteY845" fmla="*/ 257550 h 6858000"/>
              <a:gd name="connsiteX846" fmla="*/ 4980204 w 7467600"/>
              <a:gd name="connsiteY846" fmla="*/ 271903 h 6858000"/>
              <a:gd name="connsiteX847" fmla="*/ 5068068 w 7467600"/>
              <a:gd name="connsiteY847" fmla="*/ 282244 h 6858000"/>
              <a:gd name="connsiteX848" fmla="*/ 5153231 w 7467600"/>
              <a:gd name="connsiteY848" fmla="*/ 292240 h 6858000"/>
              <a:gd name="connsiteX849" fmla="*/ 5426491 w 7467600"/>
              <a:gd name="connsiteY849" fmla="*/ 281128 h 6858000"/>
              <a:gd name="connsiteX850" fmla="*/ 5731212 w 7467600"/>
              <a:gd name="connsiteY850" fmla="*/ 231951 h 6858000"/>
              <a:gd name="connsiteX851" fmla="*/ 5905192 w 7467600"/>
              <a:gd name="connsiteY851" fmla="*/ 163079 h 6858000"/>
              <a:gd name="connsiteX852" fmla="*/ 5944437 w 7467600"/>
              <a:gd name="connsiteY852" fmla="*/ 113829 h 6858000"/>
              <a:gd name="connsiteX853" fmla="*/ 5825032 w 7467600"/>
              <a:gd name="connsiteY853" fmla="*/ 146405 h 6858000"/>
              <a:gd name="connsiteX854" fmla="*/ 4955599 w 7467600"/>
              <a:gd name="connsiteY854" fmla="*/ 247008 h 6858000"/>
              <a:gd name="connsiteX855" fmla="*/ 5210104 w 7467600"/>
              <a:gd name="connsiteY855" fmla="*/ 228123 h 6858000"/>
              <a:gd name="connsiteX856" fmla="*/ 5261015 w 7467600"/>
              <a:gd name="connsiteY856" fmla="*/ 227087 h 6858000"/>
              <a:gd name="connsiteX857" fmla="*/ 5861181 w 7467600"/>
              <a:gd name="connsiteY857" fmla="*/ 143093 h 6858000"/>
              <a:gd name="connsiteX858" fmla="*/ 5961252 w 7467600"/>
              <a:gd name="connsiteY858" fmla="*/ 114820 h 6858000"/>
              <a:gd name="connsiteX859" fmla="*/ 5944437 w 7467600"/>
              <a:gd name="connsiteY859" fmla="*/ 113829 h 6858000"/>
              <a:gd name="connsiteX860" fmla="*/ 3882765 w 7467600"/>
              <a:gd name="connsiteY860" fmla="*/ 0 h 6858000"/>
              <a:gd name="connsiteX861" fmla="*/ 3995099 w 7467600"/>
              <a:gd name="connsiteY861" fmla="*/ 0 h 6858000"/>
              <a:gd name="connsiteX862" fmla="*/ 4163818 w 7467600"/>
              <a:gd name="connsiteY862" fmla="*/ 234104 h 6858000"/>
              <a:gd name="connsiteX863" fmla="*/ 4172099 w 7467600"/>
              <a:gd name="connsiteY863" fmla="*/ 234207 h 6858000"/>
              <a:gd name="connsiteX864" fmla="*/ 4784282 w 7467600"/>
              <a:gd name="connsiteY864" fmla="*/ 276561 h 6858000"/>
              <a:gd name="connsiteX865" fmla="*/ 4801687 w 7467600"/>
              <a:gd name="connsiteY865" fmla="*/ 267764 h 6858000"/>
              <a:gd name="connsiteX866" fmla="*/ 6082788 w 7467600"/>
              <a:gd name="connsiteY866" fmla="*/ 64119 h 6858000"/>
              <a:gd name="connsiteX867" fmla="*/ 6099442 w 7467600"/>
              <a:gd name="connsiteY867" fmla="*/ 82568 h 6858000"/>
              <a:gd name="connsiteX868" fmla="*/ 4804137 w 7467600"/>
              <a:gd name="connsiteY868" fmla="*/ 320931 h 6858000"/>
              <a:gd name="connsiteX869" fmla="*/ 4227047 w 7467600"/>
              <a:gd name="connsiteY869" fmla="*/ 313415 h 6858000"/>
              <a:gd name="connsiteX870" fmla="*/ 4346041 w 7467600"/>
              <a:gd name="connsiteY870" fmla="*/ 456086 h 6858000"/>
              <a:gd name="connsiteX871" fmla="*/ 4870967 w 7467600"/>
              <a:gd name="connsiteY871" fmla="*/ 963061 h 6858000"/>
              <a:gd name="connsiteX872" fmla="*/ 4889647 w 7467600"/>
              <a:gd name="connsiteY872" fmla="*/ 957147 h 6858000"/>
              <a:gd name="connsiteX873" fmla="*/ 5422504 w 7467600"/>
              <a:gd name="connsiteY873" fmla="*/ 805191 h 6858000"/>
              <a:gd name="connsiteX874" fmla="*/ 6087656 w 7467600"/>
              <a:gd name="connsiteY874" fmla="*/ 826703 h 6858000"/>
              <a:gd name="connsiteX875" fmla="*/ 6058717 w 7467600"/>
              <a:gd name="connsiteY875" fmla="*/ 865992 h 6858000"/>
              <a:gd name="connsiteX876" fmla="*/ 4974153 w 7467600"/>
              <a:gd name="connsiteY876" fmla="*/ 1045456 h 6858000"/>
              <a:gd name="connsiteX877" fmla="*/ 5627835 w 7467600"/>
              <a:gd name="connsiteY877" fmla="*/ 1472077 h 6858000"/>
              <a:gd name="connsiteX878" fmla="*/ 5629817 w 7467600"/>
              <a:gd name="connsiteY878" fmla="*/ 1471412 h 6858000"/>
              <a:gd name="connsiteX879" fmla="*/ 5634124 w 7467600"/>
              <a:gd name="connsiteY879" fmla="*/ 1470572 h 6858000"/>
              <a:gd name="connsiteX880" fmla="*/ 5755832 w 7467600"/>
              <a:gd name="connsiteY880" fmla="*/ 1383886 h 6858000"/>
              <a:gd name="connsiteX881" fmla="*/ 6014186 w 7467600"/>
              <a:gd name="connsiteY881" fmla="*/ 1279799 h 6858000"/>
              <a:gd name="connsiteX882" fmla="*/ 6901619 w 7467600"/>
              <a:gd name="connsiteY882" fmla="*/ 1047874 h 6858000"/>
              <a:gd name="connsiteX883" fmla="*/ 6931566 w 7467600"/>
              <a:gd name="connsiteY883" fmla="*/ 1062034 h 6858000"/>
              <a:gd name="connsiteX884" fmla="*/ 5790982 w 7467600"/>
              <a:gd name="connsiteY884" fmla="*/ 1561380 h 6858000"/>
              <a:gd name="connsiteX885" fmla="*/ 6188971 w 7467600"/>
              <a:gd name="connsiteY885" fmla="*/ 1755168 h 6858000"/>
              <a:gd name="connsiteX886" fmla="*/ 6202446 w 7467600"/>
              <a:gd name="connsiteY886" fmla="*/ 1752268 h 6858000"/>
              <a:gd name="connsiteX887" fmla="*/ 7179560 w 7467600"/>
              <a:gd name="connsiteY887" fmla="*/ 1467551 h 6858000"/>
              <a:gd name="connsiteX888" fmla="*/ 7158730 w 7467600"/>
              <a:gd name="connsiteY888" fmla="*/ 1507835 h 6858000"/>
              <a:gd name="connsiteX889" fmla="*/ 6326959 w 7467600"/>
              <a:gd name="connsiteY889" fmla="*/ 1817686 h 6858000"/>
              <a:gd name="connsiteX890" fmla="*/ 6537433 w 7467600"/>
              <a:gd name="connsiteY890" fmla="*/ 1907790 h 6858000"/>
              <a:gd name="connsiteX891" fmla="*/ 6550221 w 7467600"/>
              <a:gd name="connsiteY891" fmla="*/ 1910729 h 6858000"/>
              <a:gd name="connsiteX892" fmla="*/ 6964438 w 7467600"/>
              <a:gd name="connsiteY892" fmla="*/ 2209505 h 6858000"/>
              <a:gd name="connsiteX893" fmla="*/ 7367862 w 7467600"/>
              <a:gd name="connsiteY893" fmla="*/ 2806833 h 6858000"/>
              <a:gd name="connsiteX894" fmla="*/ 7364329 w 7467600"/>
              <a:gd name="connsiteY894" fmla="*/ 2826907 h 6858000"/>
              <a:gd name="connsiteX895" fmla="*/ 7290545 w 7467600"/>
              <a:gd name="connsiteY895" fmla="*/ 2850663 h 6858000"/>
              <a:gd name="connsiteX896" fmla="*/ 6472036 w 7467600"/>
              <a:gd name="connsiteY896" fmla="*/ 1959003 h 6858000"/>
              <a:gd name="connsiteX897" fmla="*/ 5792897 w 7467600"/>
              <a:gd name="connsiteY897" fmla="*/ 1647747 h 6858000"/>
              <a:gd name="connsiteX898" fmla="*/ 5842751 w 7467600"/>
              <a:gd name="connsiteY898" fmla="*/ 1816112 h 6858000"/>
              <a:gd name="connsiteX899" fmla="*/ 5847424 w 7467600"/>
              <a:gd name="connsiteY899" fmla="*/ 1815776 h 6858000"/>
              <a:gd name="connsiteX900" fmla="*/ 6399821 w 7467600"/>
              <a:gd name="connsiteY900" fmla="*/ 2344799 h 6858000"/>
              <a:gd name="connsiteX901" fmla="*/ 6323232 w 7467600"/>
              <a:gd name="connsiteY901" fmla="*/ 2389634 h 6858000"/>
              <a:gd name="connsiteX902" fmla="*/ 5942958 w 7467600"/>
              <a:gd name="connsiteY902" fmla="*/ 2077708 h 6858000"/>
              <a:gd name="connsiteX903" fmla="*/ 5921559 w 7467600"/>
              <a:gd name="connsiteY903" fmla="*/ 2378596 h 6858000"/>
              <a:gd name="connsiteX904" fmla="*/ 5817651 w 7467600"/>
              <a:gd name="connsiteY904" fmla="*/ 3023919 h 6858000"/>
              <a:gd name="connsiteX905" fmla="*/ 5729634 w 7467600"/>
              <a:gd name="connsiteY905" fmla="*/ 3051849 h 6858000"/>
              <a:gd name="connsiteX906" fmla="*/ 5611018 w 7467600"/>
              <a:gd name="connsiteY906" fmla="*/ 2316769 h 6858000"/>
              <a:gd name="connsiteX907" fmla="*/ 5687608 w 7467600"/>
              <a:gd name="connsiteY907" fmla="*/ 2039972 h 6858000"/>
              <a:gd name="connsiteX908" fmla="*/ 5657554 w 7467600"/>
              <a:gd name="connsiteY908" fmla="*/ 1576445 h 6858000"/>
              <a:gd name="connsiteX909" fmla="*/ 5150475 w 7467600"/>
              <a:gd name="connsiteY909" fmla="*/ 1274012 h 6858000"/>
              <a:gd name="connsiteX910" fmla="*/ 5349142 w 7467600"/>
              <a:gd name="connsiteY910" fmla="*/ 2204405 h 6858000"/>
              <a:gd name="connsiteX911" fmla="*/ 5262214 w 7467600"/>
              <a:gd name="connsiteY911" fmla="*/ 2233836 h 6858000"/>
              <a:gd name="connsiteX912" fmla="*/ 4981539 w 7467600"/>
              <a:gd name="connsiteY912" fmla="*/ 1542201 h 6858000"/>
              <a:gd name="connsiteX913" fmla="*/ 4958461 w 7467600"/>
              <a:gd name="connsiteY913" fmla="*/ 1136957 h 6858000"/>
              <a:gd name="connsiteX914" fmla="*/ 4655015 w 7467600"/>
              <a:gd name="connsiteY914" fmla="*/ 891426 h 6858000"/>
              <a:gd name="connsiteX915" fmla="*/ 4348002 w 7467600"/>
              <a:gd name="connsiteY915" fmla="*/ 2205895 h 6858000"/>
              <a:gd name="connsiteX916" fmla="*/ 4262250 w 7467600"/>
              <a:gd name="connsiteY916" fmla="*/ 2219972 h 6858000"/>
              <a:gd name="connsiteX917" fmla="*/ 4550611 w 7467600"/>
              <a:gd name="connsiteY917" fmla="*/ 817540 h 6858000"/>
              <a:gd name="connsiteX918" fmla="*/ 4564418 w 7467600"/>
              <a:gd name="connsiteY918" fmla="*/ 808293 h 6858000"/>
              <a:gd name="connsiteX919" fmla="*/ 4266388 w 7467600"/>
              <a:gd name="connsiteY919" fmla="*/ 500083 h 6858000"/>
              <a:gd name="connsiteX920" fmla="*/ 4032842 w 7467600"/>
              <a:gd name="connsiteY920" fmla="*/ 211809 h 6858000"/>
              <a:gd name="connsiteX921" fmla="*/ 3882765 w 7467600"/>
              <a:gd name="connsiteY921" fmla="*/ 0 h 6858000"/>
              <a:gd name="connsiteX922" fmla="*/ 3721337 w 7467600"/>
              <a:gd name="connsiteY922" fmla="*/ 0 h 6858000"/>
              <a:gd name="connsiteX923" fmla="*/ 3797544 w 7467600"/>
              <a:gd name="connsiteY923" fmla="*/ 0 h 6858000"/>
              <a:gd name="connsiteX924" fmla="*/ 3775734 w 7467600"/>
              <a:gd name="connsiteY924" fmla="*/ 95131 h 6858000"/>
              <a:gd name="connsiteX925" fmla="*/ 3724807 w 7467600"/>
              <a:gd name="connsiteY925" fmla="*/ 272257 h 6858000"/>
              <a:gd name="connsiteX926" fmla="*/ 3726844 w 7467600"/>
              <a:gd name="connsiteY926" fmla="*/ 282988 h 6858000"/>
              <a:gd name="connsiteX927" fmla="*/ 3742664 w 7467600"/>
              <a:gd name="connsiteY927" fmla="*/ 279918 h 6858000"/>
              <a:gd name="connsiteX928" fmla="*/ 4103910 w 7467600"/>
              <a:gd name="connsiteY928" fmla="*/ 1161917 h 6858000"/>
              <a:gd name="connsiteX929" fmla="*/ 4020269 w 7467600"/>
              <a:gd name="connsiteY929" fmla="*/ 1200406 h 6858000"/>
              <a:gd name="connsiteX930" fmla="*/ 3674882 w 7467600"/>
              <a:gd name="connsiteY930" fmla="*/ 488524 h 6858000"/>
              <a:gd name="connsiteX931" fmla="*/ 3132682 w 7467600"/>
              <a:gd name="connsiteY931" fmla="*/ 1072284 h 6858000"/>
              <a:gd name="connsiteX932" fmla="*/ 2716346 w 7467600"/>
              <a:gd name="connsiteY932" fmla="*/ 1276376 h 6858000"/>
              <a:gd name="connsiteX933" fmla="*/ 2716772 w 7467600"/>
              <a:gd name="connsiteY933" fmla="*/ 1255462 h 6858000"/>
              <a:gd name="connsiteX934" fmla="*/ 3471096 w 7467600"/>
              <a:gd name="connsiteY934" fmla="*/ 437072 h 6858000"/>
              <a:gd name="connsiteX935" fmla="*/ 3639057 w 7467600"/>
              <a:gd name="connsiteY935" fmla="*/ 286334 h 6858000"/>
              <a:gd name="connsiteX936" fmla="*/ 3640309 w 7467600"/>
              <a:gd name="connsiteY936" fmla="*/ 284664 h 6858000"/>
              <a:gd name="connsiteX937" fmla="*/ 3646022 w 7467600"/>
              <a:gd name="connsiteY937" fmla="*/ 276711 h 6858000"/>
              <a:gd name="connsiteX938" fmla="*/ 3707943 w 7467600"/>
              <a:gd name="connsiteY938" fmla="*/ 65958 h 6858000"/>
              <a:gd name="connsiteX939" fmla="*/ 3721337 w 7467600"/>
              <a:gd name="connsiteY939" fmla="*/ 0 h 6858000"/>
              <a:gd name="connsiteX940" fmla="*/ 2867960 w 7467600"/>
              <a:gd name="connsiteY940" fmla="*/ 0 h 6858000"/>
              <a:gd name="connsiteX941" fmla="*/ 2926351 w 7467600"/>
              <a:gd name="connsiteY941" fmla="*/ 0 h 6858000"/>
              <a:gd name="connsiteX942" fmla="*/ 2902823 w 7467600"/>
              <a:gd name="connsiteY942" fmla="*/ 262929 h 6858000"/>
              <a:gd name="connsiteX943" fmla="*/ 2940663 w 7467600"/>
              <a:gd name="connsiteY943" fmla="*/ 140884 h 6858000"/>
              <a:gd name="connsiteX944" fmla="*/ 2947039 w 7467600"/>
              <a:gd name="connsiteY944" fmla="*/ 122524 h 6858000"/>
              <a:gd name="connsiteX945" fmla="*/ 2984316 w 7467600"/>
              <a:gd name="connsiteY945" fmla="*/ 0 h 6858000"/>
              <a:gd name="connsiteX946" fmla="*/ 3016114 w 7467600"/>
              <a:gd name="connsiteY946" fmla="*/ 0 h 6858000"/>
              <a:gd name="connsiteX947" fmla="*/ 2979949 w 7467600"/>
              <a:gd name="connsiteY947" fmla="*/ 119274 h 6858000"/>
              <a:gd name="connsiteX948" fmla="*/ 3023879 w 7467600"/>
              <a:gd name="connsiteY948" fmla="*/ 0 h 6858000"/>
              <a:gd name="connsiteX949" fmla="*/ 3105400 w 7467600"/>
              <a:gd name="connsiteY949" fmla="*/ 0 h 6858000"/>
              <a:gd name="connsiteX950" fmla="*/ 3094669 w 7467600"/>
              <a:gd name="connsiteY950" fmla="*/ 30308 h 6858000"/>
              <a:gd name="connsiteX951" fmla="*/ 2901945 w 7467600"/>
              <a:gd name="connsiteY951" fmla="*/ 466538 h 6858000"/>
              <a:gd name="connsiteX952" fmla="*/ 2815209 w 7467600"/>
              <a:gd name="connsiteY952" fmla="*/ 497361 h 6858000"/>
              <a:gd name="connsiteX953" fmla="*/ 2844845 w 7467600"/>
              <a:gd name="connsiteY953" fmla="*/ 127638 h 6858000"/>
              <a:gd name="connsiteX954" fmla="*/ 2867960 w 7467600"/>
              <a:gd name="connsiteY954" fmla="*/ 0 h 6858000"/>
              <a:gd name="connsiteX955" fmla="*/ 1057230 w 7467600"/>
              <a:gd name="connsiteY955" fmla="*/ 0 h 6858000"/>
              <a:gd name="connsiteX956" fmla="*/ 1111003 w 7467600"/>
              <a:gd name="connsiteY956" fmla="*/ 0 h 6858000"/>
              <a:gd name="connsiteX957" fmla="*/ 1125553 w 7467600"/>
              <a:gd name="connsiteY957" fmla="*/ 52588 h 6858000"/>
              <a:gd name="connsiteX958" fmla="*/ 1304276 w 7467600"/>
              <a:gd name="connsiteY958" fmla="*/ 476275 h 6858000"/>
              <a:gd name="connsiteX959" fmla="*/ 1492066 w 7467600"/>
              <a:gd name="connsiteY959" fmla="*/ 886333 h 6858000"/>
              <a:gd name="connsiteX960" fmla="*/ 1423698 w 7467600"/>
              <a:gd name="connsiteY960" fmla="*/ 710817 h 6858000"/>
              <a:gd name="connsiteX961" fmla="*/ 1357609 w 7467600"/>
              <a:gd name="connsiteY961" fmla="*/ 532892 h 6858000"/>
              <a:gd name="connsiteX962" fmla="*/ 1309550 w 7467600"/>
              <a:gd name="connsiteY962" fmla="*/ 374031 h 6858000"/>
              <a:gd name="connsiteX963" fmla="*/ 1193673 w 7467600"/>
              <a:gd name="connsiteY963" fmla="*/ 49533 h 6858000"/>
              <a:gd name="connsiteX964" fmla="*/ 1164391 w 7467600"/>
              <a:gd name="connsiteY964" fmla="*/ 0 h 6858000"/>
              <a:gd name="connsiteX965" fmla="*/ 1200666 w 7467600"/>
              <a:gd name="connsiteY965" fmla="*/ 0 h 6858000"/>
              <a:gd name="connsiteX966" fmla="*/ 1223408 w 7467600"/>
              <a:gd name="connsiteY966" fmla="*/ 38996 h 6858000"/>
              <a:gd name="connsiteX967" fmla="*/ 1339635 w 7467600"/>
              <a:gd name="connsiteY967" fmla="*/ 365517 h 6858000"/>
              <a:gd name="connsiteX968" fmla="*/ 1387469 w 7467600"/>
              <a:gd name="connsiteY968" fmla="*/ 523079 h 6858000"/>
              <a:gd name="connsiteX969" fmla="*/ 1452685 w 7467600"/>
              <a:gd name="connsiteY969" fmla="*/ 699806 h 6858000"/>
              <a:gd name="connsiteX970" fmla="*/ 1492092 w 7467600"/>
              <a:gd name="connsiteY970" fmla="*/ 800424 h 6858000"/>
              <a:gd name="connsiteX971" fmla="*/ 1455302 w 7467600"/>
              <a:gd name="connsiteY971" fmla="*/ 632913 h 6858000"/>
              <a:gd name="connsiteX972" fmla="*/ 1222336 w 7467600"/>
              <a:gd name="connsiteY972" fmla="*/ 9480 h 6858000"/>
              <a:gd name="connsiteX973" fmla="*/ 1214634 w 7467600"/>
              <a:gd name="connsiteY973" fmla="*/ 0 h 6858000"/>
              <a:gd name="connsiteX974" fmla="*/ 1289827 w 7467600"/>
              <a:gd name="connsiteY974" fmla="*/ 0 h 6858000"/>
              <a:gd name="connsiteX975" fmla="*/ 1321076 w 7467600"/>
              <a:gd name="connsiteY975" fmla="*/ 59722 h 6858000"/>
              <a:gd name="connsiteX976" fmla="*/ 1512579 w 7467600"/>
              <a:gd name="connsiteY976" fmla="*/ 626441 h 6858000"/>
              <a:gd name="connsiteX977" fmla="*/ 1506076 w 7467600"/>
              <a:gd name="connsiteY977" fmla="*/ 1089289 h 6858000"/>
              <a:gd name="connsiteX978" fmla="*/ 1486346 w 7467600"/>
              <a:gd name="connsiteY978" fmla="*/ 1079919 h 6858000"/>
              <a:gd name="connsiteX979" fmla="*/ 1070511 w 7467600"/>
              <a:gd name="connsiteY979" fmla="*/ 48609 h 6858000"/>
              <a:gd name="connsiteX980" fmla="*/ 1057230 w 7467600"/>
              <a:gd name="connsiteY980" fmla="*/ 0 h 6858000"/>
              <a:gd name="connsiteX981" fmla="*/ 43151 w 7467600"/>
              <a:gd name="connsiteY981" fmla="*/ 0 h 6858000"/>
              <a:gd name="connsiteX982" fmla="*/ 95283 w 7467600"/>
              <a:gd name="connsiteY982" fmla="*/ 0 h 6858000"/>
              <a:gd name="connsiteX983" fmla="*/ 300708 w 7467600"/>
              <a:gd name="connsiteY983" fmla="*/ 154571 h 6858000"/>
              <a:gd name="connsiteX984" fmla="*/ 530414 w 7467600"/>
              <a:gd name="connsiteY984" fmla="*/ 354673 h 6858000"/>
              <a:gd name="connsiteX985" fmla="*/ 333785 w 7467600"/>
              <a:gd name="connsiteY985" fmla="*/ 161564 h 6858000"/>
              <a:gd name="connsiteX986" fmla="*/ 147005 w 7467600"/>
              <a:gd name="connsiteY986" fmla="*/ 0 h 6858000"/>
              <a:gd name="connsiteX987" fmla="*/ 272509 w 7467600"/>
              <a:gd name="connsiteY987" fmla="*/ 0 h 6858000"/>
              <a:gd name="connsiteX988" fmla="*/ 326276 w 7467600"/>
              <a:gd name="connsiteY988" fmla="*/ 45847 h 6858000"/>
              <a:gd name="connsiteX989" fmla="*/ 823759 w 7467600"/>
              <a:gd name="connsiteY989" fmla="*/ 574145 h 6858000"/>
              <a:gd name="connsiteX990" fmla="*/ 811254 w 7467600"/>
              <a:gd name="connsiteY990" fmla="*/ 665546 h 6858000"/>
              <a:gd name="connsiteX991" fmla="*/ 154042 w 7467600"/>
              <a:gd name="connsiteY991" fmla="*/ 261522 h 6858000"/>
              <a:gd name="connsiteX992" fmla="*/ 13550 w 7467600"/>
              <a:gd name="connsiteY992" fmla="*/ 158423 h 6858000"/>
              <a:gd name="connsiteX993" fmla="*/ 0 w 7467600"/>
              <a:gd name="connsiteY993" fmla="*/ 146618 h 6858000"/>
              <a:gd name="connsiteX994" fmla="*/ 0 w 7467600"/>
              <a:gd name="connsiteY994" fmla="*/ 59161 h 6858000"/>
              <a:gd name="connsiteX995" fmla="*/ 45427 w 7467600"/>
              <a:gd name="connsiteY995" fmla="*/ 101078 h 6858000"/>
              <a:gd name="connsiteX996" fmla="*/ 630103 w 7467600"/>
              <a:gd name="connsiteY996" fmla="*/ 485885 h 6858000"/>
              <a:gd name="connsiteX997" fmla="*/ 532040 w 7467600"/>
              <a:gd name="connsiteY997" fmla="*/ 399359 h 6858000"/>
              <a:gd name="connsiteX998" fmla="*/ 517618 w 7467600"/>
              <a:gd name="connsiteY998" fmla="*/ 385726 h 6858000"/>
              <a:gd name="connsiteX999" fmla="*/ 285074 w 7467600"/>
              <a:gd name="connsiteY999" fmla="*/ 182755 h 6858000"/>
              <a:gd name="connsiteX1000" fmla="*/ 43151 w 7467600"/>
              <a:gd name="connsiteY100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7368569 w 7467600"/>
              <a:gd name="connsiteY143" fmla="*/ 5270182 h 6858000"/>
              <a:gd name="connsiteX144" fmla="*/ 1903353 w 7467600"/>
              <a:gd name="connsiteY144" fmla="*/ 5044827 h 6858000"/>
              <a:gd name="connsiteX145" fmla="*/ 1936931 w 7467600"/>
              <a:gd name="connsiteY145" fmla="*/ 5093954 h 6858000"/>
              <a:gd name="connsiteX146" fmla="*/ 2195868 w 7467600"/>
              <a:gd name="connsiteY146" fmla="*/ 5396574 h 6858000"/>
              <a:gd name="connsiteX147" fmla="*/ 2088852 w 7467600"/>
              <a:gd name="connsiteY147" fmla="*/ 5166123 h 6858000"/>
              <a:gd name="connsiteX148" fmla="*/ 1958241 w 7467600"/>
              <a:gd name="connsiteY148" fmla="*/ 5067955 h 6858000"/>
              <a:gd name="connsiteX149" fmla="*/ 1903353 w 7467600"/>
              <a:gd name="connsiteY149" fmla="*/ 5044827 h 6858000"/>
              <a:gd name="connsiteX150" fmla="*/ 1979378 w 7467600"/>
              <a:gd name="connsiteY150" fmla="*/ 4769504 h 6858000"/>
              <a:gd name="connsiteX151" fmla="*/ 2882120 w 7467600"/>
              <a:gd name="connsiteY151" fmla="*/ 5064547 h 6858000"/>
              <a:gd name="connsiteX152" fmla="*/ 2793103 w 7467600"/>
              <a:gd name="connsiteY152" fmla="*/ 5039699 h 6858000"/>
              <a:gd name="connsiteX153" fmla="*/ 2770041 w 7467600"/>
              <a:gd name="connsiteY153" fmla="*/ 5033634 h 6858000"/>
              <a:gd name="connsiteX154" fmla="*/ 1979378 w 7467600"/>
              <a:gd name="connsiteY154" fmla="*/ 4769504 h 6858000"/>
              <a:gd name="connsiteX155" fmla="*/ 1927410 w 7467600"/>
              <a:gd name="connsiteY155" fmla="*/ 4716164 h 6858000"/>
              <a:gd name="connsiteX156" fmla="*/ 1959587 w 7467600"/>
              <a:gd name="connsiteY156" fmla="*/ 4728849 h 6858000"/>
              <a:gd name="connsiteX157" fmla="*/ 2777707 w 7467600"/>
              <a:gd name="connsiteY157" fmla="*/ 5003991 h 6858000"/>
              <a:gd name="connsiteX158" fmla="*/ 2800768 w 7467600"/>
              <a:gd name="connsiteY158" fmla="*/ 5010056 h 6858000"/>
              <a:gd name="connsiteX159" fmla="*/ 2879408 w 7467600"/>
              <a:gd name="connsiteY159" fmla="*/ 5031590 h 6858000"/>
              <a:gd name="connsiteX160" fmla="*/ 2862295 w 7467600"/>
              <a:gd name="connsiteY160" fmla="*/ 5022958 h 6858000"/>
              <a:gd name="connsiteX161" fmla="*/ 2813343 w 7467600"/>
              <a:gd name="connsiteY161" fmla="*/ 4998369 h 6858000"/>
              <a:gd name="connsiteX162" fmla="*/ 2646245 w 7467600"/>
              <a:gd name="connsiteY162" fmla="*/ 4930999 h 6858000"/>
              <a:gd name="connsiteX163" fmla="*/ 1999243 w 7467600"/>
              <a:gd name="connsiteY163" fmla="*/ 4730524 h 6858000"/>
              <a:gd name="connsiteX164" fmla="*/ 1979527 w 7467600"/>
              <a:gd name="connsiteY164" fmla="*/ 4726651 h 6858000"/>
              <a:gd name="connsiteX165" fmla="*/ 1927410 w 7467600"/>
              <a:gd name="connsiteY165" fmla="*/ 4716164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310106 w 7467600"/>
              <a:gd name="connsiteY195" fmla="*/ 3943217 h 6858000"/>
              <a:gd name="connsiteX196" fmla="*/ 1423113 w 7467600"/>
              <a:gd name="connsiteY196" fmla="*/ 3874565 h 6858000"/>
              <a:gd name="connsiteX197" fmla="*/ 1260565 w 7467600"/>
              <a:gd name="connsiteY197" fmla="*/ 4031982 h 6858000"/>
              <a:gd name="connsiteX198" fmla="*/ 901900 w 7467600"/>
              <a:gd name="connsiteY198" fmla="*/ 4421236 h 6858000"/>
              <a:gd name="connsiteX199" fmla="*/ 845044 w 7467600"/>
              <a:gd name="connsiteY199" fmla="*/ 4502436 h 6858000"/>
              <a:gd name="connsiteX200" fmla="*/ 685926 w 7467600"/>
              <a:gd name="connsiteY200" fmla="*/ 4703069 h 6858000"/>
              <a:gd name="connsiteX201" fmla="*/ 684248 w 7467600"/>
              <a:gd name="connsiteY201" fmla="*/ 4706721 h 6858000"/>
              <a:gd name="connsiteX202" fmla="*/ 1423113 w 7467600"/>
              <a:gd name="connsiteY202" fmla="*/ 3874565 h 6858000"/>
              <a:gd name="connsiteX203" fmla="*/ 3316479 w 7467600"/>
              <a:gd name="connsiteY203" fmla="*/ 3872136 h 6858000"/>
              <a:gd name="connsiteX204" fmla="*/ 3546806 w 7467600"/>
              <a:gd name="connsiteY204" fmla="*/ 4356139 h 6858000"/>
              <a:gd name="connsiteX205" fmla="*/ 3364433 w 7467600"/>
              <a:gd name="connsiteY205" fmla="*/ 3953121 h 6858000"/>
              <a:gd name="connsiteX206" fmla="*/ 3316479 w 7467600"/>
              <a:gd name="connsiteY206" fmla="*/ 3872136 h 6858000"/>
              <a:gd name="connsiteX207" fmla="*/ 3291335 w 7467600"/>
              <a:gd name="connsiteY207" fmla="*/ 3767420 h 6858000"/>
              <a:gd name="connsiteX208" fmla="*/ 3390805 w 7467600"/>
              <a:gd name="connsiteY208" fmla="*/ 3937163 h 6858000"/>
              <a:gd name="connsiteX209" fmla="*/ 3579062 w 7467600"/>
              <a:gd name="connsiteY209" fmla="*/ 4359040 h 6858000"/>
              <a:gd name="connsiteX210" fmla="*/ 3467355 w 7467600"/>
              <a:gd name="connsiteY210" fmla="*/ 3988130 h 6858000"/>
              <a:gd name="connsiteX211" fmla="*/ 3310753 w 7467600"/>
              <a:gd name="connsiteY211" fmla="*/ 3787140 h 6858000"/>
              <a:gd name="connsiteX212" fmla="*/ 3291335 w 7467600"/>
              <a:gd name="connsiteY212" fmla="*/ 3767420 h 6858000"/>
              <a:gd name="connsiteX213" fmla="*/ 1635889 w 7467600"/>
              <a:gd name="connsiteY213" fmla="*/ 3709494 h 6858000"/>
              <a:gd name="connsiteX214" fmla="*/ 1634800 w 7467600"/>
              <a:gd name="connsiteY214" fmla="*/ 3731111 h 6858000"/>
              <a:gd name="connsiteX215" fmla="*/ 1635889 w 7467600"/>
              <a:gd name="connsiteY215" fmla="*/ 3709494 h 6858000"/>
              <a:gd name="connsiteX216" fmla="*/ 1510397 w 7467600"/>
              <a:gd name="connsiteY216" fmla="*/ 3684705 h 6858000"/>
              <a:gd name="connsiteX217" fmla="*/ 1146550 w 7467600"/>
              <a:gd name="connsiteY217" fmla="*/ 3802012 h 6858000"/>
              <a:gd name="connsiteX218" fmla="*/ 698834 w 7467600"/>
              <a:gd name="connsiteY218" fmla="*/ 3952272 h 6858000"/>
              <a:gd name="connsiteX219" fmla="*/ 34256 w 7467600"/>
              <a:gd name="connsiteY219" fmla="*/ 4347603 h 6858000"/>
              <a:gd name="connsiteX220" fmla="*/ 527241 w 7467600"/>
              <a:gd name="connsiteY220" fmla="*/ 4065078 h 6858000"/>
              <a:gd name="connsiteX221" fmla="*/ 1510397 w 7467600"/>
              <a:gd name="connsiteY221" fmla="*/ 3684705 h 6858000"/>
              <a:gd name="connsiteX222" fmla="*/ 1313114 w 7467600"/>
              <a:gd name="connsiteY222" fmla="*/ 3655216 h 6858000"/>
              <a:gd name="connsiteX223" fmla="*/ 1109304 w 7467600"/>
              <a:gd name="connsiteY223" fmla="*/ 3669030 h 6858000"/>
              <a:gd name="connsiteX224" fmla="*/ 8129 w 7467600"/>
              <a:gd name="connsiteY224" fmla="*/ 4330519 h 6858000"/>
              <a:gd name="connsiteX225" fmla="*/ 687572 w 7467600"/>
              <a:gd name="connsiteY225" fmla="*/ 3925629 h 6858000"/>
              <a:gd name="connsiteX226" fmla="*/ 1138365 w 7467600"/>
              <a:gd name="connsiteY226" fmla="*/ 3774515 h 6858000"/>
              <a:gd name="connsiteX227" fmla="*/ 1505579 w 7467600"/>
              <a:gd name="connsiteY227" fmla="*/ 3655526 h 6858000"/>
              <a:gd name="connsiteX228" fmla="*/ 1313114 w 7467600"/>
              <a:gd name="connsiteY228" fmla="*/ 3655216 h 6858000"/>
              <a:gd name="connsiteX229" fmla="*/ 3655073 w 7467600"/>
              <a:gd name="connsiteY229" fmla="*/ 3650884 h 6858000"/>
              <a:gd name="connsiteX230" fmla="*/ 3989938 w 7467600"/>
              <a:gd name="connsiteY230" fmla="*/ 3991685 h 6858000"/>
              <a:gd name="connsiteX231" fmla="*/ 4393907 w 7467600"/>
              <a:gd name="connsiteY231" fmla="*/ 4261258 h 6858000"/>
              <a:gd name="connsiteX232" fmla="*/ 4648051 w 7467600"/>
              <a:gd name="connsiteY232" fmla="*/ 4374051 h 6858000"/>
              <a:gd name="connsiteX233" fmla="*/ 4383389 w 7467600"/>
              <a:gd name="connsiteY233" fmla="*/ 4184369 h 6858000"/>
              <a:gd name="connsiteX234" fmla="*/ 4165508 w 7467600"/>
              <a:gd name="connsiteY234" fmla="*/ 4035196 h 6858000"/>
              <a:gd name="connsiteX235" fmla="*/ 4068162 w 7467600"/>
              <a:gd name="connsiteY235" fmla="*/ 3953394 h 6858000"/>
              <a:gd name="connsiteX236" fmla="*/ 3981416 w 7467600"/>
              <a:gd name="connsiteY236" fmla="*/ 3880482 h 6858000"/>
              <a:gd name="connsiteX237" fmla="*/ 3800147 w 7467600"/>
              <a:gd name="connsiteY237" fmla="*/ 3749872 h 6858000"/>
              <a:gd name="connsiteX238" fmla="*/ 3655073 w 7467600"/>
              <a:gd name="connsiteY238" fmla="*/ 3650884 h 6858000"/>
              <a:gd name="connsiteX239" fmla="*/ 3670252 w 7467600"/>
              <a:gd name="connsiteY239" fmla="*/ 3622798 h 6858000"/>
              <a:gd name="connsiteX240" fmla="*/ 3817258 w 7467600"/>
              <a:gd name="connsiteY240" fmla="*/ 3723577 h 6858000"/>
              <a:gd name="connsiteX241" fmla="*/ 4000461 w 7467600"/>
              <a:gd name="connsiteY241" fmla="*/ 3855966 h 6858000"/>
              <a:gd name="connsiteX242" fmla="*/ 4088180 w 7467600"/>
              <a:gd name="connsiteY242" fmla="*/ 3929774 h 6858000"/>
              <a:gd name="connsiteX243" fmla="*/ 4184555 w 7467600"/>
              <a:gd name="connsiteY243" fmla="*/ 4010683 h 6858000"/>
              <a:gd name="connsiteX244" fmla="*/ 4399563 w 7467600"/>
              <a:gd name="connsiteY244" fmla="*/ 4158106 h 6858000"/>
              <a:gd name="connsiteX245" fmla="*/ 4684469 w 7467600"/>
              <a:gd name="connsiteY245" fmla="*/ 4364680 h 6858000"/>
              <a:gd name="connsiteX246" fmla="*/ 4690271 w 7467600"/>
              <a:gd name="connsiteY246" fmla="*/ 4370034 h 6858000"/>
              <a:gd name="connsiteX247" fmla="*/ 4136093 w 7467600"/>
              <a:gd name="connsiteY247" fmla="*/ 3858466 h 6858000"/>
              <a:gd name="connsiteX248" fmla="*/ 3670252 w 7467600"/>
              <a:gd name="connsiteY248" fmla="*/ 3622798 h 6858000"/>
              <a:gd name="connsiteX249" fmla="*/ 4440129 w 7467600"/>
              <a:gd name="connsiteY249" fmla="*/ 3448571 h 6858000"/>
              <a:gd name="connsiteX250" fmla="*/ 4856525 w 7467600"/>
              <a:gd name="connsiteY250" fmla="*/ 3915351 h 6858000"/>
              <a:gd name="connsiteX251" fmla="*/ 5059055 w 7467600"/>
              <a:gd name="connsiteY251" fmla="*/ 4108918 h 6858000"/>
              <a:gd name="connsiteX252" fmla="*/ 5290070 w 7467600"/>
              <a:gd name="connsiteY252" fmla="*/ 4263619 h 6858000"/>
              <a:gd name="connsiteX253" fmla="*/ 4834991 w 7467600"/>
              <a:gd name="connsiteY253" fmla="*/ 3830985 h 6858000"/>
              <a:gd name="connsiteX254" fmla="*/ 4440129 w 7467600"/>
              <a:gd name="connsiteY254" fmla="*/ 3448571 h 6858000"/>
              <a:gd name="connsiteX255" fmla="*/ 4441737 w 7467600"/>
              <a:gd name="connsiteY255" fmla="*/ 3399734 h 6858000"/>
              <a:gd name="connsiteX256" fmla="*/ 4431236 w 7467600"/>
              <a:gd name="connsiteY256" fmla="*/ 3400954 h 6858000"/>
              <a:gd name="connsiteX257" fmla="*/ 4557150 w 7467600"/>
              <a:gd name="connsiteY257" fmla="*/ 3510023 h 6858000"/>
              <a:gd name="connsiteX258" fmla="*/ 4856936 w 7467600"/>
              <a:gd name="connsiteY258" fmla="*/ 3809146 h 6858000"/>
              <a:gd name="connsiteX259" fmla="*/ 5111996 w 7467600"/>
              <a:gd name="connsiteY259" fmla="*/ 4065759 h 6858000"/>
              <a:gd name="connsiteX260" fmla="*/ 5388878 w 7467600"/>
              <a:gd name="connsiteY260" fmla="*/ 4300185 h 6858000"/>
              <a:gd name="connsiteX261" fmla="*/ 5425556 w 7467600"/>
              <a:gd name="connsiteY261" fmla="*/ 4308967 h 6858000"/>
              <a:gd name="connsiteX262" fmla="*/ 4943646 w 7467600"/>
              <a:gd name="connsiteY262" fmla="*/ 3822916 h 6858000"/>
              <a:gd name="connsiteX263" fmla="*/ 4594837 w 7467600"/>
              <a:gd name="connsiteY263" fmla="*/ 3532274 h 6858000"/>
              <a:gd name="connsiteX264" fmla="*/ 4441737 w 7467600"/>
              <a:gd name="connsiteY264" fmla="*/ 3399734 h 6858000"/>
              <a:gd name="connsiteX265" fmla="*/ 5425834 w 7467600"/>
              <a:gd name="connsiteY265" fmla="*/ 3162785 h 6858000"/>
              <a:gd name="connsiteX266" fmla="*/ 5401644 w 7467600"/>
              <a:gd name="connsiteY266" fmla="*/ 3617847 h 6858000"/>
              <a:gd name="connsiteX267" fmla="*/ 5467256 w 7467600"/>
              <a:gd name="connsiteY267" fmla="*/ 4175494 h 6858000"/>
              <a:gd name="connsiteX268" fmla="*/ 5448069 w 7467600"/>
              <a:gd name="connsiteY268" fmla="*/ 3567554 h 6858000"/>
              <a:gd name="connsiteX269" fmla="*/ 5425834 w 7467600"/>
              <a:gd name="connsiteY269" fmla="*/ 3162785 h 6858000"/>
              <a:gd name="connsiteX270" fmla="*/ 1318687 w 7467600"/>
              <a:gd name="connsiteY270" fmla="*/ 3113840 h 6858000"/>
              <a:gd name="connsiteX271" fmla="*/ 1066793 w 7467600"/>
              <a:gd name="connsiteY271" fmla="*/ 3212171 h 6858000"/>
              <a:gd name="connsiteX272" fmla="*/ 993319 w 7467600"/>
              <a:gd name="connsiteY272" fmla="*/ 3247648 h 6858000"/>
              <a:gd name="connsiteX273" fmla="*/ 853081 w 7467600"/>
              <a:gd name="connsiteY273" fmla="*/ 3312410 h 6858000"/>
              <a:gd name="connsiteX274" fmla="*/ 805957 w 7467600"/>
              <a:gd name="connsiteY274" fmla="*/ 3330443 h 6858000"/>
              <a:gd name="connsiteX275" fmla="*/ 1318687 w 7467600"/>
              <a:gd name="connsiteY275" fmla="*/ 3113840 h 6858000"/>
              <a:gd name="connsiteX276" fmla="*/ 5453702 w 7467600"/>
              <a:gd name="connsiteY276" fmla="*/ 3090882 h 6858000"/>
              <a:gd name="connsiteX277" fmla="*/ 5480135 w 7467600"/>
              <a:gd name="connsiteY277" fmla="*/ 3565802 h 6858000"/>
              <a:gd name="connsiteX278" fmla="*/ 5499023 w 7467600"/>
              <a:gd name="connsiteY278" fmla="*/ 4166310 h 6858000"/>
              <a:gd name="connsiteX279" fmla="*/ 5547022 w 7467600"/>
              <a:gd name="connsiteY279" fmla="*/ 3607838 h 6858000"/>
              <a:gd name="connsiteX280" fmla="*/ 5515964 w 7467600"/>
              <a:gd name="connsiteY280" fmla="*/ 3378541 h 6858000"/>
              <a:gd name="connsiteX281" fmla="*/ 5453702 w 7467600"/>
              <a:gd name="connsiteY281" fmla="*/ 3090882 h 6858000"/>
              <a:gd name="connsiteX282" fmla="*/ 1238695 w 7467600"/>
              <a:gd name="connsiteY282" fmla="*/ 3076820 h 6858000"/>
              <a:gd name="connsiteX283" fmla="*/ 716371 w 7467600"/>
              <a:gd name="connsiteY283" fmla="*/ 3293249 h 6858000"/>
              <a:gd name="connsiteX284" fmla="*/ 579522 w 7467600"/>
              <a:gd name="connsiteY284" fmla="*/ 3371759 h 6858000"/>
              <a:gd name="connsiteX285" fmla="*/ 600288 w 7467600"/>
              <a:gd name="connsiteY285" fmla="*/ 3365555 h 6858000"/>
              <a:gd name="connsiteX286" fmla="*/ 840692 w 7467600"/>
              <a:gd name="connsiteY286" fmla="*/ 3284921 h 6858000"/>
              <a:gd name="connsiteX287" fmla="*/ 979248 w 7467600"/>
              <a:gd name="connsiteY287" fmla="*/ 3221003 h 6858000"/>
              <a:gd name="connsiteX288" fmla="*/ 1053282 w 7467600"/>
              <a:gd name="connsiteY288" fmla="*/ 3185247 h 6858000"/>
              <a:gd name="connsiteX289" fmla="*/ 1320603 w 7467600"/>
              <a:gd name="connsiteY289" fmla="*/ 3081281 h 6858000"/>
              <a:gd name="connsiteX290" fmla="*/ 1238695 w 7467600"/>
              <a:gd name="connsiteY290" fmla="*/ 3076820 h 6858000"/>
              <a:gd name="connsiteX291" fmla="*/ 5425627 w 7467600"/>
              <a:gd name="connsiteY291" fmla="*/ 2954192 h 6858000"/>
              <a:gd name="connsiteX292" fmla="*/ 5470770 w 7467600"/>
              <a:gd name="connsiteY292" fmla="*/ 3005435 h 6858000"/>
              <a:gd name="connsiteX293" fmla="*/ 5519779 w 7467600"/>
              <a:gd name="connsiteY293" fmla="*/ 4359223 h 6858000"/>
              <a:gd name="connsiteX294" fmla="*/ 5520293 w 7467600"/>
              <a:gd name="connsiteY294" fmla="*/ 4360602 h 6858000"/>
              <a:gd name="connsiteX295" fmla="*/ 5767221 w 7467600"/>
              <a:gd name="connsiteY295" fmla="*/ 4665564 h 6858000"/>
              <a:gd name="connsiteX296" fmla="*/ 6937169 w 7467600"/>
              <a:gd name="connsiteY296" fmla="*/ 4815941 h 6858000"/>
              <a:gd name="connsiteX297" fmla="*/ 6953922 w 7467600"/>
              <a:gd name="connsiteY297" fmla="*/ 4890068 h 6858000"/>
              <a:gd name="connsiteX298" fmla="*/ 6071359 w 7467600"/>
              <a:gd name="connsiteY298" fmla="*/ 4770770 h 6858000"/>
              <a:gd name="connsiteX299" fmla="*/ 6038839 w 7467600"/>
              <a:gd name="connsiteY299" fmla="*/ 4764474 h 6858000"/>
              <a:gd name="connsiteX300" fmla="*/ 6038706 w 7467600"/>
              <a:gd name="connsiteY300" fmla="*/ 4763847 h 6858000"/>
              <a:gd name="connsiteX301" fmla="*/ 6037784 w 7467600"/>
              <a:gd name="connsiteY301" fmla="*/ 4764270 h 6858000"/>
              <a:gd name="connsiteX302" fmla="*/ 6038839 w 7467600"/>
              <a:gd name="connsiteY302" fmla="*/ 4764474 h 6858000"/>
              <a:gd name="connsiteX303" fmla="*/ 6040338 w 7467600"/>
              <a:gd name="connsiteY303" fmla="*/ 4771418 h 6858000"/>
              <a:gd name="connsiteX304" fmla="*/ 6024488 w 7467600"/>
              <a:gd name="connsiteY304" fmla="*/ 4809903 h 6858000"/>
              <a:gd name="connsiteX305" fmla="*/ 5599771 w 7467600"/>
              <a:gd name="connsiteY305" fmla="*/ 5509652 h 6858000"/>
              <a:gd name="connsiteX306" fmla="*/ 5548843 w 7467600"/>
              <a:gd name="connsiteY306" fmla="*/ 5563845 h 6858000"/>
              <a:gd name="connsiteX307" fmla="*/ 5940952 w 7467600"/>
              <a:gd name="connsiteY307" fmla="*/ 6250028 h 6858000"/>
              <a:gd name="connsiteX308" fmla="*/ 6043441 w 7467600"/>
              <a:gd name="connsiteY308" fmla="*/ 6665847 h 6858000"/>
              <a:gd name="connsiteX309" fmla="*/ 6093432 w 7467600"/>
              <a:gd name="connsiteY309" fmla="*/ 6858000 h 6858000"/>
              <a:gd name="connsiteX310" fmla="*/ 6034344 w 7467600"/>
              <a:gd name="connsiteY310" fmla="*/ 6858000 h 6858000"/>
              <a:gd name="connsiteX311" fmla="*/ 6026679 w 7467600"/>
              <a:gd name="connsiteY311" fmla="*/ 6836959 h 6858000"/>
              <a:gd name="connsiteX312" fmla="*/ 5800441 w 7467600"/>
              <a:gd name="connsiteY312" fmla="*/ 6335286 h 6858000"/>
              <a:gd name="connsiteX313" fmla="*/ 5526562 w 7467600"/>
              <a:gd name="connsiteY313" fmla="*/ 5705388 h 6858000"/>
              <a:gd name="connsiteX314" fmla="*/ 5519640 w 7467600"/>
              <a:gd name="connsiteY314" fmla="*/ 5683774 h 6858000"/>
              <a:gd name="connsiteX315" fmla="*/ 5844559 w 7467600"/>
              <a:gd name="connsiteY315" fmla="*/ 6553349 h 6858000"/>
              <a:gd name="connsiteX316" fmla="*/ 5975994 w 7467600"/>
              <a:gd name="connsiteY316" fmla="*/ 6858000 h 6858000"/>
              <a:gd name="connsiteX317" fmla="*/ 5898547 w 7467600"/>
              <a:gd name="connsiteY317" fmla="*/ 6858000 h 6858000"/>
              <a:gd name="connsiteX318" fmla="*/ 5682041 w 7467600"/>
              <a:gd name="connsiteY318" fmla="*/ 6355860 h 6858000"/>
              <a:gd name="connsiteX319" fmla="*/ 5461758 w 7467600"/>
              <a:gd name="connsiteY319" fmla="*/ 5820220 h 6858000"/>
              <a:gd name="connsiteX320" fmla="*/ 5237282 w 7467600"/>
              <a:gd name="connsiteY320" fmla="*/ 6579086 h 6858000"/>
              <a:gd name="connsiteX321" fmla="*/ 5115009 w 7467600"/>
              <a:gd name="connsiteY321" fmla="*/ 6858000 h 6858000"/>
              <a:gd name="connsiteX322" fmla="*/ 5028074 w 7467600"/>
              <a:gd name="connsiteY322" fmla="*/ 6858000 h 6858000"/>
              <a:gd name="connsiteX323" fmla="*/ 5079508 w 7467600"/>
              <a:gd name="connsiteY323" fmla="*/ 6749074 h 6858000"/>
              <a:gd name="connsiteX324" fmla="*/ 5371846 w 7467600"/>
              <a:gd name="connsiteY324" fmla="*/ 5924413 h 6858000"/>
              <a:gd name="connsiteX325" fmla="*/ 5270512 w 7467600"/>
              <a:gd name="connsiteY325" fmla="*/ 6138975 h 6858000"/>
              <a:gd name="connsiteX326" fmla="*/ 5062409 w 7467600"/>
              <a:gd name="connsiteY326" fmla="*/ 6653544 h 6858000"/>
              <a:gd name="connsiteX327" fmla="*/ 5036628 w 7467600"/>
              <a:gd name="connsiteY327" fmla="*/ 6754247 h 6858000"/>
              <a:gd name="connsiteX328" fmla="*/ 5009112 w 7467600"/>
              <a:gd name="connsiteY328" fmla="*/ 6858000 h 6858000"/>
              <a:gd name="connsiteX329" fmla="*/ 4976679 w 7467600"/>
              <a:gd name="connsiteY329" fmla="*/ 6858000 h 6858000"/>
              <a:gd name="connsiteX330" fmla="*/ 5006537 w 7467600"/>
              <a:gd name="connsiteY330" fmla="*/ 6747068 h 6858000"/>
              <a:gd name="connsiteX331" fmla="*/ 5032723 w 7467600"/>
              <a:gd name="connsiteY331" fmla="*/ 6644957 h 6858000"/>
              <a:gd name="connsiteX332" fmla="*/ 5242949 w 7467600"/>
              <a:gd name="connsiteY332" fmla="*/ 6125175 h 6858000"/>
              <a:gd name="connsiteX333" fmla="*/ 5286321 w 7467600"/>
              <a:gd name="connsiteY333" fmla="*/ 6033555 h 6858000"/>
              <a:gd name="connsiteX334" fmla="*/ 5008210 w 7467600"/>
              <a:gd name="connsiteY334" fmla="*/ 6649194 h 6858000"/>
              <a:gd name="connsiteX335" fmla="*/ 4986321 w 7467600"/>
              <a:gd name="connsiteY335" fmla="*/ 6765687 h 6858000"/>
              <a:gd name="connsiteX336" fmla="*/ 4973474 w 7467600"/>
              <a:gd name="connsiteY336" fmla="*/ 6858000 h 6858000"/>
              <a:gd name="connsiteX337" fmla="*/ 4907178 w 7467600"/>
              <a:gd name="connsiteY337" fmla="*/ 6858000 h 6858000"/>
              <a:gd name="connsiteX338" fmla="*/ 4910810 w 7467600"/>
              <a:gd name="connsiteY338" fmla="*/ 6829660 h 6858000"/>
              <a:gd name="connsiteX339" fmla="*/ 4987461 w 7467600"/>
              <a:gd name="connsiteY339" fmla="*/ 6432994 h 6858000"/>
              <a:gd name="connsiteX340" fmla="*/ 5179262 w 7467600"/>
              <a:gd name="connsiteY340" fmla="*/ 6035044 h 6858000"/>
              <a:gd name="connsiteX341" fmla="*/ 4689678 w 7467600"/>
              <a:gd name="connsiteY341" fmla="*/ 6440241 h 6858000"/>
              <a:gd name="connsiteX342" fmla="*/ 4477543 w 7467600"/>
              <a:gd name="connsiteY342" fmla="*/ 6674836 h 6858000"/>
              <a:gd name="connsiteX343" fmla="*/ 4329957 w 7467600"/>
              <a:gd name="connsiteY343" fmla="*/ 6858000 h 6858000"/>
              <a:gd name="connsiteX344" fmla="*/ 4218595 w 7467600"/>
              <a:gd name="connsiteY344" fmla="*/ 6858000 h 6858000"/>
              <a:gd name="connsiteX345" fmla="*/ 4368888 w 7467600"/>
              <a:gd name="connsiteY345" fmla="*/ 6668412 h 6858000"/>
              <a:gd name="connsiteX346" fmla="*/ 4563091 w 7467600"/>
              <a:gd name="connsiteY346" fmla="*/ 6442508 h 6858000"/>
              <a:gd name="connsiteX347" fmla="*/ 5387324 w 7467600"/>
              <a:gd name="connsiteY347" fmla="*/ 5705830 h 6858000"/>
              <a:gd name="connsiteX348" fmla="*/ 5073620 w 7467600"/>
              <a:gd name="connsiteY348" fmla="*/ 5955437 h 6858000"/>
              <a:gd name="connsiteX349" fmla="*/ 4689789 w 7467600"/>
              <a:gd name="connsiteY349" fmla="*/ 6268382 h 6858000"/>
              <a:gd name="connsiteX350" fmla="*/ 4418722 w 7467600"/>
              <a:gd name="connsiteY350" fmla="*/ 6570886 h 6858000"/>
              <a:gd name="connsiteX351" fmla="*/ 4214944 w 7467600"/>
              <a:gd name="connsiteY351" fmla="*/ 6858000 h 6858000"/>
              <a:gd name="connsiteX352" fmla="*/ 4177898 w 7467600"/>
              <a:gd name="connsiteY352" fmla="*/ 6858000 h 6858000"/>
              <a:gd name="connsiteX353" fmla="*/ 4391597 w 7467600"/>
              <a:gd name="connsiteY353" fmla="*/ 6556370 h 6858000"/>
              <a:gd name="connsiteX354" fmla="*/ 4668889 w 7467600"/>
              <a:gd name="connsiteY354" fmla="*/ 6246399 h 6858000"/>
              <a:gd name="connsiteX355" fmla="*/ 5055427 w 7467600"/>
              <a:gd name="connsiteY355" fmla="*/ 5931476 h 6858000"/>
              <a:gd name="connsiteX356" fmla="*/ 5371814 w 7467600"/>
              <a:gd name="connsiteY356" fmla="*/ 5678975 h 6858000"/>
              <a:gd name="connsiteX357" fmla="*/ 4987918 w 7467600"/>
              <a:gd name="connsiteY357" fmla="*/ 5838701 h 6858000"/>
              <a:gd name="connsiteX358" fmla="*/ 4317146 w 7467600"/>
              <a:gd name="connsiteY358" fmla="*/ 6587716 h 6858000"/>
              <a:gd name="connsiteX359" fmla="*/ 4171627 w 7467600"/>
              <a:gd name="connsiteY359" fmla="*/ 6858000 h 6858000"/>
              <a:gd name="connsiteX360" fmla="*/ 4081585 w 7467600"/>
              <a:gd name="connsiteY360" fmla="*/ 6858000 h 6858000"/>
              <a:gd name="connsiteX361" fmla="*/ 4238603 w 7467600"/>
              <a:gd name="connsiteY361" fmla="*/ 6559341 h 6858000"/>
              <a:gd name="connsiteX362" fmla="*/ 4778333 w 7467600"/>
              <a:gd name="connsiteY362" fmla="*/ 5873626 h 6858000"/>
              <a:gd name="connsiteX363" fmla="*/ 5414185 w 7467600"/>
              <a:gd name="connsiteY363" fmla="*/ 5573882 h 6858000"/>
              <a:gd name="connsiteX364" fmla="*/ 5959648 w 7467600"/>
              <a:gd name="connsiteY364" fmla="*/ 4760797 h 6858000"/>
              <a:gd name="connsiteX365" fmla="*/ 5355019 w 7467600"/>
              <a:gd name="connsiteY365" fmla="*/ 4734672 h 6858000"/>
              <a:gd name="connsiteX366" fmla="*/ 5083565 w 7467600"/>
              <a:gd name="connsiteY366" fmla="*/ 5179121 h 6858000"/>
              <a:gd name="connsiteX367" fmla="*/ 4713577 w 7467600"/>
              <a:gd name="connsiteY367" fmla="*/ 5616803 h 6858000"/>
              <a:gd name="connsiteX368" fmla="*/ 3989559 w 7467600"/>
              <a:gd name="connsiteY368" fmla="*/ 6145945 h 6858000"/>
              <a:gd name="connsiteX369" fmla="*/ 3939824 w 7467600"/>
              <a:gd name="connsiteY369" fmla="*/ 6066900 h 6858000"/>
              <a:gd name="connsiteX370" fmla="*/ 4584537 w 7467600"/>
              <a:gd name="connsiteY370" fmla="*/ 5324826 h 6858000"/>
              <a:gd name="connsiteX371" fmla="*/ 5037105 w 7467600"/>
              <a:gd name="connsiteY371" fmla="*/ 5088765 h 6858000"/>
              <a:gd name="connsiteX372" fmla="*/ 5039930 w 7467600"/>
              <a:gd name="connsiteY372" fmla="*/ 5089585 h 6858000"/>
              <a:gd name="connsiteX373" fmla="*/ 5263764 w 7467600"/>
              <a:gd name="connsiteY373" fmla="*/ 4735525 h 6858000"/>
              <a:gd name="connsiteX374" fmla="*/ 4086300 w 7467600"/>
              <a:gd name="connsiteY374" fmla="*/ 4884599 h 6858000"/>
              <a:gd name="connsiteX375" fmla="*/ 4085485 w 7467600"/>
              <a:gd name="connsiteY375" fmla="*/ 4899070 h 6858000"/>
              <a:gd name="connsiteX376" fmla="*/ 3871915 w 7467600"/>
              <a:gd name="connsiteY376" fmla="*/ 5253645 h 6858000"/>
              <a:gd name="connsiteX377" fmla="*/ 3799374 w 7467600"/>
              <a:gd name="connsiteY377" fmla="*/ 5466127 h 6858000"/>
              <a:gd name="connsiteX378" fmla="*/ 3498850 w 7467600"/>
              <a:gd name="connsiteY378" fmla="*/ 6661888 h 6858000"/>
              <a:gd name="connsiteX379" fmla="*/ 3399216 w 7467600"/>
              <a:gd name="connsiteY379" fmla="*/ 6858000 h 6858000"/>
              <a:gd name="connsiteX380" fmla="*/ 3303688 w 7467600"/>
              <a:gd name="connsiteY380" fmla="*/ 6858000 h 6858000"/>
              <a:gd name="connsiteX381" fmla="*/ 3391774 w 7467600"/>
              <a:gd name="connsiteY381" fmla="*/ 6697181 h 6858000"/>
              <a:gd name="connsiteX382" fmla="*/ 3735540 w 7467600"/>
              <a:gd name="connsiteY382" fmla="*/ 5546923 h 6858000"/>
              <a:gd name="connsiteX383" fmla="*/ 3729438 w 7467600"/>
              <a:gd name="connsiteY383" fmla="*/ 5569058 h 6858000"/>
              <a:gd name="connsiteX384" fmla="*/ 3707782 w 7467600"/>
              <a:gd name="connsiteY384" fmla="*/ 5644908 h 6858000"/>
              <a:gd name="connsiteX385" fmla="*/ 3583827 w 7467600"/>
              <a:gd name="connsiteY385" fmla="*/ 6039215 h 6858000"/>
              <a:gd name="connsiteX386" fmla="*/ 3547861 w 7467600"/>
              <a:gd name="connsiteY386" fmla="*/ 6129609 h 6858000"/>
              <a:gd name="connsiteX387" fmla="*/ 3490905 w 7467600"/>
              <a:gd name="connsiteY387" fmla="*/ 6277660 h 6858000"/>
              <a:gd name="connsiteX388" fmla="*/ 3455859 w 7467600"/>
              <a:gd name="connsiteY388" fmla="*/ 6391301 h 6858000"/>
              <a:gd name="connsiteX389" fmla="*/ 3429112 w 7467600"/>
              <a:gd name="connsiteY389" fmla="*/ 6479469 h 6858000"/>
              <a:gd name="connsiteX390" fmla="*/ 3304862 w 7467600"/>
              <a:gd name="connsiteY390" fmla="*/ 6796476 h 6858000"/>
              <a:gd name="connsiteX391" fmla="*/ 3276071 w 7467600"/>
              <a:gd name="connsiteY391" fmla="*/ 6858000 h 6858000"/>
              <a:gd name="connsiteX392" fmla="*/ 3240805 w 7467600"/>
              <a:gd name="connsiteY392" fmla="*/ 6858000 h 6858000"/>
              <a:gd name="connsiteX393" fmla="*/ 3275917 w 7467600"/>
              <a:gd name="connsiteY393" fmla="*/ 6783192 h 6858000"/>
              <a:gd name="connsiteX394" fmla="*/ 3399358 w 7467600"/>
              <a:gd name="connsiteY394" fmla="*/ 6469011 h 6858000"/>
              <a:gd name="connsiteX395" fmla="*/ 3425650 w 7467600"/>
              <a:gd name="connsiteY395" fmla="*/ 6381333 h 6858000"/>
              <a:gd name="connsiteX396" fmla="*/ 3460661 w 7467600"/>
              <a:gd name="connsiteY396" fmla="*/ 6266763 h 6858000"/>
              <a:gd name="connsiteX397" fmla="*/ 3518021 w 7467600"/>
              <a:gd name="connsiteY397" fmla="*/ 6117298 h 6858000"/>
              <a:gd name="connsiteX398" fmla="*/ 3554035 w 7467600"/>
              <a:gd name="connsiteY398" fmla="*/ 6027832 h 6858000"/>
              <a:gd name="connsiteX399" fmla="*/ 3677174 w 7467600"/>
              <a:gd name="connsiteY399" fmla="*/ 5636351 h 6858000"/>
              <a:gd name="connsiteX400" fmla="*/ 3698819 w 7467600"/>
              <a:gd name="connsiteY400" fmla="*/ 5560503 h 6858000"/>
              <a:gd name="connsiteX401" fmla="*/ 3702094 w 7467600"/>
              <a:gd name="connsiteY401" fmla="*/ 5549194 h 6858000"/>
              <a:gd name="connsiteX402" fmla="*/ 3398355 w 7467600"/>
              <a:gd name="connsiteY402" fmla="*/ 6094603 h 6858000"/>
              <a:gd name="connsiteX403" fmla="*/ 3193941 w 7467600"/>
              <a:gd name="connsiteY403" fmla="*/ 6798775 h 6858000"/>
              <a:gd name="connsiteX404" fmla="*/ 3184140 w 7467600"/>
              <a:gd name="connsiteY404" fmla="*/ 6858000 h 6858000"/>
              <a:gd name="connsiteX405" fmla="*/ 3099978 w 7467600"/>
              <a:gd name="connsiteY405" fmla="*/ 6858000 h 6858000"/>
              <a:gd name="connsiteX406" fmla="*/ 3101556 w 7467600"/>
              <a:gd name="connsiteY406" fmla="*/ 6843337 h 6858000"/>
              <a:gd name="connsiteX407" fmla="*/ 3370162 w 7467600"/>
              <a:gd name="connsiteY407" fmla="*/ 5785550 h 6858000"/>
              <a:gd name="connsiteX408" fmla="*/ 3746477 w 7467600"/>
              <a:gd name="connsiteY408" fmla="*/ 5377889 h 6858000"/>
              <a:gd name="connsiteX409" fmla="*/ 3863399 w 7467600"/>
              <a:gd name="connsiteY409" fmla="*/ 5087257 h 6858000"/>
              <a:gd name="connsiteX410" fmla="*/ 3968712 w 7467600"/>
              <a:gd name="connsiteY410" fmla="*/ 4913989 h 6858000"/>
              <a:gd name="connsiteX411" fmla="*/ 2792390 w 7467600"/>
              <a:gd name="connsiteY411" fmla="*/ 5382974 h 6858000"/>
              <a:gd name="connsiteX412" fmla="*/ 2714982 w 7467600"/>
              <a:gd name="connsiteY412" fmla="*/ 5427051 h 6858000"/>
              <a:gd name="connsiteX413" fmla="*/ 2813361 w 7467600"/>
              <a:gd name="connsiteY413" fmla="*/ 6023912 h 6858000"/>
              <a:gd name="connsiteX414" fmla="*/ 2688430 w 7467600"/>
              <a:gd name="connsiteY414" fmla="*/ 6801564 h 6858000"/>
              <a:gd name="connsiteX415" fmla="*/ 2629626 w 7467600"/>
              <a:gd name="connsiteY415" fmla="*/ 6763394 h 6858000"/>
              <a:gd name="connsiteX416" fmla="*/ 2565328 w 7467600"/>
              <a:gd name="connsiteY416" fmla="*/ 5516399 h 6858000"/>
              <a:gd name="connsiteX417" fmla="*/ 1922999 w 7467600"/>
              <a:gd name="connsiteY417" fmla="*/ 5980343 h 6858000"/>
              <a:gd name="connsiteX418" fmla="*/ 1950261 w 7467600"/>
              <a:gd name="connsiteY418" fmla="*/ 6405858 h 6858000"/>
              <a:gd name="connsiteX419" fmla="*/ 2365554 w 7467600"/>
              <a:gd name="connsiteY419" fmla="*/ 6759107 h 6858000"/>
              <a:gd name="connsiteX420" fmla="*/ 2424142 w 7467600"/>
              <a:gd name="connsiteY420" fmla="*/ 6858000 h 6858000"/>
              <a:gd name="connsiteX421" fmla="*/ 2395994 w 7467600"/>
              <a:gd name="connsiteY421" fmla="*/ 6858000 h 6858000"/>
              <a:gd name="connsiteX422" fmla="*/ 2392863 w 7467600"/>
              <a:gd name="connsiteY422" fmla="*/ 6852964 h 6858000"/>
              <a:gd name="connsiteX423" fmla="*/ 2017589 w 7467600"/>
              <a:gd name="connsiteY423" fmla="*/ 6493982 h 6858000"/>
              <a:gd name="connsiteX424" fmla="*/ 2147336 w 7467600"/>
              <a:gd name="connsiteY424" fmla="*/ 6594052 h 6858000"/>
              <a:gd name="connsiteX425" fmla="*/ 2207047 w 7467600"/>
              <a:gd name="connsiteY425" fmla="*/ 6654540 h 6858000"/>
              <a:gd name="connsiteX426" fmla="*/ 2299106 w 7467600"/>
              <a:gd name="connsiteY426" fmla="*/ 6778931 h 6858000"/>
              <a:gd name="connsiteX427" fmla="*/ 2314430 w 7467600"/>
              <a:gd name="connsiteY427" fmla="*/ 6801144 h 6858000"/>
              <a:gd name="connsiteX428" fmla="*/ 2352406 w 7467600"/>
              <a:gd name="connsiteY428" fmla="*/ 6858000 h 6858000"/>
              <a:gd name="connsiteX429" fmla="*/ 2314492 w 7467600"/>
              <a:gd name="connsiteY429" fmla="*/ 6858000 h 6858000"/>
              <a:gd name="connsiteX430" fmla="*/ 2288095 w 7467600"/>
              <a:gd name="connsiteY430" fmla="*/ 6818030 h 6858000"/>
              <a:gd name="connsiteX431" fmla="*/ 2272768 w 7467600"/>
              <a:gd name="connsiteY431" fmla="*/ 6795822 h 6858000"/>
              <a:gd name="connsiteX432" fmla="*/ 2182715 w 7467600"/>
              <a:gd name="connsiteY432" fmla="*/ 6675071 h 6858000"/>
              <a:gd name="connsiteX433" fmla="*/ 2032061 w 7467600"/>
              <a:gd name="connsiteY433" fmla="*/ 6541380 h 6858000"/>
              <a:gd name="connsiteX434" fmla="*/ 2257220 w 7467600"/>
              <a:gd name="connsiteY434" fmla="*/ 6826257 h 6858000"/>
              <a:gd name="connsiteX435" fmla="*/ 2281324 w 7467600"/>
              <a:gd name="connsiteY435" fmla="*/ 6858000 h 6858000"/>
              <a:gd name="connsiteX436" fmla="*/ 2242860 w 7467600"/>
              <a:gd name="connsiteY436" fmla="*/ 6858000 h 6858000"/>
              <a:gd name="connsiteX437" fmla="*/ 2232818 w 7467600"/>
              <a:gd name="connsiteY437" fmla="*/ 6844926 h 6858000"/>
              <a:gd name="connsiteX438" fmla="*/ 1990172 w 7467600"/>
              <a:gd name="connsiteY438" fmla="*/ 6542121 h 6858000"/>
              <a:gd name="connsiteX439" fmla="*/ 2124090 w 7467600"/>
              <a:gd name="connsiteY439" fmla="*/ 6761017 h 6858000"/>
              <a:gd name="connsiteX440" fmla="*/ 2200380 w 7467600"/>
              <a:gd name="connsiteY440" fmla="*/ 6858000 h 6858000"/>
              <a:gd name="connsiteX441" fmla="*/ 2147507 w 7467600"/>
              <a:gd name="connsiteY441" fmla="*/ 6858000 h 6858000"/>
              <a:gd name="connsiteX442" fmla="*/ 2070668 w 7467600"/>
              <a:gd name="connsiteY442" fmla="*/ 6761520 h 6858000"/>
              <a:gd name="connsiteX443" fmla="*/ 1975142 w 7467600"/>
              <a:gd name="connsiteY443" fmla="*/ 6585570 h 6858000"/>
              <a:gd name="connsiteX444" fmla="*/ 2050035 w 7467600"/>
              <a:gd name="connsiteY444" fmla="*/ 6813345 h 6858000"/>
              <a:gd name="connsiteX445" fmla="*/ 2063025 w 7467600"/>
              <a:gd name="connsiteY445" fmla="*/ 6858000 h 6858000"/>
              <a:gd name="connsiteX446" fmla="*/ 2021675 w 7467600"/>
              <a:gd name="connsiteY446" fmla="*/ 6858000 h 6858000"/>
              <a:gd name="connsiteX447" fmla="*/ 2019308 w 7467600"/>
              <a:gd name="connsiteY447" fmla="*/ 6847118 h 6858000"/>
              <a:gd name="connsiteX448" fmla="*/ 1938835 w 7467600"/>
              <a:gd name="connsiteY448" fmla="*/ 6551160 h 6858000"/>
              <a:gd name="connsiteX449" fmla="*/ 1953230 w 7467600"/>
              <a:gd name="connsiteY449" fmla="*/ 6759699 h 6858000"/>
              <a:gd name="connsiteX450" fmla="*/ 1956763 w 7467600"/>
              <a:gd name="connsiteY450" fmla="*/ 6778191 h 6858000"/>
              <a:gd name="connsiteX451" fmla="*/ 1967925 w 7467600"/>
              <a:gd name="connsiteY451" fmla="*/ 6858000 h 6858000"/>
              <a:gd name="connsiteX452" fmla="*/ 1936622 w 7467600"/>
              <a:gd name="connsiteY452" fmla="*/ 6858000 h 6858000"/>
              <a:gd name="connsiteX453" fmla="*/ 1926261 w 7467600"/>
              <a:gd name="connsiteY453" fmla="*/ 6784064 h 6858000"/>
              <a:gd name="connsiteX454" fmla="*/ 1922724 w 7467600"/>
              <a:gd name="connsiteY454" fmla="*/ 6765577 h 6858000"/>
              <a:gd name="connsiteX455" fmla="*/ 1904650 w 7467600"/>
              <a:gd name="connsiteY455" fmla="*/ 6639616 h 6858000"/>
              <a:gd name="connsiteX456" fmla="*/ 1885273 w 7467600"/>
              <a:gd name="connsiteY456" fmla="*/ 6858000 h 6858000"/>
              <a:gd name="connsiteX457" fmla="*/ 1854363 w 7467600"/>
              <a:gd name="connsiteY457" fmla="*/ 6858000 h 6858000"/>
              <a:gd name="connsiteX458" fmla="*/ 1880391 w 7467600"/>
              <a:gd name="connsiteY458" fmla="*/ 6603796 h 6858000"/>
              <a:gd name="connsiteX459" fmla="*/ 1818273 w 7467600"/>
              <a:gd name="connsiteY459" fmla="*/ 6715729 h 6858000"/>
              <a:gd name="connsiteX460" fmla="*/ 1794691 w 7467600"/>
              <a:gd name="connsiteY460" fmla="*/ 6843239 h 6858000"/>
              <a:gd name="connsiteX461" fmla="*/ 1794914 w 7467600"/>
              <a:gd name="connsiteY461" fmla="*/ 6858000 h 6858000"/>
              <a:gd name="connsiteX462" fmla="*/ 1746128 w 7467600"/>
              <a:gd name="connsiteY462" fmla="*/ 6858000 h 6858000"/>
              <a:gd name="connsiteX463" fmla="*/ 1753934 w 7467600"/>
              <a:gd name="connsiteY463" fmla="*/ 6724796 h 6858000"/>
              <a:gd name="connsiteX464" fmla="*/ 1792053 w 7467600"/>
              <a:gd name="connsiteY464" fmla="*/ 6572396 h 6858000"/>
              <a:gd name="connsiteX465" fmla="*/ 1862248 w 7467600"/>
              <a:gd name="connsiteY465" fmla="*/ 6266397 h 6858000"/>
              <a:gd name="connsiteX466" fmla="*/ 1862250 w 7467600"/>
              <a:gd name="connsiteY466" fmla="*/ 6033531 h 6858000"/>
              <a:gd name="connsiteX467" fmla="*/ 1211999 w 7467600"/>
              <a:gd name="connsiteY467" fmla="*/ 6683610 h 6858000"/>
              <a:gd name="connsiteX468" fmla="*/ 1213266 w 7467600"/>
              <a:gd name="connsiteY468" fmla="*/ 6691947 h 6858000"/>
              <a:gd name="connsiteX469" fmla="*/ 1203370 w 7467600"/>
              <a:gd name="connsiteY469" fmla="*/ 6850676 h 6858000"/>
              <a:gd name="connsiteX470" fmla="*/ 1203671 w 7467600"/>
              <a:gd name="connsiteY470" fmla="*/ 6858000 h 6858000"/>
              <a:gd name="connsiteX471" fmla="*/ 1143180 w 7467600"/>
              <a:gd name="connsiteY471" fmla="*/ 6858000 h 6858000"/>
              <a:gd name="connsiteX472" fmla="*/ 1142176 w 7467600"/>
              <a:gd name="connsiteY472" fmla="*/ 6766045 h 6858000"/>
              <a:gd name="connsiteX473" fmla="*/ 1067484 w 7467600"/>
              <a:gd name="connsiteY473" fmla="*/ 6858000 h 6858000"/>
              <a:gd name="connsiteX474" fmla="*/ 953928 w 7467600"/>
              <a:gd name="connsiteY474" fmla="*/ 6858000 h 6858000"/>
              <a:gd name="connsiteX475" fmla="*/ 959715 w 7467600"/>
              <a:gd name="connsiteY475" fmla="*/ 6850185 h 6858000"/>
              <a:gd name="connsiteX476" fmla="*/ 1483788 w 7467600"/>
              <a:gd name="connsiteY476" fmla="*/ 6259174 h 6858000"/>
              <a:gd name="connsiteX477" fmla="*/ 1100671 w 7467600"/>
              <a:gd name="connsiteY477" fmla="*/ 6252137 h 6858000"/>
              <a:gd name="connsiteX478" fmla="*/ 1090144 w 7467600"/>
              <a:gd name="connsiteY478" fmla="*/ 6256748 h 6858000"/>
              <a:gd name="connsiteX479" fmla="*/ 1095872 w 7467600"/>
              <a:gd name="connsiteY479" fmla="*/ 6271892 h 6858000"/>
              <a:gd name="connsiteX480" fmla="*/ 262785 w 7467600"/>
              <a:gd name="connsiteY480" fmla="*/ 6845450 h 6858000"/>
              <a:gd name="connsiteX481" fmla="*/ 209968 w 7467600"/>
              <a:gd name="connsiteY481" fmla="*/ 6770713 h 6858000"/>
              <a:gd name="connsiteX482" fmla="*/ 873460 w 7467600"/>
              <a:gd name="connsiteY482" fmla="*/ 6253768 h 6858000"/>
              <a:gd name="connsiteX483" fmla="*/ 192686 w 7467600"/>
              <a:gd name="connsiteY483" fmla="*/ 5849257 h 6858000"/>
              <a:gd name="connsiteX484" fmla="*/ 4696 w 7467600"/>
              <a:gd name="connsiteY484" fmla="*/ 5697668 h 6858000"/>
              <a:gd name="connsiteX485" fmla="*/ 0 w 7467600"/>
              <a:gd name="connsiteY485" fmla="*/ 5689984 h 6858000"/>
              <a:gd name="connsiteX486" fmla="*/ 0 w 7467600"/>
              <a:gd name="connsiteY486" fmla="*/ 5513472 h 6858000"/>
              <a:gd name="connsiteX487" fmla="*/ 174101 w 7467600"/>
              <a:gd name="connsiteY487" fmla="*/ 5620277 h 6858000"/>
              <a:gd name="connsiteX488" fmla="*/ 891800 w 7467600"/>
              <a:gd name="connsiteY488" fmla="*/ 6036935 h 6858000"/>
              <a:gd name="connsiteX489" fmla="*/ 1072219 w 7467600"/>
              <a:gd name="connsiteY489" fmla="*/ 6169443 h 6858000"/>
              <a:gd name="connsiteX490" fmla="*/ 1074117 w 7467600"/>
              <a:gd name="connsiteY490" fmla="*/ 6170301 h 6858000"/>
              <a:gd name="connsiteX491" fmla="*/ 1083114 w 7467600"/>
              <a:gd name="connsiteY491" fmla="*/ 6174131 h 6858000"/>
              <a:gd name="connsiteX492" fmla="*/ 1543010 w 7467600"/>
              <a:gd name="connsiteY492" fmla="*/ 6191140 h 6858000"/>
              <a:gd name="connsiteX493" fmla="*/ 1551080 w 7467600"/>
              <a:gd name="connsiteY493" fmla="*/ 6195006 h 6858000"/>
              <a:gd name="connsiteX494" fmla="*/ 2345443 w 7467600"/>
              <a:gd name="connsiteY494" fmla="*/ 5549882 h 6858000"/>
              <a:gd name="connsiteX495" fmla="*/ 1721499 w 7467600"/>
              <a:gd name="connsiteY495" fmla="*/ 5599969 h 6858000"/>
              <a:gd name="connsiteX496" fmla="*/ 767716 w 7467600"/>
              <a:gd name="connsiteY496" fmla="*/ 5472768 h 6858000"/>
              <a:gd name="connsiteX497" fmla="*/ 722147 w 7467600"/>
              <a:gd name="connsiteY497" fmla="*/ 5393091 h 6858000"/>
              <a:gd name="connsiteX498" fmla="*/ 1485552 w 7467600"/>
              <a:gd name="connsiteY498" fmla="*/ 5313202 h 6858000"/>
              <a:gd name="connsiteX499" fmla="*/ 2143004 w 7467600"/>
              <a:gd name="connsiteY499" fmla="*/ 5402420 h 6858000"/>
              <a:gd name="connsiteX500" fmla="*/ 1933391 w 7467600"/>
              <a:gd name="connsiteY500" fmla="*/ 5156971 h 6858000"/>
              <a:gd name="connsiteX501" fmla="*/ 1827118 w 7467600"/>
              <a:gd name="connsiteY501" fmla="*/ 4968410 h 6858000"/>
              <a:gd name="connsiteX502" fmla="*/ 1837349 w 7467600"/>
              <a:gd name="connsiteY502" fmla="*/ 4956357 h 6858000"/>
              <a:gd name="connsiteX503" fmla="*/ 2162835 w 7467600"/>
              <a:gd name="connsiteY503" fmla="*/ 5187853 h 6858000"/>
              <a:gd name="connsiteX504" fmla="*/ 2257167 w 7467600"/>
              <a:gd name="connsiteY504" fmla="*/ 5462123 h 6858000"/>
              <a:gd name="connsiteX505" fmla="*/ 2261598 w 7467600"/>
              <a:gd name="connsiteY505" fmla="*/ 5467998 h 6858000"/>
              <a:gd name="connsiteX506" fmla="*/ 2437177 w 7467600"/>
              <a:gd name="connsiteY506" fmla="*/ 5479608 h 6858000"/>
              <a:gd name="connsiteX507" fmla="*/ 2445247 w 7467600"/>
              <a:gd name="connsiteY507" fmla="*/ 5483476 h 6858000"/>
              <a:gd name="connsiteX508" fmla="*/ 2743626 w 7467600"/>
              <a:gd name="connsiteY508" fmla="*/ 5304819 h 6858000"/>
              <a:gd name="connsiteX509" fmla="*/ 3048102 w 7467600"/>
              <a:gd name="connsiteY509" fmla="*/ 5150595 h 6858000"/>
              <a:gd name="connsiteX510" fmla="*/ 1799414 w 7467600"/>
              <a:gd name="connsiteY510" fmla="*/ 4694732 h 6858000"/>
              <a:gd name="connsiteX511" fmla="*/ 1771735 w 7467600"/>
              <a:gd name="connsiteY511" fmla="*/ 4619929 h 6858000"/>
              <a:gd name="connsiteX512" fmla="*/ 3104273 w 7467600"/>
              <a:gd name="connsiteY512" fmla="*/ 5076159 h 6858000"/>
              <a:gd name="connsiteX513" fmla="*/ 3113245 w 7467600"/>
              <a:gd name="connsiteY513" fmla="*/ 5090705 h 6858000"/>
              <a:gd name="connsiteX514" fmla="*/ 3126294 w 7467600"/>
              <a:gd name="connsiteY514" fmla="*/ 5114400 h 6858000"/>
              <a:gd name="connsiteX515" fmla="*/ 3937433 w 7467600"/>
              <a:gd name="connsiteY515" fmla="*/ 4830473 h 6858000"/>
              <a:gd name="connsiteX516" fmla="*/ 3590475 w 7467600"/>
              <a:gd name="connsiteY516" fmla="*/ 4597974 h 6858000"/>
              <a:gd name="connsiteX517" fmla="*/ 3100264 w 7467600"/>
              <a:gd name="connsiteY517" fmla="*/ 4579845 h 6858000"/>
              <a:gd name="connsiteX518" fmla="*/ 2183576 w 7467600"/>
              <a:gd name="connsiteY518" fmla="*/ 4227150 h 6858000"/>
              <a:gd name="connsiteX519" fmla="*/ 2151029 w 7467600"/>
              <a:gd name="connsiteY519" fmla="*/ 4146947 h 6858000"/>
              <a:gd name="connsiteX520" fmla="*/ 3563434 w 7467600"/>
              <a:gd name="connsiteY520" fmla="*/ 4469115 h 6858000"/>
              <a:gd name="connsiteX521" fmla="*/ 3177952 w 7467600"/>
              <a:gd name="connsiteY521" fmla="*/ 3657386 h 6858000"/>
              <a:gd name="connsiteX522" fmla="*/ 3189263 w 7467600"/>
              <a:gd name="connsiteY522" fmla="*/ 3625726 h 6858000"/>
              <a:gd name="connsiteX523" fmla="*/ 3560912 w 7467600"/>
              <a:gd name="connsiteY523" fmla="*/ 4079863 h 6858000"/>
              <a:gd name="connsiteX524" fmla="*/ 3626636 w 7467600"/>
              <a:gd name="connsiteY524" fmla="*/ 4512230 h 6858000"/>
              <a:gd name="connsiteX525" fmla="*/ 3653088 w 7467600"/>
              <a:gd name="connsiteY525" fmla="*/ 4521417 h 6858000"/>
              <a:gd name="connsiteX526" fmla="*/ 3988128 w 7467600"/>
              <a:gd name="connsiteY526" fmla="*/ 4817267 h 6858000"/>
              <a:gd name="connsiteX527" fmla="*/ 4830582 w 7467600"/>
              <a:gd name="connsiteY527" fmla="*/ 4676000 h 6858000"/>
              <a:gd name="connsiteX528" fmla="*/ 4830100 w 7467600"/>
              <a:gd name="connsiteY528" fmla="*/ 4675554 h 6858000"/>
              <a:gd name="connsiteX529" fmla="*/ 4036318 w 7467600"/>
              <a:gd name="connsiteY529" fmla="*/ 4147013 h 6858000"/>
              <a:gd name="connsiteX530" fmla="*/ 3432098 w 7467600"/>
              <a:gd name="connsiteY530" fmla="*/ 3537312 h 6858000"/>
              <a:gd name="connsiteX531" fmla="*/ 3446761 w 7467600"/>
              <a:gd name="connsiteY531" fmla="*/ 3461278 h 6858000"/>
              <a:gd name="connsiteX532" fmla="*/ 4419733 w 7467600"/>
              <a:gd name="connsiteY532" fmla="*/ 3963555 h 6858000"/>
              <a:gd name="connsiteX533" fmla="*/ 4781371 w 7467600"/>
              <a:gd name="connsiteY533" fmla="*/ 4458604 h 6858000"/>
              <a:gd name="connsiteX534" fmla="*/ 4780440 w 7467600"/>
              <a:gd name="connsiteY534" fmla="*/ 4470290 h 6858000"/>
              <a:gd name="connsiteX535" fmla="*/ 4898954 w 7467600"/>
              <a:gd name="connsiteY535" fmla="*/ 4662092 h 6858000"/>
              <a:gd name="connsiteX536" fmla="*/ 4900699 w 7467600"/>
              <a:gd name="connsiteY536" fmla="*/ 4670867 h 6858000"/>
              <a:gd name="connsiteX537" fmla="*/ 5714511 w 7467600"/>
              <a:gd name="connsiteY537" fmla="*/ 4663483 h 6858000"/>
              <a:gd name="connsiteX538" fmla="*/ 5464793 w 7467600"/>
              <a:gd name="connsiteY538" fmla="*/ 4393556 h 6858000"/>
              <a:gd name="connsiteX539" fmla="*/ 5461897 w 7467600"/>
              <a:gd name="connsiteY539" fmla="*/ 4390879 h 6858000"/>
              <a:gd name="connsiteX540" fmla="*/ 4294126 w 7467600"/>
              <a:gd name="connsiteY540" fmla="*/ 3303048 h 6858000"/>
              <a:gd name="connsiteX541" fmla="*/ 4305321 w 7467600"/>
              <a:gd name="connsiteY541" fmla="*/ 3256953 h 6858000"/>
              <a:gd name="connsiteX542" fmla="*/ 4949299 w 7467600"/>
              <a:gd name="connsiteY542" fmla="*/ 3766336 h 6858000"/>
              <a:gd name="connsiteX543" fmla="*/ 5291452 w 7467600"/>
              <a:gd name="connsiteY543" fmla="*/ 4076801 h 6858000"/>
              <a:gd name="connsiteX544" fmla="*/ 5434998 w 7467600"/>
              <a:gd name="connsiteY544" fmla="*/ 4254100 h 6858000"/>
              <a:gd name="connsiteX545" fmla="*/ 5351015 w 7467600"/>
              <a:gd name="connsiteY545" fmla="*/ 3760989 h 6858000"/>
              <a:gd name="connsiteX546" fmla="*/ 5413780 w 7467600"/>
              <a:gd name="connsiteY546" fmla="*/ 2966265 h 6858000"/>
              <a:gd name="connsiteX547" fmla="*/ 5425627 w 7467600"/>
              <a:gd name="connsiteY547" fmla="*/ 2954192 h 6858000"/>
              <a:gd name="connsiteX548" fmla="*/ 6604735 w 7467600"/>
              <a:gd name="connsiteY548" fmla="*/ 2041381 h 6858000"/>
              <a:gd name="connsiteX549" fmla="*/ 7204487 w 7467600"/>
              <a:gd name="connsiteY549" fmla="*/ 2742112 h 6858000"/>
              <a:gd name="connsiteX550" fmla="*/ 7131592 w 7467600"/>
              <a:gd name="connsiteY550" fmla="*/ 2672096 h 6858000"/>
              <a:gd name="connsiteX551" fmla="*/ 6996344 w 7467600"/>
              <a:gd name="connsiteY551" fmla="*/ 2518310 h 6858000"/>
              <a:gd name="connsiteX552" fmla="*/ 6735495 w 7467600"/>
              <a:gd name="connsiteY552" fmla="*/ 2196890 h 6858000"/>
              <a:gd name="connsiteX553" fmla="*/ 6721901 w 7467600"/>
              <a:gd name="connsiteY553" fmla="*/ 2179274 h 6858000"/>
              <a:gd name="connsiteX554" fmla="*/ 6604735 w 7467600"/>
              <a:gd name="connsiteY554" fmla="*/ 2041381 h 6858000"/>
              <a:gd name="connsiteX555" fmla="*/ 6591670 w 7467600"/>
              <a:gd name="connsiteY555" fmla="*/ 1988277 h 6858000"/>
              <a:gd name="connsiteX556" fmla="*/ 6747349 w 7467600"/>
              <a:gd name="connsiteY556" fmla="*/ 2160069 h 6858000"/>
              <a:gd name="connsiteX557" fmla="*/ 6760943 w 7467600"/>
              <a:gd name="connsiteY557" fmla="*/ 2177686 h 6858000"/>
              <a:gd name="connsiteX558" fmla="*/ 7021065 w 7467600"/>
              <a:gd name="connsiteY558" fmla="*/ 2498102 h 6858000"/>
              <a:gd name="connsiteX559" fmla="*/ 7155223 w 7467600"/>
              <a:gd name="connsiteY559" fmla="*/ 2650386 h 6858000"/>
              <a:gd name="connsiteX560" fmla="*/ 7203167 w 7467600"/>
              <a:gd name="connsiteY560" fmla="*/ 2697288 h 6858000"/>
              <a:gd name="connsiteX561" fmla="*/ 6937703 w 7467600"/>
              <a:gd name="connsiteY561" fmla="*/ 2321981 h 6858000"/>
              <a:gd name="connsiteX562" fmla="*/ 6591670 w 7467600"/>
              <a:gd name="connsiteY562" fmla="*/ 1988277 h 6858000"/>
              <a:gd name="connsiteX563" fmla="*/ 5798671 w 7467600"/>
              <a:gd name="connsiteY563" fmla="*/ 1981601 h 6858000"/>
              <a:gd name="connsiteX564" fmla="*/ 5754709 w 7467600"/>
              <a:gd name="connsiteY564" fmla="*/ 2071454 h 6858000"/>
              <a:gd name="connsiteX565" fmla="*/ 5763044 w 7467600"/>
              <a:gd name="connsiteY565" fmla="*/ 2842206 h 6858000"/>
              <a:gd name="connsiteX566" fmla="*/ 5764974 w 7467600"/>
              <a:gd name="connsiteY566" fmla="*/ 2799609 h 6858000"/>
              <a:gd name="connsiteX567" fmla="*/ 5767665 w 7467600"/>
              <a:gd name="connsiteY567" fmla="*/ 2666409 h 6858000"/>
              <a:gd name="connsiteX568" fmla="*/ 5763055 w 7467600"/>
              <a:gd name="connsiteY568" fmla="*/ 2579705 h 6858000"/>
              <a:gd name="connsiteX569" fmla="*/ 5758079 w 7467600"/>
              <a:gd name="connsiteY569" fmla="*/ 2492508 h 6858000"/>
              <a:gd name="connsiteX570" fmla="*/ 5779325 w 7467600"/>
              <a:gd name="connsiteY570" fmla="*/ 2197069 h 6858000"/>
              <a:gd name="connsiteX571" fmla="*/ 5798671 w 7467600"/>
              <a:gd name="connsiteY571" fmla="*/ 1981601 h 6858000"/>
              <a:gd name="connsiteX572" fmla="*/ 5829202 w 7467600"/>
              <a:gd name="connsiteY572" fmla="*/ 1971679 h 6858000"/>
              <a:gd name="connsiteX573" fmla="*/ 5809558 w 7467600"/>
              <a:gd name="connsiteY573" fmla="*/ 2198043 h 6858000"/>
              <a:gd name="connsiteX574" fmla="*/ 5788653 w 7467600"/>
              <a:gd name="connsiteY574" fmla="*/ 2489430 h 6858000"/>
              <a:gd name="connsiteX575" fmla="*/ 5793439 w 7467600"/>
              <a:gd name="connsiteY575" fmla="*/ 2575235 h 6858000"/>
              <a:gd name="connsiteX576" fmla="*/ 5796837 w 7467600"/>
              <a:gd name="connsiteY576" fmla="*/ 2637633 h 6858000"/>
              <a:gd name="connsiteX577" fmla="*/ 5818614 w 7467600"/>
              <a:gd name="connsiteY577" fmla="*/ 2473055 h 6858000"/>
              <a:gd name="connsiteX578" fmla="*/ 5829202 w 7467600"/>
              <a:gd name="connsiteY578" fmla="*/ 1971679 h 6858000"/>
              <a:gd name="connsiteX579" fmla="*/ 5911389 w 7467600"/>
              <a:gd name="connsiteY579" fmla="*/ 1898371 h 6858000"/>
              <a:gd name="connsiteX580" fmla="*/ 6237627 w 7467600"/>
              <a:gd name="connsiteY580" fmla="*/ 2231921 h 6858000"/>
              <a:gd name="connsiteX581" fmla="*/ 5911389 w 7467600"/>
              <a:gd name="connsiteY581" fmla="*/ 1898371 h 6858000"/>
              <a:gd name="connsiteX582" fmla="*/ 6944437 w 7467600"/>
              <a:gd name="connsiteY582" fmla="*/ 1575402 h 6858000"/>
              <a:gd name="connsiteX583" fmla="*/ 6304730 w 7467600"/>
              <a:gd name="connsiteY583" fmla="*/ 1766654 h 6858000"/>
              <a:gd name="connsiteX584" fmla="*/ 6944437 w 7467600"/>
              <a:gd name="connsiteY584" fmla="*/ 1575402 h 6858000"/>
              <a:gd name="connsiteX585" fmla="*/ 7019523 w 7467600"/>
              <a:gd name="connsiteY585" fmla="*/ 1519450 h 6858000"/>
              <a:gd name="connsiteX586" fmla="*/ 6298091 w 7467600"/>
              <a:gd name="connsiteY586" fmla="*/ 1737122 h 6858000"/>
              <a:gd name="connsiteX587" fmla="*/ 7019523 w 7467600"/>
              <a:gd name="connsiteY587" fmla="*/ 1519450 h 6858000"/>
              <a:gd name="connsiteX588" fmla="*/ 2399523 w 7467600"/>
              <a:gd name="connsiteY588" fmla="*/ 1428234 h 6858000"/>
              <a:gd name="connsiteX589" fmla="*/ 2224982 w 7467600"/>
              <a:gd name="connsiteY589" fmla="*/ 1826201 h 6858000"/>
              <a:gd name="connsiteX590" fmla="*/ 2096099 w 7467600"/>
              <a:gd name="connsiteY590" fmla="*/ 2345900 h 6858000"/>
              <a:gd name="connsiteX591" fmla="*/ 2283317 w 7467600"/>
              <a:gd name="connsiteY591" fmla="*/ 1796925 h 6858000"/>
              <a:gd name="connsiteX592" fmla="*/ 2399523 w 7467600"/>
              <a:gd name="connsiteY592" fmla="*/ 1428234 h 6858000"/>
              <a:gd name="connsiteX593" fmla="*/ 2448558 w 7467600"/>
              <a:gd name="connsiteY593" fmla="*/ 1373435 h 6858000"/>
              <a:gd name="connsiteX594" fmla="*/ 2312521 w 7467600"/>
              <a:gd name="connsiteY594" fmla="*/ 1806140 h 6858000"/>
              <a:gd name="connsiteX595" fmla="*/ 2127533 w 7467600"/>
              <a:gd name="connsiteY595" fmla="*/ 2348380 h 6858000"/>
              <a:gd name="connsiteX596" fmla="*/ 2358080 w 7467600"/>
              <a:gd name="connsiteY596" fmla="*/ 1866134 h 6858000"/>
              <a:gd name="connsiteX597" fmla="*/ 2407436 w 7467600"/>
              <a:gd name="connsiteY597" fmla="*/ 1651070 h 6858000"/>
              <a:gd name="connsiteX598" fmla="*/ 2448558 w 7467600"/>
              <a:gd name="connsiteY598" fmla="*/ 1373435 h 6858000"/>
              <a:gd name="connsiteX599" fmla="*/ 278707 w 7467600"/>
              <a:gd name="connsiteY599" fmla="*/ 1352270 h 6858000"/>
              <a:gd name="connsiteX600" fmla="*/ 321570 w 7467600"/>
              <a:gd name="connsiteY600" fmla="*/ 1861610 h 6858000"/>
              <a:gd name="connsiteX601" fmla="*/ 294281 w 7467600"/>
              <a:gd name="connsiteY601" fmla="*/ 1440658 h 6858000"/>
              <a:gd name="connsiteX602" fmla="*/ 278707 w 7467600"/>
              <a:gd name="connsiteY602" fmla="*/ 1352270 h 6858000"/>
              <a:gd name="connsiteX603" fmla="*/ 1423821 w 7467600"/>
              <a:gd name="connsiteY603" fmla="*/ 1351958 h 6858000"/>
              <a:gd name="connsiteX604" fmla="*/ 1638521 w 7467600"/>
              <a:gd name="connsiteY604" fmla="*/ 1908470 h 6858000"/>
              <a:gd name="connsiteX605" fmla="*/ 1754199 w 7467600"/>
              <a:gd name="connsiteY605" fmla="*/ 2149284 h 6858000"/>
              <a:gd name="connsiteX606" fmla="*/ 1908359 w 7467600"/>
              <a:gd name="connsiteY606" fmla="*/ 2364988 h 6858000"/>
              <a:gd name="connsiteX607" fmla="*/ 1647661 w 7467600"/>
              <a:gd name="connsiteY607" fmla="*/ 1825945 h 6858000"/>
              <a:gd name="connsiteX608" fmla="*/ 1423821 w 7467600"/>
              <a:gd name="connsiteY608" fmla="*/ 1351958 h 6858000"/>
              <a:gd name="connsiteX609" fmla="*/ 1431890 w 7467600"/>
              <a:gd name="connsiteY609" fmla="*/ 1306475 h 6858000"/>
              <a:gd name="connsiteX610" fmla="*/ 1507597 w 7467600"/>
              <a:gd name="connsiteY610" fmla="*/ 1446132 h 6858000"/>
              <a:gd name="connsiteX611" fmla="*/ 1674586 w 7467600"/>
              <a:gd name="connsiteY611" fmla="*/ 1813832 h 6858000"/>
              <a:gd name="connsiteX612" fmla="*/ 1815950 w 7467600"/>
              <a:gd name="connsiteY612" fmla="*/ 2128564 h 6858000"/>
              <a:gd name="connsiteX613" fmla="*/ 1984242 w 7467600"/>
              <a:gd name="connsiteY613" fmla="*/ 2430829 h 6858000"/>
              <a:gd name="connsiteX614" fmla="*/ 2014023 w 7467600"/>
              <a:gd name="connsiteY614" fmla="*/ 2450995 h 6858000"/>
              <a:gd name="connsiteX615" fmla="*/ 1747337 w 7467600"/>
              <a:gd name="connsiteY615" fmla="*/ 1855264 h 6858000"/>
              <a:gd name="connsiteX616" fmla="*/ 1533749 w 7467600"/>
              <a:gd name="connsiteY616" fmla="*/ 1478656 h 6858000"/>
              <a:gd name="connsiteX617" fmla="*/ 1431890 w 7467600"/>
              <a:gd name="connsiteY617" fmla="*/ 1306475 h 6858000"/>
              <a:gd name="connsiteX618" fmla="*/ 5052692 w 7467600"/>
              <a:gd name="connsiteY618" fmla="*/ 1292994 h 6858000"/>
              <a:gd name="connsiteX619" fmla="*/ 5200661 w 7467600"/>
              <a:gd name="connsiteY619" fmla="*/ 1635186 h 6858000"/>
              <a:gd name="connsiteX620" fmla="*/ 5297138 w 7467600"/>
              <a:gd name="connsiteY620" fmla="*/ 1906351 h 6858000"/>
              <a:gd name="connsiteX621" fmla="*/ 5052692 w 7467600"/>
              <a:gd name="connsiteY621" fmla="*/ 1292994 h 6858000"/>
              <a:gd name="connsiteX622" fmla="*/ 5009948 w 7467600"/>
              <a:gd name="connsiteY622" fmla="*/ 1273619 h 6858000"/>
              <a:gd name="connsiteX623" fmla="*/ 5121777 w 7467600"/>
              <a:gd name="connsiteY623" fmla="*/ 1654213 h 6858000"/>
              <a:gd name="connsiteX624" fmla="*/ 5293545 w 7467600"/>
              <a:gd name="connsiteY624" fmla="*/ 2072247 h 6858000"/>
              <a:gd name="connsiteX625" fmla="*/ 5294042 w 7467600"/>
              <a:gd name="connsiteY625" fmla="*/ 2065019 h 6858000"/>
              <a:gd name="connsiteX626" fmla="*/ 5171936 w 7467600"/>
              <a:gd name="connsiteY626" fmla="*/ 1647613 h 6858000"/>
              <a:gd name="connsiteX627" fmla="*/ 5009948 w 7467600"/>
              <a:gd name="connsiteY627" fmla="*/ 1273619 h 6858000"/>
              <a:gd name="connsiteX628" fmla="*/ 655236 w 7467600"/>
              <a:gd name="connsiteY628" fmla="*/ 1268632 h 6858000"/>
              <a:gd name="connsiteX629" fmla="*/ 839521 w 7467600"/>
              <a:gd name="connsiteY629" fmla="*/ 1685315 h 6858000"/>
              <a:gd name="connsiteX630" fmla="*/ 1109416 w 7467600"/>
              <a:gd name="connsiteY630" fmla="*/ 2061663 h 6858000"/>
              <a:gd name="connsiteX631" fmla="*/ 1298300 w 7467600"/>
              <a:gd name="connsiteY631" fmla="*/ 2247742 h 6858000"/>
              <a:gd name="connsiteX632" fmla="*/ 1125871 w 7467600"/>
              <a:gd name="connsiteY632" fmla="*/ 1989513 h 6858000"/>
              <a:gd name="connsiteX633" fmla="*/ 981574 w 7467600"/>
              <a:gd name="connsiteY633" fmla="*/ 1783157 h 6858000"/>
              <a:gd name="connsiteX634" fmla="*/ 922198 w 7467600"/>
              <a:gd name="connsiteY634" fmla="*/ 1677437 h 6858000"/>
              <a:gd name="connsiteX635" fmla="*/ 869293 w 7467600"/>
              <a:gd name="connsiteY635" fmla="*/ 1583214 h 6858000"/>
              <a:gd name="connsiteX636" fmla="*/ 751431 w 7467600"/>
              <a:gd name="connsiteY636" fmla="*/ 1405731 h 6858000"/>
              <a:gd name="connsiteX637" fmla="*/ 655236 w 7467600"/>
              <a:gd name="connsiteY637" fmla="*/ 1268632 h 6858000"/>
              <a:gd name="connsiteX638" fmla="*/ 6516292 w 7467600"/>
              <a:gd name="connsiteY638" fmla="*/ 1263064 h 6858000"/>
              <a:gd name="connsiteX639" fmla="*/ 5736320 w 7467600"/>
              <a:gd name="connsiteY639" fmla="*/ 1501803 h 6858000"/>
              <a:gd name="connsiteX640" fmla="*/ 6516292 w 7467600"/>
              <a:gd name="connsiteY640" fmla="*/ 1263064 h 6858000"/>
              <a:gd name="connsiteX641" fmla="*/ 291466 w 7467600"/>
              <a:gd name="connsiteY641" fmla="*/ 1250369 h 6858000"/>
              <a:gd name="connsiteX642" fmla="*/ 323180 w 7467600"/>
              <a:gd name="connsiteY642" fmla="*/ 1435283 h 6858000"/>
              <a:gd name="connsiteX643" fmla="*/ 349381 w 7467600"/>
              <a:gd name="connsiteY643" fmla="*/ 1875041 h 6858000"/>
              <a:gd name="connsiteX644" fmla="*/ 374363 w 7467600"/>
              <a:gd name="connsiteY644" fmla="*/ 1506494 h 6858000"/>
              <a:gd name="connsiteX645" fmla="*/ 302168 w 7467600"/>
              <a:gd name="connsiteY645" fmla="*/ 1274495 h 6858000"/>
              <a:gd name="connsiteX646" fmla="*/ 291466 w 7467600"/>
              <a:gd name="connsiteY646" fmla="*/ 1250369 h 6858000"/>
              <a:gd name="connsiteX647" fmla="*/ 678222 w 7467600"/>
              <a:gd name="connsiteY647" fmla="*/ 1248670 h 6858000"/>
              <a:gd name="connsiteX648" fmla="*/ 775536 w 7467600"/>
              <a:gd name="connsiteY648" fmla="*/ 1388015 h 6858000"/>
              <a:gd name="connsiteX649" fmla="*/ 894529 w 7467600"/>
              <a:gd name="connsiteY649" fmla="*/ 1567739 h 6858000"/>
              <a:gd name="connsiteX650" fmla="*/ 948000 w 7467600"/>
              <a:gd name="connsiteY650" fmla="*/ 1663088 h 6858000"/>
              <a:gd name="connsiteX651" fmla="*/ 1006812 w 7467600"/>
              <a:gd name="connsiteY651" fmla="*/ 1767683 h 6858000"/>
              <a:gd name="connsiteX652" fmla="*/ 1149133 w 7467600"/>
              <a:gd name="connsiteY652" fmla="*/ 1971513 h 6858000"/>
              <a:gd name="connsiteX653" fmla="*/ 1333952 w 7467600"/>
              <a:gd name="connsiteY653" fmla="*/ 2251620 h 6858000"/>
              <a:gd name="connsiteX654" fmla="*/ 1337329 w 7467600"/>
              <a:gd name="connsiteY654" fmla="*/ 2258350 h 6858000"/>
              <a:gd name="connsiteX655" fmla="*/ 1014726 w 7467600"/>
              <a:gd name="connsiteY655" fmla="*/ 1615556 h 6858000"/>
              <a:gd name="connsiteX656" fmla="*/ 678222 w 7467600"/>
              <a:gd name="connsiteY656" fmla="*/ 1248670 h 6858000"/>
              <a:gd name="connsiteX657" fmla="*/ 6691602 w 7467600"/>
              <a:gd name="connsiteY657" fmla="*/ 1140573 h 6858000"/>
              <a:gd name="connsiteX658" fmla="*/ 6571100 w 7467600"/>
              <a:gd name="connsiteY658" fmla="*/ 1183662 h 6858000"/>
              <a:gd name="connsiteX659" fmla="*/ 6241687 w 7467600"/>
              <a:gd name="connsiteY659" fmla="*/ 1257600 h 6858000"/>
              <a:gd name="connsiteX660" fmla="*/ 5693009 w 7467600"/>
              <a:gd name="connsiteY660" fmla="*/ 1478256 h 6858000"/>
              <a:gd name="connsiteX661" fmla="*/ 6548420 w 7467600"/>
              <a:gd name="connsiteY661" fmla="*/ 1214599 h 6858000"/>
              <a:gd name="connsiteX662" fmla="*/ 6605473 w 7467600"/>
              <a:gd name="connsiteY662" fmla="*/ 1184686 h 6858000"/>
              <a:gd name="connsiteX663" fmla="*/ 6691602 w 7467600"/>
              <a:gd name="connsiteY663" fmla="*/ 1140573 h 6858000"/>
              <a:gd name="connsiteX664" fmla="*/ 4002475 w 7467600"/>
              <a:gd name="connsiteY664" fmla="*/ 1037802 h 6858000"/>
              <a:gd name="connsiteX665" fmla="*/ 4000324 w 7467600"/>
              <a:gd name="connsiteY665" fmla="*/ 1039362 h 6858000"/>
              <a:gd name="connsiteX666" fmla="*/ 4002862 w 7467600"/>
              <a:gd name="connsiteY666" fmla="*/ 1042866 h 6858000"/>
              <a:gd name="connsiteX667" fmla="*/ 4002475 w 7467600"/>
              <a:gd name="connsiteY667" fmla="*/ 1037802 h 6858000"/>
              <a:gd name="connsiteX668" fmla="*/ 506322 w 7467600"/>
              <a:gd name="connsiteY668" fmla="*/ 1020997 h 6858000"/>
              <a:gd name="connsiteX669" fmla="*/ 533068 w 7467600"/>
              <a:gd name="connsiteY669" fmla="*/ 1029409 h 6858000"/>
              <a:gd name="connsiteX670" fmla="*/ 1232525 w 7467600"/>
              <a:gd name="connsiteY670" fmla="*/ 1804675 h 6858000"/>
              <a:gd name="connsiteX671" fmla="*/ 1388858 w 7467600"/>
              <a:gd name="connsiteY671" fmla="*/ 2368011 h 6858000"/>
              <a:gd name="connsiteX672" fmla="*/ 1384098 w 7467600"/>
              <a:gd name="connsiteY672" fmla="*/ 2378125 h 6858000"/>
              <a:gd name="connsiteX673" fmla="*/ 1425393 w 7467600"/>
              <a:gd name="connsiteY673" fmla="*/ 2589124 h 6858000"/>
              <a:gd name="connsiteX674" fmla="*/ 1424001 w 7467600"/>
              <a:gd name="connsiteY674" fmla="*/ 2597541 h 6858000"/>
              <a:gd name="connsiteX675" fmla="*/ 2152729 w 7467600"/>
              <a:gd name="connsiteY675" fmla="*/ 2864487 h 6858000"/>
              <a:gd name="connsiteX676" fmla="*/ 2020609 w 7467600"/>
              <a:gd name="connsiteY676" fmla="*/ 2539671 h 6858000"/>
              <a:gd name="connsiteX677" fmla="*/ 2018920 w 7467600"/>
              <a:gd name="connsiteY677" fmla="*/ 2536309 h 6858000"/>
              <a:gd name="connsiteX678" fmla="*/ 1342441 w 7467600"/>
              <a:gd name="connsiteY678" fmla="*/ 1173017 h 6858000"/>
              <a:gd name="connsiteX679" fmla="*/ 1367925 w 7467600"/>
              <a:gd name="connsiteY679" fmla="*/ 1135648 h 6858000"/>
              <a:gd name="connsiteX680" fmla="*/ 1771401 w 7467600"/>
              <a:gd name="connsiteY680" fmla="*/ 1806673 h 6858000"/>
              <a:gd name="connsiteX681" fmla="*/ 1972385 w 7467600"/>
              <a:gd name="connsiteY681" fmla="*/ 2198735 h 6858000"/>
              <a:gd name="connsiteX682" fmla="*/ 2040892 w 7467600"/>
              <a:gd name="connsiteY682" fmla="*/ 2405205 h 6858000"/>
              <a:gd name="connsiteX683" fmla="*/ 2131689 w 7467600"/>
              <a:gd name="connsiteY683" fmla="*/ 1936926 h 6858000"/>
              <a:gd name="connsiteX684" fmla="*/ 2454820 w 7467600"/>
              <a:gd name="connsiteY684" fmla="*/ 1248808 h 6858000"/>
              <a:gd name="connsiteX685" fmla="*/ 2492512 w 7467600"/>
              <a:gd name="connsiteY685" fmla="*/ 1302920 h 6858000"/>
              <a:gd name="connsiteX686" fmla="*/ 2081216 w 7467600"/>
              <a:gd name="connsiteY686" fmla="*/ 2527513 h 6858000"/>
              <a:gd name="connsiteX687" fmla="*/ 2081211 w 7467600"/>
              <a:gd name="connsiteY687" fmla="*/ 2528916 h 6858000"/>
              <a:gd name="connsiteX688" fmla="*/ 2199067 w 7467600"/>
              <a:gd name="connsiteY688" fmla="*/ 2884061 h 6858000"/>
              <a:gd name="connsiteX689" fmla="*/ 3192586 w 7467600"/>
              <a:gd name="connsiteY689" fmla="*/ 3411496 h 6858000"/>
              <a:gd name="connsiteX690" fmla="*/ 3182620 w 7467600"/>
              <a:gd name="connsiteY690" fmla="*/ 3483279 h 6858000"/>
              <a:gd name="connsiteX691" fmla="*/ 2435119 w 7467600"/>
              <a:gd name="connsiteY691" fmla="*/ 3080173 h 6858000"/>
              <a:gd name="connsiteX692" fmla="*/ 2410152 w 7467600"/>
              <a:gd name="connsiteY692" fmla="*/ 3063751 h 6858000"/>
              <a:gd name="connsiteX693" fmla="*/ 2408099 w 7467600"/>
              <a:gd name="connsiteY693" fmla="*/ 3064403 h 6858000"/>
              <a:gd name="connsiteX694" fmla="*/ 2407218 w 7467600"/>
              <a:gd name="connsiteY694" fmla="*/ 3070324 h 6858000"/>
              <a:gd name="connsiteX695" fmla="*/ 2380138 w 7467600"/>
              <a:gd name="connsiteY695" fmla="*/ 3099341 h 6858000"/>
              <a:gd name="connsiteX696" fmla="*/ 1765923 w 7467600"/>
              <a:gd name="connsiteY696" fmla="*/ 3581043 h 6858000"/>
              <a:gd name="connsiteX697" fmla="*/ 1702258 w 7467600"/>
              <a:gd name="connsiteY697" fmla="*/ 3612286 h 6858000"/>
              <a:gd name="connsiteX698" fmla="*/ 1538370 w 7467600"/>
              <a:gd name="connsiteY698" fmla="*/ 3811804 h 6858000"/>
              <a:gd name="connsiteX699" fmla="*/ 542867 w 7467600"/>
              <a:gd name="connsiteY699" fmla="*/ 4944092 h 6858000"/>
              <a:gd name="connsiteX700" fmla="*/ 515800 w 7467600"/>
              <a:gd name="connsiteY700" fmla="*/ 4862180 h 6858000"/>
              <a:gd name="connsiteX701" fmla="*/ 909145 w 7467600"/>
              <a:gd name="connsiteY701" fmla="*/ 4199225 h 6858000"/>
              <a:gd name="connsiteX702" fmla="*/ 1214067 w 7467600"/>
              <a:gd name="connsiteY702" fmla="*/ 3908561 h 6858000"/>
              <a:gd name="connsiteX703" fmla="*/ 640967 w 7467600"/>
              <a:gd name="connsiteY703" fmla="*/ 4105601 h 6858000"/>
              <a:gd name="connsiteX704" fmla="*/ 112563 w 7467600"/>
              <a:gd name="connsiteY704" fmla="*/ 4396952 h 6858000"/>
              <a:gd name="connsiteX705" fmla="*/ 0 w 7467600"/>
              <a:gd name="connsiteY705" fmla="*/ 4466006 h 6858000"/>
              <a:gd name="connsiteX706" fmla="*/ 0 w 7467600"/>
              <a:gd name="connsiteY706" fmla="*/ 4233763 h 6858000"/>
              <a:gd name="connsiteX707" fmla="*/ 36881 w 7467600"/>
              <a:gd name="connsiteY707" fmla="*/ 4200118 h 6858000"/>
              <a:gd name="connsiteX708" fmla="*/ 910534 w 7467600"/>
              <a:gd name="connsiteY708" fmla="*/ 3629753 h 6858000"/>
              <a:gd name="connsiteX709" fmla="*/ 1578717 w 7467600"/>
              <a:gd name="connsiteY709" fmla="*/ 3575982 h 6858000"/>
              <a:gd name="connsiteX710" fmla="*/ 2338780 w 7467600"/>
              <a:gd name="connsiteY710" fmla="*/ 3033725 h 6858000"/>
              <a:gd name="connsiteX711" fmla="*/ 1807991 w 7467600"/>
              <a:gd name="connsiteY711" fmla="*/ 2807184 h 6858000"/>
              <a:gd name="connsiteX712" fmla="*/ 1416358 w 7467600"/>
              <a:gd name="connsiteY712" fmla="*/ 3112571 h 6858000"/>
              <a:gd name="connsiteX713" fmla="*/ 939066 w 7467600"/>
              <a:gd name="connsiteY713" fmla="*/ 3378798 h 6858000"/>
              <a:gd name="connsiteX714" fmla="*/ 115099 w 7467600"/>
              <a:gd name="connsiteY714" fmla="*/ 3607650 h 6858000"/>
              <a:gd name="connsiteX715" fmla="*/ 97284 w 7467600"/>
              <a:gd name="connsiteY715" fmla="*/ 3520393 h 6858000"/>
              <a:gd name="connsiteX716" fmla="*/ 922050 w 7467600"/>
              <a:gd name="connsiteY716" fmla="*/ 3074867 h 6858000"/>
              <a:gd name="connsiteX717" fmla="*/ 1405265 w 7467600"/>
              <a:gd name="connsiteY717" fmla="*/ 3016319 h 6858000"/>
              <a:gd name="connsiteX718" fmla="*/ 1407512 w 7467600"/>
              <a:gd name="connsiteY718" fmla="*/ 3018001 h 6858000"/>
              <a:gd name="connsiteX719" fmla="*/ 1726266 w 7467600"/>
              <a:gd name="connsiteY719" fmla="*/ 2777274 h 6858000"/>
              <a:gd name="connsiteX720" fmla="*/ 625390 w 7467600"/>
              <a:gd name="connsiteY720" fmla="*/ 2514541 h 6858000"/>
              <a:gd name="connsiteX721" fmla="*/ 619799 w 7467600"/>
              <a:gd name="connsiteY721" fmla="*/ 2527180 h 6858000"/>
              <a:gd name="connsiteX722" fmla="*/ 310030 w 7467600"/>
              <a:gd name="connsiteY722" fmla="*/ 2771818 h 6858000"/>
              <a:gd name="connsiteX723" fmla="*/ 173877 w 7467600"/>
              <a:gd name="connsiteY723" fmla="*/ 2937056 h 6858000"/>
              <a:gd name="connsiteX724" fmla="*/ 77889 w 7467600"/>
              <a:gd name="connsiteY724" fmla="*/ 3138440 h 6858000"/>
              <a:gd name="connsiteX725" fmla="*/ 0 w 7467600"/>
              <a:gd name="connsiteY725" fmla="*/ 3271395 h 6858000"/>
              <a:gd name="connsiteX726" fmla="*/ 0 w 7467600"/>
              <a:gd name="connsiteY726" fmla="*/ 3153002 h 6858000"/>
              <a:gd name="connsiteX727" fmla="*/ 2386 w 7467600"/>
              <a:gd name="connsiteY727" fmla="*/ 3149203 h 6858000"/>
              <a:gd name="connsiteX728" fmla="*/ 89753 w 7467600"/>
              <a:gd name="connsiteY728" fmla="*/ 2987702 h 6858000"/>
              <a:gd name="connsiteX729" fmla="*/ 76869 w 7467600"/>
              <a:gd name="connsiteY729" fmla="*/ 3005404 h 6858000"/>
              <a:gd name="connsiteX730" fmla="*/ 32049 w 7467600"/>
              <a:gd name="connsiteY730" fmla="*/ 3065814 h 6858000"/>
              <a:gd name="connsiteX731" fmla="*/ 0 w 7467600"/>
              <a:gd name="connsiteY731" fmla="*/ 3108744 h 6858000"/>
              <a:gd name="connsiteX732" fmla="*/ 0 w 7467600"/>
              <a:gd name="connsiteY732" fmla="*/ 3058059 h 6858000"/>
              <a:gd name="connsiteX733" fmla="*/ 7610 w 7467600"/>
              <a:gd name="connsiteY733" fmla="*/ 3047889 h 6858000"/>
              <a:gd name="connsiteX734" fmla="*/ 52419 w 7467600"/>
              <a:gd name="connsiteY734" fmla="*/ 2987479 h 6858000"/>
              <a:gd name="connsiteX735" fmla="*/ 59142 w 7467600"/>
              <a:gd name="connsiteY735" fmla="*/ 2978488 h 6858000"/>
              <a:gd name="connsiteX736" fmla="*/ 0 w 7467600"/>
              <a:gd name="connsiteY736" fmla="*/ 3015334 h 6858000"/>
              <a:gd name="connsiteX737" fmla="*/ 0 w 7467600"/>
              <a:gd name="connsiteY737" fmla="*/ 2914286 h 6858000"/>
              <a:gd name="connsiteX738" fmla="*/ 36383 w 7467600"/>
              <a:gd name="connsiteY738" fmla="*/ 2901128 h 6858000"/>
              <a:gd name="connsiteX739" fmla="*/ 156329 w 7467600"/>
              <a:gd name="connsiteY739" fmla="*/ 2840533 h 6858000"/>
              <a:gd name="connsiteX740" fmla="*/ 358355 w 7467600"/>
              <a:gd name="connsiteY740" fmla="*/ 2620471 h 6858000"/>
              <a:gd name="connsiteX741" fmla="*/ 510577 w 7467600"/>
              <a:gd name="connsiteY741" fmla="*/ 2501244 h 6858000"/>
              <a:gd name="connsiteX742" fmla="*/ 211967 w 7467600"/>
              <a:gd name="connsiteY742" fmla="*/ 2479171 h 6858000"/>
              <a:gd name="connsiteX743" fmla="*/ 0 w 7467600"/>
              <a:gd name="connsiteY743" fmla="*/ 2476398 h 6858000"/>
              <a:gd name="connsiteX744" fmla="*/ 0 w 7467600"/>
              <a:gd name="connsiteY744" fmla="*/ 2389189 h 6858000"/>
              <a:gd name="connsiteX745" fmla="*/ 103062 w 7467600"/>
              <a:gd name="connsiteY745" fmla="*/ 2389518 h 6858000"/>
              <a:gd name="connsiteX746" fmla="*/ 510734 w 7467600"/>
              <a:gd name="connsiteY746" fmla="*/ 2416201 h 6858000"/>
              <a:gd name="connsiteX747" fmla="*/ 279257 w 7467600"/>
              <a:gd name="connsiteY747" fmla="*/ 2092102 h 6858000"/>
              <a:gd name="connsiteX748" fmla="*/ 65265 w 7467600"/>
              <a:gd name="connsiteY748" fmla="*/ 2006049 h 6858000"/>
              <a:gd name="connsiteX749" fmla="*/ 0 w 7467600"/>
              <a:gd name="connsiteY749" fmla="*/ 1982532 h 6858000"/>
              <a:gd name="connsiteX750" fmla="*/ 0 w 7467600"/>
              <a:gd name="connsiteY750" fmla="*/ 1912789 h 6858000"/>
              <a:gd name="connsiteX751" fmla="*/ 97460 w 7467600"/>
              <a:gd name="connsiteY751" fmla="*/ 1953725 h 6858000"/>
              <a:gd name="connsiteX752" fmla="*/ 221272 w 7467600"/>
              <a:gd name="connsiteY752" fmla="*/ 1980766 h 6858000"/>
              <a:gd name="connsiteX753" fmla="*/ 116765 w 7467600"/>
              <a:gd name="connsiteY753" fmla="*/ 1911033 h 6858000"/>
              <a:gd name="connsiteX754" fmla="*/ 16405 w 7467600"/>
              <a:gd name="connsiteY754" fmla="*/ 1803412 h 6858000"/>
              <a:gd name="connsiteX755" fmla="*/ 0 w 7467600"/>
              <a:gd name="connsiteY755" fmla="*/ 1784777 h 6858000"/>
              <a:gd name="connsiteX756" fmla="*/ 0 w 7467600"/>
              <a:gd name="connsiteY756" fmla="*/ 1740082 h 6858000"/>
              <a:gd name="connsiteX757" fmla="*/ 39394 w 7467600"/>
              <a:gd name="connsiteY757" fmla="*/ 1784856 h 6858000"/>
              <a:gd name="connsiteX758" fmla="*/ 135813 w 7467600"/>
              <a:gd name="connsiteY758" fmla="*/ 1888838 h 6858000"/>
              <a:gd name="connsiteX759" fmla="*/ 242575 w 7467600"/>
              <a:gd name="connsiteY759" fmla="*/ 1958841 h 6858000"/>
              <a:gd name="connsiteX760" fmla="*/ 82197 w 7467600"/>
              <a:gd name="connsiteY760" fmla="*/ 1754826 h 6858000"/>
              <a:gd name="connsiteX761" fmla="*/ 0 w 7467600"/>
              <a:gd name="connsiteY761" fmla="*/ 1679650 h 6858000"/>
              <a:gd name="connsiteX762" fmla="*/ 0 w 7467600"/>
              <a:gd name="connsiteY762" fmla="*/ 1602463 h 6858000"/>
              <a:gd name="connsiteX763" fmla="*/ 84689 w 7467600"/>
              <a:gd name="connsiteY763" fmla="*/ 1677442 h 6858000"/>
              <a:gd name="connsiteX764" fmla="*/ 298437 w 7467600"/>
              <a:gd name="connsiteY764" fmla="*/ 1968019 h 6858000"/>
              <a:gd name="connsiteX765" fmla="*/ 227269 w 7467600"/>
              <a:gd name="connsiteY765" fmla="*/ 1114064 h 6858000"/>
              <a:gd name="connsiteX766" fmla="*/ 248003 w 7467600"/>
              <a:gd name="connsiteY766" fmla="*/ 1089613 h 6858000"/>
              <a:gd name="connsiteX767" fmla="*/ 427020 w 7467600"/>
              <a:gd name="connsiteY767" fmla="*/ 1619803 h 6858000"/>
              <a:gd name="connsiteX768" fmla="*/ 340345 w 7467600"/>
              <a:gd name="connsiteY768" fmla="*/ 2027739 h 6858000"/>
              <a:gd name="connsiteX769" fmla="*/ 360865 w 7467600"/>
              <a:gd name="connsiteY769" fmla="*/ 2044827 h 6858000"/>
              <a:gd name="connsiteX770" fmla="*/ 560414 w 7467600"/>
              <a:gd name="connsiteY770" fmla="*/ 2421457 h 6858000"/>
              <a:gd name="connsiteX771" fmla="*/ 1359703 w 7467600"/>
              <a:gd name="connsiteY771" fmla="*/ 2578554 h 6858000"/>
              <a:gd name="connsiteX772" fmla="*/ 1359422 w 7467600"/>
              <a:gd name="connsiteY772" fmla="*/ 2577994 h 6858000"/>
              <a:gd name="connsiteX773" fmla="*/ 828701 w 7467600"/>
              <a:gd name="connsiteY773" fmla="*/ 1839520 h 6858000"/>
              <a:gd name="connsiteX774" fmla="*/ 494427 w 7467600"/>
              <a:gd name="connsiteY774" fmla="*/ 1092333 h 6858000"/>
              <a:gd name="connsiteX775" fmla="*/ 506322 w 7467600"/>
              <a:gd name="connsiteY775" fmla="*/ 1020997 h 6858000"/>
              <a:gd name="connsiteX776" fmla="*/ 4570198 w 7467600"/>
              <a:gd name="connsiteY776" fmla="*/ 978081 h 6858000"/>
              <a:gd name="connsiteX777" fmla="*/ 4523691 w 7467600"/>
              <a:gd name="connsiteY777" fmla="*/ 1127776 h 6858000"/>
              <a:gd name="connsiteX778" fmla="*/ 4509875 w 7467600"/>
              <a:gd name="connsiteY778" fmla="*/ 1167552 h 6858000"/>
              <a:gd name="connsiteX779" fmla="*/ 4478168 w 7467600"/>
              <a:gd name="connsiteY779" fmla="*/ 1260735 h 6858000"/>
              <a:gd name="connsiteX780" fmla="*/ 4409309 w 7467600"/>
              <a:gd name="connsiteY780" fmla="*/ 1666996 h 6858000"/>
              <a:gd name="connsiteX781" fmla="*/ 4370031 w 7467600"/>
              <a:gd name="connsiteY781" fmla="*/ 1955666 h 6858000"/>
              <a:gd name="connsiteX782" fmla="*/ 4570198 w 7467600"/>
              <a:gd name="connsiteY782" fmla="*/ 978081 h 6858000"/>
              <a:gd name="connsiteX783" fmla="*/ 4557898 w 7467600"/>
              <a:gd name="connsiteY783" fmla="*/ 900011 h 6858000"/>
              <a:gd name="connsiteX784" fmla="*/ 4344840 w 7467600"/>
              <a:gd name="connsiteY784" fmla="*/ 1922038 h 6858000"/>
              <a:gd name="connsiteX785" fmla="*/ 4378710 w 7467600"/>
              <a:gd name="connsiteY785" fmla="*/ 1665516 h 6858000"/>
              <a:gd name="connsiteX786" fmla="*/ 4448798 w 7467600"/>
              <a:gd name="connsiteY786" fmla="*/ 1253024 h 6858000"/>
              <a:gd name="connsiteX787" fmla="*/ 4480315 w 7467600"/>
              <a:gd name="connsiteY787" fmla="*/ 1158454 h 6858000"/>
              <a:gd name="connsiteX788" fmla="*/ 4494133 w 7467600"/>
              <a:gd name="connsiteY788" fmla="*/ 1118676 h 6858000"/>
              <a:gd name="connsiteX789" fmla="*/ 4557898 w 7467600"/>
              <a:gd name="connsiteY789" fmla="*/ 900011 h 6858000"/>
              <a:gd name="connsiteX790" fmla="*/ 5870151 w 7467600"/>
              <a:gd name="connsiteY790" fmla="*/ 898890 h 6858000"/>
              <a:gd name="connsiteX791" fmla="*/ 5861335 w 7467600"/>
              <a:gd name="connsiteY791" fmla="*/ 899177 h 6858000"/>
              <a:gd name="connsiteX792" fmla="*/ 5843702 w 7467600"/>
              <a:gd name="connsiteY792" fmla="*/ 899748 h 6858000"/>
              <a:gd name="connsiteX793" fmla="*/ 5651107 w 7467600"/>
              <a:gd name="connsiteY793" fmla="*/ 920306 h 6858000"/>
              <a:gd name="connsiteX794" fmla="*/ 5459407 w 7467600"/>
              <a:gd name="connsiteY794" fmla="*/ 940975 h 6858000"/>
              <a:gd name="connsiteX795" fmla="*/ 5374846 w 7467600"/>
              <a:gd name="connsiteY795" fmla="*/ 941988 h 6858000"/>
              <a:gd name="connsiteX796" fmla="*/ 5256105 w 7467600"/>
              <a:gd name="connsiteY796" fmla="*/ 945632 h 6858000"/>
              <a:gd name="connsiteX797" fmla="*/ 5107071 w 7467600"/>
              <a:gd name="connsiteY797" fmla="*/ 969720 h 6858000"/>
              <a:gd name="connsiteX798" fmla="*/ 4998681 w 7467600"/>
              <a:gd name="connsiteY798" fmla="*/ 988771 h 6858000"/>
              <a:gd name="connsiteX799" fmla="*/ 5870151 w 7467600"/>
              <a:gd name="connsiteY799" fmla="*/ 898890 h 6858000"/>
              <a:gd name="connsiteX800" fmla="*/ 5504425 w 7467600"/>
              <a:gd name="connsiteY800" fmla="*/ 848067 h 6858000"/>
              <a:gd name="connsiteX801" fmla="*/ 4968849 w 7467600"/>
              <a:gd name="connsiteY801" fmla="*/ 962318 h 6858000"/>
              <a:gd name="connsiteX802" fmla="*/ 5104039 w 7467600"/>
              <a:gd name="connsiteY802" fmla="*/ 940634 h 6858000"/>
              <a:gd name="connsiteX803" fmla="*/ 5256311 w 7467600"/>
              <a:gd name="connsiteY803" fmla="*/ 916490 h 6858000"/>
              <a:gd name="connsiteX804" fmla="*/ 5377381 w 7467600"/>
              <a:gd name="connsiteY804" fmla="*/ 912671 h 6858000"/>
              <a:gd name="connsiteX805" fmla="*/ 5460148 w 7467600"/>
              <a:gd name="connsiteY805" fmla="*/ 911442 h 6858000"/>
              <a:gd name="connsiteX806" fmla="*/ 5648971 w 7467600"/>
              <a:gd name="connsiteY806" fmla="*/ 891331 h 6858000"/>
              <a:gd name="connsiteX807" fmla="*/ 5844807 w 7467600"/>
              <a:gd name="connsiteY807" fmla="*/ 870718 h 6858000"/>
              <a:gd name="connsiteX808" fmla="*/ 5862975 w 7467600"/>
              <a:gd name="connsiteY808" fmla="*/ 869756 h 6858000"/>
              <a:gd name="connsiteX809" fmla="*/ 5920887 w 7467600"/>
              <a:gd name="connsiteY809" fmla="*/ 865929 h 6858000"/>
              <a:gd name="connsiteX810" fmla="*/ 5504425 w 7467600"/>
              <a:gd name="connsiteY810" fmla="*/ 848067 h 6858000"/>
              <a:gd name="connsiteX811" fmla="*/ 3607114 w 7467600"/>
              <a:gd name="connsiteY811" fmla="*/ 467441 h 6858000"/>
              <a:gd name="connsiteX812" fmla="*/ 3296242 w 7467600"/>
              <a:gd name="connsiteY812" fmla="*/ 807991 h 6858000"/>
              <a:gd name="connsiteX813" fmla="*/ 3174674 w 7467600"/>
              <a:gd name="connsiteY813" fmla="*/ 919759 h 6858000"/>
              <a:gd name="connsiteX814" fmla="*/ 3042978 w 7467600"/>
              <a:gd name="connsiteY814" fmla="*/ 1054894 h 6858000"/>
              <a:gd name="connsiteX815" fmla="*/ 2968914 w 7467600"/>
              <a:gd name="connsiteY815" fmla="*/ 1133756 h 6858000"/>
              <a:gd name="connsiteX816" fmla="*/ 3103823 w 7467600"/>
              <a:gd name="connsiteY816" fmla="*/ 1026814 h 6858000"/>
              <a:gd name="connsiteX817" fmla="*/ 3607114 w 7467600"/>
              <a:gd name="connsiteY817" fmla="*/ 467441 h 6858000"/>
              <a:gd name="connsiteX818" fmla="*/ 3744487 w 7467600"/>
              <a:gd name="connsiteY818" fmla="*/ 383136 h 6858000"/>
              <a:gd name="connsiteX819" fmla="*/ 3970213 w 7467600"/>
              <a:gd name="connsiteY819" fmla="*/ 995559 h 6858000"/>
              <a:gd name="connsiteX820" fmla="*/ 3744487 w 7467600"/>
              <a:gd name="connsiteY820" fmla="*/ 383136 h 6858000"/>
              <a:gd name="connsiteX821" fmla="*/ 3624562 w 7467600"/>
              <a:gd name="connsiteY821" fmla="*/ 367041 h 6858000"/>
              <a:gd name="connsiteX822" fmla="*/ 3489712 w 7467600"/>
              <a:gd name="connsiteY822" fmla="*/ 485386 h 6858000"/>
              <a:gd name="connsiteX823" fmla="*/ 3182994 w 7467600"/>
              <a:gd name="connsiteY823" fmla="*/ 828265 h 6858000"/>
              <a:gd name="connsiteX824" fmla="*/ 2892114 w 7467600"/>
              <a:gd name="connsiteY824" fmla="*/ 1172635 h 6858000"/>
              <a:gd name="connsiteX825" fmla="*/ 3021459 w 7467600"/>
              <a:gd name="connsiteY825" fmla="*/ 1035385 h 6858000"/>
              <a:gd name="connsiteX826" fmla="*/ 3153873 w 7467600"/>
              <a:gd name="connsiteY826" fmla="*/ 898971 h 6858000"/>
              <a:gd name="connsiteX827" fmla="*/ 3276511 w 7467600"/>
              <a:gd name="connsiteY827" fmla="*/ 786423 h 6858000"/>
              <a:gd name="connsiteX828" fmla="*/ 3584154 w 7467600"/>
              <a:gd name="connsiteY828" fmla="*/ 448218 h 6858000"/>
              <a:gd name="connsiteX829" fmla="*/ 3624562 w 7467600"/>
              <a:gd name="connsiteY829" fmla="*/ 367041 h 6858000"/>
              <a:gd name="connsiteX830" fmla="*/ 3766672 w 7467600"/>
              <a:gd name="connsiteY830" fmla="*/ 359429 h 6858000"/>
              <a:gd name="connsiteX831" fmla="*/ 3996338 w 7467600"/>
              <a:gd name="connsiteY831" fmla="*/ 968237 h 6858000"/>
              <a:gd name="connsiteX832" fmla="*/ 3766672 w 7467600"/>
              <a:gd name="connsiteY832" fmla="*/ 359429 h 6858000"/>
              <a:gd name="connsiteX833" fmla="*/ 5805386 w 7467600"/>
              <a:gd name="connsiteY833" fmla="*/ 239240 h 6858000"/>
              <a:gd name="connsiteX834" fmla="*/ 5736947 w 7467600"/>
              <a:gd name="connsiteY834" fmla="*/ 261367 h 6858000"/>
              <a:gd name="connsiteX835" fmla="*/ 5427012 w 7467600"/>
              <a:gd name="connsiteY835" fmla="*/ 311272 h 6858000"/>
              <a:gd name="connsiteX836" fmla="*/ 5147818 w 7467600"/>
              <a:gd name="connsiteY836" fmla="*/ 322112 h 6858000"/>
              <a:gd name="connsiteX837" fmla="*/ 5060854 w 7467600"/>
              <a:gd name="connsiteY837" fmla="*/ 311882 h 6858000"/>
              <a:gd name="connsiteX838" fmla="*/ 4945989 w 7467600"/>
              <a:gd name="connsiteY838" fmla="*/ 300516 h 6858000"/>
              <a:gd name="connsiteX839" fmla="*/ 5410479 w 7467600"/>
              <a:gd name="connsiteY839" fmla="*/ 348434 h 6858000"/>
              <a:gd name="connsiteX840" fmla="*/ 5805386 w 7467600"/>
              <a:gd name="connsiteY840" fmla="*/ 239240 h 6858000"/>
              <a:gd name="connsiteX841" fmla="*/ 5905192 w 7467600"/>
              <a:gd name="connsiteY841" fmla="*/ 163079 h 6858000"/>
              <a:gd name="connsiteX842" fmla="*/ 5865655 w 7467600"/>
              <a:gd name="connsiteY842" fmla="*/ 171901 h 6858000"/>
              <a:gd name="connsiteX843" fmla="*/ 5259740 w 7467600"/>
              <a:gd name="connsiteY843" fmla="*/ 257013 h 6858000"/>
              <a:gd name="connsiteX844" fmla="*/ 5208466 w 7467600"/>
              <a:gd name="connsiteY844" fmla="*/ 257550 h 6858000"/>
              <a:gd name="connsiteX845" fmla="*/ 4980204 w 7467600"/>
              <a:gd name="connsiteY845" fmla="*/ 271903 h 6858000"/>
              <a:gd name="connsiteX846" fmla="*/ 5068068 w 7467600"/>
              <a:gd name="connsiteY846" fmla="*/ 282244 h 6858000"/>
              <a:gd name="connsiteX847" fmla="*/ 5153231 w 7467600"/>
              <a:gd name="connsiteY847" fmla="*/ 292240 h 6858000"/>
              <a:gd name="connsiteX848" fmla="*/ 5426491 w 7467600"/>
              <a:gd name="connsiteY848" fmla="*/ 281128 h 6858000"/>
              <a:gd name="connsiteX849" fmla="*/ 5731212 w 7467600"/>
              <a:gd name="connsiteY849" fmla="*/ 231951 h 6858000"/>
              <a:gd name="connsiteX850" fmla="*/ 5905192 w 7467600"/>
              <a:gd name="connsiteY850" fmla="*/ 163079 h 6858000"/>
              <a:gd name="connsiteX851" fmla="*/ 5944437 w 7467600"/>
              <a:gd name="connsiteY851" fmla="*/ 113829 h 6858000"/>
              <a:gd name="connsiteX852" fmla="*/ 5825032 w 7467600"/>
              <a:gd name="connsiteY852" fmla="*/ 146405 h 6858000"/>
              <a:gd name="connsiteX853" fmla="*/ 4955599 w 7467600"/>
              <a:gd name="connsiteY853" fmla="*/ 247008 h 6858000"/>
              <a:gd name="connsiteX854" fmla="*/ 5210104 w 7467600"/>
              <a:gd name="connsiteY854" fmla="*/ 228123 h 6858000"/>
              <a:gd name="connsiteX855" fmla="*/ 5261015 w 7467600"/>
              <a:gd name="connsiteY855" fmla="*/ 227087 h 6858000"/>
              <a:gd name="connsiteX856" fmla="*/ 5861181 w 7467600"/>
              <a:gd name="connsiteY856" fmla="*/ 143093 h 6858000"/>
              <a:gd name="connsiteX857" fmla="*/ 5961252 w 7467600"/>
              <a:gd name="connsiteY857" fmla="*/ 114820 h 6858000"/>
              <a:gd name="connsiteX858" fmla="*/ 5944437 w 7467600"/>
              <a:gd name="connsiteY858" fmla="*/ 113829 h 6858000"/>
              <a:gd name="connsiteX859" fmla="*/ 3882765 w 7467600"/>
              <a:gd name="connsiteY859" fmla="*/ 0 h 6858000"/>
              <a:gd name="connsiteX860" fmla="*/ 3995099 w 7467600"/>
              <a:gd name="connsiteY860" fmla="*/ 0 h 6858000"/>
              <a:gd name="connsiteX861" fmla="*/ 4163818 w 7467600"/>
              <a:gd name="connsiteY861" fmla="*/ 234104 h 6858000"/>
              <a:gd name="connsiteX862" fmla="*/ 4172099 w 7467600"/>
              <a:gd name="connsiteY862" fmla="*/ 234207 h 6858000"/>
              <a:gd name="connsiteX863" fmla="*/ 4784282 w 7467600"/>
              <a:gd name="connsiteY863" fmla="*/ 276561 h 6858000"/>
              <a:gd name="connsiteX864" fmla="*/ 4801687 w 7467600"/>
              <a:gd name="connsiteY864" fmla="*/ 267764 h 6858000"/>
              <a:gd name="connsiteX865" fmla="*/ 6082788 w 7467600"/>
              <a:gd name="connsiteY865" fmla="*/ 64119 h 6858000"/>
              <a:gd name="connsiteX866" fmla="*/ 6099442 w 7467600"/>
              <a:gd name="connsiteY866" fmla="*/ 82568 h 6858000"/>
              <a:gd name="connsiteX867" fmla="*/ 4804137 w 7467600"/>
              <a:gd name="connsiteY867" fmla="*/ 320931 h 6858000"/>
              <a:gd name="connsiteX868" fmla="*/ 4227047 w 7467600"/>
              <a:gd name="connsiteY868" fmla="*/ 313415 h 6858000"/>
              <a:gd name="connsiteX869" fmla="*/ 4346041 w 7467600"/>
              <a:gd name="connsiteY869" fmla="*/ 456086 h 6858000"/>
              <a:gd name="connsiteX870" fmla="*/ 4870967 w 7467600"/>
              <a:gd name="connsiteY870" fmla="*/ 963061 h 6858000"/>
              <a:gd name="connsiteX871" fmla="*/ 4889647 w 7467600"/>
              <a:gd name="connsiteY871" fmla="*/ 957147 h 6858000"/>
              <a:gd name="connsiteX872" fmla="*/ 5422504 w 7467600"/>
              <a:gd name="connsiteY872" fmla="*/ 805191 h 6858000"/>
              <a:gd name="connsiteX873" fmla="*/ 6087656 w 7467600"/>
              <a:gd name="connsiteY873" fmla="*/ 826703 h 6858000"/>
              <a:gd name="connsiteX874" fmla="*/ 6058717 w 7467600"/>
              <a:gd name="connsiteY874" fmla="*/ 865992 h 6858000"/>
              <a:gd name="connsiteX875" fmla="*/ 4974153 w 7467600"/>
              <a:gd name="connsiteY875" fmla="*/ 1045456 h 6858000"/>
              <a:gd name="connsiteX876" fmla="*/ 5627835 w 7467600"/>
              <a:gd name="connsiteY876" fmla="*/ 1472077 h 6858000"/>
              <a:gd name="connsiteX877" fmla="*/ 5629817 w 7467600"/>
              <a:gd name="connsiteY877" fmla="*/ 1471412 h 6858000"/>
              <a:gd name="connsiteX878" fmla="*/ 5634124 w 7467600"/>
              <a:gd name="connsiteY878" fmla="*/ 1470572 h 6858000"/>
              <a:gd name="connsiteX879" fmla="*/ 5755832 w 7467600"/>
              <a:gd name="connsiteY879" fmla="*/ 1383886 h 6858000"/>
              <a:gd name="connsiteX880" fmla="*/ 6014186 w 7467600"/>
              <a:gd name="connsiteY880" fmla="*/ 1279799 h 6858000"/>
              <a:gd name="connsiteX881" fmla="*/ 6901619 w 7467600"/>
              <a:gd name="connsiteY881" fmla="*/ 1047874 h 6858000"/>
              <a:gd name="connsiteX882" fmla="*/ 6931566 w 7467600"/>
              <a:gd name="connsiteY882" fmla="*/ 1062034 h 6858000"/>
              <a:gd name="connsiteX883" fmla="*/ 5790982 w 7467600"/>
              <a:gd name="connsiteY883" fmla="*/ 1561380 h 6858000"/>
              <a:gd name="connsiteX884" fmla="*/ 6188971 w 7467600"/>
              <a:gd name="connsiteY884" fmla="*/ 1755168 h 6858000"/>
              <a:gd name="connsiteX885" fmla="*/ 6202446 w 7467600"/>
              <a:gd name="connsiteY885" fmla="*/ 1752268 h 6858000"/>
              <a:gd name="connsiteX886" fmla="*/ 7179560 w 7467600"/>
              <a:gd name="connsiteY886" fmla="*/ 1467551 h 6858000"/>
              <a:gd name="connsiteX887" fmla="*/ 7158730 w 7467600"/>
              <a:gd name="connsiteY887" fmla="*/ 1507835 h 6858000"/>
              <a:gd name="connsiteX888" fmla="*/ 6326959 w 7467600"/>
              <a:gd name="connsiteY888" fmla="*/ 1817686 h 6858000"/>
              <a:gd name="connsiteX889" fmla="*/ 6537433 w 7467600"/>
              <a:gd name="connsiteY889" fmla="*/ 1907790 h 6858000"/>
              <a:gd name="connsiteX890" fmla="*/ 6550221 w 7467600"/>
              <a:gd name="connsiteY890" fmla="*/ 1910729 h 6858000"/>
              <a:gd name="connsiteX891" fmla="*/ 6964438 w 7467600"/>
              <a:gd name="connsiteY891" fmla="*/ 2209505 h 6858000"/>
              <a:gd name="connsiteX892" fmla="*/ 7367862 w 7467600"/>
              <a:gd name="connsiteY892" fmla="*/ 2806833 h 6858000"/>
              <a:gd name="connsiteX893" fmla="*/ 7364329 w 7467600"/>
              <a:gd name="connsiteY893" fmla="*/ 2826907 h 6858000"/>
              <a:gd name="connsiteX894" fmla="*/ 7290545 w 7467600"/>
              <a:gd name="connsiteY894" fmla="*/ 2850663 h 6858000"/>
              <a:gd name="connsiteX895" fmla="*/ 6472036 w 7467600"/>
              <a:gd name="connsiteY895" fmla="*/ 1959003 h 6858000"/>
              <a:gd name="connsiteX896" fmla="*/ 5792897 w 7467600"/>
              <a:gd name="connsiteY896" fmla="*/ 1647747 h 6858000"/>
              <a:gd name="connsiteX897" fmla="*/ 5842751 w 7467600"/>
              <a:gd name="connsiteY897" fmla="*/ 1816112 h 6858000"/>
              <a:gd name="connsiteX898" fmla="*/ 5847424 w 7467600"/>
              <a:gd name="connsiteY898" fmla="*/ 1815776 h 6858000"/>
              <a:gd name="connsiteX899" fmla="*/ 6399821 w 7467600"/>
              <a:gd name="connsiteY899" fmla="*/ 2344799 h 6858000"/>
              <a:gd name="connsiteX900" fmla="*/ 6323232 w 7467600"/>
              <a:gd name="connsiteY900" fmla="*/ 2389634 h 6858000"/>
              <a:gd name="connsiteX901" fmla="*/ 5942958 w 7467600"/>
              <a:gd name="connsiteY901" fmla="*/ 2077708 h 6858000"/>
              <a:gd name="connsiteX902" fmla="*/ 5921559 w 7467600"/>
              <a:gd name="connsiteY902" fmla="*/ 2378596 h 6858000"/>
              <a:gd name="connsiteX903" fmla="*/ 5817651 w 7467600"/>
              <a:gd name="connsiteY903" fmla="*/ 3023919 h 6858000"/>
              <a:gd name="connsiteX904" fmla="*/ 5729634 w 7467600"/>
              <a:gd name="connsiteY904" fmla="*/ 3051849 h 6858000"/>
              <a:gd name="connsiteX905" fmla="*/ 5611018 w 7467600"/>
              <a:gd name="connsiteY905" fmla="*/ 2316769 h 6858000"/>
              <a:gd name="connsiteX906" fmla="*/ 5687608 w 7467600"/>
              <a:gd name="connsiteY906" fmla="*/ 2039972 h 6858000"/>
              <a:gd name="connsiteX907" fmla="*/ 5657554 w 7467600"/>
              <a:gd name="connsiteY907" fmla="*/ 1576445 h 6858000"/>
              <a:gd name="connsiteX908" fmla="*/ 5150475 w 7467600"/>
              <a:gd name="connsiteY908" fmla="*/ 1274012 h 6858000"/>
              <a:gd name="connsiteX909" fmla="*/ 5349142 w 7467600"/>
              <a:gd name="connsiteY909" fmla="*/ 2204405 h 6858000"/>
              <a:gd name="connsiteX910" fmla="*/ 5262214 w 7467600"/>
              <a:gd name="connsiteY910" fmla="*/ 2233836 h 6858000"/>
              <a:gd name="connsiteX911" fmla="*/ 4981539 w 7467600"/>
              <a:gd name="connsiteY911" fmla="*/ 1542201 h 6858000"/>
              <a:gd name="connsiteX912" fmla="*/ 4958461 w 7467600"/>
              <a:gd name="connsiteY912" fmla="*/ 1136957 h 6858000"/>
              <a:gd name="connsiteX913" fmla="*/ 4655015 w 7467600"/>
              <a:gd name="connsiteY913" fmla="*/ 891426 h 6858000"/>
              <a:gd name="connsiteX914" fmla="*/ 4348002 w 7467600"/>
              <a:gd name="connsiteY914" fmla="*/ 2205895 h 6858000"/>
              <a:gd name="connsiteX915" fmla="*/ 4262250 w 7467600"/>
              <a:gd name="connsiteY915" fmla="*/ 2219972 h 6858000"/>
              <a:gd name="connsiteX916" fmla="*/ 4550611 w 7467600"/>
              <a:gd name="connsiteY916" fmla="*/ 817540 h 6858000"/>
              <a:gd name="connsiteX917" fmla="*/ 4564418 w 7467600"/>
              <a:gd name="connsiteY917" fmla="*/ 808293 h 6858000"/>
              <a:gd name="connsiteX918" fmla="*/ 4266388 w 7467600"/>
              <a:gd name="connsiteY918" fmla="*/ 500083 h 6858000"/>
              <a:gd name="connsiteX919" fmla="*/ 4032842 w 7467600"/>
              <a:gd name="connsiteY919" fmla="*/ 211809 h 6858000"/>
              <a:gd name="connsiteX920" fmla="*/ 3882765 w 7467600"/>
              <a:gd name="connsiteY920" fmla="*/ 0 h 6858000"/>
              <a:gd name="connsiteX921" fmla="*/ 3721337 w 7467600"/>
              <a:gd name="connsiteY921" fmla="*/ 0 h 6858000"/>
              <a:gd name="connsiteX922" fmla="*/ 3797544 w 7467600"/>
              <a:gd name="connsiteY922" fmla="*/ 0 h 6858000"/>
              <a:gd name="connsiteX923" fmla="*/ 3775734 w 7467600"/>
              <a:gd name="connsiteY923" fmla="*/ 95131 h 6858000"/>
              <a:gd name="connsiteX924" fmla="*/ 3724807 w 7467600"/>
              <a:gd name="connsiteY924" fmla="*/ 272257 h 6858000"/>
              <a:gd name="connsiteX925" fmla="*/ 3726844 w 7467600"/>
              <a:gd name="connsiteY925" fmla="*/ 282988 h 6858000"/>
              <a:gd name="connsiteX926" fmla="*/ 3742664 w 7467600"/>
              <a:gd name="connsiteY926" fmla="*/ 279918 h 6858000"/>
              <a:gd name="connsiteX927" fmla="*/ 4103910 w 7467600"/>
              <a:gd name="connsiteY927" fmla="*/ 1161917 h 6858000"/>
              <a:gd name="connsiteX928" fmla="*/ 4020269 w 7467600"/>
              <a:gd name="connsiteY928" fmla="*/ 1200406 h 6858000"/>
              <a:gd name="connsiteX929" fmla="*/ 3674882 w 7467600"/>
              <a:gd name="connsiteY929" fmla="*/ 488524 h 6858000"/>
              <a:gd name="connsiteX930" fmla="*/ 3132682 w 7467600"/>
              <a:gd name="connsiteY930" fmla="*/ 1072284 h 6858000"/>
              <a:gd name="connsiteX931" fmla="*/ 2716346 w 7467600"/>
              <a:gd name="connsiteY931" fmla="*/ 1276376 h 6858000"/>
              <a:gd name="connsiteX932" fmla="*/ 2716772 w 7467600"/>
              <a:gd name="connsiteY932" fmla="*/ 1255462 h 6858000"/>
              <a:gd name="connsiteX933" fmla="*/ 3471096 w 7467600"/>
              <a:gd name="connsiteY933" fmla="*/ 437072 h 6858000"/>
              <a:gd name="connsiteX934" fmla="*/ 3639057 w 7467600"/>
              <a:gd name="connsiteY934" fmla="*/ 286334 h 6858000"/>
              <a:gd name="connsiteX935" fmla="*/ 3640309 w 7467600"/>
              <a:gd name="connsiteY935" fmla="*/ 284664 h 6858000"/>
              <a:gd name="connsiteX936" fmla="*/ 3646022 w 7467600"/>
              <a:gd name="connsiteY936" fmla="*/ 276711 h 6858000"/>
              <a:gd name="connsiteX937" fmla="*/ 3707943 w 7467600"/>
              <a:gd name="connsiteY937" fmla="*/ 65958 h 6858000"/>
              <a:gd name="connsiteX938" fmla="*/ 3721337 w 7467600"/>
              <a:gd name="connsiteY938" fmla="*/ 0 h 6858000"/>
              <a:gd name="connsiteX939" fmla="*/ 2867960 w 7467600"/>
              <a:gd name="connsiteY939" fmla="*/ 0 h 6858000"/>
              <a:gd name="connsiteX940" fmla="*/ 2926351 w 7467600"/>
              <a:gd name="connsiteY940" fmla="*/ 0 h 6858000"/>
              <a:gd name="connsiteX941" fmla="*/ 2902823 w 7467600"/>
              <a:gd name="connsiteY941" fmla="*/ 262929 h 6858000"/>
              <a:gd name="connsiteX942" fmla="*/ 2940663 w 7467600"/>
              <a:gd name="connsiteY942" fmla="*/ 140884 h 6858000"/>
              <a:gd name="connsiteX943" fmla="*/ 2947039 w 7467600"/>
              <a:gd name="connsiteY943" fmla="*/ 122524 h 6858000"/>
              <a:gd name="connsiteX944" fmla="*/ 2984316 w 7467600"/>
              <a:gd name="connsiteY944" fmla="*/ 0 h 6858000"/>
              <a:gd name="connsiteX945" fmla="*/ 3016114 w 7467600"/>
              <a:gd name="connsiteY945" fmla="*/ 0 h 6858000"/>
              <a:gd name="connsiteX946" fmla="*/ 2979949 w 7467600"/>
              <a:gd name="connsiteY946" fmla="*/ 119274 h 6858000"/>
              <a:gd name="connsiteX947" fmla="*/ 3023879 w 7467600"/>
              <a:gd name="connsiteY947" fmla="*/ 0 h 6858000"/>
              <a:gd name="connsiteX948" fmla="*/ 3105400 w 7467600"/>
              <a:gd name="connsiteY948" fmla="*/ 0 h 6858000"/>
              <a:gd name="connsiteX949" fmla="*/ 3094669 w 7467600"/>
              <a:gd name="connsiteY949" fmla="*/ 30308 h 6858000"/>
              <a:gd name="connsiteX950" fmla="*/ 2901945 w 7467600"/>
              <a:gd name="connsiteY950" fmla="*/ 466538 h 6858000"/>
              <a:gd name="connsiteX951" fmla="*/ 2815209 w 7467600"/>
              <a:gd name="connsiteY951" fmla="*/ 497361 h 6858000"/>
              <a:gd name="connsiteX952" fmla="*/ 2844845 w 7467600"/>
              <a:gd name="connsiteY952" fmla="*/ 127638 h 6858000"/>
              <a:gd name="connsiteX953" fmla="*/ 2867960 w 7467600"/>
              <a:gd name="connsiteY953" fmla="*/ 0 h 6858000"/>
              <a:gd name="connsiteX954" fmla="*/ 1057230 w 7467600"/>
              <a:gd name="connsiteY954" fmla="*/ 0 h 6858000"/>
              <a:gd name="connsiteX955" fmla="*/ 1111003 w 7467600"/>
              <a:gd name="connsiteY955" fmla="*/ 0 h 6858000"/>
              <a:gd name="connsiteX956" fmla="*/ 1125553 w 7467600"/>
              <a:gd name="connsiteY956" fmla="*/ 52588 h 6858000"/>
              <a:gd name="connsiteX957" fmla="*/ 1304276 w 7467600"/>
              <a:gd name="connsiteY957" fmla="*/ 476275 h 6858000"/>
              <a:gd name="connsiteX958" fmla="*/ 1492066 w 7467600"/>
              <a:gd name="connsiteY958" fmla="*/ 886333 h 6858000"/>
              <a:gd name="connsiteX959" fmla="*/ 1423698 w 7467600"/>
              <a:gd name="connsiteY959" fmla="*/ 710817 h 6858000"/>
              <a:gd name="connsiteX960" fmla="*/ 1357609 w 7467600"/>
              <a:gd name="connsiteY960" fmla="*/ 532892 h 6858000"/>
              <a:gd name="connsiteX961" fmla="*/ 1309550 w 7467600"/>
              <a:gd name="connsiteY961" fmla="*/ 374031 h 6858000"/>
              <a:gd name="connsiteX962" fmla="*/ 1193673 w 7467600"/>
              <a:gd name="connsiteY962" fmla="*/ 49533 h 6858000"/>
              <a:gd name="connsiteX963" fmla="*/ 1164391 w 7467600"/>
              <a:gd name="connsiteY963" fmla="*/ 0 h 6858000"/>
              <a:gd name="connsiteX964" fmla="*/ 1200666 w 7467600"/>
              <a:gd name="connsiteY964" fmla="*/ 0 h 6858000"/>
              <a:gd name="connsiteX965" fmla="*/ 1223408 w 7467600"/>
              <a:gd name="connsiteY965" fmla="*/ 38996 h 6858000"/>
              <a:gd name="connsiteX966" fmla="*/ 1339635 w 7467600"/>
              <a:gd name="connsiteY966" fmla="*/ 365517 h 6858000"/>
              <a:gd name="connsiteX967" fmla="*/ 1387469 w 7467600"/>
              <a:gd name="connsiteY967" fmla="*/ 523079 h 6858000"/>
              <a:gd name="connsiteX968" fmla="*/ 1452685 w 7467600"/>
              <a:gd name="connsiteY968" fmla="*/ 699806 h 6858000"/>
              <a:gd name="connsiteX969" fmla="*/ 1492092 w 7467600"/>
              <a:gd name="connsiteY969" fmla="*/ 800424 h 6858000"/>
              <a:gd name="connsiteX970" fmla="*/ 1455302 w 7467600"/>
              <a:gd name="connsiteY970" fmla="*/ 632913 h 6858000"/>
              <a:gd name="connsiteX971" fmla="*/ 1222336 w 7467600"/>
              <a:gd name="connsiteY971" fmla="*/ 9480 h 6858000"/>
              <a:gd name="connsiteX972" fmla="*/ 1214634 w 7467600"/>
              <a:gd name="connsiteY972" fmla="*/ 0 h 6858000"/>
              <a:gd name="connsiteX973" fmla="*/ 1289827 w 7467600"/>
              <a:gd name="connsiteY973" fmla="*/ 0 h 6858000"/>
              <a:gd name="connsiteX974" fmla="*/ 1321076 w 7467600"/>
              <a:gd name="connsiteY974" fmla="*/ 59722 h 6858000"/>
              <a:gd name="connsiteX975" fmla="*/ 1512579 w 7467600"/>
              <a:gd name="connsiteY975" fmla="*/ 626441 h 6858000"/>
              <a:gd name="connsiteX976" fmla="*/ 1506076 w 7467600"/>
              <a:gd name="connsiteY976" fmla="*/ 1089289 h 6858000"/>
              <a:gd name="connsiteX977" fmla="*/ 1486346 w 7467600"/>
              <a:gd name="connsiteY977" fmla="*/ 1079919 h 6858000"/>
              <a:gd name="connsiteX978" fmla="*/ 1070511 w 7467600"/>
              <a:gd name="connsiteY978" fmla="*/ 48609 h 6858000"/>
              <a:gd name="connsiteX979" fmla="*/ 1057230 w 7467600"/>
              <a:gd name="connsiteY979" fmla="*/ 0 h 6858000"/>
              <a:gd name="connsiteX980" fmla="*/ 43151 w 7467600"/>
              <a:gd name="connsiteY980" fmla="*/ 0 h 6858000"/>
              <a:gd name="connsiteX981" fmla="*/ 95283 w 7467600"/>
              <a:gd name="connsiteY981" fmla="*/ 0 h 6858000"/>
              <a:gd name="connsiteX982" fmla="*/ 300708 w 7467600"/>
              <a:gd name="connsiteY982" fmla="*/ 154571 h 6858000"/>
              <a:gd name="connsiteX983" fmla="*/ 530414 w 7467600"/>
              <a:gd name="connsiteY983" fmla="*/ 354673 h 6858000"/>
              <a:gd name="connsiteX984" fmla="*/ 333785 w 7467600"/>
              <a:gd name="connsiteY984" fmla="*/ 161564 h 6858000"/>
              <a:gd name="connsiteX985" fmla="*/ 147005 w 7467600"/>
              <a:gd name="connsiteY985" fmla="*/ 0 h 6858000"/>
              <a:gd name="connsiteX986" fmla="*/ 272509 w 7467600"/>
              <a:gd name="connsiteY986" fmla="*/ 0 h 6858000"/>
              <a:gd name="connsiteX987" fmla="*/ 326276 w 7467600"/>
              <a:gd name="connsiteY987" fmla="*/ 45847 h 6858000"/>
              <a:gd name="connsiteX988" fmla="*/ 823759 w 7467600"/>
              <a:gd name="connsiteY988" fmla="*/ 574145 h 6858000"/>
              <a:gd name="connsiteX989" fmla="*/ 811254 w 7467600"/>
              <a:gd name="connsiteY989" fmla="*/ 665546 h 6858000"/>
              <a:gd name="connsiteX990" fmla="*/ 154042 w 7467600"/>
              <a:gd name="connsiteY990" fmla="*/ 261522 h 6858000"/>
              <a:gd name="connsiteX991" fmla="*/ 13550 w 7467600"/>
              <a:gd name="connsiteY991" fmla="*/ 158423 h 6858000"/>
              <a:gd name="connsiteX992" fmla="*/ 0 w 7467600"/>
              <a:gd name="connsiteY992" fmla="*/ 146618 h 6858000"/>
              <a:gd name="connsiteX993" fmla="*/ 0 w 7467600"/>
              <a:gd name="connsiteY993" fmla="*/ 59161 h 6858000"/>
              <a:gd name="connsiteX994" fmla="*/ 45427 w 7467600"/>
              <a:gd name="connsiteY994" fmla="*/ 101078 h 6858000"/>
              <a:gd name="connsiteX995" fmla="*/ 630103 w 7467600"/>
              <a:gd name="connsiteY995" fmla="*/ 485885 h 6858000"/>
              <a:gd name="connsiteX996" fmla="*/ 532040 w 7467600"/>
              <a:gd name="connsiteY996" fmla="*/ 399359 h 6858000"/>
              <a:gd name="connsiteX997" fmla="*/ 517618 w 7467600"/>
              <a:gd name="connsiteY997" fmla="*/ 385726 h 6858000"/>
              <a:gd name="connsiteX998" fmla="*/ 285074 w 7467600"/>
              <a:gd name="connsiteY998" fmla="*/ 182755 h 6858000"/>
              <a:gd name="connsiteX999" fmla="*/ 43151 w 7467600"/>
              <a:gd name="connsiteY99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361850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1903353 w 7467600"/>
              <a:gd name="connsiteY143" fmla="*/ 5044827 h 6858000"/>
              <a:gd name="connsiteX144" fmla="*/ 1936931 w 7467600"/>
              <a:gd name="connsiteY144" fmla="*/ 5093954 h 6858000"/>
              <a:gd name="connsiteX145" fmla="*/ 2195868 w 7467600"/>
              <a:gd name="connsiteY145" fmla="*/ 5396574 h 6858000"/>
              <a:gd name="connsiteX146" fmla="*/ 2088852 w 7467600"/>
              <a:gd name="connsiteY146" fmla="*/ 5166123 h 6858000"/>
              <a:gd name="connsiteX147" fmla="*/ 1958241 w 7467600"/>
              <a:gd name="connsiteY147" fmla="*/ 5067955 h 6858000"/>
              <a:gd name="connsiteX148" fmla="*/ 1903353 w 7467600"/>
              <a:gd name="connsiteY148" fmla="*/ 5044827 h 6858000"/>
              <a:gd name="connsiteX149" fmla="*/ 1979378 w 7467600"/>
              <a:gd name="connsiteY149" fmla="*/ 4769504 h 6858000"/>
              <a:gd name="connsiteX150" fmla="*/ 2882120 w 7467600"/>
              <a:gd name="connsiteY150" fmla="*/ 5064547 h 6858000"/>
              <a:gd name="connsiteX151" fmla="*/ 2793103 w 7467600"/>
              <a:gd name="connsiteY151" fmla="*/ 5039699 h 6858000"/>
              <a:gd name="connsiteX152" fmla="*/ 2770041 w 7467600"/>
              <a:gd name="connsiteY152" fmla="*/ 5033634 h 6858000"/>
              <a:gd name="connsiteX153" fmla="*/ 1979378 w 7467600"/>
              <a:gd name="connsiteY153" fmla="*/ 4769504 h 6858000"/>
              <a:gd name="connsiteX154" fmla="*/ 1927410 w 7467600"/>
              <a:gd name="connsiteY154" fmla="*/ 4716164 h 6858000"/>
              <a:gd name="connsiteX155" fmla="*/ 1959587 w 7467600"/>
              <a:gd name="connsiteY155" fmla="*/ 4728849 h 6858000"/>
              <a:gd name="connsiteX156" fmla="*/ 2777707 w 7467600"/>
              <a:gd name="connsiteY156" fmla="*/ 5003991 h 6858000"/>
              <a:gd name="connsiteX157" fmla="*/ 2800768 w 7467600"/>
              <a:gd name="connsiteY157" fmla="*/ 5010056 h 6858000"/>
              <a:gd name="connsiteX158" fmla="*/ 2879408 w 7467600"/>
              <a:gd name="connsiteY158" fmla="*/ 5031590 h 6858000"/>
              <a:gd name="connsiteX159" fmla="*/ 2862295 w 7467600"/>
              <a:gd name="connsiteY159" fmla="*/ 5022958 h 6858000"/>
              <a:gd name="connsiteX160" fmla="*/ 2813343 w 7467600"/>
              <a:gd name="connsiteY160" fmla="*/ 4998369 h 6858000"/>
              <a:gd name="connsiteX161" fmla="*/ 2646245 w 7467600"/>
              <a:gd name="connsiteY161" fmla="*/ 4930999 h 6858000"/>
              <a:gd name="connsiteX162" fmla="*/ 1999243 w 7467600"/>
              <a:gd name="connsiteY162" fmla="*/ 4730524 h 6858000"/>
              <a:gd name="connsiteX163" fmla="*/ 1979527 w 7467600"/>
              <a:gd name="connsiteY163" fmla="*/ 4726651 h 6858000"/>
              <a:gd name="connsiteX164" fmla="*/ 1927410 w 7467600"/>
              <a:gd name="connsiteY164" fmla="*/ 4716164 h 6858000"/>
              <a:gd name="connsiteX165" fmla="*/ 1997014 w 7467600"/>
              <a:gd name="connsiteY165" fmla="*/ 4698007 h 6858000"/>
              <a:gd name="connsiteX166" fmla="*/ 2005458 w 7467600"/>
              <a:gd name="connsiteY166" fmla="*/ 4699540 h 6858000"/>
              <a:gd name="connsiteX167" fmla="*/ 2657186 w 7467600"/>
              <a:gd name="connsiteY167" fmla="*/ 4901687 h 6858000"/>
              <a:gd name="connsiteX168" fmla="*/ 2826662 w 7467600"/>
              <a:gd name="connsiteY168" fmla="*/ 4970362 h 6858000"/>
              <a:gd name="connsiteX169" fmla="*/ 2876100 w 7467600"/>
              <a:gd name="connsiteY169" fmla="*/ 4995397 h 6858000"/>
              <a:gd name="connsiteX170" fmla="*/ 3042600 w 7467600"/>
              <a:gd name="connsiteY170" fmla="*/ 5059532 h 6858000"/>
              <a:gd name="connsiteX171" fmla="*/ 1997014 w 7467600"/>
              <a:gd name="connsiteY171" fmla="*/ 4698007 h 6858000"/>
              <a:gd name="connsiteX172" fmla="*/ 2305292 w 7467600"/>
              <a:gd name="connsiteY172" fmla="*/ 4219492 h 6858000"/>
              <a:gd name="connsiteX173" fmla="*/ 3360922 w 7467600"/>
              <a:gd name="connsiteY173" fmla="*/ 4529373 h 6858000"/>
              <a:gd name="connsiteX174" fmla="*/ 3492420 w 7467600"/>
              <a:gd name="connsiteY174" fmla="*/ 4510145 h 6858000"/>
              <a:gd name="connsiteX175" fmla="*/ 3364086 w 7467600"/>
              <a:gd name="connsiteY175" fmla="*/ 4480340 h 6858000"/>
              <a:gd name="connsiteX176" fmla="*/ 3225818 w 7467600"/>
              <a:gd name="connsiteY176" fmla="*/ 4411822 h 6858000"/>
              <a:gd name="connsiteX177" fmla="*/ 3129696 w 7467600"/>
              <a:gd name="connsiteY177" fmla="*/ 4360704 h 6858000"/>
              <a:gd name="connsiteX178" fmla="*/ 2814545 w 7467600"/>
              <a:gd name="connsiteY178" fmla="*/ 4282955 h 6858000"/>
              <a:gd name="connsiteX179" fmla="*/ 2305292 w 7467600"/>
              <a:gd name="connsiteY179" fmla="*/ 4219492 h 6858000"/>
              <a:gd name="connsiteX180" fmla="*/ 2626982 w 7467600"/>
              <a:gd name="connsiteY180" fmla="*/ 4206450 h 6858000"/>
              <a:gd name="connsiteX181" fmla="*/ 2490617 w 7467600"/>
              <a:gd name="connsiteY181" fmla="*/ 4206951 h 6858000"/>
              <a:gd name="connsiteX182" fmla="*/ 2819869 w 7467600"/>
              <a:gd name="connsiteY182" fmla="*/ 4252936 h 6858000"/>
              <a:gd name="connsiteX183" fmla="*/ 3143018 w 7467600"/>
              <a:gd name="connsiteY183" fmla="*/ 4332698 h 6858000"/>
              <a:gd name="connsiteX184" fmla="*/ 3241520 w 7467600"/>
              <a:gd name="connsiteY184" fmla="*/ 4385112 h 6858000"/>
              <a:gd name="connsiteX185" fmla="*/ 3374575 w 7467600"/>
              <a:gd name="connsiteY185" fmla="*/ 4451517 h 6858000"/>
              <a:gd name="connsiteX186" fmla="*/ 3505221 w 7467600"/>
              <a:gd name="connsiteY186" fmla="*/ 4480757 h 6858000"/>
              <a:gd name="connsiteX187" fmla="*/ 2626982 w 7467600"/>
              <a:gd name="connsiteY187" fmla="*/ 4206450 h 6858000"/>
              <a:gd name="connsiteX188" fmla="*/ 1310106 w 7467600"/>
              <a:gd name="connsiteY188" fmla="*/ 3943217 h 6858000"/>
              <a:gd name="connsiteX189" fmla="*/ 854994 w 7467600"/>
              <a:gd name="connsiteY189" fmla="*/ 4399136 h 6858000"/>
              <a:gd name="connsiteX190" fmla="*/ 742462 w 7467600"/>
              <a:gd name="connsiteY190" fmla="*/ 4594648 h 6858000"/>
              <a:gd name="connsiteX191" fmla="*/ 820602 w 7467600"/>
              <a:gd name="connsiteY191" fmla="*/ 4485915 h 6858000"/>
              <a:gd name="connsiteX192" fmla="*/ 878295 w 7467600"/>
              <a:gd name="connsiteY192" fmla="*/ 4403594 h 6858000"/>
              <a:gd name="connsiteX193" fmla="*/ 1240607 w 7467600"/>
              <a:gd name="connsiteY193" fmla="*/ 4010401 h 6858000"/>
              <a:gd name="connsiteX194" fmla="*/ 1310106 w 7467600"/>
              <a:gd name="connsiteY194" fmla="*/ 3943217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316479 w 7467600"/>
              <a:gd name="connsiteY205" fmla="*/ 3872136 h 6858000"/>
              <a:gd name="connsiteX206" fmla="*/ 3291335 w 7467600"/>
              <a:gd name="connsiteY206" fmla="*/ 3767420 h 6858000"/>
              <a:gd name="connsiteX207" fmla="*/ 3390805 w 7467600"/>
              <a:gd name="connsiteY207" fmla="*/ 3937163 h 6858000"/>
              <a:gd name="connsiteX208" fmla="*/ 3579062 w 7467600"/>
              <a:gd name="connsiteY208" fmla="*/ 4359040 h 6858000"/>
              <a:gd name="connsiteX209" fmla="*/ 3467355 w 7467600"/>
              <a:gd name="connsiteY209" fmla="*/ 3988130 h 6858000"/>
              <a:gd name="connsiteX210" fmla="*/ 3310753 w 7467600"/>
              <a:gd name="connsiteY210" fmla="*/ 3787140 h 6858000"/>
              <a:gd name="connsiteX211" fmla="*/ 3291335 w 7467600"/>
              <a:gd name="connsiteY211" fmla="*/ 3767420 h 6858000"/>
              <a:gd name="connsiteX212" fmla="*/ 1635889 w 7467600"/>
              <a:gd name="connsiteY212" fmla="*/ 3709494 h 6858000"/>
              <a:gd name="connsiteX213" fmla="*/ 1634800 w 7467600"/>
              <a:gd name="connsiteY213" fmla="*/ 3731111 h 6858000"/>
              <a:gd name="connsiteX214" fmla="*/ 1635889 w 7467600"/>
              <a:gd name="connsiteY214" fmla="*/ 3709494 h 6858000"/>
              <a:gd name="connsiteX215" fmla="*/ 1510397 w 7467600"/>
              <a:gd name="connsiteY215" fmla="*/ 3684705 h 6858000"/>
              <a:gd name="connsiteX216" fmla="*/ 1146550 w 7467600"/>
              <a:gd name="connsiteY216" fmla="*/ 3802012 h 6858000"/>
              <a:gd name="connsiteX217" fmla="*/ 698834 w 7467600"/>
              <a:gd name="connsiteY217" fmla="*/ 3952272 h 6858000"/>
              <a:gd name="connsiteX218" fmla="*/ 34256 w 7467600"/>
              <a:gd name="connsiteY218" fmla="*/ 4347603 h 6858000"/>
              <a:gd name="connsiteX219" fmla="*/ 527241 w 7467600"/>
              <a:gd name="connsiteY219" fmla="*/ 4065078 h 6858000"/>
              <a:gd name="connsiteX220" fmla="*/ 1510397 w 7467600"/>
              <a:gd name="connsiteY220" fmla="*/ 3684705 h 6858000"/>
              <a:gd name="connsiteX221" fmla="*/ 1313114 w 7467600"/>
              <a:gd name="connsiteY221" fmla="*/ 3655216 h 6858000"/>
              <a:gd name="connsiteX222" fmla="*/ 1109304 w 7467600"/>
              <a:gd name="connsiteY222" fmla="*/ 3669030 h 6858000"/>
              <a:gd name="connsiteX223" fmla="*/ 8129 w 7467600"/>
              <a:gd name="connsiteY223" fmla="*/ 4330519 h 6858000"/>
              <a:gd name="connsiteX224" fmla="*/ 687572 w 7467600"/>
              <a:gd name="connsiteY224" fmla="*/ 3925629 h 6858000"/>
              <a:gd name="connsiteX225" fmla="*/ 1138365 w 7467600"/>
              <a:gd name="connsiteY225" fmla="*/ 3774515 h 6858000"/>
              <a:gd name="connsiteX226" fmla="*/ 1505579 w 7467600"/>
              <a:gd name="connsiteY226" fmla="*/ 3655526 h 6858000"/>
              <a:gd name="connsiteX227" fmla="*/ 1313114 w 7467600"/>
              <a:gd name="connsiteY227" fmla="*/ 3655216 h 6858000"/>
              <a:gd name="connsiteX228" fmla="*/ 3655073 w 7467600"/>
              <a:gd name="connsiteY228" fmla="*/ 3650884 h 6858000"/>
              <a:gd name="connsiteX229" fmla="*/ 3989938 w 7467600"/>
              <a:gd name="connsiteY229" fmla="*/ 3991685 h 6858000"/>
              <a:gd name="connsiteX230" fmla="*/ 4393907 w 7467600"/>
              <a:gd name="connsiteY230" fmla="*/ 4261258 h 6858000"/>
              <a:gd name="connsiteX231" fmla="*/ 4648051 w 7467600"/>
              <a:gd name="connsiteY231" fmla="*/ 4374051 h 6858000"/>
              <a:gd name="connsiteX232" fmla="*/ 4383389 w 7467600"/>
              <a:gd name="connsiteY232" fmla="*/ 4184369 h 6858000"/>
              <a:gd name="connsiteX233" fmla="*/ 4165508 w 7467600"/>
              <a:gd name="connsiteY233" fmla="*/ 4035196 h 6858000"/>
              <a:gd name="connsiteX234" fmla="*/ 4068162 w 7467600"/>
              <a:gd name="connsiteY234" fmla="*/ 3953394 h 6858000"/>
              <a:gd name="connsiteX235" fmla="*/ 3981416 w 7467600"/>
              <a:gd name="connsiteY235" fmla="*/ 3880482 h 6858000"/>
              <a:gd name="connsiteX236" fmla="*/ 3800147 w 7467600"/>
              <a:gd name="connsiteY236" fmla="*/ 3749872 h 6858000"/>
              <a:gd name="connsiteX237" fmla="*/ 3655073 w 7467600"/>
              <a:gd name="connsiteY237" fmla="*/ 3650884 h 6858000"/>
              <a:gd name="connsiteX238" fmla="*/ 3670252 w 7467600"/>
              <a:gd name="connsiteY238" fmla="*/ 3622798 h 6858000"/>
              <a:gd name="connsiteX239" fmla="*/ 3817258 w 7467600"/>
              <a:gd name="connsiteY239" fmla="*/ 3723577 h 6858000"/>
              <a:gd name="connsiteX240" fmla="*/ 4000461 w 7467600"/>
              <a:gd name="connsiteY240" fmla="*/ 3855966 h 6858000"/>
              <a:gd name="connsiteX241" fmla="*/ 4088180 w 7467600"/>
              <a:gd name="connsiteY241" fmla="*/ 3929774 h 6858000"/>
              <a:gd name="connsiteX242" fmla="*/ 4184555 w 7467600"/>
              <a:gd name="connsiteY242" fmla="*/ 4010683 h 6858000"/>
              <a:gd name="connsiteX243" fmla="*/ 4399563 w 7467600"/>
              <a:gd name="connsiteY243" fmla="*/ 4158106 h 6858000"/>
              <a:gd name="connsiteX244" fmla="*/ 4684469 w 7467600"/>
              <a:gd name="connsiteY244" fmla="*/ 4364680 h 6858000"/>
              <a:gd name="connsiteX245" fmla="*/ 4690271 w 7467600"/>
              <a:gd name="connsiteY245" fmla="*/ 4370034 h 6858000"/>
              <a:gd name="connsiteX246" fmla="*/ 4136093 w 7467600"/>
              <a:gd name="connsiteY246" fmla="*/ 3858466 h 6858000"/>
              <a:gd name="connsiteX247" fmla="*/ 3670252 w 7467600"/>
              <a:gd name="connsiteY247" fmla="*/ 3622798 h 6858000"/>
              <a:gd name="connsiteX248" fmla="*/ 4440129 w 7467600"/>
              <a:gd name="connsiteY248" fmla="*/ 3448571 h 6858000"/>
              <a:gd name="connsiteX249" fmla="*/ 4856525 w 7467600"/>
              <a:gd name="connsiteY249" fmla="*/ 3915351 h 6858000"/>
              <a:gd name="connsiteX250" fmla="*/ 5059055 w 7467600"/>
              <a:gd name="connsiteY250" fmla="*/ 4108918 h 6858000"/>
              <a:gd name="connsiteX251" fmla="*/ 5290070 w 7467600"/>
              <a:gd name="connsiteY251" fmla="*/ 4263619 h 6858000"/>
              <a:gd name="connsiteX252" fmla="*/ 4834991 w 7467600"/>
              <a:gd name="connsiteY252" fmla="*/ 3830985 h 6858000"/>
              <a:gd name="connsiteX253" fmla="*/ 4440129 w 7467600"/>
              <a:gd name="connsiteY253" fmla="*/ 3448571 h 6858000"/>
              <a:gd name="connsiteX254" fmla="*/ 4441737 w 7467600"/>
              <a:gd name="connsiteY254" fmla="*/ 3399734 h 6858000"/>
              <a:gd name="connsiteX255" fmla="*/ 4431236 w 7467600"/>
              <a:gd name="connsiteY255" fmla="*/ 3400954 h 6858000"/>
              <a:gd name="connsiteX256" fmla="*/ 4557150 w 7467600"/>
              <a:gd name="connsiteY256" fmla="*/ 3510023 h 6858000"/>
              <a:gd name="connsiteX257" fmla="*/ 4856936 w 7467600"/>
              <a:gd name="connsiteY257" fmla="*/ 3809146 h 6858000"/>
              <a:gd name="connsiteX258" fmla="*/ 5111996 w 7467600"/>
              <a:gd name="connsiteY258" fmla="*/ 4065759 h 6858000"/>
              <a:gd name="connsiteX259" fmla="*/ 5388878 w 7467600"/>
              <a:gd name="connsiteY259" fmla="*/ 4300185 h 6858000"/>
              <a:gd name="connsiteX260" fmla="*/ 5425556 w 7467600"/>
              <a:gd name="connsiteY260" fmla="*/ 4308967 h 6858000"/>
              <a:gd name="connsiteX261" fmla="*/ 4943646 w 7467600"/>
              <a:gd name="connsiteY261" fmla="*/ 3822916 h 6858000"/>
              <a:gd name="connsiteX262" fmla="*/ 4594837 w 7467600"/>
              <a:gd name="connsiteY262" fmla="*/ 3532274 h 6858000"/>
              <a:gd name="connsiteX263" fmla="*/ 4441737 w 7467600"/>
              <a:gd name="connsiteY263" fmla="*/ 3399734 h 6858000"/>
              <a:gd name="connsiteX264" fmla="*/ 5425834 w 7467600"/>
              <a:gd name="connsiteY264" fmla="*/ 3162785 h 6858000"/>
              <a:gd name="connsiteX265" fmla="*/ 5401644 w 7467600"/>
              <a:gd name="connsiteY265" fmla="*/ 3617847 h 6858000"/>
              <a:gd name="connsiteX266" fmla="*/ 5467256 w 7467600"/>
              <a:gd name="connsiteY266" fmla="*/ 4175494 h 6858000"/>
              <a:gd name="connsiteX267" fmla="*/ 5448069 w 7467600"/>
              <a:gd name="connsiteY267" fmla="*/ 3567554 h 6858000"/>
              <a:gd name="connsiteX268" fmla="*/ 5425834 w 7467600"/>
              <a:gd name="connsiteY268" fmla="*/ 3162785 h 6858000"/>
              <a:gd name="connsiteX269" fmla="*/ 1318687 w 7467600"/>
              <a:gd name="connsiteY269" fmla="*/ 3113840 h 6858000"/>
              <a:gd name="connsiteX270" fmla="*/ 1066793 w 7467600"/>
              <a:gd name="connsiteY270" fmla="*/ 3212171 h 6858000"/>
              <a:gd name="connsiteX271" fmla="*/ 993319 w 7467600"/>
              <a:gd name="connsiteY271" fmla="*/ 3247648 h 6858000"/>
              <a:gd name="connsiteX272" fmla="*/ 853081 w 7467600"/>
              <a:gd name="connsiteY272" fmla="*/ 3312410 h 6858000"/>
              <a:gd name="connsiteX273" fmla="*/ 805957 w 7467600"/>
              <a:gd name="connsiteY273" fmla="*/ 3330443 h 6858000"/>
              <a:gd name="connsiteX274" fmla="*/ 1318687 w 7467600"/>
              <a:gd name="connsiteY274" fmla="*/ 3113840 h 6858000"/>
              <a:gd name="connsiteX275" fmla="*/ 5453702 w 7467600"/>
              <a:gd name="connsiteY275" fmla="*/ 3090882 h 6858000"/>
              <a:gd name="connsiteX276" fmla="*/ 5480135 w 7467600"/>
              <a:gd name="connsiteY276" fmla="*/ 3565802 h 6858000"/>
              <a:gd name="connsiteX277" fmla="*/ 5499023 w 7467600"/>
              <a:gd name="connsiteY277" fmla="*/ 4166310 h 6858000"/>
              <a:gd name="connsiteX278" fmla="*/ 5547022 w 7467600"/>
              <a:gd name="connsiteY278" fmla="*/ 3607838 h 6858000"/>
              <a:gd name="connsiteX279" fmla="*/ 5515964 w 7467600"/>
              <a:gd name="connsiteY279" fmla="*/ 3378541 h 6858000"/>
              <a:gd name="connsiteX280" fmla="*/ 5453702 w 7467600"/>
              <a:gd name="connsiteY280" fmla="*/ 3090882 h 6858000"/>
              <a:gd name="connsiteX281" fmla="*/ 1238695 w 7467600"/>
              <a:gd name="connsiteY281" fmla="*/ 3076820 h 6858000"/>
              <a:gd name="connsiteX282" fmla="*/ 716371 w 7467600"/>
              <a:gd name="connsiteY282" fmla="*/ 3293249 h 6858000"/>
              <a:gd name="connsiteX283" fmla="*/ 579522 w 7467600"/>
              <a:gd name="connsiteY283" fmla="*/ 3371759 h 6858000"/>
              <a:gd name="connsiteX284" fmla="*/ 600288 w 7467600"/>
              <a:gd name="connsiteY284" fmla="*/ 3365555 h 6858000"/>
              <a:gd name="connsiteX285" fmla="*/ 840692 w 7467600"/>
              <a:gd name="connsiteY285" fmla="*/ 3284921 h 6858000"/>
              <a:gd name="connsiteX286" fmla="*/ 979248 w 7467600"/>
              <a:gd name="connsiteY286" fmla="*/ 3221003 h 6858000"/>
              <a:gd name="connsiteX287" fmla="*/ 1053282 w 7467600"/>
              <a:gd name="connsiteY287" fmla="*/ 3185247 h 6858000"/>
              <a:gd name="connsiteX288" fmla="*/ 1320603 w 7467600"/>
              <a:gd name="connsiteY288" fmla="*/ 3081281 h 6858000"/>
              <a:gd name="connsiteX289" fmla="*/ 1238695 w 7467600"/>
              <a:gd name="connsiteY289" fmla="*/ 3076820 h 6858000"/>
              <a:gd name="connsiteX290" fmla="*/ 5425627 w 7467600"/>
              <a:gd name="connsiteY290" fmla="*/ 2954192 h 6858000"/>
              <a:gd name="connsiteX291" fmla="*/ 5470770 w 7467600"/>
              <a:gd name="connsiteY291" fmla="*/ 3005435 h 6858000"/>
              <a:gd name="connsiteX292" fmla="*/ 5519779 w 7467600"/>
              <a:gd name="connsiteY292" fmla="*/ 4359223 h 6858000"/>
              <a:gd name="connsiteX293" fmla="*/ 5520293 w 7467600"/>
              <a:gd name="connsiteY293" fmla="*/ 4360602 h 6858000"/>
              <a:gd name="connsiteX294" fmla="*/ 5767221 w 7467600"/>
              <a:gd name="connsiteY294" fmla="*/ 4665564 h 6858000"/>
              <a:gd name="connsiteX295" fmla="*/ 6937169 w 7467600"/>
              <a:gd name="connsiteY295" fmla="*/ 4815941 h 6858000"/>
              <a:gd name="connsiteX296" fmla="*/ 6953922 w 7467600"/>
              <a:gd name="connsiteY296" fmla="*/ 4890068 h 6858000"/>
              <a:gd name="connsiteX297" fmla="*/ 6071359 w 7467600"/>
              <a:gd name="connsiteY297" fmla="*/ 4770770 h 6858000"/>
              <a:gd name="connsiteX298" fmla="*/ 6038839 w 7467600"/>
              <a:gd name="connsiteY298" fmla="*/ 4764474 h 6858000"/>
              <a:gd name="connsiteX299" fmla="*/ 6038706 w 7467600"/>
              <a:gd name="connsiteY299" fmla="*/ 4763847 h 6858000"/>
              <a:gd name="connsiteX300" fmla="*/ 6037784 w 7467600"/>
              <a:gd name="connsiteY300" fmla="*/ 4764270 h 6858000"/>
              <a:gd name="connsiteX301" fmla="*/ 6038839 w 7467600"/>
              <a:gd name="connsiteY301" fmla="*/ 4764474 h 6858000"/>
              <a:gd name="connsiteX302" fmla="*/ 6040338 w 7467600"/>
              <a:gd name="connsiteY302" fmla="*/ 4771418 h 6858000"/>
              <a:gd name="connsiteX303" fmla="*/ 6024488 w 7467600"/>
              <a:gd name="connsiteY303" fmla="*/ 4809903 h 6858000"/>
              <a:gd name="connsiteX304" fmla="*/ 5599771 w 7467600"/>
              <a:gd name="connsiteY304" fmla="*/ 5509652 h 6858000"/>
              <a:gd name="connsiteX305" fmla="*/ 5548843 w 7467600"/>
              <a:gd name="connsiteY305" fmla="*/ 5563845 h 6858000"/>
              <a:gd name="connsiteX306" fmla="*/ 5940952 w 7467600"/>
              <a:gd name="connsiteY306" fmla="*/ 6250028 h 6858000"/>
              <a:gd name="connsiteX307" fmla="*/ 6043441 w 7467600"/>
              <a:gd name="connsiteY307" fmla="*/ 6665847 h 6858000"/>
              <a:gd name="connsiteX308" fmla="*/ 6093432 w 7467600"/>
              <a:gd name="connsiteY308" fmla="*/ 6858000 h 6858000"/>
              <a:gd name="connsiteX309" fmla="*/ 6034344 w 7467600"/>
              <a:gd name="connsiteY309" fmla="*/ 6858000 h 6858000"/>
              <a:gd name="connsiteX310" fmla="*/ 6026679 w 7467600"/>
              <a:gd name="connsiteY310" fmla="*/ 6836959 h 6858000"/>
              <a:gd name="connsiteX311" fmla="*/ 5800441 w 7467600"/>
              <a:gd name="connsiteY311" fmla="*/ 6335286 h 6858000"/>
              <a:gd name="connsiteX312" fmla="*/ 5526562 w 7467600"/>
              <a:gd name="connsiteY312" fmla="*/ 5705388 h 6858000"/>
              <a:gd name="connsiteX313" fmla="*/ 5519640 w 7467600"/>
              <a:gd name="connsiteY313" fmla="*/ 5683774 h 6858000"/>
              <a:gd name="connsiteX314" fmla="*/ 5844559 w 7467600"/>
              <a:gd name="connsiteY314" fmla="*/ 6553349 h 6858000"/>
              <a:gd name="connsiteX315" fmla="*/ 5975994 w 7467600"/>
              <a:gd name="connsiteY315" fmla="*/ 6858000 h 6858000"/>
              <a:gd name="connsiteX316" fmla="*/ 5898547 w 7467600"/>
              <a:gd name="connsiteY316" fmla="*/ 6858000 h 6858000"/>
              <a:gd name="connsiteX317" fmla="*/ 5682041 w 7467600"/>
              <a:gd name="connsiteY317" fmla="*/ 6355860 h 6858000"/>
              <a:gd name="connsiteX318" fmla="*/ 5461758 w 7467600"/>
              <a:gd name="connsiteY318" fmla="*/ 5820220 h 6858000"/>
              <a:gd name="connsiteX319" fmla="*/ 5237282 w 7467600"/>
              <a:gd name="connsiteY319" fmla="*/ 6579086 h 6858000"/>
              <a:gd name="connsiteX320" fmla="*/ 5115009 w 7467600"/>
              <a:gd name="connsiteY320" fmla="*/ 6858000 h 6858000"/>
              <a:gd name="connsiteX321" fmla="*/ 5028074 w 7467600"/>
              <a:gd name="connsiteY321" fmla="*/ 6858000 h 6858000"/>
              <a:gd name="connsiteX322" fmla="*/ 5079508 w 7467600"/>
              <a:gd name="connsiteY322" fmla="*/ 6749074 h 6858000"/>
              <a:gd name="connsiteX323" fmla="*/ 5371846 w 7467600"/>
              <a:gd name="connsiteY323" fmla="*/ 5924413 h 6858000"/>
              <a:gd name="connsiteX324" fmla="*/ 5270512 w 7467600"/>
              <a:gd name="connsiteY324" fmla="*/ 6138975 h 6858000"/>
              <a:gd name="connsiteX325" fmla="*/ 5062409 w 7467600"/>
              <a:gd name="connsiteY325" fmla="*/ 6653544 h 6858000"/>
              <a:gd name="connsiteX326" fmla="*/ 5036628 w 7467600"/>
              <a:gd name="connsiteY326" fmla="*/ 6754247 h 6858000"/>
              <a:gd name="connsiteX327" fmla="*/ 5009112 w 7467600"/>
              <a:gd name="connsiteY327" fmla="*/ 6858000 h 6858000"/>
              <a:gd name="connsiteX328" fmla="*/ 4976679 w 7467600"/>
              <a:gd name="connsiteY328" fmla="*/ 6858000 h 6858000"/>
              <a:gd name="connsiteX329" fmla="*/ 5006537 w 7467600"/>
              <a:gd name="connsiteY329" fmla="*/ 6747068 h 6858000"/>
              <a:gd name="connsiteX330" fmla="*/ 5032723 w 7467600"/>
              <a:gd name="connsiteY330" fmla="*/ 6644957 h 6858000"/>
              <a:gd name="connsiteX331" fmla="*/ 5242949 w 7467600"/>
              <a:gd name="connsiteY331" fmla="*/ 6125175 h 6858000"/>
              <a:gd name="connsiteX332" fmla="*/ 5286321 w 7467600"/>
              <a:gd name="connsiteY332" fmla="*/ 6033555 h 6858000"/>
              <a:gd name="connsiteX333" fmla="*/ 5008210 w 7467600"/>
              <a:gd name="connsiteY333" fmla="*/ 6649194 h 6858000"/>
              <a:gd name="connsiteX334" fmla="*/ 4986321 w 7467600"/>
              <a:gd name="connsiteY334" fmla="*/ 6765687 h 6858000"/>
              <a:gd name="connsiteX335" fmla="*/ 4973474 w 7467600"/>
              <a:gd name="connsiteY335" fmla="*/ 6858000 h 6858000"/>
              <a:gd name="connsiteX336" fmla="*/ 4907178 w 7467600"/>
              <a:gd name="connsiteY336" fmla="*/ 6858000 h 6858000"/>
              <a:gd name="connsiteX337" fmla="*/ 4910810 w 7467600"/>
              <a:gd name="connsiteY337" fmla="*/ 6829660 h 6858000"/>
              <a:gd name="connsiteX338" fmla="*/ 4987461 w 7467600"/>
              <a:gd name="connsiteY338" fmla="*/ 6432994 h 6858000"/>
              <a:gd name="connsiteX339" fmla="*/ 5179262 w 7467600"/>
              <a:gd name="connsiteY339" fmla="*/ 6035044 h 6858000"/>
              <a:gd name="connsiteX340" fmla="*/ 4689678 w 7467600"/>
              <a:gd name="connsiteY340" fmla="*/ 6440241 h 6858000"/>
              <a:gd name="connsiteX341" fmla="*/ 4477543 w 7467600"/>
              <a:gd name="connsiteY341" fmla="*/ 6674836 h 6858000"/>
              <a:gd name="connsiteX342" fmla="*/ 4329957 w 7467600"/>
              <a:gd name="connsiteY342" fmla="*/ 6858000 h 6858000"/>
              <a:gd name="connsiteX343" fmla="*/ 4218595 w 7467600"/>
              <a:gd name="connsiteY343" fmla="*/ 6858000 h 6858000"/>
              <a:gd name="connsiteX344" fmla="*/ 4368888 w 7467600"/>
              <a:gd name="connsiteY344" fmla="*/ 6668412 h 6858000"/>
              <a:gd name="connsiteX345" fmla="*/ 4563091 w 7467600"/>
              <a:gd name="connsiteY345" fmla="*/ 6442508 h 6858000"/>
              <a:gd name="connsiteX346" fmla="*/ 5387324 w 7467600"/>
              <a:gd name="connsiteY346" fmla="*/ 5705830 h 6858000"/>
              <a:gd name="connsiteX347" fmla="*/ 5073620 w 7467600"/>
              <a:gd name="connsiteY347" fmla="*/ 5955437 h 6858000"/>
              <a:gd name="connsiteX348" fmla="*/ 4689789 w 7467600"/>
              <a:gd name="connsiteY348" fmla="*/ 6268382 h 6858000"/>
              <a:gd name="connsiteX349" fmla="*/ 4418722 w 7467600"/>
              <a:gd name="connsiteY349" fmla="*/ 6570886 h 6858000"/>
              <a:gd name="connsiteX350" fmla="*/ 4214944 w 7467600"/>
              <a:gd name="connsiteY350" fmla="*/ 6858000 h 6858000"/>
              <a:gd name="connsiteX351" fmla="*/ 4177898 w 7467600"/>
              <a:gd name="connsiteY351" fmla="*/ 6858000 h 6858000"/>
              <a:gd name="connsiteX352" fmla="*/ 4391597 w 7467600"/>
              <a:gd name="connsiteY352" fmla="*/ 6556370 h 6858000"/>
              <a:gd name="connsiteX353" fmla="*/ 4668889 w 7467600"/>
              <a:gd name="connsiteY353" fmla="*/ 6246399 h 6858000"/>
              <a:gd name="connsiteX354" fmla="*/ 5055427 w 7467600"/>
              <a:gd name="connsiteY354" fmla="*/ 5931476 h 6858000"/>
              <a:gd name="connsiteX355" fmla="*/ 5371814 w 7467600"/>
              <a:gd name="connsiteY355" fmla="*/ 5678975 h 6858000"/>
              <a:gd name="connsiteX356" fmla="*/ 4987918 w 7467600"/>
              <a:gd name="connsiteY356" fmla="*/ 5838701 h 6858000"/>
              <a:gd name="connsiteX357" fmla="*/ 4317146 w 7467600"/>
              <a:gd name="connsiteY357" fmla="*/ 6587716 h 6858000"/>
              <a:gd name="connsiteX358" fmla="*/ 4171627 w 7467600"/>
              <a:gd name="connsiteY358" fmla="*/ 6858000 h 6858000"/>
              <a:gd name="connsiteX359" fmla="*/ 4081585 w 7467600"/>
              <a:gd name="connsiteY359" fmla="*/ 6858000 h 6858000"/>
              <a:gd name="connsiteX360" fmla="*/ 4238603 w 7467600"/>
              <a:gd name="connsiteY360" fmla="*/ 6559341 h 6858000"/>
              <a:gd name="connsiteX361" fmla="*/ 4778333 w 7467600"/>
              <a:gd name="connsiteY361" fmla="*/ 5873626 h 6858000"/>
              <a:gd name="connsiteX362" fmla="*/ 5414185 w 7467600"/>
              <a:gd name="connsiteY362" fmla="*/ 5573882 h 6858000"/>
              <a:gd name="connsiteX363" fmla="*/ 5959648 w 7467600"/>
              <a:gd name="connsiteY363" fmla="*/ 4760797 h 6858000"/>
              <a:gd name="connsiteX364" fmla="*/ 5355019 w 7467600"/>
              <a:gd name="connsiteY364" fmla="*/ 4734672 h 6858000"/>
              <a:gd name="connsiteX365" fmla="*/ 5083565 w 7467600"/>
              <a:gd name="connsiteY365" fmla="*/ 5179121 h 6858000"/>
              <a:gd name="connsiteX366" fmla="*/ 4713577 w 7467600"/>
              <a:gd name="connsiteY366" fmla="*/ 5616803 h 6858000"/>
              <a:gd name="connsiteX367" fmla="*/ 3989559 w 7467600"/>
              <a:gd name="connsiteY367" fmla="*/ 6145945 h 6858000"/>
              <a:gd name="connsiteX368" fmla="*/ 3939824 w 7467600"/>
              <a:gd name="connsiteY368" fmla="*/ 6066900 h 6858000"/>
              <a:gd name="connsiteX369" fmla="*/ 4584537 w 7467600"/>
              <a:gd name="connsiteY369" fmla="*/ 5324826 h 6858000"/>
              <a:gd name="connsiteX370" fmla="*/ 5037105 w 7467600"/>
              <a:gd name="connsiteY370" fmla="*/ 5088765 h 6858000"/>
              <a:gd name="connsiteX371" fmla="*/ 5039930 w 7467600"/>
              <a:gd name="connsiteY371" fmla="*/ 5089585 h 6858000"/>
              <a:gd name="connsiteX372" fmla="*/ 5263764 w 7467600"/>
              <a:gd name="connsiteY372" fmla="*/ 4735525 h 6858000"/>
              <a:gd name="connsiteX373" fmla="*/ 4086300 w 7467600"/>
              <a:gd name="connsiteY373" fmla="*/ 4884599 h 6858000"/>
              <a:gd name="connsiteX374" fmla="*/ 4085485 w 7467600"/>
              <a:gd name="connsiteY374" fmla="*/ 4899070 h 6858000"/>
              <a:gd name="connsiteX375" fmla="*/ 3871915 w 7467600"/>
              <a:gd name="connsiteY375" fmla="*/ 5253645 h 6858000"/>
              <a:gd name="connsiteX376" fmla="*/ 3799374 w 7467600"/>
              <a:gd name="connsiteY376" fmla="*/ 5466127 h 6858000"/>
              <a:gd name="connsiteX377" fmla="*/ 3498850 w 7467600"/>
              <a:gd name="connsiteY377" fmla="*/ 6661888 h 6858000"/>
              <a:gd name="connsiteX378" fmla="*/ 3399216 w 7467600"/>
              <a:gd name="connsiteY378" fmla="*/ 6858000 h 6858000"/>
              <a:gd name="connsiteX379" fmla="*/ 3303688 w 7467600"/>
              <a:gd name="connsiteY379" fmla="*/ 6858000 h 6858000"/>
              <a:gd name="connsiteX380" fmla="*/ 3391774 w 7467600"/>
              <a:gd name="connsiteY380" fmla="*/ 6697181 h 6858000"/>
              <a:gd name="connsiteX381" fmla="*/ 3735540 w 7467600"/>
              <a:gd name="connsiteY381" fmla="*/ 5546923 h 6858000"/>
              <a:gd name="connsiteX382" fmla="*/ 3729438 w 7467600"/>
              <a:gd name="connsiteY382" fmla="*/ 5569058 h 6858000"/>
              <a:gd name="connsiteX383" fmla="*/ 3707782 w 7467600"/>
              <a:gd name="connsiteY383" fmla="*/ 5644908 h 6858000"/>
              <a:gd name="connsiteX384" fmla="*/ 3583827 w 7467600"/>
              <a:gd name="connsiteY384" fmla="*/ 6039215 h 6858000"/>
              <a:gd name="connsiteX385" fmla="*/ 3547861 w 7467600"/>
              <a:gd name="connsiteY385" fmla="*/ 6129609 h 6858000"/>
              <a:gd name="connsiteX386" fmla="*/ 3490905 w 7467600"/>
              <a:gd name="connsiteY386" fmla="*/ 6277660 h 6858000"/>
              <a:gd name="connsiteX387" fmla="*/ 3455859 w 7467600"/>
              <a:gd name="connsiteY387" fmla="*/ 6391301 h 6858000"/>
              <a:gd name="connsiteX388" fmla="*/ 3429112 w 7467600"/>
              <a:gd name="connsiteY388" fmla="*/ 6479469 h 6858000"/>
              <a:gd name="connsiteX389" fmla="*/ 3304862 w 7467600"/>
              <a:gd name="connsiteY389" fmla="*/ 6796476 h 6858000"/>
              <a:gd name="connsiteX390" fmla="*/ 3276071 w 7467600"/>
              <a:gd name="connsiteY390" fmla="*/ 6858000 h 6858000"/>
              <a:gd name="connsiteX391" fmla="*/ 3240805 w 7467600"/>
              <a:gd name="connsiteY391" fmla="*/ 6858000 h 6858000"/>
              <a:gd name="connsiteX392" fmla="*/ 3275917 w 7467600"/>
              <a:gd name="connsiteY392" fmla="*/ 6783192 h 6858000"/>
              <a:gd name="connsiteX393" fmla="*/ 3399358 w 7467600"/>
              <a:gd name="connsiteY393" fmla="*/ 6469011 h 6858000"/>
              <a:gd name="connsiteX394" fmla="*/ 3425650 w 7467600"/>
              <a:gd name="connsiteY394" fmla="*/ 6381333 h 6858000"/>
              <a:gd name="connsiteX395" fmla="*/ 3460661 w 7467600"/>
              <a:gd name="connsiteY395" fmla="*/ 6266763 h 6858000"/>
              <a:gd name="connsiteX396" fmla="*/ 3518021 w 7467600"/>
              <a:gd name="connsiteY396" fmla="*/ 6117298 h 6858000"/>
              <a:gd name="connsiteX397" fmla="*/ 3554035 w 7467600"/>
              <a:gd name="connsiteY397" fmla="*/ 6027832 h 6858000"/>
              <a:gd name="connsiteX398" fmla="*/ 3677174 w 7467600"/>
              <a:gd name="connsiteY398" fmla="*/ 5636351 h 6858000"/>
              <a:gd name="connsiteX399" fmla="*/ 3698819 w 7467600"/>
              <a:gd name="connsiteY399" fmla="*/ 5560503 h 6858000"/>
              <a:gd name="connsiteX400" fmla="*/ 3702094 w 7467600"/>
              <a:gd name="connsiteY400" fmla="*/ 5549194 h 6858000"/>
              <a:gd name="connsiteX401" fmla="*/ 3398355 w 7467600"/>
              <a:gd name="connsiteY401" fmla="*/ 6094603 h 6858000"/>
              <a:gd name="connsiteX402" fmla="*/ 3193941 w 7467600"/>
              <a:gd name="connsiteY402" fmla="*/ 6798775 h 6858000"/>
              <a:gd name="connsiteX403" fmla="*/ 3184140 w 7467600"/>
              <a:gd name="connsiteY403" fmla="*/ 6858000 h 6858000"/>
              <a:gd name="connsiteX404" fmla="*/ 3099978 w 7467600"/>
              <a:gd name="connsiteY404" fmla="*/ 6858000 h 6858000"/>
              <a:gd name="connsiteX405" fmla="*/ 3101556 w 7467600"/>
              <a:gd name="connsiteY405" fmla="*/ 6843337 h 6858000"/>
              <a:gd name="connsiteX406" fmla="*/ 3370162 w 7467600"/>
              <a:gd name="connsiteY406" fmla="*/ 5785550 h 6858000"/>
              <a:gd name="connsiteX407" fmla="*/ 3746477 w 7467600"/>
              <a:gd name="connsiteY407" fmla="*/ 5377889 h 6858000"/>
              <a:gd name="connsiteX408" fmla="*/ 3863399 w 7467600"/>
              <a:gd name="connsiteY408" fmla="*/ 5087257 h 6858000"/>
              <a:gd name="connsiteX409" fmla="*/ 3968712 w 7467600"/>
              <a:gd name="connsiteY409" fmla="*/ 4913989 h 6858000"/>
              <a:gd name="connsiteX410" fmla="*/ 2792390 w 7467600"/>
              <a:gd name="connsiteY410" fmla="*/ 5382974 h 6858000"/>
              <a:gd name="connsiteX411" fmla="*/ 2714982 w 7467600"/>
              <a:gd name="connsiteY411" fmla="*/ 5427051 h 6858000"/>
              <a:gd name="connsiteX412" fmla="*/ 2813361 w 7467600"/>
              <a:gd name="connsiteY412" fmla="*/ 6023912 h 6858000"/>
              <a:gd name="connsiteX413" fmla="*/ 2688430 w 7467600"/>
              <a:gd name="connsiteY413" fmla="*/ 6801564 h 6858000"/>
              <a:gd name="connsiteX414" fmla="*/ 2629626 w 7467600"/>
              <a:gd name="connsiteY414" fmla="*/ 6763394 h 6858000"/>
              <a:gd name="connsiteX415" fmla="*/ 2565328 w 7467600"/>
              <a:gd name="connsiteY415" fmla="*/ 5516399 h 6858000"/>
              <a:gd name="connsiteX416" fmla="*/ 1922999 w 7467600"/>
              <a:gd name="connsiteY416" fmla="*/ 5980343 h 6858000"/>
              <a:gd name="connsiteX417" fmla="*/ 1950261 w 7467600"/>
              <a:gd name="connsiteY417" fmla="*/ 6405858 h 6858000"/>
              <a:gd name="connsiteX418" fmla="*/ 2365554 w 7467600"/>
              <a:gd name="connsiteY418" fmla="*/ 6759107 h 6858000"/>
              <a:gd name="connsiteX419" fmla="*/ 2424142 w 7467600"/>
              <a:gd name="connsiteY419" fmla="*/ 6858000 h 6858000"/>
              <a:gd name="connsiteX420" fmla="*/ 2395994 w 7467600"/>
              <a:gd name="connsiteY420" fmla="*/ 6858000 h 6858000"/>
              <a:gd name="connsiteX421" fmla="*/ 2392863 w 7467600"/>
              <a:gd name="connsiteY421" fmla="*/ 6852964 h 6858000"/>
              <a:gd name="connsiteX422" fmla="*/ 2017589 w 7467600"/>
              <a:gd name="connsiteY422" fmla="*/ 6493982 h 6858000"/>
              <a:gd name="connsiteX423" fmla="*/ 2147336 w 7467600"/>
              <a:gd name="connsiteY423" fmla="*/ 6594052 h 6858000"/>
              <a:gd name="connsiteX424" fmla="*/ 2207047 w 7467600"/>
              <a:gd name="connsiteY424" fmla="*/ 6654540 h 6858000"/>
              <a:gd name="connsiteX425" fmla="*/ 2299106 w 7467600"/>
              <a:gd name="connsiteY425" fmla="*/ 6778931 h 6858000"/>
              <a:gd name="connsiteX426" fmla="*/ 2314430 w 7467600"/>
              <a:gd name="connsiteY426" fmla="*/ 6801144 h 6858000"/>
              <a:gd name="connsiteX427" fmla="*/ 2352406 w 7467600"/>
              <a:gd name="connsiteY427" fmla="*/ 6858000 h 6858000"/>
              <a:gd name="connsiteX428" fmla="*/ 2314492 w 7467600"/>
              <a:gd name="connsiteY428" fmla="*/ 6858000 h 6858000"/>
              <a:gd name="connsiteX429" fmla="*/ 2288095 w 7467600"/>
              <a:gd name="connsiteY429" fmla="*/ 6818030 h 6858000"/>
              <a:gd name="connsiteX430" fmla="*/ 2272768 w 7467600"/>
              <a:gd name="connsiteY430" fmla="*/ 6795822 h 6858000"/>
              <a:gd name="connsiteX431" fmla="*/ 2182715 w 7467600"/>
              <a:gd name="connsiteY431" fmla="*/ 6675071 h 6858000"/>
              <a:gd name="connsiteX432" fmla="*/ 2032061 w 7467600"/>
              <a:gd name="connsiteY432" fmla="*/ 6541380 h 6858000"/>
              <a:gd name="connsiteX433" fmla="*/ 2257220 w 7467600"/>
              <a:gd name="connsiteY433" fmla="*/ 6826257 h 6858000"/>
              <a:gd name="connsiteX434" fmla="*/ 2281324 w 7467600"/>
              <a:gd name="connsiteY434" fmla="*/ 6858000 h 6858000"/>
              <a:gd name="connsiteX435" fmla="*/ 2242860 w 7467600"/>
              <a:gd name="connsiteY435" fmla="*/ 6858000 h 6858000"/>
              <a:gd name="connsiteX436" fmla="*/ 2232818 w 7467600"/>
              <a:gd name="connsiteY436" fmla="*/ 6844926 h 6858000"/>
              <a:gd name="connsiteX437" fmla="*/ 1990172 w 7467600"/>
              <a:gd name="connsiteY437" fmla="*/ 6542121 h 6858000"/>
              <a:gd name="connsiteX438" fmla="*/ 2124090 w 7467600"/>
              <a:gd name="connsiteY438" fmla="*/ 6761017 h 6858000"/>
              <a:gd name="connsiteX439" fmla="*/ 2200380 w 7467600"/>
              <a:gd name="connsiteY439" fmla="*/ 6858000 h 6858000"/>
              <a:gd name="connsiteX440" fmla="*/ 2147507 w 7467600"/>
              <a:gd name="connsiteY440" fmla="*/ 6858000 h 6858000"/>
              <a:gd name="connsiteX441" fmla="*/ 2070668 w 7467600"/>
              <a:gd name="connsiteY441" fmla="*/ 6761520 h 6858000"/>
              <a:gd name="connsiteX442" fmla="*/ 1975142 w 7467600"/>
              <a:gd name="connsiteY442" fmla="*/ 6585570 h 6858000"/>
              <a:gd name="connsiteX443" fmla="*/ 2050035 w 7467600"/>
              <a:gd name="connsiteY443" fmla="*/ 6813345 h 6858000"/>
              <a:gd name="connsiteX444" fmla="*/ 2063025 w 7467600"/>
              <a:gd name="connsiteY444" fmla="*/ 6858000 h 6858000"/>
              <a:gd name="connsiteX445" fmla="*/ 2021675 w 7467600"/>
              <a:gd name="connsiteY445" fmla="*/ 6858000 h 6858000"/>
              <a:gd name="connsiteX446" fmla="*/ 2019308 w 7467600"/>
              <a:gd name="connsiteY446" fmla="*/ 6847118 h 6858000"/>
              <a:gd name="connsiteX447" fmla="*/ 1938835 w 7467600"/>
              <a:gd name="connsiteY447" fmla="*/ 6551160 h 6858000"/>
              <a:gd name="connsiteX448" fmla="*/ 1953230 w 7467600"/>
              <a:gd name="connsiteY448" fmla="*/ 6759699 h 6858000"/>
              <a:gd name="connsiteX449" fmla="*/ 1956763 w 7467600"/>
              <a:gd name="connsiteY449" fmla="*/ 6778191 h 6858000"/>
              <a:gd name="connsiteX450" fmla="*/ 1967925 w 7467600"/>
              <a:gd name="connsiteY450" fmla="*/ 6858000 h 6858000"/>
              <a:gd name="connsiteX451" fmla="*/ 1936622 w 7467600"/>
              <a:gd name="connsiteY451" fmla="*/ 6858000 h 6858000"/>
              <a:gd name="connsiteX452" fmla="*/ 1926261 w 7467600"/>
              <a:gd name="connsiteY452" fmla="*/ 6784064 h 6858000"/>
              <a:gd name="connsiteX453" fmla="*/ 1922724 w 7467600"/>
              <a:gd name="connsiteY453" fmla="*/ 6765577 h 6858000"/>
              <a:gd name="connsiteX454" fmla="*/ 1904650 w 7467600"/>
              <a:gd name="connsiteY454" fmla="*/ 6639616 h 6858000"/>
              <a:gd name="connsiteX455" fmla="*/ 1885273 w 7467600"/>
              <a:gd name="connsiteY455" fmla="*/ 6858000 h 6858000"/>
              <a:gd name="connsiteX456" fmla="*/ 1854363 w 7467600"/>
              <a:gd name="connsiteY456" fmla="*/ 6858000 h 6858000"/>
              <a:gd name="connsiteX457" fmla="*/ 1880391 w 7467600"/>
              <a:gd name="connsiteY457" fmla="*/ 6603796 h 6858000"/>
              <a:gd name="connsiteX458" fmla="*/ 1818273 w 7467600"/>
              <a:gd name="connsiteY458" fmla="*/ 6715729 h 6858000"/>
              <a:gd name="connsiteX459" fmla="*/ 1794691 w 7467600"/>
              <a:gd name="connsiteY459" fmla="*/ 6843239 h 6858000"/>
              <a:gd name="connsiteX460" fmla="*/ 1794914 w 7467600"/>
              <a:gd name="connsiteY460" fmla="*/ 6858000 h 6858000"/>
              <a:gd name="connsiteX461" fmla="*/ 1746128 w 7467600"/>
              <a:gd name="connsiteY461" fmla="*/ 6858000 h 6858000"/>
              <a:gd name="connsiteX462" fmla="*/ 1753934 w 7467600"/>
              <a:gd name="connsiteY462" fmla="*/ 6724796 h 6858000"/>
              <a:gd name="connsiteX463" fmla="*/ 1792053 w 7467600"/>
              <a:gd name="connsiteY463" fmla="*/ 6572396 h 6858000"/>
              <a:gd name="connsiteX464" fmla="*/ 1862248 w 7467600"/>
              <a:gd name="connsiteY464" fmla="*/ 6266397 h 6858000"/>
              <a:gd name="connsiteX465" fmla="*/ 1862250 w 7467600"/>
              <a:gd name="connsiteY465" fmla="*/ 6033531 h 6858000"/>
              <a:gd name="connsiteX466" fmla="*/ 1211999 w 7467600"/>
              <a:gd name="connsiteY466" fmla="*/ 6683610 h 6858000"/>
              <a:gd name="connsiteX467" fmla="*/ 1213266 w 7467600"/>
              <a:gd name="connsiteY467" fmla="*/ 6691947 h 6858000"/>
              <a:gd name="connsiteX468" fmla="*/ 1203370 w 7467600"/>
              <a:gd name="connsiteY468" fmla="*/ 6850676 h 6858000"/>
              <a:gd name="connsiteX469" fmla="*/ 1203671 w 7467600"/>
              <a:gd name="connsiteY469" fmla="*/ 6858000 h 6858000"/>
              <a:gd name="connsiteX470" fmla="*/ 1143180 w 7467600"/>
              <a:gd name="connsiteY470" fmla="*/ 6858000 h 6858000"/>
              <a:gd name="connsiteX471" fmla="*/ 1142176 w 7467600"/>
              <a:gd name="connsiteY471" fmla="*/ 6766045 h 6858000"/>
              <a:gd name="connsiteX472" fmla="*/ 1067484 w 7467600"/>
              <a:gd name="connsiteY472" fmla="*/ 6858000 h 6858000"/>
              <a:gd name="connsiteX473" fmla="*/ 953928 w 7467600"/>
              <a:gd name="connsiteY473" fmla="*/ 6858000 h 6858000"/>
              <a:gd name="connsiteX474" fmla="*/ 959715 w 7467600"/>
              <a:gd name="connsiteY474" fmla="*/ 6850185 h 6858000"/>
              <a:gd name="connsiteX475" fmla="*/ 1483788 w 7467600"/>
              <a:gd name="connsiteY475" fmla="*/ 6259174 h 6858000"/>
              <a:gd name="connsiteX476" fmla="*/ 1100671 w 7467600"/>
              <a:gd name="connsiteY476" fmla="*/ 6252137 h 6858000"/>
              <a:gd name="connsiteX477" fmla="*/ 1090144 w 7467600"/>
              <a:gd name="connsiteY477" fmla="*/ 6256748 h 6858000"/>
              <a:gd name="connsiteX478" fmla="*/ 1095872 w 7467600"/>
              <a:gd name="connsiteY478" fmla="*/ 6271892 h 6858000"/>
              <a:gd name="connsiteX479" fmla="*/ 262785 w 7467600"/>
              <a:gd name="connsiteY479" fmla="*/ 6845450 h 6858000"/>
              <a:gd name="connsiteX480" fmla="*/ 209968 w 7467600"/>
              <a:gd name="connsiteY480" fmla="*/ 6770713 h 6858000"/>
              <a:gd name="connsiteX481" fmla="*/ 873460 w 7467600"/>
              <a:gd name="connsiteY481" fmla="*/ 6253768 h 6858000"/>
              <a:gd name="connsiteX482" fmla="*/ 192686 w 7467600"/>
              <a:gd name="connsiteY482" fmla="*/ 5849257 h 6858000"/>
              <a:gd name="connsiteX483" fmla="*/ 4696 w 7467600"/>
              <a:gd name="connsiteY483" fmla="*/ 5697668 h 6858000"/>
              <a:gd name="connsiteX484" fmla="*/ 0 w 7467600"/>
              <a:gd name="connsiteY484" fmla="*/ 5689984 h 6858000"/>
              <a:gd name="connsiteX485" fmla="*/ 0 w 7467600"/>
              <a:gd name="connsiteY485" fmla="*/ 5513472 h 6858000"/>
              <a:gd name="connsiteX486" fmla="*/ 174101 w 7467600"/>
              <a:gd name="connsiteY486" fmla="*/ 5620277 h 6858000"/>
              <a:gd name="connsiteX487" fmla="*/ 891800 w 7467600"/>
              <a:gd name="connsiteY487" fmla="*/ 6036935 h 6858000"/>
              <a:gd name="connsiteX488" fmla="*/ 1072219 w 7467600"/>
              <a:gd name="connsiteY488" fmla="*/ 6169443 h 6858000"/>
              <a:gd name="connsiteX489" fmla="*/ 1074117 w 7467600"/>
              <a:gd name="connsiteY489" fmla="*/ 6170301 h 6858000"/>
              <a:gd name="connsiteX490" fmla="*/ 1083114 w 7467600"/>
              <a:gd name="connsiteY490" fmla="*/ 6174131 h 6858000"/>
              <a:gd name="connsiteX491" fmla="*/ 1543010 w 7467600"/>
              <a:gd name="connsiteY491" fmla="*/ 6191140 h 6858000"/>
              <a:gd name="connsiteX492" fmla="*/ 1551080 w 7467600"/>
              <a:gd name="connsiteY492" fmla="*/ 6195006 h 6858000"/>
              <a:gd name="connsiteX493" fmla="*/ 2345443 w 7467600"/>
              <a:gd name="connsiteY493" fmla="*/ 5549882 h 6858000"/>
              <a:gd name="connsiteX494" fmla="*/ 1721499 w 7467600"/>
              <a:gd name="connsiteY494" fmla="*/ 5599969 h 6858000"/>
              <a:gd name="connsiteX495" fmla="*/ 767716 w 7467600"/>
              <a:gd name="connsiteY495" fmla="*/ 5472768 h 6858000"/>
              <a:gd name="connsiteX496" fmla="*/ 722147 w 7467600"/>
              <a:gd name="connsiteY496" fmla="*/ 5393091 h 6858000"/>
              <a:gd name="connsiteX497" fmla="*/ 1485552 w 7467600"/>
              <a:gd name="connsiteY497" fmla="*/ 5313202 h 6858000"/>
              <a:gd name="connsiteX498" fmla="*/ 2143004 w 7467600"/>
              <a:gd name="connsiteY498" fmla="*/ 5402420 h 6858000"/>
              <a:gd name="connsiteX499" fmla="*/ 1933391 w 7467600"/>
              <a:gd name="connsiteY499" fmla="*/ 5156971 h 6858000"/>
              <a:gd name="connsiteX500" fmla="*/ 1827118 w 7467600"/>
              <a:gd name="connsiteY500" fmla="*/ 4968410 h 6858000"/>
              <a:gd name="connsiteX501" fmla="*/ 1837349 w 7467600"/>
              <a:gd name="connsiteY501" fmla="*/ 4956357 h 6858000"/>
              <a:gd name="connsiteX502" fmla="*/ 2162835 w 7467600"/>
              <a:gd name="connsiteY502" fmla="*/ 5187853 h 6858000"/>
              <a:gd name="connsiteX503" fmla="*/ 2257167 w 7467600"/>
              <a:gd name="connsiteY503" fmla="*/ 5462123 h 6858000"/>
              <a:gd name="connsiteX504" fmla="*/ 2261598 w 7467600"/>
              <a:gd name="connsiteY504" fmla="*/ 5467998 h 6858000"/>
              <a:gd name="connsiteX505" fmla="*/ 2437177 w 7467600"/>
              <a:gd name="connsiteY505" fmla="*/ 5479608 h 6858000"/>
              <a:gd name="connsiteX506" fmla="*/ 2445247 w 7467600"/>
              <a:gd name="connsiteY506" fmla="*/ 5483476 h 6858000"/>
              <a:gd name="connsiteX507" fmla="*/ 2743626 w 7467600"/>
              <a:gd name="connsiteY507" fmla="*/ 5304819 h 6858000"/>
              <a:gd name="connsiteX508" fmla="*/ 3048102 w 7467600"/>
              <a:gd name="connsiteY508" fmla="*/ 5150595 h 6858000"/>
              <a:gd name="connsiteX509" fmla="*/ 1799414 w 7467600"/>
              <a:gd name="connsiteY509" fmla="*/ 4694732 h 6858000"/>
              <a:gd name="connsiteX510" fmla="*/ 1771735 w 7467600"/>
              <a:gd name="connsiteY510" fmla="*/ 4619929 h 6858000"/>
              <a:gd name="connsiteX511" fmla="*/ 3104273 w 7467600"/>
              <a:gd name="connsiteY511" fmla="*/ 5076159 h 6858000"/>
              <a:gd name="connsiteX512" fmla="*/ 3113245 w 7467600"/>
              <a:gd name="connsiteY512" fmla="*/ 5090705 h 6858000"/>
              <a:gd name="connsiteX513" fmla="*/ 3126294 w 7467600"/>
              <a:gd name="connsiteY513" fmla="*/ 5114400 h 6858000"/>
              <a:gd name="connsiteX514" fmla="*/ 3937433 w 7467600"/>
              <a:gd name="connsiteY514" fmla="*/ 4830473 h 6858000"/>
              <a:gd name="connsiteX515" fmla="*/ 3590475 w 7467600"/>
              <a:gd name="connsiteY515" fmla="*/ 4597974 h 6858000"/>
              <a:gd name="connsiteX516" fmla="*/ 3100264 w 7467600"/>
              <a:gd name="connsiteY516" fmla="*/ 4579845 h 6858000"/>
              <a:gd name="connsiteX517" fmla="*/ 2183576 w 7467600"/>
              <a:gd name="connsiteY517" fmla="*/ 4227150 h 6858000"/>
              <a:gd name="connsiteX518" fmla="*/ 2151029 w 7467600"/>
              <a:gd name="connsiteY518" fmla="*/ 4146947 h 6858000"/>
              <a:gd name="connsiteX519" fmla="*/ 3563434 w 7467600"/>
              <a:gd name="connsiteY519" fmla="*/ 4469115 h 6858000"/>
              <a:gd name="connsiteX520" fmla="*/ 3177952 w 7467600"/>
              <a:gd name="connsiteY520" fmla="*/ 3657386 h 6858000"/>
              <a:gd name="connsiteX521" fmla="*/ 3189263 w 7467600"/>
              <a:gd name="connsiteY521" fmla="*/ 3625726 h 6858000"/>
              <a:gd name="connsiteX522" fmla="*/ 3560912 w 7467600"/>
              <a:gd name="connsiteY522" fmla="*/ 4079863 h 6858000"/>
              <a:gd name="connsiteX523" fmla="*/ 3626636 w 7467600"/>
              <a:gd name="connsiteY523" fmla="*/ 4512230 h 6858000"/>
              <a:gd name="connsiteX524" fmla="*/ 3653088 w 7467600"/>
              <a:gd name="connsiteY524" fmla="*/ 4521417 h 6858000"/>
              <a:gd name="connsiteX525" fmla="*/ 3988128 w 7467600"/>
              <a:gd name="connsiteY525" fmla="*/ 4817267 h 6858000"/>
              <a:gd name="connsiteX526" fmla="*/ 4830582 w 7467600"/>
              <a:gd name="connsiteY526" fmla="*/ 4676000 h 6858000"/>
              <a:gd name="connsiteX527" fmla="*/ 4830100 w 7467600"/>
              <a:gd name="connsiteY527" fmla="*/ 4675554 h 6858000"/>
              <a:gd name="connsiteX528" fmla="*/ 4036318 w 7467600"/>
              <a:gd name="connsiteY528" fmla="*/ 4147013 h 6858000"/>
              <a:gd name="connsiteX529" fmla="*/ 3432098 w 7467600"/>
              <a:gd name="connsiteY529" fmla="*/ 3537312 h 6858000"/>
              <a:gd name="connsiteX530" fmla="*/ 3446761 w 7467600"/>
              <a:gd name="connsiteY530" fmla="*/ 3461278 h 6858000"/>
              <a:gd name="connsiteX531" fmla="*/ 4419733 w 7467600"/>
              <a:gd name="connsiteY531" fmla="*/ 3963555 h 6858000"/>
              <a:gd name="connsiteX532" fmla="*/ 4781371 w 7467600"/>
              <a:gd name="connsiteY532" fmla="*/ 4458604 h 6858000"/>
              <a:gd name="connsiteX533" fmla="*/ 4780440 w 7467600"/>
              <a:gd name="connsiteY533" fmla="*/ 4470290 h 6858000"/>
              <a:gd name="connsiteX534" fmla="*/ 4898954 w 7467600"/>
              <a:gd name="connsiteY534" fmla="*/ 4662092 h 6858000"/>
              <a:gd name="connsiteX535" fmla="*/ 4900699 w 7467600"/>
              <a:gd name="connsiteY535" fmla="*/ 4670867 h 6858000"/>
              <a:gd name="connsiteX536" fmla="*/ 5714511 w 7467600"/>
              <a:gd name="connsiteY536" fmla="*/ 4663483 h 6858000"/>
              <a:gd name="connsiteX537" fmla="*/ 5464793 w 7467600"/>
              <a:gd name="connsiteY537" fmla="*/ 4393556 h 6858000"/>
              <a:gd name="connsiteX538" fmla="*/ 5461897 w 7467600"/>
              <a:gd name="connsiteY538" fmla="*/ 4390879 h 6858000"/>
              <a:gd name="connsiteX539" fmla="*/ 4294126 w 7467600"/>
              <a:gd name="connsiteY539" fmla="*/ 3303048 h 6858000"/>
              <a:gd name="connsiteX540" fmla="*/ 4305321 w 7467600"/>
              <a:gd name="connsiteY540" fmla="*/ 3256953 h 6858000"/>
              <a:gd name="connsiteX541" fmla="*/ 4949299 w 7467600"/>
              <a:gd name="connsiteY541" fmla="*/ 3766336 h 6858000"/>
              <a:gd name="connsiteX542" fmla="*/ 5291452 w 7467600"/>
              <a:gd name="connsiteY542" fmla="*/ 4076801 h 6858000"/>
              <a:gd name="connsiteX543" fmla="*/ 5434998 w 7467600"/>
              <a:gd name="connsiteY543" fmla="*/ 4254100 h 6858000"/>
              <a:gd name="connsiteX544" fmla="*/ 5351015 w 7467600"/>
              <a:gd name="connsiteY544" fmla="*/ 3760989 h 6858000"/>
              <a:gd name="connsiteX545" fmla="*/ 5413780 w 7467600"/>
              <a:gd name="connsiteY545" fmla="*/ 2966265 h 6858000"/>
              <a:gd name="connsiteX546" fmla="*/ 5425627 w 7467600"/>
              <a:gd name="connsiteY546" fmla="*/ 2954192 h 6858000"/>
              <a:gd name="connsiteX547" fmla="*/ 6604735 w 7467600"/>
              <a:gd name="connsiteY547" fmla="*/ 2041381 h 6858000"/>
              <a:gd name="connsiteX548" fmla="*/ 7204487 w 7467600"/>
              <a:gd name="connsiteY548" fmla="*/ 2742112 h 6858000"/>
              <a:gd name="connsiteX549" fmla="*/ 7131592 w 7467600"/>
              <a:gd name="connsiteY549" fmla="*/ 2672096 h 6858000"/>
              <a:gd name="connsiteX550" fmla="*/ 6996344 w 7467600"/>
              <a:gd name="connsiteY550" fmla="*/ 2518310 h 6858000"/>
              <a:gd name="connsiteX551" fmla="*/ 6735495 w 7467600"/>
              <a:gd name="connsiteY551" fmla="*/ 2196890 h 6858000"/>
              <a:gd name="connsiteX552" fmla="*/ 6721901 w 7467600"/>
              <a:gd name="connsiteY552" fmla="*/ 2179274 h 6858000"/>
              <a:gd name="connsiteX553" fmla="*/ 6604735 w 7467600"/>
              <a:gd name="connsiteY553" fmla="*/ 2041381 h 6858000"/>
              <a:gd name="connsiteX554" fmla="*/ 6591670 w 7467600"/>
              <a:gd name="connsiteY554" fmla="*/ 1988277 h 6858000"/>
              <a:gd name="connsiteX555" fmla="*/ 6747349 w 7467600"/>
              <a:gd name="connsiteY555" fmla="*/ 2160069 h 6858000"/>
              <a:gd name="connsiteX556" fmla="*/ 6760943 w 7467600"/>
              <a:gd name="connsiteY556" fmla="*/ 2177686 h 6858000"/>
              <a:gd name="connsiteX557" fmla="*/ 7021065 w 7467600"/>
              <a:gd name="connsiteY557" fmla="*/ 2498102 h 6858000"/>
              <a:gd name="connsiteX558" fmla="*/ 7155223 w 7467600"/>
              <a:gd name="connsiteY558" fmla="*/ 2650386 h 6858000"/>
              <a:gd name="connsiteX559" fmla="*/ 7203167 w 7467600"/>
              <a:gd name="connsiteY559" fmla="*/ 2697288 h 6858000"/>
              <a:gd name="connsiteX560" fmla="*/ 6937703 w 7467600"/>
              <a:gd name="connsiteY560" fmla="*/ 2321981 h 6858000"/>
              <a:gd name="connsiteX561" fmla="*/ 6591670 w 7467600"/>
              <a:gd name="connsiteY561" fmla="*/ 1988277 h 6858000"/>
              <a:gd name="connsiteX562" fmla="*/ 5798671 w 7467600"/>
              <a:gd name="connsiteY562" fmla="*/ 1981601 h 6858000"/>
              <a:gd name="connsiteX563" fmla="*/ 5754709 w 7467600"/>
              <a:gd name="connsiteY563" fmla="*/ 2071454 h 6858000"/>
              <a:gd name="connsiteX564" fmla="*/ 5763044 w 7467600"/>
              <a:gd name="connsiteY564" fmla="*/ 2842206 h 6858000"/>
              <a:gd name="connsiteX565" fmla="*/ 5764974 w 7467600"/>
              <a:gd name="connsiteY565" fmla="*/ 2799609 h 6858000"/>
              <a:gd name="connsiteX566" fmla="*/ 5767665 w 7467600"/>
              <a:gd name="connsiteY566" fmla="*/ 2666409 h 6858000"/>
              <a:gd name="connsiteX567" fmla="*/ 5763055 w 7467600"/>
              <a:gd name="connsiteY567" fmla="*/ 2579705 h 6858000"/>
              <a:gd name="connsiteX568" fmla="*/ 5758079 w 7467600"/>
              <a:gd name="connsiteY568" fmla="*/ 2492508 h 6858000"/>
              <a:gd name="connsiteX569" fmla="*/ 5779325 w 7467600"/>
              <a:gd name="connsiteY569" fmla="*/ 2197069 h 6858000"/>
              <a:gd name="connsiteX570" fmla="*/ 5798671 w 7467600"/>
              <a:gd name="connsiteY570" fmla="*/ 1981601 h 6858000"/>
              <a:gd name="connsiteX571" fmla="*/ 5829202 w 7467600"/>
              <a:gd name="connsiteY571" fmla="*/ 1971679 h 6858000"/>
              <a:gd name="connsiteX572" fmla="*/ 5809558 w 7467600"/>
              <a:gd name="connsiteY572" fmla="*/ 2198043 h 6858000"/>
              <a:gd name="connsiteX573" fmla="*/ 5788653 w 7467600"/>
              <a:gd name="connsiteY573" fmla="*/ 2489430 h 6858000"/>
              <a:gd name="connsiteX574" fmla="*/ 5793439 w 7467600"/>
              <a:gd name="connsiteY574" fmla="*/ 2575235 h 6858000"/>
              <a:gd name="connsiteX575" fmla="*/ 5796837 w 7467600"/>
              <a:gd name="connsiteY575" fmla="*/ 2637633 h 6858000"/>
              <a:gd name="connsiteX576" fmla="*/ 5818614 w 7467600"/>
              <a:gd name="connsiteY576" fmla="*/ 2473055 h 6858000"/>
              <a:gd name="connsiteX577" fmla="*/ 5829202 w 7467600"/>
              <a:gd name="connsiteY577" fmla="*/ 1971679 h 6858000"/>
              <a:gd name="connsiteX578" fmla="*/ 5911389 w 7467600"/>
              <a:gd name="connsiteY578" fmla="*/ 1898371 h 6858000"/>
              <a:gd name="connsiteX579" fmla="*/ 6237627 w 7467600"/>
              <a:gd name="connsiteY579" fmla="*/ 2231921 h 6858000"/>
              <a:gd name="connsiteX580" fmla="*/ 5911389 w 7467600"/>
              <a:gd name="connsiteY580" fmla="*/ 1898371 h 6858000"/>
              <a:gd name="connsiteX581" fmla="*/ 6944437 w 7467600"/>
              <a:gd name="connsiteY581" fmla="*/ 1575402 h 6858000"/>
              <a:gd name="connsiteX582" fmla="*/ 6304730 w 7467600"/>
              <a:gd name="connsiteY582" fmla="*/ 1766654 h 6858000"/>
              <a:gd name="connsiteX583" fmla="*/ 6944437 w 7467600"/>
              <a:gd name="connsiteY583" fmla="*/ 1575402 h 6858000"/>
              <a:gd name="connsiteX584" fmla="*/ 7019523 w 7467600"/>
              <a:gd name="connsiteY584" fmla="*/ 1519450 h 6858000"/>
              <a:gd name="connsiteX585" fmla="*/ 6298091 w 7467600"/>
              <a:gd name="connsiteY585" fmla="*/ 1737122 h 6858000"/>
              <a:gd name="connsiteX586" fmla="*/ 7019523 w 7467600"/>
              <a:gd name="connsiteY586" fmla="*/ 1519450 h 6858000"/>
              <a:gd name="connsiteX587" fmla="*/ 2399523 w 7467600"/>
              <a:gd name="connsiteY587" fmla="*/ 1428234 h 6858000"/>
              <a:gd name="connsiteX588" fmla="*/ 2224982 w 7467600"/>
              <a:gd name="connsiteY588" fmla="*/ 1826201 h 6858000"/>
              <a:gd name="connsiteX589" fmla="*/ 2096099 w 7467600"/>
              <a:gd name="connsiteY589" fmla="*/ 2345900 h 6858000"/>
              <a:gd name="connsiteX590" fmla="*/ 2283317 w 7467600"/>
              <a:gd name="connsiteY590" fmla="*/ 1796925 h 6858000"/>
              <a:gd name="connsiteX591" fmla="*/ 2399523 w 7467600"/>
              <a:gd name="connsiteY591" fmla="*/ 1428234 h 6858000"/>
              <a:gd name="connsiteX592" fmla="*/ 2448558 w 7467600"/>
              <a:gd name="connsiteY592" fmla="*/ 1373435 h 6858000"/>
              <a:gd name="connsiteX593" fmla="*/ 2312521 w 7467600"/>
              <a:gd name="connsiteY593" fmla="*/ 1806140 h 6858000"/>
              <a:gd name="connsiteX594" fmla="*/ 2127533 w 7467600"/>
              <a:gd name="connsiteY594" fmla="*/ 2348380 h 6858000"/>
              <a:gd name="connsiteX595" fmla="*/ 2358080 w 7467600"/>
              <a:gd name="connsiteY595" fmla="*/ 1866134 h 6858000"/>
              <a:gd name="connsiteX596" fmla="*/ 2407436 w 7467600"/>
              <a:gd name="connsiteY596" fmla="*/ 1651070 h 6858000"/>
              <a:gd name="connsiteX597" fmla="*/ 2448558 w 7467600"/>
              <a:gd name="connsiteY597" fmla="*/ 1373435 h 6858000"/>
              <a:gd name="connsiteX598" fmla="*/ 278707 w 7467600"/>
              <a:gd name="connsiteY598" fmla="*/ 1352270 h 6858000"/>
              <a:gd name="connsiteX599" fmla="*/ 321570 w 7467600"/>
              <a:gd name="connsiteY599" fmla="*/ 1861610 h 6858000"/>
              <a:gd name="connsiteX600" fmla="*/ 294281 w 7467600"/>
              <a:gd name="connsiteY600" fmla="*/ 1440658 h 6858000"/>
              <a:gd name="connsiteX601" fmla="*/ 278707 w 7467600"/>
              <a:gd name="connsiteY601" fmla="*/ 1352270 h 6858000"/>
              <a:gd name="connsiteX602" fmla="*/ 1423821 w 7467600"/>
              <a:gd name="connsiteY602" fmla="*/ 1351958 h 6858000"/>
              <a:gd name="connsiteX603" fmla="*/ 1638521 w 7467600"/>
              <a:gd name="connsiteY603" fmla="*/ 1908470 h 6858000"/>
              <a:gd name="connsiteX604" fmla="*/ 1754199 w 7467600"/>
              <a:gd name="connsiteY604" fmla="*/ 2149284 h 6858000"/>
              <a:gd name="connsiteX605" fmla="*/ 1908359 w 7467600"/>
              <a:gd name="connsiteY605" fmla="*/ 2364988 h 6858000"/>
              <a:gd name="connsiteX606" fmla="*/ 1647661 w 7467600"/>
              <a:gd name="connsiteY606" fmla="*/ 1825945 h 6858000"/>
              <a:gd name="connsiteX607" fmla="*/ 1423821 w 7467600"/>
              <a:gd name="connsiteY607" fmla="*/ 1351958 h 6858000"/>
              <a:gd name="connsiteX608" fmla="*/ 1431890 w 7467600"/>
              <a:gd name="connsiteY608" fmla="*/ 1306475 h 6858000"/>
              <a:gd name="connsiteX609" fmla="*/ 1507597 w 7467600"/>
              <a:gd name="connsiteY609" fmla="*/ 1446132 h 6858000"/>
              <a:gd name="connsiteX610" fmla="*/ 1674586 w 7467600"/>
              <a:gd name="connsiteY610" fmla="*/ 1813832 h 6858000"/>
              <a:gd name="connsiteX611" fmla="*/ 1815950 w 7467600"/>
              <a:gd name="connsiteY611" fmla="*/ 2128564 h 6858000"/>
              <a:gd name="connsiteX612" fmla="*/ 1984242 w 7467600"/>
              <a:gd name="connsiteY612" fmla="*/ 2430829 h 6858000"/>
              <a:gd name="connsiteX613" fmla="*/ 2014023 w 7467600"/>
              <a:gd name="connsiteY613" fmla="*/ 2450995 h 6858000"/>
              <a:gd name="connsiteX614" fmla="*/ 1747337 w 7467600"/>
              <a:gd name="connsiteY614" fmla="*/ 1855264 h 6858000"/>
              <a:gd name="connsiteX615" fmla="*/ 1533749 w 7467600"/>
              <a:gd name="connsiteY615" fmla="*/ 1478656 h 6858000"/>
              <a:gd name="connsiteX616" fmla="*/ 1431890 w 7467600"/>
              <a:gd name="connsiteY616" fmla="*/ 1306475 h 6858000"/>
              <a:gd name="connsiteX617" fmla="*/ 5052692 w 7467600"/>
              <a:gd name="connsiteY617" fmla="*/ 1292994 h 6858000"/>
              <a:gd name="connsiteX618" fmla="*/ 5200661 w 7467600"/>
              <a:gd name="connsiteY618" fmla="*/ 1635186 h 6858000"/>
              <a:gd name="connsiteX619" fmla="*/ 5297138 w 7467600"/>
              <a:gd name="connsiteY619" fmla="*/ 1906351 h 6858000"/>
              <a:gd name="connsiteX620" fmla="*/ 5052692 w 7467600"/>
              <a:gd name="connsiteY620" fmla="*/ 1292994 h 6858000"/>
              <a:gd name="connsiteX621" fmla="*/ 5009948 w 7467600"/>
              <a:gd name="connsiteY621" fmla="*/ 1273619 h 6858000"/>
              <a:gd name="connsiteX622" fmla="*/ 5121777 w 7467600"/>
              <a:gd name="connsiteY622" fmla="*/ 1654213 h 6858000"/>
              <a:gd name="connsiteX623" fmla="*/ 5293545 w 7467600"/>
              <a:gd name="connsiteY623" fmla="*/ 2072247 h 6858000"/>
              <a:gd name="connsiteX624" fmla="*/ 5294042 w 7467600"/>
              <a:gd name="connsiteY624" fmla="*/ 2065019 h 6858000"/>
              <a:gd name="connsiteX625" fmla="*/ 5171936 w 7467600"/>
              <a:gd name="connsiteY625" fmla="*/ 1647613 h 6858000"/>
              <a:gd name="connsiteX626" fmla="*/ 5009948 w 7467600"/>
              <a:gd name="connsiteY626" fmla="*/ 1273619 h 6858000"/>
              <a:gd name="connsiteX627" fmla="*/ 655236 w 7467600"/>
              <a:gd name="connsiteY627" fmla="*/ 1268632 h 6858000"/>
              <a:gd name="connsiteX628" fmla="*/ 839521 w 7467600"/>
              <a:gd name="connsiteY628" fmla="*/ 1685315 h 6858000"/>
              <a:gd name="connsiteX629" fmla="*/ 1109416 w 7467600"/>
              <a:gd name="connsiteY629" fmla="*/ 2061663 h 6858000"/>
              <a:gd name="connsiteX630" fmla="*/ 1298300 w 7467600"/>
              <a:gd name="connsiteY630" fmla="*/ 2247742 h 6858000"/>
              <a:gd name="connsiteX631" fmla="*/ 1125871 w 7467600"/>
              <a:gd name="connsiteY631" fmla="*/ 1989513 h 6858000"/>
              <a:gd name="connsiteX632" fmla="*/ 981574 w 7467600"/>
              <a:gd name="connsiteY632" fmla="*/ 1783157 h 6858000"/>
              <a:gd name="connsiteX633" fmla="*/ 922198 w 7467600"/>
              <a:gd name="connsiteY633" fmla="*/ 1677437 h 6858000"/>
              <a:gd name="connsiteX634" fmla="*/ 869293 w 7467600"/>
              <a:gd name="connsiteY634" fmla="*/ 1583214 h 6858000"/>
              <a:gd name="connsiteX635" fmla="*/ 751431 w 7467600"/>
              <a:gd name="connsiteY635" fmla="*/ 1405731 h 6858000"/>
              <a:gd name="connsiteX636" fmla="*/ 655236 w 7467600"/>
              <a:gd name="connsiteY636" fmla="*/ 1268632 h 6858000"/>
              <a:gd name="connsiteX637" fmla="*/ 6516292 w 7467600"/>
              <a:gd name="connsiteY637" fmla="*/ 1263064 h 6858000"/>
              <a:gd name="connsiteX638" fmla="*/ 5736320 w 7467600"/>
              <a:gd name="connsiteY638" fmla="*/ 1501803 h 6858000"/>
              <a:gd name="connsiteX639" fmla="*/ 6516292 w 7467600"/>
              <a:gd name="connsiteY639" fmla="*/ 1263064 h 6858000"/>
              <a:gd name="connsiteX640" fmla="*/ 291466 w 7467600"/>
              <a:gd name="connsiteY640" fmla="*/ 1250369 h 6858000"/>
              <a:gd name="connsiteX641" fmla="*/ 323180 w 7467600"/>
              <a:gd name="connsiteY641" fmla="*/ 1435283 h 6858000"/>
              <a:gd name="connsiteX642" fmla="*/ 349381 w 7467600"/>
              <a:gd name="connsiteY642" fmla="*/ 1875041 h 6858000"/>
              <a:gd name="connsiteX643" fmla="*/ 374363 w 7467600"/>
              <a:gd name="connsiteY643" fmla="*/ 1506494 h 6858000"/>
              <a:gd name="connsiteX644" fmla="*/ 302168 w 7467600"/>
              <a:gd name="connsiteY644" fmla="*/ 1274495 h 6858000"/>
              <a:gd name="connsiteX645" fmla="*/ 291466 w 7467600"/>
              <a:gd name="connsiteY645" fmla="*/ 1250369 h 6858000"/>
              <a:gd name="connsiteX646" fmla="*/ 678222 w 7467600"/>
              <a:gd name="connsiteY646" fmla="*/ 1248670 h 6858000"/>
              <a:gd name="connsiteX647" fmla="*/ 775536 w 7467600"/>
              <a:gd name="connsiteY647" fmla="*/ 1388015 h 6858000"/>
              <a:gd name="connsiteX648" fmla="*/ 894529 w 7467600"/>
              <a:gd name="connsiteY648" fmla="*/ 1567739 h 6858000"/>
              <a:gd name="connsiteX649" fmla="*/ 948000 w 7467600"/>
              <a:gd name="connsiteY649" fmla="*/ 1663088 h 6858000"/>
              <a:gd name="connsiteX650" fmla="*/ 1006812 w 7467600"/>
              <a:gd name="connsiteY650" fmla="*/ 1767683 h 6858000"/>
              <a:gd name="connsiteX651" fmla="*/ 1149133 w 7467600"/>
              <a:gd name="connsiteY651" fmla="*/ 1971513 h 6858000"/>
              <a:gd name="connsiteX652" fmla="*/ 1333952 w 7467600"/>
              <a:gd name="connsiteY652" fmla="*/ 2251620 h 6858000"/>
              <a:gd name="connsiteX653" fmla="*/ 1337329 w 7467600"/>
              <a:gd name="connsiteY653" fmla="*/ 2258350 h 6858000"/>
              <a:gd name="connsiteX654" fmla="*/ 1014726 w 7467600"/>
              <a:gd name="connsiteY654" fmla="*/ 1615556 h 6858000"/>
              <a:gd name="connsiteX655" fmla="*/ 678222 w 7467600"/>
              <a:gd name="connsiteY655" fmla="*/ 1248670 h 6858000"/>
              <a:gd name="connsiteX656" fmla="*/ 6691602 w 7467600"/>
              <a:gd name="connsiteY656" fmla="*/ 1140573 h 6858000"/>
              <a:gd name="connsiteX657" fmla="*/ 6571100 w 7467600"/>
              <a:gd name="connsiteY657" fmla="*/ 1183662 h 6858000"/>
              <a:gd name="connsiteX658" fmla="*/ 6241687 w 7467600"/>
              <a:gd name="connsiteY658" fmla="*/ 1257600 h 6858000"/>
              <a:gd name="connsiteX659" fmla="*/ 5693009 w 7467600"/>
              <a:gd name="connsiteY659" fmla="*/ 1478256 h 6858000"/>
              <a:gd name="connsiteX660" fmla="*/ 6548420 w 7467600"/>
              <a:gd name="connsiteY660" fmla="*/ 1214599 h 6858000"/>
              <a:gd name="connsiteX661" fmla="*/ 6605473 w 7467600"/>
              <a:gd name="connsiteY661" fmla="*/ 1184686 h 6858000"/>
              <a:gd name="connsiteX662" fmla="*/ 6691602 w 7467600"/>
              <a:gd name="connsiteY662" fmla="*/ 1140573 h 6858000"/>
              <a:gd name="connsiteX663" fmla="*/ 4002475 w 7467600"/>
              <a:gd name="connsiteY663" fmla="*/ 1037802 h 6858000"/>
              <a:gd name="connsiteX664" fmla="*/ 4000324 w 7467600"/>
              <a:gd name="connsiteY664" fmla="*/ 1039362 h 6858000"/>
              <a:gd name="connsiteX665" fmla="*/ 4002862 w 7467600"/>
              <a:gd name="connsiteY665" fmla="*/ 1042866 h 6858000"/>
              <a:gd name="connsiteX666" fmla="*/ 4002475 w 7467600"/>
              <a:gd name="connsiteY666" fmla="*/ 1037802 h 6858000"/>
              <a:gd name="connsiteX667" fmla="*/ 506322 w 7467600"/>
              <a:gd name="connsiteY667" fmla="*/ 1020997 h 6858000"/>
              <a:gd name="connsiteX668" fmla="*/ 533068 w 7467600"/>
              <a:gd name="connsiteY668" fmla="*/ 1029409 h 6858000"/>
              <a:gd name="connsiteX669" fmla="*/ 1232525 w 7467600"/>
              <a:gd name="connsiteY669" fmla="*/ 1804675 h 6858000"/>
              <a:gd name="connsiteX670" fmla="*/ 1388858 w 7467600"/>
              <a:gd name="connsiteY670" fmla="*/ 2368011 h 6858000"/>
              <a:gd name="connsiteX671" fmla="*/ 1384098 w 7467600"/>
              <a:gd name="connsiteY671" fmla="*/ 2378125 h 6858000"/>
              <a:gd name="connsiteX672" fmla="*/ 1425393 w 7467600"/>
              <a:gd name="connsiteY672" fmla="*/ 2589124 h 6858000"/>
              <a:gd name="connsiteX673" fmla="*/ 1424001 w 7467600"/>
              <a:gd name="connsiteY673" fmla="*/ 2597541 h 6858000"/>
              <a:gd name="connsiteX674" fmla="*/ 2152729 w 7467600"/>
              <a:gd name="connsiteY674" fmla="*/ 2864487 h 6858000"/>
              <a:gd name="connsiteX675" fmla="*/ 2020609 w 7467600"/>
              <a:gd name="connsiteY675" fmla="*/ 2539671 h 6858000"/>
              <a:gd name="connsiteX676" fmla="*/ 2018920 w 7467600"/>
              <a:gd name="connsiteY676" fmla="*/ 2536309 h 6858000"/>
              <a:gd name="connsiteX677" fmla="*/ 1342441 w 7467600"/>
              <a:gd name="connsiteY677" fmla="*/ 1173017 h 6858000"/>
              <a:gd name="connsiteX678" fmla="*/ 1367925 w 7467600"/>
              <a:gd name="connsiteY678" fmla="*/ 1135648 h 6858000"/>
              <a:gd name="connsiteX679" fmla="*/ 1771401 w 7467600"/>
              <a:gd name="connsiteY679" fmla="*/ 1806673 h 6858000"/>
              <a:gd name="connsiteX680" fmla="*/ 1972385 w 7467600"/>
              <a:gd name="connsiteY680" fmla="*/ 2198735 h 6858000"/>
              <a:gd name="connsiteX681" fmla="*/ 2040892 w 7467600"/>
              <a:gd name="connsiteY681" fmla="*/ 2405205 h 6858000"/>
              <a:gd name="connsiteX682" fmla="*/ 2131689 w 7467600"/>
              <a:gd name="connsiteY682" fmla="*/ 1936926 h 6858000"/>
              <a:gd name="connsiteX683" fmla="*/ 2454820 w 7467600"/>
              <a:gd name="connsiteY683" fmla="*/ 1248808 h 6858000"/>
              <a:gd name="connsiteX684" fmla="*/ 2492512 w 7467600"/>
              <a:gd name="connsiteY684" fmla="*/ 1302920 h 6858000"/>
              <a:gd name="connsiteX685" fmla="*/ 2081216 w 7467600"/>
              <a:gd name="connsiteY685" fmla="*/ 2527513 h 6858000"/>
              <a:gd name="connsiteX686" fmla="*/ 2081211 w 7467600"/>
              <a:gd name="connsiteY686" fmla="*/ 2528916 h 6858000"/>
              <a:gd name="connsiteX687" fmla="*/ 2199067 w 7467600"/>
              <a:gd name="connsiteY687" fmla="*/ 2884061 h 6858000"/>
              <a:gd name="connsiteX688" fmla="*/ 3192586 w 7467600"/>
              <a:gd name="connsiteY688" fmla="*/ 3411496 h 6858000"/>
              <a:gd name="connsiteX689" fmla="*/ 3182620 w 7467600"/>
              <a:gd name="connsiteY689" fmla="*/ 3483279 h 6858000"/>
              <a:gd name="connsiteX690" fmla="*/ 2435119 w 7467600"/>
              <a:gd name="connsiteY690" fmla="*/ 3080173 h 6858000"/>
              <a:gd name="connsiteX691" fmla="*/ 2410152 w 7467600"/>
              <a:gd name="connsiteY691" fmla="*/ 3063751 h 6858000"/>
              <a:gd name="connsiteX692" fmla="*/ 2408099 w 7467600"/>
              <a:gd name="connsiteY692" fmla="*/ 3064403 h 6858000"/>
              <a:gd name="connsiteX693" fmla="*/ 2407218 w 7467600"/>
              <a:gd name="connsiteY693" fmla="*/ 3070324 h 6858000"/>
              <a:gd name="connsiteX694" fmla="*/ 2380138 w 7467600"/>
              <a:gd name="connsiteY694" fmla="*/ 3099341 h 6858000"/>
              <a:gd name="connsiteX695" fmla="*/ 1765923 w 7467600"/>
              <a:gd name="connsiteY695" fmla="*/ 3581043 h 6858000"/>
              <a:gd name="connsiteX696" fmla="*/ 1702258 w 7467600"/>
              <a:gd name="connsiteY696" fmla="*/ 3612286 h 6858000"/>
              <a:gd name="connsiteX697" fmla="*/ 1538370 w 7467600"/>
              <a:gd name="connsiteY697" fmla="*/ 3811804 h 6858000"/>
              <a:gd name="connsiteX698" fmla="*/ 542867 w 7467600"/>
              <a:gd name="connsiteY698" fmla="*/ 4944092 h 6858000"/>
              <a:gd name="connsiteX699" fmla="*/ 515800 w 7467600"/>
              <a:gd name="connsiteY699" fmla="*/ 4862180 h 6858000"/>
              <a:gd name="connsiteX700" fmla="*/ 909145 w 7467600"/>
              <a:gd name="connsiteY700" fmla="*/ 4199225 h 6858000"/>
              <a:gd name="connsiteX701" fmla="*/ 1214067 w 7467600"/>
              <a:gd name="connsiteY701" fmla="*/ 3908561 h 6858000"/>
              <a:gd name="connsiteX702" fmla="*/ 640967 w 7467600"/>
              <a:gd name="connsiteY702" fmla="*/ 4105601 h 6858000"/>
              <a:gd name="connsiteX703" fmla="*/ 112563 w 7467600"/>
              <a:gd name="connsiteY703" fmla="*/ 4396952 h 6858000"/>
              <a:gd name="connsiteX704" fmla="*/ 0 w 7467600"/>
              <a:gd name="connsiteY704" fmla="*/ 4466006 h 6858000"/>
              <a:gd name="connsiteX705" fmla="*/ 0 w 7467600"/>
              <a:gd name="connsiteY705" fmla="*/ 4233763 h 6858000"/>
              <a:gd name="connsiteX706" fmla="*/ 36881 w 7467600"/>
              <a:gd name="connsiteY706" fmla="*/ 4200118 h 6858000"/>
              <a:gd name="connsiteX707" fmla="*/ 910534 w 7467600"/>
              <a:gd name="connsiteY707" fmla="*/ 3629753 h 6858000"/>
              <a:gd name="connsiteX708" fmla="*/ 1578717 w 7467600"/>
              <a:gd name="connsiteY708" fmla="*/ 3575982 h 6858000"/>
              <a:gd name="connsiteX709" fmla="*/ 2338780 w 7467600"/>
              <a:gd name="connsiteY709" fmla="*/ 3033725 h 6858000"/>
              <a:gd name="connsiteX710" fmla="*/ 1807991 w 7467600"/>
              <a:gd name="connsiteY710" fmla="*/ 2807184 h 6858000"/>
              <a:gd name="connsiteX711" fmla="*/ 1416358 w 7467600"/>
              <a:gd name="connsiteY711" fmla="*/ 3112571 h 6858000"/>
              <a:gd name="connsiteX712" fmla="*/ 939066 w 7467600"/>
              <a:gd name="connsiteY712" fmla="*/ 3378798 h 6858000"/>
              <a:gd name="connsiteX713" fmla="*/ 115099 w 7467600"/>
              <a:gd name="connsiteY713" fmla="*/ 3607650 h 6858000"/>
              <a:gd name="connsiteX714" fmla="*/ 97284 w 7467600"/>
              <a:gd name="connsiteY714" fmla="*/ 3520393 h 6858000"/>
              <a:gd name="connsiteX715" fmla="*/ 922050 w 7467600"/>
              <a:gd name="connsiteY715" fmla="*/ 3074867 h 6858000"/>
              <a:gd name="connsiteX716" fmla="*/ 1405265 w 7467600"/>
              <a:gd name="connsiteY716" fmla="*/ 3016319 h 6858000"/>
              <a:gd name="connsiteX717" fmla="*/ 1407512 w 7467600"/>
              <a:gd name="connsiteY717" fmla="*/ 3018001 h 6858000"/>
              <a:gd name="connsiteX718" fmla="*/ 1726266 w 7467600"/>
              <a:gd name="connsiteY718" fmla="*/ 2777274 h 6858000"/>
              <a:gd name="connsiteX719" fmla="*/ 625390 w 7467600"/>
              <a:gd name="connsiteY719" fmla="*/ 2514541 h 6858000"/>
              <a:gd name="connsiteX720" fmla="*/ 619799 w 7467600"/>
              <a:gd name="connsiteY720" fmla="*/ 2527180 h 6858000"/>
              <a:gd name="connsiteX721" fmla="*/ 310030 w 7467600"/>
              <a:gd name="connsiteY721" fmla="*/ 2771818 h 6858000"/>
              <a:gd name="connsiteX722" fmla="*/ 173877 w 7467600"/>
              <a:gd name="connsiteY722" fmla="*/ 2937056 h 6858000"/>
              <a:gd name="connsiteX723" fmla="*/ 77889 w 7467600"/>
              <a:gd name="connsiteY723" fmla="*/ 3138440 h 6858000"/>
              <a:gd name="connsiteX724" fmla="*/ 0 w 7467600"/>
              <a:gd name="connsiteY724" fmla="*/ 3271395 h 6858000"/>
              <a:gd name="connsiteX725" fmla="*/ 0 w 7467600"/>
              <a:gd name="connsiteY725" fmla="*/ 3153002 h 6858000"/>
              <a:gd name="connsiteX726" fmla="*/ 2386 w 7467600"/>
              <a:gd name="connsiteY726" fmla="*/ 3149203 h 6858000"/>
              <a:gd name="connsiteX727" fmla="*/ 89753 w 7467600"/>
              <a:gd name="connsiteY727" fmla="*/ 2987702 h 6858000"/>
              <a:gd name="connsiteX728" fmla="*/ 76869 w 7467600"/>
              <a:gd name="connsiteY728" fmla="*/ 3005404 h 6858000"/>
              <a:gd name="connsiteX729" fmla="*/ 32049 w 7467600"/>
              <a:gd name="connsiteY729" fmla="*/ 3065814 h 6858000"/>
              <a:gd name="connsiteX730" fmla="*/ 0 w 7467600"/>
              <a:gd name="connsiteY730" fmla="*/ 3108744 h 6858000"/>
              <a:gd name="connsiteX731" fmla="*/ 0 w 7467600"/>
              <a:gd name="connsiteY731" fmla="*/ 3058059 h 6858000"/>
              <a:gd name="connsiteX732" fmla="*/ 7610 w 7467600"/>
              <a:gd name="connsiteY732" fmla="*/ 3047889 h 6858000"/>
              <a:gd name="connsiteX733" fmla="*/ 52419 w 7467600"/>
              <a:gd name="connsiteY733" fmla="*/ 2987479 h 6858000"/>
              <a:gd name="connsiteX734" fmla="*/ 59142 w 7467600"/>
              <a:gd name="connsiteY734" fmla="*/ 2978488 h 6858000"/>
              <a:gd name="connsiteX735" fmla="*/ 0 w 7467600"/>
              <a:gd name="connsiteY735" fmla="*/ 3015334 h 6858000"/>
              <a:gd name="connsiteX736" fmla="*/ 0 w 7467600"/>
              <a:gd name="connsiteY736" fmla="*/ 2914286 h 6858000"/>
              <a:gd name="connsiteX737" fmla="*/ 36383 w 7467600"/>
              <a:gd name="connsiteY737" fmla="*/ 2901128 h 6858000"/>
              <a:gd name="connsiteX738" fmla="*/ 156329 w 7467600"/>
              <a:gd name="connsiteY738" fmla="*/ 2840533 h 6858000"/>
              <a:gd name="connsiteX739" fmla="*/ 358355 w 7467600"/>
              <a:gd name="connsiteY739" fmla="*/ 2620471 h 6858000"/>
              <a:gd name="connsiteX740" fmla="*/ 510577 w 7467600"/>
              <a:gd name="connsiteY740" fmla="*/ 2501244 h 6858000"/>
              <a:gd name="connsiteX741" fmla="*/ 211967 w 7467600"/>
              <a:gd name="connsiteY741" fmla="*/ 2479171 h 6858000"/>
              <a:gd name="connsiteX742" fmla="*/ 0 w 7467600"/>
              <a:gd name="connsiteY742" fmla="*/ 2476398 h 6858000"/>
              <a:gd name="connsiteX743" fmla="*/ 0 w 7467600"/>
              <a:gd name="connsiteY743" fmla="*/ 2389189 h 6858000"/>
              <a:gd name="connsiteX744" fmla="*/ 103062 w 7467600"/>
              <a:gd name="connsiteY744" fmla="*/ 2389518 h 6858000"/>
              <a:gd name="connsiteX745" fmla="*/ 510734 w 7467600"/>
              <a:gd name="connsiteY745" fmla="*/ 2416201 h 6858000"/>
              <a:gd name="connsiteX746" fmla="*/ 279257 w 7467600"/>
              <a:gd name="connsiteY746" fmla="*/ 2092102 h 6858000"/>
              <a:gd name="connsiteX747" fmla="*/ 65265 w 7467600"/>
              <a:gd name="connsiteY747" fmla="*/ 2006049 h 6858000"/>
              <a:gd name="connsiteX748" fmla="*/ 0 w 7467600"/>
              <a:gd name="connsiteY748" fmla="*/ 1982532 h 6858000"/>
              <a:gd name="connsiteX749" fmla="*/ 0 w 7467600"/>
              <a:gd name="connsiteY749" fmla="*/ 1912789 h 6858000"/>
              <a:gd name="connsiteX750" fmla="*/ 97460 w 7467600"/>
              <a:gd name="connsiteY750" fmla="*/ 1953725 h 6858000"/>
              <a:gd name="connsiteX751" fmla="*/ 221272 w 7467600"/>
              <a:gd name="connsiteY751" fmla="*/ 1980766 h 6858000"/>
              <a:gd name="connsiteX752" fmla="*/ 116765 w 7467600"/>
              <a:gd name="connsiteY752" fmla="*/ 1911033 h 6858000"/>
              <a:gd name="connsiteX753" fmla="*/ 16405 w 7467600"/>
              <a:gd name="connsiteY753" fmla="*/ 1803412 h 6858000"/>
              <a:gd name="connsiteX754" fmla="*/ 0 w 7467600"/>
              <a:gd name="connsiteY754" fmla="*/ 1784777 h 6858000"/>
              <a:gd name="connsiteX755" fmla="*/ 0 w 7467600"/>
              <a:gd name="connsiteY755" fmla="*/ 1740082 h 6858000"/>
              <a:gd name="connsiteX756" fmla="*/ 39394 w 7467600"/>
              <a:gd name="connsiteY756" fmla="*/ 1784856 h 6858000"/>
              <a:gd name="connsiteX757" fmla="*/ 135813 w 7467600"/>
              <a:gd name="connsiteY757" fmla="*/ 1888838 h 6858000"/>
              <a:gd name="connsiteX758" fmla="*/ 242575 w 7467600"/>
              <a:gd name="connsiteY758" fmla="*/ 1958841 h 6858000"/>
              <a:gd name="connsiteX759" fmla="*/ 82197 w 7467600"/>
              <a:gd name="connsiteY759" fmla="*/ 1754826 h 6858000"/>
              <a:gd name="connsiteX760" fmla="*/ 0 w 7467600"/>
              <a:gd name="connsiteY760" fmla="*/ 1679650 h 6858000"/>
              <a:gd name="connsiteX761" fmla="*/ 0 w 7467600"/>
              <a:gd name="connsiteY761" fmla="*/ 1602463 h 6858000"/>
              <a:gd name="connsiteX762" fmla="*/ 84689 w 7467600"/>
              <a:gd name="connsiteY762" fmla="*/ 1677442 h 6858000"/>
              <a:gd name="connsiteX763" fmla="*/ 298437 w 7467600"/>
              <a:gd name="connsiteY763" fmla="*/ 1968019 h 6858000"/>
              <a:gd name="connsiteX764" fmla="*/ 227269 w 7467600"/>
              <a:gd name="connsiteY764" fmla="*/ 1114064 h 6858000"/>
              <a:gd name="connsiteX765" fmla="*/ 248003 w 7467600"/>
              <a:gd name="connsiteY765" fmla="*/ 1089613 h 6858000"/>
              <a:gd name="connsiteX766" fmla="*/ 427020 w 7467600"/>
              <a:gd name="connsiteY766" fmla="*/ 1619803 h 6858000"/>
              <a:gd name="connsiteX767" fmla="*/ 340345 w 7467600"/>
              <a:gd name="connsiteY767" fmla="*/ 2027739 h 6858000"/>
              <a:gd name="connsiteX768" fmla="*/ 360865 w 7467600"/>
              <a:gd name="connsiteY768" fmla="*/ 2044827 h 6858000"/>
              <a:gd name="connsiteX769" fmla="*/ 560414 w 7467600"/>
              <a:gd name="connsiteY769" fmla="*/ 2421457 h 6858000"/>
              <a:gd name="connsiteX770" fmla="*/ 1359703 w 7467600"/>
              <a:gd name="connsiteY770" fmla="*/ 2578554 h 6858000"/>
              <a:gd name="connsiteX771" fmla="*/ 1359422 w 7467600"/>
              <a:gd name="connsiteY771" fmla="*/ 2577994 h 6858000"/>
              <a:gd name="connsiteX772" fmla="*/ 828701 w 7467600"/>
              <a:gd name="connsiteY772" fmla="*/ 1839520 h 6858000"/>
              <a:gd name="connsiteX773" fmla="*/ 494427 w 7467600"/>
              <a:gd name="connsiteY773" fmla="*/ 1092333 h 6858000"/>
              <a:gd name="connsiteX774" fmla="*/ 506322 w 7467600"/>
              <a:gd name="connsiteY774" fmla="*/ 1020997 h 6858000"/>
              <a:gd name="connsiteX775" fmla="*/ 4570198 w 7467600"/>
              <a:gd name="connsiteY775" fmla="*/ 978081 h 6858000"/>
              <a:gd name="connsiteX776" fmla="*/ 4523691 w 7467600"/>
              <a:gd name="connsiteY776" fmla="*/ 1127776 h 6858000"/>
              <a:gd name="connsiteX777" fmla="*/ 4509875 w 7467600"/>
              <a:gd name="connsiteY777" fmla="*/ 1167552 h 6858000"/>
              <a:gd name="connsiteX778" fmla="*/ 4478168 w 7467600"/>
              <a:gd name="connsiteY778" fmla="*/ 1260735 h 6858000"/>
              <a:gd name="connsiteX779" fmla="*/ 4409309 w 7467600"/>
              <a:gd name="connsiteY779" fmla="*/ 1666996 h 6858000"/>
              <a:gd name="connsiteX780" fmla="*/ 4370031 w 7467600"/>
              <a:gd name="connsiteY780" fmla="*/ 1955666 h 6858000"/>
              <a:gd name="connsiteX781" fmla="*/ 4570198 w 7467600"/>
              <a:gd name="connsiteY781" fmla="*/ 978081 h 6858000"/>
              <a:gd name="connsiteX782" fmla="*/ 4557898 w 7467600"/>
              <a:gd name="connsiteY782" fmla="*/ 900011 h 6858000"/>
              <a:gd name="connsiteX783" fmla="*/ 4344840 w 7467600"/>
              <a:gd name="connsiteY783" fmla="*/ 1922038 h 6858000"/>
              <a:gd name="connsiteX784" fmla="*/ 4378710 w 7467600"/>
              <a:gd name="connsiteY784" fmla="*/ 1665516 h 6858000"/>
              <a:gd name="connsiteX785" fmla="*/ 4448798 w 7467600"/>
              <a:gd name="connsiteY785" fmla="*/ 1253024 h 6858000"/>
              <a:gd name="connsiteX786" fmla="*/ 4480315 w 7467600"/>
              <a:gd name="connsiteY786" fmla="*/ 1158454 h 6858000"/>
              <a:gd name="connsiteX787" fmla="*/ 4494133 w 7467600"/>
              <a:gd name="connsiteY787" fmla="*/ 1118676 h 6858000"/>
              <a:gd name="connsiteX788" fmla="*/ 4557898 w 7467600"/>
              <a:gd name="connsiteY788" fmla="*/ 900011 h 6858000"/>
              <a:gd name="connsiteX789" fmla="*/ 5870151 w 7467600"/>
              <a:gd name="connsiteY789" fmla="*/ 898890 h 6858000"/>
              <a:gd name="connsiteX790" fmla="*/ 5861335 w 7467600"/>
              <a:gd name="connsiteY790" fmla="*/ 899177 h 6858000"/>
              <a:gd name="connsiteX791" fmla="*/ 5843702 w 7467600"/>
              <a:gd name="connsiteY791" fmla="*/ 899748 h 6858000"/>
              <a:gd name="connsiteX792" fmla="*/ 5651107 w 7467600"/>
              <a:gd name="connsiteY792" fmla="*/ 920306 h 6858000"/>
              <a:gd name="connsiteX793" fmla="*/ 5459407 w 7467600"/>
              <a:gd name="connsiteY793" fmla="*/ 940975 h 6858000"/>
              <a:gd name="connsiteX794" fmla="*/ 5374846 w 7467600"/>
              <a:gd name="connsiteY794" fmla="*/ 941988 h 6858000"/>
              <a:gd name="connsiteX795" fmla="*/ 5256105 w 7467600"/>
              <a:gd name="connsiteY795" fmla="*/ 945632 h 6858000"/>
              <a:gd name="connsiteX796" fmla="*/ 5107071 w 7467600"/>
              <a:gd name="connsiteY796" fmla="*/ 969720 h 6858000"/>
              <a:gd name="connsiteX797" fmla="*/ 4998681 w 7467600"/>
              <a:gd name="connsiteY797" fmla="*/ 988771 h 6858000"/>
              <a:gd name="connsiteX798" fmla="*/ 5870151 w 7467600"/>
              <a:gd name="connsiteY798" fmla="*/ 898890 h 6858000"/>
              <a:gd name="connsiteX799" fmla="*/ 5504425 w 7467600"/>
              <a:gd name="connsiteY799" fmla="*/ 848067 h 6858000"/>
              <a:gd name="connsiteX800" fmla="*/ 4968849 w 7467600"/>
              <a:gd name="connsiteY800" fmla="*/ 962318 h 6858000"/>
              <a:gd name="connsiteX801" fmla="*/ 5104039 w 7467600"/>
              <a:gd name="connsiteY801" fmla="*/ 940634 h 6858000"/>
              <a:gd name="connsiteX802" fmla="*/ 5256311 w 7467600"/>
              <a:gd name="connsiteY802" fmla="*/ 916490 h 6858000"/>
              <a:gd name="connsiteX803" fmla="*/ 5377381 w 7467600"/>
              <a:gd name="connsiteY803" fmla="*/ 912671 h 6858000"/>
              <a:gd name="connsiteX804" fmla="*/ 5460148 w 7467600"/>
              <a:gd name="connsiteY804" fmla="*/ 911442 h 6858000"/>
              <a:gd name="connsiteX805" fmla="*/ 5648971 w 7467600"/>
              <a:gd name="connsiteY805" fmla="*/ 891331 h 6858000"/>
              <a:gd name="connsiteX806" fmla="*/ 5844807 w 7467600"/>
              <a:gd name="connsiteY806" fmla="*/ 870718 h 6858000"/>
              <a:gd name="connsiteX807" fmla="*/ 5862975 w 7467600"/>
              <a:gd name="connsiteY807" fmla="*/ 869756 h 6858000"/>
              <a:gd name="connsiteX808" fmla="*/ 5920887 w 7467600"/>
              <a:gd name="connsiteY808" fmla="*/ 865929 h 6858000"/>
              <a:gd name="connsiteX809" fmla="*/ 5504425 w 7467600"/>
              <a:gd name="connsiteY809" fmla="*/ 848067 h 6858000"/>
              <a:gd name="connsiteX810" fmla="*/ 3607114 w 7467600"/>
              <a:gd name="connsiteY810" fmla="*/ 467441 h 6858000"/>
              <a:gd name="connsiteX811" fmla="*/ 3296242 w 7467600"/>
              <a:gd name="connsiteY811" fmla="*/ 807991 h 6858000"/>
              <a:gd name="connsiteX812" fmla="*/ 3174674 w 7467600"/>
              <a:gd name="connsiteY812" fmla="*/ 919759 h 6858000"/>
              <a:gd name="connsiteX813" fmla="*/ 3042978 w 7467600"/>
              <a:gd name="connsiteY813" fmla="*/ 1054894 h 6858000"/>
              <a:gd name="connsiteX814" fmla="*/ 2968914 w 7467600"/>
              <a:gd name="connsiteY814" fmla="*/ 1133756 h 6858000"/>
              <a:gd name="connsiteX815" fmla="*/ 3103823 w 7467600"/>
              <a:gd name="connsiteY815" fmla="*/ 1026814 h 6858000"/>
              <a:gd name="connsiteX816" fmla="*/ 3607114 w 7467600"/>
              <a:gd name="connsiteY816" fmla="*/ 467441 h 6858000"/>
              <a:gd name="connsiteX817" fmla="*/ 3744487 w 7467600"/>
              <a:gd name="connsiteY817" fmla="*/ 383136 h 6858000"/>
              <a:gd name="connsiteX818" fmla="*/ 3970213 w 7467600"/>
              <a:gd name="connsiteY818" fmla="*/ 995559 h 6858000"/>
              <a:gd name="connsiteX819" fmla="*/ 3744487 w 7467600"/>
              <a:gd name="connsiteY819" fmla="*/ 383136 h 6858000"/>
              <a:gd name="connsiteX820" fmla="*/ 3624562 w 7467600"/>
              <a:gd name="connsiteY820" fmla="*/ 367041 h 6858000"/>
              <a:gd name="connsiteX821" fmla="*/ 3489712 w 7467600"/>
              <a:gd name="connsiteY821" fmla="*/ 485386 h 6858000"/>
              <a:gd name="connsiteX822" fmla="*/ 3182994 w 7467600"/>
              <a:gd name="connsiteY822" fmla="*/ 828265 h 6858000"/>
              <a:gd name="connsiteX823" fmla="*/ 2892114 w 7467600"/>
              <a:gd name="connsiteY823" fmla="*/ 1172635 h 6858000"/>
              <a:gd name="connsiteX824" fmla="*/ 3021459 w 7467600"/>
              <a:gd name="connsiteY824" fmla="*/ 1035385 h 6858000"/>
              <a:gd name="connsiteX825" fmla="*/ 3153873 w 7467600"/>
              <a:gd name="connsiteY825" fmla="*/ 898971 h 6858000"/>
              <a:gd name="connsiteX826" fmla="*/ 3276511 w 7467600"/>
              <a:gd name="connsiteY826" fmla="*/ 786423 h 6858000"/>
              <a:gd name="connsiteX827" fmla="*/ 3584154 w 7467600"/>
              <a:gd name="connsiteY827" fmla="*/ 448218 h 6858000"/>
              <a:gd name="connsiteX828" fmla="*/ 3624562 w 7467600"/>
              <a:gd name="connsiteY828" fmla="*/ 367041 h 6858000"/>
              <a:gd name="connsiteX829" fmla="*/ 3766672 w 7467600"/>
              <a:gd name="connsiteY829" fmla="*/ 359429 h 6858000"/>
              <a:gd name="connsiteX830" fmla="*/ 3996338 w 7467600"/>
              <a:gd name="connsiteY830" fmla="*/ 968237 h 6858000"/>
              <a:gd name="connsiteX831" fmla="*/ 3766672 w 7467600"/>
              <a:gd name="connsiteY831" fmla="*/ 359429 h 6858000"/>
              <a:gd name="connsiteX832" fmla="*/ 5805386 w 7467600"/>
              <a:gd name="connsiteY832" fmla="*/ 239240 h 6858000"/>
              <a:gd name="connsiteX833" fmla="*/ 5736947 w 7467600"/>
              <a:gd name="connsiteY833" fmla="*/ 261367 h 6858000"/>
              <a:gd name="connsiteX834" fmla="*/ 5427012 w 7467600"/>
              <a:gd name="connsiteY834" fmla="*/ 311272 h 6858000"/>
              <a:gd name="connsiteX835" fmla="*/ 5147818 w 7467600"/>
              <a:gd name="connsiteY835" fmla="*/ 322112 h 6858000"/>
              <a:gd name="connsiteX836" fmla="*/ 5060854 w 7467600"/>
              <a:gd name="connsiteY836" fmla="*/ 311882 h 6858000"/>
              <a:gd name="connsiteX837" fmla="*/ 4945989 w 7467600"/>
              <a:gd name="connsiteY837" fmla="*/ 300516 h 6858000"/>
              <a:gd name="connsiteX838" fmla="*/ 5410479 w 7467600"/>
              <a:gd name="connsiteY838" fmla="*/ 348434 h 6858000"/>
              <a:gd name="connsiteX839" fmla="*/ 5805386 w 7467600"/>
              <a:gd name="connsiteY839" fmla="*/ 239240 h 6858000"/>
              <a:gd name="connsiteX840" fmla="*/ 5905192 w 7467600"/>
              <a:gd name="connsiteY840" fmla="*/ 163079 h 6858000"/>
              <a:gd name="connsiteX841" fmla="*/ 5865655 w 7467600"/>
              <a:gd name="connsiteY841" fmla="*/ 171901 h 6858000"/>
              <a:gd name="connsiteX842" fmla="*/ 5259740 w 7467600"/>
              <a:gd name="connsiteY842" fmla="*/ 257013 h 6858000"/>
              <a:gd name="connsiteX843" fmla="*/ 5208466 w 7467600"/>
              <a:gd name="connsiteY843" fmla="*/ 257550 h 6858000"/>
              <a:gd name="connsiteX844" fmla="*/ 4980204 w 7467600"/>
              <a:gd name="connsiteY844" fmla="*/ 271903 h 6858000"/>
              <a:gd name="connsiteX845" fmla="*/ 5068068 w 7467600"/>
              <a:gd name="connsiteY845" fmla="*/ 282244 h 6858000"/>
              <a:gd name="connsiteX846" fmla="*/ 5153231 w 7467600"/>
              <a:gd name="connsiteY846" fmla="*/ 292240 h 6858000"/>
              <a:gd name="connsiteX847" fmla="*/ 5426491 w 7467600"/>
              <a:gd name="connsiteY847" fmla="*/ 281128 h 6858000"/>
              <a:gd name="connsiteX848" fmla="*/ 5731212 w 7467600"/>
              <a:gd name="connsiteY848" fmla="*/ 231951 h 6858000"/>
              <a:gd name="connsiteX849" fmla="*/ 5905192 w 7467600"/>
              <a:gd name="connsiteY849" fmla="*/ 163079 h 6858000"/>
              <a:gd name="connsiteX850" fmla="*/ 5944437 w 7467600"/>
              <a:gd name="connsiteY850" fmla="*/ 113829 h 6858000"/>
              <a:gd name="connsiteX851" fmla="*/ 5825032 w 7467600"/>
              <a:gd name="connsiteY851" fmla="*/ 146405 h 6858000"/>
              <a:gd name="connsiteX852" fmla="*/ 4955599 w 7467600"/>
              <a:gd name="connsiteY852" fmla="*/ 247008 h 6858000"/>
              <a:gd name="connsiteX853" fmla="*/ 5210104 w 7467600"/>
              <a:gd name="connsiteY853" fmla="*/ 228123 h 6858000"/>
              <a:gd name="connsiteX854" fmla="*/ 5261015 w 7467600"/>
              <a:gd name="connsiteY854" fmla="*/ 227087 h 6858000"/>
              <a:gd name="connsiteX855" fmla="*/ 5861181 w 7467600"/>
              <a:gd name="connsiteY855" fmla="*/ 143093 h 6858000"/>
              <a:gd name="connsiteX856" fmla="*/ 5961252 w 7467600"/>
              <a:gd name="connsiteY856" fmla="*/ 114820 h 6858000"/>
              <a:gd name="connsiteX857" fmla="*/ 5944437 w 7467600"/>
              <a:gd name="connsiteY857" fmla="*/ 113829 h 6858000"/>
              <a:gd name="connsiteX858" fmla="*/ 3882765 w 7467600"/>
              <a:gd name="connsiteY858" fmla="*/ 0 h 6858000"/>
              <a:gd name="connsiteX859" fmla="*/ 3995099 w 7467600"/>
              <a:gd name="connsiteY859" fmla="*/ 0 h 6858000"/>
              <a:gd name="connsiteX860" fmla="*/ 4163818 w 7467600"/>
              <a:gd name="connsiteY860" fmla="*/ 234104 h 6858000"/>
              <a:gd name="connsiteX861" fmla="*/ 4172099 w 7467600"/>
              <a:gd name="connsiteY861" fmla="*/ 234207 h 6858000"/>
              <a:gd name="connsiteX862" fmla="*/ 4784282 w 7467600"/>
              <a:gd name="connsiteY862" fmla="*/ 276561 h 6858000"/>
              <a:gd name="connsiteX863" fmla="*/ 4801687 w 7467600"/>
              <a:gd name="connsiteY863" fmla="*/ 267764 h 6858000"/>
              <a:gd name="connsiteX864" fmla="*/ 6082788 w 7467600"/>
              <a:gd name="connsiteY864" fmla="*/ 64119 h 6858000"/>
              <a:gd name="connsiteX865" fmla="*/ 6099442 w 7467600"/>
              <a:gd name="connsiteY865" fmla="*/ 82568 h 6858000"/>
              <a:gd name="connsiteX866" fmla="*/ 4804137 w 7467600"/>
              <a:gd name="connsiteY866" fmla="*/ 320931 h 6858000"/>
              <a:gd name="connsiteX867" fmla="*/ 4227047 w 7467600"/>
              <a:gd name="connsiteY867" fmla="*/ 313415 h 6858000"/>
              <a:gd name="connsiteX868" fmla="*/ 4346041 w 7467600"/>
              <a:gd name="connsiteY868" fmla="*/ 456086 h 6858000"/>
              <a:gd name="connsiteX869" fmla="*/ 4870967 w 7467600"/>
              <a:gd name="connsiteY869" fmla="*/ 963061 h 6858000"/>
              <a:gd name="connsiteX870" fmla="*/ 4889647 w 7467600"/>
              <a:gd name="connsiteY870" fmla="*/ 957147 h 6858000"/>
              <a:gd name="connsiteX871" fmla="*/ 5422504 w 7467600"/>
              <a:gd name="connsiteY871" fmla="*/ 805191 h 6858000"/>
              <a:gd name="connsiteX872" fmla="*/ 6087656 w 7467600"/>
              <a:gd name="connsiteY872" fmla="*/ 826703 h 6858000"/>
              <a:gd name="connsiteX873" fmla="*/ 6058717 w 7467600"/>
              <a:gd name="connsiteY873" fmla="*/ 865992 h 6858000"/>
              <a:gd name="connsiteX874" fmla="*/ 4974153 w 7467600"/>
              <a:gd name="connsiteY874" fmla="*/ 1045456 h 6858000"/>
              <a:gd name="connsiteX875" fmla="*/ 5627835 w 7467600"/>
              <a:gd name="connsiteY875" fmla="*/ 1472077 h 6858000"/>
              <a:gd name="connsiteX876" fmla="*/ 5629817 w 7467600"/>
              <a:gd name="connsiteY876" fmla="*/ 1471412 h 6858000"/>
              <a:gd name="connsiteX877" fmla="*/ 5634124 w 7467600"/>
              <a:gd name="connsiteY877" fmla="*/ 1470572 h 6858000"/>
              <a:gd name="connsiteX878" fmla="*/ 5755832 w 7467600"/>
              <a:gd name="connsiteY878" fmla="*/ 1383886 h 6858000"/>
              <a:gd name="connsiteX879" fmla="*/ 6014186 w 7467600"/>
              <a:gd name="connsiteY879" fmla="*/ 1279799 h 6858000"/>
              <a:gd name="connsiteX880" fmla="*/ 6901619 w 7467600"/>
              <a:gd name="connsiteY880" fmla="*/ 1047874 h 6858000"/>
              <a:gd name="connsiteX881" fmla="*/ 6931566 w 7467600"/>
              <a:gd name="connsiteY881" fmla="*/ 1062034 h 6858000"/>
              <a:gd name="connsiteX882" fmla="*/ 5790982 w 7467600"/>
              <a:gd name="connsiteY882" fmla="*/ 1561380 h 6858000"/>
              <a:gd name="connsiteX883" fmla="*/ 6188971 w 7467600"/>
              <a:gd name="connsiteY883" fmla="*/ 1755168 h 6858000"/>
              <a:gd name="connsiteX884" fmla="*/ 6202446 w 7467600"/>
              <a:gd name="connsiteY884" fmla="*/ 1752268 h 6858000"/>
              <a:gd name="connsiteX885" fmla="*/ 7179560 w 7467600"/>
              <a:gd name="connsiteY885" fmla="*/ 1467551 h 6858000"/>
              <a:gd name="connsiteX886" fmla="*/ 7158730 w 7467600"/>
              <a:gd name="connsiteY886" fmla="*/ 1507835 h 6858000"/>
              <a:gd name="connsiteX887" fmla="*/ 6326959 w 7467600"/>
              <a:gd name="connsiteY887" fmla="*/ 1817686 h 6858000"/>
              <a:gd name="connsiteX888" fmla="*/ 6537433 w 7467600"/>
              <a:gd name="connsiteY888" fmla="*/ 1907790 h 6858000"/>
              <a:gd name="connsiteX889" fmla="*/ 6550221 w 7467600"/>
              <a:gd name="connsiteY889" fmla="*/ 1910729 h 6858000"/>
              <a:gd name="connsiteX890" fmla="*/ 6964438 w 7467600"/>
              <a:gd name="connsiteY890" fmla="*/ 2209505 h 6858000"/>
              <a:gd name="connsiteX891" fmla="*/ 7367862 w 7467600"/>
              <a:gd name="connsiteY891" fmla="*/ 2806833 h 6858000"/>
              <a:gd name="connsiteX892" fmla="*/ 7364329 w 7467600"/>
              <a:gd name="connsiteY892" fmla="*/ 2826907 h 6858000"/>
              <a:gd name="connsiteX893" fmla="*/ 7290545 w 7467600"/>
              <a:gd name="connsiteY893" fmla="*/ 2850663 h 6858000"/>
              <a:gd name="connsiteX894" fmla="*/ 6472036 w 7467600"/>
              <a:gd name="connsiteY894" fmla="*/ 1959003 h 6858000"/>
              <a:gd name="connsiteX895" fmla="*/ 5792897 w 7467600"/>
              <a:gd name="connsiteY895" fmla="*/ 1647747 h 6858000"/>
              <a:gd name="connsiteX896" fmla="*/ 5842751 w 7467600"/>
              <a:gd name="connsiteY896" fmla="*/ 1816112 h 6858000"/>
              <a:gd name="connsiteX897" fmla="*/ 5847424 w 7467600"/>
              <a:gd name="connsiteY897" fmla="*/ 1815776 h 6858000"/>
              <a:gd name="connsiteX898" fmla="*/ 6399821 w 7467600"/>
              <a:gd name="connsiteY898" fmla="*/ 2344799 h 6858000"/>
              <a:gd name="connsiteX899" fmla="*/ 6323232 w 7467600"/>
              <a:gd name="connsiteY899" fmla="*/ 2389634 h 6858000"/>
              <a:gd name="connsiteX900" fmla="*/ 5942958 w 7467600"/>
              <a:gd name="connsiteY900" fmla="*/ 2077708 h 6858000"/>
              <a:gd name="connsiteX901" fmla="*/ 5921559 w 7467600"/>
              <a:gd name="connsiteY901" fmla="*/ 2378596 h 6858000"/>
              <a:gd name="connsiteX902" fmla="*/ 5817651 w 7467600"/>
              <a:gd name="connsiteY902" fmla="*/ 3023919 h 6858000"/>
              <a:gd name="connsiteX903" fmla="*/ 5729634 w 7467600"/>
              <a:gd name="connsiteY903" fmla="*/ 3051849 h 6858000"/>
              <a:gd name="connsiteX904" fmla="*/ 5611018 w 7467600"/>
              <a:gd name="connsiteY904" fmla="*/ 2316769 h 6858000"/>
              <a:gd name="connsiteX905" fmla="*/ 5687608 w 7467600"/>
              <a:gd name="connsiteY905" fmla="*/ 2039972 h 6858000"/>
              <a:gd name="connsiteX906" fmla="*/ 5657554 w 7467600"/>
              <a:gd name="connsiteY906" fmla="*/ 1576445 h 6858000"/>
              <a:gd name="connsiteX907" fmla="*/ 5150475 w 7467600"/>
              <a:gd name="connsiteY907" fmla="*/ 1274012 h 6858000"/>
              <a:gd name="connsiteX908" fmla="*/ 5349142 w 7467600"/>
              <a:gd name="connsiteY908" fmla="*/ 2204405 h 6858000"/>
              <a:gd name="connsiteX909" fmla="*/ 5262214 w 7467600"/>
              <a:gd name="connsiteY909" fmla="*/ 2233836 h 6858000"/>
              <a:gd name="connsiteX910" fmla="*/ 4981539 w 7467600"/>
              <a:gd name="connsiteY910" fmla="*/ 1542201 h 6858000"/>
              <a:gd name="connsiteX911" fmla="*/ 4958461 w 7467600"/>
              <a:gd name="connsiteY911" fmla="*/ 1136957 h 6858000"/>
              <a:gd name="connsiteX912" fmla="*/ 4655015 w 7467600"/>
              <a:gd name="connsiteY912" fmla="*/ 891426 h 6858000"/>
              <a:gd name="connsiteX913" fmla="*/ 4348002 w 7467600"/>
              <a:gd name="connsiteY913" fmla="*/ 2205895 h 6858000"/>
              <a:gd name="connsiteX914" fmla="*/ 4262250 w 7467600"/>
              <a:gd name="connsiteY914" fmla="*/ 2219972 h 6858000"/>
              <a:gd name="connsiteX915" fmla="*/ 4550611 w 7467600"/>
              <a:gd name="connsiteY915" fmla="*/ 817540 h 6858000"/>
              <a:gd name="connsiteX916" fmla="*/ 4564418 w 7467600"/>
              <a:gd name="connsiteY916" fmla="*/ 808293 h 6858000"/>
              <a:gd name="connsiteX917" fmla="*/ 4266388 w 7467600"/>
              <a:gd name="connsiteY917" fmla="*/ 500083 h 6858000"/>
              <a:gd name="connsiteX918" fmla="*/ 4032842 w 7467600"/>
              <a:gd name="connsiteY918" fmla="*/ 211809 h 6858000"/>
              <a:gd name="connsiteX919" fmla="*/ 3882765 w 7467600"/>
              <a:gd name="connsiteY919" fmla="*/ 0 h 6858000"/>
              <a:gd name="connsiteX920" fmla="*/ 3721337 w 7467600"/>
              <a:gd name="connsiteY920" fmla="*/ 0 h 6858000"/>
              <a:gd name="connsiteX921" fmla="*/ 3797544 w 7467600"/>
              <a:gd name="connsiteY921" fmla="*/ 0 h 6858000"/>
              <a:gd name="connsiteX922" fmla="*/ 3775734 w 7467600"/>
              <a:gd name="connsiteY922" fmla="*/ 95131 h 6858000"/>
              <a:gd name="connsiteX923" fmla="*/ 3724807 w 7467600"/>
              <a:gd name="connsiteY923" fmla="*/ 272257 h 6858000"/>
              <a:gd name="connsiteX924" fmla="*/ 3726844 w 7467600"/>
              <a:gd name="connsiteY924" fmla="*/ 282988 h 6858000"/>
              <a:gd name="connsiteX925" fmla="*/ 3742664 w 7467600"/>
              <a:gd name="connsiteY925" fmla="*/ 279918 h 6858000"/>
              <a:gd name="connsiteX926" fmla="*/ 4103910 w 7467600"/>
              <a:gd name="connsiteY926" fmla="*/ 1161917 h 6858000"/>
              <a:gd name="connsiteX927" fmla="*/ 4020269 w 7467600"/>
              <a:gd name="connsiteY927" fmla="*/ 1200406 h 6858000"/>
              <a:gd name="connsiteX928" fmla="*/ 3674882 w 7467600"/>
              <a:gd name="connsiteY928" fmla="*/ 488524 h 6858000"/>
              <a:gd name="connsiteX929" fmla="*/ 3132682 w 7467600"/>
              <a:gd name="connsiteY929" fmla="*/ 1072284 h 6858000"/>
              <a:gd name="connsiteX930" fmla="*/ 2716346 w 7467600"/>
              <a:gd name="connsiteY930" fmla="*/ 1276376 h 6858000"/>
              <a:gd name="connsiteX931" fmla="*/ 2716772 w 7467600"/>
              <a:gd name="connsiteY931" fmla="*/ 1255462 h 6858000"/>
              <a:gd name="connsiteX932" fmla="*/ 3471096 w 7467600"/>
              <a:gd name="connsiteY932" fmla="*/ 437072 h 6858000"/>
              <a:gd name="connsiteX933" fmla="*/ 3639057 w 7467600"/>
              <a:gd name="connsiteY933" fmla="*/ 286334 h 6858000"/>
              <a:gd name="connsiteX934" fmla="*/ 3640309 w 7467600"/>
              <a:gd name="connsiteY934" fmla="*/ 284664 h 6858000"/>
              <a:gd name="connsiteX935" fmla="*/ 3646022 w 7467600"/>
              <a:gd name="connsiteY935" fmla="*/ 276711 h 6858000"/>
              <a:gd name="connsiteX936" fmla="*/ 3707943 w 7467600"/>
              <a:gd name="connsiteY936" fmla="*/ 65958 h 6858000"/>
              <a:gd name="connsiteX937" fmla="*/ 3721337 w 7467600"/>
              <a:gd name="connsiteY937" fmla="*/ 0 h 6858000"/>
              <a:gd name="connsiteX938" fmla="*/ 2867960 w 7467600"/>
              <a:gd name="connsiteY938" fmla="*/ 0 h 6858000"/>
              <a:gd name="connsiteX939" fmla="*/ 2926351 w 7467600"/>
              <a:gd name="connsiteY939" fmla="*/ 0 h 6858000"/>
              <a:gd name="connsiteX940" fmla="*/ 2902823 w 7467600"/>
              <a:gd name="connsiteY940" fmla="*/ 262929 h 6858000"/>
              <a:gd name="connsiteX941" fmla="*/ 2940663 w 7467600"/>
              <a:gd name="connsiteY941" fmla="*/ 140884 h 6858000"/>
              <a:gd name="connsiteX942" fmla="*/ 2947039 w 7467600"/>
              <a:gd name="connsiteY942" fmla="*/ 122524 h 6858000"/>
              <a:gd name="connsiteX943" fmla="*/ 2984316 w 7467600"/>
              <a:gd name="connsiteY943" fmla="*/ 0 h 6858000"/>
              <a:gd name="connsiteX944" fmla="*/ 3016114 w 7467600"/>
              <a:gd name="connsiteY944" fmla="*/ 0 h 6858000"/>
              <a:gd name="connsiteX945" fmla="*/ 2979949 w 7467600"/>
              <a:gd name="connsiteY945" fmla="*/ 119274 h 6858000"/>
              <a:gd name="connsiteX946" fmla="*/ 3023879 w 7467600"/>
              <a:gd name="connsiteY946" fmla="*/ 0 h 6858000"/>
              <a:gd name="connsiteX947" fmla="*/ 3105400 w 7467600"/>
              <a:gd name="connsiteY947" fmla="*/ 0 h 6858000"/>
              <a:gd name="connsiteX948" fmla="*/ 3094669 w 7467600"/>
              <a:gd name="connsiteY948" fmla="*/ 30308 h 6858000"/>
              <a:gd name="connsiteX949" fmla="*/ 2901945 w 7467600"/>
              <a:gd name="connsiteY949" fmla="*/ 466538 h 6858000"/>
              <a:gd name="connsiteX950" fmla="*/ 2815209 w 7467600"/>
              <a:gd name="connsiteY950" fmla="*/ 497361 h 6858000"/>
              <a:gd name="connsiteX951" fmla="*/ 2844845 w 7467600"/>
              <a:gd name="connsiteY951" fmla="*/ 127638 h 6858000"/>
              <a:gd name="connsiteX952" fmla="*/ 2867960 w 7467600"/>
              <a:gd name="connsiteY952" fmla="*/ 0 h 6858000"/>
              <a:gd name="connsiteX953" fmla="*/ 1057230 w 7467600"/>
              <a:gd name="connsiteY953" fmla="*/ 0 h 6858000"/>
              <a:gd name="connsiteX954" fmla="*/ 1111003 w 7467600"/>
              <a:gd name="connsiteY954" fmla="*/ 0 h 6858000"/>
              <a:gd name="connsiteX955" fmla="*/ 1125553 w 7467600"/>
              <a:gd name="connsiteY955" fmla="*/ 52588 h 6858000"/>
              <a:gd name="connsiteX956" fmla="*/ 1304276 w 7467600"/>
              <a:gd name="connsiteY956" fmla="*/ 476275 h 6858000"/>
              <a:gd name="connsiteX957" fmla="*/ 1492066 w 7467600"/>
              <a:gd name="connsiteY957" fmla="*/ 886333 h 6858000"/>
              <a:gd name="connsiteX958" fmla="*/ 1423698 w 7467600"/>
              <a:gd name="connsiteY958" fmla="*/ 710817 h 6858000"/>
              <a:gd name="connsiteX959" fmla="*/ 1357609 w 7467600"/>
              <a:gd name="connsiteY959" fmla="*/ 532892 h 6858000"/>
              <a:gd name="connsiteX960" fmla="*/ 1309550 w 7467600"/>
              <a:gd name="connsiteY960" fmla="*/ 374031 h 6858000"/>
              <a:gd name="connsiteX961" fmla="*/ 1193673 w 7467600"/>
              <a:gd name="connsiteY961" fmla="*/ 49533 h 6858000"/>
              <a:gd name="connsiteX962" fmla="*/ 1164391 w 7467600"/>
              <a:gd name="connsiteY962" fmla="*/ 0 h 6858000"/>
              <a:gd name="connsiteX963" fmla="*/ 1200666 w 7467600"/>
              <a:gd name="connsiteY963" fmla="*/ 0 h 6858000"/>
              <a:gd name="connsiteX964" fmla="*/ 1223408 w 7467600"/>
              <a:gd name="connsiteY964" fmla="*/ 38996 h 6858000"/>
              <a:gd name="connsiteX965" fmla="*/ 1339635 w 7467600"/>
              <a:gd name="connsiteY965" fmla="*/ 365517 h 6858000"/>
              <a:gd name="connsiteX966" fmla="*/ 1387469 w 7467600"/>
              <a:gd name="connsiteY966" fmla="*/ 523079 h 6858000"/>
              <a:gd name="connsiteX967" fmla="*/ 1452685 w 7467600"/>
              <a:gd name="connsiteY967" fmla="*/ 699806 h 6858000"/>
              <a:gd name="connsiteX968" fmla="*/ 1492092 w 7467600"/>
              <a:gd name="connsiteY968" fmla="*/ 800424 h 6858000"/>
              <a:gd name="connsiteX969" fmla="*/ 1455302 w 7467600"/>
              <a:gd name="connsiteY969" fmla="*/ 632913 h 6858000"/>
              <a:gd name="connsiteX970" fmla="*/ 1222336 w 7467600"/>
              <a:gd name="connsiteY970" fmla="*/ 9480 h 6858000"/>
              <a:gd name="connsiteX971" fmla="*/ 1214634 w 7467600"/>
              <a:gd name="connsiteY971" fmla="*/ 0 h 6858000"/>
              <a:gd name="connsiteX972" fmla="*/ 1289827 w 7467600"/>
              <a:gd name="connsiteY972" fmla="*/ 0 h 6858000"/>
              <a:gd name="connsiteX973" fmla="*/ 1321076 w 7467600"/>
              <a:gd name="connsiteY973" fmla="*/ 59722 h 6858000"/>
              <a:gd name="connsiteX974" fmla="*/ 1512579 w 7467600"/>
              <a:gd name="connsiteY974" fmla="*/ 626441 h 6858000"/>
              <a:gd name="connsiteX975" fmla="*/ 1506076 w 7467600"/>
              <a:gd name="connsiteY975" fmla="*/ 1089289 h 6858000"/>
              <a:gd name="connsiteX976" fmla="*/ 1486346 w 7467600"/>
              <a:gd name="connsiteY976" fmla="*/ 1079919 h 6858000"/>
              <a:gd name="connsiteX977" fmla="*/ 1070511 w 7467600"/>
              <a:gd name="connsiteY977" fmla="*/ 48609 h 6858000"/>
              <a:gd name="connsiteX978" fmla="*/ 1057230 w 7467600"/>
              <a:gd name="connsiteY978" fmla="*/ 0 h 6858000"/>
              <a:gd name="connsiteX979" fmla="*/ 43151 w 7467600"/>
              <a:gd name="connsiteY979" fmla="*/ 0 h 6858000"/>
              <a:gd name="connsiteX980" fmla="*/ 95283 w 7467600"/>
              <a:gd name="connsiteY980" fmla="*/ 0 h 6858000"/>
              <a:gd name="connsiteX981" fmla="*/ 300708 w 7467600"/>
              <a:gd name="connsiteY981" fmla="*/ 154571 h 6858000"/>
              <a:gd name="connsiteX982" fmla="*/ 530414 w 7467600"/>
              <a:gd name="connsiteY982" fmla="*/ 354673 h 6858000"/>
              <a:gd name="connsiteX983" fmla="*/ 333785 w 7467600"/>
              <a:gd name="connsiteY983" fmla="*/ 161564 h 6858000"/>
              <a:gd name="connsiteX984" fmla="*/ 147005 w 7467600"/>
              <a:gd name="connsiteY984" fmla="*/ 0 h 6858000"/>
              <a:gd name="connsiteX985" fmla="*/ 272509 w 7467600"/>
              <a:gd name="connsiteY985" fmla="*/ 0 h 6858000"/>
              <a:gd name="connsiteX986" fmla="*/ 326276 w 7467600"/>
              <a:gd name="connsiteY986" fmla="*/ 45847 h 6858000"/>
              <a:gd name="connsiteX987" fmla="*/ 823759 w 7467600"/>
              <a:gd name="connsiteY987" fmla="*/ 574145 h 6858000"/>
              <a:gd name="connsiteX988" fmla="*/ 811254 w 7467600"/>
              <a:gd name="connsiteY988" fmla="*/ 665546 h 6858000"/>
              <a:gd name="connsiteX989" fmla="*/ 154042 w 7467600"/>
              <a:gd name="connsiteY989" fmla="*/ 261522 h 6858000"/>
              <a:gd name="connsiteX990" fmla="*/ 13550 w 7467600"/>
              <a:gd name="connsiteY990" fmla="*/ 158423 h 6858000"/>
              <a:gd name="connsiteX991" fmla="*/ 0 w 7467600"/>
              <a:gd name="connsiteY991" fmla="*/ 146618 h 6858000"/>
              <a:gd name="connsiteX992" fmla="*/ 0 w 7467600"/>
              <a:gd name="connsiteY992" fmla="*/ 59161 h 6858000"/>
              <a:gd name="connsiteX993" fmla="*/ 45427 w 7467600"/>
              <a:gd name="connsiteY993" fmla="*/ 101078 h 6858000"/>
              <a:gd name="connsiteX994" fmla="*/ 630103 w 7467600"/>
              <a:gd name="connsiteY994" fmla="*/ 485885 h 6858000"/>
              <a:gd name="connsiteX995" fmla="*/ 532040 w 7467600"/>
              <a:gd name="connsiteY995" fmla="*/ 399359 h 6858000"/>
              <a:gd name="connsiteX996" fmla="*/ 517618 w 7467600"/>
              <a:gd name="connsiteY996" fmla="*/ 385726 h 6858000"/>
              <a:gd name="connsiteX997" fmla="*/ 285074 w 7467600"/>
              <a:gd name="connsiteY997" fmla="*/ 182755 h 6858000"/>
              <a:gd name="connsiteX998" fmla="*/ 43151 w 7467600"/>
              <a:gd name="connsiteY99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97634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1903353 w 7467600"/>
              <a:gd name="connsiteY142" fmla="*/ 5044827 h 6858000"/>
              <a:gd name="connsiteX143" fmla="*/ 1936931 w 7467600"/>
              <a:gd name="connsiteY143" fmla="*/ 5093954 h 6858000"/>
              <a:gd name="connsiteX144" fmla="*/ 2195868 w 7467600"/>
              <a:gd name="connsiteY144" fmla="*/ 5396574 h 6858000"/>
              <a:gd name="connsiteX145" fmla="*/ 2088852 w 7467600"/>
              <a:gd name="connsiteY145" fmla="*/ 5166123 h 6858000"/>
              <a:gd name="connsiteX146" fmla="*/ 1958241 w 7467600"/>
              <a:gd name="connsiteY146" fmla="*/ 5067955 h 6858000"/>
              <a:gd name="connsiteX147" fmla="*/ 1903353 w 7467600"/>
              <a:gd name="connsiteY147" fmla="*/ 5044827 h 6858000"/>
              <a:gd name="connsiteX148" fmla="*/ 1979378 w 7467600"/>
              <a:gd name="connsiteY148" fmla="*/ 4769504 h 6858000"/>
              <a:gd name="connsiteX149" fmla="*/ 2882120 w 7467600"/>
              <a:gd name="connsiteY149" fmla="*/ 5064547 h 6858000"/>
              <a:gd name="connsiteX150" fmla="*/ 2793103 w 7467600"/>
              <a:gd name="connsiteY150" fmla="*/ 5039699 h 6858000"/>
              <a:gd name="connsiteX151" fmla="*/ 2770041 w 7467600"/>
              <a:gd name="connsiteY151" fmla="*/ 5033634 h 6858000"/>
              <a:gd name="connsiteX152" fmla="*/ 1979378 w 7467600"/>
              <a:gd name="connsiteY152" fmla="*/ 4769504 h 6858000"/>
              <a:gd name="connsiteX153" fmla="*/ 1927410 w 7467600"/>
              <a:gd name="connsiteY153" fmla="*/ 4716164 h 6858000"/>
              <a:gd name="connsiteX154" fmla="*/ 1959587 w 7467600"/>
              <a:gd name="connsiteY154" fmla="*/ 4728849 h 6858000"/>
              <a:gd name="connsiteX155" fmla="*/ 2777707 w 7467600"/>
              <a:gd name="connsiteY155" fmla="*/ 5003991 h 6858000"/>
              <a:gd name="connsiteX156" fmla="*/ 2800768 w 7467600"/>
              <a:gd name="connsiteY156" fmla="*/ 5010056 h 6858000"/>
              <a:gd name="connsiteX157" fmla="*/ 2879408 w 7467600"/>
              <a:gd name="connsiteY157" fmla="*/ 5031590 h 6858000"/>
              <a:gd name="connsiteX158" fmla="*/ 2862295 w 7467600"/>
              <a:gd name="connsiteY158" fmla="*/ 5022958 h 6858000"/>
              <a:gd name="connsiteX159" fmla="*/ 2813343 w 7467600"/>
              <a:gd name="connsiteY159" fmla="*/ 4998369 h 6858000"/>
              <a:gd name="connsiteX160" fmla="*/ 2646245 w 7467600"/>
              <a:gd name="connsiteY160" fmla="*/ 4930999 h 6858000"/>
              <a:gd name="connsiteX161" fmla="*/ 1999243 w 7467600"/>
              <a:gd name="connsiteY161" fmla="*/ 4730524 h 6858000"/>
              <a:gd name="connsiteX162" fmla="*/ 1979527 w 7467600"/>
              <a:gd name="connsiteY162" fmla="*/ 4726651 h 6858000"/>
              <a:gd name="connsiteX163" fmla="*/ 1927410 w 7467600"/>
              <a:gd name="connsiteY163" fmla="*/ 4716164 h 6858000"/>
              <a:gd name="connsiteX164" fmla="*/ 1997014 w 7467600"/>
              <a:gd name="connsiteY164" fmla="*/ 4698007 h 6858000"/>
              <a:gd name="connsiteX165" fmla="*/ 2005458 w 7467600"/>
              <a:gd name="connsiteY165" fmla="*/ 4699540 h 6858000"/>
              <a:gd name="connsiteX166" fmla="*/ 2657186 w 7467600"/>
              <a:gd name="connsiteY166" fmla="*/ 4901687 h 6858000"/>
              <a:gd name="connsiteX167" fmla="*/ 2826662 w 7467600"/>
              <a:gd name="connsiteY167" fmla="*/ 4970362 h 6858000"/>
              <a:gd name="connsiteX168" fmla="*/ 2876100 w 7467600"/>
              <a:gd name="connsiteY168" fmla="*/ 4995397 h 6858000"/>
              <a:gd name="connsiteX169" fmla="*/ 3042600 w 7467600"/>
              <a:gd name="connsiteY169" fmla="*/ 5059532 h 6858000"/>
              <a:gd name="connsiteX170" fmla="*/ 1997014 w 7467600"/>
              <a:gd name="connsiteY170" fmla="*/ 4698007 h 6858000"/>
              <a:gd name="connsiteX171" fmla="*/ 2305292 w 7467600"/>
              <a:gd name="connsiteY171" fmla="*/ 4219492 h 6858000"/>
              <a:gd name="connsiteX172" fmla="*/ 3360922 w 7467600"/>
              <a:gd name="connsiteY172" fmla="*/ 4529373 h 6858000"/>
              <a:gd name="connsiteX173" fmla="*/ 3492420 w 7467600"/>
              <a:gd name="connsiteY173" fmla="*/ 4510145 h 6858000"/>
              <a:gd name="connsiteX174" fmla="*/ 3364086 w 7467600"/>
              <a:gd name="connsiteY174" fmla="*/ 4480340 h 6858000"/>
              <a:gd name="connsiteX175" fmla="*/ 3225818 w 7467600"/>
              <a:gd name="connsiteY175" fmla="*/ 4411822 h 6858000"/>
              <a:gd name="connsiteX176" fmla="*/ 3129696 w 7467600"/>
              <a:gd name="connsiteY176" fmla="*/ 4360704 h 6858000"/>
              <a:gd name="connsiteX177" fmla="*/ 2814545 w 7467600"/>
              <a:gd name="connsiteY177" fmla="*/ 4282955 h 6858000"/>
              <a:gd name="connsiteX178" fmla="*/ 2305292 w 7467600"/>
              <a:gd name="connsiteY178" fmla="*/ 4219492 h 6858000"/>
              <a:gd name="connsiteX179" fmla="*/ 2626982 w 7467600"/>
              <a:gd name="connsiteY179" fmla="*/ 4206450 h 6858000"/>
              <a:gd name="connsiteX180" fmla="*/ 2490617 w 7467600"/>
              <a:gd name="connsiteY180" fmla="*/ 4206951 h 6858000"/>
              <a:gd name="connsiteX181" fmla="*/ 2819869 w 7467600"/>
              <a:gd name="connsiteY181" fmla="*/ 4252936 h 6858000"/>
              <a:gd name="connsiteX182" fmla="*/ 3143018 w 7467600"/>
              <a:gd name="connsiteY182" fmla="*/ 4332698 h 6858000"/>
              <a:gd name="connsiteX183" fmla="*/ 3241520 w 7467600"/>
              <a:gd name="connsiteY183" fmla="*/ 4385112 h 6858000"/>
              <a:gd name="connsiteX184" fmla="*/ 3374575 w 7467600"/>
              <a:gd name="connsiteY184" fmla="*/ 4451517 h 6858000"/>
              <a:gd name="connsiteX185" fmla="*/ 3505221 w 7467600"/>
              <a:gd name="connsiteY185" fmla="*/ 4480757 h 6858000"/>
              <a:gd name="connsiteX186" fmla="*/ 2626982 w 7467600"/>
              <a:gd name="connsiteY186" fmla="*/ 4206450 h 6858000"/>
              <a:gd name="connsiteX187" fmla="*/ 1310106 w 7467600"/>
              <a:gd name="connsiteY187" fmla="*/ 3943217 h 6858000"/>
              <a:gd name="connsiteX188" fmla="*/ 854994 w 7467600"/>
              <a:gd name="connsiteY188" fmla="*/ 4399136 h 6858000"/>
              <a:gd name="connsiteX189" fmla="*/ 742462 w 7467600"/>
              <a:gd name="connsiteY189" fmla="*/ 4594648 h 6858000"/>
              <a:gd name="connsiteX190" fmla="*/ 820602 w 7467600"/>
              <a:gd name="connsiteY190" fmla="*/ 4485915 h 6858000"/>
              <a:gd name="connsiteX191" fmla="*/ 878295 w 7467600"/>
              <a:gd name="connsiteY191" fmla="*/ 4403594 h 6858000"/>
              <a:gd name="connsiteX192" fmla="*/ 1240607 w 7467600"/>
              <a:gd name="connsiteY192" fmla="*/ 4010401 h 6858000"/>
              <a:gd name="connsiteX193" fmla="*/ 1310106 w 7467600"/>
              <a:gd name="connsiteY193" fmla="*/ 3943217 h 6858000"/>
              <a:gd name="connsiteX194" fmla="*/ 1423113 w 7467600"/>
              <a:gd name="connsiteY194" fmla="*/ 3874565 h 6858000"/>
              <a:gd name="connsiteX195" fmla="*/ 1260565 w 7467600"/>
              <a:gd name="connsiteY195" fmla="*/ 4031982 h 6858000"/>
              <a:gd name="connsiteX196" fmla="*/ 901900 w 7467600"/>
              <a:gd name="connsiteY196" fmla="*/ 4421236 h 6858000"/>
              <a:gd name="connsiteX197" fmla="*/ 845044 w 7467600"/>
              <a:gd name="connsiteY197" fmla="*/ 4502436 h 6858000"/>
              <a:gd name="connsiteX198" fmla="*/ 685926 w 7467600"/>
              <a:gd name="connsiteY198" fmla="*/ 4703069 h 6858000"/>
              <a:gd name="connsiteX199" fmla="*/ 684248 w 7467600"/>
              <a:gd name="connsiteY199" fmla="*/ 4706721 h 6858000"/>
              <a:gd name="connsiteX200" fmla="*/ 1423113 w 7467600"/>
              <a:gd name="connsiteY200" fmla="*/ 3874565 h 6858000"/>
              <a:gd name="connsiteX201" fmla="*/ 3316479 w 7467600"/>
              <a:gd name="connsiteY201" fmla="*/ 3872136 h 6858000"/>
              <a:gd name="connsiteX202" fmla="*/ 3546806 w 7467600"/>
              <a:gd name="connsiteY202" fmla="*/ 4356139 h 6858000"/>
              <a:gd name="connsiteX203" fmla="*/ 3364433 w 7467600"/>
              <a:gd name="connsiteY203" fmla="*/ 3953121 h 6858000"/>
              <a:gd name="connsiteX204" fmla="*/ 3316479 w 7467600"/>
              <a:gd name="connsiteY204" fmla="*/ 3872136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55073 w 7467600"/>
              <a:gd name="connsiteY236" fmla="*/ 3650884 h 6858000"/>
              <a:gd name="connsiteX237" fmla="*/ 3670252 w 7467600"/>
              <a:gd name="connsiteY237" fmla="*/ 3622798 h 6858000"/>
              <a:gd name="connsiteX238" fmla="*/ 3817258 w 7467600"/>
              <a:gd name="connsiteY238" fmla="*/ 3723577 h 6858000"/>
              <a:gd name="connsiteX239" fmla="*/ 4000461 w 7467600"/>
              <a:gd name="connsiteY239" fmla="*/ 3855966 h 6858000"/>
              <a:gd name="connsiteX240" fmla="*/ 4088180 w 7467600"/>
              <a:gd name="connsiteY240" fmla="*/ 3929774 h 6858000"/>
              <a:gd name="connsiteX241" fmla="*/ 4184555 w 7467600"/>
              <a:gd name="connsiteY241" fmla="*/ 4010683 h 6858000"/>
              <a:gd name="connsiteX242" fmla="*/ 4399563 w 7467600"/>
              <a:gd name="connsiteY242" fmla="*/ 4158106 h 6858000"/>
              <a:gd name="connsiteX243" fmla="*/ 4684469 w 7467600"/>
              <a:gd name="connsiteY243" fmla="*/ 4364680 h 6858000"/>
              <a:gd name="connsiteX244" fmla="*/ 4690271 w 7467600"/>
              <a:gd name="connsiteY244" fmla="*/ 4370034 h 6858000"/>
              <a:gd name="connsiteX245" fmla="*/ 4136093 w 7467600"/>
              <a:gd name="connsiteY245" fmla="*/ 3858466 h 6858000"/>
              <a:gd name="connsiteX246" fmla="*/ 3670252 w 7467600"/>
              <a:gd name="connsiteY246" fmla="*/ 3622798 h 6858000"/>
              <a:gd name="connsiteX247" fmla="*/ 4440129 w 7467600"/>
              <a:gd name="connsiteY247" fmla="*/ 3448571 h 6858000"/>
              <a:gd name="connsiteX248" fmla="*/ 4856525 w 7467600"/>
              <a:gd name="connsiteY248" fmla="*/ 3915351 h 6858000"/>
              <a:gd name="connsiteX249" fmla="*/ 5059055 w 7467600"/>
              <a:gd name="connsiteY249" fmla="*/ 4108918 h 6858000"/>
              <a:gd name="connsiteX250" fmla="*/ 5290070 w 7467600"/>
              <a:gd name="connsiteY250" fmla="*/ 4263619 h 6858000"/>
              <a:gd name="connsiteX251" fmla="*/ 4834991 w 7467600"/>
              <a:gd name="connsiteY251" fmla="*/ 3830985 h 6858000"/>
              <a:gd name="connsiteX252" fmla="*/ 4440129 w 7467600"/>
              <a:gd name="connsiteY252" fmla="*/ 3448571 h 6858000"/>
              <a:gd name="connsiteX253" fmla="*/ 4441737 w 7467600"/>
              <a:gd name="connsiteY253" fmla="*/ 3399734 h 6858000"/>
              <a:gd name="connsiteX254" fmla="*/ 4431236 w 7467600"/>
              <a:gd name="connsiteY254" fmla="*/ 3400954 h 6858000"/>
              <a:gd name="connsiteX255" fmla="*/ 4557150 w 7467600"/>
              <a:gd name="connsiteY255" fmla="*/ 3510023 h 6858000"/>
              <a:gd name="connsiteX256" fmla="*/ 4856936 w 7467600"/>
              <a:gd name="connsiteY256" fmla="*/ 3809146 h 6858000"/>
              <a:gd name="connsiteX257" fmla="*/ 5111996 w 7467600"/>
              <a:gd name="connsiteY257" fmla="*/ 4065759 h 6858000"/>
              <a:gd name="connsiteX258" fmla="*/ 5388878 w 7467600"/>
              <a:gd name="connsiteY258" fmla="*/ 4300185 h 6858000"/>
              <a:gd name="connsiteX259" fmla="*/ 5425556 w 7467600"/>
              <a:gd name="connsiteY259" fmla="*/ 4308967 h 6858000"/>
              <a:gd name="connsiteX260" fmla="*/ 4943646 w 7467600"/>
              <a:gd name="connsiteY260" fmla="*/ 3822916 h 6858000"/>
              <a:gd name="connsiteX261" fmla="*/ 4594837 w 7467600"/>
              <a:gd name="connsiteY261" fmla="*/ 3532274 h 6858000"/>
              <a:gd name="connsiteX262" fmla="*/ 4441737 w 7467600"/>
              <a:gd name="connsiteY262" fmla="*/ 3399734 h 6858000"/>
              <a:gd name="connsiteX263" fmla="*/ 5425834 w 7467600"/>
              <a:gd name="connsiteY263" fmla="*/ 3162785 h 6858000"/>
              <a:gd name="connsiteX264" fmla="*/ 5401644 w 7467600"/>
              <a:gd name="connsiteY264" fmla="*/ 3617847 h 6858000"/>
              <a:gd name="connsiteX265" fmla="*/ 5467256 w 7467600"/>
              <a:gd name="connsiteY265" fmla="*/ 4175494 h 6858000"/>
              <a:gd name="connsiteX266" fmla="*/ 5448069 w 7467600"/>
              <a:gd name="connsiteY266" fmla="*/ 3567554 h 6858000"/>
              <a:gd name="connsiteX267" fmla="*/ 5425834 w 7467600"/>
              <a:gd name="connsiteY267" fmla="*/ 3162785 h 6858000"/>
              <a:gd name="connsiteX268" fmla="*/ 1318687 w 7467600"/>
              <a:gd name="connsiteY268" fmla="*/ 3113840 h 6858000"/>
              <a:gd name="connsiteX269" fmla="*/ 1066793 w 7467600"/>
              <a:gd name="connsiteY269" fmla="*/ 3212171 h 6858000"/>
              <a:gd name="connsiteX270" fmla="*/ 993319 w 7467600"/>
              <a:gd name="connsiteY270" fmla="*/ 3247648 h 6858000"/>
              <a:gd name="connsiteX271" fmla="*/ 853081 w 7467600"/>
              <a:gd name="connsiteY271" fmla="*/ 3312410 h 6858000"/>
              <a:gd name="connsiteX272" fmla="*/ 805957 w 7467600"/>
              <a:gd name="connsiteY272" fmla="*/ 3330443 h 6858000"/>
              <a:gd name="connsiteX273" fmla="*/ 1318687 w 7467600"/>
              <a:gd name="connsiteY273" fmla="*/ 3113840 h 6858000"/>
              <a:gd name="connsiteX274" fmla="*/ 5453702 w 7467600"/>
              <a:gd name="connsiteY274" fmla="*/ 3090882 h 6858000"/>
              <a:gd name="connsiteX275" fmla="*/ 5480135 w 7467600"/>
              <a:gd name="connsiteY275" fmla="*/ 3565802 h 6858000"/>
              <a:gd name="connsiteX276" fmla="*/ 5499023 w 7467600"/>
              <a:gd name="connsiteY276" fmla="*/ 4166310 h 6858000"/>
              <a:gd name="connsiteX277" fmla="*/ 5547022 w 7467600"/>
              <a:gd name="connsiteY277" fmla="*/ 3607838 h 6858000"/>
              <a:gd name="connsiteX278" fmla="*/ 5515964 w 7467600"/>
              <a:gd name="connsiteY278" fmla="*/ 3378541 h 6858000"/>
              <a:gd name="connsiteX279" fmla="*/ 5453702 w 7467600"/>
              <a:gd name="connsiteY279" fmla="*/ 3090882 h 6858000"/>
              <a:gd name="connsiteX280" fmla="*/ 1238695 w 7467600"/>
              <a:gd name="connsiteY280" fmla="*/ 3076820 h 6858000"/>
              <a:gd name="connsiteX281" fmla="*/ 716371 w 7467600"/>
              <a:gd name="connsiteY281" fmla="*/ 3293249 h 6858000"/>
              <a:gd name="connsiteX282" fmla="*/ 579522 w 7467600"/>
              <a:gd name="connsiteY282" fmla="*/ 3371759 h 6858000"/>
              <a:gd name="connsiteX283" fmla="*/ 600288 w 7467600"/>
              <a:gd name="connsiteY283" fmla="*/ 3365555 h 6858000"/>
              <a:gd name="connsiteX284" fmla="*/ 840692 w 7467600"/>
              <a:gd name="connsiteY284" fmla="*/ 3284921 h 6858000"/>
              <a:gd name="connsiteX285" fmla="*/ 979248 w 7467600"/>
              <a:gd name="connsiteY285" fmla="*/ 3221003 h 6858000"/>
              <a:gd name="connsiteX286" fmla="*/ 1053282 w 7467600"/>
              <a:gd name="connsiteY286" fmla="*/ 3185247 h 6858000"/>
              <a:gd name="connsiteX287" fmla="*/ 1320603 w 7467600"/>
              <a:gd name="connsiteY287" fmla="*/ 3081281 h 6858000"/>
              <a:gd name="connsiteX288" fmla="*/ 1238695 w 7467600"/>
              <a:gd name="connsiteY288" fmla="*/ 3076820 h 6858000"/>
              <a:gd name="connsiteX289" fmla="*/ 5425627 w 7467600"/>
              <a:gd name="connsiteY289" fmla="*/ 2954192 h 6858000"/>
              <a:gd name="connsiteX290" fmla="*/ 5470770 w 7467600"/>
              <a:gd name="connsiteY290" fmla="*/ 3005435 h 6858000"/>
              <a:gd name="connsiteX291" fmla="*/ 5519779 w 7467600"/>
              <a:gd name="connsiteY291" fmla="*/ 4359223 h 6858000"/>
              <a:gd name="connsiteX292" fmla="*/ 5520293 w 7467600"/>
              <a:gd name="connsiteY292" fmla="*/ 4360602 h 6858000"/>
              <a:gd name="connsiteX293" fmla="*/ 5767221 w 7467600"/>
              <a:gd name="connsiteY293" fmla="*/ 4665564 h 6858000"/>
              <a:gd name="connsiteX294" fmla="*/ 6937169 w 7467600"/>
              <a:gd name="connsiteY294" fmla="*/ 4815941 h 6858000"/>
              <a:gd name="connsiteX295" fmla="*/ 6953922 w 7467600"/>
              <a:gd name="connsiteY295" fmla="*/ 4890068 h 6858000"/>
              <a:gd name="connsiteX296" fmla="*/ 6071359 w 7467600"/>
              <a:gd name="connsiteY296" fmla="*/ 4770770 h 6858000"/>
              <a:gd name="connsiteX297" fmla="*/ 6038839 w 7467600"/>
              <a:gd name="connsiteY297" fmla="*/ 4764474 h 6858000"/>
              <a:gd name="connsiteX298" fmla="*/ 6038706 w 7467600"/>
              <a:gd name="connsiteY298" fmla="*/ 4763847 h 6858000"/>
              <a:gd name="connsiteX299" fmla="*/ 6037784 w 7467600"/>
              <a:gd name="connsiteY299" fmla="*/ 4764270 h 6858000"/>
              <a:gd name="connsiteX300" fmla="*/ 6038839 w 7467600"/>
              <a:gd name="connsiteY300" fmla="*/ 4764474 h 6858000"/>
              <a:gd name="connsiteX301" fmla="*/ 6040338 w 7467600"/>
              <a:gd name="connsiteY301" fmla="*/ 4771418 h 6858000"/>
              <a:gd name="connsiteX302" fmla="*/ 6024488 w 7467600"/>
              <a:gd name="connsiteY302" fmla="*/ 4809903 h 6858000"/>
              <a:gd name="connsiteX303" fmla="*/ 5599771 w 7467600"/>
              <a:gd name="connsiteY303" fmla="*/ 5509652 h 6858000"/>
              <a:gd name="connsiteX304" fmla="*/ 5548843 w 7467600"/>
              <a:gd name="connsiteY304" fmla="*/ 5563845 h 6858000"/>
              <a:gd name="connsiteX305" fmla="*/ 5940952 w 7467600"/>
              <a:gd name="connsiteY305" fmla="*/ 6250028 h 6858000"/>
              <a:gd name="connsiteX306" fmla="*/ 6043441 w 7467600"/>
              <a:gd name="connsiteY306" fmla="*/ 6665847 h 6858000"/>
              <a:gd name="connsiteX307" fmla="*/ 6093432 w 7467600"/>
              <a:gd name="connsiteY307" fmla="*/ 6858000 h 6858000"/>
              <a:gd name="connsiteX308" fmla="*/ 6034344 w 7467600"/>
              <a:gd name="connsiteY308" fmla="*/ 6858000 h 6858000"/>
              <a:gd name="connsiteX309" fmla="*/ 6026679 w 7467600"/>
              <a:gd name="connsiteY309" fmla="*/ 6836959 h 6858000"/>
              <a:gd name="connsiteX310" fmla="*/ 5800441 w 7467600"/>
              <a:gd name="connsiteY310" fmla="*/ 6335286 h 6858000"/>
              <a:gd name="connsiteX311" fmla="*/ 5526562 w 7467600"/>
              <a:gd name="connsiteY311" fmla="*/ 5705388 h 6858000"/>
              <a:gd name="connsiteX312" fmla="*/ 5519640 w 7467600"/>
              <a:gd name="connsiteY312" fmla="*/ 5683774 h 6858000"/>
              <a:gd name="connsiteX313" fmla="*/ 5844559 w 7467600"/>
              <a:gd name="connsiteY313" fmla="*/ 6553349 h 6858000"/>
              <a:gd name="connsiteX314" fmla="*/ 5975994 w 7467600"/>
              <a:gd name="connsiteY314" fmla="*/ 6858000 h 6858000"/>
              <a:gd name="connsiteX315" fmla="*/ 5898547 w 7467600"/>
              <a:gd name="connsiteY315" fmla="*/ 6858000 h 6858000"/>
              <a:gd name="connsiteX316" fmla="*/ 5682041 w 7467600"/>
              <a:gd name="connsiteY316" fmla="*/ 6355860 h 6858000"/>
              <a:gd name="connsiteX317" fmla="*/ 5461758 w 7467600"/>
              <a:gd name="connsiteY317" fmla="*/ 5820220 h 6858000"/>
              <a:gd name="connsiteX318" fmla="*/ 5237282 w 7467600"/>
              <a:gd name="connsiteY318" fmla="*/ 6579086 h 6858000"/>
              <a:gd name="connsiteX319" fmla="*/ 5115009 w 7467600"/>
              <a:gd name="connsiteY319" fmla="*/ 6858000 h 6858000"/>
              <a:gd name="connsiteX320" fmla="*/ 5028074 w 7467600"/>
              <a:gd name="connsiteY320" fmla="*/ 6858000 h 6858000"/>
              <a:gd name="connsiteX321" fmla="*/ 5079508 w 7467600"/>
              <a:gd name="connsiteY321" fmla="*/ 6749074 h 6858000"/>
              <a:gd name="connsiteX322" fmla="*/ 5371846 w 7467600"/>
              <a:gd name="connsiteY322" fmla="*/ 5924413 h 6858000"/>
              <a:gd name="connsiteX323" fmla="*/ 5270512 w 7467600"/>
              <a:gd name="connsiteY323" fmla="*/ 6138975 h 6858000"/>
              <a:gd name="connsiteX324" fmla="*/ 5062409 w 7467600"/>
              <a:gd name="connsiteY324" fmla="*/ 6653544 h 6858000"/>
              <a:gd name="connsiteX325" fmla="*/ 5036628 w 7467600"/>
              <a:gd name="connsiteY325" fmla="*/ 6754247 h 6858000"/>
              <a:gd name="connsiteX326" fmla="*/ 5009112 w 7467600"/>
              <a:gd name="connsiteY326" fmla="*/ 6858000 h 6858000"/>
              <a:gd name="connsiteX327" fmla="*/ 4976679 w 7467600"/>
              <a:gd name="connsiteY327" fmla="*/ 6858000 h 6858000"/>
              <a:gd name="connsiteX328" fmla="*/ 5006537 w 7467600"/>
              <a:gd name="connsiteY328" fmla="*/ 6747068 h 6858000"/>
              <a:gd name="connsiteX329" fmla="*/ 5032723 w 7467600"/>
              <a:gd name="connsiteY329" fmla="*/ 6644957 h 6858000"/>
              <a:gd name="connsiteX330" fmla="*/ 5242949 w 7467600"/>
              <a:gd name="connsiteY330" fmla="*/ 6125175 h 6858000"/>
              <a:gd name="connsiteX331" fmla="*/ 5286321 w 7467600"/>
              <a:gd name="connsiteY331" fmla="*/ 6033555 h 6858000"/>
              <a:gd name="connsiteX332" fmla="*/ 5008210 w 7467600"/>
              <a:gd name="connsiteY332" fmla="*/ 6649194 h 6858000"/>
              <a:gd name="connsiteX333" fmla="*/ 4986321 w 7467600"/>
              <a:gd name="connsiteY333" fmla="*/ 6765687 h 6858000"/>
              <a:gd name="connsiteX334" fmla="*/ 4973474 w 7467600"/>
              <a:gd name="connsiteY334" fmla="*/ 6858000 h 6858000"/>
              <a:gd name="connsiteX335" fmla="*/ 4907178 w 7467600"/>
              <a:gd name="connsiteY335" fmla="*/ 6858000 h 6858000"/>
              <a:gd name="connsiteX336" fmla="*/ 4910810 w 7467600"/>
              <a:gd name="connsiteY336" fmla="*/ 6829660 h 6858000"/>
              <a:gd name="connsiteX337" fmla="*/ 4987461 w 7467600"/>
              <a:gd name="connsiteY337" fmla="*/ 6432994 h 6858000"/>
              <a:gd name="connsiteX338" fmla="*/ 5179262 w 7467600"/>
              <a:gd name="connsiteY338" fmla="*/ 6035044 h 6858000"/>
              <a:gd name="connsiteX339" fmla="*/ 4689678 w 7467600"/>
              <a:gd name="connsiteY339" fmla="*/ 6440241 h 6858000"/>
              <a:gd name="connsiteX340" fmla="*/ 4477543 w 7467600"/>
              <a:gd name="connsiteY340" fmla="*/ 6674836 h 6858000"/>
              <a:gd name="connsiteX341" fmla="*/ 4329957 w 7467600"/>
              <a:gd name="connsiteY341" fmla="*/ 6858000 h 6858000"/>
              <a:gd name="connsiteX342" fmla="*/ 4218595 w 7467600"/>
              <a:gd name="connsiteY342" fmla="*/ 6858000 h 6858000"/>
              <a:gd name="connsiteX343" fmla="*/ 4368888 w 7467600"/>
              <a:gd name="connsiteY343" fmla="*/ 6668412 h 6858000"/>
              <a:gd name="connsiteX344" fmla="*/ 4563091 w 7467600"/>
              <a:gd name="connsiteY344" fmla="*/ 6442508 h 6858000"/>
              <a:gd name="connsiteX345" fmla="*/ 5387324 w 7467600"/>
              <a:gd name="connsiteY345" fmla="*/ 5705830 h 6858000"/>
              <a:gd name="connsiteX346" fmla="*/ 5073620 w 7467600"/>
              <a:gd name="connsiteY346" fmla="*/ 5955437 h 6858000"/>
              <a:gd name="connsiteX347" fmla="*/ 4689789 w 7467600"/>
              <a:gd name="connsiteY347" fmla="*/ 6268382 h 6858000"/>
              <a:gd name="connsiteX348" fmla="*/ 4418722 w 7467600"/>
              <a:gd name="connsiteY348" fmla="*/ 6570886 h 6858000"/>
              <a:gd name="connsiteX349" fmla="*/ 4214944 w 7467600"/>
              <a:gd name="connsiteY349" fmla="*/ 6858000 h 6858000"/>
              <a:gd name="connsiteX350" fmla="*/ 4177898 w 7467600"/>
              <a:gd name="connsiteY350" fmla="*/ 6858000 h 6858000"/>
              <a:gd name="connsiteX351" fmla="*/ 4391597 w 7467600"/>
              <a:gd name="connsiteY351" fmla="*/ 6556370 h 6858000"/>
              <a:gd name="connsiteX352" fmla="*/ 4668889 w 7467600"/>
              <a:gd name="connsiteY352" fmla="*/ 6246399 h 6858000"/>
              <a:gd name="connsiteX353" fmla="*/ 5055427 w 7467600"/>
              <a:gd name="connsiteY353" fmla="*/ 5931476 h 6858000"/>
              <a:gd name="connsiteX354" fmla="*/ 5371814 w 7467600"/>
              <a:gd name="connsiteY354" fmla="*/ 5678975 h 6858000"/>
              <a:gd name="connsiteX355" fmla="*/ 4987918 w 7467600"/>
              <a:gd name="connsiteY355" fmla="*/ 5838701 h 6858000"/>
              <a:gd name="connsiteX356" fmla="*/ 4317146 w 7467600"/>
              <a:gd name="connsiteY356" fmla="*/ 6587716 h 6858000"/>
              <a:gd name="connsiteX357" fmla="*/ 4171627 w 7467600"/>
              <a:gd name="connsiteY357" fmla="*/ 6858000 h 6858000"/>
              <a:gd name="connsiteX358" fmla="*/ 4081585 w 7467600"/>
              <a:gd name="connsiteY358" fmla="*/ 6858000 h 6858000"/>
              <a:gd name="connsiteX359" fmla="*/ 4238603 w 7467600"/>
              <a:gd name="connsiteY359" fmla="*/ 6559341 h 6858000"/>
              <a:gd name="connsiteX360" fmla="*/ 4778333 w 7467600"/>
              <a:gd name="connsiteY360" fmla="*/ 5873626 h 6858000"/>
              <a:gd name="connsiteX361" fmla="*/ 5414185 w 7467600"/>
              <a:gd name="connsiteY361" fmla="*/ 5573882 h 6858000"/>
              <a:gd name="connsiteX362" fmla="*/ 5959648 w 7467600"/>
              <a:gd name="connsiteY362" fmla="*/ 4760797 h 6858000"/>
              <a:gd name="connsiteX363" fmla="*/ 5355019 w 7467600"/>
              <a:gd name="connsiteY363" fmla="*/ 4734672 h 6858000"/>
              <a:gd name="connsiteX364" fmla="*/ 5083565 w 7467600"/>
              <a:gd name="connsiteY364" fmla="*/ 5179121 h 6858000"/>
              <a:gd name="connsiteX365" fmla="*/ 4713577 w 7467600"/>
              <a:gd name="connsiteY365" fmla="*/ 5616803 h 6858000"/>
              <a:gd name="connsiteX366" fmla="*/ 3989559 w 7467600"/>
              <a:gd name="connsiteY366" fmla="*/ 6145945 h 6858000"/>
              <a:gd name="connsiteX367" fmla="*/ 3939824 w 7467600"/>
              <a:gd name="connsiteY367" fmla="*/ 6066900 h 6858000"/>
              <a:gd name="connsiteX368" fmla="*/ 4584537 w 7467600"/>
              <a:gd name="connsiteY368" fmla="*/ 5324826 h 6858000"/>
              <a:gd name="connsiteX369" fmla="*/ 5037105 w 7467600"/>
              <a:gd name="connsiteY369" fmla="*/ 5088765 h 6858000"/>
              <a:gd name="connsiteX370" fmla="*/ 5039930 w 7467600"/>
              <a:gd name="connsiteY370" fmla="*/ 5089585 h 6858000"/>
              <a:gd name="connsiteX371" fmla="*/ 5263764 w 7467600"/>
              <a:gd name="connsiteY371" fmla="*/ 4735525 h 6858000"/>
              <a:gd name="connsiteX372" fmla="*/ 4086300 w 7467600"/>
              <a:gd name="connsiteY372" fmla="*/ 4884599 h 6858000"/>
              <a:gd name="connsiteX373" fmla="*/ 4085485 w 7467600"/>
              <a:gd name="connsiteY373" fmla="*/ 4899070 h 6858000"/>
              <a:gd name="connsiteX374" fmla="*/ 3871915 w 7467600"/>
              <a:gd name="connsiteY374" fmla="*/ 5253645 h 6858000"/>
              <a:gd name="connsiteX375" fmla="*/ 3799374 w 7467600"/>
              <a:gd name="connsiteY375" fmla="*/ 5466127 h 6858000"/>
              <a:gd name="connsiteX376" fmla="*/ 3498850 w 7467600"/>
              <a:gd name="connsiteY376" fmla="*/ 6661888 h 6858000"/>
              <a:gd name="connsiteX377" fmla="*/ 3399216 w 7467600"/>
              <a:gd name="connsiteY377" fmla="*/ 6858000 h 6858000"/>
              <a:gd name="connsiteX378" fmla="*/ 3303688 w 7467600"/>
              <a:gd name="connsiteY378" fmla="*/ 6858000 h 6858000"/>
              <a:gd name="connsiteX379" fmla="*/ 3391774 w 7467600"/>
              <a:gd name="connsiteY379" fmla="*/ 6697181 h 6858000"/>
              <a:gd name="connsiteX380" fmla="*/ 3735540 w 7467600"/>
              <a:gd name="connsiteY380" fmla="*/ 5546923 h 6858000"/>
              <a:gd name="connsiteX381" fmla="*/ 3729438 w 7467600"/>
              <a:gd name="connsiteY381" fmla="*/ 5569058 h 6858000"/>
              <a:gd name="connsiteX382" fmla="*/ 3707782 w 7467600"/>
              <a:gd name="connsiteY382" fmla="*/ 5644908 h 6858000"/>
              <a:gd name="connsiteX383" fmla="*/ 3583827 w 7467600"/>
              <a:gd name="connsiteY383" fmla="*/ 6039215 h 6858000"/>
              <a:gd name="connsiteX384" fmla="*/ 3547861 w 7467600"/>
              <a:gd name="connsiteY384" fmla="*/ 6129609 h 6858000"/>
              <a:gd name="connsiteX385" fmla="*/ 3490905 w 7467600"/>
              <a:gd name="connsiteY385" fmla="*/ 6277660 h 6858000"/>
              <a:gd name="connsiteX386" fmla="*/ 3455859 w 7467600"/>
              <a:gd name="connsiteY386" fmla="*/ 6391301 h 6858000"/>
              <a:gd name="connsiteX387" fmla="*/ 3429112 w 7467600"/>
              <a:gd name="connsiteY387" fmla="*/ 6479469 h 6858000"/>
              <a:gd name="connsiteX388" fmla="*/ 3304862 w 7467600"/>
              <a:gd name="connsiteY388" fmla="*/ 6796476 h 6858000"/>
              <a:gd name="connsiteX389" fmla="*/ 3276071 w 7467600"/>
              <a:gd name="connsiteY389" fmla="*/ 6858000 h 6858000"/>
              <a:gd name="connsiteX390" fmla="*/ 3240805 w 7467600"/>
              <a:gd name="connsiteY390" fmla="*/ 6858000 h 6858000"/>
              <a:gd name="connsiteX391" fmla="*/ 3275917 w 7467600"/>
              <a:gd name="connsiteY391" fmla="*/ 6783192 h 6858000"/>
              <a:gd name="connsiteX392" fmla="*/ 3399358 w 7467600"/>
              <a:gd name="connsiteY392" fmla="*/ 6469011 h 6858000"/>
              <a:gd name="connsiteX393" fmla="*/ 3425650 w 7467600"/>
              <a:gd name="connsiteY393" fmla="*/ 6381333 h 6858000"/>
              <a:gd name="connsiteX394" fmla="*/ 3460661 w 7467600"/>
              <a:gd name="connsiteY394" fmla="*/ 6266763 h 6858000"/>
              <a:gd name="connsiteX395" fmla="*/ 3518021 w 7467600"/>
              <a:gd name="connsiteY395" fmla="*/ 6117298 h 6858000"/>
              <a:gd name="connsiteX396" fmla="*/ 3554035 w 7467600"/>
              <a:gd name="connsiteY396" fmla="*/ 6027832 h 6858000"/>
              <a:gd name="connsiteX397" fmla="*/ 3677174 w 7467600"/>
              <a:gd name="connsiteY397" fmla="*/ 5636351 h 6858000"/>
              <a:gd name="connsiteX398" fmla="*/ 3698819 w 7467600"/>
              <a:gd name="connsiteY398" fmla="*/ 5560503 h 6858000"/>
              <a:gd name="connsiteX399" fmla="*/ 3702094 w 7467600"/>
              <a:gd name="connsiteY399" fmla="*/ 5549194 h 6858000"/>
              <a:gd name="connsiteX400" fmla="*/ 3398355 w 7467600"/>
              <a:gd name="connsiteY400" fmla="*/ 6094603 h 6858000"/>
              <a:gd name="connsiteX401" fmla="*/ 3193941 w 7467600"/>
              <a:gd name="connsiteY401" fmla="*/ 6798775 h 6858000"/>
              <a:gd name="connsiteX402" fmla="*/ 3184140 w 7467600"/>
              <a:gd name="connsiteY402" fmla="*/ 6858000 h 6858000"/>
              <a:gd name="connsiteX403" fmla="*/ 3099978 w 7467600"/>
              <a:gd name="connsiteY403" fmla="*/ 6858000 h 6858000"/>
              <a:gd name="connsiteX404" fmla="*/ 3101556 w 7467600"/>
              <a:gd name="connsiteY404" fmla="*/ 6843337 h 6858000"/>
              <a:gd name="connsiteX405" fmla="*/ 3370162 w 7467600"/>
              <a:gd name="connsiteY405" fmla="*/ 5785550 h 6858000"/>
              <a:gd name="connsiteX406" fmla="*/ 3746477 w 7467600"/>
              <a:gd name="connsiteY406" fmla="*/ 5377889 h 6858000"/>
              <a:gd name="connsiteX407" fmla="*/ 3863399 w 7467600"/>
              <a:gd name="connsiteY407" fmla="*/ 5087257 h 6858000"/>
              <a:gd name="connsiteX408" fmla="*/ 3968712 w 7467600"/>
              <a:gd name="connsiteY408" fmla="*/ 4913989 h 6858000"/>
              <a:gd name="connsiteX409" fmla="*/ 2792390 w 7467600"/>
              <a:gd name="connsiteY409" fmla="*/ 5382974 h 6858000"/>
              <a:gd name="connsiteX410" fmla="*/ 2714982 w 7467600"/>
              <a:gd name="connsiteY410" fmla="*/ 5427051 h 6858000"/>
              <a:gd name="connsiteX411" fmla="*/ 2813361 w 7467600"/>
              <a:gd name="connsiteY411" fmla="*/ 6023912 h 6858000"/>
              <a:gd name="connsiteX412" fmla="*/ 2688430 w 7467600"/>
              <a:gd name="connsiteY412" fmla="*/ 6801564 h 6858000"/>
              <a:gd name="connsiteX413" fmla="*/ 2629626 w 7467600"/>
              <a:gd name="connsiteY413" fmla="*/ 6763394 h 6858000"/>
              <a:gd name="connsiteX414" fmla="*/ 2565328 w 7467600"/>
              <a:gd name="connsiteY414" fmla="*/ 5516399 h 6858000"/>
              <a:gd name="connsiteX415" fmla="*/ 1922999 w 7467600"/>
              <a:gd name="connsiteY415" fmla="*/ 5980343 h 6858000"/>
              <a:gd name="connsiteX416" fmla="*/ 1950261 w 7467600"/>
              <a:gd name="connsiteY416" fmla="*/ 6405858 h 6858000"/>
              <a:gd name="connsiteX417" fmla="*/ 2365554 w 7467600"/>
              <a:gd name="connsiteY417" fmla="*/ 6759107 h 6858000"/>
              <a:gd name="connsiteX418" fmla="*/ 2424142 w 7467600"/>
              <a:gd name="connsiteY418" fmla="*/ 6858000 h 6858000"/>
              <a:gd name="connsiteX419" fmla="*/ 2395994 w 7467600"/>
              <a:gd name="connsiteY419" fmla="*/ 6858000 h 6858000"/>
              <a:gd name="connsiteX420" fmla="*/ 2392863 w 7467600"/>
              <a:gd name="connsiteY420" fmla="*/ 6852964 h 6858000"/>
              <a:gd name="connsiteX421" fmla="*/ 2017589 w 7467600"/>
              <a:gd name="connsiteY421" fmla="*/ 6493982 h 6858000"/>
              <a:gd name="connsiteX422" fmla="*/ 2147336 w 7467600"/>
              <a:gd name="connsiteY422" fmla="*/ 6594052 h 6858000"/>
              <a:gd name="connsiteX423" fmla="*/ 2207047 w 7467600"/>
              <a:gd name="connsiteY423" fmla="*/ 6654540 h 6858000"/>
              <a:gd name="connsiteX424" fmla="*/ 2299106 w 7467600"/>
              <a:gd name="connsiteY424" fmla="*/ 6778931 h 6858000"/>
              <a:gd name="connsiteX425" fmla="*/ 2314430 w 7467600"/>
              <a:gd name="connsiteY425" fmla="*/ 6801144 h 6858000"/>
              <a:gd name="connsiteX426" fmla="*/ 2352406 w 7467600"/>
              <a:gd name="connsiteY426" fmla="*/ 6858000 h 6858000"/>
              <a:gd name="connsiteX427" fmla="*/ 2314492 w 7467600"/>
              <a:gd name="connsiteY427" fmla="*/ 6858000 h 6858000"/>
              <a:gd name="connsiteX428" fmla="*/ 2288095 w 7467600"/>
              <a:gd name="connsiteY428" fmla="*/ 6818030 h 6858000"/>
              <a:gd name="connsiteX429" fmla="*/ 2272768 w 7467600"/>
              <a:gd name="connsiteY429" fmla="*/ 6795822 h 6858000"/>
              <a:gd name="connsiteX430" fmla="*/ 2182715 w 7467600"/>
              <a:gd name="connsiteY430" fmla="*/ 6675071 h 6858000"/>
              <a:gd name="connsiteX431" fmla="*/ 2032061 w 7467600"/>
              <a:gd name="connsiteY431" fmla="*/ 6541380 h 6858000"/>
              <a:gd name="connsiteX432" fmla="*/ 2257220 w 7467600"/>
              <a:gd name="connsiteY432" fmla="*/ 6826257 h 6858000"/>
              <a:gd name="connsiteX433" fmla="*/ 2281324 w 7467600"/>
              <a:gd name="connsiteY433" fmla="*/ 6858000 h 6858000"/>
              <a:gd name="connsiteX434" fmla="*/ 2242860 w 7467600"/>
              <a:gd name="connsiteY434" fmla="*/ 6858000 h 6858000"/>
              <a:gd name="connsiteX435" fmla="*/ 2232818 w 7467600"/>
              <a:gd name="connsiteY435" fmla="*/ 6844926 h 6858000"/>
              <a:gd name="connsiteX436" fmla="*/ 1990172 w 7467600"/>
              <a:gd name="connsiteY436" fmla="*/ 6542121 h 6858000"/>
              <a:gd name="connsiteX437" fmla="*/ 2124090 w 7467600"/>
              <a:gd name="connsiteY437" fmla="*/ 6761017 h 6858000"/>
              <a:gd name="connsiteX438" fmla="*/ 2200380 w 7467600"/>
              <a:gd name="connsiteY438" fmla="*/ 6858000 h 6858000"/>
              <a:gd name="connsiteX439" fmla="*/ 2147507 w 7467600"/>
              <a:gd name="connsiteY439" fmla="*/ 6858000 h 6858000"/>
              <a:gd name="connsiteX440" fmla="*/ 2070668 w 7467600"/>
              <a:gd name="connsiteY440" fmla="*/ 6761520 h 6858000"/>
              <a:gd name="connsiteX441" fmla="*/ 1975142 w 7467600"/>
              <a:gd name="connsiteY441" fmla="*/ 6585570 h 6858000"/>
              <a:gd name="connsiteX442" fmla="*/ 2050035 w 7467600"/>
              <a:gd name="connsiteY442" fmla="*/ 6813345 h 6858000"/>
              <a:gd name="connsiteX443" fmla="*/ 2063025 w 7467600"/>
              <a:gd name="connsiteY443" fmla="*/ 6858000 h 6858000"/>
              <a:gd name="connsiteX444" fmla="*/ 2021675 w 7467600"/>
              <a:gd name="connsiteY444" fmla="*/ 6858000 h 6858000"/>
              <a:gd name="connsiteX445" fmla="*/ 2019308 w 7467600"/>
              <a:gd name="connsiteY445" fmla="*/ 6847118 h 6858000"/>
              <a:gd name="connsiteX446" fmla="*/ 1938835 w 7467600"/>
              <a:gd name="connsiteY446" fmla="*/ 6551160 h 6858000"/>
              <a:gd name="connsiteX447" fmla="*/ 1953230 w 7467600"/>
              <a:gd name="connsiteY447" fmla="*/ 6759699 h 6858000"/>
              <a:gd name="connsiteX448" fmla="*/ 1956763 w 7467600"/>
              <a:gd name="connsiteY448" fmla="*/ 6778191 h 6858000"/>
              <a:gd name="connsiteX449" fmla="*/ 1967925 w 7467600"/>
              <a:gd name="connsiteY449" fmla="*/ 6858000 h 6858000"/>
              <a:gd name="connsiteX450" fmla="*/ 1936622 w 7467600"/>
              <a:gd name="connsiteY450" fmla="*/ 6858000 h 6858000"/>
              <a:gd name="connsiteX451" fmla="*/ 1926261 w 7467600"/>
              <a:gd name="connsiteY451" fmla="*/ 6784064 h 6858000"/>
              <a:gd name="connsiteX452" fmla="*/ 1922724 w 7467600"/>
              <a:gd name="connsiteY452" fmla="*/ 6765577 h 6858000"/>
              <a:gd name="connsiteX453" fmla="*/ 1904650 w 7467600"/>
              <a:gd name="connsiteY453" fmla="*/ 6639616 h 6858000"/>
              <a:gd name="connsiteX454" fmla="*/ 1885273 w 7467600"/>
              <a:gd name="connsiteY454" fmla="*/ 6858000 h 6858000"/>
              <a:gd name="connsiteX455" fmla="*/ 1854363 w 7467600"/>
              <a:gd name="connsiteY455" fmla="*/ 6858000 h 6858000"/>
              <a:gd name="connsiteX456" fmla="*/ 1880391 w 7467600"/>
              <a:gd name="connsiteY456" fmla="*/ 6603796 h 6858000"/>
              <a:gd name="connsiteX457" fmla="*/ 1818273 w 7467600"/>
              <a:gd name="connsiteY457" fmla="*/ 6715729 h 6858000"/>
              <a:gd name="connsiteX458" fmla="*/ 1794691 w 7467600"/>
              <a:gd name="connsiteY458" fmla="*/ 6843239 h 6858000"/>
              <a:gd name="connsiteX459" fmla="*/ 1794914 w 7467600"/>
              <a:gd name="connsiteY459" fmla="*/ 6858000 h 6858000"/>
              <a:gd name="connsiteX460" fmla="*/ 1746128 w 7467600"/>
              <a:gd name="connsiteY460" fmla="*/ 6858000 h 6858000"/>
              <a:gd name="connsiteX461" fmla="*/ 1753934 w 7467600"/>
              <a:gd name="connsiteY461" fmla="*/ 6724796 h 6858000"/>
              <a:gd name="connsiteX462" fmla="*/ 1792053 w 7467600"/>
              <a:gd name="connsiteY462" fmla="*/ 6572396 h 6858000"/>
              <a:gd name="connsiteX463" fmla="*/ 1862248 w 7467600"/>
              <a:gd name="connsiteY463" fmla="*/ 6266397 h 6858000"/>
              <a:gd name="connsiteX464" fmla="*/ 1862250 w 7467600"/>
              <a:gd name="connsiteY464" fmla="*/ 6033531 h 6858000"/>
              <a:gd name="connsiteX465" fmla="*/ 1211999 w 7467600"/>
              <a:gd name="connsiteY465" fmla="*/ 6683610 h 6858000"/>
              <a:gd name="connsiteX466" fmla="*/ 1213266 w 7467600"/>
              <a:gd name="connsiteY466" fmla="*/ 6691947 h 6858000"/>
              <a:gd name="connsiteX467" fmla="*/ 1203370 w 7467600"/>
              <a:gd name="connsiteY467" fmla="*/ 6850676 h 6858000"/>
              <a:gd name="connsiteX468" fmla="*/ 1203671 w 7467600"/>
              <a:gd name="connsiteY468" fmla="*/ 6858000 h 6858000"/>
              <a:gd name="connsiteX469" fmla="*/ 1143180 w 7467600"/>
              <a:gd name="connsiteY469" fmla="*/ 6858000 h 6858000"/>
              <a:gd name="connsiteX470" fmla="*/ 1142176 w 7467600"/>
              <a:gd name="connsiteY470" fmla="*/ 6766045 h 6858000"/>
              <a:gd name="connsiteX471" fmla="*/ 1067484 w 7467600"/>
              <a:gd name="connsiteY471" fmla="*/ 6858000 h 6858000"/>
              <a:gd name="connsiteX472" fmla="*/ 953928 w 7467600"/>
              <a:gd name="connsiteY472" fmla="*/ 6858000 h 6858000"/>
              <a:gd name="connsiteX473" fmla="*/ 959715 w 7467600"/>
              <a:gd name="connsiteY473" fmla="*/ 6850185 h 6858000"/>
              <a:gd name="connsiteX474" fmla="*/ 1483788 w 7467600"/>
              <a:gd name="connsiteY474" fmla="*/ 6259174 h 6858000"/>
              <a:gd name="connsiteX475" fmla="*/ 1100671 w 7467600"/>
              <a:gd name="connsiteY475" fmla="*/ 6252137 h 6858000"/>
              <a:gd name="connsiteX476" fmla="*/ 1090144 w 7467600"/>
              <a:gd name="connsiteY476" fmla="*/ 6256748 h 6858000"/>
              <a:gd name="connsiteX477" fmla="*/ 1095872 w 7467600"/>
              <a:gd name="connsiteY477" fmla="*/ 6271892 h 6858000"/>
              <a:gd name="connsiteX478" fmla="*/ 262785 w 7467600"/>
              <a:gd name="connsiteY478" fmla="*/ 6845450 h 6858000"/>
              <a:gd name="connsiteX479" fmla="*/ 209968 w 7467600"/>
              <a:gd name="connsiteY479" fmla="*/ 6770713 h 6858000"/>
              <a:gd name="connsiteX480" fmla="*/ 873460 w 7467600"/>
              <a:gd name="connsiteY480" fmla="*/ 6253768 h 6858000"/>
              <a:gd name="connsiteX481" fmla="*/ 192686 w 7467600"/>
              <a:gd name="connsiteY481" fmla="*/ 5849257 h 6858000"/>
              <a:gd name="connsiteX482" fmla="*/ 4696 w 7467600"/>
              <a:gd name="connsiteY482" fmla="*/ 5697668 h 6858000"/>
              <a:gd name="connsiteX483" fmla="*/ 0 w 7467600"/>
              <a:gd name="connsiteY483" fmla="*/ 5689984 h 6858000"/>
              <a:gd name="connsiteX484" fmla="*/ 0 w 7467600"/>
              <a:gd name="connsiteY484" fmla="*/ 5513472 h 6858000"/>
              <a:gd name="connsiteX485" fmla="*/ 174101 w 7467600"/>
              <a:gd name="connsiteY485" fmla="*/ 5620277 h 6858000"/>
              <a:gd name="connsiteX486" fmla="*/ 891800 w 7467600"/>
              <a:gd name="connsiteY486" fmla="*/ 6036935 h 6858000"/>
              <a:gd name="connsiteX487" fmla="*/ 1072219 w 7467600"/>
              <a:gd name="connsiteY487" fmla="*/ 6169443 h 6858000"/>
              <a:gd name="connsiteX488" fmla="*/ 1074117 w 7467600"/>
              <a:gd name="connsiteY488" fmla="*/ 6170301 h 6858000"/>
              <a:gd name="connsiteX489" fmla="*/ 1083114 w 7467600"/>
              <a:gd name="connsiteY489" fmla="*/ 6174131 h 6858000"/>
              <a:gd name="connsiteX490" fmla="*/ 1543010 w 7467600"/>
              <a:gd name="connsiteY490" fmla="*/ 6191140 h 6858000"/>
              <a:gd name="connsiteX491" fmla="*/ 1551080 w 7467600"/>
              <a:gd name="connsiteY491" fmla="*/ 6195006 h 6858000"/>
              <a:gd name="connsiteX492" fmla="*/ 2345443 w 7467600"/>
              <a:gd name="connsiteY492" fmla="*/ 5549882 h 6858000"/>
              <a:gd name="connsiteX493" fmla="*/ 1721499 w 7467600"/>
              <a:gd name="connsiteY493" fmla="*/ 5599969 h 6858000"/>
              <a:gd name="connsiteX494" fmla="*/ 767716 w 7467600"/>
              <a:gd name="connsiteY494" fmla="*/ 5472768 h 6858000"/>
              <a:gd name="connsiteX495" fmla="*/ 722147 w 7467600"/>
              <a:gd name="connsiteY495" fmla="*/ 5393091 h 6858000"/>
              <a:gd name="connsiteX496" fmla="*/ 1485552 w 7467600"/>
              <a:gd name="connsiteY496" fmla="*/ 5313202 h 6858000"/>
              <a:gd name="connsiteX497" fmla="*/ 2143004 w 7467600"/>
              <a:gd name="connsiteY497" fmla="*/ 5402420 h 6858000"/>
              <a:gd name="connsiteX498" fmla="*/ 1933391 w 7467600"/>
              <a:gd name="connsiteY498" fmla="*/ 5156971 h 6858000"/>
              <a:gd name="connsiteX499" fmla="*/ 1827118 w 7467600"/>
              <a:gd name="connsiteY499" fmla="*/ 4968410 h 6858000"/>
              <a:gd name="connsiteX500" fmla="*/ 1837349 w 7467600"/>
              <a:gd name="connsiteY500" fmla="*/ 4956357 h 6858000"/>
              <a:gd name="connsiteX501" fmla="*/ 2162835 w 7467600"/>
              <a:gd name="connsiteY501" fmla="*/ 5187853 h 6858000"/>
              <a:gd name="connsiteX502" fmla="*/ 2257167 w 7467600"/>
              <a:gd name="connsiteY502" fmla="*/ 5462123 h 6858000"/>
              <a:gd name="connsiteX503" fmla="*/ 2261598 w 7467600"/>
              <a:gd name="connsiteY503" fmla="*/ 5467998 h 6858000"/>
              <a:gd name="connsiteX504" fmla="*/ 2437177 w 7467600"/>
              <a:gd name="connsiteY504" fmla="*/ 5479608 h 6858000"/>
              <a:gd name="connsiteX505" fmla="*/ 2445247 w 7467600"/>
              <a:gd name="connsiteY505" fmla="*/ 5483476 h 6858000"/>
              <a:gd name="connsiteX506" fmla="*/ 2743626 w 7467600"/>
              <a:gd name="connsiteY506" fmla="*/ 5304819 h 6858000"/>
              <a:gd name="connsiteX507" fmla="*/ 3048102 w 7467600"/>
              <a:gd name="connsiteY507" fmla="*/ 5150595 h 6858000"/>
              <a:gd name="connsiteX508" fmla="*/ 1799414 w 7467600"/>
              <a:gd name="connsiteY508" fmla="*/ 4694732 h 6858000"/>
              <a:gd name="connsiteX509" fmla="*/ 1771735 w 7467600"/>
              <a:gd name="connsiteY509" fmla="*/ 4619929 h 6858000"/>
              <a:gd name="connsiteX510" fmla="*/ 3104273 w 7467600"/>
              <a:gd name="connsiteY510" fmla="*/ 5076159 h 6858000"/>
              <a:gd name="connsiteX511" fmla="*/ 3113245 w 7467600"/>
              <a:gd name="connsiteY511" fmla="*/ 5090705 h 6858000"/>
              <a:gd name="connsiteX512" fmla="*/ 3126294 w 7467600"/>
              <a:gd name="connsiteY512" fmla="*/ 5114400 h 6858000"/>
              <a:gd name="connsiteX513" fmla="*/ 3937433 w 7467600"/>
              <a:gd name="connsiteY513" fmla="*/ 4830473 h 6858000"/>
              <a:gd name="connsiteX514" fmla="*/ 3590475 w 7467600"/>
              <a:gd name="connsiteY514" fmla="*/ 4597974 h 6858000"/>
              <a:gd name="connsiteX515" fmla="*/ 3100264 w 7467600"/>
              <a:gd name="connsiteY515" fmla="*/ 4579845 h 6858000"/>
              <a:gd name="connsiteX516" fmla="*/ 2183576 w 7467600"/>
              <a:gd name="connsiteY516" fmla="*/ 4227150 h 6858000"/>
              <a:gd name="connsiteX517" fmla="*/ 2151029 w 7467600"/>
              <a:gd name="connsiteY517" fmla="*/ 4146947 h 6858000"/>
              <a:gd name="connsiteX518" fmla="*/ 3563434 w 7467600"/>
              <a:gd name="connsiteY518" fmla="*/ 4469115 h 6858000"/>
              <a:gd name="connsiteX519" fmla="*/ 3177952 w 7467600"/>
              <a:gd name="connsiteY519" fmla="*/ 3657386 h 6858000"/>
              <a:gd name="connsiteX520" fmla="*/ 3189263 w 7467600"/>
              <a:gd name="connsiteY520" fmla="*/ 3625726 h 6858000"/>
              <a:gd name="connsiteX521" fmla="*/ 3560912 w 7467600"/>
              <a:gd name="connsiteY521" fmla="*/ 4079863 h 6858000"/>
              <a:gd name="connsiteX522" fmla="*/ 3626636 w 7467600"/>
              <a:gd name="connsiteY522" fmla="*/ 4512230 h 6858000"/>
              <a:gd name="connsiteX523" fmla="*/ 3653088 w 7467600"/>
              <a:gd name="connsiteY523" fmla="*/ 4521417 h 6858000"/>
              <a:gd name="connsiteX524" fmla="*/ 3988128 w 7467600"/>
              <a:gd name="connsiteY524" fmla="*/ 4817267 h 6858000"/>
              <a:gd name="connsiteX525" fmla="*/ 4830582 w 7467600"/>
              <a:gd name="connsiteY525" fmla="*/ 4676000 h 6858000"/>
              <a:gd name="connsiteX526" fmla="*/ 4830100 w 7467600"/>
              <a:gd name="connsiteY526" fmla="*/ 4675554 h 6858000"/>
              <a:gd name="connsiteX527" fmla="*/ 4036318 w 7467600"/>
              <a:gd name="connsiteY527" fmla="*/ 4147013 h 6858000"/>
              <a:gd name="connsiteX528" fmla="*/ 3432098 w 7467600"/>
              <a:gd name="connsiteY528" fmla="*/ 3537312 h 6858000"/>
              <a:gd name="connsiteX529" fmla="*/ 3446761 w 7467600"/>
              <a:gd name="connsiteY529" fmla="*/ 3461278 h 6858000"/>
              <a:gd name="connsiteX530" fmla="*/ 4419733 w 7467600"/>
              <a:gd name="connsiteY530" fmla="*/ 3963555 h 6858000"/>
              <a:gd name="connsiteX531" fmla="*/ 4781371 w 7467600"/>
              <a:gd name="connsiteY531" fmla="*/ 4458604 h 6858000"/>
              <a:gd name="connsiteX532" fmla="*/ 4780440 w 7467600"/>
              <a:gd name="connsiteY532" fmla="*/ 4470290 h 6858000"/>
              <a:gd name="connsiteX533" fmla="*/ 4898954 w 7467600"/>
              <a:gd name="connsiteY533" fmla="*/ 4662092 h 6858000"/>
              <a:gd name="connsiteX534" fmla="*/ 4900699 w 7467600"/>
              <a:gd name="connsiteY534" fmla="*/ 4670867 h 6858000"/>
              <a:gd name="connsiteX535" fmla="*/ 5714511 w 7467600"/>
              <a:gd name="connsiteY535" fmla="*/ 4663483 h 6858000"/>
              <a:gd name="connsiteX536" fmla="*/ 5464793 w 7467600"/>
              <a:gd name="connsiteY536" fmla="*/ 4393556 h 6858000"/>
              <a:gd name="connsiteX537" fmla="*/ 5461897 w 7467600"/>
              <a:gd name="connsiteY537" fmla="*/ 4390879 h 6858000"/>
              <a:gd name="connsiteX538" fmla="*/ 4294126 w 7467600"/>
              <a:gd name="connsiteY538" fmla="*/ 3303048 h 6858000"/>
              <a:gd name="connsiteX539" fmla="*/ 4305321 w 7467600"/>
              <a:gd name="connsiteY539" fmla="*/ 3256953 h 6858000"/>
              <a:gd name="connsiteX540" fmla="*/ 4949299 w 7467600"/>
              <a:gd name="connsiteY540" fmla="*/ 3766336 h 6858000"/>
              <a:gd name="connsiteX541" fmla="*/ 5291452 w 7467600"/>
              <a:gd name="connsiteY541" fmla="*/ 4076801 h 6858000"/>
              <a:gd name="connsiteX542" fmla="*/ 5434998 w 7467600"/>
              <a:gd name="connsiteY542" fmla="*/ 4254100 h 6858000"/>
              <a:gd name="connsiteX543" fmla="*/ 5351015 w 7467600"/>
              <a:gd name="connsiteY543" fmla="*/ 3760989 h 6858000"/>
              <a:gd name="connsiteX544" fmla="*/ 5413780 w 7467600"/>
              <a:gd name="connsiteY544" fmla="*/ 2966265 h 6858000"/>
              <a:gd name="connsiteX545" fmla="*/ 5425627 w 7467600"/>
              <a:gd name="connsiteY545" fmla="*/ 2954192 h 6858000"/>
              <a:gd name="connsiteX546" fmla="*/ 6604735 w 7467600"/>
              <a:gd name="connsiteY546" fmla="*/ 2041381 h 6858000"/>
              <a:gd name="connsiteX547" fmla="*/ 7204487 w 7467600"/>
              <a:gd name="connsiteY547" fmla="*/ 2742112 h 6858000"/>
              <a:gd name="connsiteX548" fmla="*/ 7131592 w 7467600"/>
              <a:gd name="connsiteY548" fmla="*/ 2672096 h 6858000"/>
              <a:gd name="connsiteX549" fmla="*/ 6996344 w 7467600"/>
              <a:gd name="connsiteY549" fmla="*/ 2518310 h 6858000"/>
              <a:gd name="connsiteX550" fmla="*/ 6735495 w 7467600"/>
              <a:gd name="connsiteY550" fmla="*/ 2196890 h 6858000"/>
              <a:gd name="connsiteX551" fmla="*/ 6721901 w 7467600"/>
              <a:gd name="connsiteY551" fmla="*/ 2179274 h 6858000"/>
              <a:gd name="connsiteX552" fmla="*/ 6604735 w 7467600"/>
              <a:gd name="connsiteY552" fmla="*/ 2041381 h 6858000"/>
              <a:gd name="connsiteX553" fmla="*/ 6591670 w 7467600"/>
              <a:gd name="connsiteY553" fmla="*/ 1988277 h 6858000"/>
              <a:gd name="connsiteX554" fmla="*/ 6747349 w 7467600"/>
              <a:gd name="connsiteY554" fmla="*/ 2160069 h 6858000"/>
              <a:gd name="connsiteX555" fmla="*/ 6760943 w 7467600"/>
              <a:gd name="connsiteY555" fmla="*/ 2177686 h 6858000"/>
              <a:gd name="connsiteX556" fmla="*/ 7021065 w 7467600"/>
              <a:gd name="connsiteY556" fmla="*/ 2498102 h 6858000"/>
              <a:gd name="connsiteX557" fmla="*/ 7155223 w 7467600"/>
              <a:gd name="connsiteY557" fmla="*/ 2650386 h 6858000"/>
              <a:gd name="connsiteX558" fmla="*/ 7203167 w 7467600"/>
              <a:gd name="connsiteY558" fmla="*/ 2697288 h 6858000"/>
              <a:gd name="connsiteX559" fmla="*/ 6937703 w 7467600"/>
              <a:gd name="connsiteY559" fmla="*/ 2321981 h 6858000"/>
              <a:gd name="connsiteX560" fmla="*/ 6591670 w 7467600"/>
              <a:gd name="connsiteY560" fmla="*/ 1988277 h 6858000"/>
              <a:gd name="connsiteX561" fmla="*/ 5798671 w 7467600"/>
              <a:gd name="connsiteY561" fmla="*/ 1981601 h 6858000"/>
              <a:gd name="connsiteX562" fmla="*/ 5754709 w 7467600"/>
              <a:gd name="connsiteY562" fmla="*/ 2071454 h 6858000"/>
              <a:gd name="connsiteX563" fmla="*/ 5763044 w 7467600"/>
              <a:gd name="connsiteY563" fmla="*/ 2842206 h 6858000"/>
              <a:gd name="connsiteX564" fmla="*/ 5764974 w 7467600"/>
              <a:gd name="connsiteY564" fmla="*/ 2799609 h 6858000"/>
              <a:gd name="connsiteX565" fmla="*/ 5767665 w 7467600"/>
              <a:gd name="connsiteY565" fmla="*/ 2666409 h 6858000"/>
              <a:gd name="connsiteX566" fmla="*/ 5763055 w 7467600"/>
              <a:gd name="connsiteY566" fmla="*/ 2579705 h 6858000"/>
              <a:gd name="connsiteX567" fmla="*/ 5758079 w 7467600"/>
              <a:gd name="connsiteY567" fmla="*/ 2492508 h 6858000"/>
              <a:gd name="connsiteX568" fmla="*/ 5779325 w 7467600"/>
              <a:gd name="connsiteY568" fmla="*/ 2197069 h 6858000"/>
              <a:gd name="connsiteX569" fmla="*/ 5798671 w 7467600"/>
              <a:gd name="connsiteY569" fmla="*/ 1981601 h 6858000"/>
              <a:gd name="connsiteX570" fmla="*/ 5829202 w 7467600"/>
              <a:gd name="connsiteY570" fmla="*/ 1971679 h 6858000"/>
              <a:gd name="connsiteX571" fmla="*/ 5809558 w 7467600"/>
              <a:gd name="connsiteY571" fmla="*/ 2198043 h 6858000"/>
              <a:gd name="connsiteX572" fmla="*/ 5788653 w 7467600"/>
              <a:gd name="connsiteY572" fmla="*/ 2489430 h 6858000"/>
              <a:gd name="connsiteX573" fmla="*/ 5793439 w 7467600"/>
              <a:gd name="connsiteY573" fmla="*/ 2575235 h 6858000"/>
              <a:gd name="connsiteX574" fmla="*/ 5796837 w 7467600"/>
              <a:gd name="connsiteY574" fmla="*/ 2637633 h 6858000"/>
              <a:gd name="connsiteX575" fmla="*/ 5818614 w 7467600"/>
              <a:gd name="connsiteY575" fmla="*/ 2473055 h 6858000"/>
              <a:gd name="connsiteX576" fmla="*/ 5829202 w 7467600"/>
              <a:gd name="connsiteY576" fmla="*/ 1971679 h 6858000"/>
              <a:gd name="connsiteX577" fmla="*/ 5911389 w 7467600"/>
              <a:gd name="connsiteY577" fmla="*/ 1898371 h 6858000"/>
              <a:gd name="connsiteX578" fmla="*/ 6237627 w 7467600"/>
              <a:gd name="connsiteY578" fmla="*/ 2231921 h 6858000"/>
              <a:gd name="connsiteX579" fmla="*/ 5911389 w 7467600"/>
              <a:gd name="connsiteY579" fmla="*/ 1898371 h 6858000"/>
              <a:gd name="connsiteX580" fmla="*/ 6944437 w 7467600"/>
              <a:gd name="connsiteY580" fmla="*/ 1575402 h 6858000"/>
              <a:gd name="connsiteX581" fmla="*/ 6304730 w 7467600"/>
              <a:gd name="connsiteY581" fmla="*/ 1766654 h 6858000"/>
              <a:gd name="connsiteX582" fmla="*/ 6944437 w 7467600"/>
              <a:gd name="connsiteY582" fmla="*/ 1575402 h 6858000"/>
              <a:gd name="connsiteX583" fmla="*/ 7019523 w 7467600"/>
              <a:gd name="connsiteY583" fmla="*/ 1519450 h 6858000"/>
              <a:gd name="connsiteX584" fmla="*/ 6298091 w 7467600"/>
              <a:gd name="connsiteY584" fmla="*/ 1737122 h 6858000"/>
              <a:gd name="connsiteX585" fmla="*/ 7019523 w 7467600"/>
              <a:gd name="connsiteY585" fmla="*/ 1519450 h 6858000"/>
              <a:gd name="connsiteX586" fmla="*/ 2399523 w 7467600"/>
              <a:gd name="connsiteY586" fmla="*/ 1428234 h 6858000"/>
              <a:gd name="connsiteX587" fmla="*/ 2224982 w 7467600"/>
              <a:gd name="connsiteY587" fmla="*/ 1826201 h 6858000"/>
              <a:gd name="connsiteX588" fmla="*/ 2096099 w 7467600"/>
              <a:gd name="connsiteY588" fmla="*/ 2345900 h 6858000"/>
              <a:gd name="connsiteX589" fmla="*/ 2283317 w 7467600"/>
              <a:gd name="connsiteY589" fmla="*/ 1796925 h 6858000"/>
              <a:gd name="connsiteX590" fmla="*/ 2399523 w 7467600"/>
              <a:gd name="connsiteY590" fmla="*/ 1428234 h 6858000"/>
              <a:gd name="connsiteX591" fmla="*/ 2448558 w 7467600"/>
              <a:gd name="connsiteY591" fmla="*/ 1373435 h 6858000"/>
              <a:gd name="connsiteX592" fmla="*/ 2312521 w 7467600"/>
              <a:gd name="connsiteY592" fmla="*/ 1806140 h 6858000"/>
              <a:gd name="connsiteX593" fmla="*/ 2127533 w 7467600"/>
              <a:gd name="connsiteY593" fmla="*/ 2348380 h 6858000"/>
              <a:gd name="connsiteX594" fmla="*/ 2358080 w 7467600"/>
              <a:gd name="connsiteY594" fmla="*/ 1866134 h 6858000"/>
              <a:gd name="connsiteX595" fmla="*/ 2407436 w 7467600"/>
              <a:gd name="connsiteY595" fmla="*/ 1651070 h 6858000"/>
              <a:gd name="connsiteX596" fmla="*/ 2448558 w 7467600"/>
              <a:gd name="connsiteY596" fmla="*/ 1373435 h 6858000"/>
              <a:gd name="connsiteX597" fmla="*/ 278707 w 7467600"/>
              <a:gd name="connsiteY597" fmla="*/ 1352270 h 6858000"/>
              <a:gd name="connsiteX598" fmla="*/ 321570 w 7467600"/>
              <a:gd name="connsiteY598" fmla="*/ 1861610 h 6858000"/>
              <a:gd name="connsiteX599" fmla="*/ 294281 w 7467600"/>
              <a:gd name="connsiteY599" fmla="*/ 1440658 h 6858000"/>
              <a:gd name="connsiteX600" fmla="*/ 278707 w 7467600"/>
              <a:gd name="connsiteY600" fmla="*/ 1352270 h 6858000"/>
              <a:gd name="connsiteX601" fmla="*/ 1423821 w 7467600"/>
              <a:gd name="connsiteY601" fmla="*/ 1351958 h 6858000"/>
              <a:gd name="connsiteX602" fmla="*/ 1638521 w 7467600"/>
              <a:gd name="connsiteY602" fmla="*/ 1908470 h 6858000"/>
              <a:gd name="connsiteX603" fmla="*/ 1754199 w 7467600"/>
              <a:gd name="connsiteY603" fmla="*/ 2149284 h 6858000"/>
              <a:gd name="connsiteX604" fmla="*/ 1908359 w 7467600"/>
              <a:gd name="connsiteY604" fmla="*/ 2364988 h 6858000"/>
              <a:gd name="connsiteX605" fmla="*/ 1647661 w 7467600"/>
              <a:gd name="connsiteY605" fmla="*/ 1825945 h 6858000"/>
              <a:gd name="connsiteX606" fmla="*/ 1423821 w 7467600"/>
              <a:gd name="connsiteY606" fmla="*/ 1351958 h 6858000"/>
              <a:gd name="connsiteX607" fmla="*/ 1431890 w 7467600"/>
              <a:gd name="connsiteY607" fmla="*/ 1306475 h 6858000"/>
              <a:gd name="connsiteX608" fmla="*/ 1507597 w 7467600"/>
              <a:gd name="connsiteY608" fmla="*/ 1446132 h 6858000"/>
              <a:gd name="connsiteX609" fmla="*/ 1674586 w 7467600"/>
              <a:gd name="connsiteY609" fmla="*/ 1813832 h 6858000"/>
              <a:gd name="connsiteX610" fmla="*/ 1815950 w 7467600"/>
              <a:gd name="connsiteY610" fmla="*/ 2128564 h 6858000"/>
              <a:gd name="connsiteX611" fmla="*/ 1984242 w 7467600"/>
              <a:gd name="connsiteY611" fmla="*/ 2430829 h 6858000"/>
              <a:gd name="connsiteX612" fmla="*/ 2014023 w 7467600"/>
              <a:gd name="connsiteY612" fmla="*/ 2450995 h 6858000"/>
              <a:gd name="connsiteX613" fmla="*/ 1747337 w 7467600"/>
              <a:gd name="connsiteY613" fmla="*/ 1855264 h 6858000"/>
              <a:gd name="connsiteX614" fmla="*/ 1533749 w 7467600"/>
              <a:gd name="connsiteY614" fmla="*/ 1478656 h 6858000"/>
              <a:gd name="connsiteX615" fmla="*/ 1431890 w 7467600"/>
              <a:gd name="connsiteY615" fmla="*/ 1306475 h 6858000"/>
              <a:gd name="connsiteX616" fmla="*/ 5052692 w 7467600"/>
              <a:gd name="connsiteY616" fmla="*/ 1292994 h 6858000"/>
              <a:gd name="connsiteX617" fmla="*/ 5200661 w 7467600"/>
              <a:gd name="connsiteY617" fmla="*/ 1635186 h 6858000"/>
              <a:gd name="connsiteX618" fmla="*/ 5297138 w 7467600"/>
              <a:gd name="connsiteY618" fmla="*/ 1906351 h 6858000"/>
              <a:gd name="connsiteX619" fmla="*/ 5052692 w 7467600"/>
              <a:gd name="connsiteY619" fmla="*/ 1292994 h 6858000"/>
              <a:gd name="connsiteX620" fmla="*/ 5009948 w 7467600"/>
              <a:gd name="connsiteY620" fmla="*/ 1273619 h 6858000"/>
              <a:gd name="connsiteX621" fmla="*/ 5121777 w 7467600"/>
              <a:gd name="connsiteY621" fmla="*/ 1654213 h 6858000"/>
              <a:gd name="connsiteX622" fmla="*/ 5293545 w 7467600"/>
              <a:gd name="connsiteY622" fmla="*/ 2072247 h 6858000"/>
              <a:gd name="connsiteX623" fmla="*/ 5294042 w 7467600"/>
              <a:gd name="connsiteY623" fmla="*/ 2065019 h 6858000"/>
              <a:gd name="connsiteX624" fmla="*/ 5171936 w 7467600"/>
              <a:gd name="connsiteY624" fmla="*/ 1647613 h 6858000"/>
              <a:gd name="connsiteX625" fmla="*/ 5009948 w 7467600"/>
              <a:gd name="connsiteY625" fmla="*/ 1273619 h 6858000"/>
              <a:gd name="connsiteX626" fmla="*/ 655236 w 7467600"/>
              <a:gd name="connsiteY626" fmla="*/ 1268632 h 6858000"/>
              <a:gd name="connsiteX627" fmla="*/ 839521 w 7467600"/>
              <a:gd name="connsiteY627" fmla="*/ 1685315 h 6858000"/>
              <a:gd name="connsiteX628" fmla="*/ 1109416 w 7467600"/>
              <a:gd name="connsiteY628" fmla="*/ 2061663 h 6858000"/>
              <a:gd name="connsiteX629" fmla="*/ 1298300 w 7467600"/>
              <a:gd name="connsiteY629" fmla="*/ 2247742 h 6858000"/>
              <a:gd name="connsiteX630" fmla="*/ 1125871 w 7467600"/>
              <a:gd name="connsiteY630" fmla="*/ 1989513 h 6858000"/>
              <a:gd name="connsiteX631" fmla="*/ 981574 w 7467600"/>
              <a:gd name="connsiteY631" fmla="*/ 1783157 h 6858000"/>
              <a:gd name="connsiteX632" fmla="*/ 922198 w 7467600"/>
              <a:gd name="connsiteY632" fmla="*/ 1677437 h 6858000"/>
              <a:gd name="connsiteX633" fmla="*/ 869293 w 7467600"/>
              <a:gd name="connsiteY633" fmla="*/ 1583214 h 6858000"/>
              <a:gd name="connsiteX634" fmla="*/ 751431 w 7467600"/>
              <a:gd name="connsiteY634" fmla="*/ 1405731 h 6858000"/>
              <a:gd name="connsiteX635" fmla="*/ 655236 w 7467600"/>
              <a:gd name="connsiteY635" fmla="*/ 1268632 h 6858000"/>
              <a:gd name="connsiteX636" fmla="*/ 6516292 w 7467600"/>
              <a:gd name="connsiteY636" fmla="*/ 1263064 h 6858000"/>
              <a:gd name="connsiteX637" fmla="*/ 5736320 w 7467600"/>
              <a:gd name="connsiteY637" fmla="*/ 1501803 h 6858000"/>
              <a:gd name="connsiteX638" fmla="*/ 6516292 w 7467600"/>
              <a:gd name="connsiteY638" fmla="*/ 1263064 h 6858000"/>
              <a:gd name="connsiteX639" fmla="*/ 291466 w 7467600"/>
              <a:gd name="connsiteY639" fmla="*/ 1250369 h 6858000"/>
              <a:gd name="connsiteX640" fmla="*/ 323180 w 7467600"/>
              <a:gd name="connsiteY640" fmla="*/ 1435283 h 6858000"/>
              <a:gd name="connsiteX641" fmla="*/ 349381 w 7467600"/>
              <a:gd name="connsiteY641" fmla="*/ 1875041 h 6858000"/>
              <a:gd name="connsiteX642" fmla="*/ 374363 w 7467600"/>
              <a:gd name="connsiteY642" fmla="*/ 1506494 h 6858000"/>
              <a:gd name="connsiteX643" fmla="*/ 302168 w 7467600"/>
              <a:gd name="connsiteY643" fmla="*/ 1274495 h 6858000"/>
              <a:gd name="connsiteX644" fmla="*/ 291466 w 7467600"/>
              <a:gd name="connsiteY644" fmla="*/ 1250369 h 6858000"/>
              <a:gd name="connsiteX645" fmla="*/ 678222 w 7467600"/>
              <a:gd name="connsiteY645" fmla="*/ 1248670 h 6858000"/>
              <a:gd name="connsiteX646" fmla="*/ 775536 w 7467600"/>
              <a:gd name="connsiteY646" fmla="*/ 1388015 h 6858000"/>
              <a:gd name="connsiteX647" fmla="*/ 894529 w 7467600"/>
              <a:gd name="connsiteY647" fmla="*/ 1567739 h 6858000"/>
              <a:gd name="connsiteX648" fmla="*/ 948000 w 7467600"/>
              <a:gd name="connsiteY648" fmla="*/ 1663088 h 6858000"/>
              <a:gd name="connsiteX649" fmla="*/ 1006812 w 7467600"/>
              <a:gd name="connsiteY649" fmla="*/ 1767683 h 6858000"/>
              <a:gd name="connsiteX650" fmla="*/ 1149133 w 7467600"/>
              <a:gd name="connsiteY650" fmla="*/ 1971513 h 6858000"/>
              <a:gd name="connsiteX651" fmla="*/ 1333952 w 7467600"/>
              <a:gd name="connsiteY651" fmla="*/ 2251620 h 6858000"/>
              <a:gd name="connsiteX652" fmla="*/ 1337329 w 7467600"/>
              <a:gd name="connsiteY652" fmla="*/ 2258350 h 6858000"/>
              <a:gd name="connsiteX653" fmla="*/ 1014726 w 7467600"/>
              <a:gd name="connsiteY653" fmla="*/ 1615556 h 6858000"/>
              <a:gd name="connsiteX654" fmla="*/ 678222 w 7467600"/>
              <a:gd name="connsiteY654" fmla="*/ 1248670 h 6858000"/>
              <a:gd name="connsiteX655" fmla="*/ 6691602 w 7467600"/>
              <a:gd name="connsiteY655" fmla="*/ 1140573 h 6858000"/>
              <a:gd name="connsiteX656" fmla="*/ 6571100 w 7467600"/>
              <a:gd name="connsiteY656" fmla="*/ 1183662 h 6858000"/>
              <a:gd name="connsiteX657" fmla="*/ 6241687 w 7467600"/>
              <a:gd name="connsiteY657" fmla="*/ 1257600 h 6858000"/>
              <a:gd name="connsiteX658" fmla="*/ 5693009 w 7467600"/>
              <a:gd name="connsiteY658" fmla="*/ 1478256 h 6858000"/>
              <a:gd name="connsiteX659" fmla="*/ 6548420 w 7467600"/>
              <a:gd name="connsiteY659" fmla="*/ 1214599 h 6858000"/>
              <a:gd name="connsiteX660" fmla="*/ 6605473 w 7467600"/>
              <a:gd name="connsiteY660" fmla="*/ 1184686 h 6858000"/>
              <a:gd name="connsiteX661" fmla="*/ 6691602 w 7467600"/>
              <a:gd name="connsiteY661" fmla="*/ 1140573 h 6858000"/>
              <a:gd name="connsiteX662" fmla="*/ 4002475 w 7467600"/>
              <a:gd name="connsiteY662" fmla="*/ 1037802 h 6858000"/>
              <a:gd name="connsiteX663" fmla="*/ 4000324 w 7467600"/>
              <a:gd name="connsiteY663" fmla="*/ 1039362 h 6858000"/>
              <a:gd name="connsiteX664" fmla="*/ 4002862 w 7467600"/>
              <a:gd name="connsiteY664" fmla="*/ 1042866 h 6858000"/>
              <a:gd name="connsiteX665" fmla="*/ 4002475 w 7467600"/>
              <a:gd name="connsiteY665" fmla="*/ 1037802 h 6858000"/>
              <a:gd name="connsiteX666" fmla="*/ 506322 w 7467600"/>
              <a:gd name="connsiteY666" fmla="*/ 1020997 h 6858000"/>
              <a:gd name="connsiteX667" fmla="*/ 533068 w 7467600"/>
              <a:gd name="connsiteY667" fmla="*/ 1029409 h 6858000"/>
              <a:gd name="connsiteX668" fmla="*/ 1232525 w 7467600"/>
              <a:gd name="connsiteY668" fmla="*/ 1804675 h 6858000"/>
              <a:gd name="connsiteX669" fmla="*/ 1388858 w 7467600"/>
              <a:gd name="connsiteY669" fmla="*/ 2368011 h 6858000"/>
              <a:gd name="connsiteX670" fmla="*/ 1384098 w 7467600"/>
              <a:gd name="connsiteY670" fmla="*/ 2378125 h 6858000"/>
              <a:gd name="connsiteX671" fmla="*/ 1425393 w 7467600"/>
              <a:gd name="connsiteY671" fmla="*/ 2589124 h 6858000"/>
              <a:gd name="connsiteX672" fmla="*/ 1424001 w 7467600"/>
              <a:gd name="connsiteY672" fmla="*/ 2597541 h 6858000"/>
              <a:gd name="connsiteX673" fmla="*/ 2152729 w 7467600"/>
              <a:gd name="connsiteY673" fmla="*/ 2864487 h 6858000"/>
              <a:gd name="connsiteX674" fmla="*/ 2020609 w 7467600"/>
              <a:gd name="connsiteY674" fmla="*/ 2539671 h 6858000"/>
              <a:gd name="connsiteX675" fmla="*/ 2018920 w 7467600"/>
              <a:gd name="connsiteY675" fmla="*/ 2536309 h 6858000"/>
              <a:gd name="connsiteX676" fmla="*/ 1342441 w 7467600"/>
              <a:gd name="connsiteY676" fmla="*/ 1173017 h 6858000"/>
              <a:gd name="connsiteX677" fmla="*/ 1367925 w 7467600"/>
              <a:gd name="connsiteY677" fmla="*/ 1135648 h 6858000"/>
              <a:gd name="connsiteX678" fmla="*/ 1771401 w 7467600"/>
              <a:gd name="connsiteY678" fmla="*/ 1806673 h 6858000"/>
              <a:gd name="connsiteX679" fmla="*/ 1972385 w 7467600"/>
              <a:gd name="connsiteY679" fmla="*/ 2198735 h 6858000"/>
              <a:gd name="connsiteX680" fmla="*/ 2040892 w 7467600"/>
              <a:gd name="connsiteY680" fmla="*/ 2405205 h 6858000"/>
              <a:gd name="connsiteX681" fmla="*/ 2131689 w 7467600"/>
              <a:gd name="connsiteY681" fmla="*/ 1936926 h 6858000"/>
              <a:gd name="connsiteX682" fmla="*/ 2454820 w 7467600"/>
              <a:gd name="connsiteY682" fmla="*/ 1248808 h 6858000"/>
              <a:gd name="connsiteX683" fmla="*/ 2492512 w 7467600"/>
              <a:gd name="connsiteY683" fmla="*/ 1302920 h 6858000"/>
              <a:gd name="connsiteX684" fmla="*/ 2081216 w 7467600"/>
              <a:gd name="connsiteY684" fmla="*/ 2527513 h 6858000"/>
              <a:gd name="connsiteX685" fmla="*/ 2081211 w 7467600"/>
              <a:gd name="connsiteY685" fmla="*/ 2528916 h 6858000"/>
              <a:gd name="connsiteX686" fmla="*/ 2199067 w 7467600"/>
              <a:gd name="connsiteY686" fmla="*/ 2884061 h 6858000"/>
              <a:gd name="connsiteX687" fmla="*/ 3192586 w 7467600"/>
              <a:gd name="connsiteY687" fmla="*/ 3411496 h 6858000"/>
              <a:gd name="connsiteX688" fmla="*/ 3182620 w 7467600"/>
              <a:gd name="connsiteY688" fmla="*/ 3483279 h 6858000"/>
              <a:gd name="connsiteX689" fmla="*/ 2435119 w 7467600"/>
              <a:gd name="connsiteY689" fmla="*/ 3080173 h 6858000"/>
              <a:gd name="connsiteX690" fmla="*/ 2410152 w 7467600"/>
              <a:gd name="connsiteY690" fmla="*/ 3063751 h 6858000"/>
              <a:gd name="connsiteX691" fmla="*/ 2408099 w 7467600"/>
              <a:gd name="connsiteY691" fmla="*/ 3064403 h 6858000"/>
              <a:gd name="connsiteX692" fmla="*/ 2407218 w 7467600"/>
              <a:gd name="connsiteY692" fmla="*/ 3070324 h 6858000"/>
              <a:gd name="connsiteX693" fmla="*/ 2380138 w 7467600"/>
              <a:gd name="connsiteY693" fmla="*/ 3099341 h 6858000"/>
              <a:gd name="connsiteX694" fmla="*/ 1765923 w 7467600"/>
              <a:gd name="connsiteY694" fmla="*/ 3581043 h 6858000"/>
              <a:gd name="connsiteX695" fmla="*/ 1702258 w 7467600"/>
              <a:gd name="connsiteY695" fmla="*/ 3612286 h 6858000"/>
              <a:gd name="connsiteX696" fmla="*/ 1538370 w 7467600"/>
              <a:gd name="connsiteY696" fmla="*/ 3811804 h 6858000"/>
              <a:gd name="connsiteX697" fmla="*/ 542867 w 7467600"/>
              <a:gd name="connsiteY697" fmla="*/ 4944092 h 6858000"/>
              <a:gd name="connsiteX698" fmla="*/ 515800 w 7467600"/>
              <a:gd name="connsiteY698" fmla="*/ 4862180 h 6858000"/>
              <a:gd name="connsiteX699" fmla="*/ 909145 w 7467600"/>
              <a:gd name="connsiteY699" fmla="*/ 4199225 h 6858000"/>
              <a:gd name="connsiteX700" fmla="*/ 1214067 w 7467600"/>
              <a:gd name="connsiteY700" fmla="*/ 3908561 h 6858000"/>
              <a:gd name="connsiteX701" fmla="*/ 640967 w 7467600"/>
              <a:gd name="connsiteY701" fmla="*/ 4105601 h 6858000"/>
              <a:gd name="connsiteX702" fmla="*/ 112563 w 7467600"/>
              <a:gd name="connsiteY702" fmla="*/ 4396952 h 6858000"/>
              <a:gd name="connsiteX703" fmla="*/ 0 w 7467600"/>
              <a:gd name="connsiteY703" fmla="*/ 4466006 h 6858000"/>
              <a:gd name="connsiteX704" fmla="*/ 0 w 7467600"/>
              <a:gd name="connsiteY704" fmla="*/ 4233763 h 6858000"/>
              <a:gd name="connsiteX705" fmla="*/ 36881 w 7467600"/>
              <a:gd name="connsiteY705" fmla="*/ 4200118 h 6858000"/>
              <a:gd name="connsiteX706" fmla="*/ 910534 w 7467600"/>
              <a:gd name="connsiteY706" fmla="*/ 3629753 h 6858000"/>
              <a:gd name="connsiteX707" fmla="*/ 1578717 w 7467600"/>
              <a:gd name="connsiteY707" fmla="*/ 3575982 h 6858000"/>
              <a:gd name="connsiteX708" fmla="*/ 2338780 w 7467600"/>
              <a:gd name="connsiteY708" fmla="*/ 3033725 h 6858000"/>
              <a:gd name="connsiteX709" fmla="*/ 1807991 w 7467600"/>
              <a:gd name="connsiteY709" fmla="*/ 2807184 h 6858000"/>
              <a:gd name="connsiteX710" fmla="*/ 1416358 w 7467600"/>
              <a:gd name="connsiteY710" fmla="*/ 3112571 h 6858000"/>
              <a:gd name="connsiteX711" fmla="*/ 939066 w 7467600"/>
              <a:gd name="connsiteY711" fmla="*/ 3378798 h 6858000"/>
              <a:gd name="connsiteX712" fmla="*/ 115099 w 7467600"/>
              <a:gd name="connsiteY712" fmla="*/ 3607650 h 6858000"/>
              <a:gd name="connsiteX713" fmla="*/ 97284 w 7467600"/>
              <a:gd name="connsiteY713" fmla="*/ 3520393 h 6858000"/>
              <a:gd name="connsiteX714" fmla="*/ 922050 w 7467600"/>
              <a:gd name="connsiteY714" fmla="*/ 3074867 h 6858000"/>
              <a:gd name="connsiteX715" fmla="*/ 1405265 w 7467600"/>
              <a:gd name="connsiteY715" fmla="*/ 3016319 h 6858000"/>
              <a:gd name="connsiteX716" fmla="*/ 1407512 w 7467600"/>
              <a:gd name="connsiteY716" fmla="*/ 3018001 h 6858000"/>
              <a:gd name="connsiteX717" fmla="*/ 1726266 w 7467600"/>
              <a:gd name="connsiteY717" fmla="*/ 2777274 h 6858000"/>
              <a:gd name="connsiteX718" fmla="*/ 625390 w 7467600"/>
              <a:gd name="connsiteY718" fmla="*/ 2514541 h 6858000"/>
              <a:gd name="connsiteX719" fmla="*/ 619799 w 7467600"/>
              <a:gd name="connsiteY719" fmla="*/ 2527180 h 6858000"/>
              <a:gd name="connsiteX720" fmla="*/ 310030 w 7467600"/>
              <a:gd name="connsiteY720" fmla="*/ 2771818 h 6858000"/>
              <a:gd name="connsiteX721" fmla="*/ 173877 w 7467600"/>
              <a:gd name="connsiteY721" fmla="*/ 2937056 h 6858000"/>
              <a:gd name="connsiteX722" fmla="*/ 77889 w 7467600"/>
              <a:gd name="connsiteY722" fmla="*/ 3138440 h 6858000"/>
              <a:gd name="connsiteX723" fmla="*/ 0 w 7467600"/>
              <a:gd name="connsiteY723" fmla="*/ 3271395 h 6858000"/>
              <a:gd name="connsiteX724" fmla="*/ 0 w 7467600"/>
              <a:gd name="connsiteY724" fmla="*/ 3153002 h 6858000"/>
              <a:gd name="connsiteX725" fmla="*/ 2386 w 7467600"/>
              <a:gd name="connsiteY725" fmla="*/ 3149203 h 6858000"/>
              <a:gd name="connsiteX726" fmla="*/ 89753 w 7467600"/>
              <a:gd name="connsiteY726" fmla="*/ 2987702 h 6858000"/>
              <a:gd name="connsiteX727" fmla="*/ 76869 w 7467600"/>
              <a:gd name="connsiteY727" fmla="*/ 3005404 h 6858000"/>
              <a:gd name="connsiteX728" fmla="*/ 32049 w 7467600"/>
              <a:gd name="connsiteY728" fmla="*/ 3065814 h 6858000"/>
              <a:gd name="connsiteX729" fmla="*/ 0 w 7467600"/>
              <a:gd name="connsiteY729" fmla="*/ 3108744 h 6858000"/>
              <a:gd name="connsiteX730" fmla="*/ 0 w 7467600"/>
              <a:gd name="connsiteY730" fmla="*/ 3058059 h 6858000"/>
              <a:gd name="connsiteX731" fmla="*/ 7610 w 7467600"/>
              <a:gd name="connsiteY731" fmla="*/ 3047889 h 6858000"/>
              <a:gd name="connsiteX732" fmla="*/ 52419 w 7467600"/>
              <a:gd name="connsiteY732" fmla="*/ 2987479 h 6858000"/>
              <a:gd name="connsiteX733" fmla="*/ 59142 w 7467600"/>
              <a:gd name="connsiteY733" fmla="*/ 2978488 h 6858000"/>
              <a:gd name="connsiteX734" fmla="*/ 0 w 7467600"/>
              <a:gd name="connsiteY734" fmla="*/ 3015334 h 6858000"/>
              <a:gd name="connsiteX735" fmla="*/ 0 w 7467600"/>
              <a:gd name="connsiteY735" fmla="*/ 2914286 h 6858000"/>
              <a:gd name="connsiteX736" fmla="*/ 36383 w 7467600"/>
              <a:gd name="connsiteY736" fmla="*/ 2901128 h 6858000"/>
              <a:gd name="connsiteX737" fmla="*/ 156329 w 7467600"/>
              <a:gd name="connsiteY737" fmla="*/ 2840533 h 6858000"/>
              <a:gd name="connsiteX738" fmla="*/ 358355 w 7467600"/>
              <a:gd name="connsiteY738" fmla="*/ 2620471 h 6858000"/>
              <a:gd name="connsiteX739" fmla="*/ 510577 w 7467600"/>
              <a:gd name="connsiteY739" fmla="*/ 2501244 h 6858000"/>
              <a:gd name="connsiteX740" fmla="*/ 211967 w 7467600"/>
              <a:gd name="connsiteY740" fmla="*/ 2479171 h 6858000"/>
              <a:gd name="connsiteX741" fmla="*/ 0 w 7467600"/>
              <a:gd name="connsiteY741" fmla="*/ 2476398 h 6858000"/>
              <a:gd name="connsiteX742" fmla="*/ 0 w 7467600"/>
              <a:gd name="connsiteY742" fmla="*/ 2389189 h 6858000"/>
              <a:gd name="connsiteX743" fmla="*/ 103062 w 7467600"/>
              <a:gd name="connsiteY743" fmla="*/ 2389518 h 6858000"/>
              <a:gd name="connsiteX744" fmla="*/ 510734 w 7467600"/>
              <a:gd name="connsiteY744" fmla="*/ 2416201 h 6858000"/>
              <a:gd name="connsiteX745" fmla="*/ 279257 w 7467600"/>
              <a:gd name="connsiteY745" fmla="*/ 2092102 h 6858000"/>
              <a:gd name="connsiteX746" fmla="*/ 65265 w 7467600"/>
              <a:gd name="connsiteY746" fmla="*/ 2006049 h 6858000"/>
              <a:gd name="connsiteX747" fmla="*/ 0 w 7467600"/>
              <a:gd name="connsiteY747" fmla="*/ 1982532 h 6858000"/>
              <a:gd name="connsiteX748" fmla="*/ 0 w 7467600"/>
              <a:gd name="connsiteY748" fmla="*/ 1912789 h 6858000"/>
              <a:gd name="connsiteX749" fmla="*/ 97460 w 7467600"/>
              <a:gd name="connsiteY749" fmla="*/ 1953725 h 6858000"/>
              <a:gd name="connsiteX750" fmla="*/ 221272 w 7467600"/>
              <a:gd name="connsiteY750" fmla="*/ 1980766 h 6858000"/>
              <a:gd name="connsiteX751" fmla="*/ 116765 w 7467600"/>
              <a:gd name="connsiteY751" fmla="*/ 1911033 h 6858000"/>
              <a:gd name="connsiteX752" fmla="*/ 16405 w 7467600"/>
              <a:gd name="connsiteY752" fmla="*/ 1803412 h 6858000"/>
              <a:gd name="connsiteX753" fmla="*/ 0 w 7467600"/>
              <a:gd name="connsiteY753" fmla="*/ 1784777 h 6858000"/>
              <a:gd name="connsiteX754" fmla="*/ 0 w 7467600"/>
              <a:gd name="connsiteY754" fmla="*/ 1740082 h 6858000"/>
              <a:gd name="connsiteX755" fmla="*/ 39394 w 7467600"/>
              <a:gd name="connsiteY755" fmla="*/ 1784856 h 6858000"/>
              <a:gd name="connsiteX756" fmla="*/ 135813 w 7467600"/>
              <a:gd name="connsiteY756" fmla="*/ 1888838 h 6858000"/>
              <a:gd name="connsiteX757" fmla="*/ 242575 w 7467600"/>
              <a:gd name="connsiteY757" fmla="*/ 1958841 h 6858000"/>
              <a:gd name="connsiteX758" fmla="*/ 82197 w 7467600"/>
              <a:gd name="connsiteY758" fmla="*/ 1754826 h 6858000"/>
              <a:gd name="connsiteX759" fmla="*/ 0 w 7467600"/>
              <a:gd name="connsiteY759" fmla="*/ 1679650 h 6858000"/>
              <a:gd name="connsiteX760" fmla="*/ 0 w 7467600"/>
              <a:gd name="connsiteY760" fmla="*/ 1602463 h 6858000"/>
              <a:gd name="connsiteX761" fmla="*/ 84689 w 7467600"/>
              <a:gd name="connsiteY761" fmla="*/ 1677442 h 6858000"/>
              <a:gd name="connsiteX762" fmla="*/ 298437 w 7467600"/>
              <a:gd name="connsiteY762" fmla="*/ 1968019 h 6858000"/>
              <a:gd name="connsiteX763" fmla="*/ 227269 w 7467600"/>
              <a:gd name="connsiteY763" fmla="*/ 1114064 h 6858000"/>
              <a:gd name="connsiteX764" fmla="*/ 248003 w 7467600"/>
              <a:gd name="connsiteY764" fmla="*/ 1089613 h 6858000"/>
              <a:gd name="connsiteX765" fmla="*/ 427020 w 7467600"/>
              <a:gd name="connsiteY765" fmla="*/ 1619803 h 6858000"/>
              <a:gd name="connsiteX766" fmla="*/ 340345 w 7467600"/>
              <a:gd name="connsiteY766" fmla="*/ 2027739 h 6858000"/>
              <a:gd name="connsiteX767" fmla="*/ 360865 w 7467600"/>
              <a:gd name="connsiteY767" fmla="*/ 2044827 h 6858000"/>
              <a:gd name="connsiteX768" fmla="*/ 560414 w 7467600"/>
              <a:gd name="connsiteY768" fmla="*/ 2421457 h 6858000"/>
              <a:gd name="connsiteX769" fmla="*/ 1359703 w 7467600"/>
              <a:gd name="connsiteY769" fmla="*/ 2578554 h 6858000"/>
              <a:gd name="connsiteX770" fmla="*/ 1359422 w 7467600"/>
              <a:gd name="connsiteY770" fmla="*/ 2577994 h 6858000"/>
              <a:gd name="connsiteX771" fmla="*/ 828701 w 7467600"/>
              <a:gd name="connsiteY771" fmla="*/ 1839520 h 6858000"/>
              <a:gd name="connsiteX772" fmla="*/ 494427 w 7467600"/>
              <a:gd name="connsiteY772" fmla="*/ 1092333 h 6858000"/>
              <a:gd name="connsiteX773" fmla="*/ 506322 w 7467600"/>
              <a:gd name="connsiteY773" fmla="*/ 1020997 h 6858000"/>
              <a:gd name="connsiteX774" fmla="*/ 4570198 w 7467600"/>
              <a:gd name="connsiteY774" fmla="*/ 978081 h 6858000"/>
              <a:gd name="connsiteX775" fmla="*/ 4523691 w 7467600"/>
              <a:gd name="connsiteY775" fmla="*/ 1127776 h 6858000"/>
              <a:gd name="connsiteX776" fmla="*/ 4509875 w 7467600"/>
              <a:gd name="connsiteY776" fmla="*/ 1167552 h 6858000"/>
              <a:gd name="connsiteX777" fmla="*/ 4478168 w 7467600"/>
              <a:gd name="connsiteY777" fmla="*/ 1260735 h 6858000"/>
              <a:gd name="connsiteX778" fmla="*/ 4409309 w 7467600"/>
              <a:gd name="connsiteY778" fmla="*/ 1666996 h 6858000"/>
              <a:gd name="connsiteX779" fmla="*/ 4370031 w 7467600"/>
              <a:gd name="connsiteY779" fmla="*/ 1955666 h 6858000"/>
              <a:gd name="connsiteX780" fmla="*/ 4570198 w 7467600"/>
              <a:gd name="connsiteY780" fmla="*/ 978081 h 6858000"/>
              <a:gd name="connsiteX781" fmla="*/ 4557898 w 7467600"/>
              <a:gd name="connsiteY781" fmla="*/ 900011 h 6858000"/>
              <a:gd name="connsiteX782" fmla="*/ 4344840 w 7467600"/>
              <a:gd name="connsiteY782" fmla="*/ 1922038 h 6858000"/>
              <a:gd name="connsiteX783" fmla="*/ 4378710 w 7467600"/>
              <a:gd name="connsiteY783" fmla="*/ 1665516 h 6858000"/>
              <a:gd name="connsiteX784" fmla="*/ 4448798 w 7467600"/>
              <a:gd name="connsiteY784" fmla="*/ 1253024 h 6858000"/>
              <a:gd name="connsiteX785" fmla="*/ 4480315 w 7467600"/>
              <a:gd name="connsiteY785" fmla="*/ 1158454 h 6858000"/>
              <a:gd name="connsiteX786" fmla="*/ 4494133 w 7467600"/>
              <a:gd name="connsiteY786" fmla="*/ 1118676 h 6858000"/>
              <a:gd name="connsiteX787" fmla="*/ 4557898 w 7467600"/>
              <a:gd name="connsiteY787" fmla="*/ 900011 h 6858000"/>
              <a:gd name="connsiteX788" fmla="*/ 5870151 w 7467600"/>
              <a:gd name="connsiteY788" fmla="*/ 898890 h 6858000"/>
              <a:gd name="connsiteX789" fmla="*/ 5861335 w 7467600"/>
              <a:gd name="connsiteY789" fmla="*/ 899177 h 6858000"/>
              <a:gd name="connsiteX790" fmla="*/ 5843702 w 7467600"/>
              <a:gd name="connsiteY790" fmla="*/ 899748 h 6858000"/>
              <a:gd name="connsiteX791" fmla="*/ 5651107 w 7467600"/>
              <a:gd name="connsiteY791" fmla="*/ 920306 h 6858000"/>
              <a:gd name="connsiteX792" fmla="*/ 5459407 w 7467600"/>
              <a:gd name="connsiteY792" fmla="*/ 940975 h 6858000"/>
              <a:gd name="connsiteX793" fmla="*/ 5374846 w 7467600"/>
              <a:gd name="connsiteY793" fmla="*/ 941988 h 6858000"/>
              <a:gd name="connsiteX794" fmla="*/ 5256105 w 7467600"/>
              <a:gd name="connsiteY794" fmla="*/ 945632 h 6858000"/>
              <a:gd name="connsiteX795" fmla="*/ 5107071 w 7467600"/>
              <a:gd name="connsiteY795" fmla="*/ 969720 h 6858000"/>
              <a:gd name="connsiteX796" fmla="*/ 4998681 w 7467600"/>
              <a:gd name="connsiteY796" fmla="*/ 988771 h 6858000"/>
              <a:gd name="connsiteX797" fmla="*/ 5870151 w 7467600"/>
              <a:gd name="connsiteY797" fmla="*/ 898890 h 6858000"/>
              <a:gd name="connsiteX798" fmla="*/ 5504425 w 7467600"/>
              <a:gd name="connsiteY798" fmla="*/ 848067 h 6858000"/>
              <a:gd name="connsiteX799" fmla="*/ 4968849 w 7467600"/>
              <a:gd name="connsiteY799" fmla="*/ 962318 h 6858000"/>
              <a:gd name="connsiteX800" fmla="*/ 5104039 w 7467600"/>
              <a:gd name="connsiteY800" fmla="*/ 940634 h 6858000"/>
              <a:gd name="connsiteX801" fmla="*/ 5256311 w 7467600"/>
              <a:gd name="connsiteY801" fmla="*/ 916490 h 6858000"/>
              <a:gd name="connsiteX802" fmla="*/ 5377381 w 7467600"/>
              <a:gd name="connsiteY802" fmla="*/ 912671 h 6858000"/>
              <a:gd name="connsiteX803" fmla="*/ 5460148 w 7467600"/>
              <a:gd name="connsiteY803" fmla="*/ 911442 h 6858000"/>
              <a:gd name="connsiteX804" fmla="*/ 5648971 w 7467600"/>
              <a:gd name="connsiteY804" fmla="*/ 891331 h 6858000"/>
              <a:gd name="connsiteX805" fmla="*/ 5844807 w 7467600"/>
              <a:gd name="connsiteY805" fmla="*/ 870718 h 6858000"/>
              <a:gd name="connsiteX806" fmla="*/ 5862975 w 7467600"/>
              <a:gd name="connsiteY806" fmla="*/ 869756 h 6858000"/>
              <a:gd name="connsiteX807" fmla="*/ 5920887 w 7467600"/>
              <a:gd name="connsiteY807" fmla="*/ 865929 h 6858000"/>
              <a:gd name="connsiteX808" fmla="*/ 5504425 w 7467600"/>
              <a:gd name="connsiteY808" fmla="*/ 848067 h 6858000"/>
              <a:gd name="connsiteX809" fmla="*/ 3607114 w 7467600"/>
              <a:gd name="connsiteY809" fmla="*/ 467441 h 6858000"/>
              <a:gd name="connsiteX810" fmla="*/ 3296242 w 7467600"/>
              <a:gd name="connsiteY810" fmla="*/ 807991 h 6858000"/>
              <a:gd name="connsiteX811" fmla="*/ 3174674 w 7467600"/>
              <a:gd name="connsiteY811" fmla="*/ 919759 h 6858000"/>
              <a:gd name="connsiteX812" fmla="*/ 3042978 w 7467600"/>
              <a:gd name="connsiteY812" fmla="*/ 1054894 h 6858000"/>
              <a:gd name="connsiteX813" fmla="*/ 2968914 w 7467600"/>
              <a:gd name="connsiteY813" fmla="*/ 1133756 h 6858000"/>
              <a:gd name="connsiteX814" fmla="*/ 3103823 w 7467600"/>
              <a:gd name="connsiteY814" fmla="*/ 1026814 h 6858000"/>
              <a:gd name="connsiteX815" fmla="*/ 3607114 w 7467600"/>
              <a:gd name="connsiteY815" fmla="*/ 467441 h 6858000"/>
              <a:gd name="connsiteX816" fmla="*/ 3744487 w 7467600"/>
              <a:gd name="connsiteY816" fmla="*/ 383136 h 6858000"/>
              <a:gd name="connsiteX817" fmla="*/ 3970213 w 7467600"/>
              <a:gd name="connsiteY817" fmla="*/ 995559 h 6858000"/>
              <a:gd name="connsiteX818" fmla="*/ 3744487 w 7467600"/>
              <a:gd name="connsiteY818" fmla="*/ 383136 h 6858000"/>
              <a:gd name="connsiteX819" fmla="*/ 3624562 w 7467600"/>
              <a:gd name="connsiteY819" fmla="*/ 367041 h 6858000"/>
              <a:gd name="connsiteX820" fmla="*/ 3489712 w 7467600"/>
              <a:gd name="connsiteY820" fmla="*/ 485386 h 6858000"/>
              <a:gd name="connsiteX821" fmla="*/ 3182994 w 7467600"/>
              <a:gd name="connsiteY821" fmla="*/ 828265 h 6858000"/>
              <a:gd name="connsiteX822" fmla="*/ 2892114 w 7467600"/>
              <a:gd name="connsiteY822" fmla="*/ 1172635 h 6858000"/>
              <a:gd name="connsiteX823" fmla="*/ 3021459 w 7467600"/>
              <a:gd name="connsiteY823" fmla="*/ 1035385 h 6858000"/>
              <a:gd name="connsiteX824" fmla="*/ 3153873 w 7467600"/>
              <a:gd name="connsiteY824" fmla="*/ 898971 h 6858000"/>
              <a:gd name="connsiteX825" fmla="*/ 3276511 w 7467600"/>
              <a:gd name="connsiteY825" fmla="*/ 786423 h 6858000"/>
              <a:gd name="connsiteX826" fmla="*/ 3584154 w 7467600"/>
              <a:gd name="connsiteY826" fmla="*/ 448218 h 6858000"/>
              <a:gd name="connsiteX827" fmla="*/ 3624562 w 7467600"/>
              <a:gd name="connsiteY827" fmla="*/ 367041 h 6858000"/>
              <a:gd name="connsiteX828" fmla="*/ 3766672 w 7467600"/>
              <a:gd name="connsiteY828" fmla="*/ 359429 h 6858000"/>
              <a:gd name="connsiteX829" fmla="*/ 3996338 w 7467600"/>
              <a:gd name="connsiteY829" fmla="*/ 968237 h 6858000"/>
              <a:gd name="connsiteX830" fmla="*/ 3766672 w 7467600"/>
              <a:gd name="connsiteY830" fmla="*/ 359429 h 6858000"/>
              <a:gd name="connsiteX831" fmla="*/ 5805386 w 7467600"/>
              <a:gd name="connsiteY831" fmla="*/ 239240 h 6858000"/>
              <a:gd name="connsiteX832" fmla="*/ 5736947 w 7467600"/>
              <a:gd name="connsiteY832" fmla="*/ 261367 h 6858000"/>
              <a:gd name="connsiteX833" fmla="*/ 5427012 w 7467600"/>
              <a:gd name="connsiteY833" fmla="*/ 311272 h 6858000"/>
              <a:gd name="connsiteX834" fmla="*/ 5147818 w 7467600"/>
              <a:gd name="connsiteY834" fmla="*/ 322112 h 6858000"/>
              <a:gd name="connsiteX835" fmla="*/ 5060854 w 7467600"/>
              <a:gd name="connsiteY835" fmla="*/ 311882 h 6858000"/>
              <a:gd name="connsiteX836" fmla="*/ 4945989 w 7467600"/>
              <a:gd name="connsiteY836" fmla="*/ 300516 h 6858000"/>
              <a:gd name="connsiteX837" fmla="*/ 5410479 w 7467600"/>
              <a:gd name="connsiteY837" fmla="*/ 348434 h 6858000"/>
              <a:gd name="connsiteX838" fmla="*/ 5805386 w 7467600"/>
              <a:gd name="connsiteY838" fmla="*/ 239240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882765 w 7467600"/>
              <a:gd name="connsiteY918" fmla="*/ 0 h 6858000"/>
              <a:gd name="connsiteX919" fmla="*/ 3721337 w 7467600"/>
              <a:gd name="connsiteY919" fmla="*/ 0 h 6858000"/>
              <a:gd name="connsiteX920" fmla="*/ 3797544 w 7467600"/>
              <a:gd name="connsiteY920" fmla="*/ 0 h 6858000"/>
              <a:gd name="connsiteX921" fmla="*/ 3775734 w 7467600"/>
              <a:gd name="connsiteY921" fmla="*/ 95131 h 6858000"/>
              <a:gd name="connsiteX922" fmla="*/ 3724807 w 7467600"/>
              <a:gd name="connsiteY922" fmla="*/ 272257 h 6858000"/>
              <a:gd name="connsiteX923" fmla="*/ 3726844 w 7467600"/>
              <a:gd name="connsiteY923" fmla="*/ 282988 h 6858000"/>
              <a:gd name="connsiteX924" fmla="*/ 3742664 w 7467600"/>
              <a:gd name="connsiteY924" fmla="*/ 279918 h 6858000"/>
              <a:gd name="connsiteX925" fmla="*/ 4103910 w 7467600"/>
              <a:gd name="connsiteY925" fmla="*/ 1161917 h 6858000"/>
              <a:gd name="connsiteX926" fmla="*/ 4020269 w 7467600"/>
              <a:gd name="connsiteY926" fmla="*/ 1200406 h 6858000"/>
              <a:gd name="connsiteX927" fmla="*/ 3674882 w 7467600"/>
              <a:gd name="connsiteY927" fmla="*/ 488524 h 6858000"/>
              <a:gd name="connsiteX928" fmla="*/ 3132682 w 7467600"/>
              <a:gd name="connsiteY928" fmla="*/ 1072284 h 6858000"/>
              <a:gd name="connsiteX929" fmla="*/ 2716346 w 7467600"/>
              <a:gd name="connsiteY929" fmla="*/ 1276376 h 6858000"/>
              <a:gd name="connsiteX930" fmla="*/ 2716772 w 7467600"/>
              <a:gd name="connsiteY930" fmla="*/ 1255462 h 6858000"/>
              <a:gd name="connsiteX931" fmla="*/ 3471096 w 7467600"/>
              <a:gd name="connsiteY931" fmla="*/ 437072 h 6858000"/>
              <a:gd name="connsiteX932" fmla="*/ 3639057 w 7467600"/>
              <a:gd name="connsiteY932" fmla="*/ 286334 h 6858000"/>
              <a:gd name="connsiteX933" fmla="*/ 3640309 w 7467600"/>
              <a:gd name="connsiteY933" fmla="*/ 284664 h 6858000"/>
              <a:gd name="connsiteX934" fmla="*/ 3646022 w 7467600"/>
              <a:gd name="connsiteY934" fmla="*/ 276711 h 6858000"/>
              <a:gd name="connsiteX935" fmla="*/ 3707943 w 7467600"/>
              <a:gd name="connsiteY935" fmla="*/ 65958 h 6858000"/>
              <a:gd name="connsiteX936" fmla="*/ 3721337 w 7467600"/>
              <a:gd name="connsiteY936" fmla="*/ 0 h 6858000"/>
              <a:gd name="connsiteX937" fmla="*/ 2867960 w 7467600"/>
              <a:gd name="connsiteY937" fmla="*/ 0 h 6858000"/>
              <a:gd name="connsiteX938" fmla="*/ 2926351 w 7467600"/>
              <a:gd name="connsiteY938" fmla="*/ 0 h 6858000"/>
              <a:gd name="connsiteX939" fmla="*/ 2902823 w 7467600"/>
              <a:gd name="connsiteY939" fmla="*/ 262929 h 6858000"/>
              <a:gd name="connsiteX940" fmla="*/ 2940663 w 7467600"/>
              <a:gd name="connsiteY940" fmla="*/ 140884 h 6858000"/>
              <a:gd name="connsiteX941" fmla="*/ 2947039 w 7467600"/>
              <a:gd name="connsiteY941" fmla="*/ 122524 h 6858000"/>
              <a:gd name="connsiteX942" fmla="*/ 2984316 w 7467600"/>
              <a:gd name="connsiteY942" fmla="*/ 0 h 6858000"/>
              <a:gd name="connsiteX943" fmla="*/ 3016114 w 7467600"/>
              <a:gd name="connsiteY943" fmla="*/ 0 h 6858000"/>
              <a:gd name="connsiteX944" fmla="*/ 2979949 w 7467600"/>
              <a:gd name="connsiteY944" fmla="*/ 119274 h 6858000"/>
              <a:gd name="connsiteX945" fmla="*/ 3023879 w 7467600"/>
              <a:gd name="connsiteY945" fmla="*/ 0 h 6858000"/>
              <a:gd name="connsiteX946" fmla="*/ 3105400 w 7467600"/>
              <a:gd name="connsiteY946" fmla="*/ 0 h 6858000"/>
              <a:gd name="connsiteX947" fmla="*/ 3094669 w 7467600"/>
              <a:gd name="connsiteY947" fmla="*/ 30308 h 6858000"/>
              <a:gd name="connsiteX948" fmla="*/ 2901945 w 7467600"/>
              <a:gd name="connsiteY948" fmla="*/ 466538 h 6858000"/>
              <a:gd name="connsiteX949" fmla="*/ 2815209 w 7467600"/>
              <a:gd name="connsiteY949" fmla="*/ 497361 h 6858000"/>
              <a:gd name="connsiteX950" fmla="*/ 2844845 w 7467600"/>
              <a:gd name="connsiteY950" fmla="*/ 127638 h 6858000"/>
              <a:gd name="connsiteX951" fmla="*/ 2867960 w 7467600"/>
              <a:gd name="connsiteY951" fmla="*/ 0 h 6858000"/>
              <a:gd name="connsiteX952" fmla="*/ 1057230 w 7467600"/>
              <a:gd name="connsiteY952" fmla="*/ 0 h 6858000"/>
              <a:gd name="connsiteX953" fmla="*/ 1111003 w 7467600"/>
              <a:gd name="connsiteY953" fmla="*/ 0 h 6858000"/>
              <a:gd name="connsiteX954" fmla="*/ 1125553 w 7467600"/>
              <a:gd name="connsiteY954" fmla="*/ 52588 h 6858000"/>
              <a:gd name="connsiteX955" fmla="*/ 1304276 w 7467600"/>
              <a:gd name="connsiteY955" fmla="*/ 476275 h 6858000"/>
              <a:gd name="connsiteX956" fmla="*/ 1492066 w 7467600"/>
              <a:gd name="connsiteY956" fmla="*/ 886333 h 6858000"/>
              <a:gd name="connsiteX957" fmla="*/ 1423698 w 7467600"/>
              <a:gd name="connsiteY957" fmla="*/ 710817 h 6858000"/>
              <a:gd name="connsiteX958" fmla="*/ 1357609 w 7467600"/>
              <a:gd name="connsiteY958" fmla="*/ 532892 h 6858000"/>
              <a:gd name="connsiteX959" fmla="*/ 1309550 w 7467600"/>
              <a:gd name="connsiteY959" fmla="*/ 374031 h 6858000"/>
              <a:gd name="connsiteX960" fmla="*/ 1193673 w 7467600"/>
              <a:gd name="connsiteY960" fmla="*/ 49533 h 6858000"/>
              <a:gd name="connsiteX961" fmla="*/ 1164391 w 7467600"/>
              <a:gd name="connsiteY961" fmla="*/ 0 h 6858000"/>
              <a:gd name="connsiteX962" fmla="*/ 1200666 w 7467600"/>
              <a:gd name="connsiteY962" fmla="*/ 0 h 6858000"/>
              <a:gd name="connsiteX963" fmla="*/ 1223408 w 7467600"/>
              <a:gd name="connsiteY963" fmla="*/ 38996 h 6858000"/>
              <a:gd name="connsiteX964" fmla="*/ 1339635 w 7467600"/>
              <a:gd name="connsiteY964" fmla="*/ 365517 h 6858000"/>
              <a:gd name="connsiteX965" fmla="*/ 1387469 w 7467600"/>
              <a:gd name="connsiteY965" fmla="*/ 523079 h 6858000"/>
              <a:gd name="connsiteX966" fmla="*/ 1452685 w 7467600"/>
              <a:gd name="connsiteY966" fmla="*/ 699806 h 6858000"/>
              <a:gd name="connsiteX967" fmla="*/ 1492092 w 7467600"/>
              <a:gd name="connsiteY967" fmla="*/ 800424 h 6858000"/>
              <a:gd name="connsiteX968" fmla="*/ 1455302 w 7467600"/>
              <a:gd name="connsiteY968" fmla="*/ 632913 h 6858000"/>
              <a:gd name="connsiteX969" fmla="*/ 1222336 w 7467600"/>
              <a:gd name="connsiteY969" fmla="*/ 9480 h 6858000"/>
              <a:gd name="connsiteX970" fmla="*/ 1214634 w 7467600"/>
              <a:gd name="connsiteY970" fmla="*/ 0 h 6858000"/>
              <a:gd name="connsiteX971" fmla="*/ 1289827 w 7467600"/>
              <a:gd name="connsiteY971" fmla="*/ 0 h 6858000"/>
              <a:gd name="connsiteX972" fmla="*/ 1321076 w 7467600"/>
              <a:gd name="connsiteY972" fmla="*/ 59722 h 6858000"/>
              <a:gd name="connsiteX973" fmla="*/ 1512579 w 7467600"/>
              <a:gd name="connsiteY973" fmla="*/ 626441 h 6858000"/>
              <a:gd name="connsiteX974" fmla="*/ 1506076 w 7467600"/>
              <a:gd name="connsiteY974" fmla="*/ 1089289 h 6858000"/>
              <a:gd name="connsiteX975" fmla="*/ 1486346 w 7467600"/>
              <a:gd name="connsiteY975" fmla="*/ 1079919 h 6858000"/>
              <a:gd name="connsiteX976" fmla="*/ 1070511 w 7467600"/>
              <a:gd name="connsiteY976" fmla="*/ 48609 h 6858000"/>
              <a:gd name="connsiteX977" fmla="*/ 1057230 w 7467600"/>
              <a:gd name="connsiteY977" fmla="*/ 0 h 6858000"/>
              <a:gd name="connsiteX978" fmla="*/ 43151 w 7467600"/>
              <a:gd name="connsiteY978" fmla="*/ 0 h 6858000"/>
              <a:gd name="connsiteX979" fmla="*/ 95283 w 7467600"/>
              <a:gd name="connsiteY979" fmla="*/ 0 h 6858000"/>
              <a:gd name="connsiteX980" fmla="*/ 300708 w 7467600"/>
              <a:gd name="connsiteY980" fmla="*/ 154571 h 6858000"/>
              <a:gd name="connsiteX981" fmla="*/ 530414 w 7467600"/>
              <a:gd name="connsiteY981" fmla="*/ 354673 h 6858000"/>
              <a:gd name="connsiteX982" fmla="*/ 333785 w 7467600"/>
              <a:gd name="connsiteY982" fmla="*/ 161564 h 6858000"/>
              <a:gd name="connsiteX983" fmla="*/ 147005 w 7467600"/>
              <a:gd name="connsiteY983" fmla="*/ 0 h 6858000"/>
              <a:gd name="connsiteX984" fmla="*/ 272509 w 7467600"/>
              <a:gd name="connsiteY984" fmla="*/ 0 h 6858000"/>
              <a:gd name="connsiteX985" fmla="*/ 326276 w 7467600"/>
              <a:gd name="connsiteY985" fmla="*/ 45847 h 6858000"/>
              <a:gd name="connsiteX986" fmla="*/ 823759 w 7467600"/>
              <a:gd name="connsiteY986" fmla="*/ 574145 h 6858000"/>
              <a:gd name="connsiteX987" fmla="*/ 811254 w 7467600"/>
              <a:gd name="connsiteY987" fmla="*/ 665546 h 6858000"/>
              <a:gd name="connsiteX988" fmla="*/ 154042 w 7467600"/>
              <a:gd name="connsiteY988" fmla="*/ 261522 h 6858000"/>
              <a:gd name="connsiteX989" fmla="*/ 13550 w 7467600"/>
              <a:gd name="connsiteY989" fmla="*/ 158423 h 6858000"/>
              <a:gd name="connsiteX990" fmla="*/ 0 w 7467600"/>
              <a:gd name="connsiteY990" fmla="*/ 146618 h 6858000"/>
              <a:gd name="connsiteX991" fmla="*/ 0 w 7467600"/>
              <a:gd name="connsiteY991" fmla="*/ 59161 h 6858000"/>
              <a:gd name="connsiteX992" fmla="*/ 45427 w 7467600"/>
              <a:gd name="connsiteY992" fmla="*/ 101078 h 6858000"/>
              <a:gd name="connsiteX993" fmla="*/ 630103 w 7467600"/>
              <a:gd name="connsiteY993" fmla="*/ 485885 h 6858000"/>
              <a:gd name="connsiteX994" fmla="*/ 532040 w 7467600"/>
              <a:gd name="connsiteY994" fmla="*/ 399359 h 6858000"/>
              <a:gd name="connsiteX995" fmla="*/ 517618 w 7467600"/>
              <a:gd name="connsiteY995" fmla="*/ 385726 h 6858000"/>
              <a:gd name="connsiteX996" fmla="*/ 285074 w 7467600"/>
              <a:gd name="connsiteY996" fmla="*/ 182755 h 6858000"/>
              <a:gd name="connsiteX997" fmla="*/ 43151 w 7467600"/>
              <a:gd name="connsiteY99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53035 w 7467600"/>
              <a:gd name="connsiteY127" fmla="*/ 519731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1903353 w 7467600"/>
              <a:gd name="connsiteY141" fmla="*/ 5044827 h 6858000"/>
              <a:gd name="connsiteX142" fmla="*/ 1936931 w 7467600"/>
              <a:gd name="connsiteY142" fmla="*/ 5093954 h 6858000"/>
              <a:gd name="connsiteX143" fmla="*/ 2195868 w 7467600"/>
              <a:gd name="connsiteY143" fmla="*/ 5396574 h 6858000"/>
              <a:gd name="connsiteX144" fmla="*/ 2088852 w 7467600"/>
              <a:gd name="connsiteY144" fmla="*/ 5166123 h 6858000"/>
              <a:gd name="connsiteX145" fmla="*/ 1958241 w 7467600"/>
              <a:gd name="connsiteY145" fmla="*/ 5067955 h 6858000"/>
              <a:gd name="connsiteX146" fmla="*/ 1903353 w 7467600"/>
              <a:gd name="connsiteY146" fmla="*/ 5044827 h 6858000"/>
              <a:gd name="connsiteX147" fmla="*/ 1979378 w 7467600"/>
              <a:gd name="connsiteY147" fmla="*/ 4769504 h 6858000"/>
              <a:gd name="connsiteX148" fmla="*/ 2882120 w 7467600"/>
              <a:gd name="connsiteY148" fmla="*/ 5064547 h 6858000"/>
              <a:gd name="connsiteX149" fmla="*/ 2793103 w 7467600"/>
              <a:gd name="connsiteY149" fmla="*/ 5039699 h 6858000"/>
              <a:gd name="connsiteX150" fmla="*/ 2770041 w 7467600"/>
              <a:gd name="connsiteY150" fmla="*/ 5033634 h 6858000"/>
              <a:gd name="connsiteX151" fmla="*/ 1979378 w 7467600"/>
              <a:gd name="connsiteY151" fmla="*/ 4769504 h 6858000"/>
              <a:gd name="connsiteX152" fmla="*/ 1927410 w 7467600"/>
              <a:gd name="connsiteY152" fmla="*/ 4716164 h 6858000"/>
              <a:gd name="connsiteX153" fmla="*/ 1959587 w 7467600"/>
              <a:gd name="connsiteY153" fmla="*/ 4728849 h 6858000"/>
              <a:gd name="connsiteX154" fmla="*/ 2777707 w 7467600"/>
              <a:gd name="connsiteY154" fmla="*/ 5003991 h 6858000"/>
              <a:gd name="connsiteX155" fmla="*/ 2800768 w 7467600"/>
              <a:gd name="connsiteY155" fmla="*/ 5010056 h 6858000"/>
              <a:gd name="connsiteX156" fmla="*/ 2879408 w 7467600"/>
              <a:gd name="connsiteY156" fmla="*/ 5031590 h 6858000"/>
              <a:gd name="connsiteX157" fmla="*/ 2862295 w 7467600"/>
              <a:gd name="connsiteY157" fmla="*/ 5022958 h 6858000"/>
              <a:gd name="connsiteX158" fmla="*/ 2813343 w 7467600"/>
              <a:gd name="connsiteY158" fmla="*/ 4998369 h 6858000"/>
              <a:gd name="connsiteX159" fmla="*/ 2646245 w 7467600"/>
              <a:gd name="connsiteY159" fmla="*/ 4930999 h 6858000"/>
              <a:gd name="connsiteX160" fmla="*/ 1999243 w 7467600"/>
              <a:gd name="connsiteY160" fmla="*/ 4730524 h 6858000"/>
              <a:gd name="connsiteX161" fmla="*/ 1979527 w 7467600"/>
              <a:gd name="connsiteY161" fmla="*/ 4726651 h 6858000"/>
              <a:gd name="connsiteX162" fmla="*/ 1927410 w 7467600"/>
              <a:gd name="connsiteY162" fmla="*/ 4716164 h 6858000"/>
              <a:gd name="connsiteX163" fmla="*/ 1997014 w 7467600"/>
              <a:gd name="connsiteY163" fmla="*/ 4698007 h 6858000"/>
              <a:gd name="connsiteX164" fmla="*/ 2005458 w 7467600"/>
              <a:gd name="connsiteY164" fmla="*/ 4699540 h 6858000"/>
              <a:gd name="connsiteX165" fmla="*/ 2657186 w 7467600"/>
              <a:gd name="connsiteY165" fmla="*/ 4901687 h 6858000"/>
              <a:gd name="connsiteX166" fmla="*/ 2826662 w 7467600"/>
              <a:gd name="connsiteY166" fmla="*/ 4970362 h 6858000"/>
              <a:gd name="connsiteX167" fmla="*/ 2876100 w 7467600"/>
              <a:gd name="connsiteY167" fmla="*/ 4995397 h 6858000"/>
              <a:gd name="connsiteX168" fmla="*/ 3042600 w 7467600"/>
              <a:gd name="connsiteY168" fmla="*/ 5059532 h 6858000"/>
              <a:gd name="connsiteX169" fmla="*/ 1997014 w 7467600"/>
              <a:gd name="connsiteY169" fmla="*/ 4698007 h 6858000"/>
              <a:gd name="connsiteX170" fmla="*/ 2305292 w 7467600"/>
              <a:gd name="connsiteY170" fmla="*/ 4219492 h 6858000"/>
              <a:gd name="connsiteX171" fmla="*/ 3360922 w 7467600"/>
              <a:gd name="connsiteY171" fmla="*/ 4529373 h 6858000"/>
              <a:gd name="connsiteX172" fmla="*/ 3492420 w 7467600"/>
              <a:gd name="connsiteY172" fmla="*/ 4510145 h 6858000"/>
              <a:gd name="connsiteX173" fmla="*/ 3364086 w 7467600"/>
              <a:gd name="connsiteY173" fmla="*/ 4480340 h 6858000"/>
              <a:gd name="connsiteX174" fmla="*/ 3225818 w 7467600"/>
              <a:gd name="connsiteY174" fmla="*/ 4411822 h 6858000"/>
              <a:gd name="connsiteX175" fmla="*/ 3129696 w 7467600"/>
              <a:gd name="connsiteY175" fmla="*/ 4360704 h 6858000"/>
              <a:gd name="connsiteX176" fmla="*/ 2814545 w 7467600"/>
              <a:gd name="connsiteY176" fmla="*/ 4282955 h 6858000"/>
              <a:gd name="connsiteX177" fmla="*/ 2305292 w 7467600"/>
              <a:gd name="connsiteY177" fmla="*/ 4219492 h 6858000"/>
              <a:gd name="connsiteX178" fmla="*/ 2626982 w 7467600"/>
              <a:gd name="connsiteY178" fmla="*/ 4206450 h 6858000"/>
              <a:gd name="connsiteX179" fmla="*/ 2490617 w 7467600"/>
              <a:gd name="connsiteY179" fmla="*/ 4206951 h 6858000"/>
              <a:gd name="connsiteX180" fmla="*/ 2819869 w 7467600"/>
              <a:gd name="connsiteY180" fmla="*/ 4252936 h 6858000"/>
              <a:gd name="connsiteX181" fmla="*/ 3143018 w 7467600"/>
              <a:gd name="connsiteY181" fmla="*/ 4332698 h 6858000"/>
              <a:gd name="connsiteX182" fmla="*/ 3241520 w 7467600"/>
              <a:gd name="connsiteY182" fmla="*/ 4385112 h 6858000"/>
              <a:gd name="connsiteX183" fmla="*/ 3374575 w 7467600"/>
              <a:gd name="connsiteY183" fmla="*/ 4451517 h 6858000"/>
              <a:gd name="connsiteX184" fmla="*/ 3505221 w 7467600"/>
              <a:gd name="connsiteY184" fmla="*/ 4480757 h 6858000"/>
              <a:gd name="connsiteX185" fmla="*/ 2626982 w 7467600"/>
              <a:gd name="connsiteY185" fmla="*/ 4206450 h 6858000"/>
              <a:gd name="connsiteX186" fmla="*/ 1310106 w 7467600"/>
              <a:gd name="connsiteY186" fmla="*/ 3943217 h 6858000"/>
              <a:gd name="connsiteX187" fmla="*/ 854994 w 7467600"/>
              <a:gd name="connsiteY187" fmla="*/ 4399136 h 6858000"/>
              <a:gd name="connsiteX188" fmla="*/ 742462 w 7467600"/>
              <a:gd name="connsiteY188" fmla="*/ 4594648 h 6858000"/>
              <a:gd name="connsiteX189" fmla="*/ 820602 w 7467600"/>
              <a:gd name="connsiteY189" fmla="*/ 4485915 h 6858000"/>
              <a:gd name="connsiteX190" fmla="*/ 878295 w 7467600"/>
              <a:gd name="connsiteY190" fmla="*/ 4403594 h 6858000"/>
              <a:gd name="connsiteX191" fmla="*/ 1240607 w 7467600"/>
              <a:gd name="connsiteY191" fmla="*/ 4010401 h 6858000"/>
              <a:gd name="connsiteX192" fmla="*/ 1310106 w 7467600"/>
              <a:gd name="connsiteY192" fmla="*/ 3943217 h 6858000"/>
              <a:gd name="connsiteX193" fmla="*/ 1423113 w 7467600"/>
              <a:gd name="connsiteY193" fmla="*/ 3874565 h 6858000"/>
              <a:gd name="connsiteX194" fmla="*/ 1260565 w 7467600"/>
              <a:gd name="connsiteY194" fmla="*/ 4031982 h 6858000"/>
              <a:gd name="connsiteX195" fmla="*/ 901900 w 7467600"/>
              <a:gd name="connsiteY195" fmla="*/ 4421236 h 6858000"/>
              <a:gd name="connsiteX196" fmla="*/ 845044 w 7467600"/>
              <a:gd name="connsiteY196" fmla="*/ 4502436 h 6858000"/>
              <a:gd name="connsiteX197" fmla="*/ 685926 w 7467600"/>
              <a:gd name="connsiteY197" fmla="*/ 4703069 h 6858000"/>
              <a:gd name="connsiteX198" fmla="*/ 684248 w 7467600"/>
              <a:gd name="connsiteY198" fmla="*/ 4706721 h 6858000"/>
              <a:gd name="connsiteX199" fmla="*/ 1423113 w 7467600"/>
              <a:gd name="connsiteY199" fmla="*/ 3874565 h 6858000"/>
              <a:gd name="connsiteX200" fmla="*/ 3316479 w 7467600"/>
              <a:gd name="connsiteY200" fmla="*/ 3872136 h 6858000"/>
              <a:gd name="connsiteX201" fmla="*/ 3546806 w 7467600"/>
              <a:gd name="connsiteY201" fmla="*/ 4356139 h 6858000"/>
              <a:gd name="connsiteX202" fmla="*/ 3364433 w 7467600"/>
              <a:gd name="connsiteY202" fmla="*/ 3953121 h 6858000"/>
              <a:gd name="connsiteX203" fmla="*/ 3316479 w 7467600"/>
              <a:gd name="connsiteY203" fmla="*/ 3872136 h 6858000"/>
              <a:gd name="connsiteX204" fmla="*/ 3291335 w 7467600"/>
              <a:gd name="connsiteY204" fmla="*/ 3767420 h 6858000"/>
              <a:gd name="connsiteX205" fmla="*/ 3390805 w 7467600"/>
              <a:gd name="connsiteY205" fmla="*/ 3937163 h 6858000"/>
              <a:gd name="connsiteX206" fmla="*/ 3579062 w 7467600"/>
              <a:gd name="connsiteY206" fmla="*/ 4359040 h 6858000"/>
              <a:gd name="connsiteX207" fmla="*/ 3467355 w 7467600"/>
              <a:gd name="connsiteY207" fmla="*/ 3988130 h 6858000"/>
              <a:gd name="connsiteX208" fmla="*/ 3310753 w 7467600"/>
              <a:gd name="connsiteY208" fmla="*/ 3787140 h 6858000"/>
              <a:gd name="connsiteX209" fmla="*/ 3291335 w 7467600"/>
              <a:gd name="connsiteY209" fmla="*/ 3767420 h 6858000"/>
              <a:gd name="connsiteX210" fmla="*/ 1635889 w 7467600"/>
              <a:gd name="connsiteY210" fmla="*/ 3709494 h 6858000"/>
              <a:gd name="connsiteX211" fmla="*/ 1634800 w 7467600"/>
              <a:gd name="connsiteY211" fmla="*/ 3731111 h 6858000"/>
              <a:gd name="connsiteX212" fmla="*/ 1635889 w 7467600"/>
              <a:gd name="connsiteY212" fmla="*/ 3709494 h 6858000"/>
              <a:gd name="connsiteX213" fmla="*/ 1510397 w 7467600"/>
              <a:gd name="connsiteY213" fmla="*/ 3684705 h 6858000"/>
              <a:gd name="connsiteX214" fmla="*/ 1146550 w 7467600"/>
              <a:gd name="connsiteY214" fmla="*/ 3802012 h 6858000"/>
              <a:gd name="connsiteX215" fmla="*/ 698834 w 7467600"/>
              <a:gd name="connsiteY215" fmla="*/ 3952272 h 6858000"/>
              <a:gd name="connsiteX216" fmla="*/ 34256 w 7467600"/>
              <a:gd name="connsiteY216" fmla="*/ 4347603 h 6858000"/>
              <a:gd name="connsiteX217" fmla="*/ 527241 w 7467600"/>
              <a:gd name="connsiteY217" fmla="*/ 4065078 h 6858000"/>
              <a:gd name="connsiteX218" fmla="*/ 1510397 w 7467600"/>
              <a:gd name="connsiteY218" fmla="*/ 3684705 h 6858000"/>
              <a:gd name="connsiteX219" fmla="*/ 1313114 w 7467600"/>
              <a:gd name="connsiteY219" fmla="*/ 3655216 h 6858000"/>
              <a:gd name="connsiteX220" fmla="*/ 1109304 w 7467600"/>
              <a:gd name="connsiteY220" fmla="*/ 3669030 h 6858000"/>
              <a:gd name="connsiteX221" fmla="*/ 8129 w 7467600"/>
              <a:gd name="connsiteY221" fmla="*/ 4330519 h 6858000"/>
              <a:gd name="connsiteX222" fmla="*/ 687572 w 7467600"/>
              <a:gd name="connsiteY222" fmla="*/ 3925629 h 6858000"/>
              <a:gd name="connsiteX223" fmla="*/ 1138365 w 7467600"/>
              <a:gd name="connsiteY223" fmla="*/ 3774515 h 6858000"/>
              <a:gd name="connsiteX224" fmla="*/ 1505579 w 7467600"/>
              <a:gd name="connsiteY224" fmla="*/ 3655526 h 6858000"/>
              <a:gd name="connsiteX225" fmla="*/ 1313114 w 7467600"/>
              <a:gd name="connsiteY225" fmla="*/ 3655216 h 6858000"/>
              <a:gd name="connsiteX226" fmla="*/ 3655073 w 7467600"/>
              <a:gd name="connsiteY226" fmla="*/ 3650884 h 6858000"/>
              <a:gd name="connsiteX227" fmla="*/ 3989938 w 7467600"/>
              <a:gd name="connsiteY227" fmla="*/ 3991685 h 6858000"/>
              <a:gd name="connsiteX228" fmla="*/ 4393907 w 7467600"/>
              <a:gd name="connsiteY228" fmla="*/ 4261258 h 6858000"/>
              <a:gd name="connsiteX229" fmla="*/ 4648051 w 7467600"/>
              <a:gd name="connsiteY229" fmla="*/ 4374051 h 6858000"/>
              <a:gd name="connsiteX230" fmla="*/ 4383389 w 7467600"/>
              <a:gd name="connsiteY230" fmla="*/ 4184369 h 6858000"/>
              <a:gd name="connsiteX231" fmla="*/ 4165508 w 7467600"/>
              <a:gd name="connsiteY231" fmla="*/ 4035196 h 6858000"/>
              <a:gd name="connsiteX232" fmla="*/ 4068162 w 7467600"/>
              <a:gd name="connsiteY232" fmla="*/ 3953394 h 6858000"/>
              <a:gd name="connsiteX233" fmla="*/ 3981416 w 7467600"/>
              <a:gd name="connsiteY233" fmla="*/ 3880482 h 6858000"/>
              <a:gd name="connsiteX234" fmla="*/ 3800147 w 7467600"/>
              <a:gd name="connsiteY234" fmla="*/ 3749872 h 6858000"/>
              <a:gd name="connsiteX235" fmla="*/ 3655073 w 7467600"/>
              <a:gd name="connsiteY235" fmla="*/ 3650884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5425834 w 7467600"/>
              <a:gd name="connsiteY266" fmla="*/ 3162785 h 6858000"/>
              <a:gd name="connsiteX267" fmla="*/ 1318687 w 7467600"/>
              <a:gd name="connsiteY267" fmla="*/ 3113840 h 6858000"/>
              <a:gd name="connsiteX268" fmla="*/ 1066793 w 7467600"/>
              <a:gd name="connsiteY268" fmla="*/ 3212171 h 6858000"/>
              <a:gd name="connsiteX269" fmla="*/ 993319 w 7467600"/>
              <a:gd name="connsiteY269" fmla="*/ 3247648 h 6858000"/>
              <a:gd name="connsiteX270" fmla="*/ 853081 w 7467600"/>
              <a:gd name="connsiteY270" fmla="*/ 3312410 h 6858000"/>
              <a:gd name="connsiteX271" fmla="*/ 805957 w 7467600"/>
              <a:gd name="connsiteY271" fmla="*/ 3330443 h 6858000"/>
              <a:gd name="connsiteX272" fmla="*/ 1318687 w 7467600"/>
              <a:gd name="connsiteY272" fmla="*/ 3113840 h 6858000"/>
              <a:gd name="connsiteX273" fmla="*/ 5453702 w 7467600"/>
              <a:gd name="connsiteY273" fmla="*/ 3090882 h 6858000"/>
              <a:gd name="connsiteX274" fmla="*/ 5480135 w 7467600"/>
              <a:gd name="connsiteY274" fmla="*/ 3565802 h 6858000"/>
              <a:gd name="connsiteX275" fmla="*/ 5499023 w 7467600"/>
              <a:gd name="connsiteY275" fmla="*/ 4166310 h 6858000"/>
              <a:gd name="connsiteX276" fmla="*/ 5547022 w 7467600"/>
              <a:gd name="connsiteY276" fmla="*/ 3607838 h 6858000"/>
              <a:gd name="connsiteX277" fmla="*/ 5515964 w 7467600"/>
              <a:gd name="connsiteY277" fmla="*/ 3378541 h 6858000"/>
              <a:gd name="connsiteX278" fmla="*/ 5453702 w 7467600"/>
              <a:gd name="connsiteY278" fmla="*/ 3090882 h 6858000"/>
              <a:gd name="connsiteX279" fmla="*/ 1238695 w 7467600"/>
              <a:gd name="connsiteY279" fmla="*/ 3076820 h 6858000"/>
              <a:gd name="connsiteX280" fmla="*/ 716371 w 7467600"/>
              <a:gd name="connsiteY280" fmla="*/ 3293249 h 6858000"/>
              <a:gd name="connsiteX281" fmla="*/ 579522 w 7467600"/>
              <a:gd name="connsiteY281" fmla="*/ 3371759 h 6858000"/>
              <a:gd name="connsiteX282" fmla="*/ 600288 w 7467600"/>
              <a:gd name="connsiteY282" fmla="*/ 3365555 h 6858000"/>
              <a:gd name="connsiteX283" fmla="*/ 840692 w 7467600"/>
              <a:gd name="connsiteY283" fmla="*/ 3284921 h 6858000"/>
              <a:gd name="connsiteX284" fmla="*/ 979248 w 7467600"/>
              <a:gd name="connsiteY284" fmla="*/ 3221003 h 6858000"/>
              <a:gd name="connsiteX285" fmla="*/ 1053282 w 7467600"/>
              <a:gd name="connsiteY285" fmla="*/ 3185247 h 6858000"/>
              <a:gd name="connsiteX286" fmla="*/ 1320603 w 7467600"/>
              <a:gd name="connsiteY286" fmla="*/ 3081281 h 6858000"/>
              <a:gd name="connsiteX287" fmla="*/ 1238695 w 7467600"/>
              <a:gd name="connsiteY287" fmla="*/ 3076820 h 6858000"/>
              <a:gd name="connsiteX288" fmla="*/ 5425627 w 7467600"/>
              <a:gd name="connsiteY288" fmla="*/ 2954192 h 6858000"/>
              <a:gd name="connsiteX289" fmla="*/ 5470770 w 7467600"/>
              <a:gd name="connsiteY289" fmla="*/ 3005435 h 6858000"/>
              <a:gd name="connsiteX290" fmla="*/ 5519779 w 7467600"/>
              <a:gd name="connsiteY290" fmla="*/ 4359223 h 6858000"/>
              <a:gd name="connsiteX291" fmla="*/ 5520293 w 7467600"/>
              <a:gd name="connsiteY291" fmla="*/ 4360602 h 6858000"/>
              <a:gd name="connsiteX292" fmla="*/ 5767221 w 7467600"/>
              <a:gd name="connsiteY292" fmla="*/ 4665564 h 6858000"/>
              <a:gd name="connsiteX293" fmla="*/ 6937169 w 7467600"/>
              <a:gd name="connsiteY293" fmla="*/ 4815941 h 6858000"/>
              <a:gd name="connsiteX294" fmla="*/ 6953922 w 7467600"/>
              <a:gd name="connsiteY294" fmla="*/ 4890068 h 6858000"/>
              <a:gd name="connsiteX295" fmla="*/ 6071359 w 7467600"/>
              <a:gd name="connsiteY295" fmla="*/ 4770770 h 6858000"/>
              <a:gd name="connsiteX296" fmla="*/ 6038839 w 7467600"/>
              <a:gd name="connsiteY296" fmla="*/ 4764474 h 6858000"/>
              <a:gd name="connsiteX297" fmla="*/ 6038706 w 7467600"/>
              <a:gd name="connsiteY297" fmla="*/ 4763847 h 6858000"/>
              <a:gd name="connsiteX298" fmla="*/ 6037784 w 7467600"/>
              <a:gd name="connsiteY298" fmla="*/ 4764270 h 6858000"/>
              <a:gd name="connsiteX299" fmla="*/ 6038839 w 7467600"/>
              <a:gd name="connsiteY299" fmla="*/ 4764474 h 6858000"/>
              <a:gd name="connsiteX300" fmla="*/ 6040338 w 7467600"/>
              <a:gd name="connsiteY300" fmla="*/ 4771418 h 6858000"/>
              <a:gd name="connsiteX301" fmla="*/ 6024488 w 7467600"/>
              <a:gd name="connsiteY301" fmla="*/ 4809903 h 6858000"/>
              <a:gd name="connsiteX302" fmla="*/ 5599771 w 7467600"/>
              <a:gd name="connsiteY302" fmla="*/ 5509652 h 6858000"/>
              <a:gd name="connsiteX303" fmla="*/ 5548843 w 7467600"/>
              <a:gd name="connsiteY303" fmla="*/ 5563845 h 6858000"/>
              <a:gd name="connsiteX304" fmla="*/ 5940952 w 7467600"/>
              <a:gd name="connsiteY304" fmla="*/ 6250028 h 6858000"/>
              <a:gd name="connsiteX305" fmla="*/ 6043441 w 7467600"/>
              <a:gd name="connsiteY305" fmla="*/ 6665847 h 6858000"/>
              <a:gd name="connsiteX306" fmla="*/ 6093432 w 7467600"/>
              <a:gd name="connsiteY306" fmla="*/ 6858000 h 6858000"/>
              <a:gd name="connsiteX307" fmla="*/ 6034344 w 7467600"/>
              <a:gd name="connsiteY307" fmla="*/ 6858000 h 6858000"/>
              <a:gd name="connsiteX308" fmla="*/ 6026679 w 7467600"/>
              <a:gd name="connsiteY308" fmla="*/ 6836959 h 6858000"/>
              <a:gd name="connsiteX309" fmla="*/ 5800441 w 7467600"/>
              <a:gd name="connsiteY309" fmla="*/ 6335286 h 6858000"/>
              <a:gd name="connsiteX310" fmla="*/ 5526562 w 7467600"/>
              <a:gd name="connsiteY310" fmla="*/ 5705388 h 6858000"/>
              <a:gd name="connsiteX311" fmla="*/ 5519640 w 7467600"/>
              <a:gd name="connsiteY311" fmla="*/ 5683774 h 6858000"/>
              <a:gd name="connsiteX312" fmla="*/ 5844559 w 7467600"/>
              <a:gd name="connsiteY312" fmla="*/ 6553349 h 6858000"/>
              <a:gd name="connsiteX313" fmla="*/ 5975994 w 7467600"/>
              <a:gd name="connsiteY313" fmla="*/ 6858000 h 6858000"/>
              <a:gd name="connsiteX314" fmla="*/ 5898547 w 7467600"/>
              <a:gd name="connsiteY314" fmla="*/ 6858000 h 6858000"/>
              <a:gd name="connsiteX315" fmla="*/ 5682041 w 7467600"/>
              <a:gd name="connsiteY315" fmla="*/ 6355860 h 6858000"/>
              <a:gd name="connsiteX316" fmla="*/ 5461758 w 7467600"/>
              <a:gd name="connsiteY316" fmla="*/ 5820220 h 6858000"/>
              <a:gd name="connsiteX317" fmla="*/ 5237282 w 7467600"/>
              <a:gd name="connsiteY317" fmla="*/ 6579086 h 6858000"/>
              <a:gd name="connsiteX318" fmla="*/ 5115009 w 7467600"/>
              <a:gd name="connsiteY318" fmla="*/ 6858000 h 6858000"/>
              <a:gd name="connsiteX319" fmla="*/ 5028074 w 7467600"/>
              <a:gd name="connsiteY319" fmla="*/ 6858000 h 6858000"/>
              <a:gd name="connsiteX320" fmla="*/ 5079508 w 7467600"/>
              <a:gd name="connsiteY320" fmla="*/ 6749074 h 6858000"/>
              <a:gd name="connsiteX321" fmla="*/ 5371846 w 7467600"/>
              <a:gd name="connsiteY321" fmla="*/ 5924413 h 6858000"/>
              <a:gd name="connsiteX322" fmla="*/ 5270512 w 7467600"/>
              <a:gd name="connsiteY322" fmla="*/ 6138975 h 6858000"/>
              <a:gd name="connsiteX323" fmla="*/ 5062409 w 7467600"/>
              <a:gd name="connsiteY323" fmla="*/ 6653544 h 6858000"/>
              <a:gd name="connsiteX324" fmla="*/ 5036628 w 7467600"/>
              <a:gd name="connsiteY324" fmla="*/ 6754247 h 6858000"/>
              <a:gd name="connsiteX325" fmla="*/ 5009112 w 7467600"/>
              <a:gd name="connsiteY325" fmla="*/ 6858000 h 6858000"/>
              <a:gd name="connsiteX326" fmla="*/ 4976679 w 7467600"/>
              <a:gd name="connsiteY326" fmla="*/ 6858000 h 6858000"/>
              <a:gd name="connsiteX327" fmla="*/ 5006537 w 7467600"/>
              <a:gd name="connsiteY327" fmla="*/ 6747068 h 6858000"/>
              <a:gd name="connsiteX328" fmla="*/ 5032723 w 7467600"/>
              <a:gd name="connsiteY328" fmla="*/ 6644957 h 6858000"/>
              <a:gd name="connsiteX329" fmla="*/ 5242949 w 7467600"/>
              <a:gd name="connsiteY329" fmla="*/ 6125175 h 6858000"/>
              <a:gd name="connsiteX330" fmla="*/ 5286321 w 7467600"/>
              <a:gd name="connsiteY330" fmla="*/ 6033555 h 6858000"/>
              <a:gd name="connsiteX331" fmla="*/ 5008210 w 7467600"/>
              <a:gd name="connsiteY331" fmla="*/ 6649194 h 6858000"/>
              <a:gd name="connsiteX332" fmla="*/ 4986321 w 7467600"/>
              <a:gd name="connsiteY332" fmla="*/ 6765687 h 6858000"/>
              <a:gd name="connsiteX333" fmla="*/ 4973474 w 7467600"/>
              <a:gd name="connsiteY333" fmla="*/ 6858000 h 6858000"/>
              <a:gd name="connsiteX334" fmla="*/ 4907178 w 7467600"/>
              <a:gd name="connsiteY334" fmla="*/ 6858000 h 6858000"/>
              <a:gd name="connsiteX335" fmla="*/ 4910810 w 7467600"/>
              <a:gd name="connsiteY335" fmla="*/ 6829660 h 6858000"/>
              <a:gd name="connsiteX336" fmla="*/ 4987461 w 7467600"/>
              <a:gd name="connsiteY336" fmla="*/ 6432994 h 6858000"/>
              <a:gd name="connsiteX337" fmla="*/ 5179262 w 7467600"/>
              <a:gd name="connsiteY337" fmla="*/ 6035044 h 6858000"/>
              <a:gd name="connsiteX338" fmla="*/ 4689678 w 7467600"/>
              <a:gd name="connsiteY338" fmla="*/ 6440241 h 6858000"/>
              <a:gd name="connsiteX339" fmla="*/ 4477543 w 7467600"/>
              <a:gd name="connsiteY339" fmla="*/ 6674836 h 6858000"/>
              <a:gd name="connsiteX340" fmla="*/ 4329957 w 7467600"/>
              <a:gd name="connsiteY340" fmla="*/ 6858000 h 6858000"/>
              <a:gd name="connsiteX341" fmla="*/ 4218595 w 7467600"/>
              <a:gd name="connsiteY341" fmla="*/ 6858000 h 6858000"/>
              <a:gd name="connsiteX342" fmla="*/ 4368888 w 7467600"/>
              <a:gd name="connsiteY342" fmla="*/ 6668412 h 6858000"/>
              <a:gd name="connsiteX343" fmla="*/ 4563091 w 7467600"/>
              <a:gd name="connsiteY343" fmla="*/ 6442508 h 6858000"/>
              <a:gd name="connsiteX344" fmla="*/ 5387324 w 7467600"/>
              <a:gd name="connsiteY344" fmla="*/ 5705830 h 6858000"/>
              <a:gd name="connsiteX345" fmla="*/ 5073620 w 7467600"/>
              <a:gd name="connsiteY345" fmla="*/ 5955437 h 6858000"/>
              <a:gd name="connsiteX346" fmla="*/ 4689789 w 7467600"/>
              <a:gd name="connsiteY346" fmla="*/ 6268382 h 6858000"/>
              <a:gd name="connsiteX347" fmla="*/ 4418722 w 7467600"/>
              <a:gd name="connsiteY347" fmla="*/ 6570886 h 6858000"/>
              <a:gd name="connsiteX348" fmla="*/ 4214944 w 7467600"/>
              <a:gd name="connsiteY348" fmla="*/ 6858000 h 6858000"/>
              <a:gd name="connsiteX349" fmla="*/ 4177898 w 7467600"/>
              <a:gd name="connsiteY349" fmla="*/ 6858000 h 6858000"/>
              <a:gd name="connsiteX350" fmla="*/ 4391597 w 7467600"/>
              <a:gd name="connsiteY350" fmla="*/ 6556370 h 6858000"/>
              <a:gd name="connsiteX351" fmla="*/ 4668889 w 7467600"/>
              <a:gd name="connsiteY351" fmla="*/ 6246399 h 6858000"/>
              <a:gd name="connsiteX352" fmla="*/ 5055427 w 7467600"/>
              <a:gd name="connsiteY352" fmla="*/ 5931476 h 6858000"/>
              <a:gd name="connsiteX353" fmla="*/ 5371814 w 7467600"/>
              <a:gd name="connsiteY353" fmla="*/ 5678975 h 6858000"/>
              <a:gd name="connsiteX354" fmla="*/ 4987918 w 7467600"/>
              <a:gd name="connsiteY354" fmla="*/ 5838701 h 6858000"/>
              <a:gd name="connsiteX355" fmla="*/ 4317146 w 7467600"/>
              <a:gd name="connsiteY355" fmla="*/ 6587716 h 6858000"/>
              <a:gd name="connsiteX356" fmla="*/ 4171627 w 7467600"/>
              <a:gd name="connsiteY356" fmla="*/ 6858000 h 6858000"/>
              <a:gd name="connsiteX357" fmla="*/ 4081585 w 7467600"/>
              <a:gd name="connsiteY357" fmla="*/ 6858000 h 6858000"/>
              <a:gd name="connsiteX358" fmla="*/ 4238603 w 7467600"/>
              <a:gd name="connsiteY358" fmla="*/ 6559341 h 6858000"/>
              <a:gd name="connsiteX359" fmla="*/ 4778333 w 7467600"/>
              <a:gd name="connsiteY359" fmla="*/ 5873626 h 6858000"/>
              <a:gd name="connsiteX360" fmla="*/ 5414185 w 7467600"/>
              <a:gd name="connsiteY360" fmla="*/ 5573882 h 6858000"/>
              <a:gd name="connsiteX361" fmla="*/ 5959648 w 7467600"/>
              <a:gd name="connsiteY361" fmla="*/ 4760797 h 6858000"/>
              <a:gd name="connsiteX362" fmla="*/ 5355019 w 7467600"/>
              <a:gd name="connsiteY362" fmla="*/ 4734672 h 6858000"/>
              <a:gd name="connsiteX363" fmla="*/ 5083565 w 7467600"/>
              <a:gd name="connsiteY363" fmla="*/ 5179121 h 6858000"/>
              <a:gd name="connsiteX364" fmla="*/ 4713577 w 7467600"/>
              <a:gd name="connsiteY364" fmla="*/ 5616803 h 6858000"/>
              <a:gd name="connsiteX365" fmla="*/ 3989559 w 7467600"/>
              <a:gd name="connsiteY365" fmla="*/ 6145945 h 6858000"/>
              <a:gd name="connsiteX366" fmla="*/ 3939824 w 7467600"/>
              <a:gd name="connsiteY366" fmla="*/ 6066900 h 6858000"/>
              <a:gd name="connsiteX367" fmla="*/ 4584537 w 7467600"/>
              <a:gd name="connsiteY367" fmla="*/ 5324826 h 6858000"/>
              <a:gd name="connsiteX368" fmla="*/ 5037105 w 7467600"/>
              <a:gd name="connsiteY368" fmla="*/ 5088765 h 6858000"/>
              <a:gd name="connsiteX369" fmla="*/ 5039930 w 7467600"/>
              <a:gd name="connsiteY369" fmla="*/ 5089585 h 6858000"/>
              <a:gd name="connsiteX370" fmla="*/ 5263764 w 7467600"/>
              <a:gd name="connsiteY370" fmla="*/ 4735525 h 6858000"/>
              <a:gd name="connsiteX371" fmla="*/ 4086300 w 7467600"/>
              <a:gd name="connsiteY371" fmla="*/ 4884599 h 6858000"/>
              <a:gd name="connsiteX372" fmla="*/ 4085485 w 7467600"/>
              <a:gd name="connsiteY372" fmla="*/ 4899070 h 6858000"/>
              <a:gd name="connsiteX373" fmla="*/ 3871915 w 7467600"/>
              <a:gd name="connsiteY373" fmla="*/ 5253645 h 6858000"/>
              <a:gd name="connsiteX374" fmla="*/ 3799374 w 7467600"/>
              <a:gd name="connsiteY374" fmla="*/ 5466127 h 6858000"/>
              <a:gd name="connsiteX375" fmla="*/ 3498850 w 7467600"/>
              <a:gd name="connsiteY375" fmla="*/ 6661888 h 6858000"/>
              <a:gd name="connsiteX376" fmla="*/ 3399216 w 7467600"/>
              <a:gd name="connsiteY376" fmla="*/ 6858000 h 6858000"/>
              <a:gd name="connsiteX377" fmla="*/ 3303688 w 7467600"/>
              <a:gd name="connsiteY377" fmla="*/ 6858000 h 6858000"/>
              <a:gd name="connsiteX378" fmla="*/ 3391774 w 7467600"/>
              <a:gd name="connsiteY378" fmla="*/ 6697181 h 6858000"/>
              <a:gd name="connsiteX379" fmla="*/ 3735540 w 7467600"/>
              <a:gd name="connsiteY379" fmla="*/ 5546923 h 6858000"/>
              <a:gd name="connsiteX380" fmla="*/ 3729438 w 7467600"/>
              <a:gd name="connsiteY380" fmla="*/ 5569058 h 6858000"/>
              <a:gd name="connsiteX381" fmla="*/ 3707782 w 7467600"/>
              <a:gd name="connsiteY381" fmla="*/ 5644908 h 6858000"/>
              <a:gd name="connsiteX382" fmla="*/ 3583827 w 7467600"/>
              <a:gd name="connsiteY382" fmla="*/ 6039215 h 6858000"/>
              <a:gd name="connsiteX383" fmla="*/ 3547861 w 7467600"/>
              <a:gd name="connsiteY383" fmla="*/ 6129609 h 6858000"/>
              <a:gd name="connsiteX384" fmla="*/ 3490905 w 7467600"/>
              <a:gd name="connsiteY384" fmla="*/ 6277660 h 6858000"/>
              <a:gd name="connsiteX385" fmla="*/ 3455859 w 7467600"/>
              <a:gd name="connsiteY385" fmla="*/ 6391301 h 6858000"/>
              <a:gd name="connsiteX386" fmla="*/ 3429112 w 7467600"/>
              <a:gd name="connsiteY386" fmla="*/ 6479469 h 6858000"/>
              <a:gd name="connsiteX387" fmla="*/ 3304862 w 7467600"/>
              <a:gd name="connsiteY387" fmla="*/ 6796476 h 6858000"/>
              <a:gd name="connsiteX388" fmla="*/ 3276071 w 7467600"/>
              <a:gd name="connsiteY388" fmla="*/ 6858000 h 6858000"/>
              <a:gd name="connsiteX389" fmla="*/ 3240805 w 7467600"/>
              <a:gd name="connsiteY389" fmla="*/ 6858000 h 6858000"/>
              <a:gd name="connsiteX390" fmla="*/ 3275917 w 7467600"/>
              <a:gd name="connsiteY390" fmla="*/ 6783192 h 6858000"/>
              <a:gd name="connsiteX391" fmla="*/ 3399358 w 7467600"/>
              <a:gd name="connsiteY391" fmla="*/ 6469011 h 6858000"/>
              <a:gd name="connsiteX392" fmla="*/ 3425650 w 7467600"/>
              <a:gd name="connsiteY392" fmla="*/ 6381333 h 6858000"/>
              <a:gd name="connsiteX393" fmla="*/ 3460661 w 7467600"/>
              <a:gd name="connsiteY393" fmla="*/ 6266763 h 6858000"/>
              <a:gd name="connsiteX394" fmla="*/ 3518021 w 7467600"/>
              <a:gd name="connsiteY394" fmla="*/ 6117298 h 6858000"/>
              <a:gd name="connsiteX395" fmla="*/ 3554035 w 7467600"/>
              <a:gd name="connsiteY395" fmla="*/ 6027832 h 6858000"/>
              <a:gd name="connsiteX396" fmla="*/ 3677174 w 7467600"/>
              <a:gd name="connsiteY396" fmla="*/ 5636351 h 6858000"/>
              <a:gd name="connsiteX397" fmla="*/ 3698819 w 7467600"/>
              <a:gd name="connsiteY397" fmla="*/ 5560503 h 6858000"/>
              <a:gd name="connsiteX398" fmla="*/ 3702094 w 7467600"/>
              <a:gd name="connsiteY398" fmla="*/ 5549194 h 6858000"/>
              <a:gd name="connsiteX399" fmla="*/ 3398355 w 7467600"/>
              <a:gd name="connsiteY399" fmla="*/ 6094603 h 6858000"/>
              <a:gd name="connsiteX400" fmla="*/ 3193941 w 7467600"/>
              <a:gd name="connsiteY400" fmla="*/ 6798775 h 6858000"/>
              <a:gd name="connsiteX401" fmla="*/ 3184140 w 7467600"/>
              <a:gd name="connsiteY401" fmla="*/ 6858000 h 6858000"/>
              <a:gd name="connsiteX402" fmla="*/ 3099978 w 7467600"/>
              <a:gd name="connsiteY402" fmla="*/ 6858000 h 6858000"/>
              <a:gd name="connsiteX403" fmla="*/ 3101556 w 7467600"/>
              <a:gd name="connsiteY403" fmla="*/ 6843337 h 6858000"/>
              <a:gd name="connsiteX404" fmla="*/ 3370162 w 7467600"/>
              <a:gd name="connsiteY404" fmla="*/ 5785550 h 6858000"/>
              <a:gd name="connsiteX405" fmla="*/ 3746477 w 7467600"/>
              <a:gd name="connsiteY405" fmla="*/ 5377889 h 6858000"/>
              <a:gd name="connsiteX406" fmla="*/ 3863399 w 7467600"/>
              <a:gd name="connsiteY406" fmla="*/ 5087257 h 6858000"/>
              <a:gd name="connsiteX407" fmla="*/ 3968712 w 7467600"/>
              <a:gd name="connsiteY407" fmla="*/ 4913989 h 6858000"/>
              <a:gd name="connsiteX408" fmla="*/ 2792390 w 7467600"/>
              <a:gd name="connsiteY408" fmla="*/ 5382974 h 6858000"/>
              <a:gd name="connsiteX409" fmla="*/ 2714982 w 7467600"/>
              <a:gd name="connsiteY409" fmla="*/ 5427051 h 6858000"/>
              <a:gd name="connsiteX410" fmla="*/ 2813361 w 7467600"/>
              <a:gd name="connsiteY410" fmla="*/ 6023912 h 6858000"/>
              <a:gd name="connsiteX411" fmla="*/ 2688430 w 7467600"/>
              <a:gd name="connsiteY411" fmla="*/ 6801564 h 6858000"/>
              <a:gd name="connsiteX412" fmla="*/ 2629626 w 7467600"/>
              <a:gd name="connsiteY412" fmla="*/ 6763394 h 6858000"/>
              <a:gd name="connsiteX413" fmla="*/ 2565328 w 7467600"/>
              <a:gd name="connsiteY413" fmla="*/ 5516399 h 6858000"/>
              <a:gd name="connsiteX414" fmla="*/ 1922999 w 7467600"/>
              <a:gd name="connsiteY414" fmla="*/ 5980343 h 6858000"/>
              <a:gd name="connsiteX415" fmla="*/ 1950261 w 7467600"/>
              <a:gd name="connsiteY415" fmla="*/ 6405858 h 6858000"/>
              <a:gd name="connsiteX416" fmla="*/ 2365554 w 7467600"/>
              <a:gd name="connsiteY416" fmla="*/ 6759107 h 6858000"/>
              <a:gd name="connsiteX417" fmla="*/ 2424142 w 7467600"/>
              <a:gd name="connsiteY417" fmla="*/ 6858000 h 6858000"/>
              <a:gd name="connsiteX418" fmla="*/ 2395994 w 7467600"/>
              <a:gd name="connsiteY418" fmla="*/ 6858000 h 6858000"/>
              <a:gd name="connsiteX419" fmla="*/ 2392863 w 7467600"/>
              <a:gd name="connsiteY419" fmla="*/ 6852964 h 6858000"/>
              <a:gd name="connsiteX420" fmla="*/ 2017589 w 7467600"/>
              <a:gd name="connsiteY420" fmla="*/ 6493982 h 6858000"/>
              <a:gd name="connsiteX421" fmla="*/ 2147336 w 7467600"/>
              <a:gd name="connsiteY421" fmla="*/ 6594052 h 6858000"/>
              <a:gd name="connsiteX422" fmla="*/ 2207047 w 7467600"/>
              <a:gd name="connsiteY422" fmla="*/ 6654540 h 6858000"/>
              <a:gd name="connsiteX423" fmla="*/ 2299106 w 7467600"/>
              <a:gd name="connsiteY423" fmla="*/ 6778931 h 6858000"/>
              <a:gd name="connsiteX424" fmla="*/ 2314430 w 7467600"/>
              <a:gd name="connsiteY424" fmla="*/ 6801144 h 6858000"/>
              <a:gd name="connsiteX425" fmla="*/ 2352406 w 7467600"/>
              <a:gd name="connsiteY425" fmla="*/ 6858000 h 6858000"/>
              <a:gd name="connsiteX426" fmla="*/ 2314492 w 7467600"/>
              <a:gd name="connsiteY426" fmla="*/ 6858000 h 6858000"/>
              <a:gd name="connsiteX427" fmla="*/ 2288095 w 7467600"/>
              <a:gd name="connsiteY427" fmla="*/ 6818030 h 6858000"/>
              <a:gd name="connsiteX428" fmla="*/ 2272768 w 7467600"/>
              <a:gd name="connsiteY428" fmla="*/ 6795822 h 6858000"/>
              <a:gd name="connsiteX429" fmla="*/ 2182715 w 7467600"/>
              <a:gd name="connsiteY429" fmla="*/ 6675071 h 6858000"/>
              <a:gd name="connsiteX430" fmla="*/ 2032061 w 7467600"/>
              <a:gd name="connsiteY430" fmla="*/ 6541380 h 6858000"/>
              <a:gd name="connsiteX431" fmla="*/ 2257220 w 7467600"/>
              <a:gd name="connsiteY431" fmla="*/ 6826257 h 6858000"/>
              <a:gd name="connsiteX432" fmla="*/ 2281324 w 7467600"/>
              <a:gd name="connsiteY432" fmla="*/ 6858000 h 6858000"/>
              <a:gd name="connsiteX433" fmla="*/ 2242860 w 7467600"/>
              <a:gd name="connsiteY433" fmla="*/ 6858000 h 6858000"/>
              <a:gd name="connsiteX434" fmla="*/ 2232818 w 7467600"/>
              <a:gd name="connsiteY434" fmla="*/ 6844926 h 6858000"/>
              <a:gd name="connsiteX435" fmla="*/ 1990172 w 7467600"/>
              <a:gd name="connsiteY435" fmla="*/ 6542121 h 6858000"/>
              <a:gd name="connsiteX436" fmla="*/ 2124090 w 7467600"/>
              <a:gd name="connsiteY436" fmla="*/ 6761017 h 6858000"/>
              <a:gd name="connsiteX437" fmla="*/ 2200380 w 7467600"/>
              <a:gd name="connsiteY437" fmla="*/ 6858000 h 6858000"/>
              <a:gd name="connsiteX438" fmla="*/ 2147507 w 7467600"/>
              <a:gd name="connsiteY438" fmla="*/ 6858000 h 6858000"/>
              <a:gd name="connsiteX439" fmla="*/ 2070668 w 7467600"/>
              <a:gd name="connsiteY439" fmla="*/ 6761520 h 6858000"/>
              <a:gd name="connsiteX440" fmla="*/ 1975142 w 7467600"/>
              <a:gd name="connsiteY440" fmla="*/ 6585570 h 6858000"/>
              <a:gd name="connsiteX441" fmla="*/ 2050035 w 7467600"/>
              <a:gd name="connsiteY441" fmla="*/ 6813345 h 6858000"/>
              <a:gd name="connsiteX442" fmla="*/ 2063025 w 7467600"/>
              <a:gd name="connsiteY442" fmla="*/ 6858000 h 6858000"/>
              <a:gd name="connsiteX443" fmla="*/ 2021675 w 7467600"/>
              <a:gd name="connsiteY443" fmla="*/ 6858000 h 6858000"/>
              <a:gd name="connsiteX444" fmla="*/ 2019308 w 7467600"/>
              <a:gd name="connsiteY444" fmla="*/ 6847118 h 6858000"/>
              <a:gd name="connsiteX445" fmla="*/ 1938835 w 7467600"/>
              <a:gd name="connsiteY445" fmla="*/ 6551160 h 6858000"/>
              <a:gd name="connsiteX446" fmla="*/ 1953230 w 7467600"/>
              <a:gd name="connsiteY446" fmla="*/ 6759699 h 6858000"/>
              <a:gd name="connsiteX447" fmla="*/ 1956763 w 7467600"/>
              <a:gd name="connsiteY447" fmla="*/ 6778191 h 6858000"/>
              <a:gd name="connsiteX448" fmla="*/ 1967925 w 7467600"/>
              <a:gd name="connsiteY448" fmla="*/ 6858000 h 6858000"/>
              <a:gd name="connsiteX449" fmla="*/ 1936622 w 7467600"/>
              <a:gd name="connsiteY449" fmla="*/ 6858000 h 6858000"/>
              <a:gd name="connsiteX450" fmla="*/ 1926261 w 7467600"/>
              <a:gd name="connsiteY450" fmla="*/ 6784064 h 6858000"/>
              <a:gd name="connsiteX451" fmla="*/ 1922724 w 7467600"/>
              <a:gd name="connsiteY451" fmla="*/ 6765577 h 6858000"/>
              <a:gd name="connsiteX452" fmla="*/ 1904650 w 7467600"/>
              <a:gd name="connsiteY452" fmla="*/ 6639616 h 6858000"/>
              <a:gd name="connsiteX453" fmla="*/ 1885273 w 7467600"/>
              <a:gd name="connsiteY453" fmla="*/ 6858000 h 6858000"/>
              <a:gd name="connsiteX454" fmla="*/ 1854363 w 7467600"/>
              <a:gd name="connsiteY454" fmla="*/ 6858000 h 6858000"/>
              <a:gd name="connsiteX455" fmla="*/ 1880391 w 7467600"/>
              <a:gd name="connsiteY455" fmla="*/ 6603796 h 6858000"/>
              <a:gd name="connsiteX456" fmla="*/ 1818273 w 7467600"/>
              <a:gd name="connsiteY456" fmla="*/ 6715729 h 6858000"/>
              <a:gd name="connsiteX457" fmla="*/ 1794691 w 7467600"/>
              <a:gd name="connsiteY457" fmla="*/ 6843239 h 6858000"/>
              <a:gd name="connsiteX458" fmla="*/ 1794914 w 7467600"/>
              <a:gd name="connsiteY458" fmla="*/ 6858000 h 6858000"/>
              <a:gd name="connsiteX459" fmla="*/ 1746128 w 7467600"/>
              <a:gd name="connsiteY459" fmla="*/ 6858000 h 6858000"/>
              <a:gd name="connsiteX460" fmla="*/ 1753934 w 7467600"/>
              <a:gd name="connsiteY460" fmla="*/ 6724796 h 6858000"/>
              <a:gd name="connsiteX461" fmla="*/ 1792053 w 7467600"/>
              <a:gd name="connsiteY461" fmla="*/ 6572396 h 6858000"/>
              <a:gd name="connsiteX462" fmla="*/ 1862248 w 7467600"/>
              <a:gd name="connsiteY462" fmla="*/ 6266397 h 6858000"/>
              <a:gd name="connsiteX463" fmla="*/ 1862250 w 7467600"/>
              <a:gd name="connsiteY463" fmla="*/ 6033531 h 6858000"/>
              <a:gd name="connsiteX464" fmla="*/ 1211999 w 7467600"/>
              <a:gd name="connsiteY464" fmla="*/ 6683610 h 6858000"/>
              <a:gd name="connsiteX465" fmla="*/ 1213266 w 7467600"/>
              <a:gd name="connsiteY465" fmla="*/ 6691947 h 6858000"/>
              <a:gd name="connsiteX466" fmla="*/ 1203370 w 7467600"/>
              <a:gd name="connsiteY466" fmla="*/ 6850676 h 6858000"/>
              <a:gd name="connsiteX467" fmla="*/ 1203671 w 7467600"/>
              <a:gd name="connsiteY467" fmla="*/ 6858000 h 6858000"/>
              <a:gd name="connsiteX468" fmla="*/ 1143180 w 7467600"/>
              <a:gd name="connsiteY468" fmla="*/ 6858000 h 6858000"/>
              <a:gd name="connsiteX469" fmla="*/ 1142176 w 7467600"/>
              <a:gd name="connsiteY469" fmla="*/ 6766045 h 6858000"/>
              <a:gd name="connsiteX470" fmla="*/ 1067484 w 7467600"/>
              <a:gd name="connsiteY470" fmla="*/ 6858000 h 6858000"/>
              <a:gd name="connsiteX471" fmla="*/ 953928 w 7467600"/>
              <a:gd name="connsiteY471" fmla="*/ 6858000 h 6858000"/>
              <a:gd name="connsiteX472" fmla="*/ 959715 w 7467600"/>
              <a:gd name="connsiteY472" fmla="*/ 6850185 h 6858000"/>
              <a:gd name="connsiteX473" fmla="*/ 1483788 w 7467600"/>
              <a:gd name="connsiteY473" fmla="*/ 6259174 h 6858000"/>
              <a:gd name="connsiteX474" fmla="*/ 1100671 w 7467600"/>
              <a:gd name="connsiteY474" fmla="*/ 6252137 h 6858000"/>
              <a:gd name="connsiteX475" fmla="*/ 1090144 w 7467600"/>
              <a:gd name="connsiteY475" fmla="*/ 6256748 h 6858000"/>
              <a:gd name="connsiteX476" fmla="*/ 1095872 w 7467600"/>
              <a:gd name="connsiteY476" fmla="*/ 6271892 h 6858000"/>
              <a:gd name="connsiteX477" fmla="*/ 262785 w 7467600"/>
              <a:gd name="connsiteY477" fmla="*/ 6845450 h 6858000"/>
              <a:gd name="connsiteX478" fmla="*/ 209968 w 7467600"/>
              <a:gd name="connsiteY478" fmla="*/ 6770713 h 6858000"/>
              <a:gd name="connsiteX479" fmla="*/ 873460 w 7467600"/>
              <a:gd name="connsiteY479" fmla="*/ 6253768 h 6858000"/>
              <a:gd name="connsiteX480" fmla="*/ 192686 w 7467600"/>
              <a:gd name="connsiteY480" fmla="*/ 5849257 h 6858000"/>
              <a:gd name="connsiteX481" fmla="*/ 4696 w 7467600"/>
              <a:gd name="connsiteY481" fmla="*/ 5697668 h 6858000"/>
              <a:gd name="connsiteX482" fmla="*/ 0 w 7467600"/>
              <a:gd name="connsiteY482" fmla="*/ 5689984 h 6858000"/>
              <a:gd name="connsiteX483" fmla="*/ 0 w 7467600"/>
              <a:gd name="connsiteY483" fmla="*/ 5513472 h 6858000"/>
              <a:gd name="connsiteX484" fmla="*/ 174101 w 7467600"/>
              <a:gd name="connsiteY484" fmla="*/ 5620277 h 6858000"/>
              <a:gd name="connsiteX485" fmla="*/ 891800 w 7467600"/>
              <a:gd name="connsiteY485" fmla="*/ 6036935 h 6858000"/>
              <a:gd name="connsiteX486" fmla="*/ 1072219 w 7467600"/>
              <a:gd name="connsiteY486" fmla="*/ 6169443 h 6858000"/>
              <a:gd name="connsiteX487" fmla="*/ 1074117 w 7467600"/>
              <a:gd name="connsiteY487" fmla="*/ 6170301 h 6858000"/>
              <a:gd name="connsiteX488" fmla="*/ 1083114 w 7467600"/>
              <a:gd name="connsiteY488" fmla="*/ 6174131 h 6858000"/>
              <a:gd name="connsiteX489" fmla="*/ 1543010 w 7467600"/>
              <a:gd name="connsiteY489" fmla="*/ 6191140 h 6858000"/>
              <a:gd name="connsiteX490" fmla="*/ 1551080 w 7467600"/>
              <a:gd name="connsiteY490" fmla="*/ 6195006 h 6858000"/>
              <a:gd name="connsiteX491" fmla="*/ 2345443 w 7467600"/>
              <a:gd name="connsiteY491" fmla="*/ 5549882 h 6858000"/>
              <a:gd name="connsiteX492" fmla="*/ 1721499 w 7467600"/>
              <a:gd name="connsiteY492" fmla="*/ 5599969 h 6858000"/>
              <a:gd name="connsiteX493" fmla="*/ 767716 w 7467600"/>
              <a:gd name="connsiteY493" fmla="*/ 5472768 h 6858000"/>
              <a:gd name="connsiteX494" fmla="*/ 722147 w 7467600"/>
              <a:gd name="connsiteY494" fmla="*/ 5393091 h 6858000"/>
              <a:gd name="connsiteX495" fmla="*/ 1485552 w 7467600"/>
              <a:gd name="connsiteY495" fmla="*/ 5313202 h 6858000"/>
              <a:gd name="connsiteX496" fmla="*/ 2143004 w 7467600"/>
              <a:gd name="connsiteY496" fmla="*/ 5402420 h 6858000"/>
              <a:gd name="connsiteX497" fmla="*/ 1933391 w 7467600"/>
              <a:gd name="connsiteY497" fmla="*/ 5156971 h 6858000"/>
              <a:gd name="connsiteX498" fmla="*/ 1827118 w 7467600"/>
              <a:gd name="connsiteY498" fmla="*/ 4968410 h 6858000"/>
              <a:gd name="connsiteX499" fmla="*/ 1837349 w 7467600"/>
              <a:gd name="connsiteY499" fmla="*/ 4956357 h 6858000"/>
              <a:gd name="connsiteX500" fmla="*/ 2162835 w 7467600"/>
              <a:gd name="connsiteY500" fmla="*/ 5187853 h 6858000"/>
              <a:gd name="connsiteX501" fmla="*/ 2257167 w 7467600"/>
              <a:gd name="connsiteY501" fmla="*/ 5462123 h 6858000"/>
              <a:gd name="connsiteX502" fmla="*/ 2261598 w 7467600"/>
              <a:gd name="connsiteY502" fmla="*/ 5467998 h 6858000"/>
              <a:gd name="connsiteX503" fmla="*/ 2437177 w 7467600"/>
              <a:gd name="connsiteY503" fmla="*/ 5479608 h 6858000"/>
              <a:gd name="connsiteX504" fmla="*/ 2445247 w 7467600"/>
              <a:gd name="connsiteY504" fmla="*/ 5483476 h 6858000"/>
              <a:gd name="connsiteX505" fmla="*/ 2743626 w 7467600"/>
              <a:gd name="connsiteY505" fmla="*/ 5304819 h 6858000"/>
              <a:gd name="connsiteX506" fmla="*/ 3048102 w 7467600"/>
              <a:gd name="connsiteY506" fmla="*/ 5150595 h 6858000"/>
              <a:gd name="connsiteX507" fmla="*/ 1799414 w 7467600"/>
              <a:gd name="connsiteY507" fmla="*/ 4694732 h 6858000"/>
              <a:gd name="connsiteX508" fmla="*/ 1771735 w 7467600"/>
              <a:gd name="connsiteY508" fmla="*/ 4619929 h 6858000"/>
              <a:gd name="connsiteX509" fmla="*/ 3104273 w 7467600"/>
              <a:gd name="connsiteY509" fmla="*/ 5076159 h 6858000"/>
              <a:gd name="connsiteX510" fmla="*/ 3113245 w 7467600"/>
              <a:gd name="connsiteY510" fmla="*/ 5090705 h 6858000"/>
              <a:gd name="connsiteX511" fmla="*/ 3126294 w 7467600"/>
              <a:gd name="connsiteY511" fmla="*/ 5114400 h 6858000"/>
              <a:gd name="connsiteX512" fmla="*/ 3937433 w 7467600"/>
              <a:gd name="connsiteY512" fmla="*/ 4830473 h 6858000"/>
              <a:gd name="connsiteX513" fmla="*/ 3590475 w 7467600"/>
              <a:gd name="connsiteY513" fmla="*/ 4597974 h 6858000"/>
              <a:gd name="connsiteX514" fmla="*/ 3100264 w 7467600"/>
              <a:gd name="connsiteY514" fmla="*/ 4579845 h 6858000"/>
              <a:gd name="connsiteX515" fmla="*/ 2183576 w 7467600"/>
              <a:gd name="connsiteY515" fmla="*/ 4227150 h 6858000"/>
              <a:gd name="connsiteX516" fmla="*/ 2151029 w 7467600"/>
              <a:gd name="connsiteY516" fmla="*/ 4146947 h 6858000"/>
              <a:gd name="connsiteX517" fmla="*/ 3563434 w 7467600"/>
              <a:gd name="connsiteY517" fmla="*/ 4469115 h 6858000"/>
              <a:gd name="connsiteX518" fmla="*/ 3177952 w 7467600"/>
              <a:gd name="connsiteY518" fmla="*/ 3657386 h 6858000"/>
              <a:gd name="connsiteX519" fmla="*/ 3189263 w 7467600"/>
              <a:gd name="connsiteY519" fmla="*/ 3625726 h 6858000"/>
              <a:gd name="connsiteX520" fmla="*/ 3560912 w 7467600"/>
              <a:gd name="connsiteY520" fmla="*/ 4079863 h 6858000"/>
              <a:gd name="connsiteX521" fmla="*/ 3626636 w 7467600"/>
              <a:gd name="connsiteY521" fmla="*/ 4512230 h 6858000"/>
              <a:gd name="connsiteX522" fmla="*/ 3653088 w 7467600"/>
              <a:gd name="connsiteY522" fmla="*/ 4521417 h 6858000"/>
              <a:gd name="connsiteX523" fmla="*/ 3988128 w 7467600"/>
              <a:gd name="connsiteY523" fmla="*/ 4817267 h 6858000"/>
              <a:gd name="connsiteX524" fmla="*/ 4830582 w 7467600"/>
              <a:gd name="connsiteY524" fmla="*/ 4676000 h 6858000"/>
              <a:gd name="connsiteX525" fmla="*/ 4830100 w 7467600"/>
              <a:gd name="connsiteY525" fmla="*/ 4675554 h 6858000"/>
              <a:gd name="connsiteX526" fmla="*/ 4036318 w 7467600"/>
              <a:gd name="connsiteY526" fmla="*/ 4147013 h 6858000"/>
              <a:gd name="connsiteX527" fmla="*/ 3432098 w 7467600"/>
              <a:gd name="connsiteY527" fmla="*/ 3537312 h 6858000"/>
              <a:gd name="connsiteX528" fmla="*/ 3446761 w 7467600"/>
              <a:gd name="connsiteY528" fmla="*/ 3461278 h 6858000"/>
              <a:gd name="connsiteX529" fmla="*/ 4419733 w 7467600"/>
              <a:gd name="connsiteY529" fmla="*/ 3963555 h 6858000"/>
              <a:gd name="connsiteX530" fmla="*/ 4781371 w 7467600"/>
              <a:gd name="connsiteY530" fmla="*/ 4458604 h 6858000"/>
              <a:gd name="connsiteX531" fmla="*/ 4780440 w 7467600"/>
              <a:gd name="connsiteY531" fmla="*/ 4470290 h 6858000"/>
              <a:gd name="connsiteX532" fmla="*/ 4898954 w 7467600"/>
              <a:gd name="connsiteY532" fmla="*/ 4662092 h 6858000"/>
              <a:gd name="connsiteX533" fmla="*/ 4900699 w 7467600"/>
              <a:gd name="connsiteY533" fmla="*/ 4670867 h 6858000"/>
              <a:gd name="connsiteX534" fmla="*/ 5714511 w 7467600"/>
              <a:gd name="connsiteY534" fmla="*/ 4663483 h 6858000"/>
              <a:gd name="connsiteX535" fmla="*/ 5464793 w 7467600"/>
              <a:gd name="connsiteY535" fmla="*/ 4393556 h 6858000"/>
              <a:gd name="connsiteX536" fmla="*/ 5461897 w 7467600"/>
              <a:gd name="connsiteY536" fmla="*/ 4390879 h 6858000"/>
              <a:gd name="connsiteX537" fmla="*/ 4294126 w 7467600"/>
              <a:gd name="connsiteY537" fmla="*/ 3303048 h 6858000"/>
              <a:gd name="connsiteX538" fmla="*/ 4305321 w 7467600"/>
              <a:gd name="connsiteY538" fmla="*/ 3256953 h 6858000"/>
              <a:gd name="connsiteX539" fmla="*/ 4949299 w 7467600"/>
              <a:gd name="connsiteY539" fmla="*/ 3766336 h 6858000"/>
              <a:gd name="connsiteX540" fmla="*/ 5291452 w 7467600"/>
              <a:gd name="connsiteY540" fmla="*/ 4076801 h 6858000"/>
              <a:gd name="connsiteX541" fmla="*/ 5434998 w 7467600"/>
              <a:gd name="connsiteY541" fmla="*/ 4254100 h 6858000"/>
              <a:gd name="connsiteX542" fmla="*/ 5351015 w 7467600"/>
              <a:gd name="connsiteY542" fmla="*/ 3760989 h 6858000"/>
              <a:gd name="connsiteX543" fmla="*/ 5413780 w 7467600"/>
              <a:gd name="connsiteY543" fmla="*/ 2966265 h 6858000"/>
              <a:gd name="connsiteX544" fmla="*/ 5425627 w 7467600"/>
              <a:gd name="connsiteY544" fmla="*/ 2954192 h 6858000"/>
              <a:gd name="connsiteX545" fmla="*/ 6604735 w 7467600"/>
              <a:gd name="connsiteY545" fmla="*/ 2041381 h 6858000"/>
              <a:gd name="connsiteX546" fmla="*/ 7204487 w 7467600"/>
              <a:gd name="connsiteY546" fmla="*/ 2742112 h 6858000"/>
              <a:gd name="connsiteX547" fmla="*/ 7131592 w 7467600"/>
              <a:gd name="connsiteY547" fmla="*/ 2672096 h 6858000"/>
              <a:gd name="connsiteX548" fmla="*/ 6996344 w 7467600"/>
              <a:gd name="connsiteY548" fmla="*/ 2518310 h 6858000"/>
              <a:gd name="connsiteX549" fmla="*/ 6735495 w 7467600"/>
              <a:gd name="connsiteY549" fmla="*/ 2196890 h 6858000"/>
              <a:gd name="connsiteX550" fmla="*/ 6721901 w 7467600"/>
              <a:gd name="connsiteY550" fmla="*/ 2179274 h 6858000"/>
              <a:gd name="connsiteX551" fmla="*/ 6604735 w 7467600"/>
              <a:gd name="connsiteY551" fmla="*/ 2041381 h 6858000"/>
              <a:gd name="connsiteX552" fmla="*/ 6591670 w 7467600"/>
              <a:gd name="connsiteY552" fmla="*/ 1988277 h 6858000"/>
              <a:gd name="connsiteX553" fmla="*/ 6747349 w 7467600"/>
              <a:gd name="connsiteY553" fmla="*/ 2160069 h 6858000"/>
              <a:gd name="connsiteX554" fmla="*/ 6760943 w 7467600"/>
              <a:gd name="connsiteY554" fmla="*/ 2177686 h 6858000"/>
              <a:gd name="connsiteX555" fmla="*/ 7021065 w 7467600"/>
              <a:gd name="connsiteY555" fmla="*/ 2498102 h 6858000"/>
              <a:gd name="connsiteX556" fmla="*/ 7155223 w 7467600"/>
              <a:gd name="connsiteY556" fmla="*/ 2650386 h 6858000"/>
              <a:gd name="connsiteX557" fmla="*/ 7203167 w 7467600"/>
              <a:gd name="connsiteY557" fmla="*/ 2697288 h 6858000"/>
              <a:gd name="connsiteX558" fmla="*/ 6937703 w 7467600"/>
              <a:gd name="connsiteY558" fmla="*/ 2321981 h 6858000"/>
              <a:gd name="connsiteX559" fmla="*/ 6591670 w 7467600"/>
              <a:gd name="connsiteY559" fmla="*/ 1988277 h 6858000"/>
              <a:gd name="connsiteX560" fmla="*/ 5798671 w 7467600"/>
              <a:gd name="connsiteY560" fmla="*/ 1981601 h 6858000"/>
              <a:gd name="connsiteX561" fmla="*/ 5754709 w 7467600"/>
              <a:gd name="connsiteY561" fmla="*/ 2071454 h 6858000"/>
              <a:gd name="connsiteX562" fmla="*/ 5763044 w 7467600"/>
              <a:gd name="connsiteY562" fmla="*/ 2842206 h 6858000"/>
              <a:gd name="connsiteX563" fmla="*/ 5764974 w 7467600"/>
              <a:gd name="connsiteY563" fmla="*/ 2799609 h 6858000"/>
              <a:gd name="connsiteX564" fmla="*/ 5767665 w 7467600"/>
              <a:gd name="connsiteY564" fmla="*/ 2666409 h 6858000"/>
              <a:gd name="connsiteX565" fmla="*/ 5763055 w 7467600"/>
              <a:gd name="connsiteY565" fmla="*/ 2579705 h 6858000"/>
              <a:gd name="connsiteX566" fmla="*/ 5758079 w 7467600"/>
              <a:gd name="connsiteY566" fmla="*/ 2492508 h 6858000"/>
              <a:gd name="connsiteX567" fmla="*/ 5779325 w 7467600"/>
              <a:gd name="connsiteY567" fmla="*/ 2197069 h 6858000"/>
              <a:gd name="connsiteX568" fmla="*/ 5798671 w 7467600"/>
              <a:gd name="connsiteY568" fmla="*/ 1981601 h 6858000"/>
              <a:gd name="connsiteX569" fmla="*/ 5829202 w 7467600"/>
              <a:gd name="connsiteY569" fmla="*/ 1971679 h 6858000"/>
              <a:gd name="connsiteX570" fmla="*/ 5809558 w 7467600"/>
              <a:gd name="connsiteY570" fmla="*/ 2198043 h 6858000"/>
              <a:gd name="connsiteX571" fmla="*/ 5788653 w 7467600"/>
              <a:gd name="connsiteY571" fmla="*/ 2489430 h 6858000"/>
              <a:gd name="connsiteX572" fmla="*/ 5793439 w 7467600"/>
              <a:gd name="connsiteY572" fmla="*/ 2575235 h 6858000"/>
              <a:gd name="connsiteX573" fmla="*/ 5796837 w 7467600"/>
              <a:gd name="connsiteY573" fmla="*/ 2637633 h 6858000"/>
              <a:gd name="connsiteX574" fmla="*/ 5818614 w 7467600"/>
              <a:gd name="connsiteY574" fmla="*/ 2473055 h 6858000"/>
              <a:gd name="connsiteX575" fmla="*/ 5829202 w 7467600"/>
              <a:gd name="connsiteY575" fmla="*/ 1971679 h 6858000"/>
              <a:gd name="connsiteX576" fmla="*/ 5911389 w 7467600"/>
              <a:gd name="connsiteY576" fmla="*/ 1898371 h 6858000"/>
              <a:gd name="connsiteX577" fmla="*/ 6237627 w 7467600"/>
              <a:gd name="connsiteY577" fmla="*/ 2231921 h 6858000"/>
              <a:gd name="connsiteX578" fmla="*/ 5911389 w 7467600"/>
              <a:gd name="connsiteY578" fmla="*/ 1898371 h 6858000"/>
              <a:gd name="connsiteX579" fmla="*/ 6944437 w 7467600"/>
              <a:gd name="connsiteY579" fmla="*/ 1575402 h 6858000"/>
              <a:gd name="connsiteX580" fmla="*/ 6304730 w 7467600"/>
              <a:gd name="connsiteY580" fmla="*/ 1766654 h 6858000"/>
              <a:gd name="connsiteX581" fmla="*/ 6944437 w 7467600"/>
              <a:gd name="connsiteY581" fmla="*/ 1575402 h 6858000"/>
              <a:gd name="connsiteX582" fmla="*/ 7019523 w 7467600"/>
              <a:gd name="connsiteY582" fmla="*/ 1519450 h 6858000"/>
              <a:gd name="connsiteX583" fmla="*/ 6298091 w 7467600"/>
              <a:gd name="connsiteY583" fmla="*/ 1737122 h 6858000"/>
              <a:gd name="connsiteX584" fmla="*/ 7019523 w 7467600"/>
              <a:gd name="connsiteY584" fmla="*/ 1519450 h 6858000"/>
              <a:gd name="connsiteX585" fmla="*/ 2399523 w 7467600"/>
              <a:gd name="connsiteY585" fmla="*/ 1428234 h 6858000"/>
              <a:gd name="connsiteX586" fmla="*/ 2224982 w 7467600"/>
              <a:gd name="connsiteY586" fmla="*/ 1826201 h 6858000"/>
              <a:gd name="connsiteX587" fmla="*/ 2096099 w 7467600"/>
              <a:gd name="connsiteY587" fmla="*/ 2345900 h 6858000"/>
              <a:gd name="connsiteX588" fmla="*/ 2283317 w 7467600"/>
              <a:gd name="connsiteY588" fmla="*/ 1796925 h 6858000"/>
              <a:gd name="connsiteX589" fmla="*/ 2399523 w 7467600"/>
              <a:gd name="connsiteY589" fmla="*/ 1428234 h 6858000"/>
              <a:gd name="connsiteX590" fmla="*/ 2448558 w 7467600"/>
              <a:gd name="connsiteY590" fmla="*/ 1373435 h 6858000"/>
              <a:gd name="connsiteX591" fmla="*/ 2312521 w 7467600"/>
              <a:gd name="connsiteY591" fmla="*/ 1806140 h 6858000"/>
              <a:gd name="connsiteX592" fmla="*/ 2127533 w 7467600"/>
              <a:gd name="connsiteY592" fmla="*/ 2348380 h 6858000"/>
              <a:gd name="connsiteX593" fmla="*/ 2358080 w 7467600"/>
              <a:gd name="connsiteY593" fmla="*/ 1866134 h 6858000"/>
              <a:gd name="connsiteX594" fmla="*/ 2407436 w 7467600"/>
              <a:gd name="connsiteY594" fmla="*/ 1651070 h 6858000"/>
              <a:gd name="connsiteX595" fmla="*/ 2448558 w 7467600"/>
              <a:gd name="connsiteY595" fmla="*/ 1373435 h 6858000"/>
              <a:gd name="connsiteX596" fmla="*/ 278707 w 7467600"/>
              <a:gd name="connsiteY596" fmla="*/ 1352270 h 6858000"/>
              <a:gd name="connsiteX597" fmla="*/ 321570 w 7467600"/>
              <a:gd name="connsiteY597" fmla="*/ 1861610 h 6858000"/>
              <a:gd name="connsiteX598" fmla="*/ 294281 w 7467600"/>
              <a:gd name="connsiteY598" fmla="*/ 1440658 h 6858000"/>
              <a:gd name="connsiteX599" fmla="*/ 278707 w 7467600"/>
              <a:gd name="connsiteY599" fmla="*/ 1352270 h 6858000"/>
              <a:gd name="connsiteX600" fmla="*/ 1423821 w 7467600"/>
              <a:gd name="connsiteY600" fmla="*/ 1351958 h 6858000"/>
              <a:gd name="connsiteX601" fmla="*/ 1638521 w 7467600"/>
              <a:gd name="connsiteY601" fmla="*/ 1908470 h 6858000"/>
              <a:gd name="connsiteX602" fmla="*/ 1754199 w 7467600"/>
              <a:gd name="connsiteY602" fmla="*/ 2149284 h 6858000"/>
              <a:gd name="connsiteX603" fmla="*/ 1908359 w 7467600"/>
              <a:gd name="connsiteY603" fmla="*/ 2364988 h 6858000"/>
              <a:gd name="connsiteX604" fmla="*/ 1647661 w 7467600"/>
              <a:gd name="connsiteY604" fmla="*/ 1825945 h 6858000"/>
              <a:gd name="connsiteX605" fmla="*/ 1423821 w 7467600"/>
              <a:gd name="connsiteY605" fmla="*/ 1351958 h 6858000"/>
              <a:gd name="connsiteX606" fmla="*/ 1431890 w 7467600"/>
              <a:gd name="connsiteY606" fmla="*/ 1306475 h 6858000"/>
              <a:gd name="connsiteX607" fmla="*/ 1507597 w 7467600"/>
              <a:gd name="connsiteY607" fmla="*/ 1446132 h 6858000"/>
              <a:gd name="connsiteX608" fmla="*/ 1674586 w 7467600"/>
              <a:gd name="connsiteY608" fmla="*/ 1813832 h 6858000"/>
              <a:gd name="connsiteX609" fmla="*/ 1815950 w 7467600"/>
              <a:gd name="connsiteY609" fmla="*/ 2128564 h 6858000"/>
              <a:gd name="connsiteX610" fmla="*/ 1984242 w 7467600"/>
              <a:gd name="connsiteY610" fmla="*/ 2430829 h 6858000"/>
              <a:gd name="connsiteX611" fmla="*/ 2014023 w 7467600"/>
              <a:gd name="connsiteY611" fmla="*/ 2450995 h 6858000"/>
              <a:gd name="connsiteX612" fmla="*/ 1747337 w 7467600"/>
              <a:gd name="connsiteY612" fmla="*/ 1855264 h 6858000"/>
              <a:gd name="connsiteX613" fmla="*/ 1533749 w 7467600"/>
              <a:gd name="connsiteY613" fmla="*/ 1478656 h 6858000"/>
              <a:gd name="connsiteX614" fmla="*/ 1431890 w 7467600"/>
              <a:gd name="connsiteY614" fmla="*/ 1306475 h 6858000"/>
              <a:gd name="connsiteX615" fmla="*/ 5052692 w 7467600"/>
              <a:gd name="connsiteY615" fmla="*/ 1292994 h 6858000"/>
              <a:gd name="connsiteX616" fmla="*/ 5200661 w 7467600"/>
              <a:gd name="connsiteY616" fmla="*/ 1635186 h 6858000"/>
              <a:gd name="connsiteX617" fmla="*/ 5297138 w 7467600"/>
              <a:gd name="connsiteY617" fmla="*/ 1906351 h 6858000"/>
              <a:gd name="connsiteX618" fmla="*/ 5052692 w 7467600"/>
              <a:gd name="connsiteY618" fmla="*/ 1292994 h 6858000"/>
              <a:gd name="connsiteX619" fmla="*/ 5009948 w 7467600"/>
              <a:gd name="connsiteY619" fmla="*/ 1273619 h 6858000"/>
              <a:gd name="connsiteX620" fmla="*/ 5121777 w 7467600"/>
              <a:gd name="connsiteY620" fmla="*/ 1654213 h 6858000"/>
              <a:gd name="connsiteX621" fmla="*/ 5293545 w 7467600"/>
              <a:gd name="connsiteY621" fmla="*/ 2072247 h 6858000"/>
              <a:gd name="connsiteX622" fmla="*/ 5294042 w 7467600"/>
              <a:gd name="connsiteY622" fmla="*/ 2065019 h 6858000"/>
              <a:gd name="connsiteX623" fmla="*/ 5171936 w 7467600"/>
              <a:gd name="connsiteY623" fmla="*/ 1647613 h 6858000"/>
              <a:gd name="connsiteX624" fmla="*/ 5009948 w 7467600"/>
              <a:gd name="connsiteY624" fmla="*/ 1273619 h 6858000"/>
              <a:gd name="connsiteX625" fmla="*/ 655236 w 7467600"/>
              <a:gd name="connsiteY625" fmla="*/ 1268632 h 6858000"/>
              <a:gd name="connsiteX626" fmla="*/ 839521 w 7467600"/>
              <a:gd name="connsiteY626" fmla="*/ 1685315 h 6858000"/>
              <a:gd name="connsiteX627" fmla="*/ 1109416 w 7467600"/>
              <a:gd name="connsiteY627" fmla="*/ 2061663 h 6858000"/>
              <a:gd name="connsiteX628" fmla="*/ 1298300 w 7467600"/>
              <a:gd name="connsiteY628" fmla="*/ 2247742 h 6858000"/>
              <a:gd name="connsiteX629" fmla="*/ 1125871 w 7467600"/>
              <a:gd name="connsiteY629" fmla="*/ 1989513 h 6858000"/>
              <a:gd name="connsiteX630" fmla="*/ 981574 w 7467600"/>
              <a:gd name="connsiteY630" fmla="*/ 1783157 h 6858000"/>
              <a:gd name="connsiteX631" fmla="*/ 922198 w 7467600"/>
              <a:gd name="connsiteY631" fmla="*/ 1677437 h 6858000"/>
              <a:gd name="connsiteX632" fmla="*/ 869293 w 7467600"/>
              <a:gd name="connsiteY632" fmla="*/ 1583214 h 6858000"/>
              <a:gd name="connsiteX633" fmla="*/ 751431 w 7467600"/>
              <a:gd name="connsiteY633" fmla="*/ 1405731 h 6858000"/>
              <a:gd name="connsiteX634" fmla="*/ 655236 w 7467600"/>
              <a:gd name="connsiteY634" fmla="*/ 1268632 h 6858000"/>
              <a:gd name="connsiteX635" fmla="*/ 6516292 w 7467600"/>
              <a:gd name="connsiteY635" fmla="*/ 1263064 h 6858000"/>
              <a:gd name="connsiteX636" fmla="*/ 5736320 w 7467600"/>
              <a:gd name="connsiteY636" fmla="*/ 1501803 h 6858000"/>
              <a:gd name="connsiteX637" fmla="*/ 6516292 w 7467600"/>
              <a:gd name="connsiteY637" fmla="*/ 1263064 h 6858000"/>
              <a:gd name="connsiteX638" fmla="*/ 291466 w 7467600"/>
              <a:gd name="connsiteY638" fmla="*/ 1250369 h 6858000"/>
              <a:gd name="connsiteX639" fmla="*/ 323180 w 7467600"/>
              <a:gd name="connsiteY639" fmla="*/ 1435283 h 6858000"/>
              <a:gd name="connsiteX640" fmla="*/ 349381 w 7467600"/>
              <a:gd name="connsiteY640" fmla="*/ 1875041 h 6858000"/>
              <a:gd name="connsiteX641" fmla="*/ 374363 w 7467600"/>
              <a:gd name="connsiteY641" fmla="*/ 1506494 h 6858000"/>
              <a:gd name="connsiteX642" fmla="*/ 302168 w 7467600"/>
              <a:gd name="connsiteY642" fmla="*/ 1274495 h 6858000"/>
              <a:gd name="connsiteX643" fmla="*/ 291466 w 7467600"/>
              <a:gd name="connsiteY643" fmla="*/ 1250369 h 6858000"/>
              <a:gd name="connsiteX644" fmla="*/ 678222 w 7467600"/>
              <a:gd name="connsiteY644" fmla="*/ 1248670 h 6858000"/>
              <a:gd name="connsiteX645" fmla="*/ 775536 w 7467600"/>
              <a:gd name="connsiteY645" fmla="*/ 1388015 h 6858000"/>
              <a:gd name="connsiteX646" fmla="*/ 894529 w 7467600"/>
              <a:gd name="connsiteY646" fmla="*/ 1567739 h 6858000"/>
              <a:gd name="connsiteX647" fmla="*/ 948000 w 7467600"/>
              <a:gd name="connsiteY647" fmla="*/ 1663088 h 6858000"/>
              <a:gd name="connsiteX648" fmla="*/ 1006812 w 7467600"/>
              <a:gd name="connsiteY648" fmla="*/ 1767683 h 6858000"/>
              <a:gd name="connsiteX649" fmla="*/ 1149133 w 7467600"/>
              <a:gd name="connsiteY649" fmla="*/ 1971513 h 6858000"/>
              <a:gd name="connsiteX650" fmla="*/ 1333952 w 7467600"/>
              <a:gd name="connsiteY650" fmla="*/ 2251620 h 6858000"/>
              <a:gd name="connsiteX651" fmla="*/ 1337329 w 7467600"/>
              <a:gd name="connsiteY651" fmla="*/ 2258350 h 6858000"/>
              <a:gd name="connsiteX652" fmla="*/ 1014726 w 7467600"/>
              <a:gd name="connsiteY652" fmla="*/ 1615556 h 6858000"/>
              <a:gd name="connsiteX653" fmla="*/ 678222 w 7467600"/>
              <a:gd name="connsiteY653" fmla="*/ 1248670 h 6858000"/>
              <a:gd name="connsiteX654" fmla="*/ 6691602 w 7467600"/>
              <a:gd name="connsiteY654" fmla="*/ 1140573 h 6858000"/>
              <a:gd name="connsiteX655" fmla="*/ 6571100 w 7467600"/>
              <a:gd name="connsiteY655" fmla="*/ 1183662 h 6858000"/>
              <a:gd name="connsiteX656" fmla="*/ 6241687 w 7467600"/>
              <a:gd name="connsiteY656" fmla="*/ 1257600 h 6858000"/>
              <a:gd name="connsiteX657" fmla="*/ 5693009 w 7467600"/>
              <a:gd name="connsiteY657" fmla="*/ 1478256 h 6858000"/>
              <a:gd name="connsiteX658" fmla="*/ 6548420 w 7467600"/>
              <a:gd name="connsiteY658" fmla="*/ 1214599 h 6858000"/>
              <a:gd name="connsiteX659" fmla="*/ 6605473 w 7467600"/>
              <a:gd name="connsiteY659" fmla="*/ 1184686 h 6858000"/>
              <a:gd name="connsiteX660" fmla="*/ 6691602 w 7467600"/>
              <a:gd name="connsiteY660" fmla="*/ 1140573 h 6858000"/>
              <a:gd name="connsiteX661" fmla="*/ 4002475 w 7467600"/>
              <a:gd name="connsiteY661" fmla="*/ 1037802 h 6858000"/>
              <a:gd name="connsiteX662" fmla="*/ 4000324 w 7467600"/>
              <a:gd name="connsiteY662" fmla="*/ 1039362 h 6858000"/>
              <a:gd name="connsiteX663" fmla="*/ 4002862 w 7467600"/>
              <a:gd name="connsiteY663" fmla="*/ 1042866 h 6858000"/>
              <a:gd name="connsiteX664" fmla="*/ 4002475 w 7467600"/>
              <a:gd name="connsiteY664" fmla="*/ 1037802 h 6858000"/>
              <a:gd name="connsiteX665" fmla="*/ 506322 w 7467600"/>
              <a:gd name="connsiteY665" fmla="*/ 1020997 h 6858000"/>
              <a:gd name="connsiteX666" fmla="*/ 533068 w 7467600"/>
              <a:gd name="connsiteY666" fmla="*/ 1029409 h 6858000"/>
              <a:gd name="connsiteX667" fmla="*/ 1232525 w 7467600"/>
              <a:gd name="connsiteY667" fmla="*/ 1804675 h 6858000"/>
              <a:gd name="connsiteX668" fmla="*/ 1388858 w 7467600"/>
              <a:gd name="connsiteY668" fmla="*/ 2368011 h 6858000"/>
              <a:gd name="connsiteX669" fmla="*/ 1384098 w 7467600"/>
              <a:gd name="connsiteY669" fmla="*/ 2378125 h 6858000"/>
              <a:gd name="connsiteX670" fmla="*/ 1425393 w 7467600"/>
              <a:gd name="connsiteY670" fmla="*/ 2589124 h 6858000"/>
              <a:gd name="connsiteX671" fmla="*/ 1424001 w 7467600"/>
              <a:gd name="connsiteY671" fmla="*/ 2597541 h 6858000"/>
              <a:gd name="connsiteX672" fmla="*/ 2152729 w 7467600"/>
              <a:gd name="connsiteY672" fmla="*/ 2864487 h 6858000"/>
              <a:gd name="connsiteX673" fmla="*/ 2020609 w 7467600"/>
              <a:gd name="connsiteY673" fmla="*/ 2539671 h 6858000"/>
              <a:gd name="connsiteX674" fmla="*/ 2018920 w 7467600"/>
              <a:gd name="connsiteY674" fmla="*/ 2536309 h 6858000"/>
              <a:gd name="connsiteX675" fmla="*/ 1342441 w 7467600"/>
              <a:gd name="connsiteY675" fmla="*/ 1173017 h 6858000"/>
              <a:gd name="connsiteX676" fmla="*/ 1367925 w 7467600"/>
              <a:gd name="connsiteY676" fmla="*/ 1135648 h 6858000"/>
              <a:gd name="connsiteX677" fmla="*/ 1771401 w 7467600"/>
              <a:gd name="connsiteY677" fmla="*/ 1806673 h 6858000"/>
              <a:gd name="connsiteX678" fmla="*/ 1972385 w 7467600"/>
              <a:gd name="connsiteY678" fmla="*/ 2198735 h 6858000"/>
              <a:gd name="connsiteX679" fmla="*/ 2040892 w 7467600"/>
              <a:gd name="connsiteY679" fmla="*/ 2405205 h 6858000"/>
              <a:gd name="connsiteX680" fmla="*/ 2131689 w 7467600"/>
              <a:gd name="connsiteY680" fmla="*/ 1936926 h 6858000"/>
              <a:gd name="connsiteX681" fmla="*/ 2454820 w 7467600"/>
              <a:gd name="connsiteY681" fmla="*/ 1248808 h 6858000"/>
              <a:gd name="connsiteX682" fmla="*/ 2492512 w 7467600"/>
              <a:gd name="connsiteY682" fmla="*/ 1302920 h 6858000"/>
              <a:gd name="connsiteX683" fmla="*/ 2081216 w 7467600"/>
              <a:gd name="connsiteY683" fmla="*/ 2527513 h 6858000"/>
              <a:gd name="connsiteX684" fmla="*/ 2081211 w 7467600"/>
              <a:gd name="connsiteY684" fmla="*/ 2528916 h 6858000"/>
              <a:gd name="connsiteX685" fmla="*/ 2199067 w 7467600"/>
              <a:gd name="connsiteY685" fmla="*/ 2884061 h 6858000"/>
              <a:gd name="connsiteX686" fmla="*/ 3192586 w 7467600"/>
              <a:gd name="connsiteY686" fmla="*/ 3411496 h 6858000"/>
              <a:gd name="connsiteX687" fmla="*/ 3182620 w 7467600"/>
              <a:gd name="connsiteY687" fmla="*/ 3483279 h 6858000"/>
              <a:gd name="connsiteX688" fmla="*/ 2435119 w 7467600"/>
              <a:gd name="connsiteY688" fmla="*/ 3080173 h 6858000"/>
              <a:gd name="connsiteX689" fmla="*/ 2410152 w 7467600"/>
              <a:gd name="connsiteY689" fmla="*/ 3063751 h 6858000"/>
              <a:gd name="connsiteX690" fmla="*/ 2408099 w 7467600"/>
              <a:gd name="connsiteY690" fmla="*/ 3064403 h 6858000"/>
              <a:gd name="connsiteX691" fmla="*/ 2407218 w 7467600"/>
              <a:gd name="connsiteY691" fmla="*/ 3070324 h 6858000"/>
              <a:gd name="connsiteX692" fmla="*/ 2380138 w 7467600"/>
              <a:gd name="connsiteY692" fmla="*/ 3099341 h 6858000"/>
              <a:gd name="connsiteX693" fmla="*/ 1765923 w 7467600"/>
              <a:gd name="connsiteY693" fmla="*/ 3581043 h 6858000"/>
              <a:gd name="connsiteX694" fmla="*/ 1702258 w 7467600"/>
              <a:gd name="connsiteY694" fmla="*/ 3612286 h 6858000"/>
              <a:gd name="connsiteX695" fmla="*/ 1538370 w 7467600"/>
              <a:gd name="connsiteY695" fmla="*/ 3811804 h 6858000"/>
              <a:gd name="connsiteX696" fmla="*/ 542867 w 7467600"/>
              <a:gd name="connsiteY696" fmla="*/ 4944092 h 6858000"/>
              <a:gd name="connsiteX697" fmla="*/ 515800 w 7467600"/>
              <a:gd name="connsiteY697" fmla="*/ 4862180 h 6858000"/>
              <a:gd name="connsiteX698" fmla="*/ 909145 w 7467600"/>
              <a:gd name="connsiteY698" fmla="*/ 4199225 h 6858000"/>
              <a:gd name="connsiteX699" fmla="*/ 1214067 w 7467600"/>
              <a:gd name="connsiteY699" fmla="*/ 3908561 h 6858000"/>
              <a:gd name="connsiteX700" fmla="*/ 640967 w 7467600"/>
              <a:gd name="connsiteY700" fmla="*/ 4105601 h 6858000"/>
              <a:gd name="connsiteX701" fmla="*/ 112563 w 7467600"/>
              <a:gd name="connsiteY701" fmla="*/ 4396952 h 6858000"/>
              <a:gd name="connsiteX702" fmla="*/ 0 w 7467600"/>
              <a:gd name="connsiteY702" fmla="*/ 4466006 h 6858000"/>
              <a:gd name="connsiteX703" fmla="*/ 0 w 7467600"/>
              <a:gd name="connsiteY703" fmla="*/ 4233763 h 6858000"/>
              <a:gd name="connsiteX704" fmla="*/ 36881 w 7467600"/>
              <a:gd name="connsiteY704" fmla="*/ 4200118 h 6858000"/>
              <a:gd name="connsiteX705" fmla="*/ 910534 w 7467600"/>
              <a:gd name="connsiteY705" fmla="*/ 3629753 h 6858000"/>
              <a:gd name="connsiteX706" fmla="*/ 1578717 w 7467600"/>
              <a:gd name="connsiteY706" fmla="*/ 3575982 h 6858000"/>
              <a:gd name="connsiteX707" fmla="*/ 2338780 w 7467600"/>
              <a:gd name="connsiteY707" fmla="*/ 3033725 h 6858000"/>
              <a:gd name="connsiteX708" fmla="*/ 1807991 w 7467600"/>
              <a:gd name="connsiteY708" fmla="*/ 2807184 h 6858000"/>
              <a:gd name="connsiteX709" fmla="*/ 1416358 w 7467600"/>
              <a:gd name="connsiteY709" fmla="*/ 3112571 h 6858000"/>
              <a:gd name="connsiteX710" fmla="*/ 939066 w 7467600"/>
              <a:gd name="connsiteY710" fmla="*/ 3378798 h 6858000"/>
              <a:gd name="connsiteX711" fmla="*/ 115099 w 7467600"/>
              <a:gd name="connsiteY711" fmla="*/ 3607650 h 6858000"/>
              <a:gd name="connsiteX712" fmla="*/ 97284 w 7467600"/>
              <a:gd name="connsiteY712" fmla="*/ 3520393 h 6858000"/>
              <a:gd name="connsiteX713" fmla="*/ 922050 w 7467600"/>
              <a:gd name="connsiteY713" fmla="*/ 3074867 h 6858000"/>
              <a:gd name="connsiteX714" fmla="*/ 1405265 w 7467600"/>
              <a:gd name="connsiteY714" fmla="*/ 3016319 h 6858000"/>
              <a:gd name="connsiteX715" fmla="*/ 1407512 w 7467600"/>
              <a:gd name="connsiteY715" fmla="*/ 3018001 h 6858000"/>
              <a:gd name="connsiteX716" fmla="*/ 1726266 w 7467600"/>
              <a:gd name="connsiteY716" fmla="*/ 2777274 h 6858000"/>
              <a:gd name="connsiteX717" fmla="*/ 625390 w 7467600"/>
              <a:gd name="connsiteY717" fmla="*/ 2514541 h 6858000"/>
              <a:gd name="connsiteX718" fmla="*/ 619799 w 7467600"/>
              <a:gd name="connsiteY718" fmla="*/ 2527180 h 6858000"/>
              <a:gd name="connsiteX719" fmla="*/ 310030 w 7467600"/>
              <a:gd name="connsiteY719" fmla="*/ 2771818 h 6858000"/>
              <a:gd name="connsiteX720" fmla="*/ 173877 w 7467600"/>
              <a:gd name="connsiteY720" fmla="*/ 2937056 h 6858000"/>
              <a:gd name="connsiteX721" fmla="*/ 77889 w 7467600"/>
              <a:gd name="connsiteY721" fmla="*/ 3138440 h 6858000"/>
              <a:gd name="connsiteX722" fmla="*/ 0 w 7467600"/>
              <a:gd name="connsiteY722" fmla="*/ 3271395 h 6858000"/>
              <a:gd name="connsiteX723" fmla="*/ 0 w 7467600"/>
              <a:gd name="connsiteY723" fmla="*/ 3153002 h 6858000"/>
              <a:gd name="connsiteX724" fmla="*/ 2386 w 7467600"/>
              <a:gd name="connsiteY724" fmla="*/ 3149203 h 6858000"/>
              <a:gd name="connsiteX725" fmla="*/ 89753 w 7467600"/>
              <a:gd name="connsiteY725" fmla="*/ 2987702 h 6858000"/>
              <a:gd name="connsiteX726" fmla="*/ 76869 w 7467600"/>
              <a:gd name="connsiteY726" fmla="*/ 3005404 h 6858000"/>
              <a:gd name="connsiteX727" fmla="*/ 32049 w 7467600"/>
              <a:gd name="connsiteY727" fmla="*/ 3065814 h 6858000"/>
              <a:gd name="connsiteX728" fmla="*/ 0 w 7467600"/>
              <a:gd name="connsiteY728" fmla="*/ 3108744 h 6858000"/>
              <a:gd name="connsiteX729" fmla="*/ 0 w 7467600"/>
              <a:gd name="connsiteY729" fmla="*/ 3058059 h 6858000"/>
              <a:gd name="connsiteX730" fmla="*/ 7610 w 7467600"/>
              <a:gd name="connsiteY730" fmla="*/ 3047889 h 6858000"/>
              <a:gd name="connsiteX731" fmla="*/ 52419 w 7467600"/>
              <a:gd name="connsiteY731" fmla="*/ 2987479 h 6858000"/>
              <a:gd name="connsiteX732" fmla="*/ 59142 w 7467600"/>
              <a:gd name="connsiteY732" fmla="*/ 2978488 h 6858000"/>
              <a:gd name="connsiteX733" fmla="*/ 0 w 7467600"/>
              <a:gd name="connsiteY733" fmla="*/ 3015334 h 6858000"/>
              <a:gd name="connsiteX734" fmla="*/ 0 w 7467600"/>
              <a:gd name="connsiteY734" fmla="*/ 2914286 h 6858000"/>
              <a:gd name="connsiteX735" fmla="*/ 36383 w 7467600"/>
              <a:gd name="connsiteY735" fmla="*/ 2901128 h 6858000"/>
              <a:gd name="connsiteX736" fmla="*/ 156329 w 7467600"/>
              <a:gd name="connsiteY736" fmla="*/ 2840533 h 6858000"/>
              <a:gd name="connsiteX737" fmla="*/ 358355 w 7467600"/>
              <a:gd name="connsiteY737" fmla="*/ 2620471 h 6858000"/>
              <a:gd name="connsiteX738" fmla="*/ 510577 w 7467600"/>
              <a:gd name="connsiteY738" fmla="*/ 2501244 h 6858000"/>
              <a:gd name="connsiteX739" fmla="*/ 211967 w 7467600"/>
              <a:gd name="connsiteY739" fmla="*/ 2479171 h 6858000"/>
              <a:gd name="connsiteX740" fmla="*/ 0 w 7467600"/>
              <a:gd name="connsiteY740" fmla="*/ 2476398 h 6858000"/>
              <a:gd name="connsiteX741" fmla="*/ 0 w 7467600"/>
              <a:gd name="connsiteY741" fmla="*/ 2389189 h 6858000"/>
              <a:gd name="connsiteX742" fmla="*/ 103062 w 7467600"/>
              <a:gd name="connsiteY742" fmla="*/ 2389518 h 6858000"/>
              <a:gd name="connsiteX743" fmla="*/ 510734 w 7467600"/>
              <a:gd name="connsiteY743" fmla="*/ 2416201 h 6858000"/>
              <a:gd name="connsiteX744" fmla="*/ 279257 w 7467600"/>
              <a:gd name="connsiteY744" fmla="*/ 2092102 h 6858000"/>
              <a:gd name="connsiteX745" fmla="*/ 65265 w 7467600"/>
              <a:gd name="connsiteY745" fmla="*/ 2006049 h 6858000"/>
              <a:gd name="connsiteX746" fmla="*/ 0 w 7467600"/>
              <a:gd name="connsiteY746" fmla="*/ 1982532 h 6858000"/>
              <a:gd name="connsiteX747" fmla="*/ 0 w 7467600"/>
              <a:gd name="connsiteY747" fmla="*/ 1912789 h 6858000"/>
              <a:gd name="connsiteX748" fmla="*/ 97460 w 7467600"/>
              <a:gd name="connsiteY748" fmla="*/ 1953725 h 6858000"/>
              <a:gd name="connsiteX749" fmla="*/ 221272 w 7467600"/>
              <a:gd name="connsiteY749" fmla="*/ 1980766 h 6858000"/>
              <a:gd name="connsiteX750" fmla="*/ 116765 w 7467600"/>
              <a:gd name="connsiteY750" fmla="*/ 1911033 h 6858000"/>
              <a:gd name="connsiteX751" fmla="*/ 16405 w 7467600"/>
              <a:gd name="connsiteY751" fmla="*/ 1803412 h 6858000"/>
              <a:gd name="connsiteX752" fmla="*/ 0 w 7467600"/>
              <a:gd name="connsiteY752" fmla="*/ 1784777 h 6858000"/>
              <a:gd name="connsiteX753" fmla="*/ 0 w 7467600"/>
              <a:gd name="connsiteY753" fmla="*/ 1740082 h 6858000"/>
              <a:gd name="connsiteX754" fmla="*/ 39394 w 7467600"/>
              <a:gd name="connsiteY754" fmla="*/ 1784856 h 6858000"/>
              <a:gd name="connsiteX755" fmla="*/ 135813 w 7467600"/>
              <a:gd name="connsiteY755" fmla="*/ 1888838 h 6858000"/>
              <a:gd name="connsiteX756" fmla="*/ 242575 w 7467600"/>
              <a:gd name="connsiteY756" fmla="*/ 1958841 h 6858000"/>
              <a:gd name="connsiteX757" fmla="*/ 82197 w 7467600"/>
              <a:gd name="connsiteY757" fmla="*/ 1754826 h 6858000"/>
              <a:gd name="connsiteX758" fmla="*/ 0 w 7467600"/>
              <a:gd name="connsiteY758" fmla="*/ 1679650 h 6858000"/>
              <a:gd name="connsiteX759" fmla="*/ 0 w 7467600"/>
              <a:gd name="connsiteY759" fmla="*/ 1602463 h 6858000"/>
              <a:gd name="connsiteX760" fmla="*/ 84689 w 7467600"/>
              <a:gd name="connsiteY760" fmla="*/ 1677442 h 6858000"/>
              <a:gd name="connsiteX761" fmla="*/ 298437 w 7467600"/>
              <a:gd name="connsiteY761" fmla="*/ 1968019 h 6858000"/>
              <a:gd name="connsiteX762" fmla="*/ 227269 w 7467600"/>
              <a:gd name="connsiteY762" fmla="*/ 1114064 h 6858000"/>
              <a:gd name="connsiteX763" fmla="*/ 248003 w 7467600"/>
              <a:gd name="connsiteY763" fmla="*/ 1089613 h 6858000"/>
              <a:gd name="connsiteX764" fmla="*/ 427020 w 7467600"/>
              <a:gd name="connsiteY764" fmla="*/ 1619803 h 6858000"/>
              <a:gd name="connsiteX765" fmla="*/ 340345 w 7467600"/>
              <a:gd name="connsiteY765" fmla="*/ 2027739 h 6858000"/>
              <a:gd name="connsiteX766" fmla="*/ 360865 w 7467600"/>
              <a:gd name="connsiteY766" fmla="*/ 2044827 h 6858000"/>
              <a:gd name="connsiteX767" fmla="*/ 560414 w 7467600"/>
              <a:gd name="connsiteY767" fmla="*/ 2421457 h 6858000"/>
              <a:gd name="connsiteX768" fmla="*/ 1359703 w 7467600"/>
              <a:gd name="connsiteY768" fmla="*/ 2578554 h 6858000"/>
              <a:gd name="connsiteX769" fmla="*/ 1359422 w 7467600"/>
              <a:gd name="connsiteY769" fmla="*/ 2577994 h 6858000"/>
              <a:gd name="connsiteX770" fmla="*/ 828701 w 7467600"/>
              <a:gd name="connsiteY770" fmla="*/ 1839520 h 6858000"/>
              <a:gd name="connsiteX771" fmla="*/ 494427 w 7467600"/>
              <a:gd name="connsiteY771" fmla="*/ 1092333 h 6858000"/>
              <a:gd name="connsiteX772" fmla="*/ 506322 w 7467600"/>
              <a:gd name="connsiteY772" fmla="*/ 1020997 h 6858000"/>
              <a:gd name="connsiteX773" fmla="*/ 4570198 w 7467600"/>
              <a:gd name="connsiteY773" fmla="*/ 978081 h 6858000"/>
              <a:gd name="connsiteX774" fmla="*/ 4523691 w 7467600"/>
              <a:gd name="connsiteY774" fmla="*/ 1127776 h 6858000"/>
              <a:gd name="connsiteX775" fmla="*/ 4509875 w 7467600"/>
              <a:gd name="connsiteY775" fmla="*/ 1167552 h 6858000"/>
              <a:gd name="connsiteX776" fmla="*/ 4478168 w 7467600"/>
              <a:gd name="connsiteY776" fmla="*/ 1260735 h 6858000"/>
              <a:gd name="connsiteX777" fmla="*/ 4409309 w 7467600"/>
              <a:gd name="connsiteY777" fmla="*/ 1666996 h 6858000"/>
              <a:gd name="connsiteX778" fmla="*/ 4370031 w 7467600"/>
              <a:gd name="connsiteY778" fmla="*/ 1955666 h 6858000"/>
              <a:gd name="connsiteX779" fmla="*/ 4570198 w 7467600"/>
              <a:gd name="connsiteY779" fmla="*/ 978081 h 6858000"/>
              <a:gd name="connsiteX780" fmla="*/ 4557898 w 7467600"/>
              <a:gd name="connsiteY780" fmla="*/ 900011 h 6858000"/>
              <a:gd name="connsiteX781" fmla="*/ 4344840 w 7467600"/>
              <a:gd name="connsiteY781" fmla="*/ 1922038 h 6858000"/>
              <a:gd name="connsiteX782" fmla="*/ 4378710 w 7467600"/>
              <a:gd name="connsiteY782" fmla="*/ 1665516 h 6858000"/>
              <a:gd name="connsiteX783" fmla="*/ 4448798 w 7467600"/>
              <a:gd name="connsiteY783" fmla="*/ 1253024 h 6858000"/>
              <a:gd name="connsiteX784" fmla="*/ 4480315 w 7467600"/>
              <a:gd name="connsiteY784" fmla="*/ 1158454 h 6858000"/>
              <a:gd name="connsiteX785" fmla="*/ 4494133 w 7467600"/>
              <a:gd name="connsiteY785" fmla="*/ 1118676 h 6858000"/>
              <a:gd name="connsiteX786" fmla="*/ 4557898 w 7467600"/>
              <a:gd name="connsiteY786" fmla="*/ 900011 h 6858000"/>
              <a:gd name="connsiteX787" fmla="*/ 5870151 w 7467600"/>
              <a:gd name="connsiteY787" fmla="*/ 898890 h 6858000"/>
              <a:gd name="connsiteX788" fmla="*/ 5861335 w 7467600"/>
              <a:gd name="connsiteY788" fmla="*/ 899177 h 6858000"/>
              <a:gd name="connsiteX789" fmla="*/ 5843702 w 7467600"/>
              <a:gd name="connsiteY789" fmla="*/ 899748 h 6858000"/>
              <a:gd name="connsiteX790" fmla="*/ 5651107 w 7467600"/>
              <a:gd name="connsiteY790" fmla="*/ 920306 h 6858000"/>
              <a:gd name="connsiteX791" fmla="*/ 5459407 w 7467600"/>
              <a:gd name="connsiteY791" fmla="*/ 940975 h 6858000"/>
              <a:gd name="connsiteX792" fmla="*/ 5374846 w 7467600"/>
              <a:gd name="connsiteY792" fmla="*/ 941988 h 6858000"/>
              <a:gd name="connsiteX793" fmla="*/ 5256105 w 7467600"/>
              <a:gd name="connsiteY793" fmla="*/ 945632 h 6858000"/>
              <a:gd name="connsiteX794" fmla="*/ 5107071 w 7467600"/>
              <a:gd name="connsiteY794" fmla="*/ 969720 h 6858000"/>
              <a:gd name="connsiteX795" fmla="*/ 4998681 w 7467600"/>
              <a:gd name="connsiteY795" fmla="*/ 988771 h 6858000"/>
              <a:gd name="connsiteX796" fmla="*/ 5870151 w 7467600"/>
              <a:gd name="connsiteY796" fmla="*/ 898890 h 6858000"/>
              <a:gd name="connsiteX797" fmla="*/ 5504425 w 7467600"/>
              <a:gd name="connsiteY797" fmla="*/ 848067 h 6858000"/>
              <a:gd name="connsiteX798" fmla="*/ 4968849 w 7467600"/>
              <a:gd name="connsiteY798" fmla="*/ 962318 h 6858000"/>
              <a:gd name="connsiteX799" fmla="*/ 5104039 w 7467600"/>
              <a:gd name="connsiteY799" fmla="*/ 940634 h 6858000"/>
              <a:gd name="connsiteX800" fmla="*/ 5256311 w 7467600"/>
              <a:gd name="connsiteY800" fmla="*/ 916490 h 6858000"/>
              <a:gd name="connsiteX801" fmla="*/ 5377381 w 7467600"/>
              <a:gd name="connsiteY801" fmla="*/ 912671 h 6858000"/>
              <a:gd name="connsiteX802" fmla="*/ 5460148 w 7467600"/>
              <a:gd name="connsiteY802" fmla="*/ 911442 h 6858000"/>
              <a:gd name="connsiteX803" fmla="*/ 5648971 w 7467600"/>
              <a:gd name="connsiteY803" fmla="*/ 891331 h 6858000"/>
              <a:gd name="connsiteX804" fmla="*/ 5844807 w 7467600"/>
              <a:gd name="connsiteY804" fmla="*/ 870718 h 6858000"/>
              <a:gd name="connsiteX805" fmla="*/ 5862975 w 7467600"/>
              <a:gd name="connsiteY805" fmla="*/ 869756 h 6858000"/>
              <a:gd name="connsiteX806" fmla="*/ 5920887 w 7467600"/>
              <a:gd name="connsiteY806" fmla="*/ 865929 h 6858000"/>
              <a:gd name="connsiteX807" fmla="*/ 5504425 w 7467600"/>
              <a:gd name="connsiteY807" fmla="*/ 848067 h 6858000"/>
              <a:gd name="connsiteX808" fmla="*/ 3607114 w 7467600"/>
              <a:gd name="connsiteY808" fmla="*/ 467441 h 6858000"/>
              <a:gd name="connsiteX809" fmla="*/ 3296242 w 7467600"/>
              <a:gd name="connsiteY809" fmla="*/ 807991 h 6858000"/>
              <a:gd name="connsiteX810" fmla="*/ 3174674 w 7467600"/>
              <a:gd name="connsiteY810" fmla="*/ 919759 h 6858000"/>
              <a:gd name="connsiteX811" fmla="*/ 3042978 w 7467600"/>
              <a:gd name="connsiteY811" fmla="*/ 1054894 h 6858000"/>
              <a:gd name="connsiteX812" fmla="*/ 2968914 w 7467600"/>
              <a:gd name="connsiteY812" fmla="*/ 1133756 h 6858000"/>
              <a:gd name="connsiteX813" fmla="*/ 3103823 w 7467600"/>
              <a:gd name="connsiteY813" fmla="*/ 1026814 h 6858000"/>
              <a:gd name="connsiteX814" fmla="*/ 3607114 w 7467600"/>
              <a:gd name="connsiteY814" fmla="*/ 467441 h 6858000"/>
              <a:gd name="connsiteX815" fmla="*/ 3744487 w 7467600"/>
              <a:gd name="connsiteY815" fmla="*/ 383136 h 6858000"/>
              <a:gd name="connsiteX816" fmla="*/ 3970213 w 7467600"/>
              <a:gd name="connsiteY816" fmla="*/ 995559 h 6858000"/>
              <a:gd name="connsiteX817" fmla="*/ 3744487 w 7467600"/>
              <a:gd name="connsiteY817" fmla="*/ 383136 h 6858000"/>
              <a:gd name="connsiteX818" fmla="*/ 3624562 w 7467600"/>
              <a:gd name="connsiteY818" fmla="*/ 367041 h 6858000"/>
              <a:gd name="connsiteX819" fmla="*/ 3489712 w 7467600"/>
              <a:gd name="connsiteY819" fmla="*/ 485386 h 6858000"/>
              <a:gd name="connsiteX820" fmla="*/ 3182994 w 7467600"/>
              <a:gd name="connsiteY820" fmla="*/ 828265 h 6858000"/>
              <a:gd name="connsiteX821" fmla="*/ 2892114 w 7467600"/>
              <a:gd name="connsiteY821" fmla="*/ 1172635 h 6858000"/>
              <a:gd name="connsiteX822" fmla="*/ 3021459 w 7467600"/>
              <a:gd name="connsiteY822" fmla="*/ 1035385 h 6858000"/>
              <a:gd name="connsiteX823" fmla="*/ 3153873 w 7467600"/>
              <a:gd name="connsiteY823" fmla="*/ 898971 h 6858000"/>
              <a:gd name="connsiteX824" fmla="*/ 3276511 w 7467600"/>
              <a:gd name="connsiteY824" fmla="*/ 786423 h 6858000"/>
              <a:gd name="connsiteX825" fmla="*/ 3584154 w 7467600"/>
              <a:gd name="connsiteY825" fmla="*/ 448218 h 6858000"/>
              <a:gd name="connsiteX826" fmla="*/ 3624562 w 7467600"/>
              <a:gd name="connsiteY826" fmla="*/ 367041 h 6858000"/>
              <a:gd name="connsiteX827" fmla="*/ 3766672 w 7467600"/>
              <a:gd name="connsiteY827" fmla="*/ 359429 h 6858000"/>
              <a:gd name="connsiteX828" fmla="*/ 3996338 w 7467600"/>
              <a:gd name="connsiteY828" fmla="*/ 968237 h 6858000"/>
              <a:gd name="connsiteX829" fmla="*/ 3766672 w 7467600"/>
              <a:gd name="connsiteY829" fmla="*/ 359429 h 6858000"/>
              <a:gd name="connsiteX830" fmla="*/ 5805386 w 7467600"/>
              <a:gd name="connsiteY830" fmla="*/ 239240 h 6858000"/>
              <a:gd name="connsiteX831" fmla="*/ 5736947 w 7467600"/>
              <a:gd name="connsiteY831" fmla="*/ 261367 h 6858000"/>
              <a:gd name="connsiteX832" fmla="*/ 5427012 w 7467600"/>
              <a:gd name="connsiteY832" fmla="*/ 311272 h 6858000"/>
              <a:gd name="connsiteX833" fmla="*/ 5147818 w 7467600"/>
              <a:gd name="connsiteY833" fmla="*/ 322112 h 6858000"/>
              <a:gd name="connsiteX834" fmla="*/ 5060854 w 7467600"/>
              <a:gd name="connsiteY834" fmla="*/ 311882 h 6858000"/>
              <a:gd name="connsiteX835" fmla="*/ 4945989 w 7467600"/>
              <a:gd name="connsiteY835" fmla="*/ 300516 h 6858000"/>
              <a:gd name="connsiteX836" fmla="*/ 5410479 w 7467600"/>
              <a:gd name="connsiteY836" fmla="*/ 348434 h 6858000"/>
              <a:gd name="connsiteX837" fmla="*/ 5805386 w 7467600"/>
              <a:gd name="connsiteY837" fmla="*/ 239240 h 6858000"/>
              <a:gd name="connsiteX838" fmla="*/ 5905192 w 7467600"/>
              <a:gd name="connsiteY838" fmla="*/ 163079 h 6858000"/>
              <a:gd name="connsiteX839" fmla="*/ 5865655 w 7467600"/>
              <a:gd name="connsiteY839" fmla="*/ 171901 h 6858000"/>
              <a:gd name="connsiteX840" fmla="*/ 5259740 w 7467600"/>
              <a:gd name="connsiteY840" fmla="*/ 257013 h 6858000"/>
              <a:gd name="connsiteX841" fmla="*/ 5208466 w 7467600"/>
              <a:gd name="connsiteY841" fmla="*/ 257550 h 6858000"/>
              <a:gd name="connsiteX842" fmla="*/ 4980204 w 7467600"/>
              <a:gd name="connsiteY842" fmla="*/ 271903 h 6858000"/>
              <a:gd name="connsiteX843" fmla="*/ 5068068 w 7467600"/>
              <a:gd name="connsiteY843" fmla="*/ 282244 h 6858000"/>
              <a:gd name="connsiteX844" fmla="*/ 5153231 w 7467600"/>
              <a:gd name="connsiteY844" fmla="*/ 292240 h 6858000"/>
              <a:gd name="connsiteX845" fmla="*/ 5426491 w 7467600"/>
              <a:gd name="connsiteY845" fmla="*/ 281128 h 6858000"/>
              <a:gd name="connsiteX846" fmla="*/ 5731212 w 7467600"/>
              <a:gd name="connsiteY846" fmla="*/ 231951 h 6858000"/>
              <a:gd name="connsiteX847" fmla="*/ 5905192 w 7467600"/>
              <a:gd name="connsiteY847" fmla="*/ 163079 h 6858000"/>
              <a:gd name="connsiteX848" fmla="*/ 5944437 w 7467600"/>
              <a:gd name="connsiteY848" fmla="*/ 113829 h 6858000"/>
              <a:gd name="connsiteX849" fmla="*/ 5825032 w 7467600"/>
              <a:gd name="connsiteY849" fmla="*/ 146405 h 6858000"/>
              <a:gd name="connsiteX850" fmla="*/ 4955599 w 7467600"/>
              <a:gd name="connsiteY850" fmla="*/ 247008 h 6858000"/>
              <a:gd name="connsiteX851" fmla="*/ 5210104 w 7467600"/>
              <a:gd name="connsiteY851" fmla="*/ 228123 h 6858000"/>
              <a:gd name="connsiteX852" fmla="*/ 5261015 w 7467600"/>
              <a:gd name="connsiteY852" fmla="*/ 227087 h 6858000"/>
              <a:gd name="connsiteX853" fmla="*/ 5861181 w 7467600"/>
              <a:gd name="connsiteY853" fmla="*/ 143093 h 6858000"/>
              <a:gd name="connsiteX854" fmla="*/ 5961252 w 7467600"/>
              <a:gd name="connsiteY854" fmla="*/ 114820 h 6858000"/>
              <a:gd name="connsiteX855" fmla="*/ 5944437 w 7467600"/>
              <a:gd name="connsiteY855" fmla="*/ 113829 h 6858000"/>
              <a:gd name="connsiteX856" fmla="*/ 3882765 w 7467600"/>
              <a:gd name="connsiteY856" fmla="*/ 0 h 6858000"/>
              <a:gd name="connsiteX857" fmla="*/ 3995099 w 7467600"/>
              <a:gd name="connsiteY857" fmla="*/ 0 h 6858000"/>
              <a:gd name="connsiteX858" fmla="*/ 4163818 w 7467600"/>
              <a:gd name="connsiteY858" fmla="*/ 234104 h 6858000"/>
              <a:gd name="connsiteX859" fmla="*/ 4172099 w 7467600"/>
              <a:gd name="connsiteY859" fmla="*/ 234207 h 6858000"/>
              <a:gd name="connsiteX860" fmla="*/ 4784282 w 7467600"/>
              <a:gd name="connsiteY860" fmla="*/ 276561 h 6858000"/>
              <a:gd name="connsiteX861" fmla="*/ 4801687 w 7467600"/>
              <a:gd name="connsiteY861" fmla="*/ 267764 h 6858000"/>
              <a:gd name="connsiteX862" fmla="*/ 6082788 w 7467600"/>
              <a:gd name="connsiteY862" fmla="*/ 64119 h 6858000"/>
              <a:gd name="connsiteX863" fmla="*/ 6099442 w 7467600"/>
              <a:gd name="connsiteY863" fmla="*/ 82568 h 6858000"/>
              <a:gd name="connsiteX864" fmla="*/ 4804137 w 7467600"/>
              <a:gd name="connsiteY864" fmla="*/ 320931 h 6858000"/>
              <a:gd name="connsiteX865" fmla="*/ 4227047 w 7467600"/>
              <a:gd name="connsiteY865" fmla="*/ 313415 h 6858000"/>
              <a:gd name="connsiteX866" fmla="*/ 4346041 w 7467600"/>
              <a:gd name="connsiteY866" fmla="*/ 456086 h 6858000"/>
              <a:gd name="connsiteX867" fmla="*/ 4870967 w 7467600"/>
              <a:gd name="connsiteY867" fmla="*/ 963061 h 6858000"/>
              <a:gd name="connsiteX868" fmla="*/ 4889647 w 7467600"/>
              <a:gd name="connsiteY868" fmla="*/ 957147 h 6858000"/>
              <a:gd name="connsiteX869" fmla="*/ 5422504 w 7467600"/>
              <a:gd name="connsiteY869" fmla="*/ 805191 h 6858000"/>
              <a:gd name="connsiteX870" fmla="*/ 6087656 w 7467600"/>
              <a:gd name="connsiteY870" fmla="*/ 826703 h 6858000"/>
              <a:gd name="connsiteX871" fmla="*/ 6058717 w 7467600"/>
              <a:gd name="connsiteY871" fmla="*/ 865992 h 6858000"/>
              <a:gd name="connsiteX872" fmla="*/ 4974153 w 7467600"/>
              <a:gd name="connsiteY872" fmla="*/ 1045456 h 6858000"/>
              <a:gd name="connsiteX873" fmla="*/ 5627835 w 7467600"/>
              <a:gd name="connsiteY873" fmla="*/ 1472077 h 6858000"/>
              <a:gd name="connsiteX874" fmla="*/ 5629817 w 7467600"/>
              <a:gd name="connsiteY874" fmla="*/ 1471412 h 6858000"/>
              <a:gd name="connsiteX875" fmla="*/ 5634124 w 7467600"/>
              <a:gd name="connsiteY875" fmla="*/ 1470572 h 6858000"/>
              <a:gd name="connsiteX876" fmla="*/ 5755832 w 7467600"/>
              <a:gd name="connsiteY876" fmla="*/ 1383886 h 6858000"/>
              <a:gd name="connsiteX877" fmla="*/ 6014186 w 7467600"/>
              <a:gd name="connsiteY877" fmla="*/ 1279799 h 6858000"/>
              <a:gd name="connsiteX878" fmla="*/ 6901619 w 7467600"/>
              <a:gd name="connsiteY878" fmla="*/ 1047874 h 6858000"/>
              <a:gd name="connsiteX879" fmla="*/ 6931566 w 7467600"/>
              <a:gd name="connsiteY879" fmla="*/ 1062034 h 6858000"/>
              <a:gd name="connsiteX880" fmla="*/ 5790982 w 7467600"/>
              <a:gd name="connsiteY880" fmla="*/ 1561380 h 6858000"/>
              <a:gd name="connsiteX881" fmla="*/ 6188971 w 7467600"/>
              <a:gd name="connsiteY881" fmla="*/ 1755168 h 6858000"/>
              <a:gd name="connsiteX882" fmla="*/ 6202446 w 7467600"/>
              <a:gd name="connsiteY882" fmla="*/ 1752268 h 6858000"/>
              <a:gd name="connsiteX883" fmla="*/ 7179560 w 7467600"/>
              <a:gd name="connsiteY883" fmla="*/ 1467551 h 6858000"/>
              <a:gd name="connsiteX884" fmla="*/ 7158730 w 7467600"/>
              <a:gd name="connsiteY884" fmla="*/ 1507835 h 6858000"/>
              <a:gd name="connsiteX885" fmla="*/ 6326959 w 7467600"/>
              <a:gd name="connsiteY885" fmla="*/ 1817686 h 6858000"/>
              <a:gd name="connsiteX886" fmla="*/ 6537433 w 7467600"/>
              <a:gd name="connsiteY886" fmla="*/ 1907790 h 6858000"/>
              <a:gd name="connsiteX887" fmla="*/ 6550221 w 7467600"/>
              <a:gd name="connsiteY887" fmla="*/ 1910729 h 6858000"/>
              <a:gd name="connsiteX888" fmla="*/ 6964438 w 7467600"/>
              <a:gd name="connsiteY888" fmla="*/ 2209505 h 6858000"/>
              <a:gd name="connsiteX889" fmla="*/ 7367862 w 7467600"/>
              <a:gd name="connsiteY889" fmla="*/ 2806833 h 6858000"/>
              <a:gd name="connsiteX890" fmla="*/ 7364329 w 7467600"/>
              <a:gd name="connsiteY890" fmla="*/ 2826907 h 6858000"/>
              <a:gd name="connsiteX891" fmla="*/ 7290545 w 7467600"/>
              <a:gd name="connsiteY891" fmla="*/ 2850663 h 6858000"/>
              <a:gd name="connsiteX892" fmla="*/ 6472036 w 7467600"/>
              <a:gd name="connsiteY892" fmla="*/ 1959003 h 6858000"/>
              <a:gd name="connsiteX893" fmla="*/ 5792897 w 7467600"/>
              <a:gd name="connsiteY893" fmla="*/ 1647747 h 6858000"/>
              <a:gd name="connsiteX894" fmla="*/ 5842751 w 7467600"/>
              <a:gd name="connsiteY894" fmla="*/ 1816112 h 6858000"/>
              <a:gd name="connsiteX895" fmla="*/ 5847424 w 7467600"/>
              <a:gd name="connsiteY895" fmla="*/ 1815776 h 6858000"/>
              <a:gd name="connsiteX896" fmla="*/ 6399821 w 7467600"/>
              <a:gd name="connsiteY896" fmla="*/ 2344799 h 6858000"/>
              <a:gd name="connsiteX897" fmla="*/ 6323232 w 7467600"/>
              <a:gd name="connsiteY897" fmla="*/ 2389634 h 6858000"/>
              <a:gd name="connsiteX898" fmla="*/ 5942958 w 7467600"/>
              <a:gd name="connsiteY898" fmla="*/ 2077708 h 6858000"/>
              <a:gd name="connsiteX899" fmla="*/ 5921559 w 7467600"/>
              <a:gd name="connsiteY899" fmla="*/ 2378596 h 6858000"/>
              <a:gd name="connsiteX900" fmla="*/ 5817651 w 7467600"/>
              <a:gd name="connsiteY900" fmla="*/ 3023919 h 6858000"/>
              <a:gd name="connsiteX901" fmla="*/ 5729634 w 7467600"/>
              <a:gd name="connsiteY901" fmla="*/ 3051849 h 6858000"/>
              <a:gd name="connsiteX902" fmla="*/ 5611018 w 7467600"/>
              <a:gd name="connsiteY902" fmla="*/ 2316769 h 6858000"/>
              <a:gd name="connsiteX903" fmla="*/ 5687608 w 7467600"/>
              <a:gd name="connsiteY903" fmla="*/ 2039972 h 6858000"/>
              <a:gd name="connsiteX904" fmla="*/ 5657554 w 7467600"/>
              <a:gd name="connsiteY904" fmla="*/ 1576445 h 6858000"/>
              <a:gd name="connsiteX905" fmla="*/ 5150475 w 7467600"/>
              <a:gd name="connsiteY905" fmla="*/ 1274012 h 6858000"/>
              <a:gd name="connsiteX906" fmla="*/ 5349142 w 7467600"/>
              <a:gd name="connsiteY906" fmla="*/ 2204405 h 6858000"/>
              <a:gd name="connsiteX907" fmla="*/ 5262214 w 7467600"/>
              <a:gd name="connsiteY907" fmla="*/ 2233836 h 6858000"/>
              <a:gd name="connsiteX908" fmla="*/ 4981539 w 7467600"/>
              <a:gd name="connsiteY908" fmla="*/ 1542201 h 6858000"/>
              <a:gd name="connsiteX909" fmla="*/ 4958461 w 7467600"/>
              <a:gd name="connsiteY909" fmla="*/ 1136957 h 6858000"/>
              <a:gd name="connsiteX910" fmla="*/ 4655015 w 7467600"/>
              <a:gd name="connsiteY910" fmla="*/ 891426 h 6858000"/>
              <a:gd name="connsiteX911" fmla="*/ 4348002 w 7467600"/>
              <a:gd name="connsiteY911" fmla="*/ 2205895 h 6858000"/>
              <a:gd name="connsiteX912" fmla="*/ 4262250 w 7467600"/>
              <a:gd name="connsiteY912" fmla="*/ 2219972 h 6858000"/>
              <a:gd name="connsiteX913" fmla="*/ 4550611 w 7467600"/>
              <a:gd name="connsiteY913" fmla="*/ 817540 h 6858000"/>
              <a:gd name="connsiteX914" fmla="*/ 4564418 w 7467600"/>
              <a:gd name="connsiteY914" fmla="*/ 808293 h 6858000"/>
              <a:gd name="connsiteX915" fmla="*/ 4266388 w 7467600"/>
              <a:gd name="connsiteY915" fmla="*/ 500083 h 6858000"/>
              <a:gd name="connsiteX916" fmla="*/ 4032842 w 7467600"/>
              <a:gd name="connsiteY916" fmla="*/ 211809 h 6858000"/>
              <a:gd name="connsiteX917" fmla="*/ 3882765 w 7467600"/>
              <a:gd name="connsiteY917" fmla="*/ 0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3721337 w 7467600"/>
              <a:gd name="connsiteY935" fmla="*/ 0 h 6858000"/>
              <a:gd name="connsiteX936" fmla="*/ 2867960 w 7467600"/>
              <a:gd name="connsiteY936" fmla="*/ 0 h 6858000"/>
              <a:gd name="connsiteX937" fmla="*/ 2926351 w 7467600"/>
              <a:gd name="connsiteY937" fmla="*/ 0 h 6858000"/>
              <a:gd name="connsiteX938" fmla="*/ 2902823 w 7467600"/>
              <a:gd name="connsiteY938" fmla="*/ 262929 h 6858000"/>
              <a:gd name="connsiteX939" fmla="*/ 2940663 w 7467600"/>
              <a:gd name="connsiteY939" fmla="*/ 140884 h 6858000"/>
              <a:gd name="connsiteX940" fmla="*/ 2947039 w 7467600"/>
              <a:gd name="connsiteY940" fmla="*/ 122524 h 6858000"/>
              <a:gd name="connsiteX941" fmla="*/ 2984316 w 7467600"/>
              <a:gd name="connsiteY941" fmla="*/ 0 h 6858000"/>
              <a:gd name="connsiteX942" fmla="*/ 3016114 w 7467600"/>
              <a:gd name="connsiteY942" fmla="*/ 0 h 6858000"/>
              <a:gd name="connsiteX943" fmla="*/ 2979949 w 7467600"/>
              <a:gd name="connsiteY943" fmla="*/ 119274 h 6858000"/>
              <a:gd name="connsiteX944" fmla="*/ 3023879 w 7467600"/>
              <a:gd name="connsiteY944" fmla="*/ 0 h 6858000"/>
              <a:gd name="connsiteX945" fmla="*/ 3105400 w 7467600"/>
              <a:gd name="connsiteY945" fmla="*/ 0 h 6858000"/>
              <a:gd name="connsiteX946" fmla="*/ 3094669 w 7467600"/>
              <a:gd name="connsiteY946" fmla="*/ 30308 h 6858000"/>
              <a:gd name="connsiteX947" fmla="*/ 2901945 w 7467600"/>
              <a:gd name="connsiteY947" fmla="*/ 466538 h 6858000"/>
              <a:gd name="connsiteX948" fmla="*/ 2815209 w 7467600"/>
              <a:gd name="connsiteY948" fmla="*/ 497361 h 6858000"/>
              <a:gd name="connsiteX949" fmla="*/ 2844845 w 7467600"/>
              <a:gd name="connsiteY949" fmla="*/ 127638 h 6858000"/>
              <a:gd name="connsiteX950" fmla="*/ 2867960 w 7467600"/>
              <a:gd name="connsiteY950" fmla="*/ 0 h 6858000"/>
              <a:gd name="connsiteX951" fmla="*/ 1057230 w 7467600"/>
              <a:gd name="connsiteY951" fmla="*/ 0 h 6858000"/>
              <a:gd name="connsiteX952" fmla="*/ 1111003 w 7467600"/>
              <a:gd name="connsiteY952" fmla="*/ 0 h 6858000"/>
              <a:gd name="connsiteX953" fmla="*/ 1125553 w 7467600"/>
              <a:gd name="connsiteY953" fmla="*/ 52588 h 6858000"/>
              <a:gd name="connsiteX954" fmla="*/ 1304276 w 7467600"/>
              <a:gd name="connsiteY954" fmla="*/ 476275 h 6858000"/>
              <a:gd name="connsiteX955" fmla="*/ 1492066 w 7467600"/>
              <a:gd name="connsiteY955" fmla="*/ 886333 h 6858000"/>
              <a:gd name="connsiteX956" fmla="*/ 1423698 w 7467600"/>
              <a:gd name="connsiteY956" fmla="*/ 710817 h 6858000"/>
              <a:gd name="connsiteX957" fmla="*/ 1357609 w 7467600"/>
              <a:gd name="connsiteY957" fmla="*/ 532892 h 6858000"/>
              <a:gd name="connsiteX958" fmla="*/ 1309550 w 7467600"/>
              <a:gd name="connsiteY958" fmla="*/ 374031 h 6858000"/>
              <a:gd name="connsiteX959" fmla="*/ 1193673 w 7467600"/>
              <a:gd name="connsiteY959" fmla="*/ 49533 h 6858000"/>
              <a:gd name="connsiteX960" fmla="*/ 1164391 w 7467600"/>
              <a:gd name="connsiteY960" fmla="*/ 0 h 6858000"/>
              <a:gd name="connsiteX961" fmla="*/ 1200666 w 7467600"/>
              <a:gd name="connsiteY961" fmla="*/ 0 h 6858000"/>
              <a:gd name="connsiteX962" fmla="*/ 1223408 w 7467600"/>
              <a:gd name="connsiteY962" fmla="*/ 38996 h 6858000"/>
              <a:gd name="connsiteX963" fmla="*/ 1339635 w 7467600"/>
              <a:gd name="connsiteY963" fmla="*/ 365517 h 6858000"/>
              <a:gd name="connsiteX964" fmla="*/ 1387469 w 7467600"/>
              <a:gd name="connsiteY964" fmla="*/ 523079 h 6858000"/>
              <a:gd name="connsiteX965" fmla="*/ 1452685 w 7467600"/>
              <a:gd name="connsiteY965" fmla="*/ 699806 h 6858000"/>
              <a:gd name="connsiteX966" fmla="*/ 1492092 w 7467600"/>
              <a:gd name="connsiteY966" fmla="*/ 800424 h 6858000"/>
              <a:gd name="connsiteX967" fmla="*/ 1455302 w 7467600"/>
              <a:gd name="connsiteY967" fmla="*/ 632913 h 6858000"/>
              <a:gd name="connsiteX968" fmla="*/ 1222336 w 7467600"/>
              <a:gd name="connsiteY968" fmla="*/ 9480 h 6858000"/>
              <a:gd name="connsiteX969" fmla="*/ 1214634 w 7467600"/>
              <a:gd name="connsiteY969" fmla="*/ 0 h 6858000"/>
              <a:gd name="connsiteX970" fmla="*/ 1289827 w 7467600"/>
              <a:gd name="connsiteY970" fmla="*/ 0 h 6858000"/>
              <a:gd name="connsiteX971" fmla="*/ 1321076 w 7467600"/>
              <a:gd name="connsiteY971" fmla="*/ 59722 h 6858000"/>
              <a:gd name="connsiteX972" fmla="*/ 1512579 w 7467600"/>
              <a:gd name="connsiteY972" fmla="*/ 626441 h 6858000"/>
              <a:gd name="connsiteX973" fmla="*/ 1506076 w 7467600"/>
              <a:gd name="connsiteY973" fmla="*/ 1089289 h 6858000"/>
              <a:gd name="connsiteX974" fmla="*/ 1486346 w 7467600"/>
              <a:gd name="connsiteY974" fmla="*/ 1079919 h 6858000"/>
              <a:gd name="connsiteX975" fmla="*/ 1070511 w 7467600"/>
              <a:gd name="connsiteY975" fmla="*/ 48609 h 6858000"/>
              <a:gd name="connsiteX976" fmla="*/ 1057230 w 7467600"/>
              <a:gd name="connsiteY976" fmla="*/ 0 h 6858000"/>
              <a:gd name="connsiteX977" fmla="*/ 43151 w 7467600"/>
              <a:gd name="connsiteY977" fmla="*/ 0 h 6858000"/>
              <a:gd name="connsiteX978" fmla="*/ 95283 w 7467600"/>
              <a:gd name="connsiteY978" fmla="*/ 0 h 6858000"/>
              <a:gd name="connsiteX979" fmla="*/ 300708 w 7467600"/>
              <a:gd name="connsiteY979" fmla="*/ 154571 h 6858000"/>
              <a:gd name="connsiteX980" fmla="*/ 530414 w 7467600"/>
              <a:gd name="connsiteY980" fmla="*/ 354673 h 6858000"/>
              <a:gd name="connsiteX981" fmla="*/ 333785 w 7467600"/>
              <a:gd name="connsiteY981" fmla="*/ 161564 h 6858000"/>
              <a:gd name="connsiteX982" fmla="*/ 147005 w 7467600"/>
              <a:gd name="connsiteY982" fmla="*/ 0 h 6858000"/>
              <a:gd name="connsiteX983" fmla="*/ 272509 w 7467600"/>
              <a:gd name="connsiteY983" fmla="*/ 0 h 6858000"/>
              <a:gd name="connsiteX984" fmla="*/ 326276 w 7467600"/>
              <a:gd name="connsiteY984" fmla="*/ 45847 h 6858000"/>
              <a:gd name="connsiteX985" fmla="*/ 823759 w 7467600"/>
              <a:gd name="connsiteY985" fmla="*/ 574145 h 6858000"/>
              <a:gd name="connsiteX986" fmla="*/ 811254 w 7467600"/>
              <a:gd name="connsiteY986" fmla="*/ 665546 h 6858000"/>
              <a:gd name="connsiteX987" fmla="*/ 154042 w 7467600"/>
              <a:gd name="connsiteY987" fmla="*/ 261522 h 6858000"/>
              <a:gd name="connsiteX988" fmla="*/ 13550 w 7467600"/>
              <a:gd name="connsiteY988" fmla="*/ 158423 h 6858000"/>
              <a:gd name="connsiteX989" fmla="*/ 0 w 7467600"/>
              <a:gd name="connsiteY989" fmla="*/ 146618 h 6858000"/>
              <a:gd name="connsiteX990" fmla="*/ 0 w 7467600"/>
              <a:gd name="connsiteY990" fmla="*/ 59161 h 6858000"/>
              <a:gd name="connsiteX991" fmla="*/ 45427 w 7467600"/>
              <a:gd name="connsiteY991" fmla="*/ 101078 h 6858000"/>
              <a:gd name="connsiteX992" fmla="*/ 630103 w 7467600"/>
              <a:gd name="connsiteY992" fmla="*/ 485885 h 6858000"/>
              <a:gd name="connsiteX993" fmla="*/ 532040 w 7467600"/>
              <a:gd name="connsiteY993" fmla="*/ 399359 h 6858000"/>
              <a:gd name="connsiteX994" fmla="*/ 517618 w 7467600"/>
              <a:gd name="connsiteY994" fmla="*/ 385726 h 6858000"/>
              <a:gd name="connsiteX995" fmla="*/ 285074 w 7467600"/>
              <a:gd name="connsiteY995" fmla="*/ 182755 h 6858000"/>
              <a:gd name="connsiteX996" fmla="*/ 43151 w 7467600"/>
              <a:gd name="connsiteY99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27465 w 7467600"/>
              <a:gd name="connsiteY127" fmla="*/ 5174181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1903353 w 7467600"/>
              <a:gd name="connsiteY140" fmla="*/ 5044827 h 6858000"/>
              <a:gd name="connsiteX141" fmla="*/ 1936931 w 7467600"/>
              <a:gd name="connsiteY141" fmla="*/ 5093954 h 6858000"/>
              <a:gd name="connsiteX142" fmla="*/ 2195868 w 7467600"/>
              <a:gd name="connsiteY142" fmla="*/ 5396574 h 6858000"/>
              <a:gd name="connsiteX143" fmla="*/ 2088852 w 7467600"/>
              <a:gd name="connsiteY143" fmla="*/ 5166123 h 6858000"/>
              <a:gd name="connsiteX144" fmla="*/ 1958241 w 7467600"/>
              <a:gd name="connsiteY144" fmla="*/ 5067955 h 6858000"/>
              <a:gd name="connsiteX145" fmla="*/ 1903353 w 7467600"/>
              <a:gd name="connsiteY145" fmla="*/ 5044827 h 6858000"/>
              <a:gd name="connsiteX146" fmla="*/ 1979378 w 7467600"/>
              <a:gd name="connsiteY146" fmla="*/ 4769504 h 6858000"/>
              <a:gd name="connsiteX147" fmla="*/ 2882120 w 7467600"/>
              <a:gd name="connsiteY147" fmla="*/ 5064547 h 6858000"/>
              <a:gd name="connsiteX148" fmla="*/ 2793103 w 7467600"/>
              <a:gd name="connsiteY148" fmla="*/ 5039699 h 6858000"/>
              <a:gd name="connsiteX149" fmla="*/ 2770041 w 7467600"/>
              <a:gd name="connsiteY149" fmla="*/ 5033634 h 6858000"/>
              <a:gd name="connsiteX150" fmla="*/ 1979378 w 7467600"/>
              <a:gd name="connsiteY150" fmla="*/ 4769504 h 6858000"/>
              <a:gd name="connsiteX151" fmla="*/ 1927410 w 7467600"/>
              <a:gd name="connsiteY151" fmla="*/ 4716164 h 6858000"/>
              <a:gd name="connsiteX152" fmla="*/ 1959587 w 7467600"/>
              <a:gd name="connsiteY152" fmla="*/ 4728849 h 6858000"/>
              <a:gd name="connsiteX153" fmla="*/ 2777707 w 7467600"/>
              <a:gd name="connsiteY153" fmla="*/ 5003991 h 6858000"/>
              <a:gd name="connsiteX154" fmla="*/ 2800768 w 7467600"/>
              <a:gd name="connsiteY154" fmla="*/ 5010056 h 6858000"/>
              <a:gd name="connsiteX155" fmla="*/ 2879408 w 7467600"/>
              <a:gd name="connsiteY155" fmla="*/ 5031590 h 6858000"/>
              <a:gd name="connsiteX156" fmla="*/ 2862295 w 7467600"/>
              <a:gd name="connsiteY156" fmla="*/ 5022958 h 6858000"/>
              <a:gd name="connsiteX157" fmla="*/ 2813343 w 7467600"/>
              <a:gd name="connsiteY157" fmla="*/ 4998369 h 6858000"/>
              <a:gd name="connsiteX158" fmla="*/ 2646245 w 7467600"/>
              <a:gd name="connsiteY158" fmla="*/ 4930999 h 6858000"/>
              <a:gd name="connsiteX159" fmla="*/ 1999243 w 7467600"/>
              <a:gd name="connsiteY159" fmla="*/ 4730524 h 6858000"/>
              <a:gd name="connsiteX160" fmla="*/ 1979527 w 7467600"/>
              <a:gd name="connsiteY160" fmla="*/ 4726651 h 6858000"/>
              <a:gd name="connsiteX161" fmla="*/ 1927410 w 7467600"/>
              <a:gd name="connsiteY161" fmla="*/ 4716164 h 6858000"/>
              <a:gd name="connsiteX162" fmla="*/ 1997014 w 7467600"/>
              <a:gd name="connsiteY162" fmla="*/ 4698007 h 6858000"/>
              <a:gd name="connsiteX163" fmla="*/ 2005458 w 7467600"/>
              <a:gd name="connsiteY163" fmla="*/ 4699540 h 6858000"/>
              <a:gd name="connsiteX164" fmla="*/ 2657186 w 7467600"/>
              <a:gd name="connsiteY164" fmla="*/ 4901687 h 6858000"/>
              <a:gd name="connsiteX165" fmla="*/ 2826662 w 7467600"/>
              <a:gd name="connsiteY165" fmla="*/ 4970362 h 6858000"/>
              <a:gd name="connsiteX166" fmla="*/ 2876100 w 7467600"/>
              <a:gd name="connsiteY166" fmla="*/ 4995397 h 6858000"/>
              <a:gd name="connsiteX167" fmla="*/ 3042600 w 7467600"/>
              <a:gd name="connsiteY167" fmla="*/ 5059532 h 6858000"/>
              <a:gd name="connsiteX168" fmla="*/ 1997014 w 7467600"/>
              <a:gd name="connsiteY168" fmla="*/ 4698007 h 6858000"/>
              <a:gd name="connsiteX169" fmla="*/ 2305292 w 7467600"/>
              <a:gd name="connsiteY169" fmla="*/ 4219492 h 6858000"/>
              <a:gd name="connsiteX170" fmla="*/ 3360922 w 7467600"/>
              <a:gd name="connsiteY170" fmla="*/ 4529373 h 6858000"/>
              <a:gd name="connsiteX171" fmla="*/ 3492420 w 7467600"/>
              <a:gd name="connsiteY171" fmla="*/ 4510145 h 6858000"/>
              <a:gd name="connsiteX172" fmla="*/ 3364086 w 7467600"/>
              <a:gd name="connsiteY172" fmla="*/ 4480340 h 6858000"/>
              <a:gd name="connsiteX173" fmla="*/ 3225818 w 7467600"/>
              <a:gd name="connsiteY173" fmla="*/ 4411822 h 6858000"/>
              <a:gd name="connsiteX174" fmla="*/ 3129696 w 7467600"/>
              <a:gd name="connsiteY174" fmla="*/ 4360704 h 6858000"/>
              <a:gd name="connsiteX175" fmla="*/ 2814545 w 7467600"/>
              <a:gd name="connsiteY175" fmla="*/ 4282955 h 6858000"/>
              <a:gd name="connsiteX176" fmla="*/ 2305292 w 7467600"/>
              <a:gd name="connsiteY176" fmla="*/ 4219492 h 6858000"/>
              <a:gd name="connsiteX177" fmla="*/ 2626982 w 7467600"/>
              <a:gd name="connsiteY177" fmla="*/ 4206450 h 6858000"/>
              <a:gd name="connsiteX178" fmla="*/ 2490617 w 7467600"/>
              <a:gd name="connsiteY178" fmla="*/ 4206951 h 6858000"/>
              <a:gd name="connsiteX179" fmla="*/ 2819869 w 7467600"/>
              <a:gd name="connsiteY179" fmla="*/ 4252936 h 6858000"/>
              <a:gd name="connsiteX180" fmla="*/ 3143018 w 7467600"/>
              <a:gd name="connsiteY180" fmla="*/ 4332698 h 6858000"/>
              <a:gd name="connsiteX181" fmla="*/ 3241520 w 7467600"/>
              <a:gd name="connsiteY181" fmla="*/ 4385112 h 6858000"/>
              <a:gd name="connsiteX182" fmla="*/ 3374575 w 7467600"/>
              <a:gd name="connsiteY182" fmla="*/ 4451517 h 6858000"/>
              <a:gd name="connsiteX183" fmla="*/ 3505221 w 7467600"/>
              <a:gd name="connsiteY183" fmla="*/ 4480757 h 6858000"/>
              <a:gd name="connsiteX184" fmla="*/ 2626982 w 7467600"/>
              <a:gd name="connsiteY184" fmla="*/ 4206450 h 6858000"/>
              <a:gd name="connsiteX185" fmla="*/ 1310106 w 7467600"/>
              <a:gd name="connsiteY185" fmla="*/ 3943217 h 6858000"/>
              <a:gd name="connsiteX186" fmla="*/ 854994 w 7467600"/>
              <a:gd name="connsiteY186" fmla="*/ 4399136 h 6858000"/>
              <a:gd name="connsiteX187" fmla="*/ 742462 w 7467600"/>
              <a:gd name="connsiteY187" fmla="*/ 4594648 h 6858000"/>
              <a:gd name="connsiteX188" fmla="*/ 820602 w 7467600"/>
              <a:gd name="connsiteY188" fmla="*/ 4485915 h 6858000"/>
              <a:gd name="connsiteX189" fmla="*/ 878295 w 7467600"/>
              <a:gd name="connsiteY189" fmla="*/ 4403594 h 6858000"/>
              <a:gd name="connsiteX190" fmla="*/ 1240607 w 7467600"/>
              <a:gd name="connsiteY190" fmla="*/ 4010401 h 6858000"/>
              <a:gd name="connsiteX191" fmla="*/ 1310106 w 7467600"/>
              <a:gd name="connsiteY191" fmla="*/ 3943217 h 6858000"/>
              <a:gd name="connsiteX192" fmla="*/ 1423113 w 7467600"/>
              <a:gd name="connsiteY192" fmla="*/ 3874565 h 6858000"/>
              <a:gd name="connsiteX193" fmla="*/ 1260565 w 7467600"/>
              <a:gd name="connsiteY193" fmla="*/ 4031982 h 6858000"/>
              <a:gd name="connsiteX194" fmla="*/ 901900 w 7467600"/>
              <a:gd name="connsiteY194" fmla="*/ 4421236 h 6858000"/>
              <a:gd name="connsiteX195" fmla="*/ 845044 w 7467600"/>
              <a:gd name="connsiteY195" fmla="*/ 4502436 h 6858000"/>
              <a:gd name="connsiteX196" fmla="*/ 685926 w 7467600"/>
              <a:gd name="connsiteY196" fmla="*/ 4703069 h 6858000"/>
              <a:gd name="connsiteX197" fmla="*/ 684248 w 7467600"/>
              <a:gd name="connsiteY197" fmla="*/ 4706721 h 6858000"/>
              <a:gd name="connsiteX198" fmla="*/ 1423113 w 7467600"/>
              <a:gd name="connsiteY198" fmla="*/ 3874565 h 6858000"/>
              <a:gd name="connsiteX199" fmla="*/ 3316479 w 7467600"/>
              <a:gd name="connsiteY199" fmla="*/ 3872136 h 6858000"/>
              <a:gd name="connsiteX200" fmla="*/ 3546806 w 7467600"/>
              <a:gd name="connsiteY200" fmla="*/ 4356139 h 6858000"/>
              <a:gd name="connsiteX201" fmla="*/ 3364433 w 7467600"/>
              <a:gd name="connsiteY201" fmla="*/ 3953121 h 6858000"/>
              <a:gd name="connsiteX202" fmla="*/ 3316479 w 7467600"/>
              <a:gd name="connsiteY202" fmla="*/ 3872136 h 6858000"/>
              <a:gd name="connsiteX203" fmla="*/ 3291335 w 7467600"/>
              <a:gd name="connsiteY203" fmla="*/ 3767420 h 6858000"/>
              <a:gd name="connsiteX204" fmla="*/ 3390805 w 7467600"/>
              <a:gd name="connsiteY204" fmla="*/ 3937163 h 6858000"/>
              <a:gd name="connsiteX205" fmla="*/ 3579062 w 7467600"/>
              <a:gd name="connsiteY205" fmla="*/ 4359040 h 6858000"/>
              <a:gd name="connsiteX206" fmla="*/ 3467355 w 7467600"/>
              <a:gd name="connsiteY206" fmla="*/ 3988130 h 6858000"/>
              <a:gd name="connsiteX207" fmla="*/ 3310753 w 7467600"/>
              <a:gd name="connsiteY207" fmla="*/ 3787140 h 6858000"/>
              <a:gd name="connsiteX208" fmla="*/ 3291335 w 7467600"/>
              <a:gd name="connsiteY208" fmla="*/ 3767420 h 6858000"/>
              <a:gd name="connsiteX209" fmla="*/ 1635889 w 7467600"/>
              <a:gd name="connsiteY209" fmla="*/ 3709494 h 6858000"/>
              <a:gd name="connsiteX210" fmla="*/ 1634800 w 7467600"/>
              <a:gd name="connsiteY210" fmla="*/ 3731111 h 6858000"/>
              <a:gd name="connsiteX211" fmla="*/ 1635889 w 7467600"/>
              <a:gd name="connsiteY211" fmla="*/ 3709494 h 6858000"/>
              <a:gd name="connsiteX212" fmla="*/ 1510397 w 7467600"/>
              <a:gd name="connsiteY212" fmla="*/ 3684705 h 6858000"/>
              <a:gd name="connsiteX213" fmla="*/ 1146550 w 7467600"/>
              <a:gd name="connsiteY213" fmla="*/ 3802012 h 6858000"/>
              <a:gd name="connsiteX214" fmla="*/ 698834 w 7467600"/>
              <a:gd name="connsiteY214" fmla="*/ 3952272 h 6858000"/>
              <a:gd name="connsiteX215" fmla="*/ 34256 w 7467600"/>
              <a:gd name="connsiteY215" fmla="*/ 4347603 h 6858000"/>
              <a:gd name="connsiteX216" fmla="*/ 527241 w 7467600"/>
              <a:gd name="connsiteY216" fmla="*/ 4065078 h 6858000"/>
              <a:gd name="connsiteX217" fmla="*/ 1510397 w 7467600"/>
              <a:gd name="connsiteY217" fmla="*/ 3684705 h 6858000"/>
              <a:gd name="connsiteX218" fmla="*/ 1313114 w 7467600"/>
              <a:gd name="connsiteY218" fmla="*/ 3655216 h 6858000"/>
              <a:gd name="connsiteX219" fmla="*/ 1109304 w 7467600"/>
              <a:gd name="connsiteY219" fmla="*/ 3669030 h 6858000"/>
              <a:gd name="connsiteX220" fmla="*/ 8129 w 7467600"/>
              <a:gd name="connsiteY220" fmla="*/ 4330519 h 6858000"/>
              <a:gd name="connsiteX221" fmla="*/ 687572 w 7467600"/>
              <a:gd name="connsiteY221" fmla="*/ 3925629 h 6858000"/>
              <a:gd name="connsiteX222" fmla="*/ 1138365 w 7467600"/>
              <a:gd name="connsiteY222" fmla="*/ 3774515 h 6858000"/>
              <a:gd name="connsiteX223" fmla="*/ 1505579 w 7467600"/>
              <a:gd name="connsiteY223" fmla="*/ 3655526 h 6858000"/>
              <a:gd name="connsiteX224" fmla="*/ 1313114 w 7467600"/>
              <a:gd name="connsiteY224" fmla="*/ 3655216 h 6858000"/>
              <a:gd name="connsiteX225" fmla="*/ 3655073 w 7467600"/>
              <a:gd name="connsiteY225" fmla="*/ 3650884 h 6858000"/>
              <a:gd name="connsiteX226" fmla="*/ 3989938 w 7467600"/>
              <a:gd name="connsiteY226" fmla="*/ 3991685 h 6858000"/>
              <a:gd name="connsiteX227" fmla="*/ 4393907 w 7467600"/>
              <a:gd name="connsiteY227" fmla="*/ 4261258 h 6858000"/>
              <a:gd name="connsiteX228" fmla="*/ 4648051 w 7467600"/>
              <a:gd name="connsiteY228" fmla="*/ 4374051 h 6858000"/>
              <a:gd name="connsiteX229" fmla="*/ 4383389 w 7467600"/>
              <a:gd name="connsiteY229" fmla="*/ 4184369 h 6858000"/>
              <a:gd name="connsiteX230" fmla="*/ 4165508 w 7467600"/>
              <a:gd name="connsiteY230" fmla="*/ 4035196 h 6858000"/>
              <a:gd name="connsiteX231" fmla="*/ 4068162 w 7467600"/>
              <a:gd name="connsiteY231" fmla="*/ 3953394 h 6858000"/>
              <a:gd name="connsiteX232" fmla="*/ 3981416 w 7467600"/>
              <a:gd name="connsiteY232" fmla="*/ 3880482 h 6858000"/>
              <a:gd name="connsiteX233" fmla="*/ 3800147 w 7467600"/>
              <a:gd name="connsiteY233" fmla="*/ 3749872 h 6858000"/>
              <a:gd name="connsiteX234" fmla="*/ 3655073 w 7467600"/>
              <a:gd name="connsiteY234" fmla="*/ 3650884 h 6858000"/>
              <a:gd name="connsiteX235" fmla="*/ 3670252 w 7467600"/>
              <a:gd name="connsiteY235" fmla="*/ 3622798 h 6858000"/>
              <a:gd name="connsiteX236" fmla="*/ 3817258 w 7467600"/>
              <a:gd name="connsiteY236" fmla="*/ 3723577 h 6858000"/>
              <a:gd name="connsiteX237" fmla="*/ 4000461 w 7467600"/>
              <a:gd name="connsiteY237" fmla="*/ 3855966 h 6858000"/>
              <a:gd name="connsiteX238" fmla="*/ 4088180 w 7467600"/>
              <a:gd name="connsiteY238" fmla="*/ 3929774 h 6858000"/>
              <a:gd name="connsiteX239" fmla="*/ 4184555 w 7467600"/>
              <a:gd name="connsiteY239" fmla="*/ 4010683 h 6858000"/>
              <a:gd name="connsiteX240" fmla="*/ 4399563 w 7467600"/>
              <a:gd name="connsiteY240" fmla="*/ 4158106 h 6858000"/>
              <a:gd name="connsiteX241" fmla="*/ 4684469 w 7467600"/>
              <a:gd name="connsiteY241" fmla="*/ 4364680 h 6858000"/>
              <a:gd name="connsiteX242" fmla="*/ 4690271 w 7467600"/>
              <a:gd name="connsiteY242" fmla="*/ 4370034 h 6858000"/>
              <a:gd name="connsiteX243" fmla="*/ 4136093 w 7467600"/>
              <a:gd name="connsiteY243" fmla="*/ 3858466 h 6858000"/>
              <a:gd name="connsiteX244" fmla="*/ 3670252 w 7467600"/>
              <a:gd name="connsiteY244" fmla="*/ 3622798 h 6858000"/>
              <a:gd name="connsiteX245" fmla="*/ 4440129 w 7467600"/>
              <a:gd name="connsiteY245" fmla="*/ 3448571 h 6858000"/>
              <a:gd name="connsiteX246" fmla="*/ 4856525 w 7467600"/>
              <a:gd name="connsiteY246" fmla="*/ 3915351 h 6858000"/>
              <a:gd name="connsiteX247" fmla="*/ 5059055 w 7467600"/>
              <a:gd name="connsiteY247" fmla="*/ 4108918 h 6858000"/>
              <a:gd name="connsiteX248" fmla="*/ 5290070 w 7467600"/>
              <a:gd name="connsiteY248" fmla="*/ 4263619 h 6858000"/>
              <a:gd name="connsiteX249" fmla="*/ 4834991 w 7467600"/>
              <a:gd name="connsiteY249" fmla="*/ 3830985 h 6858000"/>
              <a:gd name="connsiteX250" fmla="*/ 4440129 w 7467600"/>
              <a:gd name="connsiteY250" fmla="*/ 3448571 h 6858000"/>
              <a:gd name="connsiteX251" fmla="*/ 4441737 w 7467600"/>
              <a:gd name="connsiteY251" fmla="*/ 3399734 h 6858000"/>
              <a:gd name="connsiteX252" fmla="*/ 4431236 w 7467600"/>
              <a:gd name="connsiteY252" fmla="*/ 3400954 h 6858000"/>
              <a:gd name="connsiteX253" fmla="*/ 4557150 w 7467600"/>
              <a:gd name="connsiteY253" fmla="*/ 3510023 h 6858000"/>
              <a:gd name="connsiteX254" fmla="*/ 4856936 w 7467600"/>
              <a:gd name="connsiteY254" fmla="*/ 3809146 h 6858000"/>
              <a:gd name="connsiteX255" fmla="*/ 5111996 w 7467600"/>
              <a:gd name="connsiteY255" fmla="*/ 4065759 h 6858000"/>
              <a:gd name="connsiteX256" fmla="*/ 5388878 w 7467600"/>
              <a:gd name="connsiteY256" fmla="*/ 4300185 h 6858000"/>
              <a:gd name="connsiteX257" fmla="*/ 5425556 w 7467600"/>
              <a:gd name="connsiteY257" fmla="*/ 4308967 h 6858000"/>
              <a:gd name="connsiteX258" fmla="*/ 4943646 w 7467600"/>
              <a:gd name="connsiteY258" fmla="*/ 3822916 h 6858000"/>
              <a:gd name="connsiteX259" fmla="*/ 4594837 w 7467600"/>
              <a:gd name="connsiteY259" fmla="*/ 3532274 h 6858000"/>
              <a:gd name="connsiteX260" fmla="*/ 4441737 w 7467600"/>
              <a:gd name="connsiteY260" fmla="*/ 3399734 h 6858000"/>
              <a:gd name="connsiteX261" fmla="*/ 5425834 w 7467600"/>
              <a:gd name="connsiteY261" fmla="*/ 3162785 h 6858000"/>
              <a:gd name="connsiteX262" fmla="*/ 5401644 w 7467600"/>
              <a:gd name="connsiteY262" fmla="*/ 3617847 h 6858000"/>
              <a:gd name="connsiteX263" fmla="*/ 5467256 w 7467600"/>
              <a:gd name="connsiteY263" fmla="*/ 4175494 h 6858000"/>
              <a:gd name="connsiteX264" fmla="*/ 5448069 w 7467600"/>
              <a:gd name="connsiteY264" fmla="*/ 3567554 h 6858000"/>
              <a:gd name="connsiteX265" fmla="*/ 5425834 w 7467600"/>
              <a:gd name="connsiteY265" fmla="*/ 3162785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399523 w 7467600"/>
              <a:gd name="connsiteY588" fmla="*/ 1428234 h 6858000"/>
              <a:gd name="connsiteX589" fmla="*/ 2448558 w 7467600"/>
              <a:gd name="connsiteY589" fmla="*/ 1373435 h 6858000"/>
              <a:gd name="connsiteX590" fmla="*/ 2312521 w 7467600"/>
              <a:gd name="connsiteY590" fmla="*/ 1806140 h 6858000"/>
              <a:gd name="connsiteX591" fmla="*/ 2127533 w 7467600"/>
              <a:gd name="connsiteY591" fmla="*/ 2348380 h 6858000"/>
              <a:gd name="connsiteX592" fmla="*/ 2358080 w 7467600"/>
              <a:gd name="connsiteY592" fmla="*/ 1866134 h 6858000"/>
              <a:gd name="connsiteX593" fmla="*/ 2407436 w 7467600"/>
              <a:gd name="connsiteY593" fmla="*/ 1651070 h 6858000"/>
              <a:gd name="connsiteX594" fmla="*/ 2448558 w 7467600"/>
              <a:gd name="connsiteY594" fmla="*/ 1373435 h 6858000"/>
              <a:gd name="connsiteX595" fmla="*/ 278707 w 7467600"/>
              <a:gd name="connsiteY595" fmla="*/ 1352270 h 6858000"/>
              <a:gd name="connsiteX596" fmla="*/ 321570 w 7467600"/>
              <a:gd name="connsiteY596" fmla="*/ 1861610 h 6858000"/>
              <a:gd name="connsiteX597" fmla="*/ 294281 w 7467600"/>
              <a:gd name="connsiteY597" fmla="*/ 1440658 h 6858000"/>
              <a:gd name="connsiteX598" fmla="*/ 278707 w 7467600"/>
              <a:gd name="connsiteY598" fmla="*/ 1352270 h 6858000"/>
              <a:gd name="connsiteX599" fmla="*/ 1423821 w 7467600"/>
              <a:gd name="connsiteY599" fmla="*/ 1351958 h 6858000"/>
              <a:gd name="connsiteX600" fmla="*/ 1638521 w 7467600"/>
              <a:gd name="connsiteY600" fmla="*/ 1908470 h 6858000"/>
              <a:gd name="connsiteX601" fmla="*/ 1754199 w 7467600"/>
              <a:gd name="connsiteY601" fmla="*/ 2149284 h 6858000"/>
              <a:gd name="connsiteX602" fmla="*/ 1908359 w 7467600"/>
              <a:gd name="connsiteY602" fmla="*/ 2364988 h 6858000"/>
              <a:gd name="connsiteX603" fmla="*/ 1647661 w 7467600"/>
              <a:gd name="connsiteY603" fmla="*/ 1825945 h 6858000"/>
              <a:gd name="connsiteX604" fmla="*/ 1423821 w 7467600"/>
              <a:gd name="connsiteY604" fmla="*/ 1351958 h 6858000"/>
              <a:gd name="connsiteX605" fmla="*/ 1431890 w 7467600"/>
              <a:gd name="connsiteY605" fmla="*/ 1306475 h 6858000"/>
              <a:gd name="connsiteX606" fmla="*/ 1507597 w 7467600"/>
              <a:gd name="connsiteY606" fmla="*/ 1446132 h 6858000"/>
              <a:gd name="connsiteX607" fmla="*/ 1674586 w 7467600"/>
              <a:gd name="connsiteY607" fmla="*/ 1813832 h 6858000"/>
              <a:gd name="connsiteX608" fmla="*/ 1815950 w 7467600"/>
              <a:gd name="connsiteY608" fmla="*/ 2128564 h 6858000"/>
              <a:gd name="connsiteX609" fmla="*/ 1984242 w 7467600"/>
              <a:gd name="connsiteY609" fmla="*/ 2430829 h 6858000"/>
              <a:gd name="connsiteX610" fmla="*/ 2014023 w 7467600"/>
              <a:gd name="connsiteY610" fmla="*/ 2450995 h 6858000"/>
              <a:gd name="connsiteX611" fmla="*/ 1747337 w 7467600"/>
              <a:gd name="connsiteY611" fmla="*/ 1855264 h 6858000"/>
              <a:gd name="connsiteX612" fmla="*/ 1533749 w 7467600"/>
              <a:gd name="connsiteY612" fmla="*/ 1478656 h 6858000"/>
              <a:gd name="connsiteX613" fmla="*/ 1431890 w 7467600"/>
              <a:gd name="connsiteY613" fmla="*/ 1306475 h 6858000"/>
              <a:gd name="connsiteX614" fmla="*/ 5052692 w 7467600"/>
              <a:gd name="connsiteY614" fmla="*/ 1292994 h 6858000"/>
              <a:gd name="connsiteX615" fmla="*/ 5200661 w 7467600"/>
              <a:gd name="connsiteY615" fmla="*/ 1635186 h 6858000"/>
              <a:gd name="connsiteX616" fmla="*/ 5297138 w 7467600"/>
              <a:gd name="connsiteY616" fmla="*/ 1906351 h 6858000"/>
              <a:gd name="connsiteX617" fmla="*/ 5052692 w 7467600"/>
              <a:gd name="connsiteY617" fmla="*/ 1292994 h 6858000"/>
              <a:gd name="connsiteX618" fmla="*/ 5009948 w 7467600"/>
              <a:gd name="connsiteY618" fmla="*/ 1273619 h 6858000"/>
              <a:gd name="connsiteX619" fmla="*/ 5121777 w 7467600"/>
              <a:gd name="connsiteY619" fmla="*/ 1654213 h 6858000"/>
              <a:gd name="connsiteX620" fmla="*/ 5293545 w 7467600"/>
              <a:gd name="connsiteY620" fmla="*/ 2072247 h 6858000"/>
              <a:gd name="connsiteX621" fmla="*/ 5294042 w 7467600"/>
              <a:gd name="connsiteY621" fmla="*/ 2065019 h 6858000"/>
              <a:gd name="connsiteX622" fmla="*/ 5171936 w 7467600"/>
              <a:gd name="connsiteY622" fmla="*/ 1647613 h 6858000"/>
              <a:gd name="connsiteX623" fmla="*/ 5009948 w 7467600"/>
              <a:gd name="connsiteY623" fmla="*/ 1273619 h 6858000"/>
              <a:gd name="connsiteX624" fmla="*/ 655236 w 7467600"/>
              <a:gd name="connsiteY624" fmla="*/ 1268632 h 6858000"/>
              <a:gd name="connsiteX625" fmla="*/ 839521 w 7467600"/>
              <a:gd name="connsiteY625" fmla="*/ 1685315 h 6858000"/>
              <a:gd name="connsiteX626" fmla="*/ 1109416 w 7467600"/>
              <a:gd name="connsiteY626" fmla="*/ 2061663 h 6858000"/>
              <a:gd name="connsiteX627" fmla="*/ 1298300 w 7467600"/>
              <a:gd name="connsiteY627" fmla="*/ 2247742 h 6858000"/>
              <a:gd name="connsiteX628" fmla="*/ 1125871 w 7467600"/>
              <a:gd name="connsiteY628" fmla="*/ 1989513 h 6858000"/>
              <a:gd name="connsiteX629" fmla="*/ 981574 w 7467600"/>
              <a:gd name="connsiteY629" fmla="*/ 1783157 h 6858000"/>
              <a:gd name="connsiteX630" fmla="*/ 922198 w 7467600"/>
              <a:gd name="connsiteY630" fmla="*/ 1677437 h 6858000"/>
              <a:gd name="connsiteX631" fmla="*/ 869293 w 7467600"/>
              <a:gd name="connsiteY631" fmla="*/ 1583214 h 6858000"/>
              <a:gd name="connsiteX632" fmla="*/ 751431 w 7467600"/>
              <a:gd name="connsiteY632" fmla="*/ 1405731 h 6858000"/>
              <a:gd name="connsiteX633" fmla="*/ 655236 w 7467600"/>
              <a:gd name="connsiteY633" fmla="*/ 1268632 h 6858000"/>
              <a:gd name="connsiteX634" fmla="*/ 6516292 w 7467600"/>
              <a:gd name="connsiteY634" fmla="*/ 1263064 h 6858000"/>
              <a:gd name="connsiteX635" fmla="*/ 5736320 w 7467600"/>
              <a:gd name="connsiteY635" fmla="*/ 1501803 h 6858000"/>
              <a:gd name="connsiteX636" fmla="*/ 6516292 w 7467600"/>
              <a:gd name="connsiteY636" fmla="*/ 1263064 h 6858000"/>
              <a:gd name="connsiteX637" fmla="*/ 291466 w 7467600"/>
              <a:gd name="connsiteY637" fmla="*/ 1250369 h 6858000"/>
              <a:gd name="connsiteX638" fmla="*/ 323180 w 7467600"/>
              <a:gd name="connsiteY638" fmla="*/ 1435283 h 6858000"/>
              <a:gd name="connsiteX639" fmla="*/ 349381 w 7467600"/>
              <a:gd name="connsiteY639" fmla="*/ 1875041 h 6858000"/>
              <a:gd name="connsiteX640" fmla="*/ 374363 w 7467600"/>
              <a:gd name="connsiteY640" fmla="*/ 1506494 h 6858000"/>
              <a:gd name="connsiteX641" fmla="*/ 302168 w 7467600"/>
              <a:gd name="connsiteY641" fmla="*/ 1274495 h 6858000"/>
              <a:gd name="connsiteX642" fmla="*/ 291466 w 7467600"/>
              <a:gd name="connsiteY642" fmla="*/ 1250369 h 6858000"/>
              <a:gd name="connsiteX643" fmla="*/ 678222 w 7467600"/>
              <a:gd name="connsiteY643" fmla="*/ 1248670 h 6858000"/>
              <a:gd name="connsiteX644" fmla="*/ 775536 w 7467600"/>
              <a:gd name="connsiteY644" fmla="*/ 1388015 h 6858000"/>
              <a:gd name="connsiteX645" fmla="*/ 894529 w 7467600"/>
              <a:gd name="connsiteY645" fmla="*/ 1567739 h 6858000"/>
              <a:gd name="connsiteX646" fmla="*/ 948000 w 7467600"/>
              <a:gd name="connsiteY646" fmla="*/ 1663088 h 6858000"/>
              <a:gd name="connsiteX647" fmla="*/ 1006812 w 7467600"/>
              <a:gd name="connsiteY647" fmla="*/ 1767683 h 6858000"/>
              <a:gd name="connsiteX648" fmla="*/ 1149133 w 7467600"/>
              <a:gd name="connsiteY648" fmla="*/ 1971513 h 6858000"/>
              <a:gd name="connsiteX649" fmla="*/ 1333952 w 7467600"/>
              <a:gd name="connsiteY649" fmla="*/ 2251620 h 6858000"/>
              <a:gd name="connsiteX650" fmla="*/ 1337329 w 7467600"/>
              <a:gd name="connsiteY650" fmla="*/ 2258350 h 6858000"/>
              <a:gd name="connsiteX651" fmla="*/ 1014726 w 7467600"/>
              <a:gd name="connsiteY651" fmla="*/ 1615556 h 6858000"/>
              <a:gd name="connsiteX652" fmla="*/ 678222 w 7467600"/>
              <a:gd name="connsiteY652" fmla="*/ 1248670 h 6858000"/>
              <a:gd name="connsiteX653" fmla="*/ 6691602 w 7467600"/>
              <a:gd name="connsiteY653" fmla="*/ 1140573 h 6858000"/>
              <a:gd name="connsiteX654" fmla="*/ 6571100 w 7467600"/>
              <a:gd name="connsiteY654" fmla="*/ 1183662 h 6858000"/>
              <a:gd name="connsiteX655" fmla="*/ 6241687 w 7467600"/>
              <a:gd name="connsiteY655" fmla="*/ 1257600 h 6858000"/>
              <a:gd name="connsiteX656" fmla="*/ 5693009 w 7467600"/>
              <a:gd name="connsiteY656" fmla="*/ 1478256 h 6858000"/>
              <a:gd name="connsiteX657" fmla="*/ 6548420 w 7467600"/>
              <a:gd name="connsiteY657" fmla="*/ 1214599 h 6858000"/>
              <a:gd name="connsiteX658" fmla="*/ 6605473 w 7467600"/>
              <a:gd name="connsiteY658" fmla="*/ 1184686 h 6858000"/>
              <a:gd name="connsiteX659" fmla="*/ 6691602 w 7467600"/>
              <a:gd name="connsiteY659" fmla="*/ 1140573 h 6858000"/>
              <a:gd name="connsiteX660" fmla="*/ 4002475 w 7467600"/>
              <a:gd name="connsiteY660" fmla="*/ 1037802 h 6858000"/>
              <a:gd name="connsiteX661" fmla="*/ 4000324 w 7467600"/>
              <a:gd name="connsiteY661" fmla="*/ 1039362 h 6858000"/>
              <a:gd name="connsiteX662" fmla="*/ 4002862 w 7467600"/>
              <a:gd name="connsiteY662" fmla="*/ 1042866 h 6858000"/>
              <a:gd name="connsiteX663" fmla="*/ 4002475 w 7467600"/>
              <a:gd name="connsiteY663" fmla="*/ 1037802 h 6858000"/>
              <a:gd name="connsiteX664" fmla="*/ 506322 w 7467600"/>
              <a:gd name="connsiteY664" fmla="*/ 1020997 h 6858000"/>
              <a:gd name="connsiteX665" fmla="*/ 533068 w 7467600"/>
              <a:gd name="connsiteY665" fmla="*/ 1029409 h 6858000"/>
              <a:gd name="connsiteX666" fmla="*/ 1232525 w 7467600"/>
              <a:gd name="connsiteY666" fmla="*/ 1804675 h 6858000"/>
              <a:gd name="connsiteX667" fmla="*/ 1388858 w 7467600"/>
              <a:gd name="connsiteY667" fmla="*/ 2368011 h 6858000"/>
              <a:gd name="connsiteX668" fmla="*/ 1384098 w 7467600"/>
              <a:gd name="connsiteY668" fmla="*/ 2378125 h 6858000"/>
              <a:gd name="connsiteX669" fmla="*/ 1425393 w 7467600"/>
              <a:gd name="connsiteY669" fmla="*/ 2589124 h 6858000"/>
              <a:gd name="connsiteX670" fmla="*/ 1424001 w 7467600"/>
              <a:gd name="connsiteY670" fmla="*/ 2597541 h 6858000"/>
              <a:gd name="connsiteX671" fmla="*/ 2152729 w 7467600"/>
              <a:gd name="connsiteY671" fmla="*/ 2864487 h 6858000"/>
              <a:gd name="connsiteX672" fmla="*/ 2020609 w 7467600"/>
              <a:gd name="connsiteY672" fmla="*/ 2539671 h 6858000"/>
              <a:gd name="connsiteX673" fmla="*/ 2018920 w 7467600"/>
              <a:gd name="connsiteY673" fmla="*/ 2536309 h 6858000"/>
              <a:gd name="connsiteX674" fmla="*/ 1342441 w 7467600"/>
              <a:gd name="connsiteY674" fmla="*/ 1173017 h 6858000"/>
              <a:gd name="connsiteX675" fmla="*/ 1367925 w 7467600"/>
              <a:gd name="connsiteY675" fmla="*/ 1135648 h 6858000"/>
              <a:gd name="connsiteX676" fmla="*/ 1771401 w 7467600"/>
              <a:gd name="connsiteY676" fmla="*/ 1806673 h 6858000"/>
              <a:gd name="connsiteX677" fmla="*/ 1972385 w 7467600"/>
              <a:gd name="connsiteY677" fmla="*/ 2198735 h 6858000"/>
              <a:gd name="connsiteX678" fmla="*/ 2040892 w 7467600"/>
              <a:gd name="connsiteY678" fmla="*/ 2405205 h 6858000"/>
              <a:gd name="connsiteX679" fmla="*/ 2131689 w 7467600"/>
              <a:gd name="connsiteY679" fmla="*/ 1936926 h 6858000"/>
              <a:gd name="connsiteX680" fmla="*/ 2454820 w 7467600"/>
              <a:gd name="connsiteY680" fmla="*/ 1248808 h 6858000"/>
              <a:gd name="connsiteX681" fmla="*/ 2492512 w 7467600"/>
              <a:gd name="connsiteY681" fmla="*/ 1302920 h 6858000"/>
              <a:gd name="connsiteX682" fmla="*/ 2081216 w 7467600"/>
              <a:gd name="connsiteY682" fmla="*/ 2527513 h 6858000"/>
              <a:gd name="connsiteX683" fmla="*/ 2081211 w 7467600"/>
              <a:gd name="connsiteY683" fmla="*/ 2528916 h 6858000"/>
              <a:gd name="connsiteX684" fmla="*/ 2199067 w 7467600"/>
              <a:gd name="connsiteY684" fmla="*/ 2884061 h 6858000"/>
              <a:gd name="connsiteX685" fmla="*/ 3192586 w 7467600"/>
              <a:gd name="connsiteY685" fmla="*/ 3411496 h 6858000"/>
              <a:gd name="connsiteX686" fmla="*/ 3182620 w 7467600"/>
              <a:gd name="connsiteY686" fmla="*/ 3483279 h 6858000"/>
              <a:gd name="connsiteX687" fmla="*/ 2435119 w 7467600"/>
              <a:gd name="connsiteY687" fmla="*/ 3080173 h 6858000"/>
              <a:gd name="connsiteX688" fmla="*/ 2410152 w 7467600"/>
              <a:gd name="connsiteY688" fmla="*/ 3063751 h 6858000"/>
              <a:gd name="connsiteX689" fmla="*/ 2408099 w 7467600"/>
              <a:gd name="connsiteY689" fmla="*/ 3064403 h 6858000"/>
              <a:gd name="connsiteX690" fmla="*/ 2407218 w 7467600"/>
              <a:gd name="connsiteY690" fmla="*/ 3070324 h 6858000"/>
              <a:gd name="connsiteX691" fmla="*/ 2380138 w 7467600"/>
              <a:gd name="connsiteY691" fmla="*/ 3099341 h 6858000"/>
              <a:gd name="connsiteX692" fmla="*/ 1765923 w 7467600"/>
              <a:gd name="connsiteY692" fmla="*/ 3581043 h 6858000"/>
              <a:gd name="connsiteX693" fmla="*/ 1702258 w 7467600"/>
              <a:gd name="connsiteY693" fmla="*/ 3612286 h 6858000"/>
              <a:gd name="connsiteX694" fmla="*/ 1538370 w 7467600"/>
              <a:gd name="connsiteY694" fmla="*/ 3811804 h 6858000"/>
              <a:gd name="connsiteX695" fmla="*/ 542867 w 7467600"/>
              <a:gd name="connsiteY695" fmla="*/ 4944092 h 6858000"/>
              <a:gd name="connsiteX696" fmla="*/ 515800 w 7467600"/>
              <a:gd name="connsiteY696" fmla="*/ 4862180 h 6858000"/>
              <a:gd name="connsiteX697" fmla="*/ 909145 w 7467600"/>
              <a:gd name="connsiteY697" fmla="*/ 4199225 h 6858000"/>
              <a:gd name="connsiteX698" fmla="*/ 1214067 w 7467600"/>
              <a:gd name="connsiteY698" fmla="*/ 3908561 h 6858000"/>
              <a:gd name="connsiteX699" fmla="*/ 640967 w 7467600"/>
              <a:gd name="connsiteY699" fmla="*/ 4105601 h 6858000"/>
              <a:gd name="connsiteX700" fmla="*/ 112563 w 7467600"/>
              <a:gd name="connsiteY700" fmla="*/ 4396952 h 6858000"/>
              <a:gd name="connsiteX701" fmla="*/ 0 w 7467600"/>
              <a:gd name="connsiteY701" fmla="*/ 4466006 h 6858000"/>
              <a:gd name="connsiteX702" fmla="*/ 0 w 7467600"/>
              <a:gd name="connsiteY702" fmla="*/ 4233763 h 6858000"/>
              <a:gd name="connsiteX703" fmla="*/ 36881 w 7467600"/>
              <a:gd name="connsiteY703" fmla="*/ 4200118 h 6858000"/>
              <a:gd name="connsiteX704" fmla="*/ 910534 w 7467600"/>
              <a:gd name="connsiteY704" fmla="*/ 3629753 h 6858000"/>
              <a:gd name="connsiteX705" fmla="*/ 1578717 w 7467600"/>
              <a:gd name="connsiteY705" fmla="*/ 3575982 h 6858000"/>
              <a:gd name="connsiteX706" fmla="*/ 2338780 w 7467600"/>
              <a:gd name="connsiteY706" fmla="*/ 3033725 h 6858000"/>
              <a:gd name="connsiteX707" fmla="*/ 1807991 w 7467600"/>
              <a:gd name="connsiteY707" fmla="*/ 2807184 h 6858000"/>
              <a:gd name="connsiteX708" fmla="*/ 1416358 w 7467600"/>
              <a:gd name="connsiteY708" fmla="*/ 3112571 h 6858000"/>
              <a:gd name="connsiteX709" fmla="*/ 939066 w 7467600"/>
              <a:gd name="connsiteY709" fmla="*/ 3378798 h 6858000"/>
              <a:gd name="connsiteX710" fmla="*/ 115099 w 7467600"/>
              <a:gd name="connsiteY710" fmla="*/ 3607650 h 6858000"/>
              <a:gd name="connsiteX711" fmla="*/ 97284 w 7467600"/>
              <a:gd name="connsiteY711" fmla="*/ 3520393 h 6858000"/>
              <a:gd name="connsiteX712" fmla="*/ 922050 w 7467600"/>
              <a:gd name="connsiteY712" fmla="*/ 3074867 h 6858000"/>
              <a:gd name="connsiteX713" fmla="*/ 1405265 w 7467600"/>
              <a:gd name="connsiteY713" fmla="*/ 3016319 h 6858000"/>
              <a:gd name="connsiteX714" fmla="*/ 1407512 w 7467600"/>
              <a:gd name="connsiteY714" fmla="*/ 3018001 h 6858000"/>
              <a:gd name="connsiteX715" fmla="*/ 1726266 w 7467600"/>
              <a:gd name="connsiteY715" fmla="*/ 2777274 h 6858000"/>
              <a:gd name="connsiteX716" fmla="*/ 625390 w 7467600"/>
              <a:gd name="connsiteY716" fmla="*/ 2514541 h 6858000"/>
              <a:gd name="connsiteX717" fmla="*/ 619799 w 7467600"/>
              <a:gd name="connsiteY717" fmla="*/ 2527180 h 6858000"/>
              <a:gd name="connsiteX718" fmla="*/ 310030 w 7467600"/>
              <a:gd name="connsiteY718" fmla="*/ 2771818 h 6858000"/>
              <a:gd name="connsiteX719" fmla="*/ 173877 w 7467600"/>
              <a:gd name="connsiteY719" fmla="*/ 2937056 h 6858000"/>
              <a:gd name="connsiteX720" fmla="*/ 77889 w 7467600"/>
              <a:gd name="connsiteY720" fmla="*/ 3138440 h 6858000"/>
              <a:gd name="connsiteX721" fmla="*/ 0 w 7467600"/>
              <a:gd name="connsiteY721" fmla="*/ 3271395 h 6858000"/>
              <a:gd name="connsiteX722" fmla="*/ 0 w 7467600"/>
              <a:gd name="connsiteY722" fmla="*/ 3153002 h 6858000"/>
              <a:gd name="connsiteX723" fmla="*/ 2386 w 7467600"/>
              <a:gd name="connsiteY723" fmla="*/ 3149203 h 6858000"/>
              <a:gd name="connsiteX724" fmla="*/ 89753 w 7467600"/>
              <a:gd name="connsiteY724" fmla="*/ 2987702 h 6858000"/>
              <a:gd name="connsiteX725" fmla="*/ 76869 w 7467600"/>
              <a:gd name="connsiteY725" fmla="*/ 3005404 h 6858000"/>
              <a:gd name="connsiteX726" fmla="*/ 32049 w 7467600"/>
              <a:gd name="connsiteY726" fmla="*/ 3065814 h 6858000"/>
              <a:gd name="connsiteX727" fmla="*/ 0 w 7467600"/>
              <a:gd name="connsiteY727" fmla="*/ 3108744 h 6858000"/>
              <a:gd name="connsiteX728" fmla="*/ 0 w 7467600"/>
              <a:gd name="connsiteY728" fmla="*/ 3058059 h 6858000"/>
              <a:gd name="connsiteX729" fmla="*/ 7610 w 7467600"/>
              <a:gd name="connsiteY729" fmla="*/ 3047889 h 6858000"/>
              <a:gd name="connsiteX730" fmla="*/ 52419 w 7467600"/>
              <a:gd name="connsiteY730" fmla="*/ 2987479 h 6858000"/>
              <a:gd name="connsiteX731" fmla="*/ 59142 w 7467600"/>
              <a:gd name="connsiteY731" fmla="*/ 2978488 h 6858000"/>
              <a:gd name="connsiteX732" fmla="*/ 0 w 7467600"/>
              <a:gd name="connsiteY732" fmla="*/ 3015334 h 6858000"/>
              <a:gd name="connsiteX733" fmla="*/ 0 w 7467600"/>
              <a:gd name="connsiteY733" fmla="*/ 2914286 h 6858000"/>
              <a:gd name="connsiteX734" fmla="*/ 36383 w 7467600"/>
              <a:gd name="connsiteY734" fmla="*/ 2901128 h 6858000"/>
              <a:gd name="connsiteX735" fmla="*/ 156329 w 7467600"/>
              <a:gd name="connsiteY735" fmla="*/ 2840533 h 6858000"/>
              <a:gd name="connsiteX736" fmla="*/ 358355 w 7467600"/>
              <a:gd name="connsiteY736" fmla="*/ 2620471 h 6858000"/>
              <a:gd name="connsiteX737" fmla="*/ 510577 w 7467600"/>
              <a:gd name="connsiteY737" fmla="*/ 2501244 h 6858000"/>
              <a:gd name="connsiteX738" fmla="*/ 211967 w 7467600"/>
              <a:gd name="connsiteY738" fmla="*/ 2479171 h 6858000"/>
              <a:gd name="connsiteX739" fmla="*/ 0 w 7467600"/>
              <a:gd name="connsiteY739" fmla="*/ 2476398 h 6858000"/>
              <a:gd name="connsiteX740" fmla="*/ 0 w 7467600"/>
              <a:gd name="connsiteY740" fmla="*/ 2389189 h 6858000"/>
              <a:gd name="connsiteX741" fmla="*/ 103062 w 7467600"/>
              <a:gd name="connsiteY741" fmla="*/ 2389518 h 6858000"/>
              <a:gd name="connsiteX742" fmla="*/ 510734 w 7467600"/>
              <a:gd name="connsiteY742" fmla="*/ 2416201 h 6858000"/>
              <a:gd name="connsiteX743" fmla="*/ 279257 w 7467600"/>
              <a:gd name="connsiteY743" fmla="*/ 2092102 h 6858000"/>
              <a:gd name="connsiteX744" fmla="*/ 65265 w 7467600"/>
              <a:gd name="connsiteY744" fmla="*/ 2006049 h 6858000"/>
              <a:gd name="connsiteX745" fmla="*/ 0 w 7467600"/>
              <a:gd name="connsiteY745" fmla="*/ 1982532 h 6858000"/>
              <a:gd name="connsiteX746" fmla="*/ 0 w 7467600"/>
              <a:gd name="connsiteY746" fmla="*/ 1912789 h 6858000"/>
              <a:gd name="connsiteX747" fmla="*/ 97460 w 7467600"/>
              <a:gd name="connsiteY747" fmla="*/ 1953725 h 6858000"/>
              <a:gd name="connsiteX748" fmla="*/ 221272 w 7467600"/>
              <a:gd name="connsiteY748" fmla="*/ 1980766 h 6858000"/>
              <a:gd name="connsiteX749" fmla="*/ 116765 w 7467600"/>
              <a:gd name="connsiteY749" fmla="*/ 1911033 h 6858000"/>
              <a:gd name="connsiteX750" fmla="*/ 16405 w 7467600"/>
              <a:gd name="connsiteY750" fmla="*/ 1803412 h 6858000"/>
              <a:gd name="connsiteX751" fmla="*/ 0 w 7467600"/>
              <a:gd name="connsiteY751" fmla="*/ 1784777 h 6858000"/>
              <a:gd name="connsiteX752" fmla="*/ 0 w 7467600"/>
              <a:gd name="connsiteY752" fmla="*/ 1740082 h 6858000"/>
              <a:gd name="connsiteX753" fmla="*/ 39394 w 7467600"/>
              <a:gd name="connsiteY753" fmla="*/ 1784856 h 6858000"/>
              <a:gd name="connsiteX754" fmla="*/ 135813 w 7467600"/>
              <a:gd name="connsiteY754" fmla="*/ 1888838 h 6858000"/>
              <a:gd name="connsiteX755" fmla="*/ 242575 w 7467600"/>
              <a:gd name="connsiteY755" fmla="*/ 1958841 h 6858000"/>
              <a:gd name="connsiteX756" fmla="*/ 82197 w 7467600"/>
              <a:gd name="connsiteY756" fmla="*/ 1754826 h 6858000"/>
              <a:gd name="connsiteX757" fmla="*/ 0 w 7467600"/>
              <a:gd name="connsiteY757" fmla="*/ 1679650 h 6858000"/>
              <a:gd name="connsiteX758" fmla="*/ 0 w 7467600"/>
              <a:gd name="connsiteY758" fmla="*/ 1602463 h 6858000"/>
              <a:gd name="connsiteX759" fmla="*/ 84689 w 7467600"/>
              <a:gd name="connsiteY759" fmla="*/ 1677442 h 6858000"/>
              <a:gd name="connsiteX760" fmla="*/ 298437 w 7467600"/>
              <a:gd name="connsiteY760" fmla="*/ 1968019 h 6858000"/>
              <a:gd name="connsiteX761" fmla="*/ 227269 w 7467600"/>
              <a:gd name="connsiteY761" fmla="*/ 1114064 h 6858000"/>
              <a:gd name="connsiteX762" fmla="*/ 248003 w 7467600"/>
              <a:gd name="connsiteY762" fmla="*/ 1089613 h 6858000"/>
              <a:gd name="connsiteX763" fmla="*/ 427020 w 7467600"/>
              <a:gd name="connsiteY763" fmla="*/ 1619803 h 6858000"/>
              <a:gd name="connsiteX764" fmla="*/ 340345 w 7467600"/>
              <a:gd name="connsiteY764" fmla="*/ 2027739 h 6858000"/>
              <a:gd name="connsiteX765" fmla="*/ 360865 w 7467600"/>
              <a:gd name="connsiteY765" fmla="*/ 2044827 h 6858000"/>
              <a:gd name="connsiteX766" fmla="*/ 560414 w 7467600"/>
              <a:gd name="connsiteY766" fmla="*/ 2421457 h 6858000"/>
              <a:gd name="connsiteX767" fmla="*/ 1359703 w 7467600"/>
              <a:gd name="connsiteY767" fmla="*/ 2578554 h 6858000"/>
              <a:gd name="connsiteX768" fmla="*/ 1359422 w 7467600"/>
              <a:gd name="connsiteY768" fmla="*/ 2577994 h 6858000"/>
              <a:gd name="connsiteX769" fmla="*/ 828701 w 7467600"/>
              <a:gd name="connsiteY769" fmla="*/ 1839520 h 6858000"/>
              <a:gd name="connsiteX770" fmla="*/ 494427 w 7467600"/>
              <a:gd name="connsiteY770" fmla="*/ 1092333 h 6858000"/>
              <a:gd name="connsiteX771" fmla="*/ 506322 w 7467600"/>
              <a:gd name="connsiteY771" fmla="*/ 1020997 h 6858000"/>
              <a:gd name="connsiteX772" fmla="*/ 4570198 w 7467600"/>
              <a:gd name="connsiteY772" fmla="*/ 978081 h 6858000"/>
              <a:gd name="connsiteX773" fmla="*/ 4523691 w 7467600"/>
              <a:gd name="connsiteY773" fmla="*/ 1127776 h 6858000"/>
              <a:gd name="connsiteX774" fmla="*/ 4509875 w 7467600"/>
              <a:gd name="connsiteY774" fmla="*/ 1167552 h 6858000"/>
              <a:gd name="connsiteX775" fmla="*/ 4478168 w 7467600"/>
              <a:gd name="connsiteY775" fmla="*/ 1260735 h 6858000"/>
              <a:gd name="connsiteX776" fmla="*/ 4409309 w 7467600"/>
              <a:gd name="connsiteY776" fmla="*/ 1666996 h 6858000"/>
              <a:gd name="connsiteX777" fmla="*/ 4370031 w 7467600"/>
              <a:gd name="connsiteY777" fmla="*/ 1955666 h 6858000"/>
              <a:gd name="connsiteX778" fmla="*/ 4570198 w 7467600"/>
              <a:gd name="connsiteY778" fmla="*/ 978081 h 6858000"/>
              <a:gd name="connsiteX779" fmla="*/ 4557898 w 7467600"/>
              <a:gd name="connsiteY779" fmla="*/ 900011 h 6858000"/>
              <a:gd name="connsiteX780" fmla="*/ 4344840 w 7467600"/>
              <a:gd name="connsiteY780" fmla="*/ 1922038 h 6858000"/>
              <a:gd name="connsiteX781" fmla="*/ 4378710 w 7467600"/>
              <a:gd name="connsiteY781" fmla="*/ 1665516 h 6858000"/>
              <a:gd name="connsiteX782" fmla="*/ 4448798 w 7467600"/>
              <a:gd name="connsiteY782" fmla="*/ 1253024 h 6858000"/>
              <a:gd name="connsiteX783" fmla="*/ 4480315 w 7467600"/>
              <a:gd name="connsiteY783" fmla="*/ 1158454 h 6858000"/>
              <a:gd name="connsiteX784" fmla="*/ 4494133 w 7467600"/>
              <a:gd name="connsiteY784" fmla="*/ 1118676 h 6858000"/>
              <a:gd name="connsiteX785" fmla="*/ 4557898 w 7467600"/>
              <a:gd name="connsiteY785" fmla="*/ 900011 h 6858000"/>
              <a:gd name="connsiteX786" fmla="*/ 5870151 w 7467600"/>
              <a:gd name="connsiteY786" fmla="*/ 898890 h 6858000"/>
              <a:gd name="connsiteX787" fmla="*/ 5861335 w 7467600"/>
              <a:gd name="connsiteY787" fmla="*/ 899177 h 6858000"/>
              <a:gd name="connsiteX788" fmla="*/ 5843702 w 7467600"/>
              <a:gd name="connsiteY788" fmla="*/ 899748 h 6858000"/>
              <a:gd name="connsiteX789" fmla="*/ 5651107 w 7467600"/>
              <a:gd name="connsiteY789" fmla="*/ 920306 h 6858000"/>
              <a:gd name="connsiteX790" fmla="*/ 5459407 w 7467600"/>
              <a:gd name="connsiteY790" fmla="*/ 940975 h 6858000"/>
              <a:gd name="connsiteX791" fmla="*/ 5374846 w 7467600"/>
              <a:gd name="connsiteY791" fmla="*/ 941988 h 6858000"/>
              <a:gd name="connsiteX792" fmla="*/ 5256105 w 7467600"/>
              <a:gd name="connsiteY792" fmla="*/ 945632 h 6858000"/>
              <a:gd name="connsiteX793" fmla="*/ 5107071 w 7467600"/>
              <a:gd name="connsiteY793" fmla="*/ 969720 h 6858000"/>
              <a:gd name="connsiteX794" fmla="*/ 4998681 w 7467600"/>
              <a:gd name="connsiteY794" fmla="*/ 988771 h 6858000"/>
              <a:gd name="connsiteX795" fmla="*/ 5870151 w 7467600"/>
              <a:gd name="connsiteY795" fmla="*/ 898890 h 6858000"/>
              <a:gd name="connsiteX796" fmla="*/ 5504425 w 7467600"/>
              <a:gd name="connsiteY796" fmla="*/ 848067 h 6858000"/>
              <a:gd name="connsiteX797" fmla="*/ 4968849 w 7467600"/>
              <a:gd name="connsiteY797" fmla="*/ 962318 h 6858000"/>
              <a:gd name="connsiteX798" fmla="*/ 5104039 w 7467600"/>
              <a:gd name="connsiteY798" fmla="*/ 940634 h 6858000"/>
              <a:gd name="connsiteX799" fmla="*/ 5256311 w 7467600"/>
              <a:gd name="connsiteY799" fmla="*/ 916490 h 6858000"/>
              <a:gd name="connsiteX800" fmla="*/ 5377381 w 7467600"/>
              <a:gd name="connsiteY800" fmla="*/ 912671 h 6858000"/>
              <a:gd name="connsiteX801" fmla="*/ 5460148 w 7467600"/>
              <a:gd name="connsiteY801" fmla="*/ 911442 h 6858000"/>
              <a:gd name="connsiteX802" fmla="*/ 5648971 w 7467600"/>
              <a:gd name="connsiteY802" fmla="*/ 891331 h 6858000"/>
              <a:gd name="connsiteX803" fmla="*/ 5844807 w 7467600"/>
              <a:gd name="connsiteY803" fmla="*/ 870718 h 6858000"/>
              <a:gd name="connsiteX804" fmla="*/ 5862975 w 7467600"/>
              <a:gd name="connsiteY804" fmla="*/ 869756 h 6858000"/>
              <a:gd name="connsiteX805" fmla="*/ 5920887 w 7467600"/>
              <a:gd name="connsiteY805" fmla="*/ 865929 h 6858000"/>
              <a:gd name="connsiteX806" fmla="*/ 5504425 w 7467600"/>
              <a:gd name="connsiteY806" fmla="*/ 848067 h 6858000"/>
              <a:gd name="connsiteX807" fmla="*/ 3607114 w 7467600"/>
              <a:gd name="connsiteY807" fmla="*/ 467441 h 6858000"/>
              <a:gd name="connsiteX808" fmla="*/ 3296242 w 7467600"/>
              <a:gd name="connsiteY808" fmla="*/ 807991 h 6858000"/>
              <a:gd name="connsiteX809" fmla="*/ 3174674 w 7467600"/>
              <a:gd name="connsiteY809" fmla="*/ 919759 h 6858000"/>
              <a:gd name="connsiteX810" fmla="*/ 3042978 w 7467600"/>
              <a:gd name="connsiteY810" fmla="*/ 1054894 h 6858000"/>
              <a:gd name="connsiteX811" fmla="*/ 2968914 w 7467600"/>
              <a:gd name="connsiteY811" fmla="*/ 1133756 h 6858000"/>
              <a:gd name="connsiteX812" fmla="*/ 3103823 w 7467600"/>
              <a:gd name="connsiteY812" fmla="*/ 1026814 h 6858000"/>
              <a:gd name="connsiteX813" fmla="*/ 3607114 w 7467600"/>
              <a:gd name="connsiteY813" fmla="*/ 467441 h 6858000"/>
              <a:gd name="connsiteX814" fmla="*/ 3744487 w 7467600"/>
              <a:gd name="connsiteY814" fmla="*/ 383136 h 6858000"/>
              <a:gd name="connsiteX815" fmla="*/ 3970213 w 7467600"/>
              <a:gd name="connsiteY815" fmla="*/ 995559 h 6858000"/>
              <a:gd name="connsiteX816" fmla="*/ 3744487 w 7467600"/>
              <a:gd name="connsiteY816" fmla="*/ 383136 h 6858000"/>
              <a:gd name="connsiteX817" fmla="*/ 3624562 w 7467600"/>
              <a:gd name="connsiteY817" fmla="*/ 367041 h 6858000"/>
              <a:gd name="connsiteX818" fmla="*/ 3489712 w 7467600"/>
              <a:gd name="connsiteY818" fmla="*/ 485386 h 6858000"/>
              <a:gd name="connsiteX819" fmla="*/ 3182994 w 7467600"/>
              <a:gd name="connsiteY819" fmla="*/ 828265 h 6858000"/>
              <a:gd name="connsiteX820" fmla="*/ 2892114 w 7467600"/>
              <a:gd name="connsiteY820" fmla="*/ 1172635 h 6858000"/>
              <a:gd name="connsiteX821" fmla="*/ 3021459 w 7467600"/>
              <a:gd name="connsiteY821" fmla="*/ 1035385 h 6858000"/>
              <a:gd name="connsiteX822" fmla="*/ 3153873 w 7467600"/>
              <a:gd name="connsiteY822" fmla="*/ 898971 h 6858000"/>
              <a:gd name="connsiteX823" fmla="*/ 3276511 w 7467600"/>
              <a:gd name="connsiteY823" fmla="*/ 786423 h 6858000"/>
              <a:gd name="connsiteX824" fmla="*/ 3584154 w 7467600"/>
              <a:gd name="connsiteY824" fmla="*/ 448218 h 6858000"/>
              <a:gd name="connsiteX825" fmla="*/ 3624562 w 7467600"/>
              <a:gd name="connsiteY825" fmla="*/ 367041 h 6858000"/>
              <a:gd name="connsiteX826" fmla="*/ 3766672 w 7467600"/>
              <a:gd name="connsiteY826" fmla="*/ 359429 h 6858000"/>
              <a:gd name="connsiteX827" fmla="*/ 3996338 w 7467600"/>
              <a:gd name="connsiteY827" fmla="*/ 968237 h 6858000"/>
              <a:gd name="connsiteX828" fmla="*/ 3766672 w 7467600"/>
              <a:gd name="connsiteY828" fmla="*/ 359429 h 6858000"/>
              <a:gd name="connsiteX829" fmla="*/ 5805386 w 7467600"/>
              <a:gd name="connsiteY829" fmla="*/ 239240 h 6858000"/>
              <a:gd name="connsiteX830" fmla="*/ 5736947 w 7467600"/>
              <a:gd name="connsiteY830" fmla="*/ 261367 h 6858000"/>
              <a:gd name="connsiteX831" fmla="*/ 5427012 w 7467600"/>
              <a:gd name="connsiteY831" fmla="*/ 311272 h 6858000"/>
              <a:gd name="connsiteX832" fmla="*/ 5147818 w 7467600"/>
              <a:gd name="connsiteY832" fmla="*/ 322112 h 6858000"/>
              <a:gd name="connsiteX833" fmla="*/ 5060854 w 7467600"/>
              <a:gd name="connsiteY833" fmla="*/ 311882 h 6858000"/>
              <a:gd name="connsiteX834" fmla="*/ 4945989 w 7467600"/>
              <a:gd name="connsiteY834" fmla="*/ 300516 h 6858000"/>
              <a:gd name="connsiteX835" fmla="*/ 5410479 w 7467600"/>
              <a:gd name="connsiteY835" fmla="*/ 348434 h 6858000"/>
              <a:gd name="connsiteX836" fmla="*/ 5805386 w 7467600"/>
              <a:gd name="connsiteY836" fmla="*/ 239240 h 6858000"/>
              <a:gd name="connsiteX837" fmla="*/ 5905192 w 7467600"/>
              <a:gd name="connsiteY837" fmla="*/ 163079 h 6858000"/>
              <a:gd name="connsiteX838" fmla="*/ 5865655 w 7467600"/>
              <a:gd name="connsiteY838" fmla="*/ 171901 h 6858000"/>
              <a:gd name="connsiteX839" fmla="*/ 5259740 w 7467600"/>
              <a:gd name="connsiteY839" fmla="*/ 257013 h 6858000"/>
              <a:gd name="connsiteX840" fmla="*/ 5208466 w 7467600"/>
              <a:gd name="connsiteY840" fmla="*/ 257550 h 6858000"/>
              <a:gd name="connsiteX841" fmla="*/ 4980204 w 7467600"/>
              <a:gd name="connsiteY841" fmla="*/ 271903 h 6858000"/>
              <a:gd name="connsiteX842" fmla="*/ 5068068 w 7467600"/>
              <a:gd name="connsiteY842" fmla="*/ 282244 h 6858000"/>
              <a:gd name="connsiteX843" fmla="*/ 5153231 w 7467600"/>
              <a:gd name="connsiteY843" fmla="*/ 292240 h 6858000"/>
              <a:gd name="connsiteX844" fmla="*/ 5426491 w 7467600"/>
              <a:gd name="connsiteY844" fmla="*/ 281128 h 6858000"/>
              <a:gd name="connsiteX845" fmla="*/ 5731212 w 7467600"/>
              <a:gd name="connsiteY845" fmla="*/ 231951 h 6858000"/>
              <a:gd name="connsiteX846" fmla="*/ 5905192 w 7467600"/>
              <a:gd name="connsiteY846" fmla="*/ 163079 h 6858000"/>
              <a:gd name="connsiteX847" fmla="*/ 5944437 w 7467600"/>
              <a:gd name="connsiteY847" fmla="*/ 113829 h 6858000"/>
              <a:gd name="connsiteX848" fmla="*/ 5825032 w 7467600"/>
              <a:gd name="connsiteY848" fmla="*/ 146405 h 6858000"/>
              <a:gd name="connsiteX849" fmla="*/ 4955599 w 7467600"/>
              <a:gd name="connsiteY849" fmla="*/ 247008 h 6858000"/>
              <a:gd name="connsiteX850" fmla="*/ 5210104 w 7467600"/>
              <a:gd name="connsiteY850" fmla="*/ 228123 h 6858000"/>
              <a:gd name="connsiteX851" fmla="*/ 5261015 w 7467600"/>
              <a:gd name="connsiteY851" fmla="*/ 227087 h 6858000"/>
              <a:gd name="connsiteX852" fmla="*/ 5861181 w 7467600"/>
              <a:gd name="connsiteY852" fmla="*/ 143093 h 6858000"/>
              <a:gd name="connsiteX853" fmla="*/ 5961252 w 7467600"/>
              <a:gd name="connsiteY853" fmla="*/ 114820 h 6858000"/>
              <a:gd name="connsiteX854" fmla="*/ 5944437 w 7467600"/>
              <a:gd name="connsiteY854" fmla="*/ 113829 h 6858000"/>
              <a:gd name="connsiteX855" fmla="*/ 3882765 w 7467600"/>
              <a:gd name="connsiteY855" fmla="*/ 0 h 6858000"/>
              <a:gd name="connsiteX856" fmla="*/ 3995099 w 7467600"/>
              <a:gd name="connsiteY856" fmla="*/ 0 h 6858000"/>
              <a:gd name="connsiteX857" fmla="*/ 4163818 w 7467600"/>
              <a:gd name="connsiteY857" fmla="*/ 234104 h 6858000"/>
              <a:gd name="connsiteX858" fmla="*/ 4172099 w 7467600"/>
              <a:gd name="connsiteY858" fmla="*/ 234207 h 6858000"/>
              <a:gd name="connsiteX859" fmla="*/ 4784282 w 7467600"/>
              <a:gd name="connsiteY859" fmla="*/ 276561 h 6858000"/>
              <a:gd name="connsiteX860" fmla="*/ 4801687 w 7467600"/>
              <a:gd name="connsiteY860" fmla="*/ 267764 h 6858000"/>
              <a:gd name="connsiteX861" fmla="*/ 6082788 w 7467600"/>
              <a:gd name="connsiteY861" fmla="*/ 64119 h 6858000"/>
              <a:gd name="connsiteX862" fmla="*/ 6099442 w 7467600"/>
              <a:gd name="connsiteY862" fmla="*/ 82568 h 6858000"/>
              <a:gd name="connsiteX863" fmla="*/ 4804137 w 7467600"/>
              <a:gd name="connsiteY863" fmla="*/ 320931 h 6858000"/>
              <a:gd name="connsiteX864" fmla="*/ 4227047 w 7467600"/>
              <a:gd name="connsiteY864" fmla="*/ 313415 h 6858000"/>
              <a:gd name="connsiteX865" fmla="*/ 4346041 w 7467600"/>
              <a:gd name="connsiteY865" fmla="*/ 456086 h 6858000"/>
              <a:gd name="connsiteX866" fmla="*/ 4870967 w 7467600"/>
              <a:gd name="connsiteY866" fmla="*/ 963061 h 6858000"/>
              <a:gd name="connsiteX867" fmla="*/ 4889647 w 7467600"/>
              <a:gd name="connsiteY867" fmla="*/ 957147 h 6858000"/>
              <a:gd name="connsiteX868" fmla="*/ 5422504 w 7467600"/>
              <a:gd name="connsiteY868" fmla="*/ 805191 h 6858000"/>
              <a:gd name="connsiteX869" fmla="*/ 6087656 w 7467600"/>
              <a:gd name="connsiteY869" fmla="*/ 826703 h 6858000"/>
              <a:gd name="connsiteX870" fmla="*/ 6058717 w 7467600"/>
              <a:gd name="connsiteY870" fmla="*/ 865992 h 6858000"/>
              <a:gd name="connsiteX871" fmla="*/ 4974153 w 7467600"/>
              <a:gd name="connsiteY871" fmla="*/ 1045456 h 6858000"/>
              <a:gd name="connsiteX872" fmla="*/ 5627835 w 7467600"/>
              <a:gd name="connsiteY872" fmla="*/ 1472077 h 6858000"/>
              <a:gd name="connsiteX873" fmla="*/ 5629817 w 7467600"/>
              <a:gd name="connsiteY873" fmla="*/ 1471412 h 6858000"/>
              <a:gd name="connsiteX874" fmla="*/ 5634124 w 7467600"/>
              <a:gd name="connsiteY874" fmla="*/ 1470572 h 6858000"/>
              <a:gd name="connsiteX875" fmla="*/ 5755832 w 7467600"/>
              <a:gd name="connsiteY875" fmla="*/ 1383886 h 6858000"/>
              <a:gd name="connsiteX876" fmla="*/ 6014186 w 7467600"/>
              <a:gd name="connsiteY876" fmla="*/ 1279799 h 6858000"/>
              <a:gd name="connsiteX877" fmla="*/ 6901619 w 7467600"/>
              <a:gd name="connsiteY877" fmla="*/ 1047874 h 6858000"/>
              <a:gd name="connsiteX878" fmla="*/ 6931566 w 7467600"/>
              <a:gd name="connsiteY878" fmla="*/ 1062034 h 6858000"/>
              <a:gd name="connsiteX879" fmla="*/ 5790982 w 7467600"/>
              <a:gd name="connsiteY879" fmla="*/ 1561380 h 6858000"/>
              <a:gd name="connsiteX880" fmla="*/ 6188971 w 7467600"/>
              <a:gd name="connsiteY880" fmla="*/ 1755168 h 6858000"/>
              <a:gd name="connsiteX881" fmla="*/ 6202446 w 7467600"/>
              <a:gd name="connsiteY881" fmla="*/ 1752268 h 6858000"/>
              <a:gd name="connsiteX882" fmla="*/ 7179560 w 7467600"/>
              <a:gd name="connsiteY882" fmla="*/ 1467551 h 6858000"/>
              <a:gd name="connsiteX883" fmla="*/ 7158730 w 7467600"/>
              <a:gd name="connsiteY883" fmla="*/ 1507835 h 6858000"/>
              <a:gd name="connsiteX884" fmla="*/ 6326959 w 7467600"/>
              <a:gd name="connsiteY884" fmla="*/ 1817686 h 6858000"/>
              <a:gd name="connsiteX885" fmla="*/ 6537433 w 7467600"/>
              <a:gd name="connsiteY885" fmla="*/ 1907790 h 6858000"/>
              <a:gd name="connsiteX886" fmla="*/ 6550221 w 7467600"/>
              <a:gd name="connsiteY886" fmla="*/ 1910729 h 6858000"/>
              <a:gd name="connsiteX887" fmla="*/ 6964438 w 7467600"/>
              <a:gd name="connsiteY887" fmla="*/ 2209505 h 6858000"/>
              <a:gd name="connsiteX888" fmla="*/ 7367862 w 7467600"/>
              <a:gd name="connsiteY888" fmla="*/ 2806833 h 6858000"/>
              <a:gd name="connsiteX889" fmla="*/ 7364329 w 7467600"/>
              <a:gd name="connsiteY889" fmla="*/ 2826907 h 6858000"/>
              <a:gd name="connsiteX890" fmla="*/ 7290545 w 7467600"/>
              <a:gd name="connsiteY890" fmla="*/ 2850663 h 6858000"/>
              <a:gd name="connsiteX891" fmla="*/ 6472036 w 7467600"/>
              <a:gd name="connsiteY891" fmla="*/ 1959003 h 6858000"/>
              <a:gd name="connsiteX892" fmla="*/ 5792897 w 7467600"/>
              <a:gd name="connsiteY892" fmla="*/ 1647747 h 6858000"/>
              <a:gd name="connsiteX893" fmla="*/ 5842751 w 7467600"/>
              <a:gd name="connsiteY893" fmla="*/ 1816112 h 6858000"/>
              <a:gd name="connsiteX894" fmla="*/ 5847424 w 7467600"/>
              <a:gd name="connsiteY894" fmla="*/ 1815776 h 6858000"/>
              <a:gd name="connsiteX895" fmla="*/ 6399821 w 7467600"/>
              <a:gd name="connsiteY895" fmla="*/ 2344799 h 6858000"/>
              <a:gd name="connsiteX896" fmla="*/ 6323232 w 7467600"/>
              <a:gd name="connsiteY896" fmla="*/ 2389634 h 6858000"/>
              <a:gd name="connsiteX897" fmla="*/ 5942958 w 7467600"/>
              <a:gd name="connsiteY897" fmla="*/ 2077708 h 6858000"/>
              <a:gd name="connsiteX898" fmla="*/ 5921559 w 7467600"/>
              <a:gd name="connsiteY898" fmla="*/ 2378596 h 6858000"/>
              <a:gd name="connsiteX899" fmla="*/ 5817651 w 7467600"/>
              <a:gd name="connsiteY899" fmla="*/ 3023919 h 6858000"/>
              <a:gd name="connsiteX900" fmla="*/ 5729634 w 7467600"/>
              <a:gd name="connsiteY900" fmla="*/ 3051849 h 6858000"/>
              <a:gd name="connsiteX901" fmla="*/ 5611018 w 7467600"/>
              <a:gd name="connsiteY901" fmla="*/ 2316769 h 6858000"/>
              <a:gd name="connsiteX902" fmla="*/ 5687608 w 7467600"/>
              <a:gd name="connsiteY902" fmla="*/ 2039972 h 6858000"/>
              <a:gd name="connsiteX903" fmla="*/ 5657554 w 7467600"/>
              <a:gd name="connsiteY903" fmla="*/ 1576445 h 6858000"/>
              <a:gd name="connsiteX904" fmla="*/ 5150475 w 7467600"/>
              <a:gd name="connsiteY904" fmla="*/ 1274012 h 6858000"/>
              <a:gd name="connsiteX905" fmla="*/ 5349142 w 7467600"/>
              <a:gd name="connsiteY905" fmla="*/ 2204405 h 6858000"/>
              <a:gd name="connsiteX906" fmla="*/ 5262214 w 7467600"/>
              <a:gd name="connsiteY906" fmla="*/ 2233836 h 6858000"/>
              <a:gd name="connsiteX907" fmla="*/ 4981539 w 7467600"/>
              <a:gd name="connsiteY907" fmla="*/ 1542201 h 6858000"/>
              <a:gd name="connsiteX908" fmla="*/ 4958461 w 7467600"/>
              <a:gd name="connsiteY908" fmla="*/ 1136957 h 6858000"/>
              <a:gd name="connsiteX909" fmla="*/ 4655015 w 7467600"/>
              <a:gd name="connsiteY909" fmla="*/ 891426 h 6858000"/>
              <a:gd name="connsiteX910" fmla="*/ 4348002 w 7467600"/>
              <a:gd name="connsiteY910" fmla="*/ 2205895 h 6858000"/>
              <a:gd name="connsiteX911" fmla="*/ 4262250 w 7467600"/>
              <a:gd name="connsiteY911" fmla="*/ 2219972 h 6858000"/>
              <a:gd name="connsiteX912" fmla="*/ 4550611 w 7467600"/>
              <a:gd name="connsiteY912" fmla="*/ 817540 h 6858000"/>
              <a:gd name="connsiteX913" fmla="*/ 4564418 w 7467600"/>
              <a:gd name="connsiteY913" fmla="*/ 808293 h 6858000"/>
              <a:gd name="connsiteX914" fmla="*/ 4266388 w 7467600"/>
              <a:gd name="connsiteY914" fmla="*/ 500083 h 6858000"/>
              <a:gd name="connsiteX915" fmla="*/ 4032842 w 7467600"/>
              <a:gd name="connsiteY915" fmla="*/ 211809 h 6858000"/>
              <a:gd name="connsiteX916" fmla="*/ 3882765 w 7467600"/>
              <a:gd name="connsiteY916" fmla="*/ 0 h 6858000"/>
              <a:gd name="connsiteX917" fmla="*/ 3721337 w 7467600"/>
              <a:gd name="connsiteY917" fmla="*/ 0 h 6858000"/>
              <a:gd name="connsiteX918" fmla="*/ 3797544 w 7467600"/>
              <a:gd name="connsiteY918" fmla="*/ 0 h 6858000"/>
              <a:gd name="connsiteX919" fmla="*/ 3775734 w 7467600"/>
              <a:gd name="connsiteY919" fmla="*/ 95131 h 6858000"/>
              <a:gd name="connsiteX920" fmla="*/ 3724807 w 7467600"/>
              <a:gd name="connsiteY920" fmla="*/ 272257 h 6858000"/>
              <a:gd name="connsiteX921" fmla="*/ 3726844 w 7467600"/>
              <a:gd name="connsiteY921" fmla="*/ 282988 h 6858000"/>
              <a:gd name="connsiteX922" fmla="*/ 3742664 w 7467600"/>
              <a:gd name="connsiteY922" fmla="*/ 279918 h 6858000"/>
              <a:gd name="connsiteX923" fmla="*/ 4103910 w 7467600"/>
              <a:gd name="connsiteY923" fmla="*/ 1161917 h 6858000"/>
              <a:gd name="connsiteX924" fmla="*/ 4020269 w 7467600"/>
              <a:gd name="connsiteY924" fmla="*/ 1200406 h 6858000"/>
              <a:gd name="connsiteX925" fmla="*/ 3674882 w 7467600"/>
              <a:gd name="connsiteY925" fmla="*/ 488524 h 6858000"/>
              <a:gd name="connsiteX926" fmla="*/ 3132682 w 7467600"/>
              <a:gd name="connsiteY926" fmla="*/ 1072284 h 6858000"/>
              <a:gd name="connsiteX927" fmla="*/ 2716346 w 7467600"/>
              <a:gd name="connsiteY927" fmla="*/ 1276376 h 6858000"/>
              <a:gd name="connsiteX928" fmla="*/ 2716772 w 7467600"/>
              <a:gd name="connsiteY928" fmla="*/ 1255462 h 6858000"/>
              <a:gd name="connsiteX929" fmla="*/ 3471096 w 7467600"/>
              <a:gd name="connsiteY929" fmla="*/ 437072 h 6858000"/>
              <a:gd name="connsiteX930" fmla="*/ 3639057 w 7467600"/>
              <a:gd name="connsiteY930" fmla="*/ 286334 h 6858000"/>
              <a:gd name="connsiteX931" fmla="*/ 3640309 w 7467600"/>
              <a:gd name="connsiteY931" fmla="*/ 284664 h 6858000"/>
              <a:gd name="connsiteX932" fmla="*/ 3646022 w 7467600"/>
              <a:gd name="connsiteY932" fmla="*/ 276711 h 6858000"/>
              <a:gd name="connsiteX933" fmla="*/ 3707943 w 7467600"/>
              <a:gd name="connsiteY933" fmla="*/ 65958 h 6858000"/>
              <a:gd name="connsiteX934" fmla="*/ 3721337 w 7467600"/>
              <a:gd name="connsiteY934" fmla="*/ 0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2867960 w 7467600"/>
              <a:gd name="connsiteY949" fmla="*/ 0 h 6858000"/>
              <a:gd name="connsiteX950" fmla="*/ 1057230 w 7467600"/>
              <a:gd name="connsiteY950" fmla="*/ 0 h 6858000"/>
              <a:gd name="connsiteX951" fmla="*/ 1111003 w 7467600"/>
              <a:gd name="connsiteY951" fmla="*/ 0 h 6858000"/>
              <a:gd name="connsiteX952" fmla="*/ 1125553 w 7467600"/>
              <a:gd name="connsiteY952" fmla="*/ 52588 h 6858000"/>
              <a:gd name="connsiteX953" fmla="*/ 1304276 w 7467600"/>
              <a:gd name="connsiteY953" fmla="*/ 476275 h 6858000"/>
              <a:gd name="connsiteX954" fmla="*/ 1492066 w 7467600"/>
              <a:gd name="connsiteY954" fmla="*/ 886333 h 6858000"/>
              <a:gd name="connsiteX955" fmla="*/ 1423698 w 7467600"/>
              <a:gd name="connsiteY955" fmla="*/ 710817 h 6858000"/>
              <a:gd name="connsiteX956" fmla="*/ 1357609 w 7467600"/>
              <a:gd name="connsiteY956" fmla="*/ 532892 h 6858000"/>
              <a:gd name="connsiteX957" fmla="*/ 1309550 w 7467600"/>
              <a:gd name="connsiteY957" fmla="*/ 374031 h 6858000"/>
              <a:gd name="connsiteX958" fmla="*/ 1193673 w 7467600"/>
              <a:gd name="connsiteY958" fmla="*/ 49533 h 6858000"/>
              <a:gd name="connsiteX959" fmla="*/ 1164391 w 7467600"/>
              <a:gd name="connsiteY959" fmla="*/ 0 h 6858000"/>
              <a:gd name="connsiteX960" fmla="*/ 1200666 w 7467600"/>
              <a:gd name="connsiteY960" fmla="*/ 0 h 6858000"/>
              <a:gd name="connsiteX961" fmla="*/ 1223408 w 7467600"/>
              <a:gd name="connsiteY961" fmla="*/ 38996 h 6858000"/>
              <a:gd name="connsiteX962" fmla="*/ 1339635 w 7467600"/>
              <a:gd name="connsiteY962" fmla="*/ 365517 h 6858000"/>
              <a:gd name="connsiteX963" fmla="*/ 1387469 w 7467600"/>
              <a:gd name="connsiteY963" fmla="*/ 523079 h 6858000"/>
              <a:gd name="connsiteX964" fmla="*/ 1452685 w 7467600"/>
              <a:gd name="connsiteY964" fmla="*/ 699806 h 6858000"/>
              <a:gd name="connsiteX965" fmla="*/ 1492092 w 7467600"/>
              <a:gd name="connsiteY965" fmla="*/ 800424 h 6858000"/>
              <a:gd name="connsiteX966" fmla="*/ 1455302 w 7467600"/>
              <a:gd name="connsiteY966" fmla="*/ 632913 h 6858000"/>
              <a:gd name="connsiteX967" fmla="*/ 1222336 w 7467600"/>
              <a:gd name="connsiteY967" fmla="*/ 9480 h 6858000"/>
              <a:gd name="connsiteX968" fmla="*/ 1214634 w 7467600"/>
              <a:gd name="connsiteY968" fmla="*/ 0 h 6858000"/>
              <a:gd name="connsiteX969" fmla="*/ 1289827 w 7467600"/>
              <a:gd name="connsiteY969" fmla="*/ 0 h 6858000"/>
              <a:gd name="connsiteX970" fmla="*/ 1321076 w 7467600"/>
              <a:gd name="connsiteY970" fmla="*/ 59722 h 6858000"/>
              <a:gd name="connsiteX971" fmla="*/ 1512579 w 7467600"/>
              <a:gd name="connsiteY971" fmla="*/ 626441 h 6858000"/>
              <a:gd name="connsiteX972" fmla="*/ 1506076 w 7467600"/>
              <a:gd name="connsiteY972" fmla="*/ 1089289 h 6858000"/>
              <a:gd name="connsiteX973" fmla="*/ 1486346 w 7467600"/>
              <a:gd name="connsiteY973" fmla="*/ 1079919 h 6858000"/>
              <a:gd name="connsiteX974" fmla="*/ 1070511 w 7467600"/>
              <a:gd name="connsiteY974" fmla="*/ 48609 h 6858000"/>
              <a:gd name="connsiteX975" fmla="*/ 1057230 w 7467600"/>
              <a:gd name="connsiteY975" fmla="*/ 0 h 6858000"/>
              <a:gd name="connsiteX976" fmla="*/ 43151 w 7467600"/>
              <a:gd name="connsiteY976" fmla="*/ 0 h 6858000"/>
              <a:gd name="connsiteX977" fmla="*/ 95283 w 7467600"/>
              <a:gd name="connsiteY977" fmla="*/ 0 h 6858000"/>
              <a:gd name="connsiteX978" fmla="*/ 300708 w 7467600"/>
              <a:gd name="connsiteY978" fmla="*/ 154571 h 6858000"/>
              <a:gd name="connsiteX979" fmla="*/ 530414 w 7467600"/>
              <a:gd name="connsiteY979" fmla="*/ 354673 h 6858000"/>
              <a:gd name="connsiteX980" fmla="*/ 333785 w 7467600"/>
              <a:gd name="connsiteY980" fmla="*/ 161564 h 6858000"/>
              <a:gd name="connsiteX981" fmla="*/ 147005 w 7467600"/>
              <a:gd name="connsiteY981" fmla="*/ 0 h 6858000"/>
              <a:gd name="connsiteX982" fmla="*/ 272509 w 7467600"/>
              <a:gd name="connsiteY982" fmla="*/ 0 h 6858000"/>
              <a:gd name="connsiteX983" fmla="*/ 326276 w 7467600"/>
              <a:gd name="connsiteY983" fmla="*/ 45847 h 6858000"/>
              <a:gd name="connsiteX984" fmla="*/ 823759 w 7467600"/>
              <a:gd name="connsiteY984" fmla="*/ 574145 h 6858000"/>
              <a:gd name="connsiteX985" fmla="*/ 811254 w 7467600"/>
              <a:gd name="connsiteY985" fmla="*/ 665546 h 6858000"/>
              <a:gd name="connsiteX986" fmla="*/ 154042 w 7467600"/>
              <a:gd name="connsiteY986" fmla="*/ 261522 h 6858000"/>
              <a:gd name="connsiteX987" fmla="*/ 13550 w 7467600"/>
              <a:gd name="connsiteY987" fmla="*/ 158423 h 6858000"/>
              <a:gd name="connsiteX988" fmla="*/ 0 w 7467600"/>
              <a:gd name="connsiteY988" fmla="*/ 146618 h 6858000"/>
              <a:gd name="connsiteX989" fmla="*/ 0 w 7467600"/>
              <a:gd name="connsiteY989" fmla="*/ 59161 h 6858000"/>
              <a:gd name="connsiteX990" fmla="*/ 45427 w 7467600"/>
              <a:gd name="connsiteY990" fmla="*/ 101078 h 6858000"/>
              <a:gd name="connsiteX991" fmla="*/ 630103 w 7467600"/>
              <a:gd name="connsiteY991" fmla="*/ 485885 h 6858000"/>
              <a:gd name="connsiteX992" fmla="*/ 532040 w 7467600"/>
              <a:gd name="connsiteY992" fmla="*/ 399359 h 6858000"/>
              <a:gd name="connsiteX993" fmla="*/ 517618 w 7467600"/>
              <a:gd name="connsiteY993" fmla="*/ 385726 h 6858000"/>
              <a:gd name="connsiteX994" fmla="*/ 285074 w 7467600"/>
              <a:gd name="connsiteY994" fmla="*/ 182755 h 6858000"/>
              <a:gd name="connsiteX995" fmla="*/ 43151 w 7467600"/>
              <a:gd name="connsiteY99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1903353 w 7467600"/>
              <a:gd name="connsiteY139" fmla="*/ 5044827 h 6858000"/>
              <a:gd name="connsiteX140" fmla="*/ 1936931 w 7467600"/>
              <a:gd name="connsiteY140" fmla="*/ 5093954 h 6858000"/>
              <a:gd name="connsiteX141" fmla="*/ 2195868 w 7467600"/>
              <a:gd name="connsiteY141" fmla="*/ 5396574 h 6858000"/>
              <a:gd name="connsiteX142" fmla="*/ 2088852 w 7467600"/>
              <a:gd name="connsiteY142" fmla="*/ 5166123 h 6858000"/>
              <a:gd name="connsiteX143" fmla="*/ 1958241 w 7467600"/>
              <a:gd name="connsiteY143" fmla="*/ 5067955 h 6858000"/>
              <a:gd name="connsiteX144" fmla="*/ 1903353 w 7467600"/>
              <a:gd name="connsiteY144" fmla="*/ 5044827 h 6858000"/>
              <a:gd name="connsiteX145" fmla="*/ 1979378 w 7467600"/>
              <a:gd name="connsiteY145" fmla="*/ 4769504 h 6858000"/>
              <a:gd name="connsiteX146" fmla="*/ 2882120 w 7467600"/>
              <a:gd name="connsiteY146" fmla="*/ 5064547 h 6858000"/>
              <a:gd name="connsiteX147" fmla="*/ 2793103 w 7467600"/>
              <a:gd name="connsiteY147" fmla="*/ 5039699 h 6858000"/>
              <a:gd name="connsiteX148" fmla="*/ 2770041 w 7467600"/>
              <a:gd name="connsiteY148" fmla="*/ 5033634 h 6858000"/>
              <a:gd name="connsiteX149" fmla="*/ 1979378 w 7467600"/>
              <a:gd name="connsiteY149" fmla="*/ 4769504 h 6858000"/>
              <a:gd name="connsiteX150" fmla="*/ 1927410 w 7467600"/>
              <a:gd name="connsiteY150" fmla="*/ 4716164 h 6858000"/>
              <a:gd name="connsiteX151" fmla="*/ 1959587 w 7467600"/>
              <a:gd name="connsiteY151" fmla="*/ 4728849 h 6858000"/>
              <a:gd name="connsiteX152" fmla="*/ 2777707 w 7467600"/>
              <a:gd name="connsiteY152" fmla="*/ 5003991 h 6858000"/>
              <a:gd name="connsiteX153" fmla="*/ 2800768 w 7467600"/>
              <a:gd name="connsiteY153" fmla="*/ 5010056 h 6858000"/>
              <a:gd name="connsiteX154" fmla="*/ 2879408 w 7467600"/>
              <a:gd name="connsiteY154" fmla="*/ 5031590 h 6858000"/>
              <a:gd name="connsiteX155" fmla="*/ 2862295 w 7467600"/>
              <a:gd name="connsiteY155" fmla="*/ 5022958 h 6858000"/>
              <a:gd name="connsiteX156" fmla="*/ 2813343 w 7467600"/>
              <a:gd name="connsiteY156" fmla="*/ 4998369 h 6858000"/>
              <a:gd name="connsiteX157" fmla="*/ 2646245 w 7467600"/>
              <a:gd name="connsiteY157" fmla="*/ 4930999 h 6858000"/>
              <a:gd name="connsiteX158" fmla="*/ 1999243 w 7467600"/>
              <a:gd name="connsiteY158" fmla="*/ 4730524 h 6858000"/>
              <a:gd name="connsiteX159" fmla="*/ 1979527 w 7467600"/>
              <a:gd name="connsiteY159" fmla="*/ 4726651 h 6858000"/>
              <a:gd name="connsiteX160" fmla="*/ 1927410 w 7467600"/>
              <a:gd name="connsiteY160" fmla="*/ 4716164 h 6858000"/>
              <a:gd name="connsiteX161" fmla="*/ 1997014 w 7467600"/>
              <a:gd name="connsiteY161" fmla="*/ 4698007 h 6858000"/>
              <a:gd name="connsiteX162" fmla="*/ 2005458 w 7467600"/>
              <a:gd name="connsiteY162" fmla="*/ 4699540 h 6858000"/>
              <a:gd name="connsiteX163" fmla="*/ 2657186 w 7467600"/>
              <a:gd name="connsiteY163" fmla="*/ 4901687 h 6858000"/>
              <a:gd name="connsiteX164" fmla="*/ 2826662 w 7467600"/>
              <a:gd name="connsiteY164" fmla="*/ 4970362 h 6858000"/>
              <a:gd name="connsiteX165" fmla="*/ 2876100 w 7467600"/>
              <a:gd name="connsiteY165" fmla="*/ 4995397 h 6858000"/>
              <a:gd name="connsiteX166" fmla="*/ 3042600 w 7467600"/>
              <a:gd name="connsiteY166" fmla="*/ 5059532 h 6858000"/>
              <a:gd name="connsiteX167" fmla="*/ 1997014 w 7467600"/>
              <a:gd name="connsiteY167" fmla="*/ 4698007 h 6858000"/>
              <a:gd name="connsiteX168" fmla="*/ 2305292 w 7467600"/>
              <a:gd name="connsiteY168" fmla="*/ 4219492 h 6858000"/>
              <a:gd name="connsiteX169" fmla="*/ 3360922 w 7467600"/>
              <a:gd name="connsiteY169" fmla="*/ 4529373 h 6858000"/>
              <a:gd name="connsiteX170" fmla="*/ 3492420 w 7467600"/>
              <a:gd name="connsiteY170" fmla="*/ 4510145 h 6858000"/>
              <a:gd name="connsiteX171" fmla="*/ 3364086 w 7467600"/>
              <a:gd name="connsiteY171" fmla="*/ 4480340 h 6858000"/>
              <a:gd name="connsiteX172" fmla="*/ 3225818 w 7467600"/>
              <a:gd name="connsiteY172" fmla="*/ 4411822 h 6858000"/>
              <a:gd name="connsiteX173" fmla="*/ 3129696 w 7467600"/>
              <a:gd name="connsiteY173" fmla="*/ 4360704 h 6858000"/>
              <a:gd name="connsiteX174" fmla="*/ 2814545 w 7467600"/>
              <a:gd name="connsiteY174" fmla="*/ 4282955 h 6858000"/>
              <a:gd name="connsiteX175" fmla="*/ 2305292 w 7467600"/>
              <a:gd name="connsiteY175" fmla="*/ 4219492 h 6858000"/>
              <a:gd name="connsiteX176" fmla="*/ 2626982 w 7467600"/>
              <a:gd name="connsiteY176" fmla="*/ 4206450 h 6858000"/>
              <a:gd name="connsiteX177" fmla="*/ 2490617 w 7467600"/>
              <a:gd name="connsiteY177" fmla="*/ 4206951 h 6858000"/>
              <a:gd name="connsiteX178" fmla="*/ 2819869 w 7467600"/>
              <a:gd name="connsiteY178" fmla="*/ 4252936 h 6858000"/>
              <a:gd name="connsiteX179" fmla="*/ 3143018 w 7467600"/>
              <a:gd name="connsiteY179" fmla="*/ 4332698 h 6858000"/>
              <a:gd name="connsiteX180" fmla="*/ 3241520 w 7467600"/>
              <a:gd name="connsiteY180" fmla="*/ 4385112 h 6858000"/>
              <a:gd name="connsiteX181" fmla="*/ 3374575 w 7467600"/>
              <a:gd name="connsiteY181" fmla="*/ 4451517 h 6858000"/>
              <a:gd name="connsiteX182" fmla="*/ 3505221 w 7467600"/>
              <a:gd name="connsiteY182" fmla="*/ 4480757 h 6858000"/>
              <a:gd name="connsiteX183" fmla="*/ 2626982 w 7467600"/>
              <a:gd name="connsiteY183" fmla="*/ 4206450 h 6858000"/>
              <a:gd name="connsiteX184" fmla="*/ 1310106 w 7467600"/>
              <a:gd name="connsiteY184" fmla="*/ 3943217 h 6858000"/>
              <a:gd name="connsiteX185" fmla="*/ 854994 w 7467600"/>
              <a:gd name="connsiteY185" fmla="*/ 4399136 h 6858000"/>
              <a:gd name="connsiteX186" fmla="*/ 742462 w 7467600"/>
              <a:gd name="connsiteY186" fmla="*/ 4594648 h 6858000"/>
              <a:gd name="connsiteX187" fmla="*/ 820602 w 7467600"/>
              <a:gd name="connsiteY187" fmla="*/ 4485915 h 6858000"/>
              <a:gd name="connsiteX188" fmla="*/ 878295 w 7467600"/>
              <a:gd name="connsiteY188" fmla="*/ 4403594 h 6858000"/>
              <a:gd name="connsiteX189" fmla="*/ 1240607 w 7467600"/>
              <a:gd name="connsiteY189" fmla="*/ 4010401 h 6858000"/>
              <a:gd name="connsiteX190" fmla="*/ 1310106 w 7467600"/>
              <a:gd name="connsiteY190" fmla="*/ 3943217 h 6858000"/>
              <a:gd name="connsiteX191" fmla="*/ 1423113 w 7467600"/>
              <a:gd name="connsiteY191" fmla="*/ 3874565 h 6858000"/>
              <a:gd name="connsiteX192" fmla="*/ 1260565 w 7467600"/>
              <a:gd name="connsiteY192" fmla="*/ 4031982 h 6858000"/>
              <a:gd name="connsiteX193" fmla="*/ 901900 w 7467600"/>
              <a:gd name="connsiteY193" fmla="*/ 4421236 h 6858000"/>
              <a:gd name="connsiteX194" fmla="*/ 845044 w 7467600"/>
              <a:gd name="connsiteY194" fmla="*/ 4502436 h 6858000"/>
              <a:gd name="connsiteX195" fmla="*/ 685926 w 7467600"/>
              <a:gd name="connsiteY195" fmla="*/ 4703069 h 6858000"/>
              <a:gd name="connsiteX196" fmla="*/ 684248 w 7467600"/>
              <a:gd name="connsiteY196" fmla="*/ 4706721 h 6858000"/>
              <a:gd name="connsiteX197" fmla="*/ 1423113 w 7467600"/>
              <a:gd name="connsiteY197" fmla="*/ 3874565 h 6858000"/>
              <a:gd name="connsiteX198" fmla="*/ 3316479 w 7467600"/>
              <a:gd name="connsiteY198" fmla="*/ 3872136 h 6858000"/>
              <a:gd name="connsiteX199" fmla="*/ 3546806 w 7467600"/>
              <a:gd name="connsiteY199" fmla="*/ 4356139 h 6858000"/>
              <a:gd name="connsiteX200" fmla="*/ 3364433 w 7467600"/>
              <a:gd name="connsiteY200" fmla="*/ 3953121 h 6858000"/>
              <a:gd name="connsiteX201" fmla="*/ 3316479 w 7467600"/>
              <a:gd name="connsiteY201" fmla="*/ 3872136 h 6858000"/>
              <a:gd name="connsiteX202" fmla="*/ 3291335 w 7467600"/>
              <a:gd name="connsiteY202" fmla="*/ 3767420 h 6858000"/>
              <a:gd name="connsiteX203" fmla="*/ 3390805 w 7467600"/>
              <a:gd name="connsiteY203" fmla="*/ 3937163 h 6858000"/>
              <a:gd name="connsiteX204" fmla="*/ 3579062 w 7467600"/>
              <a:gd name="connsiteY204" fmla="*/ 4359040 h 6858000"/>
              <a:gd name="connsiteX205" fmla="*/ 3467355 w 7467600"/>
              <a:gd name="connsiteY205" fmla="*/ 3988130 h 6858000"/>
              <a:gd name="connsiteX206" fmla="*/ 3310753 w 7467600"/>
              <a:gd name="connsiteY206" fmla="*/ 3787140 h 6858000"/>
              <a:gd name="connsiteX207" fmla="*/ 3291335 w 7467600"/>
              <a:gd name="connsiteY207" fmla="*/ 3767420 h 6858000"/>
              <a:gd name="connsiteX208" fmla="*/ 1635889 w 7467600"/>
              <a:gd name="connsiteY208" fmla="*/ 3709494 h 6858000"/>
              <a:gd name="connsiteX209" fmla="*/ 1634800 w 7467600"/>
              <a:gd name="connsiteY209" fmla="*/ 3731111 h 6858000"/>
              <a:gd name="connsiteX210" fmla="*/ 1635889 w 7467600"/>
              <a:gd name="connsiteY210" fmla="*/ 3709494 h 6858000"/>
              <a:gd name="connsiteX211" fmla="*/ 1510397 w 7467600"/>
              <a:gd name="connsiteY211" fmla="*/ 3684705 h 6858000"/>
              <a:gd name="connsiteX212" fmla="*/ 1146550 w 7467600"/>
              <a:gd name="connsiteY212" fmla="*/ 3802012 h 6858000"/>
              <a:gd name="connsiteX213" fmla="*/ 698834 w 7467600"/>
              <a:gd name="connsiteY213" fmla="*/ 3952272 h 6858000"/>
              <a:gd name="connsiteX214" fmla="*/ 34256 w 7467600"/>
              <a:gd name="connsiteY214" fmla="*/ 4347603 h 6858000"/>
              <a:gd name="connsiteX215" fmla="*/ 527241 w 7467600"/>
              <a:gd name="connsiteY215" fmla="*/ 4065078 h 6858000"/>
              <a:gd name="connsiteX216" fmla="*/ 1510397 w 7467600"/>
              <a:gd name="connsiteY216" fmla="*/ 3684705 h 6858000"/>
              <a:gd name="connsiteX217" fmla="*/ 1313114 w 7467600"/>
              <a:gd name="connsiteY217" fmla="*/ 3655216 h 6858000"/>
              <a:gd name="connsiteX218" fmla="*/ 1109304 w 7467600"/>
              <a:gd name="connsiteY218" fmla="*/ 3669030 h 6858000"/>
              <a:gd name="connsiteX219" fmla="*/ 8129 w 7467600"/>
              <a:gd name="connsiteY219" fmla="*/ 4330519 h 6858000"/>
              <a:gd name="connsiteX220" fmla="*/ 687572 w 7467600"/>
              <a:gd name="connsiteY220" fmla="*/ 3925629 h 6858000"/>
              <a:gd name="connsiteX221" fmla="*/ 1138365 w 7467600"/>
              <a:gd name="connsiteY221" fmla="*/ 3774515 h 6858000"/>
              <a:gd name="connsiteX222" fmla="*/ 1505579 w 7467600"/>
              <a:gd name="connsiteY222" fmla="*/ 3655526 h 6858000"/>
              <a:gd name="connsiteX223" fmla="*/ 1313114 w 7467600"/>
              <a:gd name="connsiteY223" fmla="*/ 3655216 h 6858000"/>
              <a:gd name="connsiteX224" fmla="*/ 3655073 w 7467600"/>
              <a:gd name="connsiteY224" fmla="*/ 3650884 h 6858000"/>
              <a:gd name="connsiteX225" fmla="*/ 3989938 w 7467600"/>
              <a:gd name="connsiteY225" fmla="*/ 3991685 h 6858000"/>
              <a:gd name="connsiteX226" fmla="*/ 4393907 w 7467600"/>
              <a:gd name="connsiteY226" fmla="*/ 4261258 h 6858000"/>
              <a:gd name="connsiteX227" fmla="*/ 4648051 w 7467600"/>
              <a:gd name="connsiteY227" fmla="*/ 4374051 h 6858000"/>
              <a:gd name="connsiteX228" fmla="*/ 4383389 w 7467600"/>
              <a:gd name="connsiteY228" fmla="*/ 4184369 h 6858000"/>
              <a:gd name="connsiteX229" fmla="*/ 4165508 w 7467600"/>
              <a:gd name="connsiteY229" fmla="*/ 4035196 h 6858000"/>
              <a:gd name="connsiteX230" fmla="*/ 4068162 w 7467600"/>
              <a:gd name="connsiteY230" fmla="*/ 3953394 h 6858000"/>
              <a:gd name="connsiteX231" fmla="*/ 3981416 w 7467600"/>
              <a:gd name="connsiteY231" fmla="*/ 3880482 h 6858000"/>
              <a:gd name="connsiteX232" fmla="*/ 3800147 w 7467600"/>
              <a:gd name="connsiteY232" fmla="*/ 3749872 h 6858000"/>
              <a:gd name="connsiteX233" fmla="*/ 3655073 w 7467600"/>
              <a:gd name="connsiteY233" fmla="*/ 3650884 h 6858000"/>
              <a:gd name="connsiteX234" fmla="*/ 3670252 w 7467600"/>
              <a:gd name="connsiteY234" fmla="*/ 3622798 h 6858000"/>
              <a:gd name="connsiteX235" fmla="*/ 3817258 w 7467600"/>
              <a:gd name="connsiteY235" fmla="*/ 3723577 h 6858000"/>
              <a:gd name="connsiteX236" fmla="*/ 4000461 w 7467600"/>
              <a:gd name="connsiteY236" fmla="*/ 3855966 h 6858000"/>
              <a:gd name="connsiteX237" fmla="*/ 4088180 w 7467600"/>
              <a:gd name="connsiteY237" fmla="*/ 3929774 h 6858000"/>
              <a:gd name="connsiteX238" fmla="*/ 4184555 w 7467600"/>
              <a:gd name="connsiteY238" fmla="*/ 4010683 h 6858000"/>
              <a:gd name="connsiteX239" fmla="*/ 4399563 w 7467600"/>
              <a:gd name="connsiteY239" fmla="*/ 4158106 h 6858000"/>
              <a:gd name="connsiteX240" fmla="*/ 4684469 w 7467600"/>
              <a:gd name="connsiteY240" fmla="*/ 4364680 h 6858000"/>
              <a:gd name="connsiteX241" fmla="*/ 4690271 w 7467600"/>
              <a:gd name="connsiteY241" fmla="*/ 4370034 h 6858000"/>
              <a:gd name="connsiteX242" fmla="*/ 4136093 w 7467600"/>
              <a:gd name="connsiteY242" fmla="*/ 3858466 h 6858000"/>
              <a:gd name="connsiteX243" fmla="*/ 3670252 w 7467600"/>
              <a:gd name="connsiteY243" fmla="*/ 3622798 h 6858000"/>
              <a:gd name="connsiteX244" fmla="*/ 4440129 w 7467600"/>
              <a:gd name="connsiteY244" fmla="*/ 3448571 h 6858000"/>
              <a:gd name="connsiteX245" fmla="*/ 4856525 w 7467600"/>
              <a:gd name="connsiteY245" fmla="*/ 3915351 h 6858000"/>
              <a:gd name="connsiteX246" fmla="*/ 5059055 w 7467600"/>
              <a:gd name="connsiteY246" fmla="*/ 4108918 h 6858000"/>
              <a:gd name="connsiteX247" fmla="*/ 5290070 w 7467600"/>
              <a:gd name="connsiteY247" fmla="*/ 4263619 h 6858000"/>
              <a:gd name="connsiteX248" fmla="*/ 4834991 w 7467600"/>
              <a:gd name="connsiteY248" fmla="*/ 3830985 h 6858000"/>
              <a:gd name="connsiteX249" fmla="*/ 4440129 w 7467600"/>
              <a:gd name="connsiteY249" fmla="*/ 3448571 h 6858000"/>
              <a:gd name="connsiteX250" fmla="*/ 4441737 w 7467600"/>
              <a:gd name="connsiteY250" fmla="*/ 3399734 h 6858000"/>
              <a:gd name="connsiteX251" fmla="*/ 4431236 w 7467600"/>
              <a:gd name="connsiteY251" fmla="*/ 3400954 h 6858000"/>
              <a:gd name="connsiteX252" fmla="*/ 4557150 w 7467600"/>
              <a:gd name="connsiteY252" fmla="*/ 3510023 h 6858000"/>
              <a:gd name="connsiteX253" fmla="*/ 4856936 w 7467600"/>
              <a:gd name="connsiteY253" fmla="*/ 3809146 h 6858000"/>
              <a:gd name="connsiteX254" fmla="*/ 5111996 w 7467600"/>
              <a:gd name="connsiteY254" fmla="*/ 4065759 h 6858000"/>
              <a:gd name="connsiteX255" fmla="*/ 5388878 w 7467600"/>
              <a:gd name="connsiteY255" fmla="*/ 4300185 h 6858000"/>
              <a:gd name="connsiteX256" fmla="*/ 5425556 w 7467600"/>
              <a:gd name="connsiteY256" fmla="*/ 4308967 h 6858000"/>
              <a:gd name="connsiteX257" fmla="*/ 4943646 w 7467600"/>
              <a:gd name="connsiteY257" fmla="*/ 3822916 h 6858000"/>
              <a:gd name="connsiteX258" fmla="*/ 4594837 w 7467600"/>
              <a:gd name="connsiteY258" fmla="*/ 3532274 h 6858000"/>
              <a:gd name="connsiteX259" fmla="*/ 4441737 w 7467600"/>
              <a:gd name="connsiteY259" fmla="*/ 3399734 h 6858000"/>
              <a:gd name="connsiteX260" fmla="*/ 5425834 w 7467600"/>
              <a:gd name="connsiteY260" fmla="*/ 3162785 h 6858000"/>
              <a:gd name="connsiteX261" fmla="*/ 5401644 w 7467600"/>
              <a:gd name="connsiteY261" fmla="*/ 3617847 h 6858000"/>
              <a:gd name="connsiteX262" fmla="*/ 5467256 w 7467600"/>
              <a:gd name="connsiteY262" fmla="*/ 4175494 h 6858000"/>
              <a:gd name="connsiteX263" fmla="*/ 5448069 w 7467600"/>
              <a:gd name="connsiteY263" fmla="*/ 3567554 h 6858000"/>
              <a:gd name="connsiteX264" fmla="*/ 5425834 w 7467600"/>
              <a:gd name="connsiteY264" fmla="*/ 3162785 h 6858000"/>
              <a:gd name="connsiteX265" fmla="*/ 1318687 w 7467600"/>
              <a:gd name="connsiteY265" fmla="*/ 3113840 h 6858000"/>
              <a:gd name="connsiteX266" fmla="*/ 1066793 w 7467600"/>
              <a:gd name="connsiteY266" fmla="*/ 3212171 h 6858000"/>
              <a:gd name="connsiteX267" fmla="*/ 993319 w 7467600"/>
              <a:gd name="connsiteY267" fmla="*/ 3247648 h 6858000"/>
              <a:gd name="connsiteX268" fmla="*/ 853081 w 7467600"/>
              <a:gd name="connsiteY268" fmla="*/ 3312410 h 6858000"/>
              <a:gd name="connsiteX269" fmla="*/ 805957 w 7467600"/>
              <a:gd name="connsiteY269" fmla="*/ 3330443 h 6858000"/>
              <a:gd name="connsiteX270" fmla="*/ 1318687 w 7467600"/>
              <a:gd name="connsiteY270" fmla="*/ 3113840 h 6858000"/>
              <a:gd name="connsiteX271" fmla="*/ 5453702 w 7467600"/>
              <a:gd name="connsiteY271" fmla="*/ 3090882 h 6858000"/>
              <a:gd name="connsiteX272" fmla="*/ 5480135 w 7467600"/>
              <a:gd name="connsiteY272" fmla="*/ 3565802 h 6858000"/>
              <a:gd name="connsiteX273" fmla="*/ 5499023 w 7467600"/>
              <a:gd name="connsiteY273" fmla="*/ 4166310 h 6858000"/>
              <a:gd name="connsiteX274" fmla="*/ 5547022 w 7467600"/>
              <a:gd name="connsiteY274" fmla="*/ 3607838 h 6858000"/>
              <a:gd name="connsiteX275" fmla="*/ 5515964 w 7467600"/>
              <a:gd name="connsiteY275" fmla="*/ 3378541 h 6858000"/>
              <a:gd name="connsiteX276" fmla="*/ 5453702 w 7467600"/>
              <a:gd name="connsiteY276" fmla="*/ 3090882 h 6858000"/>
              <a:gd name="connsiteX277" fmla="*/ 1238695 w 7467600"/>
              <a:gd name="connsiteY277" fmla="*/ 3076820 h 6858000"/>
              <a:gd name="connsiteX278" fmla="*/ 716371 w 7467600"/>
              <a:gd name="connsiteY278" fmla="*/ 3293249 h 6858000"/>
              <a:gd name="connsiteX279" fmla="*/ 579522 w 7467600"/>
              <a:gd name="connsiteY279" fmla="*/ 3371759 h 6858000"/>
              <a:gd name="connsiteX280" fmla="*/ 600288 w 7467600"/>
              <a:gd name="connsiteY280" fmla="*/ 3365555 h 6858000"/>
              <a:gd name="connsiteX281" fmla="*/ 840692 w 7467600"/>
              <a:gd name="connsiteY281" fmla="*/ 3284921 h 6858000"/>
              <a:gd name="connsiteX282" fmla="*/ 979248 w 7467600"/>
              <a:gd name="connsiteY282" fmla="*/ 3221003 h 6858000"/>
              <a:gd name="connsiteX283" fmla="*/ 1053282 w 7467600"/>
              <a:gd name="connsiteY283" fmla="*/ 3185247 h 6858000"/>
              <a:gd name="connsiteX284" fmla="*/ 1320603 w 7467600"/>
              <a:gd name="connsiteY284" fmla="*/ 3081281 h 6858000"/>
              <a:gd name="connsiteX285" fmla="*/ 1238695 w 7467600"/>
              <a:gd name="connsiteY285" fmla="*/ 3076820 h 6858000"/>
              <a:gd name="connsiteX286" fmla="*/ 5425627 w 7467600"/>
              <a:gd name="connsiteY286" fmla="*/ 2954192 h 6858000"/>
              <a:gd name="connsiteX287" fmla="*/ 5470770 w 7467600"/>
              <a:gd name="connsiteY287" fmla="*/ 3005435 h 6858000"/>
              <a:gd name="connsiteX288" fmla="*/ 5519779 w 7467600"/>
              <a:gd name="connsiteY288" fmla="*/ 4359223 h 6858000"/>
              <a:gd name="connsiteX289" fmla="*/ 5520293 w 7467600"/>
              <a:gd name="connsiteY289" fmla="*/ 4360602 h 6858000"/>
              <a:gd name="connsiteX290" fmla="*/ 5767221 w 7467600"/>
              <a:gd name="connsiteY290" fmla="*/ 4665564 h 6858000"/>
              <a:gd name="connsiteX291" fmla="*/ 6937169 w 7467600"/>
              <a:gd name="connsiteY291" fmla="*/ 4815941 h 6858000"/>
              <a:gd name="connsiteX292" fmla="*/ 6953922 w 7467600"/>
              <a:gd name="connsiteY292" fmla="*/ 4890068 h 6858000"/>
              <a:gd name="connsiteX293" fmla="*/ 6071359 w 7467600"/>
              <a:gd name="connsiteY293" fmla="*/ 4770770 h 6858000"/>
              <a:gd name="connsiteX294" fmla="*/ 6038839 w 7467600"/>
              <a:gd name="connsiteY294" fmla="*/ 4764474 h 6858000"/>
              <a:gd name="connsiteX295" fmla="*/ 6038706 w 7467600"/>
              <a:gd name="connsiteY295" fmla="*/ 4763847 h 6858000"/>
              <a:gd name="connsiteX296" fmla="*/ 6037784 w 7467600"/>
              <a:gd name="connsiteY296" fmla="*/ 4764270 h 6858000"/>
              <a:gd name="connsiteX297" fmla="*/ 6038839 w 7467600"/>
              <a:gd name="connsiteY297" fmla="*/ 4764474 h 6858000"/>
              <a:gd name="connsiteX298" fmla="*/ 6040338 w 7467600"/>
              <a:gd name="connsiteY298" fmla="*/ 4771418 h 6858000"/>
              <a:gd name="connsiteX299" fmla="*/ 6024488 w 7467600"/>
              <a:gd name="connsiteY299" fmla="*/ 4809903 h 6858000"/>
              <a:gd name="connsiteX300" fmla="*/ 5599771 w 7467600"/>
              <a:gd name="connsiteY300" fmla="*/ 5509652 h 6858000"/>
              <a:gd name="connsiteX301" fmla="*/ 5548843 w 7467600"/>
              <a:gd name="connsiteY301" fmla="*/ 5563845 h 6858000"/>
              <a:gd name="connsiteX302" fmla="*/ 5940952 w 7467600"/>
              <a:gd name="connsiteY302" fmla="*/ 6250028 h 6858000"/>
              <a:gd name="connsiteX303" fmla="*/ 6043441 w 7467600"/>
              <a:gd name="connsiteY303" fmla="*/ 6665847 h 6858000"/>
              <a:gd name="connsiteX304" fmla="*/ 6093432 w 7467600"/>
              <a:gd name="connsiteY304" fmla="*/ 6858000 h 6858000"/>
              <a:gd name="connsiteX305" fmla="*/ 6034344 w 7467600"/>
              <a:gd name="connsiteY305" fmla="*/ 6858000 h 6858000"/>
              <a:gd name="connsiteX306" fmla="*/ 6026679 w 7467600"/>
              <a:gd name="connsiteY306" fmla="*/ 6836959 h 6858000"/>
              <a:gd name="connsiteX307" fmla="*/ 5800441 w 7467600"/>
              <a:gd name="connsiteY307" fmla="*/ 6335286 h 6858000"/>
              <a:gd name="connsiteX308" fmla="*/ 5526562 w 7467600"/>
              <a:gd name="connsiteY308" fmla="*/ 5705388 h 6858000"/>
              <a:gd name="connsiteX309" fmla="*/ 5519640 w 7467600"/>
              <a:gd name="connsiteY309" fmla="*/ 5683774 h 6858000"/>
              <a:gd name="connsiteX310" fmla="*/ 5844559 w 7467600"/>
              <a:gd name="connsiteY310" fmla="*/ 6553349 h 6858000"/>
              <a:gd name="connsiteX311" fmla="*/ 5975994 w 7467600"/>
              <a:gd name="connsiteY311" fmla="*/ 6858000 h 6858000"/>
              <a:gd name="connsiteX312" fmla="*/ 5898547 w 7467600"/>
              <a:gd name="connsiteY312" fmla="*/ 6858000 h 6858000"/>
              <a:gd name="connsiteX313" fmla="*/ 5682041 w 7467600"/>
              <a:gd name="connsiteY313" fmla="*/ 6355860 h 6858000"/>
              <a:gd name="connsiteX314" fmla="*/ 5461758 w 7467600"/>
              <a:gd name="connsiteY314" fmla="*/ 5820220 h 6858000"/>
              <a:gd name="connsiteX315" fmla="*/ 5237282 w 7467600"/>
              <a:gd name="connsiteY315" fmla="*/ 6579086 h 6858000"/>
              <a:gd name="connsiteX316" fmla="*/ 5115009 w 7467600"/>
              <a:gd name="connsiteY316" fmla="*/ 6858000 h 6858000"/>
              <a:gd name="connsiteX317" fmla="*/ 5028074 w 7467600"/>
              <a:gd name="connsiteY317" fmla="*/ 6858000 h 6858000"/>
              <a:gd name="connsiteX318" fmla="*/ 5079508 w 7467600"/>
              <a:gd name="connsiteY318" fmla="*/ 6749074 h 6858000"/>
              <a:gd name="connsiteX319" fmla="*/ 5371846 w 7467600"/>
              <a:gd name="connsiteY319" fmla="*/ 5924413 h 6858000"/>
              <a:gd name="connsiteX320" fmla="*/ 5270512 w 7467600"/>
              <a:gd name="connsiteY320" fmla="*/ 6138975 h 6858000"/>
              <a:gd name="connsiteX321" fmla="*/ 5062409 w 7467600"/>
              <a:gd name="connsiteY321" fmla="*/ 6653544 h 6858000"/>
              <a:gd name="connsiteX322" fmla="*/ 5036628 w 7467600"/>
              <a:gd name="connsiteY322" fmla="*/ 6754247 h 6858000"/>
              <a:gd name="connsiteX323" fmla="*/ 5009112 w 7467600"/>
              <a:gd name="connsiteY323" fmla="*/ 6858000 h 6858000"/>
              <a:gd name="connsiteX324" fmla="*/ 4976679 w 7467600"/>
              <a:gd name="connsiteY324" fmla="*/ 6858000 h 6858000"/>
              <a:gd name="connsiteX325" fmla="*/ 5006537 w 7467600"/>
              <a:gd name="connsiteY325" fmla="*/ 6747068 h 6858000"/>
              <a:gd name="connsiteX326" fmla="*/ 5032723 w 7467600"/>
              <a:gd name="connsiteY326" fmla="*/ 6644957 h 6858000"/>
              <a:gd name="connsiteX327" fmla="*/ 5242949 w 7467600"/>
              <a:gd name="connsiteY327" fmla="*/ 6125175 h 6858000"/>
              <a:gd name="connsiteX328" fmla="*/ 5286321 w 7467600"/>
              <a:gd name="connsiteY328" fmla="*/ 6033555 h 6858000"/>
              <a:gd name="connsiteX329" fmla="*/ 5008210 w 7467600"/>
              <a:gd name="connsiteY329" fmla="*/ 6649194 h 6858000"/>
              <a:gd name="connsiteX330" fmla="*/ 4986321 w 7467600"/>
              <a:gd name="connsiteY330" fmla="*/ 6765687 h 6858000"/>
              <a:gd name="connsiteX331" fmla="*/ 4973474 w 7467600"/>
              <a:gd name="connsiteY331" fmla="*/ 6858000 h 6858000"/>
              <a:gd name="connsiteX332" fmla="*/ 4907178 w 7467600"/>
              <a:gd name="connsiteY332" fmla="*/ 6858000 h 6858000"/>
              <a:gd name="connsiteX333" fmla="*/ 4910810 w 7467600"/>
              <a:gd name="connsiteY333" fmla="*/ 6829660 h 6858000"/>
              <a:gd name="connsiteX334" fmla="*/ 4987461 w 7467600"/>
              <a:gd name="connsiteY334" fmla="*/ 6432994 h 6858000"/>
              <a:gd name="connsiteX335" fmla="*/ 5179262 w 7467600"/>
              <a:gd name="connsiteY335" fmla="*/ 6035044 h 6858000"/>
              <a:gd name="connsiteX336" fmla="*/ 4689678 w 7467600"/>
              <a:gd name="connsiteY336" fmla="*/ 6440241 h 6858000"/>
              <a:gd name="connsiteX337" fmla="*/ 4477543 w 7467600"/>
              <a:gd name="connsiteY337" fmla="*/ 6674836 h 6858000"/>
              <a:gd name="connsiteX338" fmla="*/ 4329957 w 7467600"/>
              <a:gd name="connsiteY338" fmla="*/ 6858000 h 6858000"/>
              <a:gd name="connsiteX339" fmla="*/ 4218595 w 7467600"/>
              <a:gd name="connsiteY339" fmla="*/ 6858000 h 6858000"/>
              <a:gd name="connsiteX340" fmla="*/ 4368888 w 7467600"/>
              <a:gd name="connsiteY340" fmla="*/ 6668412 h 6858000"/>
              <a:gd name="connsiteX341" fmla="*/ 4563091 w 7467600"/>
              <a:gd name="connsiteY341" fmla="*/ 6442508 h 6858000"/>
              <a:gd name="connsiteX342" fmla="*/ 5387324 w 7467600"/>
              <a:gd name="connsiteY342" fmla="*/ 5705830 h 6858000"/>
              <a:gd name="connsiteX343" fmla="*/ 5073620 w 7467600"/>
              <a:gd name="connsiteY343" fmla="*/ 5955437 h 6858000"/>
              <a:gd name="connsiteX344" fmla="*/ 4689789 w 7467600"/>
              <a:gd name="connsiteY344" fmla="*/ 6268382 h 6858000"/>
              <a:gd name="connsiteX345" fmla="*/ 4418722 w 7467600"/>
              <a:gd name="connsiteY345" fmla="*/ 6570886 h 6858000"/>
              <a:gd name="connsiteX346" fmla="*/ 4214944 w 7467600"/>
              <a:gd name="connsiteY346" fmla="*/ 6858000 h 6858000"/>
              <a:gd name="connsiteX347" fmla="*/ 4177898 w 7467600"/>
              <a:gd name="connsiteY347" fmla="*/ 6858000 h 6858000"/>
              <a:gd name="connsiteX348" fmla="*/ 4391597 w 7467600"/>
              <a:gd name="connsiteY348" fmla="*/ 6556370 h 6858000"/>
              <a:gd name="connsiteX349" fmla="*/ 4668889 w 7467600"/>
              <a:gd name="connsiteY349" fmla="*/ 6246399 h 6858000"/>
              <a:gd name="connsiteX350" fmla="*/ 5055427 w 7467600"/>
              <a:gd name="connsiteY350" fmla="*/ 5931476 h 6858000"/>
              <a:gd name="connsiteX351" fmla="*/ 5371814 w 7467600"/>
              <a:gd name="connsiteY351" fmla="*/ 5678975 h 6858000"/>
              <a:gd name="connsiteX352" fmla="*/ 4987918 w 7467600"/>
              <a:gd name="connsiteY352" fmla="*/ 5838701 h 6858000"/>
              <a:gd name="connsiteX353" fmla="*/ 4317146 w 7467600"/>
              <a:gd name="connsiteY353" fmla="*/ 6587716 h 6858000"/>
              <a:gd name="connsiteX354" fmla="*/ 4171627 w 7467600"/>
              <a:gd name="connsiteY354" fmla="*/ 6858000 h 6858000"/>
              <a:gd name="connsiteX355" fmla="*/ 4081585 w 7467600"/>
              <a:gd name="connsiteY355" fmla="*/ 6858000 h 6858000"/>
              <a:gd name="connsiteX356" fmla="*/ 4238603 w 7467600"/>
              <a:gd name="connsiteY356" fmla="*/ 6559341 h 6858000"/>
              <a:gd name="connsiteX357" fmla="*/ 4778333 w 7467600"/>
              <a:gd name="connsiteY357" fmla="*/ 5873626 h 6858000"/>
              <a:gd name="connsiteX358" fmla="*/ 5414185 w 7467600"/>
              <a:gd name="connsiteY358" fmla="*/ 5573882 h 6858000"/>
              <a:gd name="connsiteX359" fmla="*/ 5959648 w 7467600"/>
              <a:gd name="connsiteY359" fmla="*/ 4760797 h 6858000"/>
              <a:gd name="connsiteX360" fmla="*/ 5355019 w 7467600"/>
              <a:gd name="connsiteY360" fmla="*/ 4734672 h 6858000"/>
              <a:gd name="connsiteX361" fmla="*/ 5083565 w 7467600"/>
              <a:gd name="connsiteY361" fmla="*/ 5179121 h 6858000"/>
              <a:gd name="connsiteX362" fmla="*/ 4713577 w 7467600"/>
              <a:gd name="connsiteY362" fmla="*/ 5616803 h 6858000"/>
              <a:gd name="connsiteX363" fmla="*/ 3989559 w 7467600"/>
              <a:gd name="connsiteY363" fmla="*/ 6145945 h 6858000"/>
              <a:gd name="connsiteX364" fmla="*/ 3939824 w 7467600"/>
              <a:gd name="connsiteY364" fmla="*/ 6066900 h 6858000"/>
              <a:gd name="connsiteX365" fmla="*/ 4584537 w 7467600"/>
              <a:gd name="connsiteY365" fmla="*/ 5324826 h 6858000"/>
              <a:gd name="connsiteX366" fmla="*/ 5037105 w 7467600"/>
              <a:gd name="connsiteY366" fmla="*/ 5088765 h 6858000"/>
              <a:gd name="connsiteX367" fmla="*/ 5039930 w 7467600"/>
              <a:gd name="connsiteY367" fmla="*/ 5089585 h 6858000"/>
              <a:gd name="connsiteX368" fmla="*/ 5263764 w 7467600"/>
              <a:gd name="connsiteY368" fmla="*/ 4735525 h 6858000"/>
              <a:gd name="connsiteX369" fmla="*/ 4086300 w 7467600"/>
              <a:gd name="connsiteY369" fmla="*/ 4884599 h 6858000"/>
              <a:gd name="connsiteX370" fmla="*/ 4085485 w 7467600"/>
              <a:gd name="connsiteY370" fmla="*/ 4899070 h 6858000"/>
              <a:gd name="connsiteX371" fmla="*/ 3871915 w 7467600"/>
              <a:gd name="connsiteY371" fmla="*/ 5253645 h 6858000"/>
              <a:gd name="connsiteX372" fmla="*/ 3799374 w 7467600"/>
              <a:gd name="connsiteY372" fmla="*/ 5466127 h 6858000"/>
              <a:gd name="connsiteX373" fmla="*/ 3498850 w 7467600"/>
              <a:gd name="connsiteY373" fmla="*/ 6661888 h 6858000"/>
              <a:gd name="connsiteX374" fmla="*/ 3399216 w 7467600"/>
              <a:gd name="connsiteY374" fmla="*/ 6858000 h 6858000"/>
              <a:gd name="connsiteX375" fmla="*/ 3303688 w 7467600"/>
              <a:gd name="connsiteY375" fmla="*/ 6858000 h 6858000"/>
              <a:gd name="connsiteX376" fmla="*/ 3391774 w 7467600"/>
              <a:gd name="connsiteY376" fmla="*/ 6697181 h 6858000"/>
              <a:gd name="connsiteX377" fmla="*/ 3735540 w 7467600"/>
              <a:gd name="connsiteY377" fmla="*/ 5546923 h 6858000"/>
              <a:gd name="connsiteX378" fmla="*/ 3729438 w 7467600"/>
              <a:gd name="connsiteY378" fmla="*/ 5569058 h 6858000"/>
              <a:gd name="connsiteX379" fmla="*/ 3707782 w 7467600"/>
              <a:gd name="connsiteY379" fmla="*/ 5644908 h 6858000"/>
              <a:gd name="connsiteX380" fmla="*/ 3583827 w 7467600"/>
              <a:gd name="connsiteY380" fmla="*/ 6039215 h 6858000"/>
              <a:gd name="connsiteX381" fmla="*/ 3547861 w 7467600"/>
              <a:gd name="connsiteY381" fmla="*/ 6129609 h 6858000"/>
              <a:gd name="connsiteX382" fmla="*/ 3490905 w 7467600"/>
              <a:gd name="connsiteY382" fmla="*/ 6277660 h 6858000"/>
              <a:gd name="connsiteX383" fmla="*/ 3455859 w 7467600"/>
              <a:gd name="connsiteY383" fmla="*/ 6391301 h 6858000"/>
              <a:gd name="connsiteX384" fmla="*/ 3429112 w 7467600"/>
              <a:gd name="connsiteY384" fmla="*/ 6479469 h 6858000"/>
              <a:gd name="connsiteX385" fmla="*/ 3304862 w 7467600"/>
              <a:gd name="connsiteY385" fmla="*/ 6796476 h 6858000"/>
              <a:gd name="connsiteX386" fmla="*/ 3276071 w 7467600"/>
              <a:gd name="connsiteY386" fmla="*/ 6858000 h 6858000"/>
              <a:gd name="connsiteX387" fmla="*/ 3240805 w 7467600"/>
              <a:gd name="connsiteY387" fmla="*/ 6858000 h 6858000"/>
              <a:gd name="connsiteX388" fmla="*/ 3275917 w 7467600"/>
              <a:gd name="connsiteY388" fmla="*/ 6783192 h 6858000"/>
              <a:gd name="connsiteX389" fmla="*/ 3399358 w 7467600"/>
              <a:gd name="connsiteY389" fmla="*/ 6469011 h 6858000"/>
              <a:gd name="connsiteX390" fmla="*/ 3425650 w 7467600"/>
              <a:gd name="connsiteY390" fmla="*/ 6381333 h 6858000"/>
              <a:gd name="connsiteX391" fmla="*/ 3460661 w 7467600"/>
              <a:gd name="connsiteY391" fmla="*/ 6266763 h 6858000"/>
              <a:gd name="connsiteX392" fmla="*/ 3518021 w 7467600"/>
              <a:gd name="connsiteY392" fmla="*/ 6117298 h 6858000"/>
              <a:gd name="connsiteX393" fmla="*/ 3554035 w 7467600"/>
              <a:gd name="connsiteY393" fmla="*/ 6027832 h 6858000"/>
              <a:gd name="connsiteX394" fmla="*/ 3677174 w 7467600"/>
              <a:gd name="connsiteY394" fmla="*/ 5636351 h 6858000"/>
              <a:gd name="connsiteX395" fmla="*/ 3698819 w 7467600"/>
              <a:gd name="connsiteY395" fmla="*/ 5560503 h 6858000"/>
              <a:gd name="connsiteX396" fmla="*/ 3702094 w 7467600"/>
              <a:gd name="connsiteY396" fmla="*/ 5549194 h 6858000"/>
              <a:gd name="connsiteX397" fmla="*/ 3398355 w 7467600"/>
              <a:gd name="connsiteY397" fmla="*/ 6094603 h 6858000"/>
              <a:gd name="connsiteX398" fmla="*/ 3193941 w 7467600"/>
              <a:gd name="connsiteY398" fmla="*/ 6798775 h 6858000"/>
              <a:gd name="connsiteX399" fmla="*/ 3184140 w 7467600"/>
              <a:gd name="connsiteY399" fmla="*/ 6858000 h 6858000"/>
              <a:gd name="connsiteX400" fmla="*/ 3099978 w 7467600"/>
              <a:gd name="connsiteY400" fmla="*/ 6858000 h 6858000"/>
              <a:gd name="connsiteX401" fmla="*/ 3101556 w 7467600"/>
              <a:gd name="connsiteY401" fmla="*/ 6843337 h 6858000"/>
              <a:gd name="connsiteX402" fmla="*/ 3370162 w 7467600"/>
              <a:gd name="connsiteY402" fmla="*/ 5785550 h 6858000"/>
              <a:gd name="connsiteX403" fmla="*/ 3746477 w 7467600"/>
              <a:gd name="connsiteY403" fmla="*/ 5377889 h 6858000"/>
              <a:gd name="connsiteX404" fmla="*/ 3863399 w 7467600"/>
              <a:gd name="connsiteY404" fmla="*/ 5087257 h 6858000"/>
              <a:gd name="connsiteX405" fmla="*/ 3968712 w 7467600"/>
              <a:gd name="connsiteY405" fmla="*/ 4913989 h 6858000"/>
              <a:gd name="connsiteX406" fmla="*/ 2792390 w 7467600"/>
              <a:gd name="connsiteY406" fmla="*/ 5382974 h 6858000"/>
              <a:gd name="connsiteX407" fmla="*/ 2714982 w 7467600"/>
              <a:gd name="connsiteY407" fmla="*/ 5427051 h 6858000"/>
              <a:gd name="connsiteX408" fmla="*/ 2813361 w 7467600"/>
              <a:gd name="connsiteY408" fmla="*/ 6023912 h 6858000"/>
              <a:gd name="connsiteX409" fmla="*/ 2688430 w 7467600"/>
              <a:gd name="connsiteY409" fmla="*/ 6801564 h 6858000"/>
              <a:gd name="connsiteX410" fmla="*/ 2629626 w 7467600"/>
              <a:gd name="connsiteY410" fmla="*/ 6763394 h 6858000"/>
              <a:gd name="connsiteX411" fmla="*/ 2565328 w 7467600"/>
              <a:gd name="connsiteY411" fmla="*/ 5516399 h 6858000"/>
              <a:gd name="connsiteX412" fmla="*/ 1922999 w 7467600"/>
              <a:gd name="connsiteY412" fmla="*/ 5980343 h 6858000"/>
              <a:gd name="connsiteX413" fmla="*/ 1950261 w 7467600"/>
              <a:gd name="connsiteY413" fmla="*/ 6405858 h 6858000"/>
              <a:gd name="connsiteX414" fmla="*/ 2365554 w 7467600"/>
              <a:gd name="connsiteY414" fmla="*/ 6759107 h 6858000"/>
              <a:gd name="connsiteX415" fmla="*/ 2424142 w 7467600"/>
              <a:gd name="connsiteY415" fmla="*/ 6858000 h 6858000"/>
              <a:gd name="connsiteX416" fmla="*/ 2395994 w 7467600"/>
              <a:gd name="connsiteY416" fmla="*/ 6858000 h 6858000"/>
              <a:gd name="connsiteX417" fmla="*/ 2392863 w 7467600"/>
              <a:gd name="connsiteY417" fmla="*/ 6852964 h 6858000"/>
              <a:gd name="connsiteX418" fmla="*/ 2017589 w 7467600"/>
              <a:gd name="connsiteY418" fmla="*/ 6493982 h 6858000"/>
              <a:gd name="connsiteX419" fmla="*/ 2147336 w 7467600"/>
              <a:gd name="connsiteY419" fmla="*/ 6594052 h 6858000"/>
              <a:gd name="connsiteX420" fmla="*/ 2207047 w 7467600"/>
              <a:gd name="connsiteY420" fmla="*/ 6654540 h 6858000"/>
              <a:gd name="connsiteX421" fmla="*/ 2299106 w 7467600"/>
              <a:gd name="connsiteY421" fmla="*/ 6778931 h 6858000"/>
              <a:gd name="connsiteX422" fmla="*/ 2314430 w 7467600"/>
              <a:gd name="connsiteY422" fmla="*/ 6801144 h 6858000"/>
              <a:gd name="connsiteX423" fmla="*/ 2352406 w 7467600"/>
              <a:gd name="connsiteY423" fmla="*/ 6858000 h 6858000"/>
              <a:gd name="connsiteX424" fmla="*/ 2314492 w 7467600"/>
              <a:gd name="connsiteY424" fmla="*/ 6858000 h 6858000"/>
              <a:gd name="connsiteX425" fmla="*/ 2288095 w 7467600"/>
              <a:gd name="connsiteY425" fmla="*/ 6818030 h 6858000"/>
              <a:gd name="connsiteX426" fmla="*/ 2272768 w 7467600"/>
              <a:gd name="connsiteY426" fmla="*/ 6795822 h 6858000"/>
              <a:gd name="connsiteX427" fmla="*/ 2182715 w 7467600"/>
              <a:gd name="connsiteY427" fmla="*/ 6675071 h 6858000"/>
              <a:gd name="connsiteX428" fmla="*/ 2032061 w 7467600"/>
              <a:gd name="connsiteY428" fmla="*/ 6541380 h 6858000"/>
              <a:gd name="connsiteX429" fmla="*/ 2257220 w 7467600"/>
              <a:gd name="connsiteY429" fmla="*/ 6826257 h 6858000"/>
              <a:gd name="connsiteX430" fmla="*/ 2281324 w 7467600"/>
              <a:gd name="connsiteY430" fmla="*/ 6858000 h 6858000"/>
              <a:gd name="connsiteX431" fmla="*/ 2242860 w 7467600"/>
              <a:gd name="connsiteY431" fmla="*/ 6858000 h 6858000"/>
              <a:gd name="connsiteX432" fmla="*/ 2232818 w 7467600"/>
              <a:gd name="connsiteY432" fmla="*/ 6844926 h 6858000"/>
              <a:gd name="connsiteX433" fmla="*/ 1990172 w 7467600"/>
              <a:gd name="connsiteY433" fmla="*/ 6542121 h 6858000"/>
              <a:gd name="connsiteX434" fmla="*/ 2124090 w 7467600"/>
              <a:gd name="connsiteY434" fmla="*/ 6761017 h 6858000"/>
              <a:gd name="connsiteX435" fmla="*/ 2200380 w 7467600"/>
              <a:gd name="connsiteY435" fmla="*/ 6858000 h 6858000"/>
              <a:gd name="connsiteX436" fmla="*/ 2147507 w 7467600"/>
              <a:gd name="connsiteY436" fmla="*/ 6858000 h 6858000"/>
              <a:gd name="connsiteX437" fmla="*/ 2070668 w 7467600"/>
              <a:gd name="connsiteY437" fmla="*/ 6761520 h 6858000"/>
              <a:gd name="connsiteX438" fmla="*/ 1975142 w 7467600"/>
              <a:gd name="connsiteY438" fmla="*/ 6585570 h 6858000"/>
              <a:gd name="connsiteX439" fmla="*/ 2050035 w 7467600"/>
              <a:gd name="connsiteY439" fmla="*/ 6813345 h 6858000"/>
              <a:gd name="connsiteX440" fmla="*/ 2063025 w 7467600"/>
              <a:gd name="connsiteY440" fmla="*/ 6858000 h 6858000"/>
              <a:gd name="connsiteX441" fmla="*/ 2021675 w 7467600"/>
              <a:gd name="connsiteY441" fmla="*/ 6858000 h 6858000"/>
              <a:gd name="connsiteX442" fmla="*/ 2019308 w 7467600"/>
              <a:gd name="connsiteY442" fmla="*/ 6847118 h 6858000"/>
              <a:gd name="connsiteX443" fmla="*/ 1938835 w 7467600"/>
              <a:gd name="connsiteY443" fmla="*/ 6551160 h 6858000"/>
              <a:gd name="connsiteX444" fmla="*/ 1953230 w 7467600"/>
              <a:gd name="connsiteY444" fmla="*/ 6759699 h 6858000"/>
              <a:gd name="connsiteX445" fmla="*/ 1956763 w 7467600"/>
              <a:gd name="connsiteY445" fmla="*/ 6778191 h 6858000"/>
              <a:gd name="connsiteX446" fmla="*/ 1967925 w 7467600"/>
              <a:gd name="connsiteY446" fmla="*/ 6858000 h 6858000"/>
              <a:gd name="connsiteX447" fmla="*/ 1936622 w 7467600"/>
              <a:gd name="connsiteY447" fmla="*/ 6858000 h 6858000"/>
              <a:gd name="connsiteX448" fmla="*/ 1926261 w 7467600"/>
              <a:gd name="connsiteY448" fmla="*/ 6784064 h 6858000"/>
              <a:gd name="connsiteX449" fmla="*/ 1922724 w 7467600"/>
              <a:gd name="connsiteY449" fmla="*/ 6765577 h 6858000"/>
              <a:gd name="connsiteX450" fmla="*/ 1904650 w 7467600"/>
              <a:gd name="connsiteY450" fmla="*/ 6639616 h 6858000"/>
              <a:gd name="connsiteX451" fmla="*/ 1885273 w 7467600"/>
              <a:gd name="connsiteY451" fmla="*/ 6858000 h 6858000"/>
              <a:gd name="connsiteX452" fmla="*/ 1854363 w 7467600"/>
              <a:gd name="connsiteY452" fmla="*/ 6858000 h 6858000"/>
              <a:gd name="connsiteX453" fmla="*/ 1880391 w 7467600"/>
              <a:gd name="connsiteY453" fmla="*/ 6603796 h 6858000"/>
              <a:gd name="connsiteX454" fmla="*/ 1818273 w 7467600"/>
              <a:gd name="connsiteY454" fmla="*/ 6715729 h 6858000"/>
              <a:gd name="connsiteX455" fmla="*/ 1794691 w 7467600"/>
              <a:gd name="connsiteY455" fmla="*/ 6843239 h 6858000"/>
              <a:gd name="connsiteX456" fmla="*/ 1794914 w 7467600"/>
              <a:gd name="connsiteY456" fmla="*/ 6858000 h 6858000"/>
              <a:gd name="connsiteX457" fmla="*/ 1746128 w 7467600"/>
              <a:gd name="connsiteY457" fmla="*/ 6858000 h 6858000"/>
              <a:gd name="connsiteX458" fmla="*/ 1753934 w 7467600"/>
              <a:gd name="connsiteY458" fmla="*/ 6724796 h 6858000"/>
              <a:gd name="connsiteX459" fmla="*/ 1792053 w 7467600"/>
              <a:gd name="connsiteY459" fmla="*/ 6572396 h 6858000"/>
              <a:gd name="connsiteX460" fmla="*/ 1862248 w 7467600"/>
              <a:gd name="connsiteY460" fmla="*/ 6266397 h 6858000"/>
              <a:gd name="connsiteX461" fmla="*/ 1862250 w 7467600"/>
              <a:gd name="connsiteY461" fmla="*/ 6033531 h 6858000"/>
              <a:gd name="connsiteX462" fmla="*/ 1211999 w 7467600"/>
              <a:gd name="connsiteY462" fmla="*/ 6683610 h 6858000"/>
              <a:gd name="connsiteX463" fmla="*/ 1213266 w 7467600"/>
              <a:gd name="connsiteY463" fmla="*/ 6691947 h 6858000"/>
              <a:gd name="connsiteX464" fmla="*/ 1203370 w 7467600"/>
              <a:gd name="connsiteY464" fmla="*/ 6850676 h 6858000"/>
              <a:gd name="connsiteX465" fmla="*/ 1203671 w 7467600"/>
              <a:gd name="connsiteY465" fmla="*/ 6858000 h 6858000"/>
              <a:gd name="connsiteX466" fmla="*/ 1143180 w 7467600"/>
              <a:gd name="connsiteY466" fmla="*/ 6858000 h 6858000"/>
              <a:gd name="connsiteX467" fmla="*/ 1142176 w 7467600"/>
              <a:gd name="connsiteY467" fmla="*/ 6766045 h 6858000"/>
              <a:gd name="connsiteX468" fmla="*/ 1067484 w 7467600"/>
              <a:gd name="connsiteY468" fmla="*/ 6858000 h 6858000"/>
              <a:gd name="connsiteX469" fmla="*/ 953928 w 7467600"/>
              <a:gd name="connsiteY469" fmla="*/ 6858000 h 6858000"/>
              <a:gd name="connsiteX470" fmla="*/ 959715 w 7467600"/>
              <a:gd name="connsiteY470" fmla="*/ 6850185 h 6858000"/>
              <a:gd name="connsiteX471" fmla="*/ 1483788 w 7467600"/>
              <a:gd name="connsiteY471" fmla="*/ 6259174 h 6858000"/>
              <a:gd name="connsiteX472" fmla="*/ 1100671 w 7467600"/>
              <a:gd name="connsiteY472" fmla="*/ 6252137 h 6858000"/>
              <a:gd name="connsiteX473" fmla="*/ 1090144 w 7467600"/>
              <a:gd name="connsiteY473" fmla="*/ 6256748 h 6858000"/>
              <a:gd name="connsiteX474" fmla="*/ 1095872 w 7467600"/>
              <a:gd name="connsiteY474" fmla="*/ 6271892 h 6858000"/>
              <a:gd name="connsiteX475" fmla="*/ 262785 w 7467600"/>
              <a:gd name="connsiteY475" fmla="*/ 6845450 h 6858000"/>
              <a:gd name="connsiteX476" fmla="*/ 209968 w 7467600"/>
              <a:gd name="connsiteY476" fmla="*/ 6770713 h 6858000"/>
              <a:gd name="connsiteX477" fmla="*/ 873460 w 7467600"/>
              <a:gd name="connsiteY477" fmla="*/ 6253768 h 6858000"/>
              <a:gd name="connsiteX478" fmla="*/ 192686 w 7467600"/>
              <a:gd name="connsiteY478" fmla="*/ 5849257 h 6858000"/>
              <a:gd name="connsiteX479" fmla="*/ 4696 w 7467600"/>
              <a:gd name="connsiteY479" fmla="*/ 5697668 h 6858000"/>
              <a:gd name="connsiteX480" fmla="*/ 0 w 7467600"/>
              <a:gd name="connsiteY480" fmla="*/ 5689984 h 6858000"/>
              <a:gd name="connsiteX481" fmla="*/ 0 w 7467600"/>
              <a:gd name="connsiteY481" fmla="*/ 5513472 h 6858000"/>
              <a:gd name="connsiteX482" fmla="*/ 174101 w 7467600"/>
              <a:gd name="connsiteY482" fmla="*/ 5620277 h 6858000"/>
              <a:gd name="connsiteX483" fmla="*/ 891800 w 7467600"/>
              <a:gd name="connsiteY483" fmla="*/ 6036935 h 6858000"/>
              <a:gd name="connsiteX484" fmla="*/ 1072219 w 7467600"/>
              <a:gd name="connsiteY484" fmla="*/ 6169443 h 6858000"/>
              <a:gd name="connsiteX485" fmla="*/ 1074117 w 7467600"/>
              <a:gd name="connsiteY485" fmla="*/ 6170301 h 6858000"/>
              <a:gd name="connsiteX486" fmla="*/ 1083114 w 7467600"/>
              <a:gd name="connsiteY486" fmla="*/ 6174131 h 6858000"/>
              <a:gd name="connsiteX487" fmla="*/ 1543010 w 7467600"/>
              <a:gd name="connsiteY487" fmla="*/ 6191140 h 6858000"/>
              <a:gd name="connsiteX488" fmla="*/ 1551080 w 7467600"/>
              <a:gd name="connsiteY488" fmla="*/ 6195006 h 6858000"/>
              <a:gd name="connsiteX489" fmla="*/ 2345443 w 7467600"/>
              <a:gd name="connsiteY489" fmla="*/ 5549882 h 6858000"/>
              <a:gd name="connsiteX490" fmla="*/ 1721499 w 7467600"/>
              <a:gd name="connsiteY490" fmla="*/ 5599969 h 6858000"/>
              <a:gd name="connsiteX491" fmla="*/ 767716 w 7467600"/>
              <a:gd name="connsiteY491" fmla="*/ 5472768 h 6858000"/>
              <a:gd name="connsiteX492" fmla="*/ 722147 w 7467600"/>
              <a:gd name="connsiteY492" fmla="*/ 5393091 h 6858000"/>
              <a:gd name="connsiteX493" fmla="*/ 1485552 w 7467600"/>
              <a:gd name="connsiteY493" fmla="*/ 5313202 h 6858000"/>
              <a:gd name="connsiteX494" fmla="*/ 2143004 w 7467600"/>
              <a:gd name="connsiteY494" fmla="*/ 5402420 h 6858000"/>
              <a:gd name="connsiteX495" fmla="*/ 1933391 w 7467600"/>
              <a:gd name="connsiteY495" fmla="*/ 5156971 h 6858000"/>
              <a:gd name="connsiteX496" fmla="*/ 1827118 w 7467600"/>
              <a:gd name="connsiteY496" fmla="*/ 4968410 h 6858000"/>
              <a:gd name="connsiteX497" fmla="*/ 1837349 w 7467600"/>
              <a:gd name="connsiteY497" fmla="*/ 4956357 h 6858000"/>
              <a:gd name="connsiteX498" fmla="*/ 2162835 w 7467600"/>
              <a:gd name="connsiteY498" fmla="*/ 5187853 h 6858000"/>
              <a:gd name="connsiteX499" fmla="*/ 2257167 w 7467600"/>
              <a:gd name="connsiteY499" fmla="*/ 5462123 h 6858000"/>
              <a:gd name="connsiteX500" fmla="*/ 2261598 w 7467600"/>
              <a:gd name="connsiteY500" fmla="*/ 5467998 h 6858000"/>
              <a:gd name="connsiteX501" fmla="*/ 2437177 w 7467600"/>
              <a:gd name="connsiteY501" fmla="*/ 5479608 h 6858000"/>
              <a:gd name="connsiteX502" fmla="*/ 2445247 w 7467600"/>
              <a:gd name="connsiteY502" fmla="*/ 5483476 h 6858000"/>
              <a:gd name="connsiteX503" fmla="*/ 2743626 w 7467600"/>
              <a:gd name="connsiteY503" fmla="*/ 5304819 h 6858000"/>
              <a:gd name="connsiteX504" fmla="*/ 3048102 w 7467600"/>
              <a:gd name="connsiteY504" fmla="*/ 5150595 h 6858000"/>
              <a:gd name="connsiteX505" fmla="*/ 1799414 w 7467600"/>
              <a:gd name="connsiteY505" fmla="*/ 4694732 h 6858000"/>
              <a:gd name="connsiteX506" fmla="*/ 1771735 w 7467600"/>
              <a:gd name="connsiteY506" fmla="*/ 4619929 h 6858000"/>
              <a:gd name="connsiteX507" fmla="*/ 3104273 w 7467600"/>
              <a:gd name="connsiteY507" fmla="*/ 5076159 h 6858000"/>
              <a:gd name="connsiteX508" fmla="*/ 3113245 w 7467600"/>
              <a:gd name="connsiteY508" fmla="*/ 5090705 h 6858000"/>
              <a:gd name="connsiteX509" fmla="*/ 3126294 w 7467600"/>
              <a:gd name="connsiteY509" fmla="*/ 5114400 h 6858000"/>
              <a:gd name="connsiteX510" fmla="*/ 3937433 w 7467600"/>
              <a:gd name="connsiteY510" fmla="*/ 4830473 h 6858000"/>
              <a:gd name="connsiteX511" fmla="*/ 3590475 w 7467600"/>
              <a:gd name="connsiteY511" fmla="*/ 4597974 h 6858000"/>
              <a:gd name="connsiteX512" fmla="*/ 3100264 w 7467600"/>
              <a:gd name="connsiteY512" fmla="*/ 4579845 h 6858000"/>
              <a:gd name="connsiteX513" fmla="*/ 2183576 w 7467600"/>
              <a:gd name="connsiteY513" fmla="*/ 4227150 h 6858000"/>
              <a:gd name="connsiteX514" fmla="*/ 2151029 w 7467600"/>
              <a:gd name="connsiteY514" fmla="*/ 4146947 h 6858000"/>
              <a:gd name="connsiteX515" fmla="*/ 3563434 w 7467600"/>
              <a:gd name="connsiteY515" fmla="*/ 4469115 h 6858000"/>
              <a:gd name="connsiteX516" fmla="*/ 3177952 w 7467600"/>
              <a:gd name="connsiteY516" fmla="*/ 3657386 h 6858000"/>
              <a:gd name="connsiteX517" fmla="*/ 3189263 w 7467600"/>
              <a:gd name="connsiteY517" fmla="*/ 3625726 h 6858000"/>
              <a:gd name="connsiteX518" fmla="*/ 3560912 w 7467600"/>
              <a:gd name="connsiteY518" fmla="*/ 4079863 h 6858000"/>
              <a:gd name="connsiteX519" fmla="*/ 3626636 w 7467600"/>
              <a:gd name="connsiteY519" fmla="*/ 4512230 h 6858000"/>
              <a:gd name="connsiteX520" fmla="*/ 3653088 w 7467600"/>
              <a:gd name="connsiteY520" fmla="*/ 4521417 h 6858000"/>
              <a:gd name="connsiteX521" fmla="*/ 3988128 w 7467600"/>
              <a:gd name="connsiteY521" fmla="*/ 4817267 h 6858000"/>
              <a:gd name="connsiteX522" fmla="*/ 4830582 w 7467600"/>
              <a:gd name="connsiteY522" fmla="*/ 4676000 h 6858000"/>
              <a:gd name="connsiteX523" fmla="*/ 4830100 w 7467600"/>
              <a:gd name="connsiteY523" fmla="*/ 4675554 h 6858000"/>
              <a:gd name="connsiteX524" fmla="*/ 4036318 w 7467600"/>
              <a:gd name="connsiteY524" fmla="*/ 4147013 h 6858000"/>
              <a:gd name="connsiteX525" fmla="*/ 3432098 w 7467600"/>
              <a:gd name="connsiteY525" fmla="*/ 3537312 h 6858000"/>
              <a:gd name="connsiteX526" fmla="*/ 3446761 w 7467600"/>
              <a:gd name="connsiteY526" fmla="*/ 3461278 h 6858000"/>
              <a:gd name="connsiteX527" fmla="*/ 4419733 w 7467600"/>
              <a:gd name="connsiteY527" fmla="*/ 3963555 h 6858000"/>
              <a:gd name="connsiteX528" fmla="*/ 4781371 w 7467600"/>
              <a:gd name="connsiteY528" fmla="*/ 4458604 h 6858000"/>
              <a:gd name="connsiteX529" fmla="*/ 4780440 w 7467600"/>
              <a:gd name="connsiteY529" fmla="*/ 4470290 h 6858000"/>
              <a:gd name="connsiteX530" fmla="*/ 4898954 w 7467600"/>
              <a:gd name="connsiteY530" fmla="*/ 4662092 h 6858000"/>
              <a:gd name="connsiteX531" fmla="*/ 4900699 w 7467600"/>
              <a:gd name="connsiteY531" fmla="*/ 4670867 h 6858000"/>
              <a:gd name="connsiteX532" fmla="*/ 5714511 w 7467600"/>
              <a:gd name="connsiteY532" fmla="*/ 4663483 h 6858000"/>
              <a:gd name="connsiteX533" fmla="*/ 5464793 w 7467600"/>
              <a:gd name="connsiteY533" fmla="*/ 4393556 h 6858000"/>
              <a:gd name="connsiteX534" fmla="*/ 5461897 w 7467600"/>
              <a:gd name="connsiteY534" fmla="*/ 4390879 h 6858000"/>
              <a:gd name="connsiteX535" fmla="*/ 4294126 w 7467600"/>
              <a:gd name="connsiteY535" fmla="*/ 3303048 h 6858000"/>
              <a:gd name="connsiteX536" fmla="*/ 4305321 w 7467600"/>
              <a:gd name="connsiteY536" fmla="*/ 3256953 h 6858000"/>
              <a:gd name="connsiteX537" fmla="*/ 4949299 w 7467600"/>
              <a:gd name="connsiteY537" fmla="*/ 3766336 h 6858000"/>
              <a:gd name="connsiteX538" fmla="*/ 5291452 w 7467600"/>
              <a:gd name="connsiteY538" fmla="*/ 4076801 h 6858000"/>
              <a:gd name="connsiteX539" fmla="*/ 5434998 w 7467600"/>
              <a:gd name="connsiteY539" fmla="*/ 4254100 h 6858000"/>
              <a:gd name="connsiteX540" fmla="*/ 5351015 w 7467600"/>
              <a:gd name="connsiteY540" fmla="*/ 3760989 h 6858000"/>
              <a:gd name="connsiteX541" fmla="*/ 5413780 w 7467600"/>
              <a:gd name="connsiteY541" fmla="*/ 2966265 h 6858000"/>
              <a:gd name="connsiteX542" fmla="*/ 5425627 w 7467600"/>
              <a:gd name="connsiteY542" fmla="*/ 2954192 h 6858000"/>
              <a:gd name="connsiteX543" fmla="*/ 6604735 w 7467600"/>
              <a:gd name="connsiteY543" fmla="*/ 2041381 h 6858000"/>
              <a:gd name="connsiteX544" fmla="*/ 7204487 w 7467600"/>
              <a:gd name="connsiteY544" fmla="*/ 2742112 h 6858000"/>
              <a:gd name="connsiteX545" fmla="*/ 7131592 w 7467600"/>
              <a:gd name="connsiteY545" fmla="*/ 2672096 h 6858000"/>
              <a:gd name="connsiteX546" fmla="*/ 6996344 w 7467600"/>
              <a:gd name="connsiteY546" fmla="*/ 2518310 h 6858000"/>
              <a:gd name="connsiteX547" fmla="*/ 6735495 w 7467600"/>
              <a:gd name="connsiteY547" fmla="*/ 2196890 h 6858000"/>
              <a:gd name="connsiteX548" fmla="*/ 6721901 w 7467600"/>
              <a:gd name="connsiteY548" fmla="*/ 2179274 h 6858000"/>
              <a:gd name="connsiteX549" fmla="*/ 6604735 w 7467600"/>
              <a:gd name="connsiteY549" fmla="*/ 2041381 h 6858000"/>
              <a:gd name="connsiteX550" fmla="*/ 6591670 w 7467600"/>
              <a:gd name="connsiteY550" fmla="*/ 1988277 h 6858000"/>
              <a:gd name="connsiteX551" fmla="*/ 6747349 w 7467600"/>
              <a:gd name="connsiteY551" fmla="*/ 2160069 h 6858000"/>
              <a:gd name="connsiteX552" fmla="*/ 6760943 w 7467600"/>
              <a:gd name="connsiteY552" fmla="*/ 2177686 h 6858000"/>
              <a:gd name="connsiteX553" fmla="*/ 7021065 w 7467600"/>
              <a:gd name="connsiteY553" fmla="*/ 2498102 h 6858000"/>
              <a:gd name="connsiteX554" fmla="*/ 7155223 w 7467600"/>
              <a:gd name="connsiteY554" fmla="*/ 2650386 h 6858000"/>
              <a:gd name="connsiteX555" fmla="*/ 7203167 w 7467600"/>
              <a:gd name="connsiteY555" fmla="*/ 2697288 h 6858000"/>
              <a:gd name="connsiteX556" fmla="*/ 6937703 w 7467600"/>
              <a:gd name="connsiteY556" fmla="*/ 2321981 h 6858000"/>
              <a:gd name="connsiteX557" fmla="*/ 6591670 w 7467600"/>
              <a:gd name="connsiteY557" fmla="*/ 1988277 h 6858000"/>
              <a:gd name="connsiteX558" fmla="*/ 5798671 w 7467600"/>
              <a:gd name="connsiteY558" fmla="*/ 1981601 h 6858000"/>
              <a:gd name="connsiteX559" fmla="*/ 5754709 w 7467600"/>
              <a:gd name="connsiteY559" fmla="*/ 2071454 h 6858000"/>
              <a:gd name="connsiteX560" fmla="*/ 5763044 w 7467600"/>
              <a:gd name="connsiteY560" fmla="*/ 2842206 h 6858000"/>
              <a:gd name="connsiteX561" fmla="*/ 5764974 w 7467600"/>
              <a:gd name="connsiteY561" fmla="*/ 2799609 h 6858000"/>
              <a:gd name="connsiteX562" fmla="*/ 5767665 w 7467600"/>
              <a:gd name="connsiteY562" fmla="*/ 2666409 h 6858000"/>
              <a:gd name="connsiteX563" fmla="*/ 5763055 w 7467600"/>
              <a:gd name="connsiteY563" fmla="*/ 2579705 h 6858000"/>
              <a:gd name="connsiteX564" fmla="*/ 5758079 w 7467600"/>
              <a:gd name="connsiteY564" fmla="*/ 2492508 h 6858000"/>
              <a:gd name="connsiteX565" fmla="*/ 5779325 w 7467600"/>
              <a:gd name="connsiteY565" fmla="*/ 2197069 h 6858000"/>
              <a:gd name="connsiteX566" fmla="*/ 5798671 w 7467600"/>
              <a:gd name="connsiteY566" fmla="*/ 1981601 h 6858000"/>
              <a:gd name="connsiteX567" fmla="*/ 5829202 w 7467600"/>
              <a:gd name="connsiteY567" fmla="*/ 1971679 h 6858000"/>
              <a:gd name="connsiteX568" fmla="*/ 5809558 w 7467600"/>
              <a:gd name="connsiteY568" fmla="*/ 2198043 h 6858000"/>
              <a:gd name="connsiteX569" fmla="*/ 5788653 w 7467600"/>
              <a:gd name="connsiteY569" fmla="*/ 2489430 h 6858000"/>
              <a:gd name="connsiteX570" fmla="*/ 5793439 w 7467600"/>
              <a:gd name="connsiteY570" fmla="*/ 2575235 h 6858000"/>
              <a:gd name="connsiteX571" fmla="*/ 5796837 w 7467600"/>
              <a:gd name="connsiteY571" fmla="*/ 2637633 h 6858000"/>
              <a:gd name="connsiteX572" fmla="*/ 5818614 w 7467600"/>
              <a:gd name="connsiteY572" fmla="*/ 2473055 h 6858000"/>
              <a:gd name="connsiteX573" fmla="*/ 5829202 w 7467600"/>
              <a:gd name="connsiteY573" fmla="*/ 1971679 h 6858000"/>
              <a:gd name="connsiteX574" fmla="*/ 5911389 w 7467600"/>
              <a:gd name="connsiteY574" fmla="*/ 1898371 h 6858000"/>
              <a:gd name="connsiteX575" fmla="*/ 6237627 w 7467600"/>
              <a:gd name="connsiteY575" fmla="*/ 2231921 h 6858000"/>
              <a:gd name="connsiteX576" fmla="*/ 5911389 w 7467600"/>
              <a:gd name="connsiteY576" fmla="*/ 1898371 h 6858000"/>
              <a:gd name="connsiteX577" fmla="*/ 6944437 w 7467600"/>
              <a:gd name="connsiteY577" fmla="*/ 1575402 h 6858000"/>
              <a:gd name="connsiteX578" fmla="*/ 6304730 w 7467600"/>
              <a:gd name="connsiteY578" fmla="*/ 1766654 h 6858000"/>
              <a:gd name="connsiteX579" fmla="*/ 6944437 w 7467600"/>
              <a:gd name="connsiteY579" fmla="*/ 1575402 h 6858000"/>
              <a:gd name="connsiteX580" fmla="*/ 7019523 w 7467600"/>
              <a:gd name="connsiteY580" fmla="*/ 1519450 h 6858000"/>
              <a:gd name="connsiteX581" fmla="*/ 6298091 w 7467600"/>
              <a:gd name="connsiteY581" fmla="*/ 1737122 h 6858000"/>
              <a:gd name="connsiteX582" fmla="*/ 7019523 w 7467600"/>
              <a:gd name="connsiteY582" fmla="*/ 1519450 h 6858000"/>
              <a:gd name="connsiteX583" fmla="*/ 2399523 w 7467600"/>
              <a:gd name="connsiteY583" fmla="*/ 1428234 h 6858000"/>
              <a:gd name="connsiteX584" fmla="*/ 2224982 w 7467600"/>
              <a:gd name="connsiteY584" fmla="*/ 1826201 h 6858000"/>
              <a:gd name="connsiteX585" fmla="*/ 2096099 w 7467600"/>
              <a:gd name="connsiteY585" fmla="*/ 2345900 h 6858000"/>
              <a:gd name="connsiteX586" fmla="*/ 2283317 w 7467600"/>
              <a:gd name="connsiteY586" fmla="*/ 1796925 h 6858000"/>
              <a:gd name="connsiteX587" fmla="*/ 2399523 w 7467600"/>
              <a:gd name="connsiteY587" fmla="*/ 1428234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278707 w 7467600"/>
              <a:gd name="connsiteY597" fmla="*/ 1352270 h 6858000"/>
              <a:gd name="connsiteX598" fmla="*/ 1423821 w 7467600"/>
              <a:gd name="connsiteY598" fmla="*/ 1351958 h 6858000"/>
              <a:gd name="connsiteX599" fmla="*/ 1638521 w 7467600"/>
              <a:gd name="connsiteY599" fmla="*/ 1908470 h 6858000"/>
              <a:gd name="connsiteX600" fmla="*/ 1754199 w 7467600"/>
              <a:gd name="connsiteY600" fmla="*/ 2149284 h 6858000"/>
              <a:gd name="connsiteX601" fmla="*/ 1908359 w 7467600"/>
              <a:gd name="connsiteY601" fmla="*/ 2364988 h 6858000"/>
              <a:gd name="connsiteX602" fmla="*/ 1647661 w 7467600"/>
              <a:gd name="connsiteY602" fmla="*/ 1825945 h 6858000"/>
              <a:gd name="connsiteX603" fmla="*/ 1423821 w 7467600"/>
              <a:gd name="connsiteY603" fmla="*/ 1351958 h 6858000"/>
              <a:gd name="connsiteX604" fmla="*/ 1431890 w 7467600"/>
              <a:gd name="connsiteY604" fmla="*/ 1306475 h 6858000"/>
              <a:gd name="connsiteX605" fmla="*/ 1507597 w 7467600"/>
              <a:gd name="connsiteY605" fmla="*/ 1446132 h 6858000"/>
              <a:gd name="connsiteX606" fmla="*/ 1674586 w 7467600"/>
              <a:gd name="connsiteY606" fmla="*/ 1813832 h 6858000"/>
              <a:gd name="connsiteX607" fmla="*/ 1815950 w 7467600"/>
              <a:gd name="connsiteY607" fmla="*/ 2128564 h 6858000"/>
              <a:gd name="connsiteX608" fmla="*/ 1984242 w 7467600"/>
              <a:gd name="connsiteY608" fmla="*/ 2430829 h 6858000"/>
              <a:gd name="connsiteX609" fmla="*/ 2014023 w 7467600"/>
              <a:gd name="connsiteY609" fmla="*/ 2450995 h 6858000"/>
              <a:gd name="connsiteX610" fmla="*/ 1747337 w 7467600"/>
              <a:gd name="connsiteY610" fmla="*/ 1855264 h 6858000"/>
              <a:gd name="connsiteX611" fmla="*/ 1533749 w 7467600"/>
              <a:gd name="connsiteY611" fmla="*/ 1478656 h 6858000"/>
              <a:gd name="connsiteX612" fmla="*/ 1431890 w 7467600"/>
              <a:gd name="connsiteY612" fmla="*/ 1306475 h 6858000"/>
              <a:gd name="connsiteX613" fmla="*/ 5052692 w 7467600"/>
              <a:gd name="connsiteY613" fmla="*/ 1292994 h 6858000"/>
              <a:gd name="connsiteX614" fmla="*/ 5200661 w 7467600"/>
              <a:gd name="connsiteY614" fmla="*/ 1635186 h 6858000"/>
              <a:gd name="connsiteX615" fmla="*/ 5297138 w 7467600"/>
              <a:gd name="connsiteY615" fmla="*/ 1906351 h 6858000"/>
              <a:gd name="connsiteX616" fmla="*/ 5052692 w 7467600"/>
              <a:gd name="connsiteY616" fmla="*/ 1292994 h 6858000"/>
              <a:gd name="connsiteX617" fmla="*/ 5009948 w 7467600"/>
              <a:gd name="connsiteY617" fmla="*/ 1273619 h 6858000"/>
              <a:gd name="connsiteX618" fmla="*/ 5121777 w 7467600"/>
              <a:gd name="connsiteY618" fmla="*/ 1654213 h 6858000"/>
              <a:gd name="connsiteX619" fmla="*/ 5293545 w 7467600"/>
              <a:gd name="connsiteY619" fmla="*/ 2072247 h 6858000"/>
              <a:gd name="connsiteX620" fmla="*/ 5294042 w 7467600"/>
              <a:gd name="connsiteY620" fmla="*/ 2065019 h 6858000"/>
              <a:gd name="connsiteX621" fmla="*/ 5171936 w 7467600"/>
              <a:gd name="connsiteY621" fmla="*/ 1647613 h 6858000"/>
              <a:gd name="connsiteX622" fmla="*/ 5009948 w 7467600"/>
              <a:gd name="connsiteY622" fmla="*/ 1273619 h 6858000"/>
              <a:gd name="connsiteX623" fmla="*/ 655236 w 7467600"/>
              <a:gd name="connsiteY623" fmla="*/ 1268632 h 6858000"/>
              <a:gd name="connsiteX624" fmla="*/ 839521 w 7467600"/>
              <a:gd name="connsiteY624" fmla="*/ 1685315 h 6858000"/>
              <a:gd name="connsiteX625" fmla="*/ 1109416 w 7467600"/>
              <a:gd name="connsiteY625" fmla="*/ 2061663 h 6858000"/>
              <a:gd name="connsiteX626" fmla="*/ 1298300 w 7467600"/>
              <a:gd name="connsiteY626" fmla="*/ 2247742 h 6858000"/>
              <a:gd name="connsiteX627" fmla="*/ 1125871 w 7467600"/>
              <a:gd name="connsiteY627" fmla="*/ 1989513 h 6858000"/>
              <a:gd name="connsiteX628" fmla="*/ 981574 w 7467600"/>
              <a:gd name="connsiteY628" fmla="*/ 1783157 h 6858000"/>
              <a:gd name="connsiteX629" fmla="*/ 922198 w 7467600"/>
              <a:gd name="connsiteY629" fmla="*/ 1677437 h 6858000"/>
              <a:gd name="connsiteX630" fmla="*/ 869293 w 7467600"/>
              <a:gd name="connsiteY630" fmla="*/ 1583214 h 6858000"/>
              <a:gd name="connsiteX631" fmla="*/ 751431 w 7467600"/>
              <a:gd name="connsiteY631" fmla="*/ 1405731 h 6858000"/>
              <a:gd name="connsiteX632" fmla="*/ 655236 w 7467600"/>
              <a:gd name="connsiteY632" fmla="*/ 1268632 h 6858000"/>
              <a:gd name="connsiteX633" fmla="*/ 6516292 w 7467600"/>
              <a:gd name="connsiteY633" fmla="*/ 1263064 h 6858000"/>
              <a:gd name="connsiteX634" fmla="*/ 5736320 w 7467600"/>
              <a:gd name="connsiteY634" fmla="*/ 1501803 h 6858000"/>
              <a:gd name="connsiteX635" fmla="*/ 6516292 w 7467600"/>
              <a:gd name="connsiteY635" fmla="*/ 1263064 h 6858000"/>
              <a:gd name="connsiteX636" fmla="*/ 291466 w 7467600"/>
              <a:gd name="connsiteY636" fmla="*/ 1250369 h 6858000"/>
              <a:gd name="connsiteX637" fmla="*/ 323180 w 7467600"/>
              <a:gd name="connsiteY637" fmla="*/ 1435283 h 6858000"/>
              <a:gd name="connsiteX638" fmla="*/ 349381 w 7467600"/>
              <a:gd name="connsiteY638" fmla="*/ 1875041 h 6858000"/>
              <a:gd name="connsiteX639" fmla="*/ 374363 w 7467600"/>
              <a:gd name="connsiteY639" fmla="*/ 1506494 h 6858000"/>
              <a:gd name="connsiteX640" fmla="*/ 302168 w 7467600"/>
              <a:gd name="connsiteY640" fmla="*/ 1274495 h 6858000"/>
              <a:gd name="connsiteX641" fmla="*/ 291466 w 7467600"/>
              <a:gd name="connsiteY641" fmla="*/ 1250369 h 6858000"/>
              <a:gd name="connsiteX642" fmla="*/ 678222 w 7467600"/>
              <a:gd name="connsiteY642" fmla="*/ 1248670 h 6858000"/>
              <a:gd name="connsiteX643" fmla="*/ 775536 w 7467600"/>
              <a:gd name="connsiteY643" fmla="*/ 1388015 h 6858000"/>
              <a:gd name="connsiteX644" fmla="*/ 894529 w 7467600"/>
              <a:gd name="connsiteY644" fmla="*/ 1567739 h 6858000"/>
              <a:gd name="connsiteX645" fmla="*/ 948000 w 7467600"/>
              <a:gd name="connsiteY645" fmla="*/ 1663088 h 6858000"/>
              <a:gd name="connsiteX646" fmla="*/ 1006812 w 7467600"/>
              <a:gd name="connsiteY646" fmla="*/ 1767683 h 6858000"/>
              <a:gd name="connsiteX647" fmla="*/ 1149133 w 7467600"/>
              <a:gd name="connsiteY647" fmla="*/ 1971513 h 6858000"/>
              <a:gd name="connsiteX648" fmla="*/ 1333952 w 7467600"/>
              <a:gd name="connsiteY648" fmla="*/ 2251620 h 6858000"/>
              <a:gd name="connsiteX649" fmla="*/ 1337329 w 7467600"/>
              <a:gd name="connsiteY649" fmla="*/ 2258350 h 6858000"/>
              <a:gd name="connsiteX650" fmla="*/ 1014726 w 7467600"/>
              <a:gd name="connsiteY650" fmla="*/ 1615556 h 6858000"/>
              <a:gd name="connsiteX651" fmla="*/ 678222 w 7467600"/>
              <a:gd name="connsiteY651" fmla="*/ 1248670 h 6858000"/>
              <a:gd name="connsiteX652" fmla="*/ 6691602 w 7467600"/>
              <a:gd name="connsiteY652" fmla="*/ 1140573 h 6858000"/>
              <a:gd name="connsiteX653" fmla="*/ 6571100 w 7467600"/>
              <a:gd name="connsiteY653" fmla="*/ 1183662 h 6858000"/>
              <a:gd name="connsiteX654" fmla="*/ 6241687 w 7467600"/>
              <a:gd name="connsiteY654" fmla="*/ 1257600 h 6858000"/>
              <a:gd name="connsiteX655" fmla="*/ 5693009 w 7467600"/>
              <a:gd name="connsiteY655" fmla="*/ 1478256 h 6858000"/>
              <a:gd name="connsiteX656" fmla="*/ 6548420 w 7467600"/>
              <a:gd name="connsiteY656" fmla="*/ 1214599 h 6858000"/>
              <a:gd name="connsiteX657" fmla="*/ 6605473 w 7467600"/>
              <a:gd name="connsiteY657" fmla="*/ 1184686 h 6858000"/>
              <a:gd name="connsiteX658" fmla="*/ 6691602 w 7467600"/>
              <a:gd name="connsiteY658" fmla="*/ 1140573 h 6858000"/>
              <a:gd name="connsiteX659" fmla="*/ 4002475 w 7467600"/>
              <a:gd name="connsiteY659" fmla="*/ 1037802 h 6858000"/>
              <a:gd name="connsiteX660" fmla="*/ 4000324 w 7467600"/>
              <a:gd name="connsiteY660" fmla="*/ 1039362 h 6858000"/>
              <a:gd name="connsiteX661" fmla="*/ 4002862 w 7467600"/>
              <a:gd name="connsiteY661" fmla="*/ 1042866 h 6858000"/>
              <a:gd name="connsiteX662" fmla="*/ 4002475 w 7467600"/>
              <a:gd name="connsiteY662" fmla="*/ 1037802 h 6858000"/>
              <a:gd name="connsiteX663" fmla="*/ 506322 w 7467600"/>
              <a:gd name="connsiteY663" fmla="*/ 1020997 h 6858000"/>
              <a:gd name="connsiteX664" fmla="*/ 533068 w 7467600"/>
              <a:gd name="connsiteY664" fmla="*/ 1029409 h 6858000"/>
              <a:gd name="connsiteX665" fmla="*/ 1232525 w 7467600"/>
              <a:gd name="connsiteY665" fmla="*/ 1804675 h 6858000"/>
              <a:gd name="connsiteX666" fmla="*/ 1388858 w 7467600"/>
              <a:gd name="connsiteY666" fmla="*/ 2368011 h 6858000"/>
              <a:gd name="connsiteX667" fmla="*/ 1384098 w 7467600"/>
              <a:gd name="connsiteY667" fmla="*/ 2378125 h 6858000"/>
              <a:gd name="connsiteX668" fmla="*/ 1425393 w 7467600"/>
              <a:gd name="connsiteY668" fmla="*/ 2589124 h 6858000"/>
              <a:gd name="connsiteX669" fmla="*/ 1424001 w 7467600"/>
              <a:gd name="connsiteY669" fmla="*/ 2597541 h 6858000"/>
              <a:gd name="connsiteX670" fmla="*/ 2152729 w 7467600"/>
              <a:gd name="connsiteY670" fmla="*/ 2864487 h 6858000"/>
              <a:gd name="connsiteX671" fmla="*/ 2020609 w 7467600"/>
              <a:gd name="connsiteY671" fmla="*/ 2539671 h 6858000"/>
              <a:gd name="connsiteX672" fmla="*/ 2018920 w 7467600"/>
              <a:gd name="connsiteY672" fmla="*/ 2536309 h 6858000"/>
              <a:gd name="connsiteX673" fmla="*/ 1342441 w 7467600"/>
              <a:gd name="connsiteY673" fmla="*/ 1173017 h 6858000"/>
              <a:gd name="connsiteX674" fmla="*/ 1367925 w 7467600"/>
              <a:gd name="connsiteY674" fmla="*/ 1135648 h 6858000"/>
              <a:gd name="connsiteX675" fmla="*/ 1771401 w 7467600"/>
              <a:gd name="connsiteY675" fmla="*/ 1806673 h 6858000"/>
              <a:gd name="connsiteX676" fmla="*/ 1972385 w 7467600"/>
              <a:gd name="connsiteY676" fmla="*/ 2198735 h 6858000"/>
              <a:gd name="connsiteX677" fmla="*/ 2040892 w 7467600"/>
              <a:gd name="connsiteY677" fmla="*/ 2405205 h 6858000"/>
              <a:gd name="connsiteX678" fmla="*/ 2131689 w 7467600"/>
              <a:gd name="connsiteY678" fmla="*/ 1936926 h 6858000"/>
              <a:gd name="connsiteX679" fmla="*/ 2454820 w 7467600"/>
              <a:gd name="connsiteY679" fmla="*/ 1248808 h 6858000"/>
              <a:gd name="connsiteX680" fmla="*/ 2492512 w 7467600"/>
              <a:gd name="connsiteY680" fmla="*/ 1302920 h 6858000"/>
              <a:gd name="connsiteX681" fmla="*/ 2081216 w 7467600"/>
              <a:gd name="connsiteY681" fmla="*/ 2527513 h 6858000"/>
              <a:gd name="connsiteX682" fmla="*/ 2081211 w 7467600"/>
              <a:gd name="connsiteY682" fmla="*/ 2528916 h 6858000"/>
              <a:gd name="connsiteX683" fmla="*/ 2199067 w 7467600"/>
              <a:gd name="connsiteY683" fmla="*/ 2884061 h 6858000"/>
              <a:gd name="connsiteX684" fmla="*/ 3192586 w 7467600"/>
              <a:gd name="connsiteY684" fmla="*/ 3411496 h 6858000"/>
              <a:gd name="connsiteX685" fmla="*/ 3182620 w 7467600"/>
              <a:gd name="connsiteY685" fmla="*/ 3483279 h 6858000"/>
              <a:gd name="connsiteX686" fmla="*/ 2435119 w 7467600"/>
              <a:gd name="connsiteY686" fmla="*/ 3080173 h 6858000"/>
              <a:gd name="connsiteX687" fmla="*/ 2410152 w 7467600"/>
              <a:gd name="connsiteY687" fmla="*/ 3063751 h 6858000"/>
              <a:gd name="connsiteX688" fmla="*/ 2408099 w 7467600"/>
              <a:gd name="connsiteY688" fmla="*/ 3064403 h 6858000"/>
              <a:gd name="connsiteX689" fmla="*/ 2407218 w 7467600"/>
              <a:gd name="connsiteY689" fmla="*/ 3070324 h 6858000"/>
              <a:gd name="connsiteX690" fmla="*/ 2380138 w 7467600"/>
              <a:gd name="connsiteY690" fmla="*/ 3099341 h 6858000"/>
              <a:gd name="connsiteX691" fmla="*/ 1765923 w 7467600"/>
              <a:gd name="connsiteY691" fmla="*/ 3581043 h 6858000"/>
              <a:gd name="connsiteX692" fmla="*/ 1702258 w 7467600"/>
              <a:gd name="connsiteY692" fmla="*/ 3612286 h 6858000"/>
              <a:gd name="connsiteX693" fmla="*/ 1538370 w 7467600"/>
              <a:gd name="connsiteY693" fmla="*/ 3811804 h 6858000"/>
              <a:gd name="connsiteX694" fmla="*/ 542867 w 7467600"/>
              <a:gd name="connsiteY694" fmla="*/ 4944092 h 6858000"/>
              <a:gd name="connsiteX695" fmla="*/ 515800 w 7467600"/>
              <a:gd name="connsiteY695" fmla="*/ 4862180 h 6858000"/>
              <a:gd name="connsiteX696" fmla="*/ 909145 w 7467600"/>
              <a:gd name="connsiteY696" fmla="*/ 4199225 h 6858000"/>
              <a:gd name="connsiteX697" fmla="*/ 1214067 w 7467600"/>
              <a:gd name="connsiteY697" fmla="*/ 3908561 h 6858000"/>
              <a:gd name="connsiteX698" fmla="*/ 640967 w 7467600"/>
              <a:gd name="connsiteY698" fmla="*/ 4105601 h 6858000"/>
              <a:gd name="connsiteX699" fmla="*/ 112563 w 7467600"/>
              <a:gd name="connsiteY699" fmla="*/ 4396952 h 6858000"/>
              <a:gd name="connsiteX700" fmla="*/ 0 w 7467600"/>
              <a:gd name="connsiteY700" fmla="*/ 4466006 h 6858000"/>
              <a:gd name="connsiteX701" fmla="*/ 0 w 7467600"/>
              <a:gd name="connsiteY701" fmla="*/ 4233763 h 6858000"/>
              <a:gd name="connsiteX702" fmla="*/ 36881 w 7467600"/>
              <a:gd name="connsiteY702" fmla="*/ 4200118 h 6858000"/>
              <a:gd name="connsiteX703" fmla="*/ 910534 w 7467600"/>
              <a:gd name="connsiteY703" fmla="*/ 3629753 h 6858000"/>
              <a:gd name="connsiteX704" fmla="*/ 1578717 w 7467600"/>
              <a:gd name="connsiteY704" fmla="*/ 3575982 h 6858000"/>
              <a:gd name="connsiteX705" fmla="*/ 2338780 w 7467600"/>
              <a:gd name="connsiteY705" fmla="*/ 3033725 h 6858000"/>
              <a:gd name="connsiteX706" fmla="*/ 1807991 w 7467600"/>
              <a:gd name="connsiteY706" fmla="*/ 2807184 h 6858000"/>
              <a:gd name="connsiteX707" fmla="*/ 1416358 w 7467600"/>
              <a:gd name="connsiteY707" fmla="*/ 3112571 h 6858000"/>
              <a:gd name="connsiteX708" fmla="*/ 939066 w 7467600"/>
              <a:gd name="connsiteY708" fmla="*/ 3378798 h 6858000"/>
              <a:gd name="connsiteX709" fmla="*/ 115099 w 7467600"/>
              <a:gd name="connsiteY709" fmla="*/ 3607650 h 6858000"/>
              <a:gd name="connsiteX710" fmla="*/ 97284 w 7467600"/>
              <a:gd name="connsiteY710" fmla="*/ 3520393 h 6858000"/>
              <a:gd name="connsiteX711" fmla="*/ 922050 w 7467600"/>
              <a:gd name="connsiteY711" fmla="*/ 3074867 h 6858000"/>
              <a:gd name="connsiteX712" fmla="*/ 1405265 w 7467600"/>
              <a:gd name="connsiteY712" fmla="*/ 3016319 h 6858000"/>
              <a:gd name="connsiteX713" fmla="*/ 1407512 w 7467600"/>
              <a:gd name="connsiteY713" fmla="*/ 3018001 h 6858000"/>
              <a:gd name="connsiteX714" fmla="*/ 1726266 w 7467600"/>
              <a:gd name="connsiteY714" fmla="*/ 2777274 h 6858000"/>
              <a:gd name="connsiteX715" fmla="*/ 625390 w 7467600"/>
              <a:gd name="connsiteY715" fmla="*/ 2514541 h 6858000"/>
              <a:gd name="connsiteX716" fmla="*/ 619799 w 7467600"/>
              <a:gd name="connsiteY716" fmla="*/ 2527180 h 6858000"/>
              <a:gd name="connsiteX717" fmla="*/ 310030 w 7467600"/>
              <a:gd name="connsiteY717" fmla="*/ 2771818 h 6858000"/>
              <a:gd name="connsiteX718" fmla="*/ 173877 w 7467600"/>
              <a:gd name="connsiteY718" fmla="*/ 2937056 h 6858000"/>
              <a:gd name="connsiteX719" fmla="*/ 77889 w 7467600"/>
              <a:gd name="connsiteY719" fmla="*/ 3138440 h 6858000"/>
              <a:gd name="connsiteX720" fmla="*/ 0 w 7467600"/>
              <a:gd name="connsiteY720" fmla="*/ 3271395 h 6858000"/>
              <a:gd name="connsiteX721" fmla="*/ 0 w 7467600"/>
              <a:gd name="connsiteY721" fmla="*/ 3153002 h 6858000"/>
              <a:gd name="connsiteX722" fmla="*/ 2386 w 7467600"/>
              <a:gd name="connsiteY722" fmla="*/ 3149203 h 6858000"/>
              <a:gd name="connsiteX723" fmla="*/ 89753 w 7467600"/>
              <a:gd name="connsiteY723" fmla="*/ 2987702 h 6858000"/>
              <a:gd name="connsiteX724" fmla="*/ 76869 w 7467600"/>
              <a:gd name="connsiteY724" fmla="*/ 3005404 h 6858000"/>
              <a:gd name="connsiteX725" fmla="*/ 32049 w 7467600"/>
              <a:gd name="connsiteY725" fmla="*/ 3065814 h 6858000"/>
              <a:gd name="connsiteX726" fmla="*/ 0 w 7467600"/>
              <a:gd name="connsiteY726" fmla="*/ 3108744 h 6858000"/>
              <a:gd name="connsiteX727" fmla="*/ 0 w 7467600"/>
              <a:gd name="connsiteY727" fmla="*/ 3058059 h 6858000"/>
              <a:gd name="connsiteX728" fmla="*/ 7610 w 7467600"/>
              <a:gd name="connsiteY728" fmla="*/ 3047889 h 6858000"/>
              <a:gd name="connsiteX729" fmla="*/ 52419 w 7467600"/>
              <a:gd name="connsiteY729" fmla="*/ 2987479 h 6858000"/>
              <a:gd name="connsiteX730" fmla="*/ 59142 w 7467600"/>
              <a:gd name="connsiteY730" fmla="*/ 2978488 h 6858000"/>
              <a:gd name="connsiteX731" fmla="*/ 0 w 7467600"/>
              <a:gd name="connsiteY731" fmla="*/ 3015334 h 6858000"/>
              <a:gd name="connsiteX732" fmla="*/ 0 w 7467600"/>
              <a:gd name="connsiteY732" fmla="*/ 2914286 h 6858000"/>
              <a:gd name="connsiteX733" fmla="*/ 36383 w 7467600"/>
              <a:gd name="connsiteY733" fmla="*/ 2901128 h 6858000"/>
              <a:gd name="connsiteX734" fmla="*/ 156329 w 7467600"/>
              <a:gd name="connsiteY734" fmla="*/ 2840533 h 6858000"/>
              <a:gd name="connsiteX735" fmla="*/ 358355 w 7467600"/>
              <a:gd name="connsiteY735" fmla="*/ 2620471 h 6858000"/>
              <a:gd name="connsiteX736" fmla="*/ 510577 w 7467600"/>
              <a:gd name="connsiteY736" fmla="*/ 2501244 h 6858000"/>
              <a:gd name="connsiteX737" fmla="*/ 211967 w 7467600"/>
              <a:gd name="connsiteY737" fmla="*/ 2479171 h 6858000"/>
              <a:gd name="connsiteX738" fmla="*/ 0 w 7467600"/>
              <a:gd name="connsiteY738" fmla="*/ 2476398 h 6858000"/>
              <a:gd name="connsiteX739" fmla="*/ 0 w 7467600"/>
              <a:gd name="connsiteY739" fmla="*/ 2389189 h 6858000"/>
              <a:gd name="connsiteX740" fmla="*/ 103062 w 7467600"/>
              <a:gd name="connsiteY740" fmla="*/ 2389518 h 6858000"/>
              <a:gd name="connsiteX741" fmla="*/ 510734 w 7467600"/>
              <a:gd name="connsiteY741" fmla="*/ 2416201 h 6858000"/>
              <a:gd name="connsiteX742" fmla="*/ 279257 w 7467600"/>
              <a:gd name="connsiteY742" fmla="*/ 2092102 h 6858000"/>
              <a:gd name="connsiteX743" fmla="*/ 65265 w 7467600"/>
              <a:gd name="connsiteY743" fmla="*/ 2006049 h 6858000"/>
              <a:gd name="connsiteX744" fmla="*/ 0 w 7467600"/>
              <a:gd name="connsiteY744" fmla="*/ 1982532 h 6858000"/>
              <a:gd name="connsiteX745" fmla="*/ 0 w 7467600"/>
              <a:gd name="connsiteY745" fmla="*/ 1912789 h 6858000"/>
              <a:gd name="connsiteX746" fmla="*/ 97460 w 7467600"/>
              <a:gd name="connsiteY746" fmla="*/ 1953725 h 6858000"/>
              <a:gd name="connsiteX747" fmla="*/ 221272 w 7467600"/>
              <a:gd name="connsiteY747" fmla="*/ 1980766 h 6858000"/>
              <a:gd name="connsiteX748" fmla="*/ 116765 w 7467600"/>
              <a:gd name="connsiteY748" fmla="*/ 1911033 h 6858000"/>
              <a:gd name="connsiteX749" fmla="*/ 16405 w 7467600"/>
              <a:gd name="connsiteY749" fmla="*/ 1803412 h 6858000"/>
              <a:gd name="connsiteX750" fmla="*/ 0 w 7467600"/>
              <a:gd name="connsiteY750" fmla="*/ 1784777 h 6858000"/>
              <a:gd name="connsiteX751" fmla="*/ 0 w 7467600"/>
              <a:gd name="connsiteY751" fmla="*/ 1740082 h 6858000"/>
              <a:gd name="connsiteX752" fmla="*/ 39394 w 7467600"/>
              <a:gd name="connsiteY752" fmla="*/ 1784856 h 6858000"/>
              <a:gd name="connsiteX753" fmla="*/ 135813 w 7467600"/>
              <a:gd name="connsiteY753" fmla="*/ 1888838 h 6858000"/>
              <a:gd name="connsiteX754" fmla="*/ 242575 w 7467600"/>
              <a:gd name="connsiteY754" fmla="*/ 1958841 h 6858000"/>
              <a:gd name="connsiteX755" fmla="*/ 82197 w 7467600"/>
              <a:gd name="connsiteY755" fmla="*/ 1754826 h 6858000"/>
              <a:gd name="connsiteX756" fmla="*/ 0 w 7467600"/>
              <a:gd name="connsiteY756" fmla="*/ 1679650 h 6858000"/>
              <a:gd name="connsiteX757" fmla="*/ 0 w 7467600"/>
              <a:gd name="connsiteY757" fmla="*/ 1602463 h 6858000"/>
              <a:gd name="connsiteX758" fmla="*/ 84689 w 7467600"/>
              <a:gd name="connsiteY758" fmla="*/ 1677442 h 6858000"/>
              <a:gd name="connsiteX759" fmla="*/ 298437 w 7467600"/>
              <a:gd name="connsiteY759" fmla="*/ 1968019 h 6858000"/>
              <a:gd name="connsiteX760" fmla="*/ 227269 w 7467600"/>
              <a:gd name="connsiteY760" fmla="*/ 1114064 h 6858000"/>
              <a:gd name="connsiteX761" fmla="*/ 248003 w 7467600"/>
              <a:gd name="connsiteY761" fmla="*/ 1089613 h 6858000"/>
              <a:gd name="connsiteX762" fmla="*/ 427020 w 7467600"/>
              <a:gd name="connsiteY762" fmla="*/ 1619803 h 6858000"/>
              <a:gd name="connsiteX763" fmla="*/ 340345 w 7467600"/>
              <a:gd name="connsiteY763" fmla="*/ 2027739 h 6858000"/>
              <a:gd name="connsiteX764" fmla="*/ 360865 w 7467600"/>
              <a:gd name="connsiteY764" fmla="*/ 2044827 h 6858000"/>
              <a:gd name="connsiteX765" fmla="*/ 560414 w 7467600"/>
              <a:gd name="connsiteY765" fmla="*/ 2421457 h 6858000"/>
              <a:gd name="connsiteX766" fmla="*/ 1359703 w 7467600"/>
              <a:gd name="connsiteY766" fmla="*/ 2578554 h 6858000"/>
              <a:gd name="connsiteX767" fmla="*/ 1359422 w 7467600"/>
              <a:gd name="connsiteY767" fmla="*/ 2577994 h 6858000"/>
              <a:gd name="connsiteX768" fmla="*/ 828701 w 7467600"/>
              <a:gd name="connsiteY768" fmla="*/ 1839520 h 6858000"/>
              <a:gd name="connsiteX769" fmla="*/ 494427 w 7467600"/>
              <a:gd name="connsiteY769" fmla="*/ 1092333 h 6858000"/>
              <a:gd name="connsiteX770" fmla="*/ 506322 w 7467600"/>
              <a:gd name="connsiteY770" fmla="*/ 1020997 h 6858000"/>
              <a:gd name="connsiteX771" fmla="*/ 4570198 w 7467600"/>
              <a:gd name="connsiteY771" fmla="*/ 978081 h 6858000"/>
              <a:gd name="connsiteX772" fmla="*/ 4523691 w 7467600"/>
              <a:gd name="connsiteY772" fmla="*/ 1127776 h 6858000"/>
              <a:gd name="connsiteX773" fmla="*/ 4509875 w 7467600"/>
              <a:gd name="connsiteY773" fmla="*/ 1167552 h 6858000"/>
              <a:gd name="connsiteX774" fmla="*/ 4478168 w 7467600"/>
              <a:gd name="connsiteY774" fmla="*/ 1260735 h 6858000"/>
              <a:gd name="connsiteX775" fmla="*/ 4409309 w 7467600"/>
              <a:gd name="connsiteY775" fmla="*/ 1666996 h 6858000"/>
              <a:gd name="connsiteX776" fmla="*/ 4370031 w 7467600"/>
              <a:gd name="connsiteY776" fmla="*/ 1955666 h 6858000"/>
              <a:gd name="connsiteX777" fmla="*/ 4570198 w 7467600"/>
              <a:gd name="connsiteY777" fmla="*/ 978081 h 6858000"/>
              <a:gd name="connsiteX778" fmla="*/ 4557898 w 7467600"/>
              <a:gd name="connsiteY778" fmla="*/ 900011 h 6858000"/>
              <a:gd name="connsiteX779" fmla="*/ 4344840 w 7467600"/>
              <a:gd name="connsiteY779" fmla="*/ 1922038 h 6858000"/>
              <a:gd name="connsiteX780" fmla="*/ 4378710 w 7467600"/>
              <a:gd name="connsiteY780" fmla="*/ 1665516 h 6858000"/>
              <a:gd name="connsiteX781" fmla="*/ 4448798 w 7467600"/>
              <a:gd name="connsiteY781" fmla="*/ 1253024 h 6858000"/>
              <a:gd name="connsiteX782" fmla="*/ 4480315 w 7467600"/>
              <a:gd name="connsiteY782" fmla="*/ 1158454 h 6858000"/>
              <a:gd name="connsiteX783" fmla="*/ 4494133 w 7467600"/>
              <a:gd name="connsiteY783" fmla="*/ 1118676 h 6858000"/>
              <a:gd name="connsiteX784" fmla="*/ 4557898 w 7467600"/>
              <a:gd name="connsiteY784" fmla="*/ 900011 h 6858000"/>
              <a:gd name="connsiteX785" fmla="*/ 5870151 w 7467600"/>
              <a:gd name="connsiteY785" fmla="*/ 898890 h 6858000"/>
              <a:gd name="connsiteX786" fmla="*/ 5861335 w 7467600"/>
              <a:gd name="connsiteY786" fmla="*/ 899177 h 6858000"/>
              <a:gd name="connsiteX787" fmla="*/ 5843702 w 7467600"/>
              <a:gd name="connsiteY787" fmla="*/ 899748 h 6858000"/>
              <a:gd name="connsiteX788" fmla="*/ 5651107 w 7467600"/>
              <a:gd name="connsiteY788" fmla="*/ 920306 h 6858000"/>
              <a:gd name="connsiteX789" fmla="*/ 5459407 w 7467600"/>
              <a:gd name="connsiteY789" fmla="*/ 940975 h 6858000"/>
              <a:gd name="connsiteX790" fmla="*/ 5374846 w 7467600"/>
              <a:gd name="connsiteY790" fmla="*/ 941988 h 6858000"/>
              <a:gd name="connsiteX791" fmla="*/ 5256105 w 7467600"/>
              <a:gd name="connsiteY791" fmla="*/ 945632 h 6858000"/>
              <a:gd name="connsiteX792" fmla="*/ 5107071 w 7467600"/>
              <a:gd name="connsiteY792" fmla="*/ 969720 h 6858000"/>
              <a:gd name="connsiteX793" fmla="*/ 4998681 w 7467600"/>
              <a:gd name="connsiteY793" fmla="*/ 988771 h 6858000"/>
              <a:gd name="connsiteX794" fmla="*/ 5870151 w 7467600"/>
              <a:gd name="connsiteY794" fmla="*/ 898890 h 6858000"/>
              <a:gd name="connsiteX795" fmla="*/ 5504425 w 7467600"/>
              <a:gd name="connsiteY795" fmla="*/ 848067 h 6858000"/>
              <a:gd name="connsiteX796" fmla="*/ 4968849 w 7467600"/>
              <a:gd name="connsiteY796" fmla="*/ 962318 h 6858000"/>
              <a:gd name="connsiteX797" fmla="*/ 5104039 w 7467600"/>
              <a:gd name="connsiteY797" fmla="*/ 940634 h 6858000"/>
              <a:gd name="connsiteX798" fmla="*/ 5256311 w 7467600"/>
              <a:gd name="connsiteY798" fmla="*/ 916490 h 6858000"/>
              <a:gd name="connsiteX799" fmla="*/ 5377381 w 7467600"/>
              <a:gd name="connsiteY799" fmla="*/ 912671 h 6858000"/>
              <a:gd name="connsiteX800" fmla="*/ 5460148 w 7467600"/>
              <a:gd name="connsiteY800" fmla="*/ 911442 h 6858000"/>
              <a:gd name="connsiteX801" fmla="*/ 5648971 w 7467600"/>
              <a:gd name="connsiteY801" fmla="*/ 891331 h 6858000"/>
              <a:gd name="connsiteX802" fmla="*/ 5844807 w 7467600"/>
              <a:gd name="connsiteY802" fmla="*/ 870718 h 6858000"/>
              <a:gd name="connsiteX803" fmla="*/ 5862975 w 7467600"/>
              <a:gd name="connsiteY803" fmla="*/ 869756 h 6858000"/>
              <a:gd name="connsiteX804" fmla="*/ 5920887 w 7467600"/>
              <a:gd name="connsiteY804" fmla="*/ 865929 h 6858000"/>
              <a:gd name="connsiteX805" fmla="*/ 5504425 w 7467600"/>
              <a:gd name="connsiteY805" fmla="*/ 848067 h 6858000"/>
              <a:gd name="connsiteX806" fmla="*/ 3607114 w 7467600"/>
              <a:gd name="connsiteY806" fmla="*/ 467441 h 6858000"/>
              <a:gd name="connsiteX807" fmla="*/ 3296242 w 7467600"/>
              <a:gd name="connsiteY807" fmla="*/ 807991 h 6858000"/>
              <a:gd name="connsiteX808" fmla="*/ 3174674 w 7467600"/>
              <a:gd name="connsiteY808" fmla="*/ 919759 h 6858000"/>
              <a:gd name="connsiteX809" fmla="*/ 3042978 w 7467600"/>
              <a:gd name="connsiteY809" fmla="*/ 1054894 h 6858000"/>
              <a:gd name="connsiteX810" fmla="*/ 2968914 w 7467600"/>
              <a:gd name="connsiteY810" fmla="*/ 1133756 h 6858000"/>
              <a:gd name="connsiteX811" fmla="*/ 3103823 w 7467600"/>
              <a:gd name="connsiteY811" fmla="*/ 1026814 h 6858000"/>
              <a:gd name="connsiteX812" fmla="*/ 3607114 w 7467600"/>
              <a:gd name="connsiteY812" fmla="*/ 467441 h 6858000"/>
              <a:gd name="connsiteX813" fmla="*/ 3744487 w 7467600"/>
              <a:gd name="connsiteY813" fmla="*/ 383136 h 6858000"/>
              <a:gd name="connsiteX814" fmla="*/ 3970213 w 7467600"/>
              <a:gd name="connsiteY814" fmla="*/ 995559 h 6858000"/>
              <a:gd name="connsiteX815" fmla="*/ 3744487 w 7467600"/>
              <a:gd name="connsiteY815" fmla="*/ 383136 h 6858000"/>
              <a:gd name="connsiteX816" fmla="*/ 3624562 w 7467600"/>
              <a:gd name="connsiteY816" fmla="*/ 367041 h 6858000"/>
              <a:gd name="connsiteX817" fmla="*/ 3489712 w 7467600"/>
              <a:gd name="connsiteY817" fmla="*/ 485386 h 6858000"/>
              <a:gd name="connsiteX818" fmla="*/ 3182994 w 7467600"/>
              <a:gd name="connsiteY818" fmla="*/ 828265 h 6858000"/>
              <a:gd name="connsiteX819" fmla="*/ 2892114 w 7467600"/>
              <a:gd name="connsiteY819" fmla="*/ 1172635 h 6858000"/>
              <a:gd name="connsiteX820" fmla="*/ 3021459 w 7467600"/>
              <a:gd name="connsiteY820" fmla="*/ 1035385 h 6858000"/>
              <a:gd name="connsiteX821" fmla="*/ 3153873 w 7467600"/>
              <a:gd name="connsiteY821" fmla="*/ 898971 h 6858000"/>
              <a:gd name="connsiteX822" fmla="*/ 3276511 w 7467600"/>
              <a:gd name="connsiteY822" fmla="*/ 786423 h 6858000"/>
              <a:gd name="connsiteX823" fmla="*/ 3584154 w 7467600"/>
              <a:gd name="connsiteY823" fmla="*/ 448218 h 6858000"/>
              <a:gd name="connsiteX824" fmla="*/ 3624562 w 7467600"/>
              <a:gd name="connsiteY824" fmla="*/ 367041 h 6858000"/>
              <a:gd name="connsiteX825" fmla="*/ 3766672 w 7467600"/>
              <a:gd name="connsiteY825" fmla="*/ 359429 h 6858000"/>
              <a:gd name="connsiteX826" fmla="*/ 3996338 w 7467600"/>
              <a:gd name="connsiteY826" fmla="*/ 968237 h 6858000"/>
              <a:gd name="connsiteX827" fmla="*/ 3766672 w 7467600"/>
              <a:gd name="connsiteY827" fmla="*/ 359429 h 6858000"/>
              <a:gd name="connsiteX828" fmla="*/ 5805386 w 7467600"/>
              <a:gd name="connsiteY828" fmla="*/ 239240 h 6858000"/>
              <a:gd name="connsiteX829" fmla="*/ 5736947 w 7467600"/>
              <a:gd name="connsiteY829" fmla="*/ 261367 h 6858000"/>
              <a:gd name="connsiteX830" fmla="*/ 5427012 w 7467600"/>
              <a:gd name="connsiteY830" fmla="*/ 311272 h 6858000"/>
              <a:gd name="connsiteX831" fmla="*/ 5147818 w 7467600"/>
              <a:gd name="connsiteY831" fmla="*/ 322112 h 6858000"/>
              <a:gd name="connsiteX832" fmla="*/ 5060854 w 7467600"/>
              <a:gd name="connsiteY832" fmla="*/ 311882 h 6858000"/>
              <a:gd name="connsiteX833" fmla="*/ 4945989 w 7467600"/>
              <a:gd name="connsiteY833" fmla="*/ 300516 h 6858000"/>
              <a:gd name="connsiteX834" fmla="*/ 5410479 w 7467600"/>
              <a:gd name="connsiteY834" fmla="*/ 348434 h 6858000"/>
              <a:gd name="connsiteX835" fmla="*/ 5805386 w 7467600"/>
              <a:gd name="connsiteY835" fmla="*/ 239240 h 6858000"/>
              <a:gd name="connsiteX836" fmla="*/ 5905192 w 7467600"/>
              <a:gd name="connsiteY836" fmla="*/ 163079 h 6858000"/>
              <a:gd name="connsiteX837" fmla="*/ 5865655 w 7467600"/>
              <a:gd name="connsiteY837" fmla="*/ 171901 h 6858000"/>
              <a:gd name="connsiteX838" fmla="*/ 5259740 w 7467600"/>
              <a:gd name="connsiteY838" fmla="*/ 257013 h 6858000"/>
              <a:gd name="connsiteX839" fmla="*/ 5208466 w 7467600"/>
              <a:gd name="connsiteY839" fmla="*/ 257550 h 6858000"/>
              <a:gd name="connsiteX840" fmla="*/ 4980204 w 7467600"/>
              <a:gd name="connsiteY840" fmla="*/ 271903 h 6858000"/>
              <a:gd name="connsiteX841" fmla="*/ 5068068 w 7467600"/>
              <a:gd name="connsiteY841" fmla="*/ 282244 h 6858000"/>
              <a:gd name="connsiteX842" fmla="*/ 5153231 w 7467600"/>
              <a:gd name="connsiteY842" fmla="*/ 292240 h 6858000"/>
              <a:gd name="connsiteX843" fmla="*/ 5426491 w 7467600"/>
              <a:gd name="connsiteY843" fmla="*/ 281128 h 6858000"/>
              <a:gd name="connsiteX844" fmla="*/ 5731212 w 7467600"/>
              <a:gd name="connsiteY844" fmla="*/ 231951 h 6858000"/>
              <a:gd name="connsiteX845" fmla="*/ 5905192 w 7467600"/>
              <a:gd name="connsiteY845" fmla="*/ 163079 h 6858000"/>
              <a:gd name="connsiteX846" fmla="*/ 5944437 w 7467600"/>
              <a:gd name="connsiteY846" fmla="*/ 113829 h 6858000"/>
              <a:gd name="connsiteX847" fmla="*/ 5825032 w 7467600"/>
              <a:gd name="connsiteY847" fmla="*/ 146405 h 6858000"/>
              <a:gd name="connsiteX848" fmla="*/ 4955599 w 7467600"/>
              <a:gd name="connsiteY848" fmla="*/ 247008 h 6858000"/>
              <a:gd name="connsiteX849" fmla="*/ 5210104 w 7467600"/>
              <a:gd name="connsiteY849" fmla="*/ 228123 h 6858000"/>
              <a:gd name="connsiteX850" fmla="*/ 5261015 w 7467600"/>
              <a:gd name="connsiteY850" fmla="*/ 227087 h 6858000"/>
              <a:gd name="connsiteX851" fmla="*/ 5861181 w 7467600"/>
              <a:gd name="connsiteY851" fmla="*/ 143093 h 6858000"/>
              <a:gd name="connsiteX852" fmla="*/ 5961252 w 7467600"/>
              <a:gd name="connsiteY852" fmla="*/ 114820 h 6858000"/>
              <a:gd name="connsiteX853" fmla="*/ 5944437 w 7467600"/>
              <a:gd name="connsiteY853" fmla="*/ 113829 h 6858000"/>
              <a:gd name="connsiteX854" fmla="*/ 3882765 w 7467600"/>
              <a:gd name="connsiteY854" fmla="*/ 0 h 6858000"/>
              <a:gd name="connsiteX855" fmla="*/ 3995099 w 7467600"/>
              <a:gd name="connsiteY855" fmla="*/ 0 h 6858000"/>
              <a:gd name="connsiteX856" fmla="*/ 4163818 w 7467600"/>
              <a:gd name="connsiteY856" fmla="*/ 234104 h 6858000"/>
              <a:gd name="connsiteX857" fmla="*/ 4172099 w 7467600"/>
              <a:gd name="connsiteY857" fmla="*/ 234207 h 6858000"/>
              <a:gd name="connsiteX858" fmla="*/ 4784282 w 7467600"/>
              <a:gd name="connsiteY858" fmla="*/ 276561 h 6858000"/>
              <a:gd name="connsiteX859" fmla="*/ 4801687 w 7467600"/>
              <a:gd name="connsiteY859" fmla="*/ 267764 h 6858000"/>
              <a:gd name="connsiteX860" fmla="*/ 6082788 w 7467600"/>
              <a:gd name="connsiteY860" fmla="*/ 64119 h 6858000"/>
              <a:gd name="connsiteX861" fmla="*/ 6099442 w 7467600"/>
              <a:gd name="connsiteY861" fmla="*/ 82568 h 6858000"/>
              <a:gd name="connsiteX862" fmla="*/ 4804137 w 7467600"/>
              <a:gd name="connsiteY862" fmla="*/ 320931 h 6858000"/>
              <a:gd name="connsiteX863" fmla="*/ 4227047 w 7467600"/>
              <a:gd name="connsiteY863" fmla="*/ 313415 h 6858000"/>
              <a:gd name="connsiteX864" fmla="*/ 4346041 w 7467600"/>
              <a:gd name="connsiteY864" fmla="*/ 456086 h 6858000"/>
              <a:gd name="connsiteX865" fmla="*/ 4870967 w 7467600"/>
              <a:gd name="connsiteY865" fmla="*/ 963061 h 6858000"/>
              <a:gd name="connsiteX866" fmla="*/ 4889647 w 7467600"/>
              <a:gd name="connsiteY866" fmla="*/ 957147 h 6858000"/>
              <a:gd name="connsiteX867" fmla="*/ 5422504 w 7467600"/>
              <a:gd name="connsiteY867" fmla="*/ 805191 h 6858000"/>
              <a:gd name="connsiteX868" fmla="*/ 6087656 w 7467600"/>
              <a:gd name="connsiteY868" fmla="*/ 826703 h 6858000"/>
              <a:gd name="connsiteX869" fmla="*/ 6058717 w 7467600"/>
              <a:gd name="connsiteY869" fmla="*/ 865992 h 6858000"/>
              <a:gd name="connsiteX870" fmla="*/ 4974153 w 7467600"/>
              <a:gd name="connsiteY870" fmla="*/ 1045456 h 6858000"/>
              <a:gd name="connsiteX871" fmla="*/ 5627835 w 7467600"/>
              <a:gd name="connsiteY871" fmla="*/ 1472077 h 6858000"/>
              <a:gd name="connsiteX872" fmla="*/ 5629817 w 7467600"/>
              <a:gd name="connsiteY872" fmla="*/ 1471412 h 6858000"/>
              <a:gd name="connsiteX873" fmla="*/ 5634124 w 7467600"/>
              <a:gd name="connsiteY873" fmla="*/ 1470572 h 6858000"/>
              <a:gd name="connsiteX874" fmla="*/ 5755832 w 7467600"/>
              <a:gd name="connsiteY874" fmla="*/ 1383886 h 6858000"/>
              <a:gd name="connsiteX875" fmla="*/ 6014186 w 7467600"/>
              <a:gd name="connsiteY875" fmla="*/ 1279799 h 6858000"/>
              <a:gd name="connsiteX876" fmla="*/ 6901619 w 7467600"/>
              <a:gd name="connsiteY876" fmla="*/ 1047874 h 6858000"/>
              <a:gd name="connsiteX877" fmla="*/ 6931566 w 7467600"/>
              <a:gd name="connsiteY877" fmla="*/ 1062034 h 6858000"/>
              <a:gd name="connsiteX878" fmla="*/ 5790982 w 7467600"/>
              <a:gd name="connsiteY878" fmla="*/ 1561380 h 6858000"/>
              <a:gd name="connsiteX879" fmla="*/ 6188971 w 7467600"/>
              <a:gd name="connsiteY879" fmla="*/ 1755168 h 6858000"/>
              <a:gd name="connsiteX880" fmla="*/ 6202446 w 7467600"/>
              <a:gd name="connsiteY880" fmla="*/ 1752268 h 6858000"/>
              <a:gd name="connsiteX881" fmla="*/ 7179560 w 7467600"/>
              <a:gd name="connsiteY881" fmla="*/ 1467551 h 6858000"/>
              <a:gd name="connsiteX882" fmla="*/ 7158730 w 7467600"/>
              <a:gd name="connsiteY882" fmla="*/ 1507835 h 6858000"/>
              <a:gd name="connsiteX883" fmla="*/ 6326959 w 7467600"/>
              <a:gd name="connsiteY883" fmla="*/ 1817686 h 6858000"/>
              <a:gd name="connsiteX884" fmla="*/ 6537433 w 7467600"/>
              <a:gd name="connsiteY884" fmla="*/ 1907790 h 6858000"/>
              <a:gd name="connsiteX885" fmla="*/ 6550221 w 7467600"/>
              <a:gd name="connsiteY885" fmla="*/ 1910729 h 6858000"/>
              <a:gd name="connsiteX886" fmla="*/ 6964438 w 7467600"/>
              <a:gd name="connsiteY886" fmla="*/ 2209505 h 6858000"/>
              <a:gd name="connsiteX887" fmla="*/ 7367862 w 7467600"/>
              <a:gd name="connsiteY887" fmla="*/ 2806833 h 6858000"/>
              <a:gd name="connsiteX888" fmla="*/ 7364329 w 7467600"/>
              <a:gd name="connsiteY888" fmla="*/ 2826907 h 6858000"/>
              <a:gd name="connsiteX889" fmla="*/ 7290545 w 7467600"/>
              <a:gd name="connsiteY889" fmla="*/ 2850663 h 6858000"/>
              <a:gd name="connsiteX890" fmla="*/ 6472036 w 7467600"/>
              <a:gd name="connsiteY890" fmla="*/ 1959003 h 6858000"/>
              <a:gd name="connsiteX891" fmla="*/ 5792897 w 7467600"/>
              <a:gd name="connsiteY891" fmla="*/ 1647747 h 6858000"/>
              <a:gd name="connsiteX892" fmla="*/ 5842751 w 7467600"/>
              <a:gd name="connsiteY892" fmla="*/ 1816112 h 6858000"/>
              <a:gd name="connsiteX893" fmla="*/ 5847424 w 7467600"/>
              <a:gd name="connsiteY893" fmla="*/ 1815776 h 6858000"/>
              <a:gd name="connsiteX894" fmla="*/ 6399821 w 7467600"/>
              <a:gd name="connsiteY894" fmla="*/ 2344799 h 6858000"/>
              <a:gd name="connsiteX895" fmla="*/ 6323232 w 7467600"/>
              <a:gd name="connsiteY895" fmla="*/ 2389634 h 6858000"/>
              <a:gd name="connsiteX896" fmla="*/ 5942958 w 7467600"/>
              <a:gd name="connsiteY896" fmla="*/ 2077708 h 6858000"/>
              <a:gd name="connsiteX897" fmla="*/ 5921559 w 7467600"/>
              <a:gd name="connsiteY897" fmla="*/ 2378596 h 6858000"/>
              <a:gd name="connsiteX898" fmla="*/ 5817651 w 7467600"/>
              <a:gd name="connsiteY898" fmla="*/ 3023919 h 6858000"/>
              <a:gd name="connsiteX899" fmla="*/ 5729634 w 7467600"/>
              <a:gd name="connsiteY899" fmla="*/ 3051849 h 6858000"/>
              <a:gd name="connsiteX900" fmla="*/ 5611018 w 7467600"/>
              <a:gd name="connsiteY900" fmla="*/ 2316769 h 6858000"/>
              <a:gd name="connsiteX901" fmla="*/ 5687608 w 7467600"/>
              <a:gd name="connsiteY901" fmla="*/ 2039972 h 6858000"/>
              <a:gd name="connsiteX902" fmla="*/ 5657554 w 7467600"/>
              <a:gd name="connsiteY902" fmla="*/ 1576445 h 6858000"/>
              <a:gd name="connsiteX903" fmla="*/ 5150475 w 7467600"/>
              <a:gd name="connsiteY903" fmla="*/ 1274012 h 6858000"/>
              <a:gd name="connsiteX904" fmla="*/ 5349142 w 7467600"/>
              <a:gd name="connsiteY904" fmla="*/ 2204405 h 6858000"/>
              <a:gd name="connsiteX905" fmla="*/ 5262214 w 7467600"/>
              <a:gd name="connsiteY905" fmla="*/ 2233836 h 6858000"/>
              <a:gd name="connsiteX906" fmla="*/ 4981539 w 7467600"/>
              <a:gd name="connsiteY906" fmla="*/ 1542201 h 6858000"/>
              <a:gd name="connsiteX907" fmla="*/ 4958461 w 7467600"/>
              <a:gd name="connsiteY907" fmla="*/ 1136957 h 6858000"/>
              <a:gd name="connsiteX908" fmla="*/ 4655015 w 7467600"/>
              <a:gd name="connsiteY908" fmla="*/ 891426 h 6858000"/>
              <a:gd name="connsiteX909" fmla="*/ 4348002 w 7467600"/>
              <a:gd name="connsiteY909" fmla="*/ 2205895 h 6858000"/>
              <a:gd name="connsiteX910" fmla="*/ 4262250 w 7467600"/>
              <a:gd name="connsiteY910" fmla="*/ 2219972 h 6858000"/>
              <a:gd name="connsiteX911" fmla="*/ 4550611 w 7467600"/>
              <a:gd name="connsiteY911" fmla="*/ 817540 h 6858000"/>
              <a:gd name="connsiteX912" fmla="*/ 4564418 w 7467600"/>
              <a:gd name="connsiteY912" fmla="*/ 808293 h 6858000"/>
              <a:gd name="connsiteX913" fmla="*/ 4266388 w 7467600"/>
              <a:gd name="connsiteY913" fmla="*/ 500083 h 6858000"/>
              <a:gd name="connsiteX914" fmla="*/ 4032842 w 7467600"/>
              <a:gd name="connsiteY914" fmla="*/ 211809 h 6858000"/>
              <a:gd name="connsiteX915" fmla="*/ 3882765 w 7467600"/>
              <a:gd name="connsiteY915" fmla="*/ 0 h 6858000"/>
              <a:gd name="connsiteX916" fmla="*/ 3721337 w 7467600"/>
              <a:gd name="connsiteY916" fmla="*/ 0 h 6858000"/>
              <a:gd name="connsiteX917" fmla="*/ 3797544 w 7467600"/>
              <a:gd name="connsiteY917" fmla="*/ 0 h 6858000"/>
              <a:gd name="connsiteX918" fmla="*/ 3775734 w 7467600"/>
              <a:gd name="connsiteY918" fmla="*/ 95131 h 6858000"/>
              <a:gd name="connsiteX919" fmla="*/ 3724807 w 7467600"/>
              <a:gd name="connsiteY919" fmla="*/ 272257 h 6858000"/>
              <a:gd name="connsiteX920" fmla="*/ 3726844 w 7467600"/>
              <a:gd name="connsiteY920" fmla="*/ 282988 h 6858000"/>
              <a:gd name="connsiteX921" fmla="*/ 3742664 w 7467600"/>
              <a:gd name="connsiteY921" fmla="*/ 279918 h 6858000"/>
              <a:gd name="connsiteX922" fmla="*/ 4103910 w 7467600"/>
              <a:gd name="connsiteY922" fmla="*/ 1161917 h 6858000"/>
              <a:gd name="connsiteX923" fmla="*/ 4020269 w 7467600"/>
              <a:gd name="connsiteY923" fmla="*/ 1200406 h 6858000"/>
              <a:gd name="connsiteX924" fmla="*/ 3674882 w 7467600"/>
              <a:gd name="connsiteY924" fmla="*/ 488524 h 6858000"/>
              <a:gd name="connsiteX925" fmla="*/ 3132682 w 7467600"/>
              <a:gd name="connsiteY925" fmla="*/ 1072284 h 6858000"/>
              <a:gd name="connsiteX926" fmla="*/ 2716346 w 7467600"/>
              <a:gd name="connsiteY926" fmla="*/ 1276376 h 6858000"/>
              <a:gd name="connsiteX927" fmla="*/ 2716772 w 7467600"/>
              <a:gd name="connsiteY927" fmla="*/ 1255462 h 6858000"/>
              <a:gd name="connsiteX928" fmla="*/ 3471096 w 7467600"/>
              <a:gd name="connsiteY928" fmla="*/ 437072 h 6858000"/>
              <a:gd name="connsiteX929" fmla="*/ 3639057 w 7467600"/>
              <a:gd name="connsiteY929" fmla="*/ 286334 h 6858000"/>
              <a:gd name="connsiteX930" fmla="*/ 3640309 w 7467600"/>
              <a:gd name="connsiteY930" fmla="*/ 284664 h 6858000"/>
              <a:gd name="connsiteX931" fmla="*/ 3646022 w 7467600"/>
              <a:gd name="connsiteY931" fmla="*/ 276711 h 6858000"/>
              <a:gd name="connsiteX932" fmla="*/ 3707943 w 7467600"/>
              <a:gd name="connsiteY932" fmla="*/ 65958 h 6858000"/>
              <a:gd name="connsiteX933" fmla="*/ 3721337 w 7467600"/>
              <a:gd name="connsiteY933" fmla="*/ 0 h 6858000"/>
              <a:gd name="connsiteX934" fmla="*/ 2867960 w 7467600"/>
              <a:gd name="connsiteY934" fmla="*/ 0 h 6858000"/>
              <a:gd name="connsiteX935" fmla="*/ 2926351 w 7467600"/>
              <a:gd name="connsiteY935" fmla="*/ 0 h 6858000"/>
              <a:gd name="connsiteX936" fmla="*/ 2902823 w 7467600"/>
              <a:gd name="connsiteY936" fmla="*/ 262929 h 6858000"/>
              <a:gd name="connsiteX937" fmla="*/ 2940663 w 7467600"/>
              <a:gd name="connsiteY937" fmla="*/ 140884 h 6858000"/>
              <a:gd name="connsiteX938" fmla="*/ 2947039 w 7467600"/>
              <a:gd name="connsiteY938" fmla="*/ 122524 h 6858000"/>
              <a:gd name="connsiteX939" fmla="*/ 2984316 w 7467600"/>
              <a:gd name="connsiteY939" fmla="*/ 0 h 6858000"/>
              <a:gd name="connsiteX940" fmla="*/ 3016114 w 7467600"/>
              <a:gd name="connsiteY940" fmla="*/ 0 h 6858000"/>
              <a:gd name="connsiteX941" fmla="*/ 2979949 w 7467600"/>
              <a:gd name="connsiteY941" fmla="*/ 119274 h 6858000"/>
              <a:gd name="connsiteX942" fmla="*/ 3023879 w 7467600"/>
              <a:gd name="connsiteY942" fmla="*/ 0 h 6858000"/>
              <a:gd name="connsiteX943" fmla="*/ 3105400 w 7467600"/>
              <a:gd name="connsiteY943" fmla="*/ 0 h 6858000"/>
              <a:gd name="connsiteX944" fmla="*/ 3094669 w 7467600"/>
              <a:gd name="connsiteY944" fmla="*/ 30308 h 6858000"/>
              <a:gd name="connsiteX945" fmla="*/ 2901945 w 7467600"/>
              <a:gd name="connsiteY945" fmla="*/ 466538 h 6858000"/>
              <a:gd name="connsiteX946" fmla="*/ 2815209 w 7467600"/>
              <a:gd name="connsiteY946" fmla="*/ 497361 h 6858000"/>
              <a:gd name="connsiteX947" fmla="*/ 2844845 w 7467600"/>
              <a:gd name="connsiteY947" fmla="*/ 127638 h 6858000"/>
              <a:gd name="connsiteX948" fmla="*/ 2867960 w 7467600"/>
              <a:gd name="connsiteY948" fmla="*/ 0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1057230 w 7467600"/>
              <a:gd name="connsiteY974" fmla="*/ 0 h 6858000"/>
              <a:gd name="connsiteX975" fmla="*/ 43151 w 7467600"/>
              <a:gd name="connsiteY975" fmla="*/ 0 h 6858000"/>
              <a:gd name="connsiteX976" fmla="*/ 95283 w 7467600"/>
              <a:gd name="connsiteY976" fmla="*/ 0 h 6858000"/>
              <a:gd name="connsiteX977" fmla="*/ 300708 w 7467600"/>
              <a:gd name="connsiteY977" fmla="*/ 154571 h 6858000"/>
              <a:gd name="connsiteX978" fmla="*/ 530414 w 7467600"/>
              <a:gd name="connsiteY978" fmla="*/ 354673 h 6858000"/>
              <a:gd name="connsiteX979" fmla="*/ 333785 w 7467600"/>
              <a:gd name="connsiteY979" fmla="*/ 161564 h 6858000"/>
              <a:gd name="connsiteX980" fmla="*/ 147005 w 7467600"/>
              <a:gd name="connsiteY980" fmla="*/ 0 h 6858000"/>
              <a:gd name="connsiteX981" fmla="*/ 272509 w 7467600"/>
              <a:gd name="connsiteY981" fmla="*/ 0 h 6858000"/>
              <a:gd name="connsiteX982" fmla="*/ 326276 w 7467600"/>
              <a:gd name="connsiteY982" fmla="*/ 45847 h 6858000"/>
              <a:gd name="connsiteX983" fmla="*/ 823759 w 7467600"/>
              <a:gd name="connsiteY983" fmla="*/ 574145 h 6858000"/>
              <a:gd name="connsiteX984" fmla="*/ 811254 w 7467600"/>
              <a:gd name="connsiteY984" fmla="*/ 665546 h 6858000"/>
              <a:gd name="connsiteX985" fmla="*/ 154042 w 7467600"/>
              <a:gd name="connsiteY985" fmla="*/ 261522 h 6858000"/>
              <a:gd name="connsiteX986" fmla="*/ 13550 w 7467600"/>
              <a:gd name="connsiteY986" fmla="*/ 158423 h 6858000"/>
              <a:gd name="connsiteX987" fmla="*/ 0 w 7467600"/>
              <a:gd name="connsiteY987" fmla="*/ 146618 h 6858000"/>
              <a:gd name="connsiteX988" fmla="*/ 0 w 7467600"/>
              <a:gd name="connsiteY988" fmla="*/ 59161 h 6858000"/>
              <a:gd name="connsiteX989" fmla="*/ 45427 w 7467600"/>
              <a:gd name="connsiteY989" fmla="*/ 101078 h 6858000"/>
              <a:gd name="connsiteX990" fmla="*/ 630103 w 7467600"/>
              <a:gd name="connsiteY990" fmla="*/ 485885 h 6858000"/>
              <a:gd name="connsiteX991" fmla="*/ 532040 w 7467600"/>
              <a:gd name="connsiteY991" fmla="*/ 399359 h 6858000"/>
              <a:gd name="connsiteX992" fmla="*/ 517618 w 7467600"/>
              <a:gd name="connsiteY992" fmla="*/ 385726 h 6858000"/>
              <a:gd name="connsiteX993" fmla="*/ 285074 w 7467600"/>
              <a:gd name="connsiteY993" fmla="*/ 182755 h 6858000"/>
              <a:gd name="connsiteX994" fmla="*/ 43151 w 7467600"/>
              <a:gd name="connsiteY99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77736 h 6858000"/>
              <a:gd name="connsiteX138" fmla="*/ 1903353 w 7467600"/>
              <a:gd name="connsiteY138" fmla="*/ 5044827 h 6858000"/>
              <a:gd name="connsiteX139" fmla="*/ 1936931 w 7467600"/>
              <a:gd name="connsiteY139" fmla="*/ 5093954 h 6858000"/>
              <a:gd name="connsiteX140" fmla="*/ 2195868 w 7467600"/>
              <a:gd name="connsiteY140" fmla="*/ 5396574 h 6858000"/>
              <a:gd name="connsiteX141" fmla="*/ 2088852 w 7467600"/>
              <a:gd name="connsiteY141" fmla="*/ 5166123 h 6858000"/>
              <a:gd name="connsiteX142" fmla="*/ 1958241 w 7467600"/>
              <a:gd name="connsiteY142" fmla="*/ 5067955 h 6858000"/>
              <a:gd name="connsiteX143" fmla="*/ 1903353 w 7467600"/>
              <a:gd name="connsiteY143" fmla="*/ 5044827 h 6858000"/>
              <a:gd name="connsiteX144" fmla="*/ 1979378 w 7467600"/>
              <a:gd name="connsiteY144" fmla="*/ 4769504 h 6858000"/>
              <a:gd name="connsiteX145" fmla="*/ 2882120 w 7467600"/>
              <a:gd name="connsiteY145" fmla="*/ 5064547 h 6858000"/>
              <a:gd name="connsiteX146" fmla="*/ 2793103 w 7467600"/>
              <a:gd name="connsiteY146" fmla="*/ 5039699 h 6858000"/>
              <a:gd name="connsiteX147" fmla="*/ 2770041 w 7467600"/>
              <a:gd name="connsiteY147" fmla="*/ 5033634 h 6858000"/>
              <a:gd name="connsiteX148" fmla="*/ 1979378 w 7467600"/>
              <a:gd name="connsiteY148" fmla="*/ 4769504 h 6858000"/>
              <a:gd name="connsiteX149" fmla="*/ 1927410 w 7467600"/>
              <a:gd name="connsiteY149" fmla="*/ 4716164 h 6858000"/>
              <a:gd name="connsiteX150" fmla="*/ 1959587 w 7467600"/>
              <a:gd name="connsiteY150" fmla="*/ 4728849 h 6858000"/>
              <a:gd name="connsiteX151" fmla="*/ 2777707 w 7467600"/>
              <a:gd name="connsiteY151" fmla="*/ 5003991 h 6858000"/>
              <a:gd name="connsiteX152" fmla="*/ 2800768 w 7467600"/>
              <a:gd name="connsiteY152" fmla="*/ 5010056 h 6858000"/>
              <a:gd name="connsiteX153" fmla="*/ 2879408 w 7467600"/>
              <a:gd name="connsiteY153" fmla="*/ 5031590 h 6858000"/>
              <a:gd name="connsiteX154" fmla="*/ 2862295 w 7467600"/>
              <a:gd name="connsiteY154" fmla="*/ 5022958 h 6858000"/>
              <a:gd name="connsiteX155" fmla="*/ 2813343 w 7467600"/>
              <a:gd name="connsiteY155" fmla="*/ 4998369 h 6858000"/>
              <a:gd name="connsiteX156" fmla="*/ 2646245 w 7467600"/>
              <a:gd name="connsiteY156" fmla="*/ 4930999 h 6858000"/>
              <a:gd name="connsiteX157" fmla="*/ 1999243 w 7467600"/>
              <a:gd name="connsiteY157" fmla="*/ 4730524 h 6858000"/>
              <a:gd name="connsiteX158" fmla="*/ 1979527 w 7467600"/>
              <a:gd name="connsiteY158" fmla="*/ 4726651 h 6858000"/>
              <a:gd name="connsiteX159" fmla="*/ 1927410 w 7467600"/>
              <a:gd name="connsiteY159" fmla="*/ 4716164 h 6858000"/>
              <a:gd name="connsiteX160" fmla="*/ 1997014 w 7467600"/>
              <a:gd name="connsiteY160" fmla="*/ 4698007 h 6858000"/>
              <a:gd name="connsiteX161" fmla="*/ 2005458 w 7467600"/>
              <a:gd name="connsiteY161" fmla="*/ 4699540 h 6858000"/>
              <a:gd name="connsiteX162" fmla="*/ 2657186 w 7467600"/>
              <a:gd name="connsiteY162" fmla="*/ 4901687 h 6858000"/>
              <a:gd name="connsiteX163" fmla="*/ 2826662 w 7467600"/>
              <a:gd name="connsiteY163" fmla="*/ 4970362 h 6858000"/>
              <a:gd name="connsiteX164" fmla="*/ 2876100 w 7467600"/>
              <a:gd name="connsiteY164" fmla="*/ 4995397 h 6858000"/>
              <a:gd name="connsiteX165" fmla="*/ 3042600 w 7467600"/>
              <a:gd name="connsiteY165" fmla="*/ 5059532 h 6858000"/>
              <a:gd name="connsiteX166" fmla="*/ 1997014 w 7467600"/>
              <a:gd name="connsiteY166" fmla="*/ 4698007 h 6858000"/>
              <a:gd name="connsiteX167" fmla="*/ 2305292 w 7467600"/>
              <a:gd name="connsiteY167" fmla="*/ 4219492 h 6858000"/>
              <a:gd name="connsiteX168" fmla="*/ 3360922 w 7467600"/>
              <a:gd name="connsiteY168" fmla="*/ 4529373 h 6858000"/>
              <a:gd name="connsiteX169" fmla="*/ 3492420 w 7467600"/>
              <a:gd name="connsiteY169" fmla="*/ 4510145 h 6858000"/>
              <a:gd name="connsiteX170" fmla="*/ 3364086 w 7467600"/>
              <a:gd name="connsiteY170" fmla="*/ 4480340 h 6858000"/>
              <a:gd name="connsiteX171" fmla="*/ 3225818 w 7467600"/>
              <a:gd name="connsiteY171" fmla="*/ 4411822 h 6858000"/>
              <a:gd name="connsiteX172" fmla="*/ 3129696 w 7467600"/>
              <a:gd name="connsiteY172" fmla="*/ 4360704 h 6858000"/>
              <a:gd name="connsiteX173" fmla="*/ 2814545 w 7467600"/>
              <a:gd name="connsiteY173" fmla="*/ 4282955 h 6858000"/>
              <a:gd name="connsiteX174" fmla="*/ 2305292 w 7467600"/>
              <a:gd name="connsiteY174" fmla="*/ 4219492 h 6858000"/>
              <a:gd name="connsiteX175" fmla="*/ 2626982 w 7467600"/>
              <a:gd name="connsiteY175" fmla="*/ 4206450 h 6858000"/>
              <a:gd name="connsiteX176" fmla="*/ 2490617 w 7467600"/>
              <a:gd name="connsiteY176" fmla="*/ 4206951 h 6858000"/>
              <a:gd name="connsiteX177" fmla="*/ 2819869 w 7467600"/>
              <a:gd name="connsiteY177" fmla="*/ 4252936 h 6858000"/>
              <a:gd name="connsiteX178" fmla="*/ 3143018 w 7467600"/>
              <a:gd name="connsiteY178" fmla="*/ 4332698 h 6858000"/>
              <a:gd name="connsiteX179" fmla="*/ 3241520 w 7467600"/>
              <a:gd name="connsiteY179" fmla="*/ 4385112 h 6858000"/>
              <a:gd name="connsiteX180" fmla="*/ 3374575 w 7467600"/>
              <a:gd name="connsiteY180" fmla="*/ 4451517 h 6858000"/>
              <a:gd name="connsiteX181" fmla="*/ 3505221 w 7467600"/>
              <a:gd name="connsiteY181" fmla="*/ 4480757 h 6858000"/>
              <a:gd name="connsiteX182" fmla="*/ 2626982 w 7467600"/>
              <a:gd name="connsiteY182" fmla="*/ 4206450 h 6858000"/>
              <a:gd name="connsiteX183" fmla="*/ 1310106 w 7467600"/>
              <a:gd name="connsiteY183" fmla="*/ 3943217 h 6858000"/>
              <a:gd name="connsiteX184" fmla="*/ 854994 w 7467600"/>
              <a:gd name="connsiteY184" fmla="*/ 4399136 h 6858000"/>
              <a:gd name="connsiteX185" fmla="*/ 742462 w 7467600"/>
              <a:gd name="connsiteY185" fmla="*/ 4594648 h 6858000"/>
              <a:gd name="connsiteX186" fmla="*/ 820602 w 7467600"/>
              <a:gd name="connsiteY186" fmla="*/ 4485915 h 6858000"/>
              <a:gd name="connsiteX187" fmla="*/ 878295 w 7467600"/>
              <a:gd name="connsiteY187" fmla="*/ 4403594 h 6858000"/>
              <a:gd name="connsiteX188" fmla="*/ 1240607 w 7467600"/>
              <a:gd name="connsiteY188" fmla="*/ 4010401 h 6858000"/>
              <a:gd name="connsiteX189" fmla="*/ 1310106 w 7467600"/>
              <a:gd name="connsiteY189" fmla="*/ 3943217 h 6858000"/>
              <a:gd name="connsiteX190" fmla="*/ 1423113 w 7467600"/>
              <a:gd name="connsiteY190" fmla="*/ 3874565 h 6858000"/>
              <a:gd name="connsiteX191" fmla="*/ 1260565 w 7467600"/>
              <a:gd name="connsiteY191" fmla="*/ 4031982 h 6858000"/>
              <a:gd name="connsiteX192" fmla="*/ 901900 w 7467600"/>
              <a:gd name="connsiteY192" fmla="*/ 4421236 h 6858000"/>
              <a:gd name="connsiteX193" fmla="*/ 845044 w 7467600"/>
              <a:gd name="connsiteY193" fmla="*/ 4502436 h 6858000"/>
              <a:gd name="connsiteX194" fmla="*/ 685926 w 7467600"/>
              <a:gd name="connsiteY194" fmla="*/ 4703069 h 6858000"/>
              <a:gd name="connsiteX195" fmla="*/ 684248 w 7467600"/>
              <a:gd name="connsiteY195" fmla="*/ 4706721 h 6858000"/>
              <a:gd name="connsiteX196" fmla="*/ 1423113 w 7467600"/>
              <a:gd name="connsiteY196" fmla="*/ 3874565 h 6858000"/>
              <a:gd name="connsiteX197" fmla="*/ 3316479 w 7467600"/>
              <a:gd name="connsiteY197" fmla="*/ 3872136 h 6858000"/>
              <a:gd name="connsiteX198" fmla="*/ 3546806 w 7467600"/>
              <a:gd name="connsiteY198" fmla="*/ 4356139 h 6858000"/>
              <a:gd name="connsiteX199" fmla="*/ 3364433 w 7467600"/>
              <a:gd name="connsiteY199" fmla="*/ 3953121 h 6858000"/>
              <a:gd name="connsiteX200" fmla="*/ 3316479 w 7467600"/>
              <a:gd name="connsiteY200" fmla="*/ 3872136 h 6858000"/>
              <a:gd name="connsiteX201" fmla="*/ 3291335 w 7467600"/>
              <a:gd name="connsiteY201" fmla="*/ 3767420 h 6858000"/>
              <a:gd name="connsiteX202" fmla="*/ 3390805 w 7467600"/>
              <a:gd name="connsiteY202" fmla="*/ 3937163 h 6858000"/>
              <a:gd name="connsiteX203" fmla="*/ 3579062 w 7467600"/>
              <a:gd name="connsiteY203" fmla="*/ 4359040 h 6858000"/>
              <a:gd name="connsiteX204" fmla="*/ 3467355 w 7467600"/>
              <a:gd name="connsiteY204" fmla="*/ 3988130 h 6858000"/>
              <a:gd name="connsiteX205" fmla="*/ 3310753 w 7467600"/>
              <a:gd name="connsiteY205" fmla="*/ 3787140 h 6858000"/>
              <a:gd name="connsiteX206" fmla="*/ 3291335 w 7467600"/>
              <a:gd name="connsiteY206" fmla="*/ 3767420 h 6858000"/>
              <a:gd name="connsiteX207" fmla="*/ 1635889 w 7467600"/>
              <a:gd name="connsiteY207" fmla="*/ 3709494 h 6858000"/>
              <a:gd name="connsiteX208" fmla="*/ 1634800 w 7467600"/>
              <a:gd name="connsiteY208" fmla="*/ 3731111 h 6858000"/>
              <a:gd name="connsiteX209" fmla="*/ 1635889 w 7467600"/>
              <a:gd name="connsiteY209" fmla="*/ 3709494 h 6858000"/>
              <a:gd name="connsiteX210" fmla="*/ 1510397 w 7467600"/>
              <a:gd name="connsiteY210" fmla="*/ 3684705 h 6858000"/>
              <a:gd name="connsiteX211" fmla="*/ 1146550 w 7467600"/>
              <a:gd name="connsiteY211" fmla="*/ 3802012 h 6858000"/>
              <a:gd name="connsiteX212" fmla="*/ 698834 w 7467600"/>
              <a:gd name="connsiteY212" fmla="*/ 3952272 h 6858000"/>
              <a:gd name="connsiteX213" fmla="*/ 34256 w 7467600"/>
              <a:gd name="connsiteY213" fmla="*/ 4347603 h 6858000"/>
              <a:gd name="connsiteX214" fmla="*/ 527241 w 7467600"/>
              <a:gd name="connsiteY214" fmla="*/ 4065078 h 6858000"/>
              <a:gd name="connsiteX215" fmla="*/ 1510397 w 7467600"/>
              <a:gd name="connsiteY215" fmla="*/ 3684705 h 6858000"/>
              <a:gd name="connsiteX216" fmla="*/ 1313114 w 7467600"/>
              <a:gd name="connsiteY216" fmla="*/ 3655216 h 6858000"/>
              <a:gd name="connsiteX217" fmla="*/ 1109304 w 7467600"/>
              <a:gd name="connsiteY217" fmla="*/ 3669030 h 6858000"/>
              <a:gd name="connsiteX218" fmla="*/ 8129 w 7467600"/>
              <a:gd name="connsiteY218" fmla="*/ 4330519 h 6858000"/>
              <a:gd name="connsiteX219" fmla="*/ 687572 w 7467600"/>
              <a:gd name="connsiteY219" fmla="*/ 3925629 h 6858000"/>
              <a:gd name="connsiteX220" fmla="*/ 1138365 w 7467600"/>
              <a:gd name="connsiteY220" fmla="*/ 3774515 h 6858000"/>
              <a:gd name="connsiteX221" fmla="*/ 1505579 w 7467600"/>
              <a:gd name="connsiteY221" fmla="*/ 3655526 h 6858000"/>
              <a:gd name="connsiteX222" fmla="*/ 1313114 w 7467600"/>
              <a:gd name="connsiteY222" fmla="*/ 3655216 h 6858000"/>
              <a:gd name="connsiteX223" fmla="*/ 3655073 w 7467600"/>
              <a:gd name="connsiteY223" fmla="*/ 3650884 h 6858000"/>
              <a:gd name="connsiteX224" fmla="*/ 3989938 w 7467600"/>
              <a:gd name="connsiteY224" fmla="*/ 3991685 h 6858000"/>
              <a:gd name="connsiteX225" fmla="*/ 4393907 w 7467600"/>
              <a:gd name="connsiteY225" fmla="*/ 4261258 h 6858000"/>
              <a:gd name="connsiteX226" fmla="*/ 4648051 w 7467600"/>
              <a:gd name="connsiteY226" fmla="*/ 4374051 h 6858000"/>
              <a:gd name="connsiteX227" fmla="*/ 4383389 w 7467600"/>
              <a:gd name="connsiteY227" fmla="*/ 4184369 h 6858000"/>
              <a:gd name="connsiteX228" fmla="*/ 4165508 w 7467600"/>
              <a:gd name="connsiteY228" fmla="*/ 4035196 h 6858000"/>
              <a:gd name="connsiteX229" fmla="*/ 4068162 w 7467600"/>
              <a:gd name="connsiteY229" fmla="*/ 3953394 h 6858000"/>
              <a:gd name="connsiteX230" fmla="*/ 3981416 w 7467600"/>
              <a:gd name="connsiteY230" fmla="*/ 3880482 h 6858000"/>
              <a:gd name="connsiteX231" fmla="*/ 3800147 w 7467600"/>
              <a:gd name="connsiteY231" fmla="*/ 3749872 h 6858000"/>
              <a:gd name="connsiteX232" fmla="*/ 3655073 w 7467600"/>
              <a:gd name="connsiteY232" fmla="*/ 3650884 h 6858000"/>
              <a:gd name="connsiteX233" fmla="*/ 3670252 w 7467600"/>
              <a:gd name="connsiteY233" fmla="*/ 3622798 h 6858000"/>
              <a:gd name="connsiteX234" fmla="*/ 3817258 w 7467600"/>
              <a:gd name="connsiteY234" fmla="*/ 3723577 h 6858000"/>
              <a:gd name="connsiteX235" fmla="*/ 4000461 w 7467600"/>
              <a:gd name="connsiteY235" fmla="*/ 3855966 h 6858000"/>
              <a:gd name="connsiteX236" fmla="*/ 4088180 w 7467600"/>
              <a:gd name="connsiteY236" fmla="*/ 3929774 h 6858000"/>
              <a:gd name="connsiteX237" fmla="*/ 4184555 w 7467600"/>
              <a:gd name="connsiteY237" fmla="*/ 4010683 h 6858000"/>
              <a:gd name="connsiteX238" fmla="*/ 4399563 w 7467600"/>
              <a:gd name="connsiteY238" fmla="*/ 4158106 h 6858000"/>
              <a:gd name="connsiteX239" fmla="*/ 4684469 w 7467600"/>
              <a:gd name="connsiteY239" fmla="*/ 4364680 h 6858000"/>
              <a:gd name="connsiteX240" fmla="*/ 4690271 w 7467600"/>
              <a:gd name="connsiteY240" fmla="*/ 4370034 h 6858000"/>
              <a:gd name="connsiteX241" fmla="*/ 4136093 w 7467600"/>
              <a:gd name="connsiteY241" fmla="*/ 3858466 h 6858000"/>
              <a:gd name="connsiteX242" fmla="*/ 3670252 w 7467600"/>
              <a:gd name="connsiteY242" fmla="*/ 3622798 h 6858000"/>
              <a:gd name="connsiteX243" fmla="*/ 4440129 w 7467600"/>
              <a:gd name="connsiteY243" fmla="*/ 3448571 h 6858000"/>
              <a:gd name="connsiteX244" fmla="*/ 4856525 w 7467600"/>
              <a:gd name="connsiteY244" fmla="*/ 3915351 h 6858000"/>
              <a:gd name="connsiteX245" fmla="*/ 5059055 w 7467600"/>
              <a:gd name="connsiteY245" fmla="*/ 4108918 h 6858000"/>
              <a:gd name="connsiteX246" fmla="*/ 5290070 w 7467600"/>
              <a:gd name="connsiteY246" fmla="*/ 4263619 h 6858000"/>
              <a:gd name="connsiteX247" fmla="*/ 4834991 w 7467600"/>
              <a:gd name="connsiteY247" fmla="*/ 3830985 h 6858000"/>
              <a:gd name="connsiteX248" fmla="*/ 4440129 w 7467600"/>
              <a:gd name="connsiteY248" fmla="*/ 3448571 h 6858000"/>
              <a:gd name="connsiteX249" fmla="*/ 4441737 w 7467600"/>
              <a:gd name="connsiteY249" fmla="*/ 3399734 h 6858000"/>
              <a:gd name="connsiteX250" fmla="*/ 4431236 w 7467600"/>
              <a:gd name="connsiteY250" fmla="*/ 3400954 h 6858000"/>
              <a:gd name="connsiteX251" fmla="*/ 4557150 w 7467600"/>
              <a:gd name="connsiteY251" fmla="*/ 3510023 h 6858000"/>
              <a:gd name="connsiteX252" fmla="*/ 4856936 w 7467600"/>
              <a:gd name="connsiteY252" fmla="*/ 3809146 h 6858000"/>
              <a:gd name="connsiteX253" fmla="*/ 5111996 w 7467600"/>
              <a:gd name="connsiteY253" fmla="*/ 4065759 h 6858000"/>
              <a:gd name="connsiteX254" fmla="*/ 5388878 w 7467600"/>
              <a:gd name="connsiteY254" fmla="*/ 4300185 h 6858000"/>
              <a:gd name="connsiteX255" fmla="*/ 5425556 w 7467600"/>
              <a:gd name="connsiteY255" fmla="*/ 4308967 h 6858000"/>
              <a:gd name="connsiteX256" fmla="*/ 4943646 w 7467600"/>
              <a:gd name="connsiteY256" fmla="*/ 3822916 h 6858000"/>
              <a:gd name="connsiteX257" fmla="*/ 4594837 w 7467600"/>
              <a:gd name="connsiteY257" fmla="*/ 3532274 h 6858000"/>
              <a:gd name="connsiteX258" fmla="*/ 4441737 w 7467600"/>
              <a:gd name="connsiteY258" fmla="*/ 3399734 h 6858000"/>
              <a:gd name="connsiteX259" fmla="*/ 5425834 w 7467600"/>
              <a:gd name="connsiteY259" fmla="*/ 3162785 h 6858000"/>
              <a:gd name="connsiteX260" fmla="*/ 5401644 w 7467600"/>
              <a:gd name="connsiteY260" fmla="*/ 3617847 h 6858000"/>
              <a:gd name="connsiteX261" fmla="*/ 5467256 w 7467600"/>
              <a:gd name="connsiteY261" fmla="*/ 4175494 h 6858000"/>
              <a:gd name="connsiteX262" fmla="*/ 5448069 w 7467600"/>
              <a:gd name="connsiteY262" fmla="*/ 3567554 h 6858000"/>
              <a:gd name="connsiteX263" fmla="*/ 5425834 w 7467600"/>
              <a:gd name="connsiteY263" fmla="*/ 3162785 h 6858000"/>
              <a:gd name="connsiteX264" fmla="*/ 1318687 w 7467600"/>
              <a:gd name="connsiteY264" fmla="*/ 3113840 h 6858000"/>
              <a:gd name="connsiteX265" fmla="*/ 1066793 w 7467600"/>
              <a:gd name="connsiteY265" fmla="*/ 3212171 h 6858000"/>
              <a:gd name="connsiteX266" fmla="*/ 993319 w 7467600"/>
              <a:gd name="connsiteY266" fmla="*/ 3247648 h 6858000"/>
              <a:gd name="connsiteX267" fmla="*/ 853081 w 7467600"/>
              <a:gd name="connsiteY267" fmla="*/ 3312410 h 6858000"/>
              <a:gd name="connsiteX268" fmla="*/ 805957 w 7467600"/>
              <a:gd name="connsiteY268" fmla="*/ 3330443 h 6858000"/>
              <a:gd name="connsiteX269" fmla="*/ 1318687 w 7467600"/>
              <a:gd name="connsiteY269" fmla="*/ 3113840 h 6858000"/>
              <a:gd name="connsiteX270" fmla="*/ 5453702 w 7467600"/>
              <a:gd name="connsiteY270" fmla="*/ 3090882 h 6858000"/>
              <a:gd name="connsiteX271" fmla="*/ 5480135 w 7467600"/>
              <a:gd name="connsiteY271" fmla="*/ 3565802 h 6858000"/>
              <a:gd name="connsiteX272" fmla="*/ 5499023 w 7467600"/>
              <a:gd name="connsiteY272" fmla="*/ 4166310 h 6858000"/>
              <a:gd name="connsiteX273" fmla="*/ 5547022 w 7467600"/>
              <a:gd name="connsiteY273" fmla="*/ 3607838 h 6858000"/>
              <a:gd name="connsiteX274" fmla="*/ 5515964 w 7467600"/>
              <a:gd name="connsiteY274" fmla="*/ 3378541 h 6858000"/>
              <a:gd name="connsiteX275" fmla="*/ 5453702 w 7467600"/>
              <a:gd name="connsiteY275" fmla="*/ 3090882 h 6858000"/>
              <a:gd name="connsiteX276" fmla="*/ 1238695 w 7467600"/>
              <a:gd name="connsiteY276" fmla="*/ 3076820 h 6858000"/>
              <a:gd name="connsiteX277" fmla="*/ 716371 w 7467600"/>
              <a:gd name="connsiteY277" fmla="*/ 3293249 h 6858000"/>
              <a:gd name="connsiteX278" fmla="*/ 579522 w 7467600"/>
              <a:gd name="connsiteY278" fmla="*/ 3371759 h 6858000"/>
              <a:gd name="connsiteX279" fmla="*/ 600288 w 7467600"/>
              <a:gd name="connsiteY279" fmla="*/ 3365555 h 6858000"/>
              <a:gd name="connsiteX280" fmla="*/ 840692 w 7467600"/>
              <a:gd name="connsiteY280" fmla="*/ 3284921 h 6858000"/>
              <a:gd name="connsiteX281" fmla="*/ 979248 w 7467600"/>
              <a:gd name="connsiteY281" fmla="*/ 3221003 h 6858000"/>
              <a:gd name="connsiteX282" fmla="*/ 1053282 w 7467600"/>
              <a:gd name="connsiteY282" fmla="*/ 3185247 h 6858000"/>
              <a:gd name="connsiteX283" fmla="*/ 1320603 w 7467600"/>
              <a:gd name="connsiteY283" fmla="*/ 3081281 h 6858000"/>
              <a:gd name="connsiteX284" fmla="*/ 1238695 w 7467600"/>
              <a:gd name="connsiteY284" fmla="*/ 3076820 h 6858000"/>
              <a:gd name="connsiteX285" fmla="*/ 5425627 w 7467600"/>
              <a:gd name="connsiteY285" fmla="*/ 2954192 h 6858000"/>
              <a:gd name="connsiteX286" fmla="*/ 5470770 w 7467600"/>
              <a:gd name="connsiteY286" fmla="*/ 3005435 h 6858000"/>
              <a:gd name="connsiteX287" fmla="*/ 5519779 w 7467600"/>
              <a:gd name="connsiteY287" fmla="*/ 4359223 h 6858000"/>
              <a:gd name="connsiteX288" fmla="*/ 5520293 w 7467600"/>
              <a:gd name="connsiteY288" fmla="*/ 4360602 h 6858000"/>
              <a:gd name="connsiteX289" fmla="*/ 5767221 w 7467600"/>
              <a:gd name="connsiteY289" fmla="*/ 4665564 h 6858000"/>
              <a:gd name="connsiteX290" fmla="*/ 6937169 w 7467600"/>
              <a:gd name="connsiteY290" fmla="*/ 4815941 h 6858000"/>
              <a:gd name="connsiteX291" fmla="*/ 6953922 w 7467600"/>
              <a:gd name="connsiteY291" fmla="*/ 4890068 h 6858000"/>
              <a:gd name="connsiteX292" fmla="*/ 6071359 w 7467600"/>
              <a:gd name="connsiteY292" fmla="*/ 4770770 h 6858000"/>
              <a:gd name="connsiteX293" fmla="*/ 6038839 w 7467600"/>
              <a:gd name="connsiteY293" fmla="*/ 4764474 h 6858000"/>
              <a:gd name="connsiteX294" fmla="*/ 6038706 w 7467600"/>
              <a:gd name="connsiteY294" fmla="*/ 4763847 h 6858000"/>
              <a:gd name="connsiteX295" fmla="*/ 6037784 w 7467600"/>
              <a:gd name="connsiteY295" fmla="*/ 4764270 h 6858000"/>
              <a:gd name="connsiteX296" fmla="*/ 6038839 w 7467600"/>
              <a:gd name="connsiteY296" fmla="*/ 4764474 h 6858000"/>
              <a:gd name="connsiteX297" fmla="*/ 6040338 w 7467600"/>
              <a:gd name="connsiteY297" fmla="*/ 4771418 h 6858000"/>
              <a:gd name="connsiteX298" fmla="*/ 6024488 w 7467600"/>
              <a:gd name="connsiteY298" fmla="*/ 4809903 h 6858000"/>
              <a:gd name="connsiteX299" fmla="*/ 5599771 w 7467600"/>
              <a:gd name="connsiteY299" fmla="*/ 5509652 h 6858000"/>
              <a:gd name="connsiteX300" fmla="*/ 5548843 w 7467600"/>
              <a:gd name="connsiteY300" fmla="*/ 5563845 h 6858000"/>
              <a:gd name="connsiteX301" fmla="*/ 5940952 w 7467600"/>
              <a:gd name="connsiteY301" fmla="*/ 6250028 h 6858000"/>
              <a:gd name="connsiteX302" fmla="*/ 6043441 w 7467600"/>
              <a:gd name="connsiteY302" fmla="*/ 6665847 h 6858000"/>
              <a:gd name="connsiteX303" fmla="*/ 6093432 w 7467600"/>
              <a:gd name="connsiteY303" fmla="*/ 6858000 h 6858000"/>
              <a:gd name="connsiteX304" fmla="*/ 6034344 w 7467600"/>
              <a:gd name="connsiteY304" fmla="*/ 6858000 h 6858000"/>
              <a:gd name="connsiteX305" fmla="*/ 6026679 w 7467600"/>
              <a:gd name="connsiteY305" fmla="*/ 6836959 h 6858000"/>
              <a:gd name="connsiteX306" fmla="*/ 5800441 w 7467600"/>
              <a:gd name="connsiteY306" fmla="*/ 6335286 h 6858000"/>
              <a:gd name="connsiteX307" fmla="*/ 5526562 w 7467600"/>
              <a:gd name="connsiteY307" fmla="*/ 5705388 h 6858000"/>
              <a:gd name="connsiteX308" fmla="*/ 5519640 w 7467600"/>
              <a:gd name="connsiteY308" fmla="*/ 5683774 h 6858000"/>
              <a:gd name="connsiteX309" fmla="*/ 5844559 w 7467600"/>
              <a:gd name="connsiteY309" fmla="*/ 6553349 h 6858000"/>
              <a:gd name="connsiteX310" fmla="*/ 5975994 w 7467600"/>
              <a:gd name="connsiteY310" fmla="*/ 6858000 h 6858000"/>
              <a:gd name="connsiteX311" fmla="*/ 5898547 w 7467600"/>
              <a:gd name="connsiteY311" fmla="*/ 6858000 h 6858000"/>
              <a:gd name="connsiteX312" fmla="*/ 5682041 w 7467600"/>
              <a:gd name="connsiteY312" fmla="*/ 6355860 h 6858000"/>
              <a:gd name="connsiteX313" fmla="*/ 5461758 w 7467600"/>
              <a:gd name="connsiteY313" fmla="*/ 5820220 h 6858000"/>
              <a:gd name="connsiteX314" fmla="*/ 5237282 w 7467600"/>
              <a:gd name="connsiteY314" fmla="*/ 6579086 h 6858000"/>
              <a:gd name="connsiteX315" fmla="*/ 5115009 w 7467600"/>
              <a:gd name="connsiteY315" fmla="*/ 6858000 h 6858000"/>
              <a:gd name="connsiteX316" fmla="*/ 5028074 w 7467600"/>
              <a:gd name="connsiteY316" fmla="*/ 6858000 h 6858000"/>
              <a:gd name="connsiteX317" fmla="*/ 5079508 w 7467600"/>
              <a:gd name="connsiteY317" fmla="*/ 6749074 h 6858000"/>
              <a:gd name="connsiteX318" fmla="*/ 5371846 w 7467600"/>
              <a:gd name="connsiteY318" fmla="*/ 5924413 h 6858000"/>
              <a:gd name="connsiteX319" fmla="*/ 5270512 w 7467600"/>
              <a:gd name="connsiteY319" fmla="*/ 6138975 h 6858000"/>
              <a:gd name="connsiteX320" fmla="*/ 5062409 w 7467600"/>
              <a:gd name="connsiteY320" fmla="*/ 6653544 h 6858000"/>
              <a:gd name="connsiteX321" fmla="*/ 5036628 w 7467600"/>
              <a:gd name="connsiteY321" fmla="*/ 6754247 h 6858000"/>
              <a:gd name="connsiteX322" fmla="*/ 5009112 w 7467600"/>
              <a:gd name="connsiteY322" fmla="*/ 6858000 h 6858000"/>
              <a:gd name="connsiteX323" fmla="*/ 4976679 w 7467600"/>
              <a:gd name="connsiteY323" fmla="*/ 6858000 h 6858000"/>
              <a:gd name="connsiteX324" fmla="*/ 5006537 w 7467600"/>
              <a:gd name="connsiteY324" fmla="*/ 6747068 h 6858000"/>
              <a:gd name="connsiteX325" fmla="*/ 5032723 w 7467600"/>
              <a:gd name="connsiteY325" fmla="*/ 6644957 h 6858000"/>
              <a:gd name="connsiteX326" fmla="*/ 5242949 w 7467600"/>
              <a:gd name="connsiteY326" fmla="*/ 6125175 h 6858000"/>
              <a:gd name="connsiteX327" fmla="*/ 5286321 w 7467600"/>
              <a:gd name="connsiteY327" fmla="*/ 6033555 h 6858000"/>
              <a:gd name="connsiteX328" fmla="*/ 5008210 w 7467600"/>
              <a:gd name="connsiteY328" fmla="*/ 6649194 h 6858000"/>
              <a:gd name="connsiteX329" fmla="*/ 4986321 w 7467600"/>
              <a:gd name="connsiteY329" fmla="*/ 6765687 h 6858000"/>
              <a:gd name="connsiteX330" fmla="*/ 4973474 w 7467600"/>
              <a:gd name="connsiteY330" fmla="*/ 6858000 h 6858000"/>
              <a:gd name="connsiteX331" fmla="*/ 4907178 w 7467600"/>
              <a:gd name="connsiteY331" fmla="*/ 6858000 h 6858000"/>
              <a:gd name="connsiteX332" fmla="*/ 4910810 w 7467600"/>
              <a:gd name="connsiteY332" fmla="*/ 6829660 h 6858000"/>
              <a:gd name="connsiteX333" fmla="*/ 4987461 w 7467600"/>
              <a:gd name="connsiteY333" fmla="*/ 6432994 h 6858000"/>
              <a:gd name="connsiteX334" fmla="*/ 5179262 w 7467600"/>
              <a:gd name="connsiteY334" fmla="*/ 6035044 h 6858000"/>
              <a:gd name="connsiteX335" fmla="*/ 4689678 w 7467600"/>
              <a:gd name="connsiteY335" fmla="*/ 6440241 h 6858000"/>
              <a:gd name="connsiteX336" fmla="*/ 4477543 w 7467600"/>
              <a:gd name="connsiteY336" fmla="*/ 6674836 h 6858000"/>
              <a:gd name="connsiteX337" fmla="*/ 4329957 w 7467600"/>
              <a:gd name="connsiteY337" fmla="*/ 6858000 h 6858000"/>
              <a:gd name="connsiteX338" fmla="*/ 4218595 w 7467600"/>
              <a:gd name="connsiteY338" fmla="*/ 6858000 h 6858000"/>
              <a:gd name="connsiteX339" fmla="*/ 4368888 w 7467600"/>
              <a:gd name="connsiteY339" fmla="*/ 6668412 h 6858000"/>
              <a:gd name="connsiteX340" fmla="*/ 4563091 w 7467600"/>
              <a:gd name="connsiteY340" fmla="*/ 6442508 h 6858000"/>
              <a:gd name="connsiteX341" fmla="*/ 5387324 w 7467600"/>
              <a:gd name="connsiteY341" fmla="*/ 5705830 h 6858000"/>
              <a:gd name="connsiteX342" fmla="*/ 5073620 w 7467600"/>
              <a:gd name="connsiteY342" fmla="*/ 5955437 h 6858000"/>
              <a:gd name="connsiteX343" fmla="*/ 4689789 w 7467600"/>
              <a:gd name="connsiteY343" fmla="*/ 6268382 h 6858000"/>
              <a:gd name="connsiteX344" fmla="*/ 4418722 w 7467600"/>
              <a:gd name="connsiteY344" fmla="*/ 6570886 h 6858000"/>
              <a:gd name="connsiteX345" fmla="*/ 4214944 w 7467600"/>
              <a:gd name="connsiteY345" fmla="*/ 6858000 h 6858000"/>
              <a:gd name="connsiteX346" fmla="*/ 4177898 w 7467600"/>
              <a:gd name="connsiteY346" fmla="*/ 6858000 h 6858000"/>
              <a:gd name="connsiteX347" fmla="*/ 4391597 w 7467600"/>
              <a:gd name="connsiteY347" fmla="*/ 6556370 h 6858000"/>
              <a:gd name="connsiteX348" fmla="*/ 4668889 w 7467600"/>
              <a:gd name="connsiteY348" fmla="*/ 6246399 h 6858000"/>
              <a:gd name="connsiteX349" fmla="*/ 5055427 w 7467600"/>
              <a:gd name="connsiteY349" fmla="*/ 5931476 h 6858000"/>
              <a:gd name="connsiteX350" fmla="*/ 5371814 w 7467600"/>
              <a:gd name="connsiteY350" fmla="*/ 5678975 h 6858000"/>
              <a:gd name="connsiteX351" fmla="*/ 4987918 w 7467600"/>
              <a:gd name="connsiteY351" fmla="*/ 5838701 h 6858000"/>
              <a:gd name="connsiteX352" fmla="*/ 4317146 w 7467600"/>
              <a:gd name="connsiteY352" fmla="*/ 6587716 h 6858000"/>
              <a:gd name="connsiteX353" fmla="*/ 4171627 w 7467600"/>
              <a:gd name="connsiteY353" fmla="*/ 6858000 h 6858000"/>
              <a:gd name="connsiteX354" fmla="*/ 4081585 w 7467600"/>
              <a:gd name="connsiteY354" fmla="*/ 6858000 h 6858000"/>
              <a:gd name="connsiteX355" fmla="*/ 4238603 w 7467600"/>
              <a:gd name="connsiteY355" fmla="*/ 6559341 h 6858000"/>
              <a:gd name="connsiteX356" fmla="*/ 4778333 w 7467600"/>
              <a:gd name="connsiteY356" fmla="*/ 5873626 h 6858000"/>
              <a:gd name="connsiteX357" fmla="*/ 5414185 w 7467600"/>
              <a:gd name="connsiteY357" fmla="*/ 5573882 h 6858000"/>
              <a:gd name="connsiteX358" fmla="*/ 5959648 w 7467600"/>
              <a:gd name="connsiteY358" fmla="*/ 4760797 h 6858000"/>
              <a:gd name="connsiteX359" fmla="*/ 5355019 w 7467600"/>
              <a:gd name="connsiteY359" fmla="*/ 4734672 h 6858000"/>
              <a:gd name="connsiteX360" fmla="*/ 5083565 w 7467600"/>
              <a:gd name="connsiteY360" fmla="*/ 5179121 h 6858000"/>
              <a:gd name="connsiteX361" fmla="*/ 4713577 w 7467600"/>
              <a:gd name="connsiteY361" fmla="*/ 5616803 h 6858000"/>
              <a:gd name="connsiteX362" fmla="*/ 3989559 w 7467600"/>
              <a:gd name="connsiteY362" fmla="*/ 6145945 h 6858000"/>
              <a:gd name="connsiteX363" fmla="*/ 3939824 w 7467600"/>
              <a:gd name="connsiteY363" fmla="*/ 6066900 h 6858000"/>
              <a:gd name="connsiteX364" fmla="*/ 4584537 w 7467600"/>
              <a:gd name="connsiteY364" fmla="*/ 5324826 h 6858000"/>
              <a:gd name="connsiteX365" fmla="*/ 5037105 w 7467600"/>
              <a:gd name="connsiteY365" fmla="*/ 5088765 h 6858000"/>
              <a:gd name="connsiteX366" fmla="*/ 5039930 w 7467600"/>
              <a:gd name="connsiteY366" fmla="*/ 5089585 h 6858000"/>
              <a:gd name="connsiteX367" fmla="*/ 5263764 w 7467600"/>
              <a:gd name="connsiteY367" fmla="*/ 4735525 h 6858000"/>
              <a:gd name="connsiteX368" fmla="*/ 4086300 w 7467600"/>
              <a:gd name="connsiteY368" fmla="*/ 4884599 h 6858000"/>
              <a:gd name="connsiteX369" fmla="*/ 4085485 w 7467600"/>
              <a:gd name="connsiteY369" fmla="*/ 4899070 h 6858000"/>
              <a:gd name="connsiteX370" fmla="*/ 3871915 w 7467600"/>
              <a:gd name="connsiteY370" fmla="*/ 5253645 h 6858000"/>
              <a:gd name="connsiteX371" fmla="*/ 3799374 w 7467600"/>
              <a:gd name="connsiteY371" fmla="*/ 5466127 h 6858000"/>
              <a:gd name="connsiteX372" fmla="*/ 3498850 w 7467600"/>
              <a:gd name="connsiteY372" fmla="*/ 6661888 h 6858000"/>
              <a:gd name="connsiteX373" fmla="*/ 3399216 w 7467600"/>
              <a:gd name="connsiteY373" fmla="*/ 6858000 h 6858000"/>
              <a:gd name="connsiteX374" fmla="*/ 3303688 w 7467600"/>
              <a:gd name="connsiteY374" fmla="*/ 6858000 h 6858000"/>
              <a:gd name="connsiteX375" fmla="*/ 3391774 w 7467600"/>
              <a:gd name="connsiteY375" fmla="*/ 6697181 h 6858000"/>
              <a:gd name="connsiteX376" fmla="*/ 3735540 w 7467600"/>
              <a:gd name="connsiteY376" fmla="*/ 5546923 h 6858000"/>
              <a:gd name="connsiteX377" fmla="*/ 3729438 w 7467600"/>
              <a:gd name="connsiteY377" fmla="*/ 5569058 h 6858000"/>
              <a:gd name="connsiteX378" fmla="*/ 3707782 w 7467600"/>
              <a:gd name="connsiteY378" fmla="*/ 5644908 h 6858000"/>
              <a:gd name="connsiteX379" fmla="*/ 3583827 w 7467600"/>
              <a:gd name="connsiteY379" fmla="*/ 6039215 h 6858000"/>
              <a:gd name="connsiteX380" fmla="*/ 3547861 w 7467600"/>
              <a:gd name="connsiteY380" fmla="*/ 6129609 h 6858000"/>
              <a:gd name="connsiteX381" fmla="*/ 3490905 w 7467600"/>
              <a:gd name="connsiteY381" fmla="*/ 6277660 h 6858000"/>
              <a:gd name="connsiteX382" fmla="*/ 3455859 w 7467600"/>
              <a:gd name="connsiteY382" fmla="*/ 6391301 h 6858000"/>
              <a:gd name="connsiteX383" fmla="*/ 3429112 w 7467600"/>
              <a:gd name="connsiteY383" fmla="*/ 6479469 h 6858000"/>
              <a:gd name="connsiteX384" fmla="*/ 3304862 w 7467600"/>
              <a:gd name="connsiteY384" fmla="*/ 6796476 h 6858000"/>
              <a:gd name="connsiteX385" fmla="*/ 3276071 w 7467600"/>
              <a:gd name="connsiteY385" fmla="*/ 6858000 h 6858000"/>
              <a:gd name="connsiteX386" fmla="*/ 3240805 w 7467600"/>
              <a:gd name="connsiteY386" fmla="*/ 6858000 h 6858000"/>
              <a:gd name="connsiteX387" fmla="*/ 3275917 w 7467600"/>
              <a:gd name="connsiteY387" fmla="*/ 6783192 h 6858000"/>
              <a:gd name="connsiteX388" fmla="*/ 3399358 w 7467600"/>
              <a:gd name="connsiteY388" fmla="*/ 6469011 h 6858000"/>
              <a:gd name="connsiteX389" fmla="*/ 3425650 w 7467600"/>
              <a:gd name="connsiteY389" fmla="*/ 6381333 h 6858000"/>
              <a:gd name="connsiteX390" fmla="*/ 3460661 w 7467600"/>
              <a:gd name="connsiteY390" fmla="*/ 6266763 h 6858000"/>
              <a:gd name="connsiteX391" fmla="*/ 3518021 w 7467600"/>
              <a:gd name="connsiteY391" fmla="*/ 6117298 h 6858000"/>
              <a:gd name="connsiteX392" fmla="*/ 3554035 w 7467600"/>
              <a:gd name="connsiteY392" fmla="*/ 6027832 h 6858000"/>
              <a:gd name="connsiteX393" fmla="*/ 3677174 w 7467600"/>
              <a:gd name="connsiteY393" fmla="*/ 5636351 h 6858000"/>
              <a:gd name="connsiteX394" fmla="*/ 3698819 w 7467600"/>
              <a:gd name="connsiteY394" fmla="*/ 5560503 h 6858000"/>
              <a:gd name="connsiteX395" fmla="*/ 3702094 w 7467600"/>
              <a:gd name="connsiteY395" fmla="*/ 5549194 h 6858000"/>
              <a:gd name="connsiteX396" fmla="*/ 3398355 w 7467600"/>
              <a:gd name="connsiteY396" fmla="*/ 6094603 h 6858000"/>
              <a:gd name="connsiteX397" fmla="*/ 3193941 w 7467600"/>
              <a:gd name="connsiteY397" fmla="*/ 6798775 h 6858000"/>
              <a:gd name="connsiteX398" fmla="*/ 3184140 w 7467600"/>
              <a:gd name="connsiteY398" fmla="*/ 6858000 h 6858000"/>
              <a:gd name="connsiteX399" fmla="*/ 3099978 w 7467600"/>
              <a:gd name="connsiteY399" fmla="*/ 6858000 h 6858000"/>
              <a:gd name="connsiteX400" fmla="*/ 3101556 w 7467600"/>
              <a:gd name="connsiteY400" fmla="*/ 6843337 h 6858000"/>
              <a:gd name="connsiteX401" fmla="*/ 3370162 w 7467600"/>
              <a:gd name="connsiteY401" fmla="*/ 5785550 h 6858000"/>
              <a:gd name="connsiteX402" fmla="*/ 3746477 w 7467600"/>
              <a:gd name="connsiteY402" fmla="*/ 5377889 h 6858000"/>
              <a:gd name="connsiteX403" fmla="*/ 3863399 w 7467600"/>
              <a:gd name="connsiteY403" fmla="*/ 5087257 h 6858000"/>
              <a:gd name="connsiteX404" fmla="*/ 3968712 w 7467600"/>
              <a:gd name="connsiteY404" fmla="*/ 4913989 h 6858000"/>
              <a:gd name="connsiteX405" fmla="*/ 2792390 w 7467600"/>
              <a:gd name="connsiteY405" fmla="*/ 5382974 h 6858000"/>
              <a:gd name="connsiteX406" fmla="*/ 2714982 w 7467600"/>
              <a:gd name="connsiteY406" fmla="*/ 5427051 h 6858000"/>
              <a:gd name="connsiteX407" fmla="*/ 2813361 w 7467600"/>
              <a:gd name="connsiteY407" fmla="*/ 6023912 h 6858000"/>
              <a:gd name="connsiteX408" fmla="*/ 2688430 w 7467600"/>
              <a:gd name="connsiteY408" fmla="*/ 6801564 h 6858000"/>
              <a:gd name="connsiteX409" fmla="*/ 2629626 w 7467600"/>
              <a:gd name="connsiteY409" fmla="*/ 6763394 h 6858000"/>
              <a:gd name="connsiteX410" fmla="*/ 2565328 w 7467600"/>
              <a:gd name="connsiteY410" fmla="*/ 5516399 h 6858000"/>
              <a:gd name="connsiteX411" fmla="*/ 1922999 w 7467600"/>
              <a:gd name="connsiteY411" fmla="*/ 5980343 h 6858000"/>
              <a:gd name="connsiteX412" fmla="*/ 1950261 w 7467600"/>
              <a:gd name="connsiteY412" fmla="*/ 6405858 h 6858000"/>
              <a:gd name="connsiteX413" fmla="*/ 2365554 w 7467600"/>
              <a:gd name="connsiteY413" fmla="*/ 6759107 h 6858000"/>
              <a:gd name="connsiteX414" fmla="*/ 2424142 w 7467600"/>
              <a:gd name="connsiteY414" fmla="*/ 6858000 h 6858000"/>
              <a:gd name="connsiteX415" fmla="*/ 2395994 w 7467600"/>
              <a:gd name="connsiteY415" fmla="*/ 6858000 h 6858000"/>
              <a:gd name="connsiteX416" fmla="*/ 2392863 w 7467600"/>
              <a:gd name="connsiteY416" fmla="*/ 6852964 h 6858000"/>
              <a:gd name="connsiteX417" fmla="*/ 2017589 w 7467600"/>
              <a:gd name="connsiteY417" fmla="*/ 6493982 h 6858000"/>
              <a:gd name="connsiteX418" fmla="*/ 2147336 w 7467600"/>
              <a:gd name="connsiteY418" fmla="*/ 6594052 h 6858000"/>
              <a:gd name="connsiteX419" fmla="*/ 2207047 w 7467600"/>
              <a:gd name="connsiteY419" fmla="*/ 6654540 h 6858000"/>
              <a:gd name="connsiteX420" fmla="*/ 2299106 w 7467600"/>
              <a:gd name="connsiteY420" fmla="*/ 6778931 h 6858000"/>
              <a:gd name="connsiteX421" fmla="*/ 2314430 w 7467600"/>
              <a:gd name="connsiteY421" fmla="*/ 6801144 h 6858000"/>
              <a:gd name="connsiteX422" fmla="*/ 2352406 w 7467600"/>
              <a:gd name="connsiteY422" fmla="*/ 6858000 h 6858000"/>
              <a:gd name="connsiteX423" fmla="*/ 2314492 w 7467600"/>
              <a:gd name="connsiteY423" fmla="*/ 6858000 h 6858000"/>
              <a:gd name="connsiteX424" fmla="*/ 2288095 w 7467600"/>
              <a:gd name="connsiteY424" fmla="*/ 6818030 h 6858000"/>
              <a:gd name="connsiteX425" fmla="*/ 2272768 w 7467600"/>
              <a:gd name="connsiteY425" fmla="*/ 6795822 h 6858000"/>
              <a:gd name="connsiteX426" fmla="*/ 2182715 w 7467600"/>
              <a:gd name="connsiteY426" fmla="*/ 6675071 h 6858000"/>
              <a:gd name="connsiteX427" fmla="*/ 2032061 w 7467600"/>
              <a:gd name="connsiteY427" fmla="*/ 6541380 h 6858000"/>
              <a:gd name="connsiteX428" fmla="*/ 2257220 w 7467600"/>
              <a:gd name="connsiteY428" fmla="*/ 6826257 h 6858000"/>
              <a:gd name="connsiteX429" fmla="*/ 2281324 w 7467600"/>
              <a:gd name="connsiteY429" fmla="*/ 6858000 h 6858000"/>
              <a:gd name="connsiteX430" fmla="*/ 2242860 w 7467600"/>
              <a:gd name="connsiteY430" fmla="*/ 6858000 h 6858000"/>
              <a:gd name="connsiteX431" fmla="*/ 2232818 w 7467600"/>
              <a:gd name="connsiteY431" fmla="*/ 6844926 h 6858000"/>
              <a:gd name="connsiteX432" fmla="*/ 1990172 w 7467600"/>
              <a:gd name="connsiteY432" fmla="*/ 6542121 h 6858000"/>
              <a:gd name="connsiteX433" fmla="*/ 2124090 w 7467600"/>
              <a:gd name="connsiteY433" fmla="*/ 6761017 h 6858000"/>
              <a:gd name="connsiteX434" fmla="*/ 2200380 w 7467600"/>
              <a:gd name="connsiteY434" fmla="*/ 6858000 h 6858000"/>
              <a:gd name="connsiteX435" fmla="*/ 2147507 w 7467600"/>
              <a:gd name="connsiteY435" fmla="*/ 6858000 h 6858000"/>
              <a:gd name="connsiteX436" fmla="*/ 2070668 w 7467600"/>
              <a:gd name="connsiteY436" fmla="*/ 6761520 h 6858000"/>
              <a:gd name="connsiteX437" fmla="*/ 1975142 w 7467600"/>
              <a:gd name="connsiteY437" fmla="*/ 6585570 h 6858000"/>
              <a:gd name="connsiteX438" fmla="*/ 2050035 w 7467600"/>
              <a:gd name="connsiteY438" fmla="*/ 6813345 h 6858000"/>
              <a:gd name="connsiteX439" fmla="*/ 2063025 w 7467600"/>
              <a:gd name="connsiteY439" fmla="*/ 6858000 h 6858000"/>
              <a:gd name="connsiteX440" fmla="*/ 2021675 w 7467600"/>
              <a:gd name="connsiteY440" fmla="*/ 6858000 h 6858000"/>
              <a:gd name="connsiteX441" fmla="*/ 2019308 w 7467600"/>
              <a:gd name="connsiteY441" fmla="*/ 6847118 h 6858000"/>
              <a:gd name="connsiteX442" fmla="*/ 1938835 w 7467600"/>
              <a:gd name="connsiteY442" fmla="*/ 6551160 h 6858000"/>
              <a:gd name="connsiteX443" fmla="*/ 1953230 w 7467600"/>
              <a:gd name="connsiteY443" fmla="*/ 6759699 h 6858000"/>
              <a:gd name="connsiteX444" fmla="*/ 1956763 w 7467600"/>
              <a:gd name="connsiteY444" fmla="*/ 6778191 h 6858000"/>
              <a:gd name="connsiteX445" fmla="*/ 1967925 w 7467600"/>
              <a:gd name="connsiteY445" fmla="*/ 6858000 h 6858000"/>
              <a:gd name="connsiteX446" fmla="*/ 1936622 w 7467600"/>
              <a:gd name="connsiteY446" fmla="*/ 6858000 h 6858000"/>
              <a:gd name="connsiteX447" fmla="*/ 1926261 w 7467600"/>
              <a:gd name="connsiteY447" fmla="*/ 6784064 h 6858000"/>
              <a:gd name="connsiteX448" fmla="*/ 1922724 w 7467600"/>
              <a:gd name="connsiteY448" fmla="*/ 6765577 h 6858000"/>
              <a:gd name="connsiteX449" fmla="*/ 1904650 w 7467600"/>
              <a:gd name="connsiteY449" fmla="*/ 6639616 h 6858000"/>
              <a:gd name="connsiteX450" fmla="*/ 1885273 w 7467600"/>
              <a:gd name="connsiteY450" fmla="*/ 6858000 h 6858000"/>
              <a:gd name="connsiteX451" fmla="*/ 1854363 w 7467600"/>
              <a:gd name="connsiteY451" fmla="*/ 6858000 h 6858000"/>
              <a:gd name="connsiteX452" fmla="*/ 1880391 w 7467600"/>
              <a:gd name="connsiteY452" fmla="*/ 6603796 h 6858000"/>
              <a:gd name="connsiteX453" fmla="*/ 1818273 w 7467600"/>
              <a:gd name="connsiteY453" fmla="*/ 6715729 h 6858000"/>
              <a:gd name="connsiteX454" fmla="*/ 1794691 w 7467600"/>
              <a:gd name="connsiteY454" fmla="*/ 6843239 h 6858000"/>
              <a:gd name="connsiteX455" fmla="*/ 1794914 w 7467600"/>
              <a:gd name="connsiteY455" fmla="*/ 6858000 h 6858000"/>
              <a:gd name="connsiteX456" fmla="*/ 1746128 w 7467600"/>
              <a:gd name="connsiteY456" fmla="*/ 6858000 h 6858000"/>
              <a:gd name="connsiteX457" fmla="*/ 1753934 w 7467600"/>
              <a:gd name="connsiteY457" fmla="*/ 6724796 h 6858000"/>
              <a:gd name="connsiteX458" fmla="*/ 1792053 w 7467600"/>
              <a:gd name="connsiteY458" fmla="*/ 6572396 h 6858000"/>
              <a:gd name="connsiteX459" fmla="*/ 1862248 w 7467600"/>
              <a:gd name="connsiteY459" fmla="*/ 6266397 h 6858000"/>
              <a:gd name="connsiteX460" fmla="*/ 1862250 w 7467600"/>
              <a:gd name="connsiteY460" fmla="*/ 6033531 h 6858000"/>
              <a:gd name="connsiteX461" fmla="*/ 1211999 w 7467600"/>
              <a:gd name="connsiteY461" fmla="*/ 6683610 h 6858000"/>
              <a:gd name="connsiteX462" fmla="*/ 1213266 w 7467600"/>
              <a:gd name="connsiteY462" fmla="*/ 6691947 h 6858000"/>
              <a:gd name="connsiteX463" fmla="*/ 1203370 w 7467600"/>
              <a:gd name="connsiteY463" fmla="*/ 6850676 h 6858000"/>
              <a:gd name="connsiteX464" fmla="*/ 1203671 w 7467600"/>
              <a:gd name="connsiteY464" fmla="*/ 6858000 h 6858000"/>
              <a:gd name="connsiteX465" fmla="*/ 1143180 w 7467600"/>
              <a:gd name="connsiteY465" fmla="*/ 6858000 h 6858000"/>
              <a:gd name="connsiteX466" fmla="*/ 1142176 w 7467600"/>
              <a:gd name="connsiteY466" fmla="*/ 6766045 h 6858000"/>
              <a:gd name="connsiteX467" fmla="*/ 1067484 w 7467600"/>
              <a:gd name="connsiteY467" fmla="*/ 6858000 h 6858000"/>
              <a:gd name="connsiteX468" fmla="*/ 953928 w 7467600"/>
              <a:gd name="connsiteY468" fmla="*/ 6858000 h 6858000"/>
              <a:gd name="connsiteX469" fmla="*/ 959715 w 7467600"/>
              <a:gd name="connsiteY469" fmla="*/ 6850185 h 6858000"/>
              <a:gd name="connsiteX470" fmla="*/ 1483788 w 7467600"/>
              <a:gd name="connsiteY470" fmla="*/ 6259174 h 6858000"/>
              <a:gd name="connsiteX471" fmla="*/ 1100671 w 7467600"/>
              <a:gd name="connsiteY471" fmla="*/ 6252137 h 6858000"/>
              <a:gd name="connsiteX472" fmla="*/ 1090144 w 7467600"/>
              <a:gd name="connsiteY472" fmla="*/ 6256748 h 6858000"/>
              <a:gd name="connsiteX473" fmla="*/ 1095872 w 7467600"/>
              <a:gd name="connsiteY473" fmla="*/ 6271892 h 6858000"/>
              <a:gd name="connsiteX474" fmla="*/ 262785 w 7467600"/>
              <a:gd name="connsiteY474" fmla="*/ 6845450 h 6858000"/>
              <a:gd name="connsiteX475" fmla="*/ 209968 w 7467600"/>
              <a:gd name="connsiteY475" fmla="*/ 6770713 h 6858000"/>
              <a:gd name="connsiteX476" fmla="*/ 873460 w 7467600"/>
              <a:gd name="connsiteY476" fmla="*/ 6253768 h 6858000"/>
              <a:gd name="connsiteX477" fmla="*/ 192686 w 7467600"/>
              <a:gd name="connsiteY477" fmla="*/ 5849257 h 6858000"/>
              <a:gd name="connsiteX478" fmla="*/ 4696 w 7467600"/>
              <a:gd name="connsiteY478" fmla="*/ 5697668 h 6858000"/>
              <a:gd name="connsiteX479" fmla="*/ 0 w 7467600"/>
              <a:gd name="connsiteY479" fmla="*/ 5689984 h 6858000"/>
              <a:gd name="connsiteX480" fmla="*/ 0 w 7467600"/>
              <a:gd name="connsiteY480" fmla="*/ 5513472 h 6858000"/>
              <a:gd name="connsiteX481" fmla="*/ 174101 w 7467600"/>
              <a:gd name="connsiteY481" fmla="*/ 5620277 h 6858000"/>
              <a:gd name="connsiteX482" fmla="*/ 891800 w 7467600"/>
              <a:gd name="connsiteY482" fmla="*/ 6036935 h 6858000"/>
              <a:gd name="connsiteX483" fmla="*/ 1072219 w 7467600"/>
              <a:gd name="connsiteY483" fmla="*/ 6169443 h 6858000"/>
              <a:gd name="connsiteX484" fmla="*/ 1074117 w 7467600"/>
              <a:gd name="connsiteY484" fmla="*/ 6170301 h 6858000"/>
              <a:gd name="connsiteX485" fmla="*/ 1083114 w 7467600"/>
              <a:gd name="connsiteY485" fmla="*/ 6174131 h 6858000"/>
              <a:gd name="connsiteX486" fmla="*/ 1543010 w 7467600"/>
              <a:gd name="connsiteY486" fmla="*/ 6191140 h 6858000"/>
              <a:gd name="connsiteX487" fmla="*/ 1551080 w 7467600"/>
              <a:gd name="connsiteY487" fmla="*/ 6195006 h 6858000"/>
              <a:gd name="connsiteX488" fmla="*/ 2345443 w 7467600"/>
              <a:gd name="connsiteY488" fmla="*/ 5549882 h 6858000"/>
              <a:gd name="connsiteX489" fmla="*/ 1721499 w 7467600"/>
              <a:gd name="connsiteY489" fmla="*/ 5599969 h 6858000"/>
              <a:gd name="connsiteX490" fmla="*/ 767716 w 7467600"/>
              <a:gd name="connsiteY490" fmla="*/ 5472768 h 6858000"/>
              <a:gd name="connsiteX491" fmla="*/ 722147 w 7467600"/>
              <a:gd name="connsiteY491" fmla="*/ 5393091 h 6858000"/>
              <a:gd name="connsiteX492" fmla="*/ 1485552 w 7467600"/>
              <a:gd name="connsiteY492" fmla="*/ 5313202 h 6858000"/>
              <a:gd name="connsiteX493" fmla="*/ 2143004 w 7467600"/>
              <a:gd name="connsiteY493" fmla="*/ 5402420 h 6858000"/>
              <a:gd name="connsiteX494" fmla="*/ 1933391 w 7467600"/>
              <a:gd name="connsiteY494" fmla="*/ 5156971 h 6858000"/>
              <a:gd name="connsiteX495" fmla="*/ 1827118 w 7467600"/>
              <a:gd name="connsiteY495" fmla="*/ 4968410 h 6858000"/>
              <a:gd name="connsiteX496" fmla="*/ 1837349 w 7467600"/>
              <a:gd name="connsiteY496" fmla="*/ 4956357 h 6858000"/>
              <a:gd name="connsiteX497" fmla="*/ 2162835 w 7467600"/>
              <a:gd name="connsiteY497" fmla="*/ 5187853 h 6858000"/>
              <a:gd name="connsiteX498" fmla="*/ 2257167 w 7467600"/>
              <a:gd name="connsiteY498" fmla="*/ 5462123 h 6858000"/>
              <a:gd name="connsiteX499" fmla="*/ 2261598 w 7467600"/>
              <a:gd name="connsiteY499" fmla="*/ 5467998 h 6858000"/>
              <a:gd name="connsiteX500" fmla="*/ 2437177 w 7467600"/>
              <a:gd name="connsiteY500" fmla="*/ 5479608 h 6858000"/>
              <a:gd name="connsiteX501" fmla="*/ 2445247 w 7467600"/>
              <a:gd name="connsiteY501" fmla="*/ 5483476 h 6858000"/>
              <a:gd name="connsiteX502" fmla="*/ 2743626 w 7467600"/>
              <a:gd name="connsiteY502" fmla="*/ 5304819 h 6858000"/>
              <a:gd name="connsiteX503" fmla="*/ 3048102 w 7467600"/>
              <a:gd name="connsiteY503" fmla="*/ 5150595 h 6858000"/>
              <a:gd name="connsiteX504" fmla="*/ 1799414 w 7467600"/>
              <a:gd name="connsiteY504" fmla="*/ 4694732 h 6858000"/>
              <a:gd name="connsiteX505" fmla="*/ 1771735 w 7467600"/>
              <a:gd name="connsiteY505" fmla="*/ 4619929 h 6858000"/>
              <a:gd name="connsiteX506" fmla="*/ 3104273 w 7467600"/>
              <a:gd name="connsiteY506" fmla="*/ 5076159 h 6858000"/>
              <a:gd name="connsiteX507" fmla="*/ 3113245 w 7467600"/>
              <a:gd name="connsiteY507" fmla="*/ 5090705 h 6858000"/>
              <a:gd name="connsiteX508" fmla="*/ 3126294 w 7467600"/>
              <a:gd name="connsiteY508" fmla="*/ 5114400 h 6858000"/>
              <a:gd name="connsiteX509" fmla="*/ 3937433 w 7467600"/>
              <a:gd name="connsiteY509" fmla="*/ 4830473 h 6858000"/>
              <a:gd name="connsiteX510" fmla="*/ 3590475 w 7467600"/>
              <a:gd name="connsiteY510" fmla="*/ 4597974 h 6858000"/>
              <a:gd name="connsiteX511" fmla="*/ 3100264 w 7467600"/>
              <a:gd name="connsiteY511" fmla="*/ 4579845 h 6858000"/>
              <a:gd name="connsiteX512" fmla="*/ 2183576 w 7467600"/>
              <a:gd name="connsiteY512" fmla="*/ 4227150 h 6858000"/>
              <a:gd name="connsiteX513" fmla="*/ 2151029 w 7467600"/>
              <a:gd name="connsiteY513" fmla="*/ 4146947 h 6858000"/>
              <a:gd name="connsiteX514" fmla="*/ 3563434 w 7467600"/>
              <a:gd name="connsiteY514" fmla="*/ 4469115 h 6858000"/>
              <a:gd name="connsiteX515" fmla="*/ 3177952 w 7467600"/>
              <a:gd name="connsiteY515" fmla="*/ 3657386 h 6858000"/>
              <a:gd name="connsiteX516" fmla="*/ 3189263 w 7467600"/>
              <a:gd name="connsiteY516" fmla="*/ 3625726 h 6858000"/>
              <a:gd name="connsiteX517" fmla="*/ 3560912 w 7467600"/>
              <a:gd name="connsiteY517" fmla="*/ 4079863 h 6858000"/>
              <a:gd name="connsiteX518" fmla="*/ 3626636 w 7467600"/>
              <a:gd name="connsiteY518" fmla="*/ 4512230 h 6858000"/>
              <a:gd name="connsiteX519" fmla="*/ 3653088 w 7467600"/>
              <a:gd name="connsiteY519" fmla="*/ 4521417 h 6858000"/>
              <a:gd name="connsiteX520" fmla="*/ 3988128 w 7467600"/>
              <a:gd name="connsiteY520" fmla="*/ 4817267 h 6858000"/>
              <a:gd name="connsiteX521" fmla="*/ 4830582 w 7467600"/>
              <a:gd name="connsiteY521" fmla="*/ 4676000 h 6858000"/>
              <a:gd name="connsiteX522" fmla="*/ 4830100 w 7467600"/>
              <a:gd name="connsiteY522" fmla="*/ 4675554 h 6858000"/>
              <a:gd name="connsiteX523" fmla="*/ 4036318 w 7467600"/>
              <a:gd name="connsiteY523" fmla="*/ 4147013 h 6858000"/>
              <a:gd name="connsiteX524" fmla="*/ 3432098 w 7467600"/>
              <a:gd name="connsiteY524" fmla="*/ 3537312 h 6858000"/>
              <a:gd name="connsiteX525" fmla="*/ 3446761 w 7467600"/>
              <a:gd name="connsiteY525" fmla="*/ 3461278 h 6858000"/>
              <a:gd name="connsiteX526" fmla="*/ 4419733 w 7467600"/>
              <a:gd name="connsiteY526" fmla="*/ 3963555 h 6858000"/>
              <a:gd name="connsiteX527" fmla="*/ 4781371 w 7467600"/>
              <a:gd name="connsiteY527" fmla="*/ 4458604 h 6858000"/>
              <a:gd name="connsiteX528" fmla="*/ 4780440 w 7467600"/>
              <a:gd name="connsiteY528" fmla="*/ 4470290 h 6858000"/>
              <a:gd name="connsiteX529" fmla="*/ 4898954 w 7467600"/>
              <a:gd name="connsiteY529" fmla="*/ 4662092 h 6858000"/>
              <a:gd name="connsiteX530" fmla="*/ 4900699 w 7467600"/>
              <a:gd name="connsiteY530" fmla="*/ 4670867 h 6858000"/>
              <a:gd name="connsiteX531" fmla="*/ 5714511 w 7467600"/>
              <a:gd name="connsiteY531" fmla="*/ 4663483 h 6858000"/>
              <a:gd name="connsiteX532" fmla="*/ 5464793 w 7467600"/>
              <a:gd name="connsiteY532" fmla="*/ 4393556 h 6858000"/>
              <a:gd name="connsiteX533" fmla="*/ 5461897 w 7467600"/>
              <a:gd name="connsiteY533" fmla="*/ 4390879 h 6858000"/>
              <a:gd name="connsiteX534" fmla="*/ 4294126 w 7467600"/>
              <a:gd name="connsiteY534" fmla="*/ 3303048 h 6858000"/>
              <a:gd name="connsiteX535" fmla="*/ 4305321 w 7467600"/>
              <a:gd name="connsiteY535" fmla="*/ 3256953 h 6858000"/>
              <a:gd name="connsiteX536" fmla="*/ 4949299 w 7467600"/>
              <a:gd name="connsiteY536" fmla="*/ 3766336 h 6858000"/>
              <a:gd name="connsiteX537" fmla="*/ 5291452 w 7467600"/>
              <a:gd name="connsiteY537" fmla="*/ 4076801 h 6858000"/>
              <a:gd name="connsiteX538" fmla="*/ 5434998 w 7467600"/>
              <a:gd name="connsiteY538" fmla="*/ 4254100 h 6858000"/>
              <a:gd name="connsiteX539" fmla="*/ 5351015 w 7467600"/>
              <a:gd name="connsiteY539" fmla="*/ 3760989 h 6858000"/>
              <a:gd name="connsiteX540" fmla="*/ 5413780 w 7467600"/>
              <a:gd name="connsiteY540" fmla="*/ 2966265 h 6858000"/>
              <a:gd name="connsiteX541" fmla="*/ 5425627 w 7467600"/>
              <a:gd name="connsiteY541" fmla="*/ 2954192 h 6858000"/>
              <a:gd name="connsiteX542" fmla="*/ 6604735 w 7467600"/>
              <a:gd name="connsiteY542" fmla="*/ 2041381 h 6858000"/>
              <a:gd name="connsiteX543" fmla="*/ 7204487 w 7467600"/>
              <a:gd name="connsiteY543" fmla="*/ 2742112 h 6858000"/>
              <a:gd name="connsiteX544" fmla="*/ 7131592 w 7467600"/>
              <a:gd name="connsiteY544" fmla="*/ 2672096 h 6858000"/>
              <a:gd name="connsiteX545" fmla="*/ 6996344 w 7467600"/>
              <a:gd name="connsiteY545" fmla="*/ 2518310 h 6858000"/>
              <a:gd name="connsiteX546" fmla="*/ 6735495 w 7467600"/>
              <a:gd name="connsiteY546" fmla="*/ 2196890 h 6858000"/>
              <a:gd name="connsiteX547" fmla="*/ 6721901 w 7467600"/>
              <a:gd name="connsiteY547" fmla="*/ 2179274 h 6858000"/>
              <a:gd name="connsiteX548" fmla="*/ 6604735 w 7467600"/>
              <a:gd name="connsiteY548" fmla="*/ 2041381 h 6858000"/>
              <a:gd name="connsiteX549" fmla="*/ 6591670 w 7467600"/>
              <a:gd name="connsiteY549" fmla="*/ 1988277 h 6858000"/>
              <a:gd name="connsiteX550" fmla="*/ 6747349 w 7467600"/>
              <a:gd name="connsiteY550" fmla="*/ 2160069 h 6858000"/>
              <a:gd name="connsiteX551" fmla="*/ 6760943 w 7467600"/>
              <a:gd name="connsiteY551" fmla="*/ 2177686 h 6858000"/>
              <a:gd name="connsiteX552" fmla="*/ 7021065 w 7467600"/>
              <a:gd name="connsiteY552" fmla="*/ 2498102 h 6858000"/>
              <a:gd name="connsiteX553" fmla="*/ 7155223 w 7467600"/>
              <a:gd name="connsiteY553" fmla="*/ 2650386 h 6858000"/>
              <a:gd name="connsiteX554" fmla="*/ 7203167 w 7467600"/>
              <a:gd name="connsiteY554" fmla="*/ 2697288 h 6858000"/>
              <a:gd name="connsiteX555" fmla="*/ 6937703 w 7467600"/>
              <a:gd name="connsiteY555" fmla="*/ 2321981 h 6858000"/>
              <a:gd name="connsiteX556" fmla="*/ 6591670 w 7467600"/>
              <a:gd name="connsiteY556" fmla="*/ 1988277 h 6858000"/>
              <a:gd name="connsiteX557" fmla="*/ 5798671 w 7467600"/>
              <a:gd name="connsiteY557" fmla="*/ 1981601 h 6858000"/>
              <a:gd name="connsiteX558" fmla="*/ 5754709 w 7467600"/>
              <a:gd name="connsiteY558" fmla="*/ 2071454 h 6858000"/>
              <a:gd name="connsiteX559" fmla="*/ 5763044 w 7467600"/>
              <a:gd name="connsiteY559" fmla="*/ 2842206 h 6858000"/>
              <a:gd name="connsiteX560" fmla="*/ 5764974 w 7467600"/>
              <a:gd name="connsiteY560" fmla="*/ 2799609 h 6858000"/>
              <a:gd name="connsiteX561" fmla="*/ 5767665 w 7467600"/>
              <a:gd name="connsiteY561" fmla="*/ 2666409 h 6858000"/>
              <a:gd name="connsiteX562" fmla="*/ 5763055 w 7467600"/>
              <a:gd name="connsiteY562" fmla="*/ 2579705 h 6858000"/>
              <a:gd name="connsiteX563" fmla="*/ 5758079 w 7467600"/>
              <a:gd name="connsiteY563" fmla="*/ 2492508 h 6858000"/>
              <a:gd name="connsiteX564" fmla="*/ 5779325 w 7467600"/>
              <a:gd name="connsiteY564" fmla="*/ 2197069 h 6858000"/>
              <a:gd name="connsiteX565" fmla="*/ 5798671 w 7467600"/>
              <a:gd name="connsiteY565" fmla="*/ 1981601 h 6858000"/>
              <a:gd name="connsiteX566" fmla="*/ 5829202 w 7467600"/>
              <a:gd name="connsiteY566" fmla="*/ 1971679 h 6858000"/>
              <a:gd name="connsiteX567" fmla="*/ 5809558 w 7467600"/>
              <a:gd name="connsiteY567" fmla="*/ 2198043 h 6858000"/>
              <a:gd name="connsiteX568" fmla="*/ 5788653 w 7467600"/>
              <a:gd name="connsiteY568" fmla="*/ 2489430 h 6858000"/>
              <a:gd name="connsiteX569" fmla="*/ 5793439 w 7467600"/>
              <a:gd name="connsiteY569" fmla="*/ 2575235 h 6858000"/>
              <a:gd name="connsiteX570" fmla="*/ 5796837 w 7467600"/>
              <a:gd name="connsiteY570" fmla="*/ 2637633 h 6858000"/>
              <a:gd name="connsiteX571" fmla="*/ 5818614 w 7467600"/>
              <a:gd name="connsiteY571" fmla="*/ 2473055 h 6858000"/>
              <a:gd name="connsiteX572" fmla="*/ 5829202 w 7467600"/>
              <a:gd name="connsiteY572" fmla="*/ 1971679 h 6858000"/>
              <a:gd name="connsiteX573" fmla="*/ 5911389 w 7467600"/>
              <a:gd name="connsiteY573" fmla="*/ 1898371 h 6858000"/>
              <a:gd name="connsiteX574" fmla="*/ 6237627 w 7467600"/>
              <a:gd name="connsiteY574" fmla="*/ 2231921 h 6858000"/>
              <a:gd name="connsiteX575" fmla="*/ 5911389 w 7467600"/>
              <a:gd name="connsiteY575" fmla="*/ 1898371 h 6858000"/>
              <a:gd name="connsiteX576" fmla="*/ 6944437 w 7467600"/>
              <a:gd name="connsiteY576" fmla="*/ 1575402 h 6858000"/>
              <a:gd name="connsiteX577" fmla="*/ 6304730 w 7467600"/>
              <a:gd name="connsiteY577" fmla="*/ 1766654 h 6858000"/>
              <a:gd name="connsiteX578" fmla="*/ 6944437 w 7467600"/>
              <a:gd name="connsiteY578" fmla="*/ 1575402 h 6858000"/>
              <a:gd name="connsiteX579" fmla="*/ 7019523 w 7467600"/>
              <a:gd name="connsiteY579" fmla="*/ 1519450 h 6858000"/>
              <a:gd name="connsiteX580" fmla="*/ 6298091 w 7467600"/>
              <a:gd name="connsiteY580" fmla="*/ 1737122 h 6858000"/>
              <a:gd name="connsiteX581" fmla="*/ 7019523 w 7467600"/>
              <a:gd name="connsiteY581" fmla="*/ 1519450 h 6858000"/>
              <a:gd name="connsiteX582" fmla="*/ 2399523 w 7467600"/>
              <a:gd name="connsiteY582" fmla="*/ 1428234 h 6858000"/>
              <a:gd name="connsiteX583" fmla="*/ 2224982 w 7467600"/>
              <a:gd name="connsiteY583" fmla="*/ 1826201 h 6858000"/>
              <a:gd name="connsiteX584" fmla="*/ 2096099 w 7467600"/>
              <a:gd name="connsiteY584" fmla="*/ 2345900 h 6858000"/>
              <a:gd name="connsiteX585" fmla="*/ 2283317 w 7467600"/>
              <a:gd name="connsiteY585" fmla="*/ 1796925 h 6858000"/>
              <a:gd name="connsiteX586" fmla="*/ 2399523 w 7467600"/>
              <a:gd name="connsiteY586" fmla="*/ 1428234 h 6858000"/>
              <a:gd name="connsiteX587" fmla="*/ 2448558 w 7467600"/>
              <a:gd name="connsiteY587" fmla="*/ 1373435 h 6858000"/>
              <a:gd name="connsiteX588" fmla="*/ 2312521 w 7467600"/>
              <a:gd name="connsiteY588" fmla="*/ 1806140 h 6858000"/>
              <a:gd name="connsiteX589" fmla="*/ 2127533 w 7467600"/>
              <a:gd name="connsiteY589" fmla="*/ 2348380 h 6858000"/>
              <a:gd name="connsiteX590" fmla="*/ 2358080 w 7467600"/>
              <a:gd name="connsiteY590" fmla="*/ 1866134 h 6858000"/>
              <a:gd name="connsiteX591" fmla="*/ 2407436 w 7467600"/>
              <a:gd name="connsiteY591" fmla="*/ 1651070 h 6858000"/>
              <a:gd name="connsiteX592" fmla="*/ 2448558 w 7467600"/>
              <a:gd name="connsiteY592" fmla="*/ 1373435 h 6858000"/>
              <a:gd name="connsiteX593" fmla="*/ 278707 w 7467600"/>
              <a:gd name="connsiteY593" fmla="*/ 1352270 h 6858000"/>
              <a:gd name="connsiteX594" fmla="*/ 321570 w 7467600"/>
              <a:gd name="connsiteY594" fmla="*/ 1861610 h 6858000"/>
              <a:gd name="connsiteX595" fmla="*/ 294281 w 7467600"/>
              <a:gd name="connsiteY595" fmla="*/ 1440658 h 6858000"/>
              <a:gd name="connsiteX596" fmla="*/ 278707 w 7467600"/>
              <a:gd name="connsiteY596" fmla="*/ 1352270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5236 w 7467600"/>
              <a:gd name="connsiteY631" fmla="*/ 1268632 h 6858000"/>
              <a:gd name="connsiteX632" fmla="*/ 6516292 w 7467600"/>
              <a:gd name="connsiteY632" fmla="*/ 1263064 h 6858000"/>
              <a:gd name="connsiteX633" fmla="*/ 5736320 w 7467600"/>
              <a:gd name="connsiteY633" fmla="*/ 1501803 h 6858000"/>
              <a:gd name="connsiteX634" fmla="*/ 6516292 w 7467600"/>
              <a:gd name="connsiteY634" fmla="*/ 1263064 h 6858000"/>
              <a:gd name="connsiteX635" fmla="*/ 291466 w 7467600"/>
              <a:gd name="connsiteY635" fmla="*/ 1250369 h 6858000"/>
              <a:gd name="connsiteX636" fmla="*/ 323180 w 7467600"/>
              <a:gd name="connsiteY636" fmla="*/ 1435283 h 6858000"/>
              <a:gd name="connsiteX637" fmla="*/ 349381 w 7467600"/>
              <a:gd name="connsiteY637" fmla="*/ 1875041 h 6858000"/>
              <a:gd name="connsiteX638" fmla="*/ 374363 w 7467600"/>
              <a:gd name="connsiteY638" fmla="*/ 1506494 h 6858000"/>
              <a:gd name="connsiteX639" fmla="*/ 302168 w 7467600"/>
              <a:gd name="connsiteY639" fmla="*/ 1274495 h 6858000"/>
              <a:gd name="connsiteX640" fmla="*/ 291466 w 7467600"/>
              <a:gd name="connsiteY640" fmla="*/ 1250369 h 6858000"/>
              <a:gd name="connsiteX641" fmla="*/ 678222 w 7467600"/>
              <a:gd name="connsiteY641" fmla="*/ 1248670 h 6858000"/>
              <a:gd name="connsiteX642" fmla="*/ 775536 w 7467600"/>
              <a:gd name="connsiteY642" fmla="*/ 1388015 h 6858000"/>
              <a:gd name="connsiteX643" fmla="*/ 894529 w 7467600"/>
              <a:gd name="connsiteY643" fmla="*/ 1567739 h 6858000"/>
              <a:gd name="connsiteX644" fmla="*/ 948000 w 7467600"/>
              <a:gd name="connsiteY644" fmla="*/ 1663088 h 6858000"/>
              <a:gd name="connsiteX645" fmla="*/ 1006812 w 7467600"/>
              <a:gd name="connsiteY645" fmla="*/ 1767683 h 6858000"/>
              <a:gd name="connsiteX646" fmla="*/ 1149133 w 7467600"/>
              <a:gd name="connsiteY646" fmla="*/ 1971513 h 6858000"/>
              <a:gd name="connsiteX647" fmla="*/ 1333952 w 7467600"/>
              <a:gd name="connsiteY647" fmla="*/ 2251620 h 6858000"/>
              <a:gd name="connsiteX648" fmla="*/ 1337329 w 7467600"/>
              <a:gd name="connsiteY648" fmla="*/ 2258350 h 6858000"/>
              <a:gd name="connsiteX649" fmla="*/ 1014726 w 7467600"/>
              <a:gd name="connsiteY649" fmla="*/ 1615556 h 6858000"/>
              <a:gd name="connsiteX650" fmla="*/ 678222 w 7467600"/>
              <a:gd name="connsiteY650" fmla="*/ 1248670 h 6858000"/>
              <a:gd name="connsiteX651" fmla="*/ 6691602 w 7467600"/>
              <a:gd name="connsiteY651" fmla="*/ 1140573 h 6858000"/>
              <a:gd name="connsiteX652" fmla="*/ 6571100 w 7467600"/>
              <a:gd name="connsiteY652" fmla="*/ 1183662 h 6858000"/>
              <a:gd name="connsiteX653" fmla="*/ 6241687 w 7467600"/>
              <a:gd name="connsiteY653" fmla="*/ 1257600 h 6858000"/>
              <a:gd name="connsiteX654" fmla="*/ 5693009 w 7467600"/>
              <a:gd name="connsiteY654" fmla="*/ 1478256 h 6858000"/>
              <a:gd name="connsiteX655" fmla="*/ 6548420 w 7467600"/>
              <a:gd name="connsiteY655" fmla="*/ 1214599 h 6858000"/>
              <a:gd name="connsiteX656" fmla="*/ 6605473 w 7467600"/>
              <a:gd name="connsiteY656" fmla="*/ 1184686 h 6858000"/>
              <a:gd name="connsiteX657" fmla="*/ 6691602 w 7467600"/>
              <a:gd name="connsiteY657" fmla="*/ 1140573 h 6858000"/>
              <a:gd name="connsiteX658" fmla="*/ 4002475 w 7467600"/>
              <a:gd name="connsiteY658" fmla="*/ 1037802 h 6858000"/>
              <a:gd name="connsiteX659" fmla="*/ 4000324 w 7467600"/>
              <a:gd name="connsiteY659" fmla="*/ 1039362 h 6858000"/>
              <a:gd name="connsiteX660" fmla="*/ 4002862 w 7467600"/>
              <a:gd name="connsiteY660" fmla="*/ 1042866 h 6858000"/>
              <a:gd name="connsiteX661" fmla="*/ 4002475 w 7467600"/>
              <a:gd name="connsiteY661" fmla="*/ 1037802 h 6858000"/>
              <a:gd name="connsiteX662" fmla="*/ 506322 w 7467600"/>
              <a:gd name="connsiteY662" fmla="*/ 1020997 h 6858000"/>
              <a:gd name="connsiteX663" fmla="*/ 533068 w 7467600"/>
              <a:gd name="connsiteY663" fmla="*/ 1029409 h 6858000"/>
              <a:gd name="connsiteX664" fmla="*/ 1232525 w 7467600"/>
              <a:gd name="connsiteY664" fmla="*/ 1804675 h 6858000"/>
              <a:gd name="connsiteX665" fmla="*/ 1388858 w 7467600"/>
              <a:gd name="connsiteY665" fmla="*/ 2368011 h 6858000"/>
              <a:gd name="connsiteX666" fmla="*/ 1384098 w 7467600"/>
              <a:gd name="connsiteY666" fmla="*/ 2378125 h 6858000"/>
              <a:gd name="connsiteX667" fmla="*/ 1425393 w 7467600"/>
              <a:gd name="connsiteY667" fmla="*/ 2589124 h 6858000"/>
              <a:gd name="connsiteX668" fmla="*/ 1424001 w 7467600"/>
              <a:gd name="connsiteY668" fmla="*/ 2597541 h 6858000"/>
              <a:gd name="connsiteX669" fmla="*/ 2152729 w 7467600"/>
              <a:gd name="connsiteY669" fmla="*/ 2864487 h 6858000"/>
              <a:gd name="connsiteX670" fmla="*/ 2020609 w 7467600"/>
              <a:gd name="connsiteY670" fmla="*/ 2539671 h 6858000"/>
              <a:gd name="connsiteX671" fmla="*/ 2018920 w 7467600"/>
              <a:gd name="connsiteY671" fmla="*/ 2536309 h 6858000"/>
              <a:gd name="connsiteX672" fmla="*/ 1342441 w 7467600"/>
              <a:gd name="connsiteY672" fmla="*/ 1173017 h 6858000"/>
              <a:gd name="connsiteX673" fmla="*/ 1367925 w 7467600"/>
              <a:gd name="connsiteY673" fmla="*/ 1135648 h 6858000"/>
              <a:gd name="connsiteX674" fmla="*/ 1771401 w 7467600"/>
              <a:gd name="connsiteY674" fmla="*/ 1806673 h 6858000"/>
              <a:gd name="connsiteX675" fmla="*/ 1972385 w 7467600"/>
              <a:gd name="connsiteY675" fmla="*/ 2198735 h 6858000"/>
              <a:gd name="connsiteX676" fmla="*/ 2040892 w 7467600"/>
              <a:gd name="connsiteY676" fmla="*/ 2405205 h 6858000"/>
              <a:gd name="connsiteX677" fmla="*/ 2131689 w 7467600"/>
              <a:gd name="connsiteY677" fmla="*/ 1936926 h 6858000"/>
              <a:gd name="connsiteX678" fmla="*/ 2454820 w 7467600"/>
              <a:gd name="connsiteY678" fmla="*/ 1248808 h 6858000"/>
              <a:gd name="connsiteX679" fmla="*/ 2492512 w 7467600"/>
              <a:gd name="connsiteY679" fmla="*/ 1302920 h 6858000"/>
              <a:gd name="connsiteX680" fmla="*/ 2081216 w 7467600"/>
              <a:gd name="connsiteY680" fmla="*/ 2527513 h 6858000"/>
              <a:gd name="connsiteX681" fmla="*/ 2081211 w 7467600"/>
              <a:gd name="connsiteY681" fmla="*/ 2528916 h 6858000"/>
              <a:gd name="connsiteX682" fmla="*/ 2199067 w 7467600"/>
              <a:gd name="connsiteY682" fmla="*/ 2884061 h 6858000"/>
              <a:gd name="connsiteX683" fmla="*/ 3192586 w 7467600"/>
              <a:gd name="connsiteY683" fmla="*/ 3411496 h 6858000"/>
              <a:gd name="connsiteX684" fmla="*/ 3182620 w 7467600"/>
              <a:gd name="connsiteY684" fmla="*/ 3483279 h 6858000"/>
              <a:gd name="connsiteX685" fmla="*/ 2435119 w 7467600"/>
              <a:gd name="connsiteY685" fmla="*/ 3080173 h 6858000"/>
              <a:gd name="connsiteX686" fmla="*/ 2410152 w 7467600"/>
              <a:gd name="connsiteY686" fmla="*/ 3063751 h 6858000"/>
              <a:gd name="connsiteX687" fmla="*/ 2408099 w 7467600"/>
              <a:gd name="connsiteY687" fmla="*/ 3064403 h 6858000"/>
              <a:gd name="connsiteX688" fmla="*/ 2407218 w 7467600"/>
              <a:gd name="connsiteY688" fmla="*/ 3070324 h 6858000"/>
              <a:gd name="connsiteX689" fmla="*/ 2380138 w 7467600"/>
              <a:gd name="connsiteY689" fmla="*/ 3099341 h 6858000"/>
              <a:gd name="connsiteX690" fmla="*/ 1765923 w 7467600"/>
              <a:gd name="connsiteY690" fmla="*/ 3581043 h 6858000"/>
              <a:gd name="connsiteX691" fmla="*/ 1702258 w 7467600"/>
              <a:gd name="connsiteY691" fmla="*/ 3612286 h 6858000"/>
              <a:gd name="connsiteX692" fmla="*/ 1538370 w 7467600"/>
              <a:gd name="connsiteY692" fmla="*/ 3811804 h 6858000"/>
              <a:gd name="connsiteX693" fmla="*/ 542867 w 7467600"/>
              <a:gd name="connsiteY693" fmla="*/ 4944092 h 6858000"/>
              <a:gd name="connsiteX694" fmla="*/ 515800 w 7467600"/>
              <a:gd name="connsiteY694" fmla="*/ 4862180 h 6858000"/>
              <a:gd name="connsiteX695" fmla="*/ 909145 w 7467600"/>
              <a:gd name="connsiteY695" fmla="*/ 4199225 h 6858000"/>
              <a:gd name="connsiteX696" fmla="*/ 1214067 w 7467600"/>
              <a:gd name="connsiteY696" fmla="*/ 3908561 h 6858000"/>
              <a:gd name="connsiteX697" fmla="*/ 640967 w 7467600"/>
              <a:gd name="connsiteY697" fmla="*/ 4105601 h 6858000"/>
              <a:gd name="connsiteX698" fmla="*/ 112563 w 7467600"/>
              <a:gd name="connsiteY698" fmla="*/ 4396952 h 6858000"/>
              <a:gd name="connsiteX699" fmla="*/ 0 w 7467600"/>
              <a:gd name="connsiteY699" fmla="*/ 4466006 h 6858000"/>
              <a:gd name="connsiteX700" fmla="*/ 0 w 7467600"/>
              <a:gd name="connsiteY700" fmla="*/ 4233763 h 6858000"/>
              <a:gd name="connsiteX701" fmla="*/ 36881 w 7467600"/>
              <a:gd name="connsiteY701" fmla="*/ 4200118 h 6858000"/>
              <a:gd name="connsiteX702" fmla="*/ 910534 w 7467600"/>
              <a:gd name="connsiteY702" fmla="*/ 3629753 h 6858000"/>
              <a:gd name="connsiteX703" fmla="*/ 1578717 w 7467600"/>
              <a:gd name="connsiteY703" fmla="*/ 3575982 h 6858000"/>
              <a:gd name="connsiteX704" fmla="*/ 2338780 w 7467600"/>
              <a:gd name="connsiteY704" fmla="*/ 3033725 h 6858000"/>
              <a:gd name="connsiteX705" fmla="*/ 1807991 w 7467600"/>
              <a:gd name="connsiteY705" fmla="*/ 2807184 h 6858000"/>
              <a:gd name="connsiteX706" fmla="*/ 1416358 w 7467600"/>
              <a:gd name="connsiteY706" fmla="*/ 3112571 h 6858000"/>
              <a:gd name="connsiteX707" fmla="*/ 939066 w 7467600"/>
              <a:gd name="connsiteY707" fmla="*/ 3378798 h 6858000"/>
              <a:gd name="connsiteX708" fmla="*/ 115099 w 7467600"/>
              <a:gd name="connsiteY708" fmla="*/ 3607650 h 6858000"/>
              <a:gd name="connsiteX709" fmla="*/ 97284 w 7467600"/>
              <a:gd name="connsiteY709" fmla="*/ 3520393 h 6858000"/>
              <a:gd name="connsiteX710" fmla="*/ 922050 w 7467600"/>
              <a:gd name="connsiteY710" fmla="*/ 3074867 h 6858000"/>
              <a:gd name="connsiteX711" fmla="*/ 1405265 w 7467600"/>
              <a:gd name="connsiteY711" fmla="*/ 3016319 h 6858000"/>
              <a:gd name="connsiteX712" fmla="*/ 1407512 w 7467600"/>
              <a:gd name="connsiteY712" fmla="*/ 3018001 h 6858000"/>
              <a:gd name="connsiteX713" fmla="*/ 1726266 w 7467600"/>
              <a:gd name="connsiteY713" fmla="*/ 2777274 h 6858000"/>
              <a:gd name="connsiteX714" fmla="*/ 625390 w 7467600"/>
              <a:gd name="connsiteY714" fmla="*/ 2514541 h 6858000"/>
              <a:gd name="connsiteX715" fmla="*/ 619799 w 7467600"/>
              <a:gd name="connsiteY715" fmla="*/ 2527180 h 6858000"/>
              <a:gd name="connsiteX716" fmla="*/ 310030 w 7467600"/>
              <a:gd name="connsiteY716" fmla="*/ 2771818 h 6858000"/>
              <a:gd name="connsiteX717" fmla="*/ 173877 w 7467600"/>
              <a:gd name="connsiteY717" fmla="*/ 2937056 h 6858000"/>
              <a:gd name="connsiteX718" fmla="*/ 77889 w 7467600"/>
              <a:gd name="connsiteY718" fmla="*/ 3138440 h 6858000"/>
              <a:gd name="connsiteX719" fmla="*/ 0 w 7467600"/>
              <a:gd name="connsiteY719" fmla="*/ 3271395 h 6858000"/>
              <a:gd name="connsiteX720" fmla="*/ 0 w 7467600"/>
              <a:gd name="connsiteY720" fmla="*/ 3153002 h 6858000"/>
              <a:gd name="connsiteX721" fmla="*/ 2386 w 7467600"/>
              <a:gd name="connsiteY721" fmla="*/ 3149203 h 6858000"/>
              <a:gd name="connsiteX722" fmla="*/ 89753 w 7467600"/>
              <a:gd name="connsiteY722" fmla="*/ 2987702 h 6858000"/>
              <a:gd name="connsiteX723" fmla="*/ 76869 w 7467600"/>
              <a:gd name="connsiteY723" fmla="*/ 3005404 h 6858000"/>
              <a:gd name="connsiteX724" fmla="*/ 32049 w 7467600"/>
              <a:gd name="connsiteY724" fmla="*/ 3065814 h 6858000"/>
              <a:gd name="connsiteX725" fmla="*/ 0 w 7467600"/>
              <a:gd name="connsiteY725" fmla="*/ 3108744 h 6858000"/>
              <a:gd name="connsiteX726" fmla="*/ 0 w 7467600"/>
              <a:gd name="connsiteY726" fmla="*/ 3058059 h 6858000"/>
              <a:gd name="connsiteX727" fmla="*/ 7610 w 7467600"/>
              <a:gd name="connsiteY727" fmla="*/ 3047889 h 6858000"/>
              <a:gd name="connsiteX728" fmla="*/ 52419 w 7467600"/>
              <a:gd name="connsiteY728" fmla="*/ 2987479 h 6858000"/>
              <a:gd name="connsiteX729" fmla="*/ 59142 w 7467600"/>
              <a:gd name="connsiteY729" fmla="*/ 2978488 h 6858000"/>
              <a:gd name="connsiteX730" fmla="*/ 0 w 7467600"/>
              <a:gd name="connsiteY730" fmla="*/ 3015334 h 6858000"/>
              <a:gd name="connsiteX731" fmla="*/ 0 w 7467600"/>
              <a:gd name="connsiteY731" fmla="*/ 2914286 h 6858000"/>
              <a:gd name="connsiteX732" fmla="*/ 36383 w 7467600"/>
              <a:gd name="connsiteY732" fmla="*/ 2901128 h 6858000"/>
              <a:gd name="connsiteX733" fmla="*/ 156329 w 7467600"/>
              <a:gd name="connsiteY733" fmla="*/ 2840533 h 6858000"/>
              <a:gd name="connsiteX734" fmla="*/ 358355 w 7467600"/>
              <a:gd name="connsiteY734" fmla="*/ 2620471 h 6858000"/>
              <a:gd name="connsiteX735" fmla="*/ 510577 w 7467600"/>
              <a:gd name="connsiteY735" fmla="*/ 2501244 h 6858000"/>
              <a:gd name="connsiteX736" fmla="*/ 211967 w 7467600"/>
              <a:gd name="connsiteY736" fmla="*/ 2479171 h 6858000"/>
              <a:gd name="connsiteX737" fmla="*/ 0 w 7467600"/>
              <a:gd name="connsiteY737" fmla="*/ 2476398 h 6858000"/>
              <a:gd name="connsiteX738" fmla="*/ 0 w 7467600"/>
              <a:gd name="connsiteY738" fmla="*/ 2389189 h 6858000"/>
              <a:gd name="connsiteX739" fmla="*/ 103062 w 7467600"/>
              <a:gd name="connsiteY739" fmla="*/ 2389518 h 6858000"/>
              <a:gd name="connsiteX740" fmla="*/ 510734 w 7467600"/>
              <a:gd name="connsiteY740" fmla="*/ 2416201 h 6858000"/>
              <a:gd name="connsiteX741" fmla="*/ 279257 w 7467600"/>
              <a:gd name="connsiteY741" fmla="*/ 2092102 h 6858000"/>
              <a:gd name="connsiteX742" fmla="*/ 65265 w 7467600"/>
              <a:gd name="connsiteY742" fmla="*/ 2006049 h 6858000"/>
              <a:gd name="connsiteX743" fmla="*/ 0 w 7467600"/>
              <a:gd name="connsiteY743" fmla="*/ 1982532 h 6858000"/>
              <a:gd name="connsiteX744" fmla="*/ 0 w 7467600"/>
              <a:gd name="connsiteY744" fmla="*/ 1912789 h 6858000"/>
              <a:gd name="connsiteX745" fmla="*/ 97460 w 7467600"/>
              <a:gd name="connsiteY745" fmla="*/ 1953725 h 6858000"/>
              <a:gd name="connsiteX746" fmla="*/ 221272 w 7467600"/>
              <a:gd name="connsiteY746" fmla="*/ 1980766 h 6858000"/>
              <a:gd name="connsiteX747" fmla="*/ 116765 w 7467600"/>
              <a:gd name="connsiteY747" fmla="*/ 1911033 h 6858000"/>
              <a:gd name="connsiteX748" fmla="*/ 16405 w 7467600"/>
              <a:gd name="connsiteY748" fmla="*/ 1803412 h 6858000"/>
              <a:gd name="connsiteX749" fmla="*/ 0 w 7467600"/>
              <a:gd name="connsiteY749" fmla="*/ 1784777 h 6858000"/>
              <a:gd name="connsiteX750" fmla="*/ 0 w 7467600"/>
              <a:gd name="connsiteY750" fmla="*/ 1740082 h 6858000"/>
              <a:gd name="connsiteX751" fmla="*/ 39394 w 7467600"/>
              <a:gd name="connsiteY751" fmla="*/ 1784856 h 6858000"/>
              <a:gd name="connsiteX752" fmla="*/ 135813 w 7467600"/>
              <a:gd name="connsiteY752" fmla="*/ 1888838 h 6858000"/>
              <a:gd name="connsiteX753" fmla="*/ 242575 w 7467600"/>
              <a:gd name="connsiteY753" fmla="*/ 1958841 h 6858000"/>
              <a:gd name="connsiteX754" fmla="*/ 82197 w 7467600"/>
              <a:gd name="connsiteY754" fmla="*/ 1754826 h 6858000"/>
              <a:gd name="connsiteX755" fmla="*/ 0 w 7467600"/>
              <a:gd name="connsiteY755" fmla="*/ 1679650 h 6858000"/>
              <a:gd name="connsiteX756" fmla="*/ 0 w 7467600"/>
              <a:gd name="connsiteY756" fmla="*/ 1602463 h 6858000"/>
              <a:gd name="connsiteX757" fmla="*/ 84689 w 7467600"/>
              <a:gd name="connsiteY757" fmla="*/ 1677442 h 6858000"/>
              <a:gd name="connsiteX758" fmla="*/ 298437 w 7467600"/>
              <a:gd name="connsiteY758" fmla="*/ 1968019 h 6858000"/>
              <a:gd name="connsiteX759" fmla="*/ 227269 w 7467600"/>
              <a:gd name="connsiteY759" fmla="*/ 1114064 h 6858000"/>
              <a:gd name="connsiteX760" fmla="*/ 248003 w 7467600"/>
              <a:gd name="connsiteY760" fmla="*/ 1089613 h 6858000"/>
              <a:gd name="connsiteX761" fmla="*/ 427020 w 7467600"/>
              <a:gd name="connsiteY761" fmla="*/ 1619803 h 6858000"/>
              <a:gd name="connsiteX762" fmla="*/ 340345 w 7467600"/>
              <a:gd name="connsiteY762" fmla="*/ 2027739 h 6858000"/>
              <a:gd name="connsiteX763" fmla="*/ 360865 w 7467600"/>
              <a:gd name="connsiteY763" fmla="*/ 2044827 h 6858000"/>
              <a:gd name="connsiteX764" fmla="*/ 560414 w 7467600"/>
              <a:gd name="connsiteY764" fmla="*/ 2421457 h 6858000"/>
              <a:gd name="connsiteX765" fmla="*/ 1359703 w 7467600"/>
              <a:gd name="connsiteY765" fmla="*/ 2578554 h 6858000"/>
              <a:gd name="connsiteX766" fmla="*/ 1359422 w 7467600"/>
              <a:gd name="connsiteY766" fmla="*/ 2577994 h 6858000"/>
              <a:gd name="connsiteX767" fmla="*/ 828701 w 7467600"/>
              <a:gd name="connsiteY767" fmla="*/ 1839520 h 6858000"/>
              <a:gd name="connsiteX768" fmla="*/ 494427 w 7467600"/>
              <a:gd name="connsiteY768" fmla="*/ 1092333 h 6858000"/>
              <a:gd name="connsiteX769" fmla="*/ 506322 w 7467600"/>
              <a:gd name="connsiteY769" fmla="*/ 1020997 h 6858000"/>
              <a:gd name="connsiteX770" fmla="*/ 4570198 w 7467600"/>
              <a:gd name="connsiteY770" fmla="*/ 978081 h 6858000"/>
              <a:gd name="connsiteX771" fmla="*/ 4523691 w 7467600"/>
              <a:gd name="connsiteY771" fmla="*/ 1127776 h 6858000"/>
              <a:gd name="connsiteX772" fmla="*/ 4509875 w 7467600"/>
              <a:gd name="connsiteY772" fmla="*/ 1167552 h 6858000"/>
              <a:gd name="connsiteX773" fmla="*/ 4478168 w 7467600"/>
              <a:gd name="connsiteY773" fmla="*/ 1260735 h 6858000"/>
              <a:gd name="connsiteX774" fmla="*/ 4409309 w 7467600"/>
              <a:gd name="connsiteY774" fmla="*/ 1666996 h 6858000"/>
              <a:gd name="connsiteX775" fmla="*/ 4370031 w 7467600"/>
              <a:gd name="connsiteY775" fmla="*/ 1955666 h 6858000"/>
              <a:gd name="connsiteX776" fmla="*/ 4570198 w 7467600"/>
              <a:gd name="connsiteY776" fmla="*/ 978081 h 6858000"/>
              <a:gd name="connsiteX777" fmla="*/ 4557898 w 7467600"/>
              <a:gd name="connsiteY777" fmla="*/ 900011 h 6858000"/>
              <a:gd name="connsiteX778" fmla="*/ 4344840 w 7467600"/>
              <a:gd name="connsiteY778" fmla="*/ 1922038 h 6858000"/>
              <a:gd name="connsiteX779" fmla="*/ 4378710 w 7467600"/>
              <a:gd name="connsiteY779" fmla="*/ 1665516 h 6858000"/>
              <a:gd name="connsiteX780" fmla="*/ 4448798 w 7467600"/>
              <a:gd name="connsiteY780" fmla="*/ 1253024 h 6858000"/>
              <a:gd name="connsiteX781" fmla="*/ 4480315 w 7467600"/>
              <a:gd name="connsiteY781" fmla="*/ 1158454 h 6858000"/>
              <a:gd name="connsiteX782" fmla="*/ 4494133 w 7467600"/>
              <a:gd name="connsiteY782" fmla="*/ 1118676 h 6858000"/>
              <a:gd name="connsiteX783" fmla="*/ 4557898 w 7467600"/>
              <a:gd name="connsiteY783" fmla="*/ 900011 h 6858000"/>
              <a:gd name="connsiteX784" fmla="*/ 5870151 w 7467600"/>
              <a:gd name="connsiteY784" fmla="*/ 898890 h 6858000"/>
              <a:gd name="connsiteX785" fmla="*/ 5861335 w 7467600"/>
              <a:gd name="connsiteY785" fmla="*/ 899177 h 6858000"/>
              <a:gd name="connsiteX786" fmla="*/ 5843702 w 7467600"/>
              <a:gd name="connsiteY786" fmla="*/ 899748 h 6858000"/>
              <a:gd name="connsiteX787" fmla="*/ 5651107 w 7467600"/>
              <a:gd name="connsiteY787" fmla="*/ 920306 h 6858000"/>
              <a:gd name="connsiteX788" fmla="*/ 5459407 w 7467600"/>
              <a:gd name="connsiteY788" fmla="*/ 940975 h 6858000"/>
              <a:gd name="connsiteX789" fmla="*/ 5374846 w 7467600"/>
              <a:gd name="connsiteY789" fmla="*/ 941988 h 6858000"/>
              <a:gd name="connsiteX790" fmla="*/ 5256105 w 7467600"/>
              <a:gd name="connsiteY790" fmla="*/ 945632 h 6858000"/>
              <a:gd name="connsiteX791" fmla="*/ 5107071 w 7467600"/>
              <a:gd name="connsiteY791" fmla="*/ 969720 h 6858000"/>
              <a:gd name="connsiteX792" fmla="*/ 4998681 w 7467600"/>
              <a:gd name="connsiteY792" fmla="*/ 988771 h 6858000"/>
              <a:gd name="connsiteX793" fmla="*/ 5870151 w 7467600"/>
              <a:gd name="connsiteY793" fmla="*/ 898890 h 6858000"/>
              <a:gd name="connsiteX794" fmla="*/ 5504425 w 7467600"/>
              <a:gd name="connsiteY794" fmla="*/ 848067 h 6858000"/>
              <a:gd name="connsiteX795" fmla="*/ 4968849 w 7467600"/>
              <a:gd name="connsiteY795" fmla="*/ 962318 h 6858000"/>
              <a:gd name="connsiteX796" fmla="*/ 5104039 w 7467600"/>
              <a:gd name="connsiteY796" fmla="*/ 940634 h 6858000"/>
              <a:gd name="connsiteX797" fmla="*/ 5256311 w 7467600"/>
              <a:gd name="connsiteY797" fmla="*/ 916490 h 6858000"/>
              <a:gd name="connsiteX798" fmla="*/ 5377381 w 7467600"/>
              <a:gd name="connsiteY798" fmla="*/ 912671 h 6858000"/>
              <a:gd name="connsiteX799" fmla="*/ 5460148 w 7467600"/>
              <a:gd name="connsiteY799" fmla="*/ 911442 h 6858000"/>
              <a:gd name="connsiteX800" fmla="*/ 5648971 w 7467600"/>
              <a:gd name="connsiteY800" fmla="*/ 891331 h 6858000"/>
              <a:gd name="connsiteX801" fmla="*/ 5844807 w 7467600"/>
              <a:gd name="connsiteY801" fmla="*/ 870718 h 6858000"/>
              <a:gd name="connsiteX802" fmla="*/ 5862975 w 7467600"/>
              <a:gd name="connsiteY802" fmla="*/ 869756 h 6858000"/>
              <a:gd name="connsiteX803" fmla="*/ 5920887 w 7467600"/>
              <a:gd name="connsiteY803" fmla="*/ 865929 h 6858000"/>
              <a:gd name="connsiteX804" fmla="*/ 5504425 w 7467600"/>
              <a:gd name="connsiteY804" fmla="*/ 848067 h 6858000"/>
              <a:gd name="connsiteX805" fmla="*/ 3607114 w 7467600"/>
              <a:gd name="connsiteY805" fmla="*/ 467441 h 6858000"/>
              <a:gd name="connsiteX806" fmla="*/ 3296242 w 7467600"/>
              <a:gd name="connsiteY806" fmla="*/ 807991 h 6858000"/>
              <a:gd name="connsiteX807" fmla="*/ 3174674 w 7467600"/>
              <a:gd name="connsiteY807" fmla="*/ 919759 h 6858000"/>
              <a:gd name="connsiteX808" fmla="*/ 3042978 w 7467600"/>
              <a:gd name="connsiteY808" fmla="*/ 1054894 h 6858000"/>
              <a:gd name="connsiteX809" fmla="*/ 2968914 w 7467600"/>
              <a:gd name="connsiteY809" fmla="*/ 1133756 h 6858000"/>
              <a:gd name="connsiteX810" fmla="*/ 3103823 w 7467600"/>
              <a:gd name="connsiteY810" fmla="*/ 1026814 h 6858000"/>
              <a:gd name="connsiteX811" fmla="*/ 3607114 w 7467600"/>
              <a:gd name="connsiteY811" fmla="*/ 467441 h 6858000"/>
              <a:gd name="connsiteX812" fmla="*/ 3744487 w 7467600"/>
              <a:gd name="connsiteY812" fmla="*/ 383136 h 6858000"/>
              <a:gd name="connsiteX813" fmla="*/ 3970213 w 7467600"/>
              <a:gd name="connsiteY813" fmla="*/ 995559 h 6858000"/>
              <a:gd name="connsiteX814" fmla="*/ 3744487 w 7467600"/>
              <a:gd name="connsiteY814" fmla="*/ 383136 h 6858000"/>
              <a:gd name="connsiteX815" fmla="*/ 3624562 w 7467600"/>
              <a:gd name="connsiteY815" fmla="*/ 367041 h 6858000"/>
              <a:gd name="connsiteX816" fmla="*/ 3489712 w 7467600"/>
              <a:gd name="connsiteY816" fmla="*/ 485386 h 6858000"/>
              <a:gd name="connsiteX817" fmla="*/ 3182994 w 7467600"/>
              <a:gd name="connsiteY817" fmla="*/ 828265 h 6858000"/>
              <a:gd name="connsiteX818" fmla="*/ 2892114 w 7467600"/>
              <a:gd name="connsiteY818" fmla="*/ 1172635 h 6858000"/>
              <a:gd name="connsiteX819" fmla="*/ 3021459 w 7467600"/>
              <a:gd name="connsiteY819" fmla="*/ 1035385 h 6858000"/>
              <a:gd name="connsiteX820" fmla="*/ 3153873 w 7467600"/>
              <a:gd name="connsiteY820" fmla="*/ 898971 h 6858000"/>
              <a:gd name="connsiteX821" fmla="*/ 3276511 w 7467600"/>
              <a:gd name="connsiteY821" fmla="*/ 786423 h 6858000"/>
              <a:gd name="connsiteX822" fmla="*/ 3584154 w 7467600"/>
              <a:gd name="connsiteY822" fmla="*/ 448218 h 6858000"/>
              <a:gd name="connsiteX823" fmla="*/ 3624562 w 7467600"/>
              <a:gd name="connsiteY823" fmla="*/ 367041 h 6858000"/>
              <a:gd name="connsiteX824" fmla="*/ 3766672 w 7467600"/>
              <a:gd name="connsiteY824" fmla="*/ 359429 h 6858000"/>
              <a:gd name="connsiteX825" fmla="*/ 3996338 w 7467600"/>
              <a:gd name="connsiteY825" fmla="*/ 968237 h 6858000"/>
              <a:gd name="connsiteX826" fmla="*/ 3766672 w 7467600"/>
              <a:gd name="connsiteY826" fmla="*/ 359429 h 6858000"/>
              <a:gd name="connsiteX827" fmla="*/ 5805386 w 7467600"/>
              <a:gd name="connsiteY827" fmla="*/ 239240 h 6858000"/>
              <a:gd name="connsiteX828" fmla="*/ 5736947 w 7467600"/>
              <a:gd name="connsiteY828" fmla="*/ 261367 h 6858000"/>
              <a:gd name="connsiteX829" fmla="*/ 5427012 w 7467600"/>
              <a:gd name="connsiteY829" fmla="*/ 311272 h 6858000"/>
              <a:gd name="connsiteX830" fmla="*/ 5147818 w 7467600"/>
              <a:gd name="connsiteY830" fmla="*/ 322112 h 6858000"/>
              <a:gd name="connsiteX831" fmla="*/ 5060854 w 7467600"/>
              <a:gd name="connsiteY831" fmla="*/ 311882 h 6858000"/>
              <a:gd name="connsiteX832" fmla="*/ 4945989 w 7467600"/>
              <a:gd name="connsiteY832" fmla="*/ 300516 h 6858000"/>
              <a:gd name="connsiteX833" fmla="*/ 5410479 w 7467600"/>
              <a:gd name="connsiteY833" fmla="*/ 348434 h 6858000"/>
              <a:gd name="connsiteX834" fmla="*/ 5805386 w 7467600"/>
              <a:gd name="connsiteY834" fmla="*/ 239240 h 6858000"/>
              <a:gd name="connsiteX835" fmla="*/ 5905192 w 7467600"/>
              <a:gd name="connsiteY835" fmla="*/ 163079 h 6858000"/>
              <a:gd name="connsiteX836" fmla="*/ 5865655 w 7467600"/>
              <a:gd name="connsiteY836" fmla="*/ 171901 h 6858000"/>
              <a:gd name="connsiteX837" fmla="*/ 5259740 w 7467600"/>
              <a:gd name="connsiteY837" fmla="*/ 257013 h 6858000"/>
              <a:gd name="connsiteX838" fmla="*/ 5208466 w 7467600"/>
              <a:gd name="connsiteY838" fmla="*/ 257550 h 6858000"/>
              <a:gd name="connsiteX839" fmla="*/ 4980204 w 7467600"/>
              <a:gd name="connsiteY839" fmla="*/ 271903 h 6858000"/>
              <a:gd name="connsiteX840" fmla="*/ 5068068 w 7467600"/>
              <a:gd name="connsiteY840" fmla="*/ 282244 h 6858000"/>
              <a:gd name="connsiteX841" fmla="*/ 5153231 w 7467600"/>
              <a:gd name="connsiteY841" fmla="*/ 292240 h 6858000"/>
              <a:gd name="connsiteX842" fmla="*/ 5426491 w 7467600"/>
              <a:gd name="connsiteY842" fmla="*/ 281128 h 6858000"/>
              <a:gd name="connsiteX843" fmla="*/ 5731212 w 7467600"/>
              <a:gd name="connsiteY843" fmla="*/ 231951 h 6858000"/>
              <a:gd name="connsiteX844" fmla="*/ 5905192 w 7467600"/>
              <a:gd name="connsiteY844" fmla="*/ 163079 h 6858000"/>
              <a:gd name="connsiteX845" fmla="*/ 5944437 w 7467600"/>
              <a:gd name="connsiteY845" fmla="*/ 113829 h 6858000"/>
              <a:gd name="connsiteX846" fmla="*/ 5825032 w 7467600"/>
              <a:gd name="connsiteY846" fmla="*/ 146405 h 6858000"/>
              <a:gd name="connsiteX847" fmla="*/ 4955599 w 7467600"/>
              <a:gd name="connsiteY847" fmla="*/ 247008 h 6858000"/>
              <a:gd name="connsiteX848" fmla="*/ 5210104 w 7467600"/>
              <a:gd name="connsiteY848" fmla="*/ 228123 h 6858000"/>
              <a:gd name="connsiteX849" fmla="*/ 5261015 w 7467600"/>
              <a:gd name="connsiteY849" fmla="*/ 227087 h 6858000"/>
              <a:gd name="connsiteX850" fmla="*/ 5861181 w 7467600"/>
              <a:gd name="connsiteY850" fmla="*/ 143093 h 6858000"/>
              <a:gd name="connsiteX851" fmla="*/ 5961252 w 7467600"/>
              <a:gd name="connsiteY851" fmla="*/ 114820 h 6858000"/>
              <a:gd name="connsiteX852" fmla="*/ 5944437 w 7467600"/>
              <a:gd name="connsiteY852" fmla="*/ 113829 h 6858000"/>
              <a:gd name="connsiteX853" fmla="*/ 3882765 w 7467600"/>
              <a:gd name="connsiteY853" fmla="*/ 0 h 6858000"/>
              <a:gd name="connsiteX854" fmla="*/ 3995099 w 7467600"/>
              <a:gd name="connsiteY854" fmla="*/ 0 h 6858000"/>
              <a:gd name="connsiteX855" fmla="*/ 4163818 w 7467600"/>
              <a:gd name="connsiteY855" fmla="*/ 234104 h 6858000"/>
              <a:gd name="connsiteX856" fmla="*/ 4172099 w 7467600"/>
              <a:gd name="connsiteY856" fmla="*/ 234207 h 6858000"/>
              <a:gd name="connsiteX857" fmla="*/ 4784282 w 7467600"/>
              <a:gd name="connsiteY857" fmla="*/ 276561 h 6858000"/>
              <a:gd name="connsiteX858" fmla="*/ 4801687 w 7467600"/>
              <a:gd name="connsiteY858" fmla="*/ 267764 h 6858000"/>
              <a:gd name="connsiteX859" fmla="*/ 6082788 w 7467600"/>
              <a:gd name="connsiteY859" fmla="*/ 64119 h 6858000"/>
              <a:gd name="connsiteX860" fmla="*/ 6099442 w 7467600"/>
              <a:gd name="connsiteY860" fmla="*/ 82568 h 6858000"/>
              <a:gd name="connsiteX861" fmla="*/ 4804137 w 7467600"/>
              <a:gd name="connsiteY861" fmla="*/ 320931 h 6858000"/>
              <a:gd name="connsiteX862" fmla="*/ 4227047 w 7467600"/>
              <a:gd name="connsiteY862" fmla="*/ 313415 h 6858000"/>
              <a:gd name="connsiteX863" fmla="*/ 4346041 w 7467600"/>
              <a:gd name="connsiteY863" fmla="*/ 456086 h 6858000"/>
              <a:gd name="connsiteX864" fmla="*/ 4870967 w 7467600"/>
              <a:gd name="connsiteY864" fmla="*/ 963061 h 6858000"/>
              <a:gd name="connsiteX865" fmla="*/ 4889647 w 7467600"/>
              <a:gd name="connsiteY865" fmla="*/ 957147 h 6858000"/>
              <a:gd name="connsiteX866" fmla="*/ 5422504 w 7467600"/>
              <a:gd name="connsiteY866" fmla="*/ 805191 h 6858000"/>
              <a:gd name="connsiteX867" fmla="*/ 6087656 w 7467600"/>
              <a:gd name="connsiteY867" fmla="*/ 826703 h 6858000"/>
              <a:gd name="connsiteX868" fmla="*/ 6058717 w 7467600"/>
              <a:gd name="connsiteY868" fmla="*/ 865992 h 6858000"/>
              <a:gd name="connsiteX869" fmla="*/ 4974153 w 7467600"/>
              <a:gd name="connsiteY869" fmla="*/ 1045456 h 6858000"/>
              <a:gd name="connsiteX870" fmla="*/ 5627835 w 7467600"/>
              <a:gd name="connsiteY870" fmla="*/ 1472077 h 6858000"/>
              <a:gd name="connsiteX871" fmla="*/ 5629817 w 7467600"/>
              <a:gd name="connsiteY871" fmla="*/ 1471412 h 6858000"/>
              <a:gd name="connsiteX872" fmla="*/ 5634124 w 7467600"/>
              <a:gd name="connsiteY872" fmla="*/ 1470572 h 6858000"/>
              <a:gd name="connsiteX873" fmla="*/ 5755832 w 7467600"/>
              <a:gd name="connsiteY873" fmla="*/ 1383886 h 6858000"/>
              <a:gd name="connsiteX874" fmla="*/ 6014186 w 7467600"/>
              <a:gd name="connsiteY874" fmla="*/ 1279799 h 6858000"/>
              <a:gd name="connsiteX875" fmla="*/ 6901619 w 7467600"/>
              <a:gd name="connsiteY875" fmla="*/ 1047874 h 6858000"/>
              <a:gd name="connsiteX876" fmla="*/ 6931566 w 7467600"/>
              <a:gd name="connsiteY876" fmla="*/ 1062034 h 6858000"/>
              <a:gd name="connsiteX877" fmla="*/ 5790982 w 7467600"/>
              <a:gd name="connsiteY877" fmla="*/ 1561380 h 6858000"/>
              <a:gd name="connsiteX878" fmla="*/ 6188971 w 7467600"/>
              <a:gd name="connsiteY878" fmla="*/ 1755168 h 6858000"/>
              <a:gd name="connsiteX879" fmla="*/ 6202446 w 7467600"/>
              <a:gd name="connsiteY879" fmla="*/ 1752268 h 6858000"/>
              <a:gd name="connsiteX880" fmla="*/ 7179560 w 7467600"/>
              <a:gd name="connsiteY880" fmla="*/ 1467551 h 6858000"/>
              <a:gd name="connsiteX881" fmla="*/ 7158730 w 7467600"/>
              <a:gd name="connsiteY881" fmla="*/ 1507835 h 6858000"/>
              <a:gd name="connsiteX882" fmla="*/ 6326959 w 7467600"/>
              <a:gd name="connsiteY882" fmla="*/ 1817686 h 6858000"/>
              <a:gd name="connsiteX883" fmla="*/ 6537433 w 7467600"/>
              <a:gd name="connsiteY883" fmla="*/ 1907790 h 6858000"/>
              <a:gd name="connsiteX884" fmla="*/ 6550221 w 7467600"/>
              <a:gd name="connsiteY884" fmla="*/ 1910729 h 6858000"/>
              <a:gd name="connsiteX885" fmla="*/ 6964438 w 7467600"/>
              <a:gd name="connsiteY885" fmla="*/ 2209505 h 6858000"/>
              <a:gd name="connsiteX886" fmla="*/ 7367862 w 7467600"/>
              <a:gd name="connsiteY886" fmla="*/ 2806833 h 6858000"/>
              <a:gd name="connsiteX887" fmla="*/ 7364329 w 7467600"/>
              <a:gd name="connsiteY887" fmla="*/ 2826907 h 6858000"/>
              <a:gd name="connsiteX888" fmla="*/ 7290545 w 7467600"/>
              <a:gd name="connsiteY888" fmla="*/ 2850663 h 6858000"/>
              <a:gd name="connsiteX889" fmla="*/ 6472036 w 7467600"/>
              <a:gd name="connsiteY889" fmla="*/ 1959003 h 6858000"/>
              <a:gd name="connsiteX890" fmla="*/ 5792897 w 7467600"/>
              <a:gd name="connsiteY890" fmla="*/ 1647747 h 6858000"/>
              <a:gd name="connsiteX891" fmla="*/ 5842751 w 7467600"/>
              <a:gd name="connsiteY891" fmla="*/ 1816112 h 6858000"/>
              <a:gd name="connsiteX892" fmla="*/ 5847424 w 7467600"/>
              <a:gd name="connsiteY892" fmla="*/ 1815776 h 6858000"/>
              <a:gd name="connsiteX893" fmla="*/ 6399821 w 7467600"/>
              <a:gd name="connsiteY893" fmla="*/ 2344799 h 6858000"/>
              <a:gd name="connsiteX894" fmla="*/ 6323232 w 7467600"/>
              <a:gd name="connsiteY894" fmla="*/ 2389634 h 6858000"/>
              <a:gd name="connsiteX895" fmla="*/ 5942958 w 7467600"/>
              <a:gd name="connsiteY895" fmla="*/ 2077708 h 6858000"/>
              <a:gd name="connsiteX896" fmla="*/ 5921559 w 7467600"/>
              <a:gd name="connsiteY896" fmla="*/ 2378596 h 6858000"/>
              <a:gd name="connsiteX897" fmla="*/ 5817651 w 7467600"/>
              <a:gd name="connsiteY897" fmla="*/ 3023919 h 6858000"/>
              <a:gd name="connsiteX898" fmla="*/ 5729634 w 7467600"/>
              <a:gd name="connsiteY898" fmla="*/ 3051849 h 6858000"/>
              <a:gd name="connsiteX899" fmla="*/ 5611018 w 7467600"/>
              <a:gd name="connsiteY899" fmla="*/ 2316769 h 6858000"/>
              <a:gd name="connsiteX900" fmla="*/ 5687608 w 7467600"/>
              <a:gd name="connsiteY900" fmla="*/ 2039972 h 6858000"/>
              <a:gd name="connsiteX901" fmla="*/ 5657554 w 7467600"/>
              <a:gd name="connsiteY901" fmla="*/ 1576445 h 6858000"/>
              <a:gd name="connsiteX902" fmla="*/ 5150475 w 7467600"/>
              <a:gd name="connsiteY902" fmla="*/ 1274012 h 6858000"/>
              <a:gd name="connsiteX903" fmla="*/ 5349142 w 7467600"/>
              <a:gd name="connsiteY903" fmla="*/ 2204405 h 6858000"/>
              <a:gd name="connsiteX904" fmla="*/ 5262214 w 7467600"/>
              <a:gd name="connsiteY904" fmla="*/ 2233836 h 6858000"/>
              <a:gd name="connsiteX905" fmla="*/ 4981539 w 7467600"/>
              <a:gd name="connsiteY905" fmla="*/ 1542201 h 6858000"/>
              <a:gd name="connsiteX906" fmla="*/ 4958461 w 7467600"/>
              <a:gd name="connsiteY906" fmla="*/ 1136957 h 6858000"/>
              <a:gd name="connsiteX907" fmla="*/ 4655015 w 7467600"/>
              <a:gd name="connsiteY907" fmla="*/ 891426 h 6858000"/>
              <a:gd name="connsiteX908" fmla="*/ 4348002 w 7467600"/>
              <a:gd name="connsiteY908" fmla="*/ 2205895 h 6858000"/>
              <a:gd name="connsiteX909" fmla="*/ 4262250 w 7467600"/>
              <a:gd name="connsiteY909" fmla="*/ 2219972 h 6858000"/>
              <a:gd name="connsiteX910" fmla="*/ 4550611 w 7467600"/>
              <a:gd name="connsiteY910" fmla="*/ 817540 h 6858000"/>
              <a:gd name="connsiteX911" fmla="*/ 4564418 w 7467600"/>
              <a:gd name="connsiteY911" fmla="*/ 808293 h 6858000"/>
              <a:gd name="connsiteX912" fmla="*/ 4266388 w 7467600"/>
              <a:gd name="connsiteY912" fmla="*/ 500083 h 6858000"/>
              <a:gd name="connsiteX913" fmla="*/ 4032842 w 7467600"/>
              <a:gd name="connsiteY913" fmla="*/ 211809 h 6858000"/>
              <a:gd name="connsiteX914" fmla="*/ 3882765 w 7467600"/>
              <a:gd name="connsiteY914" fmla="*/ 0 h 6858000"/>
              <a:gd name="connsiteX915" fmla="*/ 3721337 w 7467600"/>
              <a:gd name="connsiteY915" fmla="*/ 0 h 6858000"/>
              <a:gd name="connsiteX916" fmla="*/ 3797544 w 7467600"/>
              <a:gd name="connsiteY916" fmla="*/ 0 h 6858000"/>
              <a:gd name="connsiteX917" fmla="*/ 3775734 w 7467600"/>
              <a:gd name="connsiteY917" fmla="*/ 95131 h 6858000"/>
              <a:gd name="connsiteX918" fmla="*/ 3724807 w 7467600"/>
              <a:gd name="connsiteY918" fmla="*/ 272257 h 6858000"/>
              <a:gd name="connsiteX919" fmla="*/ 3726844 w 7467600"/>
              <a:gd name="connsiteY919" fmla="*/ 282988 h 6858000"/>
              <a:gd name="connsiteX920" fmla="*/ 3742664 w 7467600"/>
              <a:gd name="connsiteY920" fmla="*/ 279918 h 6858000"/>
              <a:gd name="connsiteX921" fmla="*/ 4103910 w 7467600"/>
              <a:gd name="connsiteY921" fmla="*/ 1161917 h 6858000"/>
              <a:gd name="connsiteX922" fmla="*/ 4020269 w 7467600"/>
              <a:gd name="connsiteY922" fmla="*/ 1200406 h 6858000"/>
              <a:gd name="connsiteX923" fmla="*/ 3674882 w 7467600"/>
              <a:gd name="connsiteY923" fmla="*/ 488524 h 6858000"/>
              <a:gd name="connsiteX924" fmla="*/ 3132682 w 7467600"/>
              <a:gd name="connsiteY924" fmla="*/ 1072284 h 6858000"/>
              <a:gd name="connsiteX925" fmla="*/ 2716346 w 7467600"/>
              <a:gd name="connsiteY925" fmla="*/ 1276376 h 6858000"/>
              <a:gd name="connsiteX926" fmla="*/ 2716772 w 7467600"/>
              <a:gd name="connsiteY926" fmla="*/ 1255462 h 6858000"/>
              <a:gd name="connsiteX927" fmla="*/ 3471096 w 7467600"/>
              <a:gd name="connsiteY927" fmla="*/ 437072 h 6858000"/>
              <a:gd name="connsiteX928" fmla="*/ 3639057 w 7467600"/>
              <a:gd name="connsiteY928" fmla="*/ 286334 h 6858000"/>
              <a:gd name="connsiteX929" fmla="*/ 3640309 w 7467600"/>
              <a:gd name="connsiteY929" fmla="*/ 284664 h 6858000"/>
              <a:gd name="connsiteX930" fmla="*/ 3646022 w 7467600"/>
              <a:gd name="connsiteY930" fmla="*/ 276711 h 6858000"/>
              <a:gd name="connsiteX931" fmla="*/ 3707943 w 7467600"/>
              <a:gd name="connsiteY931" fmla="*/ 65958 h 6858000"/>
              <a:gd name="connsiteX932" fmla="*/ 3721337 w 7467600"/>
              <a:gd name="connsiteY932" fmla="*/ 0 h 6858000"/>
              <a:gd name="connsiteX933" fmla="*/ 2867960 w 7467600"/>
              <a:gd name="connsiteY933" fmla="*/ 0 h 6858000"/>
              <a:gd name="connsiteX934" fmla="*/ 2926351 w 7467600"/>
              <a:gd name="connsiteY934" fmla="*/ 0 h 6858000"/>
              <a:gd name="connsiteX935" fmla="*/ 2902823 w 7467600"/>
              <a:gd name="connsiteY935" fmla="*/ 262929 h 6858000"/>
              <a:gd name="connsiteX936" fmla="*/ 2940663 w 7467600"/>
              <a:gd name="connsiteY936" fmla="*/ 140884 h 6858000"/>
              <a:gd name="connsiteX937" fmla="*/ 2947039 w 7467600"/>
              <a:gd name="connsiteY937" fmla="*/ 122524 h 6858000"/>
              <a:gd name="connsiteX938" fmla="*/ 2984316 w 7467600"/>
              <a:gd name="connsiteY938" fmla="*/ 0 h 6858000"/>
              <a:gd name="connsiteX939" fmla="*/ 3016114 w 7467600"/>
              <a:gd name="connsiteY939" fmla="*/ 0 h 6858000"/>
              <a:gd name="connsiteX940" fmla="*/ 2979949 w 7467600"/>
              <a:gd name="connsiteY940" fmla="*/ 119274 h 6858000"/>
              <a:gd name="connsiteX941" fmla="*/ 3023879 w 7467600"/>
              <a:gd name="connsiteY941" fmla="*/ 0 h 6858000"/>
              <a:gd name="connsiteX942" fmla="*/ 3105400 w 7467600"/>
              <a:gd name="connsiteY942" fmla="*/ 0 h 6858000"/>
              <a:gd name="connsiteX943" fmla="*/ 3094669 w 7467600"/>
              <a:gd name="connsiteY943" fmla="*/ 30308 h 6858000"/>
              <a:gd name="connsiteX944" fmla="*/ 2901945 w 7467600"/>
              <a:gd name="connsiteY944" fmla="*/ 466538 h 6858000"/>
              <a:gd name="connsiteX945" fmla="*/ 2815209 w 7467600"/>
              <a:gd name="connsiteY945" fmla="*/ 497361 h 6858000"/>
              <a:gd name="connsiteX946" fmla="*/ 2844845 w 7467600"/>
              <a:gd name="connsiteY946" fmla="*/ 127638 h 6858000"/>
              <a:gd name="connsiteX947" fmla="*/ 2867960 w 7467600"/>
              <a:gd name="connsiteY947" fmla="*/ 0 h 6858000"/>
              <a:gd name="connsiteX948" fmla="*/ 1057230 w 7467600"/>
              <a:gd name="connsiteY948" fmla="*/ 0 h 6858000"/>
              <a:gd name="connsiteX949" fmla="*/ 1111003 w 7467600"/>
              <a:gd name="connsiteY949" fmla="*/ 0 h 6858000"/>
              <a:gd name="connsiteX950" fmla="*/ 1125553 w 7467600"/>
              <a:gd name="connsiteY950" fmla="*/ 52588 h 6858000"/>
              <a:gd name="connsiteX951" fmla="*/ 1304276 w 7467600"/>
              <a:gd name="connsiteY951" fmla="*/ 476275 h 6858000"/>
              <a:gd name="connsiteX952" fmla="*/ 1492066 w 7467600"/>
              <a:gd name="connsiteY952" fmla="*/ 886333 h 6858000"/>
              <a:gd name="connsiteX953" fmla="*/ 1423698 w 7467600"/>
              <a:gd name="connsiteY953" fmla="*/ 710817 h 6858000"/>
              <a:gd name="connsiteX954" fmla="*/ 1357609 w 7467600"/>
              <a:gd name="connsiteY954" fmla="*/ 532892 h 6858000"/>
              <a:gd name="connsiteX955" fmla="*/ 1309550 w 7467600"/>
              <a:gd name="connsiteY955" fmla="*/ 374031 h 6858000"/>
              <a:gd name="connsiteX956" fmla="*/ 1193673 w 7467600"/>
              <a:gd name="connsiteY956" fmla="*/ 49533 h 6858000"/>
              <a:gd name="connsiteX957" fmla="*/ 1164391 w 7467600"/>
              <a:gd name="connsiteY957" fmla="*/ 0 h 6858000"/>
              <a:gd name="connsiteX958" fmla="*/ 1200666 w 7467600"/>
              <a:gd name="connsiteY958" fmla="*/ 0 h 6858000"/>
              <a:gd name="connsiteX959" fmla="*/ 1223408 w 7467600"/>
              <a:gd name="connsiteY959" fmla="*/ 38996 h 6858000"/>
              <a:gd name="connsiteX960" fmla="*/ 1339635 w 7467600"/>
              <a:gd name="connsiteY960" fmla="*/ 365517 h 6858000"/>
              <a:gd name="connsiteX961" fmla="*/ 1387469 w 7467600"/>
              <a:gd name="connsiteY961" fmla="*/ 523079 h 6858000"/>
              <a:gd name="connsiteX962" fmla="*/ 1452685 w 7467600"/>
              <a:gd name="connsiteY962" fmla="*/ 699806 h 6858000"/>
              <a:gd name="connsiteX963" fmla="*/ 1492092 w 7467600"/>
              <a:gd name="connsiteY963" fmla="*/ 800424 h 6858000"/>
              <a:gd name="connsiteX964" fmla="*/ 1455302 w 7467600"/>
              <a:gd name="connsiteY964" fmla="*/ 632913 h 6858000"/>
              <a:gd name="connsiteX965" fmla="*/ 1222336 w 7467600"/>
              <a:gd name="connsiteY965" fmla="*/ 9480 h 6858000"/>
              <a:gd name="connsiteX966" fmla="*/ 1214634 w 7467600"/>
              <a:gd name="connsiteY966" fmla="*/ 0 h 6858000"/>
              <a:gd name="connsiteX967" fmla="*/ 1289827 w 7467600"/>
              <a:gd name="connsiteY967" fmla="*/ 0 h 6858000"/>
              <a:gd name="connsiteX968" fmla="*/ 1321076 w 7467600"/>
              <a:gd name="connsiteY968" fmla="*/ 59722 h 6858000"/>
              <a:gd name="connsiteX969" fmla="*/ 1512579 w 7467600"/>
              <a:gd name="connsiteY969" fmla="*/ 626441 h 6858000"/>
              <a:gd name="connsiteX970" fmla="*/ 1506076 w 7467600"/>
              <a:gd name="connsiteY970" fmla="*/ 1089289 h 6858000"/>
              <a:gd name="connsiteX971" fmla="*/ 1486346 w 7467600"/>
              <a:gd name="connsiteY971" fmla="*/ 1079919 h 6858000"/>
              <a:gd name="connsiteX972" fmla="*/ 1070511 w 7467600"/>
              <a:gd name="connsiteY972" fmla="*/ 48609 h 6858000"/>
              <a:gd name="connsiteX973" fmla="*/ 1057230 w 7467600"/>
              <a:gd name="connsiteY973" fmla="*/ 0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993" fmla="*/ 43151 w 7467600"/>
              <a:gd name="connsiteY99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43603 w 7467600"/>
              <a:gd name="connsiteY127" fmla="*/ 51497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1903353 w 7467600"/>
              <a:gd name="connsiteY137" fmla="*/ 5044827 h 6858000"/>
              <a:gd name="connsiteX138" fmla="*/ 1936931 w 7467600"/>
              <a:gd name="connsiteY138" fmla="*/ 5093954 h 6858000"/>
              <a:gd name="connsiteX139" fmla="*/ 2195868 w 7467600"/>
              <a:gd name="connsiteY139" fmla="*/ 5396574 h 6858000"/>
              <a:gd name="connsiteX140" fmla="*/ 2088852 w 7467600"/>
              <a:gd name="connsiteY140" fmla="*/ 5166123 h 6858000"/>
              <a:gd name="connsiteX141" fmla="*/ 1958241 w 7467600"/>
              <a:gd name="connsiteY141" fmla="*/ 5067955 h 6858000"/>
              <a:gd name="connsiteX142" fmla="*/ 1903353 w 7467600"/>
              <a:gd name="connsiteY142" fmla="*/ 5044827 h 6858000"/>
              <a:gd name="connsiteX143" fmla="*/ 1979378 w 7467600"/>
              <a:gd name="connsiteY143" fmla="*/ 4769504 h 6858000"/>
              <a:gd name="connsiteX144" fmla="*/ 2882120 w 7467600"/>
              <a:gd name="connsiteY144" fmla="*/ 5064547 h 6858000"/>
              <a:gd name="connsiteX145" fmla="*/ 2793103 w 7467600"/>
              <a:gd name="connsiteY145" fmla="*/ 5039699 h 6858000"/>
              <a:gd name="connsiteX146" fmla="*/ 2770041 w 7467600"/>
              <a:gd name="connsiteY146" fmla="*/ 5033634 h 6858000"/>
              <a:gd name="connsiteX147" fmla="*/ 1979378 w 7467600"/>
              <a:gd name="connsiteY147" fmla="*/ 4769504 h 6858000"/>
              <a:gd name="connsiteX148" fmla="*/ 1927410 w 7467600"/>
              <a:gd name="connsiteY148" fmla="*/ 4716164 h 6858000"/>
              <a:gd name="connsiteX149" fmla="*/ 1959587 w 7467600"/>
              <a:gd name="connsiteY149" fmla="*/ 4728849 h 6858000"/>
              <a:gd name="connsiteX150" fmla="*/ 2777707 w 7467600"/>
              <a:gd name="connsiteY150" fmla="*/ 5003991 h 6858000"/>
              <a:gd name="connsiteX151" fmla="*/ 2800768 w 7467600"/>
              <a:gd name="connsiteY151" fmla="*/ 5010056 h 6858000"/>
              <a:gd name="connsiteX152" fmla="*/ 2879408 w 7467600"/>
              <a:gd name="connsiteY152" fmla="*/ 5031590 h 6858000"/>
              <a:gd name="connsiteX153" fmla="*/ 2862295 w 7467600"/>
              <a:gd name="connsiteY153" fmla="*/ 5022958 h 6858000"/>
              <a:gd name="connsiteX154" fmla="*/ 2813343 w 7467600"/>
              <a:gd name="connsiteY154" fmla="*/ 4998369 h 6858000"/>
              <a:gd name="connsiteX155" fmla="*/ 2646245 w 7467600"/>
              <a:gd name="connsiteY155" fmla="*/ 4930999 h 6858000"/>
              <a:gd name="connsiteX156" fmla="*/ 1999243 w 7467600"/>
              <a:gd name="connsiteY156" fmla="*/ 4730524 h 6858000"/>
              <a:gd name="connsiteX157" fmla="*/ 1979527 w 7467600"/>
              <a:gd name="connsiteY157" fmla="*/ 4726651 h 6858000"/>
              <a:gd name="connsiteX158" fmla="*/ 1927410 w 7467600"/>
              <a:gd name="connsiteY158" fmla="*/ 4716164 h 6858000"/>
              <a:gd name="connsiteX159" fmla="*/ 1997014 w 7467600"/>
              <a:gd name="connsiteY159" fmla="*/ 4698007 h 6858000"/>
              <a:gd name="connsiteX160" fmla="*/ 2005458 w 7467600"/>
              <a:gd name="connsiteY160" fmla="*/ 4699540 h 6858000"/>
              <a:gd name="connsiteX161" fmla="*/ 2657186 w 7467600"/>
              <a:gd name="connsiteY161" fmla="*/ 4901687 h 6858000"/>
              <a:gd name="connsiteX162" fmla="*/ 2826662 w 7467600"/>
              <a:gd name="connsiteY162" fmla="*/ 4970362 h 6858000"/>
              <a:gd name="connsiteX163" fmla="*/ 2876100 w 7467600"/>
              <a:gd name="connsiteY163" fmla="*/ 4995397 h 6858000"/>
              <a:gd name="connsiteX164" fmla="*/ 3042600 w 7467600"/>
              <a:gd name="connsiteY164" fmla="*/ 5059532 h 6858000"/>
              <a:gd name="connsiteX165" fmla="*/ 1997014 w 7467600"/>
              <a:gd name="connsiteY165" fmla="*/ 4698007 h 6858000"/>
              <a:gd name="connsiteX166" fmla="*/ 2305292 w 7467600"/>
              <a:gd name="connsiteY166" fmla="*/ 4219492 h 6858000"/>
              <a:gd name="connsiteX167" fmla="*/ 3360922 w 7467600"/>
              <a:gd name="connsiteY167" fmla="*/ 4529373 h 6858000"/>
              <a:gd name="connsiteX168" fmla="*/ 3492420 w 7467600"/>
              <a:gd name="connsiteY168" fmla="*/ 4510145 h 6858000"/>
              <a:gd name="connsiteX169" fmla="*/ 3364086 w 7467600"/>
              <a:gd name="connsiteY169" fmla="*/ 4480340 h 6858000"/>
              <a:gd name="connsiteX170" fmla="*/ 3225818 w 7467600"/>
              <a:gd name="connsiteY170" fmla="*/ 4411822 h 6858000"/>
              <a:gd name="connsiteX171" fmla="*/ 3129696 w 7467600"/>
              <a:gd name="connsiteY171" fmla="*/ 4360704 h 6858000"/>
              <a:gd name="connsiteX172" fmla="*/ 2814545 w 7467600"/>
              <a:gd name="connsiteY172" fmla="*/ 4282955 h 6858000"/>
              <a:gd name="connsiteX173" fmla="*/ 2305292 w 7467600"/>
              <a:gd name="connsiteY173" fmla="*/ 4219492 h 6858000"/>
              <a:gd name="connsiteX174" fmla="*/ 2626982 w 7467600"/>
              <a:gd name="connsiteY174" fmla="*/ 4206450 h 6858000"/>
              <a:gd name="connsiteX175" fmla="*/ 2490617 w 7467600"/>
              <a:gd name="connsiteY175" fmla="*/ 4206951 h 6858000"/>
              <a:gd name="connsiteX176" fmla="*/ 2819869 w 7467600"/>
              <a:gd name="connsiteY176" fmla="*/ 4252936 h 6858000"/>
              <a:gd name="connsiteX177" fmla="*/ 3143018 w 7467600"/>
              <a:gd name="connsiteY177" fmla="*/ 4332698 h 6858000"/>
              <a:gd name="connsiteX178" fmla="*/ 3241520 w 7467600"/>
              <a:gd name="connsiteY178" fmla="*/ 4385112 h 6858000"/>
              <a:gd name="connsiteX179" fmla="*/ 3374575 w 7467600"/>
              <a:gd name="connsiteY179" fmla="*/ 4451517 h 6858000"/>
              <a:gd name="connsiteX180" fmla="*/ 3505221 w 7467600"/>
              <a:gd name="connsiteY180" fmla="*/ 4480757 h 6858000"/>
              <a:gd name="connsiteX181" fmla="*/ 2626982 w 7467600"/>
              <a:gd name="connsiteY181" fmla="*/ 4206450 h 6858000"/>
              <a:gd name="connsiteX182" fmla="*/ 1310106 w 7467600"/>
              <a:gd name="connsiteY182" fmla="*/ 3943217 h 6858000"/>
              <a:gd name="connsiteX183" fmla="*/ 854994 w 7467600"/>
              <a:gd name="connsiteY183" fmla="*/ 4399136 h 6858000"/>
              <a:gd name="connsiteX184" fmla="*/ 742462 w 7467600"/>
              <a:gd name="connsiteY184" fmla="*/ 4594648 h 6858000"/>
              <a:gd name="connsiteX185" fmla="*/ 820602 w 7467600"/>
              <a:gd name="connsiteY185" fmla="*/ 4485915 h 6858000"/>
              <a:gd name="connsiteX186" fmla="*/ 878295 w 7467600"/>
              <a:gd name="connsiteY186" fmla="*/ 4403594 h 6858000"/>
              <a:gd name="connsiteX187" fmla="*/ 1240607 w 7467600"/>
              <a:gd name="connsiteY187" fmla="*/ 4010401 h 6858000"/>
              <a:gd name="connsiteX188" fmla="*/ 1310106 w 7467600"/>
              <a:gd name="connsiteY188" fmla="*/ 3943217 h 6858000"/>
              <a:gd name="connsiteX189" fmla="*/ 1423113 w 7467600"/>
              <a:gd name="connsiteY189" fmla="*/ 3874565 h 6858000"/>
              <a:gd name="connsiteX190" fmla="*/ 1260565 w 7467600"/>
              <a:gd name="connsiteY190" fmla="*/ 4031982 h 6858000"/>
              <a:gd name="connsiteX191" fmla="*/ 901900 w 7467600"/>
              <a:gd name="connsiteY191" fmla="*/ 4421236 h 6858000"/>
              <a:gd name="connsiteX192" fmla="*/ 845044 w 7467600"/>
              <a:gd name="connsiteY192" fmla="*/ 4502436 h 6858000"/>
              <a:gd name="connsiteX193" fmla="*/ 685926 w 7467600"/>
              <a:gd name="connsiteY193" fmla="*/ 4703069 h 6858000"/>
              <a:gd name="connsiteX194" fmla="*/ 684248 w 7467600"/>
              <a:gd name="connsiteY194" fmla="*/ 4706721 h 6858000"/>
              <a:gd name="connsiteX195" fmla="*/ 1423113 w 7467600"/>
              <a:gd name="connsiteY195" fmla="*/ 3874565 h 6858000"/>
              <a:gd name="connsiteX196" fmla="*/ 3316479 w 7467600"/>
              <a:gd name="connsiteY196" fmla="*/ 3872136 h 6858000"/>
              <a:gd name="connsiteX197" fmla="*/ 3546806 w 7467600"/>
              <a:gd name="connsiteY197" fmla="*/ 4356139 h 6858000"/>
              <a:gd name="connsiteX198" fmla="*/ 3364433 w 7467600"/>
              <a:gd name="connsiteY198" fmla="*/ 3953121 h 6858000"/>
              <a:gd name="connsiteX199" fmla="*/ 3316479 w 7467600"/>
              <a:gd name="connsiteY199" fmla="*/ 3872136 h 6858000"/>
              <a:gd name="connsiteX200" fmla="*/ 3291335 w 7467600"/>
              <a:gd name="connsiteY200" fmla="*/ 3767420 h 6858000"/>
              <a:gd name="connsiteX201" fmla="*/ 3390805 w 7467600"/>
              <a:gd name="connsiteY201" fmla="*/ 3937163 h 6858000"/>
              <a:gd name="connsiteX202" fmla="*/ 3579062 w 7467600"/>
              <a:gd name="connsiteY202" fmla="*/ 4359040 h 6858000"/>
              <a:gd name="connsiteX203" fmla="*/ 3467355 w 7467600"/>
              <a:gd name="connsiteY203" fmla="*/ 3988130 h 6858000"/>
              <a:gd name="connsiteX204" fmla="*/ 3310753 w 7467600"/>
              <a:gd name="connsiteY204" fmla="*/ 3787140 h 6858000"/>
              <a:gd name="connsiteX205" fmla="*/ 3291335 w 7467600"/>
              <a:gd name="connsiteY205" fmla="*/ 3767420 h 6858000"/>
              <a:gd name="connsiteX206" fmla="*/ 1635889 w 7467600"/>
              <a:gd name="connsiteY206" fmla="*/ 3709494 h 6858000"/>
              <a:gd name="connsiteX207" fmla="*/ 1634800 w 7467600"/>
              <a:gd name="connsiteY207" fmla="*/ 3731111 h 6858000"/>
              <a:gd name="connsiteX208" fmla="*/ 1635889 w 7467600"/>
              <a:gd name="connsiteY208" fmla="*/ 3709494 h 6858000"/>
              <a:gd name="connsiteX209" fmla="*/ 1510397 w 7467600"/>
              <a:gd name="connsiteY209" fmla="*/ 3684705 h 6858000"/>
              <a:gd name="connsiteX210" fmla="*/ 1146550 w 7467600"/>
              <a:gd name="connsiteY210" fmla="*/ 3802012 h 6858000"/>
              <a:gd name="connsiteX211" fmla="*/ 698834 w 7467600"/>
              <a:gd name="connsiteY211" fmla="*/ 3952272 h 6858000"/>
              <a:gd name="connsiteX212" fmla="*/ 34256 w 7467600"/>
              <a:gd name="connsiteY212" fmla="*/ 4347603 h 6858000"/>
              <a:gd name="connsiteX213" fmla="*/ 527241 w 7467600"/>
              <a:gd name="connsiteY213" fmla="*/ 4065078 h 6858000"/>
              <a:gd name="connsiteX214" fmla="*/ 1510397 w 7467600"/>
              <a:gd name="connsiteY214" fmla="*/ 3684705 h 6858000"/>
              <a:gd name="connsiteX215" fmla="*/ 1313114 w 7467600"/>
              <a:gd name="connsiteY215" fmla="*/ 3655216 h 6858000"/>
              <a:gd name="connsiteX216" fmla="*/ 1109304 w 7467600"/>
              <a:gd name="connsiteY216" fmla="*/ 3669030 h 6858000"/>
              <a:gd name="connsiteX217" fmla="*/ 8129 w 7467600"/>
              <a:gd name="connsiteY217" fmla="*/ 4330519 h 6858000"/>
              <a:gd name="connsiteX218" fmla="*/ 687572 w 7467600"/>
              <a:gd name="connsiteY218" fmla="*/ 3925629 h 6858000"/>
              <a:gd name="connsiteX219" fmla="*/ 1138365 w 7467600"/>
              <a:gd name="connsiteY219" fmla="*/ 3774515 h 6858000"/>
              <a:gd name="connsiteX220" fmla="*/ 1505579 w 7467600"/>
              <a:gd name="connsiteY220" fmla="*/ 3655526 h 6858000"/>
              <a:gd name="connsiteX221" fmla="*/ 1313114 w 7467600"/>
              <a:gd name="connsiteY221" fmla="*/ 3655216 h 6858000"/>
              <a:gd name="connsiteX222" fmla="*/ 3655073 w 7467600"/>
              <a:gd name="connsiteY222" fmla="*/ 3650884 h 6858000"/>
              <a:gd name="connsiteX223" fmla="*/ 3989938 w 7467600"/>
              <a:gd name="connsiteY223" fmla="*/ 3991685 h 6858000"/>
              <a:gd name="connsiteX224" fmla="*/ 4393907 w 7467600"/>
              <a:gd name="connsiteY224" fmla="*/ 4261258 h 6858000"/>
              <a:gd name="connsiteX225" fmla="*/ 4648051 w 7467600"/>
              <a:gd name="connsiteY225" fmla="*/ 4374051 h 6858000"/>
              <a:gd name="connsiteX226" fmla="*/ 4383389 w 7467600"/>
              <a:gd name="connsiteY226" fmla="*/ 4184369 h 6858000"/>
              <a:gd name="connsiteX227" fmla="*/ 4165508 w 7467600"/>
              <a:gd name="connsiteY227" fmla="*/ 4035196 h 6858000"/>
              <a:gd name="connsiteX228" fmla="*/ 4068162 w 7467600"/>
              <a:gd name="connsiteY228" fmla="*/ 3953394 h 6858000"/>
              <a:gd name="connsiteX229" fmla="*/ 3981416 w 7467600"/>
              <a:gd name="connsiteY229" fmla="*/ 3880482 h 6858000"/>
              <a:gd name="connsiteX230" fmla="*/ 3800147 w 7467600"/>
              <a:gd name="connsiteY230" fmla="*/ 3749872 h 6858000"/>
              <a:gd name="connsiteX231" fmla="*/ 3655073 w 7467600"/>
              <a:gd name="connsiteY231" fmla="*/ 3650884 h 6858000"/>
              <a:gd name="connsiteX232" fmla="*/ 3670252 w 7467600"/>
              <a:gd name="connsiteY232" fmla="*/ 3622798 h 6858000"/>
              <a:gd name="connsiteX233" fmla="*/ 3817258 w 7467600"/>
              <a:gd name="connsiteY233" fmla="*/ 3723577 h 6858000"/>
              <a:gd name="connsiteX234" fmla="*/ 4000461 w 7467600"/>
              <a:gd name="connsiteY234" fmla="*/ 3855966 h 6858000"/>
              <a:gd name="connsiteX235" fmla="*/ 4088180 w 7467600"/>
              <a:gd name="connsiteY235" fmla="*/ 3929774 h 6858000"/>
              <a:gd name="connsiteX236" fmla="*/ 4184555 w 7467600"/>
              <a:gd name="connsiteY236" fmla="*/ 4010683 h 6858000"/>
              <a:gd name="connsiteX237" fmla="*/ 4399563 w 7467600"/>
              <a:gd name="connsiteY237" fmla="*/ 4158106 h 6858000"/>
              <a:gd name="connsiteX238" fmla="*/ 4684469 w 7467600"/>
              <a:gd name="connsiteY238" fmla="*/ 4364680 h 6858000"/>
              <a:gd name="connsiteX239" fmla="*/ 4690271 w 7467600"/>
              <a:gd name="connsiteY239" fmla="*/ 4370034 h 6858000"/>
              <a:gd name="connsiteX240" fmla="*/ 4136093 w 7467600"/>
              <a:gd name="connsiteY240" fmla="*/ 3858466 h 6858000"/>
              <a:gd name="connsiteX241" fmla="*/ 3670252 w 7467600"/>
              <a:gd name="connsiteY241" fmla="*/ 3622798 h 6858000"/>
              <a:gd name="connsiteX242" fmla="*/ 4440129 w 7467600"/>
              <a:gd name="connsiteY242" fmla="*/ 3448571 h 6858000"/>
              <a:gd name="connsiteX243" fmla="*/ 4856525 w 7467600"/>
              <a:gd name="connsiteY243" fmla="*/ 3915351 h 6858000"/>
              <a:gd name="connsiteX244" fmla="*/ 5059055 w 7467600"/>
              <a:gd name="connsiteY244" fmla="*/ 4108918 h 6858000"/>
              <a:gd name="connsiteX245" fmla="*/ 5290070 w 7467600"/>
              <a:gd name="connsiteY245" fmla="*/ 4263619 h 6858000"/>
              <a:gd name="connsiteX246" fmla="*/ 4834991 w 7467600"/>
              <a:gd name="connsiteY246" fmla="*/ 3830985 h 6858000"/>
              <a:gd name="connsiteX247" fmla="*/ 4440129 w 7467600"/>
              <a:gd name="connsiteY247" fmla="*/ 3448571 h 6858000"/>
              <a:gd name="connsiteX248" fmla="*/ 4441737 w 7467600"/>
              <a:gd name="connsiteY248" fmla="*/ 3399734 h 6858000"/>
              <a:gd name="connsiteX249" fmla="*/ 4431236 w 7467600"/>
              <a:gd name="connsiteY249" fmla="*/ 3400954 h 6858000"/>
              <a:gd name="connsiteX250" fmla="*/ 4557150 w 7467600"/>
              <a:gd name="connsiteY250" fmla="*/ 3510023 h 6858000"/>
              <a:gd name="connsiteX251" fmla="*/ 4856936 w 7467600"/>
              <a:gd name="connsiteY251" fmla="*/ 3809146 h 6858000"/>
              <a:gd name="connsiteX252" fmla="*/ 5111996 w 7467600"/>
              <a:gd name="connsiteY252" fmla="*/ 4065759 h 6858000"/>
              <a:gd name="connsiteX253" fmla="*/ 5388878 w 7467600"/>
              <a:gd name="connsiteY253" fmla="*/ 4300185 h 6858000"/>
              <a:gd name="connsiteX254" fmla="*/ 5425556 w 7467600"/>
              <a:gd name="connsiteY254" fmla="*/ 4308967 h 6858000"/>
              <a:gd name="connsiteX255" fmla="*/ 4943646 w 7467600"/>
              <a:gd name="connsiteY255" fmla="*/ 3822916 h 6858000"/>
              <a:gd name="connsiteX256" fmla="*/ 4594837 w 7467600"/>
              <a:gd name="connsiteY256" fmla="*/ 3532274 h 6858000"/>
              <a:gd name="connsiteX257" fmla="*/ 4441737 w 7467600"/>
              <a:gd name="connsiteY257" fmla="*/ 3399734 h 6858000"/>
              <a:gd name="connsiteX258" fmla="*/ 5425834 w 7467600"/>
              <a:gd name="connsiteY258" fmla="*/ 3162785 h 6858000"/>
              <a:gd name="connsiteX259" fmla="*/ 5401644 w 7467600"/>
              <a:gd name="connsiteY259" fmla="*/ 3617847 h 6858000"/>
              <a:gd name="connsiteX260" fmla="*/ 5467256 w 7467600"/>
              <a:gd name="connsiteY260" fmla="*/ 4175494 h 6858000"/>
              <a:gd name="connsiteX261" fmla="*/ 5448069 w 7467600"/>
              <a:gd name="connsiteY261" fmla="*/ 3567554 h 6858000"/>
              <a:gd name="connsiteX262" fmla="*/ 5425834 w 7467600"/>
              <a:gd name="connsiteY262" fmla="*/ 3162785 h 6858000"/>
              <a:gd name="connsiteX263" fmla="*/ 1318687 w 7467600"/>
              <a:gd name="connsiteY263" fmla="*/ 3113840 h 6858000"/>
              <a:gd name="connsiteX264" fmla="*/ 1066793 w 7467600"/>
              <a:gd name="connsiteY264" fmla="*/ 3212171 h 6858000"/>
              <a:gd name="connsiteX265" fmla="*/ 993319 w 7467600"/>
              <a:gd name="connsiteY265" fmla="*/ 3247648 h 6858000"/>
              <a:gd name="connsiteX266" fmla="*/ 853081 w 7467600"/>
              <a:gd name="connsiteY266" fmla="*/ 3312410 h 6858000"/>
              <a:gd name="connsiteX267" fmla="*/ 805957 w 7467600"/>
              <a:gd name="connsiteY267" fmla="*/ 3330443 h 6858000"/>
              <a:gd name="connsiteX268" fmla="*/ 1318687 w 7467600"/>
              <a:gd name="connsiteY268" fmla="*/ 3113840 h 6858000"/>
              <a:gd name="connsiteX269" fmla="*/ 5453702 w 7467600"/>
              <a:gd name="connsiteY269" fmla="*/ 3090882 h 6858000"/>
              <a:gd name="connsiteX270" fmla="*/ 5480135 w 7467600"/>
              <a:gd name="connsiteY270" fmla="*/ 3565802 h 6858000"/>
              <a:gd name="connsiteX271" fmla="*/ 5499023 w 7467600"/>
              <a:gd name="connsiteY271" fmla="*/ 4166310 h 6858000"/>
              <a:gd name="connsiteX272" fmla="*/ 5547022 w 7467600"/>
              <a:gd name="connsiteY272" fmla="*/ 3607838 h 6858000"/>
              <a:gd name="connsiteX273" fmla="*/ 5515964 w 7467600"/>
              <a:gd name="connsiteY273" fmla="*/ 3378541 h 6858000"/>
              <a:gd name="connsiteX274" fmla="*/ 5453702 w 7467600"/>
              <a:gd name="connsiteY274" fmla="*/ 3090882 h 6858000"/>
              <a:gd name="connsiteX275" fmla="*/ 1238695 w 7467600"/>
              <a:gd name="connsiteY275" fmla="*/ 3076820 h 6858000"/>
              <a:gd name="connsiteX276" fmla="*/ 716371 w 7467600"/>
              <a:gd name="connsiteY276" fmla="*/ 3293249 h 6858000"/>
              <a:gd name="connsiteX277" fmla="*/ 579522 w 7467600"/>
              <a:gd name="connsiteY277" fmla="*/ 3371759 h 6858000"/>
              <a:gd name="connsiteX278" fmla="*/ 600288 w 7467600"/>
              <a:gd name="connsiteY278" fmla="*/ 3365555 h 6858000"/>
              <a:gd name="connsiteX279" fmla="*/ 840692 w 7467600"/>
              <a:gd name="connsiteY279" fmla="*/ 3284921 h 6858000"/>
              <a:gd name="connsiteX280" fmla="*/ 979248 w 7467600"/>
              <a:gd name="connsiteY280" fmla="*/ 3221003 h 6858000"/>
              <a:gd name="connsiteX281" fmla="*/ 1053282 w 7467600"/>
              <a:gd name="connsiteY281" fmla="*/ 3185247 h 6858000"/>
              <a:gd name="connsiteX282" fmla="*/ 1320603 w 7467600"/>
              <a:gd name="connsiteY282" fmla="*/ 3081281 h 6858000"/>
              <a:gd name="connsiteX283" fmla="*/ 1238695 w 7467600"/>
              <a:gd name="connsiteY283" fmla="*/ 3076820 h 6858000"/>
              <a:gd name="connsiteX284" fmla="*/ 5425627 w 7467600"/>
              <a:gd name="connsiteY284" fmla="*/ 2954192 h 6858000"/>
              <a:gd name="connsiteX285" fmla="*/ 5470770 w 7467600"/>
              <a:gd name="connsiteY285" fmla="*/ 3005435 h 6858000"/>
              <a:gd name="connsiteX286" fmla="*/ 5519779 w 7467600"/>
              <a:gd name="connsiteY286" fmla="*/ 4359223 h 6858000"/>
              <a:gd name="connsiteX287" fmla="*/ 5520293 w 7467600"/>
              <a:gd name="connsiteY287" fmla="*/ 4360602 h 6858000"/>
              <a:gd name="connsiteX288" fmla="*/ 5767221 w 7467600"/>
              <a:gd name="connsiteY288" fmla="*/ 4665564 h 6858000"/>
              <a:gd name="connsiteX289" fmla="*/ 6937169 w 7467600"/>
              <a:gd name="connsiteY289" fmla="*/ 4815941 h 6858000"/>
              <a:gd name="connsiteX290" fmla="*/ 6953922 w 7467600"/>
              <a:gd name="connsiteY290" fmla="*/ 4890068 h 6858000"/>
              <a:gd name="connsiteX291" fmla="*/ 6071359 w 7467600"/>
              <a:gd name="connsiteY291" fmla="*/ 4770770 h 6858000"/>
              <a:gd name="connsiteX292" fmla="*/ 6038839 w 7467600"/>
              <a:gd name="connsiteY292" fmla="*/ 4764474 h 6858000"/>
              <a:gd name="connsiteX293" fmla="*/ 6038706 w 7467600"/>
              <a:gd name="connsiteY293" fmla="*/ 4763847 h 6858000"/>
              <a:gd name="connsiteX294" fmla="*/ 6037784 w 7467600"/>
              <a:gd name="connsiteY294" fmla="*/ 4764270 h 6858000"/>
              <a:gd name="connsiteX295" fmla="*/ 6038839 w 7467600"/>
              <a:gd name="connsiteY295" fmla="*/ 4764474 h 6858000"/>
              <a:gd name="connsiteX296" fmla="*/ 6040338 w 7467600"/>
              <a:gd name="connsiteY296" fmla="*/ 4771418 h 6858000"/>
              <a:gd name="connsiteX297" fmla="*/ 6024488 w 7467600"/>
              <a:gd name="connsiteY297" fmla="*/ 4809903 h 6858000"/>
              <a:gd name="connsiteX298" fmla="*/ 5599771 w 7467600"/>
              <a:gd name="connsiteY298" fmla="*/ 5509652 h 6858000"/>
              <a:gd name="connsiteX299" fmla="*/ 5548843 w 7467600"/>
              <a:gd name="connsiteY299" fmla="*/ 5563845 h 6858000"/>
              <a:gd name="connsiteX300" fmla="*/ 5940952 w 7467600"/>
              <a:gd name="connsiteY300" fmla="*/ 6250028 h 6858000"/>
              <a:gd name="connsiteX301" fmla="*/ 6043441 w 7467600"/>
              <a:gd name="connsiteY301" fmla="*/ 6665847 h 6858000"/>
              <a:gd name="connsiteX302" fmla="*/ 6093432 w 7467600"/>
              <a:gd name="connsiteY302" fmla="*/ 6858000 h 6858000"/>
              <a:gd name="connsiteX303" fmla="*/ 6034344 w 7467600"/>
              <a:gd name="connsiteY303" fmla="*/ 6858000 h 6858000"/>
              <a:gd name="connsiteX304" fmla="*/ 6026679 w 7467600"/>
              <a:gd name="connsiteY304" fmla="*/ 6836959 h 6858000"/>
              <a:gd name="connsiteX305" fmla="*/ 5800441 w 7467600"/>
              <a:gd name="connsiteY305" fmla="*/ 6335286 h 6858000"/>
              <a:gd name="connsiteX306" fmla="*/ 5526562 w 7467600"/>
              <a:gd name="connsiteY306" fmla="*/ 5705388 h 6858000"/>
              <a:gd name="connsiteX307" fmla="*/ 5519640 w 7467600"/>
              <a:gd name="connsiteY307" fmla="*/ 5683774 h 6858000"/>
              <a:gd name="connsiteX308" fmla="*/ 5844559 w 7467600"/>
              <a:gd name="connsiteY308" fmla="*/ 6553349 h 6858000"/>
              <a:gd name="connsiteX309" fmla="*/ 5975994 w 7467600"/>
              <a:gd name="connsiteY309" fmla="*/ 6858000 h 6858000"/>
              <a:gd name="connsiteX310" fmla="*/ 5898547 w 7467600"/>
              <a:gd name="connsiteY310" fmla="*/ 6858000 h 6858000"/>
              <a:gd name="connsiteX311" fmla="*/ 5682041 w 7467600"/>
              <a:gd name="connsiteY311" fmla="*/ 6355860 h 6858000"/>
              <a:gd name="connsiteX312" fmla="*/ 5461758 w 7467600"/>
              <a:gd name="connsiteY312" fmla="*/ 5820220 h 6858000"/>
              <a:gd name="connsiteX313" fmla="*/ 5237282 w 7467600"/>
              <a:gd name="connsiteY313" fmla="*/ 6579086 h 6858000"/>
              <a:gd name="connsiteX314" fmla="*/ 5115009 w 7467600"/>
              <a:gd name="connsiteY314" fmla="*/ 6858000 h 6858000"/>
              <a:gd name="connsiteX315" fmla="*/ 5028074 w 7467600"/>
              <a:gd name="connsiteY315" fmla="*/ 6858000 h 6858000"/>
              <a:gd name="connsiteX316" fmla="*/ 5079508 w 7467600"/>
              <a:gd name="connsiteY316" fmla="*/ 6749074 h 6858000"/>
              <a:gd name="connsiteX317" fmla="*/ 5371846 w 7467600"/>
              <a:gd name="connsiteY317" fmla="*/ 5924413 h 6858000"/>
              <a:gd name="connsiteX318" fmla="*/ 5270512 w 7467600"/>
              <a:gd name="connsiteY318" fmla="*/ 6138975 h 6858000"/>
              <a:gd name="connsiteX319" fmla="*/ 5062409 w 7467600"/>
              <a:gd name="connsiteY319" fmla="*/ 6653544 h 6858000"/>
              <a:gd name="connsiteX320" fmla="*/ 5036628 w 7467600"/>
              <a:gd name="connsiteY320" fmla="*/ 6754247 h 6858000"/>
              <a:gd name="connsiteX321" fmla="*/ 5009112 w 7467600"/>
              <a:gd name="connsiteY321" fmla="*/ 6858000 h 6858000"/>
              <a:gd name="connsiteX322" fmla="*/ 4976679 w 7467600"/>
              <a:gd name="connsiteY322" fmla="*/ 6858000 h 6858000"/>
              <a:gd name="connsiteX323" fmla="*/ 5006537 w 7467600"/>
              <a:gd name="connsiteY323" fmla="*/ 6747068 h 6858000"/>
              <a:gd name="connsiteX324" fmla="*/ 5032723 w 7467600"/>
              <a:gd name="connsiteY324" fmla="*/ 6644957 h 6858000"/>
              <a:gd name="connsiteX325" fmla="*/ 5242949 w 7467600"/>
              <a:gd name="connsiteY325" fmla="*/ 6125175 h 6858000"/>
              <a:gd name="connsiteX326" fmla="*/ 5286321 w 7467600"/>
              <a:gd name="connsiteY326" fmla="*/ 6033555 h 6858000"/>
              <a:gd name="connsiteX327" fmla="*/ 5008210 w 7467600"/>
              <a:gd name="connsiteY327" fmla="*/ 6649194 h 6858000"/>
              <a:gd name="connsiteX328" fmla="*/ 4986321 w 7467600"/>
              <a:gd name="connsiteY328" fmla="*/ 6765687 h 6858000"/>
              <a:gd name="connsiteX329" fmla="*/ 4973474 w 7467600"/>
              <a:gd name="connsiteY329" fmla="*/ 6858000 h 6858000"/>
              <a:gd name="connsiteX330" fmla="*/ 4907178 w 7467600"/>
              <a:gd name="connsiteY330" fmla="*/ 6858000 h 6858000"/>
              <a:gd name="connsiteX331" fmla="*/ 4910810 w 7467600"/>
              <a:gd name="connsiteY331" fmla="*/ 6829660 h 6858000"/>
              <a:gd name="connsiteX332" fmla="*/ 4987461 w 7467600"/>
              <a:gd name="connsiteY332" fmla="*/ 6432994 h 6858000"/>
              <a:gd name="connsiteX333" fmla="*/ 5179262 w 7467600"/>
              <a:gd name="connsiteY333" fmla="*/ 6035044 h 6858000"/>
              <a:gd name="connsiteX334" fmla="*/ 4689678 w 7467600"/>
              <a:gd name="connsiteY334" fmla="*/ 6440241 h 6858000"/>
              <a:gd name="connsiteX335" fmla="*/ 4477543 w 7467600"/>
              <a:gd name="connsiteY335" fmla="*/ 6674836 h 6858000"/>
              <a:gd name="connsiteX336" fmla="*/ 4329957 w 7467600"/>
              <a:gd name="connsiteY336" fmla="*/ 6858000 h 6858000"/>
              <a:gd name="connsiteX337" fmla="*/ 4218595 w 7467600"/>
              <a:gd name="connsiteY337" fmla="*/ 6858000 h 6858000"/>
              <a:gd name="connsiteX338" fmla="*/ 4368888 w 7467600"/>
              <a:gd name="connsiteY338" fmla="*/ 6668412 h 6858000"/>
              <a:gd name="connsiteX339" fmla="*/ 4563091 w 7467600"/>
              <a:gd name="connsiteY339" fmla="*/ 6442508 h 6858000"/>
              <a:gd name="connsiteX340" fmla="*/ 5387324 w 7467600"/>
              <a:gd name="connsiteY340" fmla="*/ 5705830 h 6858000"/>
              <a:gd name="connsiteX341" fmla="*/ 5073620 w 7467600"/>
              <a:gd name="connsiteY341" fmla="*/ 5955437 h 6858000"/>
              <a:gd name="connsiteX342" fmla="*/ 4689789 w 7467600"/>
              <a:gd name="connsiteY342" fmla="*/ 6268382 h 6858000"/>
              <a:gd name="connsiteX343" fmla="*/ 4418722 w 7467600"/>
              <a:gd name="connsiteY343" fmla="*/ 6570886 h 6858000"/>
              <a:gd name="connsiteX344" fmla="*/ 4214944 w 7467600"/>
              <a:gd name="connsiteY344" fmla="*/ 6858000 h 6858000"/>
              <a:gd name="connsiteX345" fmla="*/ 4177898 w 7467600"/>
              <a:gd name="connsiteY345" fmla="*/ 6858000 h 6858000"/>
              <a:gd name="connsiteX346" fmla="*/ 4391597 w 7467600"/>
              <a:gd name="connsiteY346" fmla="*/ 6556370 h 6858000"/>
              <a:gd name="connsiteX347" fmla="*/ 4668889 w 7467600"/>
              <a:gd name="connsiteY347" fmla="*/ 6246399 h 6858000"/>
              <a:gd name="connsiteX348" fmla="*/ 5055427 w 7467600"/>
              <a:gd name="connsiteY348" fmla="*/ 5931476 h 6858000"/>
              <a:gd name="connsiteX349" fmla="*/ 5371814 w 7467600"/>
              <a:gd name="connsiteY349" fmla="*/ 5678975 h 6858000"/>
              <a:gd name="connsiteX350" fmla="*/ 4987918 w 7467600"/>
              <a:gd name="connsiteY350" fmla="*/ 5838701 h 6858000"/>
              <a:gd name="connsiteX351" fmla="*/ 4317146 w 7467600"/>
              <a:gd name="connsiteY351" fmla="*/ 6587716 h 6858000"/>
              <a:gd name="connsiteX352" fmla="*/ 4171627 w 7467600"/>
              <a:gd name="connsiteY352" fmla="*/ 6858000 h 6858000"/>
              <a:gd name="connsiteX353" fmla="*/ 4081585 w 7467600"/>
              <a:gd name="connsiteY353" fmla="*/ 6858000 h 6858000"/>
              <a:gd name="connsiteX354" fmla="*/ 4238603 w 7467600"/>
              <a:gd name="connsiteY354" fmla="*/ 6559341 h 6858000"/>
              <a:gd name="connsiteX355" fmla="*/ 4778333 w 7467600"/>
              <a:gd name="connsiteY355" fmla="*/ 5873626 h 6858000"/>
              <a:gd name="connsiteX356" fmla="*/ 5414185 w 7467600"/>
              <a:gd name="connsiteY356" fmla="*/ 5573882 h 6858000"/>
              <a:gd name="connsiteX357" fmla="*/ 5959648 w 7467600"/>
              <a:gd name="connsiteY357" fmla="*/ 4760797 h 6858000"/>
              <a:gd name="connsiteX358" fmla="*/ 5355019 w 7467600"/>
              <a:gd name="connsiteY358" fmla="*/ 4734672 h 6858000"/>
              <a:gd name="connsiteX359" fmla="*/ 5083565 w 7467600"/>
              <a:gd name="connsiteY359" fmla="*/ 5179121 h 6858000"/>
              <a:gd name="connsiteX360" fmla="*/ 4713577 w 7467600"/>
              <a:gd name="connsiteY360" fmla="*/ 5616803 h 6858000"/>
              <a:gd name="connsiteX361" fmla="*/ 3989559 w 7467600"/>
              <a:gd name="connsiteY361" fmla="*/ 6145945 h 6858000"/>
              <a:gd name="connsiteX362" fmla="*/ 3939824 w 7467600"/>
              <a:gd name="connsiteY362" fmla="*/ 6066900 h 6858000"/>
              <a:gd name="connsiteX363" fmla="*/ 4584537 w 7467600"/>
              <a:gd name="connsiteY363" fmla="*/ 5324826 h 6858000"/>
              <a:gd name="connsiteX364" fmla="*/ 5037105 w 7467600"/>
              <a:gd name="connsiteY364" fmla="*/ 5088765 h 6858000"/>
              <a:gd name="connsiteX365" fmla="*/ 5039930 w 7467600"/>
              <a:gd name="connsiteY365" fmla="*/ 5089585 h 6858000"/>
              <a:gd name="connsiteX366" fmla="*/ 5263764 w 7467600"/>
              <a:gd name="connsiteY366" fmla="*/ 4735525 h 6858000"/>
              <a:gd name="connsiteX367" fmla="*/ 4086300 w 7467600"/>
              <a:gd name="connsiteY367" fmla="*/ 4884599 h 6858000"/>
              <a:gd name="connsiteX368" fmla="*/ 4085485 w 7467600"/>
              <a:gd name="connsiteY368" fmla="*/ 4899070 h 6858000"/>
              <a:gd name="connsiteX369" fmla="*/ 3871915 w 7467600"/>
              <a:gd name="connsiteY369" fmla="*/ 5253645 h 6858000"/>
              <a:gd name="connsiteX370" fmla="*/ 3799374 w 7467600"/>
              <a:gd name="connsiteY370" fmla="*/ 5466127 h 6858000"/>
              <a:gd name="connsiteX371" fmla="*/ 3498850 w 7467600"/>
              <a:gd name="connsiteY371" fmla="*/ 6661888 h 6858000"/>
              <a:gd name="connsiteX372" fmla="*/ 3399216 w 7467600"/>
              <a:gd name="connsiteY372" fmla="*/ 6858000 h 6858000"/>
              <a:gd name="connsiteX373" fmla="*/ 3303688 w 7467600"/>
              <a:gd name="connsiteY373" fmla="*/ 6858000 h 6858000"/>
              <a:gd name="connsiteX374" fmla="*/ 3391774 w 7467600"/>
              <a:gd name="connsiteY374" fmla="*/ 6697181 h 6858000"/>
              <a:gd name="connsiteX375" fmla="*/ 3735540 w 7467600"/>
              <a:gd name="connsiteY375" fmla="*/ 5546923 h 6858000"/>
              <a:gd name="connsiteX376" fmla="*/ 3729438 w 7467600"/>
              <a:gd name="connsiteY376" fmla="*/ 5569058 h 6858000"/>
              <a:gd name="connsiteX377" fmla="*/ 3707782 w 7467600"/>
              <a:gd name="connsiteY377" fmla="*/ 5644908 h 6858000"/>
              <a:gd name="connsiteX378" fmla="*/ 3583827 w 7467600"/>
              <a:gd name="connsiteY378" fmla="*/ 6039215 h 6858000"/>
              <a:gd name="connsiteX379" fmla="*/ 3547861 w 7467600"/>
              <a:gd name="connsiteY379" fmla="*/ 6129609 h 6858000"/>
              <a:gd name="connsiteX380" fmla="*/ 3490905 w 7467600"/>
              <a:gd name="connsiteY380" fmla="*/ 6277660 h 6858000"/>
              <a:gd name="connsiteX381" fmla="*/ 3455859 w 7467600"/>
              <a:gd name="connsiteY381" fmla="*/ 6391301 h 6858000"/>
              <a:gd name="connsiteX382" fmla="*/ 3429112 w 7467600"/>
              <a:gd name="connsiteY382" fmla="*/ 6479469 h 6858000"/>
              <a:gd name="connsiteX383" fmla="*/ 3304862 w 7467600"/>
              <a:gd name="connsiteY383" fmla="*/ 6796476 h 6858000"/>
              <a:gd name="connsiteX384" fmla="*/ 3276071 w 7467600"/>
              <a:gd name="connsiteY384" fmla="*/ 6858000 h 6858000"/>
              <a:gd name="connsiteX385" fmla="*/ 3240805 w 7467600"/>
              <a:gd name="connsiteY385" fmla="*/ 6858000 h 6858000"/>
              <a:gd name="connsiteX386" fmla="*/ 3275917 w 7467600"/>
              <a:gd name="connsiteY386" fmla="*/ 6783192 h 6858000"/>
              <a:gd name="connsiteX387" fmla="*/ 3399358 w 7467600"/>
              <a:gd name="connsiteY387" fmla="*/ 6469011 h 6858000"/>
              <a:gd name="connsiteX388" fmla="*/ 3425650 w 7467600"/>
              <a:gd name="connsiteY388" fmla="*/ 6381333 h 6858000"/>
              <a:gd name="connsiteX389" fmla="*/ 3460661 w 7467600"/>
              <a:gd name="connsiteY389" fmla="*/ 6266763 h 6858000"/>
              <a:gd name="connsiteX390" fmla="*/ 3518021 w 7467600"/>
              <a:gd name="connsiteY390" fmla="*/ 6117298 h 6858000"/>
              <a:gd name="connsiteX391" fmla="*/ 3554035 w 7467600"/>
              <a:gd name="connsiteY391" fmla="*/ 6027832 h 6858000"/>
              <a:gd name="connsiteX392" fmla="*/ 3677174 w 7467600"/>
              <a:gd name="connsiteY392" fmla="*/ 5636351 h 6858000"/>
              <a:gd name="connsiteX393" fmla="*/ 3698819 w 7467600"/>
              <a:gd name="connsiteY393" fmla="*/ 5560503 h 6858000"/>
              <a:gd name="connsiteX394" fmla="*/ 3702094 w 7467600"/>
              <a:gd name="connsiteY394" fmla="*/ 5549194 h 6858000"/>
              <a:gd name="connsiteX395" fmla="*/ 3398355 w 7467600"/>
              <a:gd name="connsiteY395" fmla="*/ 6094603 h 6858000"/>
              <a:gd name="connsiteX396" fmla="*/ 3193941 w 7467600"/>
              <a:gd name="connsiteY396" fmla="*/ 6798775 h 6858000"/>
              <a:gd name="connsiteX397" fmla="*/ 3184140 w 7467600"/>
              <a:gd name="connsiteY397" fmla="*/ 6858000 h 6858000"/>
              <a:gd name="connsiteX398" fmla="*/ 3099978 w 7467600"/>
              <a:gd name="connsiteY398" fmla="*/ 6858000 h 6858000"/>
              <a:gd name="connsiteX399" fmla="*/ 3101556 w 7467600"/>
              <a:gd name="connsiteY399" fmla="*/ 6843337 h 6858000"/>
              <a:gd name="connsiteX400" fmla="*/ 3370162 w 7467600"/>
              <a:gd name="connsiteY400" fmla="*/ 5785550 h 6858000"/>
              <a:gd name="connsiteX401" fmla="*/ 3746477 w 7467600"/>
              <a:gd name="connsiteY401" fmla="*/ 5377889 h 6858000"/>
              <a:gd name="connsiteX402" fmla="*/ 3863399 w 7467600"/>
              <a:gd name="connsiteY402" fmla="*/ 5087257 h 6858000"/>
              <a:gd name="connsiteX403" fmla="*/ 3968712 w 7467600"/>
              <a:gd name="connsiteY403" fmla="*/ 4913989 h 6858000"/>
              <a:gd name="connsiteX404" fmla="*/ 2792390 w 7467600"/>
              <a:gd name="connsiteY404" fmla="*/ 5382974 h 6858000"/>
              <a:gd name="connsiteX405" fmla="*/ 2714982 w 7467600"/>
              <a:gd name="connsiteY405" fmla="*/ 5427051 h 6858000"/>
              <a:gd name="connsiteX406" fmla="*/ 2813361 w 7467600"/>
              <a:gd name="connsiteY406" fmla="*/ 6023912 h 6858000"/>
              <a:gd name="connsiteX407" fmla="*/ 2688430 w 7467600"/>
              <a:gd name="connsiteY407" fmla="*/ 6801564 h 6858000"/>
              <a:gd name="connsiteX408" fmla="*/ 2629626 w 7467600"/>
              <a:gd name="connsiteY408" fmla="*/ 6763394 h 6858000"/>
              <a:gd name="connsiteX409" fmla="*/ 2565328 w 7467600"/>
              <a:gd name="connsiteY409" fmla="*/ 5516399 h 6858000"/>
              <a:gd name="connsiteX410" fmla="*/ 1922999 w 7467600"/>
              <a:gd name="connsiteY410" fmla="*/ 5980343 h 6858000"/>
              <a:gd name="connsiteX411" fmla="*/ 1950261 w 7467600"/>
              <a:gd name="connsiteY411" fmla="*/ 6405858 h 6858000"/>
              <a:gd name="connsiteX412" fmla="*/ 2365554 w 7467600"/>
              <a:gd name="connsiteY412" fmla="*/ 6759107 h 6858000"/>
              <a:gd name="connsiteX413" fmla="*/ 2424142 w 7467600"/>
              <a:gd name="connsiteY413" fmla="*/ 6858000 h 6858000"/>
              <a:gd name="connsiteX414" fmla="*/ 2395994 w 7467600"/>
              <a:gd name="connsiteY414" fmla="*/ 6858000 h 6858000"/>
              <a:gd name="connsiteX415" fmla="*/ 2392863 w 7467600"/>
              <a:gd name="connsiteY415" fmla="*/ 6852964 h 6858000"/>
              <a:gd name="connsiteX416" fmla="*/ 2017589 w 7467600"/>
              <a:gd name="connsiteY416" fmla="*/ 6493982 h 6858000"/>
              <a:gd name="connsiteX417" fmla="*/ 2147336 w 7467600"/>
              <a:gd name="connsiteY417" fmla="*/ 6594052 h 6858000"/>
              <a:gd name="connsiteX418" fmla="*/ 2207047 w 7467600"/>
              <a:gd name="connsiteY418" fmla="*/ 6654540 h 6858000"/>
              <a:gd name="connsiteX419" fmla="*/ 2299106 w 7467600"/>
              <a:gd name="connsiteY419" fmla="*/ 6778931 h 6858000"/>
              <a:gd name="connsiteX420" fmla="*/ 2314430 w 7467600"/>
              <a:gd name="connsiteY420" fmla="*/ 6801144 h 6858000"/>
              <a:gd name="connsiteX421" fmla="*/ 2352406 w 7467600"/>
              <a:gd name="connsiteY421" fmla="*/ 6858000 h 6858000"/>
              <a:gd name="connsiteX422" fmla="*/ 2314492 w 7467600"/>
              <a:gd name="connsiteY422" fmla="*/ 6858000 h 6858000"/>
              <a:gd name="connsiteX423" fmla="*/ 2288095 w 7467600"/>
              <a:gd name="connsiteY423" fmla="*/ 6818030 h 6858000"/>
              <a:gd name="connsiteX424" fmla="*/ 2272768 w 7467600"/>
              <a:gd name="connsiteY424" fmla="*/ 6795822 h 6858000"/>
              <a:gd name="connsiteX425" fmla="*/ 2182715 w 7467600"/>
              <a:gd name="connsiteY425" fmla="*/ 6675071 h 6858000"/>
              <a:gd name="connsiteX426" fmla="*/ 2032061 w 7467600"/>
              <a:gd name="connsiteY426" fmla="*/ 6541380 h 6858000"/>
              <a:gd name="connsiteX427" fmla="*/ 2257220 w 7467600"/>
              <a:gd name="connsiteY427" fmla="*/ 6826257 h 6858000"/>
              <a:gd name="connsiteX428" fmla="*/ 2281324 w 7467600"/>
              <a:gd name="connsiteY428" fmla="*/ 6858000 h 6858000"/>
              <a:gd name="connsiteX429" fmla="*/ 2242860 w 7467600"/>
              <a:gd name="connsiteY429" fmla="*/ 6858000 h 6858000"/>
              <a:gd name="connsiteX430" fmla="*/ 2232818 w 7467600"/>
              <a:gd name="connsiteY430" fmla="*/ 6844926 h 6858000"/>
              <a:gd name="connsiteX431" fmla="*/ 1990172 w 7467600"/>
              <a:gd name="connsiteY431" fmla="*/ 6542121 h 6858000"/>
              <a:gd name="connsiteX432" fmla="*/ 2124090 w 7467600"/>
              <a:gd name="connsiteY432" fmla="*/ 6761017 h 6858000"/>
              <a:gd name="connsiteX433" fmla="*/ 2200380 w 7467600"/>
              <a:gd name="connsiteY433" fmla="*/ 6858000 h 6858000"/>
              <a:gd name="connsiteX434" fmla="*/ 2147507 w 7467600"/>
              <a:gd name="connsiteY434" fmla="*/ 6858000 h 6858000"/>
              <a:gd name="connsiteX435" fmla="*/ 2070668 w 7467600"/>
              <a:gd name="connsiteY435" fmla="*/ 6761520 h 6858000"/>
              <a:gd name="connsiteX436" fmla="*/ 1975142 w 7467600"/>
              <a:gd name="connsiteY436" fmla="*/ 6585570 h 6858000"/>
              <a:gd name="connsiteX437" fmla="*/ 2050035 w 7467600"/>
              <a:gd name="connsiteY437" fmla="*/ 6813345 h 6858000"/>
              <a:gd name="connsiteX438" fmla="*/ 2063025 w 7467600"/>
              <a:gd name="connsiteY438" fmla="*/ 6858000 h 6858000"/>
              <a:gd name="connsiteX439" fmla="*/ 2021675 w 7467600"/>
              <a:gd name="connsiteY439" fmla="*/ 6858000 h 6858000"/>
              <a:gd name="connsiteX440" fmla="*/ 2019308 w 7467600"/>
              <a:gd name="connsiteY440" fmla="*/ 6847118 h 6858000"/>
              <a:gd name="connsiteX441" fmla="*/ 1938835 w 7467600"/>
              <a:gd name="connsiteY441" fmla="*/ 6551160 h 6858000"/>
              <a:gd name="connsiteX442" fmla="*/ 1953230 w 7467600"/>
              <a:gd name="connsiteY442" fmla="*/ 6759699 h 6858000"/>
              <a:gd name="connsiteX443" fmla="*/ 1956763 w 7467600"/>
              <a:gd name="connsiteY443" fmla="*/ 6778191 h 6858000"/>
              <a:gd name="connsiteX444" fmla="*/ 1967925 w 7467600"/>
              <a:gd name="connsiteY444" fmla="*/ 6858000 h 6858000"/>
              <a:gd name="connsiteX445" fmla="*/ 1936622 w 7467600"/>
              <a:gd name="connsiteY445" fmla="*/ 6858000 h 6858000"/>
              <a:gd name="connsiteX446" fmla="*/ 1926261 w 7467600"/>
              <a:gd name="connsiteY446" fmla="*/ 6784064 h 6858000"/>
              <a:gd name="connsiteX447" fmla="*/ 1922724 w 7467600"/>
              <a:gd name="connsiteY447" fmla="*/ 6765577 h 6858000"/>
              <a:gd name="connsiteX448" fmla="*/ 1904650 w 7467600"/>
              <a:gd name="connsiteY448" fmla="*/ 6639616 h 6858000"/>
              <a:gd name="connsiteX449" fmla="*/ 1885273 w 7467600"/>
              <a:gd name="connsiteY449" fmla="*/ 6858000 h 6858000"/>
              <a:gd name="connsiteX450" fmla="*/ 1854363 w 7467600"/>
              <a:gd name="connsiteY450" fmla="*/ 6858000 h 6858000"/>
              <a:gd name="connsiteX451" fmla="*/ 1880391 w 7467600"/>
              <a:gd name="connsiteY451" fmla="*/ 6603796 h 6858000"/>
              <a:gd name="connsiteX452" fmla="*/ 1818273 w 7467600"/>
              <a:gd name="connsiteY452" fmla="*/ 6715729 h 6858000"/>
              <a:gd name="connsiteX453" fmla="*/ 1794691 w 7467600"/>
              <a:gd name="connsiteY453" fmla="*/ 6843239 h 6858000"/>
              <a:gd name="connsiteX454" fmla="*/ 1794914 w 7467600"/>
              <a:gd name="connsiteY454" fmla="*/ 6858000 h 6858000"/>
              <a:gd name="connsiteX455" fmla="*/ 1746128 w 7467600"/>
              <a:gd name="connsiteY455" fmla="*/ 6858000 h 6858000"/>
              <a:gd name="connsiteX456" fmla="*/ 1753934 w 7467600"/>
              <a:gd name="connsiteY456" fmla="*/ 6724796 h 6858000"/>
              <a:gd name="connsiteX457" fmla="*/ 1792053 w 7467600"/>
              <a:gd name="connsiteY457" fmla="*/ 6572396 h 6858000"/>
              <a:gd name="connsiteX458" fmla="*/ 1862248 w 7467600"/>
              <a:gd name="connsiteY458" fmla="*/ 6266397 h 6858000"/>
              <a:gd name="connsiteX459" fmla="*/ 1862250 w 7467600"/>
              <a:gd name="connsiteY459" fmla="*/ 6033531 h 6858000"/>
              <a:gd name="connsiteX460" fmla="*/ 1211999 w 7467600"/>
              <a:gd name="connsiteY460" fmla="*/ 6683610 h 6858000"/>
              <a:gd name="connsiteX461" fmla="*/ 1213266 w 7467600"/>
              <a:gd name="connsiteY461" fmla="*/ 6691947 h 6858000"/>
              <a:gd name="connsiteX462" fmla="*/ 1203370 w 7467600"/>
              <a:gd name="connsiteY462" fmla="*/ 6850676 h 6858000"/>
              <a:gd name="connsiteX463" fmla="*/ 1203671 w 7467600"/>
              <a:gd name="connsiteY463" fmla="*/ 6858000 h 6858000"/>
              <a:gd name="connsiteX464" fmla="*/ 1143180 w 7467600"/>
              <a:gd name="connsiteY464" fmla="*/ 6858000 h 6858000"/>
              <a:gd name="connsiteX465" fmla="*/ 1142176 w 7467600"/>
              <a:gd name="connsiteY465" fmla="*/ 6766045 h 6858000"/>
              <a:gd name="connsiteX466" fmla="*/ 1067484 w 7467600"/>
              <a:gd name="connsiteY466" fmla="*/ 6858000 h 6858000"/>
              <a:gd name="connsiteX467" fmla="*/ 953928 w 7467600"/>
              <a:gd name="connsiteY467" fmla="*/ 6858000 h 6858000"/>
              <a:gd name="connsiteX468" fmla="*/ 959715 w 7467600"/>
              <a:gd name="connsiteY468" fmla="*/ 6850185 h 6858000"/>
              <a:gd name="connsiteX469" fmla="*/ 1483788 w 7467600"/>
              <a:gd name="connsiteY469" fmla="*/ 6259174 h 6858000"/>
              <a:gd name="connsiteX470" fmla="*/ 1100671 w 7467600"/>
              <a:gd name="connsiteY470" fmla="*/ 6252137 h 6858000"/>
              <a:gd name="connsiteX471" fmla="*/ 1090144 w 7467600"/>
              <a:gd name="connsiteY471" fmla="*/ 6256748 h 6858000"/>
              <a:gd name="connsiteX472" fmla="*/ 1095872 w 7467600"/>
              <a:gd name="connsiteY472" fmla="*/ 6271892 h 6858000"/>
              <a:gd name="connsiteX473" fmla="*/ 262785 w 7467600"/>
              <a:gd name="connsiteY473" fmla="*/ 6845450 h 6858000"/>
              <a:gd name="connsiteX474" fmla="*/ 209968 w 7467600"/>
              <a:gd name="connsiteY474" fmla="*/ 6770713 h 6858000"/>
              <a:gd name="connsiteX475" fmla="*/ 873460 w 7467600"/>
              <a:gd name="connsiteY475" fmla="*/ 6253768 h 6858000"/>
              <a:gd name="connsiteX476" fmla="*/ 192686 w 7467600"/>
              <a:gd name="connsiteY476" fmla="*/ 5849257 h 6858000"/>
              <a:gd name="connsiteX477" fmla="*/ 4696 w 7467600"/>
              <a:gd name="connsiteY477" fmla="*/ 5697668 h 6858000"/>
              <a:gd name="connsiteX478" fmla="*/ 0 w 7467600"/>
              <a:gd name="connsiteY478" fmla="*/ 5689984 h 6858000"/>
              <a:gd name="connsiteX479" fmla="*/ 0 w 7467600"/>
              <a:gd name="connsiteY479" fmla="*/ 5513472 h 6858000"/>
              <a:gd name="connsiteX480" fmla="*/ 174101 w 7467600"/>
              <a:gd name="connsiteY480" fmla="*/ 5620277 h 6858000"/>
              <a:gd name="connsiteX481" fmla="*/ 891800 w 7467600"/>
              <a:gd name="connsiteY481" fmla="*/ 6036935 h 6858000"/>
              <a:gd name="connsiteX482" fmla="*/ 1072219 w 7467600"/>
              <a:gd name="connsiteY482" fmla="*/ 6169443 h 6858000"/>
              <a:gd name="connsiteX483" fmla="*/ 1074117 w 7467600"/>
              <a:gd name="connsiteY483" fmla="*/ 6170301 h 6858000"/>
              <a:gd name="connsiteX484" fmla="*/ 1083114 w 7467600"/>
              <a:gd name="connsiteY484" fmla="*/ 6174131 h 6858000"/>
              <a:gd name="connsiteX485" fmla="*/ 1543010 w 7467600"/>
              <a:gd name="connsiteY485" fmla="*/ 6191140 h 6858000"/>
              <a:gd name="connsiteX486" fmla="*/ 1551080 w 7467600"/>
              <a:gd name="connsiteY486" fmla="*/ 6195006 h 6858000"/>
              <a:gd name="connsiteX487" fmla="*/ 2345443 w 7467600"/>
              <a:gd name="connsiteY487" fmla="*/ 5549882 h 6858000"/>
              <a:gd name="connsiteX488" fmla="*/ 1721499 w 7467600"/>
              <a:gd name="connsiteY488" fmla="*/ 5599969 h 6858000"/>
              <a:gd name="connsiteX489" fmla="*/ 767716 w 7467600"/>
              <a:gd name="connsiteY489" fmla="*/ 5472768 h 6858000"/>
              <a:gd name="connsiteX490" fmla="*/ 722147 w 7467600"/>
              <a:gd name="connsiteY490" fmla="*/ 5393091 h 6858000"/>
              <a:gd name="connsiteX491" fmla="*/ 1485552 w 7467600"/>
              <a:gd name="connsiteY491" fmla="*/ 5313202 h 6858000"/>
              <a:gd name="connsiteX492" fmla="*/ 2143004 w 7467600"/>
              <a:gd name="connsiteY492" fmla="*/ 5402420 h 6858000"/>
              <a:gd name="connsiteX493" fmla="*/ 1933391 w 7467600"/>
              <a:gd name="connsiteY493" fmla="*/ 5156971 h 6858000"/>
              <a:gd name="connsiteX494" fmla="*/ 1827118 w 7467600"/>
              <a:gd name="connsiteY494" fmla="*/ 4968410 h 6858000"/>
              <a:gd name="connsiteX495" fmla="*/ 1837349 w 7467600"/>
              <a:gd name="connsiteY495" fmla="*/ 4956357 h 6858000"/>
              <a:gd name="connsiteX496" fmla="*/ 2162835 w 7467600"/>
              <a:gd name="connsiteY496" fmla="*/ 5187853 h 6858000"/>
              <a:gd name="connsiteX497" fmla="*/ 2257167 w 7467600"/>
              <a:gd name="connsiteY497" fmla="*/ 5462123 h 6858000"/>
              <a:gd name="connsiteX498" fmla="*/ 2261598 w 7467600"/>
              <a:gd name="connsiteY498" fmla="*/ 5467998 h 6858000"/>
              <a:gd name="connsiteX499" fmla="*/ 2437177 w 7467600"/>
              <a:gd name="connsiteY499" fmla="*/ 5479608 h 6858000"/>
              <a:gd name="connsiteX500" fmla="*/ 2445247 w 7467600"/>
              <a:gd name="connsiteY500" fmla="*/ 5483476 h 6858000"/>
              <a:gd name="connsiteX501" fmla="*/ 2743626 w 7467600"/>
              <a:gd name="connsiteY501" fmla="*/ 5304819 h 6858000"/>
              <a:gd name="connsiteX502" fmla="*/ 3048102 w 7467600"/>
              <a:gd name="connsiteY502" fmla="*/ 5150595 h 6858000"/>
              <a:gd name="connsiteX503" fmla="*/ 1799414 w 7467600"/>
              <a:gd name="connsiteY503" fmla="*/ 4694732 h 6858000"/>
              <a:gd name="connsiteX504" fmla="*/ 1771735 w 7467600"/>
              <a:gd name="connsiteY504" fmla="*/ 4619929 h 6858000"/>
              <a:gd name="connsiteX505" fmla="*/ 3104273 w 7467600"/>
              <a:gd name="connsiteY505" fmla="*/ 5076159 h 6858000"/>
              <a:gd name="connsiteX506" fmla="*/ 3113245 w 7467600"/>
              <a:gd name="connsiteY506" fmla="*/ 5090705 h 6858000"/>
              <a:gd name="connsiteX507" fmla="*/ 3126294 w 7467600"/>
              <a:gd name="connsiteY507" fmla="*/ 5114400 h 6858000"/>
              <a:gd name="connsiteX508" fmla="*/ 3937433 w 7467600"/>
              <a:gd name="connsiteY508" fmla="*/ 4830473 h 6858000"/>
              <a:gd name="connsiteX509" fmla="*/ 3590475 w 7467600"/>
              <a:gd name="connsiteY509" fmla="*/ 4597974 h 6858000"/>
              <a:gd name="connsiteX510" fmla="*/ 3100264 w 7467600"/>
              <a:gd name="connsiteY510" fmla="*/ 4579845 h 6858000"/>
              <a:gd name="connsiteX511" fmla="*/ 2183576 w 7467600"/>
              <a:gd name="connsiteY511" fmla="*/ 4227150 h 6858000"/>
              <a:gd name="connsiteX512" fmla="*/ 2151029 w 7467600"/>
              <a:gd name="connsiteY512" fmla="*/ 4146947 h 6858000"/>
              <a:gd name="connsiteX513" fmla="*/ 3563434 w 7467600"/>
              <a:gd name="connsiteY513" fmla="*/ 4469115 h 6858000"/>
              <a:gd name="connsiteX514" fmla="*/ 3177952 w 7467600"/>
              <a:gd name="connsiteY514" fmla="*/ 3657386 h 6858000"/>
              <a:gd name="connsiteX515" fmla="*/ 3189263 w 7467600"/>
              <a:gd name="connsiteY515" fmla="*/ 3625726 h 6858000"/>
              <a:gd name="connsiteX516" fmla="*/ 3560912 w 7467600"/>
              <a:gd name="connsiteY516" fmla="*/ 4079863 h 6858000"/>
              <a:gd name="connsiteX517" fmla="*/ 3626636 w 7467600"/>
              <a:gd name="connsiteY517" fmla="*/ 4512230 h 6858000"/>
              <a:gd name="connsiteX518" fmla="*/ 3653088 w 7467600"/>
              <a:gd name="connsiteY518" fmla="*/ 4521417 h 6858000"/>
              <a:gd name="connsiteX519" fmla="*/ 3988128 w 7467600"/>
              <a:gd name="connsiteY519" fmla="*/ 4817267 h 6858000"/>
              <a:gd name="connsiteX520" fmla="*/ 4830582 w 7467600"/>
              <a:gd name="connsiteY520" fmla="*/ 4676000 h 6858000"/>
              <a:gd name="connsiteX521" fmla="*/ 4830100 w 7467600"/>
              <a:gd name="connsiteY521" fmla="*/ 4675554 h 6858000"/>
              <a:gd name="connsiteX522" fmla="*/ 4036318 w 7467600"/>
              <a:gd name="connsiteY522" fmla="*/ 4147013 h 6858000"/>
              <a:gd name="connsiteX523" fmla="*/ 3432098 w 7467600"/>
              <a:gd name="connsiteY523" fmla="*/ 3537312 h 6858000"/>
              <a:gd name="connsiteX524" fmla="*/ 3446761 w 7467600"/>
              <a:gd name="connsiteY524" fmla="*/ 3461278 h 6858000"/>
              <a:gd name="connsiteX525" fmla="*/ 4419733 w 7467600"/>
              <a:gd name="connsiteY525" fmla="*/ 3963555 h 6858000"/>
              <a:gd name="connsiteX526" fmla="*/ 4781371 w 7467600"/>
              <a:gd name="connsiteY526" fmla="*/ 4458604 h 6858000"/>
              <a:gd name="connsiteX527" fmla="*/ 4780440 w 7467600"/>
              <a:gd name="connsiteY527" fmla="*/ 4470290 h 6858000"/>
              <a:gd name="connsiteX528" fmla="*/ 4898954 w 7467600"/>
              <a:gd name="connsiteY528" fmla="*/ 4662092 h 6858000"/>
              <a:gd name="connsiteX529" fmla="*/ 4900699 w 7467600"/>
              <a:gd name="connsiteY529" fmla="*/ 4670867 h 6858000"/>
              <a:gd name="connsiteX530" fmla="*/ 5714511 w 7467600"/>
              <a:gd name="connsiteY530" fmla="*/ 4663483 h 6858000"/>
              <a:gd name="connsiteX531" fmla="*/ 5464793 w 7467600"/>
              <a:gd name="connsiteY531" fmla="*/ 4393556 h 6858000"/>
              <a:gd name="connsiteX532" fmla="*/ 5461897 w 7467600"/>
              <a:gd name="connsiteY532" fmla="*/ 4390879 h 6858000"/>
              <a:gd name="connsiteX533" fmla="*/ 4294126 w 7467600"/>
              <a:gd name="connsiteY533" fmla="*/ 3303048 h 6858000"/>
              <a:gd name="connsiteX534" fmla="*/ 4305321 w 7467600"/>
              <a:gd name="connsiteY534" fmla="*/ 3256953 h 6858000"/>
              <a:gd name="connsiteX535" fmla="*/ 4949299 w 7467600"/>
              <a:gd name="connsiteY535" fmla="*/ 3766336 h 6858000"/>
              <a:gd name="connsiteX536" fmla="*/ 5291452 w 7467600"/>
              <a:gd name="connsiteY536" fmla="*/ 4076801 h 6858000"/>
              <a:gd name="connsiteX537" fmla="*/ 5434998 w 7467600"/>
              <a:gd name="connsiteY537" fmla="*/ 4254100 h 6858000"/>
              <a:gd name="connsiteX538" fmla="*/ 5351015 w 7467600"/>
              <a:gd name="connsiteY538" fmla="*/ 3760989 h 6858000"/>
              <a:gd name="connsiteX539" fmla="*/ 5413780 w 7467600"/>
              <a:gd name="connsiteY539" fmla="*/ 2966265 h 6858000"/>
              <a:gd name="connsiteX540" fmla="*/ 5425627 w 7467600"/>
              <a:gd name="connsiteY540" fmla="*/ 2954192 h 6858000"/>
              <a:gd name="connsiteX541" fmla="*/ 6604735 w 7467600"/>
              <a:gd name="connsiteY541" fmla="*/ 2041381 h 6858000"/>
              <a:gd name="connsiteX542" fmla="*/ 7204487 w 7467600"/>
              <a:gd name="connsiteY542" fmla="*/ 2742112 h 6858000"/>
              <a:gd name="connsiteX543" fmla="*/ 7131592 w 7467600"/>
              <a:gd name="connsiteY543" fmla="*/ 2672096 h 6858000"/>
              <a:gd name="connsiteX544" fmla="*/ 6996344 w 7467600"/>
              <a:gd name="connsiteY544" fmla="*/ 2518310 h 6858000"/>
              <a:gd name="connsiteX545" fmla="*/ 6735495 w 7467600"/>
              <a:gd name="connsiteY545" fmla="*/ 2196890 h 6858000"/>
              <a:gd name="connsiteX546" fmla="*/ 6721901 w 7467600"/>
              <a:gd name="connsiteY546" fmla="*/ 2179274 h 6858000"/>
              <a:gd name="connsiteX547" fmla="*/ 6604735 w 7467600"/>
              <a:gd name="connsiteY547" fmla="*/ 2041381 h 6858000"/>
              <a:gd name="connsiteX548" fmla="*/ 6591670 w 7467600"/>
              <a:gd name="connsiteY548" fmla="*/ 1988277 h 6858000"/>
              <a:gd name="connsiteX549" fmla="*/ 6747349 w 7467600"/>
              <a:gd name="connsiteY549" fmla="*/ 2160069 h 6858000"/>
              <a:gd name="connsiteX550" fmla="*/ 6760943 w 7467600"/>
              <a:gd name="connsiteY550" fmla="*/ 2177686 h 6858000"/>
              <a:gd name="connsiteX551" fmla="*/ 7021065 w 7467600"/>
              <a:gd name="connsiteY551" fmla="*/ 2498102 h 6858000"/>
              <a:gd name="connsiteX552" fmla="*/ 7155223 w 7467600"/>
              <a:gd name="connsiteY552" fmla="*/ 2650386 h 6858000"/>
              <a:gd name="connsiteX553" fmla="*/ 7203167 w 7467600"/>
              <a:gd name="connsiteY553" fmla="*/ 2697288 h 6858000"/>
              <a:gd name="connsiteX554" fmla="*/ 6937703 w 7467600"/>
              <a:gd name="connsiteY554" fmla="*/ 2321981 h 6858000"/>
              <a:gd name="connsiteX555" fmla="*/ 6591670 w 7467600"/>
              <a:gd name="connsiteY555" fmla="*/ 1988277 h 6858000"/>
              <a:gd name="connsiteX556" fmla="*/ 5798671 w 7467600"/>
              <a:gd name="connsiteY556" fmla="*/ 1981601 h 6858000"/>
              <a:gd name="connsiteX557" fmla="*/ 5754709 w 7467600"/>
              <a:gd name="connsiteY557" fmla="*/ 2071454 h 6858000"/>
              <a:gd name="connsiteX558" fmla="*/ 5763044 w 7467600"/>
              <a:gd name="connsiteY558" fmla="*/ 2842206 h 6858000"/>
              <a:gd name="connsiteX559" fmla="*/ 5764974 w 7467600"/>
              <a:gd name="connsiteY559" fmla="*/ 2799609 h 6858000"/>
              <a:gd name="connsiteX560" fmla="*/ 5767665 w 7467600"/>
              <a:gd name="connsiteY560" fmla="*/ 2666409 h 6858000"/>
              <a:gd name="connsiteX561" fmla="*/ 5763055 w 7467600"/>
              <a:gd name="connsiteY561" fmla="*/ 2579705 h 6858000"/>
              <a:gd name="connsiteX562" fmla="*/ 5758079 w 7467600"/>
              <a:gd name="connsiteY562" fmla="*/ 2492508 h 6858000"/>
              <a:gd name="connsiteX563" fmla="*/ 5779325 w 7467600"/>
              <a:gd name="connsiteY563" fmla="*/ 2197069 h 6858000"/>
              <a:gd name="connsiteX564" fmla="*/ 5798671 w 7467600"/>
              <a:gd name="connsiteY564" fmla="*/ 1981601 h 6858000"/>
              <a:gd name="connsiteX565" fmla="*/ 5829202 w 7467600"/>
              <a:gd name="connsiteY565" fmla="*/ 1971679 h 6858000"/>
              <a:gd name="connsiteX566" fmla="*/ 5809558 w 7467600"/>
              <a:gd name="connsiteY566" fmla="*/ 2198043 h 6858000"/>
              <a:gd name="connsiteX567" fmla="*/ 5788653 w 7467600"/>
              <a:gd name="connsiteY567" fmla="*/ 2489430 h 6858000"/>
              <a:gd name="connsiteX568" fmla="*/ 5793439 w 7467600"/>
              <a:gd name="connsiteY568" fmla="*/ 2575235 h 6858000"/>
              <a:gd name="connsiteX569" fmla="*/ 5796837 w 7467600"/>
              <a:gd name="connsiteY569" fmla="*/ 2637633 h 6858000"/>
              <a:gd name="connsiteX570" fmla="*/ 5818614 w 7467600"/>
              <a:gd name="connsiteY570" fmla="*/ 2473055 h 6858000"/>
              <a:gd name="connsiteX571" fmla="*/ 5829202 w 7467600"/>
              <a:gd name="connsiteY571" fmla="*/ 1971679 h 6858000"/>
              <a:gd name="connsiteX572" fmla="*/ 5911389 w 7467600"/>
              <a:gd name="connsiteY572" fmla="*/ 1898371 h 6858000"/>
              <a:gd name="connsiteX573" fmla="*/ 6237627 w 7467600"/>
              <a:gd name="connsiteY573" fmla="*/ 2231921 h 6858000"/>
              <a:gd name="connsiteX574" fmla="*/ 5911389 w 7467600"/>
              <a:gd name="connsiteY574" fmla="*/ 1898371 h 6858000"/>
              <a:gd name="connsiteX575" fmla="*/ 6944437 w 7467600"/>
              <a:gd name="connsiteY575" fmla="*/ 1575402 h 6858000"/>
              <a:gd name="connsiteX576" fmla="*/ 6304730 w 7467600"/>
              <a:gd name="connsiteY576" fmla="*/ 1766654 h 6858000"/>
              <a:gd name="connsiteX577" fmla="*/ 6944437 w 7467600"/>
              <a:gd name="connsiteY577" fmla="*/ 1575402 h 6858000"/>
              <a:gd name="connsiteX578" fmla="*/ 7019523 w 7467600"/>
              <a:gd name="connsiteY578" fmla="*/ 1519450 h 6858000"/>
              <a:gd name="connsiteX579" fmla="*/ 6298091 w 7467600"/>
              <a:gd name="connsiteY579" fmla="*/ 1737122 h 6858000"/>
              <a:gd name="connsiteX580" fmla="*/ 7019523 w 7467600"/>
              <a:gd name="connsiteY580" fmla="*/ 1519450 h 6858000"/>
              <a:gd name="connsiteX581" fmla="*/ 2399523 w 7467600"/>
              <a:gd name="connsiteY581" fmla="*/ 1428234 h 6858000"/>
              <a:gd name="connsiteX582" fmla="*/ 2224982 w 7467600"/>
              <a:gd name="connsiteY582" fmla="*/ 1826201 h 6858000"/>
              <a:gd name="connsiteX583" fmla="*/ 2096099 w 7467600"/>
              <a:gd name="connsiteY583" fmla="*/ 2345900 h 6858000"/>
              <a:gd name="connsiteX584" fmla="*/ 2283317 w 7467600"/>
              <a:gd name="connsiteY584" fmla="*/ 1796925 h 6858000"/>
              <a:gd name="connsiteX585" fmla="*/ 2399523 w 7467600"/>
              <a:gd name="connsiteY585" fmla="*/ 1428234 h 6858000"/>
              <a:gd name="connsiteX586" fmla="*/ 2448558 w 7467600"/>
              <a:gd name="connsiteY586" fmla="*/ 1373435 h 6858000"/>
              <a:gd name="connsiteX587" fmla="*/ 2312521 w 7467600"/>
              <a:gd name="connsiteY587" fmla="*/ 1806140 h 6858000"/>
              <a:gd name="connsiteX588" fmla="*/ 2127533 w 7467600"/>
              <a:gd name="connsiteY588" fmla="*/ 2348380 h 6858000"/>
              <a:gd name="connsiteX589" fmla="*/ 2358080 w 7467600"/>
              <a:gd name="connsiteY589" fmla="*/ 1866134 h 6858000"/>
              <a:gd name="connsiteX590" fmla="*/ 2407436 w 7467600"/>
              <a:gd name="connsiteY590" fmla="*/ 1651070 h 6858000"/>
              <a:gd name="connsiteX591" fmla="*/ 2448558 w 7467600"/>
              <a:gd name="connsiteY591" fmla="*/ 1373435 h 6858000"/>
              <a:gd name="connsiteX592" fmla="*/ 278707 w 7467600"/>
              <a:gd name="connsiteY592" fmla="*/ 1352270 h 6858000"/>
              <a:gd name="connsiteX593" fmla="*/ 321570 w 7467600"/>
              <a:gd name="connsiteY593" fmla="*/ 1861610 h 6858000"/>
              <a:gd name="connsiteX594" fmla="*/ 294281 w 7467600"/>
              <a:gd name="connsiteY594" fmla="*/ 1440658 h 6858000"/>
              <a:gd name="connsiteX595" fmla="*/ 278707 w 7467600"/>
              <a:gd name="connsiteY595" fmla="*/ 1352270 h 6858000"/>
              <a:gd name="connsiteX596" fmla="*/ 1423821 w 7467600"/>
              <a:gd name="connsiteY596" fmla="*/ 1351958 h 6858000"/>
              <a:gd name="connsiteX597" fmla="*/ 1638521 w 7467600"/>
              <a:gd name="connsiteY597" fmla="*/ 1908470 h 6858000"/>
              <a:gd name="connsiteX598" fmla="*/ 1754199 w 7467600"/>
              <a:gd name="connsiteY598" fmla="*/ 2149284 h 6858000"/>
              <a:gd name="connsiteX599" fmla="*/ 1908359 w 7467600"/>
              <a:gd name="connsiteY599" fmla="*/ 2364988 h 6858000"/>
              <a:gd name="connsiteX600" fmla="*/ 1647661 w 7467600"/>
              <a:gd name="connsiteY600" fmla="*/ 1825945 h 6858000"/>
              <a:gd name="connsiteX601" fmla="*/ 1423821 w 7467600"/>
              <a:gd name="connsiteY601" fmla="*/ 1351958 h 6858000"/>
              <a:gd name="connsiteX602" fmla="*/ 1431890 w 7467600"/>
              <a:gd name="connsiteY602" fmla="*/ 1306475 h 6858000"/>
              <a:gd name="connsiteX603" fmla="*/ 1507597 w 7467600"/>
              <a:gd name="connsiteY603" fmla="*/ 1446132 h 6858000"/>
              <a:gd name="connsiteX604" fmla="*/ 1674586 w 7467600"/>
              <a:gd name="connsiteY604" fmla="*/ 1813832 h 6858000"/>
              <a:gd name="connsiteX605" fmla="*/ 1815950 w 7467600"/>
              <a:gd name="connsiteY605" fmla="*/ 2128564 h 6858000"/>
              <a:gd name="connsiteX606" fmla="*/ 1984242 w 7467600"/>
              <a:gd name="connsiteY606" fmla="*/ 2430829 h 6858000"/>
              <a:gd name="connsiteX607" fmla="*/ 2014023 w 7467600"/>
              <a:gd name="connsiteY607" fmla="*/ 2450995 h 6858000"/>
              <a:gd name="connsiteX608" fmla="*/ 1747337 w 7467600"/>
              <a:gd name="connsiteY608" fmla="*/ 1855264 h 6858000"/>
              <a:gd name="connsiteX609" fmla="*/ 1533749 w 7467600"/>
              <a:gd name="connsiteY609" fmla="*/ 1478656 h 6858000"/>
              <a:gd name="connsiteX610" fmla="*/ 1431890 w 7467600"/>
              <a:gd name="connsiteY610" fmla="*/ 1306475 h 6858000"/>
              <a:gd name="connsiteX611" fmla="*/ 5052692 w 7467600"/>
              <a:gd name="connsiteY611" fmla="*/ 1292994 h 6858000"/>
              <a:gd name="connsiteX612" fmla="*/ 5200661 w 7467600"/>
              <a:gd name="connsiteY612" fmla="*/ 1635186 h 6858000"/>
              <a:gd name="connsiteX613" fmla="*/ 5297138 w 7467600"/>
              <a:gd name="connsiteY613" fmla="*/ 1906351 h 6858000"/>
              <a:gd name="connsiteX614" fmla="*/ 5052692 w 7467600"/>
              <a:gd name="connsiteY614" fmla="*/ 1292994 h 6858000"/>
              <a:gd name="connsiteX615" fmla="*/ 5009948 w 7467600"/>
              <a:gd name="connsiteY615" fmla="*/ 1273619 h 6858000"/>
              <a:gd name="connsiteX616" fmla="*/ 5121777 w 7467600"/>
              <a:gd name="connsiteY616" fmla="*/ 1654213 h 6858000"/>
              <a:gd name="connsiteX617" fmla="*/ 5293545 w 7467600"/>
              <a:gd name="connsiteY617" fmla="*/ 2072247 h 6858000"/>
              <a:gd name="connsiteX618" fmla="*/ 5294042 w 7467600"/>
              <a:gd name="connsiteY618" fmla="*/ 2065019 h 6858000"/>
              <a:gd name="connsiteX619" fmla="*/ 5171936 w 7467600"/>
              <a:gd name="connsiteY619" fmla="*/ 1647613 h 6858000"/>
              <a:gd name="connsiteX620" fmla="*/ 5009948 w 7467600"/>
              <a:gd name="connsiteY620" fmla="*/ 1273619 h 6858000"/>
              <a:gd name="connsiteX621" fmla="*/ 655236 w 7467600"/>
              <a:gd name="connsiteY621" fmla="*/ 1268632 h 6858000"/>
              <a:gd name="connsiteX622" fmla="*/ 839521 w 7467600"/>
              <a:gd name="connsiteY622" fmla="*/ 1685315 h 6858000"/>
              <a:gd name="connsiteX623" fmla="*/ 1109416 w 7467600"/>
              <a:gd name="connsiteY623" fmla="*/ 2061663 h 6858000"/>
              <a:gd name="connsiteX624" fmla="*/ 1298300 w 7467600"/>
              <a:gd name="connsiteY624" fmla="*/ 2247742 h 6858000"/>
              <a:gd name="connsiteX625" fmla="*/ 1125871 w 7467600"/>
              <a:gd name="connsiteY625" fmla="*/ 1989513 h 6858000"/>
              <a:gd name="connsiteX626" fmla="*/ 981574 w 7467600"/>
              <a:gd name="connsiteY626" fmla="*/ 1783157 h 6858000"/>
              <a:gd name="connsiteX627" fmla="*/ 922198 w 7467600"/>
              <a:gd name="connsiteY627" fmla="*/ 1677437 h 6858000"/>
              <a:gd name="connsiteX628" fmla="*/ 869293 w 7467600"/>
              <a:gd name="connsiteY628" fmla="*/ 1583214 h 6858000"/>
              <a:gd name="connsiteX629" fmla="*/ 751431 w 7467600"/>
              <a:gd name="connsiteY629" fmla="*/ 1405731 h 6858000"/>
              <a:gd name="connsiteX630" fmla="*/ 655236 w 7467600"/>
              <a:gd name="connsiteY630" fmla="*/ 1268632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5905192 w 7467600"/>
              <a:gd name="connsiteY834" fmla="*/ 163079 h 6858000"/>
              <a:gd name="connsiteX835" fmla="*/ 5865655 w 7467600"/>
              <a:gd name="connsiteY835" fmla="*/ 171901 h 6858000"/>
              <a:gd name="connsiteX836" fmla="*/ 5259740 w 7467600"/>
              <a:gd name="connsiteY836" fmla="*/ 257013 h 6858000"/>
              <a:gd name="connsiteX837" fmla="*/ 5208466 w 7467600"/>
              <a:gd name="connsiteY837" fmla="*/ 257550 h 6858000"/>
              <a:gd name="connsiteX838" fmla="*/ 4980204 w 7467600"/>
              <a:gd name="connsiteY838" fmla="*/ 271903 h 6858000"/>
              <a:gd name="connsiteX839" fmla="*/ 5068068 w 7467600"/>
              <a:gd name="connsiteY839" fmla="*/ 282244 h 6858000"/>
              <a:gd name="connsiteX840" fmla="*/ 5153231 w 7467600"/>
              <a:gd name="connsiteY840" fmla="*/ 292240 h 6858000"/>
              <a:gd name="connsiteX841" fmla="*/ 5426491 w 7467600"/>
              <a:gd name="connsiteY841" fmla="*/ 281128 h 6858000"/>
              <a:gd name="connsiteX842" fmla="*/ 5731212 w 7467600"/>
              <a:gd name="connsiteY842" fmla="*/ 231951 h 6858000"/>
              <a:gd name="connsiteX843" fmla="*/ 5905192 w 7467600"/>
              <a:gd name="connsiteY843" fmla="*/ 163079 h 6858000"/>
              <a:gd name="connsiteX844" fmla="*/ 5944437 w 7467600"/>
              <a:gd name="connsiteY844" fmla="*/ 113829 h 6858000"/>
              <a:gd name="connsiteX845" fmla="*/ 5825032 w 7467600"/>
              <a:gd name="connsiteY845" fmla="*/ 146405 h 6858000"/>
              <a:gd name="connsiteX846" fmla="*/ 4955599 w 7467600"/>
              <a:gd name="connsiteY846" fmla="*/ 247008 h 6858000"/>
              <a:gd name="connsiteX847" fmla="*/ 5210104 w 7467600"/>
              <a:gd name="connsiteY847" fmla="*/ 228123 h 6858000"/>
              <a:gd name="connsiteX848" fmla="*/ 5261015 w 7467600"/>
              <a:gd name="connsiteY848" fmla="*/ 227087 h 6858000"/>
              <a:gd name="connsiteX849" fmla="*/ 5861181 w 7467600"/>
              <a:gd name="connsiteY849" fmla="*/ 143093 h 6858000"/>
              <a:gd name="connsiteX850" fmla="*/ 5961252 w 7467600"/>
              <a:gd name="connsiteY850" fmla="*/ 114820 h 6858000"/>
              <a:gd name="connsiteX851" fmla="*/ 5944437 w 7467600"/>
              <a:gd name="connsiteY851" fmla="*/ 113829 h 6858000"/>
              <a:gd name="connsiteX852" fmla="*/ 3882765 w 7467600"/>
              <a:gd name="connsiteY852" fmla="*/ 0 h 6858000"/>
              <a:gd name="connsiteX853" fmla="*/ 3995099 w 7467600"/>
              <a:gd name="connsiteY853" fmla="*/ 0 h 6858000"/>
              <a:gd name="connsiteX854" fmla="*/ 4163818 w 7467600"/>
              <a:gd name="connsiteY854" fmla="*/ 234104 h 6858000"/>
              <a:gd name="connsiteX855" fmla="*/ 4172099 w 7467600"/>
              <a:gd name="connsiteY855" fmla="*/ 234207 h 6858000"/>
              <a:gd name="connsiteX856" fmla="*/ 4784282 w 7467600"/>
              <a:gd name="connsiteY856" fmla="*/ 276561 h 6858000"/>
              <a:gd name="connsiteX857" fmla="*/ 4801687 w 7467600"/>
              <a:gd name="connsiteY857" fmla="*/ 267764 h 6858000"/>
              <a:gd name="connsiteX858" fmla="*/ 6082788 w 7467600"/>
              <a:gd name="connsiteY858" fmla="*/ 64119 h 6858000"/>
              <a:gd name="connsiteX859" fmla="*/ 6099442 w 7467600"/>
              <a:gd name="connsiteY859" fmla="*/ 82568 h 6858000"/>
              <a:gd name="connsiteX860" fmla="*/ 4804137 w 7467600"/>
              <a:gd name="connsiteY860" fmla="*/ 320931 h 6858000"/>
              <a:gd name="connsiteX861" fmla="*/ 4227047 w 7467600"/>
              <a:gd name="connsiteY861" fmla="*/ 313415 h 6858000"/>
              <a:gd name="connsiteX862" fmla="*/ 4346041 w 7467600"/>
              <a:gd name="connsiteY862" fmla="*/ 456086 h 6858000"/>
              <a:gd name="connsiteX863" fmla="*/ 4870967 w 7467600"/>
              <a:gd name="connsiteY863" fmla="*/ 963061 h 6858000"/>
              <a:gd name="connsiteX864" fmla="*/ 4889647 w 7467600"/>
              <a:gd name="connsiteY864" fmla="*/ 957147 h 6858000"/>
              <a:gd name="connsiteX865" fmla="*/ 5422504 w 7467600"/>
              <a:gd name="connsiteY865" fmla="*/ 805191 h 6858000"/>
              <a:gd name="connsiteX866" fmla="*/ 6087656 w 7467600"/>
              <a:gd name="connsiteY866" fmla="*/ 826703 h 6858000"/>
              <a:gd name="connsiteX867" fmla="*/ 6058717 w 7467600"/>
              <a:gd name="connsiteY867" fmla="*/ 865992 h 6858000"/>
              <a:gd name="connsiteX868" fmla="*/ 4974153 w 7467600"/>
              <a:gd name="connsiteY868" fmla="*/ 1045456 h 6858000"/>
              <a:gd name="connsiteX869" fmla="*/ 5627835 w 7467600"/>
              <a:gd name="connsiteY869" fmla="*/ 1472077 h 6858000"/>
              <a:gd name="connsiteX870" fmla="*/ 5629817 w 7467600"/>
              <a:gd name="connsiteY870" fmla="*/ 1471412 h 6858000"/>
              <a:gd name="connsiteX871" fmla="*/ 5634124 w 7467600"/>
              <a:gd name="connsiteY871" fmla="*/ 1470572 h 6858000"/>
              <a:gd name="connsiteX872" fmla="*/ 5755832 w 7467600"/>
              <a:gd name="connsiteY872" fmla="*/ 1383886 h 6858000"/>
              <a:gd name="connsiteX873" fmla="*/ 6014186 w 7467600"/>
              <a:gd name="connsiteY873" fmla="*/ 1279799 h 6858000"/>
              <a:gd name="connsiteX874" fmla="*/ 6901619 w 7467600"/>
              <a:gd name="connsiteY874" fmla="*/ 1047874 h 6858000"/>
              <a:gd name="connsiteX875" fmla="*/ 6931566 w 7467600"/>
              <a:gd name="connsiteY875" fmla="*/ 1062034 h 6858000"/>
              <a:gd name="connsiteX876" fmla="*/ 5790982 w 7467600"/>
              <a:gd name="connsiteY876" fmla="*/ 1561380 h 6858000"/>
              <a:gd name="connsiteX877" fmla="*/ 6188971 w 7467600"/>
              <a:gd name="connsiteY877" fmla="*/ 1755168 h 6858000"/>
              <a:gd name="connsiteX878" fmla="*/ 6202446 w 7467600"/>
              <a:gd name="connsiteY878" fmla="*/ 1752268 h 6858000"/>
              <a:gd name="connsiteX879" fmla="*/ 7179560 w 7467600"/>
              <a:gd name="connsiteY879" fmla="*/ 1467551 h 6858000"/>
              <a:gd name="connsiteX880" fmla="*/ 7158730 w 7467600"/>
              <a:gd name="connsiteY880" fmla="*/ 1507835 h 6858000"/>
              <a:gd name="connsiteX881" fmla="*/ 6326959 w 7467600"/>
              <a:gd name="connsiteY881" fmla="*/ 1817686 h 6858000"/>
              <a:gd name="connsiteX882" fmla="*/ 6537433 w 7467600"/>
              <a:gd name="connsiteY882" fmla="*/ 1907790 h 6858000"/>
              <a:gd name="connsiteX883" fmla="*/ 6550221 w 7467600"/>
              <a:gd name="connsiteY883" fmla="*/ 1910729 h 6858000"/>
              <a:gd name="connsiteX884" fmla="*/ 6964438 w 7467600"/>
              <a:gd name="connsiteY884" fmla="*/ 2209505 h 6858000"/>
              <a:gd name="connsiteX885" fmla="*/ 7367862 w 7467600"/>
              <a:gd name="connsiteY885" fmla="*/ 2806833 h 6858000"/>
              <a:gd name="connsiteX886" fmla="*/ 7364329 w 7467600"/>
              <a:gd name="connsiteY886" fmla="*/ 2826907 h 6858000"/>
              <a:gd name="connsiteX887" fmla="*/ 7290545 w 7467600"/>
              <a:gd name="connsiteY887" fmla="*/ 2850663 h 6858000"/>
              <a:gd name="connsiteX888" fmla="*/ 6472036 w 7467600"/>
              <a:gd name="connsiteY888" fmla="*/ 1959003 h 6858000"/>
              <a:gd name="connsiteX889" fmla="*/ 5792897 w 7467600"/>
              <a:gd name="connsiteY889" fmla="*/ 1647747 h 6858000"/>
              <a:gd name="connsiteX890" fmla="*/ 5842751 w 7467600"/>
              <a:gd name="connsiteY890" fmla="*/ 1816112 h 6858000"/>
              <a:gd name="connsiteX891" fmla="*/ 5847424 w 7467600"/>
              <a:gd name="connsiteY891" fmla="*/ 1815776 h 6858000"/>
              <a:gd name="connsiteX892" fmla="*/ 6399821 w 7467600"/>
              <a:gd name="connsiteY892" fmla="*/ 2344799 h 6858000"/>
              <a:gd name="connsiteX893" fmla="*/ 6323232 w 7467600"/>
              <a:gd name="connsiteY893" fmla="*/ 2389634 h 6858000"/>
              <a:gd name="connsiteX894" fmla="*/ 5942958 w 7467600"/>
              <a:gd name="connsiteY894" fmla="*/ 2077708 h 6858000"/>
              <a:gd name="connsiteX895" fmla="*/ 5921559 w 7467600"/>
              <a:gd name="connsiteY895" fmla="*/ 2378596 h 6858000"/>
              <a:gd name="connsiteX896" fmla="*/ 5817651 w 7467600"/>
              <a:gd name="connsiteY896" fmla="*/ 3023919 h 6858000"/>
              <a:gd name="connsiteX897" fmla="*/ 5729634 w 7467600"/>
              <a:gd name="connsiteY897" fmla="*/ 3051849 h 6858000"/>
              <a:gd name="connsiteX898" fmla="*/ 5611018 w 7467600"/>
              <a:gd name="connsiteY898" fmla="*/ 2316769 h 6858000"/>
              <a:gd name="connsiteX899" fmla="*/ 5687608 w 7467600"/>
              <a:gd name="connsiteY899" fmla="*/ 2039972 h 6858000"/>
              <a:gd name="connsiteX900" fmla="*/ 5657554 w 7467600"/>
              <a:gd name="connsiteY900" fmla="*/ 1576445 h 6858000"/>
              <a:gd name="connsiteX901" fmla="*/ 5150475 w 7467600"/>
              <a:gd name="connsiteY901" fmla="*/ 1274012 h 6858000"/>
              <a:gd name="connsiteX902" fmla="*/ 5349142 w 7467600"/>
              <a:gd name="connsiteY902" fmla="*/ 2204405 h 6858000"/>
              <a:gd name="connsiteX903" fmla="*/ 5262214 w 7467600"/>
              <a:gd name="connsiteY903" fmla="*/ 2233836 h 6858000"/>
              <a:gd name="connsiteX904" fmla="*/ 4981539 w 7467600"/>
              <a:gd name="connsiteY904" fmla="*/ 1542201 h 6858000"/>
              <a:gd name="connsiteX905" fmla="*/ 4958461 w 7467600"/>
              <a:gd name="connsiteY905" fmla="*/ 1136957 h 6858000"/>
              <a:gd name="connsiteX906" fmla="*/ 4655015 w 7467600"/>
              <a:gd name="connsiteY906" fmla="*/ 891426 h 6858000"/>
              <a:gd name="connsiteX907" fmla="*/ 4348002 w 7467600"/>
              <a:gd name="connsiteY907" fmla="*/ 2205895 h 6858000"/>
              <a:gd name="connsiteX908" fmla="*/ 4262250 w 7467600"/>
              <a:gd name="connsiteY908" fmla="*/ 2219972 h 6858000"/>
              <a:gd name="connsiteX909" fmla="*/ 4550611 w 7467600"/>
              <a:gd name="connsiteY909" fmla="*/ 817540 h 6858000"/>
              <a:gd name="connsiteX910" fmla="*/ 4564418 w 7467600"/>
              <a:gd name="connsiteY910" fmla="*/ 808293 h 6858000"/>
              <a:gd name="connsiteX911" fmla="*/ 4266388 w 7467600"/>
              <a:gd name="connsiteY911" fmla="*/ 500083 h 6858000"/>
              <a:gd name="connsiteX912" fmla="*/ 4032842 w 7467600"/>
              <a:gd name="connsiteY912" fmla="*/ 211809 h 6858000"/>
              <a:gd name="connsiteX913" fmla="*/ 3882765 w 7467600"/>
              <a:gd name="connsiteY913" fmla="*/ 0 h 6858000"/>
              <a:gd name="connsiteX914" fmla="*/ 3721337 w 7467600"/>
              <a:gd name="connsiteY914" fmla="*/ 0 h 6858000"/>
              <a:gd name="connsiteX915" fmla="*/ 3797544 w 7467600"/>
              <a:gd name="connsiteY915" fmla="*/ 0 h 6858000"/>
              <a:gd name="connsiteX916" fmla="*/ 3775734 w 7467600"/>
              <a:gd name="connsiteY916" fmla="*/ 95131 h 6858000"/>
              <a:gd name="connsiteX917" fmla="*/ 3724807 w 7467600"/>
              <a:gd name="connsiteY917" fmla="*/ 272257 h 6858000"/>
              <a:gd name="connsiteX918" fmla="*/ 3726844 w 7467600"/>
              <a:gd name="connsiteY918" fmla="*/ 282988 h 6858000"/>
              <a:gd name="connsiteX919" fmla="*/ 3742664 w 7467600"/>
              <a:gd name="connsiteY919" fmla="*/ 279918 h 6858000"/>
              <a:gd name="connsiteX920" fmla="*/ 4103910 w 7467600"/>
              <a:gd name="connsiteY920" fmla="*/ 1161917 h 6858000"/>
              <a:gd name="connsiteX921" fmla="*/ 4020269 w 7467600"/>
              <a:gd name="connsiteY921" fmla="*/ 1200406 h 6858000"/>
              <a:gd name="connsiteX922" fmla="*/ 3674882 w 7467600"/>
              <a:gd name="connsiteY922" fmla="*/ 488524 h 6858000"/>
              <a:gd name="connsiteX923" fmla="*/ 3132682 w 7467600"/>
              <a:gd name="connsiteY923" fmla="*/ 1072284 h 6858000"/>
              <a:gd name="connsiteX924" fmla="*/ 2716346 w 7467600"/>
              <a:gd name="connsiteY924" fmla="*/ 1276376 h 6858000"/>
              <a:gd name="connsiteX925" fmla="*/ 2716772 w 7467600"/>
              <a:gd name="connsiteY925" fmla="*/ 1255462 h 6858000"/>
              <a:gd name="connsiteX926" fmla="*/ 3471096 w 7467600"/>
              <a:gd name="connsiteY926" fmla="*/ 437072 h 6858000"/>
              <a:gd name="connsiteX927" fmla="*/ 3639057 w 7467600"/>
              <a:gd name="connsiteY927" fmla="*/ 286334 h 6858000"/>
              <a:gd name="connsiteX928" fmla="*/ 3640309 w 7467600"/>
              <a:gd name="connsiteY928" fmla="*/ 284664 h 6858000"/>
              <a:gd name="connsiteX929" fmla="*/ 3646022 w 7467600"/>
              <a:gd name="connsiteY929" fmla="*/ 276711 h 6858000"/>
              <a:gd name="connsiteX930" fmla="*/ 3707943 w 7467600"/>
              <a:gd name="connsiteY930" fmla="*/ 65958 h 6858000"/>
              <a:gd name="connsiteX931" fmla="*/ 3721337 w 7467600"/>
              <a:gd name="connsiteY931" fmla="*/ 0 h 6858000"/>
              <a:gd name="connsiteX932" fmla="*/ 2867960 w 7467600"/>
              <a:gd name="connsiteY932" fmla="*/ 0 h 6858000"/>
              <a:gd name="connsiteX933" fmla="*/ 2926351 w 7467600"/>
              <a:gd name="connsiteY933" fmla="*/ 0 h 6858000"/>
              <a:gd name="connsiteX934" fmla="*/ 2902823 w 7467600"/>
              <a:gd name="connsiteY934" fmla="*/ 262929 h 6858000"/>
              <a:gd name="connsiteX935" fmla="*/ 2940663 w 7467600"/>
              <a:gd name="connsiteY935" fmla="*/ 140884 h 6858000"/>
              <a:gd name="connsiteX936" fmla="*/ 2947039 w 7467600"/>
              <a:gd name="connsiteY936" fmla="*/ 122524 h 6858000"/>
              <a:gd name="connsiteX937" fmla="*/ 2984316 w 7467600"/>
              <a:gd name="connsiteY937" fmla="*/ 0 h 6858000"/>
              <a:gd name="connsiteX938" fmla="*/ 3016114 w 7467600"/>
              <a:gd name="connsiteY938" fmla="*/ 0 h 6858000"/>
              <a:gd name="connsiteX939" fmla="*/ 2979949 w 7467600"/>
              <a:gd name="connsiteY939" fmla="*/ 119274 h 6858000"/>
              <a:gd name="connsiteX940" fmla="*/ 3023879 w 7467600"/>
              <a:gd name="connsiteY940" fmla="*/ 0 h 6858000"/>
              <a:gd name="connsiteX941" fmla="*/ 3105400 w 7467600"/>
              <a:gd name="connsiteY941" fmla="*/ 0 h 6858000"/>
              <a:gd name="connsiteX942" fmla="*/ 3094669 w 7467600"/>
              <a:gd name="connsiteY942" fmla="*/ 30308 h 6858000"/>
              <a:gd name="connsiteX943" fmla="*/ 2901945 w 7467600"/>
              <a:gd name="connsiteY943" fmla="*/ 466538 h 6858000"/>
              <a:gd name="connsiteX944" fmla="*/ 2815209 w 7467600"/>
              <a:gd name="connsiteY944" fmla="*/ 497361 h 6858000"/>
              <a:gd name="connsiteX945" fmla="*/ 2844845 w 7467600"/>
              <a:gd name="connsiteY945" fmla="*/ 127638 h 6858000"/>
              <a:gd name="connsiteX946" fmla="*/ 2867960 w 7467600"/>
              <a:gd name="connsiteY946" fmla="*/ 0 h 6858000"/>
              <a:gd name="connsiteX947" fmla="*/ 1057230 w 7467600"/>
              <a:gd name="connsiteY947" fmla="*/ 0 h 6858000"/>
              <a:gd name="connsiteX948" fmla="*/ 1111003 w 7467600"/>
              <a:gd name="connsiteY948" fmla="*/ 0 h 6858000"/>
              <a:gd name="connsiteX949" fmla="*/ 1125553 w 7467600"/>
              <a:gd name="connsiteY949" fmla="*/ 52588 h 6858000"/>
              <a:gd name="connsiteX950" fmla="*/ 1304276 w 7467600"/>
              <a:gd name="connsiteY950" fmla="*/ 476275 h 6858000"/>
              <a:gd name="connsiteX951" fmla="*/ 1492066 w 7467600"/>
              <a:gd name="connsiteY951" fmla="*/ 886333 h 6858000"/>
              <a:gd name="connsiteX952" fmla="*/ 1423698 w 7467600"/>
              <a:gd name="connsiteY952" fmla="*/ 710817 h 6858000"/>
              <a:gd name="connsiteX953" fmla="*/ 1357609 w 7467600"/>
              <a:gd name="connsiteY953" fmla="*/ 532892 h 6858000"/>
              <a:gd name="connsiteX954" fmla="*/ 1309550 w 7467600"/>
              <a:gd name="connsiteY954" fmla="*/ 374031 h 6858000"/>
              <a:gd name="connsiteX955" fmla="*/ 1193673 w 7467600"/>
              <a:gd name="connsiteY955" fmla="*/ 49533 h 6858000"/>
              <a:gd name="connsiteX956" fmla="*/ 1164391 w 7467600"/>
              <a:gd name="connsiteY956" fmla="*/ 0 h 6858000"/>
              <a:gd name="connsiteX957" fmla="*/ 1200666 w 7467600"/>
              <a:gd name="connsiteY957" fmla="*/ 0 h 6858000"/>
              <a:gd name="connsiteX958" fmla="*/ 1223408 w 7467600"/>
              <a:gd name="connsiteY958" fmla="*/ 38996 h 6858000"/>
              <a:gd name="connsiteX959" fmla="*/ 1339635 w 7467600"/>
              <a:gd name="connsiteY959" fmla="*/ 365517 h 6858000"/>
              <a:gd name="connsiteX960" fmla="*/ 1387469 w 7467600"/>
              <a:gd name="connsiteY960" fmla="*/ 523079 h 6858000"/>
              <a:gd name="connsiteX961" fmla="*/ 1452685 w 7467600"/>
              <a:gd name="connsiteY961" fmla="*/ 699806 h 6858000"/>
              <a:gd name="connsiteX962" fmla="*/ 1492092 w 7467600"/>
              <a:gd name="connsiteY962" fmla="*/ 800424 h 6858000"/>
              <a:gd name="connsiteX963" fmla="*/ 1455302 w 7467600"/>
              <a:gd name="connsiteY963" fmla="*/ 632913 h 6858000"/>
              <a:gd name="connsiteX964" fmla="*/ 1222336 w 7467600"/>
              <a:gd name="connsiteY964" fmla="*/ 9480 h 6858000"/>
              <a:gd name="connsiteX965" fmla="*/ 1214634 w 7467600"/>
              <a:gd name="connsiteY965" fmla="*/ 0 h 6858000"/>
              <a:gd name="connsiteX966" fmla="*/ 1289827 w 7467600"/>
              <a:gd name="connsiteY966" fmla="*/ 0 h 6858000"/>
              <a:gd name="connsiteX967" fmla="*/ 1321076 w 7467600"/>
              <a:gd name="connsiteY967" fmla="*/ 59722 h 6858000"/>
              <a:gd name="connsiteX968" fmla="*/ 1512579 w 7467600"/>
              <a:gd name="connsiteY968" fmla="*/ 626441 h 6858000"/>
              <a:gd name="connsiteX969" fmla="*/ 1506076 w 7467600"/>
              <a:gd name="connsiteY969" fmla="*/ 1089289 h 6858000"/>
              <a:gd name="connsiteX970" fmla="*/ 1486346 w 7467600"/>
              <a:gd name="connsiteY970" fmla="*/ 1079919 h 6858000"/>
              <a:gd name="connsiteX971" fmla="*/ 1070511 w 7467600"/>
              <a:gd name="connsiteY971" fmla="*/ 48609 h 6858000"/>
              <a:gd name="connsiteX972" fmla="*/ 1057230 w 7467600"/>
              <a:gd name="connsiteY972" fmla="*/ 0 h 6858000"/>
              <a:gd name="connsiteX973" fmla="*/ 43151 w 7467600"/>
              <a:gd name="connsiteY973" fmla="*/ 0 h 6858000"/>
              <a:gd name="connsiteX974" fmla="*/ 95283 w 7467600"/>
              <a:gd name="connsiteY974" fmla="*/ 0 h 6858000"/>
              <a:gd name="connsiteX975" fmla="*/ 300708 w 7467600"/>
              <a:gd name="connsiteY975" fmla="*/ 154571 h 6858000"/>
              <a:gd name="connsiteX976" fmla="*/ 530414 w 7467600"/>
              <a:gd name="connsiteY976" fmla="*/ 354673 h 6858000"/>
              <a:gd name="connsiteX977" fmla="*/ 333785 w 7467600"/>
              <a:gd name="connsiteY977" fmla="*/ 161564 h 6858000"/>
              <a:gd name="connsiteX978" fmla="*/ 147005 w 7467600"/>
              <a:gd name="connsiteY978" fmla="*/ 0 h 6858000"/>
              <a:gd name="connsiteX979" fmla="*/ 272509 w 7467600"/>
              <a:gd name="connsiteY979" fmla="*/ 0 h 6858000"/>
              <a:gd name="connsiteX980" fmla="*/ 326276 w 7467600"/>
              <a:gd name="connsiteY980" fmla="*/ 45847 h 6858000"/>
              <a:gd name="connsiteX981" fmla="*/ 823759 w 7467600"/>
              <a:gd name="connsiteY981" fmla="*/ 574145 h 6858000"/>
              <a:gd name="connsiteX982" fmla="*/ 811254 w 7467600"/>
              <a:gd name="connsiteY982" fmla="*/ 665546 h 6858000"/>
              <a:gd name="connsiteX983" fmla="*/ 154042 w 7467600"/>
              <a:gd name="connsiteY983" fmla="*/ 261522 h 6858000"/>
              <a:gd name="connsiteX984" fmla="*/ 13550 w 7467600"/>
              <a:gd name="connsiteY984" fmla="*/ 158423 h 6858000"/>
              <a:gd name="connsiteX985" fmla="*/ 0 w 7467600"/>
              <a:gd name="connsiteY985" fmla="*/ 146618 h 6858000"/>
              <a:gd name="connsiteX986" fmla="*/ 0 w 7467600"/>
              <a:gd name="connsiteY986" fmla="*/ 59161 h 6858000"/>
              <a:gd name="connsiteX987" fmla="*/ 45427 w 7467600"/>
              <a:gd name="connsiteY987" fmla="*/ 101078 h 6858000"/>
              <a:gd name="connsiteX988" fmla="*/ 630103 w 7467600"/>
              <a:gd name="connsiteY988" fmla="*/ 485885 h 6858000"/>
              <a:gd name="connsiteX989" fmla="*/ 532040 w 7467600"/>
              <a:gd name="connsiteY989" fmla="*/ 399359 h 6858000"/>
              <a:gd name="connsiteX990" fmla="*/ 517618 w 7467600"/>
              <a:gd name="connsiteY990" fmla="*/ 385726 h 6858000"/>
              <a:gd name="connsiteX991" fmla="*/ 285074 w 7467600"/>
              <a:gd name="connsiteY991" fmla="*/ 182755 h 6858000"/>
              <a:gd name="connsiteX992" fmla="*/ 43151 w 7467600"/>
              <a:gd name="connsiteY99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1903353 w 7467600"/>
              <a:gd name="connsiteY136" fmla="*/ 5044827 h 6858000"/>
              <a:gd name="connsiteX137" fmla="*/ 1936931 w 7467600"/>
              <a:gd name="connsiteY137" fmla="*/ 5093954 h 6858000"/>
              <a:gd name="connsiteX138" fmla="*/ 2195868 w 7467600"/>
              <a:gd name="connsiteY138" fmla="*/ 5396574 h 6858000"/>
              <a:gd name="connsiteX139" fmla="*/ 2088852 w 7467600"/>
              <a:gd name="connsiteY139" fmla="*/ 5166123 h 6858000"/>
              <a:gd name="connsiteX140" fmla="*/ 1958241 w 7467600"/>
              <a:gd name="connsiteY140" fmla="*/ 5067955 h 6858000"/>
              <a:gd name="connsiteX141" fmla="*/ 1903353 w 7467600"/>
              <a:gd name="connsiteY141" fmla="*/ 5044827 h 6858000"/>
              <a:gd name="connsiteX142" fmla="*/ 1979378 w 7467600"/>
              <a:gd name="connsiteY142" fmla="*/ 4769504 h 6858000"/>
              <a:gd name="connsiteX143" fmla="*/ 2882120 w 7467600"/>
              <a:gd name="connsiteY143" fmla="*/ 5064547 h 6858000"/>
              <a:gd name="connsiteX144" fmla="*/ 2793103 w 7467600"/>
              <a:gd name="connsiteY144" fmla="*/ 5039699 h 6858000"/>
              <a:gd name="connsiteX145" fmla="*/ 2770041 w 7467600"/>
              <a:gd name="connsiteY145" fmla="*/ 5033634 h 6858000"/>
              <a:gd name="connsiteX146" fmla="*/ 1979378 w 7467600"/>
              <a:gd name="connsiteY146" fmla="*/ 4769504 h 6858000"/>
              <a:gd name="connsiteX147" fmla="*/ 1927410 w 7467600"/>
              <a:gd name="connsiteY147" fmla="*/ 4716164 h 6858000"/>
              <a:gd name="connsiteX148" fmla="*/ 1959587 w 7467600"/>
              <a:gd name="connsiteY148" fmla="*/ 4728849 h 6858000"/>
              <a:gd name="connsiteX149" fmla="*/ 2777707 w 7467600"/>
              <a:gd name="connsiteY149" fmla="*/ 5003991 h 6858000"/>
              <a:gd name="connsiteX150" fmla="*/ 2800768 w 7467600"/>
              <a:gd name="connsiteY150" fmla="*/ 5010056 h 6858000"/>
              <a:gd name="connsiteX151" fmla="*/ 2879408 w 7467600"/>
              <a:gd name="connsiteY151" fmla="*/ 5031590 h 6858000"/>
              <a:gd name="connsiteX152" fmla="*/ 2862295 w 7467600"/>
              <a:gd name="connsiteY152" fmla="*/ 5022958 h 6858000"/>
              <a:gd name="connsiteX153" fmla="*/ 2813343 w 7467600"/>
              <a:gd name="connsiteY153" fmla="*/ 4998369 h 6858000"/>
              <a:gd name="connsiteX154" fmla="*/ 2646245 w 7467600"/>
              <a:gd name="connsiteY154" fmla="*/ 4930999 h 6858000"/>
              <a:gd name="connsiteX155" fmla="*/ 1999243 w 7467600"/>
              <a:gd name="connsiteY155" fmla="*/ 4730524 h 6858000"/>
              <a:gd name="connsiteX156" fmla="*/ 1979527 w 7467600"/>
              <a:gd name="connsiteY156" fmla="*/ 4726651 h 6858000"/>
              <a:gd name="connsiteX157" fmla="*/ 1927410 w 7467600"/>
              <a:gd name="connsiteY157" fmla="*/ 4716164 h 6858000"/>
              <a:gd name="connsiteX158" fmla="*/ 1997014 w 7467600"/>
              <a:gd name="connsiteY158" fmla="*/ 4698007 h 6858000"/>
              <a:gd name="connsiteX159" fmla="*/ 2005458 w 7467600"/>
              <a:gd name="connsiteY159" fmla="*/ 4699540 h 6858000"/>
              <a:gd name="connsiteX160" fmla="*/ 2657186 w 7467600"/>
              <a:gd name="connsiteY160" fmla="*/ 4901687 h 6858000"/>
              <a:gd name="connsiteX161" fmla="*/ 2826662 w 7467600"/>
              <a:gd name="connsiteY161" fmla="*/ 4970362 h 6858000"/>
              <a:gd name="connsiteX162" fmla="*/ 2876100 w 7467600"/>
              <a:gd name="connsiteY162" fmla="*/ 4995397 h 6858000"/>
              <a:gd name="connsiteX163" fmla="*/ 3042600 w 7467600"/>
              <a:gd name="connsiteY163" fmla="*/ 5059532 h 6858000"/>
              <a:gd name="connsiteX164" fmla="*/ 1997014 w 7467600"/>
              <a:gd name="connsiteY164" fmla="*/ 4698007 h 6858000"/>
              <a:gd name="connsiteX165" fmla="*/ 2305292 w 7467600"/>
              <a:gd name="connsiteY165" fmla="*/ 4219492 h 6858000"/>
              <a:gd name="connsiteX166" fmla="*/ 3360922 w 7467600"/>
              <a:gd name="connsiteY166" fmla="*/ 4529373 h 6858000"/>
              <a:gd name="connsiteX167" fmla="*/ 3492420 w 7467600"/>
              <a:gd name="connsiteY167" fmla="*/ 4510145 h 6858000"/>
              <a:gd name="connsiteX168" fmla="*/ 3364086 w 7467600"/>
              <a:gd name="connsiteY168" fmla="*/ 4480340 h 6858000"/>
              <a:gd name="connsiteX169" fmla="*/ 3225818 w 7467600"/>
              <a:gd name="connsiteY169" fmla="*/ 4411822 h 6858000"/>
              <a:gd name="connsiteX170" fmla="*/ 3129696 w 7467600"/>
              <a:gd name="connsiteY170" fmla="*/ 4360704 h 6858000"/>
              <a:gd name="connsiteX171" fmla="*/ 2814545 w 7467600"/>
              <a:gd name="connsiteY171" fmla="*/ 4282955 h 6858000"/>
              <a:gd name="connsiteX172" fmla="*/ 2305292 w 7467600"/>
              <a:gd name="connsiteY172" fmla="*/ 4219492 h 6858000"/>
              <a:gd name="connsiteX173" fmla="*/ 2626982 w 7467600"/>
              <a:gd name="connsiteY173" fmla="*/ 4206450 h 6858000"/>
              <a:gd name="connsiteX174" fmla="*/ 2490617 w 7467600"/>
              <a:gd name="connsiteY174" fmla="*/ 4206951 h 6858000"/>
              <a:gd name="connsiteX175" fmla="*/ 2819869 w 7467600"/>
              <a:gd name="connsiteY175" fmla="*/ 4252936 h 6858000"/>
              <a:gd name="connsiteX176" fmla="*/ 3143018 w 7467600"/>
              <a:gd name="connsiteY176" fmla="*/ 4332698 h 6858000"/>
              <a:gd name="connsiteX177" fmla="*/ 3241520 w 7467600"/>
              <a:gd name="connsiteY177" fmla="*/ 4385112 h 6858000"/>
              <a:gd name="connsiteX178" fmla="*/ 3374575 w 7467600"/>
              <a:gd name="connsiteY178" fmla="*/ 4451517 h 6858000"/>
              <a:gd name="connsiteX179" fmla="*/ 3505221 w 7467600"/>
              <a:gd name="connsiteY179" fmla="*/ 4480757 h 6858000"/>
              <a:gd name="connsiteX180" fmla="*/ 2626982 w 7467600"/>
              <a:gd name="connsiteY180" fmla="*/ 4206450 h 6858000"/>
              <a:gd name="connsiteX181" fmla="*/ 1310106 w 7467600"/>
              <a:gd name="connsiteY181" fmla="*/ 3943217 h 6858000"/>
              <a:gd name="connsiteX182" fmla="*/ 854994 w 7467600"/>
              <a:gd name="connsiteY182" fmla="*/ 4399136 h 6858000"/>
              <a:gd name="connsiteX183" fmla="*/ 742462 w 7467600"/>
              <a:gd name="connsiteY183" fmla="*/ 4594648 h 6858000"/>
              <a:gd name="connsiteX184" fmla="*/ 820602 w 7467600"/>
              <a:gd name="connsiteY184" fmla="*/ 4485915 h 6858000"/>
              <a:gd name="connsiteX185" fmla="*/ 878295 w 7467600"/>
              <a:gd name="connsiteY185" fmla="*/ 4403594 h 6858000"/>
              <a:gd name="connsiteX186" fmla="*/ 1240607 w 7467600"/>
              <a:gd name="connsiteY186" fmla="*/ 4010401 h 6858000"/>
              <a:gd name="connsiteX187" fmla="*/ 1310106 w 7467600"/>
              <a:gd name="connsiteY187" fmla="*/ 3943217 h 6858000"/>
              <a:gd name="connsiteX188" fmla="*/ 1423113 w 7467600"/>
              <a:gd name="connsiteY188" fmla="*/ 3874565 h 6858000"/>
              <a:gd name="connsiteX189" fmla="*/ 1260565 w 7467600"/>
              <a:gd name="connsiteY189" fmla="*/ 4031982 h 6858000"/>
              <a:gd name="connsiteX190" fmla="*/ 901900 w 7467600"/>
              <a:gd name="connsiteY190" fmla="*/ 4421236 h 6858000"/>
              <a:gd name="connsiteX191" fmla="*/ 845044 w 7467600"/>
              <a:gd name="connsiteY191" fmla="*/ 4502436 h 6858000"/>
              <a:gd name="connsiteX192" fmla="*/ 685926 w 7467600"/>
              <a:gd name="connsiteY192" fmla="*/ 4703069 h 6858000"/>
              <a:gd name="connsiteX193" fmla="*/ 684248 w 7467600"/>
              <a:gd name="connsiteY193" fmla="*/ 4706721 h 6858000"/>
              <a:gd name="connsiteX194" fmla="*/ 1423113 w 7467600"/>
              <a:gd name="connsiteY194" fmla="*/ 3874565 h 6858000"/>
              <a:gd name="connsiteX195" fmla="*/ 3316479 w 7467600"/>
              <a:gd name="connsiteY195" fmla="*/ 3872136 h 6858000"/>
              <a:gd name="connsiteX196" fmla="*/ 3546806 w 7467600"/>
              <a:gd name="connsiteY196" fmla="*/ 4356139 h 6858000"/>
              <a:gd name="connsiteX197" fmla="*/ 3364433 w 7467600"/>
              <a:gd name="connsiteY197" fmla="*/ 3953121 h 6858000"/>
              <a:gd name="connsiteX198" fmla="*/ 3316479 w 7467600"/>
              <a:gd name="connsiteY198" fmla="*/ 3872136 h 6858000"/>
              <a:gd name="connsiteX199" fmla="*/ 3291335 w 7467600"/>
              <a:gd name="connsiteY199" fmla="*/ 3767420 h 6858000"/>
              <a:gd name="connsiteX200" fmla="*/ 3390805 w 7467600"/>
              <a:gd name="connsiteY200" fmla="*/ 3937163 h 6858000"/>
              <a:gd name="connsiteX201" fmla="*/ 3579062 w 7467600"/>
              <a:gd name="connsiteY201" fmla="*/ 4359040 h 6858000"/>
              <a:gd name="connsiteX202" fmla="*/ 3467355 w 7467600"/>
              <a:gd name="connsiteY202" fmla="*/ 3988130 h 6858000"/>
              <a:gd name="connsiteX203" fmla="*/ 3310753 w 7467600"/>
              <a:gd name="connsiteY203" fmla="*/ 3787140 h 6858000"/>
              <a:gd name="connsiteX204" fmla="*/ 3291335 w 7467600"/>
              <a:gd name="connsiteY204" fmla="*/ 3767420 h 6858000"/>
              <a:gd name="connsiteX205" fmla="*/ 1635889 w 7467600"/>
              <a:gd name="connsiteY205" fmla="*/ 3709494 h 6858000"/>
              <a:gd name="connsiteX206" fmla="*/ 1634800 w 7467600"/>
              <a:gd name="connsiteY206" fmla="*/ 3731111 h 6858000"/>
              <a:gd name="connsiteX207" fmla="*/ 1635889 w 7467600"/>
              <a:gd name="connsiteY207" fmla="*/ 3709494 h 6858000"/>
              <a:gd name="connsiteX208" fmla="*/ 1510397 w 7467600"/>
              <a:gd name="connsiteY208" fmla="*/ 3684705 h 6858000"/>
              <a:gd name="connsiteX209" fmla="*/ 1146550 w 7467600"/>
              <a:gd name="connsiteY209" fmla="*/ 3802012 h 6858000"/>
              <a:gd name="connsiteX210" fmla="*/ 698834 w 7467600"/>
              <a:gd name="connsiteY210" fmla="*/ 3952272 h 6858000"/>
              <a:gd name="connsiteX211" fmla="*/ 34256 w 7467600"/>
              <a:gd name="connsiteY211" fmla="*/ 4347603 h 6858000"/>
              <a:gd name="connsiteX212" fmla="*/ 527241 w 7467600"/>
              <a:gd name="connsiteY212" fmla="*/ 4065078 h 6858000"/>
              <a:gd name="connsiteX213" fmla="*/ 1510397 w 7467600"/>
              <a:gd name="connsiteY213" fmla="*/ 3684705 h 6858000"/>
              <a:gd name="connsiteX214" fmla="*/ 1313114 w 7467600"/>
              <a:gd name="connsiteY214" fmla="*/ 3655216 h 6858000"/>
              <a:gd name="connsiteX215" fmla="*/ 1109304 w 7467600"/>
              <a:gd name="connsiteY215" fmla="*/ 3669030 h 6858000"/>
              <a:gd name="connsiteX216" fmla="*/ 8129 w 7467600"/>
              <a:gd name="connsiteY216" fmla="*/ 4330519 h 6858000"/>
              <a:gd name="connsiteX217" fmla="*/ 687572 w 7467600"/>
              <a:gd name="connsiteY217" fmla="*/ 3925629 h 6858000"/>
              <a:gd name="connsiteX218" fmla="*/ 1138365 w 7467600"/>
              <a:gd name="connsiteY218" fmla="*/ 3774515 h 6858000"/>
              <a:gd name="connsiteX219" fmla="*/ 1505579 w 7467600"/>
              <a:gd name="connsiteY219" fmla="*/ 3655526 h 6858000"/>
              <a:gd name="connsiteX220" fmla="*/ 1313114 w 7467600"/>
              <a:gd name="connsiteY220" fmla="*/ 3655216 h 6858000"/>
              <a:gd name="connsiteX221" fmla="*/ 3655073 w 7467600"/>
              <a:gd name="connsiteY221" fmla="*/ 3650884 h 6858000"/>
              <a:gd name="connsiteX222" fmla="*/ 3989938 w 7467600"/>
              <a:gd name="connsiteY222" fmla="*/ 3991685 h 6858000"/>
              <a:gd name="connsiteX223" fmla="*/ 4393907 w 7467600"/>
              <a:gd name="connsiteY223" fmla="*/ 4261258 h 6858000"/>
              <a:gd name="connsiteX224" fmla="*/ 4648051 w 7467600"/>
              <a:gd name="connsiteY224" fmla="*/ 4374051 h 6858000"/>
              <a:gd name="connsiteX225" fmla="*/ 4383389 w 7467600"/>
              <a:gd name="connsiteY225" fmla="*/ 4184369 h 6858000"/>
              <a:gd name="connsiteX226" fmla="*/ 4165508 w 7467600"/>
              <a:gd name="connsiteY226" fmla="*/ 4035196 h 6858000"/>
              <a:gd name="connsiteX227" fmla="*/ 4068162 w 7467600"/>
              <a:gd name="connsiteY227" fmla="*/ 3953394 h 6858000"/>
              <a:gd name="connsiteX228" fmla="*/ 3981416 w 7467600"/>
              <a:gd name="connsiteY228" fmla="*/ 3880482 h 6858000"/>
              <a:gd name="connsiteX229" fmla="*/ 3800147 w 7467600"/>
              <a:gd name="connsiteY229" fmla="*/ 3749872 h 6858000"/>
              <a:gd name="connsiteX230" fmla="*/ 3655073 w 7467600"/>
              <a:gd name="connsiteY230" fmla="*/ 3650884 h 6858000"/>
              <a:gd name="connsiteX231" fmla="*/ 3670252 w 7467600"/>
              <a:gd name="connsiteY231" fmla="*/ 3622798 h 6858000"/>
              <a:gd name="connsiteX232" fmla="*/ 3817258 w 7467600"/>
              <a:gd name="connsiteY232" fmla="*/ 3723577 h 6858000"/>
              <a:gd name="connsiteX233" fmla="*/ 4000461 w 7467600"/>
              <a:gd name="connsiteY233" fmla="*/ 3855966 h 6858000"/>
              <a:gd name="connsiteX234" fmla="*/ 4088180 w 7467600"/>
              <a:gd name="connsiteY234" fmla="*/ 3929774 h 6858000"/>
              <a:gd name="connsiteX235" fmla="*/ 4184555 w 7467600"/>
              <a:gd name="connsiteY235" fmla="*/ 4010683 h 6858000"/>
              <a:gd name="connsiteX236" fmla="*/ 4399563 w 7467600"/>
              <a:gd name="connsiteY236" fmla="*/ 4158106 h 6858000"/>
              <a:gd name="connsiteX237" fmla="*/ 4684469 w 7467600"/>
              <a:gd name="connsiteY237" fmla="*/ 4364680 h 6858000"/>
              <a:gd name="connsiteX238" fmla="*/ 4690271 w 7467600"/>
              <a:gd name="connsiteY238" fmla="*/ 4370034 h 6858000"/>
              <a:gd name="connsiteX239" fmla="*/ 4136093 w 7467600"/>
              <a:gd name="connsiteY239" fmla="*/ 3858466 h 6858000"/>
              <a:gd name="connsiteX240" fmla="*/ 3670252 w 7467600"/>
              <a:gd name="connsiteY240" fmla="*/ 3622798 h 6858000"/>
              <a:gd name="connsiteX241" fmla="*/ 4440129 w 7467600"/>
              <a:gd name="connsiteY241" fmla="*/ 3448571 h 6858000"/>
              <a:gd name="connsiteX242" fmla="*/ 4856525 w 7467600"/>
              <a:gd name="connsiteY242" fmla="*/ 3915351 h 6858000"/>
              <a:gd name="connsiteX243" fmla="*/ 5059055 w 7467600"/>
              <a:gd name="connsiteY243" fmla="*/ 4108918 h 6858000"/>
              <a:gd name="connsiteX244" fmla="*/ 5290070 w 7467600"/>
              <a:gd name="connsiteY244" fmla="*/ 4263619 h 6858000"/>
              <a:gd name="connsiteX245" fmla="*/ 4834991 w 7467600"/>
              <a:gd name="connsiteY245" fmla="*/ 3830985 h 6858000"/>
              <a:gd name="connsiteX246" fmla="*/ 4440129 w 7467600"/>
              <a:gd name="connsiteY246" fmla="*/ 3448571 h 6858000"/>
              <a:gd name="connsiteX247" fmla="*/ 4441737 w 7467600"/>
              <a:gd name="connsiteY247" fmla="*/ 3399734 h 6858000"/>
              <a:gd name="connsiteX248" fmla="*/ 4431236 w 7467600"/>
              <a:gd name="connsiteY248" fmla="*/ 3400954 h 6858000"/>
              <a:gd name="connsiteX249" fmla="*/ 4557150 w 7467600"/>
              <a:gd name="connsiteY249" fmla="*/ 3510023 h 6858000"/>
              <a:gd name="connsiteX250" fmla="*/ 4856936 w 7467600"/>
              <a:gd name="connsiteY250" fmla="*/ 3809146 h 6858000"/>
              <a:gd name="connsiteX251" fmla="*/ 5111996 w 7467600"/>
              <a:gd name="connsiteY251" fmla="*/ 4065759 h 6858000"/>
              <a:gd name="connsiteX252" fmla="*/ 5388878 w 7467600"/>
              <a:gd name="connsiteY252" fmla="*/ 4300185 h 6858000"/>
              <a:gd name="connsiteX253" fmla="*/ 5425556 w 7467600"/>
              <a:gd name="connsiteY253" fmla="*/ 4308967 h 6858000"/>
              <a:gd name="connsiteX254" fmla="*/ 4943646 w 7467600"/>
              <a:gd name="connsiteY254" fmla="*/ 3822916 h 6858000"/>
              <a:gd name="connsiteX255" fmla="*/ 4594837 w 7467600"/>
              <a:gd name="connsiteY255" fmla="*/ 3532274 h 6858000"/>
              <a:gd name="connsiteX256" fmla="*/ 4441737 w 7467600"/>
              <a:gd name="connsiteY256" fmla="*/ 3399734 h 6858000"/>
              <a:gd name="connsiteX257" fmla="*/ 5425834 w 7467600"/>
              <a:gd name="connsiteY257" fmla="*/ 3162785 h 6858000"/>
              <a:gd name="connsiteX258" fmla="*/ 5401644 w 7467600"/>
              <a:gd name="connsiteY258" fmla="*/ 3617847 h 6858000"/>
              <a:gd name="connsiteX259" fmla="*/ 5467256 w 7467600"/>
              <a:gd name="connsiteY259" fmla="*/ 4175494 h 6858000"/>
              <a:gd name="connsiteX260" fmla="*/ 5448069 w 7467600"/>
              <a:gd name="connsiteY260" fmla="*/ 3567554 h 6858000"/>
              <a:gd name="connsiteX261" fmla="*/ 5425834 w 7467600"/>
              <a:gd name="connsiteY261" fmla="*/ 3162785 h 6858000"/>
              <a:gd name="connsiteX262" fmla="*/ 1318687 w 7467600"/>
              <a:gd name="connsiteY262" fmla="*/ 3113840 h 6858000"/>
              <a:gd name="connsiteX263" fmla="*/ 1066793 w 7467600"/>
              <a:gd name="connsiteY263" fmla="*/ 3212171 h 6858000"/>
              <a:gd name="connsiteX264" fmla="*/ 993319 w 7467600"/>
              <a:gd name="connsiteY264" fmla="*/ 3247648 h 6858000"/>
              <a:gd name="connsiteX265" fmla="*/ 853081 w 7467600"/>
              <a:gd name="connsiteY265" fmla="*/ 3312410 h 6858000"/>
              <a:gd name="connsiteX266" fmla="*/ 805957 w 7467600"/>
              <a:gd name="connsiteY266" fmla="*/ 3330443 h 6858000"/>
              <a:gd name="connsiteX267" fmla="*/ 1318687 w 7467600"/>
              <a:gd name="connsiteY267" fmla="*/ 3113840 h 6858000"/>
              <a:gd name="connsiteX268" fmla="*/ 5453702 w 7467600"/>
              <a:gd name="connsiteY268" fmla="*/ 3090882 h 6858000"/>
              <a:gd name="connsiteX269" fmla="*/ 5480135 w 7467600"/>
              <a:gd name="connsiteY269" fmla="*/ 3565802 h 6858000"/>
              <a:gd name="connsiteX270" fmla="*/ 5499023 w 7467600"/>
              <a:gd name="connsiteY270" fmla="*/ 4166310 h 6858000"/>
              <a:gd name="connsiteX271" fmla="*/ 5547022 w 7467600"/>
              <a:gd name="connsiteY271" fmla="*/ 3607838 h 6858000"/>
              <a:gd name="connsiteX272" fmla="*/ 5515964 w 7467600"/>
              <a:gd name="connsiteY272" fmla="*/ 3378541 h 6858000"/>
              <a:gd name="connsiteX273" fmla="*/ 5453702 w 7467600"/>
              <a:gd name="connsiteY273" fmla="*/ 3090882 h 6858000"/>
              <a:gd name="connsiteX274" fmla="*/ 1238695 w 7467600"/>
              <a:gd name="connsiteY274" fmla="*/ 3076820 h 6858000"/>
              <a:gd name="connsiteX275" fmla="*/ 716371 w 7467600"/>
              <a:gd name="connsiteY275" fmla="*/ 3293249 h 6858000"/>
              <a:gd name="connsiteX276" fmla="*/ 579522 w 7467600"/>
              <a:gd name="connsiteY276" fmla="*/ 3371759 h 6858000"/>
              <a:gd name="connsiteX277" fmla="*/ 600288 w 7467600"/>
              <a:gd name="connsiteY277" fmla="*/ 3365555 h 6858000"/>
              <a:gd name="connsiteX278" fmla="*/ 840692 w 7467600"/>
              <a:gd name="connsiteY278" fmla="*/ 3284921 h 6858000"/>
              <a:gd name="connsiteX279" fmla="*/ 979248 w 7467600"/>
              <a:gd name="connsiteY279" fmla="*/ 3221003 h 6858000"/>
              <a:gd name="connsiteX280" fmla="*/ 1053282 w 7467600"/>
              <a:gd name="connsiteY280" fmla="*/ 3185247 h 6858000"/>
              <a:gd name="connsiteX281" fmla="*/ 1320603 w 7467600"/>
              <a:gd name="connsiteY281" fmla="*/ 3081281 h 6858000"/>
              <a:gd name="connsiteX282" fmla="*/ 1238695 w 7467600"/>
              <a:gd name="connsiteY282" fmla="*/ 3076820 h 6858000"/>
              <a:gd name="connsiteX283" fmla="*/ 5425627 w 7467600"/>
              <a:gd name="connsiteY283" fmla="*/ 2954192 h 6858000"/>
              <a:gd name="connsiteX284" fmla="*/ 5470770 w 7467600"/>
              <a:gd name="connsiteY284" fmla="*/ 3005435 h 6858000"/>
              <a:gd name="connsiteX285" fmla="*/ 5519779 w 7467600"/>
              <a:gd name="connsiteY285" fmla="*/ 4359223 h 6858000"/>
              <a:gd name="connsiteX286" fmla="*/ 5520293 w 7467600"/>
              <a:gd name="connsiteY286" fmla="*/ 4360602 h 6858000"/>
              <a:gd name="connsiteX287" fmla="*/ 5767221 w 7467600"/>
              <a:gd name="connsiteY287" fmla="*/ 4665564 h 6858000"/>
              <a:gd name="connsiteX288" fmla="*/ 6937169 w 7467600"/>
              <a:gd name="connsiteY288" fmla="*/ 4815941 h 6858000"/>
              <a:gd name="connsiteX289" fmla="*/ 6953922 w 7467600"/>
              <a:gd name="connsiteY289" fmla="*/ 4890068 h 6858000"/>
              <a:gd name="connsiteX290" fmla="*/ 6071359 w 7467600"/>
              <a:gd name="connsiteY290" fmla="*/ 4770770 h 6858000"/>
              <a:gd name="connsiteX291" fmla="*/ 6038839 w 7467600"/>
              <a:gd name="connsiteY291" fmla="*/ 4764474 h 6858000"/>
              <a:gd name="connsiteX292" fmla="*/ 6038706 w 7467600"/>
              <a:gd name="connsiteY292" fmla="*/ 4763847 h 6858000"/>
              <a:gd name="connsiteX293" fmla="*/ 6037784 w 7467600"/>
              <a:gd name="connsiteY293" fmla="*/ 4764270 h 6858000"/>
              <a:gd name="connsiteX294" fmla="*/ 6038839 w 7467600"/>
              <a:gd name="connsiteY294" fmla="*/ 4764474 h 6858000"/>
              <a:gd name="connsiteX295" fmla="*/ 6040338 w 7467600"/>
              <a:gd name="connsiteY295" fmla="*/ 4771418 h 6858000"/>
              <a:gd name="connsiteX296" fmla="*/ 6024488 w 7467600"/>
              <a:gd name="connsiteY296" fmla="*/ 4809903 h 6858000"/>
              <a:gd name="connsiteX297" fmla="*/ 5599771 w 7467600"/>
              <a:gd name="connsiteY297" fmla="*/ 5509652 h 6858000"/>
              <a:gd name="connsiteX298" fmla="*/ 5548843 w 7467600"/>
              <a:gd name="connsiteY298" fmla="*/ 5563845 h 6858000"/>
              <a:gd name="connsiteX299" fmla="*/ 5940952 w 7467600"/>
              <a:gd name="connsiteY299" fmla="*/ 6250028 h 6858000"/>
              <a:gd name="connsiteX300" fmla="*/ 6043441 w 7467600"/>
              <a:gd name="connsiteY300" fmla="*/ 6665847 h 6858000"/>
              <a:gd name="connsiteX301" fmla="*/ 6093432 w 7467600"/>
              <a:gd name="connsiteY301" fmla="*/ 6858000 h 6858000"/>
              <a:gd name="connsiteX302" fmla="*/ 6034344 w 7467600"/>
              <a:gd name="connsiteY302" fmla="*/ 6858000 h 6858000"/>
              <a:gd name="connsiteX303" fmla="*/ 6026679 w 7467600"/>
              <a:gd name="connsiteY303" fmla="*/ 6836959 h 6858000"/>
              <a:gd name="connsiteX304" fmla="*/ 5800441 w 7467600"/>
              <a:gd name="connsiteY304" fmla="*/ 6335286 h 6858000"/>
              <a:gd name="connsiteX305" fmla="*/ 5526562 w 7467600"/>
              <a:gd name="connsiteY305" fmla="*/ 5705388 h 6858000"/>
              <a:gd name="connsiteX306" fmla="*/ 5519640 w 7467600"/>
              <a:gd name="connsiteY306" fmla="*/ 5683774 h 6858000"/>
              <a:gd name="connsiteX307" fmla="*/ 5844559 w 7467600"/>
              <a:gd name="connsiteY307" fmla="*/ 6553349 h 6858000"/>
              <a:gd name="connsiteX308" fmla="*/ 5975994 w 7467600"/>
              <a:gd name="connsiteY308" fmla="*/ 6858000 h 6858000"/>
              <a:gd name="connsiteX309" fmla="*/ 5898547 w 7467600"/>
              <a:gd name="connsiteY309" fmla="*/ 6858000 h 6858000"/>
              <a:gd name="connsiteX310" fmla="*/ 5682041 w 7467600"/>
              <a:gd name="connsiteY310" fmla="*/ 6355860 h 6858000"/>
              <a:gd name="connsiteX311" fmla="*/ 5461758 w 7467600"/>
              <a:gd name="connsiteY311" fmla="*/ 5820220 h 6858000"/>
              <a:gd name="connsiteX312" fmla="*/ 5237282 w 7467600"/>
              <a:gd name="connsiteY312" fmla="*/ 6579086 h 6858000"/>
              <a:gd name="connsiteX313" fmla="*/ 5115009 w 7467600"/>
              <a:gd name="connsiteY313" fmla="*/ 6858000 h 6858000"/>
              <a:gd name="connsiteX314" fmla="*/ 5028074 w 7467600"/>
              <a:gd name="connsiteY314" fmla="*/ 6858000 h 6858000"/>
              <a:gd name="connsiteX315" fmla="*/ 5079508 w 7467600"/>
              <a:gd name="connsiteY315" fmla="*/ 6749074 h 6858000"/>
              <a:gd name="connsiteX316" fmla="*/ 5371846 w 7467600"/>
              <a:gd name="connsiteY316" fmla="*/ 5924413 h 6858000"/>
              <a:gd name="connsiteX317" fmla="*/ 5270512 w 7467600"/>
              <a:gd name="connsiteY317" fmla="*/ 6138975 h 6858000"/>
              <a:gd name="connsiteX318" fmla="*/ 5062409 w 7467600"/>
              <a:gd name="connsiteY318" fmla="*/ 6653544 h 6858000"/>
              <a:gd name="connsiteX319" fmla="*/ 5036628 w 7467600"/>
              <a:gd name="connsiteY319" fmla="*/ 6754247 h 6858000"/>
              <a:gd name="connsiteX320" fmla="*/ 5009112 w 7467600"/>
              <a:gd name="connsiteY320" fmla="*/ 6858000 h 6858000"/>
              <a:gd name="connsiteX321" fmla="*/ 4976679 w 7467600"/>
              <a:gd name="connsiteY321" fmla="*/ 6858000 h 6858000"/>
              <a:gd name="connsiteX322" fmla="*/ 5006537 w 7467600"/>
              <a:gd name="connsiteY322" fmla="*/ 6747068 h 6858000"/>
              <a:gd name="connsiteX323" fmla="*/ 5032723 w 7467600"/>
              <a:gd name="connsiteY323" fmla="*/ 6644957 h 6858000"/>
              <a:gd name="connsiteX324" fmla="*/ 5242949 w 7467600"/>
              <a:gd name="connsiteY324" fmla="*/ 6125175 h 6858000"/>
              <a:gd name="connsiteX325" fmla="*/ 5286321 w 7467600"/>
              <a:gd name="connsiteY325" fmla="*/ 6033555 h 6858000"/>
              <a:gd name="connsiteX326" fmla="*/ 5008210 w 7467600"/>
              <a:gd name="connsiteY326" fmla="*/ 6649194 h 6858000"/>
              <a:gd name="connsiteX327" fmla="*/ 4986321 w 7467600"/>
              <a:gd name="connsiteY327" fmla="*/ 6765687 h 6858000"/>
              <a:gd name="connsiteX328" fmla="*/ 4973474 w 7467600"/>
              <a:gd name="connsiteY328" fmla="*/ 6858000 h 6858000"/>
              <a:gd name="connsiteX329" fmla="*/ 4907178 w 7467600"/>
              <a:gd name="connsiteY329" fmla="*/ 6858000 h 6858000"/>
              <a:gd name="connsiteX330" fmla="*/ 4910810 w 7467600"/>
              <a:gd name="connsiteY330" fmla="*/ 6829660 h 6858000"/>
              <a:gd name="connsiteX331" fmla="*/ 4987461 w 7467600"/>
              <a:gd name="connsiteY331" fmla="*/ 6432994 h 6858000"/>
              <a:gd name="connsiteX332" fmla="*/ 5179262 w 7467600"/>
              <a:gd name="connsiteY332" fmla="*/ 6035044 h 6858000"/>
              <a:gd name="connsiteX333" fmla="*/ 4689678 w 7467600"/>
              <a:gd name="connsiteY333" fmla="*/ 6440241 h 6858000"/>
              <a:gd name="connsiteX334" fmla="*/ 4477543 w 7467600"/>
              <a:gd name="connsiteY334" fmla="*/ 6674836 h 6858000"/>
              <a:gd name="connsiteX335" fmla="*/ 4329957 w 7467600"/>
              <a:gd name="connsiteY335" fmla="*/ 6858000 h 6858000"/>
              <a:gd name="connsiteX336" fmla="*/ 4218595 w 7467600"/>
              <a:gd name="connsiteY336" fmla="*/ 6858000 h 6858000"/>
              <a:gd name="connsiteX337" fmla="*/ 4368888 w 7467600"/>
              <a:gd name="connsiteY337" fmla="*/ 6668412 h 6858000"/>
              <a:gd name="connsiteX338" fmla="*/ 4563091 w 7467600"/>
              <a:gd name="connsiteY338" fmla="*/ 6442508 h 6858000"/>
              <a:gd name="connsiteX339" fmla="*/ 5387324 w 7467600"/>
              <a:gd name="connsiteY339" fmla="*/ 5705830 h 6858000"/>
              <a:gd name="connsiteX340" fmla="*/ 5073620 w 7467600"/>
              <a:gd name="connsiteY340" fmla="*/ 5955437 h 6858000"/>
              <a:gd name="connsiteX341" fmla="*/ 4689789 w 7467600"/>
              <a:gd name="connsiteY341" fmla="*/ 6268382 h 6858000"/>
              <a:gd name="connsiteX342" fmla="*/ 4418722 w 7467600"/>
              <a:gd name="connsiteY342" fmla="*/ 6570886 h 6858000"/>
              <a:gd name="connsiteX343" fmla="*/ 4214944 w 7467600"/>
              <a:gd name="connsiteY343" fmla="*/ 6858000 h 6858000"/>
              <a:gd name="connsiteX344" fmla="*/ 4177898 w 7467600"/>
              <a:gd name="connsiteY344" fmla="*/ 6858000 h 6858000"/>
              <a:gd name="connsiteX345" fmla="*/ 4391597 w 7467600"/>
              <a:gd name="connsiteY345" fmla="*/ 6556370 h 6858000"/>
              <a:gd name="connsiteX346" fmla="*/ 4668889 w 7467600"/>
              <a:gd name="connsiteY346" fmla="*/ 6246399 h 6858000"/>
              <a:gd name="connsiteX347" fmla="*/ 5055427 w 7467600"/>
              <a:gd name="connsiteY347" fmla="*/ 5931476 h 6858000"/>
              <a:gd name="connsiteX348" fmla="*/ 5371814 w 7467600"/>
              <a:gd name="connsiteY348" fmla="*/ 5678975 h 6858000"/>
              <a:gd name="connsiteX349" fmla="*/ 4987918 w 7467600"/>
              <a:gd name="connsiteY349" fmla="*/ 5838701 h 6858000"/>
              <a:gd name="connsiteX350" fmla="*/ 4317146 w 7467600"/>
              <a:gd name="connsiteY350" fmla="*/ 6587716 h 6858000"/>
              <a:gd name="connsiteX351" fmla="*/ 4171627 w 7467600"/>
              <a:gd name="connsiteY351" fmla="*/ 6858000 h 6858000"/>
              <a:gd name="connsiteX352" fmla="*/ 4081585 w 7467600"/>
              <a:gd name="connsiteY352" fmla="*/ 6858000 h 6858000"/>
              <a:gd name="connsiteX353" fmla="*/ 4238603 w 7467600"/>
              <a:gd name="connsiteY353" fmla="*/ 6559341 h 6858000"/>
              <a:gd name="connsiteX354" fmla="*/ 4778333 w 7467600"/>
              <a:gd name="connsiteY354" fmla="*/ 5873626 h 6858000"/>
              <a:gd name="connsiteX355" fmla="*/ 5414185 w 7467600"/>
              <a:gd name="connsiteY355" fmla="*/ 5573882 h 6858000"/>
              <a:gd name="connsiteX356" fmla="*/ 5959648 w 7467600"/>
              <a:gd name="connsiteY356" fmla="*/ 4760797 h 6858000"/>
              <a:gd name="connsiteX357" fmla="*/ 5355019 w 7467600"/>
              <a:gd name="connsiteY357" fmla="*/ 4734672 h 6858000"/>
              <a:gd name="connsiteX358" fmla="*/ 5083565 w 7467600"/>
              <a:gd name="connsiteY358" fmla="*/ 5179121 h 6858000"/>
              <a:gd name="connsiteX359" fmla="*/ 4713577 w 7467600"/>
              <a:gd name="connsiteY359" fmla="*/ 5616803 h 6858000"/>
              <a:gd name="connsiteX360" fmla="*/ 3989559 w 7467600"/>
              <a:gd name="connsiteY360" fmla="*/ 6145945 h 6858000"/>
              <a:gd name="connsiteX361" fmla="*/ 3939824 w 7467600"/>
              <a:gd name="connsiteY361" fmla="*/ 6066900 h 6858000"/>
              <a:gd name="connsiteX362" fmla="*/ 4584537 w 7467600"/>
              <a:gd name="connsiteY362" fmla="*/ 5324826 h 6858000"/>
              <a:gd name="connsiteX363" fmla="*/ 5037105 w 7467600"/>
              <a:gd name="connsiteY363" fmla="*/ 5088765 h 6858000"/>
              <a:gd name="connsiteX364" fmla="*/ 5039930 w 7467600"/>
              <a:gd name="connsiteY364" fmla="*/ 5089585 h 6858000"/>
              <a:gd name="connsiteX365" fmla="*/ 5263764 w 7467600"/>
              <a:gd name="connsiteY365" fmla="*/ 4735525 h 6858000"/>
              <a:gd name="connsiteX366" fmla="*/ 4086300 w 7467600"/>
              <a:gd name="connsiteY366" fmla="*/ 4884599 h 6858000"/>
              <a:gd name="connsiteX367" fmla="*/ 4085485 w 7467600"/>
              <a:gd name="connsiteY367" fmla="*/ 4899070 h 6858000"/>
              <a:gd name="connsiteX368" fmla="*/ 3871915 w 7467600"/>
              <a:gd name="connsiteY368" fmla="*/ 5253645 h 6858000"/>
              <a:gd name="connsiteX369" fmla="*/ 3799374 w 7467600"/>
              <a:gd name="connsiteY369" fmla="*/ 5466127 h 6858000"/>
              <a:gd name="connsiteX370" fmla="*/ 3498850 w 7467600"/>
              <a:gd name="connsiteY370" fmla="*/ 6661888 h 6858000"/>
              <a:gd name="connsiteX371" fmla="*/ 3399216 w 7467600"/>
              <a:gd name="connsiteY371" fmla="*/ 6858000 h 6858000"/>
              <a:gd name="connsiteX372" fmla="*/ 3303688 w 7467600"/>
              <a:gd name="connsiteY372" fmla="*/ 6858000 h 6858000"/>
              <a:gd name="connsiteX373" fmla="*/ 3391774 w 7467600"/>
              <a:gd name="connsiteY373" fmla="*/ 6697181 h 6858000"/>
              <a:gd name="connsiteX374" fmla="*/ 3735540 w 7467600"/>
              <a:gd name="connsiteY374" fmla="*/ 5546923 h 6858000"/>
              <a:gd name="connsiteX375" fmla="*/ 3729438 w 7467600"/>
              <a:gd name="connsiteY375" fmla="*/ 5569058 h 6858000"/>
              <a:gd name="connsiteX376" fmla="*/ 3707782 w 7467600"/>
              <a:gd name="connsiteY376" fmla="*/ 5644908 h 6858000"/>
              <a:gd name="connsiteX377" fmla="*/ 3583827 w 7467600"/>
              <a:gd name="connsiteY377" fmla="*/ 6039215 h 6858000"/>
              <a:gd name="connsiteX378" fmla="*/ 3547861 w 7467600"/>
              <a:gd name="connsiteY378" fmla="*/ 6129609 h 6858000"/>
              <a:gd name="connsiteX379" fmla="*/ 3490905 w 7467600"/>
              <a:gd name="connsiteY379" fmla="*/ 6277660 h 6858000"/>
              <a:gd name="connsiteX380" fmla="*/ 3455859 w 7467600"/>
              <a:gd name="connsiteY380" fmla="*/ 6391301 h 6858000"/>
              <a:gd name="connsiteX381" fmla="*/ 3429112 w 7467600"/>
              <a:gd name="connsiteY381" fmla="*/ 6479469 h 6858000"/>
              <a:gd name="connsiteX382" fmla="*/ 3304862 w 7467600"/>
              <a:gd name="connsiteY382" fmla="*/ 6796476 h 6858000"/>
              <a:gd name="connsiteX383" fmla="*/ 3276071 w 7467600"/>
              <a:gd name="connsiteY383" fmla="*/ 6858000 h 6858000"/>
              <a:gd name="connsiteX384" fmla="*/ 3240805 w 7467600"/>
              <a:gd name="connsiteY384" fmla="*/ 6858000 h 6858000"/>
              <a:gd name="connsiteX385" fmla="*/ 3275917 w 7467600"/>
              <a:gd name="connsiteY385" fmla="*/ 6783192 h 6858000"/>
              <a:gd name="connsiteX386" fmla="*/ 3399358 w 7467600"/>
              <a:gd name="connsiteY386" fmla="*/ 6469011 h 6858000"/>
              <a:gd name="connsiteX387" fmla="*/ 3425650 w 7467600"/>
              <a:gd name="connsiteY387" fmla="*/ 6381333 h 6858000"/>
              <a:gd name="connsiteX388" fmla="*/ 3460661 w 7467600"/>
              <a:gd name="connsiteY388" fmla="*/ 6266763 h 6858000"/>
              <a:gd name="connsiteX389" fmla="*/ 3518021 w 7467600"/>
              <a:gd name="connsiteY389" fmla="*/ 6117298 h 6858000"/>
              <a:gd name="connsiteX390" fmla="*/ 3554035 w 7467600"/>
              <a:gd name="connsiteY390" fmla="*/ 6027832 h 6858000"/>
              <a:gd name="connsiteX391" fmla="*/ 3677174 w 7467600"/>
              <a:gd name="connsiteY391" fmla="*/ 5636351 h 6858000"/>
              <a:gd name="connsiteX392" fmla="*/ 3698819 w 7467600"/>
              <a:gd name="connsiteY392" fmla="*/ 5560503 h 6858000"/>
              <a:gd name="connsiteX393" fmla="*/ 3702094 w 7467600"/>
              <a:gd name="connsiteY393" fmla="*/ 5549194 h 6858000"/>
              <a:gd name="connsiteX394" fmla="*/ 3398355 w 7467600"/>
              <a:gd name="connsiteY394" fmla="*/ 6094603 h 6858000"/>
              <a:gd name="connsiteX395" fmla="*/ 3193941 w 7467600"/>
              <a:gd name="connsiteY395" fmla="*/ 6798775 h 6858000"/>
              <a:gd name="connsiteX396" fmla="*/ 3184140 w 7467600"/>
              <a:gd name="connsiteY396" fmla="*/ 6858000 h 6858000"/>
              <a:gd name="connsiteX397" fmla="*/ 3099978 w 7467600"/>
              <a:gd name="connsiteY397" fmla="*/ 6858000 h 6858000"/>
              <a:gd name="connsiteX398" fmla="*/ 3101556 w 7467600"/>
              <a:gd name="connsiteY398" fmla="*/ 6843337 h 6858000"/>
              <a:gd name="connsiteX399" fmla="*/ 3370162 w 7467600"/>
              <a:gd name="connsiteY399" fmla="*/ 5785550 h 6858000"/>
              <a:gd name="connsiteX400" fmla="*/ 3746477 w 7467600"/>
              <a:gd name="connsiteY400" fmla="*/ 5377889 h 6858000"/>
              <a:gd name="connsiteX401" fmla="*/ 3863399 w 7467600"/>
              <a:gd name="connsiteY401" fmla="*/ 5087257 h 6858000"/>
              <a:gd name="connsiteX402" fmla="*/ 3968712 w 7467600"/>
              <a:gd name="connsiteY402" fmla="*/ 4913989 h 6858000"/>
              <a:gd name="connsiteX403" fmla="*/ 2792390 w 7467600"/>
              <a:gd name="connsiteY403" fmla="*/ 5382974 h 6858000"/>
              <a:gd name="connsiteX404" fmla="*/ 2714982 w 7467600"/>
              <a:gd name="connsiteY404" fmla="*/ 5427051 h 6858000"/>
              <a:gd name="connsiteX405" fmla="*/ 2813361 w 7467600"/>
              <a:gd name="connsiteY405" fmla="*/ 6023912 h 6858000"/>
              <a:gd name="connsiteX406" fmla="*/ 2688430 w 7467600"/>
              <a:gd name="connsiteY406" fmla="*/ 6801564 h 6858000"/>
              <a:gd name="connsiteX407" fmla="*/ 2629626 w 7467600"/>
              <a:gd name="connsiteY407" fmla="*/ 6763394 h 6858000"/>
              <a:gd name="connsiteX408" fmla="*/ 2565328 w 7467600"/>
              <a:gd name="connsiteY408" fmla="*/ 5516399 h 6858000"/>
              <a:gd name="connsiteX409" fmla="*/ 1922999 w 7467600"/>
              <a:gd name="connsiteY409" fmla="*/ 5980343 h 6858000"/>
              <a:gd name="connsiteX410" fmla="*/ 1950261 w 7467600"/>
              <a:gd name="connsiteY410" fmla="*/ 6405858 h 6858000"/>
              <a:gd name="connsiteX411" fmla="*/ 2365554 w 7467600"/>
              <a:gd name="connsiteY411" fmla="*/ 6759107 h 6858000"/>
              <a:gd name="connsiteX412" fmla="*/ 2424142 w 7467600"/>
              <a:gd name="connsiteY412" fmla="*/ 6858000 h 6858000"/>
              <a:gd name="connsiteX413" fmla="*/ 2395994 w 7467600"/>
              <a:gd name="connsiteY413" fmla="*/ 6858000 h 6858000"/>
              <a:gd name="connsiteX414" fmla="*/ 2392863 w 7467600"/>
              <a:gd name="connsiteY414" fmla="*/ 6852964 h 6858000"/>
              <a:gd name="connsiteX415" fmla="*/ 2017589 w 7467600"/>
              <a:gd name="connsiteY415" fmla="*/ 6493982 h 6858000"/>
              <a:gd name="connsiteX416" fmla="*/ 2147336 w 7467600"/>
              <a:gd name="connsiteY416" fmla="*/ 6594052 h 6858000"/>
              <a:gd name="connsiteX417" fmla="*/ 2207047 w 7467600"/>
              <a:gd name="connsiteY417" fmla="*/ 6654540 h 6858000"/>
              <a:gd name="connsiteX418" fmla="*/ 2299106 w 7467600"/>
              <a:gd name="connsiteY418" fmla="*/ 6778931 h 6858000"/>
              <a:gd name="connsiteX419" fmla="*/ 2314430 w 7467600"/>
              <a:gd name="connsiteY419" fmla="*/ 6801144 h 6858000"/>
              <a:gd name="connsiteX420" fmla="*/ 2352406 w 7467600"/>
              <a:gd name="connsiteY420" fmla="*/ 6858000 h 6858000"/>
              <a:gd name="connsiteX421" fmla="*/ 2314492 w 7467600"/>
              <a:gd name="connsiteY421" fmla="*/ 6858000 h 6858000"/>
              <a:gd name="connsiteX422" fmla="*/ 2288095 w 7467600"/>
              <a:gd name="connsiteY422" fmla="*/ 6818030 h 6858000"/>
              <a:gd name="connsiteX423" fmla="*/ 2272768 w 7467600"/>
              <a:gd name="connsiteY423" fmla="*/ 6795822 h 6858000"/>
              <a:gd name="connsiteX424" fmla="*/ 2182715 w 7467600"/>
              <a:gd name="connsiteY424" fmla="*/ 6675071 h 6858000"/>
              <a:gd name="connsiteX425" fmla="*/ 2032061 w 7467600"/>
              <a:gd name="connsiteY425" fmla="*/ 6541380 h 6858000"/>
              <a:gd name="connsiteX426" fmla="*/ 2257220 w 7467600"/>
              <a:gd name="connsiteY426" fmla="*/ 6826257 h 6858000"/>
              <a:gd name="connsiteX427" fmla="*/ 2281324 w 7467600"/>
              <a:gd name="connsiteY427" fmla="*/ 6858000 h 6858000"/>
              <a:gd name="connsiteX428" fmla="*/ 2242860 w 7467600"/>
              <a:gd name="connsiteY428" fmla="*/ 6858000 h 6858000"/>
              <a:gd name="connsiteX429" fmla="*/ 2232818 w 7467600"/>
              <a:gd name="connsiteY429" fmla="*/ 6844926 h 6858000"/>
              <a:gd name="connsiteX430" fmla="*/ 1990172 w 7467600"/>
              <a:gd name="connsiteY430" fmla="*/ 6542121 h 6858000"/>
              <a:gd name="connsiteX431" fmla="*/ 2124090 w 7467600"/>
              <a:gd name="connsiteY431" fmla="*/ 6761017 h 6858000"/>
              <a:gd name="connsiteX432" fmla="*/ 2200380 w 7467600"/>
              <a:gd name="connsiteY432" fmla="*/ 6858000 h 6858000"/>
              <a:gd name="connsiteX433" fmla="*/ 2147507 w 7467600"/>
              <a:gd name="connsiteY433" fmla="*/ 6858000 h 6858000"/>
              <a:gd name="connsiteX434" fmla="*/ 2070668 w 7467600"/>
              <a:gd name="connsiteY434" fmla="*/ 6761520 h 6858000"/>
              <a:gd name="connsiteX435" fmla="*/ 1975142 w 7467600"/>
              <a:gd name="connsiteY435" fmla="*/ 6585570 h 6858000"/>
              <a:gd name="connsiteX436" fmla="*/ 2050035 w 7467600"/>
              <a:gd name="connsiteY436" fmla="*/ 6813345 h 6858000"/>
              <a:gd name="connsiteX437" fmla="*/ 2063025 w 7467600"/>
              <a:gd name="connsiteY437" fmla="*/ 6858000 h 6858000"/>
              <a:gd name="connsiteX438" fmla="*/ 2021675 w 7467600"/>
              <a:gd name="connsiteY438" fmla="*/ 6858000 h 6858000"/>
              <a:gd name="connsiteX439" fmla="*/ 2019308 w 7467600"/>
              <a:gd name="connsiteY439" fmla="*/ 6847118 h 6858000"/>
              <a:gd name="connsiteX440" fmla="*/ 1938835 w 7467600"/>
              <a:gd name="connsiteY440" fmla="*/ 6551160 h 6858000"/>
              <a:gd name="connsiteX441" fmla="*/ 1953230 w 7467600"/>
              <a:gd name="connsiteY441" fmla="*/ 6759699 h 6858000"/>
              <a:gd name="connsiteX442" fmla="*/ 1956763 w 7467600"/>
              <a:gd name="connsiteY442" fmla="*/ 6778191 h 6858000"/>
              <a:gd name="connsiteX443" fmla="*/ 1967925 w 7467600"/>
              <a:gd name="connsiteY443" fmla="*/ 6858000 h 6858000"/>
              <a:gd name="connsiteX444" fmla="*/ 1936622 w 7467600"/>
              <a:gd name="connsiteY444" fmla="*/ 6858000 h 6858000"/>
              <a:gd name="connsiteX445" fmla="*/ 1926261 w 7467600"/>
              <a:gd name="connsiteY445" fmla="*/ 6784064 h 6858000"/>
              <a:gd name="connsiteX446" fmla="*/ 1922724 w 7467600"/>
              <a:gd name="connsiteY446" fmla="*/ 6765577 h 6858000"/>
              <a:gd name="connsiteX447" fmla="*/ 1904650 w 7467600"/>
              <a:gd name="connsiteY447" fmla="*/ 6639616 h 6858000"/>
              <a:gd name="connsiteX448" fmla="*/ 1885273 w 7467600"/>
              <a:gd name="connsiteY448" fmla="*/ 6858000 h 6858000"/>
              <a:gd name="connsiteX449" fmla="*/ 1854363 w 7467600"/>
              <a:gd name="connsiteY449" fmla="*/ 6858000 h 6858000"/>
              <a:gd name="connsiteX450" fmla="*/ 1880391 w 7467600"/>
              <a:gd name="connsiteY450" fmla="*/ 6603796 h 6858000"/>
              <a:gd name="connsiteX451" fmla="*/ 1818273 w 7467600"/>
              <a:gd name="connsiteY451" fmla="*/ 6715729 h 6858000"/>
              <a:gd name="connsiteX452" fmla="*/ 1794691 w 7467600"/>
              <a:gd name="connsiteY452" fmla="*/ 6843239 h 6858000"/>
              <a:gd name="connsiteX453" fmla="*/ 1794914 w 7467600"/>
              <a:gd name="connsiteY453" fmla="*/ 6858000 h 6858000"/>
              <a:gd name="connsiteX454" fmla="*/ 1746128 w 7467600"/>
              <a:gd name="connsiteY454" fmla="*/ 6858000 h 6858000"/>
              <a:gd name="connsiteX455" fmla="*/ 1753934 w 7467600"/>
              <a:gd name="connsiteY455" fmla="*/ 6724796 h 6858000"/>
              <a:gd name="connsiteX456" fmla="*/ 1792053 w 7467600"/>
              <a:gd name="connsiteY456" fmla="*/ 6572396 h 6858000"/>
              <a:gd name="connsiteX457" fmla="*/ 1862248 w 7467600"/>
              <a:gd name="connsiteY457" fmla="*/ 6266397 h 6858000"/>
              <a:gd name="connsiteX458" fmla="*/ 1862250 w 7467600"/>
              <a:gd name="connsiteY458" fmla="*/ 6033531 h 6858000"/>
              <a:gd name="connsiteX459" fmla="*/ 1211999 w 7467600"/>
              <a:gd name="connsiteY459" fmla="*/ 6683610 h 6858000"/>
              <a:gd name="connsiteX460" fmla="*/ 1213266 w 7467600"/>
              <a:gd name="connsiteY460" fmla="*/ 6691947 h 6858000"/>
              <a:gd name="connsiteX461" fmla="*/ 1203370 w 7467600"/>
              <a:gd name="connsiteY461" fmla="*/ 6850676 h 6858000"/>
              <a:gd name="connsiteX462" fmla="*/ 1203671 w 7467600"/>
              <a:gd name="connsiteY462" fmla="*/ 6858000 h 6858000"/>
              <a:gd name="connsiteX463" fmla="*/ 1143180 w 7467600"/>
              <a:gd name="connsiteY463" fmla="*/ 6858000 h 6858000"/>
              <a:gd name="connsiteX464" fmla="*/ 1142176 w 7467600"/>
              <a:gd name="connsiteY464" fmla="*/ 6766045 h 6858000"/>
              <a:gd name="connsiteX465" fmla="*/ 1067484 w 7467600"/>
              <a:gd name="connsiteY465" fmla="*/ 6858000 h 6858000"/>
              <a:gd name="connsiteX466" fmla="*/ 953928 w 7467600"/>
              <a:gd name="connsiteY466" fmla="*/ 6858000 h 6858000"/>
              <a:gd name="connsiteX467" fmla="*/ 959715 w 7467600"/>
              <a:gd name="connsiteY467" fmla="*/ 6850185 h 6858000"/>
              <a:gd name="connsiteX468" fmla="*/ 1483788 w 7467600"/>
              <a:gd name="connsiteY468" fmla="*/ 6259174 h 6858000"/>
              <a:gd name="connsiteX469" fmla="*/ 1100671 w 7467600"/>
              <a:gd name="connsiteY469" fmla="*/ 6252137 h 6858000"/>
              <a:gd name="connsiteX470" fmla="*/ 1090144 w 7467600"/>
              <a:gd name="connsiteY470" fmla="*/ 6256748 h 6858000"/>
              <a:gd name="connsiteX471" fmla="*/ 1095872 w 7467600"/>
              <a:gd name="connsiteY471" fmla="*/ 6271892 h 6858000"/>
              <a:gd name="connsiteX472" fmla="*/ 262785 w 7467600"/>
              <a:gd name="connsiteY472" fmla="*/ 6845450 h 6858000"/>
              <a:gd name="connsiteX473" fmla="*/ 209968 w 7467600"/>
              <a:gd name="connsiteY473" fmla="*/ 6770713 h 6858000"/>
              <a:gd name="connsiteX474" fmla="*/ 873460 w 7467600"/>
              <a:gd name="connsiteY474" fmla="*/ 6253768 h 6858000"/>
              <a:gd name="connsiteX475" fmla="*/ 192686 w 7467600"/>
              <a:gd name="connsiteY475" fmla="*/ 5849257 h 6858000"/>
              <a:gd name="connsiteX476" fmla="*/ 4696 w 7467600"/>
              <a:gd name="connsiteY476" fmla="*/ 5697668 h 6858000"/>
              <a:gd name="connsiteX477" fmla="*/ 0 w 7467600"/>
              <a:gd name="connsiteY477" fmla="*/ 5689984 h 6858000"/>
              <a:gd name="connsiteX478" fmla="*/ 0 w 7467600"/>
              <a:gd name="connsiteY478" fmla="*/ 5513472 h 6858000"/>
              <a:gd name="connsiteX479" fmla="*/ 174101 w 7467600"/>
              <a:gd name="connsiteY479" fmla="*/ 5620277 h 6858000"/>
              <a:gd name="connsiteX480" fmla="*/ 891800 w 7467600"/>
              <a:gd name="connsiteY480" fmla="*/ 6036935 h 6858000"/>
              <a:gd name="connsiteX481" fmla="*/ 1072219 w 7467600"/>
              <a:gd name="connsiteY481" fmla="*/ 6169443 h 6858000"/>
              <a:gd name="connsiteX482" fmla="*/ 1074117 w 7467600"/>
              <a:gd name="connsiteY482" fmla="*/ 6170301 h 6858000"/>
              <a:gd name="connsiteX483" fmla="*/ 1083114 w 7467600"/>
              <a:gd name="connsiteY483" fmla="*/ 6174131 h 6858000"/>
              <a:gd name="connsiteX484" fmla="*/ 1543010 w 7467600"/>
              <a:gd name="connsiteY484" fmla="*/ 6191140 h 6858000"/>
              <a:gd name="connsiteX485" fmla="*/ 1551080 w 7467600"/>
              <a:gd name="connsiteY485" fmla="*/ 6195006 h 6858000"/>
              <a:gd name="connsiteX486" fmla="*/ 2345443 w 7467600"/>
              <a:gd name="connsiteY486" fmla="*/ 5549882 h 6858000"/>
              <a:gd name="connsiteX487" fmla="*/ 1721499 w 7467600"/>
              <a:gd name="connsiteY487" fmla="*/ 5599969 h 6858000"/>
              <a:gd name="connsiteX488" fmla="*/ 767716 w 7467600"/>
              <a:gd name="connsiteY488" fmla="*/ 5472768 h 6858000"/>
              <a:gd name="connsiteX489" fmla="*/ 722147 w 7467600"/>
              <a:gd name="connsiteY489" fmla="*/ 5393091 h 6858000"/>
              <a:gd name="connsiteX490" fmla="*/ 1485552 w 7467600"/>
              <a:gd name="connsiteY490" fmla="*/ 5313202 h 6858000"/>
              <a:gd name="connsiteX491" fmla="*/ 2143004 w 7467600"/>
              <a:gd name="connsiteY491" fmla="*/ 5402420 h 6858000"/>
              <a:gd name="connsiteX492" fmla="*/ 1933391 w 7467600"/>
              <a:gd name="connsiteY492" fmla="*/ 5156971 h 6858000"/>
              <a:gd name="connsiteX493" fmla="*/ 1827118 w 7467600"/>
              <a:gd name="connsiteY493" fmla="*/ 4968410 h 6858000"/>
              <a:gd name="connsiteX494" fmla="*/ 1837349 w 7467600"/>
              <a:gd name="connsiteY494" fmla="*/ 4956357 h 6858000"/>
              <a:gd name="connsiteX495" fmla="*/ 2162835 w 7467600"/>
              <a:gd name="connsiteY495" fmla="*/ 5187853 h 6858000"/>
              <a:gd name="connsiteX496" fmla="*/ 2257167 w 7467600"/>
              <a:gd name="connsiteY496" fmla="*/ 5462123 h 6858000"/>
              <a:gd name="connsiteX497" fmla="*/ 2261598 w 7467600"/>
              <a:gd name="connsiteY497" fmla="*/ 5467998 h 6858000"/>
              <a:gd name="connsiteX498" fmla="*/ 2437177 w 7467600"/>
              <a:gd name="connsiteY498" fmla="*/ 5479608 h 6858000"/>
              <a:gd name="connsiteX499" fmla="*/ 2445247 w 7467600"/>
              <a:gd name="connsiteY499" fmla="*/ 5483476 h 6858000"/>
              <a:gd name="connsiteX500" fmla="*/ 2743626 w 7467600"/>
              <a:gd name="connsiteY500" fmla="*/ 5304819 h 6858000"/>
              <a:gd name="connsiteX501" fmla="*/ 3048102 w 7467600"/>
              <a:gd name="connsiteY501" fmla="*/ 5150595 h 6858000"/>
              <a:gd name="connsiteX502" fmla="*/ 1799414 w 7467600"/>
              <a:gd name="connsiteY502" fmla="*/ 4694732 h 6858000"/>
              <a:gd name="connsiteX503" fmla="*/ 1771735 w 7467600"/>
              <a:gd name="connsiteY503" fmla="*/ 4619929 h 6858000"/>
              <a:gd name="connsiteX504" fmla="*/ 3104273 w 7467600"/>
              <a:gd name="connsiteY504" fmla="*/ 5076159 h 6858000"/>
              <a:gd name="connsiteX505" fmla="*/ 3113245 w 7467600"/>
              <a:gd name="connsiteY505" fmla="*/ 5090705 h 6858000"/>
              <a:gd name="connsiteX506" fmla="*/ 3126294 w 7467600"/>
              <a:gd name="connsiteY506" fmla="*/ 5114400 h 6858000"/>
              <a:gd name="connsiteX507" fmla="*/ 3937433 w 7467600"/>
              <a:gd name="connsiteY507" fmla="*/ 4830473 h 6858000"/>
              <a:gd name="connsiteX508" fmla="*/ 3590475 w 7467600"/>
              <a:gd name="connsiteY508" fmla="*/ 4597974 h 6858000"/>
              <a:gd name="connsiteX509" fmla="*/ 3100264 w 7467600"/>
              <a:gd name="connsiteY509" fmla="*/ 4579845 h 6858000"/>
              <a:gd name="connsiteX510" fmla="*/ 2183576 w 7467600"/>
              <a:gd name="connsiteY510" fmla="*/ 4227150 h 6858000"/>
              <a:gd name="connsiteX511" fmla="*/ 2151029 w 7467600"/>
              <a:gd name="connsiteY511" fmla="*/ 4146947 h 6858000"/>
              <a:gd name="connsiteX512" fmla="*/ 3563434 w 7467600"/>
              <a:gd name="connsiteY512" fmla="*/ 4469115 h 6858000"/>
              <a:gd name="connsiteX513" fmla="*/ 3177952 w 7467600"/>
              <a:gd name="connsiteY513" fmla="*/ 3657386 h 6858000"/>
              <a:gd name="connsiteX514" fmla="*/ 3189263 w 7467600"/>
              <a:gd name="connsiteY514" fmla="*/ 3625726 h 6858000"/>
              <a:gd name="connsiteX515" fmla="*/ 3560912 w 7467600"/>
              <a:gd name="connsiteY515" fmla="*/ 4079863 h 6858000"/>
              <a:gd name="connsiteX516" fmla="*/ 3626636 w 7467600"/>
              <a:gd name="connsiteY516" fmla="*/ 4512230 h 6858000"/>
              <a:gd name="connsiteX517" fmla="*/ 3653088 w 7467600"/>
              <a:gd name="connsiteY517" fmla="*/ 4521417 h 6858000"/>
              <a:gd name="connsiteX518" fmla="*/ 3988128 w 7467600"/>
              <a:gd name="connsiteY518" fmla="*/ 4817267 h 6858000"/>
              <a:gd name="connsiteX519" fmla="*/ 4830582 w 7467600"/>
              <a:gd name="connsiteY519" fmla="*/ 4676000 h 6858000"/>
              <a:gd name="connsiteX520" fmla="*/ 4830100 w 7467600"/>
              <a:gd name="connsiteY520" fmla="*/ 4675554 h 6858000"/>
              <a:gd name="connsiteX521" fmla="*/ 4036318 w 7467600"/>
              <a:gd name="connsiteY521" fmla="*/ 4147013 h 6858000"/>
              <a:gd name="connsiteX522" fmla="*/ 3432098 w 7467600"/>
              <a:gd name="connsiteY522" fmla="*/ 3537312 h 6858000"/>
              <a:gd name="connsiteX523" fmla="*/ 3446761 w 7467600"/>
              <a:gd name="connsiteY523" fmla="*/ 3461278 h 6858000"/>
              <a:gd name="connsiteX524" fmla="*/ 4419733 w 7467600"/>
              <a:gd name="connsiteY524" fmla="*/ 3963555 h 6858000"/>
              <a:gd name="connsiteX525" fmla="*/ 4781371 w 7467600"/>
              <a:gd name="connsiteY525" fmla="*/ 4458604 h 6858000"/>
              <a:gd name="connsiteX526" fmla="*/ 4780440 w 7467600"/>
              <a:gd name="connsiteY526" fmla="*/ 4470290 h 6858000"/>
              <a:gd name="connsiteX527" fmla="*/ 4898954 w 7467600"/>
              <a:gd name="connsiteY527" fmla="*/ 4662092 h 6858000"/>
              <a:gd name="connsiteX528" fmla="*/ 4900699 w 7467600"/>
              <a:gd name="connsiteY528" fmla="*/ 4670867 h 6858000"/>
              <a:gd name="connsiteX529" fmla="*/ 5714511 w 7467600"/>
              <a:gd name="connsiteY529" fmla="*/ 4663483 h 6858000"/>
              <a:gd name="connsiteX530" fmla="*/ 5464793 w 7467600"/>
              <a:gd name="connsiteY530" fmla="*/ 4393556 h 6858000"/>
              <a:gd name="connsiteX531" fmla="*/ 5461897 w 7467600"/>
              <a:gd name="connsiteY531" fmla="*/ 4390879 h 6858000"/>
              <a:gd name="connsiteX532" fmla="*/ 4294126 w 7467600"/>
              <a:gd name="connsiteY532" fmla="*/ 3303048 h 6858000"/>
              <a:gd name="connsiteX533" fmla="*/ 4305321 w 7467600"/>
              <a:gd name="connsiteY533" fmla="*/ 3256953 h 6858000"/>
              <a:gd name="connsiteX534" fmla="*/ 4949299 w 7467600"/>
              <a:gd name="connsiteY534" fmla="*/ 3766336 h 6858000"/>
              <a:gd name="connsiteX535" fmla="*/ 5291452 w 7467600"/>
              <a:gd name="connsiteY535" fmla="*/ 4076801 h 6858000"/>
              <a:gd name="connsiteX536" fmla="*/ 5434998 w 7467600"/>
              <a:gd name="connsiteY536" fmla="*/ 4254100 h 6858000"/>
              <a:gd name="connsiteX537" fmla="*/ 5351015 w 7467600"/>
              <a:gd name="connsiteY537" fmla="*/ 3760989 h 6858000"/>
              <a:gd name="connsiteX538" fmla="*/ 5413780 w 7467600"/>
              <a:gd name="connsiteY538" fmla="*/ 2966265 h 6858000"/>
              <a:gd name="connsiteX539" fmla="*/ 5425627 w 7467600"/>
              <a:gd name="connsiteY539" fmla="*/ 2954192 h 6858000"/>
              <a:gd name="connsiteX540" fmla="*/ 6604735 w 7467600"/>
              <a:gd name="connsiteY540" fmla="*/ 2041381 h 6858000"/>
              <a:gd name="connsiteX541" fmla="*/ 7204487 w 7467600"/>
              <a:gd name="connsiteY541" fmla="*/ 2742112 h 6858000"/>
              <a:gd name="connsiteX542" fmla="*/ 7131592 w 7467600"/>
              <a:gd name="connsiteY542" fmla="*/ 2672096 h 6858000"/>
              <a:gd name="connsiteX543" fmla="*/ 6996344 w 7467600"/>
              <a:gd name="connsiteY543" fmla="*/ 2518310 h 6858000"/>
              <a:gd name="connsiteX544" fmla="*/ 6735495 w 7467600"/>
              <a:gd name="connsiteY544" fmla="*/ 2196890 h 6858000"/>
              <a:gd name="connsiteX545" fmla="*/ 6721901 w 7467600"/>
              <a:gd name="connsiteY545" fmla="*/ 2179274 h 6858000"/>
              <a:gd name="connsiteX546" fmla="*/ 6604735 w 7467600"/>
              <a:gd name="connsiteY546" fmla="*/ 2041381 h 6858000"/>
              <a:gd name="connsiteX547" fmla="*/ 6591670 w 7467600"/>
              <a:gd name="connsiteY547" fmla="*/ 1988277 h 6858000"/>
              <a:gd name="connsiteX548" fmla="*/ 6747349 w 7467600"/>
              <a:gd name="connsiteY548" fmla="*/ 2160069 h 6858000"/>
              <a:gd name="connsiteX549" fmla="*/ 6760943 w 7467600"/>
              <a:gd name="connsiteY549" fmla="*/ 2177686 h 6858000"/>
              <a:gd name="connsiteX550" fmla="*/ 7021065 w 7467600"/>
              <a:gd name="connsiteY550" fmla="*/ 2498102 h 6858000"/>
              <a:gd name="connsiteX551" fmla="*/ 7155223 w 7467600"/>
              <a:gd name="connsiteY551" fmla="*/ 2650386 h 6858000"/>
              <a:gd name="connsiteX552" fmla="*/ 7203167 w 7467600"/>
              <a:gd name="connsiteY552" fmla="*/ 2697288 h 6858000"/>
              <a:gd name="connsiteX553" fmla="*/ 6937703 w 7467600"/>
              <a:gd name="connsiteY553" fmla="*/ 2321981 h 6858000"/>
              <a:gd name="connsiteX554" fmla="*/ 6591670 w 7467600"/>
              <a:gd name="connsiteY554" fmla="*/ 1988277 h 6858000"/>
              <a:gd name="connsiteX555" fmla="*/ 5798671 w 7467600"/>
              <a:gd name="connsiteY555" fmla="*/ 1981601 h 6858000"/>
              <a:gd name="connsiteX556" fmla="*/ 5754709 w 7467600"/>
              <a:gd name="connsiteY556" fmla="*/ 2071454 h 6858000"/>
              <a:gd name="connsiteX557" fmla="*/ 5763044 w 7467600"/>
              <a:gd name="connsiteY557" fmla="*/ 2842206 h 6858000"/>
              <a:gd name="connsiteX558" fmla="*/ 5764974 w 7467600"/>
              <a:gd name="connsiteY558" fmla="*/ 2799609 h 6858000"/>
              <a:gd name="connsiteX559" fmla="*/ 5767665 w 7467600"/>
              <a:gd name="connsiteY559" fmla="*/ 2666409 h 6858000"/>
              <a:gd name="connsiteX560" fmla="*/ 5763055 w 7467600"/>
              <a:gd name="connsiteY560" fmla="*/ 2579705 h 6858000"/>
              <a:gd name="connsiteX561" fmla="*/ 5758079 w 7467600"/>
              <a:gd name="connsiteY561" fmla="*/ 2492508 h 6858000"/>
              <a:gd name="connsiteX562" fmla="*/ 5779325 w 7467600"/>
              <a:gd name="connsiteY562" fmla="*/ 2197069 h 6858000"/>
              <a:gd name="connsiteX563" fmla="*/ 5798671 w 7467600"/>
              <a:gd name="connsiteY563" fmla="*/ 1981601 h 6858000"/>
              <a:gd name="connsiteX564" fmla="*/ 5829202 w 7467600"/>
              <a:gd name="connsiteY564" fmla="*/ 1971679 h 6858000"/>
              <a:gd name="connsiteX565" fmla="*/ 5809558 w 7467600"/>
              <a:gd name="connsiteY565" fmla="*/ 2198043 h 6858000"/>
              <a:gd name="connsiteX566" fmla="*/ 5788653 w 7467600"/>
              <a:gd name="connsiteY566" fmla="*/ 2489430 h 6858000"/>
              <a:gd name="connsiteX567" fmla="*/ 5793439 w 7467600"/>
              <a:gd name="connsiteY567" fmla="*/ 2575235 h 6858000"/>
              <a:gd name="connsiteX568" fmla="*/ 5796837 w 7467600"/>
              <a:gd name="connsiteY568" fmla="*/ 2637633 h 6858000"/>
              <a:gd name="connsiteX569" fmla="*/ 5818614 w 7467600"/>
              <a:gd name="connsiteY569" fmla="*/ 2473055 h 6858000"/>
              <a:gd name="connsiteX570" fmla="*/ 5829202 w 7467600"/>
              <a:gd name="connsiteY570" fmla="*/ 1971679 h 6858000"/>
              <a:gd name="connsiteX571" fmla="*/ 5911389 w 7467600"/>
              <a:gd name="connsiteY571" fmla="*/ 1898371 h 6858000"/>
              <a:gd name="connsiteX572" fmla="*/ 6237627 w 7467600"/>
              <a:gd name="connsiteY572" fmla="*/ 2231921 h 6858000"/>
              <a:gd name="connsiteX573" fmla="*/ 5911389 w 7467600"/>
              <a:gd name="connsiteY573" fmla="*/ 1898371 h 6858000"/>
              <a:gd name="connsiteX574" fmla="*/ 6944437 w 7467600"/>
              <a:gd name="connsiteY574" fmla="*/ 1575402 h 6858000"/>
              <a:gd name="connsiteX575" fmla="*/ 6304730 w 7467600"/>
              <a:gd name="connsiteY575" fmla="*/ 1766654 h 6858000"/>
              <a:gd name="connsiteX576" fmla="*/ 6944437 w 7467600"/>
              <a:gd name="connsiteY576" fmla="*/ 1575402 h 6858000"/>
              <a:gd name="connsiteX577" fmla="*/ 7019523 w 7467600"/>
              <a:gd name="connsiteY577" fmla="*/ 1519450 h 6858000"/>
              <a:gd name="connsiteX578" fmla="*/ 6298091 w 7467600"/>
              <a:gd name="connsiteY578" fmla="*/ 1737122 h 6858000"/>
              <a:gd name="connsiteX579" fmla="*/ 7019523 w 7467600"/>
              <a:gd name="connsiteY579" fmla="*/ 1519450 h 6858000"/>
              <a:gd name="connsiteX580" fmla="*/ 2399523 w 7467600"/>
              <a:gd name="connsiteY580" fmla="*/ 1428234 h 6858000"/>
              <a:gd name="connsiteX581" fmla="*/ 2224982 w 7467600"/>
              <a:gd name="connsiteY581" fmla="*/ 1826201 h 6858000"/>
              <a:gd name="connsiteX582" fmla="*/ 2096099 w 7467600"/>
              <a:gd name="connsiteY582" fmla="*/ 2345900 h 6858000"/>
              <a:gd name="connsiteX583" fmla="*/ 2283317 w 7467600"/>
              <a:gd name="connsiteY583" fmla="*/ 1796925 h 6858000"/>
              <a:gd name="connsiteX584" fmla="*/ 2399523 w 7467600"/>
              <a:gd name="connsiteY584" fmla="*/ 1428234 h 6858000"/>
              <a:gd name="connsiteX585" fmla="*/ 2448558 w 7467600"/>
              <a:gd name="connsiteY585" fmla="*/ 1373435 h 6858000"/>
              <a:gd name="connsiteX586" fmla="*/ 2312521 w 7467600"/>
              <a:gd name="connsiteY586" fmla="*/ 1806140 h 6858000"/>
              <a:gd name="connsiteX587" fmla="*/ 2127533 w 7467600"/>
              <a:gd name="connsiteY587" fmla="*/ 2348380 h 6858000"/>
              <a:gd name="connsiteX588" fmla="*/ 2358080 w 7467600"/>
              <a:gd name="connsiteY588" fmla="*/ 1866134 h 6858000"/>
              <a:gd name="connsiteX589" fmla="*/ 2407436 w 7467600"/>
              <a:gd name="connsiteY589" fmla="*/ 1651070 h 6858000"/>
              <a:gd name="connsiteX590" fmla="*/ 2448558 w 7467600"/>
              <a:gd name="connsiteY590" fmla="*/ 1373435 h 6858000"/>
              <a:gd name="connsiteX591" fmla="*/ 278707 w 7467600"/>
              <a:gd name="connsiteY591" fmla="*/ 1352270 h 6858000"/>
              <a:gd name="connsiteX592" fmla="*/ 321570 w 7467600"/>
              <a:gd name="connsiteY592" fmla="*/ 1861610 h 6858000"/>
              <a:gd name="connsiteX593" fmla="*/ 294281 w 7467600"/>
              <a:gd name="connsiteY593" fmla="*/ 1440658 h 6858000"/>
              <a:gd name="connsiteX594" fmla="*/ 278707 w 7467600"/>
              <a:gd name="connsiteY594" fmla="*/ 1352270 h 6858000"/>
              <a:gd name="connsiteX595" fmla="*/ 1423821 w 7467600"/>
              <a:gd name="connsiteY595" fmla="*/ 1351958 h 6858000"/>
              <a:gd name="connsiteX596" fmla="*/ 1638521 w 7467600"/>
              <a:gd name="connsiteY596" fmla="*/ 1908470 h 6858000"/>
              <a:gd name="connsiteX597" fmla="*/ 1754199 w 7467600"/>
              <a:gd name="connsiteY597" fmla="*/ 2149284 h 6858000"/>
              <a:gd name="connsiteX598" fmla="*/ 1908359 w 7467600"/>
              <a:gd name="connsiteY598" fmla="*/ 2364988 h 6858000"/>
              <a:gd name="connsiteX599" fmla="*/ 1647661 w 7467600"/>
              <a:gd name="connsiteY599" fmla="*/ 1825945 h 6858000"/>
              <a:gd name="connsiteX600" fmla="*/ 1423821 w 7467600"/>
              <a:gd name="connsiteY600" fmla="*/ 1351958 h 6858000"/>
              <a:gd name="connsiteX601" fmla="*/ 1431890 w 7467600"/>
              <a:gd name="connsiteY601" fmla="*/ 1306475 h 6858000"/>
              <a:gd name="connsiteX602" fmla="*/ 1507597 w 7467600"/>
              <a:gd name="connsiteY602" fmla="*/ 1446132 h 6858000"/>
              <a:gd name="connsiteX603" fmla="*/ 1674586 w 7467600"/>
              <a:gd name="connsiteY603" fmla="*/ 1813832 h 6858000"/>
              <a:gd name="connsiteX604" fmla="*/ 1815950 w 7467600"/>
              <a:gd name="connsiteY604" fmla="*/ 2128564 h 6858000"/>
              <a:gd name="connsiteX605" fmla="*/ 1984242 w 7467600"/>
              <a:gd name="connsiteY605" fmla="*/ 2430829 h 6858000"/>
              <a:gd name="connsiteX606" fmla="*/ 2014023 w 7467600"/>
              <a:gd name="connsiteY606" fmla="*/ 2450995 h 6858000"/>
              <a:gd name="connsiteX607" fmla="*/ 1747337 w 7467600"/>
              <a:gd name="connsiteY607" fmla="*/ 1855264 h 6858000"/>
              <a:gd name="connsiteX608" fmla="*/ 1533749 w 7467600"/>
              <a:gd name="connsiteY608" fmla="*/ 1478656 h 6858000"/>
              <a:gd name="connsiteX609" fmla="*/ 1431890 w 7467600"/>
              <a:gd name="connsiteY609" fmla="*/ 1306475 h 6858000"/>
              <a:gd name="connsiteX610" fmla="*/ 5052692 w 7467600"/>
              <a:gd name="connsiteY610" fmla="*/ 1292994 h 6858000"/>
              <a:gd name="connsiteX611" fmla="*/ 5200661 w 7467600"/>
              <a:gd name="connsiteY611" fmla="*/ 1635186 h 6858000"/>
              <a:gd name="connsiteX612" fmla="*/ 5297138 w 7467600"/>
              <a:gd name="connsiteY612" fmla="*/ 1906351 h 6858000"/>
              <a:gd name="connsiteX613" fmla="*/ 5052692 w 7467600"/>
              <a:gd name="connsiteY613" fmla="*/ 1292994 h 6858000"/>
              <a:gd name="connsiteX614" fmla="*/ 5009948 w 7467600"/>
              <a:gd name="connsiteY614" fmla="*/ 1273619 h 6858000"/>
              <a:gd name="connsiteX615" fmla="*/ 5121777 w 7467600"/>
              <a:gd name="connsiteY615" fmla="*/ 1654213 h 6858000"/>
              <a:gd name="connsiteX616" fmla="*/ 5293545 w 7467600"/>
              <a:gd name="connsiteY616" fmla="*/ 2072247 h 6858000"/>
              <a:gd name="connsiteX617" fmla="*/ 5294042 w 7467600"/>
              <a:gd name="connsiteY617" fmla="*/ 2065019 h 6858000"/>
              <a:gd name="connsiteX618" fmla="*/ 5171936 w 7467600"/>
              <a:gd name="connsiteY618" fmla="*/ 1647613 h 6858000"/>
              <a:gd name="connsiteX619" fmla="*/ 5009948 w 7467600"/>
              <a:gd name="connsiteY619" fmla="*/ 1273619 h 6858000"/>
              <a:gd name="connsiteX620" fmla="*/ 655236 w 7467600"/>
              <a:gd name="connsiteY620" fmla="*/ 1268632 h 6858000"/>
              <a:gd name="connsiteX621" fmla="*/ 839521 w 7467600"/>
              <a:gd name="connsiteY621" fmla="*/ 1685315 h 6858000"/>
              <a:gd name="connsiteX622" fmla="*/ 1109416 w 7467600"/>
              <a:gd name="connsiteY622" fmla="*/ 2061663 h 6858000"/>
              <a:gd name="connsiteX623" fmla="*/ 1298300 w 7467600"/>
              <a:gd name="connsiteY623" fmla="*/ 2247742 h 6858000"/>
              <a:gd name="connsiteX624" fmla="*/ 1125871 w 7467600"/>
              <a:gd name="connsiteY624" fmla="*/ 1989513 h 6858000"/>
              <a:gd name="connsiteX625" fmla="*/ 981574 w 7467600"/>
              <a:gd name="connsiteY625" fmla="*/ 1783157 h 6858000"/>
              <a:gd name="connsiteX626" fmla="*/ 922198 w 7467600"/>
              <a:gd name="connsiteY626" fmla="*/ 1677437 h 6858000"/>
              <a:gd name="connsiteX627" fmla="*/ 869293 w 7467600"/>
              <a:gd name="connsiteY627" fmla="*/ 1583214 h 6858000"/>
              <a:gd name="connsiteX628" fmla="*/ 751431 w 7467600"/>
              <a:gd name="connsiteY628" fmla="*/ 1405731 h 6858000"/>
              <a:gd name="connsiteX629" fmla="*/ 655236 w 7467600"/>
              <a:gd name="connsiteY629" fmla="*/ 1268632 h 6858000"/>
              <a:gd name="connsiteX630" fmla="*/ 6516292 w 7467600"/>
              <a:gd name="connsiteY630" fmla="*/ 1263064 h 6858000"/>
              <a:gd name="connsiteX631" fmla="*/ 5736320 w 7467600"/>
              <a:gd name="connsiteY631" fmla="*/ 1501803 h 6858000"/>
              <a:gd name="connsiteX632" fmla="*/ 6516292 w 7467600"/>
              <a:gd name="connsiteY632" fmla="*/ 1263064 h 6858000"/>
              <a:gd name="connsiteX633" fmla="*/ 291466 w 7467600"/>
              <a:gd name="connsiteY633" fmla="*/ 1250369 h 6858000"/>
              <a:gd name="connsiteX634" fmla="*/ 323180 w 7467600"/>
              <a:gd name="connsiteY634" fmla="*/ 1435283 h 6858000"/>
              <a:gd name="connsiteX635" fmla="*/ 349381 w 7467600"/>
              <a:gd name="connsiteY635" fmla="*/ 1875041 h 6858000"/>
              <a:gd name="connsiteX636" fmla="*/ 374363 w 7467600"/>
              <a:gd name="connsiteY636" fmla="*/ 1506494 h 6858000"/>
              <a:gd name="connsiteX637" fmla="*/ 302168 w 7467600"/>
              <a:gd name="connsiteY637" fmla="*/ 1274495 h 6858000"/>
              <a:gd name="connsiteX638" fmla="*/ 291466 w 7467600"/>
              <a:gd name="connsiteY638" fmla="*/ 1250369 h 6858000"/>
              <a:gd name="connsiteX639" fmla="*/ 678222 w 7467600"/>
              <a:gd name="connsiteY639" fmla="*/ 1248670 h 6858000"/>
              <a:gd name="connsiteX640" fmla="*/ 775536 w 7467600"/>
              <a:gd name="connsiteY640" fmla="*/ 1388015 h 6858000"/>
              <a:gd name="connsiteX641" fmla="*/ 894529 w 7467600"/>
              <a:gd name="connsiteY641" fmla="*/ 1567739 h 6858000"/>
              <a:gd name="connsiteX642" fmla="*/ 948000 w 7467600"/>
              <a:gd name="connsiteY642" fmla="*/ 1663088 h 6858000"/>
              <a:gd name="connsiteX643" fmla="*/ 1006812 w 7467600"/>
              <a:gd name="connsiteY643" fmla="*/ 1767683 h 6858000"/>
              <a:gd name="connsiteX644" fmla="*/ 1149133 w 7467600"/>
              <a:gd name="connsiteY644" fmla="*/ 1971513 h 6858000"/>
              <a:gd name="connsiteX645" fmla="*/ 1333952 w 7467600"/>
              <a:gd name="connsiteY645" fmla="*/ 2251620 h 6858000"/>
              <a:gd name="connsiteX646" fmla="*/ 1337329 w 7467600"/>
              <a:gd name="connsiteY646" fmla="*/ 2258350 h 6858000"/>
              <a:gd name="connsiteX647" fmla="*/ 1014726 w 7467600"/>
              <a:gd name="connsiteY647" fmla="*/ 1615556 h 6858000"/>
              <a:gd name="connsiteX648" fmla="*/ 678222 w 7467600"/>
              <a:gd name="connsiteY648" fmla="*/ 1248670 h 6858000"/>
              <a:gd name="connsiteX649" fmla="*/ 6691602 w 7467600"/>
              <a:gd name="connsiteY649" fmla="*/ 1140573 h 6858000"/>
              <a:gd name="connsiteX650" fmla="*/ 6571100 w 7467600"/>
              <a:gd name="connsiteY650" fmla="*/ 1183662 h 6858000"/>
              <a:gd name="connsiteX651" fmla="*/ 6241687 w 7467600"/>
              <a:gd name="connsiteY651" fmla="*/ 1257600 h 6858000"/>
              <a:gd name="connsiteX652" fmla="*/ 5693009 w 7467600"/>
              <a:gd name="connsiteY652" fmla="*/ 1478256 h 6858000"/>
              <a:gd name="connsiteX653" fmla="*/ 6548420 w 7467600"/>
              <a:gd name="connsiteY653" fmla="*/ 1214599 h 6858000"/>
              <a:gd name="connsiteX654" fmla="*/ 6605473 w 7467600"/>
              <a:gd name="connsiteY654" fmla="*/ 1184686 h 6858000"/>
              <a:gd name="connsiteX655" fmla="*/ 6691602 w 7467600"/>
              <a:gd name="connsiteY655" fmla="*/ 1140573 h 6858000"/>
              <a:gd name="connsiteX656" fmla="*/ 4002475 w 7467600"/>
              <a:gd name="connsiteY656" fmla="*/ 1037802 h 6858000"/>
              <a:gd name="connsiteX657" fmla="*/ 4000324 w 7467600"/>
              <a:gd name="connsiteY657" fmla="*/ 1039362 h 6858000"/>
              <a:gd name="connsiteX658" fmla="*/ 4002862 w 7467600"/>
              <a:gd name="connsiteY658" fmla="*/ 1042866 h 6858000"/>
              <a:gd name="connsiteX659" fmla="*/ 4002475 w 7467600"/>
              <a:gd name="connsiteY659" fmla="*/ 1037802 h 6858000"/>
              <a:gd name="connsiteX660" fmla="*/ 506322 w 7467600"/>
              <a:gd name="connsiteY660" fmla="*/ 1020997 h 6858000"/>
              <a:gd name="connsiteX661" fmla="*/ 533068 w 7467600"/>
              <a:gd name="connsiteY661" fmla="*/ 1029409 h 6858000"/>
              <a:gd name="connsiteX662" fmla="*/ 1232525 w 7467600"/>
              <a:gd name="connsiteY662" fmla="*/ 1804675 h 6858000"/>
              <a:gd name="connsiteX663" fmla="*/ 1388858 w 7467600"/>
              <a:gd name="connsiteY663" fmla="*/ 2368011 h 6858000"/>
              <a:gd name="connsiteX664" fmla="*/ 1384098 w 7467600"/>
              <a:gd name="connsiteY664" fmla="*/ 2378125 h 6858000"/>
              <a:gd name="connsiteX665" fmla="*/ 1425393 w 7467600"/>
              <a:gd name="connsiteY665" fmla="*/ 2589124 h 6858000"/>
              <a:gd name="connsiteX666" fmla="*/ 1424001 w 7467600"/>
              <a:gd name="connsiteY666" fmla="*/ 2597541 h 6858000"/>
              <a:gd name="connsiteX667" fmla="*/ 2152729 w 7467600"/>
              <a:gd name="connsiteY667" fmla="*/ 2864487 h 6858000"/>
              <a:gd name="connsiteX668" fmla="*/ 2020609 w 7467600"/>
              <a:gd name="connsiteY668" fmla="*/ 2539671 h 6858000"/>
              <a:gd name="connsiteX669" fmla="*/ 2018920 w 7467600"/>
              <a:gd name="connsiteY669" fmla="*/ 2536309 h 6858000"/>
              <a:gd name="connsiteX670" fmla="*/ 1342441 w 7467600"/>
              <a:gd name="connsiteY670" fmla="*/ 1173017 h 6858000"/>
              <a:gd name="connsiteX671" fmla="*/ 1367925 w 7467600"/>
              <a:gd name="connsiteY671" fmla="*/ 1135648 h 6858000"/>
              <a:gd name="connsiteX672" fmla="*/ 1771401 w 7467600"/>
              <a:gd name="connsiteY672" fmla="*/ 1806673 h 6858000"/>
              <a:gd name="connsiteX673" fmla="*/ 1972385 w 7467600"/>
              <a:gd name="connsiteY673" fmla="*/ 2198735 h 6858000"/>
              <a:gd name="connsiteX674" fmla="*/ 2040892 w 7467600"/>
              <a:gd name="connsiteY674" fmla="*/ 2405205 h 6858000"/>
              <a:gd name="connsiteX675" fmla="*/ 2131689 w 7467600"/>
              <a:gd name="connsiteY675" fmla="*/ 1936926 h 6858000"/>
              <a:gd name="connsiteX676" fmla="*/ 2454820 w 7467600"/>
              <a:gd name="connsiteY676" fmla="*/ 1248808 h 6858000"/>
              <a:gd name="connsiteX677" fmla="*/ 2492512 w 7467600"/>
              <a:gd name="connsiteY677" fmla="*/ 1302920 h 6858000"/>
              <a:gd name="connsiteX678" fmla="*/ 2081216 w 7467600"/>
              <a:gd name="connsiteY678" fmla="*/ 2527513 h 6858000"/>
              <a:gd name="connsiteX679" fmla="*/ 2081211 w 7467600"/>
              <a:gd name="connsiteY679" fmla="*/ 2528916 h 6858000"/>
              <a:gd name="connsiteX680" fmla="*/ 2199067 w 7467600"/>
              <a:gd name="connsiteY680" fmla="*/ 2884061 h 6858000"/>
              <a:gd name="connsiteX681" fmla="*/ 3192586 w 7467600"/>
              <a:gd name="connsiteY681" fmla="*/ 3411496 h 6858000"/>
              <a:gd name="connsiteX682" fmla="*/ 3182620 w 7467600"/>
              <a:gd name="connsiteY682" fmla="*/ 3483279 h 6858000"/>
              <a:gd name="connsiteX683" fmla="*/ 2435119 w 7467600"/>
              <a:gd name="connsiteY683" fmla="*/ 3080173 h 6858000"/>
              <a:gd name="connsiteX684" fmla="*/ 2410152 w 7467600"/>
              <a:gd name="connsiteY684" fmla="*/ 3063751 h 6858000"/>
              <a:gd name="connsiteX685" fmla="*/ 2408099 w 7467600"/>
              <a:gd name="connsiteY685" fmla="*/ 3064403 h 6858000"/>
              <a:gd name="connsiteX686" fmla="*/ 2407218 w 7467600"/>
              <a:gd name="connsiteY686" fmla="*/ 3070324 h 6858000"/>
              <a:gd name="connsiteX687" fmla="*/ 2380138 w 7467600"/>
              <a:gd name="connsiteY687" fmla="*/ 3099341 h 6858000"/>
              <a:gd name="connsiteX688" fmla="*/ 1765923 w 7467600"/>
              <a:gd name="connsiteY688" fmla="*/ 3581043 h 6858000"/>
              <a:gd name="connsiteX689" fmla="*/ 1702258 w 7467600"/>
              <a:gd name="connsiteY689" fmla="*/ 3612286 h 6858000"/>
              <a:gd name="connsiteX690" fmla="*/ 1538370 w 7467600"/>
              <a:gd name="connsiteY690" fmla="*/ 3811804 h 6858000"/>
              <a:gd name="connsiteX691" fmla="*/ 542867 w 7467600"/>
              <a:gd name="connsiteY691" fmla="*/ 4944092 h 6858000"/>
              <a:gd name="connsiteX692" fmla="*/ 515800 w 7467600"/>
              <a:gd name="connsiteY692" fmla="*/ 4862180 h 6858000"/>
              <a:gd name="connsiteX693" fmla="*/ 909145 w 7467600"/>
              <a:gd name="connsiteY693" fmla="*/ 4199225 h 6858000"/>
              <a:gd name="connsiteX694" fmla="*/ 1214067 w 7467600"/>
              <a:gd name="connsiteY694" fmla="*/ 3908561 h 6858000"/>
              <a:gd name="connsiteX695" fmla="*/ 640967 w 7467600"/>
              <a:gd name="connsiteY695" fmla="*/ 4105601 h 6858000"/>
              <a:gd name="connsiteX696" fmla="*/ 112563 w 7467600"/>
              <a:gd name="connsiteY696" fmla="*/ 4396952 h 6858000"/>
              <a:gd name="connsiteX697" fmla="*/ 0 w 7467600"/>
              <a:gd name="connsiteY697" fmla="*/ 4466006 h 6858000"/>
              <a:gd name="connsiteX698" fmla="*/ 0 w 7467600"/>
              <a:gd name="connsiteY698" fmla="*/ 4233763 h 6858000"/>
              <a:gd name="connsiteX699" fmla="*/ 36881 w 7467600"/>
              <a:gd name="connsiteY699" fmla="*/ 4200118 h 6858000"/>
              <a:gd name="connsiteX700" fmla="*/ 910534 w 7467600"/>
              <a:gd name="connsiteY700" fmla="*/ 3629753 h 6858000"/>
              <a:gd name="connsiteX701" fmla="*/ 1578717 w 7467600"/>
              <a:gd name="connsiteY701" fmla="*/ 3575982 h 6858000"/>
              <a:gd name="connsiteX702" fmla="*/ 2338780 w 7467600"/>
              <a:gd name="connsiteY702" fmla="*/ 3033725 h 6858000"/>
              <a:gd name="connsiteX703" fmla="*/ 1807991 w 7467600"/>
              <a:gd name="connsiteY703" fmla="*/ 2807184 h 6858000"/>
              <a:gd name="connsiteX704" fmla="*/ 1416358 w 7467600"/>
              <a:gd name="connsiteY704" fmla="*/ 3112571 h 6858000"/>
              <a:gd name="connsiteX705" fmla="*/ 939066 w 7467600"/>
              <a:gd name="connsiteY705" fmla="*/ 3378798 h 6858000"/>
              <a:gd name="connsiteX706" fmla="*/ 115099 w 7467600"/>
              <a:gd name="connsiteY706" fmla="*/ 3607650 h 6858000"/>
              <a:gd name="connsiteX707" fmla="*/ 97284 w 7467600"/>
              <a:gd name="connsiteY707" fmla="*/ 3520393 h 6858000"/>
              <a:gd name="connsiteX708" fmla="*/ 922050 w 7467600"/>
              <a:gd name="connsiteY708" fmla="*/ 3074867 h 6858000"/>
              <a:gd name="connsiteX709" fmla="*/ 1405265 w 7467600"/>
              <a:gd name="connsiteY709" fmla="*/ 3016319 h 6858000"/>
              <a:gd name="connsiteX710" fmla="*/ 1407512 w 7467600"/>
              <a:gd name="connsiteY710" fmla="*/ 3018001 h 6858000"/>
              <a:gd name="connsiteX711" fmla="*/ 1726266 w 7467600"/>
              <a:gd name="connsiteY711" fmla="*/ 2777274 h 6858000"/>
              <a:gd name="connsiteX712" fmla="*/ 625390 w 7467600"/>
              <a:gd name="connsiteY712" fmla="*/ 2514541 h 6858000"/>
              <a:gd name="connsiteX713" fmla="*/ 619799 w 7467600"/>
              <a:gd name="connsiteY713" fmla="*/ 2527180 h 6858000"/>
              <a:gd name="connsiteX714" fmla="*/ 310030 w 7467600"/>
              <a:gd name="connsiteY714" fmla="*/ 2771818 h 6858000"/>
              <a:gd name="connsiteX715" fmla="*/ 173877 w 7467600"/>
              <a:gd name="connsiteY715" fmla="*/ 2937056 h 6858000"/>
              <a:gd name="connsiteX716" fmla="*/ 77889 w 7467600"/>
              <a:gd name="connsiteY716" fmla="*/ 3138440 h 6858000"/>
              <a:gd name="connsiteX717" fmla="*/ 0 w 7467600"/>
              <a:gd name="connsiteY717" fmla="*/ 3271395 h 6858000"/>
              <a:gd name="connsiteX718" fmla="*/ 0 w 7467600"/>
              <a:gd name="connsiteY718" fmla="*/ 3153002 h 6858000"/>
              <a:gd name="connsiteX719" fmla="*/ 2386 w 7467600"/>
              <a:gd name="connsiteY719" fmla="*/ 3149203 h 6858000"/>
              <a:gd name="connsiteX720" fmla="*/ 89753 w 7467600"/>
              <a:gd name="connsiteY720" fmla="*/ 2987702 h 6858000"/>
              <a:gd name="connsiteX721" fmla="*/ 76869 w 7467600"/>
              <a:gd name="connsiteY721" fmla="*/ 3005404 h 6858000"/>
              <a:gd name="connsiteX722" fmla="*/ 32049 w 7467600"/>
              <a:gd name="connsiteY722" fmla="*/ 3065814 h 6858000"/>
              <a:gd name="connsiteX723" fmla="*/ 0 w 7467600"/>
              <a:gd name="connsiteY723" fmla="*/ 3108744 h 6858000"/>
              <a:gd name="connsiteX724" fmla="*/ 0 w 7467600"/>
              <a:gd name="connsiteY724" fmla="*/ 3058059 h 6858000"/>
              <a:gd name="connsiteX725" fmla="*/ 7610 w 7467600"/>
              <a:gd name="connsiteY725" fmla="*/ 3047889 h 6858000"/>
              <a:gd name="connsiteX726" fmla="*/ 52419 w 7467600"/>
              <a:gd name="connsiteY726" fmla="*/ 2987479 h 6858000"/>
              <a:gd name="connsiteX727" fmla="*/ 59142 w 7467600"/>
              <a:gd name="connsiteY727" fmla="*/ 2978488 h 6858000"/>
              <a:gd name="connsiteX728" fmla="*/ 0 w 7467600"/>
              <a:gd name="connsiteY728" fmla="*/ 3015334 h 6858000"/>
              <a:gd name="connsiteX729" fmla="*/ 0 w 7467600"/>
              <a:gd name="connsiteY729" fmla="*/ 2914286 h 6858000"/>
              <a:gd name="connsiteX730" fmla="*/ 36383 w 7467600"/>
              <a:gd name="connsiteY730" fmla="*/ 2901128 h 6858000"/>
              <a:gd name="connsiteX731" fmla="*/ 156329 w 7467600"/>
              <a:gd name="connsiteY731" fmla="*/ 2840533 h 6858000"/>
              <a:gd name="connsiteX732" fmla="*/ 358355 w 7467600"/>
              <a:gd name="connsiteY732" fmla="*/ 2620471 h 6858000"/>
              <a:gd name="connsiteX733" fmla="*/ 510577 w 7467600"/>
              <a:gd name="connsiteY733" fmla="*/ 2501244 h 6858000"/>
              <a:gd name="connsiteX734" fmla="*/ 211967 w 7467600"/>
              <a:gd name="connsiteY734" fmla="*/ 2479171 h 6858000"/>
              <a:gd name="connsiteX735" fmla="*/ 0 w 7467600"/>
              <a:gd name="connsiteY735" fmla="*/ 2476398 h 6858000"/>
              <a:gd name="connsiteX736" fmla="*/ 0 w 7467600"/>
              <a:gd name="connsiteY736" fmla="*/ 2389189 h 6858000"/>
              <a:gd name="connsiteX737" fmla="*/ 103062 w 7467600"/>
              <a:gd name="connsiteY737" fmla="*/ 2389518 h 6858000"/>
              <a:gd name="connsiteX738" fmla="*/ 510734 w 7467600"/>
              <a:gd name="connsiteY738" fmla="*/ 2416201 h 6858000"/>
              <a:gd name="connsiteX739" fmla="*/ 279257 w 7467600"/>
              <a:gd name="connsiteY739" fmla="*/ 2092102 h 6858000"/>
              <a:gd name="connsiteX740" fmla="*/ 65265 w 7467600"/>
              <a:gd name="connsiteY740" fmla="*/ 2006049 h 6858000"/>
              <a:gd name="connsiteX741" fmla="*/ 0 w 7467600"/>
              <a:gd name="connsiteY741" fmla="*/ 1982532 h 6858000"/>
              <a:gd name="connsiteX742" fmla="*/ 0 w 7467600"/>
              <a:gd name="connsiteY742" fmla="*/ 1912789 h 6858000"/>
              <a:gd name="connsiteX743" fmla="*/ 97460 w 7467600"/>
              <a:gd name="connsiteY743" fmla="*/ 1953725 h 6858000"/>
              <a:gd name="connsiteX744" fmla="*/ 221272 w 7467600"/>
              <a:gd name="connsiteY744" fmla="*/ 1980766 h 6858000"/>
              <a:gd name="connsiteX745" fmla="*/ 116765 w 7467600"/>
              <a:gd name="connsiteY745" fmla="*/ 1911033 h 6858000"/>
              <a:gd name="connsiteX746" fmla="*/ 16405 w 7467600"/>
              <a:gd name="connsiteY746" fmla="*/ 1803412 h 6858000"/>
              <a:gd name="connsiteX747" fmla="*/ 0 w 7467600"/>
              <a:gd name="connsiteY747" fmla="*/ 1784777 h 6858000"/>
              <a:gd name="connsiteX748" fmla="*/ 0 w 7467600"/>
              <a:gd name="connsiteY748" fmla="*/ 1740082 h 6858000"/>
              <a:gd name="connsiteX749" fmla="*/ 39394 w 7467600"/>
              <a:gd name="connsiteY749" fmla="*/ 1784856 h 6858000"/>
              <a:gd name="connsiteX750" fmla="*/ 135813 w 7467600"/>
              <a:gd name="connsiteY750" fmla="*/ 1888838 h 6858000"/>
              <a:gd name="connsiteX751" fmla="*/ 242575 w 7467600"/>
              <a:gd name="connsiteY751" fmla="*/ 1958841 h 6858000"/>
              <a:gd name="connsiteX752" fmla="*/ 82197 w 7467600"/>
              <a:gd name="connsiteY752" fmla="*/ 1754826 h 6858000"/>
              <a:gd name="connsiteX753" fmla="*/ 0 w 7467600"/>
              <a:gd name="connsiteY753" fmla="*/ 1679650 h 6858000"/>
              <a:gd name="connsiteX754" fmla="*/ 0 w 7467600"/>
              <a:gd name="connsiteY754" fmla="*/ 1602463 h 6858000"/>
              <a:gd name="connsiteX755" fmla="*/ 84689 w 7467600"/>
              <a:gd name="connsiteY755" fmla="*/ 1677442 h 6858000"/>
              <a:gd name="connsiteX756" fmla="*/ 298437 w 7467600"/>
              <a:gd name="connsiteY756" fmla="*/ 1968019 h 6858000"/>
              <a:gd name="connsiteX757" fmla="*/ 227269 w 7467600"/>
              <a:gd name="connsiteY757" fmla="*/ 1114064 h 6858000"/>
              <a:gd name="connsiteX758" fmla="*/ 248003 w 7467600"/>
              <a:gd name="connsiteY758" fmla="*/ 1089613 h 6858000"/>
              <a:gd name="connsiteX759" fmla="*/ 427020 w 7467600"/>
              <a:gd name="connsiteY759" fmla="*/ 1619803 h 6858000"/>
              <a:gd name="connsiteX760" fmla="*/ 340345 w 7467600"/>
              <a:gd name="connsiteY760" fmla="*/ 2027739 h 6858000"/>
              <a:gd name="connsiteX761" fmla="*/ 360865 w 7467600"/>
              <a:gd name="connsiteY761" fmla="*/ 2044827 h 6858000"/>
              <a:gd name="connsiteX762" fmla="*/ 560414 w 7467600"/>
              <a:gd name="connsiteY762" fmla="*/ 2421457 h 6858000"/>
              <a:gd name="connsiteX763" fmla="*/ 1359703 w 7467600"/>
              <a:gd name="connsiteY763" fmla="*/ 2578554 h 6858000"/>
              <a:gd name="connsiteX764" fmla="*/ 1359422 w 7467600"/>
              <a:gd name="connsiteY764" fmla="*/ 2577994 h 6858000"/>
              <a:gd name="connsiteX765" fmla="*/ 828701 w 7467600"/>
              <a:gd name="connsiteY765" fmla="*/ 1839520 h 6858000"/>
              <a:gd name="connsiteX766" fmla="*/ 494427 w 7467600"/>
              <a:gd name="connsiteY766" fmla="*/ 1092333 h 6858000"/>
              <a:gd name="connsiteX767" fmla="*/ 506322 w 7467600"/>
              <a:gd name="connsiteY767" fmla="*/ 1020997 h 6858000"/>
              <a:gd name="connsiteX768" fmla="*/ 4570198 w 7467600"/>
              <a:gd name="connsiteY768" fmla="*/ 978081 h 6858000"/>
              <a:gd name="connsiteX769" fmla="*/ 4523691 w 7467600"/>
              <a:gd name="connsiteY769" fmla="*/ 1127776 h 6858000"/>
              <a:gd name="connsiteX770" fmla="*/ 4509875 w 7467600"/>
              <a:gd name="connsiteY770" fmla="*/ 1167552 h 6858000"/>
              <a:gd name="connsiteX771" fmla="*/ 4478168 w 7467600"/>
              <a:gd name="connsiteY771" fmla="*/ 1260735 h 6858000"/>
              <a:gd name="connsiteX772" fmla="*/ 4409309 w 7467600"/>
              <a:gd name="connsiteY772" fmla="*/ 1666996 h 6858000"/>
              <a:gd name="connsiteX773" fmla="*/ 4370031 w 7467600"/>
              <a:gd name="connsiteY773" fmla="*/ 1955666 h 6858000"/>
              <a:gd name="connsiteX774" fmla="*/ 4570198 w 7467600"/>
              <a:gd name="connsiteY774" fmla="*/ 978081 h 6858000"/>
              <a:gd name="connsiteX775" fmla="*/ 4557898 w 7467600"/>
              <a:gd name="connsiteY775" fmla="*/ 900011 h 6858000"/>
              <a:gd name="connsiteX776" fmla="*/ 4344840 w 7467600"/>
              <a:gd name="connsiteY776" fmla="*/ 1922038 h 6858000"/>
              <a:gd name="connsiteX777" fmla="*/ 4378710 w 7467600"/>
              <a:gd name="connsiteY777" fmla="*/ 1665516 h 6858000"/>
              <a:gd name="connsiteX778" fmla="*/ 4448798 w 7467600"/>
              <a:gd name="connsiteY778" fmla="*/ 1253024 h 6858000"/>
              <a:gd name="connsiteX779" fmla="*/ 4480315 w 7467600"/>
              <a:gd name="connsiteY779" fmla="*/ 1158454 h 6858000"/>
              <a:gd name="connsiteX780" fmla="*/ 4494133 w 7467600"/>
              <a:gd name="connsiteY780" fmla="*/ 1118676 h 6858000"/>
              <a:gd name="connsiteX781" fmla="*/ 4557898 w 7467600"/>
              <a:gd name="connsiteY781" fmla="*/ 900011 h 6858000"/>
              <a:gd name="connsiteX782" fmla="*/ 5870151 w 7467600"/>
              <a:gd name="connsiteY782" fmla="*/ 898890 h 6858000"/>
              <a:gd name="connsiteX783" fmla="*/ 5861335 w 7467600"/>
              <a:gd name="connsiteY783" fmla="*/ 899177 h 6858000"/>
              <a:gd name="connsiteX784" fmla="*/ 5843702 w 7467600"/>
              <a:gd name="connsiteY784" fmla="*/ 899748 h 6858000"/>
              <a:gd name="connsiteX785" fmla="*/ 5651107 w 7467600"/>
              <a:gd name="connsiteY785" fmla="*/ 920306 h 6858000"/>
              <a:gd name="connsiteX786" fmla="*/ 5459407 w 7467600"/>
              <a:gd name="connsiteY786" fmla="*/ 940975 h 6858000"/>
              <a:gd name="connsiteX787" fmla="*/ 5374846 w 7467600"/>
              <a:gd name="connsiteY787" fmla="*/ 941988 h 6858000"/>
              <a:gd name="connsiteX788" fmla="*/ 5256105 w 7467600"/>
              <a:gd name="connsiteY788" fmla="*/ 945632 h 6858000"/>
              <a:gd name="connsiteX789" fmla="*/ 5107071 w 7467600"/>
              <a:gd name="connsiteY789" fmla="*/ 969720 h 6858000"/>
              <a:gd name="connsiteX790" fmla="*/ 4998681 w 7467600"/>
              <a:gd name="connsiteY790" fmla="*/ 988771 h 6858000"/>
              <a:gd name="connsiteX791" fmla="*/ 5870151 w 7467600"/>
              <a:gd name="connsiteY791" fmla="*/ 898890 h 6858000"/>
              <a:gd name="connsiteX792" fmla="*/ 5504425 w 7467600"/>
              <a:gd name="connsiteY792" fmla="*/ 848067 h 6858000"/>
              <a:gd name="connsiteX793" fmla="*/ 4968849 w 7467600"/>
              <a:gd name="connsiteY793" fmla="*/ 962318 h 6858000"/>
              <a:gd name="connsiteX794" fmla="*/ 5104039 w 7467600"/>
              <a:gd name="connsiteY794" fmla="*/ 940634 h 6858000"/>
              <a:gd name="connsiteX795" fmla="*/ 5256311 w 7467600"/>
              <a:gd name="connsiteY795" fmla="*/ 916490 h 6858000"/>
              <a:gd name="connsiteX796" fmla="*/ 5377381 w 7467600"/>
              <a:gd name="connsiteY796" fmla="*/ 912671 h 6858000"/>
              <a:gd name="connsiteX797" fmla="*/ 5460148 w 7467600"/>
              <a:gd name="connsiteY797" fmla="*/ 911442 h 6858000"/>
              <a:gd name="connsiteX798" fmla="*/ 5648971 w 7467600"/>
              <a:gd name="connsiteY798" fmla="*/ 891331 h 6858000"/>
              <a:gd name="connsiteX799" fmla="*/ 5844807 w 7467600"/>
              <a:gd name="connsiteY799" fmla="*/ 870718 h 6858000"/>
              <a:gd name="connsiteX800" fmla="*/ 5862975 w 7467600"/>
              <a:gd name="connsiteY800" fmla="*/ 869756 h 6858000"/>
              <a:gd name="connsiteX801" fmla="*/ 5920887 w 7467600"/>
              <a:gd name="connsiteY801" fmla="*/ 865929 h 6858000"/>
              <a:gd name="connsiteX802" fmla="*/ 5504425 w 7467600"/>
              <a:gd name="connsiteY802" fmla="*/ 848067 h 6858000"/>
              <a:gd name="connsiteX803" fmla="*/ 3607114 w 7467600"/>
              <a:gd name="connsiteY803" fmla="*/ 467441 h 6858000"/>
              <a:gd name="connsiteX804" fmla="*/ 3296242 w 7467600"/>
              <a:gd name="connsiteY804" fmla="*/ 807991 h 6858000"/>
              <a:gd name="connsiteX805" fmla="*/ 3174674 w 7467600"/>
              <a:gd name="connsiteY805" fmla="*/ 919759 h 6858000"/>
              <a:gd name="connsiteX806" fmla="*/ 3042978 w 7467600"/>
              <a:gd name="connsiteY806" fmla="*/ 1054894 h 6858000"/>
              <a:gd name="connsiteX807" fmla="*/ 2968914 w 7467600"/>
              <a:gd name="connsiteY807" fmla="*/ 1133756 h 6858000"/>
              <a:gd name="connsiteX808" fmla="*/ 3103823 w 7467600"/>
              <a:gd name="connsiteY808" fmla="*/ 1026814 h 6858000"/>
              <a:gd name="connsiteX809" fmla="*/ 3607114 w 7467600"/>
              <a:gd name="connsiteY809" fmla="*/ 467441 h 6858000"/>
              <a:gd name="connsiteX810" fmla="*/ 3744487 w 7467600"/>
              <a:gd name="connsiteY810" fmla="*/ 383136 h 6858000"/>
              <a:gd name="connsiteX811" fmla="*/ 3970213 w 7467600"/>
              <a:gd name="connsiteY811" fmla="*/ 995559 h 6858000"/>
              <a:gd name="connsiteX812" fmla="*/ 3744487 w 7467600"/>
              <a:gd name="connsiteY812" fmla="*/ 383136 h 6858000"/>
              <a:gd name="connsiteX813" fmla="*/ 3624562 w 7467600"/>
              <a:gd name="connsiteY813" fmla="*/ 367041 h 6858000"/>
              <a:gd name="connsiteX814" fmla="*/ 3489712 w 7467600"/>
              <a:gd name="connsiteY814" fmla="*/ 485386 h 6858000"/>
              <a:gd name="connsiteX815" fmla="*/ 3182994 w 7467600"/>
              <a:gd name="connsiteY815" fmla="*/ 828265 h 6858000"/>
              <a:gd name="connsiteX816" fmla="*/ 2892114 w 7467600"/>
              <a:gd name="connsiteY816" fmla="*/ 1172635 h 6858000"/>
              <a:gd name="connsiteX817" fmla="*/ 3021459 w 7467600"/>
              <a:gd name="connsiteY817" fmla="*/ 1035385 h 6858000"/>
              <a:gd name="connsiteX818" fmla="*/ 3153873 w 7467600"/>
              <a:gd name="connsiteY818" fmla="*/ 898971 h 6858000"/>
              <a:gd name="connsiteX819" fmla="*/ 3276511 w 7467600"/>
              <a:gd name="connsiteY819" fmla="*/ 786423 h 6858000"/>
              <a:gd name="connsiteX820" fmla="*/ 3584154 w 7467600"/>
              <a:gd name="connsiteY820" fmla="*/ 448218 h 6858000"/>
              <a:gd name="connsiteX821" fmla="*/ 3624562 w 7467600"/>
              <a:gd name="connsiteY821" fmla="*/ 367041 h 6858000"/>
              <a:gd name="connsiteX822" fmla="*/ 3766672 w 7467600"/>
              <a:gd name="connsiteY822" fmla="*/ 359429 h 6858000"/>
              <a:gd name="connsiteX823" fmla="*/ 3996338 w 7467600"/>
              <a:gd name="connsiteY823" fmla="*/ 968237 h 6858000"/>
              <a:gd name="connsiteX824" fmla="*/ 3766672 w 7467600"/>
              <a:gd name="connsiteY824" fmla="*/ 359429 h 6858000"/>
              <a:gd name="connsiteX825" fmla="*/ 5805386 w 7467600"/>
              <a:gd name="connsiteY825" fmla="*/ 239240 h 6858000"/>
              <a:gd name="connsiteX826" fmla="*/ 5736947 w 7467600"/>
              <a:gd name="connsiteY826" fmla="*/ 261367 h 6858000"/>
              <a:gd name="connsiteX827" fmla="*/ 5427012 w 7467600"/>
              <a:gd name="connsiteY827" fmla="*/ 311272 h 6858000"/>
              <a:gd name="connsiteX828" fmla="*/ 5147818 w 7467600"/>
              <a:gd name="connsiteY828" fmla="*/ 322112 h 6858000"/>
              <a:gd name="connsiteX829" fmla="*/ 5060854 w 7467600"/>
              <a:gd name="connsiteY829" fmla="*/ 311882 h 6858000"/>
              <a:gd name="connsiteX830" fmla="*/ 4945989 w 7467600"/>
              <a:gd name="connsiteY830" fmla="*/ 300516 h 6858000"/>
              <a:gd name="connsiteX831" fmla="*/ 5410479 w 7467600"/>
              <a:gd name="connsiteY831" fmla="*/ 348434 h 6858000"/>
              <a:gd name="connsiteX832" fmla="*/ 5805386 w 7467600"/>
              <a:gd name="connsiteY832" fmla="*/ 239240 h 6858000"/>
              <a:gd name="connsiteX833" fmla="*/ 5905192 w 7467600"/>
              <a:gd name="connsiteY833" fmla="*/ 163079 h 6858000"/>
              <a:gd name="connsiteX834" fmla="*/ 5865655 w 7467600"/>
              <a:gd name="connsiteY834" fmla="*/ 171901 h 6858000"/>
              <a:gd name="connsiteX835" fmla="*/ 5259740 w 7467600"/>
              <a:gd name="connsiteY835" fmla="*/ 257013 h 6858000"/>
              <a:gd name="connsiteX836" fmla="*/ 5208466 w 7467600"/>
              <a:gd name="connsiteY836" fmla="*/ 257550 h 6858000"/>
              <a:gd name="connsiteX837" fmla="*/ 4980204 w 7467600"/>
              <a:gd name="connsiteY837" fmla="*/ 271903 h 6858000"/>
              <a:gd name="connsiteX838" fmla="*/ 5068068 w 7467600"/>
              <a:gd name="connsiteY838" fmla="*/ 282244 h 6858000"/>
              <a:gd name="connsiteX839" fmla="*/ 5153231 w 7467600"/>
              <a:gd name="connsiteY839" fmla="*/ 292240 h 6858000"/>
              <a:gd name="connsiteX840" fmla="*/ 5426491 w 7467600"/>
              <a:gd name="connsiteY840" fmla="*/ 281128 h 6858000"/>
              <a:gd name="connsiteX841" fmla="*/ 5731212 w 7467600"/>
              <a:gd name="connsiteY841" fmla="*/ 231951 h 6858000"/>
              <a:gd name="connsiteX842" fmla="*/ 5905192 w 7467600"/>
              <a:gd name="connsiteY842" fmla="*/ 163079 h 6858000"/>
              <a:gd name="connsiteX843" fmla="*/ 5944437 w 7467600"/>
              <a:gd name="connsiteY843" fmla="*/ 113829 h 6858000"/>
              <a:gd name="connsiteX844" fmla="*/ 5825032 w 7467600"/>
              <a:gd name="connsiteY844" fmla="*/ 146405 h 6858000"/>
              <a:gd name="connsiteX845" fmla="*/ 4955599 w 7467600"/>
              <a:gd name="connsiteY845" fmla="*/ 247008 h 6858000"/>
              <a:gd name="connsiteX846" fmla="*/ 5210104 w 7467600"/>
              <a:gd name="connsiteY846" fmla="*/ 228123 h 6858000"/>
              <a:gd name="connsiteX847" fmla="*/ 5261015 w 7467600"/>
              <a:gd name="connsiteY847" fmla="*/ 227087 h 6858000"/>
              <a:gd name="connsiteX848" fmla="*/ 5861181 w 7467600"/>
              <a:gd name="connsiteY848" fmla="*/ 143093 h 6858000"/>
              <a:gd name="connsiteX849" fmla="*/ 5961252 w 7467600"/>
              <a:gd name="connsiteY849" fmla="*/ 114820 h 6858000"/>
              <a:gd name="connsiteX850" fmla="*/ 5944437 w 7467600"/>
              <a:gd name="connsiteY850" fmla="*/ 113829 h 6858000"/>
              <a:gd name="connsiteX851" fmla="*/ 3882765 w 7467600"/>
              <a:gd name="connsiteY851" fmla="*/ 0 h 6858000"/>
              <a:gd name="connsiteX852" fmla="*/ 3995099 w 7467600"/>
              <a:gd name="connsiteY852" fmla="*/ 0 h 6858000"/>
              <a:gd name="connsiteX853" fmla="*/ 4163818 w 7467600"/>
              <a:gd name="connsiteY853" fmla="*/ 234104 h 6858000"/>
              <a:gd name="connsiteX854" fmla="*/ 4172099 w 7467600"/>
              <a:gd name="connsiteY854" fmla="*/ 234207 h 6858000"/>
              <a:gd name="connsiteX855" fmla="*/ 4784282 w 7467600"/>
              <a:gd name="connsiteY855" fmla="*/ 276561 h 6858000"/>
              <a:gd name="connsiteX856" fmla="*/ 4801687 w 7467600"/>
              <a:gd name="connsiteY856" fmla="*/ 267764 h 6858000"/>
              <a:gd name="connsiteX857" fmla="*/ 6082788 w 7467600"/>
              <a:gd name="connsiteY857" fmla="*/ 64119 h 6858000"/>
              <a:gd name="connsiteX858" fmla="*/ 6099442 w 7467600"/>
              <a:gd name="connsiteY858" fmla="*/ 82568 h 6858000"/>
              <a:gd name="connsiteX859" fmla="*/ 4804137 w 7467600"/>
              <a:gd name="connsiteY859" fmla="*/ 320931 h 6858000"/>
              <a:gd name="connsiteX860" fmla="*/ 4227047 w 7467600"/>
              <a:gd name="connsiteY860" fmla="*/ 313415 h 6858000"/>
              <a:gd name="connsiteX861" fmla="*/ 4346041 w 7467600"/>
              <a:gd name="connsiteY861" fmla="*/ 456086 h 6858000"/>
              <a:gd name="connsiteX862" fmla="*/ 4870967 w 7467600"/>
              <a:gd name="connsiteY862" fmla="*/ 963061 h 6858000"/>
              <a:gd name="connsiteX863" fmla="*/ 4889647 w 7467600"/>
              <a:gd name="connsiteY863" fmla="*/ 957147 h 6858000"/>
              <a:gd name="connsiteX864" fmla="*/ 5422504 w 7467600"/>
              <a:gd name="connsiteY864" fmla="*/ 805191 h 6858000"/>
              <a:gd name="connsiteX865" fmla="*/ 6087656 w 7467600"/>
              <a:gd name="connsiteY865" fmla="*/ 826703 h 6858000"/>
              <a:gd name="connsiteX866" fmla="*/ 6058717 w 7467600"/>
              <a:gd name="connsiteY866" fmla="*/ 865992 h 6858000"/>
              <a:gd name="connsiteX867" fmla="*/ 4974153 w 7467600"/>
              <a:gd name="connsiteY867" fmla="*/ 1045456 h 6858000"/>
              <a:gd name="connsiteX868" fmla="*/ 5627835 w 7467600"/>
              <a:gd name="connsiteY868" fmla="*/ 1472077 h 6858000"/>
              <a:gd name="connsiteX869" fmla="*/ 5629817 w 7467600"/>
              <a:gd name="connsiteY869" fmla="*/ 1471412 h 6858000"/>
              <a:gd name="connsiteX870" fmla="*/ 5634124 w 7467600"/>
              <a:gd name="connsiteY870" fmla="*/ 1470572 h 6858000"/>
              <a:gd name="connsiteX871" fmla="*/ 5755832 w 7467600"/>
              <a:gd name="connsiteY871" fmla="*/ 1383886 h 6858000"/>
              <a:gd name="connsiteX872" fmla="*/ 6014186 w 7467600"/>
              <a:gd name="connsiteY872" fmla="*/ 1279799 h 6858000"/>
              <a:gd name="connsiteX873" fmla="*/ 6901619 w 7467600"/>
              <a:gd name="connsiteY873" fmla="*/ 1047874 h 6858000"/>
              <a:gd name="connsiteX874" fmla="*/ 6931566 w 7467600"/>
              <a:gd name="connsiteY874" fmla="*/ 1062034 h 6858000"/>
              <a:gd name="connsiteX875" fmla="*/ 5790982 w 7467600"/>
              <a:gd name="connsiteY875" fmla="*/ 1561380 h 6858000"/>
              <a:gd name="connsiteX876" fmla="*/ 6188971 w 7467600"/>
              <a:gd name="connsiteY876" fmla="*/ 1755168 h 6858000"/>
              <a:gd name="connsiteX877" fmla="*/ 6202446 w 7467600"/>
              <a:gd name="connsiteY877" fmla="*/ 1752268 h 6858000"/>
              <a:gd name="connsiteX878" fmla="*/ 7179560 w 7467600"/>
              <a:gd name="connsiteY878" fmla="*/ 1467551 h 6858000"/>
              <a:gd name="connsiteX879" fmla="*/ 7158730 w 7467600"/>
              <a:gd name="connsiteY879" fmla="*/ 1507835 h 6858000"/>
              <a:gd name="connsiteX880" fmla="*/ 6326959 w 7467600"/>
              <a:gd name="connsiteY880" fmla="*/ 1817686 h 6858000"/>
              <a:gd name="connsiteX881" fmla="*/ 6537433 w 7467600"/>
              <a:gd name="connsiteY881" fmla="*/ 1907790 h 6858000"/>
              <a:gd name="connsiteX882" fmla="*/ 6550221 w 7467600"/>
              <a:gd name="connsiteY882" fmla="*/ 1910729 h 6858000"/>
              <a:gd name="connsiteX883" fmla="*/ 6964438 w 7467600"/>
              <a:gd name="connsiteY883" fmla="*/ 2209505 h 6858000"/>
              <a:gd name="connsiteX884" fmla="*/ 7367862 w 7467600"/>
              <a:gd name="connsiteY884" fmla="*/ 2806833 h 6858000"/>
              <a:gd name="connsiteX885" fmla="*/ 7364329 w 7467600"/>
              <a:gd name="connsiteY885" fmla="*/ 2826907 h 6858000"/>
              <a:gd name="connsiteX886" fmla="*/ 7290545 w 7467600"/>
              <a:gd name="connsiteY886" fmla="*/ 2850663 h 6858000"/>
              <a:gd name="connsiteX887" fmla="*/ 6472036 w 7467600"/>
              <a:gd name="connsiteY887" fmla="*/ 1959003 h 6858000"/>
              <a:gd name="connsiteX888" fmla="*/ 5792897 w 7467600"/>
              <a:gd name="connsiteY888" fmla="*/ 1647747 h 6858000"/>
              <a:gd name="connsiteX889" fmla="*/ 5842751 w 7467600"/>
              <a:gd name="connsiteY889" fmla="*/ 1816112 h 6858000"/>
              <a:gd name="connsiteX890" fmla="*/ 5847424 w 7467600"/>
              <a:gd name="connsiteY890" fmla="*/ 1815776 h 6858000"/>
              <a:gd name="connsiteX891" fmla="*/ 6399821 w 7467600"/>
              <a:gd name="connsiteY891" fmla="*/ 2344799 h 6858000"/>
              <a:gd name="connsiteX892" fmla="*/ 6323232 w 7467600"/>
              <a:gd name="connsiteY892" fmla="*/ 2389634 h 6858000"/>
              <a:gd name="connsiteX893" fmla="*/ 5942958 w 7467600"/>
              <a:gd name="connsiteY893" fmla="*/ 2077708 h 6858000"/>
              <a:gd name="connsiteX894" fmla="*/ 5921559 w 7467600"/>
              <a:gd name="connsiteY894" fmla="*/ 2378596 h 6858000"/>
              <a:gd name="connsiteX895" fmla="*/ 5817651 w 7467600"/>
              <a:gd name="connsiteY895" fmla="*/ 3023919 h 6858000"/>
              <a:gd name="connsiteX896" fmla="*/ 5729634 w 7467600"/>
              <a:gd name="connsiteY896" fmla="*/ 3051849 h 6858000"/>
              <a:gd name="connsiteX897" fmla="*/ 5611018 w 7467600"/>
              <a:gd name="connsiteY897" fmla="*/ 2316769 h 6858000"/>
              <a:gd name="connsiteX898" fmla="*/ 5687608 w 7467600"/>
              <a:gd name="connsiteY898" fmla="*/ 2039972 h 6858000"/>
              <a:gd name="connsiteX899" fmla="*/ 5657554 w 7467600"/>
              <a:gd name="connsiteY899" fmla="*/ 1576445 h 6858000"/>
              <a:gd name="connsiteX900" fmla="*/ 5150475 w 7467600"/>
              <a:gd name="connsiteY900" fmla="*/ 1274012 h 6858000"/>
              <a:gd name="connsiteX901" fmla="*/ 5349142 w 7467600"/>
              <a:gd name="connsiteY901" fmla="*/ 2204405 h 6858000"/>
              <a:gd name="connsiteX902" fmla="*/ 5262214 w 7467600"/>
              <a:gd name="connsiteY902" fmla="*/ 2233836 h 6858000"/>
              <a:gd name="connsiteX903" fmla="*/ 4981539 w 7467600"/>
              <a:gd name="connsiteY903" fmla="*/ 1542201 h 6858000"/>
              <a:gd name="connsiteX904" fmla="*/ 4958461 w 7467600"/>
              <a:gd name="connsiteY904" fmla="*/ 1136957 h 6858000"/>
              <a:gd name="connsiteX905" fmla="*/ 4655015 w 7467600"/>
              <a:gd name="connsiteY905" fmla="*/ 891426 h 6858000"/>
              <a:gd name="connsiteX906" fmla="*/ 4348002 w 7467600"/>
              <a:gd name="connsiteY906" fmla="*/ 2205895 h 6858000"/>
              <a:gd name="connsiteX907" fmla="*/ 4262250 w 7467600"/>
              <a:gd name="connsiteY907" fmla="*/ 2219972 h 6858000"/>
              <a:gd name="connsiteX908" fmla="*/ 4550611 w 7467600"/>
              <a:gd name="connsiteY908" fmla="*/ 817540 h 6858000"/>
              <a:gd name="connsiteX909" fmla="*/ 4564418 w 7467600"/>
              <a:gd name="connsiteY909" fmla="*/ 808293 h 6858000"/>
              <a:gd name="connsiteX910" fmla="*/ 4266388 w 7467600"/>
              <a:gd name="connsiteY910" fmla="*/ 500083 h 6858000"/>
              <a:gd name="connsiteX911" fmla="*/ 4032842 w 7467600"/>
              <a:gd name="connsiteY911" fmla="*/ 211809 h 6858000"/>
              <a:gd name="connsiteX912" fmla="*/ 3882765 w 7467600"/>
              <a:gd name="connsiteY912" fmla="*/ 0 h 6858000"/>
              <a:gd name="connsiteX913" fmla="*/ 3721337 w 7467600"/>
              <a:gd name="connsiteY913" fmla="*/ 0 h 6858000"/>
              <a:gd name="connsiteX914" fmla="*/ 3797544 w 7467600"/>
              <a:gd name="connsiteY914" fmla="*/ 0 h 6858000"/>
              <a:gd name="connsiteX915" fmla="*/ 3775734 w 7467600"/>
              <a:gd name="connsiteY915" fmla="*/ 95131 h 6858000"/>
              <a:gd name="connsiteX916" fmla="*/ 3724807 w 7467600"/>
              <a:gd name="connsiteY916" fmla="*/ 272257 h 6858000"/>
              <a:gd name="connsiteX917" fmla="*/ 3726844 w 7467600"/>
              <a:gd name="connsiteY917" fmla="*/ 282988 h 6858000"/>
              <a:gd name="connsiteX918" fmla="*/ 3742664 w 7467600"/>
              <a:gd name="connsiteY918" fmla="*/ 279918 h 6858000"/>
              <a:gd name="connsiteX919" fmla="*/ 4103910 w 7467600"/>
              <a:gd name="connsiteY919" fmla="*/ 1161917 h 6858000"/>
              <a:gd name="connsiteX920" fmla="*/ 4020269 w 7467600"/>
              <a:gd name="connsiteY920" fmla="*/ 1200406 h 6858000"/>
              <a:gd name="connsiteX921" fmla="*/ 3674882 w 7467600"/>
              <a:gd name="connsiteY921" fmla="*/ 488524 h 6858000"/>
              <a:gd name="connsiteX922" fmla="*/ 3132682 w 7467600"/>
              <a:gd name="connsiteY922" fmla="*/ 1072284 h 6858000"/>
              <a:gd name="connsiteX923" fmla="*/ 2716346 w 7467600"/>
              <a:gd name="connsiteY923" fmla="*/ 1276376 h 6858000"/>
              <a:gd name="connsiteX924" fmla="*/ 2716772 w 7467600"/>
              <a:gd name="connsiteY924" fmla="*/ 1255462 h 6858000"/>
              <a:gd name="connsiteX925" fmla="*/ 3471096 w 7467600"/>
              <a:gd name="connsiteY925" fmla="*/ 437072 h 6858000"/>
              <a:gd name="connsiteX926" fmla="*/ 3639057 w 7467600"/>
              <a:gd name="connsiteY926" fmla="*/ 286334 h 6858000"/>
              <a:gd name="connsiteX927" fmla="*/ 3640309 w 7467600"/>
              <a:gd name="connsiteY927" fmla="*/ 284664 h 6858000"/>
              <a:gd name="connsiteX928" fmla="*/ 3646022 w 7467600"/>
              <a:gd name="connsiteY928" fmla="*/ 276711 h 6858000"/>
              <a:gd name="connsiteX929" fmla="*/ 3707943 w 7467600"/>
              <a:gd name="connsiteY929" fmla="*/ 65958 h 6858000"/>
              <a:gd name="connsiteX930" fmla="*/ 3721337 w 7467600"/>
              <a:gd name="connsiteY930" fmla="*/ 0 h 6858000"/>
              <a:gd name="connsiteX931" fmla="*/ 2867960 w 7467600"/>
              <a:gd name="connsiteY931" fmla="*/ 0 h 6858000"/>
              <a:gd name="connsiteX932" fmla="*/ 2926351 w 7467600"/>
              <a:gd name="connsiteY932" fmla="*/ 0 h 6858000"/>
              <a:gd name="connsiteX933" fmla="*/ 2902823 w 7467600"/>
              <a:gd name="connsiteY933" fmla="*/ 262929 h 6858000"/>
              <a:gd name="connsiteX934" fmla="*/ 2940663 w 7467600"/>
              <a:gd name="connsiteY934" fmla="*/ 140884 h 6858000"/>
              <a:gd name="connsiteX935" fmla="*/ 2947039 w 7467600"/>
              <a:gd name="connsiteY935" fmla="*/ 122524 h 6858000"/>
              <a:gd name="connsiteX936" fmla="*/ 2984316 w 7467600"/>
              <a:gd name="connsiteY936" fmla="*/ 0 h 6858000"/>
              <a:gd name="connsiteX937" fmla="*/ 3016114 w 7467600"/>
              <a:gd name="connsiteY937" fmla="*/ 0 h 6858000"/>
              <a:gd name="connsiteX938" fmla="*/ 2979949 w 7467600"/>
              <a:gd name="connsiteY938" fmla="*/ 119274 h 6858000"/>
              <a:gd name="connsiteX939" fmla="*/ 3023879 w 7467600"/>
              <a:gd name="connsiteY939" fmla="*/ 0 h 6858000"/>
              <a:gd name="connsiteX940" fmla="*/ 3105400 w 7467600"/>
              <a:gd name="connsiteY940" fmla="*/ 0 h 6858000"/>
              <a:gd name="connsiteX941" fmla="*/ 3094669 w 7467600"/>
              <a:gd name="connsiteY941" fmla="*/ 30308 h 6858000"/>
              <a:gd name="connsiteX942" fmla="*/ 2901945 w 7467600"/>
              <a:gd name="connsiteY942" fmla="*/ 466538 h 6858000"/>
              <a:gd name="connsiteX943" fmla="*/ 2815209 w 7467600"/>
              <a:gd name="connsiteY943" fmla="*/ 497361 h 6858000"/>
              <a:gd name="connsiteX944" fmla="*/ 2844845 w 7467600"/>
              <a:gd name="connsiteY944" fmla="*/ 127638 h 6858000"/>
              <a:gd name="connsiteX945" fmla="*/ 2867960 w 7467600"/>
              <a:gd name="connsiteY945" fmla="*/ 0 h 6858000"/>
              <a:gd name="connsiteX946" fmla="*/ 1057230 w 7467600"/>
              <a:gd name="connsiteY946" fmla="*/ 0 h 6858000"/>
              <a:gd name="connsiteX947" fmla="*/ 1111003 w 7467600"/>
              <a:gd name="connsiteY947" fmla="*/ 0 h 6858000"/>
              <a:gd name="connsiteX948" fmla="*/ 1125553 w 7467600"/>
              <a:gd name="connsiteY948" fmla="*/ 52588 h 6858000"/>
              <a:gd name="connsiteX949" fmla="*/ 1304276 w 7467600"/>
              <a:gd name="connsiteY949" fmla="*/ 476275 h 6858000"/>
              <a:gd name="connsiteX950" fmla="*/ 1492066 w 7467600"/>
              <a:gd name="connsiteY950" fmla="*/ 886333 h 6858000"/>
              <a:gd name="connsiteX951" fmla="*/ 1423698 w 7467600"/>
              <a:gd name="connsiteY951" fmla="*/ 710817 h 6858000"/>
              <a:gd name="connsiteX952" fmla="*/ 1357609 w 7467600"/>
              <a:gd name="connsiteY952" fmla="*/ 532892 h 6858000"/>
              <a:gd name="connsiteX953" fmla="*/ 1309550 w 7467600"/>
              <a:gd name="connsiteY953" fmla="*/ 374031 h 6858000"/>
              <a:gd name="connsiteX954" fmla="*/ 1193673 w 7467600"/>
              <a:gd name="connsiteY954" fmla="*/ 49533 h 6858000"/>
              <a:gd name="connsiteX955" fmla="*/ 1164391 w 7467600"/>
              <a:gd name="connsiteY955" fmla="*/ 0 h 6858000"/>
              <a:gd name="connsiteX956" fmla="*/ 1200666 w 7467600"/>
              <a:gd name="connsiteY956" fmla="*/ 0 h 6858000"/>
              <a:gd name="connsiteX957" fmla="*/ 1223408 w 7467600"/>
              <a:gd name="connsiteY957" fmla="*/ 38996 h 6858000"/>
              <a:gd name="connsiteX958" fmla="*/ 1339635 w 7467600"/>
              <a:gd name="connsiteY958" fmla="*/ 365517 h 6858000"/>
              <a:gd name="connsiteX959" fmla="*/ 1387469 w 7467600"/>
              <a:gd name="connsiteY959" fmla="*/ 523079 h 6858000"/>
              <a:gd name="connsiteX960" fmla="*/ 1452685 w 7467600"/>
              <a:gd name="connsiteY960" fmla="*/ 699806 h 6858000"/>
              <a:gd name="connsiteX961" fmla="*/ 1492092 w 7467600"/>
              <a:gd name="connsiteY961" fmla="*/ 800424 h 6858000"/>
              <a:gd name="connsiteX962" fmla="*/ 1455302 w 7467600"/>
              <a:gd name="connsiteY962" fmla="*/ 632913 h 6858000"/>
              <a:gd name="connsiteX963" fmla="*/ 1222336 w 7467600"/>
              <a:gd name="connsiteY963" fmla="*/ 9480 h 6858000"/>
              <a:gd name="connsiteX964" fmla="*/ 1214634 w 7467600"/>
              <a:gd name="connsiteY964" fmla="*/ 0 h 6858000"/>
              <a:gd name="connsiteX965" fmla="*/ 1289827 w 7467600"/>
              <a:gd name="connsiteY965" fmla="*/ 0 h 6858000"/>
              <a:gd name="connsiteX966" fmla="*/ 1321076 w 7467600"/>
              <a:gd name="connsiteY966" fmla="*/ 59722 h 6858000"/>
              <a:gd name="connsiteX967" fmla="*/ 1512579 w 7467600"/>
              <a:gd name="connsiteY967" fmla="*/ 626441 h 6858000"/>
              <a:gd name="connsiteX968" fmla="*/ 1506076 w 7467600"/>
              <a:gd name="connsiteY968" fmla="*/ 1089289 h 6858000"/>
              <a:gd name="connsiteX969" fmla="*/ 1486346 w 7467600"/>
              <a:gd name="connsiteY969" fmla="*/ 1079919 h 6858000"/>
              <a:gd name="connsiteX970" fmla="*/ 1070511 w 7467600"/>
              <a:gd name="connsiteY970" fmla="*/ 48609 h 6858000"/>
              <a:gd name="connsiteX971" fmla="*/ 1057230 w 7467600"/>
              <a:gd name="connsiteY971" fmla="*/ 0 h 6858000"/>
              <a:gd name="connsiteX972" fmla="*/ 43151 w 7467600"/>
              <a:gd name="connsiteY972" fmla="*/ 0 h 6858000"/>
              <a:gd name="connsiteX973" fmla="*/ 95283 w 7467600"/>
              <a:gd name="connsiteY973" fmla="*/ 0 h 6858000"/>
              <a:gd name="connsiteX974" fmla="*/ 300708 w 7467600"/>
              <a:gd name="connsiteY974" fmla="*/ 154571 h 6858000"/>
              <a:gd name="connsiteX975" fmla="*/ 530414 w 7467600"/>
              <a:gd name="connsiteY975" fmla="*/ 354673 h 6858000"/>
              <a:gd name="connsiteX976" fmla="*/ 333785 w 7467600"/>
              <a:gd name="connsiteY976" fmla="*/ 161564 h 6858000"/>
              <a:gd name="connsiteX977" fmla="*/ 147005 w 7467600"/>
              <a:gd name="connsiteY977" fmla="*/ 0 h 6858000"/>
              <a:gd name="connsiteX978" fmla="*/ 272509 w 7467600"/>
              <a:gd name="connsiteY978" fmla="*/ 0 h 6858000"/>
              <a:gd name="connsiteX979" fmla="*/ 326276 w 7467600"/>
              <a:gd name="connsiteY979" fmla="*/ 45847 h 6858000"/>
              <a:gd name="connsiteX980" fmla="*/ 823759 w 7467600"/>
              <a:gd name="connsiteY980" fmla="*/ 574145 h 6858000"/>
              <a:gd name="connsiteX981" fmla="*/ 811254 w 7467600"/>
              <a:gd name="connsiteY981" fmla="*/ 665546 h 6858000"/>
              <a:gd name="connsiteX982" fmla="*/ 154042 w 7467600"/>
              <a:gd name="connsiteY982" fmla="*/ 261522 h 6858000"/>
              <a:gd name="connsiteX983" fmla="*/ 13550 w 7467600"/>
              <a:gd name="connsiteY983" fmla="*/ 158423 h 6858000"/>
              <a:gd name="connsiteX984" fmla="*/ 0 w 7467600"/>
              <a:gd name="connsiteY984" fmla="*/ 146618 h 6858000"/>
              <a:gd name="connsiteX985" fmla="*/ 0 w 7467600"/>
              <a:gd name="connsiteY985" fmla="*/ 59161 h 6858000"/>
              <a:gd name="connsiteX986" fmla="*/ 45427 w 7467600"/>
              <a:gd name="connsiteY986" fmla="*/ 101078 h 6858000"/>
              <a:gd name="connsiteX987" fmla="*/ 630103 w 7467600"/>
              <a:gd name="connsiteY987" fmla="*/ 485885 h 6858000"/>
              <a:gd name="connsiteX988" fmla="*/ 532040 w 7467600"/>
              <a:gd name="connsiteY988" fmla="*/ 399359 h 6858000"/>
              <a:gd name="connsiteX989" fmla="*/ 517618 w 7467600"/>
              <a:gd name="connsiteY989" fmla="*/ 385726 h 6858000"/>
              <a:gd name="connsiteX990" fmla="*/ 285074 w 7467600"/>
              <a:gd name="connsiteY990" fmla="*/ 182755 h 6858000"/>
              <a:gd name="connsiteX991" fmla="*/ 43151 w 7467600"/>
              <a:gd name="connsiteY99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12201 w 7467600"/>
              <a:gd name="connsiteY134" fmla="*/ 5128278 h 6858000"/>
              <a:gd name="connsiteX135" fmla="*/ 1903353 w 7467600"/>
              <a:gd name="connsiteY135" fmla="*/ 5044827 h 6858000"/>
              <a:gd name="connsiteX136" fmla="*/ 1936931 w 7467600"/>
              <a:gd name="connsiteY136" fmla="*/ 5093954 h 6858000"/>
              <a:gd name="connsiteX137" fmla="*/ 2195868 w 7467600"/>
              <a:gd name="connsiteY137" fmla="*/ 5396574 h 6858000"/>
              <a:gd name="connsiteX138" fmla="*/ 2088852 w 7467600"/>
              <a:gd name="connsiteY138" fmla="*/ 5166123 h 6858000"/>
              <a:gd name="connsiteX139" fmla="*/ 1958241 w 7467600"/>
              <a:gd name="connsiteY139" fmla="*/ 5067955 h 6858000"/>
              <a:gd name="connsiteX140" fmla="*/ 1903353 w 7467600"/>
              <a:gd name="connsiteY140" fmla="*/ 5044827 h 6858000"/>
              <a:gd name="connsiteX141" fmla="*/ 1979378 w 7467600"/>
              <a:gd name="connsiteY141" fmla="*/ 4769504 h 6858000"/>
              <a:gd name="connsiteX142" fmla="*/ 2882120 w 7467600"/>
              <a:gd name="connsiteY142" fmla="*/ 5064547 h 6858000"/>
              <a:gd name="connsiteX143" fmla="*/ 2793103 w 7467600"/>
              <a:gd name="connsiteY143" fmla="*/ 5039699 h 6858000"/>
              <a:gd name="connsiteX144" fmla="*/ 2770041 w 7467600"/>
              <a:gd name="connsiteY144" fmla="*/ 5033634 h 6858000"/>
              <a:gd name="connsiteX145" fmla="*/ 1979378 w 7467600"/>
              <a:gd name="connsiteY145" fmla="*/ 4769504 h 6858000"/>
              <a:gd name="connsiteX146" fmla="*/ 1927410 w 7467600"/>
              <a:gd name="connsiteY146" fmla="*/ 4716164 h 6858000"/>
              <a:gd name="connsiteX147" fmla="*/ 1959587 w 7467600"/>
              <a:gd name="connsiteY147" fmla="*/ 4728849 h 6858000"/>
              <a:gd name="connsiteX148" fmla="*/ 2777707 w 7467600"/>
              <a:gd name="connsiteY148" fmla="*/ 5003991 h 6858000"/>
              <a:gd name="connsiteX149" fmla="*/ 2800768 w 7467600"/>
              <a:gd name="connsiteY149" fmla="*/ 5010056 h 6858000"/>
              <a:gd name="connsiteX150" fmla="*/ 2879408 w 7467600"/>
              <a:gd name="connsiteY150" fmla="*/ 5031590 h 6858000"/>
              <a:gd name="connsiteX151" fmla="*/ 2862295 w 7467600"/>
              <a:gd name="connsiteY151" fmla="*/ 5022958 h 6858000"/>
              <a:gd name="connsiteX152" fmla="*/ 2813343 w 7467600"/>
              <a:gd name="connsiteY152" fmla="*/ 4998369 h 6858000"/>
              <a:gd name="connsiteX153" fmla="*/ 2646245 w 7467600"/>
              <a:gd name="connsiteY153" fmla="*/ 4930999 h 6858000"/>
              <a:gd name="connsiteX154" fmla="*/ 1999243 w 7467600"/>
              <a:gd name="connsiteY154" fmla="*/ 4730524 h 6858000"/>
              <a:gd name="connsiteX155" fmla="*/ 1979527 w 7467600"/>
              <a:gd name="connsiteY155" fmla="*/ 4726651 h 6858000"/>
              <a:gd name="connsiteX156" fmla="*/ 1927410 w 7467600"/>
              <a:gd name="connsiteY156" fmla="*/ 4716164 h 6858000"/>
              <a:gd name="connsiteX157" fmla="*/ 1997014 w 7467600"/>
              <a:gd name="connsiteY157" fmla="*/ 4698007 h 6858000"/>
              <a:gd name="connsiteX158" fmla="*/ 2005458 w 7467600"/>
              <a:gd name="connsiteY158" fmla="*/ 4699540 h 6858000"/>
              <a:gd name="connsiteX159" fmla="*/ 2657186 w 7467600"/>
              <a:gd name="connsiteY159" fmla="*/ 4901687 h 6858000"/>
              <a:gd name="connsiteX160" fmla="*/ 2826662 w 7467600"/>
              <a:gd name="connsiteY160" fmla="*/ 4970362 h 6858000"/>
              <a:gd name="connsiteX161" fmla="*/ 2876100 w 7467600"/>
              <a:gd name="connsiteY161" fmla="*/ 4995397 h 6858000"/>
              <a:gd name="connsiteX162" fmla="*/ 3042600 w 7467600"/>
              <a:gd name="connsiteY162" fmla="*/ 5059532 h 6858000"/>
              <a:gd name="connsiteX163" fmla="*/ 1997014 w 7467600"/>
              <a:gd name="connsiteY163" fmla="*/ 4698007 h 6858000"/>
              <a:gd name="connsiteX164" fmla="*/ 2305292 w 7467600"/>
              <a:gd name="connsiteY164" fmla="*/ 4219492 h 6858000"/>
              <a:gd name="connsiteX165" fmla="*/ 3360922 w 7467600"/>
              <a:gd name="connsiteY165" fmla="*/ 4529373 h 6858000"/>
              <a:gd name="connsiteX166" fmla="*/ 3492420 w 7467600"/>
              <a:gd name="connsiteY166" fmla="*/ 4510145 h 6858000"/>
              <a:gd name="connsiteX167" fmla="*/ 3364086 w 7467600"/>
              <a:gd name="connsiteY167" fmla="*/ 4480340 h 6858000"/>
              <a:gd name="connsiteX168" fmla="*/ 3225818 w 7467600"/>
              <a:gd name="connsiteY168" fmla="*/ 4411822 h 6858000"/>
              <a:gd name="connsiteX169" fmla="*/ 3129696 w 7467600"/>
              <a:gd name="connsiteY169" fmla="*/ 4360704 h 6858000"/>
              <a:gd name="connsiteX170" fmla="*/ 2814545 w 7467600"/>
              <a:gd name="connsiteY170" fmla="*/ 4282955 h 6858000"/>
              <a:gd name="connsiteX171" fmla="*/ 2305292 w 7467600"/>
              <a:gd name="connsiteY171" fmla="*/ 4219492 h 6858000"/>
              <a:gd name="connsiteX172" fmla="*/ 2626982 w 7467600"/>
              <a:gd name="connsiteY172" fmla="*/ 4206450 h 6858000"/>
              <a:gd name="connsiteX173" fmla="*/ 2490617 w 7467600"/>
              <a:gd name="connsiteY173" fmla="*/ 4206951 h 6858000"/>
              <a:gd name="connsiteX174" fmla="*/ 2819869 w 7467600"/>
              <a:gd name="connsiteY174" fmla="*/ 4252936 h 6858000"/>
              <a:gd name="connsiteX175" fmla="*/ 3143018 w 7467600"/>
              <a:gd name="connsiteY175" fmla="*/ 4332698 h 6858000"/>
              <a:gd name="connsiteX176" fmla="*/ 3241520 w 7467600"/>
              <a:gd name="connsiteY176" fmla="*/ 4385112 h 6858000"/>
              <a:gd name="connsiteX177" fmla="*/ 3374575 w 7467600"/>
              <a:gd name="connsiteY177" fmla="*/ 4451517 h 6858000"/>
              <a:gd name="connsiteX178" fmla="*/ 3505221 w 7467600"/>
              <a:gd name="connsiteY178" fmla="*/ 4480757 h 6858000"/>
              <a:gd name="connsiteX179" fmla="*/ 2626982 w 7467600"/>
              <a:gd name="connsiteY179" fmla="*/ 4206450 h 6858000"/>
              <a:gd name="connsiteX180" fmla="*/ 1310106 w 7467600"/>
              <a:gd name="connsiteY180" fmla="*/ 3943217 h 6858000"/>
              <a:gd name="connsiteX181" fmla="*/ 854994 w 7467600"/>
              <a:gd name="connsiteY181" fmla="*/ 4399136 h 6858000"/>
              <a:gd name="connsiteX182" fmla="*/ 742462 w 7467600"/>
              <a:gd name="connsiteY182" fmla="*/ 4594648 h 6858000"/>
              <a:gd name="connsiteX183" fmla="*/ 820602 w 7467600"/>
              <a:gd name="connsiteY183" fmla="*/ 4485915 h 6858000"/>
              <a:gd name="connsiteX184" fmla="*/ 878295 w 7467600"/>
              <a:gd name="connsiteY184" fmla="*/ 4403594 h 6858000"/>
              <a:gd name="connsiteX185" fmla="*/ 1240607 w 7467600"/>
              <a:gd name="connsiteY185" fmla="*/ 4010401 h 6858000"/>
              <a:gd name="connsiteX186" fmla="*/ 1310106 w 7467600"/>
              <a:gd name="connsiteY186" fmla="*/ 3943217 h 6858000"/>
              <a:gd name="connsiteX187" fmla="*/ 1423113 w 7467600"/>
              <a:gd name="connsiteY187" fmla="*/ 3874565 h 6858000"/>
              <a:gd name="connsiteX188" fmla="*/ 1260565 w 7467600"/>
              <a:gd name="connsiteY188" fmla="*/ 4031982 h 6858000"/>
              <a:gd name="connsiteX189" fmla="*/ 901900 w 7467600"/>
              <a:gd name="connsiteY189" fmla="*/ 4421236 h 6858000"/>
              <a:gd name="connsiteX190" fmla="*/ 845044 w 7467600"/>
              <a:gd name="connsiteY190" fmla="*/ 4502436 h 6858000"/>
              <a:gd name="connsiteX191" fmla="*/ 685926 w 7467600"/>
              <a:gd name="connsiteY191" fmla="*/ 4703069 h 6858000"/>
              <a:gd name="connsiteX192" fmla="*/ 684248 w 7467600"/>
              <a:gd name="connsiteY192" fmla="*/ 4706721 h 6858000"/>
              <a:gd name="connsiteX193" fmla="*/ 1423113 w 7467600"/>
              <a:gd name="connsiteY193" fmla="*/ 3874565 h 6858000"/>
              <a:gd name="connsiteX194" fmla="*/ 3316479 w 7467600"/>
              <a:gd name="connsiteY194" fmla="*/ 3872136 h 6858000"/>
              <a:gd name="connsiteX195" fmla="*/ 3546806 w 7467600"/>
              <a:gd name="connsiteY195" fmla="*/ 4356139 h 6858000"/>
              <a:gd name="connsiteX196" fmla="*/ 3364433 w 7467600"/>
              <a:gd name="connsiteY196" fmla="*/ 3953121 h 6858000"/>
              <a:gd name="connsiteX197" fmla="*/ 3316479 w 7467600"/>
              <a:gd name="connsiteY197" fmla="*/ 3872136 h 6858000"/>
              <a:gd name="connsiteX198" fmla="*/ 3291335 w 7467600"/>
              <a:gd name="connsiteY198" fmla="*/ 3767420 h 6858000"/>
              <a:gd name="connsiteX199" fmla="*/ 3390805 w 7467600"/>
              <a:gd name="connsiteY199" fmla="*/ 3937163 h 6858000"/>
              <a:gd name="connsiteX200" fmla="*/ 3579062 w 7467600"/>
              <a:gd name="connsiteY200" fmla="*/ 4359040 h 6858000"/>
              <a:gd name="connsiteX201" fmla="*/ 3467355 w 7467600"/>
              <a:gd name="connsiteY201" fmla="*/ 3988130 h 6858000"/>
              <a:gd name="connsiteX202" fmla="*/ 3310753 w 7467600"/>
              <a:gd name="connsiteY202" fmla="*/ 3787140 h 6858000"/>
              <a:gd name="connsiteX203" fmla="*/ 3291335 w 7467600"/>
              <a:gd name="connsiteY203" fmla="*/ 3767420 h 6858000"/>
              <a:gd name="connsiteX204" fmla="*/ 1635889 w 7467600"/>
              <a:gd name="connsiteY204" fmla="*/ 3709494 h 6858000"/>
              <a:gd name="connsiteX205" fmla="*/ 1634800 w 7467600"/>
              <a:gd name="connsiteY205" fmla="*/ 3731111 h 6858000"/>
              <a:gd name="connsiteX206" fmla="*/ 1635889 w 7467600"/>
              <a:gd name="connsiteY206" fmla="*/ 3709494 h 6858000"/>
              <a:gd name="connsiteX207" fmla="*/ 1510397 w 7467600"/>
              <a:gd name="connsiteY207" fmla="*/ 3684705 h 6858000"/>
              <a:gd name="connsiteX208" fmla="*/ 1146550 w 7467600"/>
              <a:gd name="connsiteY208" fmla="*/ 3802012 h 6858000"/>
              <a:gd name="connsiteX209" fmla="*/ 698834 w 7467600"/>
              <a:gd name="connsiteY209" fmla="*/ 3952272 h 6858000"/>
              <a:gd name="connsiteX210" fmla="*/ 34256 w 7467600"/>
              <a:gd name="connsiteY210" fmla="*/ 4347603 h 6858000"/>
              <a:gd name="connsiteX211" fmla="*/ 527241 w 7467600"/>
              <a:gd name="connsiteY211" fmla="*/ 4065078 h 6858000"/>
              <a:gd name="connsiteX212" fmla="*/ 1510397 w 7467600"/>
              <a:gd name="connsiteY212" fmla="*/ 3684705 h 6858000"/>
              <a:gd name="connsiteX213" fmla="*/ 1313114 w 7467600"/>
              <a:gd name="connsiteY213" fmla="*/ 3655216 h 6858000"/>
              <a:gd name="connsiteX214" fmla="*/ 1109304 w 7467600"/>
              <a:gd name="connsiteY214" fmla="*/ 3669030 h 6858000"/>
              <a:gd name="connsiteX215" fmla="*/ 8129 w 7467600"/>
              <a:gd name="connsiteY215" fmla="*/ 4330519 h 6858000"/>
              <a:gd name="connsiteX216" fmla="*/ 687572 w 7467600"/>
              <a:gd name="connsiteY216" fmla="*/ 3925629 h 6858000"/>
              <a:gd name="connsiteX217" fmla="*/ 1138365 w 7467600"/>
              <a:gd name="connsiteY217" fmla="*/ 3774515 h 6858000"/>
              <a:gd name="connsiteX218" fmla="*/ 1505579 w 7467600"/>
              <a:gd name="connsiteY218" fmla="*/ 3655526 h 6858000"/>
              <a:gd name="connsiteX219" fmla="*/ 1313114 w 7467600"/>
              <a:gd name="connsiteY219" fmla="*/ 3655216 h 6858000"/>
              <a:gd name="connsiteX220" fmla="*/ 3655073 w 7467600"/>
              <a:gd name="connsiteY220" fmla="*/ 3650884 h 6858000"/>
              <a:gd name="connsiteX221" fmla="*/ 3989938 w 7467600"/>
              <a:gd name="connsiteY221" fmla="*/ 3991685 h 6858000"/>
              <a:gd name="connsiteX222" fmla="*/ 4393907 w 7467600"/>
              <a:gd name="connsiteY222" fmla="*/ 4261258 h 6858000"/>
              <a:gd name="connsiteX223" fmla="*/ 4648051 w 7467600"/>
              <a:gd name="connsiteY223" fmla="*/ 4374051 h 6858000"/>
              <a:gd name="connsiteX224" fmla="*/ 4383389 w 7467600"/>
              <a:gd name="connsiteY224" fmla="*/ 4184369 h 6858000"/>
              <a:gd name="connsiteX225" fmla="*/ 4165508 w 7467600"/>
              <a:gd name="connsiteY225" fmla="*/ 4035196 h 6858000"/>
              <a:gd name="connsiteX226" fmla="*/ 4068162 w 7467600"/>
              <a:gd name="connsiteY226" fmla="*/ 3953394 h 6858000"/>
              <a:gd name="connsiteX227" fmla="*/ 3981416 w 7467600"/>
              <a:gd name="connsiteY227" fmla="*/ 3880482 h 6858000"/>
              <a:gd name="connsiteX228" fmla="*/ 3800147 w 7467600"/>
              <a:gd name="connsiteY228" fmla="*/ 3749872 h 6858000"/>
              <a:gd name="connsiteX229" fmla="*/ 3655073 w 7467600"/>
              <a:gd name="connsiteY229" fmla="*/ 3650884 h 6858000"/>
              <a:gd name="connsiteX230" fmla="*/ 3670252 w 7467600"/>
              <a:gd name="connsiteY230" fmla="*/ 3622798 h 6858000"/>
              <a:gd name="connsiteX231" fmla="*/ 3817258 w 7467600"/>
              <a:gd name="connsiteY231" fmla="*/ 3723577 h 6858000"/>
              <a:gd name="connsiteX232" fmla="*/ 4000461 w 7467600"/>
              <a:gd name="connsiteY232" fmla="*/ 3855966 h 6858000"/>
              <a:gd name="connsiteX233" fmla="*/ 4088180 w 7467600"/>
              <a:gd name="connsiteY233" fmla="*/ 3929774 h 6858000"/>
              <a:gd name="connsiteX234" fmla="*/ 4184555 w 7467600"/>
              <a:gd name="connsiteY234" fmla="*/ 4010683 h 6858000"/>
              <a:gd name="connsiteX235" fmla="*/ 4399563 w 7467600"/>
              <a:gd name="connsiteY235" fmla="*/ 4158106 h 6858000"/>
              <a:gd name="connsiteX236" fmla="*/ 4684469 w 7467600"/>
              <a:gd name="connsiteY236" fmla="*/ 4364680 h 6858000"/>
              <a:gd name="connsiteX237" fmla="*/ 4690271 w 7467600"/>
              <a:gd name="connsiteY237" fmla="*/ 4370034 h 6858000"/>
              <a:gd name="connsiteX238" fmla="*/ 4136093 w 7467600"/>
              <a:gd name="connsiteY238" fmla="*/ 3858466 h 6858000"/>
              <a:gd name="connsiteX239" fmla="*/ 3670252 w 7467600"/>
              <a:gd name="connsiteY239" fmla="*/ 3622798 h 6858000"/>
              <a:gd name="connsiteX240" fmla="*/ 4440129 w 7467600"/>
              <a:gd name="connsiteY240" fmla="*/ 3448571 h 6858000"/>
              <a:gd name="connsiteX241" fmla="*/ 4856525 w 7467600"/>
              <a:gd name="connsiteY241" fmla="*/ 3915351 h 6858000"/>
              <a:gd name="connsiteX242" fmla="*/ 5059055 w 7467600"/>
              <a:gd name="connsiteY242" fmla="*/ 4108918 h 6858000"/>
              <a:gd name="connsiteX243" fmla="*/ 5290070 w 7467600"/>
              <a:gd name="connsiteY243" fmla="*/ 4263619 h 6858000"/>
              <a:gd name="connsiteX244" fmla="*/ 4834991 w 7467600"/>
              <a:gd name="connsiteY244" fmla="*/ 3830985 h 6858000"/>
              <a:gd name="connsiteX245" fmla="*/ 4440129 w 7467600"/>
              <a:gd name="connsiteY245" fmla="*/ 3448571 h 6858000"/>
              <a:gd name="connsiteX246" fmla="*/ 4441737 w 7467600"/>
              <a:gd name="connsiteY246" fmla="*/ 3399734 h 6858000"/>
              <a:gd name="connsiteX247" fmla="*/ 4431236 w 7467600"/>
              <a:gd name="connsiteY247" fmla="*/ 3400954 h 6858000"/>
              <a:gd name="connsiteX248" fmla="*/ 4557150 w 7467600"/>
              <a:gd name="connsiteY248" fmla="*/ 3510023 h 6858000"/>
              <a:gd name="connsiteX249" fmla="*/ 4856936 w 7467600"/>
              <a:gd name="connsiteY249" fmla="*/ 3809146 h 6858000"/>
              <a:gd name="connsiteX250" fmla="*/ 5111996 w 7467600"/>
              <a:gd name="connsiteY250" fmla="*/ 4065759 h 6858000"/>
              <a:gd name="connsiteX251" fmla="*/ 5388878 w 7467600"/>
              <a:gd name="connsiteY251" fmla="*/ 4300185 h 6858000"/>
              <a:gd name="connsiteX252" fmla="*/ 5425556 w 7467600"/>
              <a:gd name="connsiteY252" fmla="*/ 4308967 h 6858000"/>
              <a:gd name="connsiteX253" fmla="*/ 4943646 w 7467600"/>
              <a:gd name="connsiteY253" fmla="*/ 3822916 h 6858000"/>
              <a:gd name="connsiteX254" fmla="*/ 4594837 w 7467600"/>
              <a:gd name="connsiteY254" fmla="*/ 3532274 h 6858000"/>
              <a:gd name="connsiteX255" fmla="*/ 4441737 w 7467600"/>
              <a:gd name="connsiteY255" fmla="*/ 3399734 h 6858000"/>
              <a:gd name="connsiteX256" fmla="*/ 5425834 w 7467600"/>
              <a:gd name="connsiteY256" fmla="*/ 3162785 h 6858000"/>
              <a:gd name="connsiteX257" fmla="*/ 5401644 w 7467600"/>
              <a:gd name="connsiteY257" fmla="*/ 3617847 h 6858000"/>
              <a:gd name="connsiteX258" fmla="*/ 5467256 w 7467600"/>
              <a:gd name="connsiteY258" fmla="*/ 4175494 h 6858000"/>
              <a:gd name="connsiteX259" fmla="*/ 5448069 w 7467600"/>
              <a:gd name="connsiteY259" fmla="*/ 3567554 h 6858000"/>
              <a:gd name="connsiteX260" fmla="*/ 5425834 w 7467600"/>
              <a:gd name="connsiteY260" fmla="*/ 3162785 h 6858000"/>
              <a:gd name="connsiteX261" fmla="*/ 1318687 w 7467600"/>
              <a:gd name="connsiteY261" fmla="*/ 3113840 h 6858000"/>
              <a:gd name="connsiteX262" fmla="*/ 1066793 w 7467600"/>
              <a:gd name="connsiteY262" fmla="*/ 3212171 h 6858000"/>
              <a:gd name="connsiteX263" fmla="*/ 993319 w 7467600"/>
              <a:gd name="connsiteY263" fmla="*/ 3247648 h 6858000"/>
              <a:gd name="connsiteX264" fmla="*/ 853081 w 7467600"/>
              <a:gd name="connsiteY264" fmla="*/ 3312410 h 6858000"/>
              <a:gd name="connsiteX265" fmla="*/ 805957 w 7467600"/>
              <a:gd name="connsiteY265" fmla="*/ 3330443 h 6858000"/>
              <a:gd name="connsiteX266" fmla="*/ 1318687 w 7467600"/>
              <a:gd name="connsiteY266" fmla="*/ 3113840 h 6858000"/>
              <a:gd name="connsiteX267" fmla="*/ 5453702 w 7467600"/>
              <a:gd name="connsiteY267" fmla="*/ 3090882 h 6858000"/>
              <a:gd name="connsiteX268" fmla="*/ 5480135 w 7467600"/>
              <a:gd name="connsiteY268" fmla="*/ 3565802 h 6858000"/>
              <a:gd name="connsiteX269" fmla="*/ 5499023 w 7467600"/>
              <a:gd name="connsiteY269" fmla="*/ 4166310 h 6858000"/>
              <a:gd name="connsiteX270" fmla="*/ 5547022 w 7467600"/>
              <a:gd name="connsiteY270" fmla="*/ 3607838 h 6858000"/>
              <a:gd name="connsiteX271" fmla="*/ 5515964 w 7467600"/>
              <a:gd name="connsiteY271" fmla="*/ 3378541 h 6858000"/>
              <a:gd name="connsiteX272" fmla="*/ 5453702 w 7467600"/>
              <a:gd name="connsiteY272" fmla="*/ 3090882 h 6858000"/>
              <a:gd name="connsiteX273" fmla="*/ 1238695 w 7467600"/>
              <a:gd name="connsiteY273" fmla="*/ 3076820 h 6858000"/>
              <a:gd name="connsiteX274" fmla="*/ 716371 w 7467600"/>
              <a:gd name="connsiteY274" fmla="*/ 3293249 h 6858000"/>
              <a:gd name="connsiteX275" fmla="*/ 579522 w 7467600"/>
              <a:gd name="connsiteY275" fmla="*/ 3371759 h 6858000"/>
              <a:gd name="connsiteX276" fmla="*/ 600288 w 7467600"/>
              <a:gd name="connsiteY276" fmla="*/ 3365555 h 6858000"/>
              <a:gd name="connsiteX277" fmla="*/ 840692 w 7467600"/>
              <a:gd name="connsiteY277" fmla="*/ 3284921 h 6858000"/>
              <a:gd name="connsiteX278" fmla="*/ 979248 w 7467600"/>
              <a:gd name="connsiteY278" fmla="*/ 3221003 h 6858000"/>
              <a:gd name="connsiteX279" fmla="*/ 1053282 w 7467600"/>
              <a:gd name="connsiteY279" fmla="*/ 3185247 h 6858000"/>
              <a:gd name="connsiteX280" fmla="*/ 1320603 w 7467600"/>
              <a:gd name="connsiteY280" fmla="*/ 3081281 h 6858000"/>
              <a:gd name="connsiteX281" fmla="*/ 1238695 w 7467600"/>
              <a:gd name="connsiteY281" fmla="*/ 3076820 h 6858000"/>
              <a:gd name="connsiteX282" fmla="*/ 5425627 w 7467600"/>
              <a:gd name="connsiteY282" fmla="*/ 2954192 h 6858000"/>
              <a:gd name="connsiteX283" fmla="*/ 5470770 w 7467600"/>
              <a:gd name="connsiteY283" fmla="*/ 3005435 h 6858000"/>
              <a:gd name="connsiteX284" fmla="*/ 5519779 w 7467600"/>
              <a:gd name="connsiteY284" fmla="*/ 4359223 h 6858000"/>
              <a:gd name="connsiteX285" fmla="*/ 5520293 w 7467600"/>
              <a:gd name="connsiteY285" fmla="*/ 4360602 h 6858000"/>
              <a:gd name="connsiteX286" fmla="*/ 5767221 w 7467600"/>
              <a:gd name="connsiteY286" fmla="*/ 4665564 h 6858000"/>
              <a:gd name="connsiteX287" fmla="*/ 6937169 w 7467600"/>
              <a:gd name="connsiteY287" fmla="*/ 4815941 h 6858000"/>
              <a:gd name="connsiteX288" fmla="*/ 6953922 w 7467600"/>
              <a:gd name="connsiteY288" fmla="*/ 4890068 h 6858000"/>
              <a:gd name="connsiteX289" fmla="*/ 6071359 w 7467600"/>
              <a:gd name="connsiteY289" fmla="*/ 4770770 h 6858000"/>
              <a:gd name="connsiteX290" fmla="*/ 6038839 w 7467600"/>
              <a:gd name="connsiteY290" fmla="*/ 4764474 h 6858000"/>
              <a:gd name="connsiteX291" fmla="*/ 6038706 w 7467600"/>
              <a:gd name="connsiteY291" fmla="*/ 4763847 h 6858000"/>
              <a:gd name="connsiteX292" fmla="*/ 6037784 w 7467600"/>
              <a:gd name="connsiteY292" fmla="*/ 4764270 h 6858000"/>
              <a:gd name="connsiteX293" fmla="*/ 6038839 w 7467600"/>
              <a:gd name="connsiteY293" fmla="*/ 4764474 h 6858000"/>
              <a:gd name="connsiteX294" fmla="*/ 6040338 w 7467600"/>
              <a:gd name="connsiteY294" fmla="*/ 4771418 h 6858000"/>
              <a:gd name="connsiteX295" fmla="*/ 6024488 w 7467600"/>
              <a:gd name="connsiteY295" fmla="*/ 4809903 h 6858000"/>
              <a:gd name="connsiteX296" fmla="*/ 5599771 w 7467600"/>
              <a:gd name="connsiteY296" fmla="*/ 5509652 h 6858000"/>
              <a:gd name="connsiteX297" fmla="*/ 5548843 w 7467600"/>
              <a:gd name="connsiteY297" fmla="*/ 5563845 h 6858000"/>
              <a:gd name="connsiteX298" fmla="*/ 5940952 w 7467600"/>
              <a:gd name="connsiteY298" fmla="*/ 6250028 h 6858000"/>
              <a:gd name="connsiteX299" fmla="*/ 6043441 w 7467600"/>
              <a:gd name="connsiteY299" fmla="*/ 6665847 h 6858000"/>
              <a:gd name="connsiteX300" fmla="*/ 6093432 w 7467600"/>
              <a:gd name="connsiteY300" fmla="*/ 6858000 h 6858000"/>
              <a:gd name="connsiteX301" fmla="*/ 6034344 w 7467600"/>
              <a:gd name="connsiteY301" fmla="*/ 6858000 h 6858000"/>
              <a:gd name="connsiteX302" fmla="*/ 6026679 w 7467600"/>
              <a:gd name="connsiteY302" fmla="*/ 6836959 h 6858000"/>
              <a:gd name="connsiteX303" fmla="*/ 5800441 w 7467600"/>
              <a:gd name="connsiteY303" fmla="*/ 6335286 h 6858000"/>
              <a:gd name="connsiteX304" fmla="*/ 5526562 w 7467600"/>
              <a:gd name="connsiteY304" fmla="*/ 5705388 h 6858000"/>
              <a:gd name="connsiteX305" fmla="*/ 5519640 w 7467600"/>
              <a:gd name="connsiteY305" fmla="*/ 5683774 h 6858000"/>
              <a:gd name="connsiteX306" fmla="*/ 5844559 w 7467600"/>
              <a:gd name="connsiteY306" fmla="*/ 6553349 h 6858000"/>
              <a:gd name="connsiteX307" fmla="*/ 5975994 w 7467600"/>
              <a:gd name="connsiteY307" fmla="*/ 6858000 h 6858000"/>
              <a:gd name="connsiteX308" fmla="*/ 5898547 w 7467600"/>
              <a:gd name="connsiteY308" fmla="*/ 6858000 h 6858000"/>
              <a:gd name="connsiteX309" fmla="*/ 5682041 w 7467600"/>
              <a:gd name="connsiteY309" fmla="*/ 6355860 h 6858000"/>
              <a:gd name="connsiteX310" fmla="*/ 5461758 w 7467600"/>
              <a:gd name="connsiteY310" fmla="*/ 5820220 h 6858000"/>
              <a:gd name="connsiteX311" fmla="*/ 5237282 w 7467600"/>
              <a:gd name="connsiteY311" fmla="*/ 6579086 h 6858000"/>
              <a:gd name="connsiteX312" fmla="*/ 5115009 w 7467600"/>
              <a:gd name="connsiteY312" fmla="*/ 6858000 h 6858000"/>
              <a:gd name="connsiteX313" fmla="*/ 5028074 w 7467600"/>
              <a:gd name="connsiteY313" fmla="*/ 6858000 h 6858000"/>
              <a:gd name="connsiteX314" fmla="*/ 5079508 w 7467600"/>
              <a:gd name="connsiteY314" fmla="*/ 6749074 h 6858000"/>
              <a:gd name="connsiteX315" fmla="*/ 5371846 w 7467600"/>
              <a:gd name="connsiteY315" fmla="*/ 5924413 h 6858000"/>
              <a:gd name="connsiteX316" fmla="*/ 5270512 w 7467600"/>
              <a:gd name="connsiteY316" fmla="*/ 6138975 h 6858000"/>
              <a:gd name="connsiteX317" fmla="*/ 5062409 w 7467600"/>
              <a:gd name="connsiteY317" fmla="*/ 6653544 h 6858000"/>
              <a:gd name="connsiteX318" fmla="*/ 5036628 w 7467600"/>
              <a:gd name="connsiteY318" fmla="*/ 6754247 h 6858000"/>
              <a:gd name="connsiteX319" fmla="*/ 5009112 w 7467600"/>
              <a:gd name="connsiteY319" fmla="*/ 6858000 h 6858000"/>
              <a:gd name="connsiteX320" fmla="*/ 4976679 w 7467600"/>
              <a:gd name="connsiteY320" fmla="*/ 6858000 h 6858000"/>
              <a:gd name="connsiteX321" fmla="*/ 5006537 w 7467600"/>
              <a:gd name="connsiteY321" fmla="*/ 6747068 h 6858000"/>
              <a:gd name="connsiteX322" fmla="*/ 5032723 w 7467600"/>
              <a:gd name="connsiteY322" fmla="*/ 6644957 h 6858000"/>
              <a:gd name="connsiteX323" fmla="*/ 5242949 w 7467600"/>
              <a:gd name="connsiteY323" fmla="*/ 6125175 h 6858000"/>
              <a:gd name="connsiteX324" fmla="*/ 5286321 w 7467600"/>
              <a:gd name="connsiteY324" fmla="*/ 6033555 h 6858000"/>
              <a:gd name="connsiteX325" fmla="*/ 5008210 w 7467600"/>
              <a:gd name="connsiteY325" fmla="*/ 6649194 h 6858000"/>
              <a:gd name="connsiteX326" fmla="*/ 4986321 w 7467600"/>
              <a:gd name="connsiteY326" fmla="*/ 6765687 h 6858000"/>
              <a:gd name="connsiteX327" fmla="*/ 4973474 w 7467600"/>
              <a:gd name="connsiteY327" fmla="*/ 6858000 h 6858000"/>
              <a:gd name="connsiteX328" fmla="*/ 4907178 w 7467600"/>
              <a:gd name="connsiteY328" fmla="*/ 6858000 h 6858000"/>
              <a:gd name="connsiteX329" fmla="*/ 4910810 w 7467600"/>
              <a:gd name="connsiteY329" fmla="*/ 6829660 h 6858000"/>
              <a:gd name="connsiteX330" fmla="*/ 4987461 w 7467600"/>
              <a:gd name="connsiteY330" fmla="*/ 6432994 h 6858000"/>
              <a:gd name="connsiteX331" fmla="*/ 5179262 w 7467600"/>
              <a:gd name="connsiteY331" fmla="*/ 6035044 h 6858000"/>
              <a:gd name="connsiteX332" fmla="*/ 4689678 w 7467600"/>
              <a:gd name="connsiteY332" fmla="*/ 6440241 h 6858000"/>
              <a:gd name="connsiteX333" fmla="*/ 4477543 w 7467600"/>
              <a:gd name="connsiteY333" fmla="*/ 6674836 h 6858000"/>
              <a:gd name="connsiteX334" fmla="*/ 4329957 w 7467600"/>
              <a:gd name="connsiteY334" fmla="*/ 6858000 h 6858000"/>
              <a:gd name="connsiteX335" fmla="*/ 4218595 w 7467600"/>
              <a:gd name="connsiteY335" fmla="*/ 6858000 h 6858000"/>
              <a:gd name="connsiteX336" fmla="*/ 4368888 w 7467600"/>
              <a:gd name="connsiteY336" fmla="*/ 6668412 h 6858000"/>
              <a:gd name="connsiteX337" fmla="*/ 4563091 w 7467600"/>
              <a:gd name="connsiteY337" fmla="*/ 6442508 h 6858000"/>
              <a:gd name="connsiteX338" fmla="*/ 5387324 w 7467600"/>
              <a:gd name="connsiteY338" fmla="*/ 5705830 h 6858000"/>
              <a:gd name="connsiteX339" fmla="*/ 5073620 w 7467600"/>
              <a:gd name="connsiteY339" fmla="*/ 5955437 h 6858000"/>
              <a:gd name="connsiteX340" fmla="*/ 4689789 w 7467600"/>
              <a:gd name="connsiteY340" fmla="*/ 6268382 h 6858000"/>
              <a:gd name="connsiteX341" fmla="*/ 4418722 w 7467600"/>
              <a:gd name="connsiteY341" fmla="*/ 6570886 h 6858000"/>
              <a:gd name="connsiteX342" fmla="*/ 4214944 w 7467600"/>
              <a:gd name="connsiteY342" fmla="*/ 6858000 h 6858000"/>
              <a:gd name="connsiteX343" fmla="*/ 4177898 w 7467600"/>
              <a:gd name="connsiteY343" fmla="*/ 6858000 h 6858000"/>
              <a:gd name="connsiteX344" fmla="*/ 4391597 w 7467600"/>
              <a:gd name="connsiteY344" fmla="*/ 6556370 h 6858000"/>
              <a:gd name="connsiteX345" fmla="*/ 4668889 w 7467600"/>
              <a:gd name="connsiteY345" fmla="*/ 6246399 h 6858000"/>
              <a:gd name="connsiteX346" fmla="*/ 5055427 w 7467600"/>
              <a:gd name="connsiteY346" fmla="*/ 5931476 h 6858000"/>
              <a:gd name="connsiteX347" fmla="*/ 5371814 w 7467600"/>
              <a:gd name="connsiteY347" fmla="*/ 5678975 h 6858000"/>
              <a:gd name="connsiteX348" fmla="*/ 4987918 w 7467600"/>
              <a:gd name="connsiteY348" fmla="*/ 5838701 h 6858000"/>
              <a:gd name="connsiteX349" fmla="*/ 4317146 w 7467600"/>
              <a:gd name="connsiteY349" fmla="*/ 6587716 h 6858000"/>
              <a:gd name="connsiteX350" fmla="*/ 4171627 w 7467600"/>
              <a:gd name="connsiteY350" fmla="*/ 6858000 h 6858000"/>
              <a:gd name="connsiteX351" fmla="*/ 4081585 w 7467600"/>
              <a:gd name="connsiteY351" fmla="*/ 6858000 h 6858000"/>
              <a:gd name="connsiteX352" fmla="*/ 4238603 w 7467600"/>
              <a:gd name="connsiteY352" fmla="*/ 6559341 h 6858000"/>
              <a:gd name="connsiteX353" fmla="*/ 4778333 w 7467600"/>
              <a:gd name="connsiteY353" fmla="*/ 5873626 h 6858000"/>
              <a:gd name="connsiteX354" fmla="*/ 5414185 w 7467600"/>
              <a:gd name="connsiteY354" fmla="*/ 5573882 h 6858000"/>
              <a:gd name="connsiteX355" fmla="*/ 5959648 w 7467600"/>
              <a:gd name="connsiteY355" fmla="*/ 4760797 h 6858000"/>
              <a:gd name="connsiteX356" fmla="*/ 5355019 w 7467600"/>
              <a:gd name="connsiteY356" fmla="*/ 4734672 h 6858000"/>
              <a:gd name="connsiteX357" fmla="*/ 5083565 w 7467600"/>
              <a:gd name="connsiteY357" fmla="*/ 5179121 h 6858000"/>
              <a:gd name="connsiteX358" fmla="*/ 4713577 w 7467600"/>
              <a:gd name="connsiteY358" fmla="*/ 5616803 h 6858000"/>
              <a:gd name="connsiteX359" fmla="*/ 3989559 w 7467600"/>
              <a:gd name="connsiteY359" fmla="*/ 6145945 h 6858000"/>
              <a:gd name="connsiteX360" fmla="*/ 3939824 w 7467600"/>
              <a:gd name="connsiteY360" fmla="*/ 6066900 h 6858000"/>
              <a:gd name="connsiteX361" fmla="*/ 4584537 w 7467600"/>
              <a:gd name="connsiteY361" fmla="*/ 5324826 h 6858000"/>
              <a:gd name="connsiteX362" fmla="*/ 5037105 w 7467600"/>
              <a:gd name="connsiteY362" fmla="*/ 5088765 h 6858000"/>
              <a:gd name="connsiteX363" fmla="*/ 5039930 w 7467600"/>
              <a:gd name="connsiteY363" fmla="*/ 5089585 h 6858000"/>
              <a:gd name="connsiteX364" fmla="*/ 5263764 w 7467600"/>
              <a:gd name="connsiteY364" fmla="*/ 4735525 h 6858000"/>
              <a:gd name="connsiteX365" fmla="*/ 4086300 w 7467600"/>
              <a:gd name="connsiteY365" fmla="*/ 4884599 h 6858000"/>
              <a:gd name="connsiteX366" fmla="*/ 4085485 w 7467600"/>
              <a:gd name="connsiteY366" fmla="*/ 4899070 h 6858000"/>
              <a:gd name="connsiteX367" fmla="*/ 3871915 w 7467600"/>
              <a:gd name="connsiteY367" fmla="*/ 5253645 h 6858000"/>
              <a:gd name="connsiteX368" fmla="*/ 3799374 w 7467600"/>
              <a:gd name="connsiteY368" fmla="*/ 5466127 h 6858000"/>
              <a:gd name="connsiteX369" fmla="*/ 3498850 w 7467600"/>
              <a:gd name="connsiteY369" fmla="*/ 6661888 h 6858000"/>
              <a:gd name="connsiteX370" fmla="*/ 3399216 w 7467600"/>
              <a:gd name="connsiteY370" fmla="*/ 6858000 h 6858000"/>
              <a:gd name="connsiteX371" fmla="*/ 3303688 w 7467600"/>
              <a:gd name="connsiteY371" fmla="*/ 6858000 h 6858000"/>
              <a:gd name="connsiteX372" fmla="*/ 3391774 w 7467600"/>
              <a:gd name="connsiteY372" fmla="*/ 6697181 h 6858000"/>
              <a:gd name="connsiteX373" fmla="*/ 3735540 w 7467600"/>
              <a:gd name="connsiteY373" fmla="*/ 5546923 h 6858000"/>
              <a:gd name="connsiteX374" fmla="*/ 3729438 w 7467600"/>
              <a:gd name="connsiteY374" fmla="*/ 5569058 h 6858000"/>
              <a:gd name="connsiteX375" fmla="*/ 3707782 w 7467600"/>
              <a:gd name="connsiteY375" fmla="*/ 5644908 h 6858000"/>
              <a:gd name="connsiteX376" fmla="*/ 3583827 w 7467600"/>
              <a:gd name="connsiteY376" fmla="*/ 6039215 h 6858000"/>
              <a:gd name="connsiteX377" fmla="*/ 3547861 w 7467600"/>
              <a:gd name="connsiteY377" fmla="*/ 6129609 h 6858000"/>
              <a:gd name="connsiteX378" fmla="*/ 3490905 w 7467600"/>
              <a:gd name="connsiteY378" fmla="*/ 6277660 h 6858000"/>
              <a:gd name="connsiteX379" fmla="*/ 3455859 w 7467600"/>
              <a:gd name="connsiteY379" fmla="*/ 6391301 h 6858000"/>
              <a:gd name="connsiteX380" fmla="*/ 3429112 w 7467600"/>
              <a:gd name="connsiteY380" fmla="*/ 6479469 h 6858000"/>
              <a:gd name="connsiteX381" fmla="*/ 3304862 w 7467600"/>
              <a:gd name="connsiteY381" fmla="*/ 6796476 h 6858000"/>
              <a:gd name="connsiteX382" fmla="*/ 3276071 w 7467600"/>
              <a:gd name="connsiteY382" fmla="*/ 6858000 h 6858000"/>
              <a:gd name="connsiteX383" fmla="*/ 3240805 w 7467600"/>
              <a:gd name="connsiteY383" fmla="*/ 6858000 h 6858000"/>
              <a:gd name="connsiteX384" fmla="*/ 3275917 w 7467600"/>
              <a:gd name="connsiteY384" fmla="*/ 6783192 h 6858000"/>
              <a:gd name="connsiteX385" fmla="*/ 3399358 w 7467600"/>
              <a:gd name="connsiteY385" fmla="*/ 6469011 h 6858000"/>
              <a:gd name="connsiteX386" fmla="*/ 3425650 w 7467600"/>
              <a:gd name="connsiteY386" fmla="*/ 6381333 h 6858000"/>
              <a:gd name="connsiteX387" fmla="*/ 3460661 w 7467600"/>
              <a:gd name="connsiteY387" fmla="*/ 6266763 h 6858000"/>
              <a:gd name="connsiteX388" fmla="*/ 3518021 w 7467600"/>
              <a:gd name="connsiteY388" fmla="*/ 6117298 h 6858000"/>
              <a:gd name="connsiteX389" fmla="*/ 3554035 w 7467600"/>
              <a:gd name="connsiteY389" fmla="*/ 6027832 h 6858000"/>
              <a:gd name="connsiteX390" fmla="*/ 3677174 w 7467600"/>
              <a:gd name="connsiteY390" fmla="*/ 5636351 h 6858000"/>
              <a:gd name="connsiteX391" fmla="*/ 3698819 w 7467600"/>
              <a:gd name="connsiteY391" fmla="*/ 5560503 h 6858000"/>
              <a:gd name="connsiteX392" fmla="*/ 3702094 w 7467600"/>
              <a:gd name="connsiteY392" fmla="*/ 5549194 h 6858000"/>
              <a:gd name="connsiteX393" fmla="*/ 3398355 w 7467600"/>
              <a:gd name="connsiteY393" fmla="*/ 6094603 h 6858000"/>
              <a:gd name="connsiteX394" fmla="*/ 3193941 w 7467600"/>
              <a:gd name="connsiteY394" fmla="*/ 6798775 h 6858000"/>
              <a:gd name="connsiteX395" fmla="*/ 3184140 w 7467600"/>
              <a:gd name="connsiteY395" fmla="*/ 6858000 h 6858000"/>
              <a:gd name="connsiteX396" fmla="*/ 3099978 w 7467600"/>
              <a:gd name="connsiteY396" fmla="*/ 6858000 h 6858000"/>
              <a:gd name="connsiteX397" fmla="*/ 3101556 w 7467600"/>
              <a:gd name="connsiteY397" fmla="*/ 6843337 h 6858000"/>
              <a:gd name="connsiteX398" fmla="*/ 3370162 w 7467600"/>
              <a:gd name="connsiteY398" fmla="*/ 5785550 h 6858000"/>
              <a:gd name="connsiteX399" fmla="*/ 3746477 w 7467600"/>
              <a:gd name="connsiteY399" fmla="*/ 5377889 h 6858000"/>
              <a:gd name="connsiteX400" fmla="*/ 3863399 w 7467600"/>
              <a:gd name="connsiteY400" fmla="*/ 5087257 h 6858000"/>
              <a:gd name="connsiteX401" fmla="*/ 3968712 w 7467600"/>
              <a:gd name="connsiteY401" fmla="*/ 4913989 h 6858000"/>
              <a:gd name="connsiteX402" fmla="*/ 2792390 w 7467600"/>
              <a:gd name="connsiteY402" fmla="*/ 5382974 h 6858000"/>
              <a:gd name="connsiteX403" fmla="*/ 2714982 w 7467600"/>
              <a:gd name="connsiteY403" fmla="*/ 5427051 h 6858000"/>
              <a:gd name="connsiteX404" fmla="*/ 2813361 w 7467600"/>
              <a:gd name="connsiteY404" fmla="*/ 6023912 h 6858000"/>
              <a:gd name="connsiteX405" fmla="*/ 2688430 w 7467600"/>
              <a:gd name="connsiteY405" fmla="*/ 6801564 h 6858000"/>
              <a:gd name="connsiteX406" fmla="*/ 2629626 w 7467600"/>
              <a:gd name="connsiteY406" fmla="*/ 6763394 h 6858000"/>
              <a:gd name="connsiteX407" fmla="*/ 2565328 w 7467600"/>
              <a:gd name="connsiteY407" fmla="*/ 5516399 h 6858000"/>
              <a:gd name="connsiteX408" fmla="*/ 1922999 w 7467600"/>
              <a:gd name="connsiteY408" fmla="*/ 5980343 h 6858000"/>
              <a:gd name="connsiteX409" fmla="*/ 1950261 w 7467600"/>
              <a:gd name="connsiteY409" fmla="*/ 6405858 h 6858000"/>
              <a:gd name="connsiteX410" fmla="*/ 2365554 w 7467600"/>
              <a:gd name="connsiteY410" fmla="*/ 6759107 h 6858000"/>
              <a:gd name="connsiteX411" fmla="*/ 2424142 w 7467600"/>
              <a:gd name="connsiteY411" fmla="*/ 6858000 h 6858000"/>
              <a:gd name="connsiteX412" fmla="*/ 2395994 w 7467600"/>
              <a:gd name="connsiteY412" fmla="*/ 6858000 h 6858000"/>
              <a:gd name="connsiteX413" fmla="*/ 2392863 w 7467600"/>
              <a:gd name="connsiteY413" fmla="*/ 6852964 h 6858000"/>
              <a:gd name="connsiteX414" fmla="*/ 2017589 w 7467600"/>
              <a:gd name="connsiteY414" fmla="*/ 6493982 h 6858000"/>
              <a:gd name="connsiteX415" fmla="*/ 2147336 w 7467600"/>
              <a:gd name="connsiteY415" fmla="*/ 6594052 h 6858000"/>
              <a:gd name="connsiteX416" fmla="*/ 2207047 w 7467600"/>
              <a:gd name="connsiteY416" fmla="*/ 6654540 h 6858000"/>
              <a:gd name="connsiteX417" fmla="*/ 2299106 w 7467600"/>
              <a:gd name="connsiteY417" fmla="*/ 6778931 h 6858000"/>
              <a:gd name="connsiteX418" fmla="*/ 2314430 w 7467600"/>
              <a:gd name="connsiteY418" fmla="*/ 6801144 h 6858000"/>
              <a:gd name="connsiteX419" fmla="*/ 2352406 w 7467600"/>
              <a:gd name="connsiteY419" fmla="*/ 6858000 h 6858000"/>
              <a:gd name="connsiteX420" fmla="*/ 2314492 w 7467600"/>
              <a:gd name="connsiteY420" fmla="*/ 6858000 h 6858000"/>
              <a:gd name="connsiteX421" fmla="*/ 2288095 w 7467600"/>
              <a:gd name="connsiteY421" fmla="*/ 6818030 h 6858000"/>
              <a:gd name="connsiteX422" fmla="*/ 2272768 w 7467600"/>
              <a:gd name="connsiteY422" fmla="*/ 6795822 h 6858000"/>
              <a:gd name="connsiteX423" fmla="*/ 2182715 w 7467600"/>
              <a:gd name="connsiteY423" fmla="*/ 6675071 h 6858000"/>
              <a:gd name="connsiteX424" fmla="*/ 2032061 w 7467600"/>
              <a:gd name="connsiteY424" fmla="*/ 6541380 h 6858000"/>
              <a:gd name="connsiteX425" fmla="*/ 2257220 w 7467600"/>
              <a:gd name="connsiteY425" fmla="*/ 6826257 h 6858000"/>
              <a:gd name="connsiteX426" fmla="*/ 2281324 w 7467600"/>
              <a:gd name="connsiteY426" fmla="*/ 6858000 h 6858000"/>
              <a:gd name="connsiteX427" fmla="*/ 2242860 w 7467600"/>
              <a:gd name="connsiteY427" fmla="*/ 6858000 h 6858000"/>
              <a:gd name="connsiteX428" fmla="*/ 2232818 w 7467600"/>
              <a:gd name="connsiteY428" fmla="*/ 6844926 h 6858000"/>
              <a:gd name="connsiteX429" fmla="*/ 1990172 w 7467600"/>
              <a:gd name="connsiteY429" fmla="*/ 6542121 h 6858000"/>
              <a:gd name="connsiteX430" fmla="*/ 2124090 w 7467600"/>
              <a:gd name="connsiteY430" fmla="*/ 6761017 h 6858000"/>
              <a:gd name="connsiteX431" fmla="*/ 2200380 w 7467600"/>
              <a:gd name="connsiteY431" fmla="*/ 6858000 h 6858000"/>
              <a:gd name="connsiteX432" fmla="*/ 2147507 w 7467600"/>
              <a:gd name="connsiteY432" fmla="*/ 6858000 h 6858000"/>
              <a:gd name="connsiteX433" fmla="*/ 2070668 w 7467600"/>
              <a:gd name="connsiteY433" fmla="*/ 6761520 h 6858000"/>
              <a:gd name="connsiteX434" fmla="*/ 1975142 w 7467600"/>
              <a:gd name="connsiteY434" fmla="*/ 6585570 h 6858000"/>
              <a:gd name="connsiteX435" fmla="*/ 2050035 w 7467600"/>
              <a:gd name="connsiteY435" fmla="*/ 6813345 h 6858000"/>
              <a:gd name="connsiteX436" fmla="*/ 2063025 w 7467600"/>
              <a:gd name="connsiteY436" fmla="*/ 6858000 h 6858000"/>
              <a:gd name="connsiteX437" fmla="*/ 2021675 w 7467600"/>
              <a:gd name="connsiteY437" fmla="*/ 6858000 h 6858000"/>
              <a:gd name="connsiteX438" fmla="*/ 2019308 w 7467600"/>
              <a:gd name="connsiteY438" fmla="*/ 6847118 h 6858000"/>
              <a:gd name="connsiteX439" fmla="*/ 1938835 w 7467600"/>
              <a:gd name="connsiteY439" fmla="*/ 6551160 h 6858000"/>
              <a:gd name="connsiteX440" fmla="*/ 1953230 w 7467600"/>
              <a:gd name="connsiteY440" fmla="*/ 6759699 h 6858000"/>
              <a:gd name="connsiteX441" fmla="*/ 1956763 w 7467600"/>
              <a:gd name="connsiteY441" fmla="*/ 6778191 h 6858000"/>
              <a:gd name="connsiteX442" fmla="*/ 1967925 w 7467600"/>
              <a:gd name="connsiteY442" fmla="*/ 6858000 h 6858000"/>
              <a:gd name="connsiteX443" fmla="*/ 1936622 w 7467600"/>
              <a:gd name="connsiteY443" fmla="*/ 6858000 h 6858000"/>
              <a:gd name="connsiteX444" fmla="*/ 1926261 w 7467600"/>
              <a:gd name="connsiteY444" fmla="*/ 6784064 h 6858000"/>
              <a:gd name="connsiteX445" fmla="*/ 1922724 w 7467600"/>
              <a:gd name="connsiteY445" fmla="*/ 6765577 h 6858000"/>
              <a:gd name="connsiteX446" fmla="*/ 1904650 w 7467600"/>
              <a:gd name="connsiteY446" fmla="*/ 6639616 h 6858000"/>
              <a:gd name="connsiteX447" fmla="*/ 1885273 w 7467600"/>
              <a:gd name="connsiteY447" fmla="*/ 6858000 h 6858000"/>
              <a:gd name="connsiteX448" fmla="*/ 1854363 w 7467600"/>
              <a:gd name="connsiteY448" fmla="*/ 6858000 h 6858000"/>
              <a:gd name="connsiteX449" fmla="*/ 1880391 w 7467600"/>
              <a:gd name="connsiteY449" fmla="*/ 6603796 h 6858000"/>
              <a:gd name="connsiteX450" fmla="*/ 1818273 w 7467600"/>
              <a:gd name="connsiteY450" fmla="*/ 6715729 h 6858000"/>
              <a:gd name="connsiteX451" fmla="*/ 1794691 w 7467600"/>
              <a:gd name="connsiteY451" fmla="*/ 6843239 h 6858000"/>
              <a:gd name="connsiteX452" fmla="*/ 1794914 w 7467600"/>
              <a:gd name="connsiteY452" fmla="*/ 6858000 h 6858000"/>
              <a:gd name="connsiteX453" fmla="*/ 1746128 w 7467600"/>
              <a:gd name="connsiteY453" fmla="*/ 6858000 h 6858000"/>
              <a:gd name="connsiteX454" fmla="*/ 1753934 w 7467600"/>
              <a:gd name="connsiteY454" fmla="*/ 6724796 h 6858000"/>
              <a:gd name="connsiteX455" fmla="*/ 1792053 w 7467600"/>
              <a:gd name="connsiteY455" fmla="*/ 6572396 h 6858000"/>
              <a:gd name="connsiteX456" fmla="*/ 1862248 w 7467600"/>
              <a:gd name="connsiteY456" fmla="*/ 6266397 h 6858000"/>
              <a:gd name="connsiteX457" fmla="*/ 1862250 w 7467600"/>
              <a:gd name="connsiteY457" fmla="*/ 6033531 h 6858000"/>
              <a:gd name="connsiteX458" fmla="*/ 1211999 w 7467600"/>
              <a:gd name="connsiteY458" fmla="*/ 6683610 h 6858000"/>
              <a:gd name="connsiteX459" fmla="*/ 1213266 w 7467600"/>
              <a:gd name="connsiteY459" fmla="*/ 6691947 h 6858000"/>
              <a:gd name="connsiteX460" fmla="*/ 1203370 w 7467600"/>
              <a:gd name="connsiteY460" fmla="*/ 6850676 h 6858000"/>
              <a:gd name="connsiteX461" fmla="*/ 1203671 w 7467600"/>
              <a:gd name="connsiteY461" fmla="*/ 6858000 h 6858000"/>
              <a:gd name="connsiteX462" fmla="*/ 1143180 w 7467600"/>
              <a:gd name="connsiteY462" fmla="*/ 6858000 h 6858000"/>
              <a:gd name="connsiteX463" fmla="*/ 1142176 w 7467600"/>
              <a:gd name="connsiteY463" fmla="*/ 6766045 h 6858000"/>
              <a:gd name="connsiteX464" fmla="*/ 1067484 w 7467600"/>
              <a:gd name="connsiteY464" fmla="*/ 6858000 h 6858000"/>
              <a:gd name="connsiteX465" fmla="*/ 953928 w 7467600"/>
              <a:gd name="connsiteY465" fmla="*/ 6858000 h 6858000"/>
              <a:gd name="connsiteX466" fmla="*/ 959715 w 7467600"/>
              <a:gd name="connsiteY466" fmla="*/ 6850185 h 6858000"/>
              <a:gd name="connsiteX467" fmla="*/ 1483788 w 7467600"/>
              <a:gd name="connsiteY467" fmla="*/ 6259174 h 6858000"/>
              <a:gd name="connsiteX468" fmla="*/ 1100671 w 7467600"/>
              <a:gd name="connsiteY468" fmla="*/ 6252137 h 6858000"/>
              <a:gd name="connsiteX469" fmla="*/ 1090144 w 7467600"/>
              <a:gd name="connsiteY469" fmla="*/ 6256748 h 6858000"/>
              <a:gd name="connsiteX470" fmla="*/ 1095872 w 7467600"/>
              <a:gd name="connsiteY470" fmla="*/ 6271892 h 6858000"/>
              <a:gd name="connsiteX471" fmla="*/ 262785 w 7467600"/>
              <a:gd name="connsiteY471" fmla="*/ 6845450 h 6858000"/>
              <a:gd name="connsiteX472" fmla="*/ 209968 w 7467600"/>
              <a:gd name="connsiteY472" fmla="*/ 6770713 h 6858000"/>
              <a:gd name="connsiteX473" fmla="*/ 873460 w 7467600"/>
              <a:gd name="connsiteY473" fmla="*/ 6253768 h 6858000"/>
              <a:gd name="connsiteX474" fmla="*/ 192686 w 7467600"/>
              <a:gd name="connsiteY474" fmla="*/ 5849257 h 6858000"/>
              <a:gd name="connsiteX475" fmla="*/ 4696 w 7467600"/>
              <a:gd name="connsiteY475" fmla="*/ 5697668 h 6858000"/>
              <a:gd name="connsiteX476" fmla="*/ 0 w 7467600"/>
              <a:gd name="connsiteY476" fmla="*/ 5689984 h 6858000"/>
              <a:gd name="connsiteX477" fmla="*/ 0 w 7467600"/>
              <a:gd name="connsiteY477" fmla="*/ 5513472 h 6858000"/>
              <a:gd name="connsiteX478" fmla="*/ 174101 w 7467600"/>
              <a:gd name="connsiteY478" fmla="*/ 5620277 h 6858000"/>
              <a:gd name="connsiteX479" fmla="*/ 891800 w 7467600"/>
              <a:gd name="connsiteY479" fmla="*/ 6036935 h 6858000"/>
              <a:gd name="connsiteX480" fmla="*/ 1072219 w 7467600"/>
              <a:gd name="connsiteY480" fmla="*/ 6169443 h 6858000"/>
              <a:gd name="connsiteX481" fmla="*/ 1074117 w 7467600"/>
              <a:gd name="connsiteY481" fmla="*/ 6170301 h 6858000"/>
              <a:gd name="connsiteX482" fmla="*/ 1083114 w 7467600"/>
              <a:gd name="connsiteY482" fmla="*/ 6174131 h 6858000"/>
              <a:gd name="connsiteX483" fmla="*/ 1543010 w 7467600"/>
              <a:gd name="connsiteY483" fmla="*/ 6191140 h 6858000"/>
              <a:gd name="connsiteX484" fmla="*/ 1551080 w 7467600"/>
              <a:gd name="connsiteY484" fmla="*/ 6195006 h 6858000"/>
              <a:gd name="connsiteX485" fmla="*/ 2345443 w 7467600"/>
              <a:gd name="connsiteY485" fmla="*/ 5549882 h 6858000"/>
              <a:gd name="connsiteX486" fmla="*/ 1721499 w 7467600"/>
              <a:gd name="connsiteY486" fmla="*/ 5599969 h 6858000"/>
              <a:gd name="connsiteX487" fmla="*/ 767716 w 7467600"/>
              <a:gd name="connsiteY487" fmla="*/ 5472768 h 6858000"/>
              <a:gd name="connsiteX488" fmla="*/ 722147 w 7467600"/>
              <a:gd name="connsiteY488" fmla="*/ 5393091 h 6858000"/>
              <a:gd name="connsiteX489" fmla="*/ 1485552 w 7467600"/>
              <a:gd name="connsiteY489" fmla="*/ 5313202 h 6858000"/>
              <a:gd name="connsiteX490" fmla="*/ 2143004 w 7467600"/>
              <a:gd name="connsiteY490" fmla="*/ 5402420 h 6858000"/>
              <a:gd name="connsiteX491" fmla="*/ 1933391 w 7467600"/>
              <a:gd name="connsiteY491" fmla="*/ 5156971 h 6858000"/>
              <a:gd name="connsiteX492" fmla="*/ 1827118 w 7467600"/>
              <a:gd name="connsiteY492" fmla="*/ 4968410 h 6858000"/>
              <a:gd name="connsiteX493" fmla="*/ 1837349 w 7467600"/>
              <a:gd name="connsiteY493" fmla="*/ 4956357 h 6858000"/>
              <a:gd name="connsiteX494" fmla="*/ 2162835 w 7467600"/>
              <a:gd name="connsiteY494" fmla="*/ 5187853 h 6858000"/>
              <a:gd name="connsiteX495" fmla="*/ 2257167 w 7467600"/>
              <a:gd name="connsiteY495" fmla="*/ 5462123 h 6858000"/>
              <a:gd name="connsiteX496" fmla="*/ 2261598 w 7467600"/>
              <a:gd name="connsiteY496" fmla="*/ 5467998 h 6858000"/>
              <a:gd name="connsiteX497" fmla="*/ 2437177 w 7467600"/>
              <a:gd name="connsiteY497" fmla="*/ 5479608 h 6858000"/>
              <a:gd name="connsiteX498" fmla="*/ 2445247 w 7467600"/>
              <a:gd name="connsiteY498" fmla="*/ 5483476 h 6858000"/>
              <a:gd name="connsiteX499" fmla="*/ 2743626 w 7467600"/>
              <a:gd name="connsiteY499" fmla="*/ 5304819 h 6858000"/>
              <a:gd name="connsiteX500" fmla="*/ 3048102 w 7467600"/>
              <a:gd name="connsiteY500" fmla="*/ 5150595 h 6858000"/>
              <a:gd name="connsiteX501" fmla="*/ 1799414 w 7467600"/>
              <a:gd name="connsiteY501" fmla="*/ 4694732 h 6858000"/>
              <a:gd name="connsiteX502" fmla="*/ 1771735 w 7467600"/>
              <a:gd name="connsiteY502" fmla="*/ 4619929 h 6858000"/>
              <a:gd name="connsiteX503" fmla="*/ 3104273 w 7467600"/>
              <a:gd name="connsiteY503" fmla="*/ 5076159 h 6858000"/>
              <a:gd name="connsiteX504" fmla="*/ 3113245 w 7467600"/>
              <a:gd name="connsiteY504" fmla="*/ 5090705 h 6858000"/>
              <a:gd name="connsiteX505" fmla="*/ 3126294 w 7467600"/>
              <a:gd name="connsiteY505" fmla="*/ 5114400 h 6858000"/>
              <a:gd name="connsiteX506" fmla="*/ 3937433 w 7467600"/>
              <a:gd name="connsiteY506" fmla="*/ 4830473 h 6858000"/>
              <a:gd name="connsiteX507" fmla="*/ 3590475 w 7467600"/>
              <a:gd name="connsiteY507" fmla="*/ 4597974 h 6858000"/>
              <a:gd name="connsiteX508" fmla="*/ 3100264 w 7467600"/>
              <a:gd name="connsiteY508" fmla="*/ 4579845 h 6858000"/>
              <a:gd name="connsiteX509" fmla="*/ 2183576 w 7467600"/>
              <a:gd name="connsiteY509" fmla="*/ 4227150 h 6858000"/>
              <a:gd name="connsiteX510" fmla="*/ 2151029 w 7467600"/>
              <a:gd name="connsiteY510" fmla="*/ 4146947 h 6858000"/>
              <a:gd name="connsiteX511" fmla="*/ 3563434 w 7467600"/>
              <a:gd name="connsiteY511" fmla="*/ 4469115 h 6858000"/>
              <a:gd name="connsiteX512" fmla="*/ 3177952 w 7467600"/>
              <a:gd name="connsiteY512" fmla="*/ 3657386 h 6858000"/>
              <a:gd name="connsiteX513" fmla="*/ 3189263 w 7467600"/>
              <a:gd name="connsiteY513" fmla="*/ 3625726 h 6858000"/>
              <a:gd name="connsiteX514" fmla="*/ 3560912 w 7467600"/>
              <a:gd name="connsiteY514" fmla="*/ 4079863 h 6858000"/>
              <a:gd name="connsiteX515" fmla="*/ 3626636 w 7467600"/>
              <a:gd name="connsiteY515" fmla="*/ 4512230 h 6858000"/>
              <a:gd name="connsiteX516" fmla="*/ 3653088 w 7467600"/>
              <a:gd name="connsiteY516" fmla="*/ 4521417 h 6858000"/>
              <a:gd name="connsiteX517" fmla="*/ 3988128 w 7467600"/>
              <a:gd name="connsiteY517" fmla="*/ 4817267 h 6858000"/>
              <a:gd name="connsiteX518" fmla="*/ 4830582 w 7467600"/>
              <a:gd name="connsiteY518" fmla="*/ 4676000 h 6858000"/>
              <a:gd name="connsiteX519" fmla="*/ 4830100 w 7467600"/>
              <a:gd name="connsiteY519" fmla="*/ 4675554 h 6858000"/>
              <a:gd name="connsiteX520" fmla="*/ 4036318 w 7467600"/>
              <a:gd name="connsiteY520" fmla="*/ 4147013 h 6858000"/>
              <a:gd name="connsiteX521" fmla="*/ 3432098 w 7467600"/>
              <a:gd name="connsiteY521" fmla="*/ 3537312 h 6858000"/>
              <a:gd name="connsiteX522" fmla="*/ 3446761 w 7467600"/>
              <a:gd name="connsiteY522" fmla="*/ 3461278 h 6858000"/>
              <a:gd name="connsiteX523" fmla="*/ 4419733 w 7467600"/>
              <a:gd name="connsiteY523" fmla="*/ 3963555 h 6858000"/>
              <a:gd name="connsiteX524" fmla="*/ 4781371 w 7467600"/>
              <a:gd name="connsiteY524" fmla="*/ 4458604 h 6858000"/>
              <a:gd name="connsiteX525" fmla="*/ 4780440 w 7467600"/>
              <a:gd name="connsiteY525" fmla="*/ 4470290 h 6858000"/>
              <a:gd name="connsiteX526" fmla="*/ 4898954 w 7467600"/>
              <a:gd name="connsiteY526" fmla="*/ 4662092 h 6858000"/>
              <a:gd name="connsiteX527" fmla="*/ 4900699 w 7467600"/>
              <a:gd name="connsiteY527" fmla="*/ 4670867 h 6858000"/>
              <a:gd name="connsiteX528" fmla="*/ 5714511 w 7467600"/>
              <a:gd name="connsiteY528" fmla="*/ 4663483 h 6858000"/>
              <a:gd name="connsiteX529" fmla="*/ 5464793 w 7467600"/>
              <a:gd name="connsiteY529" fmla="*/ 4393556 h 6858000"/>
              <a:gd name="connsiteX530" fmla="*/ 5461897 w 7467600"/>
              <a:gd name="connsiteY530" fmla="*/ 4390879 h 6858000"/>
              <a:gd name="connsiteX531" fmla="*/ 4294126 w 7467600"/>
              <a:gd name="connsiteY531" fmla="*/ 3303048 h 6858000"/>
              <a:gd name="connsiteX532" fmla="*/ 4305321 w 7467600"/>
              <a:gd name="connsiteY532" fmla="*/ 3256953 h 6858000"/>
              <a:gd name="connsiteX533" fmla="*/ 4949299 w 7467600"/>
              <a:gd name="connsiteY533" fmla="*/ 3766336 h 6858000"/>
              <a:gd name="connsiteX534" fmla="*/ 5291452 w 7467600"/>
              <a:gd name="connsiteY534" fmla="*/ 4076801 h 6858000"/>
              <a:gd name="connsiteX535" fmla="*/ 5434998 w 7467600"/>
              <a:gd name="connsiteY535" fmla="*/ 4254100 h 6858000"/>
              <a:gd name="connsiteX536" fmla="*/ 5351015 w 7467600"/>
              <a:gd name="connsiteY536" fmla="*/ 3760989 h 6858000"/>
              <a:gd name="connsiteX537" fmla="*/ 5413780 w 7467600"/>
              <a:gd name="connsiteY537" fmla="*/ 2966265 h 6858000"/>
              <a:gd name="connsiteX538" fmla="*/ 5425627 w 7467600"/>
              <a:gd name="connsiteY538" fmla="*/ 2954192 h 6858000"/>
              <a:gd name="connsiteX539" fmla="*/ 6604735 w 7467600"/>
              <a:gd name="connsiteY539" fmla="*/ 2041381 h 6858000"/>
              <a:gd name="connsiteX540" fmla="*/ 7204487 w 7467600"/>
              <a:gd name="connsiteY540" fmla="*/ 2742112 h 6858000"/>
              <a:gd name="connsiteX541" fmla="*/ 7131592 w 7467600"/>
              <a:gd name="connsiteY541" fmla="*/ 2672096 h 6858000"/>
              <a:gd name="connsiteX542" fmla="*/ 6996344 w 7467600"/>
              <a:gd name="connsiteY542" fmla="*/ 2518310 h 6858000"/>
              <a:gd name="connsiteX543" fmla="*/ 6735495 w 7467600"/>
              <a:gd name="connsiteY543" fmla="*/ 2196890 h 6858000"/>
              <a:gd name="connsiteX544" fmla="*/ 6721901 w 7467600"/>
              <a:gd name="connsiteY544" fmla="*/ 2179274 h 6858000"/>
              <a:gd name="connsiteX545" fmla="*/ 6604735 w 7467600"/>
              <a:gd name="connsiteY545" fmla="*/ 2041381 h 6858000"/>
              <a:gd name="connsiteX546" fmla="*/ 6591670 w 7467600"/>
              <a:gd name="connsiteY546" fmla="*/ 1988277 h 6858000"/>
              <a:gd name="connsiteX547" fmla="*/ 6747349 w 7467600"/>
              <a:gd name="connsiteY547" fmla="*/ 2160069 h 6858000"/>
              <a:gd name="connsiteX548" fmla="*/ 6760943 w 7467600"/>
              <a:gd name="connsiteY548" fmla="*/ 2177686 h 6858000"/>
              <a:gd name="connsiteX549" fmla="*/ 7021065 w 7467600"/>
              <a:gd name="connsiteY549" fmla="*/ 2498102 h 6858000"/>
              <a:gd name="connsiteX550" fmla="*/ 7155223 w 7467600"/>
              <a:gd name="connsiteY550" fmla="*/ 2650386 h 6858000"/>
              <a:gd name="connsiteX551" fmla="*/ 7203167 w 7467600"/>
              <a:gd name="connsiteY551" fmla="*/ 2697288 h 6858000"/>
              <a:gd name="connsiteX552" fmla="*/ 6937703 w 7467600"/>
              <a:gd name="connsiteY552" fmla="*/ 2321981 h 6858000"/>
              <a:gd name="connsiteX553" fmla="*/ 6591670 w 7467600"/>
              <a:gd name="connsiteY553" fmla="*/ 1988277 h 6858000"/>
              <a:gd name="connsiteX554" fmla="*/ 5798671 w 7467600"/>
              <a:gd name="connsiteY554" fmla="*/ 1981601 h 6858000"/>
              <a:gd name="connsiteX555" fmla="*/ 5754709 w 7467600"/>
              <a:gd name="connsiteY555" fmla="*/ 2071454 h 6858000"/>
              <a:gd name="connsiteX556" fmla="*/ 5763044 w 7467600"/>
              <a:gd name="connsiteY556" fmla="*/ 2842206 h 6858000"/>
              <a:gd name="connsiteX557" fmla="*/ 5764974 w 7467600"/>
              <a:gd name="connsiteY557" fmla="*/ 2799609 h 6858000"/>
              <a:gd name="connsiteX558" fmla="*/ 5767665 w 7467600"/>
              <a:gd name="connsiteY558" fmla="*/ 2666409 h 6858000"/>
              <a:gd name="connsiteX559" fmla="*/ 5763055 w 7467600"/>
              <a:gd name="connsiteY559" fmla="*/ 2579705 h 6858000"/>
              <a:gd name="connsiteX560" fmla="*/ 5758079 w 7467600"/>
              <a:gd name="connsiteY560" fmla="*/ 2492508 h 6858000"/>
              <a:gd name="connsiteX561" fmla="*/ 5779325 w 7467600"/>
              <a:gd name="connsiteY561" fmla="*/ 2197069 h 6858000"/>
              <a:gd name="connsiteX562" fmla="*/ 5798671 w 7467600"/>
              <a:gd name="connsiteY562" fmla="*/ 1981601 h 6858000"/>
              <a:gd name="connsiteX563" fmla="*/ 5829202 w 7467600"/>
              <a:gd name="connsiteY563" fmla="*/ 1971679 h 6858000"/>
              <a:gd name="connsiteX564" fmla="*/ 5809558 w 7467600"/>
              <a:gd name="connsiteY564" fmla="*/ 2198043 h 6858000"/>
              <a:gd name="connsiteX565" fmla="*/ 5788653 w 7467600"/>
              <a:gd name="connsiteY565" fmla="*/ 2489430 h 6858000"/>
              <a:gd name="connsiteX566" fmla="*/ 5793439 w 7467600"/>
              <a:gd name="connsiteY566" fmla="*/ 2575235 h 6858000"/>
              <a:gd name="connsiteX567" fmla="*/ 5796837 w 7467600"/>
              <a:gd name="connsiteY567" fmla="*/ 2637633 h 6858000"/>
              <a:gd name="connsiteX568" fmla="*/ 5818614 w 7467600"/>
              <a:gd name="connsiteY568" fmla="*/ 2473055 h 6858000"/>
              <a:gd name="connsiteX569" fmla="*/ 5829202 w 7467600"/>
              <a:gd name="connsiteY569" fmla="*/ 1971679 h 6858000"/>
              <a:gd name="connsiteX570" fmla="*/ 5911389 w 7467600"/>
              <a:gd name="connsiteY570" fmla="*/ 1898371 h 6858000"/>
              <a:gd name="connsiteX571" fmla="*/ 6237627 w 7467600"/>
              <a:gd name="connsiteY571" fmla="*/ 2231921 h 6858000"/>
              <a:gd name="connsiteX572" fmla="*/ 5911389 w 7467600"/>
              <a:gd name="connsiteY572" fmla="*/ 1898371 h 6858000"/>
              <a:gd name="connsiteX573" fmla="*/ 6944437 w 7467600"/>
              <a:gd name="connsiteY573" fmla="*/ 1575402 h 6858000"/>
              <a:gd name="connsiteX574" fmla="*/ 6304730 w 7467600"/>
              <a:gd name="connsiteY574" fmla="*/ 1766654 h 6858000"/>
              <a:gd name="connsiteX575" fmla="*/ 6944437 w 7467600"/>
              <a:gd name="connsiteY575" fmla="*/ 1575402 h 6858000"/>
              <a:gd name="connsiteX576" fmla="*/ 7019523 w 7467600"/>
              <a:gd name="connsiteY576" fmla="*/ 1519450 h 6858000"/>
              <a:gd name="connsiteX577" fmla="*/ 6298091 w 7467600"/>
              <a:gd name="connsiteY577" fmla="*/ 1737122 h 6858000"/>
              <a:gd name="connsiteX578" fmla="*/ 7019523 w 7467600"/>
              <a:gd name="connsiteY578" fmla="*/ 1519450 h 6858000"/>
              <a:gd name="connsiteX579" fmla="*/ 2399523 w 7467600"/>
              <a:gd name="connsiteY579" fmla="*/ 1428234 h 6858000"/>
              <a:gd name="connsiteX580" fmla="*/ 2224982 w 7467600"/>
              <a:gd name="connsiteY580" fmla="*/ 1826201 h 6858000"/>
              <a:gd name="connsiteX581" fmla="*/ 2096099 w 7467600"/>
              <a:gd name="connsiteY581" fmla="*/ 2345900 h 6858000"/>
              <a:gd name="connsiteX582" fmla="*/ 2283317 w 7467600"/>
              <a:gd name="connsiteY582" fmla="*/ 1796925 h 6858000"/>
              <a:gd name="connsiteX583" fmla="*/ 2399523 w 7467600"/>
              <a:gd name="connsiteY583" fmla="*/ 1428234 h 6858000"/>
              <a:gd name="connsiteX584" fmla="*/ 2448558 w 7467600"/>
              <a:gd name="connsiteY584" fmla="*/ 1373435 h 6858000"/>
              <a:gd name="connsiteX585" fmla="*/ 2312521 w 7467600"/>
              <a:gd name="connsiteY585" fmla="*/ 1806140 h 6858000"/>
              <a:gd name="connsiteX586" fmla="*/ 2127533 w 7467600"/>
              <a:gd name="connsiteY586" fmla="*/ 2348380 h 6858000"/>
              <a:gd name="connsiteX587" fmla="*/ 2358080 w 7467600"/>
              <a:gd name="connsiteY587" fmla="*/ 1866134 h 6858000"/>
              <a:gd name="connsiteX588" fmla="*/ 2407436 w 7467600"/>
              <a:gd name="connsiteY588" fmla="*/ 1651070 h 6858000"/>
              <a:gd name="connsiteX589" fmla="*/ 2448558 w 7467600"/>
              <a:gd name="connsiteY589" fmla="*/ 1373435 h 6858000"/>
              <a:gd name="connsiteX590" fmla="*/ 278707 w 7467600"/>
              <a:gd name="connsiteY590" fmla="*/ 1352270 h 6858000"/>
              <a:gd name="connsiteX591" fmla="*/ 321570 w 7467600"/>
              <a:gd name="connsiteY591" fmla="*/ 1861610 h 6858000"/>
              <a:gd name="connsiteX592" fmla="*/ 294281 w 7467600"/>
              <a:gd name="connsiteY592" fmla="*/ 1440658 h 6858000"/>
              <a:gd name="connsiteX593" fmla="*/ 278707 w 7467600"/>
              <a:gd name="connsiteY593" fmla="*/ 1352270 h 6858000"/>
              <a:gd name="connsiteX594" fmla="*/ 1423821 w 7467600"/>
              <a:gd name="connsiteY594" fmla="*/ 1351958 h 6858000"/>
              <a:gd name="connsiteX595" fmla="*/ 1638521 w 7467600"/>
              <a:gd name="connsiteY595" fmla="*/ 1908470 h 6858000"/>
              <a:gd name="connsiteX596" fmla="*/ 1754199 w 7467600"/>
              <a:gd name="connsiteY596" fmla="*/ 2149284 h 6858000"/>
              <a:gd name="connsiteX597" fmla="*/ 1908359 w 7467600"/>
              <a:gd name="connsiteY597" fmla="*/ 2364988 h 6858000"/>
              <a:gd name="connsiteX598" fmla="*/ 1647661 w 7467600"/>
              <a:gd name="connsiteY598" fmla="*/ 1825945 h 6858000"/>
              <a:gd name="connsiteX599" fmla="*/ 1423821 w 7467600"/>
              <a:gd name="connsiteY599" fmla="*/ 1351958 h 6858000"/>
              <a:gd name="connsiteX600" fmla="*/ 1431890 w 7467600"/>
              <a:gd name="connsiteY600" fmla="*/ 1306475 h 6858000"/>
              <a:gd name="connsiteX601" fmla="*/ 1507597 w 7467600"/>
              <a:gd name="connsiteY601" fmla="*/ 1446132 h 6858000"/>
              <a:gd name="connsiteX602" fmla="*/ 1674586 w 7467600"/>
              <a:gd name="connsiteY602" fmla="*/ 1813832 h 6858000"/>
              <a:gd name="connsiteX603" fmla="*/ 1815950 w 7467600"/>
              <a:gd name="connsiteY603" fmla="*/ 2128564 h 6858000"/>
              <a:gd name="connsiteX604" fmla="*/ 1984242 w 7467600"/>
              <a:gd name="connsiteY604" fmla="*/ 2430829 h 6858000"/>
              <a:gd name="connsiteX605" fmla="*/ 2014023 w 7467600"/>
              <a:gd name="connsiteY605" fmla="*/ 2450995 h 6858000"/>
              <a:gd name="connsiteX606" fmla="*/ 1747337 w 7467600"/>
              <a:gd name="connsiteY606" fmla="*/ 1855264 h 6858000"/>
              <a:gd name="connsiteX607" fmla="*/ 1533749 w 7467600"/>
              <a:gd name="connsiteY607" fmla="*/ 1478656 h 6858000"/>
              <a:gd name="connsiteX608" fmla="*/ 1431890 w 7467600"/>
              <a:gd name="connsiteY608" fmla="*/ 1306475 h 6858000"/>
              <a:gd name="connsiteX609" fmla="*/ 5052692 w 7467600"/>
              <a:gd name="connsiteY609" fmla="*/ 1292994 h 6858000"/>
              <a:gd name="connsiteX610" fmla="*/ 5200661 w 7467600"/>
              <a:gd name="connsiteY610" fmla="*/ 1635186 h 6858000"/>
              <a:gd name="connsiteX611" fmla="*/ 5297138 w 7467600"/>
              <a:gd name="connsiteY611" fmla="*/ 1906351 h 6858000"/>
              <a:gd name="connsiteX612" fmla="*/ 5052692 w 7467600"/>
              <a:gd name="connsiteY612" fmla="*/ 1292994 h 6858000"/>
              <a:gd name="connsiteX613" fmla="*/ 5009948 w 7467600"/>
              <a:gd name="connsiteY613" fmla="*/ 1273619 h 6858000"/>
              <a:gd name="connsiteX614" fmla="*/ 5121777 w 7467600"/>
              <a:gd name="connsiteY614" fmla="*/ 1654213 h 6858000"/>
              <a:gd name="connsiteX615" fmla="*/ 5293545 w 7467600"/>
              <a:gd name="connsiteY615" fmla="*/ 2072247 h 6858000"/>
              <a:gd name="connsiteX616" fmla="*/ 5294042 w 7467600"/>
              <a:gd name="connsiteY616" fmla="*/ 2065019 h 6858000"/>
              <a:gd name="connsiteX617" fmla="*/ 5171936 w 7467600"/>
              <a:gd name="connsiteY617" fmla="*/ 1647613 h 6858000"/>
              <a:gd name="connsiteX618" fmla="*/ 5009948 w 7467600"/>
              <a:gd name="connsiteY618" fmla="*/ 1273619 h 6858000"/>
              <a:gd name="connsiteX619" fmla="*/ 655236 w 7467600"/>
              <a:gd name="connsiteY619" fmla="*/ 1268632 h 6858000"/>
              <a:gd name="connsiteX620" fmla="*/ 839521 w 7467600"/>
              <a:gd name="connsiteY620" fmla="*/ 1685315 h 6858000"/>
              <a:gd name="connsiteX621" fmla="*/ 1109416 w 7467600"/>
              <a:gd name="connsiteY621" fmla="*/ 2061663 h 6858000"/>
              <a:gd name="connsiteX622" fmla="*/ 1298300 w 7467600"/>
              <a:gd name="connsiteY622" fmla="*/ 2247742 h 6858000"/>
              <a:gd name="connsiteX623" fmla="*/ 1125871 w 7467600"/>
              <a:gd name="connsiteY623" fmla="*/ 1989513 h 6858000"/>
              <a:gd name="connsiteX624" fmla="*/ 981574 w 7467600"/>
              <a:gd name="connsiteY624" fmla="*/ 1783157 h 6858000"/>
              <a:gd name="connsiteX625" fmla="*/ 922198 w 7467600"/>
              <a:gd name="connsiteY625" fmla="*/ 1677437 h 6858000"/>
              <a:gd name="connsiteX626" fmla="*/ 869293 w 7467600"/>
              <a:gd name="connsiteY626" fmla="*/ 1583214 h 6858000"/>
              <a:gd name="connsiteX627" fmla="*/ 751431 w 7467600"/>
              <a:gd name="connsiteY627" fmla="*/ 1405731 h 6858000"/>
              <a:gd name="connsiteX628" fmla="*/ 655236 w 7467600"/>
              <a:gd name="connsiteY628" fmla="*/ 1268632 h 6858000"/>
              <a:gd name="connsiteX629" fmla="*/ 6516292 w 7467600"/>
              <a:gd name="connsiteY629" fmla="*/ 1263064 h 6858000"/>
              <a:gd name="connsiteX630" fmla="*/ 5736320 w 7467600"/>
              <a:gd name="connsiteY630" fmla="*/ 1501803 h 6858000"/>
              <a:gd name="connsiteX631" fmla="*/ 6516292 w 7467600"/>
              <a:gd name="connsiteY631" fmla="*/ 1263064 h 6858000"/>
              <a:gd name="connsiteX632" fmla="*/ 291466 w 7467600"/>
              <a:gd name="connsiteY632" fmla="*/ 1250369 h 6858000"/>
              <a:gd name="connsiteX633" fmla="*/ 323180 w 7467600"/>
              <a:gd name="connsiteY633" fmla="*/ 1435283 h 6858000"/>
              <a:gd name="connsiteX634" fmla="*/ 349381 w 7467600"/>
              <a:gd name="connsiteY634" fmla="*/ 1875041 h 6858000"/>
              <a:gd name="connsiteX635" fmla="*/ 374363 w 7467600"/>
              <a:gd name="connsiteY635" fmla="*/ 1506494 h 6858000"/>
              <a:gd name="connsiteX636" fmla="*/ 302168 w 7467600"/>
              <a:gd name="connsiteY636" fmla="*/ 1274495 h 6858000"/>
              <a:gd name="connsiteX637" fmla="*/ 291466 w 7467600"/>
              <a:gd name="connsiteY637" fmla="*/ 1250369 h 6858000"/>
              <a:gd name="connsiteX638" fmla="*/ 678222 w 7467600"/>
              <a:gd name="connsiteY638" fmla="*/ 1248670 h 6858000"/>
              <a:gd name="connsiteX639" fmla="*/ 775536 w 7467600"/>
              <a:gd name="connsiteY639" fmla="*/ 1388015 h 6858000"/>
              <a:gd name="connsiteX640" fmla="*/ 894529 w 7467600"/>
              <a:gd name="connsiteY640" fmla="*/ 1567739 h 6858000"/>
              <a:gd name="connsiteX641" fmla="*/ 948000 w 7467600"/>
              <a:gd name="connsiteY641" fmla="*/ 1663088 h 6858000"/>
              <a:gd name="connsiteX642" fmla="*/ 1006812 w 7467600"/>
              <a:gd name="connsiteY642" fmla="*/ 1767683 h 6858000"/>
              <a:gd name="connsiteX643" fmla="*/ 1149133 w 7467600"/>
              <a:gd name="connsiteY643" fmla="*/ 1971513 h 6858000"/>
              <a:gd name="connsiteX644" fmla="*/ 1333952 w 7467600"/>
              <a:gd name="connsiteY644" fmla="*/ 2251620 h 6858000"/>
              <a:gd name="connsiteX645" fmla="*/ 1337329 w 7467600"/>
              <a:gd name="connsiteY645" fmla="*/ 2258350 h 6858000"/>
              <a:gd name="connsiteX646" fmla="*/ 1014726 w 7467600"/>
              <a:gd name="connsiteY646" fmla="*/ 1615556 h 6858000"/>
              <a:gd name="connsiteX647" fmla="*/ 678222 w 7467600"/>
              <a:gd name="connsiteY647" fmla="*/ 1248670 h 6858000"/>
              <a:gd name="connsiteX648" fmla="*/ 6691602 w 7467600"/>
              <a:gd name="connsiteY648" fmla="*/ 1140573 h 6858000"/>
              <a:gd name="connsiteX649" fmla="*/ 6571100 w 7467600"/>
              <a:gd name="connsiteY649" fmla="*/ 1183662 h 6858000"/>
              <a:gd name="connsiteX650" fmla="*/ 6241687 w 7467600"/>
              <a:gd name="connsiteY650" fmla="*/ 1257600 h 6858000"/>
              <a:gd name="connsiteX651" fmla="*/ 5693009 w 7467600"/>
              <a:gd name="connsiteY651" fmla="*/ 1478256 h 6858000"/>
              <a:gd name="connsiteX652" fmla="*/ 6548420 w 7467600"/>
              <a:gd name="connsiteY652" fmla="*/ 1214599 h 6858000"/>
              <a:gd name="connsiteX653" fmla="*/ 6605473 w 7467600"/>
              <a:gd name="connsiteY653" fmla="*/ 1184686 h 6858000"/>
              <a:gd name="connsiteX654" fmla="*/ 6691602 w 7467600"/>
              <a:gd name="connsiteY654" fmla="*/ 1140573 h 6858000"/>
              <a:gd name="connsiteX655" fmla="*/ 4002475 w 7467600"/>
              <a:gd name="connsiteY655" fmla="*/ 1037802 h 6858000"/>
              <a:gd name="connsiteX656" fmla="*/ 4000324 w 7467600"/>
              <a:gd name="connsiteY656" fmla="*/ 1039362 h 6858000"/>
              <a:gd name="connsiteX657" fmla="*/ 4002862 w 7467600"/>
              <a:gd name="connsiteY657" fmla="*/ 1042866 h 6858000"/>
              <a:gd name="connsiteX658" fmla="*/ 4002475 w 7467600"/>
              <a:gd name="connsiteY658" fmla="*/ 1037802 h 6858000"/>
              <a:gd name="connsiteX659" fmla="*/ 506322 w 7467600"/>
              <a:gd name="connsiteY659" fmla="*/ 1020997 h 6858000"/>
              <a:gd name="connsiteX660" fmla="*/ 533068 w 7467600"/>
              <a:gd name="connsiteY660" fmla="*/ 1029409 h 6858000"/>
              <a:gd name="connsiteX661" fmla="*/ 1232525 w 7467600"/>
              <a:gd name="connsiteY661" fmla="*/ 1804675 h 6858000"/>
              <a:gd name="connsiteX662" fmla="*/ 1388858 w 7467600"/>
              <a:gd name="connsiteY662" fmla="*/ 2368011 h 6858000"/>
              <a:gd name="connsiteX663" fmla="*/ 1384098 w 7467600"/>
              <a:gd name="connsiteY663" fmla="*/ 2378125 h 6858000"/>
              <a:gd name="connsiteX664" fmla="*/ 1425393 w 7467600"/>
              <a:gd name="connsiteY664" fmla="*/ 2589124 h 6858000"/>
              <a:gd name="connsiteX665" fmla="*/ 1424001 w 7467600"/>
              <a:gd name="connsiteY665" fmla="*/ 2597541 h 6858000"/>
              <a:gd name="connsiteX666" fmla="*/ 2152729 w 7467600"/>
              <a:gd name="connsiteY666" fmla="*/ 2864487 h 6858000"/>
              <a:gd name="connsiteX667" fmla="*/ 2020609 w 7467600"/>
              <a:gd name="connsiteY667" fmla="*/ 2539671 h 6858000"/>
              <a:gd name="connsiteX668" fmla="*/ 2018920 w 7467600"/>
              <a:gd name="connsiteY668" fmla="*/ 2536309 h 6858000"/>
              <a:gd name="connsiteX669" fmla="*/ 1342441 w 7467600"/>
              <a:gd name="connsiteY669" fmla="*/ 1173017 h 6858000"/>
              <a:gd name="connsiteX670" fmla="*/ 1367925 w 7467600"/>
              <a:gd name="connsiteY670" fmla="*/ 1135648 h 6858000"/>
              <a:gd name="connsiteX671" fmla="*/ 1771401 w 7467600"/>
              <a:gd name="connsiteY671" fmla="*/ 1806673 h 6858000"/>
              <a:gd name="connsiteX672" fmla="*/ 1972385 w 7467600"/>
              <a:gd name="connsiteY672" fmla="*/ 2198735 h 6858000"/>
              <a:gd name="connsiteX673" fmla="*/ 2040892 w 7467600"/>
              <a:gd name="connsiteY673" fmla="*/ 2405205 h 6858000"/>
              <a:gd name="connsiteX674" fmla="*/ 2131689 w 7467600"/>
              <a:gd name="connsiteY674" fmla="*/ 1936926 h 6858000"/>
              <a:gd name="connsiteX675" fmla="*/ 2454820 w 7467600"/>
              <a:gd name="connsiteY675" fmla="*/ 1248808 h 6858000"/>
              <a:gd name="connsiteX676" fmla="*/ 2492512 w 7467600"/>
              <a:gd name="connsiteY676" fmla="*/ 1302920 h 6858000"/>
              <a:gd name="connsiteX677" fmla="*/ 2081216 w 7467600"/>
              <a:gd name="connsiteY677" fmla="*/ 2527513 h 6858000"/>
              <a:gd name="connsiteX678" fmla="*/ 2081211 w 7467600"/>
              <a:gd name="connsiteY678" fmla="*/ 2528916 h 6858000"/>
              <a:gd name="connsiteX679" fmla="*/ 2199067 w 7467600"/>
              <a:gd name="connsiteY679" fmla="*/ 2884061 h 6858000"/>
              <a:gd name="connsiteX680" fmla="*/ 3192586 w 7467600"/>
              <a:gd name="connsiteY680" fmla="*/ 3411496 h 6858000"/>
              <a:gd name="connsiteX681" fmla="*/ 3182620 w 7467600"/>
              <a:gd name="connsiteY681" fmla="*/ 3483279 h 6858000"/>
              <a:gd name="connsiteX682" fmla="*/ 2435119 w 7467600"/>
              <a:gd name="connsiteY682" fmla="*/ 3080173 h 6858000"/>
              <a:gd name="connsiteX683" fmla="*/ 2410152 w 7467600"/>
              <a:gd name="connsiteY683" fmla="*/ 3063751 h 6858000"/>
              <a:gd name="connsiteX684" fmla="*/ 2408099 w 7467600"/>
              <a:gd name="connsiteY684" fmla="*/ 3064403 h 6858000"/>
              <a:gd name="connsiteX685" fmla="*/ 2407218 w 7467600"/>
              <a:gd name="connsiteY685" fmla="*/ 3070324 h 6858000"/>
              <a:gd name="connsiteX686" fmla="*/ 2380138 w 7467600"/>
              <a:gd name="connsiteY686" fmla="*/ 3099341 h 6858000"/>
              <a:gd name="connsiteX687" fmla="*/ 1765923 w 7467600"/>
              <a:gd name="connsiteY687" fmla="*/ 3581043 h 6858000"/>
              <a:gd name="connsiteX688" fmla="*/ 1702258 w 7467600"/>
              <a:gd name="connsiteY688" fmla="*/ 3612286 h 6858000"/>
              <a:gd name="connsiteX689" fmla="*/ 1538370 w 7467600"/>
              <a:gd name="connsiteY689" fmla="*/ 3811804 h 6858000"/>
              <a:gd name="connsiteX690" fmla="*/ 542867 w 7467600"/>
              <a:gd name="connsiteY690" fmla="*/ 4944092 h 6858000"/>
              <a:gd name="connsiteX691" fmla="*/ 515800 w 7467600"/>
              <a:gd name="connsiteY691" fmla="*/ 4862180 h 6858000"/>
              <a:gd name="connsiteX692" fmla="*/ 909145 w 7467600"/>
              <a:gd name="connsiteY692" fmla="*/ 4199225 h 6858000"/>
              <a:gd name="connsiteX693" fmla="*/ 1214067 w 7467600"/>
              <a:gd name="connsiteY693" fmla="*/ 3908561 h 6858000"/>
              <a:gd name="connsiteX694" fmla="*/ 640967 w 7467600"/>
              <a:gd name="connsiteY694" fmla="*/ 4105601 h 6858000"/>
              <a:gd name="connsiteX695" fmla="*/ 112563 w 7467600"/>
              <a:gd name="connsiteY695" fmla="*/ 4396952 h 6858000"/>
              <a:gd name="connsiteX696" fmla="*/ 0 w 7467600"/>
              <a:gd name="connsiteY696" fmla="*/ 4466006 h 6858000"/>
              <a:gd name="connsiteX697" fmla="*/ 0 w 7467600"/>
              <a:gd name="connsiteY697" fmla="*/ 4233763 h 6858000"/>
              <a:gd name="connsiteX698" fmla="*/ 36881 w 7467600"/>
              <a:gd name="connsiteY698" fmla="*/ 4200118 h 6858000"/>
              <a:gd name="connsiteX699" fmla="*/ 910534 w 7467600"/>
              <a:gd name="connsiteY699" fmla="*/ 3629753 h 6858000"/>
              <a:gd name="connsiteX700" fmla="*/ 1578717 w 7467600"/>
              <a:gd name="connsiteY700" fmla="*/ 3575982 h 6858000"/>
              <a:gd name="connsiteX701" fmla="*/ 2338780 w 7467600"/>
              <a:gd name="connsiteY701" fmla="*/ 3033725 h 6858000"/>
              <a:gd name="connsiteX702" fmla="*/ 1807991 w 7467600"/>
              <a:gd name="connsiteY702" fmla="*/ 2807184 h 6858000"/>
              <a:gd name="connsiteX703" fmla="*/ 1416358 w 7467600"/>
              <a:gd name="connsiteY703" fmla="*/ 3112571 h 6858000"/>
              <a:gd name="connsiteX704" fmla="*/ 939066 w 7467600"/>
              <a:gd name="connsiteY704" fmla="*/ 3378798 h 6858000"/>
              <a:gd name="connsiteX705" fmla="*/ 115099 w 7467600"/>
              <a:gd name="connsiteY705" fmla="*/ 3607650 h 6858000"/>
              <a:gd name="connsiteX706" fmla="*/ 97284 w 7467600"/>
              <a:gd name="connsiteY706" fmla="*/ 3520393 h 6858000"/>
              <a:gd name="connsiteX707" fmla="*/ 922050 w 7467600"/>
              <a:gd name="connsiteY707" fmla="*/ 3074867 h 6858000"/>
              <a:gd name="connsiteX708" fmla="*/ 1405265 w 7467600"/>
              <a:gd name="connsiteY708" fmla="*/ 3016319 h 6858000"/>
              <a:gd name="connsiteX709" fmla="*/ 1407512 w 7467600"/>
              <a:gd name="connsiteY709" fmla="*/ 3018001 h 6858000"/>
              <a:gd name="connsiteX710" fmla="*/ 1726266 w 7467600"/>
              <a:gd name="connsiteY710" fmla="*/ 2777274 h 6858000"/>
              <a:gd name="connsiteX711" fmla="*/ 625390 w 7467600"/>
              <a:gd name="connsiteY711" fmla="*/ 2514541 h 6858000"/>
              <a:gd name="connsiteX712" fmla="*/ 619799 w 7467600"/>
              <a:gd name="connsiteY712" fmla="*/ 2527180 h 6858000"/>
              <a:gd name="connsiteX713" fmla="*/ 310030 w 7467600"/>
              <a:gd name="connsiteY713" fmla="*/ 2771818 h 6858000"/>
              <a:gd name="connsiteX714" fmla="*/ 173877 w 7467600"/>
              <a:gd name="connsiteY714" fmla="*/ 2937056 h 6858000"/>
              <a:gd name="connsiteX715" fmla="*/ 77889 w 7467600"/>
              <a:gd name="connsiteY715" fmla="*/ 3138440 h 6858000"/>
              <a:gd name="connsiteX716" fmla="*/ 0 w 7467600"/>
              <a:gd name="connsiteY716" fmla="*/ 3271395 h 6858000"/>
              <a:gd name="connsiteX717" fmla="*/ 0 w 7467600"/>
              <a:gd name="connsiteY717" fmla="*/ 3153002 h 6858000"/>
              <a:gd name="connsiteX718" fmla="*/ 2386 w 7467600"/>
              <a:gd name="connsiteY718" fmla="*/ 3149203 h 6858000"/>
              <a:gd name="connsiteX719" fmla="*/ 89753 w 7467600"/>
              <a:gd name="connsiteY719" fmla="*/ 2987702 h 6858000"/>
              <a:gd name="connsiteX720" fmla="*/ 76869 w 7467600"/>
              <a:gd name="connsiteY720" fmla="*/ 3005404 h 6858000"/>
              <a:gd name="connsiteX721" fmla="*/ 32049 w 7467600"/>
              <a:gd name="connsiteY721" fmla="*/ 3065814 h 6858000"/>
              <a:gd name="connsiteX722" fmla="*/ 0 w 7467600"/>
              <a:gd name="connsiteY722" fmla="*/ 3108744 h 6858000"/>
              <a:gd name="connsiteX723" fmla="*/ 0 w 7467600"/>
              <a:gd name="connsiteY723" fmla="*/ 3058059 h 6858000"/>
              <a:gd name="connsiteX724" fmla="*/ 7610 w 7467600"/>
              <a:gd name="connsiteY724" fmla="*/ 3047889 h 6858000"/>
              <a:gd name="connsiteX725" fmla="*/ 52419 w 7467600"/>
              <a:gd name="connsiteY725" fmla="*/ 2987479 h 6858000"/>
              <a:gd name="connsiteX726" fmla="*/ 59142 w 7467600"/>
              <a:gd name="connsiteY726" fmla="*/ 2978488 h 6858000"/>
              <a:gd name="connsiteX727" fmla="*/ 0 w 7467600"/>
              <a:gd name="connsiteY727" fmla="*/ 3015334 h 6858000"/>
              <a:gd name="connsiteX728" fmla="*/ 0 w 7467600"/>
              <a:gd name="connsiteY728" fmla="*/ 2914286 h 6858000"/>
              <a:gd name="connsiteX729" fmla="*/ 36383 w 7467600"/>
              <a:gd name="connsiteY729" fmla="*/ 2901128 h 6858000"/>
              <a:gd name="connsiteX730" fmla="*/ 156329 w 7467600"/>
              <a:gd name="connsiteY730" fmla="*/ 2840533 h 6858000"/>
              <a:gd name="connsiteX731" fmla="*/ 358355 w 7467600"/>
              <a:gd name="connsiteY731" fmla="*/ 2620471 h 6858000"/>
              <a:gd name="connsiteX732" fmla="*/ 510577 w 7467600"/>
              <a:gd name="connsiteY732" fmla="*/ 2501244 h 6858000"/>
              <a:gd name="connsiteX733" fmla="*/ 211967 w 7467600"/>
              <a:gd name="connsiteY733" fmla="*/ 2479171 h 6858000"/>
              <a:gd name="connsiteX734" fmla="*/ 0 w 7467600"/>
              <a:gd name="connsiteY734" fmla="*/ 2476398 h 6858000"/>
              <a:gd name="connsiteX735" fmla="*/ 0 w 7467600"/>
              <a:gd name="connsiteY735" fmla="*/ 2389189 h 6858000"/>
              <a:gd name="connsiteX736" fmla="*/ 103062 w 7467600"/>
              <a:gd name="connsiteY736" fmla="*/ 2389518 h 6858000"/>
              <a:gd name="connsiteX737" fmla="*/ 510734 w 7467600"/>
              <a:gd name="connsiteY737" fmla="*/ 2416201 h 6858000"/>
              <a:gd name="connsiteX738" fmla="*/ 279257 w 7467600"/>
              <a:gd name="connsiteY738" fmla="*/ 2092102 h 6858000"/>
              <a:gd name="connsiteX739" fmla="*/ 65265 w 7467600"/>
              <a:gd name="connsiteY739" fmla="*/ 2006049 h 6858000"/>
              <a:gd name="connsiteX740" fmla="*/ 0 w 7467600"/>
              <a:gd name="connsiteY740" fmla="*/ 1982532 h 6858000"/>
              <a:gd name="connsiteX741" fmla="*/ 0 w 7467600"/>
              <a:gd name="connsiteY741" fmla="*/ 1912789 h 6858000"/>
              <a:gd name="connsiteX742" fmla="*/ 97460 w 7467600"/>
              <a:gd name="connsiteY742" fmla="*/ 1953725 h 6858000"/>
              <a:gd name="connsiteX743" fmla="*/ 221272 w 7467600"/>
              <a:gd name="connsiteY743" fmla="*/ 1980766 h 6858000"/>
              <a:gd name="connsiteX744" fmla="*/ 116765 w 7467600"/>
              <a:gd name="connsiteY744" fmla="*/ 1911033 h 6858000"/>
              <a:gd name="connsiteX745" fmla="*/ 16405 w 7467600"/>
              <a:gd name="connsiteY745" fmla="*/ 1803412 h 6858000"/>
              <a:gd name="connsiteX746" fmla="*/ 0 w 7467600"/>
              <a:gd name="connsiteY746" fmla="*/ 1784777 h 6858000"/>
              <a:gd name="connsiteX747" fmla="*/ 0 w 7467600"/>
              <a:gd name="connsiteY747" fmla="*/ 1740082 h 6858000"/>
              <a:gd name="connsiteX748" fmla="*/ 39394 w 7467600"/>
              <a:gd name="connsiteY748" fmla="*/ 1784856 h 6858000"/>
              <a:gd name="connsiteX749" fmla="*/ 135813 w 7467600"/>
              <a:gd name="connsiteY749" fmla="*/ 1888838 h 6858000"/>
              <a:gd name="connsiteX750" fmla="*/ 242575 w 7467600"/>
              <a:gd name="connsiteY750" fmla="*/ 1958841 h 6858000"/>
              <a:gd name="connsiteX751" fmla="*/ 82197 w 7467600"/>
              <a:gd name="connsiteY751" fmla="*/ 1754826 h 6858000"/>
              <a:gd name="connsiteX752" fmla="*/ 0 w 7467600"/>
              <a:gd name="connsiteY752" fmla="*/ 1679650 h 6858000"/>
              <a:gd name="connsiteX753" fmla="*/ 0 w 7467600"/>
              <a:gd name="connsiteY753" fmla="*/ 1602463 h 6858000"/>
              <a:gd name="connsiteX754" fmla="*/ 84689 w 7467600"/>
              <a:gd name="connsiteY754" fmla="*/ 1677442 h 6858000"/>
              <a:gd name="connsiteX755" fmla="*/ 298437 w 7467600"/>
              <a:gd name="connsiteY755" fmla="*/ 1968019 h 6858000"/>
              <a:gd name="connsiteX756" fmla="*/ 227269 w 7467600"/>
              <a:gd name="connsiteY756" fmla="*/ 1114064 h 6858000"/>
              <a:gd name="connsiteX757" fmla="*/ 248003 w 7467600"/>
              <a:gd name="connsiteY757" fmla="*/ 1089613 h 6858000"/>
              <a:gd name="connsiteX758" fmla="*/ 427020 w 7467600"/>
              <a:gd name="connsiteY758" fmla="*/ 1619803 h 6858000"/>
              <a:gd name="connsiteX759" fmla="*/ 340345 w 7467600"/>
              <a:gd name="connsiteY759" fmla="*/ 2027739 h 6858000"/>
              <a:gd name="connsiteX760" fmla="*/ 360865 w 7467600"/>
              <a:gd name="connsiteY760" fmla="*/ 2044827 h 6858000"/>
              <a:gd name="connsiteX761" fmla="*/ 560414 w 7467600"/>
              <a:gd name="connsiteY761" fmla="*/ 2421457 h 6858000"/>
              <a:gd name="connsiteX762" fmla="*/ 1359703 w 7467600"/>
              <a:gd name="connsiteY762" fmla="*/ 2578554 h 6858000"/>
              <a:gd name="connsiteX763" fmla="*/ 1359422 w 7467600"/>
              <a:gd name="connsiteY763" fmla="*/ 2577994 h 6858000"/>
              <a:gd name="connsiteX764" fmla="*/ 828701 w 7467600"/>
              <a:gd name="connsiteY764" fmla="*/ 1839520 h 6858000"/>
              <a:gd name="connsiteX765" fmla="*/ 494427 w 7467600"/>
              <a:gd name="connsiteY765" fmla="*/ 1092333 h 6858000"/>
              <a:gd name="connsiteX766" fmla="*/ 506322 w 7467600"/>
              <a:gd name="connsiteY766" fmla="*/ 1020997 h 6858000"/>
              <a:gd name="connsiteX767" fmla="*/ 4570198 w 7467600"/>
              <a:gd name="connsiteY767" fmla="*/ 978081 h 6858000"/>
              <a:gd name="connsiteX768" fmla="*/ 4523691 w 7467600"/>
              <a:gd name="connsiteY768" fmla="*/ 1127776 h 6858000"/>
              <a:gd name="connsiteX769" fmla="*/ 4509875 w 7467600"/>
              <a:gd name="connsiteY769" fmla="*/ 1167552 h 6858000"/>
              <a:gd name="connsiteX770" fmla="*/ 4478168 w 7467600"/>
              <a:gd name="connsiteY770" fmla="*/ 1260735 h 6858000"/>
              <a:gd name="connsiteX771" fmla="*/ 4409309 w 7467600"/>
              <a:gd name="connsiteY771" fmla="*/ 1666996 h 6858000"/>
              <a:gd name="connsiteX772" fmla="*/ 4370031 w 7467600"/>
              <a:gd name="connsiteY772" fmla="*/ 1955666 h 6858000"/>
              <a:gd name="connsiteX773" fmla="*/ 4570198 w 7467600"/>
              <a:gd name="connsiteY773" fmla="*/ 978081 h 6858000"/>
              <a:gd name="connsiteX774" fmla="*/ 4557898 w 7467600"/>
              <a:gd name="connsiteY774" fmla="*/ 900011 h 6858000"/>
              <a:gd name="connsiteX775" fmla="*/ 4344840 w 7467600"/>
              <a:gd name="connsiteY775" fmla="*/ 1922038 h 6858000"/>
              <a:gd name="connsiteX776" fmla="*/ 4378710 w 7467600"/>
              <a:gd name="connsiteY776" fmla="*/ 1665516 h 6858000"/>
              <a:gd name="connsiteX777" fmla="*/ 4448798 w 7467600"/>
              <a:gd name="connsiteY777" fmla="*/ 1253024 h 6858000"/>
              <a:gd name="connsiteX778" fmla="*/ 4480315 w 7467600"/>
              <a:gd name="connsiteY778" fmla="*/ 1158454 h 6858000"/>
              <a:gd name="connsiteX779" fmla="*/ 4494133 w 7467600"/>
              <a:gd name="connsiteY779" fmla="*/ 1118676 h 6858000"/>
              <a:gd name="connsiteX780" fmla="*/ 4557898 w 7467600"/>
              <a:gd name="connsiteY780" fmla="*/ 900011 h 6858000"/>
              <a:gd name="connsiteX781" fmla="*/ 5870151 w 7467600"/>
              <a:gd name="connsiteY781" fmla="*/ 898890 h 6858000"/>
              <a:gd name="connsiteX782" fmla="*/ 5861335 w 7467600"/>
              <a:gd name="connsiteY782" fmla="*/ 899177 h 6858000"/>
              <a:gd name="connsiteX783" fmla="*/ 5843702 w 7467600"/>
              <a:gd name="connsiteY783" fmla="*/ 899748 h 6858000"/>
              <a:gd name="connsiteX784" fmla="*/ 5651107 w 7467600"/>
              <a:gd name="connsiteY784" fmla="*/ 920306 h 6858000"/>
              <a:gd name="connsiteX785" fmla="*/ 5459407 w 7467600"/>
              <a:gd name="connsiteY785" fmla="*/ 940975 h 6858000"/>
              <a:gd name="connsiteX786" fmla="*/ 5374846 w 7467600"/>
              <a:gd name="connsiteY786" fmla="*/ 941988 h 6858000"/>
              <a:gd name="connsiteX787" fmla="*/ 5256105 w 7467600"/>
              <a:gd name="connsiteY787" fmla="*/ 945632 h 6858000"/>
              <a:gd name="connsiteX788" fmla="*/ 5107071 w 7467600"/>
              <a:gd name="connsiteY788" fmla="*/ 969720 h 6858000"/>
              <a:gd name="connsiteX789" fmla="*/ 4998681 w 7467600"/>
              <a:gd name="connsiteY789" fmla="*/ 988771 h 6858000"/>
              <a:gd name="connsiteX790" fmla="*/ 5870151 w 7467600"/>
              <a:gd name="connsiteY790" fmla="*/ 898890 h 6858000"/>
              <a:gd name="connsiteX791" fmla="*/ 5504425 w 7467600"/>
              <a:gd name="connsiteY791" fmla="*/ 848067 h 6858000"/>
              <a:gd name="connsiteX792" fmla="*/ 4968849 w 7467600"/>
              <a:gd name="connsiteY792" fmla="*/ 962318 h 6858000"/>
              <a:gd name="connsiteX793" fmla="*/ 5104039 w 7467600"/>
              <a:gd name="connsiteY793" fmla="*/ 940634 h 6858000"/>
              <a:gd name="connsiteX794" fmla="*/ 5256311 w 7467600"/>
              <a:gd name="connsiteY794" fmla="*/ 916490 h 6858000"/>
              <a:gd name="connsiteX795" fmla="*/ 5377381 w 7467600"/>
              <a:gd name="connsiteY795" fmla="*/ 912671 h 6858000"/>
              <a:gd name="connsiteX796" fmla="*/ 5460148 w 7467600"/>
              <a:gd name="connsiteY796" fmla="*/ 911442 h 6858000"/>
              <a:gd name="connsiteX797" fmla="*/ 5648971 w 7467600"/>
              <a:gd name="connsiteY797" fmla="*/ 891331 h 6858000"/>
              <a:gd name="connsiteX798" fmla="*/ 5844807 w 7467600"/>
              <a:gd name="connsiteY798" fmla="*/ 870718 h 6858000"/>
              <a:gd name="connsiteX799" fmla="*/ 5862975 w 7467600"/>
              <a:gd name="connsiteY799" fmla="*/ 869756 h 6858000"/>
              <a:gd name="connsiteX800" fmla="*/ 5920887 w 7467600"/>
              <a:gd name="connsiteY800" fmla="*/ 865929 h 6858000"/>
              <a:gd name="connsiteX801" fmla="*/ 5504425 w 7467600"/>
              <a:gd name="connsiteY801" fmla="*/ 848067 h 6858000"/>
              <a:gd name="connsiteX802" fmla="*/ 3607114 w 7467600"/>
              <a:gd name="connsiteY802" fmla="*/ 467441 h 6858000"/>
              <a:gd name="connsiteX803" fmla="*/ 3296242 w 7467600"/>
              <a:gd name="connsiteY803" fmla="*/ 807991 h 6858000"/>
              <a:gd name="connsiteX804" fmla="*/ 3174674 w 7467600"/>
              <a:gd name="connsiteY804" fmla="*/ 919759 h 6858000"/>
              <a:gd name="connsiteX805" fmla="*/ 3042978 w 7467600"/>
              <a:gd name="connsiteY805" fmla="*/ 1054894 h 6858000"/>
              <a:gd name="connsiteX806" fmla="*/ 2968914 w 7467600"/>
              <a:gd name="connsiteY806" fmla="*/ 1133756 h 6858000"/>
              <a:gd name="connsiteX807" fmla="*/ 3103823 w 7467600"/>
              <a:gd name="connsiteY807" fmla="*/ 1026814 h 6858000"/>
              <a:gd name="connsiteX808" fmla="*/ 3607114 w 7467600"/>
              <a:gd name="connsiteY808" fmla="*/ 467441 h 6858000"/>
              <a:gd name="connsiteX809" fmla="*/ 3744487 w 7467600"/>
              <a:gd name="connsiteY809" fmla="*/ 383136 h 6858000"/>
              <a:gd name="connsiteX810" fmla="*/ 3970213 w 7467600"/>
              <a:gd name="connsiteY810" fmla="*/ 995559 h 6858000"/>
              <a:gd name="connsiteX811" fmla="*/ 3744487 w 7467600"/>
              <a:gd name="connsiteY811" fmla="*/ 383136 h 6858000"/>
              <a:gd name="connsiteX812" fmla="*/ 3624562 w 7467600"/>
              <a:gd name="connsiteY812" fmla="*/ 367041 h 6858000"/>
              <a:gd name="connsiteX813" fmla="*/ 3489712 w 7467600"/>
              <a:gd name="connsiteY813" fmla="*/ 485386 h 6858000"/>
              <a:gd name="connsiteX814" fmla="*/ 3182994 w 7467600"/>
              <a:gd name="connsiteY814" fmla="*/ 828265 h 6858000"/>
              <a:gd name="connsiteX815" fmla="*/ 2892114 w 7467600"/>
              <a:gd name="connsiteY815" fmla="*/ 1172635 h 6858000"/>
              <a:gd name="connsiteX816" fmla="*/ 3021459 w 7467600"/>
              <a:gd name="connsiteY816" fmla="*/ 1035385 h 6858000"/>
              <a:gd name="connsiteX817" fmla="*/ 3153873 w 7467600"/>
              <a:gd name="connsiteY817" fmla="*/ 898971 h 6858000"/>
              <a:gd name="connsiteX818" fmla="*/ 3276511 w 7467600"/>
              <a:gd name="connsiteY818" fmla="*/ 786423 h 6858000"/>
              <a:gd name="connsiteX819" fmla="*/ 3584154 w 7467600"/>
              <a:gd name="connsiteY819" fmla="*/ 448218 h 6858000"/>
              <a:gd name="connsiteX820" fmla="*/ 3624562 w 7467600"/>
              <a:gd name="connsiteY820" fmla="*/ 367041 h 6858000"/>
              <a:gd name="connsiteX821" fmla="*/ 3766672 w 7467600"/>
              <a:gd name="connsiteY821" fmla="*/ 359429 h 6858000"/>
              <a:gd name="connsiteX822" fmla="*/ 3996338 w 7467600"/>
              <a:gd name="connsiteY822" fmla="*/ 968237 h 6858000"/>
              <a:gd name="connsiteX823" fmla="*/ 3766672 w 7467600"/>
              <a:gd name="connsiteY823" fmla="*/ 359429 h 6858000"/>
              <a:gd name="connsiteX824" fmla="*/ 5805386 w 7467600"/>
              <a:gd name="connsiteY824" fmla="*/ 239240 h 6858000"/>
              <a:gd name="connsiteX825" fmla="*/ 5736947 w 7467600"/>
              <a:gd name="connsiteY825" fmla="*/ 261367 h 6858000"/>
              <a:gd name="connsiteX826" fmla="*/ 5427012 w 7467600"/>
              <a:gd name="connsiteY826" fmla="*/ 311272 h 6858000"/>
              <a:gd name="connsiteX827" fmla="*/ 5147818 w 7467600"/>
              <a:gd name="connsiteY827" fmla="*/ 322112 h 6858000"/>
              <a:gd name="connsiteX828" fmla="*/ 5060854 w 7467600"/>
              <a:gd name="connsiteY828" fmla="*/ 311882 h 6858000"/>
              <a:gd name="connsiteX829" fmla="*/ 4945989 w 7467600"/>
              <a:gd name="connsiteY829" fmla="*/ 300516 h 6858000"/>
              <a:gd name="connsiteX830" fmla="*/ 5410479 w 7467600"/>
              <a:gd name="connsiteY830" fmla="*/ 348434 h 6858000"/>
              <a:gd name="connsiteX831" fmla="*/ 5805386 w 7467600"/>
              <a:gd name="connsiteY831" fmla="*/ 239240 h 6858000"/>
              <a:gd name="connsiteX832" fmla="*/ 5905192 w 7467600"/>
              <a:gd name="connsiteY832" fmla="*/ 163079 h 6858000"/>
              <a:gd name="connsiteX833" fmla="*/ 5865655 w 7467600"/>
              <a:gd name="connsiteY833" fmla="*/ 171901 h 6858000"/>
              <a:gd name="connsiteX834" fmla="*/ 5259740 w 7467600"/>
              <a:gd name="connsiteY834" fmla="*/ 257013 h 6858000"/>
              <a:gd name="connsiteX835" fmla="*/ 5208466 w 7467600"/>
              <a:gd name="connsiteY835" fmla="*/ 257550 h 6858000"/>
              <a:gd name="connsiteX836" fmla="*/ 4980204 w 7467600"/>
              <a:gd name="connsiteY836" fmla="*/ 271903 h 6858000"/>
              <a:gd name="connsiteX837" fmla="*/ 5068068 w 7467600"/>
              <a:gd name="connsiteY837" fmla="*/ 282244 h 6858000"/>
              <a:gd name="connsiteX838" fmla="*/ 5153231 w 7467600"/>
              <a:gd name="connsiteY838" fmla="*/ 292240 h 6858000"/>
              <a:gd name="connsiteX839" fmla="*/ 5426491 w 7467600"/>
              <a:gd name="connsiteY839" fmla="*/ 281128 h 6858000"/>
              <a:gd name="connsiteX840" fmla="*/ 5731212 w 7467600"/>
              <a:gd name="connsiteY840" fmla="*/ 231951 h 6858000"/>
              <a:gd name="connsiteX841" fmla="*/ 5905192 w 7467600"/>
              <a:gd name="connsiteY841" fmla="*/ 163079 h 6858000"/>
              <a:gd name="connsiteX842" fmla="*/ 5944437 w 7467600"/>
              <a:gd name="connsiteY842" fmla="*/ 113829 h 6858000"/>
              <a:gd name="connsiteX843" fmla="*/ 5825032 w 7467600"/>
              <a:gd name="connsiteY843" fmla="*/ 146405 h 6858000"/>
              <a:gd name="connsiteX844" fmla="*/ 4955599 w 7467600"/>
              <a:gd name="connsiteY844" fmla="*/ 247008 h 6858000"/>
              <a:gd name="connsiteX845" fmla="*/ 5210104 w 7467600"/>
              <a:gd name="connsiteY845" fmla="*/ 228123 h 6858000"/>
              <a:gd name="connsiteX846" fmla="*/ 5261015 w 7467600"/>
              <a:gd name="connsiteY846" fmla="*/ 227087 h 6858000"/>
              <a:gd name="connsiteX847" fmla="*/ 5861181 w 7467600"/>
              <a:gd name="connsiteY847" fmla="*/ 143093 h 6858000"/>
              <a:gd name="connsiteX848" fmla="*/ 5961252 w 7467600"/>
              <a:gd name="connsiteY848" fmla="*/ 114820 h 6858000"/>
              <a:gd name="connsiteX849" fmla="*/ 5944437 w 7467600"/>
              <a:gd name="connsiteY849" fmla="*/ 113829 h 6858000"/>
              <a:gd name="connsiteX850" fmla="*/ 3882765 w 7467600"/>
              <a:gd name="connsiteY850" fmla="*/ 0 h 6858000"/>
              <a:gd name="connsiteX851" fmla="*/ 3995099 w 7467600"/>
              <a:gd name="connsiteY851" fmla="*/ 0 h 6858000"/>
              <a:gd name="connsiteX852" fmla="*/ 4163818 w 7467600"/>
              <a:gd name="connsiteY852" fmla="*/ 234104 h 6858000"/>
              <a:gd name="connsiteX853" fmla="*/ 4172099 w 7467600"/>
              <a:gd name="connsiteY853" fmla="*/ 234207 h 6858000"/>
              <a:gd name="connsiteX854" fmla="*/ 4784282 w 7467600"/>
              <a:gd name="connsiteY854" fmla="*/ 276561 h 6858000"/>
              <a:gd name="connsiteX855" fmla="*/ 4801687 w 7467600"/>
              <a:gd name="connsiteY855" fmla="*/ 267764 h 6858000"/>
              <a:gd name="connsiteX856" fmla="*/ 6082788 w 7467600"/>
              <a:gd name="connsiteY856" fmla="*/ 64119 h 6858000"/>
              <a:gd name="connsiteX857" fmla="*/ 6099442 w 7467600"/>
              <a:gd name="connsiteY857" fmla="*/ 82568 h 6858000"/>
              <a:gd name="connsiteX858" fmla="*/ 4804137 w 7467600"/>
              <a:gd name="connsiteY858" fmla="*/ 320931 h 6858000"/>
              <a:gd name="connsiteX859" fmla="*/ 4227047 w 7467600"/>
              <a:gd name="connsiteY859" fmla="*/ 313415 h 6858000"/>
              <a:gd name="connsiteX860" fmla="*/ 4346041 w 7467600"/>
              <a:gd name="connsiteY860" fmla="*/ 456086 h 6858000"/>
              <a:gd name="connsiteX861" fmla="*/ 4870967 w 7467600"/>
              <a:gd name="connsiteY861" fmla="*/ 963061 h 6858000"/>
              <a:gd name="connsiteX862" fmla="*/ 4889647 w 7467600"/>
              <a:gd name="connsiteY862" fmla="*/ 957147 h 6858000"/>
              <a:gd name="connsiteX863" fmla="*/ 5422504 w 7467600"/>
              <a:gd name="connsiteY863" fmla="*/ 805191 h 6858000"/>
              <a:gd name="connsiteX864" fmla="*/ 6087656 w 7467600"/>
              <a:gd name="connsiteY864" fmla="*/ 826703 h 6858000"/>
              <a:gd name="connsiteX865" fmla="*/ 6058717 w 7467600"/>
              <a:gd name="connsiteY865" fmla="*/ 865992 h 6858000"/>
              <a:gd name="connsiteX866" fmla="*/ 4974153 w 7467600"/>
              <a:gd name="connsiteY866" fmla="*/ 1045456 h 6858000"/>
              <a:gd name="connsiteX867" fmla="*/ 5627835 w 7467600"/>
              <a:gd name="connsiteY867" fmla="*/ 1472077 h 6858000"/>
              <a:gd name="connsiteX868" fmla="*/ 5629817 w 7467600"/>
              <a:gd name="connsiteY868" fmla="*/ 1471412 h 6858000"/>
              <a:gd name="connsiteX869" fmla="*/ 5634124 w 7467600"/>
              <a:gd name="connsiteY869" fmla="*/ 1470572 h 6858000"/>
              <a:gd name="connsiteX870" fmla="*/ 5755832 w 7467600"/>
              <a:gd name="connsiteY870" fmla="*/ 1383886 h 6858000"/>
              <a:gd name="connsiteX871" fmla="*/ 6014186 w 7467600"/>
              <a:gd name="connsiteY871" fmla="*/ 1279799 h 6858000"/>
              <a:gd name="connsiteX872" fmla="*/ 6901619 w 7467600"/>
              <a:gd name="connsiteY872" fmla="*/ 1047874 h 6858000"/>
              <a:gd name="connsiteX873" fmla="*/ 6931566 w 7467600"/>
              <a:gd name="connsiteY873" fmla="*/ 1062034 h 6858000"/>
              <a:gd name="connsiteX874" fmla="*/ 5790982 w 7467600"/>
              <a:gd name="connsiteY874" fmla="*/ 1561380 h 6858000"/>
              <a:gd name="connsiteX875" fmla="*/ 6188971 w 7467600"/>
              <a:gd name="connsiteY875" fmla="*/ 1755168 h 6858000"/>
              <a:gd name="connsiteX876" fmla="*/ 6202446 w 7467600"/>
              <a:gd name="connsiteY876" fmla="*/ 1752268 h 6858000"/>
              <a:gd name="connsiteX877" fmla="*/ 7179560 w 7467600"/>
              <a:gd name="connsiteY877" fmla="*/ 1467551 h 6858000"/>
              <a:gd name="connsiteX878" fmla="*/ 7158730 w 7467600"/>
              <a:gd name="connsiteY878" fmla="*/ 1507835 h 6858000"/>
              <a:gd name="connsiteX879" fmla="*/ 6326959 w 7467600"/>
              <a:gd name="connsiteY879" fmla="*/ 1817686 h 6858000"/>
              <a:gd name="connsiteX880" fmla="*/ 6537433 w 7467600"/>
              <a:gd name="connsiteY880" fmla="*/ 1907790 h 6858000"/>
              <a:gd name="connsiteX881" fmla="*/ 6550221 w 7467600"/>
              <a:gd name="connsiteY881" fmla="*/ 1910729 h 6858000"/>
              <a:gd name="connsiteX882" fmla="*/ 6964438 w 7467600"/>
              <a:gd name="connsiteY882" fmla="*/ 2209505 h 6858000"/>
              <a:gd name="connsiteX883" fmla="*/ 7367862 w 7467600"/>
              <a:gd name="connsiteY883" fmla="*/ 2806833 h 6858000"/>
              <a:gd name="connsiteX884" fmla="*/ 7364329 w 7467600"/>
              <a:gd name="connsiteY884" fmla="*/ 2826907 h 6858000"/>
              <a:gd name="connsiteX885" fmla="*/ 7290545 w 7467600"/>
              <a:gd name="connsiteY885" fmla="*/ 2850663 h 6858000"/>
              <a:gd name="connsiteX886" fmla="*/ 6472036 w 7467600"/>
              <a:gd name="connsiteY886" fmla="*/ 1959003 h 6858000"/>
              <a:gd name="connsiteX887" fmla="*/ 5792897 w 7467600"/>
              <a:gd name="connsiteY887" fmla="*/ 1647747 h 6858000"/>
              <a:gd name="connsiteX888" fmla="*/ 5842751 w 7467600"/>
              <a:gd name="connsiteY888" fmla="*/ 1816112 h 6858000"/>
              <a:gd name="connsiteX889" fmla="*/ 5847424 w 7467600"/>
              <a:gd name="connsiteY889" fmla="*/ 1815776 h 6858000"/>
              <a:gd name="connsiteX890" fmla="*/ 6399821 w 7467600"/>
              <a:gd name="connsiteY890" fmla="*/ 2344799 h 6858000"/>
              <a:gd name="connsiteX891" fmla="*/ 6323232 w 7467600"/>
              <a:gd name="connsiteY891" fmla="*/ 2389634 h 6858000"/>
              <a:gd name="connsiteX892" fmla="*/ 5942958 w 7467600"/>
              <a:gd name="connsiteY892" fmla="*/ 2077708 h 6858000"/>
              <a:gd name="connsiteX893" fmla="*/ 5921559 w 7467600"/>
              <a:gd name="connsiteY893" fmla="*/ 2378596 h 6858000"/>
              <a:gd name="connsiteX894" fmla="*/ 5817651 w 7467600"/>
              <a:gd name="connsiteY894" fmla="*/ 3023919 h 6858000"/>
              <a:gd name="connsiteX895" fmla="*/ 5729634 w 7467600"/>
              <a:gd name="connsiteY895" fmla="*/ 3051849 h 6858000"/>
              <a:gd name="connsiteX896" fmla="*/ 5611018 w 7467600"/>
              <a:gd name="connsiteY896" fmla="*/ 2316769 h 6858000"/>
              <a:gd name="connsiteX897" fmla="*/ 5687608 w 7467600"/>
              <a:gd name="connsiteY897" fmla="*/ 2039972 h 6858000"/>
              <a:gd name="connsiteX898" fmla="*/ 5657554 w 7467600"/>
              <a:gd name="connsiteY898" fmla="*/ 1576445 h 6858000"/>
              <a:gd name="connsiteX899" fmla="*/ 5150475 w 7467600"/>
              <a:gd name="connsiteY899" fmla="*/ 1274012 h 6858000"/>
              <a:gd name="connsiteX900" fmla="*/ 5349142 w 7467600"/>
              <a:gd name="connsiteY900" fmla="*/ 2204405 h 6858000"/>
              <a:gd name="connsiteX901" fmla="*/ 5262214 w 7467600"/>
              <a:gd name="connsiteY901" fmla="*/ 2233836 h 6858000"/>
              <a:gd name="connsiteX902" fmla="*/ 4981539 w 7467600"/>
              <a:gd name="connsiteY902" fmla="*/ 1542201 h 6858000"/>
              <a:gd name="connsiteX903" fmla="*/ 4958461 w 7467600"/>
              <a:gd name="connsiteY903" fmla="*/ 1136957 h 6858000"/>
              <a:gd name="connsiteX904" fmla="*/ 4655015 w 7467600"/>
              <a:gd name="connsiteY904" fmla="*/ 891426 h 6858000"/>
              <a:gd name="connsiteX905" fmla="*/ 4348002 w 7467600"/>
              <a:gd name="connsiteY905" fmla="*/ 2205895 h 6858000"/>
              <a:gd name="connsiteX906" fmla="*/ 4262250 w 7467600"/>
              <a:gd name="connsiteY906" fmla="*/ 2219972 h 6858000"/>
              <a:gd name="connsiteX907" fmla="*/ 4550611 w 7467600"/>
              <a:gd name="connsiteY907" fmla="*/ 817540 h 6858000"/>
              <a:gd name="connsiteX908" fmla="*/ 4564418 w 7467600"/>
              <a:gd name="connsiteY908" fmla="*/ 808293 h 6858000"/>
              <a:gd name="connsiteX909" fmla="*/ 4266388 w 7467600"/>
              <a:gd name="connsiteY909" fmla="*/ 500083 h 6858000"/>
              <a:gd name="connsiteX910" fmla="*/ 4032842 w 7467600"/>
              <a:gd name="connsiteY910" fmla="*/ 211809 h 6858000"/>
              <a:gd name="connsiteX911" fmla="*/ 3882765 w 7467600"/>
              <a:gd name="connsiteY911" fmla="*/ 0 h 6858000"/>
              <a:gd name="connsiteX912" fmla="*/ 3721337 w 7467600"/>
              <a:gd name="connsiteY912" fmla="*/ 0 h 6858000"/>
              <a:gd name="connsiteX913" fmla="*/ 3797544 w 7467600"/>
              <a:gd name="connsiteY913" fmla="*/ 0 h 6858000"/>
              <a:gd name="connsiteX914" fmla="*/ 3775734 w 7467600"/>
              <a:gd name="connsiteY914" fmla="*/ 95131 h 6858000"/>
              <a:gd name="connsiteX915" fmla="*/ 3724807 w 7467600"/>
              <a:gd name="connsiteY915" fmla="*/ 272257 h 6858000"/>
              <a:gd name="connsiteX916" fmla="*/ 3726844 w 7467600"/>
              <a:gd name="connsiteY916" fmla="*/ 282988 h 6858000"/>
              <a:gd name="connsiteX917" fmla="*/ 3742664 w 7467600"/>
              <a:gd name="connsiteY917" fmla="*/ 279918 h 6858000"/>
              <a:gd name="connsiteX918" fmla="*/ 4103910 w 7467600"/>
              <a:gd name="connsiteY918" fmla="*/ 1161917 h 6858000"/>
              <a:gd name="connsiteX919" fmla="*/ 4020269 w 7467600"/>
              <a:gd name="connsiteY919" fmla="*/ 1200406 h 6858000"/>
              <a:gd name="connsiteX920" fmla="*/ 3674882 w 7467600"/>
              <a:gd name="connsiteY920" fmla="*/ 488524 h 6858000"/>
              <a:gd name="connsiteX921" fmla="*/ 3132682 w 7467600"/>
              <a:gd name="connsiteY921" fmla="*/ 1072284 h 6858000"/>
              <a:gd name="connsiteX922" fmla="*/ 2716346 w 7467600"/>
              <a:gd name="connsiteY922" fmla="*/ 1276376 h 6858000"/>
              <a:gd name="connsiteX923" fmla="*/ 2716772 w 7467600"/>
              <a:gd name="connsiteY923" fmla="*/ 1255462 h 6858000"/>
              <a:gd name="connsiteX924" fmla="*/ 3471096 w 7467600"/>
              <a:gd name="connsiteY924" fmla="*/ 437072 h 6858000"/>
              <a:gd name="connsiteX925" fmla="*/ 3639057 w 7467600"/>
              <a:gd name="connsiteY925" fmla="*/ 286334 h 6858000"/>
              <a:gd name="connsiteX926" fmla="*/ 3640309 w 7467600"/>
              <a:gd name="connsiteY926" fmla="*/ 284664 h 6858000"/>
              <a:gd name="connsiteX927" fmla="*/ 3646022 w 7467600"/>
              <a:gd name="connsiteY927" fmla="*/ 276711 h 6858000"/>
              <a:gd name="connsiteX928" fmla="*/ 3707943 w 7467600"/>
              <a:gd name="connsiteY928" fmla="*/ 65958 h 6858000"/>
              <a:gd name="connsiteX929" fmla="*/ 3721337 w 7467600"/>
              <a:gd name="connsiteY929" fmla="*/ 0 h 6858000"/>
              <a:gd name="connsiteX930" fmla="*/ 2867960 w 7467600"/>
              <a:gd name="connsiteY930" fmla="*/ 0 h 6858000"/>
              <a:gd name="connsiteX931" fmla="*/ 2926351 w 7467600"/>
              <a:gd name="connsiteY931" fmla="*/ 0 h 6858000"/>
              <a:gd name="connsiteX932" fmla="*/ 2902823 w 7467600"/>
              <a:gd name="connsiteY932" fmla="*/ 262929 h 6858000"/>
              <a:gd name="connsiteX933" fmla="*/ 2940663 w 7467600"/>
              <a:gd name="connsiteY933" fmla="*/ 140884 h 6858000"/>
              <a:gd name="connsiteX934" fmla="*/ 2947039 w 7467600"/>
              <a:gd name="connsiteY934" fmla="*/ 122524 h 6858000"/>
              <a:gd name="connsiteX935" fmla="*/ 2984316 w 7467600"/>
              <a:gd name="connsiteY935" fmla="*/ 0 h 6858000"/>
              <a:gd name="connsiteX936" fmla="*/ 3016114 w 7467600"/>
              <a:gd name="connsiteY936" fmla="*/ 0 h 6858000"/>
              <a:gd name="connsiteX937" fmla="*/ 2979949 w 7467600"/>
              <a:gd name="connsiteY937" fmla="*/ 119274 h 6858000"/>
              <a:gd name="connsiteX938" fmla="*/ 3023879 w 7467600"/>
              <a:gd name="connsiteY938" fmla="*/ 0 h 6858000"/>
              <a:gd name="connsiteX939" fmla="*/ 3105400 w 7467600"/>
              <a:gd name="connsiteY939" fmla="*/ 0 h 6858000"/>
              <a:gd name="connsiteX940" fmla="*/ 3094669 w 7467600"/>
              <a:gd name="connsiteY940" fmla="*/ 30308 h 6858000"/>
              <a:gd name="connsiteX941" fmla="*/ 2901945 w 7467600"/>
              <a:gd name="connsiteY941" fmla="*/ 466538 h 6858000"/>
              <a:gd name="connsiteX942" fmla="*/ 2815209 w 7467600"/>
              <a:gd name="connsiteY942" fmla="*/ 497361 h 6858000"/>
              <a:gd name="connsiteX943" fmla="*/ 2844845 w 7467600"/>
              <a:gd name="connsiteY943" fmla="*/ 127638 h 6858000"/>
              <a:gd name="connsiteX944" fmla="*/ 2867960 w 7467600"/>
              <a:gd name="connsiteY944" fmla="*/ 0 h 6858000"/>
              <a:gd name="connsiteX945" fmla="*/ 1057230 w 7467600"/>
              <a:gd name="connsiteY945" fmla="*/ 0 h 6858000"/>
              <a:gd name="connsiteX946" fmla="*/ 1111003 w 7467600"/>
              <a:gd name="connsiteY946" fmla="*/ 0 h 6858000"/>
              <a:gd name="connsiteX947" fmla="*/ 1125553 w 7467600"/>
              <a:gd name="connsiteY947" fmla="*/ 52588 h 6858000"/>
              <a:gd name="connsiteX948" fmla="*/ 1304276 w 7467600"/>
              <a:gd name="connsiteY948" fmla="*/ 476275 h 6858000"/>
              <a:gd name="connsiteX949" fmla="*/ 1492066 w 7467600"/>
              <a:gd name="connsiteY949" fmla="*/ 886333 h 6858000"/>
              <a:gd name="connsiteX950" fmla="*/ 1423698 w 7467600"/>
              <a:gd name="connsiteY950" fmla="*/ 710817 h 6858000"/>
              <a:gd name="connsiteX951" fmla="*/ 1357609 w 7467600"/>
              <a:gd name="connsiteY951" fmla="*/ 532892 h 6858000"/>
              <a:gd name="connsiteX952" fmla="*/ 1309550 w 7467600"/>
              <a:gd name="connsiteY952" fmla="*/ 374031 h 6858000"/>
              <a:gd name="connsiteX953" fmla="*/ 1193673 w 7467600"/>
              <a:gd name="connsiteY953" fmla="*/ 49533 h 6858000"/>
              <a:gd name="connsiteX954" fmla="*/ 1164391 w 7467600"/>
              <a:gd name="connsiteY954" fmla="*/ 0 h 6858000"/>
              <a:gd name="connsiteX955" fmla="*/ 1200666 w 7467600"/>
              <a:gd name="connsiteY955" fmla="*/ 0 h 6858000"/>
              <a:gd name="connsiteX956" fmla="*/ 1223408 w 7467600"/>
              <a:gd name="connsiteY956" fmla="*/ 38996 h 6858000"/>
              <a:gd name="connsiteX957" fmla="*/ 1339635 w 7467600"/>
              <a:gd name="connsiteY957" fmla="*/ 365517 h 6858000"/>
              <a:gd name="connsiteX958" fmla="*/ 1387469 w 7467600"/>
              <a:gd name="connsiteY958" fmla="*/ 523079 h 6858000"/>
              <a:gd name="connsiteX959" fmla="*/ 1452685 w 7467600"/>
              <a:gd name="connsiteY959" fmla="*/ 699806 h 6858000"/>
              <a:gd name="connsiteX960" fmla="*/ 1492092 w 7467600"/>
              <a:gd name="connsiteY960" fmla="*/ 800424 h 6858000"/>
              <a:gd name="connsiteX961" fmla="*/ 1455302 w 7467600"/>
              <a:gd name="connsiteY961" fmla="*/ 632913 h 6858000"/>
              <a:gd name="connsiteX962" fmla="*/ 1222336 w 7467600"/>
              <a:gd name="connsiteY962" fmla="*/ 9480 h 6858000"/>
              <a:gd name="connsiteX963" fmla="*/ 1214634 w 7467600"/>
              <a:gd name="connsiteY963" fmla="*/ 0 h 6858000"/>
              <a:gd name="connsiteX964" fmla="*/ 1289827 w 7467600"/>
              <a:gd name="connsiteY964" fmla="*/ 0 h 6858000"/>
              <a:gd name="connsiteX965" fmla="*/ 1321076 w 7467600"/>
              <a:gd name="connsiteY965" fmla="*/ 59722 h 6858000"/>
              <a:gd name="connsiteX966" fmla="*/ 1512579 w 7467600"/>
              <a:gd name="connsiteY966" fmla="*/ 626441 h 6858000"/>
              <a:gd name="connsiteX967" fmla="*/ 1506076 w 7467600"/>
              <a:gd name="connsiteY967" fmla="*/ 1089289 h 6858000"/>
              <a:gd name="connsiteX968" fmla="*/ 1486346 w 7467600"/>
              <a:gd name="connsiteY968" fmla="*/ 1079919 h 6858000"/>
              <a:gd name="connsiteX969" fmla="*/ 1070511 w 7467600"/>
              <a:gd name="connsiteY969" fmla="*/ 48609 h 6858000"/>
              <a:gd name="connsiteX970" fmla="*/ 1057230 w 7467600"/>
              <a:gd name="connsiteY970" fmla="*/ 0 h 6858000"/>
              <a:gd name="connsiteX971" fmla="*/ 43151 w 7467600"/>
              <a:gd name="connsiteY971" fmla="*/ 0 h 6858000"/>
              <a:gd name="connsiteX972" fmla="*/ 95283 w 7467600"/>
              <a:gd name="connsiteY972" fmla="*/ 0 h 6858000"/>
              <a:gd name="connsiteX973" fmla="*/ 300708 w 7467600"/>
              <a:gd name="connsiteY973" fmla="*/ 154571 h 6858000"/>
              <a:gd name="connsiteX974" fmla="*/ 530414 w 7467600"/>
              <a:gd name="connsiteY974" fmla="*/ 354673 h 6858000"/>
              <a:gd name="connsiteX975" fmla="*/ 333785 w 7467600"/>
              <a:gd name="connsiteY975" fmla="*/ 161564 h 6858000"/>
              <a:gd name="connsiteX976" fmla="*/ 147005 w 7467600"/>
              <a:gd name="connsiteY976" fmla="*/ 0 h 6858000"/>
              <a:gd name="connsiteX977" fmla="*/ 272509 w 7467600"/>
              <a:gd name="connsiteY977" fmla="*/ 0 h 6858000"/>
              <a:gd name="connsiteX978" fmla="*/ 326276 w 7467600"/>
              <a:gd name="connsiteY978" fmla="*/ 45847 h 6858000"/>
              <a:gd name="connsiteX979" fmla="*/ 823759 w 7467600"/>
              <a:gd name="connsiteY979" fmla="*/ 574145 h 6858000"/>
              <a:gd name="connsiteX980" fmla="*/ 811254 w 7467600"/>
              <a:gd name="connsiteY980" fmla="*/ 665546 h 6858000"/>
              <a:gd name="connsiteX981" fmla="*/ 154042 w 7467600"/>
              <a:gd name="connsiteY981" fmla="*/ 261522 h 6858000"/>
              <a:gd name="connsiteX982" fmla="*/ 13550 w 7467600"/>
              <a:gd name="connsiteY982" fmla="*/ 158423 h 6858000"/>
              <a:gd name="connsiteX983" fmla="*/ 0 w 7467600"/>
              <a:gd name="connsiteY983" fmla="*/ 146618 h 6858000"/>
              <a:gd name="connsiteX984" fmla="*/ 0 w 7467600"/>
              <a:gd name="connsiteY984" fmla="*/ 59161 h 6858000"/>
              <a:gd name="connsiteX985" fmla="*/ 45427 w 7467600"/>
              <a:gd name="connsiteY985" fmla="*/ 101078 h 6858000"/>
              <a:gd name="connsiteX986" fmla="*/ 630103 w 7467600"/>
              <a:gd name="connsiteY986" fmla="*/ 485885 h 6858000"/>
              <a:gd name="connsiteX987" fmla="*/ 532040 w 7467600"/>
              <a:gd name="connsiteY987" fmla="*/ 399359 h 6858000"/>
              <a:gd name="connsiteX988" fmla="*/ 517618 w 7467600"/>
              <a:gd name="connsiteY988" fmla="*/ 385726 h 6858000"/>
              <a:gd name="connsiteX989" fmla="*/ 285074 w 7467600"/>
              <a:gd name="connsiteY989" fmla="*/ 182755 h 6858000"/>
              <a:gd name="connsiteX990" fmla="*/ 43151 w 7467600"/>
              <a:gd name="connsiteY99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312201 w 7467600"/>
              <a:gd name="connsiteY133" fmla="*/ 5128278 h 6858000"/>
              <a:gd name="connsiteX134" fmla="*/ 1903353 w 7467600"/>
              <a:gd name="connsiteY134" fmla="*/ 5044827 h 6858000"/>
              <a:gd name="connsiteX135" fmla="*/ 1936931 w 7467600"/>
              <a:gd name="connsiteY135" fmla="*/ 5093954 h 6858000"/>
              <a:gd name="connsiteX136" fmla="*/ 2195868 w 7467600"/>
              <a:gd name="connsiteY136" fmla="*/ 5396574 h 6858000"/>
              <a:gd name="connsiteX137" fmla="*/ 2088852 w 7467600"/>
              <a:gd name="connsiteY137" fmla="*/ 5166123 h 6858000"/>
              <a:gd name="connsiteX138" fmla="*/ 1958241 w 7467600"/>
              <a:gd name="connsiteY138" fmla="*/ 5067955 h 6858000"/>
              <a:gd name="connsiteX139" fmla="*/ 1903353 w 7467600"/>
              <a:gd name="connsiteY139" fmla="*/ 5044827 h 6858000"/>
              <a:gd name="connsiteX140" fmla="*/ 1979378 w 7467600"/>
              <a:gd name="connsiteY140" fmla="*/ 4769504 h 6858000"/>
              <a:gd name="connsiteX141" fmla="*/ 2882120 w 7467600"/>
              <a:gd name="connsiteY141" fmla="*/ 5064547 h 6858000"/>
              <a:gd name="connsiteX142" fmla="*/ 2793103 w 7467600"/>
              <a:gd name="connsiteY142" fmla="*/ 5039699 h 6858000"/>
              <a:gd name="connsiteX143" fmla="*/ 2770041 w 7467600"/>
              <a:gd name="connsiteY143" fmla="*/ 5033634 h 6858000"/>
              <a:gd name="connsiteX144" fmla="*/ 1979378 w 7467600"/>
              <a:gd name="connsiteY144" fmla="*/ 4769504 h 6858000"/>
              <a:gd name="connsiteX145" fmla="*/ 1927410 w 7467600"/>
              <a:gd name="connsiteY145" fmla="*/ 4716164 h 6858000"/>
              <a:gd name="connsiteX146" fmla="*/ 1959587 w 7467600"/>
              <a:gd name="connsiteY146" fmla="*/ 4728849 h 6858000"/>
              <a:gd name="connsiteX147" fmla="*/ 2777707 w 7467600"/>
              <a:gd name="connsiteY147" fmla="*/ 5003991 h 6858000"/>
              <a:gd name="connsiteX148" fmla="*/ 2800768 w 7467600"/>
              <a:gd name="connsiteY148" fmla="*/ 5010056 h 6858000"/>
              <a:gd name="connsiteX149" fmla="*/ 2879408 w 7467600"/>
              <a:gd name="connsiteY149" fmla="*/ 5031590 h 6858000"/>
              <a:gd name="connsiteX150" fmla="*/ 2862295 w 7467600"/>
              <a:gd name="connsiteY150" fmla="*/ 5022958 h 6858000"/>
              <a:gd name="connsiteX151" fmla="*/ 2813343 w 7467600"/>
              <a:gd name="connsiteY151" fmla="*/ 4998369 h 6858000"/>
              <a:gd name="connsiteX152" fmla="*/ 2646245 w 7467600"/>
              <a:gd name="connsiteY152" fmla="*/ 4930999 h 6858000"/>
              <a:gd name="connsiteX153" fmla="*/ 1999243 w 7467600"/>
              <a:gd name="connsiteY153" fmla="*/ 4730524 h 6858000"/>
              <a:gd name="connsiteX154" fmla="*/ 1979527 w 7467600"/>
              <a:gd name="connsiteY154" fmla="*/ 4726651 h 6858000"/>
              <a:gd name="connsiteX155" fmla="*/ 1927410 w 7467600"/>
              <a:gd name="connsiteY155" fmla="*/ 4716164 h 6858000"/>
              <a:gd name="connsiteX156" fmla="*/ 1997014 w 7467600"/>
              <a:gd name="connsiteY156" fmla="*/ 4698007 h 6858000"/>
              <a:gd name="connsiteX157" fmla="*/ 2005458 w 7467600"/>
              <a:gd name="connsiteY157" fmla="*/ 4699540 h 6858000"/>
              <a:gd name="connsiteX158" fmla="*/ 2657186 w 7467600"/>
              <a:gd name="connsiteY158" fmla="*/ 4901687 h 6858000"/>
              <a:gd name="connsiteX159" fmla="*/ 2826662 w 7467600"/>
              <a:gd name="connsiteY159" fmla="*/ 4970362 h 6858000"/>
              <a:gd name="connsiteX160" fmla="*/ 2876100 w 7467600"/>
              <a:gd name="connsiteY160" fmla="*/ 4995397 h 6858000"/>
              <a:gd name="connsiteX161" fmla="*/ 3042600 w 7467600"/>
              <a:gd name="connsiteY161" fmla="*/ 5059532 h 6858000"/>
              <a:gd name="connsiteX162" fmla="*/ 1997014 w 7467600"/>
              <a:gd name="connsiteY162" fmla="*/ 4698007 h 6858000"/>
              <a:gd name="connsiteX163" fmla="*/ 2305292 w 7467600"/>
              <a:gd name="connsiteY163" fmla="*/ 4219492 h 6858000"/>
              <a:gd name="connsiteX164" fmla="*/ 3360922 w 7467600"/>
              <a:gd name="connsiteY164" fmla="*/ 4529373 h 6858000"/>
              <a:gd name="connsiteX165" fmla="*/ 3492420 w 7467600"/>
              <a:gd name="connsiteY165" fmla="*/ 4510145 h 6858000"/>
              <a:gd name="connsiteX166" fmla="*/ 3364086 w 7467600"/>
              <a:gd name="connsiteY166" fmla="*/ 4480340 h 6858000"/>
              <a:gd name="connsiteX167" fmla="*/ 3225818 w 7467600"/>
              <a:gd name="connsiteY167" fmla="*/ 4411822 h 6858000"/>
              <a:gd name="connsiteX168" fmla="*/ 3129696 w 7467600"/>
              <a:gd name="connsiteY168" fmla="*/ 4360704 h 6858000"/>
              <a:gd name="connsiteX169" fmla="*/ 2814545 w 7467600"/>
              <a:gd name="connsiteY169" fmla="*/ 4282955 h 6858000"/>
              <a:gd name="connsiteX170" fmla="*/ 2305292 w 7467600"/>
              <a:gd name="connsiteY170" fmla="*/ 4219492 h 6858000"/>
              <a:gd name="connsiteX171" fmla="*/ 2626982 w 7467600"/>
              <a:gd name="connsiteY171" fmla="*/ 4206450 h 6858000"/>
              <a:gd name="connsiteX172" fmla="*/ 2490617 w 7467600"/>
              <a:gd name="connsiteY172" fmla="*/ 4206951 h 6858000"/>
              <a:gd name="connsiteX173" fmla="*/ 2819869 w 7467600"/>
              <a:gd name="connsiteY173" fmla="*/ 4252936 h 6858000"/>
              <a:gd name="connsiteX174" fmla="*/ 3143018 w 7467600"/>
              <a:gd name="connsiteY174" fmla="*/ 4332698 h 6858000"/>
              <a:gd name="connsiteX175" fmla="*/ 3241520 w 7467600"/>
              <a:gd name="connsiteY175" fmla="*/ 4385112 h 6858000"/>
              <a:gd name="connsiteX176" fmla="*/ 3374575 w 7467600"/>
              <a:gd name="connsiteY176" fmla="*/ 4451517 h 6858000"/>
              <a:gd name="connsiteX177" fmla="*/ 3505221 w 7467600"/>
              <a:gd name="connsiteY177" fmla="*/ 4480757 h 6858000"/>
              <a:gd name="connsiteX178" fmla="*/ 2626982 w 7467600"/>
              <a:gd name="connsiteY178" fmla="*/ 4206450 h 6858000"/>
              <a:gd name="connsiteX179" fmla="*/ 1310106 w 7467600"/>
              <a:gd name="connsiteY179" fmla="*/ 3943217 h 6858000"/>
              <a:gd name="connsiteX180" fmla="*/ 854994 w 7467600"/>
              <a:gd name="connsiteY180" fmla="*/ 4399136 h 6858000"/>
              <a:gd name="connsiteX181" fmla="*/ 742462 w 7467600"/>
              <a:gd name="connsiteY181" fmla="*/ 4594648 h 6858000"/>
              <a:gd name="connsiteX182" fmla="*/ 820602 w 7467600"/>
              <a:gd name="connsiteY182" fmla="*/ 4485915 h 6858000"/>
              <a:gd name="connsiteX183" fmla="*/ 878295 w 7467600"/>
              <a:gd name="connsiteY183" fmla="*/ 4403594 h 6858000"/>
              <a:gd name="connsiteX184" fmla="*/ 1240607 w 7467600"/>
              <a:gd name="connsiteY184" fmla="*/ 4010401 h 6858000"/>
              <a:gd name="connsiteX185" fmla="*/ 1310106 w 7467600"/>
              <a:gd name="connsiteY185" fmla="*/ 3943217 h 6858000"/>
              <a:gd name="connsiteX186" fmla="*/ 1423113 w 7467600"/>
              <a:gd name="connsiteY186" fmla="*/ 3874565 h 6858000"/>
              <a:gd name="connsiteX187" fmla="*/ 1260565 w 7467600"/>
              <a:gd name="connsiteY187" fmla="*/ 4031982 h 6858000"/>
              <a:gd name="connsiteX188" fmla="*/ 901900 w 7467600"/>
              <a:gd name="connsiteY188" fmla="*/ 4421236 h 6858000"/>
              <a:gd name="connsiteX189" fmla="*/ 845044 w 7467600"/>
              <a:gd name="connsiteY189" fmla="*/ 4502436 h 6858000"/>
              <a:gd name="connsiteX190" fmla="*/ 685926 w 7467600"/>
              <a:gd name="connsiteY190" fmla="*/ 4703069 h 6858000"/>
              <a:gd name="connsiteX191" fmla="*/ 684248 w 7467600"/>
              <a:gd name="connsiteY191" fmla="*/ 4706721 h 6858000"/>
              <a:gd name="connsiteX192" fmla="*/ 1423113 w 7467600"/>
              <a:gd name="connsiteY192" fmla="*/ 3874565 h 6858000"/>
              <a:gd name="connsiteX193" fmla="*/ 3316479 w 7467600"/>
              <a:gd name="connsiteY193" fmla="*/ 3872136 h 6858000"/>
              <a:gd name="connsiteX194" fmla="*/ 3546806 w 7467600"/>
              <a:gd name="connsiteY194" fmla="*/ 4356139 h 6858000"/>
              <a:gd name="connsiteX195" fmla="*/ 3364433 w 7467600"/>
              <a:gd name="connsiteY195" fmla="*/ 3953121 h 6858000"/>
              <a:gd name="connsiteX196" fmla="*/ 3316479 w 7467600"/>
              <a:gd name="connsiteY196" fmla="*/ 3872136 h 6858000"/>
              <a:gd name="connsiteX197" fmla="*/ 3291335 w 7467600"/>
              <a:gd name="connsiteY197" fmla="*/ 3767420 h 6858000"/>
              <a:gd name="connsiteX198" fmla="*/ 3390805 w 7467600"/>
              <a:gd name="connsiteY198" fmla="*/ 3937163 h 6858000"/>
              <a:gd name="connsiteX199" fmla="*/ 3579062 w 7467600"/>
              <a:gd name="connsiteY199" fmla="*/ 4359040 h 6858000"/>
              <a:gd name="connsiteX200" fmla="*/ 3467355 w 7467600"/>
              <a:gd name="connsiteY200" fmla="*/ 3988130 h 6858000"/>
              <a:gd name="connsiteX201" fmla="*/ 3310753 w 7467600"/>
              <a:gd name="connsiteY201" fmla="*/ 3787140 h 6858000"/>
              <a:gd name="connsiteX202" fmla="*/ 3291335 w 7467600"/>
              <a:gd name="connsiteY202" fmla="*/ 3767420 h 6858000"/>
              <a:gd name="connsiteX203" fmla="*/ 1635889 w 7467600"/>
              <a:gd name="connsiteY203" fmla="*/ 3709494 h 6858000"/>
              <a:gd name="connsiteX204" fmla="*/ 1634800 w 7467600"/>
              <a:gd name="connsiteY204" fmla="*/ 3731111 h 6858000"/>
              <a:gd name="connsiteX205" fmla="*/ 1635889 w 7467600"/>
              <a:gd name="connsiteY205" fmla="*/ 3709494 h 6858000"/>
              <a:gd name="connsiteX206" fmla="*/ 1510397 w 7467600"/>
              <a:gd name="connsiteY206" fmla="*/ 3684705 h 6858000"/>
              <a:gd name="connsiteX207" fmla="*/ 1146550 w 7467600"/>
              <a:gd name="connsiteY207" fmla="*/ 3802012 h 6858000"/>
              <a:gd name="connsiteX208" fmla="*/ 698834 w 7467600"/>
              <a:gd name="connsiteY208" fmla="*/ 3952272 h 6858000"/>
              <a:gd name="connsiteX209" fmla="*/ 34256 w 7467600"/>
              <a:gd name="connsiteY209" fmla="*/ 4347603 h 6858000"/>
              <a:gd name="connsiteX210" fmla="*/ 527241 w 7467600"/>
              <a:gd name="connsiteY210" fmla="*/ 4065078 h 6858000"/>
              <a:gd name="connsiteX211" fmla="*/ 1510397 w 7467600"/>
              <a:gd name="connsiteY211" fmla="*/ 3684705 h 6858000"/>
              <a:gd name="connsiteX212" fmla="*/ 1313114 w 7467600"/>
              <a:gd name="connsiteY212" fmla="*/ 3655216 h 6858000"/>
              <a:gd name="connsiteX213" fmla="*/ 1109304 w 7467600"/>
              <a:gd name="connsiteY213" fmla="*/ 3669030 h 6858000"/>
              <a:gd name="connsiteX214" fmla="*/ 8129 w 7467600"/>
              <a:gd name="connsiteY214" fmla="*/ 4330519 h 6858000"/>
              <a:gd name="connsiteX215" fmla="*/ 687572 w 7467600"/>
              <a:gd name="connsiteY215" fmla="*/ 3925629 h 6858000"/>
              <a:gd name="connsiteX216" fmla="*/ 1138365 w 7467600"/>
              <a:gd name="connsiteY216" fmla="*/ 3774515 h 6858000"/>
              <a:gd name="connsiteX217" fmla="*/ 1505579 w 7467600"/>
              <a:gd name="connsiteY217" fmla="*/ 3655526 h 6858000"/>
              <a:gd name="connsiteX218" fmla="*/ 1313114 w 7467600"/>
              <a:gd name="connsiteY218" fmla="*/ 3655216 h 6858000"/>
              <a:gd name="connsiteX219" fmla="*/ 3655073 w 7467600"/>
              <a:gd name="connsiteY219" fmla="*/ 3650884 h 6858000"/>
              <a:gd name="connsiteX220" fmla="*/ 3989938 w 7467600"/>
              <a:gd name="connsiteY220" fmla="*/ 3991685 h 6858000"/>
              <a:gd name="connsiteX221" fmla="*/ 4393907 w 7467600"/>
              <a:gd name="connsiteY221" fmla="*/ 4261258 h 6858000"/>
              <a:gd name="connsiteX222" fmla="*/ 4648051 w 7467600"/>
              <a:gd name="connsiteY222" fmla="*/ 4374051 h 6858000"/>
              <a:gd name="connsiteX223" fmla="*/ 4383389 w 7467600"/>
              <a:gd name="connsiteY223" fmla="*/ 4184369 h 6858000"/>
              <a:gd name="connsiteX224" fmla="*/ 4165508 w 7467600"/>
              <a:gd name="connsiteY224" fmla="*/ 4035196 h 6858000"/>
              <a:gd name="connsiteX225" fmla="*/ 4068162 w 7467600"/>
              <a:gd name="connsiteY225" fmla="*/ 3953394 h 6858000"/>
              <a:gd name="connsiteX226" fmla="*/ 3981416 w 7467600"/>
              <a:gd name="connsiteY226" fmla="*/ 3880482 h 6858000"/>
              <a:gd name="connsiteX227" fmla="*/ 3800147 w 7467600"/>
              <a:gd name="connsiteY227" fmla="*/ 3749872 h 6858000"/>
              <a:gd name="connsiteX228" fmla="*/ 3655073 w 7467600"/>
              <a:gd name="connsiteY228" fmla="*/ 3650884 h 6858000"/>
              <a:gd name="connsiteX229" fmla="*/ 3670252 w 7467600"/>
              <a:gd name="connsiteY229" fmla="*/ 3622798 h 6858000"/>
              <a:gd name="connsiteX230" fmla="*/ 3817258 w 7467600"/>
              <a:gd name="connsiteY230" fmla="*/ 3723577 h 6858000"/>
              <a:gd name="connsiteX231" fmla="*/ 4000461 w 7467600"/>
              <a:gd name="connsiteY231" fmla="*/ 3855966 h 6858000"/>
              <a:gd name="connsiteX232" fmla="*/ 4088180 w 7467600"/>
              <a:gd name="connsiteY232" fmla="*/ 3929774 h 6858000"/>
              <a:gd name="connsiteX233" fmla="*/ 4184555 w 7467600"/>
              <a:gd name="connsiteY233" fmla="*/ 4010683 h 6858000"/>
              <a:gd name="connsiteX234" fmla="*/ 4399563 w 7467600"/>
              <a:gd name="connsiteY234" fmla="*/ 4158106 h 6858000"/>
              <a:gd name="connsiteX235" fmla="*/ 4684469 w 7467600"/>
              <a:gd name="connsiteY235" fmla="*/ 4364680 h 6858000"/>
              <a:gd name="connsiteX236" fmla="*/ 4690271 w 7467600"/>
              <a:gd name="connsiteY236" fmla="*/ 4370034 h 6858000"/>
              <a:gd name="connsiteX237" fmla="*/ 4136093 w 7467600"/>
              <a:gd name="connsiteY237" fmla="*/ 3858466 h 6858000"/>
              <a:gd name="connsiteX238" fmla="*/ 3670252 w 7467600"/>
              <a:gd name="connsiteY238" fmla="*/ 3622798 h 6858000"/>
              <a:gd name="connsiteX239" fmla="*/ 4440129 w 7467600"/>
              <a:gd name="connsiteY239" fmla="*/ 3448571 h 6858000"/>
              <a:gd name="connsiteX240" fmla="*/ 4856525 w 7467600"/>
              <a:gd name="connsiteY240" fmla="*/ 3915351 h 6858000"/>
              <a:gd name="connsiteX241" fmla="*/ 5059055 w 7467600"/>
              <a:gd name="connsiteY241" fmla="*/ 4108918 h 6858000"/>
              <a:gd name="connsiteX242" fmla="*/ 5290070 w 7467600"/>
              <a:gd name="connsiteY242" fmla="*/ 4263619 h 6858000"/>
              <a:gd name="connsiteX243" fmla="*/ 4834991 w 7467600"/>
              <a:gd name="connsiteY243" fmla="*/ 3830985 h 6858000"/>
              <a:gd name="connsiteX244" fmla="*/ 4440129 w 7467600"/>
              <a:gd name="connsiteY244" fmla="*/ 3448571 h 6858000"/>
              <a:gd name="connsiteX245" fmla="*/ 4441737 w 7467600"/>
              <a:gd name="connsiteY245" fmla="*/ 3399734 h 6858000"/>
              <a:gd name="connsiteX246" fmla="*/ 4431236 w 7467600"/>
              <a:gd name="connsiteY246" fmla="*/ 3400954 h 6858000"/>
              <a:gd name="connsiteX247" fmla="*/ 4557150 w 7467600"/>
              <a:gd name="connsiteY247" fmla="*/ 3510023 h 6858000"/>
              <a:gd name="connsiteX248" fmla="*/ 4856936 w 7467600"/>
              <a:gd name="connsiteY248" fmla="*/ 3809146 h 6858000"/>
              <a:gd name="connsiteX249" fmla="*/ 5111996 w 7467600"/>
              <a:gd name="connsiteY249" fmla="*/ 4065759 h 6858000"/>
              <a:gd name="connsiteX250" fmla="*/ 5388878 w 7467600"/>
              <a:gd name="connsiteY250" fmla="*/ 4300185 h 6858000"/>
              <a:gd name="connsiteX251" fmla="*/ 5425556 w 7467600"/>
              <a:gd name="connsiteY251" fmla="*/ 4308967 h 6858000"/>
              <a:gd name="connsiteX252" fmla="*/ 4943646 w 7467600"/>
              <a:gd name="connsiteY252" fmla="*/ 3822916 h 6858000"/>
              <a:gd name="connsiteX253" fmla="*/ 4594837 w 7467600"/>
              <a:gd name="connsiteY253" fmla="*/ 3532274 h 6858000"/>
              <a:gd name="connsiteX254" fmla="*/ 4441737 w 7467600"/>
              <a:gd name="connsiteY254" fmla="*/ 3399734 h 6858000"/>
              <a:gd name="connsiteX255" fmla="*/ 5425834 w 7467600"/>
              <a:gd name="connsiteY255" fmla="*/ 3162785 h 6858000"/>
              <a:gd name="connsiteX256" fmla="*/ 5401644 w 7467600"/>
              <a:gd name="connsiteY256" fmla="*/ 3617847 h 6858000"/>
              <a:gd name="connsiteX257" fmla="*/ 5467256 w 7467600"/>
              <a:gd name="connsiteY257" fmla="*/ 4175494 h 6858000"/>
              <a:gd name="connsiteX258" fmla="*/ 5448069 w 7467600"/>
              <a:gd name="connsiteY258" fmla="*/ 3567554 h 6858000"/>
              <a:gd name="connsiteX259" fmla="*/ 5425834 w 7467600"/>
              <a:gd name="connsiteY259" fmla="*/ 3162785 h 6858000"/>
              <a:gd name="connsiteX260" fmla="*/ 1318687 w 7467600"/>
              <a:gd name="connsiteY260" fmla="*/ 3113840 h 6858000"/>
              <a:gd name="connsiteX261" fmla="*/ 1066793 w 7467600"/>
              <a:gd name="connsiteY261" fmla="*/ 3212171 h 6858000"/>
              <a:gd name="connsiteX262" fmla="*/ 993319 w 7467600"/>
              <a:gd name="connsiteY262" fmla="*/ 3247648 h 6858000"/>
              <a:gd name="connsiteX263" fmla="*/ 853081 w 7467600"/>
              <a:gd name="connsiteY263" fmla="*/ 3312410 h 6858000"/>
              <a:gd name="connsiteX264" fmla="*/ 805957 w 7467600"/>
              <a:gd name="connsiteY264" fmla="*/ 3330443 h 6858000"/>
              <a:gd name="connsiteX265" fmla="*/ 1318687 w 7467600"/>
              <a:gd name="connsiteY265" fmla="*/ 3113840 h 6858000"/>
              <a:gd name="connsiteX266" fmla="*/ 5453702 w 7467600"/>
              <a:gd name="connsiteY266" fmla="*/ 3090882 h 6858000"/>
              <a:gd name="connsiteX267" fmla="*/ 5480135 w 7467600"/>
              <a:gd name="connsiteY267" fmla="*/ 3565802 h 6858000"/>
              <a:gd name="connsiteX268" fmla="*/ 5499023 w 7467600"/>
              <a:gd name="connsiteY268" fmla="*/ 4166310 h 6858000"/>
              <a:gd name="connsiteX269" fmla="*/ 5547022 w 7467600"/>
              <a:gd name="connsiteY269" fmla="*/ 3607838 h 6858000"/>
              <a:gd name="connsiteX270" fmla="*/ 5515964 w 7467600"/>
              <a:gd name="connsiteY270" fmla="*/ 3378541 h 6858000"/>
              <a:gd name="connsiteX271" fmla="*/ 5453702 w 7467600"/>
              <a:gd name="connsiteY271" fmla="*/ 3090882 h 6858000"/>
              <a:gd name="connsiteX272" fmla="*/ 1238695 w 7467600"/>
              <a:gd name="connsiteY272" fmla="*/ 3076820 h 6858000"/>
              <a:gd name="connsiteX273" fmla="*/ 716371 w 7467600"/>
              <a:gd name="connsiteY273" fmla="*/ 3293249 h 6858000"/>
              <a:gd name="connsiteX274" fmla="*/ 579522 w 7467600"/>
              <a:gd name="connsiteY274" fmla="*/ 3371759 h 6858000"/>
              <a:gd name="connsiteX275" fmla="*/ 600288 w 7467600"/>
              <a:gd name="connsiteY275" fmla="*/ 3365555 h 6858000"/>
              <a:gd name="connsiteX276" fmla="*/ 840692 w 7467600"/>
              <a:gd name="connsiteY276" fmla="*/ 3284921 h 6858000"/>
              <a:gd name="connsiteX277" fmla="*/ 979248 w 7467600"/>
              <a:gd name="connsiteY277" fmla="*/ 3221003 h 6858000"/>
              <a:gd name="connsiteX278" fmla="*/ 1053282 w 7467600"/>
              <a:gd name="connsiteY278" fmla="*/ 3185247 h 6858000"/>
              <a:gd name="connsiteX279" fmla="*/ 1320603 w 7467600"/>
              <a:gd name="connsiteY279" fmla="*/ 3081281 h 6858000"/>
              <a:gd name="connsiteX280" fmla="*/ 1238695 w 7467600"/>
              <a:gd name="connsiteY280" fmla="*/ 3076820 h 6858000"/>
              <a:gd name="connsiteX281" fmla="*/ 5425627 w 7467600"/>
              <a:gd name="connsiteY281" fmla="*/ 2954192 h 6858000"/>
              <a:gd name="connsiteX282" fmla="*/ 5470770 w 7467600"/>
              <a:gd name="connsiteY282" fmla="*/ 3005435 h 6858000"/>
              <a:gd name="connsiteX283" fmla="*/ 5519779 w 7467600"/>
              <a:gd name="connsiteY283" fmla="*/ 4359223 h 6858000"/>
              <a:gd name="connsiteX284" fmla="*/ 5520293 w 7467600"/>
              <a:gd name="connsiteY284" fmla="*/ 4360602 h 6858000"/>
              <a:gd name="connsiteX285" fmla="*/ 5767221 w 7467600"/>
              <a:gd name="connsiteY285" fmla="*/ 4665564 h 6858000"/>
              <a:gd name="connsiteX286" fmla="*/ 6937169 w 7467600"/>
              <a:gd name="connsiteY286" fmla="*/ 4815941 h 6858000"/>
              <a:gd name="connsiteX287" fmla="*/ 6953922 w 7467600"/>
              <a:gd name="connsiteY287" fmla="*/ 4890068 h 6858000"/>
              <a:gd name="connsiteX288" fmla="*/ 6071359 w 7467600"/>
              <a:gd name="connsiteY288" fmla="*/ 4770770 h 6858000"/>
              <a:gd name="connsiteX289" fmla="*/ 6038839 w 7467600"/>
              <a:gd name="connsiteY289" fmla="*/ 4764474 h 6858000"/>
              <a:gd name="connsiteX290" fmla="*/ 6038706 w 7467600"/>
              <a:gd name="connsiteY290" fmla="*/ 4763847 h 6858000"/>
              <a:gd name="connsiteX291" fmla="*/ 6037784 w 7467600"/>
              <a:gd name="connsiteY291" fmla="*/ 4764270 h 6858000"/>
              <a:gd name="connsiteX292" fmla="*/ 6038839 w 7467600"/>
              <a:gd name="connsiteY292" fmla="*/ 4764474 h 6858000"/>
              <a:gd name="connsiteX293" fmla="*/ 6040338 w 7467600"/>
              <a:gd name="connsiteY293" fmla="*/ 4771418 h 6858000"/>
              <a:gd name="connsiteX294" fmla="*/ 6024488 w 7467600"/>
              <a:gd name="connsiteY294" fmla="*/ 4809903 h 6858000"/>
              <a:gd name="connsiteX295" fmla="*/ 5599771 w 7467600"/>
              <a:gd name="connsiteY295" fmla="*/ 5509652 h 6858000"/>
              <a:gd name="connsiteX296" fmla="*/ 5548843 w 7467600"/>
              <a:gd name="connsiteY296" fmla="*/ 5563845 h 6858000"/>
              <a:gd name="connsiteX297" fmla="*/ 5940952 w 7467600"/>
              <a:gd name="connsiteY297" fmla="*/ 6250028 h 6858000"/>
              <a:gd name="connsiteX298" fmla="*/ 6043441 w 7467600"/>
              <a:gd name="connsiteY298" fmla="*/ 6665847 h 6858000"/>
              <a:gd name="connsiteX299" fmla="*/ 6093432 w 7467600"/>
              <a:gd name="connsiteY299" fmla="*/ 6858000 h 6858000"/>
              <a:gd name="connsiteX300" fmla="*/ 6034344 w 7467600"/>
              <a:gd name="connsiteY300" fmla="*/ 6858000 h 6858000"/>
              <a:gd name="connsiteX301" fmla="*/ 6026679 w 7467600"/>
              <a:gd name="connsiteY301" fmla="*/ 6836959 h 6858000"/>
              <a:gd name="connsiteX302" fmla="*/ 5800441 w 7467600"/>
              <a:gd name="connsiteY302" fmla="*/ 6335286 h 6858000"/>
              <a:gd name="connsiteX303" fmla="*/ 5526562 w 7467600"/>
              <a:gd name="connsiteY303" fmla="*/ 5705388 h 6858000"/>
              <a:gd name="connsiteX304" fmla="*/ 5519640 w 7467600"/>
              <a:gd name="connsiteY304" fmla="*/ 5683774 h 6858000"/>
              <a:gd name="connsiteX305" fmla="*/ 5844559 w 7467600"/>
              <a:gd name="connsiteY305" fmla="*/ 6553349 h 6858000"/>
              <a:gd name="connsiteX306" fmla="*/ 5975994 w 7467600"/>
              <a:gd name="connsiteY306" fmla="*/ 6858000 h 6858000"/>
              <a:gd name="connsiteX307" fmla="*/ 5898547 w 7467600"/>
              <a:gd name="connsiteY307" fmla="*/ 6858000 h 6858000"/>
              <a:gd name="connsiteX308" fmla="*/ 5682041 w 7467600"/>
              <a:gd name="connsiteY308" fmla="*/ 6355860 h 6858000"/>
              <a:gd name="connsiteX309" fmla="*/ 5461758 w 7467600"/>
              <a:gd name="connsiteY309" fmla="*/ 5820220 h 6858000"/>
              <a:gd name="connsiteX310" fmla="*/ 5237282 w 7467600"/>
              <a:gd name="connsiteY310" fmla="*/ 6579086 h 6858000"/>
              <a:gd name="connsiteX311" fmla="*/ 5115009 w 7467600"/>
              <a:gd name="connsiteY311" fmla="*/ 6858000 h 6858000"/>
              <a:gd name="connsiteX312" fmla="*/ 5028074 w 7467600"/>
              <a:gd name="connsiteY312" fmla="*/ 6858000 h 6858000"/>
              <a:gd name="connsiteX313" fmla="*/ 5079508 w 7467600"/>
              <a:gd name="connsiteY313" fmla="*/ 6749074 h 6858000"/>
              <a:gd name="connsiteX314" fmla="*/ 5371846 w 7467600"/>
              <a:gd name="connsiteY314" fmla="*/ 5924413 h 6858000"/>
              <a:gd name="connsiteX315" fmla="*/ 5270512 w 7467600"/>
              <a:gd name="connsiteY315" fmla="*/ 6138975 h 6858000"/>
              <a:gd name="connsiteX316" fmla="*/ 5062409 w 7467600"/>
              <a:gd name="connsiteY316" fmla="*/ 6653544 h 6858000"/>
              <a:gd name="connsiteX317" fmla="*/ 5036628 w 7467600"/>
              <a:gd name="connsiteY317" fmla="*/ 6754247 h 6858000"/>
              <a:gd name="connsiteX318" fmla="*/ 5009112 w 7467600"/>
              <a:gd name="connsiteY318" fmla="*/ 6858000 h 6858000"/>
              <a:gd name="connsiteX319" fmla="*/ 4976679 w 7467600"/>
              <a:gd name="connsiteY319" fmla="*/ 6858000 h 6858000"/>
              <a:gd name="connsiteX320" fmla="*/ 5006537 w 7467600"/>
              <a:gd name="connsiteY320" fmla="*/ 6747068 h 6858000"/>
              <a:gd name="connsiteX321" fmla="*/ 5032723 w 7467600"/>
              <a:gd name="connsiteY321" fmla="*/ 6644957 h 6858000"/>
              <a:gd name="connsiteX322" fmla="*/ 5242949 w 7467600"/>
              <a:gd name="connsiteY322" fmla="*/ 6125175 h 6858000"/>
              <a:gd name="connsiteX323" fmla="*/ 5286321 w 7467600"/>
              <a:gd name="connsiteY323" fmla="*/ 6033555 h 6858000"/>
              <a:gd name="connsiteX324" fmla="*/ 5008210 w 7467600"/>
              <a:gd name="connsiteY324" fmla="*/ 6649194 h 6858000"/>
              <a:gd name="connsiteX325" fmla="*/ 4986321 w 7467600"/>
              <a:gd name="connsiteY325" fmla="*/ 6765687 h 6858000"/>
              <a:gd name="connsiteX326" fmla="*/ 4973474 w 7467600"/>
              <a:gd name="connsiteY326" fmla="*/ 6858000 h 6858000"/>
              <a:gd name="connsiteX327" fmla="*/ 4907178 w 7467600"/>
              <a:gd name="connsiteY327" fmla="*/ 6858000 h 6858000"/>
              <a:gd name="connsiteX328" fmla="*/ 4910810 w 7467600"/>
              <a:gd name="connsiteY328" fmla="*/ 6829660 h 6858000"/>
              <a:gd name="connsiteX329" fmla="*/ 4987461 w 7467600"/>
              <a:gd name="connsiteY329" fmla="*/ 6432994 h 6858000"/>
              <a:gd name="connsiteX330" fmla="*/ 5179262 w 7467600"/>
              <a:gd name="connsiteY330" fmla="*/ 6035044 h 6858000"/>
              <a:gd name="connsiteX331" fmla="*/ 4689678 w 7467600"/>
              <a:gd name="connsiteY331" fmla="*/ 6440241 h 6858000"/>
              <a:gd name="connsiteX332" fmla="*/ 4477543 w 7467600"/>
              <a:gd name="connsiteY332" fmla="*/ 6674836 h 6858000"/>
              <a:gd name="connsiteX333" fmla="*/ 4329957 w 7467600"/>
              <a:gd name="connsiteY333" fmla="*/ 6858000 h 6858000"/>
              <a:gd name="connsiteX334" fmla="*/ 4218595 w 7467600"/>
              <a:gd name="connsiteY334" fmla="*/ 6858000 h 6858000"/>
              <a:gd name="connsiteX335" fmla="*/ 4368888 w 7467600"/>
              <a:gd name="connsiteY335" fmla="*/ 6668412 h 6858000"/>
              <a:gd name="connsiteX336" fmla="*/ 4563091 w 7467600"/>
              <a:gd name="connsiteY336" fmla="*/ 6442508 h 6858000"/>
              <a:gd name="connsiteX337" fmla="*/ 5387324 w 7467600"/>
              <a:gd name="connsiteY337" fmla="*/ 5705830 h 6858000"/>
              <a:gd name="connsiteX338" fmla="*/ 5073620 w 7467600"/>
              <a:gd name="connsiteY338" fmla="*/ 5955437 h 6858000"/>
              <a:gd name="connsiteX339" fmla="*/ 4689789 w 7467600"/>
              <a:gd name="connsiteY339" fmla="*/ 6268382 h 6858000"/>
              <a:gd name="connsiteX340" fmla="*/ 4418722 w 7467600"/>
              <a:gd name="connsiteY340" fmla="*/ 6570886 h 6858000"/>
              <a:gd name="connsiteX341" fmla="*/ 4214944 w 7467600"/>
              <a:gd name="connsiteY341" fmla="*/ 6858000 h 6858000"/>
              <a:gd name="connsiteX342" fmla="*/ 4177898 w 7467600"/>
              <a:gd name="connsiteY342" fmla="*/ 6858000 h 6858000"/>
              <a:gd name="connsiteX343" fmla="*/ 4391597 w 7467600"/>
              <a:gd name="connsiteY343" fmla="*/ 6556370 h 6858000"/>
              <a:gd name="connsiteX344" fmla="*/ 4668889 w 7467600"/>
              <a:gd name="connsiteY344" fmla="*/ 6246399 h 6858000"/>
              <a:gd name="connsiteX345" fmla="*/ 5055427 w 7467600"/>
              <a:gd name="connsiteY345" fmla="*/ 5931476 h 6858000"/>
              <a:gd name="connsiteX346" fmla="*/ 5371814 w 7467600"/>
              <a:gd name="connsiteY346" fmla="*/ 5678975 h 6858000"/>
              <a:gd name="connsiteX347" fmla="*/ 4987918 w 7467600"/>
              <a:gd name="connsiteY347" fmla="*/ 5838701 h 6858000"/>
              <a:gd name="connsiteX348" fmla="*/ 4317146 w 7467600"/>
              <a:gd name="connsiteY348" fmla="*/ 6587716 h 6858000"/>
              <a:gd name="connsiteX349" fmla="*/ 4171627 w 7467600"/>
              <a:gd name="connsiteY349" fmla="*/ 6858000 h 6858000"/>
              <a:gd name="connsiteX350" fmla="*/ 4081585 w 7467600"/>
              <a:gd name="connsiteY350" fmla="*/ 6858000 h 6858000"/>
              <a:gd name="connsiteX351" fmla="*/ 4238603 w 7467600"/>
              <a:gd name="connsiteY351" fmla="*/ 6559341 h 6858000"/>
              <a:gd name="connsiteX352" fmla="*/ 4778333 w 7467600"/>
              <a:gd name="connsiteY352" fmla="*/ 5873626 h 6858000"/>
              <a:gd name="connsiteX353" fmla="*/ 5414185 w 7467600"/>
              <a:gd name="connsiteY353" fmla="*/ 5573882 h 6858000"/>
              <a:gd name="connsiteX354" fmla="*/ 5959648 w 7467600"/>
              <a:gd name="connsiteY354" fmla="*/ 4760797 h 6858000"/>
              <a:gd name="connsiteX355" fmla="*/ 5355019 w 7467600"/>
              <a:gd name="connsiteY355" fmla="*/ 4734672 h 6858000"/>
              <a:gd name="connsiteX356" fmla="*/ 5083565 w 7467600"/>
              <a:gd name="connsiteY356" fmla="*/ 5179121 h 6858000"/>
              <a:gd name="connsiteX357" fmla="*/ 4713577 w 7467600"/>
              <a:gd name="connsiteY357" fmla="*/ 5616803 h 6858000"/>
              <a:gd name="connsiteX358" fmla="*/ 3989559 w 7467600"/>
              <a:gd name="connsiteY358" fmla="*/ 6145945 h 6858000"/>
              <a:gd name="connsiteX359" fmla="*/ 3939824 w 7467600"/>
              <a:gd name="connsiteY359" fmla="*/ 6066900 h 6858000"/>
              <a:gd name="connsiteX360" fmla="*/ 4584537 w 7467600"/>
              <a:gd name="connsiteY360" fmla="*/ 5324826 h 6858000"/>
              <a:gd name="connsiteX361" fmla="*/ 5037105 w 7467600"/>
              <a:gd name="connsiteY361" fmla="*/ 5088765 h 6858000"/>
              <a:gd name="connsiteX362" fmla="*/ 5039930 w 7467600"/>
              <a:gd name="connsiteY362" fmla="*/ 5089585 h 6858000"/>
              <a:gd name="connsiteX363" fmla="*/ 5263764 w 7467600"/>
              <a:gd name="connsiteY363" fmla="*/ 4735525 h 6858000"/>
              <a:gd name="connsiteX364" fmla="*/ 4086300 w 7467600"/>
              <a:gd name="connsiteY364" fmla="*/ 4884599 h 6858000"/>
              <a:gd name="connsiteX365" fmla="*/ 4085485 w 7467600"/>
              <a:gd name="connsiteY365" fmla="*/ 4899070 h 6858000"/>
              <a:gd name="connsiteX366" fmla="*/ 3871915 w 7467600"/>
              <a:gd name="connsiteY366" fmla="*/ 5253645 h 6858000"/>
              <a:gd name="connsiteX367" fmla="*/ 3799374 w 7467600"/>
              <a:gd name="connsiteY367" fmla="*/ 5466127 h 6858000"/>
              <a:gd name="connsiteX368" fmla="*/ 3498850 w 7467600"/>
              <a:gd name="connsiteY368" fmla="*/ 6661888 h 6858000"/>
              <a:gd name="connsiteX369" fmla="*/ 3399216 w 7467600"/>
              <a:gd name="connsiteY369" fmla="*/ 6858000 h 6858000"/>
              <a:gd name="connsiteX370" fmla="*/ 3303688 w 7467600"/>
              <a:gd name="connsiteY370" fmla="*/ 6858000 h 6858000"/>
              <a:gd name="connsiteX371" fmla="*/ 3391774 w 7467600"/>
              <a:gd name="connsiteY371" fmla="*/ 6697181 h 6858000"/>
              <a:gd name="connsiteX372" fmla="*/ 3735540 w 7467600"/>
              <a:gd name="connsiteY372" fmla="*/ 5546923 h 6858000"/>
              <a:gd name="connsiteX373" fmla="*/ 3729438 w 7467600"/>
              <a:gd name="connsiteY373" fmla="*/ 5569058 h 6858000"/>
              <a:gd name="connsiteX374" fmla="*/ 3707782 w 7467600"/>
              <a:gd name="connsiteY374" fmla="*/ 5644908 h 6858000"/>
              <a:gd name="connsiteX375" fmla="*/ 3583827 w 7467600"/>
              <a:gd name="connsiteY375" fmla="*/ 6039215 h 6858000"/>
              <a:gd name="connsiteX376" fmla="*/ 3547861 w 7467600"/>
              <a:gd name="connsiteY376" fmla="*/ 6129609 h 6858000"/>
              <a:gd name="connsiteX377" fmla="*/ 3490905 w 7467600"/>
              <a:gd name="connsiteY377" fmla="*/ 6277660 h 6858000"/>
              <a:gd name="connsiteX378" fmla="*/ 3455859 w 7467600"/>
              <a:gd name="connsiteY378" fmla="*/ 6391301 h 6858000"/>
              <a:gd name="connsiteX379" fmla="*/ 3429112 w 7467600"/>
              <a:gd name="connsiteY379" fmla="*/ 6479469 h 6858000"/>
              <a:gd name="connsiteX380" fmla="*/ 3304862 w 7467600"/>
              <a:gd name="connsiteY380" fmla="*/ 6796476 h 6858000"/>
              <a:gd name="connsiteX381" fmla="*/ 3276071 w 7467600"/>
              <a:gd name="connsiteY381" fmla="*/ 6858000 h 6858000"/>
              <a:gd name="connsiteX382" fmla="*/ 3240805 w 7467600"/>
              <a:gd name="connsiteY382" fmla="*/ 6858000 h 6858000"/>
              <a:gd name="connsiteX383" fmla="*/ 3275917 w 7467600"/>
              <a:gd name="connsiteY383" fmla="*/ 6783192 h 6858000"/>
              <a:gd name="connsiteX384" fmla="*/ 3399358 w 7467600"/>
              <a:gd name="connsiteY384" fmla="*/ 6469011 h 6858000"/>
              <a:gd name="connsiteX385" fmla="*/ 3425650 w 7467600"/>
              <a:gd name="connsiteY385" fmla="*/ 6381333 h 6858000"/>
              <a:gd name="connsiteX386" fmla="*/ 3460661 w 7467600"/>
              <a:gd name="connsiteY386" fmla="*/ 6266763 h 6858000"/>
              <a:gd name="connsiteX387" fmla="*/ 3518021 w 7467600"/>
              <a:gd name="connsiteY387" fmla="*/ 6117298 h 6858000"/>
              <a:gd name="connsiteX388" fmla="*/ 3554035 w 7467600"/>
              <a:gd name="connsiteY388" fmla="*/ 6027832 h 6858000"/>
              <a:gd name="connsiteX389" fmla="*/ 3677174 w 7467600"/>
              <a:gd name="connsiteY389" fmla="*/ 5636351 h 6858000"/>
              <a:gd name="connsiteX390" fmla="*/ 3698819 w 7467600"/>
              <a:gd name="connsiteY390" fmla="*/ 5560503 h 6858000"/>
              <a:gd name="connsiteX391" fmla="*/ 3702094 w 7467600"/>
              <a:gd name="connsiteY391" fmla="*/ 5549194 h 6858000"/>
              <a:gd name="connsiteX392" fmla="*/ 3398355 w 7467600"/>
              <a:gd name="connsiteY392" fmla="*/ 6094603 h 6858000"/>
              <a:gd name="connsiteX393" fmla="*/ 3193941 w 7467600"/>
              <a:gd name="connsiteY393" fmla="*/ 6798775 h 6858000"/>
              <a:gd name="connsiteX394" fmla="*/ 3184140 w 7467600"/>
              <a:gd name="connsiteY394" fmla="*/ 6858000 h 6858000"/>
              <a:gd name="connsiteX395" fmla="*/ 3099978 w 7467600"/>
              <a:gd name="connsiteY395" fmla="*/ 6858000 h 6858000"/>
              <a:gd name="connsiteX396" fmla="*/ 3101556 w 7467600"/>
              <a:gd name="connsiteY396" fmla="*/ 6843337 h 6858000"/>
              <a:gd name="connsiteX397" fmla="*/ 3370162 w 7467600"/>
              <a:gd name="connsiteY397" fmla="*/ 5785550 h 6858000"/>
              <a:gd name="connsiteX398" fmla="*/ 3746477 w 7467600"/>
              <a:gd name="connsiteY398" fmla="*/ 5377889 h 6858000"/>
              <a:gd name="connsiteX399" fmla="*/ 3863399 w 7467600"/>
              <a:gd name="connsiteY399" fmla="*/ 5087257 h 6858000"/>
              <a:gd name="connsiteX400" fmla="*/ 3968712 w 7467600"/>
              <a:gd name="connsiteY400" fmla="*/ 4913989 h 6858000"/>
              <a:gd name="connsiteX401" fmla="*/ 2792390 w 7467600"/>
              <a:gd name="connsiteY401" fmla="*/ 5382974 h 6858000"/>
              <a:gd name="connsiteX402" fmla="*/ 2714982 w 7467600"/>
              <a:gd name="connsiteY402" fmla="*/ 5427051 h 6858000"/>
              <a:gd name="connsiteX403" fmla="*/ 2813361 w 7467600"/>
              <a:gd name="connsiteY403" fmla="*/ 6023912 h 6858000"/>
              <a:gd name="connsiteX404" fmla="*/ 2688430 w 7467600"/>
              <a:gd name="connsiteY404" fmla="*/ 6801564 h 6858000"/>
              <a:gd name="connsiteX405" fmla="*/ 2629626 w 7467600"/>
              <a:gd name="connsiteY405" fmla="*/ 6763394 h 6858000"/>
              <a:gd name="connsiteX406" fmla="*/ 2565328 w 7467600"/>
              <a:gd name="connsiteY406" fmla="*/ 5516399 h 6858000"/>
              <a:gd name="connsiteX407" fmla="*/ 1922999 w 7467600"/>
              <a:gd name="connsiteY407" fmla="*/ 5980343 h 6858000"/>
              <a:gd name="connsiteX408" fmla="*/ 1950261 w 7467600"/>
              <a:gd name="connsiteY408" fmla="*/ 6405858 h 6858000"/>
              <a:gd name="connsiteX409" fmla="*/ 2365554 w 7467600"/>
              <a:gd name="connsiteY409" fmla="*/ 6759107 h 6858000"/>
              <a:gd name="connsiteX410" fmla="*/ 2424142 w 7467600"/>
              <a:gd name="connsiteY410" fmla="*/ 6858000 h 6858000"/>
              <a:gd name="connsiteX411" fmla="*/ 2395994 w 7467600"/>
              <a:gd name="connsiteY411" fmla="*/ 6858000 h 6858000"/>
              <a:gd name="connsiteX412" fmla="*/ 2392863 w 7467600"/>
              <a:gd name="connsiteY412" fmla="*/ 6852964 h 6858000"/>
              <a:gd name="connsiteX413" fmla="*/ 2017589 w 7467600"/>
              <a:gd name="connsiteY413" fmla="*/ 6493982 h 6858000"/>
              <a:gd name="connsiteX414" fmla="*/ 2147336 w 7467600"/>
              <a:gd name="connsiteY414" fmla="*/ 6594052 h 6858000"/>
              <a:gd name="connsiteX415" fmla="*/ 2207047 w 7467600"/>
              <a:gd name="connsiteY415" fmla="*/ 6654540 h 6858000"/>
              <a:gd name="connsiteX416" fmla="*/ 2299106 w 7467600"/>
              <a:gd name="connsiteY416" fmla="*/ 6778931 h 6858000"/>
              <a:gd name="connsiteX417" fmla="*/ 2314430 w 7467600"/>
              <a:gd name="connsiteY417" fmla="*/ 6801144 h 6858000"/>
              <a:gd name="connsiteX418" fmla="*/ 2352406 w 7467600"/>
              <a:gd name="connsiteY418" fmla="*/ 6858000 h 6858000"/>
              <a:gd name="connsiteX419" fmla="*/ 2314492 w 7467600"/>
              <a:gd name="connsiteY419" fmla="*/ 6858000 h 6858000"/>
              <a:gd name="connsiteX420" fmla="*/ 2288095 w 7467600"/>
              <a:gd name="connsiteY420" fmla="*/ 6818030 h 6858000"/>
              <a:gd name="connsiteX421" fmla="*/ 2272768 w 7467600"/>
              <a:gd name="connsiteY421" fmla="*/ 6795822 h 6858000"/>
              <a:gd name="connsiteX422" fmla="*/ 2182715 w 7467600"/>
              <a:gd name="connsiteY422" fmla="*/ 6675071 h 6858000"/>
              <a:gd name="connsiteX423" fmla="*/ 2032061 w 7467600"/>
              <a:gd name="connsiteY423" fmla="*/ 6541380 h 6858000"/>
              <a:gd name="connsiteX424" fmla="*/ 2257220 w 7467600"/>
              <a:gd name="connsiteY424" fmla="*/ 6826257 h 6858000"/>
              <a:gd name="connsiteX425" fmla="*/ 2281324 w 7467600"/>
              <a:gd name="connsiteY425" fmla="*/ 6858000 h 6858000"/>
              <a:gd name="connsiteX426" fmla="*/ 2242860 w 7467600"/>
              <a:gd name="connsiteY426" fmla="*/ 6858000 h 6858000"/>
              <a:gd name="connsiteX427" fmla="*/ 2232818 w 7467600"/>
              <a:gd name="connsiteY427" fmla="*/ 6844926 h 6858000"/>
              <a:gd name="connsiteX428" fmla="*/ 1990172 w 7467600"/>
              <a:gd name="connsiteY428" fmla="*/ 6542121 h 6858000"/>
              <a:gd name="connsiteX429" fmla="*/ 2124090 w 7467600"/>
              <a:gd name="connsiteY429" fmla="*/ 6761017 h 6858000"/>
              <a:gd name="connsiteX430" fmla="*/ 2200380 w 7467600"/>
              <a:gd name="connsiteY430" fmla="*/ 6858000 h 6858000"/>
              <a:gd name="connsiteX431" fmla="*/ 2147507 w 7467600"/>
              <a:gd name="connsiteY431" fmla="*/ 6858000 h 6858000"/>
              <a:gd name="connsiteX432" fmla="*/ 2070668 w 7467600"/>
              <a:gd name="connsiteY432" fmla="*/ 6761520 h 6858000"/>
              <a:gd name="connsiteX433" fmla="*/ 1975142 w 7467600"/>
              <a:gd name="connsiteY433" fmla="*/ 6585570 h 6858000"/>
              <a:gd name="connsiteX434" fmla="*/ 2050035 w 7467600"/>
              <a:gd name="connsiteY434" fmla="*/ 6813345 h 6858000"/>
              <a:gd name="connsiteX435" fmla="*/ 2063025 w 7467600"/>
              <a:gd name="connsiteY435" fmla="*/ 6858000 h 6858000"/>
              <a:gd name="connsiteX436" fmla="*/ 2021675 w 7467600"/>
              <a:gd name="connsiteY436" fmla="*/ 6858000 h 6858000"/>
              <a:gd name="connsiteX437" fmla="*/ 2019308 w 7467600"/>
              <a:gd name="connsiteY437" fmla="*/ 6847118 h 6858000"/>
              <a:gd name="connsiteX438" fmla="*/ 1938835 w 7467600"/>
              <a:gd name="connsiteY438" fmla="*/ 6551160 h 6858000"/>
              <a:gd name="connsiteX439" fmla="*/ 1953230 w 7467600"/>
              <a:gd name="connsiteY439" fmla="*/ 6759699 h 6858000"/>
              <a:gd name="connsiteX440" fmla="*/ 1956763 w 7467600"/>
              <a:gd name="connsiteY440" fmla="*/ 6778191 h 6858000"/>
              <a:gd name="connsiteX441" fmla="*/ 1967925 w 7467600"/>
              <a:gd name="connsiteY441" fmla="*/ 6858000 h 6858000"/>
              <a:gd name="connsiteX442" fmla="*/ 1936622 w 7467600"/>
              <a:gd name="connsiteY442" fmla="*/ 6858000 h 6858000"/>
              <a:gd name="connsiteX443" fmla="*/ 1926261 w 7467600"/>
              <a:gd name="connsiteY443" fmla="*/ 6784064 h 6858000"/>
              <a:gd name="connsiteX444" fmla="*/ 1922724 w 7467600"/>
              <a:gd name="connsiteY444" fmla="*/ 6765577 h 6858000"/>
              <a:gd name="connsiteX445" fmla="*/ 1904650 w 7467600"/>
              <a:gd name="connsiteY445" fmla="*/ 6639616 h 6858000"/>
              <a:gd name="connsiteX446" fmla="*/ 1885273 w 7467600"/>
              <a:gd name="connsiteY446" fmla="*/ 6858000 h 6858000"/>
              <a:gd name="connsiteX447" fmla="*/ 1854363 w 7467600"/>
              <a:gd name="connsiteY447" fmla="*/ 6858000 h 6858000"/>
              <a:gd name="connsiteX448" fmla="*/ 1880391 w 7467600"/>
              <a:gd name="connsiteY448" fmla="*/ 6603796 h 6858000"/>
              <a:gd name="connsiteX449" fmla="*/ 1818273 w 7467600"/>
              <a:gd name="connsiteY449" fmla="*/ 6715729 h 6858000"/>
              <a:gd name="connsiteX450" fmla="*/ 1794691 w 7467600"/>
              <a:gd name="connsiteY450" fmla="*/ 6843239 h 6858000"/>
              <a:gd name="connsiteX451" fmla="*/ 1794914 w 7467600"/>
              <a:gd name="connsiteY451" fmla="*/ 6858000 h 6858000"/>
              <a:gd name="connsiteX452" fmla="*/ 1746128 w 7467600"/>
              <a:gd name="connsiteY452" fmla="*/ 6858000 h 6858000"/>
              <a:gd name="connsiteX453" fmla="*/ 1753934 w 7467600"/>
              <a:gd name="connsiteY453" fmla="*/ 6724796 h 6858000"/>
              <a:gd name="connsiteX454" fmla="*/ 1792053 w 7467600"/>
              <a:gd name="connsiteY454" fmla="*/ 6572396 h 6858000"/>
              <a:gd name="connsiteX455" fmla="*/ 1862248 w 7467600"/>
              <a:gd name="connsiteY455" fmla="*/ 6266397 h 6858000"/>
              <a:gd name="connsiteX456" fmla="*/ 1862250 w 7467600"/>
              <a:gd name="connsiteY456" fmla="*/ 6033531 h 6858000"/>
              <a:gd name="connsiteX457" fmla="*/ 1211999 w 7467600"/>
              <a:gd name="connsiteY457" fmla="*/ 6683610 h 6858000"/>
              <a:gd name="connsiteX458" fmla="*/ 1213266 w 7467600"/>
              <a:gd name="connsiteY458" fmla="*/ 6691947 h 6858000"/>
              <a:gd name="connsiteX459" fmla="*/ 1203370 w 7467600"/>
              <a:gd name="connsiteY459" fmla="*/ 6850676 h 6858000"/>
              <a:gd name="connsiteX460" fmla="*/ 1203671 w 7467600"/>
              <a:gd name="connsiteY460" fmla="*/ 6858000 h 6858000"/>
              <a:gd name="connsiteX461" fmla="*/ 1143180 w 7467600"/>
              <a:gd name="connsiteY461" fmla="*/ 6858000 h 6858000"/>
              <a:gd name="connsiteX462" fmla="*/ 1142176 w 7467600"/>
              <a:gd name="connsiteY462" fmla="*/ 6766045 h 6858000"/>
              <a:gd name="connsiteX463" fmla="*/ 1067484 w 7467600"/>
              <a:gd name="connsiteY463" fmla="*/ 6858000 h 6858000"/>
              <a:gd name="connsiteX464" fmla="*/ 953928 w 7467600"/>
              <a:gd name="connsiteY464" fmla="*/ 6858000 h 6858000"/>
              <a:gd name="connsiteX465" fmla="*/ 959715 w 7467600"/>
              <a:gd name="connsiteY465" fmla="*/ 6850185 h 6858000"/>
              <a:gd name="connsiteX466" fmla="*/ 1483788 w 7467600"/>
              <a:gd name="connsiteY466" fmla="*/ 6259174 h 6858000"/>
              <a:gd name="connsiteX467" fmla="*/ 1100671 w 7467600"/>
              <a:gd name="connsiteY467" fmla="*/ 6252137 h 6858000"/>
              <a:gd name="connsiteX468" fmla="*/ 1090144 w 7467600"/>
              <a:gd name="connsiteY468" fmla="*/ 6256748 h 6858000"/>
              <a:gd name="connsiteX469" fmla="*/ 1095872 w 7467600"/>
              <a:gd name="connsiteY469" fmla="*/ 6271892 h 6858000"/>
              <a:gd name="connsiteX470" fmla="*/ 262785 w 7467600"/>
              <a:gd name="connsiteY470" fmla="*/ 6845450 h 6858000"/>
              <a:gd name="connsiteX471" fmla="*/ 209968 w 7467600"/>
              <a:gd name="connsiteY471" fmla="*/ 6770713 h 6858000"/>
              <a:gd name="connsiteX472" fmla="*/ 873460 w 7467600"/>
              <a:gd name="connsiteY472" fmla="*/ 6253768 h 6858000"/>
              <a:gd name="connsiteX473" fmla="*/ 192686 w 7467600"/>
              <a:gd name="connsiteY473" fmla="*/ 5849257 h 6858000"/>
              <a:gd name="connsiteX474" fmla="*/ 4696 w 7467600"/>
              <a:gd name="connsiteY474" fmla="*/ 5697668 h 6858000"/>
              <a:gd name="connsiteX475" fmla="*/ 0 w 7467600"/>
              <a:gd name="connsiteY475" fmla="*/ 5689984 h 6858000"/>
              <a:gd name="connsiteX476" fmla="*/ 0 w 7467600"/>
              <a:gd name="connsiteY476" fmla="*/ 5513472 h 6858000"/>
              <a:gd name="connsiteX477" fmla="*/ 174101 w 7467600"/>
              <a:gd name="connsiteY477" fmla="*/ 5620277 h 6858000"/>
              <a:gd name="connsiteX478" fmla="*/ 891800 w 7467600"/>
              <a:gd name="connsiteY478" fmla="*/ 6036935 h 6858000"/>
              <a:gd name="connsiteX479" fmla="*/ 1072219 w 7467600"/>
              <a:gd name="connsiteY479" fmla="*/ 6169443 h 6858000"/>
              <a:gd name="connsiteX480" fmla="*/ 1074117 w 7467600"/>
              <a:gd name="connsiteY480" fmla="*/ 6170301 h 6858000"/>
              <a:gd name="connsiteX481" fmla="*/ 1083114 w 7467600"/>
              <a:gd name="connsiteY481" fmla="*/ 6174131 h 6858000"/>
              <a:gd name="connsiteX482" fmla="*/ 1543010 w 7467600"/>
              <a:gd name="connsiteY482" fmla="*/ 6191140 h 6858000"/>
              <a:gd name="connsiteX483" fmla="*/ 1551080 w 7467600"/>
              <a:gd name="connsiteY483" fmla="*/ 6195006 h 6858000"/>
              <a:gd name="connsiteX484" fmla="*/ 2345443 w 7467600"/>
              <a:gd name="connsiteY484" fmla="*/ 5549882 h 6858000"/>
              <a:gd name="connsiteX485" fmla="*/ 1721499 w 7467600"/>
              <a:gd name="connsiteY485" fmla="*/ 5599969 h 6858000"/>
              <a:gd name="connsiteX486" fmla="*/ 767716 w 7467600"/>
              <a:gd name="connsiteY486" fmla="*/ 5472768 h 6858000"/>
              <a:gd name="connsiteX487" fmla="*/ 722147 w 7467600"/>
              <a:gd name="connsiteY487" fmla="*/ 5393091 h 6858000"/>
              <a:gd name="connsiteX488" fmla="*/ 1485552 w 7467600"/>
              <a:gd name="connsiteY488" fmla="*/ 5313202 h 6858000"/>
              <a:gd name="connsiteX489" fmla="*/ 2143004 w 7467600"/>
              <a:gd name="connsiteY489" fmla="*/ 5402420 h 6858000"/>
              <a:gd name="connsiteX490" fmla="*/ 1933391 w 7467600"/>
              <a:gd name="connsiteY490" fmla="*/ 5156971 h 6858000"/>
              <a:gd name="connsiteX491" fmla="*/ 1827118 w 7467600"/>
              <a:gd name="connsiteY491" fmla="*/ 4968410 h 6858000"/>
              <a:gd name="connsiteX492" fmla="*/ 1837349 w 7467600"/>
              <a:gd name="connsiteY492" fmla="*/ 4956357 h 6858000"/>
              <a:gd name="connsiteX493" fmla="*/ 2162835 w 7467600"/>
              <a:gd name="connsiteY493" fmla="*/ 5187853 h 6858000"/>
              <a:gd name="connsiteX494" fmla="*/ 2257167 w 7467600"/>
              <a:gd name="connsiteY494" fmla="*/ 5462123 h 6858000"/>
              <a:gd name="connsiteX495" fmla="*/ 2261598 w 7467600"/>
              <a:gd name="connsiteY495" fmla="*/ 5467998 h 6858000"/>
              <a:gd name="connsiteX496" fmla="*/ 2437177 w 7467600"/>
              <a:gd name="connsiteY496" fmla="*/ 5479608 h 6858000"/>
              <a:gd name="connsiteX497" fmla="*/ 2445247 w 7467600"/>
              <a:gd name="connsiteY497" fmla="*/ 5483476 h 6858000"/>
              <a:gd name="connsiteX498" fmla="*/ 2743626 w 7467600"/>
              <a:gd name="connsiteY498" fmla="*/ 5304819 h 6858000"/>
              <a:gd name="connsiteX499" fmla="*/ 3048102 w 7467600"/>
              <a:gd name="connsiteY499" fmla="*/ 5150595 h 6858000"/>
              <a:gd name="connsiteX500" fmla="*/ 1799414 w 7467600"/>
              <a:gd name="connsiteY500" fmla="*/ 4694732 h 6858000"/>
              <a:gd name="connsiteX501" fmla="*/ 1771735 w 7467600"/>
              <a:gd name="connsiteY501" fmla="*/ 4619929 h 6858000"/>
              <a:gd name="connsiteX502" fmla="*/ 3104273 w 7467600"/>
              <a:gd name="connsiteY502" fmla="*/ 5076159 h 6858000"/>
              <a:gd name="connsiteX503" fmla="*/ 3113245 w 7467600"/>
              <a:gd name="connsiteY503" fmla="*/ 5090705 h 6858000"/>
              <a:gd name="connsiteX504" fmla="*/ 3126294 w 7467600"/>
              <a:gd name="connsiteY504" fmla="*/ 5114400 h 6858000"/>
              <a:gd name="connsiteX505" fmla="*/ 3937433 w 7467600"/>
              <a:gd name="connsiteY505" fmla="*/ 4830473 h 6858000"/>
              <a:gd name="connsiteX506" fmla="*/ 3590475 w 7467600"/>
              <a:gd name="connsiteY506" fmla="*/ 4597974 h 6858000"/>
              <a:gd name="connsiteX507" fmla="*/ 3100264 w 7467600"/>
              <a:gd name="connsiteY507" fmla="*/ 4579845 h 6858000"/>
              <a:gd name="connsiteX508" fmla="*/ 2183576 w 7467600"/>
              <a:gd name="connsiteY508" fmla="*/ 4227150 h 6858000"/>
              <a:gd name="connsiteX509" fmla="*/ 2151029 w 7467600"/>
              <a:gd name="connsiteY509" fmla="*/ 4146947 h 6858000"/>
              <a:gd name="connsiteX510" fmla="*/ 3563434 w 7467600"/>
              <a:gd name="connsiteY510" fmla="*/ 4469115 h 6858000"/>
              <a:gd name="connsiteX511" fmla="*/ 3177952 w 7467600"/>
              <a:gd name="connsiteY511" fmla="*/ 3657386 h 6858000"/>
              <a:gd name="connsiteX512" fmla="*/ 3189263 w 7467600"/>
              <a:gd name="connsiteY512" fmla="*/ 3625726 h 6858000"/>
              <a:gd name="connsiteX513" fmla="*/ 3560912 w 7467600"/>
              <a:gd name="connsiteY513" fmla="*/ 4079863 h 6858000"/>
              <a:gd name="connsiteX514" fmla="*/ 3626636 w 7467600"/>
              <a:gd name="connsiteY514" fmla="*/ 4512230 h 6858000"/>
              <a:gd name="connsiteX515" fmla="*/ 3653088 w 7467600"/>
              <a:gd name="connsiteY515" fmla="*/ 4521417 h 6858000"/>
              <a:gd name="connsiteX516" fmla="*/ 3988128 w 7467600"/>
              <a:gd name="connsiteY516" fmla="*/ 4817267 h 6858000"/>
              <a:gd name="connsiteX517" fmla="*/ 4830582 w 7467600"/>
              <a:gd name="connsiteY517" fmla="*/ 4676000 h 6858000"/>
              <a:gd name="connsiteX518" fmla="*/ 4830100 w 7467600"/>
              <a:gd name="connsiteY518" fmla="*/ 4675554 h 6858000"/>
              <a:gd name="connsiteX519" fmla="*/ 4036318 w 7467600"/>
              <a:gd name="connsiteY519" fmla="*/ 4147013 h 6858000"/>
              <a:gd name="connsiteX520" fmla="*/ 3432098 w 7467600"/>
              <a:gd name="connsiteY520" fmla="*/ 3537312 h 6858000"/>
              <a:gd name="connsiteX521" fmla="*/ 3446761 w 7467600"/>
              <a:gd name="connsiteY521" fmla="*/ 3461278 h 6858000"/>
              <a:gd name="connsiteX522" fmla="*/ 4419733 w 7467600"/>
              <a:gd name="connsiteY522" fmla="*/ 3963555 h 6858000"/>
              <a:gd name="connsiteX523" fmla="*/ 4781371 w 7467600"/>
              <a:gd name="connsiteY523" fmla="*/ 4458604 h 6858000"/>
              <a:gd name="connsiteX524" fmla="*/ 4780440 w 7467600"/>
              <a:gd name="connsiteY524" fmla="*/ 4470290 h 6858000"/>
              <a:gd name="connsiteX525" fmla="*/ 4898954 w 7467600"/>
              <a:gd name="connsiteY525" fmla="*/ 4662092 h 6858000"/>
              <a:gd name="connsiteX526" fmla="*/ 4900699 w 7467600"/>
              <a:gd name="connsiteY526" fmla="*/ 4670867 h 6858000"/>
              <a:gd name="connsiteX527" fmla="*/ 5714511 w 7467600"/>
              <a:gd name="connsiteY527" fmla="*/ 4663483 h 6858000"/>
              <a:gd name="connsiteX528" fmla="*/ 5464793 w 7467600"/>
              <a:gd name="connsiteY528" fmla="*/ 4393556 h 6858000"/>
              <a:gd name="connsiteX529" fmla="*/ 5461897 w 7467600"/>
              <a:gd name="connsiteY529" fmla="*/ 4390879 h 6858000"/>
              <a:gd name="connsiteX530" fmla="*/ 4294126 w 7467600"/>
              <a:gd name="connsiteY530" fmla="*/ 3303048 h 6858000"/>
              <a:gd name="connsiteX531" fmla="*/ 4305321 w 7467600"/>
              <a:gd name="connsiteY531" fmla="*/ 3256953 h 6858000"/>
              <a:gd name="connsiteX532" fmla="*/ 4949299 w 7467600"/>
              <a:gd name="connsiteY532" fmla="*/ 3766336 h 6858000"/>
              <a:gd name="connsiteX533" fmla="*/ 5291452 w 7467600"/>
              <a:gd name="connsiteY533" fmla="*/ 4076801 h 6858000"/>
              <a:gd name="connsiteX534" fmla="*/ 5434998 w 7467600"/>
              <a:gd name="connsiteY534" fmla="*/ 4254100 h 6858000"/>
              <a:gd name="connsiteX535" fmla="*/ 5351015 w 7467600"/>
              <a:gd name="connsiteY535" fmla="*/ 3760989 h 6858000"/>
              <a:gd name="connsiteX536" fmla="*/ 5413780 w 7467600"/>
              <a:gd name="connsiteY536" fmla="*/ 2966265 h 6858000"/>
              <a:gd name="connsiteX537" fmla="*/ 5425627 w 7467600"/>
              <a:gd name="connsiteY537" fmla="*/ 2954192 h 6858000"/>
              <a:gd name="connsiteX538" fmla="*/ 6604735 w 7467600"/>
              <a:gd name="connsiteY538" fmla="*/ 2041381 h 6858000"/>
              <a:gd name="connsiteX539" fmla="*/ 7204487 w 7467600"/>
              <a:gd name="connsiteY539" fmla="*/ 2742112 h 6858000"/>
              <a:gd name="connsiteX540" fmla="*/ 7131592 w 7467600"/>
              <a:gd name="connsiteY540" fmla="*/ 2672096 h 6858000"/>
              <a:gd name="connsiteX541" fmla="*/ 6996344 w 7467600"/>
              <a:gd name="connsiteY541" fmla="*/ 2518310 h 6858000"/>
              <a:gd name="connsiteX542" fmla="*/ 6735495 w 7467600"/>
              <a:gd name="connsiteY542" fmla="*/ 2196890 h 6858000"/>
              <a:gd name="connsiteX543" fmla="*/ 6721901 w 7467600"/>
              <a:gd name="connsiteY543" fmla="*/ 2179274 h 6858000"/>
              <a:gd name="connsiteX544" fmla="*/ 6604735 w 7467600"/>
              <a:gd name="connsiteY544" fmla="*/ 2041381 h 6858000"/>
              <a:gd name="connsiteX545" fmla="*/ 6591670 w 7467600"/>
              <a:gd name="connsiteY545" fmla="*/ 1988277 h 6858000"/>
              <a:gd name="connsiteX546" fmla="*/ 6747349 w 7467600"/>
              <a:gd name="connsiteY546" fmla="*/ 2160069 h 6858000"/>
              <a:gd name="connsiteX547" fmla="*/ 6760943 w 7467600"/>
              <a:gd name="connsiteY547" fmla="*/ 2177686 h 6858000"/>
              <a:gd name="connsiteX548" fmla="*/ 7021065 w 7467600"/>
              <a:gd name="connsiteY548" fmla="*/ 2498102 h 6858000"/>
              <a:gd name="connsiteX549" fmla="*/ 7155223 w 7467600"/>
              <a:gd name="connsiteY549" fmla="*/ 2650386 h 6858000"/>
              <a:gd name="connsiteX550" fmla="*/ 7203167 w 7467600"/>
              <a:gd name="connsiteY550" fmla="*/ 2697288 h 6858000"/>
              <a:gd name="connsiteX551" fmla="*/ 6937703 w 7467600"/>
              <a:gd name="connsiteY551" fmla="*/ 2321981 h 6858000"/>
              <a:gd name="connsiteX552" fmla="*/ 6591670 w 7467600"/>
              <a:gd name="connsiteY552" fmla="*/ 1988277 h 6858000"/>
              <a:gd name="connsiteX553" fmla="*/ 5798671 w 7467600"/>
              <a:gd name="connsiteY553" fmla="*/ 1981601 h 6858000"/>
              <a:gd name="connsiteX554" fmla="*/ 5754709 w 7467600"/>
              <a:gd name="connsiteY554" fmla="*/ 2071454 h 6858000"/>
              <a:gd name="connsiteX555" fmla="*/ 5763044 w 7467600"/>
              <a:gd name="connsiteY555" fmla="*/ 2842206 h 6858000"/>
              <a:gd name="connsiteX556" fmla="*/ 5764974 w 7467600"/>
              <a:gd name="connsiteY556" fmla="*/ 2799609 h 6858000"/>
              <a:gd name="connsiteX557" fmla="*/ 5767665 w 7467600"/>
              <a:gd name="connsiteY557" fmla="*/ 2666409 h 6858000"/>
              <a:gd name="connsiteX558" fmla="*/ 5763055 w 7467600"/>
              <a:gd name="connsiteY558" fmla="*/ 2579705 h 6858000"/>
              <a:gd name="connsiteX559" fmla="*/ 5758079 w 7467600"/>
              <a:gd name="connsiteY559" fmla="*/ 2492508 h 6858000"/>
              <a:gd name="connsiteX560" fmla="*/ 5779325 w 7467600"/>
              <a:gd name="connsiteY560" fmla="*/ 2197069 h 6858000"/>
              <a:gd name="connsiteX561" fmla="*/ 5798671 w 7467600"/>
              <a:gd name="connsiteY561" fmla="*/ 1981601 h 6858000"/>
              <a:gd name="connsiteX562" fmla="*/ 5829202 w 7467600"/>
              <a:gd name="connsiteY562" fmla="*/ 1971679 h 6858000"/>
              <a:gd name="connsiteX563" fmla="*/ 5809558 w 7467600"/>
              <a:gd name="connsiteY563" fmla="*/ 2198043 h 6858000"/>
              <a:gd name="connsiteX564" fmla="*/ 5788653 w 7467600"/>
              <a:gd name="connsiteY564" fmla="*/ 2489430 h 6858000"/>
              <a:gd name="connsiteX565" fmla="*/ 5793439 w 7467600"/>
              <a:gd name="connsiteY565" fmla="*/ 2575235 h 6858000"/>
              <a:gd name="connsiteX566" fmla="*/ 5796837 w 7467600"/>
              <a:gd name="connsiteY566" fmla="*/ 2637633 h 6858000"/>
              <a:gd name="connsiteX567" fmla="*/ 5818614 w 7467600"/>
              <a:gd name="connsiteY567" fmla="*/ 2473055 h 6858000"/>
              <a:gd name="connsiteX568" fmla="*/ 5829202 w 7467600"/>
              <a:gd name="connsiteY568" fmla="*/ 1971679 h 6858000"/>
              <a:gd name="connsiteX569" fmla="*/ 5911389 w 7467600"/>
              <a:gd name="connsiteY569" fmla="*/ 1898371 h 6858000"/>
              <a:gd name="connsiteX570" fmla="*/ 6237627 w 7467600"/>
              <a:gd name="connsiteY570" fmla="*/ 2231921 h 6858000"/>
              <a:gd name="connsiteX571" fmla="*/ 5911389 w 7467600"/>
              <a:gd name="connsiteY571" fmla="*/ 1898371 h 6858000"/>
              <a:gd name="connsiteX572" fmla="*/ 6944437 w 7467600"/>
              <a:gd name="connsiteY572" fmla="*/ 1575402 h 6858000"/>
              <a:gd name="connsiteX573" fmla="*/ 6304730 w 7467600"/>
              <a:gd name="connsiteY573" fmla="*/ 1766654 h 6858000"/>
              <a:gd name="connsiteX574" fmla="*/ 6944437 w 7467600"/>
              <a:gd name="connsiteY574" fmla="*/ 1575402 h 6858000"/>
              <a:gd name="connsiteX575" fmla="*/ 7019523 w 7467600"/>
              <a:gd name="connsiteY575" fmla="*/ 1519450 h 6858000"/>
              <a:gd name="connsiteX576" fmla="*/ 6298091 w 7467600"/>
              <a:gd name="connsiteY576" fmla="*/ 1737122 h 6858000"/>
              <a:gd name="connsiteX577" fmla="*/ 7019523 w 7467600"/>
              <a:gd name="connsiteY577" fmla="*/ 1519450 h 6858000"/>
              <a:gd name="connsiteX578" fmla="*/ 2399523 w 7467600"/>
              <a:gd name="connsiteY578" fmla="*/ 1428234 h 6858000"/>
              <a:gd name="connsiteX579" fmla="*/ 2224982 w 7467600"/>
              <a:gd name="connsiteY579" fmla="*/ 1826201 h 6858000"/>
              <a:gd name="connsiteX580" fmla="*/ 2096099 w 7467600"/>
              <a:gd name="connsiteY580" fmla="*/ 2345900 h 6858000"/>
              <a:gd name="connsiteX581" fmla="*/ 2283317 w 7467600"/>
              <a:gd name="connsiteY581" fmla="*/ 1796925 h 6858000"/>
              <a:gd name="connsiteX582" fmla="*/ 2399523 w 7467600"/>
              <a:gd name="connsiteY582" fmla="*/ 1428234 h 6858000"/>
              <a:gd name="connsiteX583" fmla="*/ 2448558 w 7467600"/>
              <a:gd name="connsiteY583" fmla="*/ 1373435 h 6858000"/>
              <a:gd name="connsiteX584" fmla="*/ 2312521 w 7467600"/>
              <a:gd name="connsiteY584" fmla="*/ 1806140 h 6858000"/>
              <a:gd name="connsiteX585" fmla="*/ 2127533 w 7467600"/>
              <a:gd name="connsiteY585" fmla="*/ 2348380 h 6858000"/>
              <a:gd name="connsiteX586" fmla="*/ 2358080 w 7467600"/>
              <a:gd name="connsiteY586" fmla="*/ 1866134 h 6858000"/>
              <a:gd name="connsiteX587" fmla="*/ 2407436 w 7467600"/>
              <a:gd name="connsiteY587" fmla="*/ 1651070 h 6858000"/>
              <a:gd name="connsiteX588" fmla="*/ 2448558 w 7467600"/>
              <a:gd name="connsiteY588" fmla="*/ 1373435 h 6858000"/>
              <a:gd name="connsiteX589" fmla="*/ 278707 w 7467600"/>
              <a:gd name="connsiteY589" fmla="*/ 1352270 h 6858000"/>
              <a:gd name="connsiteX590" fmla="*/ 321570 w 7467600"/>
              <a:gd name="connsiteY590" fmla="*/ 1861610 h 6858000"/>
              <a:gd name="connsiteX591" fmla="*/ 294281 w 7467600"/>
              <a:gd name="connsiteY591" fmla="*/ 1440658 h 6858000"/>
              <a:gd name="connsiteX592" fmla="*/ 278707 w 7467600"/>
              <a:gd name="connsiteY592" fmla="*/ 1352270 h 6858000"/>
              <a:gd name="connsiteX593" fmla="*/ 1423821 w 7467600"/>
              <a:gd name="connsiteY593" fmla="*/ 1351958 h 6858000"/>
              <a:gd name="connsiteX594" fmla="*/ 1638521 w 7467600"/>
              <a:gd name="connsiteY594" fmla="*/ 1908470 h 6858000"/>
              <a:gd name="connsiteX595" fmla="*/ 1754199 w 7467600"/>
              <a:gd name="connsiteY595" fmla="*/ 2149284 h 6858000"/>
              <a:gd name="connsiteX596" fmla="*/ 1908359 w 7467600"/>
              <a:gd name="connsiteY596" fmla="*/ 2364988 h 6858000"/>
              <a:gd name="connsiteX597" fmla="*/ 1647661 w 7467600"/>
              <a:gd name="connsiteY597" fmla="*/ 1825945 h 6858000"/>
              <a:gd name="connsiteX598" fmla="*/ 1423821 w 7467600"/>
              <a:gd name="connsiteY598" fmla="*/ 1351958 h 6858000"/>
              <a:gd name="connsiteX599" fmla="*/ 1431890 w 7467600"/>
              <a:gd name="connsiteY599" fmla="*/ 1306475 h 6858000"/>
              <a:gd name="connsiteX600" fmla="*/ 1507597 w 7467600"/>
              <a:gd name="connsiteY600" fmla="*/ 1446132 h 6858000"/>
              <a:gd name="connsiteX601" fmla="*/ 1674586 w 7467600"/>
              <a:gd name="connsiteY601" fmla="*/ 1813832 h 6858000"/>
              <a:gd name="connsiteX602" fmla="*/ 1815950 w 7467600"/>
              <a:gd name="connsiteY602" fmla="*/ 2128564 h 6858000"/>
              <a:gd name="connsiteX603" fmla="*/ 1984242 w 7467600"/>
              <a:gd name="connsiteY603" fmla="*/ 2430829 h 6858000"/>
              <a:gd name="connsiteX604" fmla="*/ 2014023 w 7467600"/>
              <a:gd name="connsiteY604" fmla="*/ 2450995 h 6858000"/>
              <a:gd name="connsiteX605" fmla="*/ 1747337 w 7467600"/>
              <a:gd name="connsiteY605" fmla="*/ 1855264 h 6858000"/>
              <a:gd name="connsiteX606" fmla="*/ 1533749 w 7467600"/>
              <a:gd name="connsiteY606" fmla="*/ 1478656 h 6858000"/>
              <a:gd name="connsiteX607" fmla="*/ 1431890 w 7467600"/>
              <a:gd name="connsiteY607" fmla="*/ 1306475 h 6858000"/>
              <a:gd name="connsiteX608" fmla="*/ 5052692 w 7467600"/>
              <a:gd name="connsiteY608" fmla="*/ 1292994 h 6858000"/>
              <a:gd name="connsiteX609" fmla="*/ 5200661 w 7467600"/>
              <a:gd name="connsiteY609" fmla="*/ 1635186 h 6858000"/>
              <a:gd name="connsiteX610" fmla="*/ 5297138 w 7467600"/>
              <a:gd name="connsiteY610" fmla="*/ 1906351 h 6858000"/>
              <a:gd name="connsiteX611" fmla="*/ 5052692 w 7467600"/>
              <a:gd name="connsiteY611" fmla="*/ 1292994 h 6858000"/>
              <a:gd name="connsiteX612" fmla="*/ 5009948 w 7467600"/>
              <a:gd name="connsiteY612" fmla="*/ 1273619 h 6858000"/>
              <a:gd name="connsiteX613" fmla="*/ 5121777 w 7467600"/>
              <a:gd name="connsiteY613" fmla="*/ 1654213 h 6858000"/>
              <a:gd name="connsiteX614" fmla="*/ 5293545 w 7467600"/>
              <a:gd name="connsiteY614" fmla="*/ 2072247 h 6858000"/>
              <a:gd name="connsiteX615" fmla="*/ 5294042 w 7467600"/>
              <a:gd name="connsiteY615" fmla="*/ 2065019 h 6858000"/>
              <a:gd name="connsiteX616" fmla="*/ 5171936 w 7467600"/>
              <a:gd name="connsiteY616" fmla="*/ 1647613 h 6858000"/>
              <a:gd name="connsiteX617" fmla="*/ 5009948 w 7467600"/>
              <a:gd name="connsiteY617" fmla="*/ 1273619 h 6858000"/>
              <a:gd name="connsiteX618" fmla="*/ 655236 w 7467600"/>
              <a:gd name="connsiteY618" fmla="*/ 1268632 h 6858000"/>
              <a:gd name="connsiteX619" fmla="*/ 839521 w 7467600"/>
              <a:gd name="connsiteY619" fmla="*/ 1685315 h 6858000"/>
              <a:gd name="connsiteX620" fmla="*/ 1109416 w 7467600"/>
              <a:gd name="connsiteY620" fmla="*/ 2061663 h 6858000"/>
              <a:gd name="connsiteX621" fmla="*/ 1298300 w 7467600"/>
              <a:gd name="connsiteY621" fmla="*/ 2247742 h 6858000"/>
              <a:gd name="connsiteX622" fmla="*/ 1125871 w 7467600"/>
              <a:gd name="connsiteY622" fmla="*/ 1989513 h 6858000"/>
              <a:gd name="connsiteX623" fmla="*/ 981574 w 7467600"/>
              <a:gd name="connsiteY623" fmla="*/ 1783157 h 6858000"/>
              <a:gd name="connsiteX624" fmla="*/ 922198 w 7467600"/>
              <a:gd name="connsiteY624" fmla="*/ 1677437 h 6858000"/>
              <a:gd name="connsiteX625" fmla="*/ 869293 w 7467600"/>
              <a:gd name="connsiteY625" fmla="*/ 1583214 h 6858000"/>
              <a:gd name="connsiteX626" fmla="*/ 751431 w 7467600"/>
              <a:gd name="connsiteY626" fmla="*/ 1405731 h 6858000"/>
              <a:gd name="connsiteX627" fmla="*/ 655236 w 7467600"/>
              <a:gd name="connsiteY627" fmla="*/ 1268632 h 6858000"/>
              <a:gd name="connsiteX628" fmla="*/ 6516292 w 7467600"/>
              <a:gd name="connsiteY628" fmla="*/ 1263064 h 6858000"/>
              <a:gd name="connsiteX629" fmla="*/ 5736320 w 7467600"/>
              <a:gd name="connsiteY629" fmla="*/ 1501803 h 6858000"/>
              <a:gd name="connsiteX630" fmla="*/ 6516292 w 7467600"/>
              <a:gd name="connsiteY630" fmla="*/ 1263064 h 6858000"/>
              <a:gd name="connsiteX631" fmla="*/ 291466 w 7467600"/>
              <a:gd name="connsiteY631" fmla="*/ 1250369 h 6858000"/>
              <a:gd name="connsiteX632" fmla="*/ 323180 w 7467600"/>
              <a:gd name="connsiteY632" fmla="*/ 1435283 h 6858000"/>
              <a:gd name="connsiteX633" fmla="*/ 349381 w 7467600"/>
              <a:gd name="connsiteY633" fmla="*/ 1875041 h 6858000"/>
              <a:gd name="connsiteX634" fmla="*/ 374363 w 7467600"/>
              <a:gd name="connsiteY634" fmla="*/ 1506494 h 6858000"/>
              <a:gd name="connsiteX635" fmla="*/ 302168 w 7467600"/>
              <a:gd name="connsiteY635" fmla="*/ 1274495 h 6858000"/>
              <a:gd name="connsiteX636" fmla="*/ 291466 w 7467600"/>
              <a:gd name="connsiteY636" fmla="*/ 1250369 h 6858000"/>
              <a:gd name="connsiteX637" fmla="*/ 678222 w 7467600"/>
              <a:gd name="connsiteY637" fmla="*/ 1248670 h 6858000"/>
              <a:gd name="connsiteX638" fmla="*/ 775536 w 7467600"/>
              <a:gd name="connsiteY638" fmla="*/ 1388015 h 6858000"/>
              <a:gd name="connsiteX639" fmla="*/ 894529 w 7467600"/>
              <a:gd name="connsiteY639" fmla="*/ 1567739 h 6858000"/>
              <a:gd name="connsiteX640" fmla="*/ 948000 w 7467600"/>
              <a:gd name="connsiteY640" fmla="*/ 1663088 h 6858000"/>
              <a:gd name="connsiteX641" fmla="*/ 1006812 w 7467600"/>
              <a:gd name="connsiteY641" fmla="*/ 1767683 h 6858000"/>
              <a:gd name="connsiteX642" fmla="*/ 1149133 w 7467600"/>
              <a:gd name="connsiteY642" fmla="*/ 1971513 h 6858000"/>
              <a:gd name="connsiteX643" fmla="*/ 1333952 w 7467600"/>
              <a:gd name="connsiteY643" fmla="*/ 2251620 h 6858000"/>
              <a:gd name="connsiteX644" fmla="*/ 1337329 w 7467600"/>
              <a:gd name="connsiteY644" fmla="*/ 2258350 h 6858000"/>
              <a:gd name="connsiteX645" fmla="*/ 1014726 w 7467600"/>
              <a:gd name="connsiteY645" fmla="*/ 1615556 h 6858000"/>
              <a:gd name="connsiteX646" fmla="*/ 678222 w 7467600"/>
              <a:gd name="connsiteY646" fmla="*/ 1248670 h 6858000"/>
              <a:gd name="connsiteX647" fmla="*/ 6691602 w 7467600"/>
              <a:gd name="connsiteY647" fmla="*/ 1140573 h 6858000"/>
              <a:gd name="connsiteX648" fmla="*/ 6571100 w 7467600"/>
              <a:gd name="connsiteY648" fmla="*/ 1183662 h 6858000"/>
              <a:gd name="connsiteX649" fmla="*/ 6241687 w 7467600"/>
              <a:gd name="connsiteY649" fmla="*/ 1257600 h 6858000"/>
              <a:gd name="connsiteX650" fmla="*/ 5693009 w 7467600"/>
              <a:gd name="connsiteY650" fmla="*/ 1478256 h 6858000"/>
              <a:gd name="connsiteX651" fmla="*/ 6548420 w 7467600"/>
              <a:gd name="connsiteY651" fmla="*/ 1214599 h 6858000"/>
              <a:gd name="connsiteX652" fmla="*/ 6605473 w 7467600"/>
              <a:gd name="connsiteY652" fmla="*/ 1184686 h 6858000"/>
              <a:gd name="connsiteX653" fmla="*/ 6691602 w 7467600"/>
              <a:gd name="connsiteY653" fmla="*/ 1140573 h 6858000"/>
              <a:gd name="connsiteX654" fmla="*/ 4002475 w 7467600"/>
              <a:gd name="connsiteY654" fmla="*/ 1037802 h 6858000"/>
              <a:gd name="connsiteX655" fmla="*/ 4000324 w 7467600"/>
              <a:gd name="connsiteY655" fmla="*/ 1039362 h 6858000"/>
              <a:gd name="connsiteX656" fmla="*/ 4002862 w 7467600"/>
              <a:gd name="connsiteY656" fmla="*/ 1042866 h 6858000"/>
              <a:gd name="connsiteX657" fmla="*/ 4002475 w 7467600"/>
              <a:gd name="connsiteY657" fmla="*/ 1037802 h 6858000"/>
              <a:gd name="connsiteX658" fmla="*/ 506322 w 7467600"/>
              <a:gd name="connsiteY658" fmla="*/ 1020997 h 6858000"/>
              <a:gd name="connsiteX659" fmla="*/ 533068 w 7467600"/>
              <a:gd name="connsiteY659" fmla="*/ 1029409 h 6858000"/>
              <a:gd name="connsiteX660" fmla="*/ 1232525 w 7467600"/>
              <a:gd name="connsiteY660" fmla="*/ 1804675 h 6858000"/>
              <a:gd name="connsiteX661" fmla="*/ 1388858 w 7467600"/>
              <a:gd name="connsiteY661" fmla="*/ 2368011 h 6858000"/>
              <a:gd name="connsiteX662" fmla="*/ 1384098 w 7467600"/>
              <a:gd name="connsiteY662" fmla="*/ 2378125 h 6858000"/>
              <a:gd name="connsiteX663" fmla="*/ 1425393 w 7467600"/>
              <a:gd name="connsiteY663" fmla="*/ 2589124 h 6858000"/>
              <a:gd name="connsiteX664" fmla="*/ 1424001 w 7467600"/>
              <a:gd name="connsiteY664" fmla="*/ 2597541 h 6858000"/>
              <a:gd name="connsiteX665" fmla="*/ 2152729 w 7467600"/>
              <a:gd name="connsiteY665" fmla="*/ 2864487 h 6858000"/>
              <a:gd name="connsiteX666" fmla="*/ 2020609 w 7467600"/>
              <a:gd name="connsiteY666" fmla="*/ 2539671 h 6858000"/>
              <a:gd name="connsiteX667" fmla="*/ 2018920 w 7467600"/>
              <a:gd name="connsiteY667" fmla="*/ 2536309 h 6858000"/>
              <a:gd name="connsiteX668" fmla="*/ 1342441 w 7467600"/>
              <a:gd name="connsiteY668" fmla="*/ 1173017 h 6858000"/>
              <a:gd name="connsiteX669" fmla="*/ 1367925 w 7467600"/>
              <a:gd name="connsiteY669" fmla="*/ 1135648 h 6858000"/>
              <a:gd name="connsiteX670" fmla="*/ 1771401 w 7467600"/>
              <a:gd name="connsiteY670" fmla="*/ 1806673 h 6858000"/>
              <a:gd name="connsiteX671" fmla="*/ 1972385 w 7467600"/>
              <a:gd name="connsiteY671" fmla="*/ 2198735 h 6858000"/>
              <a:gd name="connsiteX672" fmla="*/ 2040892 w 7467600"/>
              <a:gd name="connsiteY672" fmla="*/ 2405205 h 6858000"/>
              <a:gd name="connsiteX673" fmla="*/ 2131689 w 7467600"/>
              <a:gd name="connsiteY673" fmla="*/ 1936926 h 6858000"/>
              <a:gd name="connsiteX674" fmla="*/ 2454820 w 7467600"/>
              <a:gd name="connsiteY674" fmla="*/ 1248808 h 6858000"/>
              <a:gd name="connsiteX675" fmla="*/ 2492512 w 7467600"/>
              <a:gd name="connsiteY675" fmla="*/ 1302920 h 6858000"/>
              <a:gd name="connsiteX676" fmla="*/ 2081216 w 7467600"/>
              <a:gd name="connsiteY676" fmla="*/ 2527513 h 6858000"/>
              <a:gd name="connsiteX677" fmla="*/ 2081211 w 7467600"/>
              <a:gd name="connsiteY677" fmla="*/ 2528916 h 6858000"/>
              <a:gd name="connsiteX678" fmla="*/ 2199067 w 7467600"/>
              <a:gd name="connsiteY678" fmla="*/ 2884061 h 6858000"/>
              <a:gd name="connsiteX679" fmla="*/ 3192586 w 7467600"/>
              <a:gd name="connsiteY679" fmla="*/ 3411496 h 6858000"/>
              <a:gd name="connsiteX680" fmla="*/ 3182620 w 7467600"/>
              <a:gd name="connsiteY680" fmla="*/ 3483279 h 6858000"/>
              <a:gd name="connsiteX681" fmla="*/ 2435119 w 7467600"/>
              <a:gd name="connsiteY681" fmla="*/ 3080173 h 6858000"/>
              <a:gd name="connsiteX682" fmla="*/ 2410152 w 7467600"/>
              <a:gd name="connsiteY682" fmla="*/ 3063751 h 6858000"/>
              <a:gd name="connsiteX683" fmla="*/ 2408099 w 7467600"/>
              <a:gd name="connsiteY683" fmla="*/ 3064403 h 6858000"/>
              <a:gd name="connsiteX684" fmla="*/ 2407218 w 7467600"/>
              <a:gd name="connsiteY684" fmla="*/ 3070324 h 6858000"/>
              <a:gd name="connsiteX685" fmla="*/ 2380138 w 7467600"/>
              <a:gd name="connsiteY685" fmla="*/ 3099341 h 6858000"/>
              <a:gd name="connsiteX686" fmla="*/ 1765923 w 7467600"/>
              <a:gd name="connsiteY686" fmla="*/ 3581043 h 6858000"/>
              <a:gd name="connsiteX687" fmla="*/ 1702258 w 7467600"/>
              <a:gd name="connsiteY687" fmla="*/ 3612286 h 6858000"/>
              <a:gd name="connsiteX688" fmla="*/ 1538370 w 7467600"/>
              <a:gd name="connsiteY688" fmla="*/ 3811804 h 6858000"/>
              <a:gd name="connsiteX689" fmla="*/ 542867 w 7467600"/>
              <a:gd name="connsiteY689" fmla="*/ 4944092 h 6858000"/>
              <a:gd name="connsiteX690" fmla="*/ 515800 w 7467600"/>
              <a:gd name="connsiteY690" fmla="*/ 4862180 h 6858000"/>
              <a:gd name="connsiteX691" fmla="*/ 909145 w 7467600"/>
              <a:gd name="connsiteY691" fmla="*/ 4199225 h 6858000"/>
              <a:gd name="connsiteX692" fmla="*/ 1214067 w 7467600"/>
              <a:gd name="connsiteY692" fmla="*/ 3908561 h 6858000"/>
              <a:gd name="connsiteX693" fmla="*/ 640967 w 7467600"/>
              <a:gd name="connsiteY693" fmla="*/ 4105601 h 6858000"/>
              <a:gd name="connsiteX694" fmla="*/ 112563 w 7467600"/>
              <a:gd name="connsiteY694" fmla="*/ 4396952 h 6858000"/>
              <a:gd name="connsiteX695" fmla="*/ 0 w 7467600"/>
              <a:gd name="connsiteY695" fmla="*/ 4466006 h 6858000"/>
              <a:gd name="connsiteX696" fmla="*/ 0 w 7467600"/>
              <a:gd name="connsiteY696" fmla="*/ 4233763 h 6858000"/>
              <a:gd name="connsiteX697" fmla="*/ 36881 w 7467600"/>
              <a:gd name="connsiteY697" fmla="*/ 4200118 h 6858000"/>
              <a:gd name="connsiteX698" fmla="*/ 910534 w 7467600"/>
              <a:gd name="connsiteY698" fmla="*/ 3629753 h 6858000"/>
              <a:gd name="connsiteX699" fmla="*/ 1578717 w 7467600"/>
              <a:gd name="connsiteY699" fmla="*/ 3575982 h 6858000"/>
              <a:gd name="connsiteX700" fmla="*/ 2338780 w 7467600"/>
              <a:gd name="connsiteY700" fmla="*/ 3033725 h 6858000"/>
              <a:gd name="connsiteX701" fmla="*/ 1807991 w 7467600"/>
              <a:gd name="connsiteY701" fmla="*/ 2807184 h 6858000"/>
              <a:gd name="connsiteX702" fmla="*/ 1416358 w 7467600"/>
              <a:gd name="connsiteY702" fmla="*/ 3112571 h 6858000"/>
              <a:gd name="connsiteX703" fmla="*/ 939066 w 7467600"/>
              <a:gd name="connsiteY703" fmla="*/ 3378798 h 6858000"/>
              <a:gd name="connsiteX704" fmla="*/ 115099 w 7467600"/>
              <a:gd name="connsiteY704" fmla="*/ 3607650 h 6858000"/>
              <a:gd name="connsiteX705" fmla="*/ 97284 w 7467600"/>
              <a:gd name="connsiteY705" fmla="*/ 3520393 h 6858000"/>
              <a:gd name="connsiteX706" fmla="*/ 922050 w 7467600"/>
              <a:gd name="connsiteY706" fmla="*/ 3074867 h 6858000"/>
              <a:gd name="connsiteX707" fmla="*/ 1405265 w 7467600"/>
              <a:gd name="connsiteY707" fmla="*/ 3016319 h 6858000"/>
              <a:gd name="connsiteX708" fmla="*/ 1407512 w 7467600"/>
              <a:gd name="connsiteY708" fmla="*/ 3018001 h 6858000"/>
              <a:gd name="connsiteX709" fmla="*/ 1726266 w 7467600"/>
              <a:gd name="connsiteY709" fmla="*/ 2777274 h 6858000"/>
              <a:gd name="connsiteX710" fmla="*/ 625390 w 7467600"/>
              <a:gd name="connsiteY710" fmla="*/ 2514541 h 6858000"/>
              <a:gd name="connsiteX711" fmla="*/ 619799 w 7467600"/>
              <a:gd name="connsiteY711" fmla="*/ 2527180 h 6858000"/>
              <a:gd name="connsiteX712" fmla="*/ 310030 w 7467600"/>
              <a:gd name="connsiteY712" fmla="*/ 2771818 h 6858000"/>
              <a:gd name="connsiteX713" fmla="*/ 173877 w 7467600"/>
              <a:gd name="connsiteY713" fmla="*/ 2937056 h 6858000"/>
              <a:gd name="connsiteX714" fmla="*/ 77889 w 7467600"/>
              <a:gd name="connsiteY714" fmla="*/ 3138440 h 6858000"/>
              <a:gd name="connsiteX715" fmla="*/ 0 w 7467600"/>
              <a:gd name="connsiteY715" fmla="*/ 3271395 h 6858000"/>
              <a:gd name="connsiteX716" fmla="*/ 0 w 7467600"/>
              <a:gd name="connsiteY716" fmla="*/ 3153002 h 6858000"/>
              <a:gd name="connsiteX717" fmla="*/ 2386 w 7467600"/>
              <a:gd name="connsiteY717" fmla="*/ 3149203 h 6858000"/>
              <a:gd name="connsiteX718" fmla="*/ 89753 w 7467600"/>
              <a:gd name="connsiteY718" fmla="*/ 2987702 h 6858000"/>
              <a:gd name="connsiteX719" fmla="*/ 76869 w 7467600"/>
              <a:gd name="connsiteY719" fmla="*/ 3005404 h 6858000"/>
              <a:gd name="connsiteX720" fmla="*/ 32049 w 7467600"/>
              <a:gd name="connsiteY720" fmla="*/ 3065814 h 6858000"/>
              <a:gd name="connsiteX721" fmla="*/ 0 w 7467600"/>
              <a:gd name="connsiteY721" fmla="*/ 3108744 h 6858000"/>
              <a:gd name="connsiteX722" fmla="*/ 0 w 7467600"/>
              <a:gd name="connsiteY722" fmla="*/ 3058059 h 6858000"/>
              <a:gd name="connsiteX723" fmla="*/ 7610 w 7467600"/>
              <a:gd name="connsiteY723" fmla="*/ 3047889 h 6858000"/>
              <a:gd name="connsiteX724" fmla="*/ 52419 w 7467600"/>
              <a:gd name="connsiteY724" fmla="*/ 2987479 h 6858000"/>
              <a:gd name="connsiteX725" fmla="*/ 59142 w 7467600"/>
              <a:gd name="connsiteY725" fmla="*/ 2978488 h 6858000"/>
              <a:gd name="connsiteX726" fmla="*/ 0 w 7467600"/>
              <a:gd name="connsiteY726" fmla="*/ 3015334 h 6858000"/>
              <a:gd name="connsiteX727" fmla="*/ 0 w 7467600"/>
              <a:gd name="connsiteY727" fmla="*/ 2914286 h 6858000"/>
              <a:gd name="connsiteX728" fmla="*/ 36383 w 7467600"/>
              <a:gd name="connsiteY728" fmla="*/ 2901128 h 6858000"/>
              <a:gd name="connsiteX729" fmla="*/ 156329 w 7467600"/>
              <a:gd name="connsiteY729" fmla="*/ 2840533 h 6858000"/>
              <a:gd name="connsiteX730" fmla="*/ 358355 w 7467600"/>
              <a:gd name="connsiteY730" fmla="*/ 2620471 h 6858000"/>
              <a:gd name="connsiteX731" fmla="*/ 510577 w 7467600"/>
              <a:gd name="connsiteY731" fmla="*/ 2501244 h 6858000"/>
              <a:gd name="connsiteX732" fmla="*/ 211967 w 7467600"/>
              <a:gd name="connsiteY732" fmla="*/ 2479171 h 6858000"/>
              <a:gd name="connsiteX733" fmla="*/ 0 w 7467600"/>
              <a:gd name="connsiteY733" fmla="*/ 2476398 h 6858000"/>
              <a:gd name="connsiteX734" fmla="*/ 0 w 7467600"/>
              <a:gd name="connsiteY734" fmla="*/ 2389189 h 6858000"/>
              <a:gd name="connsiteX735" fmla="*/ 103062 w 7467600"/>
              <a:gd name="connsiteY735" fmla="*/ 2389518 h 6858000"/>
              <a:gd name="connsiteX736" fmla="*/ 510734 w 7467600"/>
              <a:gd name="connsiteY736" fmla="*/ 2416201 h 6858000"/>
              <a:gd name="connsiteX737" fmla="*/ 279257 w 7467600"/>
              <a:gd name="connsiteY737" fmla="*/ 2092102 h 6858000"/>
              <a:gd name="connsiteX738" fmla="*/ 65265 w 7467600"/>
              <a:gd name="connsiteY738" fmla="*/ 2006049 h 6858000"/>
              <a:gd name="connsiteX739" fmla="*/ 0 w 7467600"/>
              <a:gd name="connsiteY739" fmla="*/ 1982532 h 6858000"/>
              <a:gd name="connsiteX740" fmla="*/ 0 w 7467600"/>
              <a:gd name="connsiteY740" fmla="*/ 1912789 h 6858000"/>
              <a:gd name="connsiteX741" fmla="*/ 97460 w 7467600"/>
              <a:gd name="connsiteY741" fmla="*/ 1953725 h 6858000"/>
              <a:gd name="connsiteX742" fmla="*/ 221272 w 7467600"/>
              <a:gd name="connsiteY742" fmla="*/ 1980766 h 6858000"/>
              <a:gd name="connsiteX743" fmla="*/ 116765 w 7467600"/>
              <a:gd name="connsiteY743" fmla="*/ 1911033 h 6858000"/>
              <a:gd name="connsiteX744" fmla="*/ 16405 w 7467600"/>
              <a:gd name="connsiteY744" fmla="*/ 1803412 h 6858000"/>
              <a:gd name="connsiteX745" fmla="*/ 0 w 7467600"/>
              <a:gd name="connsiteY745" fmla="*/ 1784777 h 6858000"/>
              <a:gd name="connsiteX746" fmla="*/ 0 w 7467600"/>
              <a:gd name="connsiteY746" fmla="*/ 1740082 h 6858000"/>
              <a:gd name="connsiteX747" fmla="*/ 39394 w 7467600"/>
              <a:gd name="connsiteY747" fmla="*/ 1784856 h 6858000"/>
              <a:gd name="connsiteX748" fmla="*/ 135813 w 7467600"/>
              <a:gd name="connsiteY748" fmla="*/ 1888838 h 6858000"/>
              <a:gd name="connsiteX749" fmla="*/ 242575 w 7467600"/>
              <a:gd name="connsiteY749" fmla="*/ 1958841 h 6858000"/>
              <a:gd name="connsiteX750" fmla="*/ 82197 w 7467600"/>
              <a:gd name="connsiteY750" fmla="*/ 1754826 h 6858000"/>
              <a:gd name="connsiteX751" fmla="*/ 0 w 7467600"/>
              <a:gd name="connsiteY751" fmla="*/ 1679650 h 6858000"/>
              <a:gd name="connsiteX752" fmla="*/ 0 w 7467600"/>
              <a:gd name="connsiteY752" fmla="*/ 1602463 h 6858000"/>
              <a:gd name="connsiteX753" fmla="*/ 84689 w 7467600"/>
              <a:gd name="connsiteY753" fmla="*/ 1677442 h 6858000"/>
              <a:gd name="connsiteX754" fmla="*/ 298437 w 7467600"/>
              <a:gd name="connsiteY754" fmla="*/ 1968019 h 6858000"/>
              <a:gd name="connsiteX755" fmla="*/ 227269 w 7467600"/>
              <a:gd name="connsiteY755" fmla="*/ 1114064 h 6858000"/>
              <a:gd name="connsiteX756" fmla="*/ 248003 w 7467600"/>
              <a:gd name="connsiteY756" fmla="*/ 1089613 h 6858000"/>
              <a:gd name="connsiteX757" fmla="*/ 427020 w 7467600"/>
              <a:gd name="connsiteY757" fmla="*/ 1619803 h 6858000"/>
              <a:gd name="connsiteX758" fmla="*/ 340345 w 7467600"/>
              <a:gd name="connsiteY758" fmla="*/ 2027739 h 6858000"/>
              <a:gd name="connsiteX759" fmla="*/ 360865 w 7467600"/>
              <a:gd name="connsiteY759" fmla="*/ 2044827 h 6858000"/>
              <a:gd name="connsiteX760" fmla="*/ 560414 w 7467600"/>
              <a:gd name="connsiteY760" fmla="*/ 2421457 h 6858000"/>
              <a:gd name="connsiteX761" fmla="*/ 1359703 w 7467600"/>
              <a:gd name="connsiteY761" fmla="*/ 2578554 h 6858000"/>
              <a:gd name="connsiteX762" fmla="*/ 1359422 w 7467600"/>
              <a:gd name="connsiteY762" fmla="*/ 2577994 h 6858000"/>
              <a:gd name="connsiteX763" fmla="*/ 828701 w 7467600"/>
              <a:gd name="connsiteY763" fmla="*/ 1839520 h 6858000"/>
              <a:gd name="connsiteX764" fmla="*/ 494427 w 7467600"/>
              <a:gd name="connsiteY764" fmla="*/ 1092333 h 6858000"/>
              <a:gd name="connsiteX765" fmla="*/ 506322 w 7467600"/>
              <a:gd name="connsiteY765" fmla="*/ 1020997 h 6858000"/>
              <a:gd name="connsiteX766" fmla="*/ 4570198 w 7467600"/>
              <a:gd name="connsiteY766" fmla="*/ 978081 h 6858000"/>
              <a:gd name="connsiteX767" fmla="*/ 4523691 w 7467600"/>
              <a:gd name="connsiteY767" fmla="*/ 1127776 h 6858000"/>
              <a:gd name="connsiteX768" fmla="*/ 4509875 w 7467600"/>
              <a:gd name="connsiteY768" fmla="*/ 1167552 h 6858000"/>
              <a:gd name="connsiteX769" fmla="*/ 4478168 w 7467600"/>
              <a:gd name="connsiteY769" fmla="*/ 1260735 h 6858000"/>
              <a:gd name="connsiteX770" fmla="*/ 4409309 w 7467600"/>
              <a:gd name="connsiteY770" fmla="*/ 1666996 h 6858000"/>
              <a:gd name="connsiteX771" fmla="*/ 4370031 w 7467600"/>
              <a:gd name="connsiteY771" fmla="*/ 1955666 h 6858000"/>
              <a:gd name="connsiteX772" fmla="*/ 4570198 w 7467600"/>
              <a:gd name="connsiteY772" fmla="*/ 978081 h 6858000"/>
              <a:gd name="connsiteX773" fmla="*/ 4557898 w 7467600"/>
              <a:gd name="connsiteY773" fmla="*/ 900011 h 6858000"/>
              <a:gd name="connsiteX774" fmla="*/ 4344840 w 7467600"/>
              <a:gd name="connsiteY774" fmla="*/ 1922038 h 6858000"/>
              <a:gd name="connsiteX775" fmla="*/ 4378710 w 7467600"/>
              <a:gd name="connsiteY775" fmla="*/ 1665516 h 6858000"/>
              <a:gd name="connsiteX776" fmla="*/ 4448798 w 7467600"/>
              <a:gd name="connsiteY776" fmla="*/ 1253024 h 6858000"/>
              <a:gd name="connsiteX777" fmla="*/ 4480315 w 7467600"/>
              <a:gd name="connsiteY777" fmla="*/ 1158454 h 6858000"/>
              <a:gd name="connsiteX778" fmla="*/ 4494133 w 7467600"/>
              <a:gd name="connsiteY778" fmla="*/ 1118676 h 6858000"/>
              <a:gd name="connsiteX779" fmla="*/ 4557898 w 7467600"/>
              <a:gd name="connsiteY779" fmla="*/ 900011 h 6858000"/>
              <a:gd name="connsiteX780" fmla="*/ 5870151 w 7467600"/>
              <a:gd name="connsiteY780" fmla="*/ 898890 h 6858000"/>
              <a:gd name="connsiteX781" fmla="*/ 5861335 w 7467600"/>
              <a:gd name="connsiteY781" fmla="*/ 899177 h 6858000"/>
              <a:gd name="connsiteX782" fmla="*/ 5843702 w 7467600"/>
              <a:gd name="connsiteY782" fmla="*/ 899748 h 6858000"/>
              <a:gd name="connsiteX783" fmla="*/ 5651107 w 7467600"/>
              <a:gd name="connsiteY783" fmla="*/ 920306 h 6858000"/>
              <a:gd name="connsiteX784" fmla="*/ 5459407 w 7467600"/>
              <a:gd name="connsiteY784" fmla="*/ 940975 h 6858000"/>
              <a:gd name="connsiteX785" fmla="*/ 5374846 w 7467600"/>
              <a:gd name="connsiteY785" fmla="*/ 941988 h 6858000"/>
              <a:gd name="connsiteX786" fmla="*/ 5256105 w 7467600"/>
              <a:gd name="connsiteY786" fmla="*/ 945632 h 6858000"/>
              <a:gd name="connsiteX787" fmla="*/ 5107071 w 7467600"/>
              <a:gd name="connsiteY787" fmla="*/ 969720 h 6858000"/>
              <a:gd name="connsiteX788" fmla="*/ 4998681 w 7467600"/>
              <a:gd name="connsiteY788" fmla="*/ 988771 h 6858000"/>
              <a:gd name="connsiteX789" fmla="*/ 5870151 w 7467600"/>
              <a:gd name="connsiteY789" fmla="*/ 898890 h 6858000"/>
              <a:gd name="connsiteX790" fmla="*/ 5504425 w 7467600"/>
              <a:gd name="connsiteY790" fmla="*/ 848067 h 6858000"/>
              <a:gd name="connsiteX791" fmla="*/ 4968849 w 7467600"/>
              <a:gd name="connsiteY791" fmla="*/ 962318 h 6858000"/>
              <a:gd name="connsiteX792" fmla="*/ 5104039 w 7467600"/>
              <a:gd name="connsiteY792" fmla="*/ 940634 h 6858000"/>
              <a:gd name="connsiteX793" fmla="*/ 5256311 w 7467600"/>
              <a:gd name="connsiteY793" fmla="*/ 916490 h 6858000"/>
              <a:gd name="connsiteX794" fmla="*/ 5377381 w 7467600"/>
              <a:gd name="connsiteY794" fmla="*/ 912671 h 6858000"/>
              <a:gd name="connsiteX795" fmla="*/ 5460148 w 7467600"/>
              <a:gd name="connsiteY795" fmla="*/ 911442 h 6858000"/>
              <a:gd name="connsiteX796" fmla="*/ 5648971 w 7467600"/>
              <a:gd name="connsiteY796" fmla="*/ 891331 h 6858000"/>
              <a:gd name="connsiteX797" fmla="*/ 5844807 w 7467600"/>
              <a:gd name="connsiteY797" fmla="*/ 870718 h 6858000"/>
              <a:gd name="connsiteX798" fmla="*/ 5862975 w 7467600"/>
              <a:gd name="connsiteY798" fmla="*/ 869756 h 6858000"/>
              <a:gd name="connsiteX799" fmla="*/ 5920887 w 7467600"/>
              <a:gd name="connsiteY799" fmla="*/ 865929 h 6858000"/>
              <a:gd name="connsiteX800" fmla="*/ 5504425 w 7467600"/>
              <a:gd name="connsiteY800" fmla="*/ 848067 h 6858000"/>
              <a:gd name="connsiteX801" fmla="*/ 3607114 w 7467600"/>
              <a:gd name="connsiteY801" fmla="*/ 467441 h 6858000"/>
              <a:gd name="connsiteX802" fmla="*/ 3296242 w 7467600"/>
              <a:gd name="connsiteY802" fmla="*/ 807991 h 6858000"/>
              <a:gd name="connsiteX803" fmla="*/ 3174674 w 7467600"/>
              <a:gd name="connsiteY803" fmla="*/ 919759 h 6858000"/>
              <a:gd name="connsiteX804" fmla="*/ 3042978 w 7467600"/>
              <a:gd name="connsiteY804" fmla="*/ 1054894 h 6858000"/>
              <a:gd name="connsiteX805" fmla="*/ 2968914 w 7467600"/>
              <a:gd name="connsiteY805" fmla="*/ 1133756 h 6858000"/>
              <a:gd name="connsiteX806" fmla="*/ 3103823 w 7467600"/>
              <a:gd name="connsiteY806" fmla="*/ 1026814 h 6858000"/>
              <a:gd name="connsiteX807" fmla="*/ 3607114 w 7467600"/>
              <a:gd name="connsiteY807" fmla="*/ 467441 h 6858000"/>
              <a:gd name="connsiteX808" fmla="*/ 3744487 w 7467600"/>
              <a:gd name="connsiteY808" fmla="*/ 383136 h 6858000"/>
              <a:gd name="connsiteX809" fmla="*/ 3970213 w 7467600"/>
              <a:gd name="connsiteY809" fmla="*/ 995559 h 6858000"/>
              <a:gd name="connsiteX810" fmla="*/ 3744487 w 7467600"/>
              <a:gd name="connsiteY810" fmla="*/ 383136 h 6858000"/>
              <a:gd name="connsiteX811" fmla="*/ 3624562 w 7467600"/>
              <a:gd name="connsiteY811" fmla="*/ 367041 h 6858000"/>
              <a:gd name="connsiteX812" fmla="*/ 3489712 w 7467600"/>
              <a:gd name="connsiteY812" fmla="*/ 485386 h 6858000"/>
              <a:gd name="connsiteX813" fmla="*/ 3182994 w 7467600"/>
              <a:gd name="connsiteY813" fmla="*/ 828265 h 6858000"/>
              <a:gd name="connsiteX814" fmla="*/ 2892114 w 7467600"/>
              <a:gd name="connsiteY814" fmla="*/ 1172635 h 6858000"/>
              <a:gd name="connsiteX815" fmla="*/ 3021459 w 7467600"/>
              <a:gd name="connsiteY815" fmla="*/ 1035385 h 6858000"/>
              <a:gd name="connsiteX816" fmla="*/ 3153873 w 7467600"/>
              <a:gd name="connsiteY816" fmla="*/ 898971 h 6858000"/>
              <a:gd name="connsiteX817" fmla="*/ 3276511 w 7467600"/>
              <a:gd name="connsiteY817" fmla="*/ 786423 h 6858000"/>
              <a:gd name="connsiteX818" fmla="*/ 3584154 w 7467600"/>
              <a:gd name="connsiteY818" fmla="*/ 448218 h 6858000"/>
              <a:gd name="connsiteX819" fmla="*/ 3624562 w 7467600"/>
              <a:gd name="connsiteY819" fmla="*/ 367041 h 6858000"/>
              <a:gd name="connsiteX820" fmla="*/ 3766672 w 7467600"/>
              <a:gd name="connsiteY820" fmla="*/ 359429 h 6858000"/>
              <a:gd name="connsiteX821" fmla="*/ 3996338 w 7467600"/>
              <a:gd name="connsiteY821" fmla="*/ 968237 h 6858000"/>
              <a:gd name="connsiteX822" fmla="*/ 3766672 w 7467600"/>
              <a:gd name="connsiteY822" fmla="*/ 359429 h 6858000"/>
              <a:gd name="connsiteX823" fmla="*/ 5805386 w 7467600"/>
              <a:gd name="connsiteY823" fmla="*/ 239240 h 6858000"/>
              <a:gd name="connsiteX824" fmla="*/ 5736947 w 7467600"/>
              <a:gd name="connsiteY824" fmla="*/ 261367 h 6858000"/>
              <a:gd name="connsiteX825" fmla="*/ 5427012 w 7467600"/>
              <a:gd name="connsiteY825" fmla="*/ 311272 h 6858000"/>
              <a:gd name="connsiteX826" fmla="*/ 5147818 w 7467600"/>
              <a:gd name="connsiteY826" fmla="*/ 322112 h 6858000"/>
              <a:gd name="connsiteX827" fmla="*/ 5060854 w 7467600"/>
              <a:gd name="connsiteY827" fmla="*/ 311882 h 6858000"/>
              <a:gd name="connsiteX828" fmla="*/ 4945989 w 7467600"/>
              <a:gd name="connsiteY828" fmla="*/ 300516 h 6858000"/>
              <a:gd name="connsiteX829" fmla="*/ 5410479 w 7467600"/>
              <a:gd name="connsiteY829" fmla="*/ 348434 h 6858000"/>
              <a:gd name="connsiteX830" fmla="*/ 5805386 w 7467600"/>
              <a:gd name="connsiteY830" fmla="*/ 239240 h 6858000"/>
              <a:gd name="connsiteX831" fmla="*/ 5905192 w 7467600"/>
              <a:gd name="connsiteY831" fmla="*/ 163079 h 6858000"/>
              <a:gd name="connsiteX832" fmla="*/ 5865655 w 7467600"/>
              <a:gd name="connsiteY832" fmla="*/ 171901 h 6858000"/>
              <a:gd name="connsiteX833" fmla="*/ 5259740 w 7467600"/>
              <a:gd name="connsiteY833" fmla="*/ 257013 h 6858000"/>
              <a:gd name="connsiteX834" fmla="*/ 5208466 w 7467600"/>
              <a:gd name="connsiteY834" fmla="*/ 257550 h 6858000"/>
              <a:gd name="connsiteX835" fmla="*/ 4980204 w 7467600"/>
              <a:gd name="connsiteY835" fmla="*/ 271903 h 6858000"/>
              <a:gd name="connsiteX836" fmla="*/ 5068068 w 7467600"/>
              <a:gd name="connsiteY836" fmla="*/ 282244 h 6858000"/>
              <a:gd name="connsiteX837" fmla="*/ 5153231 w 7467600"/>
              <a:gd name="connsiteY837" fmla="*/ 292240 h 6858000"/>
              <a:gd name="connsiteX838" fmla="*/ 5426491 w 7467600"/>
              <a:gd name="connsiteY838" fmla="*/ 281128 h 6858000"/>
              <a:gd name="connsiteX839" fmla="*/ 5731212 w 7467600"/>
              <a:gd name="connsiteY839" fmla="*/ 231951 h 6858000"/>
              <a:gd name="connsiteX840" fmla="*/ 5905192 w 7467600"/>
              <a:gd name="connsiteY840" fmla="*/ 163079 h 6858000"/>
              <a:gd name="connsiteX841" fmla="*/ 5944437 w 7467600"/>
              <a:gd name="connsiteY841" fmla="*/ 113829 h 6858000"/>
              <a:gd name="connsiteX842" fmla="*/ 5825032 w 7467600"/>
              <a:gd name="connsiteY842" fmla="*/ 146405 h 6858000"/>
              <a:gd name="connsiteX843" fmla="*/ 4955599 w 7467600"/>
              <a:gd name="connsiteY843" fmla="*/ 247008 h 6858000"/>
              <a:gd name="connsiteX844" fmla="*/ 5210104 w 7467600"/>
              <a:gd name="connsiteY844" fmla="*/ 228123 h 6858000"/>
              <a:gd name="connsiteX845" fmla="*/ 5261015 w 7467600"/>
              <a:gd name="connsiteY845" fmla="*/ 227087 h 6858000"/>
              <a:gd name="connsiteX846" fmla="*/ 5861181 w 7467600"/>
              <a:gd name="connsiteY846" fmla="*/ 143093 h 6858000"/>
              <a:gd name="connsiteX847" fmla="*/ 5961252 w 7467600"/>
              <a:gd name="connsiteY847" fmla="*/ 114820 h 6858000"/>
              <a:gd name="connsiteX848" fmla="*/ 5944437 w 7467600"/>
              <a:gd name="connsiteY848" fmla="*/ 113829 h 6858000"/>
              <a:gd name="connsiteX849" fmla="*/ 3882765 w 7467600"/>
              <a:gd name="connsiteY849" fmla="*/ 0 h 6858000"/>
              <a:gd name="connsiteX850" fmla="*/ 3995099 w 7467600"/>
              <a:gd name="connsiteY850" fmla="*/ 0 h 6858000"/>
              <a:gd name="connsiteX851" fmla="*/ 4163818 w 7467600"/>
              <a:gd name="connsiteY851" fmla="*/ 234104 h 6858000"/>
              <a:gd name="connsiteX852" fmla="*/ 4172099 w 7467600"/>
              <a:gd name="connsiteY852" fmla="*/ 234207 h 6858000"/>
              <a:gd name="connsiteX853" fmla="*/ 4784282 w 7467600"/>
              <a:gd name="connsiteY853" fmla="*/ 276561 h 6858000"/>
              <a:gd name="connsiteX854" fmla="*/ 4801687 w 7467600"/>
              <a:gd name="connsiteY854" fmla="*/ 267764 h 6858000"/>
              <a:gd name="connsiteX855" fmla="*/ 6082788 w 7467600"/>
              <a:gd name="connsiteY855" fmla="*/ 64119 h 6858000"/>
              <a:gd name="connsiteX856" fmla="*/ 6099442 w 7467600"/>
              <a:gd name="connsiteY856" fmla="*/ 82568 h 6858000"/>
              <a:gd name="connsiteX857" fmla="*/ 4804137 w 7467600"/>
              <a:gd name="connsiteY857" fmla="*/ 320931 h 6858000"/>
              <a:gd name="connsiteX858" fmla="*/ 4227047 w 7467600"/>
              <a:gd name="connsiteY858" fmla="*/ 313415 h 6858000"/>
              <a:gd name="connsiteX859" fmla="*/ 4346041 w 7467600"/>
              <a:gd name="connsiteY859" fmla="*/ 456086 h 6858000"/>
              <a:gd name="connsiteX860" fmla="*/ 4870967 w 7467600"/>
              <a:gd name="connsiteY860" fmla="*/ 963061 h 6858000"/>
              <a:gd name="connsiteX861" fmla="*/ 4889647 w 7467600"/>
              <a:gd name="connsiteY861" fmla="*/ 957147 h 6858000"/>
              <a:gd name="connsiteX862" fmla="*/ 5422504 w 7467600"/>
              <a:gd name="connsiteY862" fmla="*/ 805191 h 6858000"/>
              <a:gd name="connsiteX863" fmla="*/ 6087656 w 7467600"/>
              <a:gd name="connsiteY863" fmla="*/ 826703 h 6858000"/>
              <a:gd name="connsiteX864" fmla="*/ 6058717 w 7467600"/>
              <a:gd name="connsiteY864" fmla="*/ 865992 h 6858000"/>
              <a:gd name="connsiteX865" fmla="*/ 4974153 w 7467600"/>
              <a:gd name="connsiteY865" fmla="*/ 1045456 h 6858000"/>
              <a:gd name="connsiteX866" fmla="*/ 5627835 w 7467600"/>
              <a:gd name="connsiteY866" fmla="*/ 1472077 h 6858000"/>
              <a:gd name="connsiteX867" fmla="*/ 5629817 w 7467600"/>
              <a:gd name="connsiteY867" fmla="*/ 1471412 h 6858000"/>
              <a:gd name="connsiteX868" fmla="*/ 5634124 w 7467600"/>
              <a:gd name="connsiteY868" fmla="*/ 1470572 h 6858000"/>
              <a:gd name="connsiteX869" fmla="*/ 5755832 w 7467600"/>
              <a:gd name="connsiteY869" fmla="*/ 1383886 h 6858000"/>
              <a:gd name="connsiteX870" fmla="*/ 6014186 w 7467600"/>
              <a:gd name="connsiteY870" fmla="*/ 1279799 h 6858000"/>
              <a:gd name="connsiteX871" fmla="*/ 6901619 w 7467600"/>
              <a:gd name="connsiteY871" fmla="*/ 1047874 h 6858000"/>
              <a:gd name="connsiteX872" fmla="*/ 6931566 w 7467600"/>
              <a:gd name="connsiteY872" fmla="*/ 1062034 h 6858000"/>
              <a:gd name="connsiteX873" fmla="*/ 5790982 w 7467600"/>
              <a:gd name="connsiteY873" fmla="*/ 1561380 h 6858000"/>
              <a:gd name="connsiteX874" fmla="*/ 6188971 w 7467600"/>
              <a:gd name="connsiteY874" fmla="*/ 1755168 h 6858000"/>
              <a:gd name="connsiteX875" fmla="*/ 6202446 w 7467600"/>
              <a:gd name="connsiteY875" fmla="*/ 1752268 h 6858000"/>
              <a:gd name="connsiteX876" fmla="*/ 7179560 w 7467600"/>
              <a:gd name="connsiteY876" fmla="*/ 1467551 h 6858000"/>
              <a:gd name="connsiteX877" fmla="*/ 7158730 w 7467600"/>
              <a:gd name="connsiteY877" fmla="*/ 1507835 h 6858000"/>
              <a:gd name="connsiteX878" fmla="*/ 6326959 w 7467600"/>
              <a:gd name="connsiteY878" fmla="*/ 1817686 h 6858000"/>
              <a:gd name="connsiteX879" fmla="*/ 6537433 w 7467600"/>
              <a:gd name="connsiteY879" fmla="*/ 1907790 h 6858000"/>
              <a:gd name="connsiteX880" fmla="*/ 6550221 w 7467600"/>
              <a:gd name="connsiteY880" fmla="*/ 1910729 h 6858000"/>
              <a:gd name="connsiteX881" fmla="*/ 6964438 w 7467600"/>
              <a:gd name="connsiteY881" fmla="*/ 2209505 h 6858000"/>
              <a:gd name="connsiteX882" fmla="*/ 7367862 w 7467600"/>
              <a:gd name="connsiteY882" fmla="*/ 2806833 h 6858000"/>
              <a:gd name="connsiteX883" fmla="*/ 7364329 w 7467600"/>
              <a:gd name="connsiteY883" fmla="*/ 2826907 h 6858000"/>
              <a:gd name="connsiteX884" fmla="*/ 7290545 w 7467600"/>
              <a:gd name="connsiteY884" fmla="*/ 2850663 h 6858000"/>
              <a:gd name="connsiteX885" fmla="*/ 6472036 w 7467600"/>
              <a:gd name="connsiteY885" fmla="*/ 1959003 h 6858000"/>
              <a:gd name="connsiteX886" fmla="*/ 5792897 w 7467600"/>
              <a:gd name="connsiteY886" fmla="*/ 1647747 h 6858000"/>
              <a:gd name="connsiteX887" fmla="*/ 5842751 w 7467600"/>
              <a:gd name="connsiteY887" fmla="*/ 1816112 h 6858000"/>
              <a:gd name="connsiteX888" fmla="*/ 5847424 w 7467600"/>
              <a:gd name="connsiteY888" fmla="*/ 1815776 h 6858000"/>
              <a:gd name="connsiteX889" fmla="*/ 6399821 w 7467600"/>
              <a:gd name="connsiteY889" fmla="*/ 2344799 h 6858000"/>
              <a:gd name="connsiteX890" fmla="*/ 6323232 w 7467600"/>
              <a:gd name="connsiteY890" fmla="*/ 2389634 h 6858000"/>
              <a:gd name="connsiteX891" fmla="*/ 5942958 w 7467600"/>
              <a:gd name="connsiteY891" fmla="*/ 2077708 h 6858000"/>
              <a:gd name="connsiteX892" fmla="*/ 5921559 w 7467600"/>
              <a:gd name="connsiteY892" fmla="*/ 2378596 h 6858000"/>
              <a:gd name="connsiteX893" fmla="*/ 5817651 w 7467600"/>
              <a:gd name="connsiteY893" fmla="*/ 3023919 h 6858000"/>
              <a:gd name="connsiteX894" fmla="*/ 5729634 w 7467600"/>
              <a:gd name="connsiteY894" fmla="*/ 3051849 h 6858000"/>
              <a:gd name="connsiteX895" fmla="*/ 5611018 w 7467600"/>
              <a:gd name="connsiteY895" fmla="*/ 2316769 h 6858000"/>
              <a:gd name="connsiteX896" fmla="*/ 5687608 w 7467600"/>
              <a:gd name="connsiteY896" fmla="*/ 2039972 h 6858000"/>
              <a:gd name="connsiteX897" fmla="*/ 5657554 w 7467600"/>
              <a:gd name="connsiteY897" fmla="*/ 1576445 h 6858000"/>
              <a:gd name="connsiteX898" fmla="*/ 5150475 w 7467600"/>
              <a:gd name="connsiteY898" fmla="*/ 1274012 h 6858000"/>
              <a:gd name="connsiteX899" fmla="*/ 5349142 w 7467600"/>
              <a:gd name="connsiteY899" fmla="*/ 2204405 h 6858000"/>
              <a:gd name="connsiteX900" fmla="*/ 5262214 w 7467600"/>
              <a:gd name="connsiteY900" fmla="*/ 2233836 h 6858000"/>
              <a:gd name="connsiteX901" fmla="*/ 4981539 w 7467600"/>
              <a:gd name="connsiteY901" fmla="*/ 1542201 h 6858000"/>
              <a:gd name="connsiteX902" fmla="*/ 4958461 w 7467600"/>
              <a:gd name="connsiteY902" fmla="*/ 1136957 h 6858000"/>
              <a:gd name="connsiteX903" fmla="*/ 4655015 w 7467600"/>
              <a:gd name="connsiteY903" fmla="*/ 891426 h 6858000"/>
              <a:gd name="connsiteX904" fmla="*/ 4348002 w 7467600"/>
              <a:gd name="connsiteY904" fmla="*/ 2205895 h 6858000"/>
              <a:gd name="connsiteX905" fmla="*/ 4262250 w 7467600"/>
              <a:gd name="connsiteY905" fmla="*/ 2219972 h 6858000"/>
              <a:gd name="connsiteX906" fmla="*/ 4550611 w 7467600"/>
              <a:gd name="connsiteY906" fmla="*/ 817540 h 6858000"/>
              <a:gd name="connsiteX907" fmla="*/ 4564418 w 7467600"/>
              <a:gd name="connsiteY907" fmla="*/ 808293 h 6858000"/>
              <a:gd name="connsiteX908" fmla="*/ 4266388 w 7467600"/>
              <a:gd name="connsiteY908" fmla="*/ 500083 h 6858000"/>
              <a:gd name="connsiteX909" fmla="*/ 4032842 w 7467600"/>
              <a:gd name="connsiteY909" fmla="*/ 211809 h 6858000"/>
              <a:gd name="connsiteX910" fmla="*/ 3882765 w 7467600"/>
              <a:gd name="connsiteY910" fmla="*/ 0 h 6858000"/>
              <a:gd name="connsiteX911" fmla="*/ 3721337 w 7467600"/>
              <a:gd name="connsiteY911" fmla="*/ 0 h 6858000"/>
              <a:gd name="connsiteX912" fmla="*/ 3797544 w 7467600"/>
              <a:gd name="connsiteY912" fmla="*/ 0 h 6858000"/>
              <a:gd name="connsiteX913" fmla="*/ 3775734 w 7467600"/>
              <a:gd name="connsiteY913" fmla="*/ 95131 h 6858000"/>
              <a:gd name="connsiteX914" fmla="*/ 3724807 w 7467600"/>
              <a:gd name="connsiteY914" fmla="*/ 272257 h 6858000"/>
              <a:gd name="connsiteX915" fmla="*/ 3726844 w 7467600"/>
              <a:gd name="connsiteY915" fmla="*/ 282988 h 6858000"/>
              <a:gd name="connsiteX916" fmla="*/ 3742664 w 7467600"/>
              <a:gd name="connsiteY916" fmla="*/ 279918 h 6858000"/>
              <a:gd name="connsiteX917" fmla="*/ 4103910 w 7467600"/>
              <a:gd name="connsiteY917" fmla="*/ 1161917 h 6858000"/>
              <a:gd name="connsiteX918" fmla="*/ 4020269 w 7467600"/>
              <a:gd name="connsiteY918" fmla="*/ 1200406 h 6858000"/>
              <a:gd name="connsiteX919" fmla="*/ 3674882 w 7467600"/>
              <a:gd name="connsiteY919" fmla="*/ 488524 h 6858000"/>
              <a:gd name="connsiteX920" fmla="*/ 3132682 w 7467600"/>
              <a:gd name="connsiteY920" fmla="*/ 1072284 h 6858000"/>
              <a:gd name="connsiteX921" fmla="*/ 2716346 w 7467600"/>
              <a:gd name="connsiteY921" fmla="*/ 1276376 h 6858000"/>
              <a:gd name="connsiteX922" fmla="*/ 2716772 w 7467600"/>
              <a:gd name="connsiteY922" fmla="*/ 1255462 h 6858000"/>
              <a:gd name="connsiteX923" fmla="*/ 3471096 w 7467600"/>
              <a:gd name="connsiteY923" fmla="*/ 437072 h 6858000"/>
              <a:gd name="connsiteX924" fmla="*/ 3639057 w 7467600"/>
              <a:gd name="connsiteY924" fmla="*/ 286334 h 6858000"/>
              <a:gd name="connsiteX925" fmla="*/ 3640309 w 7467600"/>
              <a:gd name="connsiteY925" fmla="*/ 284664 h 6858000"/>
              <a:gd name="connsiteX926" fmla="*/ 3646022 w 7467600"/>
              <a:gd name="connsiteY926" fmla="*/ 276711 h 6858000"/>
              <a:gd name="connsiteX927" fmla="*/ 3707943 w 7467600"/>
              <a:gd name="connsiteY927" fmla="*/ 65958 h 6858000"/>
              <a:gd name="connsiteX928" fmla="*/ 3721337 w 7467600"/>
              <a:gd name="connsiteY928" fmla="*/ 0 h 6858000"/>
              <a:gd name="connsiteX929" fmla="*/ 2867960 w 7467600"/>
              <a:gd name="connsiteY929" fmla="*/ 0 h 6858000"/>
              <a:gd name="connsiteX930" fmla="*/ 2926351 w 7467600"/>
              <a:gd name="connsiteY930" fmla="*/ 0 h 6858000"/>
              <a:gd name="connsiteX931" fmla="*/ 2902823 w 7467600"/>
              <a:gd name="connsiteY931" fmla="*/ 262929 h 6858000"/>
              <a:gd name="connsiteX932" fmla="*/ 2940663 w 7467600"/>
              <a:gd name="connsiteY932" fmla="*/ 140884 h 6858000"/>
              <a:gd name="connsiteX933" fmla="*/ 2947039 w 7467600"/>
              <a:gd name="connsiteY933" fmla="*/ 122524 h 6858000"/>
              <a:gd name="connsiteX934" fmla="*/ 2984316 w 7467600"/>
              <a:gd name="connsiteY934" fmla="*/ 0 h 6858000"/>
              <a:gd name="connsiteX935" fmla="*/ 3016114 w 7467600"/>
              <a:gd name="connsiteY935" fmla="*/ 0 h 6858000"/>
              <a:gd name="connsiteX936" fmla="*/ 2979949 w 7467600"/>
              <a:gd name="connsiteY936" fmla="*/ 119274 h 6858000"/>
              <a:gd name="connsiteX937" fmla="*/ 3023879 w 7467600"/>
              <a:gd name="connsiteY937" fmla="*/ 0 h 6858000"/>
              <a:gd name="connsiteX938" fmla="*/ 3105400 w 7467600"/>
              <a:gd name="connsiteY938" fmla="*/ 0 h 6858000"/>
              <a:gd name="connsiteX939" fmla="*/ 3094669 w 7467600"/>
              <a:gd name="connsiteY939" fmla="*/ 30308 h 6858000"/>
              <a:gd name="connsiteX940" fmla="*/ 2901945 w 7467600"/>
              <a:gd name="connsiteY940" fmla="*/ 466538 h 6858000"/>
              <a:gd name="connsiteX941" fmla="*/ 2815209 w 7467600"/>
              <a:gd name="connsiteY941" fmla="*/ 497361 h 6858000"/>
              <a:gd name="connsiteX942" fmla="*/ 2844845 w 7467600"/>
              <a:gd name="connsiteY942" fmla="*/ 127638 h 6858000"/>
              <a:gd name="connsiteX943" fmla="*/ 2867960 w 7467600"/>
              <a:gd name="connsiteY943" fmla="*/ 0 h 6858000"/>
              <a:gd name="connsiteX944" fmla="*/ 1057230 w 7467600"/>
              <a:gd name="connsiteY944" fmla="*/ 0 h 6858000"/>
              <a:gd name="connsiteX945" fmla="*/ 1111003 w 7467600"/>
              <a:gd name="connsiteY945" fmla="*/ 0 h 6858000"/>
              <a:gd name="connsiteX946" fmla="*/ 1125553 w 7467600"/>
              <a:gd name="connsiteY946" fmla="*/ 52588 h 6858000"/>
              <a:gd name="connsiteX947" fmla="*/ 1304276 w 7467600"/>
              <a:gd name="connsiteY947" fmla="*/ 476275 h 6858000"/>
              <a:gd name="connsiteX948" fmla="*/ 1492066 w 7467600"/>
              <a:gd name="connsiteY948" fmla="*/ 886333 h 6858000"/>
              <a:gd name="connsiteX949" fmla="*/ 1423698 w 7467600"/>
              <a:gd name="connsiteY949" fmla="*/ 710817 h 6858000"/>
              <a:gd name="connsiteX950" fmla="*/ 1357609 w 7467600"/>
              <a:gd name="connsiteY950" fmla="*/ 532892 h 6858000"/>
              <a:gd name="connsiteX951" fmla="*/ 1309550 w 7467600"/>
              <a:gd name="connsiteY951" fmla="*/ 374031 h 6858000"/>
              <a:gd name="connsiteX952" fmla="*/ 1193673 w 7467600"/>
              <a:gd name="connsiteY952" fmla="*/ 49533 h 6858000"/>
              <a:gd name="connsiteX953" fmla="*/ 1164391 w 7467600"/>
              <a:gd name="connsiteY953" fmla="*/ 0 h 6858000"/>
              <a:gd name="connsiteX954" fmla="*/ 1200666 w 7467600"/>
              <a:gd name="connsiteY954" fmla="*/ 0 h 6858000"/>
              <a:gd name="connsiteX955" fmla="*/ 1223408 w 7467600"/>
              <a:gd name="connsiteY955" fmla="*/ 38996 h 6858000"/>
              <a:gd name="connsiteX956" fmla="*/ 1339635 w 7467600"/>
              <a:gd name="connsiteY956" fmla="*/ 365517 h 6858000"/>
              <a:gd name="connsiteX957" fmla="*/ 1387469 w 7467600"/>
              <a:gd name="connsiteY957" fmla="*/ 523079 h 6858000"/>
              <a:gd name="connsiteX958" fmla="*/ 1452685 w 7467600"/>
              <a:gd name="connsiteY958" fmla="*/ 699806 h 6858000"/>
              <a:gd name="connsiteX959" fmla="*/ 1492092 w 7467600"/>
              <a:gd name="connsiteY959" fmla="*/ 800424 h 6858000"/>
              <a:gd name="connsiteX960" fmla="*/ 1455302 w 7467600"/>
              <a:gd name="connsiteY960" fmla="*/ 632913 h 6858000"/>
              <a:gd name="connsiteX961" fmla="*/ 1222336 w 7467600"/>
              <a:gd name="connsiteY961" fmla="*/ 9480 h 6858000"/>
              <a:gd name="connsiteX962" fmla="*/ 1214634 w 7467600"/>
              <a:gd name="connsiteY962" fmla="*/ 0 h 6858000"/>
              <a:gd name="connsiteX963" fmla="*/ 1289827 w 7467600"/>
              <a:gd name="connsiteY963" fmla="*/ 0 h 6858000"/>
              <a:gd name="connsiteX964" fmla="*/ 1321076 w 7467600"/>
              <a:gd name="connsiteY964" fmla="*/ 59722 h 6858000"/>
              <a:gd name="connsiteX965" fmla="*/ 1512579 w 7467600"/>
              <a:gd name="connsiteY965" fmla="*/ 626441 h 6858000"/>
              <a:gd name="connsiteX966" fmla="*/ 1506076 w 7467600"/>
              <a:gd name="connsiteY966" fmla="*/ 1089289 h 6858000"/>
              <a:gd name="connsiteX967" fmla="*/ 1486346 w 7467600"/>
              <a:gd name="connsiteY967" fmla="*/ 1079919 h 6858000"/>
              <a:gd name="connsiteX968" fmla="*/ 1070511 w 7467600"/>
              <a:gd name="connsiteY968" fmla="*/ 48609 h 6858000"/>
              <a:gd name="connsiteX969" fmla="*/ 1057230 w 7467600"/>
              <a:gd name="connsiteY969" fmla="*/ 0 h 6858000"/>
              <a:gd name="connsiteX970" fmla="*/ 43151 w 7467600"/>
              <a:gd name="connsiteY970" fmla="*/ 0 h 6858000"/>
              <a:gd name="connsiteX971" fmla="*/ 95283 w 7467600"/>
              <a:gd name="connsiteY971" fmla="*/ 0 h 6858000"/>
              <a:gd name="connsiteX972" fmla="*/ 300708 w 7467600"/>
              <a:gd name="connsiteY972" fmla="*/ 154571 h 6858000"/>
              <a:gd name="connsiteX973" fmla="*/ 530414 w 7467600"/>
              <a:gd name="connsiteY973" fmla="*/ 354673 h 6858000"/>
              <a:gd name="connsiteX974" fmla="*/ 333785 w 7467600"/>
              <a:gd name="connsiteY974" fmla="*/ 161564 h 6858000"/>
              <a:gd name="connsiteX975" fmla="*/ 147005 w 7467600"/>
              <a:gd name="connsiteY975" fmla="*/ 0 h 6858000"/>
              <a:gd name="connsiteX976" fmla="*/ 272509 w 7467600"/>
              <a:gd name="connsiteY976" fmla="*/ 0 h 6858000"/>
              <a:gd name="connsiteX977" fmla="*/ 326276 w 7467600"/>
              <a:gd name="connsiteY977" fmla="*/ 45847 h 6858000"/>
              <a:gd name="connsiteX978" fmla="*/ 823759 w 7467600"/>
              <a:gd name="connsiteY978" fmla="*/ 574145 h 6858000"/>
              <a:gd name="connsiteX979" fmla="*/ 811254 w 7467600"/>
              <a:gd name="connsiteY979" fmla="*/ 665546 h 6858000"/>
              <a:gd name="connsiteX980" fmla="*/ 154042 w 7467600"/>
              <a:gd name="connsiteY980" fmla="*/ 261522 h 6858000"/>
              <a:gd name="connsiteX981" fmla="*/ 13550 w 7467600"/>
              <a:gd name="connsiteY981" fmla="*/ 158423 h 6858000"/>
              <a:gd name="connsiteX982" fmla="*/ 0 w 7467600"/>
              <a:gd name="connsiteY982" fmla="*/ 146618 h 6858000"/>
              <a:gd name="connsiteX983" fmla="*/ 0 w 7467600"/>
              <a:gd name="connsiteY983" fmla="*/ 59161 h 6858000"/>
              <a:gd name="connsiteX984" fmla="*/ 45427 w 7467600"/>
              <a:gd name="connsiteY984" fmla="*/ 101078 h 6858000"/>
              <a:gd name="connsiteX985" fmla="*/ 630103 w 7467600"/>
              <a:gd name="connsiteY985" fmla="*/ 485885 h 6858000"/>
              <a:gd name="connsiteX986" fmla="*/ 532040 w 7467600"/>
              <a:gd name="connsiteY986" fmla="*/ 399359 h 6858000"/>
              <a:gd name="connsiteX987" fmla="*/ 517618 w 7467600"/>
              <a:gd name="connsiteY987" fmla="*/ 385726 h 6858000"/>
              <a:gd name="connsiteX988" fmla="*/ 285074 w 7467600"/>
              <a:gd name="connsiteY988" fmla="*/ 182755 h 6858000"/>
              <a:gd name="connsiteX989" fmla="*/ 43151 w 7467600"/>
              <a:gd name="connsiteY98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312201 w 7467600"/>
              <a:gd name="connsiteY132" fmla="*/ 5128278 h 6858000"/>
              <a:gd name="connsiteX133" fmla="*/ 1903353 w 7467600"/>
              <a:gd name="connsiteY133" fmla="*/ 5044827 h 6858000"/>
              <a:gd name="connsiteX134" fmla="*/ 1936931 w 7467600"/>
              <a:gd name="connsiteY134" fmla="*/ 5093954 h 6858000"/>
              <a:gd name="connsiteX135" fmla="*/ 2195868 w 7467600"/>
              <a:gd name="connsiteY135" fmla="*/ 5396574 h 6858000"/>
              <a:gd name="connsiteX136" fmla="*/ 2088852 w 7467600"/>
              <a:gd name="connsiteY136" fmla="*/ 5166123 h 6858000"/>
              <a:gd name="connsiteX137" fmla="*/ 1958241 w 7467600"/>
              <a:gd name="connsiteY137" fmla="*/ 5067955 h 6858000"/>
              <a:gd name="connsiteX138" fmla="*/ 1903353 w 7467600"/>
              <a:gd name="connsiteY138" fmla="*/ 5044827 h 6858000"/>
              <a:gd name="connsiteX139" fmla="*/ 1979378 w 7467600"/>
              <a:gd name="connsiteY139" fmla="*/ 4769504 h 6858000"/>
              <a:gd name="connsiteX140" fmla="*/ 2882120 w 7467600"/>
              <a:gd name="connsiteY140" fmla="*/ 5064547 h 6858000"/>
              <a:gd name="connsiteX141" fmla="*/ 2793103 w 7467600"/>
              <a:gd name="connsiteY141" fmla="*/ 5039699 h 6858000"/>
              <a:gd name="connsiteX142" fmla="*/ 2770041 w 7467600"/>
              <a:gd name="connsiteY142" fmla="*/ 5033634 h 6858000"/>
              <a:gd name="connsiteX143" fmla="*/ 1979378 w 7467600"/>
              <a:gd name="connsiteY143" fmla="*/ 4769504 h 6858000"/>
              <a:gd name="connsiteX144" fmla="*/ 1927410 w 7467600"/>
              <a:gd name="connsiteY144" fmla="*/ 4716164 h 6858000"/>
              <a:gd name="connsiteX145" fmla="*/ 1959587 w 7467600"/>
              <a:gd name="connsiteY145" fmla="*/ 4728849 h 6858000"/>
              <a:gd name="connsiteX146" fmla="*/ 2777707 w 7467600"/>
              <a:gd name="connsiteY146" fmla="*/ 5003991 h 6858000"/>
              <a:gd name="connsiteX147" fmla="*/ 2800768 w 7467600"/>
              <a:gd name="connsiteY147" fmla="*/ 5010056 h 6858000"/>
              <a:gd name="connsiteX148" fmla="*/ 2879408 w 7467600"/>
              <a:gd name="connsiteY148" fmla="*/ 5031590 h 6858000"/>
              <a:gd name="connsiteX149" fmla="*/ 2862295 w 7467600"/>
              <a:gd name="connsiteY149" fmla="*/ 5022958 h 6858000"/>
              <a:gd name="connsiteX150" fmla="*/ 2813343 w 7467600"/>
              <a:gd name="connsiteY150" fmla="*/ 4998369 h 6858000"/>
              <a:gd name="connsiteX151" fmla="*/ 2646245 w 7467600"/>
              <a:gd name="connsiteY151" fmla="*/ 4930999 h 6858000"/>
              <a:gd name="connsiteX152" fmla="*/ 1999243 w 7467600"/>
              <a:gd name="connsiteY152" fmla="*/ 4730524 h 6858000"/>
              <a:gd name="connsiteX153" fmla="*/ 1979527 w 7467600"/>
              <a:gd name="connsiteY153" fmla="*/ 4726651 h 6858000"/>
              <a:gd name="connsiteX154" fmla="*/ 1927410 w 7467600"/>
              <a:gd name="connsiteY154" fmla="*/ 4716164 h 6858000"/>
              <a:gd name="connsiteX155" fmla="*/ 1997014 w 7467600"/>
              <a:gd name="connsiteY155" fmla="*/ 4698007 h 6858000"/>
              <a:gd name="connsiteX156" fmla="*/ 2005458 w 7467600"/>
              <a:gd name="connsiteY156" fmla="*/ 4699540 h 6858000"/>
              <a:gd name="connsiteX157" fmla="*/ 2657186 w 7467600"/>
              <a:gd name="connsiteY157" fmla="*/ 4901687 h 6858000"/>
              <a:gd name="connsiteX158" fmla="*/ 2826662 w 7467600"/>
              <a:gd name="connsiteY158" fmla="*/ 4970362 h 6858000"/>
              <a:gd name="connsiteX159" fmla="*/ 2876100 w 7467600"/>
              <a:gd name="connsiteY159" fmla="*/ 4995397 h 6858000"/>
              <a:gd name="connsiteX160" fmla="*/ 3042600 w 7467600"/>
              <a:gd name="connsiteY160" fmla="*/ 5059532 h 6858000"/>
              <a:gd name="connsiteX161" fmla="*/ 1997014 w 7467600"/>
              <a:gd name="connsiteY161" fmla="*/ 4698007 h 6858000"/>
              <a:gd name="connsiteX162" fmla="*/ 2305292 w 7467600"/>
              <a:gd name="connsiteY162" fmla="*/ 4219492 h 6858000"/>
              <a:gd name="connsiteX163" fmla="*/ 3360922 w 7467600"/>
              <a:gd name="connsiteY163" fmla="*/ 4529373 h 6858000"/>
              <a:gd name="connsiteX164" fmla="*/ 3492420 w 7467600"/>
              <a:gd name="connsiteY164" fmla="*/ 4510145 h 6858000"/>
              <a:gd name="connsiteX165" fmla="*/ 3364086 w 7467600"/>
              <a:gd name="connsiteY165" fmla="*/ 4480340 h 6858000"/>
              <a:gd name="connsiteX166" fmla="*/ 3225818 w 7467600"/>
              <a:gd name="connsiteY166" fmla="*/ 4411822 h 6858000"/>
              <a:gd name="connsiteX167" fmla="*/ 3129696 w 7467600"/>
              <a:gd name="connsiteY167" fmla="*/ 4360704 h 6858000"/>
              <a:gd name="connsiteX168" fmla="*/ 2814545 w 7467600"/>
              <a:gd name="connsiteY168" fmla="*/ 4282955 h 6858000"/>
              <a:gd name="connsiteX169" fmla="*/ 2305292 w 7467600"/>
              <a:gd name="connsiteY169" fmla="*/ 4219492 h 6858000"/>
              <a:gd name="connsiteX170" fmla="*/ 2626982 w 7467600"/>
              <a:gd name="connsiteY170" fmla="*/ 4206450 h 6858000"/>
              <a:gd name="connsiteX171" fmla="*/ 2490617 w 7467600"/>
              <a:gd name="connsiteY171" fmla="*/ 4206951 h 6858000"/>
              <a:gd name="connsiteX172" fmla="*/ 2819869 w 7467600"/>
              <a:gd name="connsiteY172" fmla="*/ 4252936 h 6858000"/>
              <a:gd name="connsiteX173" fmla="*/ 3143018 w 7467600"/>
              <a:gd name="connsiteY173" fmla="*/ 4332698 h 6858000"/>
              <a:gd name="connsiteX174" fmla="*/ 3241520 w 7467600"/>
              <a:gd name="connsiteY174" fmla="*/ 4385112 h 6858000"/>
              <a:gd name="connsiteX175" fmla="*/ 3374575 w 7467600"/>
              <a:gd name="connsiteY175" fmla="*/ 4451517 h 6858000"/>
              <a:gd name="connsiteX176" fmla="*/ 3505221 w 7467600"/>
              <a:gd name="connsiteY176" fmla="*/ 4480757 h 6858000"/>
              <a:gd name="connsiteX177" fmla="*/ 2626982 w 7467600"/>
              <a:gd name="connsiteY177" fmla="*/ 4206450 h 6858000"/>
              <a:gd name="connsiteX178" fmla="*/ 1310106 w 7467600"/>
              <a:gd name="connsiteY178" fmla="*/ 3943217 h 6858000"/>
              <a:gd name="connsiteX179" fmla="*/ 854994 w 7467600"/>
              <a:gd name="connsiteY179" fmla="*/ 4399136 h 6858000"/>
              <a:gd name="connsiteX180" fmla="*/ 742462 w 7467600"/>
              <a:gd name="connsiteY180" fmla="*/ 4594648 h 6858000"/>
              <a:gd name="connsiteX181" fmla="*/ 820602 w 7467600"/>
              <a:gd name="connsiteY181" fmla="*/ 4485915 h 6858000"/>
              <a:gd name="connsiteX182" fmla="*/ 878295 w 7467600"/>
              <a:gd name="connsiteY182" fmla="*/ 4403594 h 6858000"/>
              <a:gd name="connsiteX183" fmla="*/ 1240607 w 7467600"/>
              <a:gd name="connsiteY183" fmla="*/ 4010401 h 6858000"/>
              <a:gd name="connsiteX184" fmla="*/ 1310106 w 7467600"/>
              <a:gd name="connsiteY184" fmla="*/ 3943217 h 6858000"/>
              <a:gd name="connsiteX185" fmla="*/ 1423113 w 7467600"/>
              <a:gd name="connsiteY185" fmla="*/ 3874565 h 6858000"/>
              <a:gd name="connsiteX186" fmla="*/ 1260565 w 7467600"/>
              <a:gd name="connsiteY186" fmla="*/ 4031982 h 6858000"/>
              <a:gd name="connsiteX187" fmla="*/ 901900 w 7467600"/>
              <a:gd name="connsiteY187" fmla="*/ 4421236 h 6858000"/>
              <a:gd name="connsiteX188" fmla="*/ 845044 w 7467600"/>
              <a:gd name="connsiteY188" fmla="*/ 4502436 h 6858000"/>
              <a:gd name="connsiteX189" fmla="*/ 685926 w 7467600"/>
              <a:gd name="connsiteY189" fmla="*/ 4703069 h 6858000"/>
              <a:gd name="connsiteX190" fmla="*/ 684248 w 7467600"/>
              <a:gd name="connsiteY190" fmla="*/ 4706721 h 6858000"/>
              <a:gd name="connsiteX191" fmla="*/ 1423113 w 7467600"/>
              <a:gd name="connsiteY191" fmla="*/ 3874565 h 6858000"/>
              <a:gd name="connsiteX192" fmla="*/ 3316479 w 7467600"/>
              <a:gd name="connsiteY192" fmla="*/ 3872136 h 6858000"/>
              <a:gd name="connsiteX193" fmla="*/ 3546806 w 7467600"/>
              <a:gd name="connsiteY193" fmla="*/ 4356139 h 6858000"/>
              <a:gd name="connsiteX194" fmla="*/ 3364433 w 7467600"/>
              <a:gd name="connsiteY194" fmla="*/ 3953121 h 6858000"/>
              <a:gd name="connsiteX195" fmla="*/ 3316479 w 7467600"/>
              <a:gd name="connsiteY195" fmla="*/ 3872136 h 6858000"/>
              <a:gd name="connsiteX196" fmla="*/ 3291335 w 7467600"/>
              <a:gd name="connsiteY196" fmla="*/ 3767420 h 6858000"/>
              <a:gd name="connsiteX197" fmla="*/ 3390805 w 7467600"/>
              <a:gd name="connsiteY197" fmla="*/ 3937163 h 6858000"/>
              <a:gd name="connsiteX198" fmla="*/ 3579062 w 7467600"/>
              <a:gd name="connsiteY198" fmla="*/ 4359040 h 6858000"/>
              <a:gd name="connsiteX199" fmla="*/ 3467355 w 7467600"/>
              <a:gd name="connsiteY199" fmla="*/ 3988130 h 6858000"/>
              <a:gd name="connsiteX200" fmla="*/ 3310753 w 7467600"/>
              <a:gd name="connsiteY200" fmla="*/ 3787140 h 6858000"/>
              <a:gd name="connsiteX201" fmla="*/ 3291335 w 7467600"/>
              <a:gd name="connsiteY201" fmla="*/ 3767420 h 6858000"/>
              <a:gd name="connsiteX202" fmla="*/ 1635889 w 7467600"/>
              <a:gd name="connsiteY202" fmla="*/ 3709494 h 6858000"/>
              <a:gd name="connsiteX203" fmla="*/ 1634800 w 7467600"/>
              <a:gd name="connsiteY203" fmla="*/ 3731111 h 6858000"/>
              <a:gd name="connsiteX204" fmla="*/ 1635889 w 7467600"/>
              <a:gd name="connsiteY204" fmla="*/ 3709494 h 6858000"/>
              <a:gd name="connsiteX205" fmla="*/ 1510397 w 7467600"/>
              <a:gd name="connsiteY205" fmla="*/ 3684705 h 6858000"/>
              <a:gd name="connsiteX206" fmla="*/ 1146550 w 7467600"/>
              <a:gd name="connsiteY206" fmla="*/ 3802012 h 6858000"/>
              <a:gd name="connsiteX207" fmla="*/ 698834 w 7467600"/>
              <a:gd name="connsiteY207" fmla="*/ 3952272 h 6858000"/>
              <a:gd name="connsiteX208" fmla="*/ 34256 w 7467600"/>
              <a:gd name="connsiteY208" fmla="*/ 4347603 h 6858000"/>
              <a:gd name="connsiteX209" fmla="*/ 527241 w 7467600"/>
              <a:gd name="connsiteY209" fmla="*/ 4065078 h 6858000"/>
              <a:gd name="connsiteX210" fmla="*/ 1510397 w 7467600"/>
              <a:gd name="connsiteY210" fmla="*/ 3684705 h 6858000"/>
              <a:gd name="connsiteX211" fmla="*/ 1313114 w 7467600"/>
              <a:gd name="connsiteY211" fmla="*/ 3655216 h 6858000"/>
              <a:gd name="connsiteX212" fmla="*/ 1109304 w 7467600"/>
              <a:gd name="connsiteY212" fmla="*/ 3669030 h 6858000"/>
              <a:gd name="connsiteX213" fmla="*/ 8129 w 7467600"/>
              <a:gd name="connsiteY213" fmla="*/ 4330519 h 6858000"/>
              <a:gd name="connsiteX214" fmla="*/ 687572 w 7467600"/>
              <a:gd name="connsiteY214" fmla="*/ 3925629 h 6858000"/>
              <a:gd name="connsiteX215" fmla="*/ 1138365 w 7467600"/>
              <a:gd name="connsiteY215" fmla="*/ 3774515 h 6858000"/>
              <a:gd name="connsiteX216" fmla="*/ 1505579 w 7467600"/>
              <a:gd name="connsiteY216" fmla="*/ 3655526 h 6858000"/>
              <a:gd name="connsiteX217" fmla="*/ 1313114 w 7467600"/>
              <a:gd name="connsiteY217" fmla="*/ 3655216 h 6858000"/>
              <a:gd name="connsiteX218" fmla="*/ 3655073 w 7467600"/>
              <a:gd name="connsiteY218" fmla="*/ 3650884 h 6858000"/>
              <a:gd name="connsiteX219" fmla="*/ 3989938 w 7467600"/>
              <a:gd name="connsiteY219" fmla="*/ 3991685 h 6858000"/>
              <a:gd name="connsiteX220" fmla="*/ 4393907 w 7467600"/>
              <a:gd name="connsiteY220" fmla="*/ 4261258 h 6858000"/>
              <a:gd name="connsiteX221" fmla="*/ 4648051 w 7467600"/>
              <a:gd name="connsiteY221" fmla="*/ 4374051 h 6858000"/>
              <a:gd name="connsiteX222" fmla="*/ 4383389 w 7467600"/>
              <a:gd name="connsiteY222" fmla="*/ 4184369 h 6858000"/>
              <a:gd name="connsiteX223" fmla="*/ 4165508 w 7467600"/>
              <a:gd name="connsiteY223" fmla="*/ 4035196 h 6858000"/>
              <a:gd name="connsiteX224" fmla="*/ 4068162 w 7467600"/>
              <a:gd name="connsiteY224" fmla="*/ 3953394 h 6858000"/>
              <a:gd name="connsiteX225" fmla="*/ 3981416 w 7467600"/>
              <a:gd name="connsiteY225" fmla="*/ 3880482 h 6858000"/>
              <a:gd name="connsiteX226" fmla="*/ 3800147 w 7467600"/>
              <a:gd name="connsiteY226" fmla="*/ 3749872 h 6858000"/>
              <a:gd name="connsiteX227" fmla="*/ 3655073 w 7467600"/>
              <a:gd name="connsiteY227" fmla="*/ 3650884 h 6858000"/>
              <a:gd name="connsiteX228" fmla="*/ 3670252 w 7467600"/>
              <a:gd name="connsiteY228" fmla="*/ 3622798 h 6858000"/>
              <a:gd name="connsiteX229" fmla="*/ 3817258 w 7467600"/>
              <a:gd name="connsiteY229" fmla="*/ 3723577 h 6858000"/>
              <a:gd name="connsiteX230" fmla="*/ 4000461 w 7467600"/>
              <a:gd name="connsiteY230" fmla="*/ 3855966 h 6858000"/>
              <a:gd name="connsiteX231" fmla="*/ 4088180 w 7467600"/>
              <a:gd name="connsiteY231" fmla="*/ 3929774 h 6858000"/>
              <a:gd name="connsiteX232" fmla="*/ 4184555 w 7467600"/>
              <a:gd name="connsiteY232" fmla="*/ 4010683 h 6858000"/>
              <a:gd name="connsiteX233" fmla="*/ 4399563 w 7467600"/>
              <a:gd name="connsiteY233" fmla="*/ 4158106 h 6858000"/>
              <a:gd name="connsiteX234" fmla="*/ 4684469 w 7467600"/>
              <a:gd name="connsiteY234" fmla="*/ 4364680 h 6858000"/>
              <a:gd name="connsiteX235" fmla="*/ 4690271 w 7467600"/>
              <a:gd name="connsiteY235" fmla="*/ 4370034 h 6858000"/>
              <a:gd name="connsiteX236" fmla="*/ 4136093 w 7467600"/>
              <a:gd name="connsiteY236" fmla="*/ 3858466 h 6858000"/>
              <a:gd name="connsiteX237" fmla="*/ 3670252 w 7467600"/>
              <a:gd name="connsiteY237" fmla="*/ 3622798 h 6858000"/>
              <a:gd name="connsiteX238" fmla="*/ 4440129 w 7467600"/>
              <a:gd name="connsiteY238" fmla="*/ 3448571 h 6858000"/>
              <a:gd name="connsiteX239" fmla="*/ 4856525 w 7467600"/>
              <a:gd name="connsiteY239" fmla="*/ 3915351 h 6858000"/>
              <a:gd name="connsiteX240" fmla="*/ 5059055 w 7467600"/>
              <a:gd name="connsiteY240" fmla="*/ 4108918 h 6858000"/>
              <a:gd name="connsiteX241" fmla="*/ 5290070 w 7467600"/>
              <a:gd name="connsiteY241" fmla="*/ 4263619 h 6858000"/>
              <a:gd name="connsiteX242" fmla="*/ 4834991 w 7467600"/>
              <a:gd name="connsiteY242" fmla="*/ 3830985 h 6858000"/>
              <a:gd name="connsiteX243" fmla="*/ 4440129 w 7467600"/>
              <a:gd name="connsiteY243" fmla="*/ 3448571 h 6858000"/>
              <a:gd name="connsiteX244" fmla="*/ 4441737 w 7467600"/>
              <a:gd name="connsiteY244" fmla="*/ 3399734 h 6858000"/>
              <a:gd name="connsiteX245" fmla="*/ 4431236 w 7467600"/>
              <a:gd name="connsiteY245" fmla="*/ 3400954 h 6858000"/>
              <a:gd name="connsiteX246" fmla="*/ 4557150 w 7467600"/>
              <a:gd name="connsiteY246" fmla="*/ 3510023 h 6858000"/>
              <a:gd name="connsiteX247" fmla="*/ 4856936 w 7467600"/>
              <a:gd name="connsiteY247" fmla="*/ 3809146 h 6858000"/>
              <a:gd name="connsiteX248" fmla="*/ 5111996 w 7467600"/>
              <a:gd name="connsiteY248" fmla="*/ 4065759 h 6858000"/>
              <a:gd name="connsiteX249" fmla="*/ 5388878 w 7467600"/>
              <a:gd name="connsiteY249" fmla="*/ 4300185 h 6858000"/>
              <a:gd name="connsiteX250" fmla="*/ 5425556 w 7467600"/>
              <a:gd name="connsiteY250" fmla="*/ 4308967 h 6858000"/>
              <a:gd name="connsiteX251" fmla="*/ 4943646 w 7467600"/>
              <a:gd name="connsiteY251" fmla="*/ 3822916 h 6858000"/>
              <a:gd name="connsiteX252" fmla="*/ 4594837 w 7467600"/>
              <a:gd name="connsiteY252" fmla="*/ 3532274 h 6858000"/>
              <a:gd name="connsiteX253" fmla="*/ 4441737 w 7467600"/>
              <a:gd name="connsiteY253" fmla="*/ 3399734 h 6858000"/>
              <a:gd name="connsiteX254" fmla="*/ 5425834 w 7467600"/>
              <a:gd name="connsiteY254" fmla="*/ 3162785 h 6858000"/>
              <a:gd name="connsiteX255" fmla="*/ 5401644 w 7467600"/>
              <a:gd name="connsiteY255" fmla="*/ 3617847 h 6858000"/>
              <a:gd name="connsiteX256" fmla="*/ 5467256 w 7467600"/>
              <a:gd name="connsiteY256" fmla="*/ 4175494 h 6858000"/>
              <a:gd name="connsiteX257" fmla="*/ 5448069 w 7467600"/>
              <a:gd name="connsiteY257" fmla="*/ 3567554 h 6858000"/>
              <a:gd name="connsiteX258" fmla="*/ 5425834 w 7467600"/>
              <a:gd name="connsiteY258" fmla="*/ 3162785 h 6858000"/>
              <a:gd name="connsiteX259" fmla="*/ 1318687 w 7467600"/>
              <a:gd name="connsiteY259" fmla="*/ 3113840 h 6858000"/>
              <a:gd name="connsiteX260" fmla="*/ 1066793 w 7467600"/>
              <a:gd name="connsiteY260" fmla="*/ 3212171 h 6858000"/>
              <a:gd name="connsiteX261" fmla="*/ 993319 w 7467600"/>
              <a:gd name="connsiteY261" fmla="*/ 3247648 h 6858000"/>
              <a:gd name="connsiteX262" fmla="*/ 853081 w 7467600"/>
              <a:gd name="connsiteY262" fmla="*/ 3312410 h 6858000"/>
              <a:gd name="connsiteX263" fmla="*/ 805957 w 7467600"/>
              <a:gd name="connsiteY263" fmla="*/ 3330443 h 6858000"/>
              <a:gd name="connsiteX264" fmla="*/ 1318687 w 7467600"/>
              <a:gd name="connsiteY264" fmla="*/ 3113840 h 6858000"/>
              <a:gd name="connsiteX265" fmla="*/ 5453702 w 7467600"/>
              <a:gd name="connsiteY265" fmla="*/ 3090882 h 6858000"/>
              <a:gd name="connsiteX266" fmla="*/ 5480135 w 7467600"/>
              <a:gd name="connsiteY266" fmla="*/ 3565802 h 6858000"/>
              <a:gd name="connsiteX267" fmla="*/ 5499023 w 7467600"/>
              <a:gd name="connsiteY267" fmla="*/ 4166310 h 6858000"/>
              <a:gd name="connsiteX268" fmla="*/ 5547022 w 7467600"/>
              <a:gd name="connsiteY268" fmla="*/ 3607838 h 6858000"/>
              <a:gd name="connsiteX269" fmla="*/ 5515964 w 7467600"/>
              <a:gd name="connsiteY269" fmla="*/ 3378541 h 6858000"/>
              <a:gd name="connsiteX270" fmla="*/ 5453702 w 7467600"/>
              <a:gd name="connsiteY270" fmla="*/ 3090882 h 6858000"/>
              <a:gd name="connsiteX271" fmla="*/ 1238695 w 7467600"/>
              <a:gd name="connsiteY271" fmla="*/ 3076820 h 6858000"/>
              <a:gd name="connsiteX272" fmla="*/ 716371 w 7467600"/>
              <a:gd name="connsiteY272" fmla="*/ 3293249 h 6858000"/>
              <a:gd name="connsiteX273" fmla="*/ 579522 w 7467600"/>
              <a:gd name="connsiteY273" fmla="*/ 3371759 h 6858000"/>
              <a:gd name="connsiteX274" fmla="*/ 600288 w 7467600"/>
              <a:gd name="connsiteY274" fmla="*/ 3365555 h 6858000"/>
              <a:gd name="connsiteX275" fmla="*/ 840692 w 7467600"/>
              <a:gd name="connsiteY275" fmla="*/ 3284921 h 6858000"/>
              <a:gd name="connsiteX276" fmla="*/ 979248 w 7467600"/>
              <a:gd name="connsiteY276" fmla="*/ 3221003 h 6858000"/>
              <a:gd name="connsiteX277" fmla="*/ 1053282 w 7467600"/>
              <a:gd name="connsiteY277" fmla="*/ 3185247 h 6858000"/>
              <a:gd name="connsiteX278" fmla="*/ 1320603 w 7467600"/>
              <a:gd name="connsiteY278" fmla="*/ 3081281 h 6858000"/>
              <a:gd name="connsiteX279" fmla="*/ 1238695 w 7467600"/>
              <a:gd name="connsiteY279" fmla="*/ 3076820 h 6858000"/>
              <a:gd name="connsiteX280" fmla="*/ 5425627 w 7467600"/>
              <a:gd name="connsiteY280" fmla="*/ 2954192 h 6858000"/>
              <a:gd name="connsiteX281" fmla="*/ 5470770 w 7467600"/>
              <a:gd name="connsiteY281" fmla="*/ 3005435 h 6858000"/>
              <a:gd name="connsiteX282" fmla="*/ 5519779 w 7467600"/>
              <a:gd name="connsiteY282" fmla="*/ 4359223 h 6858000"/>
              <a:gd name="connsiteX283" fmla="*/ 5520293 w 7467600"/>
              <a:gd name="connsiteY283" fmla="*/ 4360602 h 6858000"/>
              <a:gd name="connsiteX284" fmla="*/ 5767221 w 7467600"/>
              <a:gd name="connsiteY284" fmla="*/ 4665564 h 6858000"/>
              <a:gd name="connsiteX285" fmla="*/ 6937169 w 7467600"/>
              <a:gd name="connsiteY285" fmla="*/ 4815941 h 6858000"/>
              <a:gd name="connsiteX286" fmla="*/ 6953922 w 7467600"/>
              <a:gd name="connsiteY286" fmla="*/ 4890068 h 6858000"/>
              <a:gd name="connsiteX287" fmla="*/ 6071359 w 7467600"/>
              <a:gd name="connsiteY287" fmla="*/ 4770770 h 6858000"/>
              <a:gd name="connsiteX288" fmla="*/ 6038839 w 7467600"/>
              <a:gd name="connsiteY288" fmla="*/ 4764474 h 6858000"/>
              <a:gd name="connsiteX289" fmla="*/ 6038706 w 7467600"/>
              <a:gd name="connsiteY289" fmla="*/ 4763847 h 6858000"/>
              <a:gd name="connsiteX290" fmla="*/ 6037784 w 7467600"/>
              <a:gd name="connsiteY290" fmla="*/ 4764270 h 6858000"/>
              <a:gd name="connsiteX291" fmla="*/ 6038839 w 7467600"/>
              <a:gd name="connsiteY291" fmla="*/ 4764474 h 6858000"/>
              <a:gd name="connsiteX292" fmla="*/ 6040338 w 7467600"/>
              <a:gd name="connsiteY292" fmla="*/ 4771418 h 6858000"/>
              <a:gd name="connsiteX293" fmla="*/ 6024488 w 7467600"/>
              <a:gd name="connsiteY293" fmla="*/ 4809903 h 6858000"/>
              <a:gd name="connsiteX294" fmla="*/ 5599771 w 7467600"/>
              <a:gd name="connsiteY294" fmla="*/ 5509652 h 6858000"/>
              <a:gd name="connsiteX295" fmla="*/ 5548843 w 7467600"/>
              <a:gd name="connsiteY295" fmla="*/ 5563845 h 6858000"/>
              <a:gd name="connsiteX296" fmla="*/ 5940952 w 7467600"/>
              <a:gd name="connsiteY296" fmla="*/ 6250028 h 6858000"/>
              <a:gd name="connsiteX297" fmla="*/ 6043441 w 7467600"/>
              <a:gd name="connsiteY297" fmla="*/ 6665847 h 6858000"/>
              <a:gd name="connsiteX298" fmla="*/ 6093432 w 7467600"/>
              <a:gd name="connsiteY298" fmla="*/ 6858000 h 6858000"/>
              <a:gd name="connsiteX299" fmla="*/ 6034344 w 7467600"/>
              <a:gd name="connsiteY299" fmla="*/ 6858000 h 6858000"/>
              <a:gd name="connsiteX300" fmla="*/ 6026679 w 7467600"/>
              <a:gd name="connsiteY300" fmla="*/ 6836959 h 6858000"/>
              <a:gd name="connsiteX301" fmla="*/ 5800441 w 7467600"/>
              <a:gd name="connsiteY301" fmla="*/ 6335286 h 6858000"/>
              <a:gd name="connsiteX302" fmla="*/ 5526562 w 7467600"/>
              <a:gd name="connsiteY302" fmla="*/ 5705388 h 6858000"/>
              <a:gd name="connsiteX303" fmla="*/ 5519640 w 7467600"/>
              <a:gd name="connsiteY303" fmla="*/ 5683774 h 6858000"/>
              <a:gd name="connsiteX304" fmla="*/ 5844559 w 7467600"/>
              <a:gd name="connsiteY304" fmla="*/ 6553349 h 6858000"/>
              <a:gd name="connsiteX305" fmla="*/ 5975994 w 7467600"/>
              <a:gd name="connsiteY305" fmla="*/ 6858000 h 6858000"/>
              <a:gd name="connsiteX306" fmla="*/ 5898547 w 7467600"/>
              <a:gd name="connsiteY306" fmla="*/ 6858000 h 6858000"/>
              <a:gd name="connsiteX307" fmla="*/ 5682041 w 7467600"/>
              <a:gd name="connsiteY307" fmla="*/ 6355860 h 6858000"/>
              <a:gd name="connsiteX308" fmla="*/ 5461758 w 7467600"/>
              <a:gd name="connsiteY308" fmla="*/ 5820220 h 6858000"/>
              <a:gd name="connsiteX309" fmla="*/ 5237282 w 7467600"/>
              <a:gd name="connsiteY309" fmla="*/ 6579086 h 6858000"/>
              <a:gd name="connsiteX310" fmla="*/ 5115009 w 7467600"/>
              <a:gd name="connsiteY310" fmla="*/ 6858000 h 6858000"/>
              <a:gd name="connsiteX311" fmla="*/ 5028074 w 7467600"/>
              <a:gd name="connsiteY311" fmla="*/ 6858000 h 6858000"/>
              <a:gd name="connsiteX312" fmla="*/ 5079508 w 7467600"/>
              <a:gd name="connsiteY312" fmla="*/ 6749074 h 6858000"/>
              <a:gd name="connsiteX313" fmla="*/ 5371846 w 7467600"/>
              <a:gd name="connsiteY313" fmla="*/ 5924413 h 6858000"/>
              <a:gd name="connsiteX314" fmla="*/ 5270512 w 7467600"/>
              <a:gd name="connsiteY314" fmla="*/ 6138975 h 6858000"/>
              <a:gd name="connsiteX315" fmla="*/ 5062409 w 7467600"/>
              <a:gd name="connsiteY315" fmla="*/ 6653544 h 6858000"/>
              <a:gd name="connsiteX316" fmla="*/ 5036628 w 7467600"/>
              <a:gd name="connsiteY316" fmla="*/ 6754247 h 6858000"/>
              <a:gd name="connsiteX317" fmla="*/ 5009112 w 7467600"/>
              <a:gd name="connsiteY317" fmla="*/ 6858000 h 6858000"/>
              <a:gd name="connsiteX318" fmla="*/ 4976679 w 7467600"/>
              <a:gd name="connsiteY318" fmla="*/ 6858000 h 6858000"/>
              <a:gd name="connsiteX319" fmla="*/ 5006537 w 7467600"/>
              <a:gd name="connsiteY319" fmla="*/ 6747068 h 6858000"/>
              <a:gd name="connsiteX320" fmla="*/ 5032723 w 7467600"/>
              <a:gd name="connsiteY320" fmla="*/ 6644957 h 6858000"/>
              <a:gd name="connsiteX321" fmla="*/ 5242949 w 7467600"/>
              <a:gd name="connsiteY321" fmla="*/ 6125175 h 6858000"/>
              <a:gd name="connsiteX322" fmla="*/ 5286321 w 7467600"/>
              <a:gd name="connsiteY322" fmla="*/ 6033555 h 6858000"/>
              <a:gd name="connsiteX323" fmla="*/ 5008210 w 7467600"/>
              <a:gd name="connsiteY323" fmla="*/ 6649194 h 6858000"/>
              <a:gd name="connsiteX324" fmla="*/ 4986321 w 7467600"/>
              <a:gd name="connsiteY324" fmla="*/ 6765687 h 6858000"/>
              <a:gd name="connsiteX325" fmla="*/ 4973474 w 7467600"/>
              <a:gd name="connsiteY325" fmla="*/ 6858000 h 6858000"/>
              <a:gd name="connsiteX326" fmla="*/ 4907178 w 7467600"/>
              <a:gd name="connsiteY326" fmla="*/ 6858000 h 6858000"/>
              <a:gd name="connsiteX327" fmla="*/ 4910810 w 7467600"/>
              <a:gd name="connsiteY327" fmla="*/ 6829660 h 6858000"/>
              <a:gd name="connsiteX328" fmla="*/ 4987461 w 7467600"/>
              <a:gd name="connsiteY328" fmla="*/ 6432994 h 6858000"/>
              <a:gd name="connsiteX329" fmla="*/ 5179262 w 7467600"/>
              <a:gd name="connsiteY329" fmla="*/ 6035044 h 6858000"/>
              <a:gd name="connsiteX330" fmla="*/ 4689678 w 7467600"/>
              <a:gd name="connsiteY330" fmla="*/ 6440241 h 6858000"/>
              <a:gd name="connsiteX331" fmla="*/ 4477543 w 7467600"/>
              <a:gd name="connsiteY331" fmla="*/ 6674836 h 6858000"/>
              <a:gd name="connsiteX332" fmla="*/ 4329957 w 7467600"/>
              <a:gd name="connsiteY332" fmla="*/ 6858000 h 6858000"/>
              <a:gd name="connsiteX333" fmla="*/ 4218595 w 7467600"/>
              <a:gd name="connsiteY333" fmla="*/ 6858000 h 6858000"/>
              <a:gd name="connsiteX334" fmla="*/ 4368888 w 7467600"/>
              <a:gd name="connsiteY334" fmla="*/ 6668412 h 6858000"/>
              <a:gd name="connsiteX335" fmla="*/ 4563091 w 7467600"/>
              <a:gd name="connsiteY335" fmla="*/ 6442508 h 6858000"/>
              <a:gd name="connsiteX336" fmla="*/ 5387324 w 7467600"/>
              <a:gd name="connsiteY336" fmla="*/ 5705830 h 6858000"/>
              <a:gd name="connsiteX337" fmla="*/ 5073620 w 7467600"/>
              <a:gd name="connsiteY337" fmla="*/ 5955437 h 6858000"/>
              <a:gd name="connsiteX338" fmla="*/ 4689789 w 7467600"/>
              <a:gd name="connsiteY338" fmla="*/ 6268382 h 6858000"/>
              <a:gd name="connsiteX339" fmla="*/ 4418722 w 7467600"/>
              <a:gd name="connsiteY339" fmla="*/ 6570886 h 6858000"/>
              <a:gd name="connsiteX340" fmla="*/ 4214944 w 7467600"/>
              <a:gd name="connsiteY340" fmla="*/ 6858000 h 6858000"/>
              <a:gd name="connsiteX341" fmla="*/ 4177898 w 7467600"/>
              <a:gd name="connsiteY341" fmla="*/ 6858000 h 6858000"/>
              <a:gd name="connsiteX342" fmla="*/ 4391597 w 7467600"/>
              <a:gd name="connsiteY342" fmla="*/ 6556370 h 6858000"/>
              <a:gd name="connsiteX343" fmla="*/ 4668889 w 7467600"/>
              <a:gd name="connsiteY343" fmla="*/ 6246399 h 6858000"/>
              <a:gd name="connsiteX344" fmla="*/ 5055427 w 7467600"/>
              <a:gd name="connsiteY344" fmla="*/ 5931476 h 6858000"/>
              <a:gd name="connsiteX345" fmla="*/ 5371814 w 7467600"/>
              <a:gd name="connsiteY345" fmla="*/ 5678975 h 6858000"/>
              <a:gd name="connsiteX346" fmla="*/ 4987918 w 7467600"/>
              <a:gd name="connsiteY346" fmla="*/ 5838701 h 6858000"/>
              <a:gd name="connsiteX347" fmla="*/ 4317146 w 7467600"/>
              <a:gd name="connsiteY347" fmla="*/ 6587716 h 6858000"/>
              <a:gd name="connsiteX348" fmla="*/ 4171627 w 7467600"/>
              <a:gd name="connsiteY348" fmla="*/ 6858000 h 6858000"/>
              <a:gd name="connsiteX349" fmla="*/ 4081585 w 7467600"/>
              <a:gd name="connsiteY349" fmla="*/ 6858000 h 6858000"/>
              <a:gd name="connsiteX350" fmla="*/ 4238603 w 7467600"/>
              <a:gd name="connsiteY350" fmla="*/ 6559341 h 6858000"/>
              <a:gd name="connsiteX351" fmla="*/ 4778333 w 7467600"/>
              <a:gd name="connsiteY351" fmla="*/ 5873626 h 6858000"/>
              <a:gd name="connsiteX352" fmla="*/ 5414185 w 7467600"/>
              <a:gd name="connsiteY352" fmla="*/ 5573882 h 6858000"/>
              <a:gd name="connsiteX353" fmla="*/ 5959648 w 7467600"/>
              <a:gd name="connsiteY353" fmla="*/ 4760797 h 6858000"/>
              <a:gd name="connsiteX354" fmla="*/ 5355019 w 7467600"/>
              <a:gd name="connsiteY354" fmla="*/ 4734672 h 6858000"/>
              <a:gd name="connsiteX355" fmla="*/ 5083565 w 7467600"/>
              <a:gd name="connsiteY355" fmla="*/ 5179121 h 6858000"/>
              <a:gd name="connsiteX356" fmla="*/ 4713577 w 7467600"/>
              <a:gd name="connsiteY356" fmla="*/ 5616803 h 6858000"/>
              <a:gd name="connsiteX357" fmla="*/ 3989559 w 7467600"/>
              <a:gd name="connsiteY357" fmla="*/ 6145945 h 6858000"/>
              <a:gd name="connsiteX358" fmla="*/ 3939824 w 7467600"/>
              <a:gd name="connsiteY358" fmla="*/ 6066900 h 6858000"/>
              <a:gd name="connsiteX359" fmla="*/ 4584537 w 7467600"/>
              <a:gd name="connsiteY359" fmla="*/ 5324826 h 6858000"/>
              <a:gd name="connsiteX360" fmla="*/ 5037105 w 7467600"/>
              <a:gd name="connsiteY360" fmla="*/ 5088765 h 6858000"/>
              <a:gd name="connsiteX361" fmla="*/ 5039930 w 7467600"/>
              <a:gd name="connsiteY361" fmla="*/ 5089585 h 6858000"/>
              <a:gd name="connsiteX362" fmla="*/ 5263764 w 7467600"/>
              <a:gd name="connsiteY362" fmla="*/ 4735525 h 6858000"/>
              <a:gd name="connsiteX363" fmla="*/ 4086300 w 7467600"/>
              <a:gd name="connsiteY363" fmla="*/ 4884599 h 6858000"/>
              <a:gd name="connsiteX364" fmla="*/ 4085485 w 7467600"/>
              <a:gd name="connsiteY364" fmla="*/ 4899070 h 6858000"/>
              <a:gd name="connsiteX365" fmla="*/ 3871915 w 7467600"/>
              <a:gd name="connsiteY365" fmla="*/ 5253645 h 6858000"/>
              <a:gd name="connsiteX366" fmla="*/ 3799374 w 7467600"/>
              <a:gd name="connsiteY366" fmla="*/ 5466127 h 6858000"/>
              <a:gd name="connsiteX367" fmla="*/ 3498850 w 7467600"/>
              <a:gd name="connsiteY367" fmla="*/ 6661888 h 6858000"/>
              <a:gd name="connsiteX368" fmla="*/ 3399216 w 7467600"/>
              <a:gd name="connsiteY368" fmla="*/ 6858000 h 6858000"/>
              <a:gd name="connsiteX369" fmla="*/ 3303688 w 7467600"/>
              <a:gd name="connsiteY369" fmla="*/ 6858000 h 6858000"/>
              <a:gd name="connsiteX370" fmla="*/ 3391774 w 7467600"/>
              <a:gd name="connsiteY370" fmla="*/ 6697181 h 6858000"/>
              <a:gd name="connsiteX371" fmla="*/ 3735540 w 7467600"/>
              <a:gd name="connsiteY371" fmla="*/ 5546923 h 6858000"/>
              <a:gd name="connsiteX372" fmla="*/ 3729438 w 7467600"/>
              <a:gd name="connsiteY372" fmla="*/ 5569058 h 6858000"/>
              <a:gd name="connsiteX373" fmla="*/ 3707782 w 7467600"/>
              <a:gd name="connsiteY373" fmla="*/ 5644908 h 6858000"/>
              <a:gd name="connsiteX374" fmla="*/ 3583827 w 7467600"/>
              <a:gd name="connsiteY374" fmla="*/ 6039215 h 6858000"/>
              <a:gd name="connsiteX375" fmla="*/ 3547861 w 7467600"/>
              <a:gd name="connsiteY375" fmla="*/ 6129609 h 6858000"/>
              <a:gd name="connsiteX376" fmla="*/ 3490905 w 7467600"/>
              <a:gd name="connsiteY376" fmla="*/ 6277660 h 6858000"/>
              <a:gd name="connsiteX377" fmla="*/ 3455859 w 7467600"/>
              <a:gd name="connsiteY377" fmla="*/ 6391301 h 6858000"/>
              <a:gd name="connsiteX378" fmla="*/ 3429112 w 7467600"/>
              <a:gd name="connsiteY378" fmla="*/ 6479469 h 6858000"/>
              <a:gd name="connsiteX379" fmla="*/ 3304862 w 7467600"/>
              <a:gd name="connsiteY379" fmla="*/ 6796476 h 6858000"/>
              <a:gd name="connsiteX380" fmla="*/ 3276071 w 7467600"/>
              <a:gd name="connsiteY380" fmla="*/ 6858000 h 6858000"/>
              <a:gd name="connsiteX381" fmla="*/ 3240805 w 7467600"/>
              <a:gd name="connsiteY381" fmla="*/ 6858000 h 6858000"/>
              <a:gd name="connsiteX382" fmla="*/ 3275917 w 7467600"/>
              <a:gd name="connsiteY382" fmla="*/ 6783192 h 6858000"/>
              <a:gd name="connsiteX383" fmla="*/ 3399358 w 7467600"/>
              <a:gd name="connsiteY383" fmla="*/ 6469011 h 6858000"/>
              <a:gd name="connsiteX384" fmla="*/ 3425650 w 7467600"/>
              <a:gd name="connsiteY384" fmla="*/ 6381333 h 6858000"/>
              <a:gd name="connsiteX385" fmla="*/ 3460661 w 7467600"/>
              <a:gd name="connsiteY385" fmla="*/ 6266763 h 6858000"/>
              <a:gd name="connsiteX386" fmla="*/ 3518021 w 7467600"/>
              <a:gd name="connsiteY386" fmla="*/ 6117298 h 6858000"/>
              <a:gd name="connsiteX387" fmla="*/ 3554035 w 7467600"/>
              <a:gd name="connsiteY387" fmla="*/ 6027832 h 6858000"/>
              <a:gd name="connsiteX388" fmla="*/ 3677174 w 7467600"/>
              <a:gd name="connsiteY388" fmla="*/ 5636351 h 6858000"/>
              <a:gd name="connsiteX389" fmla="*/ 3698819 w 7467600"/>
              <a:gd name="connsiteY389" fmla="*/ 5560503 h 6858000"/>
              <a:gd name="connsiteX390" fmla="*/ 3702094 w 7467600"/>
              <a:gd name="connsiteY390" fmla="*/ 5549194 h 6858000"/>
              <a:gd name="connsiteX391" fmla="*/ 3398355 w 7467600"/>
              <a:gd name="connsiteY391" fmla="*/ 6094603 h 6858000"/>
              <a:gd name="connsiteX392" fmla="*/ 3193941 w 7467600"/>
              <a:gd name="connsiteY392" fmla="*/ 6798775 h 6858000"/>
              <a:gd name="connsiteX393" fmla="*/ 3184140 w 7467600"/>
              <a:gd name="connsiteY393" fmla="*/ 6858000 h 6858000"/>
              <a:gd name="connsiteX394" fmla="*/ 3099978 w 7467600"/>
              <a:gd name="connsiteY394" fmla="*/ 6858000 h 6858000"/>
              <a:gd name="connsiteX395" fmla="*/ 3101556 w 7467600"/>
              <a:gd name="connsiteY395" fmla="*/ 6843337 h 6858000"/>
              <a:gd name="connsiteX396" fmla="*/ 3370162 w 7467600"/>
              <a:gd name="connsiteY396" fmla="*/ 5785550 h 6858000"/>
              <a:gd name="connsiteX397" fmla="*/ 3746477 w 7467600"/>
              <a:gd name="connsiteY397" fmla="*/ 5377889 h 6858000"/>
              <a:gd name="connsiteX398" fmla="*/ 3863399 w 7467600"/>
              <a:gd name="connsiteY398" fmla="*/ 5087257 h 6858000"/>
              <a:gd name="connsiteX399" fmla="*/ 3968712 w 7467600"/>
              <a:gd name="connsiteY399" fmla="*/ 4913989 h 6858000"/>
              <a:gd name="connsiteX400" fmla="*/ 2792390 w 7467600"/>
              <a:gd name="connsiteY400" fmla="*/ 5382974 h 6858000"/>
              <a:gd name="connsiteX401" fmla="*/ 2714982 w 7467600"/>
              <a:gd name="connsiteY401" fmla="*/ 5427051 h 6858000"/>
              <a:gd name="connsiteX402" fmla="*/ 2813361 w 7467600"/>
              <a:gd name="connsiteY402" fmla="*/ 6023912 h 6858000"/>
              <a:gd name="connsiteX403" fmla="*/ 2688430 w 7467600"/>
              <a:gd name="connsiteY403" fmla="*/ 6801564 h 6858000"/>
              <a:gd name="connsiteX404" fmla="*/ 2629626 w 7467600"/>
              <a:gd name="connsiteY404" fmla="*/ 6763394 h 6858000"/>
              <a:gd name="connsiteX405" fmla="*/ 2565328 w 7467600"/>
              <a:gd name="connsiteY405" fmla="*/ 5516399 h 6858000"/>
              <a:gd name="connsiteX406" fmla="*/ 1922999 w 7467600"/>
              <a:gd name="connsiteY406" fmla="*/ 5980343 h 6858000"/>
              <a:gd name="connsiteX407" fmla="*/ 1950261 w 7467600"/>
              <a:gd name="connsiteY407" fmla="*/ 6405858 h 6858000"/>
              <a:gd name="connsiteX408" fmla="*/ 2365554 w 7467600"/>
              <a:gd name="connsiteY408" fmla="*/ 6759107 h 6858000"/>
              <a:gd name="connsiteX409" fmla="*/ 2424142 w 7467600"/>
              <a:gd name="connsiteY409" fmla="*/ 6858000 h 6858000"/>
              <a:gd name="connsiteX410" fmla="*/ 2395994 w 7467600"/>
              <a:gd name="connsiteY410" fmla="*/ 6858000 h 6858000"/>
              <a:gd name="connsiteX411" fmla="*/ 2392863 w 7467600"/>
              <a:gd name="connsiteY411" fmla="*/ 6852964 h 6858000"/>
              <a:gd name="connsiteX412" fmla="*/ 2017589 w 7467600"/>
              <a:gd name="connsiteY412" fmla="*/ 6493982 h 6858000"/>
              <a:gd name="connsiteX413" fmla="*/ 2147336 w 7467600"/>
              <a:gd name="connsiteY413" fmla="*/ 6594052 h 6858000"/>
              <a:gd name="connsiteX414" fmla="*/ 2207047 w 7467600"/>
              <a:gd name="connsiteY414" fmla="*/ 6654540 h 6858000"/>
              <a:gd name="connsiteX415" fmla="*/ 2299106 w 7467600"/>
              <a:gd name="connsiteY415" fmla="*/ 6778931 h 6858000"/>
              <a:gd name="connsiteX416" fmla="*/ 2314430 w 7467600"/>
              <a:gd name="connsiteY416" fmla="*/ 6801144 h 6858000"/>
              <a:gd name="connsiteX417" fmla="*/ 2352406 w 7467600"/>
              <a:gd name="connsiteY417" fmla="*/ 6858000 h 6858000"/>
              <a:gd name="connsiteX418" fmla="*/ 2314492 w 7467600"/>
              <a:gd name="connsiteY418" fmla="*/ 6858000 h 6858000"/>
              <a:gd name="connsiteX419" fmla="*/ 2288095 w 7467600"/>
              <a:gd name="connsiteY419" fmla="*/ 6818030 h 6858000"/>
              <a:gd name="connsiteX420" fmla="*/ 2272768 w 7467600"/>
              <a:gd name="connsiteY420" fmla="*/ 6795822 h 6858000"/>
              <a:gd name="connsiteX421" fmla="*/ 2182715 w 7467600"/>
              <a:gd name="connsiteY421" fmla="*/ 6675071 h 6858000"/>
              <a:gd name="connsiteX422" fmla="*/ 2032061 w 7467600"/>
              <a:gd name="connsiteY422" fmla="*/ 6541380 h 6858000"/>
              <a:gd name="connsiteX423" fmla="*/ 2257220 w 7467600"/>
              <a:gd name="connsiteY423" fmla="*/ 6826257 h 6858000"/>
              <a:gd name="connsiteX424" fmla="*/ 2281324 w 7467600"/>
              <a:gd name="connsiteY424" fmla="*/ 6858000 h 6858000"/>
              <a:gd name="connsiteX425" fmla="*/ 2242860 w 7467600"/>
              <a:gd name="connsiteY425" fmla="*/ 6858000 h 6858000"/>
              <a:gd name="connsiteX426" fmla="*/ 2232818 w 7467600"/>
              <a:gd name="connsiteY426" fmla="*/ 6844926 h 6858000"/>
              <a:gd name="connsiteX427" fmla="*/ 1990172 w 7467600"/>
              <a:gd name="connsiteY427" fmla="*/ 6542121 h 6858000"/>
              <a:gd name="connsiteX428" fmla="*/ 2124090 w 7467600"/>
              <a:gd name="connsiteY428" fmla="*/ 6761017 h 6858000"/>
              <a:gd name="connsiteX429" fmla="*/ 2200380 w 7467600"/>
              <a:gd name="connsiteY429" fmla="*/ 6858000 h 6858000"/>
              <a:gd name="connsiteX430" fmla="*/ 2147507 w 7467600"/>
              <a:gd name="connsiteY430" fmla="*/ 6858000 h 6858000"/>
              <a:gd name="connsiteX431" fmla="*/ 2070668 w 7467600"/>
              <a:gd name="connsiteY431" fmla="*/ 6761520 h 6858000"/>
              <a:gd name="connsiteX432" fmla="*/ 1975142 w 7467600"/>
              <a:gd name="connsiteY432" fmla="*/ 6585570 h 6858000"/>
              <a:gd name="connsiteX433" fmla="*/ 2050035 w 7467600"/>
              <a:gd name="connsiteY433" fmla="*/ 6813345 h 6858000"/>
              <a:gd name="connsiteX434" fmla="*/ 2063025 w 7467600"/>
              <a:gd name="connsiteY434" fmla="*/ 6858000 h 6858000"/>
              <a:gd name="connsiteX435" fmla="*/ 2021675 w 7467600"/>
              <a:gd name="connsiteY435" fmla="*/ 6858000 h 6858000"/>
              <a:gd name="connsiteX436" fmla="*/ 2019308 w 7467600"/>
              <a:gd name="connsiteY436" fmla="*/ 6847118 h 6858000"/>
              <a:gd name="connsiteX437" fmla="*/ 1938835 w 7467600"/>
              <a:gd name="connsiteY437" fmla="*/ 6551160 h 6858000"/>
              <a:gd name="connsiteX438" fmla="*/ 1953230 w 7467600"/>
              <a:gd name="connsiteY438" fmla="*/ 6759699 h 6858000"/>
              <a:gd name="connsiteX439" fmla="*/ 1956763 w 7467600"/>
              <a:gd name="connsiteY439" fmla="*/ 6778191 h 6858000"/>
              <a:gd name="connsiteX440" fmla="*/ 1967925 w 7467600"/>
              <a:gd name="connsiteY440" fmla="*/ 6858000 h 6858000"/>
              <a:gd name="connsiteX441" fmla="*/ 1936622 w 7467600"/>
              <a:gd name="connsiteY441" fmla="*/ 6858000 h 6858000"/>
              <a:gd name="connsiteX442" fmla="*/ 1926261 w 7467600"/>
              <a:gd name="connsiteY442" fmla="*/ 6784064 h 6858000"/>
              <a:gd name="connsiteX443" fmla="*/ 1922724 w 7467600"/>
              <a:gd name="connsiteY443" fmla="*/ 6765577 h 6858000"/>
              <a:gd name="connsiteX444" fmla="*/ 1904650 w 7467600"/>
              <a:gd name="connsiteY444" fmla="*/ 6639616 h 6858000"/>
              <a:gd name="connsiteX445" fmla="*/ 1885273 w 7467600"/>
              <a:gd name="connsiteY445" fmla="*/ 6858000 h 6858000"/>
              <a:gd name="connsiteX446" fmla="*/ 1854363 w 7467600"/>
              <a:gd name="connsiteY446" fmla="*/ 6858000 h 6858000"/>
              <a:gd name="connsiteX447" fmla="*/ 1880391 w 7467600"/>
              <a:gd name="connsiteY447" fmla="*/ 6603796 h 6858000"/>
              <a:gd name="connsiteX448" fmla="*/ 1818273 w 7467600"/>
              <a:gd name="connsiteY448" fmla="*/ 6715729 h 6858000"/>
              <a:gd name="connsiteX449" fmla="*/ 1794691 w 7467600"/>
              <a:gd name="connsiteY449" fmla="*/ 6843239 h 6858000"/>
              <a:gd name="connsiteX450" fmla="*/ 1794914 w 7467600"/>
              <a:gd name="connsiteY450" fmla="*/ 6858000 h 6858000"/>
              <a:gd name="connsiteX451" fmla="*/ 1746128 w 7467600"/>
              <a:gd name="connsiteY451" fmla="*/ 6858000 h 6858000"/>
              <a:gd name="connsiteX452" fmla="*/ 1753934 w 7467600"/>
              <a:gd name="connsiteY452" fmla="*/ 6724796 h 6858000"/>
              <a:gd name="connsiteX453" fmla="*/ 1792053 w 7467600"/>
              <a:gd name="connsiteY453" fmla="*/ 6572396 h 6858000"/>
              <a:gd name="connsiteX454" fmla="*/ 1862248 w 7467600"/>
              <a:gd name="connsiteY454" fmla="*/ 6266397 h 6858000"/>
              <a:gd name="connsiteX455" fmla="*/ 1862250 w 7467600"/>
              <a:gd name="connsiteY455" fmla="*/ 6033531 h 6858000"/>
              <a:gd name="connsiteX456" fmla="*/ 1211999 w 7467600"/>
              <a:gd name="connsiteY456" fmla="*/ 6683610 h 6858000"/>
              <a:gd name="connsiteX457" fmla="*/ 1213266 w 7467600"/>
              <a:gd name="connsiteY457" fmla="*/ 6691947 h 6858000"/>
              <a:gd name="connsiteX458" fmla="*/ 1203370 w 7467600"/>
              <a:gd name="connsiteY458" fmla="*/ 6850676 h 6858000"/>
              <a:gd name="connsiteX459" fmla="*/ 1203671 w 7467600"/>
              <a:gd name="connsiteY459" fmla="*/ 6858000 h 6858000"/>
              <a:gd name="connsiteX460" fmla="*/ 1143180 w 7467600"/>
              <a:gd name="connsiteY460" fmla="*/ 6858000 h 6858000"/>
              <a:gd name="connsiteX461" fmla="*/ 1142176 w 7467600"/>
              <a:gd name="connsiteY461" fmla="*/ 6766045 h 6858000"/>
              <a:gd name="connsiteX462" fmla="*/ 1067484 w 7467600"/>
              <a:gd name="connsiteY462" fmla="*/ 6858000 h 6858000"/>
              <a:gd name="connsiteX463" fmla="*/ 953928 w 7467600"/>
              <a:gd name="connsiteY463" fmla="*/ 6858000 h 6858000"/>
              <a:gd name="connsiteX464" fmla="*/ 959715 w 7467600"/>
              <a:gd name="connsiteY464" fmla="*/ 6850185 h 6858000"/>
              <a:gd name="connsiteX465" fmla="*/ 1483788 w 7467600"/>
              <a:gd name="connsiteY465" fmla="*/ 6259174 h 6858000"/>
              <a:gd name="connsiteX466" fmla="*/ 1100671 w 7467600"/>
              <a:gd name="connsiteY466" fmla="*/ 6252137 h 6858000"/>
              <a:gd name="connsiteX467" fmla="*/ 1090144 w 7467600"/>
              <a:gd name="connsiteY467" fmla="*/ 6256748 h 6858000"/>
              <a:gd name="connsiteX468" fmla="*/ 1095872 w 7467600"/>
              <a:gd name="connsiteY468" fmla="*/ 6271892 h 6858000"/>
              <a:gd name="connsiteX469" fmla="*/ 262785 w 7467600"/>
              <a:gd name="connsiteY469" fmla="*/ 6845450 h 6858000"/>
              <a:gd name="connsiteX470" fmla="*/ 209968 w 7467600"/>
              <a:gd name="connsiteY470" fmla="*/ 6770713 h 6858000"/>
              <a:gd name="connsiteX471" fmla="*/ 873460 w 7467600"/>
              <a:gd name="connsiteY471" fmla="*/ 6253768 h 6858000"/>
              <a:gd name="connsiteX472" fmla="*/ 192686 w 7467600"/>
              <a:gd name="connsiteY472" fmla="*/ 5849257 h 6858000"/>
              <a:gd name="connsiteX473" fmla="*/ 4696 w 7467600"/>
              <a:gd name="connsiteY473" fmla="*/ 5697668 h 6858000"/>
              <a:gd name="connsiteX474" fmla="*/ 0 w 7467600"/>
              <a:gd name="connsiteY474" fmla="*/ 5689984 h 6858000"/>
              <a:gd name="connsiteX475" fmla="*/ 0 w 7467600"/>
              <a:gd name="connsiteY475" fmla="*/ 5513472 h 6858000"/>
              <a:gd name="connsiteX476" fmla="*/ 174101 w 7467600"/>
              <a:gd name="connsiteY476" fmla="*/ 5620277 h 6858000"/>
              <a:gd name="connsiteX477" fmla="*/ 891800 w 7467600"/>
              <a:gd name="connsiteY477" fmla="*/ 6036935 h 6858000"/>
              <a:gd name="connsiteX478" fmla="*/ 1072219 w 7467600"/>
              <a:gd name="connsiteY478" fmla="*/ 6169443 h 6858000"/>
              <a:gd name="connsiteX479" fmla="*/ 1074117 w 7467600"/>
              <a:gd name="connsiteY479" fmla="*/ 6170301 h 6858000"/>
              <a:gd name="connsiteX480" fmla="*/ 1083114 w 7467600"/>
              <a:gd name="connsiteY480" fmla="*/ 6174131 h 6858000"/>
              <a:gd name="connsiteX481" fmla="*/ 1543010 w 7467600"/>
              <a:gd name="connsiteY481" fmla="*/ 6191140 h 6858000"/>
              <a:gd name="connsiteX482" fmla="*/ 1551080 w 7467600"/>
              <a:gd name="connsiteY482" fmla="*/ 6195006 h 6858000"/>
              <a:gd name="connsiteX483" fmla="*/ 2345443 w 7467600"/>
              <a:gd name="connsiteY483" fmla="*/ 5549882 h 6858000"/>
              <a:gd name="connsiteX484" fmla="*/ 1721499 w 7467600"/>
              <a:gd name="connsiteY484" fmla="*/ 5599969 h 6858000"/>
              <a:gd name="connsiteX485" fmla="*/ 767716 w 7467600"/>
              <a:gd name="connsiteY485" fmla="*/ 5472768 h 6858000"/>
              <a:gd name="connsiteX486" fmla="*/ 722147 w 7467600"/>
              <a:gd name="connsiteY486" fmla="*/ 5393091 h 6858000"/>
              <a:gd name="connsiteX487" fmla="*/ 1485552 w 7467600"/>
              <a:gd name="connsiteY487" fmla="*/ 5313202 h 6858000"/>
              <a:gd name="connsiteX488" fmla="*/ 2143004 w 7467600"/>
              <a:gd name="connsiteY488" fmla="*/ 5402420 h 6858000"/>
              <a:gd name="connsiteX489" fmla="*/ 1933391 w 7467600"/>
              <a:gd name="connsiteY489" fmla="*/ 5156971 h 6858000"/>
              <a:gd name="connsiteX490" fmla="*/ 1827118 w 7467600"/>
              <a:gd name="connsiteY490" fmla="*/ 4968410 h 6858000"/>
              <a:gd name="connsiteX491" fmla="*/ 1837349 w 7467600"/>
              <a:gd name="connsiteY491" fmla="*/ 4956357 h 6858000"/>
              <a:gd name="connsiteX492" fmla="*/ 2162835 w 7467600"/>
              <a:gd name="connsiteY492" fmla="*/ 5187853 h 6858000"/>
              <a:gd name="connsiteX493" fmla="*/ 2257167 w 7467600"/>
              <a:gd name="connsiteY493" fmla="*/ 5462123 h 6858000"/>
              <a:gd name="connsiteX494" fmla="*/ 2261598 w 7467600"/>
              <a:gd name="connsiteY494" fmla="*/ 5467998 h 6858000"/>
              <a:gd name="connsiteX495" fmla="*/ 2437177 w 7467600"/>
              <a:gd name="connsiteY495" fmla="*/ 5479608 h 6858000"/>
              <a:gd name="connsiteX496" fmla="*/ 2445247 w 7467600"/>
              <a:gd name="connsiteY496" fmla="*/ 5483476 h 6858000"/>
              <a:gd name="connsiteX497" fmla="*/ 2743626 w 7467600"/>
              <a:gd name="connsiteY497" fmla="*/ 5304819 h 6858000"/>
              <a:gd name="connsiteX498" fmla="*/ 3048102 w 7467600"/>
              <a:gd name="connsiteY498" fmla="*/ 5150595 h 6858000"/>
              <a:gd name="connsiteX499" fmla="*/ 1799414 w 7467600"/>
              <a:gd name="connsiteY499" fmla="*/ 4694732 h 6858000"/>
              <a:gd name="connsiteX500" fmla="*/ 1771735 w 7467600"/>
              <a:gd name="connsiteY500" fmla="*/ 4619929 h 6858000"/>
              <a:gd name="connsiteX501" fmla="*/ 3104273 w 7467600"/>
              <a:gd name="connsiteY501" fmla="*/ 5076159 h 6858000"/>
              <a:gd name="connsiteX502" fmla="*/ 3113245 w 7467600"/>
              <a:gd name="connsiteY502" fmla="*/ 5090705 h 6858000"/>
              <a:gd name="connsiteX503" fmla="*/ 3126294 w 7467600"/>
              <a:gd name="connsiteY503" fmla="*/ 5114400 h 6858000"/>
              <a:gd name="connsiteX504" fmla="*/ 3937433 w 7467600"/>
              <a:gd name="connsiteY504" fmla="*/ 4830473 h 6858000"/>
              <a:gd name="connsiteX505" fmla="*/ 3590475 w 7467600"/>
              <a:gd name="connsiteY505" fmla="*/ 4597974 h 6858000"/>
              <a:gd name="connsiteX506" fmla="*/ 3100264 w 7467600"/>
              <a:gd name="connsiteY506" fmla="*/ 4579845 h 6858000"/>
              <a:gd name="connsiteX507" fmla="*/ 2183576 w 7467600"/>
              <a:gd name="connsiteY507" fmla="*/ 4227150 h 6858000"/>
              <a:gd name="connsiteX508" fmla="*/ 2151029 w 7467600"/>
              <a:gd name="connsiteY508" fmla="*/ 4146947 h 6858000"/>
              <a:gd name="connsiteX509" fmla="*/ 3563434 w 7467600"/>
              <a:gd name="connsiteY509" fmla="*/ 4469115 h 6858000"/>
              <a:gd name="connsiteX510" fmla="*/ 3177952 w 7467600"/>
              <a:gd name="connsiteY510" fmla="*/ 3657386 h 6858000"/>
              <a:gd name="connsiteX511" fmla="*/ 3189263 w 7467600"/>
              <a:gd name="connsiteY511" fmla="*/ 3625726 h 6858000"/>
              <a:gd name="connsiteX512" fmla="*/ 3560912 w 7467600"/>
              <a:gd name="connsiteY512" fmla="*/ 4079863 h 6858000"/>
              <a:gd name="connsiteX513" fmla="*/ 3626636 w 7467600"/>
              <a:gd name="connsiteY513" fmla="*/ 4512230 h 6858000"/>
              <a:gd name="connsiteX514" fmla="*/ 3653088 w 7467600"/>
              <a:gd name="connsiteY514" fmla="*/ 4521417 h 6858000"/>
              <a:gd name="connsiteX515" fmla="*/ 3988128 w 7467600"/>
              <a:gd name="connsiteY515" fmla="*/ 4817267 h 6858000"/>
              <a:gd name="connsiteX516" fmla="*/ 4830582 w 7467600"/>
              <a:gd name="connsiteY516" fmla="*/ 4676000 h 6858000"/>
              <a:gd name="connsiteX517" fmla="*/ 4830100 w 7467600"/>
              <a:gd name="connsiteY517" fmla="*/ 4675554 h 6858000"/>
              <a:gd name="connsiteX518" fmla="*/ 4036318 w 7467600"/>
              <a:gd name="connsiteY518" fmla="*/ 4147013 h 6858000"/>
              <a:gd name="connsiteX519" fmla="*/ 3432098 w 7467600"/>
              <a:gd name="connsiteY519" fmla="*/ 3537312 h 6858000"/>
              <a:gd name="connsiteX520" fmla="*/ 3446761 w 7467600"/>
              <a:gd name="connsiteY520" fmla="*/ 3461278 h 6858000"/>
              <a:gd name="connsiteX521" fmla="*/ 4419733 w 7467600"/>
              <a:gd name="connsiteY521" fmla="*/ 3963555 h 6858000"/>
              <a:gd name="connsiteX522" fmla="*/ 4781371 w 7467600"/>
              <a:gd name="connsiteY522" fmla="*/ 4458604 h 6858000"/>
              <a:gd name="connsiteX523" fmla="*/ 4780440 w 7467600"/>
              <a:gd name="connsiteY523" fmla="*/ 4470290 h 6858000"/>
              <a:gd name="connsiteX524" fmla="*/ 4898954 w 7467600"/>
              <a:gd name="connsiteY524" fmla="*/ 4662092 h 6858000"/>
              <a:gd name="connsiteX525" fmla="*/ 4900699 w 7467600"/>
              <a:gd name="connsiteY525" fmla="*/ 4670867 h 6858000"/>
              <a:gd name="connsiteX526" fmla="*/ 5714511 w 7467600"/>
              <a:gd name="connsiteY526" fmla="*/ 4663483 h 6858000"/>
              <a:gd name="connsiteX527" fmla="*/ 5464793 w 7467600"/>
              <a:gd name="connsiteY527" fmla="*/ 4393556 h 6858000"/>
              <a:gd name="connsiteX528" fmla="*/ 5461897 w 7467600"/>
              <a:gd name="connsiteY528" fmla="*/ 4390879 h 6858000"/>
              <a:gd name="connsiteX529" fmla="*/ 4294126 w 7467600"/>
              <a:gd name="connsiteY529" fmla="*/ 3303048 h 6858000"/>
              <a:gd name="connsiteX530" fmla="*/ 4305321 w 7467600"/>
              <a:gd name="connsiteY530" fmla="*/ 3256953 h 6858000"/>
              <a:gd name="connsiteX531" fmla="*/ 4949299 w 7467600"/>
              <a:gd name="connsiteY531" fmla="*/ 3766336 h 6858000"/>
              <a:gd name="connsiteX532" fmla="*/ 5291452 w 7467600"/>
              <a:gd name="connsiteY532" fmla="*/ 4076801 h 6858000"/>
              <a:gd name="connsiteX533" fmla="*/ 5434998 w 7467600"/>
              <a:gd name="connsiteY533" fmla="*/ 4254100 h 6858000"/>
              <a:gd name="connsiteX534" fmla="*/ 5351015 w 7467600"/>
              <a:gd name="connsiteY534" fmla="*/ 3760989 h 6858000"/>
              <a:gd name="connsiteX535" fmla="*/ 5413780 w 7467600"/>
              <a:gd name="connsiteY535" fmla="*/ 2966265 h 6858000"/>
              <a:gd name="connsiteX536" fmla="*/ 5425627 w 7467600"/>
              <a:gd name="connsiteY536" fmla="*/ 2954192 h 6858000"/>
              <a:gd name="connsiteX537" fmla="*/ 6604735 w 7467600"/>
              <a:gd name="connsiteY537" fmla="*/ 2041381 h 6858000"/>
              <a:gd name="connsiteX538" fmla="*/ 7204487 w 7467600"/>
              <a:gd name="connsiteY538" fmla="*/ 2742112 h 6858000"/>
              <a:gd name="connsiteX539" fmla="*/ 7131592 w 7467600"/>
              <a:gd name="connsiteY539" fmla="*/ 2672096 h 6858000"/>
              <a:gd name="connsiteX540" fmla="*/ 6996344 w 7467600"/>
              <a:gd name="connsiteY540" fmla="*/ 2518310 h 6858000"/>
              <a:gd name="connsiteX541" fmla="*/ 6735495 w 7467600"/>
              <a:gd name="connsiteY541" fmla="*/ 2196890 h 6858000"/>
              <a:gd name="connsiteX542" fmla="*/ 6721901 w 7467600"/>
              <a:gd name="connsiteY542" fmla="*/ 2179274 h 6858000"/>
              <a:gd name="connsiteX543" fmla="*/ 6604735 w 7467600"/>
              <a:gd name="connsiteY543" fmla="*/ 2041381 h 6858000"/>
              <a:gd name="connsiteX544" fmla="*/ 6591670 w 7467600"/>
              <a:gd name="connsiteY544" fmla="*/ 1988277 h 6858000"/>
              <a:gd name="connsiteX545" fmla="*/ 6747349 w 7467600"/>
              <a:gd name="connsiteY545" fmla="*/ 2160069 h 6858000"/>
              <a:gd name="connsiteX546" fmla="*/ 6760943 w 7467600"/>
              <a:gd name="connsiteY546" fmla="*/ 2177686 h 6858000"/>
              <a:gd name="connsiteX547" fmla="*/ 7021065 w 7467600"/>
              <a:gd name="connsiteY547" fmla="*/ 2498102 h 6858000"/>
              <a:gd name="connsiteX548" fmla="*/ 7155223 w 7467600"/>
              <a:gd name="connsiteY548" fmla="*/ 2650386 h 6858000"/>
              <a:gd name="connsiteX549" fmla="*/ 7203167 w 7467600"/>
              <a:gd name="connsiteY549" fmla="*/ 2697288 h 6858000"/>
              <a:gd name="connsiteX550" fmla="*/ 6937703 w 7467600"/>
              <a:gd name="connsiteY550" fmla="*/ 2321981 h 6858000"/>
              <a:gd name="connsiteX551" fmla="*/ 6591670 w 7467600"/>
              <a:gd name="connsiteY551" fmla="*/ 1988277 h 6858000"/>
              <a:gd name="connsiteX552" fmla="*/ 5798671 w 7467600"/>
              <a:gd name="connsiteY552" fmla="*/ 1981601 h 6858000"/>
              <a:gd name="connsiteX553" fmla="*/ 5754709 w 7467600"/>
              <a:gd name="connsiteY553" fmla="*/ 2071454 h 6858000"/>
              <a:gd name="connsiteX554" fmla="*/ 5763044 w 7467600"/>
              <a:gd name="connsiteY554" fmla="*/ 2842206 h 6858000"/>
              <a:gd name="connsiteX555" fmla="*/ 5764974 w 7467600"/>
              <a:gd name="connsiteY555" fmla="*/ 2799609 h 6858000"/>
              <a:gd name="connsiteX556" fmla="*/ 5767665 w 7467600"/>
              <a:gd name="connsiteY556" fmla="*/ 2666409 h 6858000"/>
              <a:gd name="connsiteX557" fmla="*/ 5763055 w 7467600"/>
              <a:gd name="connsiteY557" fmla="*/ 2579705 h 6858000"/>
              <a:gd name="connsiteX558" fmla="*/ 5758079 w 7467600"/>
              <a:gd name="connsiteY558" fmla="*/ 2492508 h 6858000"/>
              <a:gd name="connsiteX559" fmla="*/ 5779325 w 7467600"/>
              <a:gd name="connsiteY559" fmla="*/ 2197069 h 6858000"/>
              <a:gd name="connsiteX560" fmla="*/ 5798671 w 7467600"/>
              <a:gd name="connsiteY560" fmla="*/ 1981601 h 6858000"/>
              <a:gd name="connsiteX561" fmla="*/ 5829202 w 7467600"/>
              <a:gd name="connsiteY561" fmla="*/ 1971679 h 6858000"/>
              <a:gd name="connsiteX562" fmla="*/ 5809558 w 7467600"/>
              <a:gd name="connsiteY562" fmla="*/ 2198043 h 6858000"/>
              <a:gd name="connsiteX563" fmla="*/ 5788653 w 7467600"/>
              <a:gd name="connsiteY563" fmla="*/ 2489430 h 6858000"/>
              <a:gd name="connsiteX564" fmla="*/ 5793439 w 7467600"/>
              <a:gd name="connsiteY564" fmla="*/ 2575235 h 6858000"/>
              <a:gd name="connsiteX565" fmla="*/ 5796837 w 7467600"/>
              <a:gd name="connsiteY565" fmla="*/ 2637633 h 6858000"/>
              <a:gd name="connsiteX566" fmla="*/ 5818614 w 7467600"/>
              <a:gd name="connsiteY566" fmla="*/ 2473055 h 6858000"/>
              <a:gd name="connsiteX567" fmla="*/ 5829202 w 7467600"/>
              <a:gd name="connsiteY567" fmla="*/ 1971679 h 6858000"/>
              <a:gd name="connsiteX568" fmla="*/ 5911389 w 7467600"/>
              <a:gd name="connsiteY568" fmla="*/ 1898371 h 6858000"/>
              <a:gd name="connsiteX569" fmla="*/ 6237627 w 7467600"/>
              <a:gd name="connsiteY569" fmla="*/ 2231921 h 6858000"/>
              <a:gd name="connsiteX570" fmla="*/ 5911389 w 7467600"/>
              <a:gd name="connsiteY570" fmla="*/ 1898371 h 6858000"/>
              <a:gd name="connsiteX571" fmla="*/ 6944437 w 7467600"/>
              <a:gd name="connsiteY571" fmla="*/ 1575402 h 6858000"/>
              <a:gd name="connsiteX572" fmla="*/ 6304730 w 7467600"/>
              <a:gd name="connsiteY572" fmla="*/ 1766654 h 6858000"/>
              <a:gd name="connsiteX573" fmla="*/ 6944437 w 7467600"/>
              <a:gd name="connsiteY573" fmla="*/ 1575402 h 6858000"/>
              <a:gd name="connsiteX574" fmla="*/ 7019523 w 7467600"/>
              <a:gd name="connsiteY574" fmla="*/ 1519450 h 6858000"/>
              <a:gd name="connsiteX575" fmla="*/ 6298091 w 7467600"/>
              <a:gd name="connsiteY575" fmla="*/ 1737122 h 6858000"/>
              <a:gd name="connsiteX576" fmla="*/ 7019523 w 7467600"/>
              <a:gd name="connsiteY576" fmla="*/ 1519450 h 6858000"/>
              <a:gd name="connsiteX577" fmla="*/ 2399523 w 7467600"/>
              <a:gd name="connsiteY577" fmla="*/ 1428234 h 6858000"/>
              <a:gd name="connsiteX578" fmla="*/ 2224982 w 7467600"/>
              <a:gd name="connsiteY578" fmla="*/ 1826201 h 6858000"/>
              <a:gd name="connsiteX579" fmla="*/ 2096099 w 7467600"/>
              <a:gd name="connsiteY579" fmla="*/ 2345900 h 6858000"/>
              <a:gd name="connsiteX580" fmla="*/ 2283317 w 7467600"/>
              <a:gd name="connsiteY580" fmla="*/ 1796925 h 6858000"/>
              <a:gd name="connsiteX581" fmla="*/ 2399523 w 7467600"/>
              <a:gd name="connsiteY581" fmla="*/ 1428234 h 6858000"/>
              <a:gd name="connsiteX582" fmla="*/ 2448558 w 7467600"/>
              <a:gd name="connsiteY582" fmla="*/ 1373435 h 6858000"/>
              <a:gd name="connsiteX583" fmla="*/ 2312521 w 7467600"/>
              <a:gd name="connsiteY583" fmla="*/ 1806140 h 6858000"/>
              <a:gd name="connsiteX584" fmla="*/ 2127533 w 7467600"/>
              <a:gd name="connsiteY584" fmla="*/ 2348380 h 6858000"/>
              <a:gd name="connsiteX585" fmla="*/ 2358080 w 7467600"/>
              <a:gd name="connsiteY585" fmla="*/ 1866134 h 6858000"/>
              <a:gd name="connsiteX586" fmla="*/ 2407436 w 7467600"/>
              <a:gd name="connsiteY586" fmla="*/ 1651070 h 6858000"/>
              <a:gd name="connsiteX587" fmla="*/ 2448558 w 7467600"/>
              <a:gd name="connsiteY587" fmla="*/ 1373435 h 6858000"/>
              <a:gd name="connsiteX588" fmla="*/ 278707 w 7467600"/>
              <a:gd name="connsiteY588" fmla="*/ 1352270 h 6858000"/>
              <a:gd name="connsiteX589" fmla="*/ 321570 w 7467600"/>
              <a:gd name="connsiteY589" fmla="*/ 1861610 h 6858000"/>
              <a:gd name="connsiteX590" fmla="*/ 294281 w 7467600"/>
              <a:gd name="connsiteY590" fmla="*/ 1440658 h 6858000"/>
              <a:gd name="connsiteX591" fmla="*/ 278707 w 7467600"/>
              <a:gd name="connsiteY591" fmla="*/ 1352270 h 6858000"/>
              <a:gd name="connsiteX592" fmla="*/ 1423821 w 7467600"/>
              <a:gd name="connsiteY592" fmla="*/ 1351958 h 6858000"/>
              <a:gd name="connsiteX593" fmla="*/ 1638521 w 7467600"/>
              <a:gd name="connsiteY593" fmla="*/ 1908470 h 6858000"/>
              <a:gd name="connsiteX594" fmla="*/ 1754199 w 7467600"/>
              <a:gd name="connsiteY594" fmla="*/ 2149284 h 6858000"/>
              <a:gd name="connsiteX595" fmla="*/ 1908359 w 7467600"/>
              <a:gd name="connsiteY595" fmla="*/ 2364988 h 6858000"/>
              <a:gd name="connsiteX596" fmla="*/ 1647661 w 7467600"/>
              <a:gd name="connsiteY596" fmla="*/ 1825945 h 6858000"/>
              <a:gd name="connsiteX597" fmla="*/ 1423821 w 7467600"/>
              <a:gd name="connsiteY597" fmla="*/ 1351958 h 6858000"/>
              <a:gd name="connsiteX598" fmla="*/ 1431890 w 7467600"/>
              <a:gd name="connsiteY598" fmla="*/ 1306475 h 6858000"/>
              <a:gd name="connsiteX599" fmla="*/ 1507597 w 7467600"/>
              <a:gd name="connsiteY599" fmla="*/ 1446132 h 6858000"/>
              <a:gd name="connsiteX600" fmla="*/ 1674586 w 7467600"/>
              <a:gd name="connsiteY600" fmla="*/ 1813832 h 6858000"/>
              <a:gd name="connsiteX601" fmla="*/ 1815950 w 7467600"/>
              <a:gd name="connsiteY601" fmla="*/ 2128564 h 6858000"/>
              <a:gd name="connsiteX602" fmla="*/ 1984242 w 7467600"/>
              <a:gd name="connsiteY602" fmla="*/ 2430829 h 6858000"/>
              <a:gd name="connsiteX603" fmla="*/ 2014023 w 7467600"/>
              <a:gd name="connsiteY603" fmla="*/ 2450995 h 6858000"/>
              <a:gd name="connsiteX604" fmla="*/ 1747337 w 7467600"/>
              <a:gd name="connsiteY604" fmla="*/ 1855264 h 6858000"/>
              <a:gd name="connsiteX605" fmla="*/ 1533749 w 7467600"/>
              <a:gd name="connsiteY605" fmla="*/ 1478656 h 6858000"/>
              <a:gd name="connsiteX606" fmla="*/ 1431890 w 7467600"/>
              <a:gd name="connsiteY606" fmla="*/ 1306475 h 6858000"/>
              <a:gd name="connsiteX607" fmla="*/ 5052692 w 7467600"/>
              <a:gd name="connsiteY607" fmla="*/ 1292994 h 6858000"/>
              <a:gd name="connsiteX608" fmla="*/ 5200661 w 7467600"/>
              <a:gd name="connsiteY608" fmla="*/ 1635186 h 6858000"/>
              <a:gd name="connsiteX609" fmla="*/ 5297138 w 7467600"/>
              <a:gd name="connsiteY609" fmla="*/ 1906351 h 6858000"/>
              <a:gd name="connsiteX610" fmla="*/ 5052692 w 7467600"/>
              <a:gd name="connsiteY610" fmla="*/ 1292994 h 6858000"/>
              <a:gd name="connsiteX611" fmla="*/ 5009948 w 7467600"/>
              <a:gd name="connsiteY611" fmla="*/ 1273619 h 6858000"/>
              <a:gd name="connsiteX612" fmla="*/ 5121777 w 7467600"/>
              <a:gd name="connsiteY612" fmla="*/ 1654213 h 6858000"/>
              <a:gd name="connsiteX613" fmla="*/ 5293545 w 7467600"/>
              <a:gd name="connsiteY613" fmla="*/ 2072247 h 6858000"/>
              <a:gd name="connsiteX614" fmla="*/ 5294042 w 7467600"/>
              <a:gd name="connsiteY614" fmla="*/ 2065019 h 6858000"/>
              <a:gd name="connsiteX615" fmla="*/ 5171936 w 7467600"/>
              <a:gd name="connsiteY615" fmla="*/ 1647613 h 6858000"/>
              <a:gd name="connsiteX616" fmla="*/ 5009948 w 7467600"/>
              <a:gd name="connsiteY616" fmla="*/ 1273619 h 6858000"/>
              <a:gd name="connsiteX617" fmla="*/ 655236 w 7467600"/>
              <a:gd name="connsiteY617" fmla="*/ 1268632 h 6858000"/>
              <a:gd name="connsiteX618" fmla="*/ 839521 w 7467600"/>
              <a:gd name="connsiteY618" fmla="*/ 1685315 h 6858000"/>
              <a:gd name="connsiteX619" fmla="*/ 1109416 w 7467600"/>
              <a:gd name="connsiteY619" fmla="*/ 2061663 h 6858000"/>
              <a:gd name="connsiteX620" fmla="*/ 1298300 w 7467600"/>
              <a:gd name="connsiteY620" fmla="*/ 2247742 h 6858000"/>
              <a:gd name="connsiteX621" fmla="*/ 1125871 w 7467600"/>
              <a:gd name="connsiteY621" fmla="*/ 1989513 h 6858000"/>
              <a:gd name="connsiteX622" fmla="*/ 981574 w 7467600"/>
              <a:gd name="connsiteY622" fmla="*/ 1783157 h 6858000"/>
              <a:gd name="connsiteX623" fmla="*/ 922198 w 7467600"/>
              <a:gd name="connsiteY623" fmla="*/ 1677437 h 6858000"/>
              <a:gd name="connsiteX624" fmla="*/ 869293 w 7467600"/>
              <a:gd name="connsiteY624" fmla="*/ 1583214 h 6858000"/>
              <a:gd name="connsiteX625" fmla="*/ 751431 w 7467600"/>
              <a:gd name="connsiteY625" fmla="*/ 1405731 h 6858000"/>
              <a:gd name="connsiteX626" fmla="*/ 655236 w 7467600"/>
              <a:gd name="connsiteY626" fmla="*/ 1268632 h 6858000"/>
              <a:gd name="connsiteX627" fmla="*/ 6516292 w 7467600"/>
              <a:gd name="connsiteY627" fmla="*/ 1263064 h 6858000"/>
              <a:gd name="connsiteX628" fmla="*/ 5736320 w 7467600"/>
              <a:gd name="connsiteY628" fmla="*/ 1501803 h 6858000"/>
              <a:gd name="connsiteX629" fmla="*/ 6516292 w 7467600"/>
              <a:gd name="connsiteY629" fmla="*/ 1263064 h 6858000"/>
              <a:gd name="connsiteX630" fmla="*/ 291466 w 7467600"/>
              <a:gd name="connsiteY630" fmla="*/ 1250369 h 6858000"/>
              <a:gd name="connsiteX631" fmla="*/ 323180 w 7467600"/>
              <a:gd name="connsiteY631" fmla="*/ 1435283 h 6858000"/>
              <a:gd name="connsiteX632" fmla="*/ 349381 w 7467600"/>
              <a:gd name="connsiteY632" fmla="*/ 1875041 h 6858000"/>
              <a:gd name="connsiteX633" fmla="*/ 374363 w 7467600"/>
              <a:gd name="connsiteY633" fmla="*/ 1506494 h 6858000"/>
              <a:gd name="connsiteX634" fmla="*/ 302168 w 7467600"/>
              <a:gd name="connsiteY634" fmla="*/ 1274495 h 6858000"/>
              <a:gd name="connsiteX635" fmla="*/ 291466 w 7467600"/>
              <a:gd name="connsiteY635" fmla="*/ 1250369 h 6858000"/>
              <a:gd name="connsiteX636" fmla="*/ 678222 w 7467600"/>
              <a:gd name="connsiteY636" fmla="*/ 1248670 h 6858000"/>
              <a:gd name="connsiteX637" fmla="*/ 775536 w 7467600"/>
              <a:gd name="connsiteY637" fmla="*/ 1388015 h 6858000"/>
              <a:gd name="connsiteX638" fmla="*/ 894529 w 7467600"/>
              <a:gd name="connsiteY638" fmla="*/ 1567739 h 6858000"/>
              <a:gd name="connsiteX639" fmla="*/ 948000 w 7467600"/>
              <a:gd name="connsiteY639" fmla="*/ 1663088 h 6858000"/>
              <a:gd name="connsiteX640" fmla="*/ 1006812 w 7467600"/>
              <a:gd name="connsiteY640" fmla="*/ 1767683 h 6858000"/>
              <a:gd name="connsiteX641" fmla="*/ 1149133 w 7467600"/>
              <a:gd name="connsiteY641" fmla="*/ 1971513 h 6858000"/>
              <a:gd name="connsiteX642" fmla="*/ 1333952 w 7467600"/>
              <a:gd name="connsiteY642" fmla="*/ 2251620 h 6858000"/>
              <a:gd name="connsiteX643" fmla="*/ 1337329 w 7467600"/>
              <a:gd name="connsiteY643" fmla="*/ 2258350 h 6858000"/>
              <a:gd name="connsiteX644" fmla="*/ 1014726 w 7467600"/>
              <a:gd name="connsiteY644" fmla="*/ 1615556 h 6858000"/>
              <a:gd name="connsiteX645" fmla="*/ 678222 w 7467600"/>
              <a:gd name="connsiteY645" fmla="*/ 1248670 h 6858000"/>
              <a:gd name="connsiteX646" fmla="*/ 6691602 w 7467600"/>
              <a:gd name="connsiteY646" fmla="*/ 1140573 h 6858000"/>
              <a:gd name="connsiteX647" fmla="*/ 6571100 w 7467600"/>
              <a:gd name="connsiteY647" fmla="*/ 1183662 h 6858000"/>
              <a:gd name="connsiteX648" fmla="*/ 6241687 w 7467600"/>
              <a:gd name="connsiteY648" fmla="*/ 1257600 h 6858000"/>
              <a:gd name="connsiteX649" fmla="*/ 5693009 w 7467600"/>
              <a:gd name="connsiteY649" fmla="*/ 1478256 h 6858000"/>
              <a:gd name="connsiteX650" fmla="*/ 6548420 w 7467600"/>
              <a:gd name="connsiteY650" fmla="*/ 1214599 h 6858000"/>
              <a:gd name="connsiteX651" fmla="*/ 6605473 w 7467600"/>
              <a:gd name="connsiteY651" fmla="*/ 1184686 h 6858000"/>
              <a:gd name="connsiteX652" fmla="*/ 6691602 w 7467600"/>
              <a:gd name="connsiteY652" fmla="*/ 1140573 h 6858000"/>
              <a:gd name="connsiteX653" fmla="*/ 4002475 w 7467600"/>
              <a:gd name="connsiteY653" fmla="*/ 1037802 h 6858000"/>
              <a:gd name="connsiteX654" fmla="*/ 4000324 w 7467600"/>
              <a:gd name="connsiteY654" fmla="*/ 1039362 h 6858000"/>
              <a:gd name="connsiteX655" fmla="*/ 4002862 w 7467600"/>
              <a:gd name="connsiteY655" fmla="*/ 1042866 h 6858000"/>
              <a:gd name="connsiteX656" fmla="*/ 4002475 w 7467600"/>
              <a:gd name="connsiteY656" fmla="*/ 1037802 h 6858000"/>
              <a:gd name="connsiteX657" fmla="*/ 506322 w 7467600"/>
              <a:gd name="connsiteY657" fmla="*/ 1020997 h 6858000"/>
              <a:gd name="connsiteX658" fmla="*/ 533068 w 7467600"/>
              <a:gd name="connsiteY658" fmla="*/ 1029409 h 6858000"/>
              <a:gd name="connsiteX659" fmla="*/ 1232525 w 7467600"/>
              <a:gd name="connsiteY659" fmla="*/ 1804675 h 6858000"/>
              <a:gd name="connsiteX660" fmla="*/ 1388858 w 7467600"/>
              <a:gd name="connsiteY660" fmla="*/ 2368011 h 6858000"/>
              <a:gd name="connsiteX661" fmla="*/ 1384098 w 7467600"/>
              <a:gd name="connsiteY661" fmla="*/ 2378125 h 6858000"/>
              <a:gd name="connsiteX662" fmla="*/ 1425393 w 7467600"/>
              <a:gd name="connsiteY662" fmla="*/ 2589124 h 6858000"/>
              <a:gd name="connsiteX663" fmla="*/ 1424001 w 7467600"/>
              <a:gd name="connsiteY663" fmla="*/ 2597541 h 6858000"/>
              <a:gd name="connsiteX664" fmla="*/ 2152729 w 7467600"/>
              <a:gd name="connsiteY664" fmla="*/ 2864487 h 6858000"/>
              <a:gd name="connsiteX665" fmla="*/ 2020609 w 7467600"/>
              <a:gd name="connsiteY665" fmla="*/ 2539671 h 6858000"/>
              <a:gd name="connsiteX666" fmla="*/ 2018920 w 7467600"/>
              <a:gd name="connsiteY666" fmla="*/ 2536309 h 6858000"/>
              <a:gd name="connsiteX667" fmla="*/ 1342441 w 7467600"/>
              <a:gd name="connsiteY667" fmla="*/ 1173017 h 6858000"/>
              <a:gd name="connsiteX668" fmla="*/ 1367925 w 7467600"/>
              <a:gd name="connsiteY668" fmla="*/ 1135648 h 6858000"/>
              <a:gd name="connsiteX669" fmla="*/ 1771401 w 7467600"/>
              <a:gd name="connsiteY669" fmla="*/ 1806673 h 6858000"/>
              <a:gd name="connsiteX670" fmla="*/ 1972385 w 7467600"/>
              <a:gd name="connsiteY670" fmla="*/ 2198735 h 6858000"/>
              <a:gd name="connsiteX671" fmla="*/ 2040892 w 7467600"/>
              <a:gd name="connsiteY671" fmla="*/ 2405205 h 6858000"/>
              <a:gd name="connsiteX672" fmla="*/ 2131689 w 7467600"/>
              <a:gd name="connsiteY672" fmla="*/ 1936926 h 6858000"/>
              <a:gd name="connsiteX673" fmla="*/ 2454820 w 7467600"/>
              <a:gd name="connsiteY673" fmla="*/ 1248808 h 6858000"/>
              <a:gd name="connsiteX674" fmla="*/ 2492512 w 7467600"/>
              <a:gd name="connsiteY674" fmla="*/ 1302920 h 6858000"/>
              <a:gd name="connsiteX675" fmla="*/ 2081216 w 7467600"/>
              <a:gd name="connsiteY675" fmla="*/ 2527513 h 6858000"/>
              <a:gd name="connsiteX676" fmla="*/ 2081211 w 7467600"/>
              <a:gd name="connsiteY676" fmla="*/ 2528916 h 6858000"/>
              <a:gd name="connsiteX677" fmla="*/ 2199067 w 7467600"/>
              <a:gd name="connsiteY677" fmla="*/ 2884061 h 6858000"/>
              <a:gd name="connsiteX678" fmla="*/ 3192586 w 7467600"/>
              <a:gd name="connsiteY678" fmla="*/ 3411496 h 6858000"/>
              <a:gd name="connsiteX679" fmla="*/ 3182620 w 7467600"/>
              <a:gd name="connsiteY679" fmla="*/ 3483279 h 6858000"/>
              <a:gd name="connsiteX680" fmla="*/ 2435119 w 7467600"/>
              <a:gd name="connsiteY680" fmla="*/ 3080173 h 6858000"/>
              <a:gd name="connsiteX681" fmla="*/ 2410152 w 7467600"/>
              <a:gd name="connsiteY681" fmla="*/ 3063751 h 6858000"/>
              <a:gd name="connsiteX682" fmla="*/ 2408099 w 7467600"/>
              <a:gd name="connsiteY682" fmla="*/ 3064403 h 6858000"/>
              <a:gd name="connsiteX683" fmla="*/ 2407218 w 7467600"/>
              <a:gd name="connsiteY683" fmla="*/ 3070324 h 6858000"/>
              <a:gd name="connsiteX684" fmla="*/ 2380138 w 7467600"/>
              <a:gd name="connsiteY684" fmla="*/ 3099341 h 6858000"/>
              <a:gd name="connsiteX685" fmla="*/ 1765923 w 7467600"/>
              <a:gd name="connsiteY685" fmla="*/ 3581043 h 6858000"/>
              <a:gd name="connsiteX686" fmla="*/ 1702258 w 7467600"/>
              <a:gd name="connsiteY686" fmla="*/ 3612286 h 6858000"/>
              <a:gd name="connsiteX687" fmla="*/ 1538370 w 7467600"/>
              <a:gd name="connsiteY687" fmla="*/ 3811804 h 6858000"/>
              <a:gd name="connsiteX688" fmla="*/ 542867 w 7467600"/>
              <a:gd name="connsiteY688" fmla="*/ 4944092 h 6858000"/>
              <a:gd name="connsiteX689" fmla="*/ 515800 w 7467600"/>
              <a:gd name="connsiteY689" fmla="*/ 4862180 h 6858000"/>
              <a:gd name="connsiteX690" fmla="*/ 909145 w 7467600"/>
              <a:gd name="connsiteY690" fmla="*/ 4199225 h 6858000"/>
              <a:gd name="connsiteX691" fmla="*/ 1214067 w 7467600"/>
              <a:gd name="connsiteY691" fmla="*/ 3908561 h 6858000"/>
              <a:gd name="connsiteX692" fmla="*/ 640967 w 7467600"/>
              <a:gd name="connsiteY692" fmla="*/ 4105601 h 6858000"/>
              <a:gd name="connsiteX693" fmla="*/ 112563 w 7467600"/>
              <a:gd name="connsiteY693" fmla="*/ 4396952 h 6858000"/>
              <a:gd name="connsiteX694" fmla="*/ 0 w 7467600"/>
              <a:gd name="connsiteY694" fmla="*/ 4466006 h 6858000"/>
              <a:gd name="connsiteX695" fmla="*/ 0 w 7467600"/>
              <a:gd name="connsiteY695" fmla="*/ 4233763 h 6858000"/>
              <a:gd name="connsiteX696" fmla="*/ 36881 w 7467600"/>
              <a:gd name="connsiteY696" fmla="*/ 4200118 h 6858000"/>
              <a:gd name="connsiteX697" fmla="*/ 910534 w 7467600"/>
              <a:gd name="connsiteY697" fmla="*/ 3629753 h 6858000"/>
              <a:gd name="connsiteX698" fmla="*/ 1578717 w 7467600"/>
              <a:gd name="connsiteY698" fmla="*/ 3575982 h 6858000"/>
              <a:gd name="connsiteX699" fmla="*/ 2338780 w 7467600"/>
              <a:gd name="connsiteY699" fmla="*/ 3033725 h 6858000"/>
              <a:gd name="connsiteX700" fmla="*/ 1807991 w 7467600"/>
              <a:gd name="connsiteY700" fmla="*/ 2807184 h 6858000"/>
              <a:gd name="connsiteX701" fmla="*/ 1416358 w 7467600"/>
              <a:gd name="connsiteY701" fmla="*/ 3112571 h 6858000"/>
              <a:gd name="connsiteX702" fmla="*/ 939066 w 7467600"/>
              <a:gd name="connsiteY702" fmla="*/ 3378798 h 6858000"/>
              <a:gd name="connsiteX703" fmla="*/ 115099 w 7467600"/>
              <a:gd name="connsiteY703" fmla="*/ 3607650 h 6858000"/>
              <a:gd name="connsiteX704" fmla="*/ 97284 w 7467600"/>
              <a:gd name="connsiteY704" fmla="*/ 3520393 h 6858000"/>
              <a:gd name="connsiteX705" fmla="*/ 922050 w 7467600"/>
              <a:gd name="connsiteY705" fmla="*/ 3074867 h 6858000"/>
              <a:gd name="connsiteX706" fmla="*/ 1405265 w 7467600"/>
              <a:gd name="connsiteY706" fmla="*/ 3016319 h 6858000"/>
              <a:gd name="connsiteX707" fmla="*/ 1407512 w 7467600"/>
              <a:gd name="connsiteY707" fmla="*/ 3018001 h 6858000"/>
              <a:gd name="connsiteX708" fmla="*/ 1726266 w 7467600"/>
              <a:gd name="connsiteY708" fmla="*/ 2777274 h 6858000"/>
              <a:gd name="connsiteX709" fmla="*/ 625390 w 7467600"/>
              <a:gd name="connsiteY709" fmla="*/ 2514541 h 6858000"/>
              <a:gd name="connsiteX710" fmla="*/ 619799 w 7467600"/>
              <a:gd name="connsiteY710" fmla="*/ 2527180 h 6858000"/>
              <a:gd name="connsiteX711" fmla="*/ 310030 w 7467600"/>
              <a:gd name="connsiteY711" fmla="*/ 2771818 h 6858000"/>
              <a:gd name="connsiteX712" fmla="*/ 173877 w 7467600"/>
              <a:gd name="connsiteY712" fmla="*/ 2937056 h 6858000"/>
              <a:gd name="connsiteX713" fmla="*/ 77889 w 7467600"/>
              <a:gd name="connsiteY713" fmla="*/ 3138440 h 6858000"/>
              <a:gd name="connsiteX714" fmla="*/ 0 w 7467600"/>
              <a:gd name="connsiteY714" fmla="*/ 3271395 h 6858000"/>
              <a:gd name="connsiteX715" fmla="*/ 0 w 7467600"/>
              <a:gd name="connsiteY715" fmla="*/ 3153002 h 6858000"/>
              <a:gd name="connsiteX716" fmla="*/ 2386 w 7467600"/>
              <a:gd name="connsiteY716" fmla="*/ 3149203 h 6858000"/>
              <a:gd name="connsiteX717" fmla="*/ 89753 w 7467600"/>
              <a:gd name="connsiteY717" fmla="*/ 2987702 h 6858000"/>
              <a:gd name="connsiteX718" fmla="*/ 76869 w 7467600"/>
              <a:gd name="connsiteY718" fmla="*/ 3005404 h 6858000"/>
              <a:gd name="connsiteX719" fmla="*/ 32049 w 7467600"/>
              <a:gd name="connsiteY719" fmla="*/ 3065814 h 6858000"/>
              <a:gd name="connsiteX720" fmla="*/ 0 w 7467600"/>
              <a:gd name="connsiteY720" fmla="*/ 3108744 h 6858000"/>
              <a:gd name="connsiteX721" fmla="*/ 0 w 7467600"/>
              <a:gd name="connsiteY721" fmla="*/ 3058059 h 6858000"/>
              <a:gd name="connsiteX722" fmla="*/ 7610 w 7467600"/>
              <a:gd name="connsiteY722" fmla="*/ 3047889 h 6858000"/>
              <a:gd name="connsiteX723" fmla="*/ 52419 w 7467600"/>
              <a:gd name="connsiteY723" fmla="*/ 2987479 h 6858000"/>
              <a:gd name="connsiteX724" fmla="*/ 59142 w 7467600"/>
              <a:gd name="connsiteY724" fmla="*/ 2978488 h 6858000"/>
              <a:gd name="connsiteX725" fmla="*/ 0 w 7467600"/>
              <a:gd name="connsiteY725" fmla="*/ 3015334 h 6858000"/>
              <a:gd name="connsiteX726" fmla="*/ 0 w 7467600"/>
              <a:gd name="connsiteY726" fmla="*/ 2914286 h 6858000"/>
              <a:gd name="connsiteX727" fmla="*/ 36383 w 7467600"/>
              <a:gd name="connsiteY727" fmla="*/ 2901128 h 6858000"/>
              <a:gd name="connsiteX728" fmla="*/ 156329 w 7467600"/>
              <a:gd name="connsiteY728" fmla="*/ 2840533 h 6858000"/>
              <a:gd name="connsiteX729" fmla="*/ 358355 w 7467600"/>
              <a:gd name="connsiteY729" fmla="*/ 2620471 h 6858000"/>
              <a:gd name="connsiteX730" fmla="*/ 510577 w 7467600"/>
              <a:gd name="connsiteY730" fmla="*/ 2501244 h 6858000"/>
              <a:gd name="connsiteX731" fmla="*/ 211967 w 7467600"/>
              <a:gd name="connsiteY731" fmla="*/ 2479171 h 6858000"/>
              <a:gd name="connsiteX732" fmla="*/ 0 w 7467600"/>
              <a:gd name="connsiteY732" fmla="*/ 2476398 h 6858000"/>
              <a:gd name="connsiteX733" fmla="*/ 0 w 7467600"/>
              <a:gd name="connsiteY733" fmla="*/ 2389189 h 6858000"/>
              <a:gd name="connsiteX734" fmla="*/ 103062 w 7467600"/>
              <a:gd name="connsiteY734" fmla="*/ 2389518 h 6858000"/>
              <a:gd name="connsiteX735" fmla="*/ 510734 w 7467600"/>
              <a:gd name="connsiteY735" fmla="*/ 2416201 h 6858000"/>
              <a:gd name="connsiteX736" fmla="*/ 279257 w 7467600"/>
              <a:gd name="connsiteY736" fmla="*/ 2092102 h 6858000"/>
              <a:gd name="connsiteX737" fmla="*/ 65265 w 7467600"/>
              <a:gd name="connsiteY737" fmla="*/ 2006049 h 6858000"/>
              <a:gd name="connsiteX738" fmla="*/ 0 w 7467600"/>
              <a:gd name="connsiteY738" fmla="*/ 1982532 h 6858000"/>
              <a:gd name="connsiteX739" fmla="*/ 0 w 7467600"/>
              <a:gd name="connsiteY739" fmla="*/ 1912789 h 6858000"/>
              <a:gd name="connsiteX740" fmla="*/ 97460 w 7467600"/>
              <a:gd name="connsiteY740" fmla="*/ 1953725 h 6858000"/>
              <a:gd name="connsiteX741" fmla="*/ 221272 w 7467600"/>
              <a:gd name="connsiteY741" fmla="*/ 1980766 h 6858000"/>
              <a:gd name="connsiteX742" fmla="*/ 116765 w 7467600"/>
              <a:gd name="connsiteY742" fmla="*/ 1911033 h 6858000"/>
              <a:gd name="connsiteX743" fmla="*/ 16405 w 7467600"/>
              <a:gd name="connsiteY743" fmla="*/ 1803412 h 6858000"/>
              <a:gd name="connsiteX744" fmla="*/ 0 w 7467600"/>
              <a:gd name="connsiteY744" fmla="*/ 1784777 h 6858000"/>
              <a:gd name="connsiteX745" fmla="*/ 0 w 7467600"/>
              <a:gd name="connsiteY745" fmla="*/ 1740082 h 6858000"/>
              <a:gd name="connsiteX746" fmla="*/ 39394 w 7467600"/>
              <a:gd name="connsiteY746" fmla="*/ 1784856 h 6858000"/>
              <a:gd name="connsiteX747" fmla="*/ 135813 w 7467600"/>
              <a:gd name="connsiteY747" fmla="*/ 1888838 h 6858000"/>
              <a:gd name="connsiteX748" fmla="*/ 242575 w 7467600"/>
              <a:gd name="connsiteY748" fmla="*/ 1958841 h 6858000"/>
              <a:gd name="connsiteX749" fmla="*/ 82197 w 7467600"/>
              <a:gd name="connsiteY749" fmla="*/ 1754826 h 6858000"/>
              <a:gd name="connsiteX750" fmla="*/ 0 w 7467600"/>
              <a:gd name="connsiteY750" fmla="*/ 1679650 h 6858000"/>
              <a:gd name="connsiteX751" fmla="*/ 0 w 7467600"/>
              <a:gd name="connsiteY751" fmla="*/ 1602463 h 6858000"/>
              <a:gd name="connsiteX752" fmla="*/ 84689 w 7467600"/>
              <a:gd name="connsiteY752" fmla="*/ 1677442 h 6858000"/>
              <a:gd name="connsiteX753" fmla="*/ 298437 w 7467600"/>
              <a:gd name="connsiteY753" fmla="*/ 1968019 h 6858000"/>
              <a:gd name="connsiteX754" fmla="*/ 227269 w 7467600"/>
              <a:gd name="connsiteY754" fmla="*/ 1114064 h 6858000"/>
              <a:gd name="connsiteX755" fmla="*/ 248003 w 7467600"/>
              <a:gd name="connsiteY755" fmla="*/ 1089613 h 6858000"/>
              <a:gd name="connsiteX756" fmla="*/ 427020 w 7467600"/>
              <a:gd name="connsiteY756" fmla="*/ 1619803 h 6858000"/>
              <a:gd name="connsiteX757" fmla="*/ 340345 w 7467600"/>
              <a:gd name="connsiteY757" fmla="*/ 2027739 h 6858000"/>
              <a:gd name="connsiteX758" fmla="*/ 360865 w 7467600"/>
              <a:gd name="connsiteY758" fmla="*/ 2044827 h 6858000"/>
              <a:gd name="connsiteX759" fmla="*/ 560414 w 7467600"/>
              <a:gd name="connsiteY759" fmla="*/ 2421457 h 6858000"/>
              <a:gd name="connsiteX760" fmla="*/ 1359703 w 7467600"/>
              <a:gd name="connsiteY760" fmla="*/ 2578554 h 6858000"/>
              <a:gd name="connsiteX761" fmla="*/ 1359422 w 7467600"/>
              <a:gd name="connsiteY761" fmla="*/ 2577994 h 6858000"/>
              <a:gd name="connsiteX762" fmla="*/ 828701 w 7467600"/>
              <a:gd name="connsiteY762" fmla="*/ 1839520 h 6858000"/>
              <a:gd name="connsiteX763" fmla="*/ 494427 w 7467600"/>
              <a:gd name="connsiteY763" fmla="*/ 1092333 h 6858000"/>
              <a:gd name="connsiteX764" fmla="*/ 506322 w 7467600"/>
              <a:gd name="connsiteY764" fmla="*/ 1020997 h 6858000"/>
              <a:gd name="connsiteX765" fmla="*/ 4570198 w 7467600"/>
              <a:gd name="connsiteY765" fmla="*/ 978081 h 6858000"/>
              <a:gd name="connsiteX766" fmla="*/ 4523691 w 7467600"/>
              <a:gd name="connsiteY766" fmla="*/ 1127776 h 6858000"/>
              <a:gd name="connsiteX767" fmla="*/ 4509875 w 7467600"/>
              <a:gd name="connsiteY767" fmla="*/ 1167552 h 6858000"/>
              <a:gd name="connsiteX768" fmla="*/ 4478168 w 7467600"/>
              <a:gd name="connsiteY768" fmla="*/ 1260735 h 6858000"/>
              <a:gd name="connsiteX769" fmla="*/ 4409309 w 7467600"/>
              <a:gd name="connsiteY769" fmla="*/ 1666996 h 6858000"/>
              <a:gd name="connsiteX770" fmla="*/ 4370031 w 7467600"/>
              <a:gd name="connsiteY770" fmla="*/ 1955666 h 6858000"/>
              <a:gd name="connsiteX771" fmla="*/ 4570198 w 7467600"/>
              <a:gd name="connsiteY771" fmla="*/ 978081 h 6858000"/>
              <a:gd name="connsiteX772" fmla="*/ 4557898 w 7467600"/>
              <a:gd name="connsiteY772" fmla="*/ 900011 h 6858000"/>
              <a:gd name="connsiteX773" fmla="*/ 4344840 w 7467600"/>
              <a:gd name="connsiteY773" fmla="*/ 1922038 h 6858000"/>
              <a:gd name="connsiteX774" fmla="*/ 4378710 w 7467600"/>
              <a:gd name="connsiteY774" fmla="*/ 1665516 h 6858000"/>
              <a:gd name="connsiteX775" fmla="*/ 4448798 w 7467600"/>
              <a:gd name="connsiteY775" fmla="*/ 1253024 h 6858000"/>
              <a:gd name="connsiteX776" fmla="*/ 4480315 w 7467600"/>
              <a:gd name="connsiteY776" fmla="*/ 1158454 h 6858000"/>
              <a:gd name="connsiteX777" fmla="*/ 4494133 w 7467600"/>
              <a:gd name="connsiteY777" fmla="*/ 1118676 h 6858000"/>
              <a:gd name="connsiteX778" fmla="*/ 4557898 w 7467600"/>
              <a:gd name="connsiteY778" fmla="*/ 900011 h 6858000"/>
              <a:gd name="connsiteX779" fmla="*/ 5870151 w 7467600"/>
              <a:gd name="connsiteY779" fmla="*/ 898890 h 6858000"/>
              <a:gd name="connsiteX780" fmla="*/ 5861335 w 7467600"/>
              <a:gd name="connsiteY780" fmla="*/ 899177 h 6858000"/>
              <a:gd name="connsiteX781" fmla="*/ 5843702 w 7467600"/>
              <a:gd name="connsiteY781" fmla="*/ 899748 h 6858000"/>
              <a:gd name="connsiteX782" fmla="*/ 5651107 w 7467600"/>
              <a:gd name="connsiteY782" fmla="*/ 920306 h 6858000"/>
              <a:gd name="connsiteX783" fmla="*/ 5459407 w 7467600"/>
              <a:gd name="connsiteY783" fmla="*/ 940975 h 6858000"/>
              <a:gd name="connsiteX784" fmla="*/ 5374846 w 7467600"/>
              <a:gd name="connsiteY784" fmla="*/ 941988 h 6858000"/>
              <a:gd name="connsiteX785" fmla="*/ 5256105 w 7467600"/>
              <a:gd name="connsiteY785" fmla="*/ 945632 h 6858000"/>
              <a:gd name="connsiteX786" fmla="*/ 5107071 w 7467600"/>
              <a:gd name="connsiteY786" fmla="*/ 969720 h 6858000"/>
              <a:gd name="connsiteX787" fmla="*/ 4998681 w 7467600"/>
              <a:gd name="connsiteY787" fmla="*/ 988771 h 6858000"/>
              <a:gd name="connsiteX788" fmla="*/ 5870151 w 7467600"/>
              <a:gd name="connsiteY788" fmla="*/ 898890 h 6858000"/>
              <a:gd name="connsiteX789" fmla="*/ 5504425 w 7467600"/>
              <a:gd name="connsiteY789" fmla="*/ 848067 h 6858000"/>
              <a:gd name="connsiteX790" fmla="*/ 4968849 w 7467600"/>
              <a:gd name="connsiteY790" fmla="*/ 962318 h 6858000"/>
              <a:gd name="connsiteX791" fmla="*/ 5104039 w 7467600"/>
              <a:gd name="connsiteY791" fmla="*/ 940634 h 6858000"/>
              <a:gd name="connsiteX792" fmla="*/ 5256311 w 7467600"/>
              <a:gd name="connsiteY792" fmla="*/ 916490 h 6858000"/>
              <a:gd name="connsiteX793" fmla="*/ 5377381 w 7467600"/>
              <a:gd name="connsiteY793" fmla="*/ 912671 h 6858000"/>
              <a:gd name="connsiteX794" fmla="*/ 5460148 w 7467600"/>
              <a:gd name="connsiteY794" fmla="*/ 911442 h 6858000"/>
              <a:gd name="connsiteX795" fmla="*/ 5648971 w 7467600"/>
              <a:gd name="connsiteY795" fmla="*/ 891331 h 6858000"/>
              <a:gd name="connsiteX796" fmla="*/ 5844807 w 7467600"/>
              <a:gd name="connsiteY796" fmla="*/ 870718 h 6858000"/>
              <a:gd name="connsiteX797" fmla="*/ 5862975 w 7467600"/>
              <a:gd name="connsiteY797" fmla="*/ 869756 h 6858000"/>
              <a:gd name="connsiteX798" fmla="*/ 5920887 w 7467600"/>
              <a:gd name="connsiteY798" fmla="*/ 865929 h 6858000"/>
              <a:gd name="connsiteX799" fmla="*/ 5504425 w 7467600"/>
              <a:gd name="connsiteY799" fmla="*/ 848067 h 6858000"/>
              <a:gd name="connsiteX800" fmla="*/ 3607114 w 7467600"/>
              <a:gd name="connsiteY800" fmla="*/ 467441 h 6858000"/>
              <a:gd name="connsiteX801" fmla="*/ 3296242 w 7467600"/>
              <a:gd name="connsiteY801" fmla="*/ 807991 h 6858000"/>
              <a:gd name="connsiteX802" fmla="*/ 3174674 w 7467600"/>
              <a:gd name="connsiteY802" fmla="*/ 919759 h 6858000"/>
              <a:gd name="connsiteX803" fmla="*/ 3042978 w 7467600"/>
              <a:gd name="connsiteY803" fmla="*/ 1054894 h 6858000"/>
              <a:gd name="connsiteX804" fmla="*/ 2968914 w 7467600"/>
              <a:gd name="connsiteY804" fmla="*/ 1133756 h 6858000"/>
              <a:gd name="connsiteX805" fmla="*/ 3103823 w 7467600"/>
              <a:gd name="connsiteY805" fmla="*/ 1026814 h 6858000"/>
              <a:gd name="connsiteX806" fmla="*/ 3607114 w 7467600"/>
              <a:gd name="connsiteY806" fmla="*/ 467441 h 6858000"/>
              <a:gd name="connsiteX807" fmla="*/ 3744487 w 7467600"/>
              <a:gd name="connsiteY807" fmla="*/ 383136 h 6858000"/>
              <a:gd name="connsiteX808" fmla="*/ 3970213 w 7467600"/>
              <a:gd name="connsiteY808" fmla="*/ 995559 h 6858000"/>
              <a:gd name="connsiteX809" fmla="*/ 3744487 w 7467600"/>
              <a:gd name="connsiteY809" fmla="*/ 383136 h 6858000"/>
              <a:gd name="connsiteX810" fmla="*/ 3624562 w 7467600"/>
              <a:gd name="connsiteY810" fmla="*/ 367041 h 6858000"/>
              <a:gd name="connsiteX811" fmla="*/ 3489712 w 7467600"/>
              <a:gd name="connsiteY811" fmla="*/ 485386 h 6858000"/>
              <a:gd name="connsiteX812" fmla="*/ 3182994 w 7467600"/>
              <a:gd name="connsiteY812" fmla="*/ 828265 h 6858000"/>
              <a:gd name="connsiteX813" fmla="*/ 2892114 w 7467600"/>
              <a:gd name="connsiteY813" fmla="*/ 1172635 h 6858000"/>
              <a:gd name="connsiteX814" fmla="*/ 3021459 w 7467600"/>
              <a:gd name="connsiteY814" fmla="*/ 1035385 h 6858000"/>
              <a:gd name="connsiteX815" fmla="*/ 3153873 w 7467600"/>
              <a:gd name="connsiteY815" fmla="*/ 898971 h 6858000"/>
              <a:gd name="connsiteX816" fmla="*/ 3276511 w 7467600"/>
              <a:gd name="connsiteY816" fmla="*/ 786423 h 6858000"/>
              <a:gd name="connsiteX817" fmla="*/ 3584154 w 7467600"/>
              <a:gd name="connsiteY817" fmla="*/ 448218 h 6858000"/>
              <a:gd name="connsiteX818" fmla="*/ 3624562 w 7467600"/>
              <a:gd name="connsiteY818" fmla="*/ 367041 h 6858000"/>
              <a:gd name="connsiteX819" fmla="*/ 3766672 w 7467600"/>
              <a:gd name="connsiteY819" fmla="*/ 359429 h 6858000"/>
              <a:gd name="connsiteX820" fmla="*/ 3996338 w 7467600"/>
              <a:gd name="connsiteY820" fmla="*/ 968237 h 6858000"/>
              <a:gd name="connsiteX821" fmla="*/ 3766672 w 7467600"/>
              <a:gd name="connsiteY821" fmla="*/ 359429 h 6858000"/>
              <a:gd name="connsiteX822" fmla="*/ 5805386 w 7467600"/>
              <a:gd name="connsiteY822" fmla="*/ 239240 h 6858000"/>
              <a:gd name="connsiteX823" fmla="*/ 5736947 w 7467600"/>
              <a:gd name="connsiteY823" fmla="*/ 261367 h 6858000"/>
              <a:gd name="connsiteX824" fmla="*/ 5427012 w 7467600"/>
              <a:gd name="connsiteY824" fmla="*/ 311272 h 6858000"/>
              <a:gd name="connsiteX825" fmla="*/ 5147818 w 7467600"/>
              <a:gd name="connsiteY825" fmla="*/ 322112 h 6858000"/>
              <a:gd name="connsiteX826" fmla="*/ 5060854 w 7467600"/>
              <a:gd name="connsiteY826" fmla="*/ 311882 h 6858000"/>
              <a:gd name="connsiteX827" fmla="*/ 4945989 w 7467600"/>
              <a:gd name="connsiteY827" fmla="*/ 300516 h 6858000"/>
              <a:gd name="connsiteX828" fmla="*/ 5410479 w 7467600"/>
              <a:gd name="connsiteY828" fmla="*/ 348434 h 6858000"/>
              <a:gd name="connsiteX829" fmla="*/ 5805386 w 7467600"/>
              <a:gd name="connsiteY829" fmla="*/ 239240 h 6858000"/>
              <a:gd name="connsiteX830" fmla="*/ 5905192 w 7467600"/>
              <a:gd name="connsiteY830" fmla="*/ 163079 h 6858000"/>
              <a:gd name="connsiteX831" fmla="*/ 5865655 w 7467600"/>
              <a:gd name="connsiteY831" fmla="*/ 171901 h 6858000"/>
              <a:gd name="connsiteX832" fmla="*/ 5259740 w 7467600"/>
              <a:gd name="connsiteY832" fmla="*/ 257013 h 6858000"/>
              <a:gd name="connsiteX833" fmla="*/ 5208466 w 7467600"/>
              <a:gd name="connsiteY833" fmla="*/ 257550 h 6858000"/>
              <a:gd name="connsiteX834" fmla="*/ 4980204 w 7467600"/>
              <a:gd name="connsiteY834" fmla="*/ 271903 h 6858000"/>
              <a:gd name="connsiteX835" fmla="*/ 5068068 w 7467600"/>
              <a:gd name="connsiteY835" fmla="*/ 282244 h 6858000"/>
              <a:gd name="connsiteX836" fmla="*/ 5153231 w 7467600"/>
              <a:gd name="connsiteY836" fmla="*/ 292240 h 6858000"/>
              <a:gd name="connsiteX837" fmla="*/ 5426491 w 7467600"/>
              <a:gd name="connsiteY837" fmla="*/ 281128 h 6858000"/>
              <a:gd name="connsiteX838" fmla="*/ 5731212 w 7467600"/>
              <a:gd name="connsiteY838" fmla="*/ 231951 h 6858000"/>
              <a:gd name="connsiteX839" fmla="*/ 5905192 w 7467600"/>
              <a:gd name="connsiteY839" fmla="*/ 163079 h 6858000"/>
              <a:gd name="connsiteX840" fmla="*/ 5944437 w 7467600"/>
              <a:gd name="connsiteY840" fmla="*/ 113829 h 6858000"/>
              <a:gd name="connsiteX841" fmla="*/ 5825032 w 7467600"/>
              <a:gd name="connsiteY841" fmla="*/ 146405 h 6858000"/>
              <a:gd name="connsiteX842" fmla="*/ 4955599 w 7467600"/>
              <a:gd name="connsiteY842" fmla="*/ 247008 h 6858000"/>
              <a:gd name="connsiteX843" fmla="*/ 5210104 w 7467600"/>
              <a:gd name="connsiteY843" fmla="*/ 228123 h 6858000"/>
              <a:gd name="connsiteX844" fmla="*/ 5261015 w 7467600"/>
              <a:gd name="connsiteY844" fmla="*/ 227087 h 6858000"/>
              <a:gd name="connsiteX845" fmla="*/ 5861181 w 7467600"/>
              <a:gd name="connsiteY845" fmla="*/ 143093 h 6858000"/>
              <a:gd name="connsiteX846" fmla="*/ 5961252 w 7467600"/>
              <a:gd name="connsiteY846" fmla="*/ 114820 h 6858000"/>
              <a:gd name="connsiteX847" fmla="*/ 5944437 w 7467600"/>
              <a:gd name="connsiteY847" fmla="*/ 113829 h 6858000"/>
              <a:gd name="connsiteX848" fmla="*/ 3882765 w 7467600"/>
              <a:gd name="connsiteY848" fmla="*/ 0 h 6858000"/>
              <a:gd name="connsiteX849" fmla="*/ 3995099 w 7467600"/>
              <a:gd name="connsiteY849" fmla="*/ 0 h 6858000"/>
              <a:gd name="connsiteX850" fmla="*/ 4163818 w 7467600"/>
              <a:gd name="connsiteY850" fmla="*/ 234104 h 6858000"/>
              <a:gd name="connsiteX851" fmla="*/ 4172099 w 7467600"/>
              <a:gd name="connsiteY851" fmla="*/ 234207 h 6858000"/>
              <a:gd name="connsiteX852" fmla="*/ 4784282 w 7467600"/>
              <a:gd name="connsiteY852" fmla="*/ 276561 h 6858000"/>
              <a:gd name="connsiteX853" fmla="*/ 4801687 w 7467600"/>
              <a:gd name="connsiteY853" fmla="*/ 267764 h 6858000"/>
              <a:gd name="connsiteX854" fmla="*/ 6082788 w 7467600"/>
              <a:gd name="connsiteY854" fmla="*/ 64119 h 6858000"/>
              <a:gd name="connsiteX855" fmla="*/ 6099442 w 7467600"/>
              <a:gd name="connsiteY855" fmla="*/ 82568 h 6858000"/>
              <a:gd name="connsiteX856" fmla="*/ 4804137 w 7467600"/>
              <a:gd name="connsiteY856" fmla="*/ 320931 h 6858000"/>
              <a:gd name="connsiteX857" fmla="*/ 4227047 w 7467600"/>
              <a:gd name="connsiteY857" fmla="*/ 313415 h 6858000"/>
              <a:gd name="connsiteX858" fmla="*/ 4346041 w 7467600"/>
              <a:gd name="connsiteY858" fmla="*/ 456086 h 6858000"/>
              <a:gd name="connsiteX859" fmla="*/ 4870967 w 7467600"/>
              <a:gd name="connsiteY859" fmla="*/ 963061 h 6858000"/>
              <a:gd name="connsiteX860" fmla="*/ 4889647 w 7467600"/>
              <a:gd name="connsiteY860" fmla="*/ 957147 h 6858000"/>
              <a:gd name="connsiteX861" fmla="*/ 5422504 w 7467600"/>
              <a:gd name="connsiteY861" fmla="*/ 805191 h 6858000"/>
              <a:gd name="connsiteX862" fmla="*/ 6087656 w 7467600"/>
              <a:gd name="connsiteY862" fmla="*/ 826703 h 6858000"/>
              <a:gd name="connsiteX863" fmla="*/ 6058717 w 7467600"/>
              <a:gd name="connsiteY863" fmla="*/ 865992 h 6858000"/>
              <a:gd name="connsiteX864" fmla="*/ 4974153 w 7467600"/>
              <a:gd name="connsiteY864" fmla="*/ 1045456 h 6858000"/>
              <a:gd name="connsiteX865" fmla="*/ 5627835 w 7467600"/>
              <a:gd name="connsiteY865" fmla="*/ 1472077 h 6858000"/>
              <a:gd name="connsiteX866" fmla="*/ 5629817 w 7467600"/>
              <a:gd name="connsiteY866" fmla="*/ 1471412 h 6858000"/>
              <a:gd name="connsiteX867" fmla="*/ 5634124 w 7467600"/>
              <a:gd name="connsiteY867" fmla="*/ 1470572 h 6858000"/>
              <a:gd name="connsiteX868" fmla="*/ 5755832 w 7467600"/>
              <a:gd name="connsiteY868" fmla="*/ 1383886 h 6858000"/>
              <a:gd name="connsiteX869" fmla="*/ 6014186 w 7467600"/>
              <a:gd name="connsiteY869" fmla="*/ 1279799 h 6858000"/>
              <a:gd name="connsiteX870" fmla="*/ 6901619 w 7467600"/>
              <a:gd name="connsiteY870" fmla="*/ 1047874 h 6858000"/>
              <a:gd name="connsiteX871" fmla="*/ 6931566 w 7467600"/>
              <a:gd name="connsiteY871" fmla="*/ 1062034 h 6858000"/>
              <a:gd name="connsiteX872" fmla="*/ 5790982 w 7467600"/>
              <a:gd name="connsiteY872" fmla="*/ 1561380 h 6858000"/>
              <a:gd name="connsiteX873" fmla="*/ 6188971 w 7467600"/>
              <a:gd name="connsiteY873" fmla="*/ 1755168 h 6858000"/>
              <a:gd name="connsiteX874" fmla="*/ 6202446 w 7467600"/>
              <a:gd name="connsiteY874" fmla="*/ 1752268 h 6858000"/>
              <a:gd name="connsiteX875" fmla="*/ 7179560 w 7467600"/>
              <a:gd name="connsiteY875" fmla="*/ 1467551 h 6858000"/>
              <a:gd name="connsiteX876" fmla="*/ 7158730 w 7467600"/>
              <a:gd name="connsiteY876" fmla="*/ 1507835 h 6858000"/>
              <a:gd name="connsiteX877" fmla="*/ 6326959 w 7467600"/>
              <a:gd name="connsiteY877" fmla="*/ 1817686 h 6858000"/>
              <a:gd name="connsiteX878" fmla="*/ 6537433 w 7467600"/>
              <a:gd name="connsiteY878" fmla="*/ 1907790 h 6858000"/>
              <a:gd name="connsiteX879" fmla="*/ 6550221 w 7467600"/>
              <a:gd name="connsiteY879" fmla="*/ 1910729 h 6858000"/>
              <a:gd name="connsiteX880" fmla="*/ 6964438 w 7467600"/>
              <a:gd name="connsiteY880" fmla="*/ 2209505 h 6858000"/>
              <a:gd name="connsiteX881" fmla="*/ 7367862 w 7467600"/>
              <a:gd name="connsiteY881" fmla="*/ 2806833 h 6858000"/>
              <a:gd name="connsiteX882" fmla="*/ 7364329 w 7467600"/>
              <a:gd name="connsiteY882" fmla="*/ 2826907 h 6858000"/>
              <a:gd name="connsiteX883" fmla="*/ 7290545 w 7467600"/>
              <a:gd name="connsiteY883" fmla="*/ 2850663 h 6858000"/>
              <a:gd name="connsiteX884" fmla="*/ 6472036 w 7467600"/>
              <a:gd name="connsiteY884" fmla="*/ 1959003 h 6858000"/>
              <a:gd name="connsiteX885" fmla="*/ 5792897 w 7467600"/>
              <a:gd name="connsiteY885" fmla="*/ 1647747 h 6858000"/>
              <a:gd name="connsiteX886" fmla="*/ 5842751 w 7467600"/>
              <a:gd name="connsiteY886" fmla="*/ 1816112 h 6858000"/>
              <a:gd name="connsiteX887" fmla="*/ 5847424 w 7467600"/>
              <a:gd name="connsiteY887" fmla="*/ 1815776 h 6858000"/>
              <a:gd name="connsiteX888" fmla="*/ 6399821 w 7467600"/>
              <a:gd name="connsiteY888" fmla="*/ 2344799 h 6858000"/>
              <a:gd name="connsiteX889" fmla="*/ 6323232 w 7467600"/>
              <a:gd name="connsiteY889" fmla="*/ 2389634 h 6858000"/>
              <a:gd name="connsiteX890" fmla="*/ 5942958 w 7467600"/>
              <a:gd name="connsiteY890" fmla="*/ 2077708 h 6858000"/>
              <a:gd name="connsiteX891" fmla="*/ 5921559 w 7467600"/>
              <a:gd name="connsiteY891" fmla="*/ 2378596 h 6858000"/>
              <a:gd name="connsiteX892" fmla="*/ 5817651 w 7467600"/>
              <a:gd name="connsiteY892" fmla="*/ 3023919 h 6858000"/>
              <a:gd name="connsiteX893" fmla="*/ 5729634 w 7467600"/>
              <a:gd name="connsiteY893" fmla="*/ 3051849 h 6858000"/>
              <a:gd name="connsiteX894" fmla="*/ 5611018 w 7467600"/>
              <a:gd name="connsiteY894" fmla="*/ 2316769 h 6858000"/>
              <a:gd name="connsiteX895" fmla="*/ 5687608 w 7467600"/>
              <a:gd name="connsiteY895" fmla="*/ 2039972 h 6858000"/>
              <a:gd name="connsiteX896" fmla="*/ 5657554 w 7467600"/>
              <a:gd name="connsiteY896" fmla="*/ 1576445 h 6858000"/>
              <a:gd name="connsiteX897" fmla="*/ 5150475 w 7467600"/>
              <a:gd name="connsiteY897" fmla="*/ 1274012 h 6858000"/>
              <a:gd name="connsiteX898" fmla="*/ 5349142 w 7467600"/>
              <a:gd name="connsiteY898" fmla="*/ 2204405 h 6858000"/>
              <a:gd name="connsiteX899" fmla="*/ 5262214 w 7467600"/>
              <a:gd name="connsiteY899" fmla="*/ 2233836 h 6858000"/>
              <a:gd name="connsiteX900" fmla="*/ 4981539 w 7467600"/>
              <a:gd name="connsiteY900" fmla="*/ 1542201 h 6858000"/>
              <a:gd name="connsiteX901" fmla="*/ 4958461 w 7467600"/>
              <a:gd name="connsiteY901" fmla="*/ 1136957 h 6858000"/>
              <a:gd name="connsiteX902" fmla="*/ 4655015 w 7467600"/>
              <a:gd name="connsiteY902" fmla="*/ 891426 h 6858000"/>
              <a:gd name="connsiteX903" fmla="*/ 4348002 w 7467600"/>
              <a:gd name="connsiteY903" fmla="*/ 2205895 h 6858000"/>
              <a:gd name="connsiteX904" fmla="*/ 4262250 w 7467600"/>
              <a:gd name="connsiteY904" fmla="*/ 2219972 h 6858000"/>
              <a:gd name="connsiteX905" fmla="*/ 4550611 w 7467600"/>
              <a:gd name="connsiteY905" fmla="*/ 817540 h 6858000"/>
              <a:gd name="connsiteX906" fmla="*/ 4564418 w 7467600"/>
              <a:gd name="connsiteY906" fmla="*/ 808293 h 6858000"/>
              <a:gd name="connsiteX907" fmla="*/ 4266388 w 7467600"/>
              <a:gd name="connsiteY907" fmla="*/ 500083 h 6858000"/>
              <a:gd name="connsiteX908" fmla="*/ 4032842 w 7467600"/>
              <a:gd name="connsiteY908" fmla="*/ 211809 h 6858000"/>
              <a:gd name="connsiteX909" fmla="*/ 3882765 w 7467600"/>
              <a:gd name="connsiteY909" fmla="*/ 0 h 6858000"/>
              <a:gd name="connsiteX910" fmla="*/ 3721337 w 7467600"/>
              <a:gd name="connsiteY910" fmla="*/ 0 h 6858000"/>
              <a:gd name="connsiteX911" fmla="*/ 3797544 w 7467600"/>
              <a:gd name="connsiteY911" fmla="*/ 0 h 6858000"/>
              <a:gd name="connsiteX912" fmla="*/ 3775734 w 7467600"/>
              <a:gd name="connsiteY912" fmla="*/ 95131 h 6858000"/>
              <a:gd name="connsiteX913" fmla="*/ 3724807 w 7467600"/>
              <a:gd name="connsiteY913" fmla="*/ 272257 h 6858000"/>
              <a:gd name="connsiteX914" fmla="*/ 3726844 w 7467600"/>
              <a:gd name="connsiteY914" fmla="*/ 282988 h 6858000"/>
              <a:gd name="connsiteX915" fmla="*/ 3742664 w 7467600"/>
              <a:gd name="connsiteY915" fmla="*/ 279918 h 6858000"/>
              <a:gd name="connsiteX916" fmla="*/ 4103910 w 7467600"/>
              <a:gd name="connsiteY916" fmla="*/ 1161917 h 6858000"/>
              <a:gd name="connsiteX917" fmla="*/ 4020269 w 7467600"/>
              <a:gd name="connsiteY917" fmla="*/ 1200406 h 6858000"/>
              <a:gd name="connsiteX918" fmla="*/ 3674882 w 7467600"/>
              <a:gd name="connsiteY918" fmla="*/ 488524 h 6858000"/>
              <a:gd name="connsiteX919" fmla="*/ 3132682 w 7467600"/>
              <a:gd name="connsiteY919" fmla="*/ 1072284 h 6858000"/>
              <a:gd name="connsiteX920" fmla="*/ 2716346 w 7467600"/>
              <a:gd name="connsiteY920" fmla="*/ 1276376 h 6858000"/>
              <a:gd name="connsiteX921" fmla="*/ 2716772 w 7467600"/>
              <a:gd name="connsiteY921" fmla="*/ 1255462 h 6858000"/>
              <a:gd name="connsiteX922" fmla="*/ 3471096 w 7467600"/>
              <a:gd name="connsiteY922" fmla="*/ 437072 h 6858000"/>
              <a:gd name="connsiteX923" fmla="*/ 3639057 w 7467600"/>
              <a:gd name="connsiteY923" fmla="*/ 286334 h 6858000"/>
              <a:gd name="connsiteX924" fmla="*/ 3640309 w 7467600"/>
              <a:gd name="connsiteY924" fmla="*/ 284664 h 6858000"/>
              <a:gd name="connsiteX925" fmla="*/ 3646022 w 7467600"/>
              <a:gd name="connsiteY925" fmla="*/ 276711 h 6858000"/>
              <a:gd name="connsiteX926" fmla="*/ 3707943 w 7467600"/>
              <a:gd name="connsiteY926" fmla="*/ 65958 h 6858000"/>
              <a:gd name="connsiteX927" fmla="*/ 3721337 w 7467600"/>
              <a:gd name="connsiteY927" fmla="*/ 0 h 6858000"/>
              <a:gd name="connsiteX928" fmla="*/ 2867960 w 7467600"/>
              <a:gd name="connsiteY928" fmla="*/ 0 h 6858000"/>
              <a:gd name="connsiteX929" fmla="*/ 2926351 w 7467600"/>
              <a:gd name="connsiteY929" fmla="*/ 0 h 6858000"/>
              <a:gd name="connsiteX930" fmla="*/ 2902823 w 7467600"/>
              <a:gd name="connsiteY930" fmla="*/ 262929 h 6858000"/>
              <a:gd name="connsiteX931" fmla="*/ 2940663 w 7467600"/>
              <a:gd name="connsiteY931" fmla="*/ 140884 h 6858000"/>
              <a:gd name="connsiteX932" fmla="*/ 2947039 w 7467600"/>
              <a:gd name="connsiteY932" fmla="*/ 122524 h 6858000"/>
              <a:gd name="connsiteX933" fmla="*/ 2984316 w 7467600"/>
              <a:gd name="connsiteY933" fmla="*/ 0 h 6858000"/>
              <a:gd name="connsiteX934" fmla="*/ 3016114 w 7467600"/>
              <a:gd name="connsiteY934" fmla="*/ 0 h 6858000"/>
              <a:gd name="connsiteX935" fmla="*/ 2979949 w 7467600"/>
              <a:gd name="connsiteY935" fmla="*/ 119274 h 6858000"/>
              <a:gd name="connsiteX936" fmla="*/ 3023879 w 7467600"/>
              <a:gd name="connsiteY936" fmla="*/ 0 h 6858000"/>
              <a:gd name="connsiteX937" fmla="*/ 3105400 w 7467600"/>
              <a:gd name="connsiteY937" fmla="*/ 0 h 6858000"/>
              <a:gd name="connsiteX938" fmla="*/ 3094669 w 7467600"/>
              <a:gd name="connsiteY938" fmla="*/ 30308 h 6858000"/>
              <a:gd name="connsiteX939" fmla="*/ 2901945 w 7467600"/>
              <a:gd name="connsiteY939" fmla="*/ 466538 h 6858000"/>
              <a:gd name="connsiteX940" fmla="*/ 2815209 w 7467600"/>
              <a:gd name="connsiteY940" fmla="*/ 497361 h 6858000"/>
              <a:gd name="connsiteX941" fmla="*/ 2844845 w 7467600"/>
              <a:gd name="connsiteY941" fmla="*/ 127638 h 6858000"/>
              <a:gd name="connsiteX942" fmla="*/ 2867960 w 7467600"/>
              <a:gd name="connsiteY942" fmla="*/ 0 h 6858000"/>
              <a:gd name="connsiteX943" fmla="*/ 1057230 w 7467600"/>
              <a:gd name="connsiteY943" fmla="*/ 0 h 6858000"/>
              <a:gd name="connsiteX944" fmla="*/ 1111003 w 7467600"/>
              <a:gd name="connsiteY944" fmla="*/ 0 h 6858000"/>
              <a:gd name="connsiteX945" fmla="*/ 1125553 w 7467600"/>
              <a:gd name="connsiteY945" fmla="*/ 52588 h 6858000"/>
              <a:gd name="connsiteX946" fmla="*/ 1304276 w 7467600"/>
              <a:gd name="connsiteY946" fmla="*/ 476275 h 6858000"/>
              <a:gd name="connsiteX947" fmla="*/ 1492066 w 7467600"/>
              <a:gd name="connsiteY947" fmla="*/ 886333 h 6858000"/>
              <a:gd name="connsiteX948" fmla="*/ 1423698 w 7467600"/>
              <a:gd name="connsiteY948" fmla="*/ 710817 h 6858000"/>
              <a:gd name="connsiteX949" fmla="*/ 1357609 w 7467600"/>
              <a:gd name="connsiteY949" fmla="*/ 532892 h 6858000"/>
              <a:gd name="connsiteX950" fmla="*/ 1309550 w 7467600"/>
              <a:gd name="connsiteY950" fmla="*/ 374031 h 6858000"/>
              <a:gd name="connsiteX951" fmla="*/ 1193673 w 7467600"/>
              <a:gd name="connsiteY951" fmla="*/ 49533 h 6858000"/>
              <a:gd name="connsiteX952" fmla="*/ 1164391 w 7467600"/>
              <a:gd name="connsiteY952" fmla="*/ 0 h 6858000"/>
              <a:gd name="connsiteX953" fmla="*/ 1200666 w 7467600"/>
              <a:gd name="connsiteY953" fmla="*/ 0 h 6858000"/>
              <a:gd name="connsiteX954" fmla="*/ 1223408 w 7467600"/>
              <a:gd name="connsiteY954" fmla="*/ 38996 h 6858000"/>
              <a:gd name="connsiteX955" fmla="*/ 1339635 w 7467600"/>
              <a:gd name="connsiteY955" fmla="*/ 365517 h 6858000"/>
              <a:gd name="connsiteX956" fmla="*/ 1387469 w 7467600"/>
              <a:gd name="connsiteY956" fmla="*/ 523079 h 6858000"/>
              <a:gd name="connsiteX957" fmla="*/ 1452685 w 7467600"/>
              <a:gd name="connsiteY957" fmla="*/ 699806 h 6858000"/>
              <a:gd name="connsiteX958" fmla="*/ 1492092 w 7467600"/>
              <a:gd name="connsiteY958" fmla="*/ 800424 h 6858000"/>
              <a:gd name="connsiteX959" fmla="*/ 1455302 w 7467600"/>
              <a:gd name="connsiteY959" fmla="*/ 632913 h 6858000"/>
              <a:gd name="connsiteX960" fmla="*/ 1222336 w 7467600"/>
              <a:gd name="connsiteY960" fmla="*/ 9480 h 6858000"/>
              <a:gd name="connsiteX961" fmla="*/ 1214634 w 7467600"/>
              <a:gd name="connsiteY961" fmla="*/ 0 h 6858000"/>
              <a:gd name="connsiteX962" fmla="*/ 1289827 w 7467600"/>
              <a:gd name="connsiteY962" fmla="*/ 0 h 6858000"/>
              <a:gd name="connsiteX963" fmla="*/ 1321076 w 7467600"/>
              <a:gd name="connsiteY963" fmla="*/ 59722 h 6858000"/>
              <a:gd name="connsiteX964" fmla="*/ 1512579 w 7467600"/>
              <a:gd name="connsiteY964" fmla="*/ 626441 h 6858000"/>
              <a:gd name="connsiteX965" fmla="*/ 1506076 w 7467600"/>
              <a:gd name="connsiteY965" fmla="*/ 1089289 h 6858000"/>
              <a:gd name="connsiteX966" fmla="*/ 1486346 w 7467600"/>
              <a:gd name="connsiteY966" fmla="*/ 1079919 h 6858000"/>
              <a:gd name="connsiteX967" fmla="*/ 1070511 w 7467600"/>
              <a:gd name="connsiteY967" fmla="*/ 48609 h 6858000"/>
              <a:gd name="connsiteX968" fmla="*/ 1057230 w 7467600"/>
              <a:gd name="connsiteY968" fmla="*/ 0 h 6858000"/>
              <a:gd name="connsiteX969" fmla="*/ 43151 w 7467600"/>
              <a:gd name="connsiteY969" fmla="*/ 0 h 6858000"/>
              <a:gd name="connsiteX970" fmla="*/ 95283 w 7467600"/>
              <a:gd name="connsiteY970" fmla="*/ 0 h 6858000"/>
              <a:gd name="connsiteX971" fmla="*/ 300708 w 7467600"/>
              <a:gd name="connsiteY971" fmla="*/ 154571 h 6858000"/>
              <a:gd name="connsiteX972" fmla="*/ 530414 w 7467600"/>
              <a:gd name="connsiteY972" fmla="*/ 354673 h 6858000"/>
              <a:gd name="connsiteX973" fmla="*/ 333785 w 7467600"/>
              <a:gd name="connsiteY973" fmla="*/ 161564 h 6858000"/>
              <a:gd name="connsiteX974" fmla="*/ 147005 w 7467600"/>
              <a:gd name="connsiteY974" fmla="*/ 0 h 6858000"/>
              <a:gd name="connsiteX975" fmla="*/ 272509 w 7467600"/>
              <a:gd name="connsiteY975" fmla="*/ 0 h 6858000"/>
              <a:gd name="connsiteX976" fmla="*/ 326276 w 7467600"/>
              <a:gd name="connsiteY976" fmla="*/ 45847 h 6858000"/>
              <a:gd name="connsiteX977" fmla="*/ 823759 w 7467600"/>
              <a:gd name="connsiteY977" fmla="*/ 574145 h 6858000"/>
              <a:gd name="connsiteX978" fmla="*/ 811254 w 7467600"/>
              <a:gd name="connsiteY978" fmla="*/ 665546 h 6858000"/>
              <a:gd name="connsiteX979" fmla="*/ 154042 w 7467600"/>
              <a:gd name="connsiteY979" fmla="*/ 261522 h 6858000"/>
              <a:gd name="connsiteX980" fmla="*/ 13550 w 7467600"/>
              <a:gd name="connsiteY980" fmla="*/ 158423 h 6858000"/>
              <a:gd name="connsiteX981" fmla="*/ 0 w 7467600"/>
              <a:gd name="connsiteY981" fmla="*/ 146618 h 6858000"/>
              <a:gd name="connsiteX982" fmla="*/ 0 w 7467600"/>
              <a:gd name="connsiteY982" fmla="*/ 59161 h 6858000"/>
              <a:gd name="connsiteX983" fmla="*/ 45427 w 7467600"/>
              <a:gd name="connsiteY983" fmla="*/ 101078 h 6858000"/>
              <a:gd name="connsiteX984" fmla="*/ 630103 w 7467600"/>
              <a:gd name="connsiteY984" fmla="*/ 485885 h 6858000"/>
              <a:gd name="connsiteX985" fmla="*/ 532040 w 7467600"/>
              <a:gd name="connsiteY985" fmla="*/ 399359 h 6858000"/>
              <a:gd name="connsiteX986" fmla="*/ 517618 w 7467600"/>
              <a:gd name="connsiteY986" fmla="*/ 385726 h 6858000"/>
              <a:gd name="connsiteX987" fmla="*/ 285074 w 7467600"/>
              <a:gd name="connsiteY987" fmla="*/ 182755 h 6858000"/>
              <a:gd name="connsiteX988" fmla="*/ 43151 w 7467600"/>
              <a:gd name="connsiteY98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312201 w 7467600"/>
              <a:gd name="connsiteY131" fmla="*/ 5128278 h 6858000"/>
              <a:gd name="connsiteX132" fmla="*/ 1903353 w 7467600"/>
              <a:gd name="connsiteY132" fmla="*/ 5044827 h 6858000"/>
              <a:gd name="connsiteX133" fmla="*/ 1936931 w 7467600"/>
              <a:gd name="connsiteY133" fmla="*/ 5093954 h 6858000"/>
              <a:gd name="connsiteX134" fmla="*/ 2195868 w 7467600"/>
              <a:gd name="connsiteY134" fmla="*/ 5396574 h 6858000"/>
              <a:gd name="connsiteX135" fmla="*/ 2088852 w 7467600"/>
              <a:gd name="connsiteY135" fmla="*/ 5166123 h 6858000"/>
              <a:gd name="connsiteX136" fmla="*/ 1958241 w 7467600"/>
              <a:gd name="connsiteY136" fmla="*/ 5067955 h 6858000"/>
              <a:gd name="connsiteX137" fmla="*/ 1903353 w 7467600"/>
              <a:gd name="connsiteY137" fmla="*/ 5044827 h 6858000"/>
              <a:gd name="connsiteX138" fmla="*/ 1979378 w 7467600"/>
              <a:gd name="connsiteY138" fmla="*/ 4769504 h 6858000"/>
              <a:gd name="connsiteX139" fmla="*/ 2882120 w 7467600"/>
              <a:gd name="connsiteY139" fmla="*/ 5064547 h 6858000"/>
              <a:gd name="connsiteX140" fmla="*/ 2793103 w 7467600"/>
              <a:gd name="connsiteY140" fmla="*/ 5039699 h 6858000"/>
              <a:gd name="connsiteX141" fmla="*/ 2770041 w 7467600"/>
              <a:gd name="connsiteY141" fmla="*/ 5033634 h 6858000"/>
              <a:gd name="connsiteX142" fmla="*/ 1979378 w 7467600"/>
              <a:gd name="connsiteY142" fmla="*/ 4769504 h 6858000"/>
              <a:gd name="connsiteX143" fmla="*/ 1927410 w 7467600"/>
              <a:gd name="connsiteY143" fmla="*/ 4716164 h 6858000"/>
              <a:gd name="connsiteX144" fmla="*/ 1959587 w 7467600"/>
              <a:gd name="connsiteY144" fmla="*/ 4728849 h 6858000"/>
              <a:gd name="connsiteX145" fmla="*/ 2777707 w 7467600"/>
              <a:gd name="connsiteY145" fmla="*/ 5003991 h 6858000"/>
              <a:gd name="connsiteX146" fmla="*/ 2800768 w 7467600"/>
              <a:gd name="connsiteY146" fmla="*/ 5010056 h 6858000"/>
              <a:gd name="connsiteX147" fmla="*/ 2879408 w 7467600"/>
              <a:gd name="connsiteY147" fmla="*/ 5031590 h 6858000"/>
              <a:gd name="connsiteX148" fmla="*/ 2862295 w 7467600"/>
              <a:gd name="connsiteY148" fmla="*/ 5022958 h 6858000"/>
              <a:gd name="connsiteX149" fmla="*/ 2813343 w 7467600"/>
              <a:gd name="connsiteY149" fmla="*/ 4998369 h 6858000"/>
              <a:gd name="connsiteX150" fmla="*/ 2646245 w 7467600"/>
              <a:gd name="connsiteY150" fmla="*/ 4930999 h 6858000"/>
              <a:gd name="connsiteX151" fmla="*/ 1999243 w 7467600"/>
              <a:gd name="connsiteY151" fmla="*/ 4730524 h 6858000"/>
              <a:gd name="connsiteX152" fmla="*/ 1979527 w 7467600"/>
              <a:gd name="connsiteY152" fmla="*/ 4726651 h 6858000"/>
              <a:gd name="connsiteX153" fmla="*/ 1927410 w 7467600"/>
              <a:gd name="connsiteY153" fmla="*/ 4716164 h 6858000"/>
              <a:gd name="connsiteX154" fmla="*/ 1997014 w 7467600"/>
              <a:gd name="connsiteY154" fmla="*/ 4698007 h 6858000"/>
              <a:gd name="connsiteX155" fmla="*/ 2005458 w 7467600"/>
              <a:gd name="connsiteY155" fmla="*/ 4699540 h 6858000"/>
              <a:gd name="connsiteX156" fmla="*/ 2657186 w 7467600"/>
              <a:gd name="connsiteY156" fmla="*/ 4901687 h 6858000"/>
              <a:gd name="connsiteX157" fmla="*/ 2826662 w 7467600"/>
              <a:gd name="connsiteY157" fmla="*/ 4970362 h 6858000"/>
              <a:gd name="connsiteX158" fmla="*/ 2876100 w 7467600"/>
              <a:gd name="connsiteY158" fmla="*/ 4995397 h 6858000"/>
              <a:gd name="connsiteX159" fmla="*/ 3042600 w 7467600"/>
              <a:gd name="connsiteY159" fmla="*/ 5059532 h 6858000"/>
              <a:gd name="connsiteX160" fmla="*/ 1997014 w 7467600"/>
              <a:gd name="connsiteY160" fmla="*/ 4698007 h 6858000"/>
              <a:gd name="connsiteX161" fmla="*/ 2305292 w 7467600"/>
              <a:gd name="connsiteY161" fmla="*/ 4219492 h 6858000"/>
              <a:gd name="connsiteX162" fmla="*/ 3360922 w 7467600"/>
              <a:gd name="connsiteY162" fmla="*/ 4529373 h 6858000"/>
              <a:gd name="connsiteX163" fmla="*/ 3492420 w 7467600"/>
              <a:gd name="connsiteY163" fmla="*/ 4510145 h 6858000"/>
              <a:gd name="connsiteX164" fmla="*/ 3364086 w 7467600"/>
              <a:gd name="connsiteY164" fmla="*/ 4480340 h 6858000"/>
              <a:gd name="connsiteX165" fmla="*/ 3225818 w 7467600"/>
              <a:gd name="connsiteY165" fmla="*/ 4411822 h 6858000"/>
              <a:gd name="connsiteX166" fmla="*/ 3129696 w 7467600"/>
              <a:gd name="connsiteY166" fmla="*/ 4360704 h 6858000"/>
              <a:gd name="connsiteX167" fmla="*/ 2814545 w 7467600"/>
              <a:gd name="connsiteY167" fmla="*/ 4282955 h 6858000"/>
              <a:gd name="connsiteX168" fmla="*/ 2305292 w 7467600"/>
              <a:gd name="connsiteY168" fmla="*/ 4219492 h 6858000"/>
              <a:gd name="connsiteX169" fmla="*/ 2626982 w 7467600"/>
              <a:gd name="connsiteY169" fmla="*/ 4206450 h 6858000"/>
              <a:gd name="connsiteX170" fmla="*/ 2490617 w 7467600"/>
              <a:gd name="connsiteY170" fmla="*/ 4206951 h 6858000"/>
              <a:gd name="connsiteX171" fmla="*/ 2819869 w 7467600"/>
              <a:gd name="connsiteY171" fmla="*/ 4252936 h 6858000"/>
              <a:gd name="connsiteX172" fmla="*/ 3143018 w 7467600"/>
              <a:gd name="connsiteY172" fmla="*/ 4332698 h 6858000"/>
              <a:gd name="connsiteX173" fmla="*/ 3241520 w 7467600"/>
              <a:gd name="connsiteY173" fmla="*/ 4385112 h 6858000"/>
              <a:gd name="connsiteX174" fmla="*/ 3374575 w 7467600"/>
              <a:gd name="connsiteY174" fmla="*/ 4451517 h 6858000"/>
              <a:gd name="connsiteX175" fmla="*/ 3505221 w 7467600"/>
              <a:gd name="connsiteY175" fmla="*/ 4480757 h 6858000"/>
              <a:gd name="connsiteX176" fmla="*/ 2626982 w 7467600"/>
              <a:gd name="connsiteY176" fmla="*/ 4206450 h 6858000"/>
              <a:gd name="connsiteX177" fmla="*/ 1310106 w 7467600"/>
              <a:gd name="connsiteY177" fmla="*/ 3943217 h 6858000"/>
              <a:gd name="connsiteX178" fmla="*/ 854994 w 7467600"/>
              <a:gd name="connsiteY178" fmla="*/ 4399136 h 6858000"/>
              <a:gd name="connsiteX179" fmla="*/ 742462 w 7467600"/>
              <a:gd name="connsiteY179" fmla="*/ 4594648 h 6858000"/>
              <a:gd name="connsiteX180" fmla="*/ 820602 w 7467600"/>
              <a:gd name="connsiteY180" fmla="*/ 4485915 h 6858000"/>
              <a:gd name="connsiteX181" fmla="*/ 878295 w 7467600"/>
              <a:gd name="connsiteY181" fmla="*/ 4403594 h 6858000"/>
              <a:gd name="connsiteX182" fmla="*/ 1240607 w 7467600"/>
              <a:gd name="connsiteY182" fmla="*/ 4010401 h 6858000"/>
              <a:gd name="connsiteX183" fmla="*/ 1310106 w 7467600"/>
              <a:gd name="connsiteY183" fmla="*/ 3943217 h 6858000"/>
              <a:gd name="connsiteX184" fmla="*/ 1423113 w 7467600"/>
              <a:gd name="connsiteY184" fmla="*/ 3874565 h 6858000"/>
              <a:gd name="connsiteX185" fmla="*/ 1260565 w 7467600"/>
              <a:gd name="connsiteY185" fmla="*/ 4031982 h 6858000"/>
              <a:gd name="connsiteX186" fmla="*/ 901900 w 7467600"/>
              <a:gd name="connsiteY186" fmla="*/ 4421236 h 6858000"/>
              <a:gd name="connsiteX187" fmla="*/ 845044 w 7467600"/>
              <a:gd name="connsiteY187" fmla="*/ 4502436 h 6858000"/>
              <a:gd name="connsiteX188" fmla="*/ 685926 w 7467600"/>
              <a:gd name="connsiteY188" fmla="*/ 4703069 h 6858000"/>
              <a:gd name="connsiteX189" fmla="*/ 684248 w 7467600"/>
              <a:gd name="connsiteY189" fmla="*/ 4706721 h 6858000"/>
              <a:gd name="connsiteX190" fmla="*/ 1423113 w 7467600"/>
              <a:gd name="connsiteY190" fmla="*/ 3874565 h 6858000"/>
              <a:gd name="connsiteX191" fmla="*/ 3316479 w 7467600"/>
              <a:gd name="connsiteY191" fmla="*/ 3872136 h 6858000"/>
              <a:gd name="connsiteX192" fmla="*/ 3546806 w 7467600"/>
              <a:gd name="connsiteY192" fmla="*/ 4356139 h 6858000"/>
              <a:gd name="connsiteX193" fmla="*/ 3364433 w 7467600"/>
              <a:gd name="connsiteY193" fmla="*/ 3953121 h 6858000"/>
              <a:gd name="connsiteX194" fmla="*/ 3316479 w 7467600"/>
              <a:gd name="connsiteY194" fmla="*/ 3872136 h 6858000"/>
              <a:gd name="connsiteX195" fmla="*/ 3291335 w 7467600"/>
              <a:gd name="connsiteY195" fmla="*/ 3767420 h 6858000"/>
              <a:gd name="connsiteX196" fmla="*/ 3390805 w 7467600"/>
              <a:gd name="connsiteY196" fmla="*/ 3937163 h 6858000"/>
              <a:gd name="connsiteX197" fmla="*/ 3579062 w 7467600"/>
              <a:gd name="connsiteY197" fmla="*/ 4359040 h 6858000"/>
              <a:gd name="connsiteX198" fmla="*/ 3467355 w 7467600"/>
              <a:gd name="connsiteY198" fmla="*/ 3988130 h 6858000"/>
              <a:gd name="connsiteX199" fmla="*/ 3310753 w 7467600"/>
              <a:gd name="connsiteY199" fmla="*/ 3787140 h 6858000"/>
              <a:gd name="connsiteX200" fmla="*/ 3291335 w 7467600"/>
              <a:gd name="connsiteY200" fmla="*/ 3767420 h 6858000"/>
              <a:gd name="connsiteX201" fmla="*/ 1635889 w 7467600"/>
              <a:gd name="connsiteY201" fmla="*/ 3709494 h 6858000"/>
              <a:gd name="connsiteX202" fmla="*/ 1634800 w 7467600"/>
              <a:gd name="connsiteY202" fmla="*/ 3731111 h 6858000"/>
              <a:gd name="connsiteX203" fmla="*/ 1635889 w 7467600"/>
              <a:gd name="connsiteY203" fmla="*/ 3709494 h 6858000"/>
              <a:gd name="connsiteX204" fmla="*/ 1510397 w 7467600"/>
              <a:gd name="connsiteY204" fmla="*/ 3684705 h 6858000"/>
              <a:gd name="connsiteX205" fmla="*/ 1146550 w 7467600"/>
              <a:gd name="connsiteY205" fmla="*/ 3802012 h 6858000"/>
              <a:gd name="connsiteX206" fmla="*/ 698834 w 7467600"/>
              <a:gd name="connsiteY206" fmla="*/ 3952272 h 6858000"/>
              <a:gd name="connsiteX207" fmla="*/ 34256 w 7467600"/>
              <a:gd name="connsiteY207" fmla="*/ 4347603 h 6858000"/>
              <a:gd name="connsiteX208" fmla="*/ 527241 w 7467600"/>
              <a:gd name="connsiteY208" fmla="*/ 4065078 h 6858000"/>
              <a:gd name="connsiteX209" fmla="*/ 1510397 w 7467600"/>
              <a:gd name="connsiteY209" fmla="*/ 3684705 h 6858000"/>
              <a:gd name="connsiteX210" fmla="*/ 1313114 w 7467600"/>
              <a:gd name="connsiteY210" fmla="*/ 3655216 h 6858000"/>
              <a:gd name="connsiteX211" fmla="*/ 1109304 w 7467600"/>
              <a:gd name="connsiteY211" fmla="*/ 3669030 h 6858000"/>
              <a:gd name="connsiteX212" fmla="*/ 8129 w 7467600"/>
              <a:gd name="connsiteY212" fmla="*/ 4330519 h 6858000"/>
              <a:gd name="connsiteX213" fmla="*/ 687572 w 7467600"/>
              <a:gd name="connsiteY213" fmla="*/ 3925629 h 6858000"/>
              <a:gd name="connsiteX214" fmla="*/ 1138365 w 7467600"/>
              <a:gd name="connsiteY214" fmla="*/ 3774515 h 6858000"/>
              <a:gd name="connsiteX215" fmla="*/ 1505579 w 7467600"/>
              <a:gd name="connsiteY215" fmla="*/ 3655526 h 6858000"/>
              <a:gd name="connsiteX216" fmla="*/ 1313114 w 7467600"/>
              <a:gd name="connsiteY216" fmla="*/ 3655216 h 6858000"/>
              <a:gd name="connsiteX217" fmla="*/ 3655073 w 7467600"/>
              <a:gd name="connsiteY217" fmla="*/ 3650884 h 6858000"/>
              <a:gd name="connsiteX218" fmla="*/ 3989938 w 7467600"/>
              <a:gd name="connsiteY218" fmla="*/ 3991685 h 6858000"/>
              <a:gd name="connsiteX219" fmla="*/ 4393907 w 7467600"/>
              <a:gd name="connsiteY219" fmla="*/ 4261258 h 6858000"/>
              <a:gd name="connsiteX220" fmla="*/ 4648051 w 7467600"/>
              <a:gd name="connsiteY220" fmla="*/ 4374051 h 6858000"/>
              <a:gd name="connsiteX221" fmla="*/ 4383389 w 7467600"/>
              <a:gd name="connsiteY221" fmla="*/ 4184369 h 6858000"/>
              <a:gd name="connsiteX222" fmla="*/ 4165508 w 7467600"/>
              <a:gd name="connsiteY222" fmla="*/ 4035196 h 6858000"/>
              <a:gd name="connsiteX223" fmla="*/ 4068162 w 7467600"/>
              <a:gd name="connsiteY223" fmla="*/ 3953394 h 6858000"/>
              <a:gd name="connsiteX224" fmla="*/ 3981416 w 7467600"/>
              <a:gd name="connsiteY224" fmla="*/ 3880482 h 6858000"/>
              <a:gd name="connsiteX225" fmla="*/ 3800147 w 7467600"/>
              <a:gd name="connsiteY225" fmla="*/ 3749872 h 6858000"/>
              <a:gd name="connsiteX226" fmla="*/ 3655073 w 7467600"/>
              <a:gd name="connsiteY226" fmla="*/ 3650884 h 6858000"/>
              <a:gd name="connsiteX227" fmla="*/ 3670252 w 7467600"/>
              <a:gd name="connsiteY227" fmla="*/ 3622798 h 6858000"/>
              <a:gd name="connsiteX228" fmla="*/ 3817258 w 7467600"/>
              <a:gd name="connsiteY228" fmla="*/ 3723577 h 6858000"/>
              <a:gd name="connsiteX229" fmla="*/ 4000461 w 7467600"/>
              <a:gd name="connsiteY229" fmla="*/ 3855966 h 6858000"/>
              <a:gd name="connsiteX230" fmla="*/ 4088180 w 7467600"/>
              <a:gd name="connsiteY230" fmla="*/ 3929774 h 6858000"/>
              <a:gd name="connsiteX231" fmla="*/ 4184555 w 7467600"/>
              <a:gd name="connsiteY231" fmla="*/ 4010683 h 6858000"/>
              <a:gd name="connsiteX232" fmla="*/ 4399563 w 7467600"/>
              <a:gd name="connsiteY232" fmla="*/ 4158106 h 6858000"/>
              <a:gd name="connsiteX233" fmla="*/ 4684469 w 7467600"/>
              <a:gd name="connsiteY233" fmla="*/ 4364680 h 6858000"/>
              <a:gd name="connsiteX234" fmla="*/ 4690271 w 7467600"/>
              <a:gd name="connsiteY234" fmla="*/ 4370034 h 6858000"/>
              <a:gd name="connsiteX235" fmla="*/ 4136093 w 7467600"/>
              <a:gd name="connsiteY235" fmla="*/ 3858466 h 6858000"/>
              <a:gd name="connsiteX236" fmla="*/ 3670252 w 7467600"/>
              <a:gd name="connsiteY236" fmla="*/ 3622798 h 6858000"/>
              <a:gd name="connsiteX237" fmla="*/ 4440129 w 7467600"/>
              <a:gd name="connsiteY237" fmla="*/ 3448571 h 6858000"/>
              <a:gd name="connsiteX238" fmla="*/ 4856525 w 7467600"/>
              <a:gd name="connsiteY238" fmla="*/ 3915351 h 6858000"/>
              <a:gd name="connsiteX239" fmla="*/ 5059055 w 7467600"/>
              <a:gd name="connsiteY239" fmla="*/ 4108918 h 6858000"/>
              <a:gd name="connsiteX240" fmla="*/ 5290070 w 7467600"/>
              <a:gd name="connsiteY240" fmla="*/ 4263619 h 6858000"/>
              <a:gd name="connsiteX241" fmla="*/ 4834991 w 7467600"/>
              <a:gd name="connsiteY241" fmla="*/ 3830985 h 6858000"/>
              <a:gd name="connsiteX242" fmla="*/ 4440129 w 7467600"/>
              <a:gd name="connsiteY242" fmla="*/ 3448571 h 6858000"/>
              <a:gd name="connsiteX243" fmla="*/ 4441737 w 7467600"/>
              <a:gd name="connsiteY243" fmla="*/ 3399734 h 6858000"/>
              <a:gd name="connsiteX244" fmla="*/ 4431236 w 7467600"/>
              <a:gd name="connsiteY244" fmla="*/ 3400954 h 6858000"/>
              <a:gd name="connsiteX245" fmla="*/ 4557150 w 7467600"/>
              <a:gd name="connsiteY245" fmla="*/ 3510023 h 6858000"/>
              <a:gd name="connsiteX246" fmla="*/ 4856936 w 7467600"/>
              <a:gd name="connsiteY246" fmla="*/ 3809146 h 6858000"/>
              <a:gd name="connsiteX247" fmla="*/ 5111996 w 7467600"/>
              <a:gd name="connsiteY247" fmla="*/ 4065759 h 6858000"/>
              <a:gd name="connsiteX248" fmla="*/ 5388878 w 7467600"/>
              <a:gd name="connsiteY248" fmla="*/ 4300185 h 6858000"/>
              <a:gd name="connsiteX249" fmla="*/ 5425556 w 7467600"/>
              <a:gd name="connsiteY249" fmla="*/ 4308967 h 6858000"/>
              <a:gd name="connsiteX250" fmla="*/ 4943646 w 7467600"/>
              <a:gd name="connsiteY250" fmla="*/ 3822916 h 6858000"/>
              <a:gd name="connsiteX251" fmla="*/ 4594837 w 7467600"/>
              <a:gd name="connsiteY251" fmla="*/ 3532274 h 6858000"/>
              <a:gd name="connsiteX252" fmla="*/ 4441737 w 7467600"/>
              <a:gd name="connsiteY252" fmla="*/ 3399734 h 6858000"/>
              <a:gd name="connsiteX253" fmla="*/ 5425834 w 7467600"/>
              <a:gd name="connsiteY253" fmla="*/ 3162785 h 6858000"/>
              <a:gd name="connsiteX254" fmla="*/ 5401644 w 7467600"/>
              <a:gd name="connsiteY254" fmla="*/ 3617847 h 6858000"/>
              <a:gd name="connsiteX255" fmla="*/ 5467256 w 7467600"/>
              <a:gd name="connsiteY255" fmla="*/ 4175494 h 6858000"/>
              <a:gd name="connsiteX256" fmla="*/ 5448069 w 7467600"/>
              <a:gd name="connsiteY256" fmla="*/ 3567554 h 6858000"/>
              <a:gd name="connsiteX257" fmla="*/ 5425834 w 7467600"/>
              <a:gd name="connsiteY257" fmla="*/ 3162785 h 6858000"/>
              <a:gd name="connsiteX258" fmla="*/ 1318687 w 7467600"/>
              <a:gd name="connsiteY258" fmla="*/ 3113840 h 6858000"/>
              <a:gd name="connsiteX259" fmla="*/ 1066793 w 7467600"/>
              <a:gd name="connsiteY259" fmla="*/ 3212171 h 6858000"/>
              <a:gd name="connsiteX260" fmla="*/ 993319 w 7467600"/>
              <a:gd name="connsiteY260" fmla="*/ 3247648 h 6858000"/>
              <a:gd name="connsiteX261" fmla="*/ 853081 w 7467600"/>
              <a:gd name="connsiteY261" fmla="*/ 3312410 h 6858000"/>
              <a:gd name="connsiteX262" fmla="*/ 805957 w 7467600"/>
              <a:gd name="connsiteY262" fmla="*/ 3330443 h 6858000"/>
              <a:gd name="connsiteX263" fmla="*/ 1318687 w 7467600"/>
              <a:gd name="connsiteY263" fmla="*/ 3113840 h 6858000"/>
              <a:gd name="connsiteX264" fmla="*/ 5453702 w 7467600"/>
              <a:gd name="connsiteY264" fmla="*/ 3090882 h 6858000"/>
              <a:gd name="connsiteX265" fmla="*/ 5480135 w 7467600"/>
              <a:gd name="connsiteY265" fmla="*/ 3565802 h 6858000"/>
              <a:gd name="connsiteX266" fmla="*/ 5499023 w 7467600"/>
              <a:gd name="connsiteY266" fmla="*/ 4166310 h 6858000"/>
              <a:gd name="connsiteX267" fmla="*/ 5547022 w 7467600"/>
              <a:gd name="connsiteY267" fmla="*/ 3607838 h 6858000"/>
              <a:gd name="connsiteX268" fmla="*/ 5515964 w 7467600"/>
              <a:gd name="connsiteY268" fmla="*/ 3378541 h 6858000"/>
              <a:gd name="connsiteX269" fmla="*/ 5453702 w 7467600"/>
              <a:gd name="connsiteY269" fmla="*/ 3090882 h 6858000"/>
              <a:gd name="connsiteX270" fmla="*/ 1238695 w 7467600"/>
              <a:gd name="connsiteY270" fmla="*/ 3076820 h 6858000"/>
              <a:gd name="connsiteX271" fmla="*/ 716371 w 7467600"/>
              <a:gd name="connsiteY271" fmla="*/ 3293249 h 6858000"/>
              <a:gd name="connsiteX272" fmla="*/ 579522 w 7467600"/>
              <a:gd name="connsiteY272" fmla="*/ 3371759 h 6858000"/>
              <a:gd name="connsiteX273" fmla="*/ 600288 w 7467600"/>
              <a:gd name="connsiteY273" fmla="*/ 3365555 h 6858000"/>
              <a:gd name="connsiteX274" fmla="*/ 840692 w 7467600"/>
              <a:gd name="connsiteY274" fmla="*/ 3284921 h 6858000"/>
              <a:gd name="connsiteX275" fmla="*/ 979248 w 7467600"/>
              <a:gd name="connsiteY275" fmla="*/ 3221003 h 6858000"/>
              <a:gd name="connsiteX276" fmla="*/ 1053282 w 7467600"/>
              <a:gd name="connsiteY276" fmla="*/ 3185247 h 6858000"/>
              <a:gd name="connsiteX277" fmla="*/ 1320603 w 7467600"/>
              <a:gd name="connsiteY277" fmla="*/ 3081281 h 6858000"/>
              <a:gd name="connsiteX278" fmla="*/ 1238695 w 7467600"/>
              <a:gd name="connsiteY278" fmla="*/ 3076820 h 6858000"/>
              <a:gd name="connsiteX279" fmla="*/ 5425627 w 7467600"/>
              <a:gd name="connsiteY279" fmla="*/ 2954192 h 6858000"/>
              <a:gd name="connsiteX280" fmla="*/ 5470770 w 7467600"/>
              <a:gd name="connsiteY280" fmla="*/ 3005435 h 6858000"/>
              <a:gd name="connsiteX281" fmla="*/ 5519779 w 7467600"/>
              <a:gd name="connsiteY281" fmla="*/ 4359223 h 6858000"/>
              <a:gd name="connsiteX282" fmla="*/ 5520293 w 7467600"/>
              <a:gd name="connsiteY282" fmla="*/ 4360602 h 6858000"/>
              <a:gd name="connsiteX283" fmla="*/ 5767221 w 7467600"/>
              <a:gd name="connsiteY283" fmla="*/ 4665564 h 6858000"/>
              <a:gd name="connsiteX284" fmla="*/ 6937169 w 7467600"/>
              <a:gd name="connsiteY284" fmla="*/ 4815941 h 6858000"/>
              <a:gd name="connsiteX285" fmla="*/ 6953922 w 7467600"/>
              <a:gd name="connsiteY285" fmla="*/ 4890068 h 6858000"/>
              <a:gd name="connsiteX286" fmla="*/ 6071359 w 7467600"/>
              <a:gd name="connsiteY286" fmla="*/ 4770770 h 6858000"/>
              <a:gd name="connsiteX287" fmla="*/ 6038839 w 7467600"/>
              <a:gd name="connsiteY287" fmla="*/ 4764474 h 6858000"/>
              <a:gd name="connsiteX288" fmla="*/ 6038706 w 7467600"/>
              <a:gd name="connsiteY288" fmla="*/ 4763847 h 6858000"/>
              <a:gd name="connsiteX289" fmla="*/ 6037784 w 7467600"/>
              <a:gd name="connsiteY289" fmla="*/ 4764270 h 6858000"/>
              <a:gd name="connsiteX290" fmla="*/ 6038839 w 7467600"/>
              <a:gd name="connsiteY290" fmla="*/ 4764474 h 6858000"/>
              <a:gd name="connsiteX291" fmla="*/ 6040338 w 7467600"/>
              <a:gd name="connsiteY291" fmla="*/ 4771418 h 6858000"/>
              <a:gd name="connsiteX292" fmla="*/ 6024488 w 7467600"/>
              <a:gd name="connsiteY292" fmla="*/ 4809903 h 6858000"/>
              <a:gd name="connsiteX293" fmla="*/ 5599771 w 7467600"/>
              <a:gd name="connsiteY293" fmla="*/ 5509652 h 6858000"/>
              <a:gd name="connsiteX294" fmla="*/ 5548843 w 7467600"/>
              <a:gd name="connsiteY294" fmla="*/ 5563845 h 6858000"/>
              <a:gd name="connsiteX295" fmla="*/ 5940952 w 7467600"/>
              <a:gd name="connsiteY295" fmla="*/ 6250028 h 6858000"/>
              <a:gd name="connsiteX296" fmla="*/ 6043441 w 7467600"/>
              <a:gd name="connsiteY296" fmla="*/ 6665847 h 6858000"/>
              <a:gd name="connsiteX297" fmla="*/ 6093432 w 7467600"/>
              <a:gd name="connsiteY297" fmla="*/ 6858000 h 6858000"/>
              <a:gd name="connsiteX298" fmla="*/ 6034344 w 7467600"/>
              <a:gd name="connsiteY298" fmla="*/ 6858000 h 6858000"/>
              <a:gd name="connsiteX299" fmla="*/ 6026679 w 7467600"/>
              <a:gd name="connsiteY299" fmla="*/ 6836959 h 6858000"/>
              <a:gd name="connsiteX300" fmla="*/ 5800441 w 7467600"/>
              <a:gd name="connsiteY300" fmla="*/ 6335286 h 6858000"/>
              <a:gd name="connsiteX301" fmla="*/ 5526562 w 7467600"/>
              <a:gd name="connsiteY301" fmla="*/ 5705388 h 6858000"/>
              <a:gd name="connsiteX302" fmla="*/ 5519640 w 7467600"/>
              <a:gd name="connsiteY302" fmla="*/ 5683774 h 6858000"/>
              <a:gd name="connsiteX303" fmla="*/ 5844559 w 7467600"/>
              <a:gd name="connsiteY303" fmla="*/ 6553349 h 6858000"/>
              <a:gd name="connsiteX304" fmla="*/ 5975994 w 7467600"/>
              <a:gd name="connsiteY304" fmla="*/ 6858000 h 6858000"/>
              <a:gd name="connsiteX305" fmla="*/ 5898547 w 7467600"/>
              <a:gd name="connsiteY305" fmla="*/ 6858000 h 6858000"/>
              <a:gd name="connsiteX306" fmla="*/ 5682041 w 7467600"/>
              <a:gd name="connsiteY306" fmla="*/ 6355860 h 6858000"/>
              <a:gd name="connsiteX307" fmla="*/ 5461758 w 7467600"/>
              <a:gd name="connsiteY307" fmla="*/ 5820220 h 6858000"/>
              <a:gd name="connsiteX308" fmla="*/ 5237282 w 7467600"/>
              <a:gd name="connsiteY308" fmla="*/ 6579086 h 6858000"/>
              <a:gd name="connsiteX309" fmla="*/ 5115009 w 7467600"/>
              <a:gd name="connsiteY309" fmla="*/ 6858000 h 6858000"/>
              <a:gd name="connsiteX310" fmla="*/ 5028074 w 7467600"/>
              <a:gd name="connsiteY310" fmla="*/ 6858000 h 6858000"/>
              <a:gd name="connsiteX311" fmla="*/ 5079508 w 7467600"/>
              <a:gd name="connsiteY311" fmla="*/ 6749074 h 6858000"/>
              <a:gd name="connsiteX312" fmla="*/ 5371846 w 7467600"/>
              <a:gd name="connsiteY312" fmla="*/ 5924413 h 6858000"/>
              <a:gd name="connsiteX313" fmla="*/ 5270512 w 7467600"/>
              <a:gd name="connsiteY313" fmla="*/ 6138975 h 6858000"/>
              <a:gd name="connsiteX314" fmla="*/ 5062409 w 7467600"/>
              <a:gd name="connsiteY314" fmla="*/ 6653544 h 6858000"/>
              <a:gd name="connsiteX315" fmla="*/ 5036628 w 7467600"/>
              <a:gd name="connsiteY315" fmla="*/ 6754247 h 6858000"/>
              <a:gd name="connsiteX316" fmla="*/ 5009112 w 7467600"/>
              <a:gd name="connsiteY316" fmla="*/ 6858000 h 6858000"/>
              <a:gd name="connsiteX317" fmla="*/ 4976679 w 7467600"/>
              <a:gd name="connsiteY317" fmla="*/ 6858000 h 6858000"/>
              <a:gd name="connsiteX318" fmla="*/ 5006537 w 7467600"/>
              <a:gd name="connsiteY318" fmla="*/ 6747068 h 6858000"/>
              <a:gd name="connsiteX319" fmla="*/ 5032723 w 7467600"/>
              <a:gd name="connsiteY319" fmla="*/ 6644957 h 6858000"/>
              <a:gd name="connsiteX320" fmla="*/ 5242949 w 7467600"/>
              <a:gd name="connsiteY320" fmla="*/ 6125175 h 6858000"/>
              <a:gd name="connsiteX321" fmla="*/ 5286321 w 7467600"/>
              <a:gd name="connsiteY321" fmla="*/ 6033555 h 6858000"/>
              <a:gd name="connsiteX322" fmla="*/ 5008210 w 7467600"/>
              <a:gd name="connsiteY322" fmla="*/ 6649194 h 6858000"/>
              <a:gd name="connsiteX323" fmla="*/ 4986321 w 7467600"/>
              <a:gd name="connsiteY323" fmla="*/ 6765687 h 6858000"/>
              <a:gd name="connsiteX324" fmla="*/ 4973474 w 7467600"/>
              <a:gd name="connsiteY324" fmla="*/ 6858000 h 6858000"/>
              <a:gd name="connsiteX325" fmla="*/ 4907178 w 7467600"/>
              <a:gd name="connsiteY325" fmla="*/ 6858000 h 6858000"/>
              <a:gd name="connsiteX326" fmla="*/ 4910810 w 7467600"/>
              <a:gd name="connsiteY326" fmla="*/ 6829660 h 6858000"/>
              <a:gd name="connsiteX327" fmla="*/ 4987461 w 7467600"/>
              <a:gd name="connsiteY327" fmla="*/ 6432994 h 6858000"/>
              <a:gd name="connsiteX328" fmla="*/ 5179262 w 7467600"/>
              <a:gd name="connsiteY328" fmla="*/ 6035044 h 6858000"/>
              <a:gd name="connsiteX329" fmla="*/ 4689678 w 7467600"/>
              <a:gd name="connsiteY329" fmla="*/ 6440241 h 6858000"/>
              <a:gd name="connsiteX330" fmla="*/ 4477543 w 7467600"/>
              <a:gd name="connsiteY330" fmla="*/ 6674836 h 6858000"/>
              <a:gd name="connsiteX331" fmla="*/ 4329957 w 7467600"/>
              <a:gd name="connsiteY331" fmla="*/ 6858000 h 6858000"/>
              <a:gd name="connsiteX332" fmla="*/ 4218595 w 7467600"/>
              <a:gd name="connsiteY332" fmla="*/ 6858000 h 6858000"/>
              <a:gd name="connsiteX333" fmla="*/ 4368888 w 7467600"/>
              <a:gd name="connsiteY333" fmla="*/ 6668412 h 6858000"/>
              <a:gd name="connsiteX334" fmla="*/ 4563091 w 7467600"/>
              <a:gd name="connsiteY334" fmla="*/ 6442508 h 6858000"/>
              <a:gd name="connsiteX335" fmla="*/ 5387324 w 7467600"/>
              <a:gd name="connsiteY335" fmla="*/ 5705830 h 6858000"/>
              <a:gd name="connsiteX336" fmla="*/ 5073620 w 7467600"/>
              <a:gd name="connsiteY336" fmla="*/ 5955437 h 6858000"/>
              <a:gd name="connsiteX337" fmla="*/ 4689789 w 7467600"/>
              <a:gd name="connsiteY337" fmla="*/ 6268382 h 6858000"/>
              <a:gd name="connsiteX338" fmla="*/ 4418722 w 7467600"/>
              <a:gd name="connsiteY338" fmla="*/ 6570886 h 6858000"/>
              <a:gd name="connsiteX339" fmla="*/ 4214944 w 7467600"/>
              <a:gd name="connsiteY339" fmla="*/ 6858000 h 6858000"/>
              <a:gd name="connsiteX340" fmla="*/ 4177898 w 7467600"/>
              <a:gd name="connsiteY340" fmla="*/ 6858000 h 6858000"/>
              <a:gd name="connsiteX341" fmla="*/ 4391597 w 7467600"/>
              <a:gd name="connsiteY341" fmla="*/ 6556370 h 6858000"/>
              <a:gd name="connsiteX342" fmla="*/ 4668889 w 7467600"/>
              <a:gd name="connsiteY342" fmla="*/ 6246399 h 6858000"/>
              <a:gd name="connsiteX343" fmla="*/ 5055427 w 7467600"/>
              <a:gd name="connsiteY343" fmla="*/ 5931476 h 6858000"/>
              <a:gd name="connsiteX344" fmla="*/ 5371814 w 7467600"/>
              <a:gd name="connsiteY344" fmla="*/ 5678975 h 6858000"/>
              <a:gd name="connsiteX345" fmla="*/ 4987918 w 7467600"/>
              <a:gd name="connsiteY345" fmla="*/ 5838701 h 6858000"/>
              <a:gd name="connsiteX346" fmla="*/ 4317146 w 7467600"/>
              <a:gd name="connsiteY346" fmla="*/ 6587716 h 6858000"/>
              <a:gd name="connsiteX347" fmla="*/ 4171627 w 7467600"/>
              <a:gd name="connsiteY347" fmla="*/ 6858000 h 6858000"/>
              <a:gd name="connsiteX348" fmla="*/ 4081585 w 7467600"/>
              <a:gd name="connsiteY348" fmla="*/ 6858000 h 6858000"/>
              <a:gd name="connsiteX349" fmla="*/ 4238603 w 7467600"/>
              <a:gd name="connsiteY349" fmla="*/ 6559341 h 6858000"/>
              <a:gd name="connsiteX350" fmla="*/ 4778333 w 7467600"/>
              <a:gd name="connsiteY350" fmla="*/ 5873626 h 6858000"/>
              <a:gd name="connsiteX351" fmla="*/ 5414185 w 7467600"/>
              <a:gd name="connsiteY351" fmla="*/ 5573882 h 6858000"/>
              <a:gd name="connsiteX352" fmla="*/ 5959648 w 7467600"/>
              <a:gd name="connsiteY352" fmla="*/ 4760797 h 6858000"/>
              <a:gd name="connsiteX353" fmla="*/ 5355019 w 7467600"/>
              <a:gd name="connsiteY353" fmla="*/ 4734672 h 6858000"/>
              <a:gd name="connsiteX354" fmla="*/ 5083565 w 7467600"/>
              <a:gd name="connsiteY354" fmla="*/ 5179121 h 6858000"/>
              <a:gd name="connsiteX355" fmla="*/ 4713577 w 7467600"/>
              <a:gd name="connsiteY355" fmla="*/ 5616803 h 6858000"/>
              <a:gd name="connsiteX356" fmla="*/ 3989559 w 7467600"/>
              <a:gd name="connsiteY356" fmla="*/ 6145945 h 6858000"/>
              <a:gd name="connsiteX357" fmla="*/ 3939824 w 7467600"/>
              <a:gd name="connsiteY357" fmla="*/ 6066900 h 6858000"/>
              <a:gd name="connsiteX358" fmla="*/ 4584537 w 7467600"/>
              <a:gd name="connsiteY358" fmla="*/ 5324826 h 6858000"/>
              <a:gd name="connsiteX359" fmla="*/ 5037105 w 7467600"/>
              <a:gd name="connsiteY359" fmla="*/ 5088765 h 6858000"/>
              <a:gd name="connsiteX360" fmla="*/ 5039930 w 7467600"/>
              <a:gd name="connsiteY360" fmla="*/ 5089585 h 6858000"/>
              <a:gd name="connsiteX361" fmla="*/ 5263764 w 7467600"/>
              <a:gd name="connsiteY361" fmla="*/ 4735525 h 6858000"/>
              <a:gd name="connsiteX362" fmla="*/ 4086300 w 7467600"/>
              <a:gd name="connsiteY362" fmla="*/ 4884599 h 6858000"/>
              <a:gd name="connsiteX363" fmla="*/ 4085485 w 7467600"/>
              <a:gd name="connsiteY363" fmla="*/ 4899070 h 6858000"/>
              <a:gd name="connsiteX364" fmla="*/ 3871915 w 7467600"/>
              <a:gd name="connsiteY364" fmla="*/ 5253645 h 6858000"/>
              <a:gd name="connsiteX365" fmla="*/ 3799374 w 7467600"/>
              <a:gd name="connsiteY365" fmla="*/ 5466127 h 6858000"/>
              <a:gd name="connsiteX366" fmla="*/ 3498850 w 7467600"/>
              <a:gd name="connsiteY366" fmla="*/ 6661888 h 6858000"/>
              <a:gd name="connsiteX367" fmla="*/ 3399216 w 7467600"/>
              <a:gd name="connsiteY367" fmla="*/ 6858000 h 6858000"/>
              <a:gd name="connsiteX368" fmla="*/ 3303688 w 7467600"/>
              <a:gd name="connsiteY368" fmla="*/ 6858000 h 6858000"/>
              <a:gd name="connsiteX369" fmla="*/ 3391774 w 7467600"/>
              <a:gd name="connsiteY369" fmla="*/ 6697181 h 6858000"/>
              <a:gd name="connsiteX370" fmla="*/ 3735540 w 7467600"/>
              <a:gd name="connsiteY370" fmla="*/ 5546923 h 6858000"/>
              <a:gd name="connsiteX371" fmla="*/ 3729438 w 7467600"/>
              <a:gd name="connsiteY371" fmla="*/ 5569058 h 6858000"/>
              <a:gd name="connsiteX372" fmla="*/ 3707782 w 7467600"/>
              <a:gd name="connsiteY372" fmla="*/ 5644908 h 6858000"/>
              <a:gd name="connsiteX373" fmla="*/ 3583827 w 7467600"/>
              <a:gd name="connsiteY373" fmla="*/ 6039215 h 6858000"/>
              <a:gd name="connsiteX374" fmla="*/ 3547861 w 7467600"/>
              <a:gd name="connsiteY374" fmla="*/ 6129609 h 6858000"/>
              <a:gd name="connsiteX375" fmla="*/ 3490905 w 7467600"/>
              <a:gd name="connsiteY375" fmla="*/ 6277660 h 6858000"/>
              <a:gd name="connsiteX376" fmla="*/ 3455859 w 7467600"/>
              <a:gd name="connsiteY376" fmla="*/ 6391301 h 6858000"/>
              <a:gd name="connsiteX377" fmla="*/ 3429112 w 7467600"/>
              <a:gd name="connsiteY377" fmla="*/ 6479469 h 6858000"/>
              <a:gd name="connsiteX378" fmla="*/ 3304862 w 7467600"/>
              <a:gd name="connsiteY378" fmla="*/ 6796476 h 6858000"/>
              <a:gd name="connsiteX379" fmla="*/ 3276071 w 7467600"/>
              <a:gd name="connsiteY379" fmla="*/ 6858000 h 6858000"/>
              <a:gd name="connsiteX380" fmla="*/ 3240805 w 7467600"/>
              <a:gd name="connsiteY380" fmla="*/ 6858000 h 6858000"/>
              <a:gd name="connsiteX381" fmla="*/ 3275917 w 7467600"/>
              <a:gd name="connsiteY381" fmla="*/ 6783192 h 6858000"/>
              <a:gd name="connsiteX382" fmla="*/ 3399358 w 7467600"/>
              <a:gd name="connsiteY382" fmla="*/ 6469011 h 6858000"/>
              <a:gd name="connsiteX383" fmla="*/ 3425650 w 7467600"/>
              <a:gd name="connsiteY383" fmla="*/ 6381333 h 6858000"/>
              <a:gd name="connsiteX384" fmla="*/ 3460661 w 7467600"/>
              <a:gd name="connsiteY384" fmla="*/ 6266763 h 6858000"/>
              <a:gd name="connsiteX385" fmla="*/ 3518021 w 7467600"/>
              <a:gd name="connsiteY385" fmla="*/ 6117298 h 6858000"/>
              <a:gd name="connsiteX386" fmla="*/ 3554035 w 7467600"/>
              <a:gd name="connsiteY386" fmla="*/ 6027832 h 6858000"/>
              <a:gd name="connsiteX387" fmla="*/ 3677174 w 7467600"/>
              <a:gd name="connsiteY387" fmla="*/ 5636351 h 6858000"/>
              <a:gd name="connsiteX388" fmla="*/ 3698819 w 7467600"/>
              <a:gd name="connsiteY388" fmla="*/ 5560503 h 6858000"/>
              <a:gd name="connsiteX389" fmla="*/ 3702094 w 7467600"/>
              <a:gd name="connsiteY389" fmla="*/ 5549194 h 6858000"/>
              <a:gd name="connsiteX390" fmla="*/ 3398355 w 7467600"/>
              <a:gd name="connsiteY390" fmla="*/ 6094603 h 6858000"/>
              <a:gd name="connsiteX391" fmla="*/ 3193941 w 7467600"/>
              <a:gd name="connsiteY391" fmla="*/ 6798775 h 6858000"/>
              <a:gd name="connsiteX392" fmla="*/ 3184140 w 7467600"/>
              <a:gd name="connsiteY392" fmla="*/ 6858000 h 6858000"/>
              <a:gd name="connsiteX393" fmla="*/ 3099978 w 7467600"/>
              <a:gd name="connsiteY393" fmla="*/ 6858000 h 6858000"/>
              <a:gd name="connsiteX394" fmla="*/ 3101556 w 7467600"/>
              <a:gd name="connsiteY394" fmla="*/ 6843337 h 6858000"/>
              <a:gd name="connsiteX395" fmla="*/ 3370162 w 7467600"/>
              <a:gd name="connsiteY395" fmla="*/ 5785550 h 6858000"/>
              <a:gd name="connsiteX396" fmla="*/ 3746477 w 7467600"/>
              <a:gd name="connsiteY396" fmla="*/ 5377889 h 6858000"/>
              <a:gd name="connsiteX397" fmla="*/ 3863399 w 7467600"/>
              <a:gd name="connsiteY397" fmla="*/ 5087257 h 6858000"/>
              <a:gd name="connsiteX398" fmla="*/ 3968712 w 7467600"/>
              <a:gd name="connsiteY398" fmla="*/ 4913989 h 6858000"/>
              <a:gd name="connsiteX399" fmla="*/ 2792390 w 7467600"/>
              <a:gd name="connsiteY399" fmla="*/ 5382974 h 6858000"/>
              <a:gd name="connsiteX400" fmla="*/ 2714982 w 7467600"/>
              <a:gd name="connsiteY400" fmla="*/ 5427051 h 6858000"/>
              <a:gd name="connsiteX401" fmla="*/ 2813361 w 7467600"/>
              <a:gd name="connsiteY401" fmla="*/ 6023912 h 6858000"/>
              <a:gd name="connsiteX402" fmla="*/ 2688430 w 7467600"/>
              <a:gd name="connsiteY402" fmla="*/ 6801564 h 6858000"/>
              <a:gd name="connsiteX403" fmla="*/ 2629626 w 7467600"/>
              <a:gd name="connsiteY403" fmla="*/ 6763394 h 6858000"/>
              <a:gd name="connsiteX404" fmla="*/ 2565328 w 7467600"/>
              <a:gd name="connsiteY404" fmla="*/ 5516399 h 6858000"/>
              <a:gd name="connsiteX405" fmla="*/ 1922999 w 7467600"/>
              <a:gd name="connsiteY405" fmla="*/ 5980343 h 6858000"/>
              <a:gd name="connsiteX406" fmla="*/ 1950261 w 7467600"/>
              <a:gd name="connsiteY406" fmla="*/ 6405858 h 6858000"/>
              <a:gd name="connsiteX407" fmla="*/ 2365554 w 7467600"/>
              <a:gd name="connsiteY407" fmla="*/ 6759107 h 6858000"/>
              <a:gd name="connsiteX408" fmla="*/ 2424142 w 7467600"/>
              <a:gd name="connsiteY408" fmla="*/ 6858000 h 6858000"/>
              <a:gd name="connsiteX409" fmla="*/ 2395994 w 7467600"/>
              <a:gd name="connsiteY409" fmla="*/ 6858000 h 6858000"/>
              <a:gd name="connsiteX410" fmla="*/ 2392863 w 7467600"/>
              <a:gd name="connsiteY410" fmla="*/ 6852964 h 6858000"/>
              <a:gd name="connsiteX411" fmla="*/ 2017589 w 7467600"/>
              <a:gd name="connsiteY411" fmla="*/ 6493982 h 6858000"/>
              <a:gd name="connsiteX412" fmla="*/ 2147336 w 7467600"/>
              <a:gd name="connsiteY412" fmla="*/ 6594052 h 6858000"/>
              <a:gd name="connsiteX413" fmla="*/ 2207047 w 7467600"/>
              <a:gd name="connsiteY413" fmla="*/ 6654540 h 6858000"/>
              <a:gd name="connsiteX414" fmla="*/ 2299106 w 7467600"/>
              <a:gd name="connsiteY414" fmla="*/ 6778931 h 6858000"/>
              <a:gd name="connsiteX415" fmla="*/ 2314430 w 7467600"/>
              <a:gd name="connsiteY415" fmla="*/ 6801144 h 6858000"/>
              <a:gd name="connsiteX416" fmla="*/ 2352406 w 7467600"/>
              <a:gd name="connsiteY416" fmla="*/ 6858000 h 6858000"/>
              <a:gd name="connsiteX417" fmla="*/ 2314492 w 7467600"/>
              <a:gd name="connsiteY417" fmla="*/ 6858000 h 6858000"/>
              <a:gd name="connsiteX418" fmla="*/ 2288095 w 7467600"/>
              <a:gd name="connsiteY418" fmla="*/ 6818030 h 6858000"/>
              <a:gd name="connsiteX419" fmla="*/ 2272768 w 7467600"/>
              <a:gd name="connsiteY419" fmla="*/ 6795822 h 6858000"/>
              <a:gd name="connsiteX420" fmla="*/ 2182715 w 7467600"/>
              <a:gd name="connsiteY420" fmla="*/ 6675071 h 6858000"/>
              <a:gd name="connsiteX421" fmla="*/ 2032061 w 7467600"/>
              <a:gd name="connsiteY421" fmla="*/ 6541380 h 6858000"/>
              <a:gd name="connsiteX422" fmla="*/ 2257220 w 7467600"/>
              <a:gd name="connsiteY422" fmla="*/ 6826257 h 6858000"/>
              <a:gd name="connsiteX423" fmla="*/ 2281324 w 7467600"/>
              <a:gd name="connsiteY423" fmla="*/ 6858000 h 6858000"/>
              <a:gd name="connsiteX424" fmla="*/ 2242860 w 7467600"/>
              <a:gd name="connsiteY424" fmla="*/ 6858000 h 6858000"/>
              <a:gd name="connsiteX425" fmla="*/ 2232818 w 7467600"/>
              <a:gd name="connsiteY425" fmla="*/ 6844926 h 6858000"/>
              <a:gd name="connsiteX426" fmla="*/ 1990172 w 7467600"/>
              <a:gd name="connsiteY426" fmla="*/ 6542121 h 6858000"/>
              <a:gd name="connsiteX427" fmla="*/ 2124090 w 7467600"/>
              <a:gd name="connsiteY427" fmla="*/ 6761017 h 6858000"/>
              <a:gd name="connsiteX428" fmla="*/ 2200380 w 7467600"/>
              <a:gd name="connsiteY428" fmla="*/ 6858000 h 6858000"/>
              <a:gd name="connsiteX429" fmla="*/ 2147507 w 7467600"/>
              <a:gd name="connsiteY429" fmla="*/ 6858000 h 6858000"/>
              <a:gd name="connsiteX430" fmla="*/ 2070668 w 7467600"/>
              <a:gd name="connsiteY430" fmla="*/ 6761520 h 6858000"/>
              <a:gd name="connsiteX431" fmla="*/ 1975142 w 7467600"/>
              <a:gd name="connsiteY431" fmla="*/ 6585570 h 6858000"/>
              <a:gd name="connsiteX432" fmla="*/ 2050035 w 7467600"/>
              <a:gd name="connsiteY432" fmla="*/ 6813345 h 6858000"/>
              <a:gd name="connsiteX433" fmla="*/ 2063025 w 7467600"/>
              <a:gd name="connsiteY433" fmla="*/ 6858000 h 6858000"/>
              <a:gd name="connsiteX434" fmla="*/ 2021675 w 7467600"/>
              <a:gd name="connsiteY434" fmla="*/ 6858000 h 6858000"/>
              <a:gd name="connsiteX435" fmla="*/ 2019308 w 7467600"/>
              <a:gd name="connsiteY435" fmla="*/ 6847118 h 6858000"/>
              <a:gd name="connsiteX436" fmla="*/ 1938835 w 7467600"/>
              <a:gd name="connsiteY436" fmla="*/ 6551160 h 6858000"/>
              <a:gd name="connsiteX437" fmla="*/ 1953230 w 7467600"/>
              <a:gd name="connsiteY437" fmla="*/ 6759699 h 6858000"/>
              <a:gd name="connsiteX438" fmla="*/ 1956763 w 7467600"/>
              <a:gd name="connsiteY438" fmla="*/ 6778191 h 6858000"/>
              <a:gd name="connsiteX439" fmla="*/ 1967925 w 7467600"/>
              <a:gd name="connsiteY439" fmla="*/ 6858000 h 6858000"/>
              <a:gd name="connsiteX440" fmla="*/ 1936622 w 7467600"/>
              <a:gd name="connsiteY440" fmla="*/ 6858000 h 6858000"/>
              <a:gd name="connsiteX441" fmla="*/ 1926261 w 7467600"/>
              <a:gd name="connsiteY441" fmla="*/ 6784064 h 6858000"/>
              <a:gd name="connsiteX442" fmla="*/ 1922724 w 7467600"/>
              <a:gd name="connsiteY442" fmla="*/ 6765577 h 6858000"/>
              <a:gd name="connsiteX443" fmla="*/ 1904650 w 7467600"/>
              <a:gd name="connsiteY443" fmla="*/ 6639616 h 6858000"/>
              <a:gd name="connsiteX444" fmla="*/ 1885273 w 7467600"/>
              <a:gd name="connsiteY444" fmla="*/ 6858000 h 6858000"/>
              <a:gd name="connsiteX445" fmla="*/ 1854363 w 7467600"/>
              <a:gd name="connsiteY445" fmla="*/ 6858000 h 6858000"/>
              <a:gd name="connsiteX446" fmla="*/ 1880391 w 7467600"/>
              <a:gd name="connsiteY446" fmla="*/ 6603796 h 6858000"/>
              <a:gd name="connsiteX447" fmla="*/ 1818273 w 7467600"/>
              <a:gd name="connsiteY447" fmla="*/ 6715729 h 6858000"/>
              <a:gd name="connsiteX448" fmla="*/ 1794691 w 7467600"/>
              <a:gd name="connsiteY448" fmla="*/ 6843239 h 6858000"/>
              <a:gd name="connsiteX449" fmla="*/ 1794914 w 7467600"/>
              <a:gd name="connsiteY449" fmla="*/ 6858000 h 6858000"/>
              <a:gd name="connsiteX450" fmla="*/ 1746128 w 7467600"/>
              <a:gd name="connsiteY450" fmla="*/ 6858000 h 6858000"/>
              <a:gd name="connsiteX451" fmla="*/ 1753934 w 7467600"/>
              <a:gd name="connsiteY451" fmla="*/ 6724796 h 6858000"/>
              <a:gd name="connsiteX452" fmla="*/ 1792053 w 7467600"/>
              <a:gd name="connsiteY452" fmla="*/ 6572396 h 6858000"/>
              <a:gd name="connsiteX453" fmla="*/ 1862248 w 7467600"/>
              <a:gd name="connsiteY453" fmla="*/ 6266397 h 6858000"/>
              <a:gd name="connsiteX454" fmla="*/ 1862250 w 7467600"/>
              <a:gd name="connsiteY454" fmla="*/ 6033531 h 6858000"/>
              <a:gd name="connsiteX455" fmla="*/ 1211999 w 7467600"/>
              <a:gd name="connsiteY455" fmla="*/ 6683610 h 6858000"/>
              <a:gd name="connsiteX456" fmla="*/ 1213266 w 7467600"/>
              <a:gd name="connsiteY456" fmla="*/ 6691947 h 6858000"/>
              <a:gd name="connsiteX457" fmla="*/ 1203370 w 7467600"/>
              <a:gd name="connsiteY457" fmla="*/ 6850676 h 6858000"/>
              <a:gd name="connsiteX458" fmla="*/ 1203671 w 7467600"/>
              <a:gd name="connsiteY458" fmla="*/ 6858000 h 6858000"/>
              <a:gd name="connsiteX459" fmla="*/ 1143180 w 7467600"/>
              <a:gd name="connsiteY459" fmla="*/ 6858000 h 6858000"/>
              <a:gd name="connsiteX460" fmla="*/ 1142176 w 7467600"/>
              <a:gd name="connsiteY460" fmla="*/ 6766045 h 6858000"/>
              <a:gd name="connsiteX461" fmla="*/ 1067484 w 7467600"/>
              <a:gd name="connsiteY461" fmla="*/ 6858000 h 6858000"/>
              <a:gd name="connsiteX462" fmla="*/ 953928 w 7467600"/>
              <a:gd name="connsiteY462" fmla="*/ 6858000 h 6858000"/>
              <a:gd name="connsiteX463" fmla="*/ 959715 w 7467600"/>
              <a:gd name="connsiteY463" fmla="*/ 6850185 h 6858000"/>
              <a:gd name="connsiteX464" fmla="*/ 1483788 w 7467600"/>
              <a:gd name="connsiteY464" fmla="*/ 6259174 h 6858000"/>
              <a:gd name="connsiteX465" fmla="*/ 1100671 w 7467600"/>
              <a:gd name="connsiteY465" fmla="*/ 6252137 h 6858000"/>
              <a:gd name="connsiteX466" fmla="*/ 1090144 w 7467600"/>
              <a:gd name="connsiteY466" fmla="*/ 6256748 h 6858000"/>
              <a:gd name="connsiteX467" fmla="*/ 1095872 w 7467600"/>
              <a:gd name="connsiteY467" fmla="*/ 6271892 h 6858000"/>
              <a:gd name="connsiteX468" fmla="*/ 262785 w 7467600"/>
              <a:gd name="connsiteY468" fmla="*/ 6845450 h 6858000"/>
              <a:gd name="connsiteX469" fmla="*/ 209968 w 7467600"/>
              <a:gd name="connsiteY469" fmla="*/ 6770713 h 6858000"/>
              <a:gd name="connsiteX470" fmla="*/ 873460 w 7467600"/>
              <a:gd name="connsiteY470" fmla="*/ 6253768 h 6858000"/>
              <a:gd name="connsiteX471" fmla="*/ 192686 w 7467600"/>
              <a:gd name="connsiteY471" fmla="*/ 5849257 h 6858000"/>
              <a:gd name="connsiteX472" fmla="*/ 4696 w 7467600"/>
              <a:gd name="connsiteY472" fmla="*/ 5697668 h 6858000"/>
              <a:gd name="connsiteX473" fmla="*/ 0 w 7467600"/>
              <a:gd name="connsiteY473" fmla="*/ 5689984 h 6858000"/>
              <a:gd name="connsiteX474" fmla="*/ 0 w 7467600"/>
              <a:gd name="connsiteY474" fmla="*/ 5513472 h 6858000"/>
              <a:gd name="connsiteX475" fmla="*/ 174101 w 7467600"/>
              <a:gd name="connsiteY475" fmla="*/ 5620277 h 6858000"/>
              <a:gd name="connsiteX476" fmla="*/ 891800 w 7467600"/>
              <a:gd name="connsiteY476" fmla="*/ 6036935 h 6858000"/>
              <a:gd name="connsiteX477" fmla="*/ 1072219 w 7467600"/>
              <a:gd name="connsiteY477" fmla="*/ 6169443 h 6858000"/>
              <a:gd name="connsiteX478" fmla="*/ 1074117 w 7467600"/>
              <a:gd name="connsiteY478" fmla="*/ 6170301 h 6858000"/>
              <a:gd name="connsiteX479" fmla="*/ 1083114 w 7467600"/>
              <a:gd name="connsiteY479" fmla="*/ 6174131 h 6858000"/>
              <a:gd name="connsiteX480" fmla="*/ 1543010 w 7467600"/>
              <a:gd name="connsiteY480" fmla="*/ 6191140 h 6858000"/>
              <a:gd name="connsiteX481" fmla="*/ 1551080 w 7467600"/>
              <a:gd name="connsiteY481" fmla="*/ 6195006 h 6858000"/>
              <a:gd name="connsiteX482" fmla="*/ 2345443 w 7467600"/>
              <a:gd name="connsiteY482" fmla="*/ 5549882 h 6858000"/>
              <a:gd name="connsiteX483" fmla="*/ 1721499 w 7467600"/>
              <a:gd name="connsiteY483" fmla="*/ 5599969 h 6858000"/>
              <a:gd name="connsiteX484" fmla="*/ 767716 w 7467600"/>
              <a:gd name="connsiteY484" fmla="*/ 5472768 h 6858000"/>
              <a:gd name="connsiteX485" fmla="*/ 722147 w 7467600"/>
              <a:gd name="connsiteY485" fmla="*/ 5393091 h 6858000"/>
              <a:gd name="connsiteX486" fmla="*/ 1485552 w 7467600"/>
              <a:gd name="connsiteY486" fmla="*/ 5313202 h 6858000"/>
              <a:gd name="connsiteX487" fmla="*/ 2143004 w 7467600"/>
              <a:gd name="connsiteY487" fmla="*/ 5402420 h 6858000"/>
              <a:gd name="connsiteX488" fmla="*/ 1933391 w 7467600"/>
              <a:gd name="connsiteY488" fmla="*/ 5156971 h 6858000"/>
              <a:gd name="connsiteX489" fmla="*/ 1827118 w 7467600"/>
              <a:gd name="connsiteY489" fmla="*/ 4968410 h 6858000"/>
              <a:gd name="connsiteX490" fmla="*/ 1837349 w 7467600"/>
              <a:gd name="connsiteY490" fmla="*/ 4956357 h 6858000"/>
              <a:gd name="connsiteX491" fmla="*/ 2162835 w 7467600"/>
              <a:gd name="connsiteY491" fmla="*/ 5187853 h 6858000"/>
              <a:gd name="connsiteX492" fmla="*/ 2257167 w 7467600"/>
              <a:gd name="connsiteY492" fmla="*/ 5462123 h 6858000"/>
              <a:gd name="connsiteX493" fmla="*/ 2261598 w 7467600"/>
              <a:gd name="connsiteY493" fmla="*/ 5467998 h 6858000"/>
              <a:gd name="connsiteX494" fmla="*/ 2437177 w 7467600"/>
              <a:gd name="connsiteY494" fmla="*/ 5479608 h 6858000"/>
              <a:gd name="connsiteX495" fmla="*/ 2445247 w 7467600"/>
              <a:gd name="connsiteY495" fmla="*/ 5483476 h 6858000"/>
              <a:gd name="connsiteX496" fmla="*/ 2743626 w 7467600"/>
              <a:gd name="connsiteY496" fmla="*/ 5304819 h 6858000"/>
              <a:gd name="connsiteX497" fmla="*/ 3048102 w 7467600"/>
              <a:gd name="connsiteY497" fmla="*/ 5150595 h 6858000"/>
              <a:gd name="connsiteX498" fmla="*/ 1799414 w 7467600"/>
              <a:gd name="connsiteY498" fmla="*/ 4694732 h 6858000"/>
              <a:gd name="connsiteX499" fmla="*/ 1771735 w 7467600"/>
              <a:gd name="connsiteY499" fmla="*/ 4619929 h 6858000"/>
              <a:gd name="connsiteX500" fmla="*/ 3104273 w 7467600"/>
              <a:gd name="connsiteY500" fmla="*/ 5076159 h 6858000"/>
              <a:gd name="connsiteX501" fmla="*/ 3113245 w 7467600"/>
              <a:gd name="connsiteY501" fmla="*/ 5090705 h 6858000"/>
              <a:gd name="connsiteX502" fmla="*/ 3126294 w 7467600"/>
              <a:gd name="connsiteY502" fmla="*/ 5114400 h 6858000"/>
              <a:gd name="connsiteX503" fmla="*/ 3937433 w 7467600"/>
              <a:gd name="connsiteY503" fmla="*/ 4830473 h 6858000"/>
              <a:gd name="connsiteX504" fmla="*/ 3590475 w 7467600"/>
              <a:gd name="connsiteY504" fmla="*/ 4597974 h 6858000"/>
              <a:gd name="connsiteX505" fmla="*/ 3100264 w 7467600"/>
              <a:gd name="connsiteY505" fmla="*/ 4579845 h 6858000"/>
              <a:gd name="connsiteX506" fmla="*/ 2183576 w 7467600"/>
              <a:gd name="connsiteY506" fmla="*/ 4227150 h 6858000"/>
              <a:gd name="connsiteX507" fmla="*/ 2151029 w 7467600"/>
              <a:gd name="connsiteY507" fmla="*/ 4146947 h 6858000"/>
              <a:gd name="connsiteX508" fmla="*/ 3563434 w 7467600"/>
              <a:gd name="connsiteY508" fmla="*/ 4469115 h 6858000"/>
              <a:gd name="connsiteX509" fmla="*/ 3177952 w 7467600"/>
              <a:gd name="connsiteY509" fmla="*/ 3657386 h 6858000"/>
              <a:gd name="connsiteX510" fmla="*/ 3189263 w 7467600"/>
              <a:gd name="connsiteY510" fmla="*/ 3625726 h 6858000"/>
              <a:gd name="connsiteX511" fmla="*/ 3560912 w 7467600"/>
              <a:gd name="connsiteY511" fmla="*/ 4079863 h 6858000"/>
              <a:gd name="connsiteX512" fmla="*/ 3626636 w 7467600"/>
              <a:gd name="connsiteY512" fmla="*/ 4512230 h 6858000"/>
              <a:gd name="connsiteX513" fmla="*/ 3653088 w 7467600"/>
              <a:gd name="connsiteY513" fmla="*/ 4521417 h 6858000"/>
              <a:gd name="connsiteX514" fmla="*/ 3988128 w 7467600"/>
              <a:gd name="connsiteY514" fmla="*/ 4817267 h 6858000"/>
              <a:gd name="connsiteX515" fmla="*/ 4830582 w 7467600"/>
              <a:gd name="connsiteY515" fmla="*/ 4676000 h 6858000"/>
              <a:gd name="connsiteX516" fmla="*/ 4830100 w 7467600"/>
              <a:gd name="connsiteY516" fmla="*/ 4675554 h 6858000"/>
              <a:gd name="connsiteX517" fmla="*/ 4036318 w 7467600"/>
              <a:gd name="connsiteY517" fmla="*/ 4147013 h 6858000"/>
              <a:gd name="connsiteX518" fmla="*/ 3432098 w 7467600"/>
              <a:gd name="connsiteY518" fmla="*/ 3537312 h 6858000"/>
              <a:gd name="connsiteX519" fmla="*/ 3446761 w 7467600"/>
              <a:gd name="connsiteY519" fmla="*/ 3461278 h 6858000"/>
              <a:gd name="connsiteX520" fmla="*/ 4419733 w 7467600"/>
              <a:gd name="connsiteY520" fmla="*/ 3963555 h 6858000"/>
              <a:gd name="connsiteX521" fmla="*/ 4781371 w 7467600"/>
              <a:gd name="connsiteY521" fmla="*/ 4458604 h 6858000"/>
              <a:gd name="connsiteX522" fmla="*/ 4780440 w 7467600"/>
              <a:gd name="connsiteY522" fmla="*/ 4470290 h 6858000"/>
              <a:gd name="connsiteX523" fmla="*/ 4898954 w 7467600"/>
              <a:gd name="connsiteY523" fmla="*/ 4662092 h 6858000"/>
              <a:gd name="connsiteX524" fmla="*/ 4900699 w 7467600"/>
              <a:gd name="connsiteY524" fmla="*/ 4670867 h 6858000"/>
              <a:gd name="connsiteX525" fmla="*/ 5714511 w 7467600"/>
              <a:gd name="connsiteY525" fmla="*/ 4663483 h 6858000"/>
              <a:gd name="connsiteX526" fmla="*/ 5464793 w 7467600"/>
              <a:gd name="connsiteY526" fmla="*/ 4393556 h 6858000"/>
              <a:gd name="connsiteX527" fmla="*/ 5461897 w 7467600"/>
              <a:gd name="connsiteY527" fmla="*/ 4390879 h 6858000"/>
              <a:gd name="connsiteX528" fmla="*/ 4294126 w 7467600"/>
              <a:gd name="connsiteY528" fmla="*/ 3303048 h 6858000"/>
              <a:gd name="connsiteX529" fmla="*/ 4305321 w 7467600"/>
              <a:gd name="connsiteY529" fmla="*/ 3256953 h 6858000"/>
              <a:gd name="connsiteX530" fmla="*/ 4949299 w 7467600"/>
              <a:gd name="connsiteY530" fmla="*/ 3766336 h 6858000"/>
              <a:gd name="connsiteX531" fmla="*/ 5291452 w 7467600"/>
              <a:gd name="connsiteY531" fmla="*/ 4076801 h 6858000"/>
              <a:gd name="connsiteX532" fmla="*/ 5434998 w 7467600"/>
              <a:gd name="connsiteY532" fmla="*/ 4254100 h 6858000"/>
              <a:gd name="connsiteX533" fmla="*/ 5351015 w 7467600"/>
              <a:gd name="connsiteY533" fmla="*/ 3760989 h 6858000"/>
              <a:gd name="connsiteX534" fmla="*/ 5413780 w 7467600"/>
              <a:gd name="connsiteY534" fmla="*/ 2966265 h 6858000"/>
              <a:gd name="connsiteX535" fmla="*/ 5425627 w 7467600"/>
              <a:gd name="connsiteY535" fmla="*/ 2954192 h 6858000"/>
              <a:gd name="connsiteX536" fmla="*/ 6604735 w 7467600"/>
              <a:gd name="connsiteY536" fmla="*/ 2041381 h 6858000"/>
              <a:gd name="connsiteX537" fmla="*/ 7204487 w 7467600"/>
              <a:gd name="connsiteY537" fmla="*/ 2742112 h 6858000"/>
              <a:gd name="connsiteX538" fmla="*/ 7131592 w 7467600"/>
              <a:gd name="connsiteY538" fmla="*/ 2672096 h 6858000"/>
              <a:gd name="connsiteX539" fmla="*/ 6996344 w 7467600"/>
              <a:gd name="connsiteY539" fmla="*/ 2518310 h 6858000"/>
              <a:gd name="connsiteX540" fmla="*/ 6735495 w 7467600"/>
              <a:gd name="connsiteY540" fmla="*/ 2196890 h 6858000"/>
              <a:gd name="connsiteX541" fmla="*/ 6721901 w 7467600"/>
              <a:gd name="connsiteY541" fmla="*/ 2179274 h 6858000"/>
              <a:gd name="connsiteX542" fmla="*/ 6604735 w 7467600"/>
              <a:gd name="connsiteY542" fmla="*/ 2041381 h 6858000"/>
              <a:gd name="connsiteX543" fmla="*/ 6591670 w 7467600"/>
              <a:gd name="connsiteY543" fmla="*/ 1988277 h 6858000"/>
              <a:gd name="connsiteX544" fmla="*/ 6747349 w 7467600"/>
              <a:gd name="connsiteY544" fmla="*/ 2160069 h 6858000"/>
              <a:gd name="connsiteX545" fmla="*/ 6760943 w 7467600"/>
              <a:gd name="connsiteY545" fmla="*/ 2177686 h 6858000"/>
              <a:gd name="connsiteX546" fmla="*/ 7021065 w 7467600"/>
              <a:gd name="connsiteY546" fmla="*/ 2498102 h 6858000"/>
              <a:gd name="connsiteX547" fmla="*/ 7155223 w 7467600"/>
              <a:gd name="connsiteY547" fmla="*/ 2650386 h 6858000"/>
              <a:gd name="connsiteX548" fmla="*/ 7203167 w 7467600"/>
              <a:gd name="connsiteY548" fmla="*/ 2697288 h 6858000"/>
              <a:gd name="connsiteX549" fmla="*/ 6937703 w 7467600"/>
              <a:gd name="connsiteY549" fmla="*/ 2321981 h 6858000"/>
              <a:gd name="connsiteX550" fmla="*/ 6591670 w 7467600"/>
              <a:gd name="connsiteY550" fmla="*/ 1988277 h 6858000"/>
              <a:gd name="connsiteX551" fmla="*/ 5798671 w 7467600"/>
              <a:gd name="connsiteY551" fmla="*/ 1981601 h 6858000"/>
              <a:gd name="connsiteX552" fmla="*/ 5754709 w 7467600"/>
              <a:gd name="connsiteY552" fmla="*/ 2071454 h 6858000"/>
              <a:gd name="connsiteX553" fmla="*/ 5763044 w 7467600"/>
              <a:gd name="connsiteY553" fmla="*/ 2842206 h 6858000"/>
              <a:gd name="connsiteX554" fmla="*/ 5764974 w 7467600"/>
              <a:gd name="connsiteY554" fmla="*/ 2799609 h 6858000"/>
              <a:gd name="connsiteX555" fmla="*/ 5767665 w 7467600"/>
              <a:gd name="connsiteY555" fmla="*/ 2666409 h 6858000"/>
              <a:gd name="connsiteX556" fmla="*/ 5763055 w 7467600"/>
              <a:gd name="connsiteY556" fmla="*/ 2579705 h 6858000"/>
              <a:gd name="connsiteX557" fmla="*/ 5758079 w 7467600"/>
              <a:gd name="connsiteY557" fmla="*/ 2492508 h 6858000"/>
              <a:gd name="connsiteX558" fmla="*/ 5779325 w 7467600"/>
              <a:gd name="connsiteY558" fmla="*/ 2197069 h 6858000"/>
              <a:gd name="connsiteX559" fmla="*/ 5798671 w 7467600"/>
              <a:gd name="connsiteY559" fmla="*/ 1981601 h 6858000"/>
              <a:gd name="connsiteX560" fmla="*/ 5829202 w 7467600"/>
              <a:gd name="connsiteY560" fmla="*/ 1971679 h 6858000"/>
              <a:gd name="connsiteX561" fmla="*/ 5809558 w 7467600"/>
              <a:gd name="connsiteY561" fmla="*/ 2198043 h 6858000"/>
              <a:gd name="connsiteX562" fmla="*/ 5788653 w 7467600"/>
              <a:gd name="connsiteY562" fmla="*/ 2489430 h 6858000"/>
              <a:gd name="connsiteX563" fmla="*/ 5793439 w 7467600"/>
              <a:gd name="connsiteY563" fmla="*/ 2575235 h 6858000"/>
              <a:gd name="connsiteX564" fmla="*/ 5796837 w 7467600"/>
              <a:gd name="connsiteY564" fmla="*/ 2637633 h 6858000"/>
              <a:gd name="connsiteX565" fmla="*/ 5818614 w 7467600"/>
              <a:gd name="connsiteY565" fmla="*/ 2473055 h 6858000"/>
              <a:gd name="connsiteX566" fmla="*/ 5829202 w 7467600"/>
              <a:gd name="connsiteY566" fmla="*/ 1971679 h 6858000"/>
              <a:gd name="connsiteX567" fmla="*/ 5911389 w 7467600"/>
              <a:gd name="connsiteY567" fmla="*/ 1898371 h 6858000"/>
              <a:gd name="connsiteX568" fmla="*/ 6237627 w 7467600"/>
              <a:gd name="connsiteY568" fmla="*/ 2231921 h 6858000"/>
              <a:gd name="connsiteX569" fmla="*/ 5911389 w 7467600"/>
              <a:gd name="connsiteY569" fmla="*/ 1898371 h 6858000"/>
              <a:gd name="connsiteX570" fmla="*/ 6944437 w 7467600"/>
              <a:gd name="connsiteY570" fmla="*/ 1575402 h 6858000"/>
              <a:gd name="connsiteX571" fmla="*/ 6304730 w 7467600"/>
              <a:gd name="connsiteY571" fmla="*/ 1766654 h 6858000"/>
              <a:gd name="connsiteX572" fmla="*/ 6944437 w 7467600"/>
              <a:gd name="connsiteY572" fmla="*/ 1575402 h 6858000"/>
              <a:gd name="connsiteX573" fmla="*/ 7019523 w 7467600"/>
              <a:gd name="connsiteY573" fmla="*/ 1519450 h 6858000"/>
              <a:gd name="connsiteX574" fmla="*/ 6298091 w 7467600"/>
              <a:gd name="connsiteY574" fmla="*/ 1737122 h 6858000"/>
              <a:gd name="connsiteX575" fmla="*/ 7019523 w 7467600"/>
              <a:gd name="connsiteY575" fmla="*/ 1519450 h 6858000"/>
              <a:gd name="connsiteX576" fmla="*/ 2399523 w 7467600"/>
              <a:gd name="connsiteY576" fmla="*/ 1428234 h 6858000"/>
              <a:gd name="connsiteX577" fmla="*/ 2224982 w 7467600"/>
              <a:gd name="connsiteY577" fmla="*/ 1826201 h 6858000"/>
              <a:gd name="connsiteX578" fmla="*/ 2096099 w 7467600"/>
              <a:gd name="connsiteY578" fmla="*/ 2345900 h 6858000"/>
              <a:gd name="connsiteX579" fmla="*/ 2283317 w 7467600"/>
              <a:gd name="connsiteY579" fmla="*/ 1796925 h 6858000"/>
              <a:gd name="connsiteX580" fmla="*/ 2399523 w 7467600"/>
              <a:gd name="connsiteY580" fmla="*/ 1428234 h 6858000"/>
              <a:gd name="connsiteX581" fmla="*/ 2448558 w 7467600"/>
              <a:gd name="connsiteY581" fmla="*/ 1373435 h 6858000"/>
              <a:gd name="connsiteX582" fmla="*/ 2312521 w 7467600"/>
              <a:gd name="connsiteY582" fmla="*/ 1806140 h 6858000"/>
              <a:gd name="connsiteX583" fmla="*/ 2127533 w 7467600"/>
              <a:gd name="connsiteY583" fmla="*/ 2348380 h 6858000"/>
              <a:gd name="connsiteX584" fmla="*/ 2358080 w 7467600"/>
              <a:gd name="connsiteY584" fmla="*/ 1866134 h 6858000"/>
              <a:gd name="connsiteX585" fmla="*/ 2407436 w 7467600"/>
              <a:gd name="connsiteY585" fmla="*/ 1651070 h 6858000"/>
              <a:gd name="connsiteX586" fmla="*/ 2448558 w 7467600"/>
              <a:gd name="connsiteY586" fmla="*/ 1373435 h 6858000"/>
              <a:gd name="connsiteX587" fmla="*/ 278707 w 7467600"/>
              <a:gd name="connsiteY587" fmla="*/ 1352270 h 6858000"/>
              <a:gd name="connsiteX588" fmla="*/ 321570 w 7467600"/>
              <a:gd name="connsiteY588" fmla="*/ 1861610 h 6858000"/>
              <a:gd name="connsiteX589" fmla="*/ 294281 w 7467600"/>
              <a:gd name="connsiteY589" fmla="*/ 1440658 h 6858000"/>
              <a:gd name="connsiteX590" fmla="*/ 278707 w 7467600"/>
              <a:gd name="connsiteY590" fmla="*/ 1352270 h 6858000"/>
              <a:gd name="connsiteX591" fmla="*/ 1423821 w 7467600"/>
              <a:gd name="connsiteY591" fmla="*/ 1351958 h 6858000"/>
              <a:gd name="connsiteX592" fmla="*/ 1638521 w 7467600"/>
              <a:gd name="connsiteY592" fmla="*/ 1908470 h 6858000"/>
              <a:gd name="connsiteX593" fmla="*/ 1754199 w 7467600"/>
              <a:gd name="connsiteY593" fmla="*/ 2149284 h 6858000"/>
              <a:gd name="connsiteX594" fmla="*/ 1908359 w 7467600"/>
              <a:gd name="connsiteY594" fmla="*/ 2364988 h 6858000"/>
              <a:gd name="connsiteX595" fmla="*/ 1647661 w 7467600"/>
              <a:gd name="connsiteY595" fmla="*/ 1825945 h 6858000"/>
              <a:gd name="connsiteX596" fmla="*/ 1423821 w 7467600"/>
              <a:gd name="connsiteY596" fmla="*/ 1351958 h 6858000"/>
              <a:gd name="connsiteX597" fmla="*/ 1431890 w 7467600"/>
              <a:gd name="connsiteY597" fmla="*/ 1306475 h 6858000"/>
              <a:gd name="connsiteX598" fmla="*/ 1507597 w 7467600"/>
              <a:gd name="connsiteY598" fmla="*/ 1446132 h 6858000"/>
              <a:gd name="connsiteX599" fmla="*/ 1674586 w 7467600"/>
              <a:gd name="connsiteY599" fmla="*/ 1813832 h 6858000"/>
              <a:gd name="connsiteX600" fmla="*/ 1815950 w 7467600"/>
              <a:gd name="connsiteY600" fmla="*/ 2128564 h 6858000"/>
              <a:gd name="connsiteX601" fmla="*/ 1984242 w 7467600"/>
              <a:gd name="connsiteY601" fmla="*/ 2430829 h 6858000"/>
              <a:gd name="connsiteX602" fmla="*/ 2014023 w 7467600"/>
              <a:gd name="connsiteY602" fmla="*/ 2450995 h 6858000"/>
              <a:gd name="connsiteX603" fmla="*/ 1747337 w 7467600"/>
              <a:gd name="connsiteY603" fmla="*/ 1855264 h 6858000"/>
              <a:gd name="connsiteX604" fmla="*/ 1533749 w 7467600"/>
              <a:gd name="connsiteY604" fmla="*/ 1478656 h 6858000"/>
              <a:gd name="connsiteX605" fmla="*/ 1431890 w 7467600"/>
              <a:gd name="connsiteY605" fmla="*/ 1306475 h 6858000"/>
              <a:gd name="connsiteX606" fmla="*/ 5052692 w 7467600"/>
              <a:gd name="connsiteY606" fmla="*/ 1292994 h 6858000"/>
              <a:gd name="connsiteX607" fmla="*/ 5200661 w 7467600"/>
              <a:gd name="connsiteY607" fmla="*/ 1635186 h 6858000"/>
              <a:gd name="connsiteX608" fmla="*/ 5297138 w 7467600"/>
              <a:gd name="connsiteY608" fmla="*/ 1906351 h 6858000"/>
              <a:gd name="connsiteX609" fmla="*/ 5052692 w 7467600"/>
              <a:gd name="connsiteY609" fmla="*/ 1292994 h 6858000"/>
              <a:gd name="connsiteX610" fmla="*/ 5009948 w 7467600"/>
              <a:gd name="connsiteY610" fmla="*/ 1273619 h 6858000"/>
              <a:gd name="connsiteX611" fmla="*/ 5121777 w 7467600"/>
              <a:gd name="connsiteY611" fmla="*/ 1654213 h 6858000"/>
              <a:gd name="connsiteX612" fmla="*/ 5293545 w 7467600"/>
              <a:gd name="connsiteY612" fmla="*/ 2072247 h 6858000"/>
              <a:gd name="connsiteX613" fmla="*/ 5294042 w 7467600"/>
              <a:gd name="connsiteY613" fmla="*/ 2065019 h 6858000"/>
              <a:gd name="connsiteX614" fmla="*/ 5171936 w 7467600"/>
              <a:gd name="connsiteY614" fmla="*/ 1647613 h 6858000"/>
              <a:gd name="connsiteX615" fmla="*/ 5009948 w 7467600"/>
              <a:gd name="connsiteY615" fmla="*/ 1273619 h 6858000"/>
              <a:gd name="connsiteX616" fmla="*/ 655236 w 7467600"/>
              <a:gd name="connsiteY616" fmla="*/ 1268632 h 6858000"/>
              <a:gd name="connsiteX617" fmla="*/ 839521 w 7467600"/>
              <a:gd name="connsiteY617" fmla="*/ 1685315 h 6858000"/>
              <a:gd name="connsiteX618" fmla="*/ 1109416 w 7467600"/>
              <a:gd name="connsiteY618" fmla="*/ 2061663 h 6858000"/>
              <a:gd name="connsiteX619" fmla="*/ 1298300 w 7467600"/>
              <a:gd name="connsiteY619" fmla="*/ 2247742 h 6858000"/>
              <a:gd name="connsiteX620" fmla="*/ 1125871 w 7467600"/>
              <a:gd name="connsiteY620" fmla="*/ 1989513 h 6858000"/>
              <a:gd name="connsiteX621" fmla="*/ 981574 w 7467600"/>
              <a:gd name="connsiteY621" fmla="*/ 1783157 h 6858000"/>
              <a:gd name="connsiteX622" fmla="*/ 922198 w 7467600"/>
              <a:gd name="connsiteY622" fmla="*/ 1677437 h 6858000"/>
              <a:gd name="connsiteX623" fmla="*/ 869293 w 7467600"/>
              <a:gd name="connsiteY623" fmla="*/ 1583214 h 6858000"/>
              <a:gd name="connsiteX624" fmla="*/ 751431 w 7467600"/>
              <a:gd name="connsiteY624" fmla="*/ 1405731 h 6858000"/>
              <a:gd name="connsiteX625" fmla="*/ 655236 w 7467600"/>
              <a:gd name="connsiteY625" fmla="*/ 1268632 h 6858000"/>
              <a:gd name="connsiteX626" fmla="*/ 6516292 w 7467600"/>
              <a:gd name="connsiteY626" fmla="*/ 1263064 h 6858000"/>
              <a:gd name="connsiteX627" fmla="*/ 5736320 w 7467600"/>
              <a:gd name="connsiteY627" fmla="*/ 1501803 h 6858000"/>
              <a:gd name="connsiteX628" fmla="*/ 6516292 w 7467600"/>
              <a:gd name="connsiteY628" fmla="*/ 1263064 h 6858000"/>
              <a:gd name="connsiteX629" fmla="*/ 291466 w 7467600"/>
              <a:gd name="connsiteY629" fmla="*/ 1250369 h 6858000"/>
              <a:gd name="connsiteX630" fmla="*/ 323180 w 7467600"/>
              <a:gd name="connsiteY630" fmla="*/ 1435283 h 6858000"/>
              <a:gd name="connsiteX631" fmla="*/ 349381 w 7467600"/>
              <a:gd name="connsiteY631" fmla="*/ 1875041 h 6858000"/>
              <a:gd name="connsiteX632" fmla="*/ 374363 w 7467600"/>
              <a:gd name="connsiteY632" fmla="*/ 1506494 h 6858000"/>
              <a:gd name="connsiteX633" fmla="*/ 302168 w 7467600"/>
              <a:gd name="connsiteY633" fmla="*/ 1274495 h 6858000"/>
              <a:gd name="connsiteX634" fmla="*/ 291466 w 7467600"/>
              <a:gd name="connsiteY634" fmla="*/ 1250369 h 6858000"/>
              <a:gd name="connsiteX635" fmla="*/ 678222 w 7467600"/>
              <a:gd name="connsiteY635" fmla="*/ 1248670 h 6858000"/>
              <a:gd name="connsiteX636" fmla="*/ 775536 w 7467600"/>
              <a:gd name="connsiteY636" fmla="*/ 1388015 h 6858000"/>
              <a:gd name="connsiteX637" fmla="*/ 894529 w 7467600"/>
              <a:gd name="connsiteY637" fmla="*/ 1567739 h 6858000"/>
              <a:gd name="connsiteX638" fmla="*/ 948000 w 7467600"/>
              <a:gd name="connsiteY638" fmla="*/ 1663088 h 6858000"/>
              <a:gd name="connsiteX639" fmla="*/ 1006812 w 7467600"/>
              <a:gd name="connsiteY639" fmla="*/ 1767683 h 6858000"/>
              <a:gd name="connsiteX640" fmla="*/ 1149133 w 7467600"/>
              <a:gd name="connsiteY640" fmla="*/ 1971513 h 6858000"/>
              <a:gd name="connsiteX641" fmla="*/ 1333952 w 7467600"/>
              <a:gd name="connsiteY641" fmla="*/ 2251620 h 6858000"/>
              <a:gd name="connsiteX642" fmla="*/ 1337329 w 7467600"/>
              <a:gd name="connsiteY642" fmla="*/ 2258350 h 6858000"/>
              <a:gd name="connsiteX643" fmla="*/ 1014726 w 7467600"/>
              <a:gd name="connsiteY643" fmla="*/ 1615556 h 6858000"/>
              <a:gd name="connsiteX644" fmla="*/ 678222 w 7467600"/>
              <a:gd name="connsiteY644" fmla="*/ 1248670 h 6858000"/>
              <a:gd name="connsiteX645" fmla="*/ 6691602 w 7467600"/>
              <a:gd name="connsiteY645" fmla="*/ 1140573 h 6858000"/>
              <a:gd name="connsiteX646" fmla="*/ 6571100 w 7467600"/>
              <a:gd name="connsiteY646" fmla="*/ 1183662 h 6858000"/>
              <a:gd name="connsiteX647" fmla="*/ 6241687 w 7467600"/>
              <a:gd name="connsiteY647" fmla="*/ 1257600 h 6858000"/>
              <a:gd name="connsiteX648" fmla="*/ 5693009 w 7467600"/>
              <a:gd name="connsiteY648" fmla="*/ 1478256 h 6858000"/>
              <a:gd name="connsiteX649" fmla="*/ 6548420 w 7467600"/>
              <a:gd name="connsiteY649" fmla="*/ 1214599 h 6858000"/>
              <a:gd name="connsiteX650" fmla="*/ 6605473 w 7467600"/>
              <a:gd name="connsiteY650" fmla="*/ 1184686 h 6858000"/>
              <a:gd name="connsiteX651" fmla="*/ 6691602 w 7467600"/>
              <a:gd name="connsiteY651" fmla="*/ 1140573 h 6858000"/>
              <a:gd name="connsiteX652" fmla="*/ 4002475 w 7467600"/>
              <a:gd name="connsiteY652" fmla="*/ 1037802 h 6858000"/>
              <a:gd name="connsiteX653" fmla="*/ 4000324 w 7467600"/>
              <a:gd name="connsiteY653" fmla="*/ 1039362 h 6858000"/>
              <a:gd name="connsiteX654" fmla="*/ 4002862 w 7467600"/>
              <a:gd name="connsiteY654" fmla="*/ 1042866 h 6858000"/>
              <a:gd name="connsiteX655" fmla="*/ 4002475 w 7467600"/>
              <a:gd name="connsiteY655" fmla="*/ 1037802 h 6858000"/>
              <a:gd name="connsiteX656" fmla="*/ 506322 w 7467600"/>
              <a:gd name="connsiteY656" fmla="*/ 1020997 h 6858000"/>
              <a:gd name="connsiteX657" fmla="*/ 533068 w 7467600"/>
              <a:gd name="connsiteY657" fmla="*/ 1029409 h 6858000"/>
              <a:gd name="connsiteX658" fmla="*/ 1232525 w 7467600"/>
              <a:gd name="connsiteY658" fmla="*/ 1804675 h 6858000"/>
              <a:gd name="connsiteX659" fmla="*/ 1388858 w 7467600"/>
              <a:gd name="connsiteY659" fmla="*/ 2368011 h 6858000"/>
              <a:gd name="connsiteX660" fmla="*/ 1384098 w 7467600"/>
              <a:gd name="connsiteY660" fmla="*/ 2378125 h 6858000"/>
              <a:gd name="connsiteX661" fmla="*/ 1425393 w 7467600"/>
              <a:gd name="connsiteY661" fmla="*/ 2589124 h 6858000"/>
              <a:gd name="connsiteX662" fmla="*/ 1424001 w 7467600"/>
              <a:gd name="connsiteY662" fmla="*/ 2597541 h 6858000"/>
              <a:gd name="connsiteX663" fmla="*/ 2152729 w 7467600"/>
              <a:gd name="connsiteY663" fmla="*/ 2864487 h 6858000"/>
              <a:gd name="connsiteX664" fmla="*/ 2020609 w 7467600"/>
              <a:gd name="connsiteY664" fmla="*/ 2539671 h 6858000"/>
              <a:gd name="connsiteX665" fmla="*/ 2018920 w 7467600"/>
              <a:gd name="connsiteY665" fmla="*/ 2536309 h 6858000"/>
              <a:gd name="connsiteX666" fmla="*/ 1342441 w 7467600"/>
              <a:gd name="connsiteY666" fmla="*/ 1173017 h 6858000"/>
              <a:gd name="connsiteX667" fmla="*/ 1367925 w 7467600"/>
              <a:gd name="connsiteY667" fmla="*/ 1135648 h 6858000"/>
              <a:gd name="connsiteX668" fmla="*/ 1771401 w 7467600"/>
              <a:gd name="connsiteY668" fmla="*/ 1806673 h 6858000"/>
              <a:gd name="connsiteX669" fmla="*/ 1972385 w 7467600"/>
              <a:gd name="connsiteY669" fmla="*/ 2198735 h 6858000"/>
              <a:gd name="connsiteX670" fmla="*/ 2040892 w 7467600"/>
              <a:gd name="connsiteY670" fmla="*/ 2405205 h 6858000"/>
              <a:gd name="connsiteX671" fmla="*/ 2131689 w 7467600"/>
              <a:gd name="connsiteY671" fmla="*/ 1936926 h 6858000"/>
              <a:gd name="connsiteX672" fmla="*/ 2454820 w 7467600"/>
              <a:gd name="connsiteY672" fmla="*/ 1248808 h 6858000"/>
              <a:gd name="connsiteX673" fmla="*/ 2492512 w 7467600"/>
              <a:gd name="connsiteY673" fmla="*/ 1302920 h 6858000"/>
              <a:gd name="connsiteX674" fmla="*/ 2081216 w 7467600"/>
              <a:gd name="connsiteY674" fmla="*/ 2527513 h 6858000"/>
              <a:gd name="connsiteX675" fmla="*/ 2081211 w 7467600"/>
              <a:gd name="connsiteY675" fmla="*/ 2528916 h 6858000"/>
              <a:gd name="connsiteX676" fmla="*/ 2199067 w 7467600"/>
              <a:gd name="connsiteY676" fmla="*/ 2884061 h 6858000"/>
              <a:gd name="connsiteX677" fmla="*/ 3192586 w 7467600"/>
              <a:gd name="connsiteY677" fmla="*/ 3411496 h 6858000"/>
              <a:gd name="connsiteX678" fmla="*/ 3182620 w 7467600"/>
              <a:gd name="connsiteY678" fmla="*/ 3483279 h 6858000"/>
              <a:gd name="connsiteX679" fmla="*/ 2435119 w 7467600"/>
              <a:gd name="connsiteY679" fmla="*/ 3080173 h 6858000"/>
              <a:gd name="connsiteX680" fmla="*/ 2410152 w 7467600"/>
              <a:gd name="connsiteY680" fmla="*/ 3063751 h 6858000"/>
              <a:gd name="connsiteX681" fmla="*/ 2408099 w 7467600"/>
              <a:gd name="connsiteY681" fmla="*/ 3064403 h 6858000"/>
              <a:gd name="connsiteX682" fmla="*/ 2407218 w 7467600"/>
              <a:gd name="connsiteY682" fmla="*/ 3070324 h 6858000"/>
              <a:gd name="connsiteX683" fmla="*/ 2380138 w 7467600"/>
              <a:gd name="connsiteY683" fmla="*/ 3099341 h 6858000"/>
              <a:gd name="connsiteX684" fmla="*/ 1765923 w 7467600"/>
              <a:gd name="connsiteY684" fmla="*/ 3581043 h 6858000"/>
              <a:gd name="connsiteX685" fmla="*/ 1702258 w 7467600"/>
              <a:gd name="connsiteY685" fmla="*/ 3612286 h 6858000"/>
              <a:gd name="connsiteX686" fmla="*/ 1538370 w 7467600"/>
              <a:gd name="connsiteY686" fmla="*/ 3811804 h 6858000"/>
              <a:gd name="connsiteX687" fmla="*/ 542867 w 7467600"/>
              <a:gd name="connsiteY687" fmla="*/ 4944092 h 6858000"/>
              <a:gd name="connsiteX688" fmla="*/ 515800 w 7467600"/>
              <a:gd name="connsiteY688" fmla="*/ 4862180 h 6858000"/>
              <a:gd name="connsiteX689" fmla="*/ 909145 w 7467600"/>
              <a:gd name="connsiteY689" fmla="*/ 4199225 h 6858000"/>
              <a:gd name="connsiteX690" fmla="*/ 1214067 w 7467600"/>
              <a:gd name="connsiteY690" fmla="*/ 3908561 h 6858000"/>
              <a:gd name="connsiteX691" fmla="*/ 640967 w 7467600"/>
              <a:gd name="connsiteY691" fmla="*/ 4105601 h 6858000"/>
              <a:gd name="connsiteX692" fmla="*/ 112563 w 7467600"/>
              <a:gd name="connsiteY692" fmla="*/ 4396952 h 6858000"/>
              <a:gd name="connsiteX693" fmla="*/ 0 w 7467600"/>
              <a:gd name="connsiteY693" fmla="*/ 4466006 h 6858000"/>
              <a:gd name="connsiteX694" fmla="*/ 0 w 7467600"/>
              <a:gd name="connsiteY694" fmla="*/ 4233763 h 6858000"/>
              <a:gd name="connsiteX695" fmla="*/ 36881 w 7467600"/>
              <a:gd name="connsiteY695" fmla="*/ 4200118 h 6858000"/>
              <a:gd name="connsiteX696" fmla="*/ 910534 w 7467600"/>
              <a:gd name="connsiteY696" fmla="*/ 3629753 h 6858000"/>
              <a:gd name="connsiteX697" fmla="*/ 1578717 w 7467600"/>
              <a:gd name="connsiteY697" fmla="*/ 3575982 h 6858000"/>
              <a:gd name="connsiteX698" fmla="*/ 2338780 w 7467600"/>
              <a:gd name="connsiteY698" fmla="*/ 3033725 h 6858000"/>
              <a:gd name="connsiteX699" fmla="*/ 1807991 w 7467600"/>
              <a:gd name="connsiteY699" fmla="*/ 2807184 h 6858000"/>
              <a:gd name="connsiteX700" fmla="*/ 1416358 w 7467600"/>
              <a:gd name="connsiteY700" fmla="*/ 3112571 h 6858000"/>
              <a:gd name="connsiteX701" fmla="*/ 939066 w 7467600"/>
              <a:gd name="connsiteY701" fmla="*/ 3378798 h 6858000"/>
              <a:gd name="connsiteX702" fmla="*/ 115099 w 7467600"/>
              <a:gd name="connsiteY702" fmla="*/ 3607650 h 6858000"/>
              <a:gd name="connsiteX703" fmla="*/ 97284 w 7467600"/>
              <a:gd name="connsiteY703" fmla="*/ 3520393 h 6858000"/>
              <a:gd name="connsiteX704" fmla="*/ 922050 w 7467600"/>
              <a:gd name="connsiteY704" fmla="*/ 3074867 h 6858000"/>
              <a:gd name="connsiteX705" fmla="*/ 1405265 w 7467600"/>
              <a:gd name="connsiteY705" fmla="*/ 3016319 h 6858000"/>
              <a:gd name="connsiteX706" fmla="*/ 1407512 w 7467600"/>
              <a:gd name="connsiteY706" fmla="*/ 3018001 h 6858000"/>
              <a:gd name="connsiteX707" fmla="*/ 1726266 w 7467600"/>
              <a:gd name="connsiteY707" fmla="*/ 2777274 h 6858000"/>
              <a:gd name="connsiteX708" fmla="*/ 625390 w 7467600"/>
              <a:gd name="connsiteY708" fmla="*/ 2514541 h 6858000"/>
              <a:gd name="connsiteX709" fmla="*/ 619799 w 7467600"/>
              <a:gd name="connsiteY709" fmla="*/ 2527180 h 6858000"/>
              <a:gd name="connsiteX710" fmla="*/ 310030 w 7467600"/>
              <a:gd name="connsiteY710" fmla="*/ 2771818 h 6858000"/>
              <a:gd name="connsiteX711" fmla="*/ 173877 w 7467600"/>
              <a:gd name="connsiteY711" fmla="*/ 2937056 h 6858000"/>
              <a:gd name="connsiteX712" fmla="*/ 77889 w 7467600"/>
              <a:gd name="connsiteY712" fmla="*/ 3138440 h 6858000"/>
              <a:gd name="connsiteX713" fmla="*/ 0 w 7467600"/>
              <a:gd name="connsiteY713" fmla="*/ 3271395 h 6858000"/>
              <a:gd name="connsiteX714" fmla="*/ 0 w 7467600"/>
              <a:gd name="connsiteY714" fmla="*/ 3153002 h 6858000"/>
              <a:gd name="connsiteX715" fmla="*/ 2386 w 7467600"/>
              <a:gd name="connsiteY715" fmla="*/ 3149203 h 6858000"/>
              <a:gd name="connsiteX716" fmla="*/ 89753 w 7467600"/>
              <a:gd name="connsiteY716" fmla="*/ 2987702 h 6858000"/>
              <a:gd name="connsiteX717" fmla="*/ 76869 w 7467600"/>
              <a:gd name="connsiteY717" fmla="*/ 3005404 h 6858000"/>
              <a:gd name="connsiteX718" fmla="*/ 32049 w 7467600"/>
              <a:gd name="connsiteY718" fmla="*/ 3065814 h 6858000"/>
              <a:gd name="connsiteX719" fmla="*/ 0 w 7467600"/>
              <a:gd name="connsiteY719" fmla="*/ 3108744 h 6858000"/>
              <a:gd name="connsiteX720" fmla="*/ 0 w 7467600"/>
              <a:gd name="connsiteY720" fmla="*/ 3058059 h 6858000"/>
              <a:gd name="connsiteX721" fmla="*/ 7610 w 7467600"/>
              <a:gd name="connsiteY721" fmla="*/ 3047889 h 6858000"/>
              <a:gd name="connsiteX722" fmla="*/ 52419 w 7467600"/>
              <a:gd name="connsiteY722" fmla="*/ 2987479 h 6858000"/>
              <a:gd name="connsiteX723" fmla="*/ 59142 w 7467600"/>
              <a:gd name="connsiteY723" fmla="*/ 2978488 h 6858000"/>
              <a:gd name="connsiteX724" fmla="*/ 0 w 7467600"/>
              <a:gd name="connsiteY724" fmla="*/ 3015334 h 6858000"/>
              <a:gd name="connsiteX725" fmla="*/ 0 w 7467600"/>
              <a:gd name="connsiteY725" fmla="*/ 2914286 h 6858000"/>
              <a:gd name="connsiteX726" fmla="*/ 36383 w 7467600"/>
              <a:gd name="connsiteY726" fmla="*/ 2901128 h 6858000"/>
              <a:gd name="connsiteX727" fmla="*/ 156329 w 7467600"/>
              <a:gd name="connsiteY727" fmla="*/ 2840533 h 6858000"/>
              <a:gd name="connsiteX728" fmla="*/ 358355 w 7467600"/>
              <a:gd name="connsiteY728" fmla="*/ 2620471 h 6858000"/>
              <a:gd name="connsiteX729" fmla="*/ 510577 w 7467600"/>
              <a:gd name="connsiteY729" fmla="*/ 2501244 h 6858000"/>
              <a:gd name="connsiteX730" fmla="*/ 211967 w 7467600"/>
              <a:gd name="connsiteY730" fmla="*/ 2479171 h 6858000"/>
              <a:gd name="connsiteX731" fmla="*/ 0 w 7467600"/>
              <a:gd name="connsiteY731" fmla="*/ 2476398 h 6858000"/>
              <a:gd name="connsiteX732" fmla="*/ 0 w 7467600"/>
              <a:gd name="connsiteY732" fmla="*/ 2389189 h 6858000"/>
              <a:gd name="connsiteX733" fmla="*/ 103062 w 7467600"/>
              <a:gd name="connsiteY733" fmla="*/ 2389518 h 6858000"/>
              <a:gd name="connsiteX734" fmla="*/ 510734 w 7467600"/>
              <a:gd name="connsiteY734" fmla="*/ 2416201 h 6858000"/>
              <a:gd name="connsiteX735" fmla="*/ 279257 w 7467600"/>
              <a:gd name="connsiteY735" fmla="*/ 2092102 h 6858000"/>
              <a:gd name="connsiteX736" fmla="*/ 65265 w 7467600"/>
              <a:gd name="connsiteY736" fmla="*/ 2006049 h 6858000"/>
              <a:gd name="connsiteX737" fmla="*/ 0 w 7467600"/>
              <a:gd name="connsiteY737" fmla="*/ 1982532 h 6858000"/>
              <a:gd name="connsiteX738" fmla="*/ 0 w 7467600"/>
              <a:gd name="connsiteY738" fmla="*/ 1912789 h 6858000"/>
              <a:gd name="connsiteX739" fmla="*/ 97460 w 7467600"/>
              <a:gd name="connsiteY739" fmla="*/ 1953725 h 6858000"/>
              <a:gd name="connsiteX740" fmla="*/ 221272 w 7467600"/>
              <a:gd name="connsiteY740" fmla="*/ 1980766 h 6858000"/>
              <a:gd name="connsiteX741" fmla="*/ 116765 w 7467600"/>
              <a:gd name="connsiteY741" fmla="*/ 1911033 h 6858000"/>
              <a:gd name="connsiteX742" fmla="*/ 16405 w 7467600"/>
              <a:gd name="connsiteY742" fmla="*/ 1803412 h 6858000"/>
              <a:gd name="connsiteX743" fmla="*/ 0 w 7467600"/>
              <a:gd name="connsiteY743" fmla="*/ 1784777 h 6858000"/>
              <a:gd name="connsiteX744" fmla="*/ 0 w 7467600"/>
              <a:gd name="connsiteY744" fmla="*/ 1740082 h 6858000"/>
              <a:gd name="connsiteX745" fmla="*/ 39394 w 7467600"/>
              <a:gd name="connsiteY745" fmla="*/ 1784856 h 6858000"/>
              <a:gd name="connsiteX746" fmla="*/ 135813 w 7467600"/>
              <a:gd name="connsiteY746" fmla="*/ 1888838 h 6858000"/>
              <a:gd name="connsiteX747" fmla="*/ 242575 w 7467600"/>
              <a:gd name="connsiteY747" fmla="*/ 1958841 h 6858000"/>
              <a:gd name="connsiteX748" fmla="*/ 82197 w 7467600"/>
              <a:gd name="connsiteY748" fmla="*/ 1754826 h 6858000"/>
              <a:gd name="connsiteX749" fmla="*/ 0 w 7467600"/>
              <a:gd name="connsiteY749" fmla="*/ 1679650 h 6858000"/>
              <a:gd name="connsiteX750" fmla="*/ 0 w 7467600"/>
              <a:gd name="connsiteY750" fmla="*/ 1602463 h 6858000"/>
              <a:gd name="connsiteX751" fmla="*/ 84689 w 7467600"/>
              <a:gd name="connsiteY751" fmla="*/ 1677442 h 6858000"/>
              <a:gd name="connsiteX752" fmla="*/ 298437 w 7467600"/>
              <a:gd name="connsiteY752" fmla="*/ 1968019 h 6858000"/>
              <a:gd name="connsiteX753" fmla="*/ 227269 w 7467600"/>
              <a:gd name="connsiteY753" fmla="*/ 1114064 h 6858000"/>
              <a:gd name="connsiteX754" fmla="*/ 248003 w 7467600"/>
              <a:gd name="connsiteY754" fmla="*/ 1089613 h 6858000"/>
              <a:gd name="connsiteX755" fmla="*/ 427020 w 7467600"/>
              <a:gd name="connsiteY755" fmla="*/ 1619803 h 6858000"/>
              <a:gd name="connsiteX756" fmla="*/ 340345 w 7467600"/>
              <a:gd name="connsiteY756" fmla="*/ 2027739 h 6858000"/>
              <a:gd name="connsiteX757" fmla="*/ 360865 w 7467600"/>
              <a:gd name="connsiteY757" fmla="*/ 2044827 h 6858000"/>
              <a:gd name="connsiteX758" fmla="*/ 560414 w 7467600"/>
              <a:gd name="connsiteY758" fmla="*/ 2421457 h 6858000"/>
              <a:gd name="connsiteX759" fmla="*/ 1359703 w 7467600"/>
              <a:gd name="connsiteY759" fmla="*/ 2578554 h 6858000"/>
              <a:gd name="connsiteX760" fmla="*/ 1359422 w 7467600"/>
              <a:gd name="connsiteY760" fmla="*/ 2577994 h 6858000"/>
              <a:gd name="connsiteX761" fmla="*/ 828701 w 7467600"/>
              <a:gd name="connsiteY761" fmla="*/ 1839520 h 6858000"/>
              <a:gd name="connsiteX762" fmla="*/ 494427 w 7467600"/>
              <a:gd name="connsiteY762" fmla="*/ 1092333 h 6858000"/>
              <a:gd name="connsiteX763" fmla="*/ 506322 w 7467600"/>
              <a:gd name="connsiteY763" fmla="*/ 1020997 h 6858000"/>
              <a:gd name="connsiteX764" fmla="*/ 4570198 w 7467600"/>
              <a:gd name="connsiteY764" fmla="*/ 978081 h 6858000"/>
              <a:gd name="connsiteX765" fmla="*/ 4523691 w 7467600"/>
              <a:gd name="connsiteY765" fmla="*/ 1127776 h 6858000"/>
              <a:gd name="connsiteX766" fmla="*/ 4509875 w 7467600"/>
              <a:gd name="connsiteY766" fmla="*/ 1167552 h 6858000"/>
              <a:gd name="connsiteX767" fmla="*/ 4478168 w 7467600"/>
              <a:gd name="connsiteY767" fmla="*/ 1260735 h 6858000"/>
              <a:gd name="connsiteX768" fmla="*/ 4409309 w 7467600"/>
              <a:gd name="connsiteY768" fmla="*/ 1666996 h 6858000"/>
              <a:gd name="connsiteX769" fmla="*/ 4370031 w 7467600"/>
              <a:gd name="connsiteY769" fmla="*/ 1955666 h 6858000"/>
              <a:gd name="connsiteX770" fmla="*/ 4570198 w 7467600"/>
              <a:gd name="connsiteY770" fmla="*/ 978081 h 6858000"/>
              <a:gd name="connsiteX771" fmla="*/ 4557898 w 7467600"/>
              <a:gd name="connsiteY771" fmla="*/ 900011 h 6858000"/>
              <a:gd name="connsiteX772" fmla="*/ 4344840 w 7467600"/>
              <a:gd name="connsiteY772" fmla="*/ 1922038 h 6858000"/>
              <a:gd name="connsiteX773" fmla="*/ 4378710 w 7467600"/>
              <a:gd name="connsiteY773" fmla="*/ 1665516 h 6858000"/>
              <a:gd name="connsiteX774" fmla="*/ 4448798 w 7467600"/>
              <a:gd name="connsiteY774" fmla="*/ 1253024 h 6858000"/>
              <a:gd name="connsiteX775" fmla="*/ 4480315 w 7467600"/>
              <a:gd name="connsiteY775" fmla="*/ 1158454 h 6858000"/>
              <a:gd name="connsiteX776" fmla="*/ 4494133 w 7467600"/>
              <a:gd name="connsiteY776" fmla="*/ 1118676 h 6858000"/>
              <a:gd name="connsiteX777" fmla="*/ 4557898 w 7467600"/>
              <a:gd name="connsiteY777" fmla="*/ 900011 h 6858000"/>
              <a:gd name="connsiteX778" fmla="*/ 5870151 w 7467600"/>
              <a:gd name="connsiteY778" fmla="*/ 898890 h 6858000"/>
              <a:gd name="connsiteX779" fmla="*/ 5861335 w 7467600"/>
              <a:gd name="connsiteY779" fmla="*/ 899177 h 6858000"/>
              <a:gd name="connsiteX780" fmla="*/ 5843702 w 7467600"/>
              <a:gd name="connsiteY780" fmla="*/ 899748 h 6858000"/>
              <a:gd name="connsiteX781" fmla="*/ 5651107 w 7467600"/>
              <a:gd name="connsiteY781" fmla="*/ 920306 h 6858000"/>
              <a:gd name="connsiteX782" fmla="*/ 5459407 w 7467600"/>
              <a:gd name="connsiteY782" fmla="*/ 940975 h 6858000"/>
              <a:gd name="connsiteX783" fmla="*/ 5374846 w 7467600"/>
              <a:gd name="connsiteY783" fmla="*/ 941988 h 6858000"/>
              <a:gd name="connsiteX784" fmla="*/ 5256105 w 7467600"/>
              <a:gd name="connsiteY784" fmla="*/ 945632 h 6858000"/>
              <a:gd name="connsiteX785" fmla="*/ 5107071 w 7467600"/>
              <a:gd name="connsiteY785" fmla="*/ 969720 h 6858000"/>
              <a:gd name="connsiteX786" fmla="*/ 4998681 w 7467600"/>
              <a:gd name="connsiteY786" fmla="*/ 988771 h 6858000"/>
              <a:gd name="connsiteX787" fmla="*/ 5870151 w 7467600"/>
              <a:gd name="connsiteY787" fmla="*/ 898890 h 6858000"/>
              <a:gd name="connsiteX788" fmla="*/ 5504425 w 7467600"/>
              <a:gd name="connsiteY788" fmla="*/ 848067 h 6858000"/>
              <a:gd name="connsiteX789" fmla="*/ 4968849 w 7467600"/>
              <a:gd name="connsiteY789" fmla="*/ 962318 h 6858000"/>
              <a:gd name="connsiteX790" fmla="*/ 5104039 w 7467600"/>
              <a:gd name="connsiteY790" fmla="*/ 940634 h 6858000"/>
              <a:gd name="connsiteX791" fmla="*/ 5256311 w 7467600"/>
              <a:gd name="connsiteY791" fmla="*/ 916490 h 6858000"/>
              <a:gd name="connsiteX792" fmla="*/ 5377381 w 7467600"/>
              <a:gd name="connsiteY792" fmla="*/ 912671 h 6858000"/>
              <a:gd name="connsiteX793" fmla="*/ 5460148 w 7467600"/>
              <a:gd name="connsiteY793" fmla="*/ 911442 h 6858000"/>
              <a:gd name="connsiteX794" fmla="*/ 5648971 w 7467600"/>
              <a:gd name="connsiteY794" fmla="*/ 891331 h 6858000"/>
              <a:gd name="connsiteX795" fmla="*/ 5844807 w 7467600"/>
              <a:gd name="connsiteY795" fmla="*/ 870718 h 6858000"/>
              <a:gd name="connsiteX796" fmla="*/ 5862975 w 7467600"/>
              <a:gd name="connsiteY796" fmla="*/ 869756 h 6858000"/>
              <a:gd name="connsiteX797" fmla="*/ 5920887 w 7467600"/>
              <a:gd name="connsiteY797" fmla="*/ 865929 h 6858000"/>
              <a:gd name="connsiteX798" fmla="*/ 5504425 w 7467600"/>
              <a:gd name="connsiteY798" fmla="*/ 848067 h 6858000"/>
              <a:gd name="connsiteX799" fmla="*/ 3607114 w 7467600"/>
              <a:gd name="connsiteY799" fmla="*/ 467441 h 6858000"/>
              <a:gd name="connsiteX800" fmla="*/ 3296242 w 7467600"/>
              <a:gd name="connsiteY800" fmla="*/ 807991 h 6858000"/>
              <a:gd name="connsiteX801" fmla="*/ 3174674 w 7467600"/>
              <a:gd name="connsiteY801" fmla="*/ 919759 h 6858000"/>
              <a:gd name="connsiteX802" fmla="*/ 3042978 w 7467600"/>
              <a:gd name="connsiteY802" fmla="*/ 1054894 h 6858000"/>
              <a:gd name="connsiteX803" fmla="*/ 2968914 w 7467600"/>
              <a:gd name="connsiteY803" fmla="*/ 1133756 h 6858000"/>
              <a:gd name="connsiteX804" fmla="*/ 3103823 w 7467600"/>
              <a:gd name="connsiteY804" fmla="*/ 1026814 h 6858000"/>
              <a:gd name="connsiteX805" fmla="*/ 3607114 w 7467600"/>
              <a:gd name="connsiteY805" fmla="*/ 467441 h 6858000"/>
              <a:gd name="connsiteX806" fmla="*/ 3744487 w 7467600"/>
              <a:gd name="connsiteY806" fmla="*/ 383136 h 6858000"/>
              <a:gd name="connsiteX807" fmla="*/ 3970213 w 7467600"/>
              <a:gd name="connsiteY807" fmla="*/ 995559 h 6858000"/>
              <a:gd name="connsiteX808" fmla="*/ 3744487 w 7467600"/>
              <a:gd name="connsiteY808" fmla="*/ 383136 h 6858000"/>
              <a:gd name="connsiteX809" fmla="*/ 3624562 w 7467600"/>
              <a:gd name="connsiteY809" fmla="*/ 367041 h 6858000"/>
              <a:gd name="connsiteX810" fmla="*/ 3489712 w 7467600"/>
              <a:gd name="connsiteY810" fmla="*/ 485386 h 6858000"/>
              <a:gd name="connsiteX811" fmla="*/ 3182994 w 7467600"/>
              <a:gd name="connsiteY811" fmla="*/ 828265 h 6858000"/>
              <a:gd name="connsiteX812" fmla="*/ 2892114 w 7467600"/>
              <a:gd name="connsiteY812" fmla="*/ 1172635 h 6858000"/>
              <a:gd name="connsiteX813" fmla="*/ 3021459 w 7467600"/>
              <a:gd name="connsiteY813" fmla="*/ 1035385 h 6858000"/>
              <a:gd name="connsiteX814" fmla="*/ 3153873 w 7467600"/>
              <a:gd name="connsiteY814" fmla="*/ 898971 h 6858000"/>
              <a:gd name="connsiteX815" fmla="*/ 3276511 w 7467600"/>
              <a:gd name="connsiteY815" fmla="*/ 786423 h 6858000"/>
              <a:gd name="connsiteX816" fmla="*/ 3584154 w 7467600"/>
              <a:gd name="connsiteY816" fmla="*/ 448218 h 6858000"/>
              <a:gd name="connsiteX817" fmla="*/ 3624562 w 7467600"/>
              <a:gd name="connsiteY817" fmla="*/ 367041 h 6858000"/>
              <a:gd name="connsiteX818" fmla="*/ 3766672 w 7467600"/>
              <a:gd name="connsiteY818" fmla="*/ 359429 h 6858000"/>
              <a:gd name="connsiteX819" fmla="*/ 3996338 w 7467600"/>
              <a:gd name="connsiteY819" fmla="*/ 968237 h 6858000"/>
              <a:gd name="connsiteX820" fmla="*/ 3766672 w 7467600"/>
              <a:gd name="connsiteY820" fmla="*/ 359429 h 6858000"/>
              <a:gd name="connsiteX821" fmla="*/ 5805386 w 7467600"/>
              <a:gd name="connsiteY821" fmla="*/ 239240 h 6858000"/>
              <a:gd name="connsiteX822" fmla="*/ 5736947 w 7467600"/>
              <a:gd name="connsiteY822" fmla="*/ 261367 h 6858000"/>
              <a:gd name="connsiteX823" fmla="*/ 5427012 w 7467600"/>
              <a:gd name="connsiteY823" fmla="*/ 311272 h 6858000"/>
              <a:gd name="connsiteX824" fmla="*/ 5147818 w 7467600"/>
              <a:gd name="connsiteY824" fmla="*/ 322112 h 6858000"/>
              <a:gd name="connsiteX825" fmla="*/ 5060854 w 7467600"/>
              <a:gd name="connsiteY825" fmla="*/ 311882 h 6858000"/>
              <a:gd name="connsiteX826" fmla="*/ 4945989 w 7467600"/>
              <a:gd name="connsiteY826" fmla="*/ 300516 h 6858000"/>
              <a:gd name="connsiteX827" fmla="*/ 5410479 w 7467600"/>
              <a:gd name="connsiteY827" fmla="*/ 348434 h 6858000"/>
              <a:gd name="connsiteX828" fmla="*/ 5805386 w 7467600"/>
              <a:gd name="connsiteY828" fmla="*/ 239240 h 6858000"/>
              <a:gd name="connsiteX829" fmla="*/ 5905192 w 7467600"/>
              <a:gd name="connsiteY829" fmla="*/ 163079 h 6858000"/>
              <a:gd name="connsiteX830" fmla="*/ 5865655 w 7467600"/>
              <a:gd name="connsiteY830" fmla="*/ 171901 h 6858000"/>
              <a:gd name="connsiteX831" fmla="*/ 5259740 w 7467600"/>
              <a:gd name="connsiteY831" fmla="*/ 257013 h 6858000"/>
              <a:gd name="connsiteX832" fmla="*/ 5208466 w 7467600"/>
              <a:gd name="connsiteY832" fmla="*/ 257550 h 6858000"/>
              <a:gd name="connsiteX833" fmla="*/ 4980204 w 7467600"/>
              <a:gd name="connsiteY833" fmla="*/ 271903 h 6858000"/>
              <a:gd name="connsiteX834" fmla="*/ 5068068 w 7467600"/>
              <a:gd name="connsiteY834" fmla="*/ 282244 h 6858000"/>
              <a:gd name="connsiteX835" fmla="*/ 5153231 w 7467600"/>
              <a:gd name="connsiteY835" fmla="*/ 292240 h 6858000"/>
              <a:gd name="connsiteX836" fmla="*/ 5426491 w 7467600"/>
              <a:gd name="connsiteY836" fmla="*/ 281128 h 6858000"/>
              <a:gd name="connsiteX837" fmla="*/ 5731212 w 7467600"/>
              <a:gd name="connsiteY837" fmla="*/ 231951 h 6858000"/>
              <a:gd name="connsiteX838" fmla="*/ 5905192 w 7467600"/>
              <a:gd name="connsiteY838" fmla="*/ 163079 h 6858000"/>
              <a:gd name="connsiteX839" fmla="*/ 5944437 w 7467600"/>
              <a:gd name="connsiteY839" fmla="*/ 113829 h 6858000"/>
              <a:gd name="connsiteX840" fmla="*/ 5825032 w 7467600"/>
              <a:gd name="connsiteY840" fmla="*/ 146405 h 6858000"/>
              <a:gd name="connsiteX841" fmla="*/ 4955599 w 7467600"/>
              <a:gd name="connsiteY841" fmla="*/ 247008 h 6858000"/>
              <a:gd name="connsiteX842" fmla="*/ 5210104 w 7467600"/>
              <a:gd name="connsiteY842" fmla="*/ 228123 h 6858000"/>
              <a:gd name="connsiteX843" fmla="*/ 5261015 w 7467600"/>
              <a:gd name="connsiteY843" fmla="*/ 227087 h 6858000"/>
              <a:gd name="connsiteX844" fmla="*/ 5861181 w 7467600"/>
              <a:gd name="connsiteY844" fmla="*/ 143093 h 6858000"/>
              <a:gd name="connsiteX845" fmla="*/ 5961252 w 7467600"/>
              <a:gd name="connsiteY845" fmla="*/ 114820 h 6858000"/>
              <a:gd name="connsiteX846" fmla="*/ 5944437 w 7467600"/>
              <a:gd name="connsiteY846" fmla="*/ 113829 h 6858000"/>
              <a:gd name="connsiteX847" fmla="*/ 3882765 w 7467600"/>
              <a:gd name="connsiteY847" fmla="*/ 0 h 6858000"/>
              <a:gd name="connsiteX848" fmla="*/ 3995099 w 7467600"/>
              <a:gd name="connsiteY848" fmla="*/ 0 h 6858000"/>
              <a:gd name="connsiteX849" fmla="*/ 4163818 w 7467600"/>
              <a:gd name="connsiteY849" fmla="*/ 234104 h 6858000"/>
              <a:gd name="connsiteX850" fmla="*/ 4172099 w 7467600"/>
              <a:gd name="connsiteY850" fmla="*/ 234207 h 6858000"/>
              <a:gd name="connsiteX851" fmla="*/ 4784282 w 7467600"/>
              <a:gd name="connsiteY851" fmla="*/ 276561 h 6858000"/>
              <a:gd name="connsiteX852" fmla="*/ 4801687 w 7467600"/>
              <a:gd name="connsiteY852" fmla="*/ 267764 h 6858000"/>
              <a:gd name="connsiteX853" fmla="*/ 6082788 w 7467600"/>
              <a:gd name="connsiteY853" fmla="*/ 64119 h 6858000"/>
              <a:gd name="connsiteX854" fmla="*/ 6099442 w 7467600"/>
              <a:gd name="connsiteY854" fmla="*/ 82568 h 6858000"/>
              <a:gd name="connsiteX855" fmla="*/ 4804137 w 7467600"/>
              <a:gd name="connsiteY855" fmla="*/ 320931 h 6858000"/>
              <a:gd name="connsiteX856" fmla="*/ 4227047 w 7467600"/>
              <a:gd name="connsiteY856" fmla="*/ 313415 h 6858000"/>
              <a:gd name="connsiteX857" fmla="*/ 4346041 w 7467600"/>
              <a:gd name="connsiteY857" fmla="*/ 456086 h 6858000"/>
              <a:gd name="connsiteX858" fmla="*/ 4870967 w 7467600"/>
              <a:gd name="connsiteY858" fmla="*/ 963061 h 6858000"/>
              <a:gd name="connsiteX859" fmla="*/ 4889647 w 7467600"/>
              <a:gd name="connsiteY859" fmla="*/ 957147 h 6858000"/>
              <a:gd name="connsiteX860" fmla="*/ 5422504 w 7467600"/>
              <a:gd name="connsiteY860" fmla="*/ 805191 h 6858000"/>
              <a:gd name="connsiteX861" fmla="*/ 6087656 w 7467600"/>
              <a:gd name="connsiteY861" fmla="*/ 826703 h 6858000"/>
              <a:gd name="connsiteX862" fmla="*/ 6058717 w 7467600"/>
              <a:gd name="connsiteY862" fmla="*/ 865992 h 6858000"/>
              <a:gd name="connsiteX863" fmla="*/ 4974153 w 7467600"/>
              <a:gd name="connsiteY863" fmla="*/ 1045456 h 6858000"/>
              <a:gd name="connsiteX864" fmla="*/ 5627835 w 7467600"/>
              <a:gd name="connsiteY864" fmla="*/ 1472077 h 6858000"/>
              <a:gd name="connsiteX865" fmla="*/ 5629817 w 7467600"/>
              <a:gd name="connsiteY865" fmla="*/ 1471412 h 6858000"/>
              <a:gd name="connsiteX866" fmla="*/ 5634124 w 7467600"/>
              <a:gd name="connsiteY866" fmla="*/ 1470572 h 6858000"/>
              <a:gd name="connsiteX867" fmla="*/ 5755832 w 7467600"/>
              <a:gd name="connsiteY867" fmla="*/ 1383886 h 6858000"/>
              <a:gd name="connsiteX868" fmla="*/ 6014186 w 7467600"/>
              <a:gd name="connsiteY868" fmla="*/ 1279799 h 6858000"/>
              <a:gd name="connsiteX869" fmla="*/ 6901619 w 7467600"/>
              <a:gd name="connsiteY869" fmla="*/ 1047874 h 6858000"/>
              <a:gd name="connsiteX870" fmla="*/ 6931566 w 7467600"/>
              <a:gd name="connsiteY870" fmla="*/ 1062034 h 6858000"/>
              <a:gd name="connsiteX871" fmla="*/ 5790982 w 7467600"/>
              <a:gd name="connsiteY871" fmla="*/ 1561380 h 6858000"/>
              <a:gd name="connsiteX872" fmla="*/ 6188971 w 7467600"/>
              <a:gd name="connsiteY872" fmla="*/ 1755168 h 6858000"/>
              <a:gd name="connsiteX873" fmla="*/ 6202446 w 7467600"/>
              <a:gd name="connsiteY873" fmla="*/ 1752268 h 6858000"/>
              <a:gd name="connsiteX874" fmla="*/ 7179560 w 7467600"/>
              <a:gd name="connsiteY874" fmla="*/ 1467551 h 6858000"/>
              <a:gd name="connsiteX875" fmla="*/ 7158730 w 7467600"/>
              <a:gd name="connsiteY875" fmla="*/ 1507835 h 6858000"/>
              <a:gd name="connsiteX876" fmla="*/ 6326959 w 7467600"/>
              <a:gd name="connsiteY876" fmla="*/ 1817686 h 6858000"/>
              <a:gd name="connsiteX877" fmla="*/ 6537433 w 7467600"/>
              <a:gd name="connsiteY877" fmla="*/ 1907790 h 6858000"/>
              <a:gd name="connsiteX878" fmla="*/ 6550221 w 7467600"/>
              <a:gd name="connsiteY878" fmla="*/ 1910729 h 6858000"/>
              <a:gd name="connsiteX879" fmla="*/ 6964438 w 7467600"/>
              <a:gd name="connsiteY879" fmla="*/ 2209505 h 6858000"/>
              <a:gd name="connsiteX880" fmla="*/ 7367862 w 7467600"/>
              <a:gd name="connsiteY880" fmla="*/ 2806833 h 6858000"/>
              <a:gd name="connsiteX881" fmla="*/ 7364329 w 7467600"/>
              <a:gd name="connsiteY881" fmla="*/ 2826907 h 6858000"/>
              <a:gd name="connsiteX882" fmla="*/ 7290545 w 7467600"/>
              <a:gd name="connsiteY882" fmla="*/ 2850663 h 6858000"/>
              <a:gd name="connsiteX883" fmla="*/ 6472036 w 7467600"/>
              <a:gd name="connsiteY883" fmla="*/ 1959003 h 6858000"/>
              <a:gd name="connsiteX884" fmla="*/ 5792897 w 7467600"/>
              <a:gd name="connsiteY884" fmla="*/ 1647747 h 6858000"/>
              <a:gd name="connsiteX885" fmla="*/ 5842751 w 7467600"/>
              <a:gd name="connsiteY885" fmla="*/ 1816112 h 6858000"/>
              <a:gd name="connsiteX886" fmla="*/ 5847424 w 7467600"/>
              <a:gd name="connsiteY886" fmla="*/ 1815776 h 6858000"/>
              <a:gd name="connsiteX887" fmla="*/ 6399821 w 7467600"/>
              <a:gd name="connsiteY887" fmla="*/ 2344799 h 6858000"/>
              <a:gd name="connsiteX888" fmla="*/ 6323232 w 7467600"/>
              <a:gd name="connsiteY888" fmla="*/ 2389634 h 6858000"/>
              <a:gd name="connsiteX889" fmla="*/ 5942958 w 7467600"/>
              <a:gd name="connsiteY889" fmla="*/ 2077708 h 6858000"/>
              <a:gd name="connsiteX890" fmla="*/ 5921559 w 7467600"/>
              <a:gd name="connsiteY890" fmla="*/ 2378596 h 6858000"/>
              <a:gd name="connsiteX891" fmla="*/ 5817651 w 7467600"/>
              <a:gd name="connsiteY891" fmla="*/ 3023919 h 6858000"/>
              <a:gd name="connsiteX892" fmla="*/ 5729634 w 7467600"/>
              <a:gd name="connsiteY892" fmla="*/ 3051849 h 6858000"/>
              <a:gd name="connsiteX893" fmla="*/ 5611018 w 7467600"/>
              <a:gd name="connsiteY893" fmla="*/ 2316769 h 6858000"/>
              <a:gd name="connsiteX894" fmla="*/ 5687608 w 7467600"/>
              <a:gd name="connsiteY894" fmla="*/ 2039972 h 6858000"/>
              <a:gd name="connsiteX895" fmla="*/ 5657554 w 7467600"/>
              <a:gd name="connsiteY895" fmla="*/ 1576445 h 6858000"/>
              <a:gd name="connsiteX896" fmla="*/ 5150475 w 7467600"/>
              <a:gd name="connsiteY896" fmla="*/ 1274012 h 6858000"/>
              <a:gd name="connsiteX897" fmla="*/ 5349142 w 7467600"/>
              <a:gd name="connsiteY897" fmla="*/ 2204405 h 6858000"/>
              <a:gd name="connsiteX898" fmla="*/ 5262214 w 7467600"/>
              <a:gd name="connsiteY898" fmla="*/ 2233836 h 6858000"/>
              <a:gd name="connsiteX899" fmla="*/ 4981539 w 7467600"/>
              <a:gd name="connsiteY899" fmla="*/ 1542201 h 6858000"/>
              <a:gd name="connsiteX900" fmla="*/ 4958461 w 7467600"/>
              <a:gd name="connsiteY900" fmla="*/ 1136957 h 6858000"/>
              <a:gd name="connsiteX901" fmla="*/ 4655015 w 7467600"/>
              <a:gd name="connsiteY901" fmla="*/ 891426 h 6858000"/>
              <a:gd name="connsiteX902" fmla="*/ 4348002 w 7467600"/>
              <a:gd name="connsiteY902" fmla="*/ 2205895 h 6858000"/>
              <a:gd name="connsiteX903" fmla="*/ 4262250 w 7467600"/>
              <a:gd name="connsiteY903" fmla="*/ 2219972 h 6858000"/>
              <a:gd name="connsiteX904" fmla="*/ 4550611 w 7467600"/>
              <a:gd name="connsiteY904" fmla="*/ 817540 h 6858000"/>
              <a:gd name="connsiteX905" fmla="*/ 4564418 w 7467600"/>
              <a:gd name="connsiteY905" fmla="*/ 808293 h 6858000"/>
              <a:gd name="connsiteX906" fmla="*/ 4266388 w 7467600"/>
              <a:gd name="connsiteY906" fmla="*/ 500083 h 6858000"/>
              <a:gd name="connsiteX907" fmla="*/ 4032842 w 7467600"/>
              <a:gd name="connsiteY907" fmla="*/ 211809 h 6858000"/>
              <a:gd name="connsiteX908" fmla="*/ 3882765 w 7467600"/>
              <a:gd name="connsiteY908" fmla="*/ 0 h 6858000"/>
              <a:gd name="connsiteX909" fmla="*/ 3721337 w 7467600"/>
              <a:gd name="connsiteY909" fmla="*/ 0 h 6858000"/>
              <a:gd name="connsiteX910" fmla="*/ 3797544 w 7467600"/>
              <a:gd name="connsiteY910" fmla="*/ 0 h 6858000"/>
              <a:gd name="connsiteX911" fmla="*/ 3775734 w 7467600"/>
              <a:gd name="connsiteY911" fmla="*/ 95131 h 6858000"/>
              <a:gd name="connsiteX912" fmla="*/ 3724807 w 7467600"/>
              <a:gd name="connsiteY912" fmla="*/ 272257 h 6858000"/>
              <a:gd name="connsiteX913" fmla="*/ 3726844 w 7467600"/>
              <a:gd name="connsiteY913" fmla="*/ 282988 h 6858000"/>
              <a:gd name="connsiteX914" fmla="*/ 3742664 w 7467600"/>
              <a:gd name="connsiteY914" fmla="*/ 279918 h 6858000"/>
              <a:gd name="connsiteX915" fmla="*/ 4103910 w 7467600"/>
              <a:gd name="connsiteY915" fmla="*/ 1161917 h 6858000"/>
              <a:gd name="connsiteX916" fmla="*/ 4020269 w 7467600"/>
              <a:gd name="connsiteY916" fmla="*/ 1200406 h 6858000"/>
              <a:gd name="connsiteX917" fmla="*/ 3674882 w 7467600"/>
              <a:gd name="connsiteY917" fmla="*/ 488524 h 6858000"/>
              <a:gd name="connsiteX918" fmla="*/ 3132682 w 7467600"/>
              <a:gd name="connsiteY918" fmla="*/ 1072284 h 6858000"/>
              <a:gd name="connsiteX919" fmla="*/ 2716346 w 7467600"/>
              <a:gd name="connsiteY919" fmla="*/ 1276376 h 6858000"/>
              <a:gd name="connsiteX920" fmla="*/ 2716772 w 7467600"/>
              <a:gd name="connsiteY920" fmla="*/ 1255462 h 6858000"/>
              <a:gd name="connsiteX921" fmla="*/ 3471096 w 7467600"/>
              <a:gd name="connsiteY921" fmla="*/ 437072 h 6858000"/>
              <a:gd name="connsiteX922" fmla="*/ 3639057 w 7467600"/>
              <a:gd name="connsiteY922" fmla="*/ 286334 h 6858000"/>
              <a:gd name="connsiteX923" fmla="*/ 3640309 w 7467600"/>
              <a:gd name="connsiteY923" fmla="*/ 284664 h 6858000"/>
              <a:gd name="connsiteX924" fmla="*/ 3646022 w 7467600"/>
              <a:gd name="connsiteY924" fmla="*/ 276711 h 6858000"/>
              <a:gd name="connsiteX925" fmla="*/ 3707943 w 7467600"/>
              <a:gd name="connsiteY925" fmla="*/ 65958 h 6858000"/>
              <a:gd name="connsiteX926" fmla="*/ 3721337 w 7467600"/>
              <a:gd name="connsiteY926" fmla="*/ 0 h 6858000"/>
              <a:gd name="connsiteX927" fmla="*/ 2867960 w 7467600"/>
              <a:gd name="connsiteY927" fmla="*/ 0 h 6858000"/>
              <a:gd name="connsiteX928" fmla="*/ 2926351 w 7467600"/>
              <a:gd name="connsiteY928" fmla="*/ 0 h 6858000"/>
              <a:gd name="connsiteX929" fmla="*/ 2902823 w 7467600"/>
              <a:gd name="connsiteY929" fmla="*/ 262929 h 6858000"/>
              <a:gd name="connsiteX930" fmla="*/ 2940663 w 7467600"/>
              <a:gd name="connsiteY930" fmla="*/ 140884 h 6858000"/>
              <a:gd name="connsiteX931" fmla="*/ 2947039 w 7467600"/>
              <a:gd name="connsiteY931" fmla="*/ 122524 h 6858000"/>
              <a:gd name="connsiteX932" fmla="*/ 2984316 w 7467600"/>
              <a:gd name="connsiteY932" fmla="*/ 0 h 6858000"/>
              <a:gd name="connsiteX933" fmla="*/ 3016114 w 7467600"/>
              <a:gd name="connsiteY933" fmla="*/ 0 h 6858000"/>
              <a:gd name="connsiteX934" fmla="*/ 2979949 w 7467600"/>
              <a:gd name="connsiteY934" fmla="*/ 119274 h 6858000"/>
              <a:gd name="connsiteX935" fmla="*/ 3023879 w 7467600"/>
              <a:gd name="connsiteY935" fmla="*/ 0 h 6858000"/>
              <a:gd name="connsiteX936" fmla="*/ 3105400 w 7467600"/>
              <a:gd name="connsiteY936" fmla="*/ 0 h 6858000"/>
              <a:gd name="connsiteX937" fmla="*/ 3094669 w 7467600"/>
              <a:gd name="connsiteY937" fmla="*/ 30308 h 6858000"/>
              <a:gd name="connsiteX938" fmla="*/ 2901945 w 7467600"/>
              <a:gd name="connsiteY938" fmla="*/ 466538 h 6858000"/>
              <a:gd name="connsiteX939" fmla="*/ 2815209 w 7467600"/>
              <a:gd name="connsiteY939" fmla="*/ 497361 h 6858000"/>
              <a:gd name="connsiteX940" fmla="*/ 2844845 w 7467600"/>
              <a:gd name="connsiteY940" fmla="*/ 127638 h 6858000"/>
              <a:gd name="connsiteX941" fmla="*/ 2867960 w 7467600"/>
              <a:gd name="connsiteY941" fmla="*/ 0 h 6858000"/>
              <a:gd name="connsiteX942" fmla="*/ 1057230 w 7467600"/>
              <a:gd name="connsiteY942" fmla="*/ 0 h 6858000"/>
              <a:gd name="connsiteX943" fmla="*/ 1111003 w 7467600"/>
              <a:gd name="connsiteY943" fmla="*/ 0 h 6858000"/>
              <a:gd name="connsiteX944" fmla="*/ 1125553 w 7467600"/>
              <a:gd name="connsiteY944" fmla="*/ 52588 h 6858000"/>
              <a:gd name="connsiteX945" fmla="*/ 1304276 w 7467600"/>
              <a:gd name="connsiteY945" fmla="*/ 476275 h 6858000"/>
              <a:gd name="connsiteX946" fmla="*/ 1492066 w 7467600"/>
              <a:gd name="connsiteY946" fmla="*/ 886333 h 6858000"/>
              <a:gd name="connsiteX947" fmla="*/ 1423698 w 7467600"/>
              <a:gd name="connsiteY947" fmla="*/ 710817 h 6858000"/>
              <a:gd name="connsiteX948" fmla="*/ 1357609 w 7467600"/>
              <a:gd name="connsiteY948" fmla="*/ 532892 h 6858000"/>
              <a:gd name="connsiteX949" fmla="*/ 1309550 w 7467600"/>
              <a:gd name="connsiteY949" fmla="*/ 374031 h 6858000"/>
              <a:gd name="connsiteX950" fmla="*/ 1193673 w 7467600"/>
              <a:gd name="connsiteY950" fmla="*/ 49533 h 6858000"/>
              <a:gd name="connsiteX951" fmla="*/ 1164391 w 7467600"/>
              <a:gd name="connsiteY951" fmla="*/ 0 h 6858000"/>
              <a:gd name="connsiteX952" fmla="*/ 1200666 w 7467600"/>
              <a:gd name="connsiteY952" fmla="*/ 0 h 6858000"/>
              <a:gd name="connsiteX953" fmla="*/ 1223408 w 7467600"/>
              <a:gd name="connsiteY953" fmla="*/ 38996 h 6858000"/>
              <a:gd name="connsiteX954" fmla="*/ 1339635 w 7467600"/>
              <a:gd name="connsiteY954" fmla="*/ 365517 h 6858000"/>
              <a:gd name="connsiteX955" fmla="*/ 1387469 w 7467600"/>
              <a:gd name="connsiteY955" fmla="*/ 523079 h 6858000"/>
              <a:gd name="connsiteX956" fmla="*/ 1452685 w 7467600"/>
              <a:gd name="connsiteY956" fmla="*/ 699806 h 6858000"/>
              <a:gd name="connsiteX957" fmla="*/ 1492092 w 7467600"/>
              <a:gd name="connsiteY957" fmla="*/ 800424 h 6858000"/>
              <a:gd name="connsiteX958" fmla="*/ 1455302 w 7467600"/>
              <a:gd name="connsiteY958" fmla="*/ 632913 h 6858000"/>
              <a:gd name="connsiteX959" fmla="*/ 1222336 w 7467600"/>
              <a:gd name="connsiteY959" fmla="*/ 9480 h 6858000"/>
              <a:gd name="connsiteX960" fmla="*/ 1214634 w 7467600"/>
              <a:gd name="connsiteY960" fmla="*/ 0 h 6858000"/>
              <a:gd name="connsiteX961" fmla="*/ 1289827 w 7467600"/>
              <a:gd name="connsiteY961" fmla="*/ 0 h 6858000"/>
              <a:gd name="connsiteX962" fmla="*/ 1321076 w 7467600"/>
              <a:gd name="connsiteY962" fmla="*/ 59722 h 6858000"/>
              <a:gd name="connsiteX963" fmla="*/ 1512579 w 7467600"/>
              <a:gd name="connsiteY963" fmla="*/ 626441 h 6858000"/>
              <a:gd name="connsiteX964" fmla="*/ 1506076 w 7467600"/>
              <a:gd name="connsiteY964" fmla="*/ 1089289 h 6858000"/>
              <a:gd name="connsiteX965" fmla="*/ 1486346 w 7467600"/>
              <a:gd name="connsiteY965" fmla="*/ 1079919 h 6858000"/>
              <a:gd name="connsiteX966" fmla="*/ 1070511 w 7467600"/>
              <a:gd name="connsiteY966" fmla="*/ 48609 h 6858000"/>
              <a:gd name="connsiteX967" fmla="*/ 1057230 w 7467600"/>
              <a:gd name="connsiteY967" fmla="*/ 0 h 6858000"/>
              <a:gd name="connsiteX968" fmla="*/ 43151 w 7467600"/>
              <a:gd name="connsiteY968" fmla="*/ 0 h 6858000"/>
              <a:gd name="connsiteX969" fmla="*/ 95283 w 7467600"/>
              <a:gd name="connsiteY969" fmla="*/ 0 h 6858000"/>
              <a:gd name="connsiteX970" fmla="*/ 300708 w 7467600"/>
              <a:gd name="connsiteY970" fmla="*/ 154571 h 6858000"/>
              <a:gd name="connsiteX971" fmla="*/ 530414 w 7467600"/>
              <a:gd name="connsiteY971" fmla="*/ 354673 h 6858000"/>
              <a:gd name="connsiteX972" fmla="*/ 333785 w 7467600"/>
              <a:gd name="connsiteY972" fmla="*/ 161564 h 6858000"/>
              <a:gd name="connsiteX973" fmla="*/ 147005 w 7467600"/>
              <a:gd name="connsiteY973" fmla="*/ 0 h 6858000"/>
              <a:gd name="connsiteX974" fmla="*/ 272509 w 7467600"/>
              <a:gd name="connsiteY974" fmla="*/ 0 h 6858000"/>
              <a:gd name="connsiteX975" fmla="*/ 326276 w 7467600"/>
              <a:gd name="connsiteY975" fmla="*/ 45847 h 6858000"/>
              <a:gd name="connsiteX976" fmla="*/ 823759 w 7467600"/>
              <a:gd name="connsiteY976" fmla="*/ 574145 h 6858000"/>
              <a:gd name="connsiteX977" fmla="*/ 811254 w 7467600"/>
              <a:gd name="connsiteY977" fmla="*/ 665546 h 6858000"/>
              <a:gd name="connsiteX978" fmla="*/ 154042 w 7467600"/>
              <a:gd name="connsiteY978" fmla="*/ 261522 h 6858000"/>
              <a:gd name="connsiteX979" fmla="*/ 13550 w 7467600"/>
              <a:gd name="connsiteY979" fmla="*/ 158423 h 6858000"/>
              <a:gd name="connsiteX980" fmla="*/ 0 w 7467600"/>
              <a:gd name="connsiteY980" fmla="*/ 146618 h 6858000"/>
              <a:gd name="connsiteX981" fmla="*/ 0 w 7467600"/>
              <a:gd name="connsiteY981" fmla="*/ 59161 h 6858000"/>
              <a:gd name="connsiteX982" fmla="*/ 45427 w 7467600"/>
              <a:gd name="connsiteY982" fmla="*/ 101078 h 6858000"/>
              <a:gd name="connsiteX983" fmla="*/ 630103 w 7467600"/>
              <a:gd name="connsiteY983" fmla="*/ 485885 h 6858000"/>
              <a:gd name="connsiteX984" fmla="*/ 532040 w 7467600"/>
              <a:gd name="connsiteY984" fmla="*/ 399359 h 6858000"/>
              <a:gd name="connsiteX985" fmla="*/ 517618 w 7467600"/>
              <a:gd name="connsiteY985" fmla="*/ 385726 h 6858000"/>
              <a:gd name="connsiteX986" fmla="*/ 285074 w 7467600"/>
              <a:gd name="connsiteY986" fmla="*/ 182755 h 6858000"/>
              <a:gd name="connsiteX987" fmla="*/ 43151 w 7467600"/>
              <a:gd name="connsiteY98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312201 w 7467600"/>
              <a:gd name="connsiteY130" fmla="*/ 5128278 h 6858000"/>
              <a:gd name="connsiteX131" fmla="*/ 1903353 w 7467600"/>
              <a:gd name="connsiteY131" fmla="*/ 5044827 h 6858000"/>
              <a:gd name="connsiteX132" fmla="*/ 1936931 w 7467600"/>
              <a:gd name="connsiteY132" fmla="*/ 5093954 h 6858000"/>
              <a:gd name="connsiteX133" fmla="*/ 2195868 w 7467600"/>
              <a:gd name="connsiteY133" fmla="*/ 5396574 h 6858000"/>
              <a:gd name="connsiteX134" fmla="*/ 2088852 w 7467600"/>
              <a:gd name="connsiteY134" fmla="*/ 5166123 h 6858000"/>
              <a:gd name="connsiteX135" fmla="*/ 1958241 w 7467600"/>
              <a:gd name="connsiteY135" fmla="*/ 5067955 h 6858000"/>
              <a:gd name="connsiteX136" fmla="*/ 1903353 w 7467600"/>
              <a:gd name="connsiteY136" fmla="*/ 5044827 h 6858000"/>
              <a:gd name="connsiteX137" fmla="*/ 1979378 w 7467600"/>
              <a:gd name="connsiteY137" fmla="*/ 4769504 h 6858000"/>
              <a:gd name="connsiteX138" fmla="*/ 2882120 w 7467600"/>
              <a:gd name="connsiteY138" fmla="*/ 5064547 h 6858000"/>
              <a:gd name="connsiteX139" fmla="*/ 2793103 w 7467600"/>
              <a:gd name="connsiteY139" fmla="*/ 5039699 h 6858000"/>
              <a:gd name="connsiteX140" fmla="*/ 2770041 w 7467600"/>
              <a:gd name="connsiteY140" fmla="*/ 5033634 h 6858000"/>
              <a:gd name="connsiteX141" fmla="*/ 1979378 w 7467600"/>
              <a:gd name="connsiteY141" fmla="*/ 4769504 h 6858000"/>
              <a:gd name="connsiteX142" fmla="*/ 1927410 w 7467600"/>
              <a:gd name="connsiteY142" fmla="*/ 4716164 h 6858000"/>
              <a:gd name="connsiteX143" fmla="*/ 1959587 w 7467600"/>
              <a:gd name="connsiteY143" fmla="*/ 4728849 h 6858000"/>
              <a:gd name="connsiteX144" fmla="*/ 2777707 w 7467600"/>
              <a:gd name="connsiteY144" fmla="*/ 5003991 h 6858000"/>
              <a:gd name="connsiteX145" fmla="*/ 2800768 w 7467600"/>
              <a:gd name="connsiteY145" fmla="*/ 5010056 h 6858000"/>
              <a:gd name="connsiteX146" fmla="*/ 2879408 w 7467600"/>
              <a:gd name="connsiteY146" fmla="*/ 5031590 h 6858000"/>
              <a:gd name="connsiteX147" fmla="*/ 2862295 w 7467600"/>
              <a:gd name="connsiteY147" fmla="*/ 5022958 h 6858000"/>
              <a:gd name="connsiteX148" fmla="*/ 2813343 w 7467600"/>
              <a:gd name="connsiteY148" fmla="*/ 4998369 h 6858000"/>
              <a:gd name="connsiteX149" fmla="*/ 2646245 w 7467600"/>
              <a:gd name="connsiteY149" fmla="*/ 4930999 h 6858000"/>
              <a:gd name="connsiteX150" fmla="*/ 1999243 w 7467600"/>
              <a:gd name="connsiteY150" fmla="*/ 4730524 h 6858000"/>
              <a:gd name="connsiteX151" fmla="*/ 1979527 w 7467600"/>
              <a:gd name="connsiteY151" fmla="*/ 4726651 h 6858000"/>
              <a:gd name="connsiteX152" fmla="*/ 1927410 w 7467600"/>
              <a:gd name="connsiteY152" fmla="*/ 4716164 h 6858000"/>
              <a:gd name="connsiteX153" fmla="*/ 1997014 w 7467600"/>
              <a:gd name="connsiteY153" fmla="*/ 4698007 h 6858000"/>
              <a:gd name="connsiteX154" fmla="*/ 2005458 w 7467600"/>
              <a:gd name="connsiteY154" fmla="*/ 4699540 h 6858000"/>
              <a:gd name="connsiteX155" fmla="*/ 2657186 w 7467600"/>
              <a:gd name="connsiteY155" fmla="*/ 4901687 h 6858000"/>
              <a:gd name="connsiteX156" fmla="*/ 2826662 w 7467600"/>
              <a:gd name="connsiteY156" fmla="*/ 4970362 h 6858000"/>
              <a:gd name="connsiteX157" fmla="*/ 2876100 w 7467600"/>
              <a:gd name="connsiteY157" fmla="*/ 4995397 h 6858000"/>
              <a:gd name="connsiteX158" fmla="*/ 3042600 w 7467600"/>
              <a:gd name="connsiteY158" fmla="*/ 5059532 h 6858000"/>
              <a:gd name="connsiteX159" fmla="*/ 1997014 w 7467600"/>
              <a:gd name="connsiteY159" fmla="*/ 4698007 h 6858000"/>
              <a:gd name="connsiteX160" fmla="*/ 2305292 w 7467600"/>
              <a:gd name="connsiteY160" fmla="*/ 4219492 h 6858000"/>
              <a:gd name="connsiteX161" fmla="*/ 3360922 w 7467600"/>
              <a:gd name="connsiteY161" fmla="*/ 4529373 h 6858000"/>
              <a:gd name="connsiteX162" fmla="*/ 3492420 w 7467600"/>
              <a:gd name="connsiteY162" fmla="*/ 4510145 h 6858000"/>
              <a:gd name="connsiteX163" fmla="*/ 3364086 w 7467600"/>
              <a:gd name="connsiteY163" fmla="*/ 4480340 h 6858000"/>
              <a:gd name="connsiteX164" fmla="*/ 3225818 w 7467600"/>
              <a:gd name="connsiteY164" fmla="*/ 4411822 h 6858000"/>
              <a:gd name="connsiteX165" fmla="*/ 3129696 w 7467600"/>
              <a:gd name="connsiteY165" fmla="*/ 4360704 h 6858000"/>
              <a:gd name="connsiteX166" fmla="*/ 2814545 w 7467600"/>
              <a:gd name="connsiteY166" fmla="*/ 4282955 h 6858000"/>
              <a:gd name="connsiteX167" fmla="*/ 2305292 w 7467600"/>
              <a:gd name="connsiteY167" fmla="*/ 4219492 h 6858000"/>
              <a:gd name="connsiteX168" fmla="*/ 2626982 w 7467600"/>
              <a:gd name="connsiteY168" fmla="*/ 4206450 h 6858000"/>
              <a:gd name="connsiteX169" fmla="*/ 2490617 w 7467600"/>
              <a:gd name="connsiteY169" fmla="*/ 4206951 h 6858000"/>
              <a:gd name="connsiteX170" fmla="*/ 2819869 w 7467600"/>
              <a:gd name="connsiteY170" fmla="*/ 4252936 h 6858000"/>
              <a:gd name="connsiteX171" fmla="*/ 3143018 w 7467600"/>
              <a:gd name="connsiteY171" fmla="*/ 4332698 h 6858000"/>
              <a:gd name="connsiteX172" fmla="*/ 3241520 w 7467600"/>
              <a:gd name="connsiteY172" fmla="*/ 4385112 h 6858000"/>
              <a:gd name="connsiteX173" fmla="*/ 3374575 w 7467600"/>
              <a:gd name="connsiteY173" fmla="*/ 4451517 h 6858000"/>
              <a:gd name="connsiteX174" fmla="*/ 3505221 w 7467600"/>
              <a:gd name="connsiteY174" fmla="*/ 4480757 h 6858000"/>
              <a:gd name="connsiteX175" fmla="*/ 2626982 w 7467600"/>
              <a:gd name="connsiteY175" fmla="*/ 4206450 h 6858000"/>
              <a:gd name="connsiteX176" fmla="*/ 1310106 w 7467600"/>
              <a:gd name="connsiteY176" fmla="*/ 3943217 h 6858000"/>
              <a:gd name="connsiteX177" fmla="*/ 854994 w 7467600"/>
              <a:gd name="connsiteY177" fmla="*/ 4399136 h 6858000"/>
              <a:gd name="connsiteX178" fmla="*/ 742462 w 7467600"/>
              <a:gd name="connsiteY178" fmla="*/ 4594648 h 6858000"/>
              <a:gd name="connsiteX179" fmla="*/ 820602 w 7467600"/>
              <a:gd name="connsiteY179" fmla="*/ 4485915 h 6858000"/>
              <a:gd name="connsiteX180" fmla="*/ 878295 w 7467600"/>
              <a:gd name="connsiteY180" fmla="*/ 4403594 h 6858000"/>
              <a:gd name="connsiteX181" fmla="*/ 1240607 w 7467600"/>
              <a:gd name="connsiteY181" fmla="*/ 4010401 h 6858000"/>
              <a:gd name="connsiteX182" fmla="*/ 1310106 w 7467600"/>
              <a:gd name="connsiteY182" fmla="*/ 3943217 h 6858000"/>
              <a:gd name="connsiteX183" fmla="*/ 1423113 w 7467600"/>
              <a:gd name="connsiteY183" fmla="*/ 3874565 h 6858000"/>
              <a:gd name="connsiteX184" fmla="*/ 1260565 w 7467600"/>
              <a:gd name="connsiteY184" fmla="*/ 4031982 h 6858000"/>
              <a:gd name="connsiteX185" fmla="*/ 901900 w 7467600"/>
              <a:gd name="connsiteY185" fmla="*/ 4421236 h 6858000"/>
              <a:gd name="connsiteX186" fmla="*/ 845044 w 7467600"/>
              <a:gd name="connsiteY186" fmla="*/ 4502436 h 6858000"/>
              <a:gd name="connsiteX187" fmla="*/ 685926 w 7467600"/>
              <a:gd name="connsiteY187" fmla="*/ 4703069 h 6858000"/>
              <a:gd name="connsiteX188" fmla="*/ 684248 w 7467600"/>
              <a:gd name="connsiteY188" fmla="*/ 4706721 h 6858000"/>
              <a:gd name="connsiteX189" fmla="*/ 1423113 w 7467600"/>
              <a:gd name="connsiteY189" fmla="*/ 3874565 h 6858000"/>
              <a:gd name="connsiteX190" fmla="*/ 3316479 w 7467600"/>
              <a:gd name="connsiteY190" fmla="*/ 3872136 h 6858000"/>
              <a:gd name="connsiteX191" fmla="*/ 3546806 w 7467600"/>
              <a:gd name="connsiteY191" fmla="*/ 4356139 h 6858000"/>
              <a:gd name="connsiteX192" fmla="*/ 3364433 w 7467600"/>
              <a:gd name="connsiteY192" fmla="*/ 3953121 h 6858000"/>
              <a:gd name="connsiteX193" fmla="*/ 3316479 w 7467600"/>
              <a:gd name="connsiteY193" fmla="*/ 3872136 h 6858000"/>
              <a:gd name="connsiteX194" fmla="*/ 3291335 w 7467600"/>
              <a:gd name="connsiteY194" fmla="*/ 3767420 h 6858000"/>
              <a:gd name="connsiteX195" fmla="*/ 3390805 w 7467600"/>
              <a:gd name="connsiteY195" fmla="*/ 3937163 h 6858000"/>
              <a:gd name="connsiteX196" fmla="*/ 3579062 w 7467600"/>
              <a:gd name="connsiteY196" fmla="*/ 4359040 h 6858000"/>
              <a:gd name="connsiteX197" fmla="*/ 3467355 w 7467600"/>
              <a:gd name="connsiteY197" fmla="*/ 3988130 h 6858000"/>
              <a:gd name="connsiteX198" fmla="*/ 3310753 w 7467600"/>
              <a:gd name="connsiteY198" fmla="*/ 3787140 h 6858000"/>
              <a:gd name="connsiteX199" fmla="*/ 3291335 w 7467600"/>
              <a:gd name="connsiteY199" fmla="*/ 3767420 h 6858000"/>
              <a:gd name="connsiteX200" fmla="*/ 1635889 w 7467600"/>
              <a:gd name="connsiteY200" fmla="*/ 3709494 h 6858000"/>
              <a:gd name="connsiteX201" fmla="*/ 1634800 w 7467600"/>
              <a:gd name="connsiteY201" fmla="*/ 3731111 h 6858000"/>
              <a:gd name="connsiteX202" fmla="*/ 1635889 w 7467600"/>
              <a:gd name="connsiteY202" fmla="*/ 3709494 h 6858000"/>
              <a:gd name="connsiteX203" fmla="*/ 1510397 w 7467600"/>
              <a:gd name="connsiteY203" fmla="*/ 3684705 h 6858000"/>
              <a:gd name="connsiteX204" fmla="*/ 1146550 w 7467600"/>
              <a:gd name="connsiteY204" fmla="*/ 3802012 h 6858000"/>
              <a:gd name="connsiteX205" fmla="*/ 698834 w 7467600"/>
              <a:gd name="connsiteY205" fmla="*/ 3952272 h 6858000"/>
              <a:gd name="connsiteX206" fmla="*/ 34256 w 7467600"/>
              <a:gd name="connsiteY206" fmla="*/ 4347603 h 6858000"/>
              <a:gd name="connsiteX207" fmla="*/ 527241 w 7467600"/>
              <a:gd name="connsiteY207" fmla="*/ 4065078 h 6858000"/>
              <a:gd name="connsiteX208" fmla="*/ 1510397 w 7467600"/>
              <a:gd name="connsiteY208" fmla="*/ 3684705 h 6858000"/>
              <a:gd name="connsiteX209" fmla="*/ 1313114 w 7467600"/>
              <a:gd name="connsiteY209" fmla="*/ 3655216 h 6858000"/>
              <a:gd name="connsiteX210" fmla="*/ 1109304 w 7467600"/>
              <a:gd name="connsiteY210" fmla="*/ 3669030 h 6858000"/>
              <a:gd name="connsiteX211" fmla="*/ 8129 w 7467600"/>
              <a:gd name="connsiteY211" fmla="*/ 4330519 h 6858000"/>
              <a:gd name="connsiteX212" fmla="*/ 687572 w 7467600"/>
              <a:gd name="connsiteY212" fmla="*/ 3925629 h 6858000"/>
              <a:gd name="connsiteX213" fmla="*/ 1138365 w 7467600"/>
              <a:gd name="connsiteY213" fmla="*/ 3774515 h 6858000"/>
              <a:gd name="connsiteX214" fmla="*/ 1505579 w 7467600"/>
              <a:gd name="connsiteY214" fmla="*/ 3655526 h 6858000"/>
              <a:gd name="connsiteX215" fmla="*/ 1313114 w 7467600"/>
              <a:gd name="connsiteY215" fmla="*/ 3655216 h 6858000"/>
              <a:gd name="connsiteX216" fmla="*/ 3655073 w 7467600"/>
              <a:gd name="connsiteY216" fmla="*/ 3650884 h 6858000"/>
              <a:gd name="connsiteX217" fmla="*/ 3989938 w 7467600"/>
              <a:gd name="connsiteY217" fmla="*/ 3991685 h 6858000"/>
              <a:gd name="connsiteX218" fmla="*/ 4393907 w 7467600"/>
              <a:gd name="connsiteY218" fmla="*/ 4261258 h 6858000"/>
              <a:gd name="connsiteX219" fmla="*/ 4648051 w 7467600"/>
              <a:gd name="connsiteY219" fmla="*/ 4374051 h 6858000"/>
              <a:gd name="connsiteX220" fmla="*/ 4383389 w 7467600"/>
              <a:gd name="connsiteY220" fmla="*/ 4184369 h 6858000"/>
              <a:gd name="connsiteX221" fmla="*/ 4165508 w 7467600"/>
              <a:gd name="connsiteY221" fmla="*/ 4035196 h 6858000"/>
              <a:gd name="connsiteX222" fmla="*/ 4068162 w 7467600"/>
              <a:gd name="connsiteY222" fmla="*/ 3953394 h 6858000"/>
              <a:gd name="connsiteX223" fmla="*/ 3981416 w 7467600"/>
              <a:gd name="connsiteY223" fmla="*/ 3880482 h 6858000"/>
              <a:gd name="connsiteX224" fmla="*/ 3800147 w 7467600"/>
              <a:gd name="connsiteY224" fmla="*/ 3749872 h 6858000"/>
              <a:gd name="connsiteX225" fmla="*/ 3655073 w 7467600"/>
              <a:gd name="connsiteY225" fmla="*/ 3650884 h 6858000"/>
              <a:gd name="connsiteX226" fmla="*/ 3670252 w 7467600"/>
              <a:gd name="connsiteY226" fmla="*/ 3622798 h 6858000"/>
              <a:gd name="connsiteX227" fmla="*/ 3817258 w 7467600"/>
              <a:gd name="connsiteY227" fmla="*/ 3723577 h 6858000"/>
              <a:gd name="connsiteX228" fmla="*/ 4000461 w 7467600"/>
              <a:gd name="connsiteY228" fmla="*/ 3855966 h 6858000"/>
              <a:gd name="connsiteX229" fmla="*/ 4088180 w 7467600"/>
              <a:gd name="connsiteY229" fmla="*/ 3929774 h 6858000"/>
              <a:gd name="connsiteX230" fmla="*/ 4184555 w 7467600"/>
              <a:gd name="connsiteY230" fmla="*/ 4010683 h 6858000"/>
              <a:gd name="connsiteX231" fmla="*/ 4399563 w 7467600"/>
              <a:gd name="connsiteY231" fmla="*/ 4158106 h 6858000"/>
              <a:gd name="connsiteX232" fmla="*/ 4684469 w 7467600"/>
              <a:gd name="connsiteY232" fmla="*/ 4364680 h 6858000"/>
              <a:gd name="connsiteX233" fmla="*/ 4690271 w 7467600"/>
              <a:gd name="connsiteY233" fmla="*/ 4370034 h 6858000"/>
              <a:gd name="connsiteX234" fmla="*/ 4136093 w 7467600"/>
              <a:gd name="connsiteY234" fmla="*/ 3858466 h 6858000"/>
              <a:gd name="connsiteX235" fmla="*/ 3670252 w 7467600"/>
              <a:gd name="connsiteY235" fmla="*/ 3622798 h 6858000"/>
              <a:gd name="connsiteX236" fmla="*/ 4440129 w 7467600"/>
              <a:gd name="connsiteY236" fmla="*/ 3448571 h 6858000"/>
              <a:gd name="connsiteX237" fmla="*/ 4856525 w 7467600"/>
              <a:gd name="connsiteY237" fmla="*/ 3915351 h 6858000"/>
              <a:gd name="connsiteX238" fmla="*/ 5059055 w 7467600"/>
              <a:gd name="connsiteY238" fmla="*/ 4108918 h 6858000"/>
              <a:gd name="connsiteX239" fmla="*/ 5290070 w 7467600"/>
              <a:gd name="connsiteY239" fmla="*/ 4263619 h 6858000"/>
              <a:gd name="connsiteX240" fmla="*/ 4834991 w 7467600"/>
              <a:gd name="connsiteY240" fmla="*/ 3830985 h 6858000"/>
              <a:gd name="connsiteX241" fmla="*/ 4440129 w 7467600"/>
              <a:gd name="connsiteY241" fmla="*/ 3448571 h 6858000"/>
              <a:gd name="connsiteX242" fmla="*/ 4441737 w 7467600"/>
              <a:gd name="connsiteY242" fmla="*/ 3399734 h 6858000"/>
              <a:gd name="connsiteX243" fmla="*/ 4431236 w 7467600"/>
              <a:gd name="connsiteY243" fmla="*/ 3400954 h 6858000"/>
              <a:gd name="connsiteX244" fmla="*/ 4557150 w 7467600"/>
              <a:gd name="connsiteY244" fmla="*/ 3510023 h 6858000"/>
              <a:gd name="connsiteX245" fmla="*/ 4856936 w 7467600"/>
              <a:gd name="connsiteY245" fmla="*/ 3809146 h 6858000"/>
              <a:gd name="connsiteX246" fmla="*/ 5111996 w 7467600"/>
              <a:gd name="connsiteY246" fmla="*/ 4065759 h 6858000"/>
              <a:gd name="connsiteX247" fmla="*/ 5388878 w 7467600"/>
              <a:gd name="connsiteY247" fmla="*/ 4300185 h 6858000"/>
              <a:gd name="connsiteX248" fmla="*/ 5425556 w 7467600"/>
              <a:gd name="connsiteY248" fmla="*/ 4308967 h 6858000"/>
              <a:gd name="connsiteX249" fmla="*/ 4943646 w 7467600"/>
              <a:gd name="connsiteY249" fmla="*/ 3822916 h 6858000"/>
              <a:gd name="connsiteX250" fmla="*/ 4594837 w 7467600"/>
              <a:gd name="connsiteY250" fmla="*/ 3532274 h 6858000"/>
              <a:gd name="connsiteX251" fmla="*/ 4441737 w 7467600"/>
              <a:gd name="connsiteY251" fmla="*/ 3399734 h 6858000"/>
              <a:gd name="connsiteX252" fmla="*/ 5425834 w 7467600"/>
              <a:gd name="connsiteY252" fmla="*/ 3162785 h 6858000"/>
              <a:gd name="connsiteX253" fmla="*/ 5401644 w 7467600"/>
              <a:gd name="connsiteY253" fmla="*/ 3617847 h 6858000"/>
              <a:gd name="connsiteX254" fmla="*/ 5467256 w 7467600"/>
              <a:gd name="connsiteY254" fmla="*/ 4175494 h 6858000"/>
              <a:gd name="connsiteX255" fmla="*/ 5448069 w 7467600"/>
              <a:gd name="connsiteY255" fmla="*/ 3567554 h 6858000"/>
              <a:gd name="connsiteX256" fmla="*/ 5425834 w 7467600"/>
              <a:gd name="connsiteY256" fmla="*/ 3162785 h 6858000"/>
              <a:gd name="connsiteX257" fmla="*/ 1318687 w 7467600"/>
              <a:gd name="connsiteY257" fmla="*/ 3113840 h 6858000"/>
              <a:gd name="connsiteX258" fmla="*/ 1066793 w 7467600"/>
              <a:gd name="connsiteY258" fmla="*/ 3212171 h 6858000"/>
              <a:gd name="connsiteX259" fmla="*/ 993319 w 7467600"/>
              <a:gd name="connsiteY259" fmla="*/ 3247648 h 6858000"/>
              <a:gd name="connsiteX260" fmla="*/ 853081 w 7467600"/>
              <a:gd name="connsiteY260" fmla="*/ 3312410 h 6858000"/>
              <a:gd name="connsiteX261" fmla="*/ 805957 w 7467600"/>
              <a:gd name="connsiteY261" fmla="*/ 3330443 h 6858000"/>
              <a:gd name="connsiteX262" fmla="*/ 1318687 w 7467600"/>
              <a:gd name="connsiteY262" fmla="*/ 3113840 h 6858000"/>
              <a:gd name="connsiteX263" fmla="*/ 5453702 w 7467600"/>
              <a:gd name="connsiteY263" fmla="*/ 3090882 h 6858000"/>
              <a:gd name="connsiteX264" fmla="*/ 5480135 w 7467600"/>
              <a:gd name="connsiteY264" fmla="*/ 3565802 h 6858000"/>
              <a:gd name="connsiteX265" fmla="*/ 5499023 w 7467600"/>
              <a:gd name="connsiteY265" fmla="*/ 4166310 h 6858000"/>
              <a:gd name="connsiteX266" fmla="*/ 5547022 w 7467600"/>
              <a:gd name="connsiteY266" fmla="*/ 3607838 h 6858000"/>
              <a:gd name="connsiteX267" fmla="*/ 5515964 w 7467600"/>
              <a:gd name="connsiteY267" fmla="*/ 3378541 h 6858000"/>
              <a:gd name="connsiteX268" fmla="*/ 5453702 w 7467600"/>
              <a:gd name="connsiteY268" fmla="*/ 3090882 h 6858000"/>
              <a:gd name="connsiteX269" fmla="*/ 1238695 w 7467600"/>
              <a:gd name="connsiteY269" fmla="*/ 3076820 h 6858000"/>
              <a:gd name="connsiteX270" fmla="*/ 716371 w 7467600"/>
              <a:gd name="connsiteY270" fmla="*/ 3293249 h 6858000"/>
              <a:gd name="connsiteX271" fmla="*/ 579522 w 7467600"/>
              <a:gd name="connsiteY271" fmla="*/ 3371759 h 6858000"/>
              <a:gd name="connsiteX272" fmla="*/ 600288 w 7467600"/>
              <a:gd name="connsiteY272" fmla="*/ 3365555 h 6858000"/>
              <a:gd name="connsiteX273" fmla="*/ 840692 w 7467600"/>
              <a:gd name="connsiteY273" fmla="*/ 3284921 h 6858000"/>
              <a:gd name="connsiteX274" fmla="*/ 979248 w 7467600"/>
              <a:gd name="connsiteY274" fmla="*/ 3221003 h 6858000"/>
              <a:gd name="connsiteX275" fmla="*/ 1053282 w 7467600"/>
              <a:gd name="connsiteY275" fmla="*/ 3185247 h 6858000"/>
              <a:gd name="connsiteX276" fmla="*/ 1320603 w 7467600"/>
              <a:gd name="connsiteY276" fmla="*/ 3081281 h 6858000"/>
              <a:gd name="connsiteX277" fmla="*/ 1238695 w 7467600"/>
              <a:gd name="connsiteY277" fmla="*/ 3076820 h 6858000"/>
              <a:gd name="connsiteX278" fmla="*/ 5425627 w 7467600"/>
              <a:gd name="connsiteY278" fmla="*/ 2954192 h 6858000"/>
              <a:gd name="connsiteX279" fmla="*/ 5470770 w 7467600"/>
              <a:gd name="connsiteY279" fmla="*/ 3005435 h 6858000"/>
              <a:gd name="connsiteX280" fmla="*/ 5519779 w 7467600"/>
              <a:gd name="connsiteY280" fmla="*/ 4359223 h 6858000"/>
              <a:gd name="connsiteX281" fmla="*/ 5520293 w 7467600"/>
              <a:gd name="connsiteY281" fmla="*/ 4360602 h 6858000"/>
              <a:gd name="connsiteX282" fmla="*/ 5767221 w 7467600"/>
              <a:gd name="connsiteY282" fmla="*/ 4665564 h 6858000"/>
              <a:gd name="connsiteX283" fmla="*/ 6937169 w 7467600"/>
              <a:gd name="connsiteY283" fmla="*/ 4815941 h 6858000"/>
              <a:gd name="connsiteX284" fmla="*/ 6953922 w 7467600"/>
              <a:gd name="connsiteY284" fmla="*/ 4890068 h 6858000"/>
              <a:gd name="connsiteX285" fmla="*/ 6071359 w 7467600"/>
              <a:gd name="connsiteY285" fmla="*/ 4770770 h 6858000"/>
              <a:gd name="connsiteX286" fmla="*/ 6038839 w 7467600"/>
              <a:gd name="connsiteY286" fmla="*/ 4764474 h 6858000"/>
              <a:gd name="connsiteX287" fmla="*/ 6038706 w 7467600"/>
              <a:gd name="connsiteY287" fmla="*/ 4763847 h 6858000"/>
              <a:gd name="connsiteX288" fmla="*/ 6037784 w 7467600"/>
              <a:gd name="connsiteY288" fmla="*/ 4764270 h 6858000"/>
              <a:gd name="connsiteX289" fmla="*/ 6038839 w 7467600"/>
              <a:gd name="connsiteY289" fmla="*/ 4764474 h 6858000"/>
              <a:gd name="connsiteX290" fmla="*/ 6040338 w 7467600"/>
              <a:gd name="connsiteY290" fmla="*/ 4771418 h 6858000"/>
              <a:gd name="connsiteX291" fmla="*/ 6024488 w 7467600"/>
              <a:gd name="connsiteY291" fmla="*/ 4809903 h 6858000"/>
              <a:gd name="connsiteX292" fmla="*/ 5599771 w 7467600"/>
              <a:gd name="connsiteY292" fmla="*/ 5509652 h 6858000"/>
              <a:gd name="connsiteX293" fmla="*/ 5548843 w 7467600"/>
              <a:gd name="connsiteY293" fmla="*/ 5563845 h 6858000"/>
              <a:gd name="connsiteX294" fmla="*/ 5940952 w 7467600"/>
              <a:gd name="connsiteY294" fmla="*/ 6250028 h 6858000"/>
              <a:gd name="connsiteX295" fmla="*/ 6043441 w 7467600"/>
              <a:gd name="connsiteY295" fmla="*/ 6665847 h 6858000"/>
              <a:gd name="connsiteX296" fmla="*/ 6093432 w 7467600"/>
              <a:gd name="connsiteY296" fmla="*/ 6858000 h 6858000"/>
              <a:gd name="connsiteX297" fmla="*/ 6034344 w 7467600"/>
              <a:gd name="connsiteY297" fmla="*/ 6858000 h 6858000"/>
              <a:gd name="connsiteX298" fmla="*/ 6026679 w 7467600"/>
              <a:gd name="connsiteY298" fmla="*/ 6836959 h 6858000"/>
              <a:gd name="connsiteX299" fmla="*/ 5800441 w 7467600"/>
              <a:gd name="connsiteY299" fmla="*/ 6335286 h 6858000"/>
              <a:gd name="connsiteX300" fmla="*/ 5526562 w 7467600"/>
              <a:gd name="connsiteY300" fmla="*/ 5705388 h 6858000"/>
              <a:gd name="connsiteX301" fmla="*/ 5519640 w 7467600"/>
              <a:gd name="connsiteY301" fmla="*/ 5683774 h 6858000"/>
              <a:gd name="connsiteX302" fmla="*/ 5844559 w 7467600"/>
              <a:gd name="connsiteY302" fmla="*/ 6553349 h 6858000"/>
              <a:gd name="connsiteX303" fmla="*/ 5975994 w 7467600"/>
              <a:gd name="connsiteY303" fmla="*/ 6858000 h 6858000"/>
              <a:gd name="connsiteX304" fmla="*/ 5898547 w 7467600"/>
              <a:gd name="connsiteY304" fmla="*/ 6858000 h 6858000"/>
              <a:gd name="connsiteX305" fmla="*/ 5682041 w 7467600"/>
              <a:gd name="connsiteY305" fmla="*/ 6355860 h 6858000"/>
              <a:gd name="connsiteX306" fmla="*/ 5461758 w 7467600"/>
              <a:gd name="connsiteY306" fmla="*/ 5820220 h 6858000"/>
              <a:gd name="connsiteX307" fmla="*/ 5237282 w 7467600"/>
              <a:gd name="connsiteY307" fmla="*/ 6579086 h 6858000"/>
              <a:gd name="connsiteX308" fmla="*/ 5115009 w 7467600"/>
              <a:gd name="connsiteY308" fmla="*/ 6858000 h 6858000"/>
              <a:gd name="connsiteX309" fmla="*/ 5028074 w 7467600"/>
              <a:gd name="connsiteY309" fmla="*/ 6858000 h 6858000"/>
              <a:gd name="connsiteX310" fmla="*/ 5079508 w 7467600"/>
              <a:gd name="connsiteY310" fmla="*/ 6749074 h 6858000"/>
              <a:gd name="connsiteX311" fmla="*/ 5371846 w 7467600"/>
              <a:gd name="connsiteY311" fmla="*/ 5924413 h 6858000"/>
              <a:gd name="connsiteX312" fmla="*/ 5270512 w 7467600"/>
              <a:gd name="connsiteY312" fmla="*/ 6138975 h 6858000"/>
              <a:gd name="connsiteX313" fmla="*/ 5062409 w 7467600"/>
              <a:gd name="connsiteY313" fmla="*/ 6653544 h 6858000"/>
              <a:gd name="connsiteX314" fmla="*/ 5036628 w 7467600"/>
              <a:gd name="connsiteY314" fmla="*/ 6754247 h 6858000"/>
              <a:gd name="connsiteX315" fmla="*/ 5009112 w 7467600"/>
              <a:gd name="connsiteY315" fmla="*/ 6858000 h 6858000"/>
              <a:gd name="connsiteX316" fmla="*/ 4976679 w 7467600"/>
              <a:gd name="connsiteY316" fmla="*/ 6858000 h 6858000"/>
              <a:gd name="connsiteX317" fmla="*/ 5006537 w 7467600"/>
              <a:gd name="connsiteY317" fmla="*/ 6747068 h 6858000"/>
              <a:gd name="connsiteX318" fmla="*/ 5032723 w 7467600"/>
              <a:gd name="connsiteY318" fmla="*/ 6644957 h 6858000"/>
              <a:gd name="connsiteX319" fmla="*/ 5242949 w 7467600"/>
              <a:gd name="connsiteY319" fmla="*/ 6125175 h 6858000"/>
              <a:gd name="connsiteX320" fmla="*/ 5286321 w 7467600"/>
              <a:gd name="connsiteY320" fmla="*/ 6033555 h 6858000"/>
              <a:gd name="connsiteX321" fmla="*/ 5008210 w 7467600"/>
              <a:gd name="connsiteY321" fmla="*/ 6649194 h 6858000"/>
              <a:gd name="connsiteX322" fmla="*/ 4986321 w 7467600"/>
              <a:gd name="connsiteY322" fmla="*/ 6765687 h 6858000"/>
              <a:gd name="connsiteX323" fmla="*/ 4973474 w 7467600"/>
              <a:gd name="connsiteY323" fmla="*/ 6858000 h 6858000"/>
              <a:gd name="connsiteX324" fmla="*/ 4907178 w 7467600"/>
              <a:gd name="connsiteY324" fmla="*/ 6858000 h 6858000"/>
              <a:gd name="connsiteX325" fmla="*/ 4910810 w 7467600"/>
              <a:gd name="connsiteY325" fmla="*/ 6829660 h 6858000"/>
              <a:gd name="connsiteX326" fmla="*/ 4987461 w 7467600"/>
              <a:gd name="connsiteY326" fmla="*/ 6432994 h 6858000"/>
              <a:gd name="connsiteX327" fmla="*/ 5179262 w 7467600"/>
              <a:gd name="connsiteY327" fmla="*/ 6035044 h 6858000"/>
              <a:gd name="connsiteX328" fmla="*/ 4689678 w 7467600"/>
              <a:gd name="connsiteY328" fmla="*/ 6440241 h 6858000"/>
              <a:gd name="connsiteX329" fmla="*/ 4477543 w 7467600"/>
              <a:gd name="connsiteY329" fmla="*/ 6674836 h 6858000"/>
              <a:gd name="connsiteX330" fmla="*/ 4329957 w 7467600"/>
              <a:gd name="connsiteY330" fmla="*/ 6858000 h 6858000"/>
              <a:gd name="connsiteX331" fmla="*/ 4218595 w 7467600"/>
              <a:gd name="connsiteY331" fmla="*/ 6858000 h 6858000"/>
              <a:gd name="connsiteX332" fmla="*/ 4368888 w 7467600"/>
              <a:gd name="connsiteY332" fmla="*/ 6668412 h 6858000"/>
              <a:gd name="connsiteX333" fmla="*/ 4563091 w 7467600"/>
              <a:gd name="connsiteY333" fmla="*/ 6442508 h 6858000"/>
              <a:gd name="connsiteX334" fmla="*/ 5387324 w 7467600"/>
              <a:gd name="connsiteY334" fmla="*/ 5705830 h 6858000"/>
              <a:gd name="connsiteX335" fmla="*/ 5073620 w 7467600"/>
              <a:gd name="connsiteY335" fmla="*/ 5955437 h 6858000"/>
              <a:gd name="connsiteX336" fmla="*/ 4689789 w 7467600"/>
              <a:gd name="connsiteY336" fmla="*/ 6268382 h 6858000"/>
              <a:gd name="connsiteX337" fmla="*/ 4418722 w 7467600"/>
              <a:gd name="connsiteY337" fmla="*/ 6570886 h 6858000"/>
              <a:gd name="connsiteX338" fmla="*/ 4214944 w 7467600"/>
              <a:gd name="connsiteY338" fmla="*/ 6858000 h 6858000"/>
              <a:gd name="connsiteX339" fmla="*/ 4177898 w 7467600"/>
              <a:gd name="connsiteY339" fmla="*/ 6858000 h 6858000"/>
              <a:gd name="connsiteX340" fmla="*/ 4391597 w 7467600"/>
              <a:gd name="connsiteY340" fmla="*/ 6556370 h 6858000"/>
              <a:gd name="connsiteX341" fmla="*/ 4668889 w 7467600"/>
              <a:gd name="connsiteY341" fmla="*/ 6246399 h 6858000"/>
              <a:gd name="connsiteX342" fmla="*/ 5055427 w 7467600"/>
              <a:gd name="connsiteY342" fmla="*/ 5931476 h 6858000"/>
              <a:gd name="connsiteX343" fmla="*/ 5371814 w 7467600"/>
              <a:gd name="connsiteY343" fmla="*/ 5678975 h 6858000"/>
              <a:gd name="connsiteX344" fmla="*/ 4987918 w 7467600"/>
              <a:gd name="connsiteY344" fmla="*/ 5838701 h 6858000"/>
              <a:gd name="connsiteX345" fmla="*/ 4317146 w 7467600"/>
              <a:gd name="connsiteY345" fmla="*/ 6587716 h 6858000"/>
              <a:gd name="connsiteX346" fmla="*/ 4171627 w 7467600"/>
              <a:gd name="connsiteY346" fmla="*/ 6858000 h 6858000"/>
              <a:gd name="connsiteX347" fmla="*/ 4081585 w 7467600"/>
              <a:gd name="connsiteY347" fmla="*/ 6858000 h 6858000"/>
              <a:gd name="connsiteX348" fmla="*/ 4238603 w 7467600"/>
              <a:gd name="connsiteY348" fmla="*/ 6559341 h 6858000"/>
              <a:gd name="connsiteX349" fmla="*/ 4778333 w 7467600"/>
              <a:gd name="connsiteY349" fmla="*/ 5873626 h 6858000"/>
              <a:gd name="connsiteX350" fmla="*/ 5414185 w 7467600"/>
              <a:gd name="connsiteY350" fmla="*/ 5573882 h 6858000"/>
              <a:gd name="connsiteX351" fmla="*/ 5959648 w 7467600"/>
              <a:gd name="connsiteY351" fmla="*/ 4760797 h 6858000"/>
              <a:gd name="connsiteX352" fmla="*/ 5355019 w 7467600"/>
              <a:gd name="connsiteY352" fmla="*/ 4734672 h 6858000"/>
              <a:gd name="connsiteX353" fmla="*/ 5083565 w 7467600"/>
              <a:gd name="connsiteY353" fmla="*/ 5179121 h 6858000"/>
              <a:gd name="connsiteX354" fmla="*/ 4713577 w 7467600"/>
              <a:gd name="connsiteY354" fmla="*/ 5616803 h 6858000"/>
              <a:gd name="connsiteX355" fmla="*/ 3989559 w 7467600"/>
              <a:gd name="connsiteY355" fmla="*/ 6145945 h 6858000"/>
              <a:gd name="connsiteX356" fmla="*/ 3939824 w 7467600"/>
              <a:gd name="connsiteY356" fmla="*/ 6066900 h 6858000"/>
              <a:gd name="connsiteX357" fmla="*/ 4584537 w 7467600"/>
              <a:gd name="connsiteY357" fmla="*/ 5324826 h 6858000"/>
              <a:gd name="connsiteX358" fmla="*/ 5037105 w 7467600"/>
              <a:gd name="connsiteY358" fmla="*/ 5088765 h 6858000"/>
              <a:gd name="connsiteX359" fmla="*/ 5039930 w 7467600"/>
              <a:gd name="connsiteY359" fmla="*/ 5089585 h 6858000"/>
              <a:gd name="connsiteX360" fmla="*/ 5263764 w 7467600"/>
              <a:gd name="connsiteY360" fmla="*/ 4735525 h 6858000"/>
              <a:gd name="connsiteX361" fmla="*/ 4086300 w 7467600"/>
              <a:gd name="connsiteY361" fmla="*/ 4884599 h 6858000"/>
              <a:gd name="connsiteX362" fmla="*/ 4085485 w 7467600"/>
              <a:gd name="connsiteY362" fmla="*/ 4899070 h 6858000"/>
              <a:gd name="connsiteX363" fmla="*/ 3871915 w 7467600"/>
              <a:gd name="connsiteY363" fmla="*/ 5253645 h 6858000"/>
              <a:gd name="connsiteX364" fmla="*/ 3799374 w 7467600"/>
              <a:gd name="connsiteY364" fmla="*/ 5466127 h 6858000"/>
              <a:gd name="connsiteX365" fmla="*/ 3498850 w 7467600"/>
              <a:gd name="connsiteY365" fmla="*/ 6661888 h 6858000"/>
              <a:gd name="connsiteX366" fmla="*/ 3399216 w 7467600"/>
              <a:gd name="connsiteY366" fmla="*/ 6858000 h 6858000"/>
              <a:gd name="connsiteX367" fmla="*/ 3303688 w 7467600"/>
              <a:gd name="connsiteY367" fmla="*/ 6858000 h 6858000"/>
              <a:gd name="connsiteX368" fmla="*/ 3391774 w 7467600"/>
              <a:gd name="connsiteY368" fmla="*/ 6697181 h 6858000"/>
              <a:gd name="connsiteX369" fmla="*/ 3735540 w 7467600"/>
              <a:gd name="connsiteY369" fmla="*/ 5546923 h 6858000"/>
              <a:gd name="connsiteX370" fmla="*/ 3729438 w 7467600"/>
              <a:gd name="connsiteY370" fmla="*/ 5569058 h 6858000"/>
              <a:gd name="connsiteX371" fmla="*/ 3707782 w 7467600"/>
              <a:gd name="connsiteY371" fmla="*/ 5644908 h 6858000"/>
              <a:gd name="connsiteX372" fmla="*/ 3583827 w 7467600"/>
              <a:gd name="connsiteY372" fmla="*/ 6039215 h 6858000"/>
              <a:gd name="connsiteX373" fmla="*/ 3547861 w 7467600"/>
              <a:gd name="connsiteY373" fmla="*/ 6129609 h 6858000"/>
              <a:gd name="connsiteX374" fmla="*/ 3490905 w 7467600"/>
              <a:gd name="connsiteY374" fmla="*/ 6277660 h 6858000"/>
              <a:gd name="connsiteX375" fmla="*/ 3455859 w 7467600"/>
              <a:gd name="connsiteY375" fmla="*/ 6391301 h 6858000"/>
              <a:gd name="connsiteX376" fmla="*/ 3429112 w 7467600"/>
              <a:gd name="connsiteY376" fmla="*/ 6479469 h 6858000"/>
              <a:gd name="connsiteX377" fmla="*/ 3304862 w 7467600"/>
              <a:gd name="connsiteY377" fmla="*/ 6796476 h 6858000"/>
              <a:gd name="connsiteX378" fmla="*/ 3276071 w 7467600"/>
              <a:gd name="connsiteY378" fmla="*/ 6858000 h 6858000"/>
              <a:gd name="connsiteX379" fmla="*/ 3240805 w 7467600"/>
              <a:gd name="connsiteY379" fmla="*/ 6858000 h 6858000"/>
              <a:gd name="connsiteX380" fmla="*/ 3275917 w 7467600"/>
              <a:gd name="connsiteY380" fmla="*/ 6783192 h 6858000"/>
              <a:gd name="connsiteX381" fmla="*/ 3399358 w 7467600"/>
              <a:gd name="connsiteY381" fmla="*/ 6469011 h 6858000"/>
              <a:gd name="connsiteX382" fmla="*/ 3425650 w 7467600"/>
              <a:gd name="connsiteY382" fmla="*/ 6381333 h 6858000"/>
              <a:gd name="connsiteX383" fmla="*/ 3460661 w 7467600"/>
              <a:gd name="connsiteY383" fmla="*/ 6266763 h 6858000"/>
              <a:gd name="connsiteX384" fmla="*/ 3518021 w 7467600"/>
              <a:gd name="connsiteY384" fmla="*/ 6117298 h 6858000"/>
              <a:gd name="connsiteX385" fmla="*/ 3554035 w 7467600"/>
              <a:gd name="connsiteY385" fmla="*/ 6027832 h 6858000"/>
              <a:gd name="connsiteX386" fmla="*/ 3677174 w 7467600"/>
              <a:gd name="connsiteY386" fmla="*/ 5636351 h 6858000"/>
              <a:gd name="connsiteX387" fmla="*/ 3698819 w 7467600"/>
              <a:gd name="connsiteY387" fmla="*/ 5560503 h 6858000"/>
              <a:gd name="connsiteX388" fmla="*/ 3702094 w 7467600"/>
              <a:gd name="connsiteY388" fmla="*/ 5549194 h 6858000"/>
              <a:gd name="connsiteX389" fmla="*/ 3398355 w 7467600"/>
              <a:gd name="connsiteY389" fmla="*/ 6094603 h 6858000"/>
              <a:gd name="connsiteX390" fmla="*/ 3193941 w 7467600"/>
              <a:gd name="connsiteY390" fmla="*/ 6798775 h 6858000"/>
              <a:gd name="connsiteX391" fmla="*/ 3184140 w 7467600"/>
              <a:gd name="connsiteY391" fmla="*/ 6858000 h 6858000"/>
              <a:gd name="connsiteX392" fmla="*/ 3099978 w 7467600"/>
              <a:gd name="connsiteY392" fmla="*/ 6858000 h 6858000"/>
              <a:gd name="connsiteX393" fmla="*/ 3101556 w 7467600"/>
              <a:gd name="connsiteY393" fmla="*/ 6843337 h 6858000"/>
              <a:gd name="connsiteX394" fmla="*/ 3370162 w 7467600"/>
              <a:gd name="connsiteY394" fmla="*/ 5785550 h 6858000"/>
              <a:gd name="connsiteX395" fmla="*/ 3746477 w 7467600"/>
              <a:gd name="connsiteY395" fmla="*/ 5377889 h 6858000"/>
              <a:gd name="connsiteX396" fmla="*/ 3863399 w 7467600"/>
              <a:gd name="connsiteY396" fmla="*/ 5087257 h 6858000"/>
              <a:gd name="connsiteX397" fmla="*/ 3968712 w 7467600"/>
              <a:gd name="connsiteY397" fmla="*/ 4913989 h 6858000"/>
              <a:gd name="connsiteX398" fmla="*/ 2792390 w 7467600"/>
              <a:gd name="connsiteY398" fmla="*/ 5382974 h 6858000"/>
              <a:gd name="connsiteX399" fmla="*/ 2714982 w 7467600"/>
              <a:gd name="connsiteY399" fmla="*/ 5427051 h 6858000"/>
              <a:gd name="connsiteX400" fmla="*/ 2813361 w 7467600"/>
              <a:gd name="connsiteY400" fmla="*/ 6023912 h 6858000"/>
              <a:gd name="connsiteX401" fmla="*/ 2688430 w 7467600"/>
              <a:gd name="connsiteY401" fmla="*/ 6801564 h 6858000"/>
              <a:gd name="connsiteX402" fmla="*/ 2629626 w 7467600"/>
              <a:gd name="connsiteY402" fmla="*/ 6763394 h 6858000"/>
              <a:gd name="connsiteX403" fmla="*/ 2565328 w 7467600"/>
              <a:gd name="connsiteY403" fmla="*/ 5516399 h 6858000"/>
              <a:gd name="connsiteX404" fmla="*/ 1922999 w 7467600"/>
              <a:gd name="connsiteY404" fmla="*/ 5980343 h 6858000"/>
              <a:gd name="connsiteX405" fmla="*/ 1950261 w 7467600"/>
              <a:gd name="connsiteY405" fmla="*/ 6405858 h 6858000"/>
              <a:gd name="connsiteX406" fmla="*/ 2365554 w 7467600"/>
              <a:gd name="connsiteY406" fmla="*/ 6759107 h 6858000"/>
              <a:gd name="connsiteX407" fmla="*/ 2424142 w 7467600"/>
              <a:gd name="connsiteY407" fmla="*/ 6858000 h 6858000"/>
              <a:gd name="connsiteX408" fmla="*/ 2395994 w 7467600"/>
              <a:gd name="connsiteY408" fmla="*/ 6858000 h 6858000"/>
              <a:gd name="connsiteX409" fmla="*/ 2392863 w 7467600"/>
              <a:gd name="connsiteY409" fmla="*/ 6852964 h 6858000"/>
              <a:gd name="connsiteX410" fmla="*/ 2017589 w 7467600"/>
              <a:gd name="connsiteY410" fmla="*/ 6493982 h 6858000"/>
              <a:gd name="connsiteX411" fmla="*/ 2147336 w 7467600"/>
              <a:gd name="connsiteY411" fmla="*/ 6594052 h 6858000"/>
              <a:gd name="connsiteX412" fmla="*/ 2207047 w 7467600"/>
              <a:gd name="connsiteY412" fmla="*/ 6654540 h 6858000"/>
              <a:gd name="connsiteX413" fmla="*/ 2299106 w 7467600"/>
              <a:gd name="connsiteY413" fmla="*/ 6778931 h 6858000"/>
              <a:gd name="connsiteX414" fmla="*/ 2314430 w 7467600"/>
              <a:gd name="connsiteY414" fmla="*/ 6801144 h 6858000"/>
              <a:gd name="connsiteX415" fmla="*/ 2352406 w 7467600"/>
              <a:gd name="connsiteY415" fmla="*/ 6858000 h 6858000"/>
              <a:gd name="connsiteX416" fmla="*/ 2314492 w 7467600"/>
              <a:gd name="connsiteY416" fmla="*/ 6858000 h 6858000"/>
              <a:gd name="connsiteX417" fmla="*/ 2288095 w 7467600"/>
              <a:gd name="connsiteY417" fmla="*/ 6818030 h 6858000"/>
              <a:gd name="connsiteX418" fmla="*/ 2272768 w 7467600"/>
              <a:gd name="connsiteY418" fmla="*/ 6795822 h 6858000"/>
              <a:gd name="connsiteX419" fmla="*/ 2182715 w 7467600"/>
              <a:gd name="connsiteY419" fmla="*/ 6675071 h 6858000"/>
              <a:gd name="connsiteX420" fmla="*/ 2032061 w 7467600"/>
              <a:gd name="connsiteY420" fmla="*/ 6541380 h 6858000"/>
              <a:gd name="connsiteX421" fmla="*/ 2257220 w 7467600"/>
              <a:gd name="connsiteY421" fmla="*/ 6826257 h 6858000"/>
              <a:gd name="connsiteX422" fmla="*/ 2281324 w 7467600"/>
              <a:gd name="connsiteY422" fmla="*/ 6858000 h 6858000"/>
              <a:gd name="connsiteX423" fmla="*/ 2242860 w 7467600"/>
              <a:gd name="connsiteY423" fmla="*/ 6858000 h 6858000"/>
              <a:gd name="connsiteX424" fmla="*/ 2232818 w 7467600"/>
              <a:gd name="connsiteY424" fmla="*/ 6844926 h 6858000"/>
              <a:gd name="connsiteX425" fmla="*/ 1990172 w 7467600"/>
              <a:gd name="connsiteY425" fmla="*/ 6542121 h 6858000"/>
              <a:gd name="connsiteX426" fmla="*/ 2124090 w 7467600"/>
              <a:gd name="connsiteY426" fmla="*/ 6761017 h 6858000"/>
              <a:gd name="connsiteX427" fmla="*/ 2200380 w 7467600"/>
              <a:gd name="connsiteY427" fmla="*/ 6858000 h 6858000"/>
              <a:gd name="connsiteX428" fmla="*/ 2147507 w 7467600"/>
              <a:gd name="connsiteY428" fmla="*/ 6858000 h 6858000"/>
              <a:gd name="connsiteX429" fmla="*/ 2070668 w 7467600"/>
              <a:gd name="connsiteY429" fmla="*/ 6761520 h 6858000"/>
              <a:gd name="connsiteX430" fmla="*/ 1975142 w 7467600"/>
              <a:gd name="connsiteY430" fmla="*/ 6585570 h 6858000"/>
              <a:gd name="connsiteX431" fmla="*/ 2050035 w 7467600"/>
              <a:gd name="connsiteY431" fmla="*/ 6813345 h 6858000"/>
              <a:gd name="connsiteX432" fmla="*/ 2063025 w 7467600"/>
              <a:gd name="connsiteY432" fmla="*/ 6858000 h 6858000"/>
              <a:gd name="connsiteX433" fmla="*/ 2021675 w 7467600"/>
              <a:gd name="connsiteY433" fmla="*/ 6858000 h 6858000"/>
              <a:gd name="connsiteX434" fmla="*/ 2019308 w 7467600"/>
              <a:gd name="connsiteY434" fmla="*/ 6847118 h 6858000"/>
              <a:gd name="connsiteX435" fmla="*/ 1938835 w 7467600"/>
              <a:gd name="connsiteY435" fmla="*/ 6551160 h 6858000"/>
              <a:gd name="connsiteX436" fmla="*/ 1953230 w 7467600"/>
              <a:gd name="connsiteY436" fmla="*/ 6759699 h 6858000"/>
              <a:gd name="connsiteX437" fmla="*/ 1956763 w 7467600"/>
              <a:gd name="connsiteY437" fmla="*/ 6778191 h 6858000"/>
              <a:gd name="connsiteX438" fmla="*/ 1967925 w 7467600"/>
              <a:gd name="connsiteY438" fmla="*/ 6858000 h 6858000"/>
              <a:gd name="connsiteX439" fmla="*/ 1936622 w 7467600"/>
              <a:gd name="connsiteY439" fmla="*/ 6858000 h 6858000"/>
              <a:gd name="connsiteX440" fmla="*/ 1926261 w 7467600"/>
              <a:gd name="connsiteY440" fmla="*/ 6784064 h 6858000"/>
              <a:gd name="connsiteX441" fmla="*/ 1922724 w 7467600"/>
              <a:gd name="connsiteY441" fmla="*/ 6765577 h 6858000"/>
              <a:gd name="connsiteX442" fmla="*/ 1904650 w 7467600"/>
              <a:gd name="connsiteY442" fmla="*/ 6639616 h 6858000"/>
              <a:gd name="connsiteX443" fmla="*/ 1885273 w 7467600"/>
              <a:gd name="connsiteY443" fmla="*/ 6858000 h 6858000"/>
              <a:gd name="connsiteX444" fmla="*/ 1854363 w 7467600"/>
              <a:gd name="connsiteY444" fmla="*/ 6858000 h 6858000"/>
              <a:gd name="connsiteX445" fmla="*/ 1880391 w 7467600"/>
              <a:gd name="connsiteY445" fmla="*/ 6603796 h 6858000"/>
              <a:gd name="connsiteX446" fmla="*/ 1818273 w 7467600"/>
              <a:gd name="connsiteY446" fmla="*/ 6715729 h 6858000"/>
              <a:gd name="connsiteX447" fmla="*/ 1794691 w 7467600"/>
              <a:gd name="connsiteY447" fmla="*/ 6843239 h 6858000"/>
              <a:gd name="connsiteX448" fmla="*/ 1794914 w 7467600"/>
              <a:gd name="connsiteY448" fmla="*/ 6858000 h 6858000"/>
              <a:gd name="connsiteX449" fmla="*/ 1746128 w 7467600"/>
              <a:gd name="connsiteY449" fmla="*/ 6858000 h 6858000"/>
              <a:gd name="connsiteX450" fmla="*/ 1753934 w 7467600"/>
              <a:gd name="connsiteY450" fmla="*/ 6724796 h 6858000"/>
              <a:gd name="connsiteX451" fmla="*/ 1792053 w 7467600"/>
              <a:gd name="connsiteY451" fmla="*/ 6572396 h 6858000"/>
              <a:gd name="connsiteX452" fmla="*/ 1862248 w 7467600"/>
              <a:gd name="connsiteY452" fmla="*/ 6266397 h 6858000"/>
              <a:gd name="connsiteX453" fmla="*/ 1862250 w 7467600"/>
              <a:gd name="connsiteY453" fmla="*/ 6033531 h 6858000"/>
              <a:gd name="connsiteX454" fmla="*/ 1211999 w 7467600"/>
              <a:gd name="connsiteY454" fmla="*/ 6683610 h 6858000"/>
              <a:gd name="connsiteX455" fmla="*/ 1213266 w 7467600"/>
              <a:gd name="connsiteY455" fmla="*/ 6691947 h 6858000"/>
              <a:gd name="connsiteX456" fmla="*/ 1203370 w 7467600"/>
              <a:gd name="connsiteY456" fmla="*/ 6850676 h 6858000"/>
              <a:gd name="connsiteX457" fmla="*/ 1203671 w 7467600"/>
              <a:gd name="connsiteY457" fmla="*/ 6858000 h 6858000"/>
              <a:gd name="connsiteX458" fmla="*/ 1143180 w 7467600"/>
              <a:gd name="connsiteY458" fmla="*/ 6858000 h 6858000"/>
              <a:gd name="connsiteX459" fmla="*/ 1142176 w 7467600"/>
              <a:gd name="connsiteY459" fmla="*/ 6766045 h 6858000"/>
              <a:gd name="connsiteX460" fmla="*/ 1067484 w 7467600"/>
              <a:gd name="connsiteY460" fmla="*/ 6858000 h 6858000"/>
              <a:gd name="connsiteX461" fmla="*/ 953928 w 7467600"/>
              <a:gd name="connsiteY461" fmla="*/ 6858000 h 6858000"/>
              <a:gd name="connsiteX462" fmla="*/ 959715 w 7467600"/>
              <a:gd name="connsiteY462" fmla="*/ 6850185 h 6858000"/>
              <a:gd name="connsiteX463" fmla="*/ 1483788 w 7467600"/>
              <a:gd name="connsiteY463" fmla="*/ 6259174 h 6858000"/>
              <a:gd name="connsiteX464" fmla="*/ 1100671 w 7467600"/>
              <a:gd name="connsiteY464" fmla="*/ 6252137 h 6858000"/>
              <a:gd name="connsiteX465" fmla="*/ 1090144 w 7467600"/>
              <a:gd name="connsiteY465" fmla="*/ 6256748 h 6858000"/>
              <a:gd name="connsiteX466" fmla="*/ 1095872 w 7467600"/>
              <a:gd name="connsiteY466" fmla="*/ 6271892 h 6858000"/>
              <a:gd name="connsiteX467" fmla="*/ 262785 w 7467600"/>
              <a:gd name="connsiteY467" fmla="*/ 6845450 h 6858000"/>
              <a:gd name="connsiteX468" fmla="*/ 209968 w 7467600"/>
              <a:gd name="connsiteY468" fmla="*/ 6770713 h 6858000"/>
              <a:gd name="connsiteX469" fmla="*/ 873460 w 7467600"/>
              <a:gd name="connsiteY469" fmla="*/ 6253768 h 6858000"/>
              <a:gd name="connsiteX470" fmla="*/ 192686 w 7467600"/>
              <a:gd name="connsiteY470" fmla="*/ 5849257 h 6858000"/>
              <a:gd name="connsiteX471" fmla="*/ 4696 w 7467600"/>
              <a:gd name="connsiteY471" fmla="*/ 5697668 h 6858000"/>
              <a:gd name="connsiteX472" fmla="*/ 0 w 7467600"/>
              <a:gd name="connsiteY472" fmla="*/ 5689984 h 6858000"/>
              <a:gd name="connsiteX473" fmla="*/ 0 w 7467600"/>
              <a:gd name="connsiteY473" fmla="*/ 5513472 h 6858000"/>
              <a:gd name="connsiteX474" fmla="*/ 174101 w 7467600"/>
              <a:gd name="connsiteY474" fmla="*/ 5620277 h 6858000"/>
              <a:gd name="connsiteX475" fmla="*/ 891800 w 7467600"/>
              <a:gd name="connsiteY475" fmla="*/ 6036935 h 6858000"/>
              <a:gd name="connsiteX476" fmla="*/ 1072219 w 7467600"/>
              <a:gd name="connsiteY476" fmla="*/ 6169443 h 6858000"/>
              <a:gd name="connsiteX477" fmla="*/ 1074117 w 7467600"/>
              <a:gd name="connsiteY477" fmla="*/ 6170301 h 6858000"/>
              <a:gd name="connsiteX478" fmla="*/ 1083114 w 7467600"/>
              <a:gd name="connsiteY478" fmla="*/ 6174131 h 6858000"/>
              <a:gd name="connsiteX479" fmla="*/ 1543010 w 7467600"/>
              <a:gd name="connsiteY479" fmla="*/ 6191140 h 6858000"/>
              <a:gd name="connsiteX480" fmla="*/ 1551080 w 7467600"/>
              <a:gd name="connsiteY480" fmla="*/ 6195006 h 6858000"/>
              <a:gd name="connsiteX481" fmla="*/ 2345443 w 7467600"/>
              <a:gd name="connsiteY481" fmla="*/ 5549882 h 6858000"/>
              <a:gd name="connsiteX482" fmla="*/ 1721499 w 7467600"/>
              <a:gd name="connsiteY482" fmla="*/ 5599969 h 6858000"/>
              <a:gd name="connsiteX483" fmla="*/ 767716 w 7467600"/>
              <a:gd name="connsiteY483" fmla="*/ 5472768 h 6858000"/>
              <a:gd name="connsiteX484" fmla="*/ 722147 w 7467600"/>
              <a:gd name="connsiteY484" fmla="*/ 5393091 h 6858000"/>
              <a:gd name="connsiteX485" fmla="*/ 1485552 w 7467600"/>
              <a:gd name="connsiteY485" fmla="*/ 5313202 h 6858000"/>
              <a:gd name="connsiteX486" fmla="*/ 2143004 w 7467600"/>
              <a:gd name="connsiteY486" fmla="*/ 5402420 h 6858000"/>
              <a:gd name="connsiteX487" fmla="*/ 1933391 w 7467600"/>
              <a:gd name="connsiteY487" fmla="*/ 5156971 h 6858000"/>
              <a:gd name="connsiteX488" fmla="*/ 1827118 w 7467600"/>
              <a:gd name="connsiteY488" fmla="*/ 4968410 h 6858000"/>
              <a:gd name="connsiteX489" fmla="*/ 1837349 w 7467600"/>
              <a:gd name="connsiteY489" fmla="*/ 4956357 h 6858000"/>
              <a:gd name="connsiteX490" fmla="*/ 2162835 w 7467600"/>
              <a:gd name="connsiteY490" fmla="*/ 5187853 h 6858000"/>
              <a:gd name="connsiteX491" fmla="*/ 2257167 w 7467600"/>
              <a:gd name="connsiteY491" fmla="*/ 5462123 h 6858000"/>
              <a:gd name="connsiteX492" fmla="*/ 2261598 w 7467600"/>
              <a:gd name="connsiteY492" fmla="*/ 5467998 h 6858000"/>
              <a:gd name="connsiteX493" fmla="*/ 2437177 w 7467600"/>
              <a:gd name="connsiteY493" fmla="*/ 5479608 h 6858000"/>
              <a:gd name="connsiteX494" fmla="*/ 2445247 w 7467600"/>
              <a:gd name="connsiteY494" fmla="*/ 5483476 h 6858000"/>
              <a:gd name="connsiteX495" fmla="*/ 2743626 w 7467600"/>
              <a:gd name="connsiteY495" fmla="*/ 5304819 h 6858000"/>
              <a:gd name="connsiteX496" fmla="*/ 3048102 w 7467600"/>
              <a:gd name="connsiteY496" fmla="*/ 5150595 h 6858000"/>
              <a:gd name="connsiteX497" fmla="*/ 1799414 w 7467600"/>
              <a:gd name="connsiteY497" fmla="*/ 4694732 h 6858000"/>
              <a:gd name="connsiteX498" fmla="*/ 1771735 w 7467600"/>
              <a:gd name="connsiteY498" fmla="*/ 4619929 h 6858000"/>
              <a:gd name="connsiteX499" fmla="*/ 3104273 w 7467600"/>
              <a:gd name="connsiteY499" fmla="*/ 5076159 h 6858000"/>
              <a:gd name="connsiteX500" fmla="*/ 3113245 w 7467600"/>
              <a:gd name="connsiteY500" fmla="*/ 5090705 h 6858000"/>
              <a:gd name="connsiteX501" fmla="*/ 3126294 w 7467600"/>
              <a:gd name="connsiteY501" fmla="*/ 5114400 h 6858000"/>
              <a:gd name="connsiteX502" fmla="*/ 3937433 w 7467600"/>
              <a:gd name="connsiteY502" fmla="*/ 4830473 h 6858000"/>
              <a:gd name="connsiteX503" fmla="*/ 3590475 w 7467600"/>
              <a:gd name="connsiteY503" fmla="*/ 4597974 h 6858000"/>
              <a:gd name="connsiteX504" fmla="*/ 3100264 w 7467600"/>
              <a:gd name="connsiteY504" fmla="*/ 4579845 h 6858000"/>
              <a:gd name="connsiteX505" fmla="*/ 2183576 w 7467600"/>
              <a:gd name="connsiteY505" fmla="*/ 4227150 h 6858000"/>
              <a:gd name="connsiteX506" fmla="*/ 2151029 w 7467600"/>
              <a:gd name="connsiteY506" fmla="*/ 4146947 h 6858000"/>
              <a:gd name="connsiteX507" fmla="*/ 3563434 w 7467600"/>
              <a:gd name="connsiteY507" fmla="*/ 4469115 h 6858000"/>
              <a:gd name="connsiteX508" fmla="*/ 3177952 w 7467600"/>
              <a:gd name="connsiteY508" fmla="*/ 3657386 h 6858000"/>
              <a:gd name="connsiteX509" fmla="*/ 3189263 w 7467600"/>
              <a:gd name="connsiteY509" fmla="*/ 3625726 h 6858000"/>
              <a:gd name="connsiteX510" fmla="*/ 3560912 w 7467600"/>
              <a:gd name="connsiteY510" fmla="*/ 4079863 h 6858000"/>
              <a:gd name="connsiteX511" fmla="*/ 3626636 w 7467600"/>
              <a:gd name="connsiteY511" fmla="*/ 4512230 h 6858000"/>
              <a:gd name="connsiteX512" fmla="*/ 3653088 w 7467600"/>
              <a:gd name="connsiteY512" fmla="*/ 4521417 h 6858000"/>
              <a:gd name="connsiteX513" fmla="*/ 3988128 w 7467600"/>
              <a:gd name="connsiteY513" fmla="*/ 4817267 h 6858000"/>
              <a:gd name="connsiteX514" fmla="*/ 4830582 w 7467600"/>
              <a:gd name="connsiteY514" fmla="*/ 4676000 h 6858000"/>
              <a:gd name="connsiteX515" fmla="*/ 4830100 w 7467600"/>
              <a:gd name="connsiteY515" fmla="*/ 4675554 h 6858000"/>
              <a:gd name="connsiteX516" fmla="*/ 4036318 w 7467600"/>
              <a:gd name="connsiteY516" fmla="*/ 4147013 h 6858000"/>
              <a:gd name="connsiteX517" fmla="*/ 3432098 w 7467600"/>
              <a:gd name="connsiteY517" fmla="*/ 3537312 h 6858000"/>
              <a:gd name="connsiteX518" fmla="*/ 3446761 w 7467600"/>
              <a:gd name="connsiteY518" fmla="*/ 3461278 h 6858000"/>
              <a:gd name="connsiteX519" fmla="*/ 4419733 w 7467600"/>
              <a:gd name="connsiteY519" fmla="*/ 3963555 h 6858000"/>
              <a:gd name="connsiteX520" fmla="*/ 4781371 w 7467600"/>
              <a:gd name="connsiteY520" fmla="*/ 4458604 h 6858000"/>
              <a:gd name="connsiteX521" fmla="*/ 4780440 w 7467600"/>
              <a:gd name="connsiteY521" fmla="*/ 4470290 h 6858000"/>
              <a:gd name="connsiteX522" fmla="*/ 4898954 w 7467600"/>
              <a:gd name="connsiteY522" fmla="*/ 4662092 h 6858000"/>
              <a:gd name="connsiteX523" fmla="*/ 4900699 w 7467600"/>
              <a:gd name="connsiteY523" fmla="*/ 4670867 h 6858000"/>
              <a:gd name="connsiteX524" fmla="*/ 5714511 w 7467600"/>
              <a:gd name="connsiteY524" fmla="*/ 4663483 h 6858000"/>
              <a:gd name="connsiteX525" fmla="*/ 5464793 w 7467600"/>
              <a:gd name="connsiteY525" fmla="*/ 4393556 h 6858000"/>
              <a:gd name="connsiteX526" fmla="*/ 5461897 w 7467600"/>
              <a:gd name="connsiteY526" fmla="*/ 4390879 h 6858000"/>
              <a:gd name="connsiteX527" fmla="*/ 4294126 w 7467600"/>
              <a:gd name="connsiteY527" fmla="*/ 3303048 h 6858000"/>
              <a:gd name="connsiteX528" fmla="*/ 4305321 w 7467600"/>
              <a:gd name="connsiteY528" fmla="*/ 3256953 h 6858000"/>
              <a:gd name="connsiteX529" fmla="*/ 4949299 w 7467600"/>
              <a:gd name="connsiteY529" fmla="*/ 3766336 h 6858000"/>
              <a:gd name="connsiteX530" fmla="*/ 5291452 w 7467600"/>
              <a:gd name="connsiteY530" fmla="*/ 4076801 h 6858000"/>
              <a:gd name="connsiteX531" fmla="*/ 5434998 w 7467600"/>
              <a:gd name="connsiteY531" fmla="*/ 4254100 h 6858000"/>
              <a:gd name="connsiteX532" fmla="*/ 5351015 w 7467600"/>
              <a:gd name="connsiteY532" fmla="*/ 3760989 h 6858000"/>
              <a:gd name="connsiteX533" fmla="*/ 5413780 w 7467600"/>
              <a:gd name="connsiteY533" fmla="*/ 2966265 h 6858000"/>
              <a:gd name="connsiteX534" fmla="*/ 5425627 w 7467600"/>
              <a:gd name="connsiteY534" fmla="*/ 2954192 h 6858000"/>
              <a:gd name="connsiteX535" fmla="*/ 6604735 w 7467600"/>
              <a:gd name="connsiteY535" fmla="*/ 2041381 h 6858000"/>
              <a:gd name="connsiteX536" fmla="*/ 7204487 w 7467600"/>
              <a:gd name="connsiteY536" fmla="*/ 2742112 h 6858000"/>
              <a:gd name="connsiteX537" fmla="*/ 7131592 w 7467600"/>
              <a:gd name="connsiteY537" fmla="*/ 2672096 h 6858000"/>
              <a:gd name="connsiteX538" fmla="*/ 6996344 w 7467600"/>
              <a:gd name="connsiteY538" fmla="*/ 2518310 h 6858000"/>
              <a:gd name="connsiteX539" fmla="*/ 6735495 w 7467600"/>
              <a:gd name="connsiteY539" fmla="*/ 2196890 h 6858000"/>
              <a:gd name="connsiteX540" fmla="*/ 6721901 w 7467600"/>
              <a:gd name="connsiteY540" fmla="*/ 2179274 h 6858000"/>
              <a:gd name="connsiteX541" fmla="*/ 6604735 w 7467600"/>
              <a:gd name="connsiteY541" fmla="*/ 2041381 h 6858000"/>
              <a:gd name="connsiteX542" fmla="*/ 6591670 w 7467600"/>
              <a:gd name="connsiteY542" fmla="*/ 1988277 h 6858000"/>
              <a:gd name="connsiteX543" fmla="*/ 6747349 w 7467600"/>
              <a:gd name="connsiteY543" fmla="*/ 2160069 h 6858000"/>
              <a:gd name="connsiteX544" fmla="*/ 6760943 w 7467600"/>
              <a:gd name="connsiteY544" fmla="*/ 2177686 h 6858000"/>
              <a:gd name="connsiteX545" fmla="*/ 7021065 w 7467600"/>
              <a:gd name="connsiteY545" fmla="*/ 2498102 h 6858000"/>
              <a:gd name="connsiteX546" fmla="*/ 7155223 w 7467600"/>
              <a:gd name="connsiteY546" fmla="*/ 2650386 h 6858000"/>
              <a:gd name="connsiteX547" fmla="*/ 7203167 w 7467600"/>
              <a:gd name="connsiteY547" fmla="*/ 2697288 h 6858000"/>
              <a:gd name="connsiteX548" fmla="*/ 6937703 w 7467600"/>
              <a:gd name="connsiteY548" fmla="*/ 2321981 h 6858000"/>
              <a:gd name="connsiteX549" fmla="*/ 6591670 w 7467600"/>
              <a:gd name="connsiteY549" fmla="*/ 1988277 h 6858000"/>
              <a:gd name="connsiteX550" fmla="*/ 5798671 w 7467600"/>
              <a:gd name="connsiteY550" fmla="*/ 1981601 h 6858000"/>
              <a:gd name="connsiteX551" fmla="*/ 5754709 w 7467600"/>
              <a:gd name="connsiteY551" fmla="*/ 2071454 h 6858000"/>
              <a:gd name="connsiteX552" fmla="*/ 5763044 w 7467600"/>
              <a:gd name="connsiteY552" fmla="*/ 2842206 h 6858000"/>
              <a:gd name="connsiteX553" fmla="*/ 5764974 w 7467600"/>
              <a:gd name="connsiteY553" fmla="*/ 2799609 h 6858000"/>
              <a:gd name="connsiteX554" fmla="*/ 5767665 w 7467600"/>
              <a:gd name="connsiteY554" fmla="*/ 2666409 h 6858000"/>
              <a:gd name="connsiteX555" fmla="*/ 5763055 w 7467600"/>
              <a:gd name="connsiteY555" fmla="*/ 2579705 h 6858000"/>
              <a:gd name="connsiteX556" fmla="*/ 5758079 w 7467600"/>
              <a:gd name="connsiteY556" fmla="*/ 2492508 h 6858000"/>
              <a:gd name="connsiteX557" fmla="*/ 5779325 w 7467600"/>
              <a:gd name="connsiteY557" fmla="*/ 2197069 h 6858000"/>
              <a:gd name="connsiteX558" fmla="*/ 5798671 w 7467600"/>
              <a:gd name="connsiteY558" fmla="*/ 1981601 h 6858000"/>
              <a:gd name="connsiteX559" fmla="*/ 5829202 w 7467600"/>
              <a:gd name="connsiteY559" fmla="*/ 1971679 h 6858000"/>
              <a:gd name="connsiteX560" fmla="*/ 5809558 w 7467600"/>
              <a:gd name="connsiteY560" fmla="*/ 2198043 h 6858000"/>
              <a:gd name="connsiteX561" fmla="*/ 5788653 w 7467600"/>
              <a:gd name="connsiteY561" fmla="*/ 2489430 h 6858000"/>
              <a:gd name="connsiteX562" fmla="*/ 5793439 w 7467600"/>
              <a:gd name="connsiteY562" fmla="*/ 2575235 h 6858000"/>
              <a:gd name="connsiteX563" fmla="*/ 5796837 w 7467600"/>
              <a:gd name="connsiteY563" fmla="*/ 2637633 h 6858000"/>
              <a:gd name="connsiteX564" fmla="*/ 5818614 w 7467600"/>
              <a:gd name="connsiteY564" fmla="*/ 2473055 h 6858000"/>
              <a:gd name="connsiteX565" fmla="*/ 5829202 w 7467600"/>
              <a:gd name="connsiteY565" fmla="*/ 1971679 h 6858000"/>
              <a:gd name="connsiteX566" fmla="*/ 5911389 w 7467600"/>
              <a:gd name="connsiteY566" fmla="*/ 1898371 h 6858000"/>
              <a:gd name="connsiteX567" fmla="*/ 6237627 w 7467600"/>
              <a:gd name="connsiteY567" fmla="*/ 2231921 h 6858000"/>
              <a:gd name="connsiteX568" fmla="*/ 5911389 w 7467600"/>
              <a:gd name="connsiteY568" fmla="*/ 1898371 h 6858000"/>
              <a:gd name="connsiteX569" fmla="*/ 6944437 w 7467600"/>
              <a:gd name="connsiteY569" fmla="*/ 1575402 h 6858000"/>
              <a:gd name="connsiteX570" fmla="*/ 6304730 w 7467600"/>
              <a:gd name="connsiteY570" fmla="*/ 1766654 h 6858000"/>
              <a:gd name="connsiteX571" fmla="*/ 6944437 w 7467600"/>
              <a:gd name="connsiteY571" fmla="*/ 1575402 h 6858000"/>
              <a:gd name="connsiteX572" fmla="*/ 7019523 w 7467600"/>
              <a:gd name="connsiteY572" fmla="*/ 1519450 h 6858000"/>
              <a:gd name="connsiteX573" fmla="*/ 6298091 w 7467600"/>
              <a:gd name="connsiteY573" fmla="*/ 1737122 h 6858000"/>
              <a:gd name="connsiteX574" fmla="*/ 7019523 w 7467600"/>
              <a:gd name="connsiteY574" fmla="*/ 1519450 h 6858000"/>
              <a:gd name="connsiteX575" fmla="*/ 2399523 w 7467600"/>
              <a:gd name="connsiteY575" fmla="*/ 1428234 h 6858000"/>
              <a:gd name="connsiteX576" fmla="*/ 2224982 w 7467600"/>
              <a:gd name="connsiteY576" fmla="*/ 1826201 h 6858000"/>
              <a:gd name="connsiteX577" fmla="*/ 2096099 w 7467600"/>
              <a:gd name="connsiteY577" fmla="*/ 2345900 h 6858000"/>
              <a:gd name="connsiteX578" fmla="*/ 2283317 w 7467600"/>
              <a:gd name="connsiteY578" fmla="*/ 1796925 h 6858000"/>
              <a:gd name="connsiteX579" fmla="*/ 2399523 w 7467600"/>
              <a:gd name="connsiteY579" fmla="*/ 1428234 h 6858000"/>
              <a:gd name="connsiteX580" fmla="*/ 2448558 w 7467600"/>
              <a:gd name="connsiteY580" fmla="*/ 1373435 h 6858000"/>
              <a:gd name="connsiteX581" fmla="*/ 2312521 w 7467600"/>
              <a:gd name="connsiteY581" fmla="*/ 1806140 h 6858000"/>
              <a:gd name="connsiteX582" fmla="*/ 2127533 w 7467600"/>
              <a:gd name="connsiteY582" fmla="*/ 2348380 h 6858000"/>
              <a:gd name="connsiteX583" fmla="*/ 2358080 w 7467600"/>
              <a:gd name="connsiteY583" fmla="*/ 1866134 h 6858000"/>
              <a:gd name="connsiteX584" fmla="*/ 2407436 w 7467600"/>
              <a:gd name="connsiteY584" fmla="*/ 1651070 h 6858000"/>
              <a:gd name="connsiteX585" fmla="*/ 2448558 w 7467600"/>
              <a:gd name="connsiteY585" fmla="*/ 1373435 h 6858000"/>
              <a:gd name="connsiteX586" fmla="*/ 278707 w 7467600"/>
              <a:gd name="connsiteY586" fmla="*/ 1352270 h 6858000"/>
              <a:gd name="connsiteX587" fmla="*/ 321570 w 7467600"/>
              <a:gd name="connsiteY587" fmla="*/ 1861610 h 6858000"/>
              <a:gd name="connsiteX588" fmla="*/ 294281 w 7467600"/>
              <a:gd name="connsiteY588" fmla="*/ 1440658 h 6858000"/>
              <a:gd name="connsiteX589" fmla="*/ 278707 w 7467600"/>
              <a:gd name="connsiteY589" fmla="*/ 1352270 h 6858000"/>
              <a:gd name="connsiteX590" fmla="*/ 1423821 w 7467600"/>
              <a:gd name="connsiteY590" fmla="*/ 1351958 h 6858000"/>
              <a:gd name="connsiteX591" fmla="*/ 1638521 w 7467600"/>
              <a:gd name="connsiteY591" fmla="*/ 1908470 h 6858000"/>
              <a:gd name="connsiteX592" fmla="*/ 1754199 w 7467600"/>
              <a:gd name="connsiteY592" fmla="*/ 2149284 h 6858000"/>
              <a:gd name="connsiteX593" fmla="*/ 1908359 w 7467600"/>
              <a:gd name="connsiteY593" fmla="*/ 2364988 h 6858000"/>
              <a:gd name="connsiteX594" fmla="*/ 1647661 w 7467600"/>
              <a:gd name="connsiteY594" fmla="*/ 1825945 h 6858000"/>
              <a:gd name="connsiteX595" fmla="*/ 1423821 w 7467600"/>
              <a:gd name="connsiteY595" fmla="*/ 1351958 h 6858000"/>
              <a:gd name="connsiteX596" fmla="*/ 1431890 w 7467600"/>
              <a:gd name="connsiteY596" fmla="*/ 1306475 h 6858000"/>
              <a:gd name="connsiteX597" fmla="*/ 1507597 w 7467600"/>
              <a:gd name="connsiteY597" fmla="*/ 1446132 h 6858000"/>
              <a:gd name="connsiteX598" fmla="*/ 1674586 w 7467600"/>
              <a:gd name="connsiteY598" fmla="*/ 1813832 h 6858000"/>
              <a:gd name="connsiteX599" fmla="*/ 1815950 w 7467600"/>
              <a:gd name="connsiteY599" fmla="*/ 2128564 h 6858000"/>
              <a:gd name="connsiteX600" fmla="*/ 1984242 w 7467600"/>
              <a:gd name="connsiteY600" fmla="*/ 2430829 h 6858000"/>
              <a:gd name="connsiteX601" fmla="*/ 2014023 w 7467600"/>
              <a:gd name="connsiteY601" fmla="*/ 2450995 h 6858000"/>
              <a:gd name="connsiteX602" fmla="*/ 1747337 w 7467600"/>
              <a:gd name="connsiteY602" fmla="*/ 1855264 h 6858000"/>
              <a:gd name="connsiteX603" fmla="*/ 1533749 w 7467600"/>
              <a:gd name="connsiteY603" fmla="*/ 1478656 h 6858000"/>
              <a:gd name="connsiteX604" fmla="*/ 1431890 w 7467600"/>
              <a:gd name="connsiteY604" fmla="*/ 1306475 h 6858000"/>
              <a:gd name="connsiteX605" fmla="*/ 5052692 w 7467600"/>
              <a:gd name="connsiteY605" fmla="*/ 1292994 h 6858000"/>
              <a:gd name="connsiteX606" fmla="*/ 5200661 w 7467600"/>
              <a:gd name="connsiteY606" fmla="*/ 1635186 h 6858000"/>
              <a:gd name="connsiteX607" fmla="*/ 5297138 w 7467600"/>
              <a:gd name="connsiteY607" fmla="*/ 1906351 h 6858000"/>
              <a:gd name="connsiteX608" fmla="*/ 5052692 w 7467600"/>
              <a:gd name="connsiteY608" fmla="*/ 1292994 h 6858000"/>
              <a:gd name="connsiteX609" fmla="*/ 5009948 w 7467600"/>
              <a:gd name="connsiteY609" fmla="*/ 1273619 h 6858000"/>
              <a:gd name="connsiteX610" fmla="*/ 5121777 w 7467600"/>
              <a:gd name="connsiteY610" fmla="*/ 1654213 h 6858000"/>
              <a:gd name="connsiteX611" fmla="*/ 5293545 w 7467600"/>
              <a:gd name="connsiteY611" fmla="*/ 2072247 h 6858000"/>
              <a:gd name="connsiteX612" fmla="*/ 5294042 w 7467600"/>
              <a:gd name="connsiteY612" fmla="*/ 2065019 h 6858000"/>
              <a:gd name="connsiteX613" fmla="*/ 5171936 w 7467600"/>
              <a:gd name="connsiteY613" fmla="*/ 1647613 h 6858000"/>
              <a:gd name="connsiteX614" fmla="*/ 5009948 w 7467600"/>
              <a:gd name="connsiteY614" fmla="*/ 1273619 h 6858000"/>
              <a:gd name="connsiteX615" fmla="*/ 655236 w 7467600"/>
              <a:gd name="connsiteY615" fmla="*/ 1268632 h 6858000"/>
              <a:gd name="connsiteX616" fmla="*/ 839521 w 7467600"/>
              <a:gd name="connsiteY616" fmla="*/ 1685315 h 6858000"/>
              <a:gd name="connsiteX617" fmla="*/ 1109416 w 7467600"/>
              <a:gd name="connsiteY617" fmla="*/ 2061663 h 6858000"/>
              <a:gd name="connsiteX618" fmla="*/ 1298300 w 7467600"/>
              <a:gd name="connsiteY618" fmla="*/ 2247742 h 6858000"/>
              <a:gd name="connsiteX619" fmla="*/ 1125871 w 7467600"/>
              <a:gd name="connsiteY619" fmla="*/ 1989513 h 6858000"/>
              <a:gd name="connsiteX620" fmla="*/ 981574 w 7467600"/>
              <a:gd name="connsiteY620" fmla="*/ 1783157 h 6858000"/>
              <a:gd name="connsiteX621" fmla="*/ 922198 w 7467600"/>
              <a:gd name="connsiteY621" fmla="*/ 1677437 h 6858000"/>
              <a:gd name="connsiteX622" fmla="*/ 869293 w 7467600"/>
              <a:gd name="connsiteY622" fmla="*/ 1583214 h 6858000"/>
              <a:gd name="connsiteX623" fmla="*/ 751431 w 7467600"/>
              <a:gd name="connsiteY623" fmla="*/ 1405731 h 6858000"/>
              <a:gd name="connsiteX624" fmla="*/ 655236 w 7467600"/>
              <a:gd name="connsiteY624" fmla="*/ 1268632 h 6858000"/>
              <a:gd name="connsiteX625" fmla="*/ 6516292 w 7467600"/>
              <a:gd name="connsiteY625" fmla="*/ 1263064 h 6858000"/>
              <a:gd name="connsiteX626" fmla="*/ 5736320 w 7467600"/>
              <a:gd name="connsiteY626" fmla="*/ 1501803 h 6858000"/>
              <a:gd name="connsiteX627" fmla="*/ 6516292 w 7467600"/>
              <a:gd name="connsiteY627" fmla="*/ 1263064 h 6858000"/>
              <a:gd name="connsiteX628" fmla="*/ 291466 w 7467600"/>
              <a:gd name="connsiteY628" fmla="*/ 1250369 h 6858000"/>
              <a:gd name="connsiteX629" fmla="*/ 323180 w 7467600"/>
              <a:gd name="connsiteY629" fmla="*/ 1435283 h 6858000"/>
              <a:gd name="connsiteX630" fmla="*/ 349381 w 7467600"/>
              <a:gd name="connsiteY630" fmla="*/ 1875041 h 6858000"/>
              <a:gd name="connsiteX631" fmla="*/ 374363 w 7467600"/>
              <a:gd name="connsiteY631" fmla="*/ 1506494 h 6858000"/>
              <a:gd name="connsiteX632" fmla="*/ 302168 w 7467600"/>
              <a:gd name="connsiteY632" fmla="*/ 1274495 h 6858000"/>
              <a:gd name="connsiteX633" fmla="*/ 291466 w 7467600"/>
              <a:gd name="connsiteY633" fmla="*/ 1250369 h 6858000"/>
              <a:gd name="connsiteX634" fmla="*/ 678222 w 7467600"/>
              <a:gd name="connsiteY634" fmla="*/ 1248670 h 6858000"/>
              <a:gd name="connsiteX635" fmla="*/ 775536 w 7467600"/>
              <a:gd name="connsiteY635" fmla="*/ 1388015 h 6858000"/>
              <a:gd name="connsiteX636" fmla="*/ 894529 w 7467600"/>
              <a:gd name="connsiteY636" fmla="*/ 1567739 h 6858000"/>
              <a:gd name="connsiteX637" fmla="*/ 948000 w 7467600"/>
              <a:gd name="connsiteY637" fmla="*/ 1663088 h 6858000"/>
              <a:gd name="connsiteX638" fmla="*/ 1006812 w 7467600"/>
              <a:gd name="connsiteY638" fmla="*/ 1767683 h 6858000"/>
              <a:gd name="connsiteX639" fmla="*/ 1149133 w 7467600"/>
              <a:gd name="connsiteY639" fmla="*/ 1971513 h 6858000"/>
              <a:gd name="connsiteX640" fmla="*/ 1333952 w 7467600"/>
              <a:gd name="connsiteY640" fmla="*/ 2251620 h 6858000"/>
              <a:gd name="connsiteX641" fmla="*/ 1337329 w 7467600"/>
              <a:gd name="connsiteY641" fmla="*/ 2258350 h 6858000"/>
              <a:gd name="connsiteX642" fmla="*/ 1014726 w 7467600"/>
              <a:gd name="connsiteY642" fmla="*/ 1615556 h 6858000"/>
              <a:gd name="connsiteX643" fmla="*/ 678222 w 7467600"/>
              <a:gd name="connsiteY643" fmla="*/ 1248670 h 6858000"/>
              <a:gd name="connsiteX644" fmla="*/ 6691602 w 7467600"/>
              <a:gd name="connsiteY644" fmla="*/ 1140573 h 6858000"/>
              <a:gd name="connsiteX645" fmla="*/ 6571100 w 7467600"/>
              <a:gd name="connsiteY645" fmla="*/ 1183662 h 6858000"/>
              <a:gd name="connsiteX646" fmla="*/ 6241687 w 7467600"/>
              <a:gd name="connsiteY646" fmla="*/ 1257600 h 6858000"/>
              <a:gd name="connsiteX647" fmla="*/ 5693009 w 7467600"/>
              <a:gd name="connsiteY647" fmla="*/ 1478256 h 6858000"/>
              <a:gd name="connsiteX648" fmla="*/ 6548420 w 7467600"/>
              <a:gd name="connsiteY648" fmla="*/ 1214599 h 6858000"/>
              <a:gd name="connsiteX649" fmla="*/ 6605473 w 7467600"/>
              <a:gd name="connsiteY649" fmla="*/ 1184686 h 6858000"/>
              <a:gd name="connsiteX650" fmla="*/ 6691602 w 7467600"/>
              <a:gd name="connsiteY650" fmla="*/ 1140573 h 6858000"/>
              <a:gd name="connsiteX651" fmla="*/ 4002475 w 7467600"/>
              <a:gd name="connsiteY651" fmla="*/ 1037802 h 6858000"/>
              <a:gd name="connsiteX652" fmla="*/ 4000324 w 7467600"/>
              <a:gd name="connsiteY652" fmla="*/ 1039362 h 6858000"/>
              <a:gd name="connsiteX653" fmla="*/ 4002862 w 7467600"/>
              <a:gd name="connsiteY653" fmla="*/ 1042866 h 6858000"/>
              <a:gd name="connsiteX654" fmla="*/ 4002475 w 7467600"/>
              <a:gd name="connsiteY654" fmla="*/ 1037802 h 6858000"/>
              <a:gd name="connsiteX655" fmla="*/ 506322 w 7467600"/>
              <a:gd name="connsiteY655" fmla="*/ 1020997 h 6858000"/>
              <a:gd name="connsiteX656" fmla="*/ 533068 w 7467600"/>
              <a:gd name="connsiteY656" fmla="*/ 1029409 h 6858000"/>
              <a:gd name="connsiteX657" fmla="*/ 1232525 w 7467600"/>
              <a:gd name="connsiteY657" fmla="*/ 1804675 h 6858000"/>
              <a:gd name="connsiteX658" fmla="*/ 1388858 w 7467600"/>
              <a:gd name="connsiteY658" fmla="*/ 2368011 h 6858000"/>
              <a:gd name="connsiteX659" fmla="*/ 1384098 w 7467600"/>
              <a:gd name="connsiteY659" fmla="*/ 2378125 h 6858000"/>
              <a:gd name="connsiteX660" fmla="*/ 1425393 w 7467600"/>
              <a:gd name="connsiteY660" fmla="*/ 2589124 h 6858000"/>
              <a:gd name="connsiteX661" fmla="*/ 1424001 w 7467600"/>
              <a:gd name="connsiteY661" fmla="*/ 2597541 h 6858000"/>
              <a:gd name="connsiteX662" fmla="*/ 2152729 w 7467600"/>
              <a:gd name="connsiteY662" fmla="*/ 2864487 h 6858000"/>
              <a:gd name="connsiteX663" fmla="*/ 2020609 w 7467600"/>
              <a:gd name="connsiteY663" fmla="*/ 2539671 h 6858000"/>
              <a:gd name="connsiteX664" fmla="*/ 2018920 w 7467600"/>
              <a:gd name="connsiteY664" fmla="*/ 2536309 h 6858000"/>
              <a:gd name="connsiteX665" fmla="*/ 1342441 w 7467600"/>
              <a:gd name="connsiteY665" fmla="*/ 1173017 h 6858000"/>
              <a:gd name="connsiteX666" fmla="*/ 1367925 w 7467600"/>
              <a:gd name="connsiteY666" fmla="*/ 1135648 h 6858000"/>
              <a:gd name="connsiteX667" fmla="*/ 1771401 w 7467600"/>
              <a:gd name="connsiteY667" fmla="*/ 1806673 h 6858000"/>
              <a:gd name="connsiteX668" fmla="*/ 1972385 w 7467600"/>
              <a:gd name="connsiteY668" fmla="*/ 2198735 h 6858000"/>
              <a:gd name="connsiteX669" fmla="*/ 2040892 w 7467600"/>
              <a:gd name="connsiteY669" fmla="*/ 2405205 h 6858000"/>
              <a:gd name="connsiteX670" fmla="*/ 2131689 w 7467600"/>
              <a:gd name="connsiteY670" fmla="*/ 1936926 h 6858000"/>
              <a:gd name="connsiteX671" fmla="*/ 2454820 w 7467600"/>
              <a:gd name="connsiteY671" fmla="*/ 1248808 h 6858000"/>
              <a:gd name="connsiteX672" fmla="*/ 2492512 w 7467600"/>
              <a:gd name="connsiteY672" fmla="*/ 1302920 h 6858000"/>
              <a:gd name="connsiteX673" fmla="*/ 2081216 w 7467600"/>
              <a:gd name="connsiteY673" fmla="*/ 2527513 h 6858000"/>
              <a:gd name="connsiteX674" fmla="*/ 2081211 w 7467600"/>
              <a:gd name="connsiteY674" fmla="*/ 2528916 h 6858000"/>
              <a:gd name="connsiteX675" fmla="*/ 2199067 w 7467600"/>
              <a:gd name="connsiteY675" fmla="*/ 2884061 h 6858000"/>
              <a:gd name="connsiteX676" fmla="*/ 3192586 w 7467600"/>
              <a:gd name="connsiteY676" fmla="*/ 3411496 h 6858000"/>
              <a:gd name="connsiteX677" fmla="*/ 3182620 w 7467600"/>
              <a:gd name="connsiteY677" fmla="*/ 3483279 h 6858000"/>
              <a:gd name="connsiteX678" fmla="*/ 2435119 w 7467600"/>
              <a:gd name="connsiteY678" fmla="*/ 3080173 h 6858000"/>
              <a:gd name="connsiteX679" fmla="*/ 2410152 w 7467600"/>
              <a:gd name="connsiteY679" fmla="*/ 3063751 h 6858000"/>
              <a:gd name="connsiteX680" fmla="*/ 2408099 w 7467600"/>
              <a:gd name="connsiteY680" fmla="*/ 3064403 h 6858000"/>
              <a:gd name="connsiteX681" fmla="*/ 2407218 w 7467600"/>
              <a:gd name="connsiteY681" fmla="*/ 3070324 h 6858000"/>
              <a:gd name="connsiteX682" fmla="*/ 2380138 w 7467600"/>
              <a:gd name="connsiteY682" fmla="*/ 3099341 h 6858000"/>
              <a:gd name="connsiteX683" fmla="*/ 1765923 w 7467600"/>
              <a:gd name="connsiteY683" fmla="*/ 3581043 h 6858000"/>
              <a:gd name="connsiteX684" fmla="*/ 1702258 w 7467600"/>
              <a:gd name="connsiteY684" fmla="*/ 3612286 h 6858000"/>
              <a:gd name="connsiteX685" fmla="*/ 1538370 w 7467600"/>
              <a:gd name="connsiteY685" fmla="*/ 3811804 h 6858000"/>
              <a:gd name="connsiteX686" fmla="*/ 542867 w 7467600"/>
              <a:gd name="connsiteY686" fmla="*/ 4944092 h 6858000"/>
              <a:gd name="connsiteX687" fmla="*/ 515800 w 7467600"/>
              <a:gd name="connsiteY687" fmla="*/ 4862180 h 6858000"/>
              <a:gd name="connsiteX688" fmla="*/ 909145 w 7467600"/>
              <a:gd name="connsiteY688" fmla="*/ 4199225 h 6858000"/>
              <a:gd name="connsiteX689" fmla="*/ 1214067 w 7467600"/>
              <a:gd name="connsiteY689" fmla="*/ 3908561 h 6858000"/>
              <a:gd name="connsiteX690" fmla="*/ 640967 w 7467600"/>
              <a:gd name="connsiteY690" fmla="*/ 4105601 h 6858000"/>
              <a:gd name="connsiteX691" fmla="*/ 112563 w 7467600"/>
              <a:gd name="connsiteY691" fmla="*/ 4396952 h 6858000"/>
              <a:gd name="connsiteX692" fmla="*/ 0 w 7467600"/>
              <a:gd name="connsiteY692" fmla="*/ 4466006 h 6858000"/>
              <a:gd name="connsiteX693" fmla="*/ 0 w 7467600"/>
              <a:gd name="connsiteY693" fmla="*/ 4233763 h 6858000"/>
              <a:gd name="connsiteX694" fmla="*/ 36881 w 7467600"/>
              <a:gd name="connsiteY694" fmla="*/ 4200118 h 6858000"/>
              <a:gd name="connsiteX695" fmla="*/ 910534 w 7467600"/>
              <a:gd name="connsiteY695" fmla="*/ 3629753 h 6858000"/>
              <a:gd name="connsiteX696" fmla="*/ 1578717 w 7467600"/>
              <a:gd name="connsiteY696" fmla="*/ 3575982 h 6858000"/>
              <a:gd name="connsiteX697" fmla="*/ 2338780 w 7467600"/>
              <a:gd name="connsiteY697" fmla="*/ 3033725 h 6858000"/>
              <a:gd name="connsiteX698" fmla="*/ 1807991 w 7467600"/>
              <a:gd name="connsiteY698" fmla="*/ 2807184 h 6858000"/>
              <a:gd name="connsiteX699" fmla="*/ 1416358 w 7467600"/>
              <a:gd name="connsiteY699" fmla="*/ 3112571 h 6858000"/>
              <a:gd name="connsiteX700" fmla="*/ 939066 w 7467600"/>
              <a:gd name="connsiteY700" fmla="*/ 3378798 h 6858000"/>
              <a:gd name="connsiteX701" fmla="*/ 115099 w 7467600"/>
              <a:gd name="connsiteY701" fmla="*/ 3607650 h 6858000"/>
              <a:gd name="connsiteX702" fmla="*/ 97284 w 7467600"/>
              <a:gd name="connsiteY702" fmla="*/ 3520393 h 6858000"/>
              <a:gd name="connsiteX703" fmla="*/ 922050 w 7467600"/>
              <a:gd name="connsiteY703" fmla="*/ 3074867 h 6858000"/>
              <a:gd name="connsiteX704" fmla="*/ 1405265 w 7467600"/>
              <a:gd name="connsiteY704" fmla="*/ 3016319 h 6858000"/>
              <a:gd name="connsiteX705" fmla="*/ 1407512 w 7467600"/>
              <a:gd name="connsiteY705" fmla="*/ 3018001 h 6858000"/>
              <a:gd name="connsiteX706" fmla="*/ 1726266 w 7467600"/>
              <a:gd name="connsiteY706" fmla="*/ 2777274 h 6858000"/>
              <a:gd name="connsiteX707" fmla="*/ 625390 w 7467600"/>
              <a:gd name="connsiteY707" fmla="*/ 2514541 h 6858000"/>
              <a:gd name="connsiteX708" fmla="*/ 619799 w 7467600"/>
              <a:gd name="connsiteY708" fmla="*/ 2527180 h 6858000"/>
              <a:gd name="connsiteX709" fmla="*/ 310030 w 7467600"/>
              <a:gd name="connsiteY709" fmla="*/ 2771818 h 6858000"/>
              <a:gd name="connsiteX710" fmla="*/ 173877 w 7467600"/>
              <a:gd name="connsiteY710" fmla="*/ 2937056 h 6858000"/>
              <a:gd name="connsiteX711" fmla="*/ 77889 w 7467600"/>
              <a:gd name="connsiteY711" fmla="*/ 3138440 h 6858000"/>
              <a:gd name="connsiteX712" fmla="*/ 0 w 7467600"/>
              <a:gd name="connsiteY712" fmla="*/ 3271395 h 6858000"/>
              <a:gd name="connsiteX713" fmla="*/ 0 w 7467600"/>
              <a:gd name="connsiteY713" fmla="*/ 3153002 h 6858000"/>
              <a:gd name="connsiteX714" fmla="*/ 2386 w 7467600"/>
              <a:gd name="connsiteY714" fmla="*/ 3149203 h 6858000"/>
              <a:gd name="connsiteX715" fmla="*/ 89753 w 7467600"/>
              <a:gd name="connsiteY715" fmla="*/ 2987702 h 6858000"/>
              <a:gd name="connsiteX716" fmla="*/ 76869 w 7467600"/>
              <a:gd name="connsiteY716" fmla="*/ 3005404 h 6858000"/>
              <a:gd name="connsiteX717" fmla="*/ 32049 w 7467600"/>
              <a:gd name="connsiteY717" fmla="*/ 3065814 h 6858000"/>
              <a:gd name="connsiteX718" fmla="*/ 0 w 7467600"/>
              <a:gd name="connsiteY718" fmla="*/ 3108744 h 6858000"/>
              <a:gd name="connsiteX719" fmla="*/ 0 w 7467600"/>
              <a:gd name="connsiteY719" fmla="*/ 3058059 h 6858000"/>
              <a:gd name="connsiteX720" fmla="*/ 7610 w 7467600"/>
              <a:gd name="connsiteY720" fmla="*/ 3047889 h 6858000"/>
              <a:gd name="connsiteX721" fmla="*/ 52419 w 7467600"/>
              <a:gd name="connsiteY721" fmla="*/ 2987479 h 6858000"/>
              <a:gd name="connsiteX722" fmla="*/ 59142 w 7467600"/>
              <a:gd name="connsiteY722" fmla="*/ 2978488 h 6858000"/>
              <a:gd name="connsiteX723" fmla="*/ 0 w 7467600"/>
              <a:gd name="connsiteY723" fmla="*/ 3015334 h 6858000"/>
              <a:gd name="connsiteX724" fmla="*/ 0 w 7467600"/>
              <a:gd name="connsiteY724" fmla="*/ 2914286 h 6858000"/>
              <a:gd name="connsiteX725" fmla="*/ 36383 w 7467600"/>
              <a:gd name="connsiteY725" fmla="*/ 2901128 h 6858000"/>
              <a:gd name="connsiteX726" fmla="*/ 156329 w 7467600"/>
              <a:gd name="connsiteY726" fmla="*/ 2840533 h 6858000"/>
              <a:gd name="connsiteX727" fmla="*/ 358355 w 7467600"/>
              <a:gd name="connsiteY727" fmla="*/ 2620471 h 6858000"/>
              <a:gd name="connsiteX728" fmla="*/ 510577 w 7467600"/>
              <a:gd name="connsiteY728" fmla="*/ 2501244 h 6858000"/>
              <a:gd name="connsiteX729" fmla="*/ 211967 w 7467600"/>
              <a:gd name="connsiteY729" fmla="*/ 2479171 h 6858000"/>
              <a:gd name="connsiteX730" fmla="*/ 0 w 7467600"/>
              <a:gd name="connsiteY730" fmla="*/ 2476398 h 6858000"/>
              <a:gd name="connsiteX731" fmla="*/ 0 w 7467600"/>
              <a:gd name="connsiteY731" fmla="*/ 2389189 h 6858000"/>
              <a:gd name="connsiteX732" fmla="*/ 103062 w 7467600"/>
              <a:gd name="connsiteY732" fmla="*/ 2389518 h 6858000"/>
              <a:gd name="connsiteX733" fmla="*/ 510734 w 7467600"/>
              <a:gd name="connsiteY733" fmla="*/ 2416201 h 6858000"/>
              <a:gd name="connsiteX734" fmla="*/ 279257 w 7467600"/>
              <a:gd name="connsiteY734" fmla="*/ 2092102 h 6858000"/>
              <a:gd name="connsiteX735" fmla="*/ 65265 w 7467600"/>
              <a:gd name="connsiteY735" fmla="*/ 2006049 h 6858000"/>
              <a:gd name="connsiteX736" fmla="*/ 0 w 7467600"/>
              <a:gd name="connsiteY736" fmla="*/ 1982532 h 6858000"/>
              <a:gd name="connsiteX737" fmla="*/ 0 w 7467600"/>
              <a:gd name="connsiteY737" fmla="*/ 1912789 h 6858000"/>
              <a:gd name="connsiteX738" fmla="*/ 97460 w 7467600"/>
              <a:gd name="connsiteY738" fmla="*/ 1953725 h 6858000"/>
              <a:gd name="connsiteX739" fmla="*/ 221272 w 7467600"/>
              <a:gd name="connsiteY739" fmla="*/ 1980766 h 6858000"/>
              <a:gd name="connsiteX740" fmla="*/ 116765 w 7467600"/>
              <a:gd name="connsiteY740" fmla="*/ 1911033 h 6858000"/>
              <a:gd name="connsiteX741" fmla="*/ 16405 w 7467600"/>
              <a:gd name="connsiteY741" fmla="*/ 1803412 h 6858000"/>
              <a:gd name="connsiteX742" fmla="*/ 0 w 7467600"/>
              <a:gd name="connsiteY742" fmla="*/ 1784777 h 6858000"/>
              <a:gd name="connsiteX743" fmla="*/ 0 w 7467600"/>
              <a:gd name="connsiteY743" fmla="*/ 1740082 h 6858000"/>
              <a:gd name="connsiteX744" fmla="*/ 39394 w 7467600"/>
              <a:gd name="connsiteY744" fmla="*/ 1784856 h 6858000"/>
              <a:gd name="connsiteX745" fmla="*/ 135813 w 7467600"/>
              <a:gd name="connsiteY745" fmla="*/ 1888838 h 6858000"/>
              <a:gd name="connsiteX746" fmla="*/ 242575 w 7467600"/>
              <a:gd name="connsiteY746" fmla="*/ 1958841 h 6858000"/>
              <a:gd name="connsiteX747" fmla="*/ 82197 w 7467600"/>
              <a:gd name="connsiteY747" fmla="*/ 1754826 h 6858000"/>
              <a:gd name="connsiteX748" fmla="*/ 0 w 7467600"/>
              <a:gd name="connsiteY748" fmla="*/ 1679650 h 6858000"/>
              <a:gd name="connsiteX749" fmla="*/ 0 w 7467600"/>
              <a:gd name="connsiteY749" fmla="*/ 1602463 h 6858000"/>
              <a:gd name="connsiteX750" fmla="*/ 84689 w 7467600"/>
              <a:gd name="connsiteY750" fmla="*/ 1677442 h 6858000"/>
              <a:gd name="connsiteX751" fmla="*/ 298437 w 7467600"/>
              <a:gd name="connsiteY751" fmla="*/ 1968019 h 6858000"/>
              <a:gd name="connsiteX752" fmla="*/ 227269 w 7467600"/>
              <a:gd name="connsiteY752" fmla="*/ 1114064 h 6858000"/>
              <a:gd name="connsiteX753" fmla="*/ 248003 w 7467600"/>
              <a:gd name="connsiteY753" fmla="*/ 1089613 h 6858000"/>
              <a:gd name="connsiteX754" fmla="*/ 427020 w 7467600"/>
              <a:gd name="connsiteY754" fmla="*/ 1619803 h 6858000"/>
              <a:gd name="connsiteX755" fmla="*/ 340345 w 7467600"/>
              <a:gd name="connsiteY755" fmla="*/ 2027739 h 6858000"/>
              <a:gd name="connsiteX756" fmla="*/ 360865 w 7467600"/>
              <a:gd name="connsiteY756" fmla="*/ 2044827 h 6858000"/>
              <a:gd name="connsiteX757" fmla="*/ 560414 w 7467600"/>
              <a:gd name="connsiteY757" fmla="*/ 2421457 h 6858000"/>
              <a:gd name="connsiteX758" fmla="*/ 1359703 w 7467600"/>
              <a:gd name="connsiteY758" fmla="*/ 2578554 h 6858000"/>
              <a:gd name="connsiteX759" fmla="*/ 1359422 w 7467600"/>
              <a:gd name="connsiteY759" fmla="*/ 2577994 h 6858000"/>
              <a:gd name="connsiteX760" fmla="*/ 828701 w 7467600"/>
              <a:gd name="connsiteY760" fmla="*/ 1839520 h 6858000"/>
              <a:gd name="connsiteX761" fmla="*/ 494427 w 7467600"/>
              <a:gd name="connsiteY761" fmla="*/ 1092333 h 6858000"/>
              <a:gd name="connsiteX762" fmla="*/ 506322 w 7467600"/>
              <a:gd name="connsiteY762" fmla="*/ 1020997 h 6858000"/>
              <a:gd name="connsiteX763" fmla="*/ 4570198 w 7467600"/>
              <a:gd name="connsiteY763" fmla="*/ 978081 h 6858000"/>
              <a:gd name="connsiteX764" fmla="*/ 4523691 w 7467600"/>
              <a:gd name="connsiteY764" fmla="*/ 1127776 h 6858000"/>
              <a:gd name="connsiteX765" fmla="*/ 4509875 w 7467600"/>
              <a:gd name="connsiteY765" fmla="*/ 1167552 h 6858000"/>
              <a:gd name="connsiteX766" fmla="*/ 4478168 w 7467600"/>
              <a:gd name="connsiteY766" fmla="*/ 1260735 h 6858000"/>
              <a:gd name="connsiteX767" fmla="*/ 4409309 w 7467600"/>
              <a:gd name="connsiteY767" fmla="*/ 1666996 h 6858000"/>
              <a:gd name="connsiteX768" fmla="*/ 4370031 w 7467600"/>
              <a:gd name="connsiteY768" fmla="*/ 1955666 h 6858000"/>
              <a:gd name="connsiteX769" fmla="*/ 4570198 w 7467600"/>
              <a:gd name="connsiteY769" fmla="*/ 978081 h 6858000"/>
              <a:gd name="connsiteX770" fmla="*/ 4557898 w 7467600"/>
              <a:gd name="connsiteY770" fmla="*/ 900011 h 6858000"/>
              <a:gd name="connsiteX771" fmla="*/ 4344840 w 7467600"/>
              <a:gd name="connsiteY771" fmla="*/ 1922038 h 6858000"/>
              <a:gd name="connsiteX772" fmla="*/ 4378710 w 7467600"/>
              <a:gd name="connsiteY772" fmla="*/ 1665516 h 6858000"/>
              <a:gd name="connsiteX773" fmla="*/ 4448798 w 7467600"/>
              <a:gd name="connsiteY773" fmla="*/ 1253024 h 6858000"/>
              <a:gd name="connsiteX774" fmla="*/ 4480315 w 7467600"/>
              <a:gd name="connsiteY774" fmla="*/ 1158454 h 6858000"/>
              <a:gd name="connsiteX775" fmla="*/ 4494133 w 7467600"/>
              <a:gd name="connsiteY775" fmla="*/ 1118676 h 6858000"/>
              <a:gd name="connsiteX776" fmla="*/ 4557898 w 7467600"/>
              <a:gd name="connsiteY776" fmla="*/ 900011 h 6858000"/>
              <a:gd name="connsiteX777" fmla="*/ 5870151 w 7467600"/>
              <a:gd name="connsiteY777" fmla="*/ 898890 h 6858000"/>
              <a:gd name="connsiteX778" fmla="*/ 5861335 w 7467600"/>
              <a:gd name="connsiteY778" fmla="*/ 899177 h 6858000"/>
              <a:gd name="connsiteX779" fmla="*/ 5843702 w 7467600"/>
              <a:gd name="connsiteY779" fmla="*/ 899748 h 6858000"/>
              <a:gd name="connsiteX780" fmla="*/ 5651107 w 7467600"/>
              <a:gd name="connsiteY780" fmla="*/ 920306 h 6858000"/>
              <a:gd name="connsiteX781" fmla="*/ 5459407 w 7467600"/>
              <a:gd name="connsiteY781" fmla="*/ 940975 h 6858000"/>
              <a:gd name="connsiteX782" fmla="*/ 5374846 w 7467600"/>
              <a:gd name="connsiteY782" fmla="*/ 941988 h 6858000"/>
              <a:gd name="connsiteX783" fmla="*/ 5256105 w 7467600"/>
              <a:gd name="connsiteY783" fmla="*/ 945632 h 6858000"/>
              <a:gd name="connsiteX784" fmla="*/ 5107071 w 7467600"/>
              <a:gd name="connsiteY784" fmla="*/ 969720 h 6858000"/>
              <a:gd name="connsiteX785" fmla="*/ 4998681 w 7467600"/>
              <a:gd name="connsiteY785" fmla="*/ 988771 h 6858000"/>
              <a:gd name="connsiteX786" fmla="*/ 5870151 w 7467600"/>
              <a:gd name="connsiteY786" fmla="*/ 898890 h 6858000"/>
              <a:gd name="connsiteX787" fmla="*/ 5504425 w 7467600"/>
              <a:gd name="connsiteY787" fmla="*/ 848067 h 6858000"/>
              <a:gd name="connsiteX788" fmla="*/ 4968849 w 7467600"/>
              <a:gd name="connsiteY788" fmla="*/ 962318 h 6858000"/>
              <a:gd name="connsiteX789" fmla="*/ 5104039 w 7467600"/>
              <a:gd name="connsiteY789" fmla="*/ 940634 h 6858000"/>
              <a:gd name="connsiteX790" fmla="*/ 5256311 w 7467600"/>
              <a:gd name="connsiteY790" fmla="*/ 916490 h 6858000"/>
              <a:gd name="connsiteX791" fmla="*/ 5377381 w 7467600"/>
              <a:gd name="connsiteY791" fmla="*/ 912671 h 6858000"/>
              <a:gd name="connsiteX792" fmla="*/ 5460148 w 7467600"/>
              <a:gd name="connsiteY792" fmla="*/ 911442 h 6858000"/>
              <a:gd name="connsiteX793" fmla="*/ 5648971 w 7467600"/>
              <a:gd name="connsiteY793" fmla="*/ 891331 h 6858000"/>
              <a:gd name="connsiteX794" fmla="*/ 5844807 w 7467600"/>
              <a:gd name="connsiteY794" fmla="*/ 870718 h 6858000"/>
              <a:gd name="connsiteX795" fmla="*/ 5862975 w 7467600"/>
              <a:gd name="connsiteY795" fmla="*/ 869756 h 6858000"/>
              <a:gd name="connsiteX796" fmla="*/ 5920887 w 7467600"/>
              <a:gd name="connsiteY796" fmla="*/ 865929 h 6858000"/>
              <a:gd name="connsiteX797" fmla="*/ 5504425 w 7467600"/>
              <a:gd name="connsiteY797" fmla="*/ 848067 h 6858000"/>
              <a:gd name="connsiteX798" fmla="*/ 3607114 w 7467600"/>
              <a:gd name="connsiteY798" fmla="*/ 467441 h 6858000"/>
              <a:gd name="connsiteX799" fmla="*/ 3296242 w 7467600"/>
              <a:gd name="connsiteY799" fmla="*/ 807991 h 6858000"/>
              <a:gd name="connsiteX800" fmla="*/ 3174674 w 7467600"/>
              <a:gd name="connsiteY800" fmla="*/ 919759 h 6858000"/>
              <a:gd name="connsiteX801" fmla="*/ 3042978 w 7467600"/>
              <a:gd name="connsiteY801" fmla="*/ 1054894 h 6858000"/>
              <a:gd name="connsiteX802" fmla="*/ 2968914 w 7467600"/>
              <a:gd name="connsiteY802" fmla="*/ 1133756 h 6858000"/>
              <a:gd name="connsiteX803" fmla="*/ 3103823 w 7467600"/>
              <a:gd name="connsiteY803" fmla="*/ 1026814 h 6858000"/>
              <a:gd name="connsiteX804" fmla="*/ 3607114 w 7467600"/>
              <a:gd name="connsiteY804" fmla="*/ 467441 h 6858000"/>
              <a:gd name="connsiteX805" fmla="*/ 3744487 w 7467600"/>
              <a:gd name="connsiteY805" fmla="*/ 383136 h 6858000"/>
              <a:gd name="connsiteX806" fmla="*/ 3970213 w 7467600"/>
              <a:gd name="connsiteY806" fmla="*/ 995559 h 6858000"/>
              <a:gd name="connsiteX807" fmla="*/ 3744487 w 7467600"/>
              <a:gd name="connsiteY807" fmla="*/ 383136 h 6858000"/>
              <a:gd name="connsiteX808" fmla="*/ 3624562 w 7467600"/>
              <a:gd name="connsiteY808" fmla="*/ 367041 h 6858000"/>
              <a:gd name="connsiteX809" fmla="*/ 3489712 w 7467600"/>
              <a:gd name="connsiteY809" fmla="*/ 485386 h 6858000"/>
              <a:gd name="connsiteX810" fmla="*/ 3182994 w 7467600"/>
              <a:gd name="connsiteY810" fmla="*/ 828265 h 6858000"/>
              <a:gd name="connsiteX811" fmla="*/ 2892114 w 7467600"/>
              <a:gd name="connsiteY811" fmla="*/ 1172635 h 6858000"/>
              <a:gd name="connsiteX812" fmla="*/ 3021459 w 7467600"/>
              <a:gd name="connsiteY812" fmla="*/ 1035385 h 6858000"/>
              <a:gd name="connsiteX813" fmla="*/ 3153873 w 7467600"/>
              <a:gd name="connsiteY813" fmla="*/ 898971 h 6858000"/>
              <a:gd name="connsiteX814" fmla="*/ 3276511 w 7467600"/>
              <a:gd name="connsiteY814" fmla="*/ 786423 h 6858000"/>
              <a:gd name="connsiteX815" fmla="*/ 3584154 w 7467600"/>
              <a:gd name="connsiteY815" fmla="*/ 448218 h 6858000"/>
              <a:gd name="connsiteX816" fmla="*/ 3624562 w 7467600"/>
              <a:gd name="connsiteY816" fmla="*/ 367041 h 6858000"/>
              <a:gd name="connsiteX817" fmla="*/ 3766672 w 7467600"/>
              <a:gd name="connsiteY817" fmla="*/ 359429 h 6858000"/>
              <a:gd name="connsiteX818" fmla="*/ 3996338 w 7467600"/>
              <a:gd name="connsiteY818" fmla="*/ 968237 h 6858000"/>
              <a:gd name="connsiteX819" fmla="*/ 3766672 w 7467600"/>
              <a:gd name="connsiteY819" fmla="*/ 359429 h 6858000"/>
              <a:gd name="connsiteX820" fmla="*/ 5805386 w 7467600"/>
              <a:gd name="connsiteY820" fmla="*/ 239240 h 6858000"/>
              <a:gd name="connsiteX821" fmla="*/ 5736947 w 7467600"/>
              <a:gd name="connsiteY821" fmla="*/ 261367 h 6858000"/>
              <a:gd name="connsiteX822" fmla="*/ 5427012 w 7467600"/>
              <a:gd name="connsiteY822" fmla="*/ 311272 h 6858000"/>
              <a:gd name="connsiteX823" fmla="*/ 5147818 w 7467600"/>
              <a:gd name="connsiteY823" fmla="*/ 322112 h 6858000"/>
              <a:gd name="connsiteX824" fmla="*/ 5060854 w 7467600"/>
              <a:gd name="connsiteY824" fmla="*/ 311882 h 6858000"/>
              <a:gd name="connsiteX825" fmla="*/ 4945989 w 7467600"/>
              <a:gd name="connsiteY825" fmla="*/ 300516 h 6858000"/>
              <a:gd name="connsiteX826" fmla="*/ 5410479 w 7467600"/>
              <a:gd name="connsiteY826" fmla="*/ 348434 h 6858000"/>
              <a:gd name="connsiteX827" fmla="*/ 5805386 w 7467600"/>
              <a:gd name="connsiteY827" fmla="*/ 239240 h 6858000"/>
              <a:gd name="connsiteX828" fmla="*/ 5905192 w 7467600"/>
              <a:gd name="connsiteY828" fmla="*/ 163079 h 6858000"/>
              <a:gd name="connsiteX829" fmla="*/ 5865655 w 7467600"/>
              <a:gd name="connsiteY829" fmla="*/ 171901 h 6858000"/>
              <a:gd name="connsiteX830" fmla="*/ 5259740 w 7467600"/>
              <a:gd name="connsiteY830" fmla="*/ 257013 h 6858000"/>
              <a:gd name="connsiteX831" fmla="*/ 5208466 w 7467600"/>
              <a:gd name="connsiteY831" fmla="*/ 257550 h 6858000"/>
              <a:gd name="connsiteX832" fmla="*/ 4980204 w 7467600"/>
              <a:gd name="connsiteY832" fmla="*/ 271903 h 6858000"/>
              <a:gd name="connsiteX833" fmla="*/ 5068068 w 7467600"/>
              <a:gd name="connsiteY833" fmla="*/ 282244 h 6858000"/>
              <a:gd name="connsiteX834" fmla="*/ 5153231 w 7467600"/>
              <a:gd name="connsiteY834" fmla="*/ 292240 h 6858000"/>
              <a:gd name="connsiteX835" fmla="*/ 5426491 w 7467600"/>
              <a:gd name="connsiteY835" fmla="*/ 281128 h 6858000"/>
              <a:gd name="connsiteX836" fmla="*/ 5731212 w 7467600"/>
              <a:gd name="connsiteY836" fmla="*/ 231951 h 6858000"/>
              <a:gd name="connsiteX837" fmla="*/ 5905192 w 7467600"/>
              <a:gd name="connsiteY837" fmla="*/ 163079 h 6858000"/>
              <a:gd name="connsiteX838" fmla="*/ 5944437 w 7467600"/>
              <a:gd name="connsiteY838" fmla="*/ 113829 h 6858000"/>
              <a:gd name="connsiteX839" fmla="*/ 5825032 w 7467600"/>
              <a:gd name="connsiteY839" fmla="*/ 146405 h 6858000"/>
              <a:gd name="connsiteX840" fmla="*/ 4955599 w 7467600"/>
              <a:gd name="connsiteY840" fmla="*/ 247008 h 6858000"/>
              <a:gd name="connsiteX841" fmla="*/ 5210104 w 7467600"/>
              <a:gd name="connsiteY841" fmla="*/ 228123 h 6858000"/>
              <a:gd name="connsiteX842" fmla="*/ 5261015 w 7467600"/>
              <a:gd name="connsiteY842" fmla="*/ 227087 h 6858000"/>
              <a:gd name="connsiteX843" fmla="*/ 5861181 w 7467600"/>
              <a:gd name="connsiteY843" fmla="*/ 143093 h 6858000"/>
              <a:gd name="connsiteX844" fmla="*/ 5961252 w 7467600"/>
              <a:gd name="connsiteY844" fmla="*/ 114820 h 6858000"/>
              <a:gd name="connsiteX845" fmla="*/ 5944437 w 7467600"/>
              <a:gd name="connsiteY845" fmla="*/ 113829 h 6858000"/>
              <a:gd name="connsiteX846" fmla="*/ 3882765 w 7467600"/>
              <a:gd name="connsiteY846" fmla="*/ 0 h 6858000"/>
              <a:gd name="connsiteX847" fmla="*/ 3995099 w 7467600"/>
              <a:gd name="connsiteY847" fmla="*/ 0 h 6858000"/>
              <a:gd name="connsiteX848" fmla="*/ 4163818 w 7467600"/>
              <a:gd name="connsiteY848" fmla="*/ 234104 h 6858000"/>
              <a:gd name="connsiteX849" fmla="*/ 4172099 w 7467600"/>
              <a:gd name="connsiteY849" fmla="*/ 234207 h 6858000"/>
              <a:gd name="connsiteX850" fmla="*/ 4784282 w 7467600"/>
              <a:gd name="connsiteY850" fmla="*/ 276561 h 6858000"/>
              <a:gd name="connsiteX851" fmla="*/ 4801687 w 7467600"/>
              <a:gd name="connsiteY851" fmla="*/ 267764 h 6858000"/>
              <a:gd name="connsiteX852" fmla="*/ 6082788 w 7467600"/>
              <a:gd name="connsiteY852" fmla="*/ 64119 h 6858000"/>
              <a:gd name="connsiteX853" fmla="*/ 6099442 w 7467600"/>
              <a:gd name="connsiteY853" fmla="*/ 82568 h 6858000"/>
              <a:gd name="connsiteX854" fmla="*/ 4804137 w 7467600"/>
              <a:gd name="connsiteY854" fmla="*/ 320931 h 6858000"/>
              <a:gd name="connsiteX855" fmla="*/ 4227047 w 7467600"/>
              <a:gd name="connsiteY855" fmla="*/ 313415 h 6858000"/>
              <a:gd name="connsiteX856" fmla="*/ 4346041 w 7467600"/>
              <a:gd name="connsiteY856" fmla="*/ 456086 h 6858000"/>
              <a:gd name="connsiteX857" fmla="*/ 4870967 w 7467600"/>
              <a:gd name="connsiteY857" fmla="*/ 963061 h 6858000"/>
              <a:gd name="connsiteX858" fmla="*/ 4889647 w 7467600"/>
              <a:gd name="connsiteY858" fmla="*/ 957147 h 6858000"/>
              <a:gd name="connsiteX859" fmla="*/ 5422504 w 7467600"/>
              <a:gd name="connsiteY859" fmla="*/ 805191 h 6858000"/>
              <a:gd name="connsiteX860" fmla="*/ 6087656 w 7467600"/>
              <a:gd name="connsiteY860" fmla="*/ 826703 h 6858000"/>
              <a:gd name="connsiteX861" fmla="*/ 6058717 w 7467600"/>
              <a:gd name="connsiteY861" fmla="*/ 865992 h 6858000"/>
              <a:gd name="connsiteX862" fmla="*/ 4974153 w 7467600"/>
              <a:gd name="connsiteY862" fmla="*/ 1045456 h 6858000"/>
              <a:gd name="connsiteX863" fmla="*/ 5627835 w 7467600"/>
              <a:gd name="connsiteY863" fmla="*/ 1472077 h 6858000"/>
              <a:gd name="connsiteX864" fmla="*/ 5629817 w 7467600"/>
              <a:gd name="connsiteY864" fmla="*/ 1471412 h 6858000"/>
              <a:gd name="connsiteX865" fmla="*/ 5634124 w 7467600"/>
              <a:gd name="connsiteY865" fmla="*/ 1470572 h 6858000"/>
              <a:gd name="connsiteX866" fmla="*/ 5755832 w 7467600"/>
              <a:gd name="connsiteY866" fmla="*/ 1383886 h 6858000"/>
              <a:gd name="connsiteX867" fmla="*/ 6014186 w 7467600"/>
              <a:gd name="connsiteY867" fmla="*/ 1279799 h 6858000"/>
              <a:gd name="connsiteX868" fmla="*/ 6901619 w 7467600"/>
              <a:gd name="connsiteY868" fmla="*/ 1047874 h 6858000"/>
              <a:gd name="connsiteX869" fmla="*/ 6931566 w 7467600"/>
              <a:gd name="connsiteY869" fmla="*/ 1062034 h 6858000"/>
              <a:gd name="connsiteX870" fmla="*/ 5790982 w 7467600"/>
              <a:gd name="connsiteY870" fmla="*/ 1561380 h 6858000"/>
              <a:gd name="connsiteX871" fmla="*/ 6188971 w 7467600"/>
              <a:gd name="connsiteY871" fmla="*/ 1755168 h 6858000"/>
              <a:gd name="connsiteX872" fmla="*/ 6202446 w 7467600"/>
              <a:gd name="connsiteY872" fmla="*/ 1752268 h 6858000"/>
              <a:gd name="connsiteX873" fmla="*/ 7179560 w 7467600"/>
              <a:gd name="connsiteY873" fmla="*/ 1467551 h 6858000"/>
              <a:gd name="connsiteX874" fmla="*/ 7158730 w 7467600"/>
              <a:gd name="connsiteY874" fmla="*/ 1507835 h 6858000"/>
              <a:gd name="connsiteX875" fmla="*/ 6326959 w 7467600"/>
              <a:gd name="connsiteY875" fmla="*/ 1817686 h 6858000"/>
              <a:gd name="connsiteX876" fmla="*/ 6537433 w 7467600"/>
              <a:gd name="connsiteY876" fmla="*/ 1907790 h 6858000"/>
              <a:gd name="connsiteX877" fmla="*/ 6550221 w 7467600"/>
              <a:gd name="connsiteY877" fmla="*/ 1910729 h 6858000"/>
              <a:gd name="connsiteX878" fmla="*/ 6964438 w 7467600"/>
              <a:gd name="connsiteY878" fmla="*/ 2209505 h 6858000"/>
              <a:gd name="connsiteX879" fmla="*/ 7367862 w 7467600"/>
              <a:gd name="connsiteY879" fmla="*/ 2806833 h 6858000"/>
              <a:gd name="connsiteX880" fmla="*/ 7364329 w 7467600"/>
              <a:gd name="connsiteY880" fmla="*/ 2826907 h 6858000"/>
              <a:gd name="connsiteX881" fmla="*/ 7290545 w 7467600"/>
              <a:gd name="connsiteY881" fmla="*/ 2850663 h 6858000"/>
              <a:gd name="connsiteX882" fmla="*/ 6472036 w 7467600"/>
              <a:gd name="connsiteY882" fmla="*/ 1959003 h 6858000"/>
              <a:gd name="connsiteX883" fmla="*/ 5792897 w 7467600"/>
              <a:gd name="connsiteY883" fmla="*/ 1647747 h 6858000"/>
              <a:gd name="connsiteX884" fmla="*/ 5842751 w 7467600"/>
              <a:gd name="connsiteY884" fmla="*/ 1816112 h 6858000"/>
              <a:gd name="connsiteX885" fmla="*/ 5847424 w 7467600"/>
              <a:gd name="connsiteY885" fmla="*/ 1815776 h 6858000"/>
              <a:gd name="connsiteX886" fmla="*/ 6399821 w 7467600"/>
              <a:gd name="connsiteY886" fmla="*/ 2344799 h 6858000"/>
              <a:gd name="connsiteX887" fmla="*/ 6323232 w 7467600"/>
              <a:gd name="connsiteY887" fmla="*/ 2389634 h 6858000"/>
              <a:gd name="connsiteX888" fmla="*/ 5942958 w 7467600"/>
              <a:gd name="connsiteY888" fmla="*/ 2077708 h 6858000"/>
              <a:gd name="connsiteX889" fmla="*/ 5921559 w 7467600"/>
              <a:gd name="connsiteY889" fmla="*/ 2378596 h 6858000"/>
              <a:gd name="connsiteX890" fmla="*/ 5817651 w 7467600"/>
              <a:gd name="connsiteY890" fmla="*/ 3023919 h 6858000"/>
              <a:gd name="connsiteX891" fmla="*/ 5729634 w 7467600"/>
              <a:gd name="connsiteY891" fmla="*/ 3051849 h 6858000"/>
              <a:gd name="connsiteX892" fmla="*/ 5611018 w 7467600"/>
              <a:gd name="connsiteY892" fmla="*/ 2316769 h 6858000"/>
              <a:gd name="connsiteX893" fmla="*/ 5687608 w 7467600"/>
              <a:gd name="connsiteY893" fmla="*/ 2039972 h 6858000"/>
              <a:gd name="connsiteX894" fmla="*/ 5657554 w 7467600"/>
              <a:gd name="connsiteY894" fmla="*/ 1576445 h 6858000"/>
              <a:gd name="connsiteX895" fmla="*/ 5150475 w 7467600"/>
              <a:gd name="connsiteY895" fmla="*/ 1274012 h 6858000"/>
              <a:gd name="connsiteX896" fmla="*/ 5349142 w 7467600"/>
              <a:gd name="connsiteY896" fmla="*/ 2204405 h 6858000"/>
              <a:gd name="connsiteX897" fmla="*/ 5262214 w 7467600"/>
              <a:gd name="connsiteY897" fmla="*/ 2233836 h 6858000"/>
              <a:gd name="connsiteX898" fmla="*/ 4981539 w 7467600"/>
              <a:gd name="connsiteY898" fmla="*/ 1542201 h 6858000"/>
              <a:gd name="connsiteX899" fmla="*/ 4958461 w 7467600"/>
              <a:gd name="connsiteY899" fmla="*/ 1136957 h 6858000"/>
              <a:gd name="connsiteX900" fmla="*/ 4655015 w 7467600"/>
              <a:gd name="connsiteY900" fmla="*/ 891426 h 6858000"/>
              <a:gd name="connsiteX901" fmla="*/ 4348002 w 7467600"/>
              <a:gd name="connsiteY901" fmla="*/ 2205895 h 6858000"/>
              <a:gd name="connsiteX902" fmla="*/ 4262250 w 7467600"/>
              <a:gd name="connsiteY902" fmla="*/ 2219972 h 6858000"/>
              <a:gd name="connsiteX903" fmla="*/ 4550611 w 7467600"/>
              <a:gd name="connsiteY903" fmla="*/ 817540 h 6858000"/>
              <a:gd name="connsiteX904" fmla="*/ 4564418 w 7467600"/>
              <a:gd name="connsiteY904" fmla="*/ 808293 h 6858000"/>
              <a:gd name="connsiteX905" fmla="*/ 4266388 w 7467600"/>
              <a:gd name="connsiteY905" fmla="*/ 500083 h 6858000"/>
              <a:gd name="connsiteX906" fmla="*/ 4032842 w 7467600"/>
              <a:gd name="connsiteY906" fmla="*/ 211809 h 6858000"/>
              <a:gd name="connsiteX907" fmla="*/ 3882765 w 7467600"/>
              <a:gd name="connsiteY907" fmla="*/ 0 h 6858000"/>
              <a:gd name="connsiteX908" fmla="*/ 3721337 w 7467600"/>
              <a:gd name="connsiteY908" fmla="*/ 0 h 6858000"/>
              <a:gd name="connsiteX909" fmla="*/ 3797544 w 7467600"/>
              <a:gd name="connsiteY909" fmla="*/ 0 h 6858000"/>
              <a:gd name="connsiteX910" fmla="*/ 3775734 w 7467600"/>
              <a:gd name="connsiteY910" fmla="*/ 95131 h 6858000"/>
              <a:gd name="connsiteX911" fmla="*/ 3724807 w 7467600"/>
              <a:gd name="connsiteY911" fmla="*/ 272257 h 6858000"/>
              <a:gd name="connsiteX912" fmla="*/ 3726844 w 7467600"/>
              <a:gd name="connsiteY912" fmla="*/ 282988 h 6858000"/>
              <a:gd name="connsiteX913" fmla="*/ 3742664 w 7467600"/>
              <a:gd name="connsiteY913" fmla="*/ 279918 h 6858000"/>
              <a:gd name="connsiteX914" fmla="*/ 4103910 w 7467600"/>
              <a:gd name="connsiteY914" fmla="*/ 1161917 h 6858000"/>
              <a:gd name="connsiteX915" fmla="*/ 4020269 w 7467600"/>
              <a:gd name="connsiteY915" fmla="*/ 1200406 h 6858000"/>
              <a:gd name="connsiteX916" fmla="*/ 3674882 w 7467600"/>
              <a:gd name="connsiteY916" fmla="*/ 488524 h 6858000"/>
              <a:gd name="connsiteX917" fmla="*/ 3132682 w 7467600"/>
              <a:gd name="connsiteY917" fmla="*/ 1072284 h 6858000"/>
              <a:gd name="connsiteX918" fmla="*/ 2716346 w 7467600"/>
              <a:gd name="connsiteY918" fmla="*/ 1276376 h 6858000"/>
              <a:gd name="connsiteX919" fmla="*/ 2716772 w 7467600"/>
              <a:gd name="connsiteY919" fmla="*/ 1255462 h 6858000"/>
              <a:gd name="connsiteX920" fmla="*/ 3471096 w 7467600"/>
              <a:gd name="connsiteY920" fmla="*/ 437072 h 6858000"/>
              <a:gd name="connsiteX921" fmla="*/ 3639057 w 7467600"/>
              <a:gd name="connsiteY921" fmla="*/ 286334 h 6858000"/>
              <a:gd name="connsiteX922" fmla="*/ 3640309 w 7467600"/>
              <a:gd name="connsiteY922" fmla="*/ 284664 h 6858000"/>
              <a:gd name="connsiteX923" fmla="*/ 3646022 w 7467600"/>
              <a:gd name="connsiteY923" fmla="*/ 276711 h 6858000"/>
              <a:gd name="connsiteX924" fmla="*/ 3707943 w 7467600"/>
              <a:gd name="connsiteY924" fmla="*/ 65958 h 6858000"/>
              <a:gd name="connsiteX925" fmla="*/ 3721337 w 7467600"/>
              <a:gd name="connsiteY925" fmla="*/ 0 h 6858000"/>
              <a:gd name="connsiteX926" fmla="*/ 2867960 w 7467600"/>
              <a:gd name="connsiteY926" fmla="*/ 0 h 6858000"/>
              <a:gd name="connsiteX927" fmla="*/ 2926351 w 7467600"/>
              <a:gd name="connsiteY927" fmla="*/ 0 h 6858000"/>
              <a:gd name="connsiteX928" fmla="*/ 2902823 w 7467600"/>
              <a:gd name="connsiteY928" fmla="*/ 262929 h 6858000"/>
              <a:gd name="connsiteX929" fmla="*/ 2940663 w 7467600"/>
              <a:gd name="connsiteY929" fmla="*/ 140884 h 6858000"/>
              <a:gd name="connsiteX930" fmla="*/ 2947039 w 7467600"/>
              <a:gd name="connsiteY930" fmla="*/ 122524 h 6858000"/>
              <a:gd name="connsiteX931" fmla="*/ 2984316 w 7467600"/>
              <a:gd name="connsiteY931" fmla="*/ 0 h 6858000"/>
              <a:gd name="connsiteX932" fmla="*/ 3016114 w 7467600"/>
              <a:gd name="connsiteY932" fmla="*/ 0 h 6858000"/>
              <a:gd name="connsiteX933" fmla="*/ 2979949 w 7467600"/>
              <a:gd name="connsiteY933" fmla="*/ 119274 h 6858000"/>
              <a:gd name="connsiteX934" fmla="*/ 3023879 w 7467600"/>
              <a:gd name="connsiteY934" fmla="*/ 0 h 6858000"/>
              <a:gd name="connsiteX935" fmla="*/ 3105400 w 7467600"/>
              <a:gd name="connsiteY935" fmla="*/ 0 h 6858000"/>
              <a:gd name="connsiteX936" fmla="*/ 3094669 w 7467600"/>
              <a:gd name="connsiteY936" fmla="*/ 30308 h 6858000"/>
              <a:gd name="connsiteX937" fmla="*/ 2901945 w 7467600"/>
              <a:gd name="connsiteY937" fmla="*/ 466538 h 6858000"/>
              <a:gd name="connsiteX938" fmla="*/ 2815209 w 7467600"/>
              <a:gd name="connsiteY938" fmla="*/ 497361 h 6858000"/>
              <a:gd name="connsiteX939" fmla="*/ 2844845 w 7467600"/>
              <a:gd name="connsiteY939" fmla="*/ 127638 h 6858000"/>
              <a:gd name="connsiteX940" fmla="*/ 2867960 w 7467600"/>
              <a:gd name="connsiteY940" fmla="*/ 0 h 6858000"/>
              <a:gd name="connsiteX941" fmla="*/ 1057230 w 7467600"/>
              <a:gd name="connsiteY941" fmla="*/ 0 h 6858000"/>
              <a:gd name="connsiteX942" fmla="*/ 1111003 w 7467600"/>
              <a:gd name="connsiteY942" fmla="*/ 0 h 6858000"/>
              <a:gd name="connsiteX943" fmla="*/ 1125553 w 7467600"/>
              <a:gd name="connsiteY943" fmla="*/ 52588 h 6858000"/>
              <a:gd name="connsiteX944" fmla="*/ 1304276 w 7467600"/>
              <a:gd name="connsiteY944" fmla="*/ 476275 h 6858000"/>
              <a:gd name="connsiteX945" fmla="*/ 1492066 w 7467600"/>
              <a:gd name="connsiteY945" fmla="*/ 886333 h 6858000"/>
              <a:gd name="connsiteX946" fmla="*/ 1423698 w 7467600"/>
              <a:gd name="connsiteY946" fmla="*/ 710817 h 6858000"/>
              <a:gd name="connsiteX947" fmla="*/ 1357609 w 7467600"/>
              <a:gd name="connsiteY947" fmla="*/ 532892 h 6858000"/>
              <a:gd name="connsiteX948" fmla="*/ 1309550 w 7467600"/>
              <a:gd name="connsiteY948" fmla="*/ 374031 h 6858000"/>
              <a:gd name="connsiteX949" fmla="*/ 1193673 w 7467600"/>
              <a:gd name="connsiteY949" fmla="*/ 49533 h 6858000"/>
              <a:gd name="connsiteX950" fmla="*/ 1164391 w 7467600"/>
              <a:gd name="connsiteY950" fmla="*/ 0 h 6858000"/>
              <a:gd name="connsiteX951" fmla="*/ 1200666 w 7467600"/>
              <a:gd name="connsiteY951" fmla="*/ 0 h 6858000"/>
              <a:gd name="connsiteX952" fmla="*/ 1223408 w 7467600"/>
              <a:gd name="connsiteY952" fmla="*/ 38996 h 6858000"/>
              <a:gd name="connsiteX953" fmla="*/ 1339635 w 7467600"/>
              <a:gd name="connsiteY953" fmla="*/ 365517 h 6858000"/>
              <a:gd name="connsiteX954" fmla="*/ 1387469 w 7467600"/>
              <a:gd name="connsiteY954" fmla="*/ 523079 h 6858000"/>
              <a:gd name="connsiteX955" fmla="*/ 1452685 w 7467600"/>
              <a:gd name="connsiteY955" fmla="*/ 699806 h 6858000"/>
              <a:gd name="connsiteX956" fmla="*/ 1492092 w 7467600"/>
              <a:gd name="connsiteY956" fmla="*/ 800424 h 6858000"/>
              <a:gd name="connsiteX957" fmla="*/ 1455302 w 7467600"/>
              <a:gd name="connsiteY957" fmla="*/ 632913 h 6858000"/>
              <a:gd name="connsiteX958" fmla="*/ 1222336 w 7467600"/>
              <a:gd name="connsiteY958" fmla="*/ 9480 h 6858000"/>
              <a:gd name="connsiteX959" fmla="*/ 1214634 w 7467600"/>
              <a:gd name="connsiteY959" fmla="*/ 0 h 6858000"/>
              <a:gd name="connsiteX960" fmla="*/ 1289827 w 7467600"/>
              <a:gd name="connsiteY960" fmla="*/ 0 h 6858000"/>
              <a:gd name="connsiteX961" fmla="*/ 1321076 w 7467600"/>
              <a:gd name="connsiteY961" fmla="*/ 59722 h 6858000"/>
              <a:gd name="connsiteX962" fmla="*/ 1512579 w 7467600"/>
              <a:gd name="connsiteY962" fmla="*/ 626441 h 6858000"/>
              <a:gd name="connsiteX963" fmla="*/ 1506076 w 7467600"/>
              <a:gd name="connsiteY963" fmla="*/ 1089289 h 6858000"/>
              <a:gd name="connsiteX964" fmla="*/ 1486346 w 7467600"/>
              <a:gd name="connsiteY964" fmla="*/ 1079919 h 6858000"/>
              <a:gd name="connsiteX965" fmla="*/ 1070511 w 7467600"/>
              <a:gd name="connsiteY965" fmla="*/ 48609 h 6858000"/>
              <a:gd name="connsiteX966" fmla="*/ 1057230 w 7467600"/>
              <a:gd name="connsiteY966" fmla="*/ 0 h 6858000"/>
              <a:gd name="connsiteX967" fmla="*/ 43151 w 7467600"/>
              <a:gd name="connsiteY967" fmla="*/ 0 h 6858000"/>
              <a:gd name="connsiteX968" fmla="*/ 95283 w 7467600"/>
              <a:gd name="connsiteY968" fmla="*/ 0 h 6858000"/>
              <a:gd name="connsiteX969" fmla="*/ 300708 w 7467600"/>
              <a:gd name="connsiteY969" fmla="*/ 154571 h 6858000"/>
              <a:gd name="connsiteX970" fmla="*/ 530414 w 7467600"/>
              <a:gd name="connsiteY970" fmla="*/ 354673 h 6858000"/>
              <a:gd name="connsiteX971" fmla="*/ 333785 w 7467600"/>
              <a:gd name="connsiteY971" fmla="*/ 161564 h 6858000"/>
              <a:gd name="connsiteX972" fmla="*/ 147005 w 7467600"/>
              <a:gd name="connsiteY972" fmla="*/ 0 h 6858000"/>
              <a:gd name="connsiteX973" fmla="*/ 272509 w 7467600"/>
              <a:gd name="connsiteY973" fmla="*/ 0 h 6858000"/>
              <a:gd name="connsiteX974" fmla="*/ 326276 w 7467600"/>
              <a:gd name="connsiteY974" fmla="*/ 45847 h 6858000"/>
              <a:gd name="connsiteX975" fmla="*/ 823759 w 7467600"/>
              <a:gd name="connsiteY975" fmla="*/ 574145 h 6858000"/>
              <a:gd name="connsiteX976" fmla="*/ 811254 w 7467600"/>
              <a:gd name="connsiteY976" fmla="*/ 665546 h 6858000"/>
              <a:gd name="connsiteX977" fmla="*/ 154042 w 7467600"/>
              <a:gd name="connsiteY977" fmla="*/ 261522 h 6858000"/>
              <a:gd name="connsiteX978" fmla="*/ 13550 w 7467600"/>
              <a:gd name="connsiteY978" fmla="*/ 158423 h 6858000"/>
              <a:gd name="connsiteX979" fmla="*/ 0 w 7467600"/>
              <a:gd name="connsiteY979" fmla="*/ 146618 h 6858000"/>
              <a:gd name="connsiteX980" fmla="*/ 0 w 7467600"/>
              <a:gd name="connsiteY980" fmla="*/ 59161 h 6858000"/>
              <a:gd name="connsiteX981" fmla="*/ 45427 w 7467600"/>
              <a:gd name="connsiteY981" fmla="*/ 101078 h 6858000"/>
              <a:gd name="connsiteX982" fmla="*/ 630103 w 7467600"/>
              <a:gd name="connsiteY982" fmla="*/ 485885 h 6858000"/>
              <a:gd name="connsiteX983" fmla="*/ 532040 w 7467600"/>
              <a:gd name="connsiteY983" fmla="*/ 399359 h 6858000"/>
              <a:gd name="connsiteX984" fmla="*/ 517618 w 7467600"/>
              <a:gd name="connsiteY984" fmla="*/ 385726 h 6858000"/>
              <a:gd name="connsiteX985" fmla="*/ 285074 w 7467600"/>
              <a:gd name="connsiteY985" fmla="*/ 182755 h 6858000"/>
              <a:gd name="connsiteX986" fmla="*/ 43151 w 7467600"/>
              <a:gd name="connsiteY98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312201 w 7467600"/>
              <a:gd name="connsiteY129" fmla="*/ 5128278 h 6858000"/>
              <a:gd name="connsiteX130" fmla="*/ 1903353 w 7467600"/>
              <a:gd name="connsiteY130" fmla="*/ 5044827 h 6858000"/>
              <a:gd name="connsiteX131" fmla="*/ 1936931 w 7467600"/>
              <a:gd name="connsiteY131" fmla="*/ 5093954 h 6858000"/>
              <a:gd name="connsiteX132" fmla="*/ 2195868 w 7467600"/>
              <a:gd name="connsiteY132" fmla="*/ 5396574 h 6858000"/>
              <a:gd name="connsiteX133" fmla="*/ 2088852 w 7467600"/>
              <a:gd name="connsiteY133" fmla="*/ 5166123 h 6858000"/>
              <a:gd name="connsiteX134" fmla="*/ 1958241 w 7467600"/>
              <a:gd name="connsiteY134" fmla="*/ 5067955 h 6858000"/>
              <a:gd name="connsiteX135" fmla="*/ 1903353 w 7467600"/>
              <a:gd name="connsiteY135" fmla="*/ 5044827 h 6858000"/>
              <a:gd name="connsiteX136" fmla="*/ 1979378 w 7467600"/>
              <a:gd name="connsiteY136" fmla="*/ 4769504 h 6858000"/>
              <a:gd name="connsiteX137" fmla="*/ 2882120 w 7467600"/>
              <a:gd name="connsiteY137" fmla="*/ 5064547 h 6858000"/>
              <a:gd name="connsiteX138" fmla="*/ 2793103 w 7467600"/>
              <a:gd name="connsiteY138" fmla="*/ 5039699 h 6858000"/>
              <a:gd name="connsiteX139" fmla="*/ 2770041 w 7467600"/>
              <a:gd name="connsiteY139" fmla="*/ 5033634 h 6858000"/>
              <a:gd name="connsiteX140" fmla="*/ 1979378 w 7467600"/>
              <a:gd name="connsiteY140" fmla="*/ 4769504 h 6858000"/>
              <a:gd name="connsiteX141" fmla="*/ 1927410 w 7467600"/>
              <a:gd name="connsiteY141" fmla="*/ 4716164 h 6858000"/>
              <a:gd name="connsiteX142" fmla="*/ 1959587 w 7467600"/>
              <a:gd name="connsiteY142" fmla="*/ 4728849 h 6858000"/>
              <a:gd name="connsiteX143" fmla="*/ 2777707 w 7467600"/>
              <a:gd name="connsiteY143" fmla="*/ 5003991 h 6858000"/>
              <a:gd name="connsiteX144" fmla="*/ 2800768 w 7467600"/>
              <a:gd name="connsiteY144" fmla="*/ 5010056 h 6858000"/>
              <a:gd name="connsiteX145" fmla="*/ 2879408 w 7467600"/>
              <a:gd name="connsiteY145" fmla="*/ 5031590 h 6858000"/>
              <a:gd name="connsiteX146" fmla="*/ 2862295 w 7467600"/>
              <a:gd name="connsiteY146" fmla="*/ 5022958 h 6858000"/>
              <a:gd name="connsiteX147" fmla="*/ 2813343 w 7467600"/>
              <a:gd name="connsiteY147" fmla="*/ 4998369 h 6858000"/>
              <a:gd name="connsiteX148" fmla="*/ 2646245 w 7467600"/>
              <a:gd name="connsiteY148" fmla="*/ 4930999 h 6858000"/>
              <a:gd name="connsiteX149" fmla="*/ 1999243 w 7467600"/>
              <a:gd name="connsiteY149" fmla="*/ 4730524 h 6858000"/>
              <a:gd name="connsiteX150" fmla="*/ 1979527 w 7467600"/>
              <a:gd name="connsiteY150" fmla="*/ 4726651 h 6858000"/>
              <a:gd name="connsiteX151" fmla="*/ 1927410 w 7467600"/>
              <a:gd name="connsiteY151" fmla="*/ 4716164 h 6858000"/>
              <a:gd name="connsiteX152" fmla="*/ 1997014 w 7467600"/>
              <a:gd name="connsiteY152" fmla="*/ 4698007 h 6858000"/>
              <a:gd name="connsiteX153" fmla="*/ 2005458 w 7467600"/>
              <a:gd name="connsiteY153" fmla="*/ 4699540 h 6858000"/>
              <a:gd name="connsiteX154" fmla="*/ 2657186 w 7467600"/>
              <a:gd name="connsiteY154" fmla="*/ 4901687 h 6858000"/>
              <a:gd name="connsiteX155" fmla="*/ 2826662 w 7467600"/>
              <a:gd name="connsiteY155" fmla="*/ 4970362 h 6858000"/>
              <a:gd name="connsiteX156" fmla="*/ 2876100 w 7467600"/>
              <a:gd name="connsiteY156" fmla="*/ 4995397 h 6858000"/>
              <a:gd name="connsiteX157" fmla="*/ 3042600 w 7467600"/>
              <a:gd name="connsiteY157" fmla="*/ 5059532 h 6858000"/>
              <a:gd name="connsiteX158" fmla="*/ 1997014 w 7467600"/>
              <a:gd name="connsiteY158" fmla="*/ 4698007 h 6858000"/>
              <a:gd name="connsiteX159" fmla="*/ 2305292 w 7467600"/>
              <a:gd name="connsiteY159" fmla="*/ 4219492 h 6858000"/>
              <a:gd name="connsiteX160" fmla="*/ 3360922 w 7467600"/>
              <a:gd name="connsiteY160" fmla="*/ 4529373 h 6858000"/>
              <a:gd name="connsiteX161" fmla="*/ 3492420 w 7467600"/>
              <a:gd name="connsiteY161" fmla="*/ 4510145 h 6858000"/>
              <a:gd name="connsiteX162" fmla="*/ 3364086 w 7467600"/>
              <a:gd name="connsiteY162" fmla="*/ 4480340 h 6858000"/>
              <a:gd name="connsiteX163" fmla="*/ 3225818 w 7467600"/>
              <a:gd name="connsiteY163" fmla="*/ 4411822 h 6858000"/>
              <a:gd name="connsiteX164" fmla="*/ 3129696 w 7467600"/>
              <a:gd name="connsiteY164" fmla="*/ 4360704 h 6858000"/>
              <a:gd name="connsiteX165" fmla="*/ 2814545 w 7467600"/>
              <a:gd name="connsiteY165" fmla="*/ 4282955 h 6858000"/>
              <a:gd name="connsiteX166" fmla="*/ 2305292 w 7467600"/>
              <a:gd name="connsiteY166" fmla="*/ 4219492 h 6858000"/>
              <a:gd name="connsiteX167" fmla="*/ 2626982 w 7467600"/>
              <a:gd name="connsiteY167" fmla="*/ 4206450 h 6858000"/>
              <a:gd name="connsiteX168" fmla="*/ 2490617 w 7467600"/>
              <a:gd name="connsiteY168" fmla="*/ 4206951 h 6858000"/>
              <a:gd name="connsiteX169" fmla="*/ 2819869 w 7467600"/>
              <a:gd name="connsiteY169" fmla="*/ 4252936 h 6858000"/>
              <a:gd name="connsiteX170" fmla="*/ 3143018 w 7467600"/>
              <a:gd name="connsiteY170" fmla="*/ 4332698 h 6858000"/>
              <a:gd name="connsiteX171" fmla="*/ 3241520 w 7467600"/>
              <a:gd name="connsiteY171" fmla="*/ 4385112 h 6858000"/>
              <a:gd name="connsiteX172" fmla="*/ 3374575 w 7467600"/>
              <a:gd name="connsiteY172" fmla="*/ 4451517 h 6858000"/>
              <a:gd name="connsiteX173" fmla="*/ 3505221 w 7467600"/>
              <a:gd name="connsiteY173" fmla="*/ 4480757 h 6858000"/>
              <a:gd name="connsiteX174" fmla="*/ 2626982 w 7467600"/>
              <a:gd name="connsiteY174" fmla="*/ 4206450 h 6858000"/>
              <a:gd name="connsiteX175" fmla="*/ 1310106 w 7467600"/>
              <a:gd name="connsiteY175" fmla="*/ 3943217 h 6858000"/>
              <a:gd name="connsiteX176" fmla="*/ 854994 w 7467600"/>
              <a:gd name="connsiteY176" fmla="*/ 4399136 h 6858000"/>
              <a:gd name="connsiteX177" fmla="*/ 742462 w 7467600"/>
              <a:gd name="connsiteY177" fmla="*/ 4594648 h 6858000"/>
              <a:gd name="connsiteX178" fmla="*/ 820602 w 7467600"/>
              <a:gd name="connsiteY178" fmla="*/ 4485915 h 6858000"/>
              <a:gd name="connsiteX179" fmla="*/ 878295 w 7467600"/>
              <a:gd name="connsiteY179" fmla="*/ 4403594 h 6858000"/>
              <a:gd name="connsiteX180" fmla="*/ 1240607 w 7467600"/>
              <a:gd name="connsiteY180" fmla="*/ 4010401 h 6858000"/>
              <a:gd name="connsiteX181" fmla="*/ 1310106 w 7467600"/>
              <a:gd name="connsiteY181" fmla="*/ 3943217 h 6858000"/>
              <a:gd name="connsiteX182" fmla="*/ 1423113 w 7467600"/>
              <a:gd name="connsiteY182" fmla="*/ 3874565 h 6858000"/>
              <a:gd name="connsiteX183" fmla="*/ 1260565 w 7467600"/>
              <a:gd name="connsiteY183" fmla="*/ 4031982 h 6858000"/>
              <a:gd name="connsiteX184" fmla="*/ 901900 w 7467600"/>
              <a:gd name="connsiteY184" fmla="*/ 4421236 h 6858000"/>
              <a:gd name="connsiteX185" fmla="*/ 845044 w 7467600"/>
              <a:gd name="connsiteY185" fmla="*/ 4502436 h 6858000"/>
              <a:gd name="connsiteX186" fmla="*/ 685926 w 7467600"/>
              <a:gd name="connsiteY186" fmla="*/ 4703069 h 6858000"/>
              <a:gd name="connsiteX187" fmla="*/ 684248 w 7467600"/>
              <a:gd name="connsiteY187" fmla="*/ 4706721 h 6858000"/>
              <a:gd name="connsiteX188" fmla="*/ 1423113 w 7467600"/>
              <a:gd name="connsiteY188" fmla="*/ 3874565 h 6858000"/>
              <a:gd name="connsiteX189" fmla="*/ 3316479 w 7467600"/>
              <a:gd name="connsiteY189" fmla="*/ 3872136 h 6858000"/>
              <a:gd name="connsiteX190" fmla="*/ 3546806 w 7467600"/>
              <a:gd name="connsiteY190" fmla="*/ 4356139 h 6858000"/>
              <a:gd name="connsiteX191" fmla="*/ 3364433 w 7467600"/>
              <a:gd name="connsiteY191" fmla="*/ 3953121 h 6858000"/>
              <a:gd name="connsiteX192" fmla="*/ 3316479 w 7467600"/>
              <a:gd name="connsiteY192" fmla="*/ 3872136 h 6858000"/>
              <a:gd name="connsiteX193" fmla="*/ 3291335 w 7467600"/>
              <a:gd name="connsiteY193" fmla="*/ 3767420 h 6858000"/>
              <a:gd name="connsiteX194" fmla="*/ 3390805 w 7467600"/>
              <a:gd name="connsiteY194" fmla="*/ 3937163 h 6858000"/>
              <a:gd name="connsiteX195" fmla="*/ 3579062 w 7467600"/>
              <a:gd name="connsiteY195" fmla="*/ 4359040 h 6858000"/>
              <a:gd name="connsiteX196" fmla="*/ 3467355 w 7467600"/>
              <a:gd name="connsiteY196" fmla="*/ 3988130 h 6858000"/>
              <a:gd name="connsiteX197" fmla="*/ 3310753 w 7467600"/>
              <a:gd name="connsiteY197" fmla="*/ 3787140 h 6858000"/>
              <a:gd name="connsiteX198" fmla="*/ 3291335 w 7467600"/>
              <a:gd name="connsiteY198" fmla="*/ 3767420 h 6858000"/>
              <a:gd name="connsiteX199" fmla="*/ 1635889 w 7467600"/>
              <a:gd name="connsiteY199" fmla="*/ 3709494 h 6858000"/>
              <a:gd name="connsiteX200" fmla="*/ 1634800 w 7467600"/>
              <a:gd name="connsiteY200" fmla="*/ 3731111 h 6858000"/>
              <a:gd name="connsiteX201" fmla="*/ 1635889 w 7467600"/>
              <a:gd name="connsiteY201" fmla="*/ 3709494 h 6858000"/>
              <a:gd name="connsiteX202" fmla="*/ 1510397 w 7467600"/>
              <a:gd name="connsiteY202" fmla="*/ 3684705 h 6858000"/>
              <a:gd name="connsiteX203" fmla="*/ 1146550 w 7467600"/>
              <a:gd name="connsiteY203" fmla="*/ 3802012 h 6858000"/>
              <a:gd name="connsiteX204" fmla="*/ 698834 w 7467600"/>
              <a:gd name="connsiteY204" fmla="*/ 3952272 h 6858000"/>
              <a:gd name="connsiteX205" fmla="*/ 34256 w 7467600"/>
              <a:gd name="connsiteY205" fmla="*/ 4347603 h 6858000"/>
              <a:gd name="connsiteX206" fmla="*/ 527241 w 7467600"/>
              <a:gd name="connsiteY206" fmla="*/ 4065078 h 6858000"/>
              <a:gd name="connsiteX207" fmla="*/ 1510397 w 7467600"/>
              <a:gd name="connsiteY207" fmla="*/ 3684705 h 6858000"/>
              <a:gd name="connsiteX208" fmla="*/ 1313114 w 7467600"/>
              <a:gd name="connsiteY208" fmla="*/ 3655216 h 6858000"/>
              <a:gd name="connsiteX209" fmla="*/ 1109304 w 7467600"/>
              <a:gd name="connsiteY209" fmla="*/ 3669030 h 6858000"/>
              <a:gd name="connsiteX210" fmla="*/ 8129 w 7467600"/>
              <a:gd name="connsiteY210" fmla="*/ 4330519 h 6858000"/>
              <a:gd name="connsiteX211" fmla="*/ 687572 w 7467600"/>
              <a:gd name="connsiteY211" fmla="*/ 3925629 h 6858000"/>
              <a:gd name="connsiteX212" fmla="*/ 1138365 w 7467600"/>
              <a:gd name="connsiteY212" fmla="*/ 3774515 h 6858000"/>
              <a:gd name="connsiteX213" fmla="*/ 1505579 w 7467600"/>
              <a:gd name="connsiteY213" fmla="*/ 3655526 h 6858000"/>
              <a:gd name="connsiteX214" fmla="*/ 1313114 w 7467600"/>
              <a:gd name="connsiteY214" fmla="*/ 3655216 h 6858000"/>
              <a:gd name="connsiteX215" fmla="*/ 3655073 w 7467600"/>
              <a:gd name="connsiteY215" fmla="*/ 3650884 h 6858000"/>
              <a:gd name="connsiteX216" fmla="*/ 3989938 w 7467600"/>
              <a:gd name="connsiteY216" fmla="*/ 3991685 h 6858000"/>
              <a:gd name="connsiteX217" fmla="*/ 4393907 w 7467600"/>
              <a:gd name="connsiteY217" fmla="*/ 4261258 h 6858000"/>
              <a:gd name="connsiteX218" fmla="*/ 4648051 w 7467600"/>
              <a:gd name="connsiteY218" fmla="*/ 4374051 h 6858000"/>
              <a:gd name="connsiteX219" fmla="*/ 4383389 w 7467600"/>
              <a:gd name="connsiteY219" fmla="*/ 4184369 h 6858000"/>
              <a:gd name="connsiteX220" fmla="*/ 4165508 w 7467600"/>
              <a:gd name="connsiteY220" fmla="*/ 4035196 h 6858000"/>
              <a:gd name="connsiteX221" fmla="*/ 4068162 w 7467600"/>
              <a:gd name="connsiteY221" fmla="*/ 3953394 h 6858000"/>
              <a:gd name="connsiteX222" fmla="*/ 3981416 w 7467600"/>
              <a:gd name="connsiteY222" fmla="*/ 3880482 h 6858000"/>
              <a:gd name="connsiteX223" fmla="*/ 3800147 w 7467600"/>
              <a:gd name="connsiteY223" fmla="*/ 3749872 h 6858000"/>
              <a:gd name="connsiteX224" fmla="*/ 3655073 w 7467600"/>
              <a:gd name="connsiteY224" fmla="*/ 3650884 h 6858000"/>
              <a:gd name="connsiteX225" fmla="*/ 3670252 w 7467600"/>
              <a:gd name="connsiteY225" fmla="*/ 3622798 h 6858000"/>
              <a:gd name="connsiteX226" fmla="*/ 3817258 w 7467600"/>
              <a:gd name="connsiteY226" fmla="*/ 3723577 h 6858000"/>
              <a:gd name="connsiteX227" fmla="*/ 4000461 w 7467600"/>
              <a:gd name="connsiteY227" fmla="*/ 3855966 h 6858000"/>
              <a:gd name="connsiteX228" fmla="*/ 4088180 w 7467600"/>
              <a:gd name="connsiteY228" fmla="*/ 3929774 h 6858000"/>
              <a:gd name="connsiteX229" fmla="*/ 4184555 w 7467600"/>
              <a:gd name="connsiteY229" fmla="*/ 4010683 h 6858000"/>
              <a:gd name="connsiteX230" fmla="*/ 4399563 w 7467600"/>
              <a:gd name="connsiteY230" fmla="*/ 4158106 h 6858000"/>
              <a:gd name="connsiteX231" fmla="*/ 4684469 w 7467600"/>
              <a:gd name="connsiteY231" fmla="*/ 4364680 h 6858000"/>
              <a:gd name="connsiteX232" fmla="*/ 4690271 w 7467600"/>
              <a:gd name="connsiteY232" fmla="*/ 4370034 h 6858000"/>
              <a:gd name="connsiteX233" fmla="*/ 4136093 w 7467600"/>
              <a:gd name="connsiteY233" fmla="*/ 3858466 h 6858000"/>
              <a:gd name="connsiteX234" fmla="*/ 3670252 w 7467600"/>
              <a:gd name="connsiteY234" fmla="*/ 3622798 h 6858000"/>
              <a:gd name="connsiteX235" fmla="*/ 4440129 w 7467600"/>
              <a:gd name="connsiteY235" fmla="*/ 3448571 h 6858000"/>
              <a:gd name="connsiteX236" fmla="*/ 4856525 w 7467600"/>
              <a:gd name="connsiteY236" fmla="*/ 3915351 h 6858000"/>
              <a:gd name="connsiteX237" fmla="*/ 5059055 w 7467600"/>
              <a:gd name="connsiteY237" fmla="*/ 4108918 h 6858000"/>
              <a:gd name="connsiteX238" fmla="*/ 5290070 w 7467600"/>
              <a:gd name="connsiteY238" fmla="*/ 4263619 h 6858000"/>
              <a:gd name="connsiteX239" fmla="*/ 4834991 w 7467600"/>
              <a:gd name="connsiteY239" fmla="*/ 3830985 h 6858000"/>
              <a:gd name="connsiteX240" fmla="*/ 4440129 w 7467600"/>
              <a:gd name="connsiteY240" fmla="*/ 3448571 h 6858000"/>
              <a:gd name="connsiteX241" fmla="*/ 4441737 w 7467600"/>
              <a:gd name="connsiteY241" fmla="*/ 3399734 h 6858000"/>
              <a:gd name="connsiteX242" fmla="*/ 4431236 w 7467600"/>
              <a:gd name="connsiteY242" fmla="*/ 3400954 h 6858000"/>
              <a:gd name="connsiteX243" fmla="*/ 4557150 w 7467600"/>
              <a:gd name="connsiteY243" fmla="*/ 3510023 h 6858000"/>
              <a:gd name="connsiteX244" fmla="*/ 4856936 w 7467600"/>
              <a:gd name="connsiteY244" fmla="*/ 3809146 h 6858000"/>
              <a:gd name="connsiteX245" fmla="*/ 5111996 w 7467600"/>
              <a:gd name="connsiteY245" fmla="*/ 4065759 h 6858000"/>
              <a:gd name="connsiteX246" fmla="*/ 5388878 w 7467600"/>
              <a:gd name="connsiteY246" fmla="*/ 4300185 h 6858000"/>
              <a:gd name="connsiteX247" fmla="*/ 5425556 w 7467600"/>
              <a:gd name="connsiteY247" fmla="*/ 4308967 h 6858000"/>
              <a:gd name="connsiteX248" fmla="*/ 4943646 w 7467600"/>
              <a:gd name="connsiteY248" fmla="*/ 3822916 h 6858000"/>
              <a:gd name="connsiteX249" fmla="*/ 4594837 w 7467600"/>
              <a:gd name="connsiteY249" fmla="*/ 3532274 h 6858000"/>
              <a:gd name="connsiteX250" fmla="*/ 4441737 w 7467600"/>
              <a:gd name="connsiteY250" fmla="*/ 3399734 h 6858000"/>
              <a:gd name="connsiteX251" fmla="*/ 5425834 w 7467600"/>
              <a:gd name="connsiteY251" fmla="*/ 3162785 h 6858000"/>
              <a:gd name="connsiteX252" fmla="*/ 5401644 w 7467600"/>
              <a:gd name="connsiteY252" fmla="*/ 3617847 h 6858000"/>
              <a:gd name="connsiteX253" fmla="*/ 5467256 w 7467600"/>
              <a:gd name="connsiteY253" fmla="*/ 4175494 h 6858000"/>
              <a:gd name="connsiteX254" fmla="*/ 5448069 w 7467600"/>
              <a:gd name="connsiteY254" fmla="*/ 3567554 h 6858000"/>
              <a:gd name="connsiteX255" fmla="*/ 5425834 w 7467600"/>
              <a:gd name="connsiteY255" fmla="*/ 3162785 h 6858000"/>
              <a:gd name="connsiteX256" fmla="*/ 1318687 w 7467600"/>
              <a:gd name="connsiteY256" fmla="*/ 3113840 h 6858000"/>
              <a:gd name="connsiteX257" fmla="*/ 1066793 w 7467600"/>
              <a:gd name="connsiteY257" fmla="*/ 3212171 h 6858000"/>
              <a:gd name="connsiteX258" fmla="*/ 993319 w 7467600"/>
              <a:gd name="connsiteY258" fmla="*/ 3247648 h 6858000"/>
              <a:gd name="connsiteX259" fmla="*/ 853081 w 7467600"/>
              <a:gd name="connsiteY259" fmla="*/ 3312410 h 6858000"/>
              <a:gd name="connsiteX260" fmla="*/ 805957 w 7467600"/>
              <a:gd name="connsiteY260" fmla="*/ 3330443 h 6858000"/>
              <a:gd name="connsiteX261" fmla="*/ 1318687 w 7467600"/>
              <a:gd name="connsiteY261" fmla="*/ 3113840 h 6858000"/>
              <a:gd name="connsiteX262" fmla="*/ 5453702 w 7467600"/>
              <a:gd name="connsiteY262" fmla="*/ 3090882 h 6858000"/>
              <a:gd name="connsiteX263" fmla="*/ 5480135 w 7467600"/>
              <a:gd name="connsiteY263" fmla="*/ 3565802 h 6858000"/>
              <a:gd name="connsiteX264" fmla="*/ 5499023 w 7467600"/>
              <a:gd name="connsiteY264" fmla="*/ 4166310 h 6858000"/>
              <a:gd name="connsiteX265" fmla="*/ 5547022 w 7467600"/>
              <a:gd name="connsiteY265" fmla="*/ 3607838 h 6858000"/>
              <a:gd name="connsiteX266" fmla="*/ 5515964 w 7467600"/>
              <a:gd name="connsiteY266" fmla="*/ 3378541 h 6858000"/>
              <a:gd name="connsiteX267" fmla="*/ 5453702 w 7467600"/>
              <a:gd name="connsiteY267" fmla="*/ 3090882 h 6858000"/>
              <a:gd name="connsiteX268" fmla="*/ 1238695 w 7467600"/>
              <a:gd name="connsiteY268" fmla="*/ 3076820 h 6858000"/>
              <a:gd name="connsiteX269" fmla="*/ 716371 w 7467600"/>
              <a:gd name="connsiteY269" fmla="*/ 3293249 h 6858000"/>
              <a:gd name="connsiteX270" fmla="*/ 579522 w 7467600"/>
              <a:gd name="connsiteY270" fmla="*/ 3371759 h 6858000"/>
              <a:gd name="connsiteX271" fmla="*/ 600288 w 7467600"/>
              <a:gd name="connsiteY271" fmla="*/ 3365555 h 6858000"/>
              <a:gd name="connsiteX272" fmla="*/ 840692 w 7467600"/>
              <a:gd name="connsiteY272" fmla="*/ 3284921 h 6858000"/>
              <a:gd name="connsiteX273" fmla="*/ 979248 w 7467600"/>
              <a:gd name="connsiteY273" fmla="*/ 3221003 h 6858000"/>
              <a:gd name="connsiteX274" fmla="*/ 1053282 w 7467600"/>
              <a:gd name="connsiteY274" fmla="*/ 3185247 h 6858000"/>
              <a:gd name="connsiteX275" fmla="*/ 1320603 w 7467600"/>
              <a:gd name="connsiteY275" fmla="*/ 3081281 h 6858000"/>
              <a:gd name="connsiteX276" fmla="*/ 1238695 w 7467600"/>
              <a:gd name="connsiteY276" fmla="*/ 3076820 h 6858000"/>
              <a:gd name="connsiteX277" fmla="*/ 5425627 w 7467600"/>
              <a:gd name="connsiteY277" fmla="*/ 2954192 h 6858000"/>
              <a:gd name="connsiteX278" fmla="*/ 5470770 w 7467600"/>
              <a:gd name="connsiteY278" fmla="*/ 3005435 h 6858000"/>
              <a:gd name="connsiteX279" fmla="*/ 5519779 w 7467600"/>
              <a:gd name="connsiteY279" fmla="*/ 4359223 h 6858000"/>
              <a:gd name="connsiteX280" fmla="*/ 5520293 w 7467600"/>
              <a:gd name="connsiteY280" fmla="*/ 4360602 h 6858000"/>
              <a:gd name="connsiteX281" fmla="*/ 5767221 w 7467600"/>
              <a:gd name="connsiteY281" fmla="*/ 4665564 h 6858000"/>
              <a:gd name="connsiteX282" fmla="*/ 6937169 w 7467600"/>
              <a:gd name="connsiteY282" fmla="*/ 4815941 h 6858000"/>
              <a:gd name="connsiteX283" fmla="*/ 6953922 w 7467600"/>
              <a:gd name="connsiteY283" fmla="*/ 4890068 h 6858000"/>
              <a:gd name="connsiteX284" fmla="*/ 6071359 w 7467600"/>
              <a:gd name="connsiteY284" fmla="*/ 4770770 h 6858000"/>
              <a:gd name="connsiteX285" fmla="*/ 6038839 w 7467600"/>
              <a:gd name="connsiteY285" fmla="*/ 4764474 h 6858000"/>
              <a:gd name="connsiteX286" fmla="*/ 6038706 w 7467600"/>
              <a:gd name="connsiteY286" fmla="*/ 4763847 h 6858000"/>
              <a:gd name="connsiteX287" fmla="*/ 6037784 w 7467600"/>
              <a:gd name="connsiteY287" fmla="*/ 4764270 h 6858000"/>
              <a:gd name="connsiteX288" fmla="*/ 6038839 w 7467600"/>
              <a:gd name="connsiteY288" fmla="*/ 4764474 h 6858000"/>
              <a:gd name="connsiteX289" fmla="*/ 6040338 w 7467600"/>
              <a:gd name="connsiteY289" fmla="*/ 4771418 h 6858000"/>
              <a:gd name="connsiteX290" fmla="*/ 6024488 w 7467600"/>
              <a:gd name="connsiteY290" fmla="*/ 4809903 h 6858000"/>
              <a:gd name="connsiteX291" fmla="*/ 5599771 w 7467600"/>
              <a:gd name="connsiteY291" fmla="*/ 5509652 h 6858000"/>
              <a:gd name="connsiteX292" fmla="*/ 5548843 w 7467600"/>
              <a:gd name="connsiteY292" fmla="*/ 5563845 h 6858000"/>
              <a:gd name="connsiteX293" fmla="*/ 5940952 w 7467600"/>
              <a:gd name="connsiteY293" fmla="*/ 6250028 h 6858000"/>
              <a:gd name="connsiteX294" fmla="*/ 6043441 w 7467600"/>
              <a:gd name="connsiteY294" fmla="*/ 6665847 h 6858000"/>
              <a:gd name="connsiteX295" fmla="*/ 6093432 w 7467600"/>
              <a:gd name="connsiteY295" fmla="*/ 6858000 h 6858000"/>
              <a:gd name="connsiteX296" fmla="*/ 6034344 w 7467600"/>
              <a:gd name="connsiteY296" fmla="*/ 6858000 h 6858000"/>
              <a:gd name="connsiteX297" fmla="*/ 6026679 w 7467600"/>
              <a:gd name="connsiteY297" fmla="*/ 6836959 h 6858000"/>
              <a:gd name="connsiteX298" fmla="*/ 5800441 w 7467600"/>
              <a:gd name="connsiteY298" fmla="*/ 6335286 h 6858000"/>
              <a:gd name="connsiteX299" fmla="*/ 5526562 w 7467600"/>
              <a:gd name="connsiteY299" fmla="*/ 5705388 h 6858000"/>
              <a:gd name="connsiteX300" fmla="*/ 5519640 w 7467600"/>
              <a:gd name="connsiteY300" fmla="*/ 5683774 h 6858000"/>
              <a:gd name="connsiteX301" fmla="*/ 5844559 w 7467600"/>
              <a:gd name="connsiteY301" fmla="*/ 6553349 h 6858000"/>
              <a:gd name="connsiteX302" fmla="*/ 5975994 w 7467600"/>
              <a:gd name="connsiteY302" fmla="*/ 6858000 h 6858000"/>
              <a:gd name="connsiteX303" fmla="*/ 5898547 w 7467600"/>
              <a:gd name="connsiteY303" fmla="*/ 6858000 h 6858000"/>
              <a:gd name="connsiteX304" fmla="*/ 5682041 w 7467600"/>
              <a:gd name="connsiteY304" fmla="*/ 6355860 h 6858000"/>
              <a:gd name="connsiteX305" fmla="*/ 5461758 w 7467600"/>
              <a:gd name="connsiteY305" fmla="*/ 5820220 h 6858000"/>
              <a:gd name="connsiteX306" fmla="*/ 5237282 w 7467600"/>
              <a:gd name="connsiteY306" fmla="*/ 6579086 h 6858000"/>
              <a:gd name="connsiteX307" fmla="*/ 5115009 w 7467600"/>
              <a:gd name="connsiteY307" fmla="*/ 6858000 h 6858000"/>
              <a:gd name="connsiteX308" fmla="*/ 5028074 w 7467600"/>
              <a:gd name="connsiteY308" fmla="*/ 6858000 h 6858000"/>
              <a:gd name="connsiteX309" fmla="*/ 5079508 w 7467600"/>
              <a:gd name="connsiteY309" fmla="*/ 6749074 h 6858000"/>
              <a:gd name="connsiteX310" fmla="*/ 5371846 w 7467600"/>
              <a:gd name="connsiteY310" fmla="*/ 5924413 h 6858000"/>
              <a:gd name="connsiteX311" fmla="*/ 5270512 w 7467600"/>
              <a:gd name="connsiteY311" fmla="*/ 6138975 h 6858000"/>
              <a:gd name="connsiteX312" fmla="*/ 5062409 w 7467600"/>
              <a:gd name="connsiteY312" fmla="*/ 6653544 h 6858000"/>
              <a:gd name="connsiteX313" fmla="*/ 5036628 w 7467600"/>
              <a:gd name="connsiteY313" fmla="*/ 6754247 h 6858000"/>
              <a:gd name="connsiteX314" fmla="*/ 5009112 w 7467600"/>
              <a:gd name="connsiteY314" fmla="*/ 6858000 h 6858000"/>
              <a:gd name="connsiteX315" fmla="*/ 4976679 w 7467600"/>
              <a:gd name="connsiteY315" fmla="*/ 6858000 h 6858000"/>
              <a:gd name="connsiteX316" fmla="*/ 5006537 w 7467600"/>
              <a:gd name="connsiteY316" fmla="*/ 6747068 h 6858000"/>
              <a:gd name="connsiteX317" fmla="*/ 5032723 w 7467600"/>
              <a:gd name="connsiteY317" fmla="*/ 6644957 h 6858000"/>
              <a:gd name="connsiteX318" fmla="*/ 5242949 w 7467600"/>
              <a:gd name="connsiteY318" fmla="*/ 6125175 h 6858000"/>
              <a:gd name="connsiteX319" fmla="*/ 5286321 w 7467600"/>
              <a:gd name="connsiteY319" fmla="*/ 6033555 h 6858000"/>
              <a:gd name="connsiteX320" fmla="*/ 5008210 w 7467600"/>
              <a:gd name="connsiteY320" fmla="*/ 6649194 h 6858000"/>
              <a:gd name="connsiteX321" fmla="*/ 4986321 w 7467600"/>
              <a:gd name="connsiteY321" fmla="*/ 6765687 h 6858000"/>
              <a:gd name="connsiteX322" fmla="*/ 4973474 w 7467600"/>
              <a:gd name="connsiteY322" fmla="*/ 6858000 h 6858000"/>
              <a:gd name="connsiteX323" fmla="*/ 4907178 w 7467600"/>
              <a:gd name="connsiteY323" fmla="*/ 6858000 h 6858000"/>
              <a:gd name="connsiteX324" fmla="*/ 4910810 w 7467600"/>
              <a:gd name="connsiteY324" fmla="*/ 6829660 h 6858000"/>
              <a:gd name="connsiteX325" fmla="*/ 4987461 w 7467600"/>
              <a:gd name="connsiteY325" fmla="*/ 6432994 h 6858000"/>
              <a:gd name="connsiteX326" fmla="*/ 5179262 w 7467600"/>
              <a:gd name="connsiteY326" fmla="*/ 6035044 h 6858000"/>
              <a:gd name="connsiteX327" fmla="*/ 4689678 w 7467600"/>
              <a:gd name="connsiteY327" fmla="*/ 6440241 h 6858000"/>
              <a:gd name="connsiteX328" fmla="*/ 4477543 w 7467600"/>
              <a:gd name="connsiteY328" fmla="*/ 6674836 h 6858000"/>
              <a:gd name="connsiteX329" fmla="*/ 4329957 w 7467600"/>
              <a:gd name="connsiteY329" fmla="*/ 6858000 h 6858000"/>
              <a:gd name="connsiteX330" fmla="*/ 4218595 w 7467600"/>
              <a:gd name="connsiteY330" fmla="*/ 6858000 h 6858000"/>
              <a:gd name="connsiteX331" fmla="*/ 4368888 w 7467600"/>
              <a:gd name="connsiteY331" fmla="*/ 6668412 h 6858000"/>
              <a:gd name="connsiteX332" fmla="*/ 4563091 w 7467600"/>
              <a:gd name="connsiteY332" fmla="*/ 6442508 h 6858000"/>
              <a:gd name="connsiteX333" fmla="*/ 5387324 w 7467600"/>
              <a:gd name="connsiteY333" fmla="*/ 5705830 h 6858000"/>
              <a:gd name="connsiteX334" fmla="*/ 5073620 w 7467600"/>
              <a:gd name="connsiteY334" fmla="*/ 5955437 h 6858000"/>
              <a:gd name="connsiteX335" fmla="*/ 4689789 w 7467600"/>
              <a:gd name="connsiteY335" fmla="*/ 6268382 h 6858000"/>
              <a:gd name="connsiteX336" fmla="*/ 4418722 w 7467600"/>
              <a:gd name="connsiteY336" fmla="*/ 6570886 h 6858000"/>
              <a:gd name="connsiteX337" fmla="*/ 4214944 w 7467600"/>
              <a:gd name="connsiteY337" fmla="*/ 6858000 h 6858000"/>
              <a:gd name="connsiteX338" fmla="*/ 4177898 w 7467600"/>
              <a:gd name="connsiteY338" fmla="*/ 6858000 h 6858000"/>
              <a:gd name="connsiteX339" fmla="*/ 4391597 w 7467600"/>
              <a:gd name="connsiteY339" fmla="*/ 6556370 h 6858000"/>
              <a:gd name="connsiteX340" fmla="*/ 4668889 w 7467600"/>
              <a:gd name="connsiteY340" fmla="*/ 6246399 h 6858000"/>
              <a:gd name="connsiteX341" fmla="*/ 5055427 w 7467600"/>
              <a:gd name="connsiteY341" fmla="*/ 5931476 h 6858000"/>
              <a:gd name="connsiteX342" fmla="*/ 5371814 w 7467600"/>
              <a:gd name="connsiteY342" fmla="*/ 5678975 h 6858000"/>
              <a:gd name="connsiteX343" fmla="*/ 4987918 w 7467600"/>
              <a:gd name="connsiteY343" fmla="*/ 5838701 h 6858000"/>
              <a:gd name="connsiteX344" fmla="*/ 4317146 w 7467600"/>
              <a:gd name="connsiteY344" fmla="*/ 6587716 h 6858000"/>
              <a:gd name="connsiteX345" fmla="*/ 4171627 w 7467600"/>
              <a:gd name="connsiteY345" fmla="*/ 6858000 h 6858000"/>
              <a:gd name="connsiteX346" fmla="*/ 4081585 w 7467600"/>
              <a:gd name="connsiteY346" fmla="*/ 6858000 h 6858000"/>
              <a:gd name="connsiteX347" fmla="*/ 4238603 w 7467600"/>
              <a:gd name="connsiteY347" fmla="*/ 6559341 h 6858000"/>
              <a:gd name="connsiteX348" fmla="*/ 4778333 w 7467600"/>
              <a:gd name="connsiteY348" fmla="*/ 5873626 h 6858000"/>
              <a:gd name="connsiteX349" fmla="*/ 5414185 w 7467600"/>
              <a:gd name="connsiteY349" fmla="*/ 5573882 h 6858000"/>
              <a:gd name="connsiteX350" fmla="*/ 5959648 w 7467600"/>
              <a:gd name="connsiteY350" fmla="*/ 4760797 h 6858000"/>
              <a:gd name="connsiteX351" fmla="*/ 5355019 w 7467600"/>
              <a:gd name="connsiteY351" fmla="*/ 4734672 h 6858000"/>
              <a:gd name="connsiteX352" fmla="*/ 5083565 w 7467600"/>
              <a:gd name="connsiteY352" fmla="*/ 5179121 h 6858000"/>
              <a:gd name="connsiteX353" fmla="*/ 4713577 w 7467600"/>
              <a:gd name="connsiteY353" fmla="*/ 5616803 h 6858000"/>
              <a:gd name="connsiteX354" fmla="*/ 3989559 w 7467600"/>
              <a:gd name="connsiteY354" fmla="*/ 6145945 h 6858000"/>
              <a:gd name="connsiteX355" fmla="*/ 3939824 w 7467600"/>
              <a:gd name="connsiteY355" fmla="*/ 6066900 h 6858000"/>
              <a:gd name="connsiteX356" fmla="*/ 4584537 w 7467600"/>
              <a:gd name="connsiteY356" fmla="*/ 5324826 h 6858000"/>
              <a:gd name="connsiteX357" fmla="*/ 5037105 w 7467600"/>
              <a:gd name="connsiteY357" fmla="*/ 5088765 h 6858000"/>
              <a:gd name="connsiteX358" fmla="*/ 5039930 w 7467600"/>
              <a:gd name="connsiteY358" fmla="*/ 5089585 h 6858000"/>
              <a:gd name="connsiteX359" fmla="*/ 5263764 w 7467600"/>
              <a:gd name="connsiteY359" fmla="*/ 4735525 h 6858000"/>
              <a:gd name="connsiteX360" fmla="*/ 4086300 w 7467600"/>
              <a:gd name="connsiteY360" fmla="*/ 4884599 h 6858000"/>
              <a:gd name="connsiteX361" fmla="*/ 4085485 w 7467600"/>
              <a:gd name="connsiteY361" fmla="*/ 4899070 h 6858000"/>
              <a:gd name="connsiteX362" fmla="*/ 3871915 w 7467600"/>
              <a:gd name="connsiteY362" fmla="*/ 5253645 h 6858000"/>
              <a:gd name="connsiteX363" fmla="*/ 3799374 w 7467600"/>
              <a:gd name="connsiteY363" fmla="*/ 5466127 h 6858000"/>
              <a:gd name="connsiteX364" fmla="*/ 3498850 w 7467600"/>
              <a:gd name="connsiteY364" fmla="*/ 6661888 h 6858000"/>
              <a:gd name="connsiteX365" fmla="*/ 3399216 w 7467600"/>
              <a:gd name="connsiteY365" fmla="*/ 6858000 h 6858000"/>
              <a:gd name="connsiteX366" fmla="*/ 3303688 w 7467600"/>
              <a:gd name="connsiteY366" fmla="*/ 6858000 h 6858000"/>
              <a:gd name="connsiteX367" fmla="*/ 3391774 w 7467600"/>
              <a:gd name="connsiteY367" fmla="*/ 6697181 h 6858000"/>
              <a:gd name="connsiteX368" fmla="*/ 3735540 w 7467600"/>
              <a:gd name="connsiteY368" fmla="*/ 5546923 h 6858000"/>
              <a:gd name="connsiteX369" fmla="*/ 3729438 w 7467600"/>
              <a:gd name="connsiteY369" fmla="*/ 5569058 h 6858000"/>
              <a:gd name="connsiteX370" fmla="*/ 3707782 w 7467600"/>
              <a:gd name="connsiteY370" fmla="*/ 5644908 h 6858000"/>
              <a:gd name="connsiteX371" fmla="*/ 3583827 w 7467600"/>
              <a:gd name="connsiteY371" fmla="*/ 6039215 h 6858000"/>
              <a:gd name="connsiteX372" fmla="*/ 3547861 w 7467600"/>
              <a:gd name="connsiteY372" fmla="*/ 6129609 h 6858000"/>
              <a:gd name="connsiteX373" fmla="*/ 3490905 w 7467600"/>
              <a:gd name="connsiteY373" fmla="*/ 6277660 h 6858000"/>
              <a:gd name="connsiteX374" fmla="*/ 3455859 w 7467600"/>
              <a:gd name="connsiteY374" fmla="*/ 6391301 h 6858000"/>
              <a:gd name="connsiteX375" fmla="*/ 3429112 w 7467600"/>
              <a:gd name="connsiteY375" fmla="*/ 6479469 h 6858000"/>
              <a:gd name="connsiteX376" fmla="*/ 3304862 w 7467600"/>
              <a:gd name="connsiteY376" fmla="*/ 6796476 h 6858000"/>
              <a:gd name="connsiteX377" fmla="*/ 3276071 w 7467600"/>
              <a:gd name="connsiteY377" fmla="*/ 6858000 h 6858000"/>
              <a:gd name="connsiteX378" fmla="*/ 3240805 w 7467600"/>
              <a:gd name="connsiteY378" fmla="*/ 6858000 h 6858000"/>
              <a:gd name="connsiteX379" fmla="*/ 3275917 w 7467600"/>
              <a:gd name="connsiteY379" fmla="*/ 6783192 h 6858000"/>
              <a:gd name="connsiteX380" fmla="*/ 3399358 w 7467600"/>
              <a:gd name="connsiteY380" fmla="*/ 6469011 h 6858000"/>
              <a:gd name="connsiteX381" fmla="*/ 3425650 w 7467600"/>
              <a:gd name="connsiteY381" fmla="*/ 6381333 h 6858000"/>
              <a:gd name="connsiteX382" fmla="*/ 3460661 w 7467600"/>
              <a:gd name="connsiteY382" fmla="*/ 6266763 h 6858000"/>
              <a:gd name="connsiteX383" fmla="*/ 3518021 w 7467600"/>
              <a:gd name="connsiteY383" fmla="*/ 6117298 h 6858000"/>
              <a:gd name="connsiteX384" fmla="*/ 3554035 w 7467600"/>
              <a:gd name="connsiteY384" fmla="*/ 6027832 h 6858000"/>
              <a:gd name="connsiteX385" fmla="*/ 3677174 w 7467600"/>
              <a:gd name="connsiteY385" fmla="*/ 5636351 h 6858000"/>
              <a:gd name="connsiteX386" fmla="*/ 3698819 w 7467600"/>
              <a:gd name="connsiteY386" fmla="*/ 5560503 h 6858000"/>
              <a:gd name="connsiteX387" fmla="*/ 3702094 w 7467600"/>
              <a:gd name="connsiteY387" fmla="*/ 5549194 h 6858000"/>
              <a:gd name="connsiteX388" fmla="*/ 3398355 w 7467600"/>
              <a:gd name="connsiteY388" fmla="*/ 6094603 h 6858000"/>
              <a:gd name="connsiteX389" fmla="*/ 3193941 w 7467600"/>
              <a:gd name="connsiteY389" fmla="*/ 6798775 h 6858000"/>
              <a:gd name="connsiteX390" fmla="*/ 3184140 w 7467600"/>
              <a:gd name="connsiteY390" fmla="*/ 6858000 h 6858000"/>
              <a:gd name="connsiteX391" fmla="*/ 3099978 w 7467600"/>
              <a:gd name="connsiteY391" fmla="*/ 6858000 h 6858000"/>
              <a:gd name="connsiteX392" fmla="*/ 3101556 w 7467600"/>
              <a:gd name="connsiteY392" fmla="*/ 6843337 h 6858000"/>
              <a:gd name="connsiteX393" fmla="*/ 3370162 w 7467600"/>
              <a:gd name="connsiteY393" fmla="*/ 5785550 h 6858000"/>
              <a:gd name="connsiteX394" fmla="*/ 3746477 w 7467600"/>
              <a:gd name="connsiteY394" fmla="*/ 5377889 h 6858000"/>
              <a:gd name="connsiteX395" fmla="*/ 3863399 w 7467600"/>
              <a:gd name="connsiteY395" fmla="*/ 5087257 h 6858000"/>
              <a:gd name="connsiteX396" fmla="*/ 3968712 w 7467600"/>
              <a:gd name="connsiteY396" fmla="*/ 4913989 h 6858000"/>
              <a:gd name="connsiteX397" fmla="*/ 2792390 w 7467600"/>
              <a:gd name="connsiteY397" fmla="*/ 5382974 h 6858000"/>
              <a:gd name="connsiteX398" fmla="*/ 2714982 w 7467600"/>
              <a:gd name="connsiteY398" fmla="*/ 5427051 h 6858000"/>
              <a:gd name="connsiteX399" fmla="*/ 2813361 w 7467600"/>
              <a:gd name="connsiteY399" fmla="*/ 6023912 h 6858000"/>
              <a:gd name="connsiteX400" fmla="*/ 2688430 w 7467600"/>
              <a:gd name="connsiteY400" fmla="*/ 6801564 h 6858000"/>
              <a:gd name="connsiteX401" fmla="*/ 2629626 w 7467600"/>
              <a:gd name="connsiteY401" fmla="*/ 6763394 h 6858000"/>
              <a:gd name="connsiteX402" fmla="*/ 2565328 w 7467600"/>
              <a:gd name="connsiteY402" fmla="*/ 5516399 h 6858000"/>
              <a:gd name="connsiteX403" fmla="*/ 1922999 w 7467600"/>
              <a:gd name="connsiteY403" fmla="*/ 5980343 h 6858000"/>
              <a:gd name="connsiteX404" fmla="*/ 1950261 w 7467600"/>
              <a:gd name="connsiteY404" fmla="*/ 6405858 h 6858000"/>
              <a:gd name="connsiteX405" fmla="*/ 2365554 w 7467600"/>
              <a:gd name="connsiteY405" fmla="*/ 6759107 h 6858000"/>
              <a:gd name="connsiteX406" fmla="*/ 2424142 w 7467600"/>
              <a:gd name="connsiteY406" fmla="*/ 6858000 h 6858000"/>
              <a:gd name="connsiteX407" fmla="*/ 2395994 w 7467600"/>
              <a:gd name="connsiteY407" fmla="*/ 6858000 h 6858000"/>
              <a:gd name="connsiteX408" fmla="*/ 2392863 w 7467600"/>
              <a:gd name="connsiteY408" fmla="*/ 6852964 h 6858000"/>
              <a:gd name="connsiteX409" fmla="*/ 2017589 w 7467600"/>
              <a:gd name="connsiteY409" fmla="*/ 6493982 h 6858000"/>
              <a:gd name="connsiteX410" fmla="*/ 2147336 w 7467600"/>
              <a:gd name="connsiteY410" fmla="*/ 6594052 h 6858000"/>
              <a:gd name="connsiteX411" fmla="*/ 2207047 w 7467600"/>
              <a:gd name="connsiteY411" fmla="*/ 6654540 h 6858000"/>
              <a:gd name="connsiteX412" fmla="*/ 2299106 w 7467600"/>
              <a:gd name="connsiteY412" fmla="*/ 6778931 h 6858000"/>
              <a:gd name="connsiteX413" fmla="*/ 2314430 w 7467600"/>
              <a:gd name="connsiteY413" fmla="*/ 6801144 h 6858000"/>
              <a:gd name="connsiteX414" fmla="*/ 2352406 w 7467600"/>
              <a:gd name="connsiteY414" fmla="*/ 6858000 h 6858000"/>
              <a:gd name="connsiteX415" fmla="*/ 2314492 w 7467600"/>
              <a:gd name="connsiteY415" fmla="*/ 6858000 h 6858000"/>
              <a:gd name="connsiteX416" fmla="*/ 2288095 w 7467600"/>
              <a:gd name="connsiteY416" fmla="*/ 6818030 h 6858000"/>
              <a:gd name="connsiteX417" fmla="*/ 2272768 w 7467600"/>
              <a:gd name="connsiteY417" fmla="*/ 6795822 h 6858000"/>
              <a:gd name="connsiteX418" fmla="*/ 2182715 w 7467600"/>
              <a:gd name="connsiteY418" fmla="*/ 6675071 h 6858000"/>
              <a:gd name="connsiteX419" fmla="*/ 2032061 w 7467600"/>
              <a:gd name="connsiteY419" fmla="*/ 6541380 h 6858000"/>
              <a:gd name="connsiteX420" fmla="*/ 2257220 w 7467600"/>
              <a:gd name="connsiteY420" fmla="*/ 6826257 h 6858000"/>
              <a:gd name="connsiteX421" fmla="*/ 2281324 w 7467600"/>
              <a:gd name="connsiteY421" fmla="*/ 6858000 h 6858000"/>
              <a:gd name="connsiteX422" fmla="*/ 2242860 w 7467600"/>
              <a:gd name="connsiteY422" fmla="*/ 6858000 h 6858000"/>
              <a:gd name="connsiteX423" fmla="*/ 2232818 w 7467600"/>
              <a:gd name="connsiteY423" fmla="*/ 6844926 h 6858000"/>
              <a:gd name="connsiteX424" fmla="*/ 1990172 w 7467600"/>
              <a:gd name="connsiteY424" fmla="*/ 6542121 h 6858000"/>
              <a:gd name="connsiteX425" fmla="*/ 2124090 w 7467600"/>
              <a:gd name="connsiteY425" fmla="*/ 6761017 h 6858000"/>
              <a:gd name="connsiteX426" fmla="*/ 2200380 w 7467600"/>
              <a:gd name="connsiteY426" fmla="*/ 6858000 h 6858000"/>
              <a:gd name="connsiteX427" fmla="*/ 2147507 w 7467600"/>
              <a:gd name="connsiteY427" fmla="*/ 6858000 h 6858000"/>
              <a:gd name="connsiteX428" fmla="*/ 2070668 w 7467600"/>
              <a:gd name="connsiteY428" fmla="*/ 6761520 h 6858000"/>
              <a:gd name="connsiteX429" fmla="*/ 1975142 w 7467600"/>
              <a:gd name="connsiteY429" fmla="*/ 6585570 h 6858000"/>
              <a:gd name="connsiteX430" fmla="*/ 2050035 w 7467600"/>
              <a:gd name="connsiteY430" fmla="*/ 6813345 h 6858000"/>
              <a:gd name="connsiteX431" fmla="*/ 2063025 w 7467600"/>
              <a:gd name="connsiteY431" fmla="*/ 6858000 h 6858000"/>
              <a:gd name="connsiteX432" fmla="*/ 2021675 w 7467600"/>
              <a:gd name="connsiteY432" fmla="*/ 6858000 h 6858000"/>
              <a:gd name="connsiteX433" fmla="*/ 2019308 w 7467600"/>
              <a:gd name="connsiteY433" fmla="*/ 6847118 h 6858000"/>
              <a:gd name="connsiteX434" fmla="*/ 1938835 w 7467600"/>
              <a:gd name="connsiteY434" fmla="*/ 6551160 h 6858000"/>
              <a:gd name="connsiteX435" fmla="*/ 1953230 w 7467600"/>
              <a:gd name="connsiteY435" fmla="*/ 6759699 h 6858000"/>
              <a:gd name="connsiteX436" fmla="*/ 1956763 w 7467600"/>
              <a:gd name="connsiteY436" fmla="*/ 6778191 h 6858000"/>
              <a:gd name="connsiteX437" fmla="*/ 1967925 w 7467600"/>
              <a:gd name="connsiteY437" fmla="*/ 6858000 h 6858000"/>
              <a:gd name="connsiteX438" fmla="*/ 1936622 w 7467600"/>
              <a:gd name="connsiteY438" fmla="*/ 6858000 h 6858000"/>
              <a:gd name="connsiteX439" fmla="*/ 1926261 w 7467600"/>
              <a:gd name="connsiteY439" fmla="*/ 6784064 h 6858000"/>
              <a:gd name="connsiteX440" fmla="*/ 1922724 w 7467600"/>
              <a:gd name="connsiteY440" fmla="*/ 6765577 h 6858000"/>
              <a:gd name="connsiteX441" fmla="*/ 1904650 w 7467600"/>
              <a:gd name="connsiteY441" fmla="*/ 6639616 h 6858000"/>
              <a:gd name="connsiteX442" fmla="*/ 1885273 w 7467600"/>
              <a:gd name="connsiteY442" fmla="*/ 6858000 h 6858000"/>
              <a:gd name="connsiteX443" fmla="*/ 1854363 w 7467600"/>
              <a:gd name="connsiteY443" fmla="*/ 6858000 h 6858000"/>
              <a:gd name="connsiteX444" fmla="*/ 1880391 w 7467600"/>
              <a:gd name="connsiteY444" fmla="*/ 6603796 h 6858000"/>
              <a:gd name="connsiteX445" fmla="*/ 1818273 w 7467600"/>
              <a:gd name="connsiteY445" fmla="*/ 6715729 h 6858000"/>
              <a:gd name="connsiteX446" fmla="*/ 1794691 w 7467600"/>
              <a:gd name="connsiteY446" fmla="*/ 6843239 h 6858000"/>
              <a:gd name="connsiteX447" fmla="*/ 1794914 w 7467600"/>
              <a:gd name="connsiteY447" fmla="*/ 6858000 h 6858000"/>
              <a:gd name="connsiteX448" fmla="*/ 1746128 w 7467600"/>
              <a:gd name="connsiteY448" fmla="*/ 6858000 h 6858000"/>
              <a:gd name="connsiteX449" fmla="*/ 1753934 w 7467600"/>
              <a:gd name="connsiteY449" fmla="*/ 6724796 h 6858000"/>
              <a:gd name="connsiteX450" fmla="*/ 1792053 w 7467600"/>
              <a:gd name="connsiteY450" fmla="*/ 6572396 h 6858000"/>
              <a:gd name="connsiteX451" fmla="*/ 1862248 w 7467600"/>
              <a:gd name="connsiteY451" fmla="*/ 6266397 h 6858000"/>
              <a:gd name="connsiteX452" fmla="*/ 1862250 w 7467600"/>
              <a:gd name="connsiteY452" fmla="*/ 6033531 h 6858000"/>
              <a:gd name="connsiteX453" fmla="*/ 1211999 w 7467600"/>
              <a:gd name="connsiteY453" fmla="*/ 6683610 h 6858000"/>
              <a:gd name="connsiteX454" fmla="*/ 1213266 w 7467600"/>
              <a:gd name="connsiteY454" fmla="*/ 6691947 h 6858000"/>
              <a:gd name="connsiteX455" fmla="*/ 1203370 w 7467600"/>
              <a:gd name="connsiteY455" fmla="*/ 6850676 h 6858000"/>
              <a:gd name="connsiteX456" fmla="*/ 1203671 w 7467600"/>
              <a:gd name="connsiteY456" fmla="*/ 6858000 h 6858000"/>
              <a:gd name="connsiteX457" fmla="*/ 1143180 w 7467600"/>
              <a:gd name="connsiteY457" fmla="*/ 6858000 h 6858000"/>
              <a:gd name="connsiteX458" fmla="*/ 1142176 w 7467600"/>
              <a:gd name="connsiteY458" fmla="*/ 6766045 h 6858000"/>
              <a:gd name="connsiteX459" fmla="*/ 1067484 w 7467600"/>
              <a:gd name="connsiteY459" fmla="*/ 6858000 h 6858000"/>
              <a:gd name="connsiteX460" fmla="*/ 953928 w 7467600"/>
              <a:gd name="connsiteY460" fmla="*/ 6858000 h 6858000"/>
              <a:gd name="connsiteX461" fmla="*/ 959715 w 7467600"/>
              <a:gd name="connsiteY461" fmla="*/ 6850185 h 6858000"/>
              <a:gd name="connsiteX462" fmla="*/ 1483788 w 7467600"/>
              <a:gd name="connsiteY462" fmla="*/ 6259174 h 6858000"/>
              <a:gd name="connsiteX463" fmla="*/ 1100671 w 7467600"/>
              <a:gd name="connsiteY463" fmla="*/ 6252137 h 6858000"/>
              <a:gd name="connsiteX464" fmla="*/ 1090144 w 7467600"/>
              <a:gd name="connsiteY464" fmla="*/ 6256748 h 6858000"/>
              <a:gd name="connsiteX465" fmla="*/ 1095872 w 7467600"/>
              <a:gd name="connsiteY465" fmla="*/ 6271892 h 6858000"/>
              <a:gd name="connsiteX466" fmla="*/ 262785 w 7467600"/>
              <a:gd name="connsiteY466" fmla="*/ 6845450 h 6858000"/>
              <a:gd name="connsiteX467" fmla="*/ 209968 w 7467600"/>
              <a:gd name="connsiteY467" fmla="*/ 6770713 h 6858000"/>
              <a:gd name="connsiteX468" fmla="*/ 873460 w 7467600"/>
              <a:gd name="connsiteY468" fmla="*/ 6253768 h 6858000"/>
              <a:gd name="connsiteX469" fmla="*/ 192686 w 7467600"/>
              <a:gd name="connsiteY469" fmla="*/ 5849257 h 6858000"/>
              <a:gd name="connsiteX470" fmla="*/ 4696 w 7467600"/>
              <a:gd name="connsiteY470" fmla="*/ 5697668 h 6858000"/>
              <a:gd name="connsiteX471" fmla="*/ 0 w 7467600"/>
              <a:gd name="connsiteY471" fmla="*/ 5689984 h 6858000"/>
              <a:gd name="connsiteX472" fmla="*/ 0 w 7467600"/>
              <a:gd name="connsiteY472" fmla="*/ 5513472 h 6858000"/>
              <a:gd name="connsiteX473" fmla="*/ 174101 w 7467600"/>
              <a:gd name="connsiteY473" fmla="*/ 5620277 h 6858000"/>
              <a:gd name="connsiteX474" fmla="*/ 891800 w 7467600"/>
              <a:gd name="connsiteY474" fmla="*/ 6036935 h 6858000"/>
              <a:gd name="connsiteX475" fmla="*/ 1072219 w 7467600"/>
              <a:gd name="connsiteY475" fmla="*/ 6169443 h 6858000"/>
              <a:gd name="connsiteX476" fmla="*/ 1074117 w 7467600"/>
              <a:gd name="connsiteY476" fmla="*/ 6170301 h 6858000"/>
              <a:gd name="connsiteX477" fmla="*/ 1083114 w 7467600"/>
              <a:gd name="connsiteY477" fmla="*/ 6174131 h 6858000"/>
              <a:gd name="connsiteX478" fmla="*/ 1543010 w 7467600"/>
              <a:gd name="connsiteY478" fmla="*/ 6191140 h 6858000"/>
              <a:gd name="connsiteX479" fmla="*/ 1551080 w 7467600"/>
              <a:gd name="connsiteY479" fmla="*/ 6195006 h 6858000"/>
              <a:gd name="connsiteX480" fmla="*/ 2345443 w 7467600"/>
              <a:gd name="connsiteY480" fmla="*/ 5549882 h 6858000"/>
              <a:gd name="connsiteX481" fmla="*/ 1721499 w 7467600"/>
              <a:gd name="connsiteY481" fmla="*/ 5599969 h 6858000"/>
              <a:gd name="connsiteX482" fmla="*/ 767716 w 7467600"/>
              <a:gd name="connsiteY482" fmla="*/ 5472768 h 6858000"/>
              <a:gd name="connsiteX483" fmla="*/ 722147 w 7467600"/>
              <a:gd name="connsiteY483" fmla="*/ 5393091 h 6858000"/>
              <a:gd name="connsiteX484" fmla="*/ 1485552 w 7467600"/>
              <a:gd name="connsiteY484" fmla="*/ 5313202 h 6858000"/>
              <a:gd name="connsiteX485" fmla="*/ 2143004 w 7467600"/>
              <a:gd name="connsiteY485" fmla="*/ 5402420 h 6858000"/>
              <a:gd name="connsiteX486" fmla="*/ 1933391 w 7467600"/>
              <a:gd name="connsiteY486" fmla="*/ 5156971 h 6858000"/>
              <a:gd name="connsiteX487" fmla="*/ 1827118 w 7467600"/>
              <a:gd name="connsiteY487" fmla="*/ 4968410 h 6858000"/>
              <a:gd name="connsiteX488" fmla="*/ 1837349 w 7467600"/>
              <a:gd name="connsiteY488" fmla="*/ 4956357 h 6858000"/>
              <a:gd name="connsiteX489" fmla="*/ 2162835 w 7467600"/>
              <a:gd name="connsiteY489" fmla="*/ 5187853 h 6858000"/>
              <a:gd name="connsiteX490" fmla="*/ 2257167 w 7467600"/>
              <a:gd name="connsiteY490" fmla="*/ 5462123 h 6858000"/>
              <a:gd name="connsiteX491" fmla="*/ 2261598 w 7467600"/>
              <a:gd name="connsiteY491" fmla="*/ 5467998 h 6858000"/>
              <a:gd name="connsiteX492" fmla="*/ 2437177 w 7467600"/>
              <a:gd name="connsiteY492" fmla="*/ 5479608 h 6858000"/>
              <a:gd name="connsiteX493" fmla="*/ 2445247 w 7467600"/>
              <a:gd name="connsiteY493" fmla="*/ 5483476 h 6858000"/>
              <a:gd name="connsiteX494" fmla="*/ 2743626 w 7467600"/>
              <a:gd name="connsiteY494" fmla="*/ 5304819 h 6858000"/>
              <a:gd name="connsiteX495" fmla="*/ 3048102 w 7467600"/>
              <a:gd name="connsiteY495" fmla="*/ 5150595 h 6858000"/>
              <a:gd name="connsiteX496" fmla="*/ 1799414 w 7467600"/>
              <a:gd name="connsiteY496" fmla="*/ 4694732 h 6858000"/>
              <a:gd name="connsiteX497" fmla="*/ 1771735 w 7467600"/>
              <a:gd name="connsiteY497" fmla="*/ 4619929 h 6858000"/>
              <a:gd name="connsiteX498" fmla="*/ 3104273 w 7467600"/>
              <a:gd name="connsiteY498" fmla="*/ 5076159 h 6858000"/>
              <a:gd name="connsiteX499" fmla="*/ 3113245 w 7467600"/>
              <a:gd name="connsiteY499" fmla="*/ 5090705 h 6858000"/>
              <a:gd name="connsiteX500" fmla="*/ 3126294 w 7467600"/>
              <a:gd name="connsiteY500" fmla="*/ 5114400 h 6858000"/>
              <a:gd name="connsiteX501" fmla="*/ 3937433 w 7467600"/>
              <a:gd name="connsiteY501" fmla="*/ 4830473 h 6858000"/>
              <a:gd name="connsiteX502" fmla="*/ 3590475 w 7467600"/>
              <a:gd name="connsiteY502" fmla="*/ 4597974 h 6858000"/>
              <a:gd name="connsiteX503" fmla="*/ 3100264 w 7467600"/>
              <a:gd name="connsiteY503" fmla="*/ 4579845 h 6858000"/>
              <a:gd name="connsiteX504" fmla="*/ 2183576 w 7467600"/>
              <a:gd name="connsiteY504" fmla="*/ 4227150 h 6858000"/>
              <a:gd name="connsiteX505" fmla="*/ 2151029 w 7467600"/>
              <a:gd name="connsiteY505" fmla="*/ 4146947 h 6858000"/>
              <a:gd name="connsiteX506" fmla="*/ 3563434 w 7467600"/>
              <a:gd name="connsiteY506" fmla="*/ 4469115 h 6858000"/>
              <a:gd name="connsiteX507" fmla="*/ 3177952 w 7467600"/>
              <a:gd name="connsiteY507" fmla="*/ 3657386 h 6858000"/>
              <a:gd name="connsiteX508" fmla="*/ 3189263 w 7467600"/>
              <a:gd name="connsiteY508" fmla="*/ 3625726 h 6858000"/>
              <a:gd name="connsiteX509" fmla="*/ 3560912 w 7467600"/>
              <a:gd name="connsiteY509" fmla="*/ 4079863 h 6858000"/>
              <a:gd name="connsiteX510" fmla="*/ 3626636 w 7467600"/>
              <a:gd name="connsiteY510" fmla="*/ 4512230 h 6858000"/>
              <a:gd name="connsiteX511" fmla="*/ 3653088 w 7467600"/>
              <a:gd name="connsiteY511" fmla="*/ 4521417 h 6858000"/>
              <a:gd name="connsiteX512" fmla="*/ 3988128 w 7467600"/>
              <a:gd name="connsiteY512" fmla="*/ 4817267 h 6858000"/>
              <a:gd name="connsiteX513" fmla="*/ 4830582 w 7467600"/>
              <a:gd name="connsiteY513" fmla="*/ 4676000 h 6858000"/>
              <a:gd name="connsiteX514" fmla="*/ 4830100 w 7467600"/>
              <a:gd name="connsiteY514" fmla="*/ 4675554 h 6858000"/>
              <a:gd name="connsiteX515" fmla="*/ 4036318 w 7467600"/>
              <a:gd name="connsiteY515" fmla="*/ 4147013 h 6858000"/>
              <a:gd name="connsiteX516" fmla="*/ 3432098 w 7467600"/>
              <a:gd name="connsiteY516" fmla="*/ 3537312 h 6858000"/>
              <a:gd name="connsiteX517" fmla="*/ 3446761 w 7467600"/>
              <a:gd name="connsiteY517" fmla="*/ 3461278 h 6858000"/>
              <a:gd name="connsiteX518" fmla="*/ 4419733 w 7467600"/>
              <a:gd name="connsiteY518" fmla="*/ 3963555 h 6858000"/>
              <a:gd name="connsiteX519" fmla="*/ 4781371 w 7467600"/>
              <a:gd name="connsiteY519" fmla="*/ 4458604 h 6858000"/>
              <a:gd name="connsiteX520" fmla="*/ 4780440 w 7467600"/>
              <a:gd name="connsiteY520" fmla="*/ 4470290 h 6858000"/>
              <a:gd name="connsiteX521" fmla="*/ 4898954 w 7467600"/>
              <a:gd name="connsiteY521" fmla="*/ 4662092 h 6858000"/>
              <a:gd name="connsiteX522" fmla="*/ 4900699 w 7467600"/>
              <a:gd name="connsiteY522" fmla="*/ 4670867 h 6858000"/>
              <a:gd name="connsiteX523" fmla="*/ 5714511 w 7467600"/>
              <a:gd name="connsiteY523" fmla="*/ 4663483 h 6858000"/>
              <a:gd name="connsiteX524" fmla="*/ 5464793 w 7467600"/>
              <a:gd name="connsiteY524" fmla="*/ 4393556 h 6858000"/>
              <a:gd name="connsiteX525" fmla="*/ 5461897 w 7467600"/>
              <a:gd name="connsiteY525" fmla="*/ 4390879 h 6858000"/>
              <a:gd name="connsiteX526" fmla="*/ 4294126 w 7467600"/>
              <a:gd name="connsiteY526" fmla="*/ 3303048 h 6858000"/>
              <a:gd name="connsiteX527" fmla="*/ 4305321 w 7467600"/>
              <a:gd name="connsiteY527" fmla="*/ 3256953 h 6858000"/>
              <a:gd name="connsiteX528" fmla="*/ 4949299 w 7467600"/>
              <a:gd name="connsiteY528" fmla="*/ 3766336 h 6858000"/>
              <a:gd name="connsiteX529" fmla="*/ 5291452 w 7467600"/>
              <a:gd name="connsiteY529" fmla="*/ 4076801 h 6858000"/>
              <a:gd name="connsiteX530" fmla="*/ 5434998 w 7467600"/>
              <a:gd name="connsiteY530" fmla="*/ 4254100 h 6858000"/>
              <a:gd name="connsiteX531" fmla="*/ 5351015 w 7467600"/>
              <a:gd name="connsiteY531" fmla="*/ 3760989 h 6858000"/>
              <a:gd name="connsiteX532" fmla="*/ 5413780 w 7467600"/>
              <a:gd name="connsiteY532" fmla="*/ 2966265 h 6858000"/>
              <a:gd name="connsiteX533" fmla="*/ 5425627 w 7467600"/>
              <a:gd name="connsiteY533" fmla="*/ 2954192 h 6858000"/>
              <a:gd name="connsiteX534" fmla="*/ 6604735 w 7467600"/>
              <a:gd name="connsiteY534" fmla="*/ 2041381 h 6858000"/>
              <a:gd name="connsiteX535" fmla="*/ 7204487 w 7467600"/>
              <a:gd name="connsiteY535" fmla="*/ 2742112 h 6858000"/>
              <a:gd name="connsiteX536" fmla="*/ 7131592 w 7467600"/>
              <a:gd name="connsiteY536" fmla="*/ 2672096 h 6858000"/>
              <a:gd name="connsiteX537" fmla="*/ 6996344 w 7467600"/>
              <a:gd name="connsiteY537" fmla="*/ 2518310 h 6858000"/>
              <a:gd name="connsiteX538" fmla="*/ 6735495 w 7467600"/>
              <a:gd name="connsiteY538" fmla="*/ 2196890 h 6858000"/>
              <a:gd name="connsiteX539" fmla="*/ 6721901 w 7467600"/>
              <a:gd name="connsiteY539" fmla="*/ 2179274 h 6858000"/>
              <a:gd name="connsiteX540" fmla="*/ 6604735 w 7467600"/>
              <a:gd name="connsiteY540" fmla="*/ 2041381 h 6858000"/>
              <a:gd name="connsiteX541" fmla="*/ 6591670 w 7467600"/>
              <a:gd name="connsiteY541" fmla="*/ 1988277 h 6858000"/>
              <a:gd name="connsiteX542" fmla="*/ 6747349 w 7467600"/>
              <a:gd name="connsiteY542" fmla="*/ 2160069 h 6858000"/>
              <a:gd name="connsiteX543" fmla="*/ 6760943 w 7467600"/>
              <a:gd name="connsiteY543" fmla="*/ 2177686 h 6858000"/>
              <a:gd name="connsiteX544" fmla="*/ 7021065 w 7467600"/>
              <a:gd name="connsiteY544" fmla="*/ 2498102 h 6858000"/>
              <a:gd name="connsiteX545" fmla="*/ 7155223 w 7467600"/>
              <a:gd name="connsiteY545" fmla="*/ 2650386 h 6858000"/>
              <a:gd name="connsiteX546" fmla="*/ 7203167 w 7467600"/>
              <a:gd name="connsiteY546" fmla="*/ 2697288 h 6858000"/>
              <a:gd name="connsiteX547" fmla="*/ 6937703 w 7467600"/>
              <a:gd name="connsiteY547" fmla="*/ 2321981 h 6858000"/>
              <a:gd name="connsiteX548" fmla="*/ 6591670 w 7467600"/>
              <a:gd name="connsiteY548" fmla="*/ 1988277 h 6858000"/>
              <a:gd name="connsiteX549" fmla="*/ 5798671 w 7467600"/>
              <a:gd name="connsiteY549" fmla="*/ 1981601 h 6858000"/>
              <a:gd name="connsiteX550" fmla="*/ 5754709 w 7467600"/>
              <a:gd name="connsiteY550" fmla="*/ 2071454 h 6858000"/>
              <a:gd name="connsiteX551" fmla="*/ 5763044 w 7467600"/>
              <a:gd name="connsiteY551" fmla="*/ 2842206 h 6858000"/>
              <a:gd name="connsiteX552" fmla="*/ 5764974 w 7467600"/>
              <a:gd name="connsiteY552" fmla="*/ 2799609 h 6858000"/>
              <a:gd name="connsiteX553" fmla="*/ 5767665 w 7467600"/>
              <a:gd name="connsiteY553" fmla="*/ 2666409 h 6858000"/>
              <a:gd name="connsiteX554" fmla="*/ 5763055 w 7467600"/>
              <a:gd name="connsiteY554" fmla="*/ 2579705 h 6858000"/>
              <a:gd name="connsiteX555" fmla="*/ 5758079 w 7467600"/>
              <a:gd name="connsiteY555" fmla="*/ 2492508 h 6858000"/>
              <a:gd name="connsiteX556" fmla="*/ 5779325 w 7467600"/>
              <a:gd name="connsiteY556" fmla="*/ 2197069 h 6858000"/>
              <a:gd name="connsiteX557" fmla="*/ 5798671 w 7467600"/>
              <a:gd name="connsiteY557" fmla="*/ 1981601 h 6858000"/>
              <a:gd name="connsiteX558" fmla="*/ 5829202 w 7467600"/>
              <a:gd name="connsiteY558" fmla="*/ 1971679 h 6858000"/>
              <a:gd name="connsiteX559" fmla="*/ 5809558 w 7467600"/>
              <a:gd name="connsiteY559" fmla="*/ 2198043 h 6858000"/>
              <a:gd name="connsiteX560" fmla="*/ 5788653 w 7467600"/>
              <a:gd name="connsiteY560" fmla="*/ 2489430 h 6858000"/>
              <a:gd name="connsiteX561" fmla="*/ 5793439 w 7467600"/>
              <a:gd name="connsiteY561" fmla="*/ 2575235 h 6858000"/>
              <a:gd name="connsiteX562" fmla="*/ 5796837 w 7467600"/>
              <a:gd name="connsiteY562" fmla="*/ 2637633 h 6858000"/>
              <a:gd name="connsiteX563" fmla="*/ 5818614 w 7467600"/>
              <a:gd name="connsiteY563" fmla="*/ 2473055 h 6858000"/>
              <a:gd name="connsiteX564" fmla="*/ 5829202 w 7467600"/>
              <a:gd name="connsiteY564" fmla="*/ 1971679 h 6858000"/>
              <a:gd name="connsiteX565" fmla="*/ 5911389 w 7467600"/>
              <a:gd name="connsiteY565" fmla="*/ 1898371 h 6858000"/>
              <a:gd name="connsiteX566" fmla="*/ 6237627 w 7467600"/>
              <a:gd name="connsiteY566" fmla="*/ 2231921 h 6858000"/>
              <a:gd name="connsiteX567" fmla="*/ 5911389 w 7467600"/>
              <a:gd name="connsiteY567" fmla="*/ 1898371 h 6858000"/>
              <a:gd name="connsiteX568" fmla="*/ 6944437 w 7467600"/>
              <a:gd name="connsiteY568" fmla="*/ 1575402 h 6858000"/>
              <a:gd name="connsiteX569" fmla="*/ 6304730 w 7467600"/>
              <a:gd name="connsiteY569" fmla="*/ 1766654 h 6858000"/>
              <a:gd name="connsiteX570" fmla="*/ 6944437 w 7467600"/>
              <a:gd name="connsiteY570" fmla="*/ 1575402 h 6858000"/>
              <a:gd name="connsiteX571" fmla="*/ 7019523 w 7467600"/>
              <a:gd name="connsiteY571" fmla="*/ 1519450 h 6858000"/>
              <a:gd name="connsiteX572" fmla="*/ 6298091 w 7467600"/>
              <a:gd name="connsiteY572" fmla="*/ 1737122 h 6858000"/>
              <a:gd name="connsiteX573" fmla="*/ 7019523 w 7467600"/>
              <a:gd name="connsiteY573" fmla="*/ 1519450 h 6858000"/>
              <a:gd name="connsiteX574" fmla="*/ 2399523 w 7467600"/>
              <a:gd name="connsiteY574" fmla="*/ 1428234 h 6858000"/>
              <a:gd name="connsiteX575" fmla="*/ 2224982 w 7467600"/>
              <a:gd name="connsiteY575" fmla="*/ 1826201 h 6858000"/>
              <a:gd name="connsiteX576" fmla="*/ 2096099 w 7467600"/>
              <a:gd name="connsiteY576" fmla="*/ 2345900 h 6858000"/>
              <a:gd name="connsiteX577" fmla="*/ 2283317 w 7467600"/>
              <a:gd name="connsiteY577" fmla="*/ 1796925 h 6858000"/>
              <a:gd name="connsiteX578" fmla="*/ 2399523 w 7467600"/>
              <a:gd name="connsiteY578" fmla="*/ 1428234 h 6858000"/>
              <a:gd name="connsiteX579" fmla="*/ 2448558 w 7467600"/>
              <a:gd name="connsiteY579" fmla="*/ 1373435 h 6858000"/>
              <a:gd name="connsiteX580" fmla="*/ 2312521 w 7467600"/>
              <a:gd name="connsiteY580" fmla="*/ 1806140 h 6858000"/>
              <a:gd name="connsiteX581" fmla="*/ 2127533 w 7467600"/>
              <a:gd name="connsiteY581" fmla="*/ 2348380 h 6858000"/>
              <a:gd name="connsiteX582" fmla="*/ 2358080 w 7467600"/>
              <a:gd name="connsiteY582" fmla="*/ 1866134 h 6858000"/>
              <a:gd name="connsiteX583" fmla="*/ 2407436 w 7467600"/>
              <a:gd name="connsiteY583" fmla="*/ 1651070 h 6858000"/>
              <a:gd name="connsiteX584" fmla="*/ 2448558 w 7467600"/>
              <a:gd name="connsiteY584" fmla="*/ 1373435 h 6858000"/>
              <a:gd name="connsiteX585" fmla="*/ 278707 w 7467600"/>
              <a:gd name="connsiteY585" fmla="*/ 1352270 h 6858000"/>
              <a:gd name="connsiteX586" fmla="*/ 321570 w 7467600"/>
              <a:gd name="connsiteY586" fmla="*/ 1861610 h 6858000"/>
              <a:gd name="connsiteX587" fmla="*/ 294281 w 7467600"/>
              <a:gd name="connsiteY587" fmla="*/ 1440658 h 6858000"/>
              <a:gd name="connsiteX588" fmla="*/ 278707 w 7467600"/>
              <a:gd name="connsiteY588" fmla="*/ 1352270 h 6858000"/>
              <a:gd name="connsiteX589" fmla="*/ 1423821 w 7467600"/>
              <a:gd name="connsiteY589" fmla="*/ 1351958 h 6858000"/>
              <a:gd name="connsiteX590" fmla="*/ 1638521 w 7467600"/>
              <a:gd name="connsiteY590" fmla="*/ 1908470 h 6858000"/>
              <a:gd name="connsiteX591" fmla="*/ 1754199 w 7467600"/>
              <a:gd name="connsiteY591" fmla="*/ 2149284 h 6858000"/>
              <a:gd name="connsiteX592" fmla="*/ 1908359 w 7467600"/>
              <a:gd name="connsiteY592" fmla="*/ 2364988 h 6858000"/>
              <a:gd name="connsiteX593" fmla="*/ 1647661 w 7467600"/>
              <a:gd name="connsiteY593" fmla="*/ 1825945 h 6858000"/>
              <a:gd name="connsiteX594" fmla="*/ 1423821 w 7467600"/>
              <a:gd name="connsiteY594" fmla="*/ 1351958 h 6858000"/>
              <a:gd name="connsiteX595" fmla="*/ 1431890 w 7467600"/>
              <a:gd name="connsiteY595" fmla="*/ 1306475 h 6858000"/>
              <a:gd name="connsiteX596" fmla="*/ 1507597 w 7467600"/>
              <a:gd name="connsiteY596" fmla="*/ 1446132 h 6858000"/>
              <a:gd name="connsiteX597" fmla="*/ 1674586 w 7467600"/>
              <a:gd name="connsiteY597" fmla="*/ 1813832 h 6858000"/>
              <a:gd name="connsiteX598" fmla="*/ 1815950 w 7467600"/>
              <a:gd name="connsiteY598" fmla="*/ 2128564 h 6858000"/>
              <a:gd name="connsiteX599" fmla="*/ 1984242 w 7467600"/>
              <a:gd name="connsiteY599" fmla="*/ 2430829 h 6858000"/>
              <a:gd name="connsiteX600" fmla="*/ 2014023 w 7467600"/>
              <a:gd name="connsiteY600" fmla="*/ 2450995 h 6858000"/>
              <a:gd name="connsiteX601" fmla="*/ 1747337 w 7467600"/>
              <a:gd name="connsiteY601" fmla="*/ 1855264 h 6858000"/>
              <a:gd name="connsiteX602" fmla="*/ 1533749 w 7467600"/>
              <a:gd name="connsiteY602" fmla="*/ 1478656 h 6858000"/>
              <a:gd name="connsiteX603" fmla="*/ 1431890 w 7467600"/>
              <a:gd name="connsiteY603" fmla="*/ 1306475 h 6858000"/>
              <a:gd name="connsiteX604" fmla="*/ 5052692 w 7467600"/>
              <a:gd name="connsiteY604" fmla="*/ 1292994 h 6858000"/>
              <a:gd name="connsiteX605" fmla="*/ 5200661 w 7467600"/>
              <a:gd name="connsiteY605" fmla="*/ 1635186 h 6858000"/>
              <a:gd name="connsiteX606" fmla="*/ 5297138 w 7467600"/>
              <a:gd name="connsiteY606" fmla="*/ 1906351 h 6858000"/>
              <a:gd name="connsiteX607" fmla="*/ 5052692 w 7467600"/>
              <a:gd name="connsiteY607" fmla="*/ 1292994 h 6858000"/>
              <a:gd name="connsiteX608" fmla="*/ 5009948 w 7467600"/>
              <a:gd name="connsiteY608" fmla="*/ 1273619 h 6858000"/>
              <a:gd name="connsiteX609" fmla="*/ 5121777 w 7467600"/>
              <a:gd name="connsiteY609" fmla="*/ 1654213 h 6858000"/>
              <a:gd name="connsiteX610" fmla="*/ 5293545 w 7467600"/>
              <a:gd name="connsiteY610" fmla="*/ 2072247 h 6858000"/>
              <a:gd name="connsiteX611" fmla="*/ 5294042 w 7467600"/>
              <a:gd name="connsiteY611" fmla="*/ 2065019 h 6858000"/>
              <a:gd name="connsiteX612" fmla="*/ 5171936 w 7467600"/>
              <a:gd name="connsiteY612" fmla="*/ 1647613 h 6858000"/>
              <a:gd name="connsiteX613" fmla="*/ 5009948 w 7467600"/>
              <a:gd name="connsiteY613" fmla="*/ 1273619 h 6858000"/>
              <a:gd name="connsiteX614" fmla="*/ 655236 w 7467600"/>
              <a:gd name="connsiteY614" fmla="*/ 1268632 h 6858000"/>
              <a:gd name="connsiteX615" fmla="*/ 839521 w 7467600"/>
              <a:gd name="connsiteY615" fmla="*/ 1685315 h 6858000"/>
              <a:gd name="connsiteX616" fmla="*/ 1109416 w 7467600"/>
              <a:gd name="connsiteY616" fmla="*/ 2061663 h 6858000"/>
              <a:gd name="connsiteX617" fmla="*/ 1298300 w 7467600"/>
              <a:gd name="connsiteY617" fmla="*/ 2247742 h 6858000"/>
              <a:gd name="connsiteX618" fmla="*/ 1125871 w 7467600"/>
              <a:gd name="connsiteY618" fmla="*/ 1989513 h 6858000"/>
              <a:gd name="connsiteX619" fmla="*/ 981574 w 7467600"/>
              <a:gd name="connsiteY619" fmla="*/ 1783157 h 6858000"/>
              <a:gd name="connsiteX620" fmla="*/ 922198 w 7467600"/>
              <a:gd name="connsiteY620" fmla="*/ 1677437 h 6858000"/>
              <a:gd name="connsiteX621" fmla="*/ 869293 w 7467600"/>
              <a:gd name="connsiteY621" fmla="*/ 1583214 h 6858000"/>
              <a:gd name="connsiteX622" fmla="*/ 751431 w 7467600"/>
              <a:gd name="connsiteY622" fmla="*/ 1405731 h 6858000"/>
              <a:gd name="connsiteX623" fmla="*/ 655236 w 7467600"/>
              <a:gd name="connsiteY623" fmla="*/ 1268632 h 6858000"/>
              <a:gd name="connsiteX624" fmla="*/ 6516292 w 7467600"/>
              <a:gd name="connsiteY624" fmla="*/ 1263064 h 6858000"/>
              <a:gd name="connsiteX625" fmla="*/ 5736320 w 7467600"/>
              <a:gd name="connsiteY625" fmla="*/ 1501803 h 6858000"/>
              <a:gd name="connsiteX626" fmla="*/ 6516292 w 7467600"/>
              <a:gd name="connsiteY626" fmla="*/ 1263064 h 6858000"/>
              <a:gd name="connsiteX627" fmla="*/ 291466 w 7467600"/>
              <a:gd name="connsiteY627" fmla="*/ 1250369 h 6858000"/>
              <a:gd name="connsiteX628" fmla="*/ 323180 w 7467600"/>
              <a:gd name="connsiteY628" fmla="*/ 1435283 h 6858000"/>
              <a:gd name="connsiteX629" fmla="*/ 349381 w 7467600"/>
              <a:gd name="connsiteY629" fmla="*/ 1875041 h 6858000"/>
              <a:gd name="connsiteX630" fmla="*/ 374363 w 7467600"/>
              <a:gd name="connsiteY630" fmla="*/ 1506494 h 6858000"/>
              <a:gd name="connsiteX631" fmla="*/ 302168 w 7467600"/>
              <a:gd name="connsiteY631" fmla="*/ 1274495 h 6858000"/>
              <a:gd name="connsiteX632" fmla="*/ 291466 w 7467600"/>
              <a:gd name="connsiteY632" fmla="*/ 1250369 h 6858000"/>
              <a:gd name="connsiteX633" fmla="*/ 678222 w 7467600"/>
              <a:gd name="connsiteY633" fmla="*/ 1248670 h 6858000"/>
              <a:gd name="connsiteX634" fmla="*/ 775536 w 7467600"/>
              <a:gd name="connsiteY634" fmla="*/ 1388015 h 6858000"/>
              <a:gd name="connsiteX635" fmla="*/ 894529 w 7467600"/>
              <a:gd name="connsiteY635" fmla="*/ 1567739 h 6858000"/>
              <a:gd name="connsiteX636" fmla="*/ 948000 w 7467600"/>
              <a:gd name="connsiteY636" fmla="*/ 1663088 h 6858000"/>
              <a:gd name="connsiteX637" fmla="*/ 1006812 w 7467600"/>
              <a:gd name="connsiteY637" fmla="*/ 1767683 h 6858000"/>
              <a:gd name="connsiteX638" fmla="*/ 1149133 w 7467600"/>
              <a:gd name="connsiteY638" fmla="*/ 1971513 h 6858000"/>
              <a:gd name="connsiteX639" fmla="*/ 1333952 w 7467600"/>
              <a:gd name="connsiteY639" fmla="*/ 2251620 h 6858000"/>
              <a:gd name="connsiteX640" fmla="*/ 1337329 w 7467600"/>
              <a:gd name="connsiteY640" fmla="*/ 2258350 h 6858000"/>
              <a:gd name="connsiteX641" fmla="*/ 1014726 w 7467600"/>
              <a:gd name="connsiteY641" fmla="*/ 1615556 h 6858000"/>
              <a:gd name="connsiteX642" fmla="*/ 678222 w 7467600"/>
              <a:gd name="connsiteY642" fmla="*/ 1248670 h 6858000"/>
              <a:gd name="connsiteX643" fmla="*/ 6691602 w 7467600"/>
              <a:gd name="connsiteY643" fmla="*/ 1140573 h 6858000"/>
              <a:gd name="connsiteX644" fmla="*/ 6571100 w 7467600"/>
              <a:gd name="connsiteY644" fmla="*/ 1183662 h 6858000"/>
              <a:gd name="connsiteX645" fmla="*/ 6241687 w 7467600"/>
              <a:gd name="connsiteY645" fmla="*/ 1257600 h 6858000"/>
              <a:gd name="connsiteX646" fmla="*/ 5693009 w 7467600"/>
              <a:gd name="connsiteY646" fmla="*/ 1478256 h 6858000"/>
              <a:gd name="connsiteX647" fmla="*/ 6548420 w 7467600"/>
              <a:gd name="connsiteY647" fmla="*/ 1214599 h 6858000"/>
              <a:gd name="connsiteX648" fmla="*/ 6605473 w 7467600"/>
              <a:gd name="connsiteY648" fmla="*/ 1184686 h 6858000"/>
              <a:gd name="connsiteX649" fmla="*/ 6691602 w 7467600"/>
              <a:gd name="connsiteY649" fmla="*/ 1140573 h 6858000"/>
              <a:gd name="connsiteX650" fmla="*/ 4002475 w 7467600"/>
              <a:gd name="connsiteY650" fmla="*/ 1037802 h 6858000"/>
              <a:gd name="connsiteX651" fmla="*/ 4000324 w 7467600"/>
              <a:gd name="connsiteY651" fmla="*/ 1039362 h 6858000"/>
              <a:gd name="connsiteX652" fmla="*/ 4002862 w 7467600"/>
              <a:gd name="connsiteY652" fmla="*/ 1042866 h 6858000"/>
              <a:gd name="connsiteX653" fmla="*/ 4002475 w 7467600"/>
              <a:gd name="connsiteY653" fmla="*/ 1037802 h 6858000"/>
              <a:gd name="connsiteX654" fmla="*/ 506322 w 7467600"/>
              <a:gd name="connsiteY654" fmla="*/ 1020997 h 6858000"/>
              <a:gd name="connsiteX655" fmla="*/ 533068 w 7467600"/>
              <a:gd name="connsiteY655" fmla="*/ 1029409 h 6858000"/>
              <a:gd name="connsiteX656" fmla="*/ 1232525 w 7467600"/>
              <a:gd name="connsiteY656" fmla="*/ 1804675 h 6858000"/>
              <a:gd name="connsiteX657" fmla="*/ 1388858 w 7467600"/>
              <a:gd name="connsiteY657" fmla="*/ 2368011 h 6858000"/>
              <a:gd name="connsiteX658" fmla="*/ 1384098 w 7467600"/>
              <a:gd name="connsiteY658" fmla="*/ 2378125 h 6858000"/>
              <a:gd name="connsiteX659" fmla="*/ 1425393 w 7467600"/>
              <a:gd name="connsiteY659" fmla="*/ 2589124 h 6858000"/>
              <a:gd name="connsiteX660" fmla="*/ 1424001 w 7467600"/>
              <a:gd name="connsiteY660" fmla="*/ 2597541 h 6858000"/>
              <a:gd name="connsiteX661" fmla="*/ 2152729 w 7467600"/>
              <a:gd name="connsiteY661" fmla="*/ 2864487 h 6858000"/>
              <a:gd name="connsiteX662" fmla="*/ 2020609 w 7467600"/>
              <a:gd name="connsiteY662" fmla="*/ 2539671 h 6858000"/>
              <a:gd name="connsiteX663" fmla="*/ 2018920 w 7467600"/>
              <a:gd name="connsiteY663" fmla="*/ 2536309 h 6858000"/>
              <a:gd name="connsiteX664" fmla="*/ 1342441 w 7467600"/>
              <a:gd name="connsiteY664" fmla="*/ 1173017 h 6858000"/>
              <a:gd name="connsiteX665" fmla="*/ 1367925 w 7467600"/>
              <a:gd name="connsiteY665" fmla="*/ 1135648 h 6858000"/>
              <a:gd name="connsiteX666" fmla="*/ 1771401 w 7467600"/>
              <a:gd name="connsiteY666" fmla="*/ 1806673 h 6858000"/>
              <a:gd name="connsiteX667" fmla="*/ 1972385 w 7467600"/>
              <a:gd name="connsiteY667" fmla="*/ 2198735 h 6858000"/>
              <a:gd name="connsiteX668" fmla="*/ 2040892 w 7467600"/>
              <a:gd name="connsiteY668" fmla="*/ 2405205 h 6858000"/>
              <a:gd name="connsiteX669" fmla="*/ 2131689 w 7467600"/>
              <a:gd name="connsiteY669" fmla="*/ 1936926 h 6858000"/>
              <a:gd name="connsiteX670" fmla="*/ 2454820 w 7467600"/>
              <a:gd name="connsiteY670" fmla="*/ 1248808 h 6858000"/>
              <a:gd name="connsiteX671" fmla="*/ 2492512 w 7467600"/>
              <a:gd name="connsiteY671" fmla="*/ 1302920 h 6858000"/>
              <a:gd name="connsiteX672" fmla="*/ 2081216 w 7467600"/>
              <a:gd name="connsiteY672" fmla="*/ 2527513 h 6858000"/>
              <a:gd name="connsiteX673" fmla="*/ 2081211 w 7467600"/>
              <a:gd name="connsiteY673" fmla="*/ 2528916 h 6858000"/>
              <a:gd name="connsiteX674" fmla="*/ 2199067 w 7467600"/>
              <a:gd name="connsiteY674" fmla="*/ 2884061 h 6858000"/>
              <a:gd name="connsiteX675" fmla="*/ 3192586 w 7467600"/>
              <a:gd name="connsiteY675" fmla="*/ 3411496 h 6858000"/>
              <a:gd name="connsiteX676" fmla="*/ 3182620 w 7467600"/>
              <a:gd name="connsiteY676" fmla="*/ 3483279 h 6858000"/>
              <a:gd name="connsiteX677" fmla="*/ 2435119 w 7467600"/>
              <a:gd name="connsiteY677" fmla="*/ 3080173 h 6858000"/>
              <a:gd name="connsiteX678" fmla="*/ 2410152 w 7467600"/>
              <a:gd name="connsiteY678" fmla="*/ 3063751 h 6858000"/>
              <a:gd name="connsiteX679" fmla="*/ 2408099 w 7467600"/>
              <a:gd name="connsiteY679" fmla="*/ 3064403 h 6858000"/>
              <a:gd name="connsiteX680" fmla="*/ 2407218 w 7467600"/>
              <a:gd name="connsiteY680" fmla="*/ 3070324 h 6858000"/>
              <a:gd name="connsiteX681" fmla="*/ 2380138 w 7467600"/>
              <a:gd name="connsiteY681" fmla="*/ 3099341 h 6858000"/>
              <a:gd name="connsiteX682" fmla="*/ 1765923 w 7467600"/>
              <a:gd name="connsiteY682" fmla="*/ 3581043 h 6858000"/>
              <a:gd name="connsiteX683" fmla="*/ 1702258 w 7467600"/>
              <a:gd name="connsiteY683" fmla="*/ 3612286 h 6858000"/>
              <a:gd name="connsiteX684" fmla="*/ 1538370 w 7467600"/>
              <a:gd name="connsiteY684" fmla="*/ 3811804 h 6858000"/>
              <a:gd name="connsiteX685" fmla="*/ 542867 w 7467600"/>
              <a:gd name="connsiteY685" fmla="*/ 4944092 h 6858000"/>
              <a:gd name="connsiteX686" fmla="*/ 515800 w 7467600"/>
              <a:gd name="connsiteY686" fmla="*/ 4862180 h 6858000"/>
              <a:gd name="connsiteX687" fmla="*/ 909145 w 7467600"/>
              <a:gd name="connsiteY687" fmla="*/ 4199225 h 6858000"/>
              <a:gd name="connsiteX688" fmla="*/ 1214067 w 7467600"/>
              <a:gd name="connsiteY688" fmla="*/ 3908561 h 6858000"/>
              <a:gd name="connsiteX689" fmla="*/ 640967 w 7467600"/>
              <a:gd name="connsiteY689" fmla="*/ 4105601 h 6858000"/>
              <a:gd name="connsiteX690" fmla="*/ 112563 w 7467600"/>
              <a:gd name="connsiteY690" fmla="*/ 4396952 h 6858000"/>
              <a:gd name="connsiteX691" fmla="*/ 0 w 7467600"/>
              <a:gd name="connsiteY691" fmla="*/ 4466006 h 6858000"/>
              <a:gd name="connsiteX692" fmla="*/ 0 w 7467600"/>
              <a:gd name="connsiteY692" fmla="*/ 4233763 h 6858000"/>
              <a:gd name="connsiteX693" fmla="*/ 36881 w 7467600"/>
              <a:gd name="connsiteY693" fmla="*/ 4200118 h 6858000"/>
              <a:gd name="connsiteX694" fmla="*/ 910534 w 7467600"/>
              <a:gd name="connsiteY694" fmla="*/ 3629753 h 6858000"/>
              <a:gd name="connsiteX695" fmla="*/ 1578717 w 7467600"/>
              <a:gd name="connsiteY695" fmla="*/ 3575982 h 6858000"/>
              <a:gd name="connsiteX696" fmla="*/ 2338780 w 7467600"/>
              <a:gd name="connsiteY696" fmla="*/ 3033725 h 6858000"/>
              <a:gd name="connsiteX697" fmla="*/ 1807991 w 7467600"/>
              <a:gd name="connsiteY697" fmla="*/ 2807184 h 6858000"/>
              <a:gd name="connsiteX698" fmla="*/ 1416358 w 7467600"/>
              <a:gd name="connsiteY698" fmla="*/ 3112571 h 6858000"/>
              <a:gd name="connsiteX699" fmla="*/ 939066 w 7467600"/>
              <a:gd name="connsiteY699" fmla="*/ 3378798 h 6858000"/>
              <a:gd name="connsiteX700" fmla="*/ 115099 w 7467600"/>
              <a:gd name="connsiteY700" fmla="*/ 3607650 h 6858000"/>
              <a:gd name="connsiteX701" fmla="*/ 97284 w 7467600"/>
              <a:gd name="connsiteY701" fmla="*/ 3520393 h 6858000"/>
              <a:gd name="connsiteX702" fmla="*/ 922050 w 7467600"/>
              <a:gd name="connsiteY702" fmla="*/ 3074867 h 6858000"/>
              <a:gd name="connsiteX703" fmla="*/ 1405265 w 7467600"/>
              <a:gd name="connsiteY703" fmla="*/ 3016319 h 6858000"/>
              <a:gd name="connsiteX704" fmla="*/ 1407512 w 7467600"/>
              <a:gd name="connsiteY704" fmla="*/ 3018001 h 6858000"/>
              <a:gd name="connsiteX705" fmla="*/ 1726266 w 7467600"/>
              <a:gd name="connsiteY705" fmla="*/ 2777274 h 6858000"/>
              <a:gd name="connsiteX706" fmla="*/ 625390 w 7467600"/>
              <a:gd name="connsiteY706" fmla="*/ 2514541 h 6858000"/>
              <a:gd name="connsiteX707" fmla="*/ 619799 w 7467600"/>
              <a:gd name="connsiteY707" fmla="*/ 2527180 h 6858000"/>
              <a:gd name="connsiteX708" fmla="*/ 310030 w 7467600"/>
              <a:gd name="connsiteY708" fmla="*/ 2771818 h 6858000"/>
              <a:gd name="connsiteX709" fmla="*/ 173877 w 7467600"/>
              <a:gd name="connsiteY709" fmla="*/ 2937056 h 6858000"/>
              <a:gd name="connsiteX710" fmla="*/ 77889 w 7467600"/>
              <a:gd name="connsiteY710" fmla="*/ 3138440 h 6858000"/>
              <a:gd name="connsiteX711" fmla="*/ 0 w 7467600"/>
              <a:gd name="connsiteY711" fmla="*/ 3271395 h 6858000"/>
              <a:gd name="connsiteX712" fmla="*/ 0 w 7467600"/>
              <a:gd name="connsiteY712" fmla="*/ 3153002 h 6858000"/>
              <a:gd name="connsiteX713" fmla="*/ 2386 w 7467600"/>
              <a:gd name="connsiteY713" fmla="*/ 3149203 h 6858000"/>
              <a:gd name="connsiteX714" fmla="*/ 89753 w 7467600"/>
              <a:gd name="connsiteY714" fmla="*/ 2987702 h 6858000"/>
              <a:gd name="connsiteX715" fmla="*/ 76869 w 7467600"/>
              <a:gd name="connsiteY715" fmla="*/ 3005404 h 6858000"/>
              <a:gd name="connsiteX716" fmla="*/ 32049 w 7467600"/>
              <a:gd name="connsiteY716" fmla="*/ 3065814 h 6858000"/>
              <a:gd name="connsiteX717" fmla="*/ 0 w 7467600"/>
              <a:gd name="connsiteY717" fmla="*/ 3108744 h 6858000"/>
              <a:gd name="connsiteX718" fmla="*/ 0 w 7467600"/>
              <a:gd name="connsiteY718" fmla="*/ 3058059 h 6858000"/>
              <a:gd name="connsiteX719" fmla="*/ 7610 w 7467600"/>
              <a:gd name="connsiteY719" fmla="*/ 3047889 h 6858000"/>
              <a:gd name="connsiteX720" fmla="*/ 52419 w 7467600"/>
              <a:gd name="connsiteY720" fmla="*/ 2987479 h 6858000"/>
              <a:gd name="connsiteX721" fmla="*/ 59142 w 7467600"/>
              <a:gd name="connsiteY721" fmla="*/ 2978488 h 6858000"/>
              <a:gd name="connsiteX722" fmla="*/ 0 w 7467600"/>
              <a:gd name="connsiteY722" fmla="*/ 3015334 h 6858000"/>
              <a:gd name="connsiteX723" fmla="*/ 0 w 7467600"/>
              <a:gd name="connsiteY723" fmla="*/ 2914286 h 6858000"/>
              <a:gd name="connsiteX724" fmla="*/ 36383 w 7467600"/>
              <a:gd name="connsiteY724" fmla="*/ 2901128 h 6858000"/>
              <a:gd name="connsiteX725" fmla="*/ 156329 w 7467600"/>
              <a:gd name="connsiteY725" fmla="*/ 2840533 h 6858000"/>
              <a:gd name="connsiteX726" fmla="*/ 358355 w 7467600"/>
              <a:gd name="connsiteY726" fmla="*/ 2620471 h 6858000"/>
              <a:gd name="connsiteX727" fmla="*/ 510577 w 7467600"/>
              <a:gd name="connsiteY727" fmla="*/ 2501244 h 6858000"/>
              <a:gd name="connsiteX728" fmla="*/ 211967 w 7467600"/>
              <a:gd name="connsiteY728" fmla="*/ 2479171 h 6858000"/>
              <a:gd name="connsiteX729" fmla="*/ 0 w 7467600"/>
              <a:gd name="connsiteY729" fmla="*/ 2476398 h 6858000"/>
              <a:gd name="connsiteX730" fmla="*/ 0 w 7467600"/>
              <a:gd name="connsiteY730" fmla="*/ 2389189 h 6858000"/>
              <a:gd name="connsiteX731" fmla="*/ 103062 w 7467600"/>
              <a:gd name="connsiteY731" fmla="*/ 2389518 h 6858000"/>
              <a:gd name="connsiteX732" fmla="*/ 510734 w 7467600"/>
              <a:gd name="connsiteY732" fmla="*/ 2416201 h 6858000"/>
              <a:gd name="connsiteX733" fmla="*/ 279257 w 7467600"/>
              <a:gd name="connsiteY733" fmla="*/ 2092102 h 6858000"/>
              <a:gd name="connsiteX734" fmla="*/ 65265 w 7467600"/>
              <a:gd name="connsiteY734" fmla="*/ 2006049 h 6858000"/>
              <a:gd name="connsiteX735" fmla="*/ 0 w 7467600"/>
              <a:gd name="connsiteY735" fmla="*/ 1982532 h 6858000"/>
              <a:gd name="connsiteX736" fmla="*/ 0 w 7467600"/>
              <a:gd name="connsiteY736" fmla="*/ 1912789 h 6858000"/>
              <a:gd name="connsiteX737" fmla="*/ 97460 w 7467600"/>
              <a:gd name="connsiteY737" fmla="*/ 1953725 h 6858000"/>
              <a:gd name="connsiteX738" fmla="*/ 221272 w 7467600"/>
              <a:gd name="connsiteY738" fmla="*/ 1980766 h 6858000"/>
              <a:gd name="connsiteX739" fmla="*/ 116765 w 7467600"/>
              <a:gd name="connsiteY739" fmla="*/ 1911033 h 6858000"/>
              <a:gd name="connsiteX740" fmla="*/ 16405 w 7467600"/>
              <a:gd name="connsiteY740" fmla="*/ 1803412 h 6858000"/>
              <a:gd name="connsiteX741" fmla="*/ 0 w 7467600"/>
              <a:gd name="connsiteY741" fmla="*/ 1784777 h 6858000"/>
              <a:gd name="connsiteX742" fmla="*/ 0 w 7467600"/>
              <a:gd name="connsiteY742" fmla="*/ 1740082 h 6858000"/>
              <a:gd name="connsiteX743" fmla="*/ 39394 w 7467600"/>
              <a:gd name="connsiteY743" fmla="*/ 1784856 h 6858000"/>
              <a:gd name="connsiteX744" fmla="*/ 135813 w 7467600"/>
              <a:gd name="connsiteY744" fmla="*/ 1888838 h 6858000"/>
              <a:gd name="connsiteX745" fmla="*/ 242575 w 7467600"/>
              <a:gd name="connsiteY745" fmla="*/ 1958841 h 6858000"/>
              <a:gd name="connsiteX746" fmla="*/ 82197 w 7467600"/>
              <a:gd name="connsiteY746" fmla="*/ 1754826 h 6858000"/>
              <a:gd name="connsiteX747" fmla="*/ 0 w 7467600"/>
              <a:gd name="connsiteY747" fmla="*/ 1679650 h 6858000"/>
              <a:gd name="connsiteX748" fmla="*/ 0 w 7467600"/>
              <a:gd name="connsiteY748" fmla="*/ 1602463 h 6858000"/>
              <a:gd name="connsiteX749" fmla="*/ 84689 w 7467600"/>
              <a:gd name="connsiteY749" fmla="*/ 1677442 h 6858000"/>
              <a:gd name="connsiteX750" fmla="*/ 298437 w 7467600"/>
              <a:gd name="connsiteY750" fmla="*/ 1968019 h 6858000"/>
              <a:gd name="connsiteX751" fmla="*/ 227269 w 7467600"/>
              <a:gd name="connsiteY751" fmla="*/ 1114064 h 6858000"/>
              <a:gd name="connsiteX752" fmla="*/ 248003 w 7467600"/>
              <a:gd name="connsiteY752" fmla="*/ 1089613 h 6858000"/>
              <a:gd name="connsiteX753" fmla="*/ 427020 w 7467600"/>
              <a:gd name="connsiteY753" fmla="*/ 1619803 h 6858000"/>
              <a:gd name="connsiteX754" fmla="*/ 340345 w 7467600"/>
              <a:gd name="connsiteY754" fmla="*/ 2027739 h 6858000"/>
              <a:gd name="connsiteX755" fmla="*/ 360865 w 7467600"/>
              <a:gd name="connsiteY755" fmla="*/ 2044827 h 6858000"/>
              <a:gd name="connsiteX756" fmla="*/ 560414 w 7467600"/>
              <a:gd name="connsiteY756" fmla="*/ 2421457 h 6858000"/>
              <a:gd name="connsiteX757" fmla="*/ 1359703 w 7467600"/>
              <a:gd name="connsiteY757" fmla="*/ 2578554 h 6858000"/>
              <a:gd name="connsiteX758" fmla="*/ 1359422 w 7467600"/>
              <a:gd name="connsiteY758" fmla="*/ 2577994 h 6858000"/>
              <a:gd name="connsiteX759" fmla="*/ 828701 w 7467600"/>
              <a:gd name="connsiteY759" fmla="*/ 1839520 h 6858000"/>
              <a:gd name="connsiteX760" fmla="*/ 494427 w 7467600"/>
              <a:gd name="connsiteY760" fmla="*/ 1092333 h 6858000"/>
              <a:gd name="connsiteX761" fmla="*/ 506322 w 7467600"/>
              <a:gd name="connsiteY761" fmla="*/ 1020997 h 6858000"/>
              <a:gd name="connsiteX762" fmla="*/ 4570198 w 7467600"/>
              <a:gd name="connsiteY762" fmla="*/ 978081 h 6858000"/>
              <a:gd name="connsiteX763" fmla="*/ 4523691 w 7467600"/>
              <a:gd name="connsiteY763" fmla="*/ 1127776 h 6858000"/>
              <a:gd name="connsiteX764" fmla="*/ 4509875 w 7467600"/>
              <a:gd name="connsiteY764" fmla="*/ 1167552 h 6858000"/>
              <a:gd name="connsiteX765" fmla="*/ 4478168 w 7467600"/>
              <a:gd name="connsiteY765" fmla="*/ 1260735 h 6858000"/>
              <a:gd name="connsiteX766" fmla="*/ 4409309 w 7467600"/>
              <a:gd name="connsiteY766" fmla="*/ 1666996 h 6858000"/>
              <a:gd name="connsiteX767" fmla="*/ 4370031 w 7467600"/>
              <a:gd name="connsiteY767" fmla="*/ 1955666 h 6858000"/>
              <a:gd name="connsiteX768" fmla="*/ 4570198 w 7467600"/>
              <a:gd name="connsiteY768" fmla="*/ 978081 h 6858000"/>
              <a:gd name="connsiteX769" fmla="*/ 4557898 w 7467600"/>
              <a:gd name="connsiteY769" fmla="*/ 900011 h 6858000"/>
              <a:gd name="connsiteX770" fmla="*/ 4344840 w 7467600"/>
              <a:gd name="connsiteY770" fmla="*/ 1922038 h 6858000"/>
              <a:gd name="connsiteX771" fmla="*/ 4378710 w 7467600"/>
              <a:gd name="connsiteY771" fmla="*/ 1665516 h 6858000"/>
              <a:gd name="connsiteX772" fmla="*/ 4448798 w 7467600"/>
              <a:gd name="connsiteY772" fmla="*/ 1253024 h 6858000"/>
              <a:gd name="connsiteX773" fmla="*/ 4480315 w 7467600"/>
              <a:gd name="connsiteY773" fmla="*/ 1158454 h 6858000"/>
              <a:gd name="connsiteX774" fmla="*/ 4494133 w 7467600"/>
              <a:gd name="connsiteY774" fmla="*/ 1118676 h 6858000"/>
              <a:gd name="connsiteX775" fmla="*/ 4557898 w 7467600"/>
              <a:gd name="connsiteY775" fmla="*/ 900011 h 6858000"/>
              <a:gd name="connsiteX776" fmla="*/ 5870151 w 7467600"/>
              <a:gd name="connsiteY776" fmla="*/ 898890 h 6858000"/>
              <a:gd name="connsiteX777" fmla="*/ 5861335 w 7467600"/>
              <a:gd name="connsiteY777" fmla="*/ 899177 h 6858000"/>
              <a:gd name="connsiteX778" fmla="*/ 5843702 w 7467600"/>
              <a:gd name="connsiteY778" fmla="*/ 899748 h 6858000"/>
              <a:gd name="connsiteX779" fmla="*/ 5651107 w 7467600"/>
              <a:gd name="connsiteY779" fmla="*/ 920306 h 6858000"/>
              <a:gd name="connsiteX780" fmla="*/ 5459407 w 7467600"/>
              <a:gd name="connsiteY780" fmla="*/ 940975 h 6858000"/>
              <a:gd name="connsiteX781" fmla="*/ 5374846 w 7467600"/>
              <a:gd name="connsiteY781" fmla="*/ 941988 h 6858000"/>
              <a:gd name="connsiteX782" fmla="*/ 5256105 w 7467600"/>
              <a:gd name="connsiteY782" fmla="*/ 945632 h 6858000"/>
              <a:gd name="connsiteX783" fmla="*/ 5107071 w 7467600"/>
              <a:gd name="connsiteY783" fmla="*/ 969720 h 6858000"/>
              <a:gd name="connsiteX784" fmla="*/ 4998681 w 7467600"/>
              <a:gd name="connsiteY784" fmla="*/ 988771 h 6858000"/>
              <a:gd name="connsiteX785" fmla="*/ 5870151 w 7467600"/>
              <a:gd name="connsiteY785" fmla="*/ 898890 h 6858000"/>
              <a:gd name="connsiteX786" fmla="*/ 5504425 w 7467600"/>
              <a:gd name="connsiteY786" fmla="*/ 848067 h 6858000"/>
              <a:gd name="connsiteX787" fmla="*/ 4968849 w 7467600"/>
              <a:gd name="connsiteY787" fmla="*/ 962318 h 6858000"/>
              <a:gd name="connsiteX788" fmla="*/ 5104039 w 7467600"/>
              <a:gd name="connsiteY788" fmla="*/ 940634 h 6858000"/>
              <a:gd name="connsiteX789" fmla="*/ 5256311 w 7467600"/>
              <a:gd name="connsiteY789" fmla="*/ 916490 h 6858000"/>
              <a:gd name="connsiteX790" fmla="*/ 5377381 w 7467600"/>
              <a:gd name="connsiteY790" fmla="*/ 912671 h 6858000"/>
              <a:gd name="connsiteX791" fmla="*/ 5460148 w 7467600"/>
              <a:gd name="connsiteY791" fmla="*/ 911442 h 6858000"/>
              <a:gd name="connsiteX792" fmla="*/ 5648971 w 7467600"/>
              <a:gd name="connsiteY792" fmla="*/ 891331 h 6858000"/>
              <a:gd name="connsiteX793" fmla="*/ 5844807 w 7467600"/>
              <a:gd name="connsiteY793" fmla="*/ 870718 h 6858000"/>
              <a:gd name="connsiteX794" fmla="*/ 5862975 w 7467600"/>
              <a:gd name="connsiteY794" fmla="*/ 869756 h 6858000"/>
              <a:gd name="connsiteX795" fmla="*/ 5920887 w 7467600"/>
              <a:gd name="connsiteY795" fmla="*/ 865929 h 6858000"/>
              <a:gd name="connsiteX796" fmla="*/ 5504425 w 7467600"/>
              <a:gd name="connsiteY796" fmla="*/ 848067 h 6858000"/>
              <a:gd name="connsiteX797" fmla="*/ 3607114 w 7467600"/>
              <a:gd name="connsiteY797" fmla="*/ 467441 h 6858000"/>
              <a:gd name="connsiteX798" fmla="*/ 3296242 w 7467600"/>
              <a:gd name="connsiteY798" fmla="*/ 807991 h 6858000"/>
              <a:gd name="connsiteX799" fmla="*/ 3174674 w 7467600"/>
              <a:gd name="connsiteY799" fmla="*/ 919759 h 6858000"/>
              <a:gd name="connsiteX800" fmla="*/ 3042978 w 7467600"/>
              <a:gd name="connsiteY800" fmla="*/ 1054894 h 6858000"/>
              <a:gd name="connsiteX801" fmla="*/ 2968914 w 7467600"/>
              <a:gd name="connsiteY801" fmla="*/ 1133756 h 6858000"/>
              <a:gd name="connsiteX802" fmla="*/ 3103823 w 7467600"/>
              <a:gd name="connsiteY802" fmla="*/ 1026814 h 6858000"/>
              <a:gd name="connsiteX803" fmla="*/ 3607114 w 7467600"/>
              <a:gd name="connsiteY803" fmla="*/ 467441 h 6858000"/>
              <a:gd name="connsiteX804" fmla="*/ 3744487 w 7467600"/>
              <a:gd name="connsiteY804" fmla="*/ 383136 h 6858000"/>
              <a:gd name="connsiteX805" fmla="*/ 3970213 w 7467600"/>
              <a:gd name="connsiteY805" fmla="*/ 995559 h 6858000"/>
              <a:gd name="connsiteX806" fmla="*/ 3744487 w 7467600"/>
              <a:gd name="connsiteY806" fmla="*/ 383136 h 6858000"/>
              <a:gd name="connsiteX807" fmla="*/ 3624562 w 7467600"/>
              <a:gd name="connsiteY807" fmla="*/ 367041 h 6858000"/>
              <a:gd name="connsiteX808" fmla="*/ 3489712 w 7467600"/>
              <a:gd name="connsiteY808" fmla="*/ 485386 h 6858000"/>
              <a:gd name="connsiteX809" fmla="*/ 3182994 w 7467600"/>
              <a:gd name="connsiteY809" fmla="*/ 828265 h 6858000"/>
              <a:gd name="connsiteX810" fmla="*/ 2892114 w 7467600"/>
              <a:gd name="connsiteY810" fmla="*/ 1172635 h 6858000"/>
              <a:gd name="connsiteX811" fmla="*/ 3021459 w 7467600"/>
              <a:gd name="connsiteY811" fmla="*/ 1035385 h 6858000"/>
              <a:gd name="connsiteX812" fmla="*/ 3153873 w 7467600"/>
              <a:gd name="connsiteY812" fmla="*/ 898971 h 6858000"/>
              <a:gd name="connsiteX813" fmla="*/ 3276511 w 7467600"/>
              <a:gd name="connsiteY813" fmla="*/ 786423 h 6858000"/>
              <a:gd name="connsiteX814" fmla="*/ 3584154 w 7467600"/>
              <a:gd name="connsiteY814" fmla="*/ 448218 h 6858000"/>
              <a:gd name="connsiteX815" fmla="*/ 3624562 w 7467600"/>
              <a:gd name="connsiteY815" fmla="*/ 367041 h 6858000"/>
              <a:gd name="connsiteX816" fmla="*/ 3766672 w 7467600"/>
              <a:gd name="connsiteY816" fmla="*/ 359429 h 6858000"/>
              <a:gd name="connsiteX817" fmla="*/ 3996338 w 7467600"/>
              <a:gd name="connsiteY817" fmla="*/ 968237 h 6858000"/>
              <a:gd name="connsiteX818" fmla="*/ 3766672 w 7467600"/>
              <a:gd name="connsiteY818" fmla="*/ 359429 h 6858000"/>
              <a:gd name="connsiteX819" fmla="*/ 5805386 w 7467600"/>
              <a:gd name="connsiteY819" fmla="*/ 239240 h 6858000"/>
              <a:gd name="connsiteX820" fmla="*/ 5736947 w 7467600"/>
              <a:gd name="connsiteY820" fmla="*/ 261367 h 6858000"/>
              <a:gd name="connsiteX821" fmla="*/ 5427012 w 7467600"/>
              <a:gd name="connsiteY821" fmla="*/ 311272 h 6858000"/>
              <a:gd name="connsiteX822" fmla="*/ 5147818 w 7467600"/>
              <a:gd name="connsiteY822" fmla="*/ 322112 h 6858000"/>
              <a:gd name="connsiteX823" fmla="*/ 5060854 w 7467600"/>
              <a:gd name="connsiteY823" fmla="*/ 311882 h 6858000"/>
              <a:gd name="connsiteX824" fmla="*/ 4945989 w 7467600"/>
              <a:gd name="connsiteY824" fmla="*/ 300516 h 6858000"/>
              <a:gd name="connsiteX825" fmla="*/ 5410479 w 7467600"/>
              <a:gd name="connsiteY825" fmla="*/ 348434 h 6858000"/>
              <a:gd name="connsiteX826" fmla="*/ 5805386 w 7467600"/>
              <a:gd name="connsiteY826" fmla="*/ 239240 h 6858000"/>
              <a:gd name="connsiteX827" fmla="*/ 5905192 w 7467600"/>
              <a:gd name="connsiteY827" fmla="*/ 163079 h 6858000"/>
              <a:gd name="connsiteX828" fmla="*/ 5865655 w 7467600"/>
              <a:gd name="connsiteY828" fmla="*/ 171901 h 6858000"/>
              <a:gd name="connsiteX829" fmla="*/ 5259740 w 7467600"/>
              <a:gd name="connsiteY829" fmla="*/ 257013 h 6858000"/>
              <a:gd name="connsiteX830" fmla="*/ 5208466 w 7467600"/>
              <a:gd name="connsiteY830" fmla="*/ 257550 h 6858000"/>
              <a:gd name="connsiteX831" fmla="*/ 4980204 w 7467600"/>
              <a:gd name="connsiteY831" fmla="*/ 271903 h 6858000"/>
              <a:gd name="connsiteX832" fmla="*/ 5068068 w 7467600"/>
              <a:gd name="connsiteY832" fmla="*/ 282244 h 6858000"/>
              <a:gd name="connsiteX833" fmla="*/ 5153231 w 7467600"/>
              <a:gd name="connsiteY833" fmla="*/ 292240 h 6858000"/>
              <a:gd name="connsiteX834" fmla="*/ 5426491 w 7467600"/>
              <a:gd name="connsiteY834" fmla="*/ 281128 h 6858000"/>
              <a:gd name="connsiteX835" fmla="*/ 5731212 w 7467600"/>
              <a:gd name="connsiteY835" fmla="*/ 231951 h 6858000"/>
              <a:gd name="connsiteX836" fmla="*/ 5905192 w 7467600"/>
              <a:gd name="connsiteY836" fmla="*/ 163079 h 6858000"/>
              <a:gd name="connsiteX837" fmla="*/ 5944437 w 7467600"/>
              <a:gd name="connsiteY837" fmla="*/ 113829 h 6858000"/>
              <a:gd name="connsiteX838" fmla="*/ 5825032 w 7467600"/>
              <a:gd name="connsiteY838" fmla="*/ 146405 h 6858000"/>
              <a:gd name="connsiteX839" fmla="*/ 4955599 w 7467600"/>
              <a:gd name="connsiteY839" fmla="*/ 247008 h 6858000"/>
              <a:gd name="connsiteX840" fmla="*/ 5210104 w 7467600"/>
              <a:gd name="connsiteY840" fmla="*/ 228123 h 6858000"/>
              <a:gd name="connsiteX841" fmla="*/ 5261015 w 7467600"/>
              <a:gd name="connsiteY841" fmla="*/ 227087 h 6858000"/>
              <a:gd name="connsiteX842" fmla="*/ 5861181 w 7467600"/>
              <a:gd name="connsiteY842" fmla="*/ 143093 h 6858000"/>
              <a:gd name="connsiteX843" fmla="*/ 5961252 w 7467600"/>
              <a:gd name="connsiteY843" fmla="*/ 114820 h 6858000"/>
              <a:gd name="connsiteX844" fmla="*/ 5944437 w 7467600"/>
              <a:gd name="connsiteY844" fmla="*/ 113829 h 6858000"/>
              <a:gd name="connsiteX845" fmla="*/ 3882765 w 7467600"/>
              <a:gd name="connsiteY845" fmla="*/ 0 h 6858000"/>
              <a:gd name="connsiteX846" fmla="*/ 3995099 w 7467600"/>
              <a:gd name="connsiteY846" fmla="*/ 0 h 6858000"/>
              <a:gd name="connsiteX847" fmla="*/ 4163818 w 7467600"/>
              <a:gd name="connsiteY847" fmla="*/ 234104 h 6858000"/>
              <a:gd name="connsiteX848" fmla="*/ 4172099 w 7467600"/>
              <a:gd name="connsiteY848" fmla="*/ 234207 h 6858000"/>
              <a:gd name="connsiteX849" fmla="*/ 4784282 w 7467600"/>
              <a:gd name="connsiteY849" fmla="*/ 276561 h 6858000"/>
              <a:gd name="connsiteX850" fmla="*/ 4801687 w 7467600"/>
              <a:gd name="connsiteY850" fmla="*/ 267764 h 6858000"/>
              <a:gd name="connsiteX851" fmla="*/ 6082788 w 7467600"/>
              <a:gd name="connsiteY851" fmla="*/ 64119 h 6858000"/>
              <a:gd name="connsiteX852" fmla="*/ 6099442 w 7467600"/>
              <a:gd name="connsiteY852" fmla="*/ 82568 h 6858000"/>
              <a:gd name="connsiteX853" fmla="*/ 4804137 w 7467600"/>
              <a:gd name="connsiteY853" fmla="*/ 320931 h 6858000"/>
              <a:gd name="connsiteX854" fmla="*/ 4227047 w 7467600"/>
              <a:gd name="connsiteY854" fmla="*/ 313415 h 6858000"/>
              <a:gd name="connsiteX855" fmla="*/ 4346041 w 7467600"/>
              <a:gd name="connsiteY855" fmla="*/ 456086 h 6858000"/>
              <a:gd name="connsiteX856" fmla="*/ 4870967 w 7467600"/>
              <a:gd name="connsiteY856" fmla="*/ 963061 h 6858000"/>
              <a:gd name="connsiteX857" fmla="*/ 4889647 w 7467600"/>
              <a:gd name="connsiteY857" fmla="*/ 957147 h 6858000"/>
              <a:gd name="connsiteX858" fmla="*/ 5422504 w 7467600"/>
              <a:gd name="connsiteY858" fmla="*/ 805191 h 6858000"/>
              <a:gd name="connsiteX859" fmla="*/ 6087656 w 7467600"/>
              <a:gd name="connsiteY859" fmla="*/ 826703 h 6858000"/>
              <a:gd name="connsiteX860" fmla="*/ 6058717 w 7467600"/>
              <a:gd name="connsiteY860" fmla="*/ 865992 h 6858000"/>
              <a:gd name="connsiteX861" fmla="*/ 4974153 w 7467600"/>
              <a:gd name="connsiteY861" fmla="*/ 1045456 h 6858000"/>
              <a:gd name="connsiteX862" fmla="*/ 5627835 w 7467600"/>
              <a:gd name="connsiteY862" fmla="*/ 1472077 h 6858000"/>
              <a:gd name="connsiteX863" fmla="*/ 5629817 w 7467600"/>
              <a:gd name="connsiteY863" fmla="*/ 1471412 h 6858000"/>
              <a:gd name="connsiteX864" fmla="*/ 5634124 w 7467600"/>
              <a:gd name="connsiteY864" fmla="*/ 1470572 h 6858000"/>
              <a:gd name="connsiteX865" fmla="*/ 5755832 w 7467600"/>
              <a:gd name="connsiteY865" fmla="*/ 1383886 h 6858000"/>
              <a:gd name="connsiteX866" fmla="*/ 6014186 w 7467600"/>
              <a:gd name="connsiteY866" fmla="*/ 1279799 h 6858000"/>
              <a:gd name="connsiteX867" fmla="*/ 6901619 w 7467600"/>
              <a:gd name="connsiteY867" fmla="*/ 1047874 h 6858000"/>
              <a:gd name="connsiteX868" fmla="*/ 6931566 w 7467600"/>
              <a:gd name="connsiteY868" fmla="*/ 1062034 h 6858000"/>
              <a:gd name="connsiteX869" fmla="*/ 5790982 w 7467600"/>
              <a:gd name="connsiteY869" fmla="*/ 1561380 h 6858000"/>
              <a:gd name="connsiteX870" fmla="*/ 6188971 w 7467600"/>
              <a:gd name="connsiteY870" fmla="*/ 1755168 h 6858000"/>
              <a:gd name="connsiteX871" fmla="*/ 6202446 w 7467600"/>
              <a:gd name="connsiteY871" fmla="*/ 1752268 h 6858000"/>
              <a:gd name="connsiteX872" fmla="*/ 7179560 w 7467600"/>
              <a:gd name="connsiteY872" fmla="*/ 1467551 h 6858000"/>
              <a:gd name="connsiteX873" fmla="*/ 7158730 w 7467600"/>
              <a:gd name="connsiteY873" fmla="*/ 1507835 h 6858000"/>
              <a:gd name="connsiteX874" fmla="*/ 6326959 w 7467600"/>
              <a:gd name="connsiteY874" fmla="*/ 1817686 h 6858000"/>
              <a:gd name="connsiteX875" fmla="*/ 6537433 w 7467600"/>
              <a:gd name="connsiteY875" fmla="*/ 1907790 h 6858000"/>
              <a:gd name="connsiteX876" fmla="*/ 6550221 w 7467600"/>
              <a:gd name="connsiteY876" fmla="*/ 1910729 h 6858000"/>
              <a:gd name="connsiteX877" fmla="*/ 6964438 w 7467600"/>
              <a:gd name="connsiteY877" fmla="*/ 2209505 h 6858000"/>
              <a:gd name="connsiteX878" fmla="*/ 7367862 w 7467600"/>
              <a:gd name="connsiteY878" fmla="*/ 2806833 h 6858000"/>
              <a:gd name="connsiteX879" fmla="*/ 7364329 w 7467600"/>
              <a:gd name="connsiteY879" fmla="*/ 2826907 h 6858000"/>
              <a:gd name="connsiteX880" fmla="*/ 7290545 w 7467600"/>
              <a:gd name="connsiteY880" fmla="*/ 2850663 h 6858000"/>
              <a:gd name="connsiteX881" fmla="*/ 6472036 w 7467600"/>
              <a:gd name="connsiteY881" fmla="*/ 1959003 h 6858000"/>
              <a:gd name="connsiteX882" fmla="*/ 5792897 w 7467600"/>
              <a:gd name="connsiteY882" fmla="*/ 1647747 h 6858000"/>
              <a:gd name="connsiteX883" fmla="*/ 5842751 w 7467600"/>
              <a:gd name="connsiteY883" fmla="*/ 1816112 h 6858000"/>
              <a:gd name="connsiteX884" fmla="*/ 5847424 w 7467600"/>
              <a:gd name="connsiteY884" fmla="*/ 1815776 h 6858000"/>
              <a:gd name="connsiteX885" fmla="*/ 6399821 w 7467600"/>
              <a:gd name="connsiteY885" fmla="*/ 2344799 h 6858000"/>
              <a:gd name="connsiteX886" fmla="*/ 6323232 w 7467600"/>
              <a:gd name="connsiteY886" fmla="*/ 2389634 h 6858000"/>
              <a:gd name="connsiteX887" fmla="*/ 5942958 w 7467600"/>
              <a:gd name="connsiteY887" fmla="*/ 2077708 h 6858000"/>
              <a:gd name="connsiteX888" fmla="*/ 5921559 w 7467600"/>
              <a:gd name="connsiteY888" fmla="*/ 2378596 h 6858000"/>
              <a:gd name="connsiteX889" fmla="*/ 5817651 w 7467600"/>
              <a:gd name="connsiteY889" fmla="*/ 3023919 h 6858000"/>
              <a:gd name="connsiteX890" fmla="*/ 5729634 w 7467600"/>
              <a:gd name="connsiteY890" fmla="*/ 3051849 h 6858000"/>
              <a:gd name="connsiteX891" fmla="*/ 5611018 w 7467600"/>
              <a:gd name="connsiteY891" fmla="*/ 2316769 h 6858000"/>
              <a:gd name="connsiteX892" fmla="*/ 5687608 w 7467600"/>
              <a:gd name="connsiteY892" fmla="*/ 2039972 h 6858000"/>
              <a:gd name="connsiteX893" fmla="*/ 5657554 w 7467600"/>
              <a:gd name="connsiteY893" fmla="*/ 1576445 h 6858000"/>
              <a:gd name="connsiteX894" fmla="*/ 5150475 w 7467600"/>
              <a:gd name="connsiteY894" fmla="*/ 1274012 h 6858000"/>
              <a:gd name="connsiteX895" fmla="*/ 5349142 w 7467600"/>
              <a:gd name="connsiteY895" fmla="*/ 2204405 h 6858000"/>
              <a:gd name="connsiteX896" fmla="*/ 5262214 w 7467600"/>
              <a:gd name="connsiteY896" fmla="*/ 2233836 h 6858000"/>
              <a:gd name="connsiteX897" fmla="*/ 4981539 w 7467600"/>
              <a:gd name="connsiteY897" fmla="*/ 1542201 h 6858000"/>
              <a:gd name="connsiteX898" fmla="*/ 4958461 w 7467600"/>
              <a:gd name="connsiteY898" fmla="*/ 1136957 h 6858000"/>
              <a:gd name="connsiteX899" fmla="*/ 4655015 w 7467600"/>
              <a:gd name="connsiteY899" fmla="*/ 891426 h 6858000"/>
              <a:gd name="connsiteX900" fmla="*/ 4348002 w 7467600"/>
              <a:gd name="connsiteY900" fmla="*/ 2205895 h 6858000"/>
              <a:gd name="connsiteX901" fmla="*/ 4262250 w 7467600"/>
              <a:gd name="connsiteY901" fmla="*/ 2219972 h 6858000"/>
              <a:gd name="connsiteX902" fmla="*/ 4550611 w 7467600"/>
              <a:gd name="connsiteY902" fmla="*/ 817540 h 6858000"/>
              <a:gd name="connsiteX903" fmla="*/ 4564418 w 7467600"/>
              <a:gd name="connsiteY903" fmla="*/ 808293 h 6858000"/>
              <a:gd name="connsiteX904" fmla="*/ 4266388 w 7467600"/>
              <a:gd name="connsiteY904" fmla="*/ 500083 h 6858000"/>
              <a:gd name="connsiteX905" fmla="*/ 4032842 w 7467600"/>
              <a:gd name="connsiteY905" fmla="*/ 211809 h 6858000"/>
              <a:gd name="connsiteX906" fmla="*/ 3882765 w 7467600"/>
              <a:gd name="connsiteY906" fmla="*/ 0 h 6858000"/>
              <a:gd name="connsiteX907" fmla="*/ 3721337 w 7467600"/>
              <a:gd name="connsiteY907" fmla="*/ 0 h 6858000"/>
              <a:gd name="connsiteX908" fmla="*/ 3797544 w 7467600"/>
              <a:gd name="connsiteY908" fmla="*/ 0 h 6858000"/>
              <a:gd name="connsiteX909" fmla="*/ 3775734 w 7467600"/>
              <a:gd name="connsiteY909" fmla="*/ 95131 h 6858000"/>
              <a:gd name="connsiteX910" fmla="*/ 3724807 w 7467600"/>
              <a:gd name="connsiteY910" fmla="*/ 272257 h 6858000"/>
              <a:gd name="connsiteX911" fmla="*/ 3726844 w 7467600"/>
              <a:gd name="connsiteY911" fmla="*/ 282988 h 6858000"/>
              <a:gd name="connsiteX912" fmla="*/ 3742664 w 7467600"/>
              <a:gd name="connsiteY912" fmla="*/ 279918 h 6858000"/>
              <a:gd name="connsiteX913" fmla="*/ 4103910 w 7467600"/>
              <a:gd name="connsiteY913" fmla="*/ 1161917 h 6858000"/>
              <a:gd name="connsiteX914" fmla="*/ 4020269 w 7467600"/>
              <a:gd name="connsiteY914" fmla="*/ 1200406 h 6858000"/>
              <a:gd name="connsiteX915" fmla="*/ 3674882 w 7467600"/>
              <a:gd name="connsiteY915" fmla="*/ 488524 h 6858000"/>
              <a:gd name="connsiteX916" fmla="*/ 3132682 w 7467600"/>
              <a:gd name="connsiteY916" fmla="*/ 1072284 h 6858000"/>
              <a:gd name="connsiteX917" fmla="*/ 2716346 w 7467600"/>
              <a:gd name="connsiteY917" fmla="*/ 1276376 h 6858000"/>
              <a:gd name="connsiteX918" fmla="*/ 2716772 w 7467600"/>
              <a:gd name="connsiteY918" fmla="*/ 1255462 h 6858000"/>
              <a:gd name="connsiteX919" fmla="*/ 3471096 w 7467600"/>
              <a:gd name="connsiteY919" fmla="*/ 437072 h 6858000"/>
              <a:gd name="connsiteX920" fmla="*/ 3639057 w 7467600"/>
              <a:gd name="connsiteY920" fmla="*/ 286334 h 6858000"/>
              <a:gd name="connsiteX921" fmla="*/ 3640309 w 7467600"/>
              <a:gd name="connsiteY921" fmla="*/ 284664 h 6858000"/>
              <a:gd name="connsiteX922" fmla="*/ 3646022 w 7467600"/>
              <a:gd name="connsiteY922" fmla="*/ 276711 h 6858000"/>
              <a:gd name="connsiteX923" fmla="*/ 3707943 w 7467600"/>
              <a:gd name="connsiteY923" fmla="*/ 65958 h 6858000"/>
              <a:gd name="connsiteX924" fmla="*/ 3721337 w 7467600"/>
              <a:gd name="connsiteY924" fmla="*/ 0 h 6858000"/>
              <a:gd name="connsiteX925" fmla="*/ 2867960 w 7467600"/>
              <a:gd name="connsiteY925" fmla="*/ 0 h 6858000"/>
              <a:gd name="connsiteX926" fmla="*/ 2926351 w 7467600"/>
              <a:gd name="connsiteY926" fmla="*/ 0 h 6858000"/>
              <a:gd name="connsiteX927" fmla="*/ 2902823 w 7467600"/>
              <a:gd name="connsiteY927" fmla="*/ 262929 h 6858000"/>
              <a:gd name="connsiteX928" fmla="*/ 2940663 w 7467600"/>
              <a:gd name="connsiteY928" fmla="*/ 140884 h 6858000"/>
              <a:gd name="connsiteX929" fmla="*/ 2947039 w 7467600"/>
              <a:gd name="connsiteY929" fmla="*/ 122524 h 6858000"/>
              <a:gd name="connsiteX930" fmla="*/ 2984316 w 7467600"/>
              <a:gd name="connsiteY930" fmla="*/ 0 h 6858000"/>
              <a:gd name="connsiteX931" fmla="*/ 3016114 w 7467600"/>
              <a:gd name="connsiteY931" fmla="*/ 0 h 6858000"/>
              <a:gd name="connsiteX932" fmla="*/ 2979949 w 7467600"/>
              <a:gd name="connsiteY932" fmla="*/ 119274 h 6858000"/>
              <a:gd name="connsiteX933" fmla="*/ 3023879 w 7467600"/>
              <a:gd name="connsiteY933" fmla="*/ 0 h 6858000"/>
              <a:gd name="connsiteX934" fmla="*/ 3105400 w 7467600"/>
              <a:gd name="connsiteY934" fmla="*/ 0 h 6858000"/>
              <a:gd name="connsiteX935" fmla="*/ 3094669 w 7467600"/>
              <a:gd name="connsiteY935" fmla="*/ 30308 h 6858000"/>
              <a:gd name="connsiteX936" fmla="*/ 2901945 w 7467600"/>
              <a:gd name="connsiteY936" fmla="*/ 466538 h 6858000"/>
              <a:gd name="connsiteX937" fmla="*/ 2815209 w 7467600"/>
              <a:gd name="connsiteY937" fmla="*/ 497361 h 6858000"/>
              <a:gd name="connsiteX938" fmla="*/ 2844845 w 7467600"/>
              <a:gd name="connsiteY938" fmla="*/ 127638 h 6858000"/>
              <a:gd name="connsiteX939" fmla="*/ 2867960 w 7467600"/>
              <a:gd name="connsiteY939" fmla="*/ 0 h 6858000"/>
              <a:gd name="connsiteX940" fmla="*/ 1057230 w 7467600"/>
              <a:gd name="connsiteY940" fmla="*/ 0 h 6858000"/>
              <a:gd name="connsiteX941" fmla="*/ 1111003 w 7467600"/>
              <a:gd name="connsiteY941" fmla="*/ 0 h 6858000"/>
              <a:gd name="connsiteX942" fmla="*/ 1125553 w 7467600"/>
              <a:gd name="connsiteY942" fmla="*/ 52588 h 6858000"/>
              <a:gd name="connsiteX943" fmla="*/ 1304276 w 7467600"/>
              <a:gd name="connsiteY943" fmla="*/ 476275 h 6858000"/>
              <a:gd name="connsiteX944" fmla="*/ 1492066 w 7467600"/>
              <a:gd name="connsiteY944" fmla="*/ 886333 h 6858000"/>
              <a:gd name="connsiteX945" fmla="*/ 1423698 w 7467600"/>
              <a:gd name="connsiteY945" fmla="*/ 710817 h 6858000"/>
              <a:gd name="connsiteX946" fmla="*/ 1357609 w 7467600"/>
              <a:gd name="connsiteY946" fmla="*/ 532892 h 6858000"/>
              <a:gd name="connsiteX947" fmla="*/ 1309550 w 7467600"/>
              <a:gd name="connsiteY947" fmla="*/ 374031 h 6858000"/>
              <a:gd name="connsiteX948" fmla="*/ 1193673 w 7467600"/>
              <a:gd name="connsiteY948" fmla="*/ 49533 h 6858000"/>
              <a:gd name="connsiteX949" fmla="*/ 1164391 w 7467600"/>
              <a:gd name="connsiteY949" fmla="*/ 0 h 6858000"/>
              <a:gd name="connsiteX950" fmla="*/ 1200666 w 7467600"/>
              <a:gd name="connsiteY950" fmla="*/ 0 h 6858000"/>
              <a:gd name="connsiteX951" fmla="*/ 1223408 w 7467600"/>
              <a:gd name="connsiteY951" fmla="*/ 38996 h 6858000"/>
              <a:gd name="connsiteX952" fmla="*/ 1339635 w 7467600"/>
              <a:gd name="connsiteY952" fmla="*/ 365517 h 6858000"/>
              <a:gd name="connsiteX953" fmla="*/ 1387469 w 7467600"/>
              <a:gd name="connsiteY953" fmla="*/ 523079 h 6858000"/>
              <a:gd name="connsiteX954" fmla="*/ 1452685 w 7467600"/>
              <a:gd name="connsiteY954" fmla="*/ 699806 h 6858000"/>
              <a:gd name="connsiteX955" fmla="*/ 1492092 w 7467600"/>
              <a:gd name="connsiteY955" fmla="*/ 800424 h 6858000"/>
              <a:gd name="connsiteX956" fmla="*/ 1455302 w 7467600"/>
              <a:gd name="connsiteY956" fmla="*/ 632913 h 6858000"/>
              <a:gd name="connsiteX957" fmla="*/ 1222336 w 7467600"/>
              <a:gd name="connsiteY957" fmla="*/ 9480 h 6858000"/>
              <a:gd name="connsiteX958" fmla="*/ 1214634 w 7467600"/>
              <a:gd name="connsiteY958" fmla="*/ 0 h 6858000"/>
              <a:gd name="connsiteX959" fmla="*/ 1289827 w 7467600"/>
              <a:gd name="connsiteY959" fmla="*/ 0 h 6858000"/>
              <a:gd name="connsiteX960" fmla="*/ 1321076 w 7467600"/>
              <a:gd name="connsiteY960" fmla="*/ 59722 h 6858000"/>
              <a:gd name="connsiteX961" fmla="*/ 1512579 w 7467600"/>
              <a:gd name="connsiteY961" fmla="*/ 626441 h 6858000"/>
              <a:gd name="connsiteX962" fmla="*/ 1506076 w 7467600"/>
              <a:gd name="connsiteY962" fmla="*/ 1089289 h 6858000"/>
              <a:gd name="connsiteX963" fmla="*/ 1486346 w 7467600"/>
              <a:gd name="connsiteY963" fmla="*/ 1079919 h 6858000"/>
              <a:gd name="connsiteX964" fmla="*/ 1070511 w 7467600"/>
              <a:gd name="connsiteY964" fmla="*/ 48609 h 6858000"/>
              <a:gd name="connsiteX965" fmla="*/ 1057230 w 7467600"/>
              <a:gd name="connsiteY965" fmla="*/ 0 h 6858000"/>
              <a:gd name="connsiteX966" fmla="*/ 43151 w 7467600"/>
              <a:gd name="connsiteY966" fmla="*/ 0 h 6858000"/>
              <a:gd name="connsiteX967" fmla="*/ 95283 w 7467600"/>
              <a:gd name="connsiteY967" fmla="*/ 0 h 6858000"/>
              <a:gd name="connsiteX968" fmla="*/ 300708 w 7467600"/>
              <a:gd name="connsiteY968" fmla="*/ 154571 h 6858000"/>
              <a:gd name="connsiteX969" fmla="*/ 530414 w 7467600"/>
              <a:gd name="connsiteY969" fmla="*/ 354673 h 6858000"/>
              <a:gd name="connsiteX970" fmla="*/ 333785 w 7467600"/>
              <a:gd name="connsiteY970" fmla="*/ 161564 h 6858000"/>
              <a:gd name="connsiteX971" fmla="*/ 147005 w 7467600"/>
              <a:gd name="connsiteY971" fmla="*/ 0 h 6858000"/>
              <a:gd name="connsiteX972" fmla="*/ 272509 w 7467600"/>
              <a:gd name="connsiteY972" fmla="*/ 0 h 6858000"/>
              <a:gd name="connsiteX973" fmla="*/ 326276 w 7467600"/>
              <a:gd name="connsiteY973" fmla="*/ 45847 h 6858000"/>
              <a:gd name="connsiteX974" fmla="*/ 823759 w 7467600"/>
              <a:gd name="connsiteY974" fmla="*/ 574145 h 6858000"/>
              <a:gd name="connsiteX975" fmla="*/ 811254 w 7467600"/>
              <a:gd name="connsiteY975" fmla="*/ 665546 h 6858000"/>
              <a:gd name="connsiteX976" fmla="*/ 154042 w 7467600"/>
              <a:gd name="connsiteY976" fmla="*/ 261522 h 6858000"/>
              <a:gd name="connsiteX977" fmla="*/ 13550 w 7467600"/>
              <a:gd name="connsiteY977" fmla="*/ 158423 h 6858000"/>
              <a:gd name="connsiteX978" fmla="*/ 0 w 7467600"/>
              <a:gd name="connsiteY978" fmla="*/ 146618 h 6858000"/>
              <a:gd name="connsiteX979" fmla="*/ 0 w 7467600"/>
              <a:gd name="connsiteY979" fmla="*/ 59161 h 6858000"/>
              <a:gd name="connsiteX980" fmla="*/ 45427 w 7467600"/>
              <a:gd name="connsiteY980" fmla="*/ 101078 h 6858000"/>
              <a:gd name="connsiteX981" fmla="*/ 630103 w 7467600"/>
              <a:gd name="connsiteY981" fmla="*/ 485885 h 6858000"/>
              <a:gd name="connsiteX982" fmla="*/ 532040 w 7467600"/>
              <a:gd name="connsiteY982" fmla="*/ 399359 h 6858000"/>
              <a:gd name="connsiteX983" fmla="*/ 517618 w 7467600"/>
              <a:gd name="connsiteY983" fmla="*/ 385726 h 6858000"/>
              <a:gd name="connsiteX984" fmla="*/ 285074 w 7467600"/>
              <a:gd name="connsiteY984" fmla="*/ 182755 h 6858000"/>
              <a:gd name="connsiteX985" fmla="*/ 43151 w 7467600"/>
              <a:gd name="connsiteY98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1903353 w 7467600"/>
              <a:gd name="connsiteY127" fmla="*/ 5044827 h 6858000"/>
              <a:gd name="connsiteX128" fmla="*/ 1936931 w 7467600"/>
              <a:gd name="connsiteY128" fmla="*/ 5093954 h 6858000"/>
              <a:gd name="connsiteX129" fmla="*/ 2195868 w 7467600"/>
              <a:gd name="connsiteY129" fmla="*/ 5396574 h 6858000"/>
              <a:gd name="connsiteX130" fmla="*/ 2088852 w 7467600"/>
              <a:gd name="connsiteY130" fmla="*/ 5166123 h 6858000"/>
              <a:gd name="connsiteX131" fmla="*/ 1958241 w 7467600"/>
              <a:gd name="connsiteY131" fmla="*/ 5067955 h 6858000"/>
              <a:gd name="connsiteX132" fmla="*/ 1903353 w 7467600"/>
              <a:gd name="connsiteY132" fmla="*/ 5044827 h 6858000"/>
              <a:gd name="connsiteX133" fmla="*/ 1979378 w 7467600"/>
              <a:gd name="connsiteY133" fmla="*/ 4769504 h 6858000"/>
              <a:gd name="connsiteX134" fmla="*/ 2882120 w 7467600"/>
              <a:gd name="connsiteY134" fmla="*/ 5064547 h 6858000"/>
              <a:gd name="connsiteX135" fmla="*/ 2793103 w 7467600"/>
              <a:gd name="connsiteY135" fmla="*/ 5039699 h 6858000"/>
              <a:gd name="connsiteX136" fmla="*/ 2770041 w 7467600"/>
              <a:gd name="connsiteY136" fmla="*/ 5033634 h 6858000"/>
              <a:gd name="connsiteX137" fmla="*/ 1979378 w 7467600"/>
              <a:gd name="connsiteY137" fmla="*/ 4769504 h 6858000"/>
              <a:gd name="connsiteX138" fmla="*/ 1927410 w 7467600"/>
              <a:gd name="connsiteY138" fmla="*/ 4716164 h 6858000"/>
              <a:gd name="connsiteX139" fmla="*/ 1959587 w 7467600"/>
              <a:gd name="connsiteY139" fmla="*/ 4728849 h 6858000"/>
              <a:gd name="connsiteX140" fmla="*/ 2777707 w 7467600"/>
              <a:gd name="connsiteY140" fmla="*/ 5003991 h 6858000"/>
              <a:gd name="connsiteX141" fmla="*/ 2800768 w 7467600"/>
              <a:gd name="connsiteY141" fmla="*/ 5010056 h 6858000"/>
              <a:gd name="connsiteX142" fmla="*/ 2879408 w 7467600"/>
              <a:gd name="connsiteY142" fmla="*/ 5031590 h 6858000"/>
              <a:gd name="connsiteX143" fmla="*/ 2862295 w 7467600"/>
              <a:gd name="connsiteY143" fmla="*/ 5022958 h 6858000"/>
              <a:gd name="connsiteX144" fmla="*/ 2813343 w 7467600"/>
              <a:gd name="connsiteY144" fmla="*/ 4998369 h 6858000"/>
              <a:gd name="connsiteX145" fmla="*/ 2646245 w 7467600"/>
              <a:gd name="connsiteY145" fmla="*/ 4930999 h 6858000"/>
              <a:gd name="connsiteX146" fmla="*/ 1999243 w 7467600"/>
              <a:gd name="connsiteY146" fmla="*/ 4730524 h 6858000"/>
              <a:gd name="connsiteX147" fmla="*/ 1979527 w 7467600"/>
              <a:gd name="connsiteY147" fmla="*/ 4726651 h 6858000"/>
              <a:gd name="connsiteX148" fmla="*/ 1927410 w 7467600"/>
              <a:gd name="connsiteY148" fmla="*/ 4716164 h 6858000"/>
              <a:gd name="connsiteX149" fmla="*/ 1997014 w 7467600"/>
              <a:gd name="connsiteY149" fmla="*/ 4698007 h 6858000"/>
              <a:gd name="connsiteX150" fmla="*/ 2005458 w 7467600"/>
              <a:gd name="connsiteY150" fmla="*/ 4699540 h 6858000"/>
              <a:gd name="connsiteX151" fmla="*/ 2657186 w 7467600"/>
              <a:gd name="connsiteY151" fmla="*/ 4901687 h 6858000"/>
              <a:gd name="connsiteX152" fmla="*/ 2826662 w 7467600"/>
              <a:gd name="connsiteY152" fmla="*/ 4970362 h 6858000"/>
              <a:gd name="connsiteX153" fmla="*/ 2876100 w 7467600"/>
              <a:gd name="connsiteY153" fmla="*/ 4995397 h 6858000"/>
              <a:gd name="connsiteX154" fmla="*/ 3042600 w 7467600"/>
              <a:gd name="connsiteY154" fmla="*/ 5059532 h 6858000"/>
              <a:gd name="connsiteX155" fmla="*/ 1997014 w 7467600"/>
              <a:gd name="connsiteY155" fmla="*/ 4698007 h 6858000"/>
              <a:gd name="connsiteX156" fmla="*/ 2305292 w 7467600"/>
              <a:gd name="connsiteY156" fmla="*/ 4219492 h 6858000"/>
              <a:gd name="connsiteX157" fmla="*/ 3360922 w 7467600"/>
              <a:gd name="connsiteY157" fmla="*/ 4529373 h 6858000"/>
              <a:gd name="connsiteX158" fmla="*/ 3492420 w 7467600"/>
              <a:gd name="connsiteY158" fmla="*/ 4510145 h 6858000"/>
              <a:gd name="connsiteX159" fmla="*/ 3364086 w 7467600"/>
              <a:gd name="connsiteY159" fmla="*/ 4480340 h 6858000"/>
              <a:gd name="connsiteX160" fmla="*/ 3225818 w 7467600"/>
              <a:gd name="connsiteY160" fmla="*/ 4411822 h 6858000"/>
              <a:gd name="connsiteX161" fmla="*/ 3129696 w 7467600"/>
              <a:gd name="connsiteY161" fmla="*/ 4360704 h 6858000"/>
              <a:gd name="connsiteX162" fmla="*/ 2814545 w 7467600"/>
              <a:gd name="connsiteY162" fmla="*/ 4282955 h 6858000"/>
              <a:gd name="connsiteX163" fmla="*/ 2305292 w 7467600"/>
              <a:gd name="connsiteY163" fmla="*/ 4219492 h 6858000"/>
              <a:gd name="connsiteX164" fmla="*/ 2626982 w 7467600"/>
              <a:gd name="connsiteY164" fmla="*/ 4206450 h 6858000"/>
              <a:gd name="connsiteX165" fmla="*/ 2490617 w 7467600"/>
              <a:gd name="connsiteY165" fmla="*/ 4206951 h 6858000"/>
              <a:gd name="connsiteX166" fmla="*/ 2819869 w 7467600"/>
              <a:gd name="connsiteY166" fmla="*/ 4252936 h 6858000"/>
              <a:gd name="connsiteX167" fmla="*/ 3143018 w 7467600"/>
              <a:gd name="connsiteY167" fmla="*/ 4332698 h 6858000"/>
              <a:gd name="connsiteX168" fmla="*/ 3241520 w 7467600"/>
              <a:gd name="connsiteY168" fmla="*/ 4385112 h 6858000"/>
              <a:gd name="connsiteX169" fmla="*/ 3374575 w 7467600"/>
              <a:gd name="connsiteY169" fmla="*/ 4451517 h 6858000"/>
              <a:gd name="connsiteX170" fmla="*/ 3505221 w 7467600"/>
              <a:gd name="connsiteY170" fmla="*/ 4480757 h 6858000"/>
              <a:gd name="connsiteX171" fmla="*/ 2626982 w 7467600"/>
              <a:gd name="connsiteY171" fmla="*/ 4206450 h 6858000"/>
              <a:gd name="connsiteX172" fmla="*/ 1310106 w 7467600"/>
              <a:gd name="connsiteY172" fmla="*/ 3943217 h 6858000"/>
              <a:gd name="connsiteX173" fmla="*/ 854994 w 7467600"/>
              <a:gd name="connsiteY173" fmla="*/ 4399136 h 6858000"/>
              <a:gd name="connsiteX174" fmla="*/ 742462 w 7467600"/>
              <a:gd name="connsiteY174" fmla="*/ 4594648 h 6858000"/>
              <a:gd name="connsiteX175" fmla="*/ 820602 w 7467600"/>
              <a:gd name="connsiteY175" fmla="*/ 4485915 h 6858000"/>
              <a:gd name="connsiteX176" fmla="*/ 878295 w 7467600"/>
              <a:gd name="connsiteY176" fmla="*/ 4403594 h 6858000"/>
              <a:gd name="connsiteX177" fmla="*/ 1240607 w 7467600"/>
              <a:gd name="connsiteY177" fmla="*/ 4010401 h 6858000"/>
              <a:gd name="connsiteX178" fmla="*/ 1310106 w 7467600"/>
              <a:gd name="connsiteY178" fmla="*/ 3943217 h 6858000"/>
              <a:gd name="connsiteX179" fmla="*/ 1423113 w 7467600"/>
              <a:gd name="connsiteY179" fmla="*/ 3874565 h 6858000"/>
              <a:gd name="connsiteX180" fmla="*/ 1260565 w 7467600"/>
              <a:gd name="connsiteY180" fmla="*/ 4031982 h 6858000"/>
              <a:gd name="connsiteX181" fmla="*/ 901900 w 7467600"/>
              <a:gd name="connsiteY181" fmla="*/ 4421236 h 6858000"/>
              <a:gd name="connsiteX182" fmla="*/ 845044 w 7467600"/>
              <a:gd name="connsiteY182" fmla="*/ 4502436 h 6858000"/>
              <a:gd name="connsiteX183" fmla="*/ 685926 w 7467600"/>
              <a:gd name="connsiteY183" fmla="*/ 4703069 h 6858000"/>
              <a:gd name="connsiteX184" fmla="*/ 684248 w 7467600"/>
              <a:gd name="connsiteY184" fmla="*/ 4706721 h 6858000"/>
              <a:gd name="connsiteX185" fmla="*/ 1423113 w 7467600"/>
              <a:gd name="connsiteY185" fmla="*/ 3874565 h 6858000"/>
              <a:gd name="connsiteX186" fmla="*/ 3316479 w 7467600"/>
              <a:gd name="connsiteY186" fmla="*/ 3872136 h 6858000"/>
              <a:gd name="connsiteX187" fmla="*/ 3546806 w 7467600"/>
              <a:gd name="connsiteY187" fmla="*/ 4356139 h 6858000"/>
              <a:gd name="connsiteX188" fmla="*/ 3364433 w 7467600"/>
              <a:gd name="connsiteY188" fmla="*/ 3953121 h 6858000"/>
              <a:gd name="connsiteX189" fmla="*/ 3316479 w 7467600"/>
              <a:gd name="connsiteY189" fmla="*/ 3872136 h 6858000"/>
              <a:gd name="connsiteX190" fmla="*/ 3291335 w 7467600"/>
              <a:gd name="connsiteY190" fmla="*/ 3767420 h 6858000"/>
              <a:gd name="connsiteX191" fmla="*/ 3390805 w 7467600"/>
              <a:gd name="connsiteY191" fmla="*/ 3937163 h 6858000"/>
              <a:gd name="connsiteX192" fmla="*/ 3579062 w 7467600"/>
              <a:gd name="connsiteY192" fmla="*/ 4359040 h 6858000"/>
              <a:gd name="connsiteX193" fmla="*/ 3467355 w 7467600"/>
              <a:gd name="connsiteY193" fmla="*/ 3988130 h 6858000"/>
              <a:gd name="connsiteX194" fmla="*/ 3310753 w 7467600"/>
              <a:gd name="connsiteY194" fmla="*/ 3787140 h 6858000"/>
              <a:gd name="connsiteX195" fmla="*/ 3291335 w 7467600"/>
              <a:gd name="connsiteY195" fmla="*/ 3767420 h 6858000"/>
              <a:gd name="connsiteX196" fmla="*/ 1635889 w 7467600"/>
              <a:gd name="connsiteY196" fmla="*/ 3709494 h 6858000"/>
              <a:gd name="connsiteX197" fmla="*/ 1634800 w 7467600"/>
              <a:gd name="connsiteY197" fmla="*/ 3731111 h 6858000"/>
              <a:gd name="connsiteX198" fmla="*/ 1635889 w 7467600"/>
              <a:gd name="connsiteY198" fmla="*/ 3709494 h 6858000"/>
              <a:gd name="connsiteX199" fmla="*/ 1510397 w 7467600"/>
              <a:gd name="connsiteY199" fmla="*/ 3684705 h 6858000"/>
              <a:gd name="connsiteX200" fmla="*/ 1146550 w 7467600"/>
              <a:gd name="connsiteY200" fmla="*/ 3802012 h 6858000"/>
              <a:gd name="connsiteX201" fmla="*/ 698834 w 7467600"/>
              <a:gd name="connsiteY201" fmla="*/ 3952272 h 6858000"/>
              <a:gd name="connsiteX202" fmla="*/ 34256 w 7467600"/>
              <a:gd name="connsiteY202" fmla="*/ 4347603 h 6858000"/>
              <a:gd name="connsiteX203" fmla="*/ 527241 w 7467600"/>
              <a:gd name="connsiteY203" fmla="*/ 4065078 h 6858000"/>
              <a:gd name="connsiteX204" fmla="*/ 1510397 w 7467600"/>
              <a:gd name="connsiteY204" fmla="*/ 3684705 h 6858000"/>
              <a:gd name="connsiteX205" fmla="*/ 1313114 w 7467600"/>
              <a:gd name="connsiteY205" fmla="*/ 3655216 h 6858000"/>
              <a:gd name="connsiteX206" fmla="*/ 1109304 w 7467600"/>
              <a:gd name="connsiteY206" fmla="*/ 3669030 h 6858000"/>
              <a:gd name="connsiteX207" fmla="*/ 8129 w 7467600"/>
              <a:gd name="connsiteY207" fmla="*/ 4330519 h 6858000"/>
              <a:gd name="connsiteX208" fmla="*/ 687572 w 7467600"/>
              <a:gd name="connsiteY208" fmla="*/ 3925629 h 6858000"/>
              <a:gd name="connsiteX209" fmla="*/ 1138365 w 7467600"/>
              <a:gd name="connsiteY209" fmla="*/ 3774515 h 6858000"/>
              <a:gd name="connsiteX210" fmla="*/ 1505579 w 7467600"/>
              <a:gd name="connsiteY210" fmla="*/ 3655526 h 6858000"/>
              <a:gd name="connsiteX211" fmla="*/ 1313114 w 7467600"/>
              <a:gd name="connsiteY211" fmla="*/ 3655216 h 6858000"/>
              <a:gd name="connsiteX212" fmla="*/ 3655073 w 7467600"/>
              <a:gd name="connsiteY212" fmla="*/ 3650884 h 6858000"/>
              <a:gd name="connsiteX213" fmla="*/ 3989938 w 7467600"/>
              <a:gd name="connsiteY213" fmla="*/ 3991685 h 6858000"/>
              <a:gd name="connsiteX214" fmla="*/ 4393907 w 7467600"/>
              <a:gd name="connsiteY214" fmla="*/ 4261258 h 6858000"/>
              <a:gd name="connsiteX215" fmla="*/ 4648051 w 7467600"/>
              <a:gd name="connsiteY215" fmla="*/ 4374051 h 6858000"/>
              <a:gd name="connsiteX216" fmla="*/ 4383389 w 7467600"/>
              <a:gd name="connsiteY216" fmla="*/ 4184369 h 6858000"/>
              <a:gd name="connsiteX217" fmla="*/ 4165508 w 7467600"/>
              <a:gd name="connsiteY217" fmla="*/ 4035196 h 6858000"/>
              <a:gd name="connsiteX218" fmla="*/ 4068162 w 7467600"/>
              <a:gd name="connsiteY218" fmla="*/ 3953394 h 6858000"/>
              <a:gd name="connsiteX219" fmla="*/ 3981416 w 7467600"/>
              <a:gd name="connsiteY219" fmla="*/ 3880482 h 6858000"/>
              <a:gd name="connsiteX220" fmla="*/ 3800147 w 7467600"/>
              <a:gd name="connsiteY220" fmla="*/ 3749872 h 6858000"/>
              <a:gd name="connsiteX221" fmla="*/ 3655073 w 7467600"/>
              <a:gd name="connsiteY221" fmla="*/ 3650884 h 6858000"/>
              <a:gd name="connsiteX222" fmla="*/ 3670252 w 7467600"/>
              <a:gd name="connsiteY222" fmla="*/ 3622798 h 6858000"/>
              <a:gd name="connsiteX223" fmla="*/ 3817258 w 7467600"/>
              <a:gd name="connsiteY223" fmla="*/ 3723577 h 6858000"/>
              <a:gd name="connsiteX224" fmla="*/ 4000461 w 7467600"/>
              <a:gd name="connsiteY224" fmla="*/ 3855966 h 6858000"/>
              <a:gd name="connsiteX225" fmla="*/ 4088180 w 7467600"/>
              <a:gd name="connsiteY225" fmla="*/ 3929774 h 6858000"/>
              <a:gd name="connsiteX226" fmla="*/ 4184555 w 7467600"/>
              <a:gd name="connsiteY226" fmla="*/ 4010683 h 6858000"/>
              <a:gd name="connsiteX227" fmla="*/ 4399563 w 7467600"/>
              <a:gd name="connsiteY227" fmla="*/ 4158106 h 6858000"/>
              <a:gd name="connsiteX228" fmla="*/ 4684469 w 7467600"/>
              <a:gd name="connsiteY228" fmla="*/ 4364680 h 6858000"/>
              <a:gd name="connsiteX229" fmla="*/ 4690271 w 7467600"/>
              <a:gd name="connsiteY229" fmla="*/ 4370034 h 6858000"/>
              <a:gd name="connsiteX230" fmla="*/ 4136093 w 7467600"/>
              <a:gd name="connsiteY230" fmla="*/ 3858466 h 6858000"/>
              <a:gd name="connsiteX231" fmla="*/ 3670252 w 7467600"/>
              <a:gd name="connsiteY231" fmla="*/ 3622798 h 6858000"/>
              <a:gd name="connsiteX232" fmla="*/ 4440129 w 7467600"/>
              <a:gd name="connsiteY232" fmla="*/ 3448571 h 6858000"/>
              <a:gd name="connsiteX233" fmla="*/ 4856525 w 7467600"/>
              <a:gd name="connsiteY233" fmla="*/ 3915351 h 6858000"/>
              <a:gd name="connsiteX234" fmla="*/ 5059055 w 7467600"/>
              <a:gd name="connsiteY234" fmla="*/ 4108918 h 6858000"/>
              <a:gd name="connsiteX235" fmla="*/ 5290070 w 7467600"/>
              <a:gd name="connsiteY235" fmla="*/ 4263619 h 6858000"/>
              <a:gd name="connsiteX236" fmla="*/ 4834991 w 7467600"/>
              <a:gd name="connsiteY236" fmla="*/ 3830985 h 6858000"/>
              <a:gd name="connsiteX237" fmla="*/ 4440129 w 7467600"/>
              <a:gd name="connsiteY237" fmla="*/ 3448571 h 6858000"/>
              <a:gd name="connsiteX238" fmla="*/ 4441737 w 7467600"/>
              <a:gd name="connsiteY238" fmla="*/ 3399734 h 6858000"/>
              <a:gd name="connsiteX239" fmla="*/ 4431236 w 7467600"/>
              <a:gd name="connsiteY239" fmla="*/ 3400954 h 6858000"/>
              <a:gd name="connsiteX240" fmla="*/ 4557150 w 7467600"/>
              <a:gd name="connsiteY240" fmla="*/ 3510023 h 6858000"/>
              <a:gd name="connsiteX241" fmla="*/ 4856936 w 7467600"/>
              <a:gd name="connsiteY241" fmla="*/ 3809146 h 6858000"/>
              <a:gd name="connsiteX242" fmla="*/ 5111996 w 7467600"/>
              <a:gd name="connsiteY242" fmla="*/ 4065759 h 6858000"/>
              <a:gd name="connsiteX243" fmla="*/ 5388878 w 7467600"/>
              <a:gd name="connsiteY243" fmla="*/ 4300185 h 6858000"/>
              <a:gd name="connsiteX244" fmla="*/ 5425556 w 7467600"/>
              <a:gd name="connsiteY244" fmla="*/ 4308967 h 6858000"/>
              <a:gd name="connsiteX245" fmla="*/ 4943646 w 7467600"/>
              <a:gd name="connsiteY245" fmla="*/ 3822916 h 6858000"/>
              <a:gd name="connsiteX246" fmla="*/ 4594837 w 7467600"/>
              <a:gd name="connsiteY246" fmla="*/ 3532274 h 6858000"/>
              <a:gd name="connsiteX247" fmla="*/ 4441737 w 7467600"/>
              <a:gd name="connsiteY247" fmla="*/ 3399734 h 6858000"/>
              <a:gd name="connsiteX248" fmla="*/ 5425834 w 7467600"/>
              <a:gd name="connsiteY248" fmla="*/ 3162785 h 6858000"/>
              <a:gd name="connsiteX249" fmla="*/ 5401644 w 7467600"/>
              <a:gd name="connsiteY249" fmla="*/ 3617847 h 6858000"/>
              <a:gd name="connsiteX250" fmla="*/ 5467256 w 7467600"/>
              <a:gd name="connsiteY250" fmla="*/ 4175494 h 6858000"/>
              <a:gd name="connsiteX251" fmla="*/ 5448069 w 7467600"/>
              <a:gd name="connsiteY251" fmla="*/ 3567554 h 6858000"/>
              <a:gd name="connsiteX252" fmla="*/ 5425834 w 7467600"/>
              <a:gd name="connsiteY252" fmla="*/ 3162785 h 6858000"/>
              <a:gd name="connsiteX253" fmla="*/ 1318687 w 7467600"/>
              <a:gd name="connsiteY253" fmla="*/ 3113840 h 6858000"/>
              <a:gd name="connsiteX254" fmla="*/ 1066793 w 7467600"/>
              <a:gd name="connsiteY254" fmla="*/ 3212171 h 6858000"/>
              <a:gd name="connsiteX255" fmla="*/ 993319 w 7467600"/>
              <a:gd name="connsiteY255" fmla="*/ 3247648 h 6858000"/>
              <a:gd name="connsiteX256" fmla="*/ 853081 w 7467600"/>
              <a:gd name="connsiteY256" fmla="*/ 3312410 h 6858000"/>
              <a:gd name="connsiteX257" fmla="*/ 805957 w 7467600"/>
              <a:gd name="connsiteY257" fmla="*/ 3330443 h 6858000"/>
              <a:gd name="connsiteX258" fmla="*/ 1318687 w 7467600"/>
              <a:gd name="connsiteY258" fmla="*/ 3113840 h 6858000"/>
              <a:gd name="connsiteX259" fmla="*/ 5453702 w 7467600"/>
              <a:gd name="connsiteY259" fmla="*/ 3090882 h 6858000"/>
              <a:gd name="connsiteX260" fmla="*/ 5480135 w 7467600"/>
              <a:gd name="connsiteY260" fmla="*/ 3565802 h 6858000"/>
              <a:gd name="connsiteX261" fmla="*/ 5499023 w 7467600"/>
              <a:gd name="connsiteY261" fmla="*/ 4166310 h 6858000"/>
              <a:gd name="connsiteX262" fmla="*/ 5547022 w 7467600"/>
              <a:gd name="connsiteY262" fmla="*/ 3607838 h 6858000"/>
              <a:gd name="connsiteX263" fmla="*/ 5515964 w 7467600"/>
              <a:gd name="connsiteY263" fmla="*/ 3378541 h 6858000"/>
              <a:gd name="connsiteX264" fmla="*/ 5453702 w 7467600"/>
              <a:gd name="connsiteY264" fmla="*/ 3090882 h 6858000"/>
              <a:gd name="connsiteX265" fmla="*/ 1238695 w 7467600"/>
              <a:gd name="connsiteY265" fmla="*/ 3076820 h 6858000"/>
              <a:gd name="connsiteX266" fmla="*/ 716371 w 7467600"/>
              <a:gd name="connsiteY266" fmla="*/ 3293249 h 6858000"/>
              <a:gd name="connsiteX267" fmla="*/ 579522 w 7467600"/>
              <a:gd name="connsiteY267" fmla="*/ 3371759 h 6858000"/>
              <a:gd name="connsiteX268" fmla="*/ 600288 w 7467600"/>
              <a:gd name="connsiteY268" fmla="*/ 3365555 h 6858000"/>
              <a:gd name="connsiteX269" fmla="*/ 840692 w 7467600"/>
              <a:gd name="connsiteY269" fmla="*/ 3284921 h 6858000"/>
              <a:gd name="connsiteX270" fmla="*/ 979248 w 7467600"/>
              <a:gd name="connsiteY270" fmla="*/ 3221003 h 6858000"/>
              <a:gd name="connsiteX271" fmla="*/ 1053282 w 7467600"/>
              <a:gd name="connsiteY271" fmla="*/ 3185247 h 6858000"/>
              <a:gd name="connsiteX272" fmla="*/ 1320603 w 7467600"/>
              <a:gd name="connsiteY272" fmla="*/ 3081281 h 6858000"/>
              <a:gd name="connsiteX273" fmla="*/ 1238695 w 7467600"/>
              <a:gd name="connsiteY273" fmla="*/ 3076820 h 6858000"/>
              <a:gd name="connsiteX274" fmla="*/ 5425627 w 7467600"/>
              <a:gd name="connsiteY274" fmla="*/ 2954192 h 6858000"/>
              <a:gd name="connsiteX275" fmla="*/ 5470770 w 7467600"/>
              <a:gd name="connsiteY275" fmla="*/ 3005435 h 6858000"/>
              <a:gd name="connsiteX276" fmla="*/ 5519779 w 7467600"/>
              <a:gd name="connsiteY276" fmla="*/ 4359223 h 6858000"/>
              <a:gd name="connsiteX277" fmla="*/ 5520293 w 7467600"/>
              <a:gd name="connsiteY277" fmla="*/ 4360602 h 6858000"/>
              <a:gd name="connsiteX278" fmla="*/ 5767221 w 7467600"/>
              <a:gd name="connsiteY278" fmla="*/ 4665564 h 6858000"/>
              <a:gd name="connsiteX279" fmla="*/ 6937169 w 7467600"/>
              <a:gd name="connsiteY279" fmla="*/ 4815941 h 6858000"/>
              <a:gd name="connsiteX280" fmla="*/ 6953922 w 7467600"/>
              <a:gd name="connsiteY280" fmla="*/ 4890068 h 6858000"/>
              <a:gd name="connsiteX281" fmla="*/ 6071359 w 7467600"/>
              <a:gd name="connsiteY281" fmla="*/ 4770770 h 6858000"/>
              <a:gd name="connsiteX282" fmla="*/ 6038839 w 7467600"/>
              <a:gd name="connsiteY282" fmla="*/ 4764474 h 6858000"/>
              <a:gd name="connsiteX283" fmla="*/ 6038706 w 7467600"/>
              <a:gd name="connsiteY283" fmla="*/ 4763847 h 6858000"/>
              <a:gd name="connsiteX284" fmla="*/ 6037784 w 7467600"/>
              <a:gd name="connsiteY284" fmla="*/ 4764270 h 6858000"/>
              <a:gd name="connsiteX285" fmla="*/ 6038839 w 7467600"/>
              <a:gd name="connsiteY285" fmla="*/ 4764474 h 6858000"/>
              <a:gd name="connsiteX286" fmla="*/ 6040338 w 7467600"/>
              <a:gd name="connsiteY286" fmla="*/ 4771418 h 6858000"/>
              <a:gd name="connsiteX287" fmla="*/ 6024488 w 7467600"/>
              <a:gd name="connsiteY287" fmla="*/ 4809903 h 6858000"/>
              <a:gd name="connsiteX288" fmla="*/ 5599771 w 7467600"/>
              <a:gd name="connsiteY288" fmla="*/ 5509652 h 6858000"/>
              <a:gd name="connsiteX289" fmla="*/ 5548843 w 7467600"/>
              <a:gd name="connsiteY289" fmla="*/ 5563845 h 6858000"/>
              <a:gd name="connsiteX290" fmla="*/ 5940952 w 7467600"/>
              <a:gd name="connsiteY290" fmla="*/ 6250028 h 6858000"/>
              <a:gd name="connsiteX291" fmla="*/ 6043441 w 7467600"/>
              <a:gd name="connsiteY291" fmla="*/ 6665847 h 6858000"/>
              <a:gd name="connsiteX292" fmla="*/ 6093432 w 7467600"/>
              <a:gd name="connsiteY292" fmla="*/ 6858000 h 6858000"/>
              <a:gd name="connsiteX293" fmla="*/ 6034344 w 7467600"/>
              <a:gd name="connsiteY293" fmla="*/ 6858000 h 6858000"/>
              <a:gd name="connsiteX294" fmla="*/ 6026679 w 7467600"/>
              <a:gd name="connsiteY294" fmla="*/ 6836959 h 6858000"/>
              <a:gd name="connsiteX295" fmla="*/ 5800441 w 7467600"/>
              <a:gd name="connsiteY295" fmla="*/ 6335286 h 6858000"/>
              <a:gd name="connsiteX296" fmla="*/ 5526562 w 7467600"/>
              <a:gd name="connsiteY296" fmla="*/ 5705388 h 6858000"/>
              <a:gd name="connsiteX297" fmla="*/ 5519640 w 7467600"/>
              <a:gd name="connsiteY297" fmla="*/ 5683774 h 6858000"/>
              <a:gd name="connsiteX298" fmla="*/ 5844559 w 7467600"/>
              <a:gd name="connsiteY298" fmla="*/ 6553349 h 6858000"/>
              <a:gd name="connsiteX299" fmla="*/ 5975994 w 7467600"/>
              <a:gd name="connsiteY299" fmla="*/ 6858000 h 6858000"/>
              <a:gd name="connsiteX300" fmla="*/ 5898547 w 7467600"/>
              <a:gd name="connsiteY300" fmla="*/ 6858000 h 6858000"/>
              <a:gd name="connsiteX301" fmla="*/ 5682041 w 7467600"/>
              <a:gd name="connsiteY301" fmla="*/ 6355860 h 6858000"/>
              <a:gd name="connsiteX302" fmla="*/ 5461758 w 7467600"/>
              <a:gd name="connsiteY302" fmla="*/ 5820220 h 6858000"/>
              <a:gd name="connsiteX303" fmla="*/ 5237282 w 7467600"/>
              <a:gd name="connsiteY303" fmla="*/ 6579086 h 6858000"/>
              <a:gd name="connsiteX304" fmla="*/ 5115009 w 7467600"/>
              <a:gd name="connsiteY304" fmla="*/ 6858000 h 6858000"/>
              <a:gd name="connsiteX305" fmla="*/ 5028074 w 7467600"/>
              <a:gd name="connsiteY305" fmla="*/ 6858000 h 6858000"/>
              <a:gd name="connsiteX306" fmla="*/ 5079508 w 7467600"/>
              <a:gd name="connsiteY306" fmla="*/ 6749074 h 6858000"/>
              <a:gd name="connsiteX307" fmla="*/ 5371846 w 7467600"/>
              <a:gd name="connsiteY307" fmla="*/ 5924413 h 6858000"/>
              <a:gd name="connsiteX308" fmla="*/ 5270512 w 7467600"/>
              <a:gd name="connsiteY308" fmla="*/ 6138975 h 6858000"/>
              <a:gd name="connsiteX309" fmla="*/ 5062409 w 7467600"/>
              <a:gd name="connsiteY309" fmla="*/ 6653544 h 6858000"/>
              <a:gd name="connsiteX310" fmla="*/ 5036628 w 7467600"/>
              <a:gd name="connsiteY310" fmla="*/ 6754247 h 6858000"/>
              <a:gd name="connsiteX311" fmla="*/ 5009112 w 7467600"/>
              <a:gd name="connsiteY311" fmla="*/ 6858000 h 6858000"/>
              <a:gd name="connsiteX312" fmla="*/ 4976679 w 7467600"/>
              <a:gd name="connsiteY312" fmla="*/ 6858000 h 6858000"/>
              <a:gd name="connsiteX313" fmla="*/ 5006537 w 7467600"/>
              <a:gd name="connsiteY313" fmla="*/ 6747068 h 6858000"/>
              <a:gd name="connsiteX314" fmla="*/ 5032723 w 7467600"/>
              <a:gd name="connsiteY314" fmla="*/ 6644957 h 6858000"/>
              <a:gd name="connsiteX315" fmla="*/ 5242949 w 7467600"/>
              <a:gd name="connsiteY315" fmla="*/ 6125175 h 6858000"/>
              <a:gd name="connsiteX316" fmla="*/ 5286321 w 7467600"/>
              <a:gd name="connsiteY316" fmla="*/ 6033555 h 6858000"/>
              <a:gd name="connsiteX317" fmla="*/ 5008210 w 7467600"/>
              <a:gd name="connsiteY317" fmla="*/ 6649194 h 6858000"/>
              <a:gd name="connsiteX318" fmla="*/ 4986321 w 7467600"/>
              <a:gd name="connsiteY318" fmla="*/ 6765687 h 6858000"/>
              <a:gd name="connsiteX319" fmla="*/ 4973474 w 7467600"/>
              <a:gd name="connsiteY319" fmla="*/ 6858000 h 6858000"/>
              <a:gd name="connsiteX320" fmla="*/ 4907178 w 7467600"/>
              <a:gd name="connsiteY320" fmla="*/ 6858000 h 6858000"/>
              <a:gd name="connsiteX321" fmla="*/ 4910810 w 7467600"/>
              <a:gd name="connsiteY321" fmla="*/ 6829660 h 6858000"/>
              <a:gd name="connsiteX322" fmla="*/ 4987461 w 7467600"/>
              <a:gd name="connsiteY322" fmla="*/ 6432994 h 6858000"/>
              <a:gd name="connsiteX323" fmla="*/ 5179262 w 7467600"/>
              <a:gd name="connsiteY323" fmla="*/ 6035044 h 6858000"/>
              <a:gd name="connsiteX324" fmla="*/ 4689678 w 7467600"/>
              <a:gd name="connsiteY324" fmla="*/ 6440241 h 6858000"/>
              <a:gd name="connsiteX325" fmla="*/ 4477543 w 7467600"/>
              <a:gd name="connsiteY325" fmla="*/ 6674836 h 6858000"/>
              <a:gd name="connsiteX326" fmla="*/ 4329957 w 7467600"/>
              <a:gd name="connsiteY326" fmla="*/ 6858000 h 6858000"/>
              <a:gd name="connsiteX327" fmla="*/ 4218595 w 7467600"/>
              <a:gd name="connsiteY327" fmla="*/ 6858000 h 6858000"/>
              <a:gd name="connsiteX328" fmla="*/ 4368888 w 7467600"/>
              <a:gd name="connsiteY328" fmla="*/ 6668412 h 6858000"/>
              <a:gd name="connsiteX329" fmla="*/ 4563091 w 7467600"/>
              <a:gd name="connsiteY329" fmla="*/ 6442508 h 6858000"/>
              <a:gd name="connsiteX330" fmla="*/ 5387324 w 7467600"/>
              <a:gd name="connsiteY330" fmla="*/ 5705830 h 6858000"/>
              <a:gd name="connsiteX331" fmla="*/ 5073620 w 7467600"/>
              <a:gd name="connsiteY331" fmla="*/ 5955437 h 6858000"/>
              <a:gd name="connsiteX332" fmla="*/ 4689789 w 7467600"/>
              <a:gd name="connsiteY332" fmla="*/ 6268382 h 6858000"/>
              <a:gd name="connsiteX333" fmla="*/ 4418722 w 7467600"/>
              <a:gd name="connsiteY333" fmla="*/ 6570886 h 6858000"/>
              <a:gd name="connsiteX334" fmla="*/ 4214944 w 7467600"/>
              <a:gd name="connsiteY334" fmla="*/ 6858000 h 6858000"/>
              <a:gd name="connsiteX335" fmla="*/ 4177898 w 7467600"/>
              <a:gd name="connsiteY335" fmla="*/ 6858000 h 6858000"/>
              <a:gd name="connsiteX336" fmla="*/ 4391597 w 7467600"/>
              <a:gd name="connsiteY336" fmla="*/ 6556370 h 6858000"/>
              <a:gd name="connsiteX337" fmla="*/ 4668889 w 7467600"/>
              <a:gd name="connsiteY337" fmla="*/ 6246399 h 6858000"/>
              <a:gd name="connsiteX338" fmla="*/ 5055427 w 7467600"/>
              <a:gd name="connsiteY338" fmla="*/ 5931476 h 6858000"/>
              <a:gd name="connsiteX339" fmla="*/ 5371814 w 7467600"/>
              <a:gd name="connsiteY339" fmla="*/ 5678975 h 6858000"/>
              <a:gd name="connsiteX340" fmla="*/ 4987918 w 7467600"/>
              <a:gd name="connsiteY340" fmla="*/ 5838701 h 6858000"/>
              <a:gd name="connsiteX341" fmla="*/ 4317146 w 7467600"/>
              <a:gd name="connsiteY341" fmla="*/ 6587716 h 6858000"/>
              <a:gd name="connsiteX342" fmla="*/ 4171627 w 7467600"/>
              <a:gd name="connsiteY342" fmla="*/ 6858000 h 6858000"/>
              <a:gd name="connsiteX343" fmla="*/ 4081585 w 7467600"/>
              <a:gd name="connsiteY343" fmla="*/ 6858000 h 6858000"/>
              <a:gd name="connsiteX344" fmla="*/ 4238603 w 7467600"/>
              <a:gd name="connsiteY344" fmla="*/ 6559341 h 6858000"/>
              <a:gd name="connsiteX345" fmla="*/ 4778333 w 7467600"/>
              <a:gd name="connsiteY345" fmla="*/ 5873626 h 6858000"/>
              <a:gd name="connsiteX346" fmla="*/ 5414185 w 7467600"/>
              <a:gd name="connsiteY346" fmla="*/ 5573882 h 6858000"/>
              <a:gd name="connsiteX347" fmla="*/ 5959648 w 7467600"/>
              <a:gd name="connsiteY347" fmla="*/ 4760797 h 6858000"/>
              <a:gd name="connsiteX348" fmla="*/ 5355019 w 7467600"/>
              <a:gd name="connsiteY348" fmla="*/ 4734672 h 6858000"/>
              <a:gd name="connsiteX349" fmla="*/ 5083565 w 7467600"/>
              <a:gd name="connsiteY349" fmla="*/ 5179121 h 6858000"/>
              <a:gd name="connsiteX350" fmla="*/ 4713577 w 7467600"/>
              <a:gd name="connsiteY350" fmla="*/ 5616803 h 6858000"/>
              <a:gd name="connsiteX351" fmla="*/ 3989559 w 7467600"/>
              <a:gd name="connsiteY351" fmla="*/ 6145945 h 6858000"/>
              <a:gd name="connsiteX352" fmla="*/ 3939824 w 7467600"/>
              <a:gd name="connsiteY352" fmla="*/ 6066900 h 6858000"/>
              <a:gd name="connsiteX353" fmla="*/ 4584537 w 7467600"/>
              <a:gd name="connsiteY353" fmla="*/ 5324826 h 6858000"/>
              <a:gd name="connsiteX354" fmla="*/ 5037105 w 7467600"/>
              <a:gd name="connsiteY354" fmla="*/ 5088765 h 6858000"/>
              <a:gd name="connsiteX355" fmla="*/ 5039930 w 7467600"/>
              <a:gd name="connsiteY355" fmla="*/ 5089585 h 6858000"/>
              <a:gd name="connsiteX356" fmla="*/ 5263764 w 7467600"/>
              <a:gd name="connsiteY356" fmla="*/ 4735525 h 6858000"/>
              <a:gd name="connsiteX357" fmla="*/ 4086300 w 7467600"/>
              <a:gd name="connsiteY357" fmla="*/ 4884599 h 6858000"/>
              <a:gd name="connsiteX358" fmla="*/ 4085485 w 7467600"/>
              <a:gd name="connsiteY358" fmla="*/ 4899070 h 6858000"/>
              <a:gd name="connsiteX359" fmla="*/ 3871915 w 7467600"/>
              <a:gd name="connsiteY359" fmla="*/ 5253645 h 6858000"/>
              <a:gd name="connsiteX360" fmla="*/ 3799374 w 7467600"/>
              <a:gd name="connsiteY360" fmla="*/ 5466127 h 6858000"/>
              <a:gd name="connsiteX361" fmla="*/ 3498850 w 7467600"/>
              <a:gd name="connsiteY361" fmla="*/ 6661888 h 6858000"/>
              <a:gd name="connsiteX362" fmla="*/ 3399216 w 7467600"/>
              <a:gd name="connsiteY362" fmla="*/ 6858000 h 6858000"/>
              <a:gd name="connsiteX363" fmla="*/ 3303688 w 7467600"/>
              <a:gd name="connsiteY363" fmla="*/ 6858000 h 6858000"/>
              <a:gd name="connsiteX364" fmla="*/ 3391774 w 7467600"/>
              <a:gd name="connsiteY364" fmla="*/ 6697181 h 6858000"/>
              <a:gd name="connsiteX365" fmla="*/ 3735540 w 7467600"/>
              <a:gd name="connsiteY365" fmla="*/ 5546923 h 6858000"/>
              <a:gd name="connsiteX366" fmla="*/ 3729438 w 7467600"/>
              <a:gd name="connsiteY366" fmla="*/ 5569058 h 6858000"/>
              <a:gd name="connsiteX367" fmla="*/ 3707782 w 7467600"/>
              <a:gd name="connsiteY367" fmla="*/ 5644908 h 6858000"/>
              <a:gd name="connsiteX368" fmla="*/ 3583827 w 7467600"/>
              <a:gd name="connsiteY368" fmla="*/ 6039215 h 6858000"/>
              <a:gd name="connsiteX369" fmla="*/ 3547861 w 7467600"/>
              <a:gd name="connsiteY369" fmla="*/ 6129609 h 6858000"/>
              <a:gd name="connsiteX370" fmla="*/ 3490905 w 7467600"/>
              <a:gd name="connsiteY370" fmla="*/ 6277660 h 6858000"/>
              <a:gd name="connsiteX371" fmla="*/ 3455859 w 7467600"/>
              <a:gd name="connsiteY371" fmla="*/ 6391301 h 6858000"/>
              <a:gd name="connsiteX372" fmla="*/ 3429112 w 7467600"/>
              <a:gd name="connsiteY372" fmla="*/ 6479469 h 6858000"/>
              <a:gd name="connsiteX373" fmla="*/ 3304862 w 7467600"/>
              <a:gd name="connsiteY373" fmla="*/ 6796476 h 6858000"/>
              <a:gd name="connsiteX374" fmla="*/ 3276071 w 7467600"/>
              <a:gd name="connsiteY374" fmla="*/ 6858000 h 6858000"/>
              <a:gd name="connsiteX375" fmla="*/ 3240805 w 7467600"/>
              <a:gd name="connsiteY375" fmla="*/ 6858000 h 6858000"/>
              <a:gd name="connsiteX376" fmla="*/ 3275917 w 7467600"/>
              <a:gd name="connsiteY376" fmla="*/ 6783192 h 6858000"/>
              <a:gd name="connsiteX377" fmla="*/ 3399358 w 7467600"/>
              <a:gd name="connsiteY377" fmla="*/ 6469011 h 6858000"/>
              <a:gd name="connsiteX378" fmla="*/ 3425650 w 7467600"/>
              <a:gd name="connsiteY378" fmla="*/ 6381333 h 6858000"/>
              <a:gd name="connsiteX379" fmla="*/ 3460661 w 7467600"/>
              <a:gd name="connsiteY379" fmla="*/ 6266763 h 6858000"/>
              <a:gd name="connsiteX380" fmla="*/ 3518021 w 7467600"/>
              <a:gd name="connsiteY380" fmla="*/ 6117298 h 6858000"/>
              <a:gd name="connsiteX381" fmla="*/ 3554035 w 7467600"/>
              <a:gd name="connsiteY381" fmla="*/ 6027832 h 6858000"/>
              <a:gd name="connsiteX382" fmla="*/ 3677174 w 7467600"/>
              <a:gd name="connsiteY382" fmla="*/ 5636351 h 6858000"/>
              <a:gd name="connsiteX383" fmla="*/ 3698819 w 7467600"/>
              <a:gd name="connsiteY383" fmla="*/ 5560503 h 6858000"/>
              <a:gd name="connsiteX384" fmla="*/ 3702094 w 7467600"/>
              <a:gd name="connsiteY384" fmla="*/ 5549194 h 6858000"/>
              <a:gd name="connsiteX385" fmla="*/ 3398355 w 7467600"/>
              <a:gd name="connsiteY385" fmla="*/ 6094603 h 6858000"/>
              <a:gd name="connsiteX386" fmla="*/ 3193941 w 7467600"/>
              <a:gd name="connsiteY386" fmla="*/ 6798775 h 6858000"/>
              <a:gd name="connsiteX387" fmla="*/ 3184140 w 7467600"/>
              <a:gd name="connsiteY387" fmla="*/ 6858000 h 6858000"/>
              <a:gd name="connsiteX388" fmla="*/ 3099978 w 7467600"/>
              <a:gd name="connsiteY388" fmla="*/ 6858000 h 6858000"/>
              <a:gd name="connsiteX389" fmla="*/ 3101556 w 7467600"/>
              <a:gd name="connsiteY389" fmla="*/ 6843337 h 6858000"/>
              <a:gd name="connsiteX390" fmla="*/ 3370162 w 7467600"/>
              <a:gd name="connsiteY390" fmla="*/ 5785550 h 6858000"/>
              <a:gd name="connsiteX391" fmla="*/ 3746477 w 7467600"/>
              <a:gd name="connsiteY391" fmla="*/ 5377889 h 6858000"/>
              <a:gd name="connsiteX392" fmla="*/ 3863399 w 7467600"/>
              <a:gd name="connsiteY392" fmla="*/ 5087257 h 6858000"/>
              <a:gd name="connsiteX393" fmla="*/ 3968712 w 7467600"/>
              <a:gd name="connsiteY393" fmla="*/ 4913989 h 6858000"/>
              <a:gd name="connsiteX394" fmla="*/ 2792390 w 7467600"/>
              <a:gd name="connsiteY394" fmla="*/ 5382974 h 6858000"/>
              <a:gd name="connsiteX395" fmla="*/ 2714982 w 7467600"/>
              <a:gd name="connsiteY395" fmla="*/ 5427051 h 6858000"/>
              <a:gd name="connsiteX396" fmla="*/ 2813361 w 7467600"/>
              <a:gd name="connsiteY396" fmla="*/ 6023912 h 6858000"/>
              <a:gd name="connsiteX397" fmla="*/ 2688430 w 7467600"/>
              <a:gd name="connsiteY397" fmla="*/ 6801564 h 6858000"/>
              <a:gd name="connsiteX398" fmla="*/ 2629626 w 7467600"/>
              <a:gd name="connsiteY398" fmla="*/ 6763394 h 6858000"/>
              <a:gd name="connsiteX399" fmla="*/ 2565328 w 7467600"/>
              <a:gd name="connsiteY399" fmla="*/ 5516399 h 6858000"/>
              <a:gd name="connsiteX400" fmla="*/ 1922999 w 7467600"/>
              <a:gd name="connsiteY400" fmla="*/ 5980343 h 6858000"/>
              <a:gd name="connsiteX401" fmla="*/ 1950261 w 7467600"/>
              <a:gd name="connsiteY401" fmla="*/ 6405858 h 6858000"/>
              <a:gd name="connsiteX402" fmla="*/ 2365554 w 7467600"/>
              <a:gd name="connsiteY402" fmla="*/ 6759107 h 6858000"/>
              <a:gd name="connsiteX403" fmla="*/ 2424142 w 7467600"/>
              <a:gd name="connsiteY403" fmla="*/ 6858000 h 6858000"/>
              <a:gd name="connsiteX404" fmla="*/ 2395994 w 7467600"/>
              <a:gd name="connsiteY404" fmla="*/ 6858000 h 6858000"/>
              <a:gd name="connsiteX405" fmla="*/ 2392863 w 7467600"/>
              <a:gd name="connsiteY405" fmla="*/ 6852964 h 6858000"/>
              <a:gd name="connsiteX406" fmla="*/ 2017589 w 7467600"/>
              <a:gd name="connsiteY406" fmla="*/ 6493982 h 6858000"/>
              <a:gd name="connsiteX407" fmla="*/ 2147336 w 7467600"/>
              <a:gd name="connsiteY407" fmla="*/ 6594052 h 6858000"/>
              <a:gd name="connsiteX408" fmla="*/ 2207047 w 7467600"/>
              <a:gd name="connsiteY408" fmla="*/ 6654540 h 6858000"/>
              <a:gd name="connsiteX409" fmla="*/ 2299106 w 7467600"/>
              <a:gd name="connsiteY409" fmla="*/ 6778931 h 6858000"/>
              <a:gd name="connsiteX410" fmla="*/ 2314430 w 7467600"/>
              <a:gd name="connsiteY410" fmla="*/ 6801144 h 6858000"/>
              <a:gd name="connsiteX411" fmla="*/ 2352406 w 7467600"/>
              <a:gd name="connsiteY411" fmla="*/ 6858000 h 6858000"/>
              <a:gd name="connsiteX412" fmla="*/ 2314492 w 7467600"/>
              <a:gd name="connsiteY412" fmla="*/ 6858000 h 6858000"/>
              <a:gd name="connsiteX413" fmla="*/ 2288095 w 7467600"/>
              <a:gd name="connsiteY413" fmla="*/ 6818030 h 6858000"/>
              <a:gd name="connsiteX414" fmla="*/ 2272768 w 7467600"/>
              <a:gd name="connsiteY414" fmla="*/ 6795822 h 6858000"/>
              <a:gd name="connsiteX415" fmla="*/ 2182715 w 7467600"/>
              <a:gd name="connsiteY415" fmla="*/ 6675071 h 6858000"/>
              <a:gd name="connsiteX416" fmla="*/ 2032061 w 7467600"/>
              <a:gd name="connsiteY416" fmla="*/ 6541380 h 6858000"/>
              <a:gd name="connsiteX417" fmla="*/ 2257220 w 7467600"/>
              <a:gd name="connsiteY417" fmla="*/ 6826257 h 6858000"/>
              <a:gd name="connsiteX418" fmla="*/ 2281324 w 7467600"/>
              <a:gd name="connsiteY418" fmla="*/ 6858000 h 6858000"/>
              <a:gd name="connsiteX419" fmla="*/ 2242860 w 7467600"/>
              <a:gd name="connsiteY419" fmla="*/ 6858000 h 6858000"/>
              <a:gd name="connsiteX420" fmla="*/ 2232818 w 7467600"/>
              <a:gd name="connsiteY420" fmla="*/ 6844926 h 6858000"/>
              <a:gd name="connsiteX421" fmla="*/ 1990172 w 7467600"/>
              <a:gd name="connsiteY421" fmla="*/ 6542121 h 6858000"/>
              <a:gd name="connsiteX422" fmla="*/ 2124090 w 7467600"/>
              <a:gd name="connsiteY422" fmla="*/ 6761017 h 6858000"/>
              <a:gd name="connsiteX423" fmla="*/ 2200380 w 7467600"/>
              <a:gd name="connsiteY423" fmla="*/ 6858000 h 6858000"/>
              <a:gd name="connsiteX424" fmla="*/ 2147507 w 7467600"/>
              <a:gd name="connsiteY424" fmla="*/ 6858000 h 6858000"/>
              <a:gd name="connsiteX425" fmla="*/ 2070668 w 7467600"/>
              <a:gd name="connsiteY425" fmla="*/ 6761520 h 6858000"/>
              <a:gd name="connsiteX426" fmla="*/ 1975142 w 7467600"/>
              <a:gd name="connsiteY426" fmla="*/ 6585570 h 6858000"/>
              <a:gd name="connsiteX427" fmla="*/ 2050035 w 7467600"/>
              <a:gd name="connsiteY427" fmla="*/ 6813345 h 6858000"/>
              <a:gd name="connsiteX428" fmla="*/ 2063025 w 7467600"/>
              <a:gd name="connsiteY428" fmla="*/ 6858000 h 6858000"/>
              <a:gd name="connsiteX429" fmla="*/ 2021675 w 7467600"/>
              <a:gd name="connsiteY429" fmla="*/ 6858000 h 6858000"/>
              <a:gd name="connsiteX430" fmla="*/ 2019308 w 7467600"/>
              <a:gd name="connsiteY430" fmla="*/ 6847118 h 6858000"/>
              <a:gd name="connsiteX431" fmla="*/ 1938835 w 7467600"/>
              <a:gd name="connsiteY431" fmla="*/ 6551160 h 6858000"/>
              <a:gd name="connsiteX432" fmla="*/ 1953230 w 7467600"/>
              <a:gd name="connsiteY432" fmla="*/ 6759699 h 6858000"/>
              <a:gd name="connsiteX433" fmla="*/ 1956763 w 7467600"/>
              <a:gd name="connsiteY433" fmla="*/ 6778191 h 6858000"/>
              <a:gd name="connsiteX434" fmla="*/ 1967925 w 7467600"/>
              <a:gd name="connsiteY434" fmla="*/ 6858000 h 6858000"/>
              <a:gd name="connsiteX435" fmla="*/ 1936622 w 7467600"/>
              <a:gd name="connsiteY435" fmla="*/ 6858000 h 6858000"/>
              <a:gd name="connsiteX436" fmla="*/ 1926261 w 7467600"/>
              <a:gd name="connsiteY436" fmla="*/ 6784064 h 6858000"/>
              <a:gd name="connsiteX437" fmla="*/ 1922724 w 7467600"/>
              <a:gd name="connsiteY437" fmla="*/ 6765577 h 6858000"/>
              <a:gd name="connsiteX438" fmla="*/ 1904650 w 7467600"/>
              <a:gd name="connsiteY438" fmla="*/ 6639616 h 6858000"/>
              <a:gd name="connsiteX439" fmla="*/ 1885273 w 7467600"/>
              <a:gd name="connsiteY439" fmla="*/ 6858000 h 6858000"/>
              <a:gd name="connsiteX440" fmla="*/ 1854363 w 7467600"/>
              <a:gd name="connsiteY440" fmla="*/ 6858000 h 6858000"/>
              <a:gd name="connsiteX441" fmla="*/ 1880391 w 7467600"/>
              <a:gd name="connsiteY441" fmla="*/ 6603796 h 6858000"/>
              <a:gd name="connsiteX442" fmla="*/ 1818273 w 7467600"/>
              <a:gd name="connsiteY442" fmla="*/ 6715729 h 6858000"/>
              <a:gd name="connsiteX443" fmla="*/ 1794691 w 7467600"/>
              <a:gd name="connsiteY443" fmla="*/ 6843239 h 6858000"/>
              <a:gd name="connsiteX444" fmla="*/ 1794914 w 7467600"/>
              <a:gd name="connsiteY444" fmla="*/ 6858000 h 6858000"/>
              <a:gd name="connsiteX445" fmla="*/ 1746128 w 7467600"/>
              <a:gd name="connsiteY445" fmla="*/ 6858000 h 6858000"/>
              <a:gd name="connsiteX446" fmla="*/ 1753934 w 7467600"/>
              <a:gd name="connsiteY446" fmla="*/ 6724796 h 6858000"/>
              <a:gd name="connsiteX447" fmla="*/ 1792053 w 7467600"/>
              <a:gd name="connsiteY447" fmla="*/ 6572396 h 6858000"/>
              <a:gd name="connsiteX448" fmla="*/ 1862248 w 7467600"/>
              <a:gd name="connsiteY448" fmla="*/ 6266397 h 6858000"/>
              <a:gd name="connsiteX449" fmla="*/ 1862250 w 7467600"/>
              <a:gd name="connsiteY449" fmla="*/ 6033531 h 6858000"/>
              <a:gd name="connsiteX450" fmla="*/ 1211999 w 7467600"/>
              <a:gd name="connsiteY450" fmla="*/ 6683610 h 6858000"/>
              <a:gd name="connsiteX451" fmla="*/ 1213266 w 7467600"/>
              <a:gd name="connsiteY451" fmla="*/ 6691947 h 6858000"/>
              <a:gd name="connsiteX452" fmla="*/ 1203370 w 7467600"/>
              <a:gd name="connsiteY452" fmla="*/ 6850676 h 6858000"/>
              <a:gd name="connsiteX453" fmla="*/ 1203671 w 7467600"/>
              <a:gd name="connsiteY453" fmla="*/ 6858000 h 6858000"/>
              <a:gd name="connsiteX454" fmla="*/ 1143180 w 7467600"/>
              <a:gd name="connsiteY454" fmla="*/ 6858000 h 6858000"/>
              <a:gd name="connsiteX455" fmla="*/ 1142176 w 7467600"/>
              <a:gd name="connsiteY455" fmla="*/ 6766045 h 6858000"/>
              <a:gd name="connsiteX456" fmla="*/ 1067484 w 7467600"/>
              <a:gd name="connsiteY456" fmla="*/ 6858000 h 6858000"/>
              <a:gd name="connsiteX457" fmla="*/ 953928 w 7467600"/>
              <a:gd name="connsiteY457" fmla="*/ 6858000 h 6858000"/>
              <a:gd name="connsiteX458" fmla="*/ 959715 w 7467600"/>
              <a:gd name="connsiteY458" fmla="*/ 6850185 h 6858000"/>
              <a:gd name="connsiteX459" fmla="*/ 1483788 w 7467600"/>
              <a:gd name="connsiteY459" fmla="*/ 6259174 h 6858000"/>
              <a:gd name="connsiteX460" fmla="*/ 1100671 w 7467600"/>
              <a:gd name="connsiteY460" fmla="*/ 6252137 h 6858000"/>
              <a:gd name="connsiteX461" fmla="*/ 1090144 w 7467600"/>
              <a:gd name="connsiteY461" fmla="*/ 6256748 h 6858000"/>
              <a:gd name="connsiteX462" fmla="*/ 1095872 w 7467600"/>
              <a:gd name="connsiteY462" fmla="*/ 6271892 h 6858000"/>
              <a:gd name="connsiteX463" fmla="*/ 262785 w 7467600"/>
              <a:gd name="connsiteY463" fmla="*/ 6845450 h 6858000"/>
              <a:gd name="connsiteX464" fmla="*/ 209968 w 7467600"/>
              <a:gd name="connsiteY464" fmla="*/ 6770713 h 6858000"/>
              <a:gd name="connsiteX465" fmla="*/ 873460 w 7467600"/>
              <a:gd name="connsiteY465" fmla="*/ 6253768 h 6858000"/>
              <a:gd name="connsiteX466" fmla="*/ 192686 w 7467600"/>
              <a:gd name="connsiteY466" fmla="*/ 5849257 h 6858000"/>
              <a:gd name="connsiteX467" fmla="*/ 4696 w 7467600"/>
              <a:gd name="connsiteY467" fmla="*/ 5697668 h 6858000"/>
              <a:gd name="connsiteX468" fmla="*/ 0 w 7467600"/>
              <a:gd name="connsiteY468" fmla="*/ 5689984 h 6858000"/>
              <a:gd name="connsiteX469" fmla="*/ 0 w 7467600"/>
              <a:gd name="connsiteY469" fmla="*/ 5513472 h 6858000"/>
              <a:gd name="connsiteX470" fmla="*/ 174101 w 7467600"/>
              <a:gd name="connsiteY470" fmla="*/ 5620277 h 6858000"/>
              <a:gd name="connsiteX471" fmla="*/ 891800 w 7467600"/>
              <a:gd name="connsiteY471" fmla="*/ 6036935 h 6858000"/>
              <a:gd name="connsiteX472" fmla="*/ 1072219 w 7467600"/>
              <a:gd name="connsiteY472" fmla="*/ 6169443 h 6858000"/>
              <a:gd name="connsiteX473" fmla="*/ 1074117 w 7467600"/>
              <a:gd name="connsiteY473" fmla="*/ 6170301 h 6858000"/>
              <a:gd name="connsiteX474" fmla="*/ 1083114 w 7467600"/>
              <a:gd name="connsiteY474" fmla="*/ 6174131 h 6858000"/>
              <a:gd name="connsiteX475" fmla="*/ 1543010 w 7467600"/>
              <a:gd name="connsiteY475" fmla="*/ 6191140 h 6858000"/>
              <a:gd name="connsiteX476" fmla="*/ 1551080 w 7467600"/>
              <a:gd name="connsiteY476" fmla="*/ 6195006 h 6858000"/>
              <a:gd name="connsiteX477" fmla="*/ 2345443 w 7467600"/>
              <a:gd name="connsiteY477" fmla="*/ 5549882 h 6858000"/>
              <a:gd name="connsiteX478" fmla="*/ 1721499 w 7467600"/>
              <a:gd name="connsiteY478" fmla="*/ 5599969 h 6858000"/>
              <a:gd name="connsiteX479" fmla="*/ 767716 w 7467600"/>
              <a:gd name="connsiteY479" fmla="*/ 5472768 h 6858000"/>
              <a:gd name="connsiteX480" fmla="*/ 722147 w 7467600"/>
              <a:gd name="connsiteY480" fmla="*/ 5393091 h 6858000"/>
              <a:gd name="connsiteX481" fmla="*/ 1485552 w 7467600"/>
              <a:gd name="connsiteY481" fmla="*/ 5313202 h 6858000"/>
              <a:gd name="connsiteX482" fmla="*/ 2143004 w 7467600"/>
              <a:gd name="connsiteY482" fmla="*/ 5402420 h 6858000"/>
              <a:gd name="connsiteX483" fmla="*/ 1933391 w 7467600"/>
              <a:gd name="connsiteY483" fmla="*/ 5156971 h 6858000"/>
              <a:gd name="connsiteX484" fmla="*/ 1827118 w 7467600"/>
              <a:gd name="connsiteY484" fmla="*/ 4968410 h 6858000"/>
              <a:gd name="connsiteX485" fmla="*/ 1837349 w 7467600"/>
              <a:gd name="connsiteY485" fmla="*/ 4956357 h 6858000"/>
              <a:gd name="connsiteX486" fmla="*/ 2162835 w 7467600"/>
              <a:gd name="connsiteY486" fmla="*/ 5187853 h 6858000"/>
              <a:gd name="connsiteX487" fmla="*/ 2257167 w 7467600"/>
              <a:gd name="connsiteY487" fmla="*/ 5462123 h 6858000"/>
              <a:gd name="connsiteX488" fmla="*/ 2261598 w 7467600"/>
              <a:gd name="connsiteY488" fmla="*/ 5467998 h 6858000"/>
              <a:gd name="connsiteX489" fmla="*/ 2437177 w 7467600"/>
              <a:gd name="connsiteY489" fmla="*/ 5479608 h 6858000"/>
              <a:gd name="connsiteX490" fmla="*/ 2445247 w 7467600"/>
              <a:gd name="connsiteY490" fmla="*/ 5483476 h 6858000"/>
              <a:gd name="connsiteX491" fmla="*/ 2743626 w 7467600"/>
              <a:gd name="connsiteY491" fmla="*/ 5304819 h 6858000"/>
              <a:gd name="connsiteX492" fmla="*/ 3048102 w 7467600"/>
              <a:gd name="connsiteY492" fmla="*/ 5150595 h 6858000"/>
              <a:gd name="connsiteX493" fmla="*/ 1799414 w 7467600"/>
              <a:gd name="connsiteY493" fmla="*/ 4694732 h 6858000"/>
              <a:gd name="connsiteX494" fmla="*/ 1771735 w 7467600"/>
              <a:gd name="connsiteY494" fmla="*/ 4619929 h 6858000"/>
              <a:gd name="connsiteX495" fmla="*/ 3104273 w 7467600"/>
              <a:gd name="connsiteY495" fmla="*/ 5076159 h 6858000"/>
              <a:gd name="connsiteX496" fmla="*/ 3113245 w 7467600"/>
              <a:gd name="connsiteY496" fmla="*/ 5090705 h 6858000"/>
              <a:gd name="connsiteX497" fmla="*/ 3126294 w 7467600"/>
              <a:gd name="connsiteY497" fmla="*/ 5114400 h 6858000"/>
              <a:gd name="connsiteX498" fmla="*/ 3937433 w 7467600"/>
              <a:gd name="connsiteY498" fmla="*/ 4830473 h 6858000"/>
              <a:gd name="connsiteX499" fmla="*/ 3590475 w 7467600"/>
              <a:gd name="connsiteY499" fmla="*/ 4597974 h 6858000"/>
              <a:gd name="connsiteX500" fmla="*/ 3100264 w 7467600"/>
              <a:gd name="connsiteY500" fmla="*/ 4579845 h 6858000"/>
              <a:gd name="connsiteX501" fmla="*/ 2183576 w 7467600"/>
              <a:gd name="connsiteY501" fmla="*/ 4227150 h 6858000"/>
              <a:gd name="connsiteX502" fmla="*/ 2151029 w 7467600"/>
              <a:gd name="connsiteY502" fmla="*/ 4146947 h 6858000"/>
              <a:gd name="connsiteX503" fmla="*/ 3563434 w 7467600"/>
              <a:gd name="connsiteY503" fmla="*/ 4469115 h 6858000"/>
              <a:gd name="connsiteX504" fmla="*/ 3177952 w 7467600"/>
              <a:gd name="connsiteY504" fmla="*/ 3657386 h 6858000"/>
              <a:gd name="connsiteX505" fmla="*/ 3189263 w 7467600"/>
              <a:gd name="connsiteY505" fmla="*/ 3625726 h 6858000"/>
              <a:gd name="connsiteX506" fmla="*/ 3560912 w 7467600"/>
              <a:gd name="connsiteY506" fmla="*/ 4079863 h 6858000"/>
              <a:gd name="connsiteX507" fmla="*/ 3626636 w 7467600"/>
              <a:gd name="connsiteY507" fmla="*/ 4512230 h 6858000"/>
              <a:gd name="connsiteX508" fmla="*/ 3653088 w 7467600"/>
              <a:gd name="connsiteY508" fmla="*/ 4521417 h 6858000"/>
              <a:gd name="connsiteX509" fmla="*/ 3988128 w 7467600"/>
              <a:gd name="connsiteY509" fmla="*/ 4817267 h 6858000"/>
              <a:gd name="connsiteX510" fmla="*/ 4830582 w 7467600"/>
              <a:gd name="connsiteY510" fmla="*/ 4676000 h 6858000"/>
              <a:gd name="connsiteX511" fmla="*/ 4830100 w 7467600"/>
              <a:gd name="connsiteY511" fmla="*/ 4675554 h 6858000"/>
              <a:gd name="connsiteX512" fmla="*/ 4036318 w 7467600"/>
              <a:gd name="connsiteY512" fmla="*/ 4147013 h 6858000"/>
              <a:gd name="connsiteX513" fmla="*/ 3432098 w 7467600"/>
              <a:gd name="connsiteY513" fmla="*/ 3537312 h 6858000"/>
              <a:gd name="connsiteX514" fmla="*/ 3446761 w 7467600"/>
              <a:gd name="connsiteY514" fmla="*/ 3461278 h 6858000"/>
              <a:gd name="connsiteX515" fmla="*/ 4419733 w 7467600"/>
              <a:gd name="connsiteY515" fmla="*/ 3963555 h 6858000"/>
              <a:gd name="connsiteX516" fmla="*/ 4781371 w 7467600"/>
              <a:gd name="connsiteY516" fmla="*/ 4458604 h 6858000"/>
              <a:gd name="connsiteX517" fmla="*/ 4780440 w 7467600"/>
              <a:gd name="connsiteY517" fmla="*/ 4470290 h 6858000"/>
              <a:gd name="connsiteX518" fmla="*/ 4898954 w 7467600"/>
              <a:gd name="connsiteY518" fmla="*/ 4662092 h 6858000"/>
              <a:gd name="connsiteX519" fmla="*/ 4900699 w 7467600"/>
              <a:gd name="connsiteY519" fmla="*/ 4670867 h 6858000"/>
              <a:gd name="connsiteX520" fmla="*/ 5714511 w 7467600"/>
              <a:gd name="connsiteY520" fmla="*/ 4663483 h 6858000"/>
              <a:gd name="connsiteX521" fmla="*/ 5464793 w 7467600"/>
              <a:gd name="connsiteY521" fmla="*/ 4393556 h 6858000"/>
              <a:gd name="connsiteX522" fmla="*/ 5461897 w 7467600"/>
              <a:gd name="connsiteY522" fmla="*/ 4390879 h 6858000"/>
              <a:gd name="connsiteX523" fmla="*/ 4294126 w 7467600"/>
              <a:gd name="connsiteY523" fmla="*/ 3303048 h 6858000"/>
              <a:gd name="connsiteX524" fmla="*/ 4305321 w 7467600"/>
              <a:gd name="connsiteY524" fmla="*/ 3256953 h 6858000"/>
              <a:gd name="connsiteX525" fmla="*/ 4949299 w 7467600"/>
              <a:gd name="connsiteY525" fmla="*/ 3766336 h 6858000"/>
              <a:gd name="connsiteX526" fmla="*/ 5291452 w 7467600"/>
              <a:gd name="connsiteY526" fmla="*/ 4076801 h 6858000"/>
              <a:gd name="connsiteX527" fmla="*/ 5434998 w 7467600"/>
              <a:gd name="connsiteY527" fmla="*/ 4254100 h 6858000"/>
              <a:gd name="connsiteX528" fmla="*/ 5351015 w 7467600"/>
              <a:gd name="connsiteY528" fmla="*/ 3760989 h 6858000"/>
              <a:gd name="connsiteX529" fmla="*/ 5413780 w 7467600"/>
              <a:gd name="connsiteY529" fmla="*/ 2966265 h 6858000"/>
              <a:gd name="connsiteX530" fmla="*/ 5425627 w 7467600"/>
              <a:gd name="connsiteY530" fmla="*/ 2954192 h 6858000"/>
              <a:gd name="connsiteX531" fmla="*/ 6604735 w 7467600"/>
              <a:gd name="connsiteY531" fmla="*/ 2041381 h 6858000"/>
              <a:gd name="connsiteX532" fmla="*/ 7204487 w 7467600"/>
              <a:gd name="connsiteY532" fmla="*/ 2742112 h 6858000"/>
              <a:gd name="connsiteX533" fmla="*/ 7131592 w 7467600"/>
              <a:gd name="connsiteY533" fmla="*/ 2672096 h 6858000"/>
              <a:gd name="connsiteX534" fmla="*/ 6996344 w 7467600"/>
              <a:gd name="connsiteY534" fmla="*/ 2518310 h 6858000"/>
              <a:gd name="connsiteX535" fmla="*/ 6735495 w 7467600"/>
              <a:gd name="connsiteY535" fmla="*/ 2196890 h 6858000"/>
              <a:gd name="connsiteX536" fmla="*/ 6721901 w 7467600"/>
              <a:gd name="connsiteY536" fmla="*/ 2179274 h 6858000"/>
              <a:gd name="connsiteX537" fmla="*/ 6604735 w 7467600"/>
              <a:gd name="connsiteY537" fmla="*/ 2041381 h 6858000"/>
              <a:gd name="connsiteX538" fmla="*/ 6591670 w 7467600"/>
              <a:gd name="connsiteY538" fmla="*/ 1988277 h 6858000"/>
              <a:gd name="connsiteX539" fmla="*/ 6747349 w 7467600"/>
              <a:gd name="connsiteY539" fmla="*/ 2160069 h 6858000"/>
              <a:gd name="connsiteX540" fmla="*/ 6760943 w 7467600"/>
              <a:gd name="connsiteY540" fmla="*/ 2177686 h 6858000"/>
              <a:gd name="connsiteX541" fmla="*/ 7021065 w 7467600"/>
              <a:gd name="connsiteY541" fmla="*/ 2498102 h 6858000"/>
              <a:gd name="connsiteX542" fmla="*/ 7155223 w 7467600"/>
              <a:gd name="connsiteY542" fmla="*/ 2650386 h 6858000"/>
              <a:gd name="connsiteX543" fmla="*/ 7203167 w 7467600"/>
              <a:gd name="connsiteY543" fmla="*/ 2697288 h 6858000"/>
              <a:gd name="connsiteX544" fmla="*/ 6937703 w 7467600"/>
              <a:gd name="connsiteY544" fmla="*/ 2321981 h 6858000"/>
              <a:gd name="connsiteX545" fmla="*/ 6591670 w 7467600"/>
              <a:gd name="connsiteY545" fmla="*/ 1988277 h 6858000"/>
              <a:gd name="connsiteX546" fmla="*/ 5798671 w 7467600"/>
              <a:gd name="connsiteY546" fmla="*/ 1981601 h 6858000"/>
              <a:gd name="connsiteX547" fmla="*/ 5754709 w 7467600"/>
              <a:gd name="connsiteY547" fmla="*/ 2071454 h 6858000"/>
              <a:gd name="connsiteX548" fmla="*/ 5763044 w 7467600"/>
              <a:gd name="connsiteY548" fmla="*/ 2842206 h 6858000"/>
              <a:gd name="connsiteX549" fmla="*/ 5764974 w 7467600"/>
              <a:gd name="connsiteY549" fmla="*/ 2799609 h 6858000"/>
              <a:gd name="connsiteX550" fmla="*/ 5767665 w 7467600"/>
              <a:gd name="connsiteY550" fmla="*/ 2666409 h 6858000"/>
              <a:gd name="connsiteX551" fmla="*/ 5763055 w 7467600"/>
              <a:gd name="connsiteY551" fmla="*/ 2579705 h 6858000"/>
              <a:gd name="connsiteX552" fmla="*/ 5758079 w 7467600"/>
              <a:gd name="connsiteY552" fmla="*/ 2492508 h 6858000"/>
              <a:gd name="connsiteX553" fmla="*/ 5779325 w 7467600"/>
              <a:gd name="connsiteY553" fmla="*/ 2197069 h 6858000"/>
              <a:gd name="connsiteX554" fmla="*/ 5798671 w 7467600"/>
              <a:gd name="connsiteY554" fmla="*/ 1981601 h 6858000"/>
              <a:gd name="connsiteX555" fmla="*/ 5829202 w 7467600"/>
              <a:gd name="connsiteY555" fmla="*/ 1971679 h 6858000"/>
              <a:gd name="connsiteX556" fmla="*/ 5809558 w 7467600"/>
              <a:gd name="connsiteY556" fmla="*/ 2198043 h 6858000"/>
              <a:gd name="connsiteX557" fmla="*/ 5788653 w 7467600"/>
              <a:gd name="connsiteY557" fmla="*/ 2489430 h 6858000"/>
              <a:gd name="connsiteX558" fmla="*/ 5793439 w 7467600"/>
              <a:gd name="connsiteY558" fmla="*/ 2575235 h 6858000"/>
              <a:gd name="connsiteX559" fmla="*/ 5796837 w 7467600"/>
              <a:gd name="connsiteY559" fmla="*/ 2637633 h 6858000"/>
              <a:gd name="connsiteX560" fmla="*/ 5818614 w 7467600"/>
              <a:gd name="connsiteY560" fmla="*/ 2473055 h 6858000"/>
              <a:gd name="connsiteX561" fmla="*/ 5829202 w 7467600"/>
              <a:gd name="connsiteY561" fmla="*/ 1971679 h 6858000"/>
              <a:gd name="connsiteX562" fmla="*/ 5911389 w 7467600"/>
              <a:gd name="connsiteY562" fmla="*/ 1898371 h 6858000"/>
              <a:gd name="connsiteX563" fmla="*/ 6237627 w 7467600"/>
              <a:gd name="connsiteY563" fmla="*/ 2231921 h 6858000"/>
              <a:gd name="connsiteX564" fmla="*/ 5911389 w 7467600"/>
              <a:gd name="connsiteY564" fmla="*/ 1898371 h 6858000"/>
              <a:gd name="connsiteX565" fmla="*/ 6944437 w 7467600"/>
              <a:gd name="connsiteY565" fmla="*/ 1575402 h 6858000"/>
              <a:gd name="connsiteX566" fmla="*/ 6304730 w 7467600"/>
              <a:gd name="connsiteY566" fmla="*/ 1766654 h 6858000"/>
              <a:gd name="connsiteX567" fmla="*/ 6944437 w 7467600"/>
              <a:gd name="connsiteY567" fmla="*/ 1575402 h 6858000"/>
              <a:gd name="connsiteX568" fmla="*/ 7019523 w 7467600"/>
              <a:gd name="connsiteY568" fmla="*/ 1519450 h 6858000"/>
              <a:gd name="connsiteX569" fmla="*/ 6298091 w 7467600"/>
              <a:gd name="connsiteY569" fmla="*/ 1737122 h 6858000"/>
              <a:gd name="connsiteX570" fmla="*/ 7019523 w 7467600"/>
              <a:gd name="connsiteY570" fmla="*/ 1519450 h 6858000"/>
              <a:gd name="connsiteX571" fmla="*/ 2399523 w 7467600"/>
              <a:gd name="connsiteY571" fmla="*/ 1428234 h 6858000"/>
              <a:gd name="connsiteX572" fmla="*/ 2224982 w 7467600"/>
              <a:gd name="connsiteY572" fmla="*/ 1826201 h 6858000"/>
              <a:gd name="connsiteX573" fmla="*/ 2096099 w 7467600"/>
              <a:gd name="connsiteY573" fmla="*/ 2345900 h 6858000"/>
              <a:gd name="connsiteX574" fmla="*/ 2283317 w 7467600"/>
              <a:gd name="connsiteY574" fmla="*/ 1796925 h 6858000"/>
              <a:gd name="connsiteX575" fmla="*/ 2399523 w 7467600"/>
              <a:gd name="connsiteY575" fmla="*/ 1428234 h 6858000"/>
              <a:gd name="connsiteX576" fmla="*/ 2448558 w 7467600"/>
              <a:gd name="connsiteY576" fmla="*/ 1373435 h 6858000"/>
              <a:gd name="connsiteX577" fmla="*/ 2312521 w 7467600"/>
              <a:gd name="connsiteY577" fmla="*/ 1806140 h 6858000"/>
              <a:gd name="connsiteX578" fmla="*/ 2127533 w 7467600"/>
              <a:gd name="connsiteY578" fmla="*/ 2348380 h 6858000"/>
              <a:gd name="connsiteX579" fmla="*/ 2358080 w 7467600"/>
              <a:gd name="connsiteY579" fmla="*/ 1866134 h 6858000"/>
              <a:gd name="connsiteX580" fmla="*/ 2407436 w 7467600"/>
              <a:gd name="connsiteY580" fmla="*/ 1651070 h 6858000"/>
              <a:gd name="connsiteX581" fmla="*/ 2448558 w 7467600"/>
              <a:gd name="connsiteY581" fmla="*/ 1373435 h 6858000"/>
              <a:gd name="connsiteX582" fmla="*/ 278707 w 7467600"/>
              <a:gd name="connsiteY582" fmla="*/ 1352270 h 6858000"/>
              <a:gd name="connsiteX583" fmla="*/ 321570 w 7467600"/>
              <a:gd name="connsiteY583" fmla="*/ 1861610 h 6858000"/>
              <a:gd name="connsiteX584" fmla="*/ 294281 w 7467600"/>
              <a:gd name="connsiteY584" fmla="*/ 1440658 h 6858000"/>
              <a:gd name="connsiteX585" fmla="*/ 278707 w 7467600"/>
              <a:gd name="connsiteY585" fmla="*/ 1352270 h 6858000"/>
              <a:gd name="connsiteX586" fmla="*/ 1423821 w 7467600"/>
              <a:gd name="connsiteY586" fmla="*/ 1351958 h 6858000"/>
              <a:gd name="connsiteX587" fmla="*/ 1638521 w 7467600"/>
              <a:gd name="connsiteY587" fmla="*/ 1908470 h 6858000"/>
              <a:gd name="connsiteX588" fmla="*/ 1754199 w 7467600"/>
              <a:gd name="connsiteY588" fmla="*/ 2149284 h 6858000"/>
              <a:gd name="connsiteX589" fmla="*/ 1908359 w 7467600"/>
              <a:gd name="connsiteY589" fmla="*/ 2364988 h 6858000"/>
              <a:gd name="connsiteX590" fmla="*/ 1647661 w 7467600"/>
              <a:gd name="connsiteY590" fmla="*/ 1825945 h 6858000"/>
              <a:gd name="connsiteX591" fmla="*/ 1423821 w 7467600"/>
              <a:gd name="connsiteY591" fmla="*/ 1351958 h 6858000"/>
              <a:gd name="connsiteX592" fmla="*/ 1431890 w 7467600"/>
              <a:gd name="connsiteY592" fmla="*/ 1306475 h 6858000"/>
              <a:gd name="connsiteX593" fmla="*/ 1507597 w 7467600"/>
              <a:gd name="connsiteY593" fmla="*/ 1446132 h 6858000"/>
              <a:gd name="connsiteX594" fmla="*/ 1674586 w 7467600"/>
              <a:gd name="connsiteY594" fmla="*/ 1813832 h 6858000"/>
              <a:gd name="connsiteX595" fmla="*/ 1815950 w 7467600"/>
              <a:gd name="connsiteY595" fmla="*/ 2128564 h 6858000"/>
              <a:gd name="connsiteX596" fmla="*/ 1984242 w 7467600"/>
              <a:gd name="connsiteY596" fmla="*/ 2430829 h 6858000"/>
              <a:gd name="connsiteX597" fmla="*/ 2014023 w 7467600"/>
              <a:gd name="connsiteY597" fmla="*/ 2450995 h 6858000"/>
              <a:gd name="connsiteX598" fmla="*/ 1747337 w 7467600"/>
              <a:gd name="connsiteY598" fmla="*/ 1855264 h 6858000"/>
              <a:gd name="connsiteX599" fmla="*/ 1533749 w 7467600"/>
              <a:gd name="connsiteY599" fmla="*/ 1478656 h 6858000"/>
              <a:gd name="connsiteX600" fmla="*/ 1431890 w 7467600"/>
              <a:gd name="connsiteY600" fmla="*/ 1306475 h 6858000"/>
              <a:gd name="connsiteX601" fmla="*/ 5052692 w 7467600"/>
              <a:gd name="connsiteY601" fmla="*/ 1292994 h 6858000"/>
              <a:gd name="connsiteX602" fmla="*/ 5200661 w 7467600"/>
              <a:gd name="connsiteY602" fmla="*/ 1635186 h 6858000"/>
              <a:gd name="connsiteX603" fmla="*/ 5297138 w 7467600"/>
              <a:gd name="connsiteY603" fmla="*/ 1906351 h 6858000"/>
              <a:gd name="connsiteX604" fmla="*/ 5052692 w 7467600"/>
              <a:gd name="connsiteY604" fmla="*/ 1292994 h 6858000"/>
              <a:gd name="connsiteX605" fmla="*/ 5009948 w 7467600"/>
              <a:gd name="connsiteY605" fmla="*/ 1273619 h 6858000"/>
              <a:gd name="connsiteX606" fmla="*/ 5121777 w 7467600"/>
              <a:gd name="connsiteY606" fmla="*/ 1654213 h 6858000"/>
              <a:gd name="connsiteX607" fmla="*/ 5293545 w 7467600"/>
              <a:gd name="connsiteY607" fmla="*/ 2072247 h 6858000"/>
              <a:gd name="connsiteX608" fmla="*/ 5294042 w 7467600"/>
              <a:gd name="connsiteY608" fmla="*/ 2065019 h 6858000"/>
              <a:gd name="connsiteX609" fmla="*/ 5171936 w 7467600"/>
              <a:gd name="connsiteY609" fmla="*/ 1647613 h 6858000"/>
              <a:gd name="connsiteX610" fmla="*/ 5009948 w 7467600"/>
              <a:gd name="connsiteY610" fmla="*/ 1273619 h 6858000"/>
              <a:gd name="connsiteX611" fmla="*/ 655236 w 7467600"/>
              <a:gd name="connsiteY611" fmla="*/ 1268632 h 6858000"/>
              <a:gd name="connsiteX612" fmla="*/ 839521 w 7467600"/>
              <a:gd name="connsiteY612" fmla="*/ 1685315 h 6858000"/>
              <a:gd name="connsiteX613" fmla="*/ 1109416 w 7467600"/>
              <a:gd name="connsiteY613" fmla="*/ 2061663 h 6858000"/>
              <a:gd name="connsiteX614" fmla="*/ 1298300 w 7467600"/>
              <a:gd name="connsiteY614" fmla="*/ 2247742 h 6858000"/>
              <a:gd name="connsiteX615" fmla="*/ 1125871 w 7467600"/>
              <a:gd name="connsiteY615" fmla="*/ 1989513 h 6858000"/>
              <a:gd name="connsiteX616" fmla="*/ 981574 w 7467600"/>
              <a:gd name="connsiteY616" fmla="*/ 1783157 h 6858000"/>
              <a:gd name="connsiteX617" fmla="*/ 922198 w 7467600"/>
              <a:gd name="connsiteY617" fmla="*/ 1677437 h 6858000"/>
              <a:gd name="connsiteX618" fmla="*/ 869293 w 7467600"/>
              <a:gd name="connsiteY618" fmla="*/ 1583214 h 6858000"/>
              <a:gd name="connsiteX619" fmla="*/ 751431 w 7467600"/>
              <a:gd name="connsiteY619" fmla="*/ 1405731 h 6858000"/>
              <a:gd name="connsiteX620" fmla="*/ 655236 w 7467600"/>
              <a:gd name="connsiteY620" fmla="*/ 1268632 h 6858000"/>
              <a:gd name="connsiteX621" fmla="*/ 6516292 w 7467600"/>
              <a:gd name="connsiteY621" fmla="*/ 1263064 h 6858000"/>
              <a:gd name="connsiteX622" fmla="*/ 5736320 w 7467600"/>
              <a:gd name="connsiteY622" fmla="*/ 1501803 h 6858000"/>
              <a:gd name="connsiteX623" fmla="*/ 6516292 w 7467600"/>
              <a:gd name="connsiteY623" fmla="*/ 1263064 h 6858000"/>
              <a:gd name="connsiteX624" fmla="*/ 291466 w 7467600"/>
              <a:gd name="connsiteY624" fmla="*/ 1250369 h 6858000"/>
              <a:gd name="connsiteX625" fmla="*/ 323180 w 7467600"/>
              <a:gd name="connsiteY625" fmla="*/ 1435283 h 6858000"/>
              <a:gd name="connsiteX626" fmla="*/ 349381 w 7467600"/>
              <a:gd name="connsiteY626" fmla="*/ 1875041 h 6858000"/>
              <a:gd name="connsiteX627" fmla="*/ 374363 w 7467600"/>
              <a:gd name="connsiteY627" fmla="*/ 1506494 h 6858000"/>
              <a:gd name="connsiteX628" fmla="*/ 302168 w 7467600"/>
              <a:gd name="connsiteY628" fmla="*/ 1274495 h 6858000"/>
              <a:gd name="connsiteX629" fmla="*/ 291466 w 7467600"/>
              <a:gd name="connsiteY629" fmla="*/ 1250369 h 6858000"/>
              <a:gd name="connsiteX630" fmla="*/ 678222 w 7467600"/>
              <a:gd name="connsiteY630" fmla="*/ 1248670 h 6858000"/>
              <a:gd name="connsiteX631" fmla="*/ 775536 w 7467600"/>
              <a:gd name="connsiteY631" fmla="*/ 1388015 h 6858000"/>
              <a:gd name="connsiteX632" fmla="*/ 894529 w 7467600"/>
              <a:gd name="connsiteY632" fmla="*/ 1567739 h 6858000"/>
              <a:gd name="connsiteX633" fmla="*/ 948000 w 7467600"/>
              <a:gd name="connsiteY633" fmla="*/ 1663088 h 6858000"/>
              <a:gd name="connsiteX634" fmla="*/ 1006812 w 7467600"/>
              <a:gd name="connsiteY634" fmla="*/ 1767683 h 6858000"/>
              <a:gd name="connsiteX635" fmla="*/ 1149133 w 7467600"/>
              <a:gd name="connsiteY635" fmla="*/ 1971513 h 6858000"/>
              <a:gd name="connsiteX636" fmla="*/ 1333952 w 7467600"/>
              <a:gd name="connsiteY636" fmla="*/ 2251620 h 6858000"/>
              <a:gd name="connsiteX637" fmla="*/ 1337329 w 7467600"/>
              <a:gd name="connsiteY637" fmla="*/ 2258350 h 6858000"/>
              <a:gd name="connsiteX638" fmla="*/ 1014726 w 7467600"/>
              <a:gd name="connsiteY638" fmla="*/ 1615556 h 6858000"/>
              <a:gd name="connsiteX639" fmla="*/ 678222 w 7467600"/>
              <a:gd name="connsiteY639" fmla="*/ 1248670 h 6858000"/>
              <a:gd name="connsiteX640" fmla="*/ 6691602 w 7467600"/>
              <a:gd name="connsiteY640" fmla="*/ 1140573 h 6858000"/>
              <a:gd name="connsiteX641" fmla="*/ 6571100 w 7467600"/>
              <a:gd name="connsiteY641" fmla="*/ 1183662 h 6858000"/>
              <a:gd name="connsiteX642" fmla="*/ 6241687 w 7467600"/>
              <a:gd name="connsiteY642" fmla="*/ 1257600 h 6858000"/>
              <a:gd name="connsiteX643" fmla="*/ 5693009 w 7467600"/>
              <a:gd name="connsiteY643" fmla="*/ 1478256 h 6858000"/>
              <a:gd name="connsiteX644" fmla="*/ 6548420 w 7467600"/>
              <a:gd name="connsiteY644" fmla="*/ 1214599 h 6858000"/>
              <a:gd name="connsiteX645" fmla="*/ 6605473 w 7467600"/>
              <a:gd name="connsiteY645" fmla="*/ 1184686 h 6858000"/>
              <a:gd name="connsiteX646" fmla="*/ 6691602 w 7467600"/>
              <a:gd name="connsiteY646" fmla="*/ 1140573 h 6858000"/>
              <a:gd name="connsiteX647" fmla="*/ 4002475 w 7467600"/>
              <a:gd name="connsiteY647" fmla="*/ 1037802 h 6858000"/>
              <a:gd name="connsiteX648" fmla="*/ 4000324 w 7467600"/>
              <a:gd name="connsiteY648" fmla="*/ 1039362 h 6858000"/>
              <a:gd name="connsiteX649" fmla="*/ 4002862 w 7467600"/>
              <a:gd name="connsiteY649" fmla="*/ 1042866 h 6858000"/>
              <a:gd name="connsiteX650" fmla="*/ 4002475 w 7467600"/>
              <a:gd name="connsiteY650" fmla="*/ 1037802 h 6858000"/>
              <a:gd name="connsiteX651" fmla="*/ 506322 w 7467600"/>
              <a:gd name="connsiteY651" fmla="*/ 1020997 h 6858000"/>
              <a:gd name="connsiteX652" fmla="*/ 533068 w 7467600"/>
              <a:gd name="connsiteY652" fmla="*/ 1029409 h 6858000"/>
              <a:gd name="connsiteX653" fmla="*/ 1232525 w 7467600"/>
              <a:gd name="connsiteY653" fmla="*/ 1804675 h 6858000"/>
              <a:gd name="connsiteX654" fmla="*/ 1388858 w 7467600"/>
              <a:gd name="connsiteY654" fmla="*/ 2368011 h 6858000"/>
              <a:gd name="connsiteX655" fmla="*/ 1384098 w 7467600"/>
              <a:gd name="connsiteY655" fmla="*/ 2378125 h 6858000"/>
              <a:gd name="connsiteX656" fmla="*/ 1425393 w 7467600"/>
              <a:gd name="connsiteY656" fmla="*/ 2589124 h 6858000"/>
              <a:gd name="connsiteX657" fmla="*/ 1424001 w 7467600"/>
              <a:gd name="connsiteY657" fmla="*/ 2597541 h 6858000"/>
              <a:gd name="connsiteX658" fmla="*/ 2152729 w 7467600"/>
              <a:gd name="connsiteY658" fmla="*/ 2864487 h 6858000"/>
              <a:gd name="connsiteX659" fmla="*/ 2020609 w 7467600"/>
              <a:gd name="connsiteY659" fmla="*/ 2539671 h 6858000"/>
              <a:gd name="connsiteX660" fmla="*/ 2018920 w 7467600"/>
              <a:gd name="connsiteY660" fmla="*/ 2536309 h 6858000"/>
              <a:gd name="connsiteX661" fmla="*/ 1342441 w 7467600"/>
              <a:gd name="connsiteY661" fmla="*/ 1173017 h 6858000"/>
              <a:gd name="connsiteX662" fmla="*/ 1367925 w 7467600"/>
              <a:gd name="connsiteY662" fmla="*/ 1135648 h 6858000"/>
              <a:gd name="connsiteX663" fmla="*/ 1771401 w 7467600"/>
              <a:gd name="connsiteY663" fmla="*/ 1806673 h 6858000"/>
              <a:gd name="connsiteX664" fmla="*/ 1972385 w 7467600"/>
              <a:gd name="connsiteY664" fmla="*/ 2198735 h 6858000"/>
              <a:gd name="connsiteX665" fmla="*/ 2040892 w 7467600"/>
              <a:gd name="connsiteY665" fmla="*/ 2405205 h 6858000"/>
              <a:gd name="connsiteX666" fmla="*/ 2131689 w 7467600"/>
              <a:gd name="connsiteY666" fmla="*/ 1936926 h 6858000"/>
              <a:gd name="connsiteX667" fmla="*/ 2454820 w 7467600"/>
              <a:gd name="connsiteY667" fmla="*/ 1248808 h 6858000"/>
              <a:gd name="connsiteX668" fmla="*/ 2492512 w 7467600"/>
              <a:gd name="connsiteY668" fmla="*/ 1302920 h 6858000"/>
              <a:gd name="connsiteX669" fmla="*/ 2081216 w 7467600"/>
              <a:gd name="connsiteY669" fmla="*/ 2527513 h 6858000"/>
              <a:gd name="connsiteX670" fmla="*/ 2081211 w 7467600"/>
              <a:gd name="connsiteY670" fmla="*/ 2528916 h 6858000"/>
              <a:gd name="connsiteX671" fmla="*/ 2199067 w 7467600"/>
              <a:gd name="connsiteY671" fmla="*/ 2884061 h 6858000"/>
              <a:gd name="connsiteX672" fmla="*/ 3192586 w 7467600"/>
              <a:gd name="connsiteY672" fmla="*/ 3411496 h 6858000"/>
              <a:gd name="connsiteX673" fmla="*/ 3182620 w 7467600"/>
              <a:gd name="connsiteY673" fmla="*/ 3483279 h 6858000"/>
              <a:gd name="connsiteX674" fmla="*/ 2435119 w 7467600"/>
              <a:gd name="connsiteY674" fmla="*/ 3080173 h 6858000"/>
              <a:gd name="connsiteX675" fmla="*/ 2410152 w 7467600"/>
              <a:gd name="connsiteY675" fmla="*/ 3063751 h 6858000"/>
              <a:gd name="connsiteX676" fmla="*/ 2408099 w 7467600"/>
              <a:gd name="connsiteY676" fmla="*/ 3064403 h 6858000"/>
              <a:gd name="connsiteX677" fmla="*/ 2407218 w 7467600"/>
              <a:gd name="connsiteY677" fmla="*/ 3070324 h 6858000"/>
              <a:gd name="connsiteX678" fmla="*/ 2380138 w 7467600"/>
              <a:gd name="connsiteY678" fmla="*/ 3099341 h 6858000"/>
              <a:gd name="connsiteX679" fmla="*/ 1765923 w 7467600"/>
              <a:gd name="connsiteY679" fmla="*/ 3581043 h 6858000"/>
              <a:gd name="connsiteX680" fmla="*/ 1702258 w 7467600"/>
              <a:gd name="connsiteY680" fmla="*/ 3612286 h 6858000"/>
              <a:gd name="connsiteX681" fmla="*/ 1538370 w 7467600"/>
              <a:gd name="connsiteY681" fmla="*/ 3811804 h 6858000"/>
              <a:gd name="connsiteX682" fmla="*/ 542867 w 7467600"/>
              <a:gd name="connsiteY682" fmla="*/ 4944092 h 6858000"/>
              <a:gd name="connsiteX683" fmla="*/ 515800 w 7467600"/>
              <a:gd name="connsiteY683" fmla="*/ 4862180 h 6858000"/>
              <a:gd name="connsiteX684" fmla="*/ 909145 w 7467600"/>
              <a:gd name="connsiteY684" fmla="*/ 4199225 h 6858000"/>
              <a:gd name="connsiteX685" fmla="*/ 1214067 w 7467600"/>
              <a:gd name="connsiteY685" fmla="*/ 3908561 h 6858000"/>
              <a:gd name="connsiteX686" fmla="*/ 640967 w 7467600"/>
              <a:gd name="connsiteY686" fmla="*/ 4105601 h 6858000"/>
              <a:gd name="connsiteX687" fmla="*/ 112563 w 7467600"/>
              <a:gd name="connsiteY687" fmla="*/ 4396952 h 6858000"/>
              <a:gd name="connsiteX688" fmla="*/ 0 w 7467600"/>
              <a:gd name="connsiteY688" fmla="*/ 4466006 h 6858000"/>
              <a:gd name="connsiteX689" fmla="*/ 0 w 7467600"/>
              <a:gd name="connsiteY689" fmla="*/ 4233763 h 6858000"/>
              <a:gd name="connsiteX690" fmla="*/ 36881 w 7467600"/>
              <a:gd name="connsiteY690" fmla="*/ 4200118 h 6858000"/>
              <a:gd name="connsiteX691" fmla="*/ 910534 w 7467600"/>
              <a:gd name="connsiteY691" fmla="*/ 3629753 h 6858000"/>
              <a:gd name="connsiteX692" fmla="*/ 1578717 w 7467600"/>
              <a:gd name="connsiteY692" fmla="*/ 3575982 h 6858000"/>
              <a:gd name="connsiteX693" fmla="*/ 2338780 w 7467600"/>
              <a:gd name="connsiteY693" fmla="*/ 3033725 h 6858000"/>
              <a:gd name="connsiteX694" fmla="*/ 1807991 w 7467600"/>
              <a:gd name="connsiteY694" fmla="*/ 2807184 h 6858000"/>
              <a:gd name="connsiteX695" fmla="*/ 1416358 w 7467600"/>
              <a:gd name="connsiteY695" fmla="*/ 3112571 h 6858000"/>
              <a:gd name="connsiteX696" fmla="*/ 939066 w 7467600"/>
              <a:gd name="connsiteY696" fmla="*/ 3378798 h 6858000"/>
              <a:gd name="connsiteX697" fmla="*/ 115099 w 7467600"/>
              <a:gd name="connsiteY697" fmla="*/ 3607650 h 6858000"/>
              <a:gd name="connsiteX698" fmla="*/ 97284 w 7467600"/>
              <a:gd name="connsiteY698" fmla="*/ 3520393 h 6858000"/>
              <a:gd name="connsiteX699" fmla="*/ 922050 w 7467600"/>
              <a:gd name="connsiteY699" fmla="*/ 3074867 h 6858000"/>
              <a:gd name="connsiteX700" fmla="*/ 1405265 w 7467600"/>
              <a:gd name="connsiteY700" fmla="*/ 3016319 h 6858000"/>
              <a:gd name="connsiteX701" fmla="*/ 1407512 w 7467600"/>
              <a:gd name="connsiteY701" fmla="*/ 3018001 h 6858000"/>
              <a:gd name="connsiteX702" fmla="*/ 1726266 w 7467600"/>
              <a:gd name="connsiteY702" fmla="*/ 2777274 h 6858000"/>
              <a:gd name="connsiteX703" fmla="*/ 625390 w 7467600"/>
              <a:gd name="connsiteY703" fmla="*/ 2514541 h 6858000"/>
              <a:gd name="connsiteX704" fmla="*/ 619799 w 7467600"/>
              <a:gd name="connsiteY704" fmla="*/ 2527180 h 6858000"/>
              <a:gd name="connsiteX705" fmla="*/ 310030 w 7467600"/>
              <a:gd name="connsiteY705" fmla="*/ 2771818 h 6858000"/>
              <a:gd name="connsiteX706" fmla="*/ 173877 w 7467600"/>
              <a:gd name="connsiteY706" fmla="*/ 2937056 h 6858000"/>
              <a:gd name="connsiteX707" fmla="*/ 77889 w 7467600"/>
              <a:gd name="connsiteY707" fmla="*/ 3138440 h 6858000"/>
              <a:gd name="connsiteX708" fmla="*/ 0 w 7467600"/>
              <a:gd name="connsiteY708" fmla="*/ 3271395 h 6858000"/>
              <a:gd name="connsiteX709" fmla="*/ 0 w 7467600"/>
              <a:gd name="connsiteY709" fmla="*/ 3153002 h 6858000"/>
              <a:gd name="connsiteX710" fmla="*/ 2386 w 7467600"/>
              <a:gd name="connsiteY710" fmla="*/ 3149203 h 6858000"/>
              <a:gd name="connsiteX711" fmla="*/ 89753 w 7467600"/>
              <a:gd name="connsiteY711" fmla="*/ 2987702 h 6858000"/>
              <a:gd name="connsiteX712" fmla="*/ 76869 w 7467600"/>
              <a:gd name="connsiteY712" fmla="*/ 3005404 h 6858000"/>
              <a:gd name="connsiteX713" fmla="*/ 32049 w 7467600"/>
              <a:gd name="connsiteY713" fmla="*/ 3065814 h 6858000"/>
              <a:gd name="connsiteX714" fmla="*/ 0 w 7467600"/>
              <a:gd name="connsiteY714" fmla="*/ 3108744 h 6858000"/>
              <a:gd name="connsiteX715" fmla="*/ 0 w 7467600"/>
              <a:gd name="connsiteY715" fmla="*/ 3058059 h 6858000"/>
              <a:gd name="connsiteX716" fmla="*/ 7610 w 7467600"/>
              <a:gd name="connsiteY716" fmla="*/ 3047889 h 6858000"/>
              <a:gd name="connsiteX717" fmla="*/ 52419 w 7467600"/>
              <a:gd name="connsiteY717" fmla="*/ 2987479 h 6858000"/>
              <a:gd name="connsiteX718" fmla="*/ 59142 w 7467600"/>
              <a:gd name="connsiteY718" fmla="*/ 2978488 h 6858000"/>
              <a:gd name="connsiteX719" fmla="*/ 0 w 7467600"/>
              <a:gd name="connsiteY719" fmla="*/ 3015334 h 6858000"/>
              <a:gd name="connsiteX720" fmla="*/ 0 w 7467600"/>
              <a:gd name="connsiteY720" fmla="*/ 2914286 h 6858000"/>
              <a:gd name="connsiteX721" fmla="*/ 36383 w 7467600"/>
              <a:gd name="connsiteY721" fmla="*/ 2901128 h 6858000"/>
              <a:gd name="connsiteX722" fmla="*/ 156329 w 7467600"/>
              <a:gd name="connsiteY722" fmla="*/ 2840533 h 6858000"/>
              <a:gd name="connsiteX723" fmla="*/ 358355 w 7467600"/>
              <a:gd name="connsiteY723" fmla="*/ 2620471 h 6858000"/>
              <a:gd name="connsiteX724" fmla="*/ 510577 w 7467600"/>
              <a:gd name="connsiteY724" fmla="*/ 2501244 h 6858000"/>
              <a:gd name="connsiteX725" fmla="*/ 211967 w 7467600"/>
              <a:gd name="connsiteY725" fmla="*/ 2479171 h 6858000"/>
              <a:gd name="connsiteX726" fmla="*/ 0 w 7467600"/>
              <a:gd name="connsiteY726" fmla="*/ 2476398 h 6858000"/>
              <a:gd name="connsiteX727" fmla="*/ 0 w 7467600"/>
              <a:gd name="connsiteY727" fmla="*/ 2389189 h 6858000"/>
              <a:gd name="connsiteX728" fmla="*/ 103062 w 7467600"/>
              <a:gd name="connsiteY728" fmla="*/ 2389518 h 6858000"/>
              <a:gd name="connsiteX729" fmla="*/ 510734 w 7467600"/>
              <a:gd name="connsiteY729" fmla="*/ 2416201 h 6858000"/>
              <a:gd name="connsiteX730" fmla="*/ 279257 w 7467600"/>
              <a:gd name="connsiteY730" fmla="*/ 2092102 h 6858000"/>
              <a:gd name="connsiteX731" fmla="*/ 65265 w 7467600"/>
              <a:gd name="connsiteY731" fmla="*/ 2006049 h 6858000"/>
              <a:gd name="connsiteX732" fmla="*/ 0 w 7467600"/>
              <a:gd name="connsiteY732" fmla="*/ 1982532 h 6858000"/>
              <a:gd name="connsiteX733" fmla="*/ 0 w 7467600"/>
              <a:gd name="connsiteY733" fmla="*/ 1912789 h 6858000"/>
              <a:gd name="connsiteX734" fmla="*/ 97460 w 7467600"/>
              <a:gd name="connsiteY734" fmla="*/ 1953725 h 6858000"/>
              <a:gd name="connsiteX735" fmla="*/ 221272 w 7467600"/>
              <a:gd name="connsiteY735" fmla="*/ 1980766 h 6858000"/>
              <a:gd name="connsiteX736" fmla="*/ 116765 w 7467600"/>
              <a:gd name="connsiteY736" fmla="*/ 1911033 h 6858000"/>
              <a:gd name="connsiteX737" fmla="*/ 16405 w 7467600"/>
              <a:gd name="connsiteY737" fmla="*/ 1803412 h 6858000"/>
              <a:gd name="connsiteX738" fmla="*/ 0 w 7467600"/>
              <a:gd name="connsiteY738" fmla="*/ 1784777 h 6858000"/>
              <a:gd name="connsiteX739" fmla="*/ 0 w 7467600"/>
              <a:gd name="connsiteY739" fmla="*/ 1740082 h 6858000"/>
              <a:gd name="connsiteX740" fmla="*/ 39394 w 7467600"/>
              <a:gd name="connsiteY740" fmla="*/ 1784856 h 6858000"/>
              <a:gd name="connsiteX741" fmla="*/ 135813 w 7467600"/>
              <a:gd name="connsiteY741" fmla="*/ 1888838 h 6858000"/>
              <a:gd name="connsiteX742" fmla="*/ 242575 w 7467600"/>
              <a:gd name="connsiteY742" fmla="*/ 1958841 h 6858000"/>
              <a:gd name="connsiteX743" fmla="*/ 82197 w 7467600"/>
              <a:gd name="connsiteY743" fmla="*/ 1754826 h 6858000"/>
              <a:gd name="connsiteX744" fmla="*/ 0 w 7467600"/>
              <a:gd name="connsiteY744" fmla="*/ 1679650 h 6858000"/>
              <a:gd name="connsiteX745" fmla="*/ 0 w 7467600"/>
              <a:gd name="connsiteY745" fmla="*/ 1602463 h 6858000"/>
              <a:gd name="connsiteX746" fmla="*/ 84689 w 7467600"/>
              <a:gd name="connsiteY746" fmla="*/ 1677442 h 6858000"/>
              <a:gd name="connsiteX747" fmla="*/ 298437 w 7467600"/>
              <a:gd name="connsiteY747" fmla="*/ 1968019 h 6858000"/>
              <a:gd name="connsiteX748" fmla="*/ 227269 w 7467600"/>
              <a:gd name="connsiteY748" fmla="*/ 1114064 h 6858000"/>
              <a:gd name="connsiteX749" fmla="*/ 248003 w 7467600"/>
              <a:gd name="connsiteY749" fmla="*/ 1089613 h 6858000"/>
              <a:gd name="connsiteX750" fmla="*/ 427020 w 7467600"/>
              <a:gd name="connsiteY750" fmla="*/ 1619803 h 6858000"/>
              <a:gd name="connsiteX751" fmla="*/ 340345 w 7467600"/>
              <a:gd name="connsiteY751" fmla="*/ 2027739 h 6858000"/>
              <a:gd name="connsiteX752" fmla="*/ 360865 w 7467600"/>
              <a:gd name="connsiteY752" fmla="*/ 2044827 h 6858000"/>
              <a:gd name="connsiteX753" fmla="*/ 560414 w 7467600"/>
              <a:gd name="connsiteY753" fmla="*/ 2421457 h 6858000"/>
              <a:gd name="connsiteX754" fmla="*/ 1359703 w 7467600"/>
              <a:gd name="connsiteY754" fmla="*/ 2578554 h 6858000"/>
              <a:gd name="connsiteX755" fmla="*/ 1359422 w 7467600"/>
              <a:gd name="connsiteY755" fmla="*/ 2577994 h 6858000"/>
              <a:gd name="connsiteX756" fmla="*/ 828701 w 7467600"/>
              <a:gd name="connsiteY756" fmla="*/ 1839520 h 6858000"/>
              <a:gd name="connsiteX757" fmla="*/ 494427 w 7467600"/>
              <a:gd name="connsiteY757" fmla="*/ 1092333 h 6858000"/>
              <a:gd name="connsiteX758" fmla="*/ 506322 w 7467600"/>
              <a:gd name="connsiteY758" fmla="*/ 1020997 h 6858000"/>
              <a:gd name="connsiteX759" fmla="*/ 4570198 w 7467600"/>
              <a:gd name="connsiteY759" fmla="*/ 978081 h 6858000"/>
              <a:gd name="connsiteX760" fmla="*/ 4523691 w 7467600"/>
              <a:gd name="connsiteY760" fmla="*/ 1127776 h 6858000"/>
              <a:gd name="connsiteX761" fmla="*/ 4509875 w 7467600"/>
              <a:gd name="connsiteY761" fmla="*/ 1167552 h 6858000"/>
              <a:gd name="connsiteX762" fmla="*/ 4478168 w 7467600"/>
              <a:gd name="connsiteY762" fmla="*/ 1260735 h 6858000"/>
              <a:gd name="connsiteX763" fmla="*/ 4409309 w 7467600"/>
              <a:gd name="connsiteY763" fmla="*/ 1666996 h 6858000"/>
              <a:gd name="connsiteX764" fmla="*/ 4370031 w 7467600"/>
              <a:gd name="connsiteY764" fmla="*/ 1955666 h 6858000"/>
              <a:gd name="connsiteX765" fmla="*/ 4570198 w 7467600"/>
              <a:gd name="connsiteY765" fmla="*/ 978081 h 6858000"/>
              <a:gd name="connsiteX766" fmla="*/ 4557898 w 7467600"/>
              <a:gd name="connsiteY766" fmla="*/ 900011 h 6858000"/>
              <a:gd name="connsiteX767" fmla="*/ 4344840 w 7467600"/>
              <a:gd name="connsiteY767" fmla="*/ 1922038 h 6858000"/>
              <a:gd name="connsiteX768" fmla="*/ 4378710 w 7467600"/>
              <a:gd name="connsiteY768" fmla="*/ 1665516 h 6858000"/>
              <a:gd name="connsiteX769" fmla="*/ 4448798 w 7467600"/>
              <a:gd name="connsiteY769" fmla="*/ 1253024 h 6858000"/>
              <a:gd name="connsiteX770" fmla="*/ 4480315 w 7467600"/>
              <a:gd name="connsiteY770" fmla="*/ 1158454 h 6858000"/>
              <a:gd name="connsiteX771" fmla="*/ 4494133 w 7467600"/>
              <a:gd name="connsiteY771" fmla="*/ 1118676 h 6858000"/>
              <a:gd name="connsiteX772" fmla="*/ 4557898 w 7467600"/>
              <a:gd name="connsiteY772" fmla="*/ 900011 h 6858000"/>
              <a:gd name="connsiteX773" fmla="*/ 5870151 w 7467600"/>
              <a:gd name="connsiteY773" fmla="*/ 898890 h 6858000"/>
              <a:gd name="connsiteX774" fmla="*/ 5861335 w 7467600"/>
              <a:gd name="connsiteY774" fmla="*/ 899177 h 6858000"/>
              <a:gd name="connsiteX775" fmla="*/ 5843702 w 7467600"/>
              <a:gd name="connsiteY775" fmla="*/ 899748 h 6858000"/>
              <a:gd name="connsiteX776" fmla="*/ 5651107 w 7467600"/>
              <a:gd name="connsiteY776" fmla="*/ 920306 h 6858000"/>
              <a:gd name="connsiteX777" fmla="*/ 5459407 w 7467600"/>
              <a:gd name="connsiteY777" fmla="*/ 940975 h 6858000"/>
              <a:gd name="connsiteX778" fmla="*/ 5374846 w 7467600"/>
              <a:gd name="connsiteY778" fmla="*/ 941988 h 6858000"/>
              <a:gd name="connsiteX779" fmla="*/ 5256105 w 7467600"/>
              <a:gd name="connsiteY779" fmla="*/ 945632 h 6858000"/>
              <a:gd name="connsiteX780" fmla="*/ 5107071 w 7467600"/>
              <a:gd name="connsiteY780" fmla="*/ 969720 h 6858000"/>
              <a:gd name="connsiteX781" fmla="*/ 4998681 w 7467600"/>
              <a:gd name="connsiteY781" fmla="*/ 988771 h 6858000"/>
              <a:gd name="connsiteX782" fmla="*/ 5870151 w 7467600"/>
              <a:gd name="connsiteY782" fmla="*/ 898890 h 6858000"/>
              <a:gd name="connsiteX783" fmla="*/ 5504425 w 7467600"/>
              <a:gd name="connsiteY783" fmla="*/ 848067 h 6858000"/>
              <a:gd name="connsiteX784" fmla="*/ 4968849 w 7467600"/>
              <a:gd name="connsiteY784" fmla="*/ 962318 h 6858000"/>
              <a:gd name="connsiteX785" fmla="*/ 5104039 w 7467600"/>
              <a:gd name="connsiteY785" fmla="*/ 940634 h 6858000"/>
              <a:gd name="connsiteX786" fmla="*/ 5256311 w 7467600"/>
              <a:gd name="connsiteY786" fmla="*/ 916490 h 6858000"/>
              <a:gd name="connsiteX787" fmla="*/ 5377381 w 7467600"/>
              <a:gd name="connsiteY787" fmla="*/ 912671 h 6858000"/>
              <a:gd name="connsiteX788" fmla="*/ 5460148 w 7467600"/>
              <a:gd name="connsiteY788" fmla="*/ 911442 h 6858000"/>
              <a:gd name="connsiteX789" fmla="*/ 5648971 w 7467600"/>
              <a:gd name="connsiteY789" fmla="*/ 891331 h 6858000"/>
              <a:gd name="connsiteX790" fmla="*/ 5844807 w 7467600"/>
              <a:gd name="connsiteY790" fmla="*/ 870718 h 6858000"/>
              <a:gd name="connsiteX791" fmla="*/ 5862975 w 7467600"/>
              <a:gd name="connsiteY791" fmla="*/ 869756 h 6858000"/>
              <a:gd name="connsiteX792" fmla="*/ 5920887 w 7467600"/>
              <a:gd name="connsiteY792" fmla="*/ 865929 h 6858000"/>
              <a:gd name="connsiteX793" fmla="*/ 5504425 w 7467600"/>
              <a:gd name="connsiteY793" fmla="*/ 848067 h 6858000"/>
              <a:gd name="connsiteX794" fmla="*/ 3607114 w 7467600"/>
              <a:gd name="connsiteY794" fmla="*/ 467441 h 6858000"/>
              <a:gd name="connsiteX795" fmla="*/ 3296242 w 7467600"/>
              <a:gd name="connsiteY795" fmla="*/ 807991 h 6858000"/>
              <a:gd name="connsiteX796" fmla="*/ 3174674 w 7467600"/>
              <a:gd name="connsiteY796" fmla="*/ 919759 h 6858000"/>
              <a:gd name="connsiteX797" fmla="*/ 3042978 w 7467600"/>
              <a:gd name="connsiteY797" fmla="*/ 1054894 h 6858000"/>
              <a:gd name="connsiteX798" fmla="*/ 2968914 w 7467600"/>
              <a:gd name="connsiteY798" fmla="*/ 1133756 h 6858000"/>
              <a:gd name="connsiteX799" fmla="*/ 3103823 w 7467600"/>
              <a:gd name="connsiteY799" fmla="*/ 1026814 h 6858000"/>
              <a:gd name="connsiteX800" fmla="*/ 3607114 w 7467600"/>
              <a:gd name="connsiteY800" fmla="*/ 467441 h 6858000"/>
              <a:gd name="connsiteX801" fmla="*/ 3744487 w 7467600"/>
              <a:gd name="connsiteY801" fmla="*/ 383136 h 6858000"/>
              <a:gd name="connsiteX802" fmla="*/ 3970213 w 7467600"/>
              <a:gd name="connsiteY802" fmla="*/ 995559 h 6858000"/>
              <a:gd name="connsiteX803" fmla="*/ 3744487 w 7467600"/>
              <a:gd name="connsiteY803" fmla="*/ 383136 h 6858000"/>
              <a:gd name="connsiteX804" fmla="*/ 3624562 w 7467600"/>
              <a:gd name="connsiteY804" fmla="*/ 367041 h 6858000"/>
              <a:gd name="connsiteX805" fmla="*/ 3489712 w 7467600"/>
              <a:gd name="connsiteY805" fmla="*/ 485386 h 6858000"/>
              <a:gd name="connsiteX806" fmla="*/ 3182994 w 7467600"/>
              <a:gd name="connsiteY806" fmla="*/ 828265 h 6858000"/>
              <a:gd name="connsiteX807" fmla="*/ 2892114 w 7467600"/>
              <a:gd name="connsiteY807" fmla="*/ 1172635 h 6858000"/>
              <a:gd name="connsiteX808" fmla="*/ 3021459 w 7467600"/>
              <a:gd name="connsiteY808" fmla="*/ 1035385 h 6858000"/>
              <a:gd name="connsiteX809" fmla="*/ 3153873 w 7467600"/>
              <a:gd name="connsiteY809" fmla="*/ 898971 h 6858000"/>
              <a:gd name="connsiteX810" fmla="*/ 3276511 w 7467600"/>
              <a:gd name="connsiteY810" fmla="*/ 786423 h 6858000"/>
              <a:gd name="connsiteX811" fmla="*/ 3584154 w 7467600"/>
              <a:gd name="connsiteY811" fmla="*/ 448218 h 6858000"/>
              <a:gd name="connsiteX812" fmla="*/ 3624562 w 7467600"/>
              <a:gd name="connsiteY812" fmla="*/ 367041 h 6858000"/>
              <a:gd name="connsiteX813" fmla="*/ 3766672 w 7467600"/>
              <a:gd name="connsiteY813" fmla="*/ 359429 h 6858000"/>
              <a:gd name="connsiteX814" fmla="*/ 3996338 w 7467600"/>
              <a:gd name="connsiteY814" fmla="*/ 968237 h 6858000"/>
              <a:gd name="connsiteX815" fmla="*/ 3766672 w 7467600"/>
              <a:gd name="connsiteY815" fmla="*/ 359429 h 6858000"/>
              <a:gd name="connsiteX816" fmla="*/ 5805386 w 7467600"/>
              <a:gd name="connsiteY816" fmla="*/ 239240 h 6858000"/>
              <a:gd name="connsiteX817" fmla="*/ 5736947 w 7467600"/>
              <a:gd name="connsiteY817" fmla="*/ 261367 h 6858000"/>
              <a:gd name="connsiteX818" fmla="*/ 5427012 w 7467600"/>
              <a:gd name="connsiteY818" fmla="*/ 311272 h 6858000"/>
              <a:gd name="connsiteX819" fmla="*/ 5147818 w 7467600"/>
              <a:gd name="connsiteY819" fmla="*/ 322112 h 6858000"/>
              <a:gd name="connsiteX820" fmla="*/ 5060854 w 7467600"/>
              <a:gd name="connsiteY820" fmla="*/ 311882 h 6858000"/>
              <a:gd name="connsiteX821" fmla="*/ 4945989 w 7467600"/>
              <a:gd name="connsiteY821" fmla="*/ 300516 h 6858000"/>
              <a:gd name="connsiteX822" fmla="*/ 5410479 w 7467600"/>
              <a:gd name="connsiteY822" fmla="*/ 348434 h 6858000"/>
              <a:gd name="connsiteX823" fmla="*/ 5805386 w 7467600"/>
              <a:gd name="connsiteY823" fmla="*/ 239240 h 6858000"/>
              <a:gd name="connsiteX824" fmla="*/ 5905192 w 7467600"/>
              <a:gd name="connsiteY824" fmla="*/ 163079 h 6858000"/>
              <a:gd name="connsiteX825" fmla="*/ 5865655 w 7467600"/>
              <a:gd name="connsiteY825" fmla="*/ 171901 h 6858000"/>
              <a:gd name="connsiteX826" fmla="*/ 5259740 w 7467600"/>
              <a:gd name="connsiteY826" fmla="*/ 257013 h 6858000"/>
              <a:gd name="connsiteX827" fmla="*/ 5208466 w 7467600"/>
              <a:gd name="connsiteY827" fmla="*/ 257550 h 6858000"/>
              <a:gd name="connsiteX828" fmla="*/ 4980204 w 7467600"/>
              <a:gd name="connsiteY828" fmla="*/ 271903 h 6858000"/>
              <a:gd name="connsiteX829" fmla="*/ 5068068 w 7467600"/>
              <a:gd name="connsiteY829" fmla="*/ 282244 h 6858000"/>
              <a:gd name="connsiteX830" fmla="*/ 5153231 w 7467600"/>
              <a:gd name="connsiteY830" fmla="*/ 292240 h 6858000"/>
              <a:gd name="connsiteX831" fmla="*/ 5426491 w 7467600"/>
              <a:gd name="connsiteY831" fmla="*/ 281128 h 6858000"/>
              <a:gd name="connsiteX832" fmla="*/ 5731212 w 7467600"/>
              <a:gd name="connsiteY832" fmla="*/ 231951 h 6858000"/>
              <a:gd name="connsiteX833" fmla="*/ 5905192 w 7467600"/>
              <a:gd name="connsiteY833" fmla="*/ 163079 h 6858000"/>
              <a:gd name="connsiteX834" fmla="*/ 5944437 w 7467600"/>
              <a:gd name="connsiteY834" fmla="*/ 113829 h 6858000"/>
              <a:gd name="connsiteX835" fmla="*/ 5825032 w 7467600"/>
              <a:gd name="connsiteY835" fmla="*/ 146405 h 6858000"/>
              <a:gd name="connsiteX836" fmla="*/ 4955599 w 7467600"/>
              <a:gd name="connsiteY836" fmla="*/ 247008 h 6858000"/>
              <a:gd name="connsiteX837" fmla="*/ 5210104 w 7467600"/>
              <a:gd name="connsiteY837" fmla="*/ 228123 h 6858000"/>
              <a:gd name="connsiteX838" fmla="*/ 5261015 w 7467600"/>
              <a:gd name="connsiteY838" fmla="*/ 227087 h 6858000"/>
              <a:gd name="connsiteX839" fmla="*/ 5861181 w 7467600"/>
              <a:gd name="connsiteY839" fmla="*/ 143093 h 6858000"/>
              <a:gd name="connsiteX840" fmla="*/ 5961252 w 7467600"/>
              <a:gd name="connsiteY840" fmla="*/ 114820 h 6858000"/>
              <a:gd name="connsiteX841" fmla="*/ 5944437 w 7467600"/>
              <a:gd name="connsiteY841" fmla="*/ 113829 h 6858000"/>
              <a:gd name="connsiteX842" fmla="*/ 3882765 w 7467600"/>
              <a:gd name="connsiteY842" fmla="*/ 0 h 6858000"/>
              <a:gd name="connsiteX843" fmla="*/ 3995099 w 7467600"/>
              <a:gd name="connsiteY843" fmla="*/ 0 h 6858000"/>
              <a:gd name="connsiteX844" fmla="*/ 4163818 w 7467600"/>
              <a:gd name="connsiteY844" fmla="*/ 234104 h 6858000"/>
              <a:gd name="connsiteX845" fmla="*/ 4172099 w 7467600"/>
              <a:gd name="connsiteY845" fmla="*/ 234207 h 6858000"/>
              <a:gd name="connsiteX846" fmla="*/ 4784282 w 7467600"/>
              <a:gd name="connsiteY846" fmla="*/ 276561 h 6858000"/>
              <a:gd name="connsiteX847" fmla="*/ 4801687 w 7467600"/>
              <a:gd name="connsiteY847" fmla="*/ 267764 h 6858000"/>
              <a:gd name="connsiteX848" fmla="*/ 6082788 w 7467600"/>
              <a:gd name="connsiteY848" fmla="*/ 64119 h 6858000"/>
              <a:gd name="connsiteX849" fmla="*/ 6099442 w 7467600"/>
              <a:gd name="connsiteY849" fmla="*/ 82568 h 6858000"/>
              <a:gd name="connsiteX850" fmla="*/ 4804137 w 7467600"/>
              <a:gd name="connsiteY850" fmla="*/ 320931 h 6858000"/>
              <a:gd name="connsiteX851" fmla="*/ 4227047 w 7467600"/>
              <a:gd name="connsiteY851" fmla="*/ 313415 h 6858000"/>
              <a:gd name="connsiteX852" fmla="*/ 4346041 w 7467600"/>
              <a:gd name="connsiteY852" fmla="*/ 456086 h 6858000"/>
              <a:gd name="connsiteX853" fmla="*/ 4870967 w 7467600"/>
              <a:gd name="connsiteY853" fmla="*/ 963061 h 6858000"/>
              <a:gd name="connsiteX854" fmla="*/ 4889647 w 7467600"/>
              <a:gd name="connsiteY854" fmla="*/ 957147 h 6858000"/>
              <a:gd name="connsiteX855" fmla="*/ 5422504 w 7467600"/>
              <a:gd name="connsiteY855" fmla="*/ 805191 h 6858000"/>
              <a:gd name="connsiteX856" fmla="*/ 6087656 w 7467600"/>
              <a:gd name="connsiteY856" fmla="*/ 826703 h 6858000"/>
              <a:gd name="connsiteX857" fmla="*/ 6058717 w 7467600"/>
              <a:gd name="connsiteY857" fmla="*/ 865992 h 6858000"/>
              <a:gd name="connsiteX858" fmla="*/ 4974153 w 7467600"/>
              <a:gd name="connsiteY858" fmla="*/ 1045456 h 6858000"/>
              <a:gd name="connsiteX859" fmla="*/ 5627835 w 7467600"/>
              <a:gd name="connsiteY859" fmla="*/ 1472077 h 6858000"/>
              <a:gd name="connsiteX860" fmla="*/ 5629817 w 7467600"/>
              <a:gd name="connsiteY860" fmla="*/ 1471412 h 6858000"/>
              <a:gd name="connsiteX861" fmla="*/ 5634124 w 7467600"/>
              <a:gd name="connsiteY861" fmla="*/ 1470572 h 6858000"/>
              <a:gd name="connsiteX862" fmla="*/ 5755832 w 7467600"/>
              <a:gd name="connsiteY862" fmla="*/ 1383886 h 6858000"/>
              <a:gd name="connsiteX863" fmla="*/ 6014186 w 7467600"/>
              <a:gd name="connsiteY863" fmla="*/ 1279799 h 6858000"/>
              <a:gd name="connsiteX864" fmla="*/ 6901619 w 7467600"/>
              <a:gd name="connsiteY864" fmla="*/ 1047874 h 6858000"/>
              <a:gd name="connsiteX865" fmla="*/ 6931566 w 7467600"/>
              <a:gd name="connsiteY865" fmla="*/ 1062034 h 6858000"/>
              <a:gd name="connsiteX866" fmla="*/ 5790982 w 7467600"/>
              <a:gd name="connsiteY866" fmla="*/ 1561380 h 6858000"/>
              <a:gd name="connsiteX867" fmla="*/ 6188971 w 7467600"/>
              <a:gd name="connsiteY867" fmla="*/ 1755168 h 6858000"/>
              <a:gd name="connsiteX868" fmla="*/ 6202446 w 7467600"/>
              <a:gd name="connsiteY868" fmla="*/ 1752268 h 6858000"/>
              <a:gd name="connsiteX869" fmla="*/ 7179560 w 7467600"/>
              <a:gd name="connsiteY869" fmla="*/ 1467551 h 6858000"/>
              <a:gd name="connsiteX870" fmla="*/ 7158730 w 7467600"/>
              <a:gd name="connsiteY870" fmla="*/ 1507835 h 6858000"/>
              <a:gd name="connsiteX871" fmla="*/ 6326959 w 7467600"/>
              <a:gd name="connsiteY871" fmla="*/ 1817686 h 6858000"/>
              <a:gd name="connsiteX872" fmla="*/ 6537433 w 7467600"/>
              <a:gd name="connsiteY872" fmla="*/ 1907790 h 6858000"/>
              <a:gd name="connsiteX873" fmla="*/ 6550221 w 7467600"/>
              <a:gd name="connsiteY873" fmla="*/ 1910729 h 6858000"/>
              <a:gd name="connsiteX874" fmla="*/ 6964438 w 7467600"/>
              <a:gd name="connsiteY874" fmla="*/ 2209505 h 6858000"/>
              <a:gd name="connsiteX875" fmla="*/ 7367862 w 7467600"/>
              <a:gd name="connsiteY875" fmla="*/ 2806833 h 6858000"/>
              <a:gd name="connsiteX876" fmla="*/ 7364329 w 7467600"/>
              <a:gd name="connsiteY876" fmla="*/ 2826907 h 6858000"/>
              <a:gd name="connsiteX877" fmla="*/ 7290545 w 7467600"/>
              <a:gd name="connsiteY877" fmla="*/ 2850663 h 6858000"/>
              <a:gd name="connsiteX878" fmla="*/ 6472036 w 7467600"/>
              <a:gd name="connsiteY878" fmla="*/ 1959003 h 6858000"/>
              <a:gd name="connsiteX879" fmla="*/ 5792897 w 7467600"/>
              <a:gd name="connsiteY879" fmla="*/ 1647747 h 6858000"/>
              <a:gd name="connsiteX880" fmla="*/ 5842751 w 7467600"/>
              <a:gd name="connsiteY880" fmla="*/ 1816112 h 6858000"/>
              <a:gd name="connsiteX881" fmla="*/ 5847424 w 7467600"/>
              <a:gd name="connsiteY881" fmla="*/ 1815776 h 6858000"/>
              <a:gd name="connsiteX882" fmla="*/ 6399821 w 7467600"/>
              <a:gd name="connsiteY882" fmla="*/ 2344799 h 6858000"/>
              <a:gd name="connsiteX883" fmla="*/ 6323232 w 7467600"/>
              <a:gd name="connsiteY883" fmla="*/ 2389634 h 6858000"/>
              <a:gd name="connsiteX884" fmla="*/ 5942958 w 7467600"/>
              <a:gd name="connsiteY884" fmla="*/ 2077708 h 6858000"/>
              <a:gd name="connsiteX885" fmla="*/ 5921559 w 7467600"/>
              <a:gd name="connsiteY885" fmla="*/ 2378596 h 6858000"/>
              <a:gd name="connsiteX886" fmla="*/ 5817651 w 7467600"/>
              <a:gd name="connsiteY886" fmla="*/ 3023919 h 6858000"/>
              <a:gd name="connsiteX887" fmla="*/ 5729634 w 7467600"/>
              <a:gd name="connsiteY887" fmla="*/ 3051849 h 6858000"/>
              <a:gd name="connsiteX888" fmla="*/ 5611018 w 7467600"/>
              <a:gd name="connsiteY888" fmla="*/ 2316769 h 6858000"/>
              <a:gd name="connsiteX889" fmla="*/ 5687608 w 7467600"/>
              <a:gd name="connsiteY889" fmla="*/ 2039972 h 6858000"/>
              <a:gd name="connsiteX890" fmla="*/ 5657554 w 7467600"/>
              <a:gd name="connsiteY890" fmla="*/ 1576445 h 6858000"/>
              <a:gd name="connsiteX891" fmla="*/ 5150475 w 7467600"/>
              <a:gd name="connsiteY891" fmla="*/ 1274012 h 6858000"/>
              <a:gd name="connsiteX892" fmla="*/ 5349142 w 7467600"/>
              <a:gd name="connsiteY892" fmla="*/ 2204405 h 6858000"/>
              <a:gd name="connsiteX893" fmla="*/ 5262214 w 7467600"/>
              <a:gd name="connsiteY893" fmla="*/ 2233836 h 6858000"/>
              <a:gd name="connsiteX894" fmla="*/ 4981539 w 7467600"/>
              <a:gd name="connsiteY894" fmla="*/ 1542201 h 6858000"/>
              <a:gd name="connsiteX895" fmla="*/ 4958461 w 7467600"/>
              <a:gd name="connsiteY895" fmla="*/ 1136957 h 6858000"/>
              <a:gd name="connsiteX896" fmla="*/ 4655015 w 7467600"/>
              <a:gd name="connsiteY896" fmla="*/ 891426 h 6858000"/>
              <a:gd name="connsiteX897" fmla="*/ 4348002 w 7467600"/>
              <a:gd name="connsiteY897" fmla="*/ 2205895 h 6858000"/>
              <a:gd name="connsiteX898" fmla="*/ 4262250 w 7467600"/>
              <a:gd name="connsiteY898" fmla="*/ 2219972 h 6858000"/>
              <a:gd name="connsiteX899" fmla="*/ 4550611 w 7467600"/>
              <a:gd name="connsiteY899" fmla="*/ 817540 h 6858000"/>
              <a:gd name="connsiteX900" fmla="*/ 4564418 w 7467600"/>
              <a:gd name="connsiteY900" fmla="*/ 808293 h 6858000"/>
              <a:gd name="connsiteX901" fmla="*/ 4266388 w 7467600"/>
              <a:gd name="connsiteY901" fmla="*/ 500083 h 6858000"/>
              <a:gd name="connsiteX902" fmla="*/ 4032842 w 7467600"/>
              <a:gd name="connsiteY902" fmla="*/ 211809 h 6858000"/>
              <a:gd name="connsiteX903" fmla="*/ 3882765 w 7467600"/>
              <a:gd name="connsiteY903" fmla="*/ 0 h 6858000"/>
              <a:gd name="connsiteX904" fmla="*/ 3721337 w 7467600"/>
              <a:gd name="connsiteY904" fmla="*/ 0 h 6858000"/>
              <a:gd name="connsiteX905" fmla="*/ 3797544 w 7467600"/>
              <a:gd name="connsiteY905" fmla="*/ 0 h 6858000"/>
              <a:gd name="connsiteX906" fmla="*/ 3775734 w 7467600"/>
              <a:gd name="connsiteY906" fmla="*/ 95131 h 6858000"/>
              <a:gd name="connsiteX907" fmla="*/ 3724807 w 7467600"/>
              <a:gd name="connsiteY907" fmla="*/ 272257 h 6858000"/>
              <a:gd name="connsiteX908" fmla="*/ 3726844 w 7467600"/>
              <a:gd name="connsiteY908" fmla="*/ 282988 h 6858000"/>
              <a:gd name="connsiteX909" fmla="*/ 3742664 w 7467600"/>
              <a:gd name="connsiteY909" fmla="*/ 279918 h 6858000"/>
              <a:gd name="connsiteX910" fmla="*/ 4103910 w 7467600"/>
              <a:gd name="connsiteY910" fmla="*/ 1161917 h 6858000"/>
              <a:gd name="connsiteX911" fmla="*/ 4020269 w 7467600"/>
              <a:gd name="connsiteY911" fmla="*/ 1200406 h 6858000"/>
              <a:gd name="connsiteX912" fmla="*/ 3674882 w 7467600"/>
              <a:gd name="connsiteY912" fmla="*/ 488524 h 6858000"/>
              <a:gd name="connsiteX913" fmla="*/ 3132682 w 7467600"/>
              <a:gd name="connsiteY913" fmla="*/ 1072284 h 6858000"/>
              <a:gd name="connsiteX914" fmla="*/ 2716346 w 7467600"/>
              <a:gd name="connsiteY914" fmla="*/ 1276376 h 6858000"/>
              <a:gd name="connsiteX915" fmla="*/ 2716772 w 7467600"/>
              <a:gd name="connsiteY915" fmla="*/ 1255462 h 6858000"/>
              <a:gd name="connsiteX916" fmla="*/ 3471096 w 7467600"/>
              <a:gd name="connsiteY916" fmla="*/ 437072 h 6858000"/>
              <a:gd name="connsiteX917" fmla="*/ 3639057 w 7467600"/>
              <a:gd name="connsiteY917" fmla="*/ 286334 h 6858000"/>
              <a:gd name="connsiteX918" fmla="*/ 3640309 w 7467600"/>
              <a:gd name="connsiteY918" fmla="*/ 284664 h 6858000"/>
              <a:gd name="connsiteX919" fmla="*/ 3646022 w 7467600"/>
              <a:gd name="connsiteY919" fmla="*/ 276711 h 6858000"/>
              <a:gd name="connsiteX920" fmla="*/ 3707943 w 7467600"/>
              <a:gd name="connsiteY920" fmla="*/ 65958 h 6858000"/>
              <a:gd name="connsiteX921" fmla="*/ 3721337 w 7467600"/>
              <a:gd name="connsiteY921" fmla="*/ 0 h 6858000"/>
              <a:gd name="connsiteX922" fmla="*/ 2867960 w 7467600"/>
              <a:gd name="connsiteY922" fmla="*/ 0 h 6858000"/>
              <a:gd name="connsiteX923" fmla="*/ 2926351 w 7467600"/>
              <a:gd name="connsiteY923" fmla="*/ 0 h 6858000"/>
              <a:gd name="connsiteX924" fmla="*/ 2902823 w 7467600"/>
              <a:gd name="connsiteY924" fmla="*/ 262929 h 6858000"/>
              <a:gd name="connsiteX925" fmla="*/ 2940663 w 7467600"/>
              <a:gd name="connsiteY925" fmla="*/ 140884 h 6858000"/>
              <a:gd name="connsiteX926" fmla="*/ 2947039 w 7467600"/>
              <a:gd name="connsiteY926" fmla="*/ 122524 h 6858000"/>
              <a:gd name="connsiteX927" fmla="*/ 2984316 w 7467600"/>
              <a:gd name="connsiteY927" fmla="*/ 0 h 6858000"/>
              <a:gd name="connsiteX928" fmla="*/ 3016114 w 7467600"/>
              <a:gd name="connsiteY928" fmla="*/ 0 h 6858000"/>
              <a:gd name="connsiteX929" fmla="*/ 2979949 w 7467600"/>
              <a:gd name="connsiteY929" fmla="*/ 119274 h 6858000"/>
              <a:gd name="connsiteX930" fmla="*/ 3023879 w 7467600"/>
              <a:gd name="connsiteY930" fmla="*/ 0 h 6858000"/>
              <a:gd name="connsiteX931" fmla="*/ 3105400 w 7467600"/>
              <a:gd name="connsiteY931" fmla="*/ 0 h 6858000"/>
              <a:gd name="connsiteX932" fmla="*/ 3094669 w 7467600"/>
              <a:gd name="connsiteY932" fmla="*/ 30308 h 6858000"/>
              <a:gd name="connsiteX933" fmla="*/ 2901945 w 7467600"/>
              <a:gd name="connsiteY933" fmla="*/ 466538 h 6858000"/>
              <a:gd name="connsiteX934" fmla="*/ 2815209 w 7467600"/>
              <a:gd name="connsiteY934" fmla="*/ 497361 h 6858000"/>
              <a:gd name="connsiteX935" fmla="*/ 2844845 w 7467600"/>
              <a:gd name="connsiteY935" fmla="*/ 127638 h 6858000"/>
              <a:gd name="connsiteX936" fmla="*/ 2867960 w 7467600"/>
              <a:gd name="connsiteY936" fmla="*/ 0 h 6858000"/>
              <a:gd name="connsiteX937" fmla="*/ 1057230 w 7467600"/>
              <a:gd name="connsiteY937" fmla="*/ 0 h 6858000"/>
              <a:gd name="connsiteX938" fmla="*/ 1111003 w 7467600"/>
              <a:gd name="connsiteY938" fmla="*/ 0 h 6858000"/>
              <a:gd name="connsiteX939" fmla="*/ 1125553 w 7467600"/>
              <a:gd name="connsiteY939" fmla="*/ 52588 h 6858000"/>
              <a:gd name="connsiteX940" fmla="*/ 1304276 w 7467600"/>
              <a:gd name="connsiteY940" fmla="*/ 476275 h 6858000"/>
              <a:gd name="connsiteX941" fmla="*/ 1492066 w 7467600"/>
              <a:gd name="connsiteY941" fmla="*/ 886333 h 6858000"/>
              <a:gd name="connsiteX942" fmla="*/ 1423698 w 7467600"/>
              <a:gd name="connsiteY942" fmla="*/ 710817 h 6858000"/>
              <a:gd name="connsiteX943" fmla="*/ 1357609 w 7467600"/>
              <a:gd name="connsiteY943" fmla="*/ 532892 h 6858000"/>
              <a:gd name="connsiteX944" fmla="*/ 1309550 w 7467600"/>
              <a:gd name="connsiteY944" fmla="*/ 374031 h 6858000"/>
              <a:gd name="connsiteX945" fmla="*/ 1193673 w 7467600"/>
              <a:gd name="connsiteY945" fmla="*/ 49533 h 6858000"/>
              <a:gd name="connsiteX946" fmla="*/ 1164391 w 7467600"/>
              <a:gd name="connsiteY946" fmla="*/ 0 h 6858000"/>
              <a:gd name="connsiteX947" fmla="*/ 1200666 w 7467600"/>
              <a:gd name="connsiteY947" fmla="*/ 0 h 6858000"/>
              <a:gd name="connsiteX948" fmla="*/ 1223408 w 7467600"/>
              <a:gd name="connsiteY948" fmla="*/ 38996 h 6858000"/>
              <a:gd name="connsiteX949" fmla="*/ 1339635 w 7467600"/>
              <a:gd name="connsiteY949" fmla="*/ 365517 h 6858000"/>
              <a:gd name="connsiteX950" fmla="*/ 1387469 w 7467600"/>
              <a:gd name="connsiteY950" fmla="*/ 523079 h 6858000"/>
              <a:gd name="connsiteX951" fmla="*/ 1452685 w 7467600"/>
              <a:gd name="connsiteY951" fmla="*/ 699806 h 6858000"/>
              <a:gd name="connsiteX952" fmla="*/ 1492092 w 7467600"/>
              <a:gd name="connsiteY952" fmla="*/ 800424 h 6858000"/>
              <a:gd name="connsiteX953" fmla="*/ 1455302 w 7467600"/>
              <a:gd name="connsiteY953" fmla="*/ 632913 h 6858000"/>
              <a:gd name="connsiteX954" fmla="*/ 1222336 w 7467600"/>
              <a:gd name="connsiteY954" fmla="*/ 9480 h 6858000"/>
              <a:gd name="connsiteX955" fmla="*/ 1214634 w 7467600"/>
              <a:gd name="connsiteY955" fmla="*/ 0 h 6858000"/>
              <a:gd name="connsiteX956" fmla="*/ 1289827 w 7467600"/>
              <a:gd name="connsiteY956" fmla="*/ 0 h 6858000"/>
              <a:gd name="connsiteX957" fmla="*/ 1321076 w 7467600"/>
              <a:gd name="connsiteY957" fmla="*/ 59722 h 6858000"/>
              <a:gd name="connsiteX958" fmla="*/ 1512579 w 7467600"/>
              <a:gd name="connsiteY958" fmla="*/ 626441 h 6858000"/>
              <a:gd name="connsiteX959" fmla="*/ 1506076 w 7467600"/>
              <a:gd name="connsiteY959" fmla="*/ 1089289 h 6858000"/>
              <a:gd name="connsiteX960" fmla="*/ 1486346 w 7467600"/>
              <a:gd name="connsiteY960" fmla="*/ 1079919 h 6858000"/>
              <a:gd name="connsiteX961" fmla="*/ 1070511 w 7467600"/>
              <a:gd name="connsiteY961" fmla="*/ 48609 h 6858000"/>
              <a:gd name="connsiteX962" fmla="*/ 1057230 w 7467600"/>
              <a:gd name="connsiteY962" fmla="*/ 0 h 6858000"/>
              <a:gd name="connsiteX963" fmla="*/ 43151 w 7467600"/>
              <a:gd name="connsiteY963" fmla="*/ 0 h 6858000"/>
              <a:gd name="connsiteX964" fmla="*/ 95283 w 7467600"/>
              <a:gd name="connsiteY964" fmla="*/ 0 h 6858000"/>
              <a:gd name="connsiteX965" fmla="*/ 300708 w 7467600"/>
              <a:gd name="connsiteY965" fmla="*/ 154571 h 6858000"/>
              <a:gd name="connsiteX966" fmla="*/ 530414 w 7467600"/>
              <a:gd name="connsiteY966" fmla="*/ 354673 h 6858000"/>
              <a:gd name="connsiteX967" fmla="*/ 333785 w 7467600"/>
              <a:gd name="connsiteY967" fmla="*/ 161564 h 6858000"/>
              <a:gd name="connsiteX968" fmla="*/ 147005 w 7467600"/>
              <a:gd name="connsiteY968" fmla="*/ 0 h 6858000"/>
              <a:gd name="connsiteX969" fmla="*/ 272509 w 7467600"/>
              <a:gd name="connsiteY969" fmla="*/ 0 h 6858000"/>
              <a:gd name="connsiteX970" fmla="*/ 326276 w 7467600"/>
              <a:gd name="connsiteY970" fmla="*/ 45847 h 6858000"/>
              <a:gd name="connsiteX971" fmla="*/ 823759 w 7467600"/>
              <a:gd name="connsiteY971" fmla="*/ 574145 h 6858000"/>
              <a:gd name="connsiteX972" fmla="*/ 811254 w 7467600"/>
              <a:gd name="connsiteY972" fmla="*/ 665546 h 6858000"/>
              <a:gd name="connsiteX973" fmla="*/ 154042 w 7467600"/>
              <a:gd name="connsiteY973" fmla="*/ 261522 h 6858000"/>
              <a:gd name="connsiteX974" fmla="*/ 13550 w 7467600"/>
              <a:gd name="connsiteY974" fmla="*/ 158423 h 6858000"/>
              <a:gd name="connsiteX975" fmla="*/ 0 w 7467600"/>
              <a:gd name="connsiteY975" fmla="*/ 146618 h 6858000"/>
              <a:gd name="connsiteX976" fmla="*/ 0 w 7467600"/>
              <a:gd name="connsiteY976" fmla="*/ 59161 h 6858000"/>
              <a:gd name="connsiteX977" fmla="*/ 45427 w 7467600"/>
              <a:gd name="connsiteY977" fmla="*/ 101078 h 6858000"/>
              <a:gd name="connsiteX978" fmla="*/ 630103 w 7467600"/>
              <a:gd name="connsiteY978" fmla="*/ 485885 h 6858000"/>
              <a:gd name="connsiteX979" fmla="*/ 532040 w 7467600"/>
              <a:gd name="connsiteY979" fmla="*/ 399359 h 6858000"/>
              <a:gd name="connsiteX980" fmla="*/ 517618 w 7467600"/>
              <a:gd name="connsiteY980" fmla="*/ 385726 h 6858000"/>
              <a:gd name="connsiteX981" fmla="*/ 285074 w 7467600"/>
              <a:gd name="connsiteY981" fmla="*/ 182755 h 6858000"/>
              <a:gd name="connsiteX982" fmla="*/ 43151 w 7467600"/>
              <a:gd name="connsiteY98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1456157 w 7467600"/>
              <a:gd name="connsiteY103" fmla="*/ 5371404 h 6858000"/>
              <a:gd name="connsiteX104" fmla="*/ 1244432 w 7467600"/>
              <a:gd name="connsiteY104" fmla="*/ 5385601 h 6858000"/>
              <a:gd name="connsiteX105" fmla="*/ 973990 w 7467600"/>
              <a:gd name="connsiteY105" fmla="*/ 5424940 h 6858000"/>
              <a:gd name="connsiteX106" fmla="*/ 1103809 w 7467600"/>
              <a:gd name="connsiteY106" fmla="*/ 5433720 h 6858000"/>
              <a:gd name="connsiteX107" fmla="*/ 1123454 w 7467600"/>
              <a:gd name="connsiteY107" fmla="*/ 5435727 h 6858000"/>
              <a:gd name="connsiteX108" fmla="*/ 1737017 w 7467600"/>
              <a:gd name="connsiteY108" fmla="*/ 5452183 h 6858000"/>
              <a:gd name="connsiteX109" fmla="*/ 1824397 w 7467600"/>
              <a:gd name="connsiteY109" fmla="*/ 5447757 h 6858000"/>
              <a:gd name="connsiteX110" fmla="*/ 2070059 w 7467600"/>
              <a:gd name="connsiteY110" fmla="*/ 5441660 h 6858000"/>
              <a:gd name="connsiteX111" fmla="*/ 1456157 w 7467600"/>
              <a:gd name="connsiteY111" fmla="*/ 5371404 h 6858000"/>
              <a:gd name="connsiteX112" fmla="*/ 4988186 w 7467600"/>
              <a:gd name="connsiteY112" fmla="*/ 5216467 h 6858000"/>
              <a:gd name="connsiteX113" fmla="*/ 4777334 w 7467600"/>
              <a:gd name="connsiteY113" fmla="*/ 5406072 h 6858000"/>
              <a:gd name="connsiteX114" fmla="*/ 4718341 w 7467600"/>
              <a:gd name="connsiteY114" fmla="*/ 5468043 h 6858000"/>
              <a:gd name="connsiteX115" fmla="*/ 4604655 w 7467600"/>
              <a:gd name="connsiteY115" fmla="*/ 5583434 h 6858000"/>
              <a:gd name="connsiteX116" fmla="*/ 4565074 w 7467600"/>
              <a:gd name="connsiteY116" fmla="*/ 5618550 h 6858000"/>
              <a:gd name="connsiteX117" fmla="*/ 4988186 w 7467600"/>
              <a:gd name="connsiteY117" fmla="*/ 5216467 h 6858000"/>
              <a:gd name="connsiteX118" fmla="*/ 4978032 w 7467600"/>
              <a:gd name="connsiteY118" fmla="*/ 5183809 h 6858000"/>
              <a:gd name="connsiteX119" fmla="*/ 4463413 w 7467600"/>
              <a:gd name="connsiteY119" fmla="*/ 5615162 h 6858000"/>
              <a:gd name="connsiteX120" fmla="*/ 4358134 w 7467600"/>
              <a:gd name="connsiteY120" fmla="*/ 5742791 h 6858000"/>
              <a:gd name="connsiteX121" fmla="*/ 4376219 w 7467600"/>
              <a:gd name="connsiteY121" fmla="*/ 5729027 h 6858000"/>
              <a:gd name="connsiteX122" fmla="*/ 4582340 w 7467600"/>
              <a:gd name="connsiteY122" fmla="*/ 5561037 h 6858000"/>
              <a:gd name="connsiteX123" fmla="*/ 4694684 w 7467600"/>
              <a:gd name="connsiteY123" fmla="*/ 5447098 h 6858000"/>
              <a:gd name="connsiteX124" fmla="*/ 4754123 w 7467600"/>
              <a:gd name="connsiteY124" fmla="*/ 5384643 h 6858000"/>
              <a:gd name="connsiteX125" fmla="*/ 4978032 w 7467600"/>
              <a:gd name="connsiteY125" fmla="*/ 5183809 h 6858000"/>
              <a:gd name="connsiteX126" fmla="*/ 1903353 w 7467600"/>
              <a:gd name="connsiteY126" fmla="*/ 5044827 h 6858000"/>
              <a:gd name="connsiteX127" fmla="*/ 1936931 w 7467600"/>
              <a:gd name="connsiteY127" fmla="*/ 5093954 h 6858000"/>
              <a:gd name="connsiteX128" fmla="*/ 2195868 w 7467600"/>
              <a:gd name="connsiteY128" fmla="*/ 5396574 h 6858000"/>
              <a:gd name="connsiteX129" fmla="*/ 2088852 w 7467600"/>
              <a:gd name="connsiteY129" fmla="*/ 5166123 h 6858000"/>
              <a:gd name="connsiteX130" fmla="*/ 1958241 w 7467600"/>
              <a:gd name="connsiteY130" fmla="*/ 5067955 h 6858000"/>
              <a:gd name="connsiteX131" fmla="*/ 1903353 w 7467600"/>
              <a:gd name="connsiteY131" fmla="*/ 5044827 h 6858000"/>
              <a:gd name="connsiteX132" fmla="*/ 1979378 w 7467600"/>
              <a:gd name="connsiteY132" fmla="*/ 4769504 h 6858000"/>
              <a:gd name="connsiteX133" fmla="*/ 2882120 w 7467600"/>
              <a:gd name="connsiteY133" fmla="*/ 5064547 h 6858000"/>
              <a:gd name="connsiteX134" fmla="*/ 2793103 w 7467600"/>
              <a:gd name="connsiteY134" fmla="*/ 5039699 h 6858000"/>
              <a:gd name="connsiteX135" fmla="*/ 2770041 w 7467600"/>
              <a:gd name="connsiteY135" fmla="*/ 5033634 h 6858000"/>
              <a:gd name="connsiteX136" fmla="*/ 1979378 w 7467600"/>
              <a:gd name="connsiteY136" fmla="*/ 4769504 h 6858000"/>
              <a:gd name="connsiteX137" fmla="*/ 1927410 w 7467600"/>
              <a:gd name="connsiteY137" fmla="*/ 4716164 h 6858000"/>
              <a:gd name="connsiteX138" fmla="*/ 1959587 w 7467600"/>
              <a:gd name="connsiteY138" fmla="*/ 4728849 h 6858000"/>
              <a:gd name="connsiteX139" fmla="*/ 2777707 w 7467600"/>
              <a:gd name="connsiteY139" fmla="*/ 5003991 h 6858000"/>
              <a:gd name="connsiteX140" fmla="*/ 2800768 w 7467600"/>
              <a:gd name="connsiteY140" fmla="*/ 5010056 h 6858000"/>
              <a:gd name="connsiteX141" fmla="*/ 2879408 w 7467600"/>
              <a:gd name="connsiteY141" fmla="*/ 5031590 h 6858000"/>
              <a:gd name="connsiteX142" fmla="*/ 2862295 w 7467600"/>
              <a:gd name="connsiteY142" fmla="*/ 5022958 h 6858000"/>
              <a:gd name="connsiteX143" fmla="*/ 2813343 w 7467600"/>
              <a:gd name="connsiteY143" fmla="*/ 4998369 h 6858000"/>
              <a:gd name="connsiteX144" fmla="*/ 2646245 w 7467600"/>
              <a:gd name="connsiteY144" fmla="*/ 4930999 h 6858000"/>
              <a:gd name="connsiteX145" fmla="*/ 1999243 w 7467600"/>
              <a:gd name="connsiteY145" fmla="*/ 4730524 h 6858000"/>
              <a:gd name="connsiteX146" fmla="*/ 1979527 w 7467600"/>
              <a:gd name="connsiteY146" fmla="*/ 4726651 h 6858000"/>
              <a:gd name="connsiteX147" fmla="*/ 1927410 w 7467600"/>
              <a:gd name="connsiteY147" fmla="*/ 4716164 h 6858000"/>
              <a:gd name="connsiteX148" fmla="*/ 1997014 w 7467600"/>
              <a:gd name="connsiteY148" fmla="*/ 4698007 h 6858000"/>
              <a:gd name="connsiteX149" fmla="*/ 2005458 w 7467600"/>
              <a:gd name="connsiteY149" fmla="*/ 4699540 h 6858000"/>
              <a:gd name="connsiteX150" fmla="*/ 2657186 w 7467600"/>
              <a:gd name="connsiteY150" fmla="*/ 4901687 h 6858000"/>
              <a:gd name="connsiteX151" fmla="*/ 2826662 w 7467600"/>
              <a:gd name="connsiteY151" fmla="*/ 4970362 h 6858000"/>
              <a:gd name="connsiteX152" fmla="*/ 2876100 w 7467600"/>
              <a:gd name="connsiteY152" fmla="*/ 4995397 h 6858000"/>
              <a:gd name="connsiteX153" fmla="*/ 3042600 w 7467600"/>
              <a:gd name="connsiteY153" fmla="*/ 5059532 h 6858000"/>
              <a:gd name="connsiteX154" fmla="*/ 1997014 w 7467600"/>
              <a:gd name="connsiteY154" fmla="*/ 4698007 h 6858000"/>
              <a:gd name="connsiteX155" fmla="*/ 2305292 w 7467600"/>
              <a:gd name="connsiteY155" fmla="*/ 4219492 h 6858000"/>
              <a:gd name="connsiteX156" fmla="*/ 3360922 w 7467600"/>
              <a:gd name="connsiteY156" fmla="*/ 4529373 h 6858000"/>
              <a:gd name="connsiteX157" fmla="*/ 3492420 w 7467600"/>
              <a:gd name="connsiteY157" fmla="*/ 4510145 h 6858000"/>
              <a:gd name="connsiteX158" fmla="*/ 3364086 w 7467600"/>
              <a:gd name="connsiteY158" fmla="*/ 4480340 h 6858000"/>
              <a:gd name="connsiteX159" fmla="*/ 3225818 w 7467600"/>
              <a:gd name="connsiteY159" fmla="*/ 4411822 h 6858000"/>
              <a:gd name="connsiteX160" fmla="*/ 3129696 w 7467600"/>
              <a:gd name="connsiteY160" fmla="*/ 4360704 h 6858000"/>
              <a:gd name="connsiteX161" fmla="*/ 2814545 w 7467600"/>
              <a:gd name="connsiteY161" fmla="*/ 4282955 h 6858000"/>
              <a:gd name="connsiteX162" fmla="*/ 2305292 w 7467600"/>
              <a:gd name="connsiteY162" fmla="*/ 4219492 h 6858000"/>
              <a:gd name="connsiteX163" fmla="*/ 2626982 w 7467600"/>
              <a:gd name="connsiteY163" fmla="*/ 4206450 h 6858000"/>
              <a:gd name="connsiteX164" fmla="*/ 2490617 w 7467600"/>
              <a:gd name="connsiteY164" fmla="*/ 4206951 h 6858000"/>
              <a:gd name="connsiteX165" fmla="*/ 2819869 w 7467600"/>
              <a:gd name="connsiteY165" fmla="*/ 4252936 h 6858000"/>
              <a:gd name="connsiteX166" fmla="*/ 3143018 w 7467600"/>
              <a:gd name="connsiteY166" fmla="*/ 4332698 h 6858000"/>
              <a:gd name="connsiteX167" fmla="*/ 3241520 w 7467600"/>
              <a:gd name="connsiteY167" fmla="*/ 4385112 h 6858000"/>
              <a:gd name="connsiteX168" fmla="*/ 3374575 w 7467600"/>
              <a:gd name="connsiteY168" fmla="*/ 4451517 h 6858000"/>
              <a:gd name="connsiteX169" fmla="*/ 3505221 w 7467600"/>
              <a:gd name="connsiteY169" fmla="*/ 4480757 h 6858000"/>
              <a:gd name="connsiteX170" fmla="*/ 2626982 w 7467600"/>
              <a:gd name="connsiteY170" fmla="*/ 4206450 h 6858000"/>
              <a:gd name="connsiteX171" fmla="*/ 1310106 w 7467600"/>
              <a:gd name="connsiteY171" fmla="*/ 3943217 h 6858000"/>
              <a:gd name="connsiteX172" fmla="*/ 854994 w 7467600"/>
              <a:gd name="connsiteY172" fmla="*/ 4399136 h 6858000"/>
              <a:gd name="connsiteX173" fmla="*/ 742462 w 7467600"/>
              <a:gd name="connsiteY173" fmla="*/ 4594648 h 6858000"/>
              <a:gd name="connsiteX174" fmla="*/ 820602 w 7467600"/>
              <a:gd name="connsiteY174" fmla="*/ 4485915 h 6858000"/>
              <a:gd name="connsiteX175" fmla="*/ 878295 w 7467600"/>
              <a:gd name="connsiteY175" fmla="*/ 4403594 h 6858000"/>
              <a:gd name="connsiteX176" fmla="*/ 1240607 w 7467600"/>
              <a:gd name="connsiteY176" fmla="*/ 4010401 h 6858000"/>
              <a:gd name="connsiteX177" fmla="*/ 1310106 w 7467600"/>
              <a:gd name="connsiteY177" fmla="*/ 3943217 h 6858000"/>
              <a:gd name="connsiteX178" fmla="*/ 1423113 w 7467600"/>
              <a:gd name="connsiteY178" fmla="*/ 3874565 h 6858000"/>
              <a:gd name="connsiteX179" fmla="*/ 1260565 w 7467600"/>
              <a:gd name="connsiteY179" fmla="*/ 4031982 h 6858000"/>
              <a:gd name="connsiteX180" fmla="*/ 901900 w 7467600"/>
              <a:gd name="connsiteY180" fmla="*/ 4421236 h 6858000"/>
              <a:gd name="connsiteX181" fmla="*/ 845044 w 7467600"/>
              <a:gd name="connsiteY181" fmla="*/ 4502436 h 6858000"/>
              <a:gd name="connsiteX182" fmla="*/ 685926 w 7467600"/>
              <a:gd name="connsiteY182" fmla="*/ 4703069 h 6858000"/>
              <a:gd name="connsiteX183" fmla="*/ 684248 w 7467600"/>
              <a:gd name="connsiteY183" fmla="*/ 4706721 h 6858000"/>
              <a:gd name="connsiteX184" fmla="*/ 1423113 w 7467600"/>
              <a:gd name="connsiteY184" fmla="*/ 3874565 h 6858000"/>
              <a:gd name="connsiteX185" fmla="*/ 3316479 w 7467600"/>
              <a:gd name="connsiteY185" fmla="*/ 3872136 h 6858000"/>
              <a:gd name="connsiteX186" fmla="*/ 3546806 w 7467600"/>
              <a:gd name="connsiteY186" fmla="*/ 4356139 h 6858000"/>
              <a:gd name="connsiteX187" fmla="*/ 3364433 w 7467600"/>
              <a:gd name="connsiteY187" fmla="*/ 3953121 h 6858000"/>
              <a:gd name="connsiteX188" fmla="*/ 3316479 w 7467600"/>
              <a:gd name="connsiteY188" fmla="*/ 3872136 h 6858000"/>
              <a:gd name="connsiteX189" fmla="*/ 3291335 w 7467600"/>
              <a:gd name="connsiteY189" fmla="*/ 3767420 h 6858000"/>
              <a:gd name="connsiteX190" fmla="*/ 3390805 w 7467600"/>
              <a:gd name="connsiteY190" fmla="*/ 3937163 h 6858000"/>
              <a:gd name="connsiteX191" fmla="*/ 3579062 w 7467600"/>
              <a:gd name="connsiteY191" fmla="*/ 4359040 h 6858000"/>
              <a:gd name="connsiteX192" fmla="*/ 3467355 w 7467600"/>
              <a:gd name="connsiteY192" fmla="*/ 3988130 h 6858000"/>
              <a:gd name="connsiteX193" fmla="*/ 3310753 w 7467600"/>
              <a:gd name="connsiteY193" fmla="*/ 3787140 h 6858000"/>
              <a:gd name="connsiteX194" fmla="*/ 3291335 w 7467600"/>
              <a:gd name="connsiteY194" fmla="*/ 3767420 h 6858000"/>
              <a:gd name="connsiteX195" fmla="*/ 1635889 w 7467600"/>
              <a:gd name="connsiteY195" fmla="*/ 3709494 h 6858000"/>
              <a:gd name="connsiteX196" fmla="*/ 1634800 w 7467600"/>
              <a:gd name="connsiteY196" fmla="*/ 3731111 h 6858000"/>
              <a:gd name="connsiteX197" fmla="*/ 1635889 w 7467600"/>
              <a:gd name="connsiteY197" fmla="*/ 3709494 h 6858000"/>
              <a:gd name="connsiteX198" fmla="*/ 1510397 w 7467600"/>
              <a:gd name="connsiteY198" fmla="*/ 3684705 h 6858000"/>
              <a:gd name="connsiteX199" fmla="*/ 1146550 w 7467600"/>
              <a:gd name="connsiteY199" fmla="*/ 3802012 h 6858000"/>
              <a:gd name="connsiteX200" fmla="*/ 698834 w 7467600"/>
              <a:gd name="connsiteY200" fmla="*/ 3952272 h 6858000"/>
              <a:gd name="connsiteX201" fmla="*/ 34256 w 7467600"/>
              <a:gd name="connsiteY201" fmla="*/ 4347603 h 6858000"/>
              <a:gd name="connsiteX202" fmla="*/ 527241 w 7467600"/>
              <a:gd name="connsiteY202" fmla="*/ 4065078 h 6858000"/>
              <a:gd name="connsiteX203" fmla="*/ 1510397 w 7467600"/>
              <a:gd name="connsiteY203" fmla="*/ 3684705 h 6858000"/>
              <a:gd name="connsiteX204" fmla="*/ 1313114 w 7467600"/>
              <a:gd name="connsiteY204" fmla="*/ 3655216 h 6858000"/>
              <a:gd name="connsiteX205" fmla="*/ 1109304 w 7467600"/>
              <a:gd name="connsiteY205" fmla="*/ 3669030 h 6858000"/>
              <a:gd name="connsiteX206" fmla="*/ 8129 w 7467600"/>
              <a:gd name="connsiteY206" fmla="*/ 4330519 h 6858000"/>
              <a:gd name="connsiteX207" fmla="*/ 687572 w 7467600"/>
              <a:gd name="connsiteY207" fmla="*/ 3925629 h 6858000"/>
              <a:gd name="connsiteX208" fmla="*/ 1138365 w 7467600"/>
              <a:gd name="connsiteY208" fmla="*/ 3774515 h 6858000"/>
              <a:gd name="connsiteX209" fmla="*/ 1505579 w 7467600"/>
              <a:gd name="connsiteY209" fmla="*/ 3655526 h 6858000"/>
              <a:gd name="connsiteX210" fmla="*/ 1313114 w 7467600"/>
              <a:gd name="connsiteY210" fmla="*/ 3655216 h 6858000"/>
              <a:gd name="connsiteX211" fmla="*/ 3655073 w 7467600"/>
              <a:gd name="connsiteY211" fmla="*/ 3650884 h 6858000"/>
              <a:gd name="connsiteX212" fmla="*/ 3989938 w 7467600"/>
              <a:gd name="connsiteY212" fmla="*/ 3991685 h 6858000"/>
              <a:gd name="connsiteX213" fmla="*/ 4393907 w 7467600"/>
              <a:gd name="connsiteY213" fmla="*/ 4261258 h 6858000"/>
              <a:gd name="connsiteX214" fmla="*/ 4648051 w 7467600"/>
              <a:gd name="connsiteY214" fmla="*/ 4374051 h 6858000"/>
              <a:gd name="connsiteX215" fmla="*/ 4383389 w 7467600"/>
              <a:gd name="connsiteY215" fmla="*/ 4184369 h 6858000"/>
              <a:gd name="connsiteX216" fmla="*/ 4165508 w 7467600"/>
              <a:gd name="connsiteY216" fmla="*/ 4035196 h 6858000"/>
              <a:gd name="connsiteX217" fmla="*/ 4068162 w 7467600"/>
              <a:gd name="connsiteY217" fmla="*/ 3953394 h 6858000"/>
              <a:gd name="connsiteX218" fmla="*/ 3981416 w 7467600"/>
              <a:gd name="connsiteY218" fmla="*/ 3880482 h 6858000"/>
              <a:gd name="connsiteX219" fmla="*/ 3800147 w 7467600"/>
              <a:gd name="connsiteY219" fmla="*/ 3749872 h 6858000"/>
              <a:gd name="connsiteX220" fmla="*/ 3655073 w 7467600"/>
              <a:gd name="connsiteY220" fmla="*/ 3650884 h 6858000"/>
              <a:gd name="connsiteX221" fmla="*/ 3670252 w 7467600"/>
              <a:gd name="connsiteY221" fmla="*/ 3622798 h 6858000"/>
              <a:gd name="connsiteX222" fmla="*/ 3817258 w 7467600"/>
              <a:gd name="connsiteY222" fmla="*/ 3723577 h 6858000"/>
              <a:gd name="connsiteX223" fmla="*/ 4000461 w 7467600"/>
              <a:gd name="connsiteY223" fmla="*/ 3855966 h 6858000"/>
              <a:gd name="connsiteX224" fmla="*/ 4088180 w 7467600"/>
              <a:gd name="connsiteY224" fmla="*/ 3929774 h 6858000"/>
              <a:gd name="connsiteX225" fmla="*/ 4184555 w 7467600"/>
              <a:gd name="connsiteY225" fmla="*/ 4010683 h 6858000"/>
              <a:gd name="connsiteX226" fmla="*/ 4399563 w 7467600"/>
              <a:gd name="connsiteY226" fmla="*/ 4158106 h 6858000"/>
              <a:gd name="connsiteX227" fmla="*/ 4684469 w 7467600"/>
              <a:gd name="connsiteY227" fmla="*/ 4364680 h 6858000"/>
              <a:gd name="connsiteX228" fmla="*/ 4690271 w 7467600"/>
              <a:gd name="connsiteY228" fmla="*/ 4370034 h 6858000"/>
              <a:gd name="connsiteX229" fmla="*/ 4136093 w 7467600"/>
              <a:gd name="connsiteY229" fmla="*/ 3858466 h 6858000"/>
              <a:gd name="connsiteX230" fmla="*/ 3670252 w 7467600"/>
              <a:gd name="connsiteY230" fmla="*/ 3622798 h 6858000"/>
              <a:gd name="connsiteX231" fmla="*/ 4440129 w 7467600"/>
              <a:gd name="connsiteY231" fmla="*/ 3448571 h 6858000"/>
              <a:gd name="connsiteX232" fmla="*/ 4856525 w 7467600"/>
              <a:gd name="connsiteY232" fmla="*/ 3915351 h 6858000"/>
              <a:gd name="connsiteX233" fmla="*/ 5059055 w 7467600"/>
              <a:gd name="connsiteY233" fmla="*/ 4108918 h 6858000"/>
              <a:gd name="connsiteX234" fmla="*/ 5290070 w 7467600"/>
              <a:gd name="connsiteY234" fmla="*/ 4263619 h 6858000"/>
              <a:gd name="connsiteX235" fmla="*/ 4834991 w 7467600"/>
              <a:gd name="connsiteY235" fmla="*/ 3830985 h 6858000"/>
              <a:gd name="connsiteX236" fmla="*/ 4440129 w 7467600"/>
              <a:gd name="connsiteY236" fmla="*/ 3448571 h 6858000"/>
              <a:gd name="connsiteX237" fmla="*/ 4441737 w 7467600"/>
              <a:gd name="connsiteY237" fmla="*/ 3399734 h 6858000"/>
              <a:gd name="connsiteX238" fmla="*/ 4431236 w 7467600"/>
              <a:gd name="connsiteY238" fmla="*/ 3400954 h 6858000"/>
              <a:gd name="connsiteX239" fmla="*/ 4557150 w 7467600"/>
              <a:gd name="connsiteY239" fmla="*/ 3510023 h 6858000"/>
              <a:gd name="connsiteX240" fmla="*/ 4856936 w 7467600"/>
              <a:gd name="connsiteY240" fmla="*/ 3809146 h 6858000"/>
              <a:gd name="connsiteX241" fmla="*/ 5111996 w 7467600"/>
              <a:gd name="connsiteY241" fmla="*/ 4065759 h 6858000"/>
              <a:gd name="connsiteX242" fmla="*/ 5388878 w 7467600"/>
              <a:gd name="connsiteY242" fmla="*/ 4300185 h 6858000"/>
              <a:gd name="connsiteX243" fmla="*/ 5425556 w 7467600"/>
              <a:gd name="connsiteY243" fmla="*/ 4308967 h 6858000"/>
              <a:gd name="connsiteX244" fmla="*/ 4943646 w 7467600"/>
              <a:gd name="connsiteY244" fmla="*/ 3822916 h 6858000"/>
              <a:gd name="connsiteX245" fmla="*/ 4594837 w 7467600"/>
              <a:gd name="connsiteY245" fmla="*/ 3532274 h 6858000"/>
              <a:gd name="connsiteX246" fmla="*/ 4441737 w 7467600"/>
              <a:gd name="connsiteY246" fmla="*/ 3399734 h 6858000"/>
              <a:gd name="connsiteX247" fmla="*/ 5425834 w 7467600"/>
              <a:gd name="connsiteY247" fmla="*/ 3162785 h 6858000"/>
              <a:gd name="connsiteX248" fmla="*/ 5401644 w 7467600"/>
              <a:gd name="connsiteY248" fmla="*/ 3617847 h 6858000"/>
              <a:gd name="connsiteX249" fmla="*/ 5467256 w 7467600"/>
              <a:gd name="connsiteY249" fmla="*/ 4175494 h 6858000"/>
              <a:gd name="connsiteX250" fmla="*/ 5448069 w 7467600"/>
              <a:gd name="connsiteY250" fmla="*/ 3567554 h 6858000"/>
              <a:gd name="connsiteX251" fmla="*/ 5425834 w 7467600"/>
              <a:gd name="connsiteY251" fmla="*/ 3162785 h 6858000"/>
              <a:gd name="connsiteX252" fmla="*/ 1318687 w 7467600"/>
              <a:gd name="connsiteY252" fmla="*/ 3113840 h 6858000"/>
              <a:gd name="connsiteX253" fmla="*/ 1066793 w 7467600"/>
              <a:gd name="connsiteY253" fmla="*/ 3212171 h 6858000"/>
              <a:gd name="connsiteX254" fmla="*/ 993319 w 7467600"/>
              <a:gd name="connsiteY254" fmla="*/ 3247648 h 6858000"/>
              <a:gd name="connsiteX255" fmla="*/ 853081 w 7467600"/>
              <a:gd name="connsiteY255" fmla="*/ 3312410 h 6858000"/>
              <a:gd name="connsiteX256" fmla="*/ 805957 w 7467600"/>
              <a:gd name="connsiteY256" fmla="*/ 3330443 h 6858000"/>
              <a:gd name="connsiteX257" fmla="*/ 1318687 w 7467600"/>
              <a:gd name="connsiteY257" fmla="*/ 3113840 h 6858000"/>
              <a:gd name="connsiteX258" fmla="*/ 5453702 w 7467600"/>
              <a:gd name="connsiteY258" fmla="*/ 3090882 h 6858000"/>
              <a:gd name="connsiteX259" fmla="*/ 5480135 w 7467600"/>
              <a:gd name="connsiteY259" fmla="*/ 3565802 h 6858000"/>
              <a:gd name="connsiteX260" fmla="*/ 5499023 w 7467600"/>
              <a:gd name="connsiteY260" fmla="*/ 4166310 h 6858000"/>
              <a:gd name="connsiteX261" fmla="*/ 5547022 w 7467600"/>
              <a:gd name="connsiteY261" fmla="*/ 3607838 h 6858000"/>
              <a:gd name="connsiteX262" fmla="*/ 5515964 w 7467600"/>
              <a:gd name="connsiteY262" fmla="*/ 3378541 h 6858000"/>
              <a:gd name="connsiteX263" fmla="*/ 5453702 w 7467600"/>
              <a:gd name="connsiteY263" fmla="*/ 3090882 h 6858000"/>
              <a:gd name="connsiteX264" fmla="*/ 1238695 w 7467600"/>
              <a:gd name="connsiteY264" fmla="*/ 3076820 h 6858000"/>
              <a:gd name="connsiteX265" fmla="*/ 716371 w 7467600"/>
              <a:gd name="connsiteY265" fmla="*/ 3293249 h 6858000"/>
              <a:gd name="connsiteX266" fmla="*/ 579522 w 7467600"/>
              <a:gd name="connsiteY266" fmla="*/ 3371759 h 6858000"/>
              <a:gd name="connsiteX267" fmla="*/ 600288 w 7467600"/>
              <a:gd name="connsiteY267" fmla="*/ 3365555 h 6858000"/>
              <a:gd name="connsiteX268" fmla="*/ 840692 w 7467600"/>
              <a:gd name="connsiteY268" fmla="*/ 3284921 h 6858000"/>
              <a:gd name="connsiteX269" fmla="*/ 979248 w 7467600"/>
              <a:gd name="connsiteY269" fmla="*/ 3221003 h 6858000"/>
              <a:gd name="connsiteX270" fmla="*/ 1053282 w 7467600"/>
              <a:gd name="connsiteY270" fmla="*/ 3185247 h 6858000"/>
              <a:gd name="connsiteX271" fmla="*/ 1320603 w 7467600"/>
              <a:gd name="connsiteY271" fmla="*/ 3081281 h 6858000"/>
              <a:gd name="connsiteX272" fmla="*/ 1238695 w 7467600"/>
              <a:gd name="connsiteY272" fmla="*/ 3076820 h 6858000"/>
              <a:gd name="connsiteX273" fmla="*/ 5425627 w 7467600"/>
              <a:gd name="connsiteY273" fmla="*/ 2954192 h 6858000"/>
              <a:gd name="connsiteX274" fmla="*/ 5470770 w 7467600"/>
              <a:gd name="connsiteY274" fmla="*/ 3005435 h 6858000"/>
              <a:gd name="connsiteX275" fmla="*/ 5519779 w 7467600"/>
              <a:gd name="connsiteY275" fmla="*/ 4359223 h 6858000"/>
              <a:gd name="connsiteX276" fmla="*/ 5520293 w 7467600"/>
              <a:gd name="connsiteY276" fmla="*/ 4360602 h 6858000"/>
              <a:gd name="connsiteX277" fmla="*/ 5767221 w 7467600"/>
              <a:gd name="connsiteY277" fmla="*/ 4665564 h 6858000"/>
              <a:gd name="connsiteX278" fmla="*/ 6937169 w 7467600"/>
              <a:gd name="connsiteY278" fmla="*/ 4815941 h 6858000"/>
              <a:gd name="connsiteX279" fmla="*/ 6953922 w 7467600"/>
              <a:gd name="connsiteY279" fmla="*/ 4890068 h 6858000"/>
              <a:gd name="connsiteX280" fmla="*/ 6071359 w 7467600"/>
              <a:gd name="connsiteY280" fmla="*/ 4770770 h 6858000"/>
              <a:gd name="connsiteX281" fmla="*/ 6038839 w 7467600"/>
              <a:gd name="connsiteY281" fmla="*/ 4764474 h 6858000"/>
              <a:gd name="connsiteX282" fmla="*/ 6038706 w 7467600"/>
              <a:gd name="connsiteY282" fmla="*/ 4763847 h 6858000"/>
              <a:gd name="connsiteX283" fmla="*/ 6037784 w 7467600"/>
              <a:gd name="connsiteY283" fmla="*/ 4764270 h 6858000"/>
              <a:gd name="connsiteX284" fmla="*/ 6038839 w 7467600"/>
              <a:gd name="connsiteY284" fmla="*/ 4764474 h 6858000"/>
              <a:gd name="connsiteX285" fmla="*/ 6040338 w 7467600"/>
              <a:gd name="connsiteY285" fmla="*/ 4771418 h 6858000"/>
              <a:gd name="connsiteX286" fmla="*/ 6024488 w 7467600"/>
              <a:gd name="connsiteY286" fmla="*/ 4809903 h 6858000"/>
              <a:gd name="connsiteX287" fmla="*/ 5599771 w 7467600"/>
              <a:gd name="connsiteY287" fmla="*/ 5509652 h 6858000"/>
              <a:gd name="connsiteX288" fmla="*/ 5548843 w 7467600"/>
              <a:gd name="connsiteY288" fmla="*/ 5563845 h 6858000"/>
              <a:gd name="connsiteX289" fmla="*/ 5940952 w 7467600"/>
              <a:gd name="connsiteY289" fmla="*/ 6250028 h 6858000"/>
              <a:gd name="connsiteX290" fmla="*/ 6043441 w 7467600"/>
              <a:gd name="connsiteY290" fmla="*/ 6665847 h 6858000"/>
              <a:gd name="connsiteX291" fmla="*/ 6093432 w 7467600"/>
              <a:gd name="connsiteY291" fmla="*/ 6858000 h 6858000"/>
              <a:gd name="connsiteX292" fmla="*/ 6034344 w 7467600"/>
              <a:gd name="connsiteY292" fmla="*/ 6858000 h 6858000"/>
              <a:gd name="connsiteX293" fmla="*/ 6026679 w 7467600"/>
              <a:gd name="connsiteY293" fmla="*/ 6836959 h 6858000"/>
              <a:gd name="connsiteX294" fmla="*/ 5800441 w 7467600"/>
              <a:gd name="connsiteY294" fmla="*/ 6335286 h 6858000"/>
              <a:gd name="connsiteX295" fmla="*/ 5526562 w 7467600"/>
              <a:gd name="connsiteY295" fmla="*/ 5705388 h 6858000"/>
              <a:gd name="connsiteX296" fmla="*/ 5519640 w 7467600"/>
              <a:gd name="connsiteY296" fmla="*/ 5683774 h 6858000"/>
              <a:gd name="connsiteX297" fmla="*/ 5844559 w 7467600"/>
              <a:gd name="connsiteY297" fmla="*/ 6553349 h 6858000"/>
              <a:gd name="connsiteX298" fmla="*/ 5975994 w 7467600"/>
              <a:gd name="connsiteY298" fmla="*/ 6858000 h 6858000"/>
              <a:gd name="connsiteX299" fmla="*/ 5898547 w 7467600"/>
              <a:gd name="connsiteY299" fmla="*/ 6858000 h 6858000"/>
              <a:gd name="connsiteX300" fmla="*/ 5682041 w 7467600"/>
              <a:gd name="connsiteY300" fmla="*/ 6355860 h 6858000"/>
              <a:gd name="connsiteX301" fmla="*/ 5461758 w 7467600"/>
              <a:gd name="connsiteY301" fmla="*/ 5820220 h 6858000"/>
              <a:gd name="connsiteX302" fmla="*/ 5237282 w 7467600"/>
              <a:gd name="connsiteY302" fmla="*/ 6579086 h 6858000"/>
              <a:gd name="connsiteX303" fmla="*/ 5115009 w 7467600"/>
              <a:gd name="connsiteY303" fmla="*/ 6858000 h 6858000"/>
              <a:gd name="connsiteX304" fmla="*/ 5028074 w 7467600"/>
              <a:gd name="connsiteY304" fmla="*/ 6858000 h 6858000"/>
              <a:gd name="connsiteX305" fmla="*/ 5079508 w 7467600"/>
              <a:gd name="connsiteY305" fmla="*/ 6749074 h 6858000"/>
              <a:gd name="connsiteX306" fmla="*/ 5371846 w 7467600"/>
              <a:gd name="connsiteY306" fmla="*/ 5924413 h 6858000"/>
              <a:gd name="connsiteX307" fmla="*/ 5270512 w 7467600"/>
              <a:gd name="connsiteY307" fmla="*/ 6138975 h 6858000"/>
              <a:gd name="connsiteX308" fmla="*/ 5062409 w 7467600"/>
              <a:gd name="connsiteY308" fmla="*/ 6653544 h 6858000"/>
              <a:gd name="connsiteX309" fmla="*/ 5036628 w 7467600"/>
              <a:gd name="connsiteY309" fmla="*/ 6754247 h 6858000"/>
              <a:gd name="connsiteX310" fmla="*/ 5009112 w 7467600"/>
              <a:gd name="connsiteY310" fmla="*/ 6858000 h 6858000"/>
              <a:gd name="connsiteX311" fmla="*/ 4976679 w 7467600"/>
              <a:gd name="connsiteY311" fmla="*/ 6858000 h 6858000"/>
              <a:gd name="connsiteX312" fmla="*/ 5006537 w 7467600"/>
              <a:gd name="connsiteY312" fmla="*/ 6747068 h 6858000"/>
              <a:gd name="connsiteX313" fmla="*/ 5032723 w 7467600"/>
              <a:gd name="connsiteY313" fmla="*/ 6644957 h 6858000"/>
              <a:gd name="connsiteX314" fmla="*/ 5242949 w 7467600"/>
              <a:gd name="connsiteY314" fmla="*/ 6125175 h 6858000"/>
              <a:gd name="connsiteX315" fmla="*/ 5286321 w 7467600"/>
              <a:gd name="connsiteY315" fmla="*/ 6033555 h 6858000"/>
              <a:gd name="connsiteX316" fmla="*/ 5008210 w 7467600"/>
              <a:gd name="connsiteY316" fmla="*/ 6649194 h 6858000"/>
              <a:gd name="connsiteX317" fmla="*/ 4986321 w 7467600"/>
              <a:gd name="connsiteY317" fmla="*/ 6765687 h 6858000"/>
              <a:gd name="connsiteX318" fmla="*/ 4973474 w 7467600"/>
              <a:gd name="connsiteY318" fmla="*/ 6858000 h 6858000"/>
              <a:gd name="connsiteX319" fmla="*/ 4907178 w 7467600"/>
              <a:gd name="connsiteY319" fmla="*/ 6858000 h 6858000"/>
              <a:gd name="connsiteX320" fmla="*/ 4910810 w 7467600"/>
              <a:gd name="connsiteY320" fmla="*/ 6829660 h 6858000"/>
              <a:gd name="connsiteX321" fmla="*/ 4987461 w 7467600"/>
              <a:gd name="connsiteY321" fmla="*/ 6432994 h 6858000"/>
              <a:gd name="connsiteX322" fmla="*/ 5179262 w 7467600"/>
              <a:gd name="connsiteY322" fmla="*/ 6035044 h 6858000"/>
              <a:gd name="connsiteX323" fmla="*/ 4689678 w 7467600"/>
              <a:gd name="connsiteY323" fmla="*/ 6440241 h 6858000"/>
              <a:gd name="connsiteX324" fmla="*/ 4477543 w 7467600"/>
              <a:gd name="connsiteY324" fmla="*/ 6674836 h 6858000"/>
              <a:gd name="connsiteX325" fmla="*/ 4329957 w 7467600"/>
              <a:gd name="connsiteY325" fmla="*/ 6858000 h 6858000"/>
              <a:gd name="connsiteX326" fmla="*/ 4218595 w 7467600"/>
              <a:gd name="connsiteY326" fmla="*/ 6858000 h 6858000"/>
              <a:gd name="connsiteX327" fmla="*/ 4368888 w 7467600"/>
              <a:gd name="connsiteY327" fmla="*/ 6668412 h 6858000"/>
              <a:gd name="connsiteX328" fmla="*/ 4563091 w 7467600"/>
              <a:gd name="connsiteY328" fmla="*/ 6442508 h 6858000"/>
              <a:gd name="connsiteX329" fmla="*/ 5387324 w 7467600"/>
              <a:gd name="connsiteY329" fmla="*/ 5705830 h 6858000"/>
              <a:gd name="connsiteX330" fmla="*/ 5073620 w 7467600"/>
              <a:gd name="connsiteY330" fmla="*/ 5955437 h 6858000"/>
              <a:gd name="connsiteX331" fmla="*/ 4689789 w 7467600"/>
              <a:gd name="connsiteY331" fmla="*/ 6268382 h 6858000"/>
              <a:gd name="connsiteX332" fmla="*/ 4418722 w 7467600"/>
              <a:gd name="connsiteY332" fmla="*/ 6570886 h 6858000"/>
              <a:gd name="connsiteX333" fmla="*/ 4214944 w 7467600"/>
              <a:gd name="connsiteY333" fmla="*/ 6858000 h 6858000"/>
              <a:gd name="connsiteX334" fmla="*/ 4177898 w 7467600"/>
              <a:gd name="connsiteY334" fmla="*/ 6858000 h 6858000"/>
              <a:gd name="connsiteX335" fmla="*/ 4391597 w 7467600"/>
              <a:gd name="connsiteY335" fmla="*/ 6556370 h 6858000"/>
              <a:gd name="connsiteX336" fmla="*/ 4668889 w 7467600"/>
              <a:gd name="connsiteY336" fmla="*/ 6246399 h 6858000"/>
              <a:gd name="connsiteX337" fmla="*/ 5055427 w 7467600"/>
              <a:gd name="connsiteY337" fmla="*/ 5931476 h 6858000"/>
              <a:gd name="connsiteX338" fmla="*/ 5371814 w 7467600"/>
              <a:gd name="connsiteY338" fmla="*/ 5678975 h 6858000"/>
              <a:gd name="connsiteX339" fmla="*/ 4987918 w 7467600"/>
              <a:gd name="connsiteY339" fmla="*/ 5838701 h 6858000"/>
              <a:gd name="connsiteX340" fmla="*/ 4317146 w 7467600"/>
              <a:gd name="connsiteY340" fmla="*/ 6587716 h 6858000"/>
              <a:gd name="connsiteX341" fmla="*/ 4171627 w 7467600"/>
              <a:gd name="connsiteY341" fmla="*/ 6858000 h 6858000"/>
              <a:gd name="connsiteX342" fmla="*/ 4081585 w 7467600"/>
              <a:gd name="connsiteY342" fmla="*/ 6858000 h 6858000"/>
              <a:gd name="connsiteX343" fmla="*/ 4238603 w 7467600"/>
              <a:gd name="connsiteY343" fmla="*/ 6559341 h 6858000"/>
              <a:gd name="connsiteX344" fmla="*/ 4778333 w 7467600"/>
              <a:gd name="connsiteY344" fmla="*/ 5873626 h 6858000"/>
              <a:gd name="connsiteX345" fmla="*/ 5414185 w 7467600"/>
              <a:gd name="connsiteY345" fmla="*/ 5573882 h 6858000"/>
              <a:gd name="connsiteX346" fmla="*/ 5959648 w 7467600"/>
              <a:gd name="connsiteY346" fmla="*/ 4760797 h 6858000"/>
              <a:gd name="connsiteX347" fmla="*/ 5355019 w 7467600"/>
              <a:gd name="connsiteY347" fmla="*/ 4734672 h 6858000"/>
              <a:gd name="connsiteX348" fmla="*/ 5083565 w 7467600"/>
              <a:gd name="connsiteY348" fmla="*/ 5179121 h 6858000"/>
              <a:gd name="connsiteX349" fmla="*/ 4713577 w 7467600"/>
              <a:gd name="connsiteY349" fmla="*/ 5616803 h 6858000"/>
              <a:gd name="connsiteX350" fmla="*/ 3989559 w 7467600"/>
              <a:gd name="connsiteY350" fmla="*/ 6145945 h 6858000"/>
              <a:gd name="connsiteX351" fmla="*/ 3939824 w 7467600"/>
              <a:gd name="connsiteY351" fmla="*/ 6066900 h 6858000"/>
              <a:gd name="connsiteX352" fmla="*/ 4584537 w 7467600"/>
              <a:gd name="connsiteY352" fmla="*/ 5324826 h 6858000"/>
              <a:gd name="connsiteX353" fmla="*/ 5037105 w 7467600"/>
              <a:gd name="connsiteY353" fmla="*/ 5088765 h 6858000"/>
              <a:gd name="connsiteX354" fmla="*/ 5039930 w 7467600"/>
              <a:gd name="connsiteY354" fmla="*/ 5089585 h 6858000"/>
              <a:gd name="connsiteX355" fmla="*/ 5263764 w 7467600"/>
              <a:gd name="connsiteY355" fmla="*/ 4735525 h 6858000"/>
              <a:gd name="connsiteX356" fmla="*/ 4086300 w 7467600"/>
              <a:gd name="connsiteY356" fmla="*/ 4884599 h 6858000"/>
              <a:gd name="connsiteX357" fmla="*/ 4085485 w 7467600"/>
              <a:gd name="connsiteY357" fmla="*/ 4899070 h 6858000"/>
              <a:gd name="connsiteX358" fmla="*/ 3871915 w 7467600"/>
              <a:gd name="connsiteY358" fmla="*/ 5253645 h 6858000"/>
              <a:gd name="connsiteX359" fmla="*/ 3799374 w 7467600"/>
              <a:gd name="connsiteY359" fmla="*/ 5466127 h 6858000"/>
              <a:gd name="connsiteX360" fmla="*/ 3498850 w 7467600"/>
              <a:gd name="connsiteY360" fmla="*/ 6661888 h 6858000"/>
              <a:gd name="connsiteX361" fmla="*/ 3399216 w 7467600"/>
              <a:gd name="connsiteY361" fmla="*/ 6858000 h 6858000"/>
              <a:gd name="connsiteX362" fmla="*/ 3303688 w 7467600"/>
              <a:gd name="connsiteY362" fmla="*/ 6858000 h 6858000"/>
              <a:gd name="connsiteX363" fmla="*/ 3391774 w 7467600"/>
              <a:gd name="connsiteY363" fmla="*/ 6697181 h 6858000"/>
              <a:gd name="connsiteX364" fmla="*/ 3735540 w 7467600"/>
              <a:gd name="connsiteY364" fmla="*/ 5546923 h 6858000"/>
              <a:gd name="connsiteX365" fmla="*/ 3729438 w 7467600"/>
              <a:gd name="connsiteY365" fmla="*/ 5569058 h 6858000"/>
              <a:gd name="connsiteX366" fmla="*/ 3707782 w 7467600"/>
              <a:gd name="connsiteY366" fmla="*/ 5644908 h 6858000"/>
              <a:gd name="connsiteX367" fmla="*/ 3583827 w 7467600"/>
              <a:gd name="connsiteY367" fmla="*/ 6039215 h 6858000"/>
              <a:gd name="connsiteX368" fmla="*/ 3547861 w 7467600"/>
              <a:gd name="connsiteY368" fmla="*/ 6129609 h 6858000"/>
              <a:gd name="connsiteX369" fmla="*/ 3490905 w 7467600"/>
              <a:gd name="connsiteY369" fmla="*/ 6277660 h 6858000"/>
              <a:gd name="connsiteX370" fmla="*/ 3455859 w 7467600"/>
              <a:gd name="connsiteY370" fmla="*/ 6391301 h 6858000"/>
              <a:gd name="connsiteX371" fmla="*/ 3429112 w 7467600"/>
              <a:gd name="connsiteY371" fmla="*/ 6479469 h 6858000"/>
              <a:gd name="connsiteX372" fmla="*/ 3304862 w 7467600"/>
              <a:gd name="connsiteY372" fmla="*/ 6796476 h 6858000"/>
              <a:gd name="connsiteX373" fmla="*/ 3276071 w 7467600"/>
              <a:gd name="connsiteY373" fmla="*/ 6858000 h 6858000"/>
              <a:gd name="connsiteX374" fmla="*/ 3240805 w 7467600"/>
              <a:gd name="connsiteY374" fmla="*/ 6858000 h 6858000"/>
              <a:gd name="connsiteX375" fmla="*/ 3275917 w 7467600"/>
              <a:gd name="connsiteY375" fmla="*/ 6783192 h 6858000"/>
              <a:gd name="connsiteX376" fmla="*/ 3399358 w 7467600"/>
              <a:gd name="connsiteY376" fmla="*/ 6469011 h 6858000"/>
              <a:gd name="connsiteX377" fmla="*/ 3425650 w 7467600"/>
              <a:gd name="connsiteY377" fmla="*/ 6381333 h 6858000"/>
              <a:gd name="connsiteX378" fmla="*/ 3460661 w 7467600"/>
              <a:gd name="connsiteY378" fmla="*/ 6266763 h 6858000"/>
              <a:gd name="connsiteX379" fmla="*/ 3518021 w 7467600"/>
              <a:gd name="connsiteY379" fmla="*/ 6117298 h 6858000"/>
              <a:gd name="connsiteX380" fmla="*/ 3554035 w 7467600"/>
              <a:gd name="connsiteY380" fmla="*/ 6027832 h 6858000"/>
              <a:gd name="connsiteX381" fmla="*/ 3677174 w 7467600"/>
              <a:gd name="connsiteY381" fmla="*/ 5636351 h 6858000"/>
              <a:gd name="connsiteX382" fmla="*/ 3698819 w 7467600"/>
              <a:gd name="connsiteY382" fmla="*/ 5560503 h 6858000"/>
              <a:gd name="connsiteX383" fmla="*/ 3702094 w 7467600"/>
              <a:gd name="connsiteY383" fmla="*/ 5549194 h 6858000"/>
              <a:gd name="connsiteX384" fmla="*/ 3398355 w 7467600"/>
              <a:gd name="connsiteY384" fmla="*/ 6094603 h 6858000"/>
              <a:gd name="connsiteX385" fmla="*/ 3193941 w 7467600"/>
              <a:gd name="connsiteY385" fmla="*/ 6798775 h 6858000"/>
              <a:gd name="connsiteX386" fmla="*/ 3184140 w 7467600"/>
              <a:gd name="connsiteY386" fmla="*/ 6858000 h 6858000"/>
              <a:gd name="connsiteX387" fmla="*/ 3099978 w 7467600"/>
              <a:gd name="connsiteY387" fmla="*/ 6858000 h 6858000"/>
              <a:gd name="connsiteX388" fmla="*/ 3101556 w 7467600"/>
              <a:gd name="connsiteY388" fmla="*/ 6843337 h 6858000"/>
              <a:gd name="connsiteX389" fmla="*/ 3370162 w 7467600"/>
              <a:gd name="connsiteY389" fmla="*/ 5785550 h 6858000"/>
              <a:gd name="connsiteX390" fmla="*/ 3746477 w 7467600"/>
              <a:gd name="connsiteY390" fmla="*/ 5377889 h 6858000"/>
              <a:gd name="connsiteX391" fmla="*/ 3863399 w 7467600"/>
              <a:gd name="connsiteY391" fmla="*/ 5087257 h 6858000"/>
              <a:gd name="connsiteX392" fmla="*/ 3968712 w 7467600"/>
              <a:gd name="connsiteY392" fmla="*/ 4913989 h 6858000"/>
              <a:gd name="connsiteX393" fmla="*/ 2792390 w 7467600"/>
              <a:gd name="connsiteY393" fmla="*/ 5382974 h 6858000"/>
              <a:gd name="connsiteX394" fmla="*/ 2714982 w 7467600"/>
              <a:gd name="connsiteY394" fmla="*/ 5427051 h 6858000"/>
              <a:gd name="connsiteX395" fmla="*/ 2813361 w 7467600"/>
              <a:gd name="connsiteY395" fmla="*/ 6023912 h 6858000"/>
              <a:gd name="connsiteX396" fmla="*/ 2688430 w 7467600"/>
              <a:gd name="connsiteY396" fmla="*/ 6801564 h 6858000"/>
              <a:gd name="connsiteX397" fmla="*/ 2629626 w 7467600"/>
              <a:gd name="connsiteY397" fmla="*/ 6763394 h 6858000"/>
              <a:gd name="connsiteX398" fmla="*/ 2565328 w 7467600"/>
              <a:gd name="connsiteY398" fmla="*/ 5516399 h 6858000"/>
              <a:gd name="connsiteX399" fmla="*/ 1922999 w 7467600"/>
              <a:gd name="connsiteY399" fmla="*/ 5980343 h 6858000"/>
              <a:gd name="connsiteX400" fmla="*/ 1950261 w 7467600"/>
              <a:gd name="connsiteY400" fmla="*/ 6405858 h 6858000"/>
              <a:gd name="connsiteX401" fmla="*/ 2365554 w 7467600"/>
              <a:gd name="connsiteY401" fmla="*/ 6759107 h 6858000"/>
              <a:gd name="connsiteX402" fmla="*/ 2424142 w 7467600"/>
              <a:gd name="connsiteY402" fmla="*/ 6858000 h 6858000"/>
              <a:gd name="connsiteX403" fmla="*/ 2395994 w 7467600"/>
              <a:gd name="connsiteY403" fmla="*/ 6858000 h 6858000"/>
              <a:gd name="connsiteX404" fmla="*/ 2392863 w 7467600"/>
              <a:gd name="connsiteY404" fmla="*/ 6852964 h 6858000"/>
              <a:gd name="connsiteX405" fmla="*/ 2017589 w 7467600"/>
              <a:gd name="connsiteY405" fmla="*/ 6493982 h 6858000"/>
              <a:gd name="connsiteX406" fmla="*/ 2147336 w 7467600"/>
              <a:gd name="connsiteY406" fmla="*/ 6594052 h 6858000"/>
              <a:gd name="connsiteX407" fmla="*/ 2207047 w 7467600"/>
              <a:gd name="connsiteY407" fmla="*/ 6654540 h 6858000"/>
              <a:gd name="connsiteX408" fmla="*/ 2299106 w 7467600"/>
              <a:gd name="connsiteY408" fmla="*/ 6778931 h 6858000"/>
              <a:gd name="connsiteX409" fmla="*/ 2314430 w 7467600"/>
              <a:gd name="connsiteY409" fmla="*/ 6801144 h 6858000"/>
              <a:gd name="connsiteX410" fmla="*/ 2352406 w 7467600"/>
              <a:gd name="connsiteY410" fmla="*/ 6858000 h 6858000"/>
              <a:gd name="connsiteX411" fmla="*/ 2314492 w 7467600"/>
              <a:gd name="connsiteY411" fmla="*/ 6858000 h 6858000"/>
              <a:gd name="connsiteX412" fmla="*/ 2288095 w 7467600"/>
              <a:gd name="connsiteY412" fmla="*/ 6818030 h 6858000"/>
              <a:gd name="connsiteX413" fmla="*/ 2272768 w 7467600"/>
              <a:gd name="connsiteY413" fmla="*/ 6795822 h 6858000"/>
              <a:gd name="connsiteX414" fmla="*/ 2182715 w 7467600"/>
              <a:gd name="connsiteY414" fmla="*/ 6675071 h 6858000"/>
              <a:gd name="connsiteX415" fmla="*/ 2032061 w 7467600"/>
              <a:gd name="connsiteY415" fmla="*/ 6541380 h 6858000"/>
              <a:gd name="connsiteX416" fmla="*/ 2257220 w 7467600"/>
              <a:gd name="connsiteY416" fmla="*/ 6826257 h 6858000"/>
              <a:gd name="connsiteX417" fmla="*/ 2281324 w 7467600"/>
              <a:gd name="connsiteY417" fmla="*/ 6858000 h 6858000"/>
              <a:gd name="connsiteX418" fmla="*/ 2242860 w 7467600"/>
              <a:gd name="connsiteY418" fmla="*/ 6858000 h 6858000"/>
              <a:gd name="connsiteX419" fmla="*/ 2232818 w 7467600"/>
              <a:gd name="connsiteY419" fmla="*/ 6844926 h 6858000"/>
              <a:gd name="connsiteX420" fmla="*/ 1990172 w 7467600"/>
              <a:gd name="connsiteY420" fmla="*/ 6542121 h 6858000"/>
              <a:gd name="connsiteX421" fmla="*/ 2124090 w 7467600"/>
              <a:gd name="connsiteY421" fmla="*/ 6761017 h 6858000"/>
              <a:gd name="connsiteX422" fmla="*/ 2200380 w 7467600"/>
              <a:gd name="connsiteY422" fmla="*/ 6858000 h 6858000"/>
              <a:gd name="connsiteX423" fmla="*/ 2147507 w 7467600"/>
              <a:gd name="connsiteY423" fmla="*/ 6858000 h 6858000"/>
              <a:gd name="connsiteX424" fmla="*/ 2070668 w 7467600"/>
              <a:gd name="connsiteY424" fmla="*/ 6761520 h 6858000"/>
              <a:gd name="connsiteX425" fmla="*/ 1975142 w 7467600"/>
              <a:gd name="connsiteY425" fmla="*/ 6585570 h 6858000"/>
              <a:gd name="connsiteX426" fmla="*/ 2050035 w 7467600"/>
              <a:gd name="connsiteY426" fmla="*/ 6813345 h 6858000"/>
              <a:gd name="connsiteX427" fmla="*/ 2063025 w 7467600"/>
              <a:gd name="connsiteY427" fmla="*/ 6858000 h 6858000"/>
              <a:gd name="connsiteX428" fmla="*/ 2021675 w 7467600"/>
              <a:gd name="connsiteY428" fmla="*/ 6858000 h 6858000"/>
              <a:gd name="connsiteX429" fmla="*/ 2019308 w 7467600"/>
              <a:gd name="connsiteY429" fmla="*/ 6847118 h 6858000"/>
              <a:gd name="connsiteX430" fmla="*/ 1938835 w 7467600"/>
              <a:gd name="connsiteY430" fmla="*/ 6551160 h 6858000"/>
              <a:gd name="connsiteX431" fmla="*/ 1953230 w 7467600"/>
              <a:gd name="connsiteY431" fmla="*/ 6759699 h 6858000"/>
              <a:gd name="connsiteX432" fmla="*/ 1956763 w 7467600"/>
              <a:gd name="connsiteY432" fmla="*/ 6778191 h 6858000"/>
              <a:gd name="connsiteX433" fmla="*/ 1967925 w 7467600"/>
              <a:gd name="connsiteY433" fmla="*/ 6858000 h 6858000"/>
              <a:gd name="connsiteX434" fmla="*/ 1936622 w 7467600"/>
              <a:gd name="connsiteY434" fmla="*/ 6858000 h 6858000"/>
              <a:gd name="connsiteX435" fmla="*/ 1926261 w 7467600"/>
              <a:gd name="connsiteY435" fmla="*/ 6784064 h 6858000"/>
              <a:gd name="connsiteX436" fmla="*/ 1922724 w 7467600"/>
              <a:gd name="connsiteY436" fmla="*/ 6765577 h 6858000"/>
              <a:gd name="connsiteX437" fmla="*/ 1904650 w 7467600"/>
              <a:gd name="connsiteY437" fmla="*/ 6639616 h 6858000"/>
              <a:gd name="connsiteX438" fmla="*/ 1885273 w 7467600"/>
              <a:gd name="connsiteY438" fmla="*/ 6858000 h 6858000"/>
              <a:gd name="connsiteX439" fmla="*/ 1854363 w 7467600"/>
              <a:gd name="connsiteY439" fmla="*/ 6858000 h 6858000"/>
              <a:gd name="connsiteX440" fmla="*/ 1880391 w 7467600"/>
              <a:gd name="connsiteY440" fmla="*/ 6603796 h 6858000"/>
              <a:gd name="connsiteX441" fmla="*/ 1818273 w 7467600"/>
              <a:gd name="connsiteY441" fmla="*/ 6715729 h 6858000"/>
              <a:gd name="connsiteX442" fmla="*/ 1794691 w 7467600"/>
              <a:gd name="connsiteY442" fmla="*/ 6843239 h 6858000"/>
              <a:gd name="connsiteX443" fmla="*/ 1794914 w 7467600"/>
              <a:gd name="connsiteY443" fmla="*/ 6858000 h 6858000"/>
              <a:gd name="connsiteX444" fmla="*/ 1746128 w 7467600"/>
              <a:gd name="connsiteY444" fmla="*/ 6858000 h 6858000"/>
              <a:gd name="connsiteX445" fmla="*/ 1753934 w 7467600"/>
              <a:gd name="connsiteY445" fmla="*/ 6724796 h 6858000"/>
              <a:gd name="connsiteX446" fmla="*/ 1792053 w 7467600"/>
              <a:gd name="connsiteY446" fmla="*/ 6572396 h 6858000"/>
              <a:gd name="connsiteX447" fmla="*/ 1862248 w 7467600"/>
              <a:gd name="connsiteY447" fmla="*/ 6266397 h 6858000"/>
              <a:gd name="connsiteX448" fmla="*/ 1862250 w 7467600"/>
              <a:gd name="connsiteY448" fmla="*/ 6033531 h 6858000"/>
              <a:gd name="connsiteX449" fmla="*/ 1211999 w 7467600"/>
              <a:gd name="connsiteY449" fmla="*/ 6683610 h 6858000"/>
              <a:gd name="connsiteX450" fmla="*/ 1213266 w 7467600"/>
              <a:gd name="connsiteY450" fmla="*/ 6691947 h 6858000"/>
              <a:gd name="connsiteX451" fmla="*/ 1203370 w 7467600"/>
              <a:gd name="connsiteY451" fmla="*/ 6850676 h 6858000"/>
              <a:gd name="connsiteX452" fmla="*/ 1203671 w 7467600"/>
              <a:gd name="connsiteY452" fmla="*/ 6858000 h 6858000"/>
              <a:gd name="connsiteX453" fmla="*/ 1143180 w 7467600"/>
              <a:gd name="connsiteY453" fmla="*/ 6858000 h 6858000"/>
              <a:gd name="connsiteX454" fmla="*/ 1142176 w 7467600"/>
              <a:gd name="connsiteY454" fmla="*/ 6766045 h 6858000"/>
              <a:gd name="connsiteX455" fmla="*/ 1067484 w 7467600"/>
              <a:gd name="connsiteY455" fmla="*/ 6858000 h 6858000"/>
              <a:gd name="connsiteX456" fmla="*/ 953928 w 7467600"/>
              <a:gd name="connsiteY456" fmla="*/ 6858000 h 6858000"/>
              <a:gd name="connsiteX457" fmla="*/ 959715 w 7467600"/>
              <a:gd name="connsiteY457" fmla="*/ 6850185 h 6858000"/>
              <a:gd name="connsiteX458" fmla="*/ 1483788 w 7467600"/>
              <a:gd name="connsiteY458" fmla="*/ 6259174 h 6858000"/>
              <a:gd name="connsiteX459" fmla="*/ 1100671 w 7467600"/>
              <a:gd name="connsiteY459" fmla="*/ 6252137 h 6858000"/>
              <a:gd name="connsiteX460" fmla="*/ 1090144 w 7467600"/>
              <a:gd name="connsiteY460" fmla="*/ 6256748 h 6858000"/>
              <a:gd name="connsiteX461" fmla="*/ 1095872 w 7467600"/>
              <a:gd name="connsiteY461" fmla="*/ 6271892 h 6858000"/>
              <a:gd name="connsiteX462" fmla="*/ 262785 w 7467600"/>
              <a:gd name="connsiteY462" fmla="*/ 6845450 h 6858000"/>
              <a:gd name="connsiteX463" fmla="*/ 209968 w 7467600"/>
              <a:gd name="connsiteY463" fmla="*/ 6770713 h 6858000"/>
              <a:gd name="connsiteX464" fmla="*/ 873460 w 7467600"/>
              <a:gd name="connsiteY464" fmla="*/ 6253768 h 6858000"/>
              <a:gd name="connsiteX465" fmla="*/ 192686 w 7467600"/>
              <a:gd name="connsiteY465" fmla="*/ 5849257 h 6858000"/>
              <a:gd name="connsiteX466" fmla="*/ 4696 w 7467600"/>
              <a:gd name="connsiteY466" fmla="*/ 5697668 h 6858000"/>
              <a:gd name="connsiteX467" fmla="*/ 0 w 7467600"/>
              <a:gd name="connsiteY467" fmla="*/ 5689984 h 6858000"/>
              <a:gd name="connsiteX468" fmla="*/ 0 w 7467600"/>
              <a:gd name="connsiteY468" fmla="*/ 5513472 h 6858000"/>
              <a:gd name="connsiteX469" fmla="*/ 174101 w 7467600"/>
              <a:gd name="connsiteY469" fmla="*/ 5620277 h 6858000"/>
              <a:gd name="connsiteX470" fmla="*/ 891800 w 7467600"/>
              <a:gd name="connsiteY470" fmla="*/ 6036935 h 6858000"/>
              <a:gd name="connsiteX471" fmla="*/ 1072219 w 7467600"/>
              <a:gd name="connsiteY471" fmla="*/ 6169443 h 6858000"/>
              <a:gd name="connsiteX472" fmla="*/ 1074117 w 7467600"/>
              <a:gd name="connsiteY472" fmla="*/ 6170301 h 6858000"/>
              <a:gd name="connsiteX473" fmla="*/ 1083114 w 7467600"/>
              <a:gd name="connsiteY473" fmla="*/ 6174131 h 6858000"/>
              <a:gd name="connsiteX474" fmla="*/ 1543010 w 7467600"/>
              <a:gd name="connsiteY474" fmla="*/ 6191140 h 6858000"/>
              <a:gd name="connsiteX475" fmla="*/ 1551080 w 7467600"/>
              <a:gd name="connsiteY475" fmla="*/ 6195006 h 6858000"/>
              <a:gd name="connsiteX476" fmla="*/ 2345443 w 7467600"/>
              <a:gd name="connsiteY476" fmla="*/ 5549882 h 6858000"/>
              <a:gd name="connsiteX477" fmla="*/ 1721499 w 7467600"/>
              <a:gd name="connsiteY477" fmla="*/ 5599969 h 6858000"/>
              <a:gd name="connsiteX478" fmla="*/ 767716 w 7467600"/>
              <a:gd name="connsiteY478" fmla="*/ 5472768 h 6858000"/>
              <a:gd name="connsiteX479" fmla="*/ 722147 w 7467600"/>
              <a:gd name="connsiteY479" fmla="*/ 5393091 h 6858000"/>
              <a:gd name="connsiteX480" fmla="*/ 1485552 w 7467600"/>
              <a:gd name="connsiteY480" fmla="*/ 5313202 h 6858000"/>
              <a:gd name="connsiteX481" fmla="*/ 2143004 w 7467600"/>
              <a:gd name="connsiteY481" fmla="*/ 5402420 h 6858000"/>
              <a:gd name="connsiteX482" fmla="*/ 1933391 w 7467600"/>
              <a:gd name="connsiteY482" fmla="*/ 5156971 h 6858000"/>
              <a:gd name="connsiteX483" fmla="*/ 1827118 w 7467600"/>
              <a:gd name="connsiteY483" fmla="*/ 4968410 h 6858000"/>
              <a:gd name="connsiteX484" fmla="*/ 1837349 w 7467600"/>
              <a:gd name="connsiteY484" fmla="*/ 4956357 h 6858000"/>
              <a:gd name="connsiteX485" fmla="*/ 2162835 w 7467600"/>
              <a:gd name="connsiteY485" fmla="*/ 5187853 h 6858000"/>
              <a:gd name="connsiteX486" fmla="*/ 2257167 w 7467600"/>
              <a:gd name="connsiteY486" fmla="*/ 5462123 h 6858000"/>
              <a:gd name="connsiteX487" fmla="*/ 2261598 w 7467600"/>
              <a:gd name="connsiteY487" fmla="*/ 5467998 h 6858000"/>
              <a:gd name="connsiteX488" fmla="*/ 2437177 w 7467600"/>
              <a:gd name="connsiteY488" fmla="*/ 5479608 h 6858000"/>
              <a:gd name="connsiteX489" fmla="*/ 2445247 w 7467600"/>
              <a:gd name="connsiteY489" fmla="*/ 5483476 h 6858000"/>
              <a:gd name="connsiteX490" fmla="*/ 2743626 w 7467600"/>
              <a:gd name="connsiteY490" fmla="*/ 5304819 h 6858000"/>
              <a:gd name="connsiteX491" fmla="*/ 3048102 w 7467600"/>
              <a:gd name="connsiteY491" fmla="*/ 5150595 h 6858000"/>
              <a:gd name="connsiteX492" fmla="*/ 1799414 w 7467600"/>
              <a:gd name="connsiteY492" fmla="*/ 4694732 h 6858000"/>
              <a:gd name="connsiteX493" fmla="*/ 1771735 w 7467600"/>
              <a:gd name="connsiteY493" fmla="*/ 4619929 h 6858000"/>
              <a:gd name="connsiteX494" fmla="*/ 3104273 w 7467600"/>
              <a:gd name="connsiteY494" fmla="*/ 5076159 h 6858000"/>
              <a:gd name="connsiteX495" fmla="*/ 3113245 w 7467600"/>
              <a:gd name="connsiteY495" fmla="*/ 5090705 h 6858000"/>
              <a:gd name="connsiteX496" fmla="*/ 3126294 w 7467600"/>
              <a:gd name="connsiteY496" fmla="*/ 5114400 h 6858000"/>
              <a:gd name="connsiteX497" fmla="*/ 3937433 w 7467600"/>
              <a:gd name="connsiteY497" fmla="*/ 4830473 h 6858000"/>
              <a:gd name="connsiteX498" fmla="*/ 3590475 w 7467600"/>
              <a:gd name="connsiteY498" fmla="*/ 4597974 h 6858000"/>
              <a:gd name="connsiteX499" fmla="*/ 3100264 w 7467600"/>
              <a:gd name="connsiteY499" fmla="*/ 4579845 h 6858000"/>
              <a:gd name="connsiteX500" fmla="*/ 2183576 w 7467600"/>
              <a:gd name="connsiteY500" fmla="*/ 4227150 h 6858000"/>
              <a:gd name="connsiteX501" fmla="*/ 2151029 w 7467600"/>
              <a:gd name="connsiteY501" fmla="*/ 4146947 h 6858000"/>
              <a:gd name="connsiteX502" fmla="*/ 3563434 w 7467600"/>
              <a:gd name="connsiteY502" fmla="*/ 4469115 h 6858000"/>
              <a:gd name="connsiteX503" fmla="*/ 3177952 w 7467600"/>
              <a:gd name="connsiteY503" fmla="*/ 3657386 h 6858000"/>
              <a:gd name="connsiteX504" fmla="*/ 3189263 w 7467600"/>
              <a:gd name="connsiteY504" fmla="*/ 3625726 h 6858000"/>
              <a:gd name="connsiteX505" fmla="*/ 3560912 w 7467600"/>
              <a:gd name="connsiteY505" fmla="*/ 4079863 h 6858000"/>
              <a:gd name="connsiteX506" fmla="*/ 3626636 w 7467600"/>
              <a:gd name="connsiteY506" fmla="*/ 4512230 h 6858000"/>
              <a:gd name="connsiteX507" fmla="*/ 3653088 w 7467600"/>
              <a:gd name="connsiteY507" fmla="*/ 4521417 h 6858000"/>
              <a:gd name="connsiteX508" fmla="*/ 3988128 w 7467600"/>
              <a:gd name="connsiteY508" fmla="*/ 4817267 h 6858000"/>
              <a:gd name="connsiteX509" fmla="*/ 4830582 w 7467600"/>
              <a:gd name="connsiteY509" fmla="*/ 4676000 h 6858000"/>
              <a:gd name="connsiteX510" fmla="*/ 4830100 w 7467600"/>
              <a:gd name="connsiteY510" fmla="*/ 4675554 h 6858000"/>
              <a:gd name="connsiteX511" fmla="*/ 4036318 w 7467600"/>
              <a:gd name="connsiteY511" fmla="*/ 4147013 h 6858000"/>
              <a:gd name="connsiteX512" fmla="*/ 3432098 w 7467600"/>
              <a:gd name="connsiteY512" fmla="*/ 3537312 h 6858000"/>
              <a:gd name="connsiteX513" fmla="*/ 3446761 w 7467600"/>
              <a:gd name="connsiteY513" fmla="*/ 3461278 h 6858000"/>
              <a:gd name="connsiteX514" fmla="*/ 4419733 w 7467600"/>
              <a:gd name="connsiteY514" fmla="*/ 3963555 h 6858000"/>
              <a:gd name="connsiteX515" fmla="*/ 4781371 w 7467600"/>
              <a:gd name="connsiteY515" fmla="*/ 4458604 h 6858000"/>
              <a:gd name="connsiteX516" fmla="*/ 4780440 w 7467600"/>
              <a:gd name="connsiteY516" fmla="*/ 4470290 h 6858000"/>
              <a:gd name="connsiteX517" fmla="*/ 4898954 w 7467600"/>
              <a:gd name="connsiteY517" fmla="*/ 4662092 h 6858000"/>
              <a:gd name="connsiteX518" fmla="*/ 4900699 w 7467600"/>
              <a:gd name="connsiteY518" fmla="*/ 4670867 h 6858000"/>
              <a:gd name="connsiteX519" fmla="*/ 5714511 w 7467600"/>
              <a:gd name="connsiteY519" fmla="*/ 4663483 h 6858000"/>
              <a:gd name="connsiteX520" fmla="*/ 5464793 w 7467600"/>
              <a:gd name="connsiteY520" fmla="*/ 4393556 h 6858000"/>
              <a:gd name="connsiteX521" fmla="*/ 5461897 w 7467600"/>
              <a:gd name="connsiteY521" fmla="*/ 4390879 h 6858000"/>
              <a:gd name="connsiteX522" fmla="*/ 4294126 w 7467600"/>
              <a:gd name="connsiteY522" fmla="*/ 3303048 h 6858000"/>
              <a:gd name="connsiteX523" fmla="*/ 4305321 w 7467600"/>
              <a:gd name="connsiteY523" fmla="*/ 3256953 h 6858000"/>
              <a:gd name="connsiteX524" fmla="*/ 4949299 w 7467600"/>
              <a:gd name="connsiteY524" fmla="*/ 3766336 h 6858000"/>
              <a:gd name="connsiteX525" fmla="*/ 5291452 w 7467600"/>
              <a:gd name="connsiteY525" fmla="*/ 4076801 h 6858000"/>
              <a:gd name="connsiteX526" fmla="*/ 5434998 w 7467600"/>
              <a:gd name="connsiteY526" fmla="*/ 4254100 h 6858000"/>
              <a:gd name="connsiteX527" fmla="*/ 5351015 w 7467600"/>
              <a:gd name="connsiteY527" fmla="*/ 3760989 h 6858000"/>
              <a:gd name="connsiteX528" fmla="*/ 5413780 w 7467600"/>
              <a:gd name="connsiteY528" fmla="*/ 2966265 h 6858000"/>
              <a:gd name="connsiteX529" fmla="*/ 5425627 w 7467600"/>
              <a:gd name="connsiteY529" fmla="*/ 2954192 h 6858000"/>
              <a:gd name="connsiteX530" fmla="*/ 6604735 w 7467600"/>
              <a:gd name="connsiteY530" fmla="*/ 2041381 h 6858000"/>
              <a:gd name="connsiteX531" fmla="*/ 7204487 w 7467600"/>
              <a:gd name="connsiteY531" fmla="*/ 2742112 h 6858000"/>
              <a:gd name="connsiteX532" fmla="*/ 7131592 w 7467600"/>
              <a:gd name="connsiteY532" fmla="*/ 2672096 h 6858000"/>
              <a:gd name="connsiteX533" fmla="*/ 6996344 w 7467600"/>
              <a:gd name="connsiteY533" fmla="*/ 2518310 h 6858000"/>
              <a:gd name="connsiteX534" fmla="*/ 6735495 w 7467600"/>
              <a:gd name="connsiteY534" fmla="*/ 2196890 h 6858000"/>
              <a:gd name="connsiteX535" fmla="*/ 6721901 w 7467600"/>
              <a:gd name="connsiteY535" fmla="*/ 2179274 h 6858000"/>
              <a:gd name="connsiteX536" fmla="*/ 6604735 w 7467600"/>
              <a:gd name="connsiteY536" fmla="*/ 2041381 h 6858000"/>
              <a:gd name="connsiteX537" fmla="*/ 6591670 w 7467600"/>
              <a:gd name="connsiteY537" fmla="*/ 1988277 h 6858000"/>
              <a:gd name="connsiteX538" fmla="*/ 6747349 w 7467600"/>
              <a:gd name="connsiteY538" fmla="*/ 2160069 h 6858000"/>
              <a:gd name="connsiteX539" fmla="*/ 6760943 w 7467600"/>
              <a:gd name="connsiteY539" fmla="*/ 2177686 h 6858000"/>
              <a:gd name="connsiteX540" fmla="*/ 7021065 w 7467600"/>
              <a:gd name="connsiteY540" fmla="*/ 2498102 h 6858000"/>
              <a:gd name="connsiteX541" fmla="*/ 7155223 w 7467600"/>
              <a:gd name="connsiteY541" fmla="*/ 2650386 h 6858000"/>
              <a:gd name="connsiteX542" fmla="*/ 7203167 w 7467600"/>
              <a:gd name="connsiteY542" fmla="*/ 2697288 h 6858000"/>
              <a:gd name="connsiteX543" fmla="*/ 6937703 w 7467600"/>
              <a:gd name="connsiteY543" fmla="*/ 2321981 h 6858000"/>
              <a:gd name="connsiteX544" fmla="*/ 6591670 w 7467600"/>
              <a:gd name="connsiteY544" fmla="*/ 1988277 h 6858000"/>
              <a:gd name="connsiteX545" fmla="*/ 5798671 w 7467600"/>
              <a:gd name="connsiteY545" fmla="*/ 1981601 h 6858000"/>
              <a:gd name="connsiteX546" fmla="*/ 5754709 w 7467600"/>
              <a:gd name="connsiteY546" fmla="*/ 2071454 h 6858000"/>
              <a:gd name="connsiteX547" fmla="*/ 5763044 w 7467600"/>
              <a:gd name="connsiteY547" fmla="*/ 2842206 h 6858000"/>
              <a:gd name="connsiteX548" fmla="*/ 5764974 w 7467600"/>
              <a:gd name="connsiteY548" fmla="*/ 2799609 h 6858000"/>
              <a:gd name="connsiteX549" fmla="*/ 5767665 w 7467600"/>
              <a:gd name="connsiteY549" fmla="*/ 2666409 h 6858000"/>
              <a:gd name="connsiteX550" fmla="*/ 5763055 w 7467600"/>
              <a:gd name="connsiteY550" fmla="*/ 2579705 h 6858000"/>
              <a:gd name="connsiteX551" fmla="*/ 5758079 w 7467600"/>
              <a:gd name="connsiteY551" fmla="*/ 2492508 h 6858000"/>
              <a:gd name="connsiteX552" fmla="*/ 5779325 w 7467600"/>
              <a:gd name="connsiteY552" fmla="*/ 2197069 h 6858000"/>
              <a:gd name="connsiteX553" fmla="*/ 5798671 w 7467600"/>
              <a:gd name="connsiteY553" fmla="*/ 1981601 h 6858000"/>
              <a:gd name="connsiteX554" fmla="*/ 5829202 w 7467600"/>
              <a:gd name="connsiteY554" fmla="*/ 1971679 h 6858000"/>
              <a:gd name="connsiteX555" fmla="*/ 5809558 w 7467600"/>
              <a:gd name="connsiteY555" fmla="*/ 2198043 h 6858000"/>
              <a:gd name="connsiteX556" fmla="*/ 5788653 w 7467600"/>
              <a:gd name="connsiteY556" fmla="*/ 2489430 h 6858000"/>
              <a:gd name="connsiteX557" fmla="*/ 5793439 w 7467600"/>
              <a:gd name="connsiteY557" fmla="*/ 2575235 h 6858000"/>
              <a:gd name="connsiteX558" fmla="*/ 5796837 w 7467600"/>
              <a:gd name="connsiteY558" fmla="*/ 2637633 h 6858000"/>
              <a:gd name="connsiteX559" fmla="*/ 5818614 w 7467600"/>
              <a:gd name="connsiteY559" fmla="*/ 2473055 h 6858000"/>
              <a:gd name="connsiteX560" fmla="*/ 5829202 w 7467600"/>
              <a:gd name="connsiteY560" fmla="*/ 1971679 h 6858000"/>
              <a:gd name="connsiteX561" fmla="*/ 5911389 w 7467600"/>
              <a:gd name="connsiteY561" fmla="*/ 1898371 h 6858000"/>
              <a:gd name="connsiteX562" fmla="*/ 6237627 w 7467600"/>
              <a:gd name="connsiteY562" fmla="*/ 2231921 h 6858000"/>
              <a:gd name="connsiteX563" fmla="*/ 5911389 w 7467600"/>
              <a:gd name="connsiteY563" fmla="*/ 1898371 h 6858000"/>
              <a:gd name="connsiteX564" fmla="*/ 6944437 w 7467600"/>
              <a:gd name="connsiteY564" fmla="*/ 1575402 h 6858000"/>
              <a:gd name="connsiteX565" fmla="*/ 6304730 w 7467600"/>
              <a:gd name="connsiteY565" fmla="*/ 1766654 h 6858000"/>
              <a:gd name="connsiteX566" fmla="*/ 6944437 w 7467600"/>
              <a:gd name="connsiteY566" fmla="*/ 1575402 h 6858000"/>
              <a:gd name="connsiteX567" fmla="*/ 7019523 w 7467600"/>
              <a:gd name="connsiteY567" fmla="*/ 1519450 h 6858000"/>
              <a:gd name="connsiteX568" fmla="*/ 6298091 w 7467600"/>
              <a:gd name="connsiteY568" fmla="*/ 1737122 h 6858000"/>
              <a:gd name="connsiteX569" fmla="*/ 7019523 w 7467600"/>
              <a:gd name="connsiteY569" fmla="*/ 1519450 h 6858000"/>
              <a:gd name="connsiteX570" fmla="*/ 2399523 w 7467600"/>
              <a:gd name="connsiteY570" fmla="*/ 1428234 h 6858000"/>
              <a:gd name="connsiteX571" fmla="*/ 2224982 w 7467600"/>
              <a:gd name="connsiteY571" fmla="*/ 1826201 h 6858000"/>
              <a:gd name="connsiteX572" fmla="*/ 2096099 w 7467600"/>
              <a:gd name="connsiteY572" fmla="*/ 2345900 h 6858000"/>
              <a:gd name="connsiteX573" fmla="*/ 2283317 w 7467600"/>
              <a:gd name="connsiteY573" fmla="*/ 1796925 h 6858000"/>
              <a:gd name="connsiteX574" fmla="*/ 2399523 w 7467600"/>
              <a:gd name="connsiteY574" fmla="*/ 1428234 h 6858000"/>
              <a:gd name="connsiteX575" fmla="*/ 2448558 w 7467600"/>
              <a:gd name="connsiteY575" fmla="*/ 1373435 h 6858000"/>
              <a:gd name="connsiteX576" fmla="*/ 2312521 w 7467600"/>
              <a:gd name="connsiteY576" fmla="*/ 1806140 h 6858000"/>
              <a:gd name="connsiteX577" fmla="*/ 2127533 w 7467600"/>
              <a:gd name="connsiteY577" fmla="*/ 2348380 h 6858000"/>
              <a:gd name="connsiteX578" fmla="*/ 2358080 w 7467600"/>
              <a:gd name="connsiteY578" fmla="*/ 1866134 h 6858000"/>
              <a:gd name="connsiteX579" fmla="*/ 2407436 w 7467600"/>
              <a:gd name="connsiteY579" fmla="*/ 1651070 h 6858000"/>
              <a:gd name="connsiteX580" fmla="*/ 2448558 w 7467600"/>
              <a:gd name="connsiteY580" fmla="*/ 1373435 h 6858000"/>
              <a:gd name="connsiteX581" fmla="*/ 278707 w 7467600"/>
              <a:gd name="connsiteY581" fmla="*/ 1352270 h 6858000"/>
              <a:gd name="connsiteX582" fmla="*/ 321570 w 7467600"/>
              <a:gd name="connsiteY582" fmla="*/ 1861610 h 6858000"/>
              <a:gd name="connsiteX583" fmla="*/ 294281 w 7467600"/>
              <a:gd name="connsiteY583" fmla="*/ 1440658 h 6858000"/>
              <a:gd name="connsiteX584" fmla="*/ 278707 w 7467600"/>
              <a:gd name="connsiteY584" fmla="*/ 1352270 h 6858000"/>
              <a:gd name="connsiteX585" fmla="*/ 1423821 w 7467600"/>
              <a:gd name="connsiteY585" fmla="*/ 1351958 h 6858000"/>
              <a:gd name="connsiteX586" fmla="*/ 1638521 w 7467600"/>
              <a:gd name="connsiteY586" fmla="*/ 1908470 h 6858000"/>
              <a:gd name="connsiteX587" fmla="*/ 1754199 w 7467600"/>
              <a:gd name="connsiteY587" fmla="*/ 2149284 h 6858000"/>
              <a:gd name="connsiteX588" fmla="*/ 1908359 w 7467600"/>
              <a:gd name="connsiteY588" fmla="*/ 2364988 h 6858000"/>
              <a:gd name="connsiteX589" fmla="*/ 1647661 w 7467600"/>
              <a:gd name="connsiteY589" fmla="*/ 1825945 h 6858000"/>
              <a:gd name="connsiteX590" fmla="*/ 1423821 w 7467600"/>
              <a:gd name="connsiteY590" fmla="*/ 1351958 h 6858000"/>
              <a:gd name="connsiteX591" fmla="*/ 1431890 w 7467600"/>
              <a:gd name="connsiteY591" fmla="*/ 1306475 h 6858000"/>
              <a:gd name="connsiteX592" fmla="*/ 1507597 w 7467600"/>
              <a:gd name="connsiteY592" fmla="*/ 1446132 h 6858000"/>
              <a:gd name="connsiteX593" fmla="*/ 1674586 w 7467600"/>
              <a:gd name="connsiteY593" fmla="*/ 1813832 h 6858000"/>
              <a:gd name="connsiteX594" fmla="*/ 1815950 w 7467600"/>
              <a:gd name="connsiteY594" fmla="*/ 2128564 h 6858000"/>
              <a:gd name="connsiteX595" fmla="*/ 1984242 w 7467600"/>
              <a:gd name="connsiteY595" fmla="*/ 2430829 h 6858000"/>
              <a:gd name="connsiteX596" fmla="*/ 2014023 w 7467600"/>
              <a:gd name="connsiteY596" fmla="*/ 2450995 h 6858000"/>
              <a:gd name="connsiteX597" fmla="*/ 1747337 w 7467600"/>
              <a:gd name="connsiteY597" fmla="*/ 1855264 h 6858000"/>
              <a:gd name="connsiteX598" fmla="*/ 1533749 w 7467600"/>
              <a:gd name="connsiteY598" fmla="*/ 1478656 h 6858000"/>
              <a:gd name="connsiteX599" fmla="*/ 1431890 w 7467600"/>
              <a:gd name="connsiteY599" fmla="*/ 1306475 h 6858000"/>
              <a:gd name="connsiteX600" fmla="*/ 5052692 w 7467600"/>
              <a:gd name="connsiteY600" fmla="*/ 1292994 h 6858000"/>
              <a:gd name="connsiteX601" fmla="*/ 5200661 w 7467600"/>
              <a:gd name="connsiteY601" fmla="*/ 1635186 h 6858000"/>
              <a:gd name="connsiteX602" fmla="*/ 5297138 w 7467600"/>
              <a:gd name="connsiteY602" fmla="*/ 1906351 h 6858000"/>
              <a:gd name="connsiteX603" fmla="*/ 5052692 w 7467600"/>
              <a:gd name="connsiteY603" fmla="*/ 1292994 h 6858000"/>
              <a:gd name="connsiteX604" fmla="*/ 5009948 w 7467600"/>
              <a:gd name="connsiteY604" fmla="*/ 1273619 h 6858000"/>
              <a:gd name="connsiteX605" fmla="*/ 5121777 w 7467600"/>
              <a:gd name="connsiteY605" fmla="*/ 1654213 h 6858000"/>
              <a:gd name="connsiteX606" fmla="*/ 5293545 w 7467600"/>
              <a:gd name="connsiteY606" fmla="*/ 2072247 h 6858000"/>
              <a:gd name="connsiteX607" fmla="*/ 5294042 w 7467600"/>
              <a:gd name="connsiteY607" fmla="*/ 2065019 h 6858000"/>
              <a:gd name="connsiteX608" fmla="*/ 5171936 w 7467600"/>
              <a:gd name="connsiteY608" fmla="*/ 1647613 h 6858000"/>
              <a:gd name="connsiteX609" fmla="*/ 5009948 w 7467600"/>
              <a:gd name="connsiteY609" fmla="*/ 1273619 h 6858000"/>
              <a:gd name="connsiteX610" fmla="*/ 655236 w 7467600"/>
              <a:gd name="connsiteY610" fmla="*/ 1268632 h 6858000"/>
              <a:gd name="connsiteX611" fmla="*/ 839521 w 7467600"/>
              <a:gd name="connsiteY611" fmla="*/ 1685315 h 6858000"/>
              <a:gd name="connsiteX612" fmla="*/ 1109416 w 7467600"/>
              <a:gd name="connsiteY612" fmla="*/ 2061663 h 6858000"/>
              <a:gd name="connsiteX613" fmla="*/ 1298300 w 7467600"/>
              <a:gd name="connsiteY613" fmla="*/ 2247742 h 6858000"/>
              <a:gd name="connsiteX614" fmla="*/ 1125871 w 7467600"/>
              <a:gd name="connsiteY614" fmla="*/ 1989513 h 6858000"/>
              <a:gd name="connsiteX615" fmla="*/ 981574 w 7467600"/>
              <a:gd name="connsiteY615" fmla="*/ 1783157 h 6858000"/>
              <a:gd name="connsiteX616" fmla="*/ 922198 w 7467600"/>
              <a:gd name="connsiteY616" fmla="*/ 1677437 h 6858000"/>
              <a:gd name="connsiteX617" fmla="*/ 869293 w 7467600"/>
              <a:gd name="connsiteY617" fmla="*/ 1583214 h 6858000"/>
              <a:gd name="connsiteX618" fmla="*/ 751431 w 7467600"/>
              <a:gd name="connsiteY618" fmla="*/ 1405731 h 6858000"/>
              <a:gd name="connsiteX619" fmla="*/ 655236 w 7467600"/>
              <a:gd name="connsiteY619" fmla="*/ 1268632 h 6858000"/>
              <a:gd name="connsiteX620" fmla="*/ 6516292 w 7467600"/>
              <a:gd name="connsiteY620" fmla="*/ 1263064 h 6858000"/>
              <a:gd name="connsiteX621" fmla="*/ 5736320 w 7467600"/>
              <a:gd name="connsiteY621" fmla="*/ 1501803 h 6858000"/>
              <a:gd name="connsiteX622" fmla="*/ 6516292 w 7467600"/>
              <a:gd name="connsiteY622" fmla="*/ 1263064 h 6858000"/>
              <a:gd name="connsiteX623" fmla="*/ 291466 w 7467600"/>
              <a:gd name="connsiteY623" fmla="*/ 1250369 h 6858000"/>
              <a:gd name="connsiteX624" fmla="*/ 323180 w 7467600"/>
              <a:gd name="connsiteY624" fmla="*/ 1435283 h 6858000"/>
              <a:gd name="connsiteX625" fmla="*/ 349381 w 7467600"/>
              <a:gd name="connsiteY625" fmla="*/ 1875041 h 6858000"/>
              <a:gd name="connsiteX626" fmla="*/ 374363 w 7467600"/>
              <a:gd name="connsiteY626" fmla="*/ 1506494 h 6858000"/>
              <a:gd name="connsiteX627" fmla="*/ 302168 w 7467600"/>
              <a:gd name="connsiteY627" fmla="*/ 1274495 h 6858000"/>
              <a:gd name="connsiteX628" fmla="*/ 291466 w 7467600"/>
              <a:gd name="connsiteY628" fmla="*/ 1250369 h 6858000"/>
              <a:gd name="connsiteX629" fmla="*/ 678222 w 7467600"/>
              <a:gd name="connsiteY629" fmla="*/ 1248670 h 6858000"/>
              <a:gd name="connsiteX630" fmla="*/ 775536 w 7467600"/>
              <a:gd name="connsiteY630" fmla="*/ 1388015 h 6858000"/>
              <a:gd name="connsiteX631" fmla="*/ 894529 w 7467600"/>
              <a:gd name="connsiteY631" fmla="*/ 1567739 h 6858000"/>
              <a:gd name="connsiteX632" fmla="*/ 948000 w 7467600"/>
              <a:gd name="connsiteY632" fmla="*/ 1663088 h 6858000"/>
              <a:gd name="connsiteX633" fmla="*/ 1006812 w 7467600"/>
              <a:gd name="connsiteY633" fmla="*/ 1767683 h 6858000"/>
              <a:gd name="connsiteX634" fmla="*/ 1149133 w 7467600"/>
              <a:gd name="connsiteY634" fmla="*/ 1971513 h 6858000"/>
              <a:gd name="connsiteX635" fmla="*/ 1333952 w 7467600"/>
              <a:gd name="connsiteY635" fmla="*/ 2251620 h 6858000"/>
              <a:gd name="connsiteX636" fmla="*/ 1337329 w 7467600"/>
              <a:gd name="connsiteY636" fmla="*/ 2258350 h 6858000"/>
              <a:gd name="connsiteX637" fmla="*/ 1014726 w 7467600"/>
              <a:gd name="connsiteY637" fmla="*/ 1615556 h 6858000"/>
              <a:gd name="connsiteX638" fmla="*/ 678222 w 7467600"/>
              <a:gd name="connsiteY638" fmla="*/ 1248670 h 6858000"/>
              <a:gd name="connsiteX639" fmla="*/ 6691602 w 7467600"/>
              <a:gd name="connsiteY639" fmla="*/ 1140573 h 6858000"/>
              <a:gd name="connsiteX640" fmla="*/ 6571100 w 7467600"/>
              <a:gd name="connsiteY640" fmla="*/ 1183662 h 6858000"/>
              <a:gd name="connsiteX641" fmla="*/ 6241687 w 7467600"/>
              <a:gd name="connsiteY641" fmla="*/ 1257600 h 6858000"/>
              <a:gd name="connsiteX642" fmla="*/ 5693009 w 7467600"/>
              <a:gd name="connsiteY642" fmla="*/ 1478256 h 6858000"/>
              <a:gd name="connsiteX643" fmla="*/ 6548420 w 7467600"/>
              <a:gd name="connsiteY643" fmla="*/ 1214599 h 6858000"/>
              <a:gd name="connsiteX644" fmla="*/ 6605473 w 7467600"/>
              <a:gd name="connsiteY644" fmla="*/ 1184686 h 6858000"/>
              <a:gd name="connsiteX645" fmla="*/ 6691602 w 7467600"/>
              <a:gd name="connsiteY645" fmla="*/ 1140573 h 6858000"/>
              <a:gd name="connsiteX646" fmla="*/ 4002475 w 7467600"/>
              <a:gd name="connsiteY646" fmla="*/ 1037802 h 6858000"/>
              <a:gd name="connsiteX647" fmla="*/ 4000324 w 7467600"/>
              <a:gd name="connsiteY647" fmla="*/ 1039362 h 6858000"/>
              <a:gd name="connsiteX648" fmla="*/ 4002862 w 7467600"/>
              <a:gd name="connsiteY648" fmla="*/ 1042866 h 6858000"/>
              <a:gd name="connsiteX649" fmla="*/ 4002475 w 7467600"/>
              <a:gd name="connsiteY649" fmla="*/ 1037802 h 6858000"/>
              <a:gd name="connsiteX650" fmla="*/ 506322 w 7467600"/>
              <a:gd name="connsiteY650" fmla="*/ 1020997 h 6858000"/>
              <a:gd name="connsiteX651" fmla="*/ 533068 w 7467600"/>
              <a:gd name="connsiteY651" fmla="*/ 1029409 h 6858000"/>
              <a:gd name="connsiteX652" fmla="*/ 1232525 w 7467600"/>
              <a:gd name="connsiteY652" fmla="*/ 1804675 h 6858000"/>
              <a:gd name="connsiteX653" fmla="*/ 1388858 w 7467600"/>
              <a:gd name="connsiteY653" fmla="*/ 2368011 h 6858000"/>
              <a:gd name="connsiteX654" fmla="*/ 1384098 w 7467600"/>
              <a:gd name="connsiteY654" fmla="*/ 2378125 h 6858000"/>
              <a:gd name="connsiteX655" fmla="*/ 1425393 w 7467600"/>
              <a:gd name="connsiteY655" fmla="*/ 2589124 h 6858000"/>
              <a:gd name="connsiteX656" fmla="*/ 1424001 w 7467600"/>
              <a:gd name="connsiteY656" fmla="*/ 2597541 h 6858000"/>
              <a:gd name="connsiteX657" fmla="*/ 2152729 w 7467600"/>
              <a:gd name="connsiteY657" fmla="*/ 2864487 h 6858000"/>
              <a:gd name="connsiteX658" fmla="*/ 2020609 w 7467600"/>
              <a:gd name="connsiteY658" fmla="*/ 2539671 h 6858000"/>
              <a:gd name="connsiteX659" fmla="*/ 2018920 w 7467600"/>
              <a:gd name="connsiteY659" fmla="*/ 2536309 h 6858000"/>
              <a:gd name="connsiteX660" fmla="*/ 1342441 w 7467600"/>
              <a:gd name="connsiteY660" fmla="*/ 1173017 h 6858000"/>
              <a:gd name="connsiteX661" fmla="*/ 1367925 w 7467600"/>
              <a:gd name="connsiteY661" fmla="*/ 1135648 h 6858000"/>
              <a:gd name="connsiteX662" fmla="*/ 1771401 w 7467600"/>
              <a:gd name="connsiteY662" fmla="*/ 1806673 h 6858000"/>
              <a:gd name="connsiteX663" fmla="*/ 1972385 w 7467600"/>
              <a:gd name="connsiteY663" fmla="*/ 2198735 h 6858000"/>
              <a:gd name="connsiteX664" fmla="*/ 2040892 w 7467600"/>
              <a:gd name="connsiteY664" fmla="*/ 2405205 h 6858000"/>
              <a:gd name="connsiteX665" fmla="*/ 2131689 w 7467600"/>
              <a:gd name="connsiteY665" fmla="*/ 1936926 h 6858000"/>
              <a:gd name="connsiteX666" fmla="*/ 2454820 w 7467600"/>
              <a:gd name="connsiteY666" fmla="*/ 1248808 h 6858000"/>
              <a:gd name="connsiteX667" fmla="*/ 2492512 w 7467600"/>
              <a:gd name="connsiteY667" fmla="*/ 1302920 h 6858000"/>
              <a:gd name="connsiteX668" fmla="*/ 2081216 w 7467600"/>
              <a:gd name="connsiteY668" fmla="*/ 2527513 h 6858000"/>
              <a:gd name="connsiteX669" fmla="*/ 2081211 w 7467600"/>
              <a:gd name="connsiteY669" fmla="*/ 2528916 h 6858000"/>
              <a:gd name="connsiteX670" fmla="*/ 2199067 w 7467600"/>
              <a:gd name="connsiteY670" fmla="*/ 2884061 h 6858000"/>
              <a:gd name="connsiteX671" fmla="*/ 3192586 w 7467600"/>
              <a:gd name="connsiteY671" fmla="*/ 3411496 h 6858000"/>
              <a:gd name="connsiteX672" fmla="*/ 3182620 w 7467600"/>
              <a:gd name="connsiteY672" fmla="*/ 3483279 h 6858000"/>
              <a:gd name="connsiteX673" fmla="*/ 2435119 w 7467600"/>
              <a:gd name="connsiteY673" fmla="*/ 3080173 h 6858000"/>
              <a:gd name="connsiteX674" fmla="*/ 2410152 w 7467600"/>
              <a:gd name="connsiteY674" fmla="*/ 3063751 h 6858000"/>
              <a:gd name="connsiteX675" fmla="*/ 2408099 w 7467600"/>
              <a:gd name="connsiteY675" fmla="*/ 3064403 h 6858000"/>
              <a:gd name="connsiteX676" fmla="*/ 2407218 w 7467600"/>
              <a:gd name="connsiteY676" fmla="*/ 3070324 h 6858000"/>
              <a:gd name="connsiteX677" fmla="*/ 2380138 w 7467600"/>
              <a:gd name="connsiteY677" fmla="*/ 3099341 h 6858000"/>
              <a:gd name="connsiteX678" fmla="*/ 1765923 w 7467600"/>
              <a:gd name="connsiteY678" fmla="*/ 3581043 h 6858000"/>
              <a:gd name="connsiteX679" fmla="*/ 1702258 w 7467600"/>
              <a:gd name="connsiteY679" fmla="*/ 3612286 h 6858000"/>
              <a:gd name="connsiteX680" fmla="*/ 1538370 w 7467600"/>
              <a:gd name="connsiteY680" fmla="*/ 3811804 h 6858000"/>
              <a:gd name="connsiteX681" fmla="*/ 542867 w 7467600"/>
              <a:gd name="connsiteY681" fmla="*/ 4944092 h 6858000"/>
              <a:gd name="connsiteX682" fmla="*/ 515800 w 7467600"/>
              <a:gd name="connsiteY682" fmla="*/ 4862180 h 6858000"/>
              <a:gd name="connsiteX683" fmla="*/ 909145 w 7467600"/>
              <a:gd name="connsiteY683" fmla="*/ 4199225 h 6858000"/>
              <a:gd name="connsiteX684" fmla="*/ 1214067 w 7467600"/>
              <a:gd name="connsiteY684" fmla="*/ 3908561 h 6858000"/>
              <a:gd name="connsiteX685" fmla="*/ 640967 w 7467600"/>
              <a:gd name="connsiteY685" fmla="*/ 4105601 h 6858000"/>
              <a:gd name="connsiteX686" fmla="*/ 112563 w 7467600"/>
              <a:gd name="connsiteY686" fmla="*/ 4396952 h 6858000"/>
              <a:gd name="connsiteX687" fmla="*/ 0 w 7467600"/>
              <a:gd name="connsiteY687" fmla="*/ 4466006 h 6858000"/>
              <a:gd name="connsiteX688" fmla="*/ 0 w 7467600"/>
              <a:gd name="connsiteY688" fmla="*/ 4233763 h 6858000"/>
              <a:gd name="connsiteX689" fmla="*/ 36881 w 7467600"/>
              <a:gd name="connsiteY689" fmla="*/ 4200118 h 6858000"/>
              <a:gd name="connsiteX690" fmla="*/ 910534 w 7467600"/>
              <a:gd name="connsiteY690" fmla="*/ 3629753 h 6858000"/>
              <a:gd name="connsiteX691" fmla="*/ 1578717 w 7467600"/>
              <a:gd name="connsiteY691" fmla="*/ 3575982 h 6858000"/>
              <a:gd name="connsiteX692" fmla="*/ 2338780 w 7467600"/>
              <a:gd name="connsiteY692" fmla="*/ 3033725 h 6858000"/>
              <a:gd name="connsiteX693" fmla="*/ 1807991 w 7467600"/>
              <a:gd name="connsiteY693" fmla="*/ 2807184 h 6858000"/>
              <a:gd name="connsiteX694" fmla="*/ 1416358 w 7467600"/>
              <a:gd name="connsiteY694" fmla="*/ 3112571 h 6858000"/>
              <a:gd name="connsiteX695" fmla="*/ 939066 w 7467600"/>
              <a:gd name="connsiteY695" fmla="*/ 3378798 h 6858000"/>
              <a:gd name="connsiteX696" fmla="*/ 115099 w 7467600"/>
              <a:gd name="connsiteY696" fmla="*/ 3607650 h 6858000"/>
              <a:gd name="connsiteX697" fmla="*/ 97284 w 7467600"/>
              <a:gd name="connsiteY697" fmla="*/ 3520393 h 6858000"/>
              <a:gd name="connsiteX698" fmla="*/ 922050 w 7467600"/>
              <a:gd name="connsiteY698" fmla="*/ 3074867 h 6858000"/>
              <a:gd name="connsiteX699" fmla="*/ 1405265 w 7467600"/>
              <a:gd name="connsiteY699" fmla="*/ 3016319 h 6858000"/>
              <a:gd name="connsiteX700" fmla="*/ 1407512 w 7467600"/>
              <a:gd name="connsiteY700" fmla="*/ 3018001 h 6858000"/>
              <a:gd name="connsiteX701" fmla="*/ 1726266 w 7467600"/>
              <a:gd name="connsiteY701" fmla="*/ 2777274 h 6858000"/>
              <a:gd name="connsiteX702" fmla="*/ 625390 w 7467600"/>
              <a:gd name="connsiteY702" fmla="*/ 2514541 h 6858000"/>
              <a:gd name="connsiteX703" fmla="*/ 619799 w 7467600"/>
              <a:gd name="connsiteY703" fmla="*/ 2527180 h 6858000"/>
              <a:gd name="connsiteX704" fmla="*/ 310030 w 7467600"/>
              <a:gd name="connsiteY704" fmla="*/ 2771818 h 6858000"/>
              <a:gd name="connsiteX705" fmla="*/ 173877 w 7467600"/>
              <a:gd name="connsiteY705" fmla="*/ 2937056 h 6858000"/>
              <a:gd name="connsiteX706" fmla="*/ 77889 w 7467600"/>
              <a:gd name="connsiteY706" fmla="*/ 3138440 h 6858000"/>
              <a:gd name="connsiteX707" fmla="*/ 0 w 7467600"/>
              <a:gd name="connsiteY707" fmla="*/ 3271395 h 6858000"/>
              <a:gd name="connsiteX708" fmla="*/ 0 w 7467600"/>
              <a:gd name="connsiteY708" fmla="*/ 3153002 h 6858000"/>
              <a:gd name="connsiteX709" fmla="*/ 2386 w 7467600"/>
              <a:gd name="connsiteY709" fmla="*/ 3149203 h 6858000"/>
              <a:gd name="connsiteX710" fmla="*/ 89753 w 7467600"/>
              <a:gd name="connsiteY710" fmla="*/ 2987702 h 6858000"/>
              <a:gd name="connsiteX711" fmla="*/ 76869 w 7467600"/>
              <a:gd name="connsiteY711" fmla="*/ 3005404 h 6858000"/>
              <a:gd name="connsiteX712" fmla="*/ 32049 w 7467600"/>
              <a:gd name="connsiteY712" fmla="*/ 3065814 h 6858000"/>
              <a:gd name="connsiteX713" fmla="*/ 0 w 7467600"/>
              <a:gd name="connsiteY713" fmla="*/ 3108744 h 6858000"/>
              <a:gd name="connsiteX714" fmla="*/ 0 w 7467600"/>
              <a:gd name="connsiteY714" fmla="*/ 3058059 h 6858000"/>
              <a:gd name="connsiteX715" fmla="*/ 7610 w 7467600"/>
              <a:gd name="connsiteY715" fmla="*/ 3047889 h 6858000"/>
              <a:gd name="connsiteX716" fmla="*/ 52419 w 7467600"/>
              <a:gd name="connsiteY716" fmla="*/ 2987479 h 6858000"/>
              <a:gd name="connsiteX717" fmla="*/ 59142 w 7467600"/>
              <a:gd name="connsiteY717" fmla="*/ 2978488 h 6858000"/>
              <a:gd name="connsiteX718" fmla="*/ 0 w 7467600"/>
              <a:gd name="connsiteY718" fmla="*/ 3015334 h 6858000"/>
              <a:gd name="connsiteX719" fmla="*/ 0 w 7467600"/>
              <a:gd name="connsiteY719" fmla="*/ 2914286 h 6858000"/>
              <a:gd name="connsiteX720" fmla="*/ 36383 w 7467600"/>
              <a:gd name="connsiteY720" fmla="*/ 2901128 h 6858000"/>
              <a:gd name="connsiteX721" fmla="*/ 156329 w 7467600"/>
              <a:gd name="connsiteY721" fmla="*/ 2840533 h 6858000"/>
              <a:gd name="connsiteX722" fmla="*/ 358355 w 7467600"/>
              <a:gd name="connsiteY722" fmla="*/ 2620471 h 6858000"/>
              <a:gd name="connsiteX723" fmla="*/ 510577 w 7467600"/>
              <a:gd name="connsiteY723" fmla="*/ 2501244 h 6858000"/>
              <a:gd name="connsiteX724" fmla="*/ 211967 w 7467600"/>
              <a:gd name="connsiteY724" fmla="*/ 2479171 h 6858000"/>
              <a:gd name="connsiteX725" fmla="*/ 0 w 7467600"/>
              <a:gd name="connsiteY725" fmla="*/ 2476398 h 6858000"/>
              <a:gd name="connsiteX726" fmla="*/ 0 w 7467600"/>
              <a:gd name="connsiteY726" fmla="*/ 2389189 h 6858000"/>
              <a:gd name="connsiteX727" fmla="*/ 103062 w 7467600"/>
              <a:gd name="connsiteY727" fmla="*/ 2389518 h 6858000"/>
              <a:gd name="connsiteX728" fmla="*/ 510734 w 7467600"/>
              <a:gd name="connsiteY728" fmla="*/ 2416201 h 6858000"/>
              <a:gd name="connsiteX729" fmla="*/ 279257 w 7467600"/>
              <a:gd name="connsiteY729" fmla="*/ 2092102 h 6858000"/>
              <a:gd name="connsiteX730" fmla="*/ 65265 w 7467600"/>
              <a:gd name="connsiteY730" fmla="*/ 2006049 h 6858000"/>
              <a:gd name="connsiteX731" fmla="*/ 0 w 7467600"/>
              <a:gd name="connsiteY731" fmla="*/ 1982532 h 6858000"/>
              <a:gd name="connsiteX732" fmla="*/ 0 w 7467600"/>
              <a:gd name="connsiteY732" fmla="*/ 1912789 h 6858000"/>
              <a:gd name="connsiteX733" fmla="*/ 97460 w 7467600"/>
              <a:gd name="connsiteY733" fmla="*/ 1953725 h 6858000"/>
              <a:gd name="connsiteX734" fmla="*/ 221272 w 7467600"/>
              <a:gd name="connsiteY734" fmla="*/ 1980766 h 6858000"/>
              <a:gd name="connsiteX735" fmla="*/ 116765 w 7467600"/>
              <a:gd name="connsiteY735" fmla="*/ 1911033 h 6858000"/>
              <a:gd name="connsiteX736" fmla="*/ 16405 w 7467600"/>
              <a:gd name="connsiteY736" fmla="*/ 1803412 h 6858000"/>
              <a:gd name="connsiteX737" fmla="*/ 0 w 7467600"/>
              <a:gd name="connsiteY737" fmla="*/ 1784777 h 6858000"/>
              <a:gd name="connsiteX738" fmla="*/ 0 w 7467600"/>
              <a:gd name="connsiteY738" fmla="*/ 1740082 h 6858000"/>
              <a:gd name="connsiteX739" fmla="*/ 39394 w 7467600"/>
              <a:gd name="connsiteY739" fmla="*/ 1784856 h 6858000"/>
              <a:gd name="connsiteX740" fmla="*/ 135813 w 7467600"/>
              <a:gd name="connsiteY740" fmla="*/ 1888838 h 6858000"/>
              <a:gd name="connsiteX741" fmla="*/ 242575 w 7467600"/>
              <a:gd name="connsiteY741" fmla="*/ 1958841 h 6858000"/>
              <a:gd name="connsiteX742" fmla="*/ 82197 w 7467600"/>
              <a:gd name="connsiteY742" fmla="*/ 1754826 h 6858000"/>
              <a:gd name="connsiteX743" fmla="*/ 0 w 7467600"/>
              <a:gd name="connsiteY743" fmla="*/ 1679650 h 6858000"/>
              <a:gd name="connsiteX744" fmla="*/ 0 w 7467600"/>
              <a:gd name="connsiteY744" fmla="*/ 1602463 h 6858000"/>
              <a:gd name="connsiteX745" fmla="*/ 84689 w 7467600"/>
              <a:gd name="connsiteY745" fmla="*/ 1677442 h 6858000"/>
              <a:gd name="connsiteX746" fmla="*/ 298437 w 7467600"/>
              <a:gd name="connsiteY746" fmla="*/ 1968019 h 6858000"/>
              <a:gd name="connsiteX747" fmla="*/ 227269 w 7467600"/>
              <a:gd name="connsiteY747" fmla="*/ 1114064 h 6858000"/>
              <a:gd name="connsiteX748" fmla="*/ 248003 w 7467600"/>
              <a:gd name="connsiteY748" fmla="*/ 1089613 h 6858000"/>
              <a:gd name="connsiteX749" fmla="*/ 427020 w 7467600"/>
              <a:gd name="connsiteY749" fmla="*/ 1619803 h 6858000"/>
              <a:gd name="connsiteX750" fmla="*/ 340345 w 7467600"/>
              <a:gd name="connsiteY750" fmla="*/ 2027739 h 6858000"/>
              <a:gd name="connsiteX751" fmla="*/ 360865 w 7467600"/>
              <a:gd name="connsiteY751" fmla="*/ 2044827 h 6858000"/>
              <a:gd name="connsiteX752" fmla="*/ 560414 w 7467600"/>
              <a:gd name="connsiteY752" fmla="*/ 2421457 h 6858000"/>
              <a:gd name="connsiteX753" fmla="*/ 1359703 w 7467600"/>
              <a:gd name="connsiteY753" fmla="*/ 2578554 h 6858000"/>
              <a:gd name="connsiteX754" fmla="*/ 1359422 w 7467600"/>
              <a:gd name="connsiteY754" fmla="*/ 2577994 h 6858000"/>
              <a:gd name="connsiteX755" fmla="*/ 828701 w 7467600"/>
              <a:gd name="connsiteY755" fmla="*/ 1839520 h 6858000"/>
              <a:gd name="connsiteX756" fmla="*/ 494427 w 7467600"/>
              <a:gd name="connsiteY756" fmla="*/ 1092333 h 6858000"/>
              <a:gd name="connsiteX757" fmla="*/ 506322 w 7467600"/>
              <a:gd name="connsiteY757" fmla="*/ 1020997 h 6858000"/>
              <a:gd name="connsiteX758" fmla="*/ 4570198 w 7467600"/>
              <a:gd name="connsiteY758" fmla="*/ 978081 h 6858000"/>
              <a:gd name="connsiteX759" fmla="*/ 4523691 w 7467600"/>
              <a:gd name="connsiteY759" fmla="*/ 1127776 h 6858000"/>
              <a:gd name="connsiteX760" fmla="*/ 4509875 w 7467600"/>
              <a:gd name="connsiteY760" fmla="*/ 1167552 h 6858000"/>
              <a:gd name="connsiteX761" fmla="*/ 4478168 w 7467600"/>
              <a:gd name="connsiteY761" fmla="*/ 1260735 h 6858000"/>
              <a:gd name="connsiteX762" fmla="*/ 4409309 w 7467600"/>
              <a:gd name="connsiteY762" fmla="*/ 1666996 h 6858000"/>
              <a:gd name="connsiteX763" fmla="*/ 4370031 w 7467600"/>
              <a:gd name="connsiteY763" fmla="*/ 1955666 h 6858000"/>
              <a:gd name="connsiteX764" fmla="*/ 4570198 w 7467600"/>
              <a:gd name="connsiteY764" fmla="*/ 978081 h 6858000"/>
              <a:gd name="connsiteX765" fmla="*/ 4557898 w 7467600"/>
              <a:gd name="connsiteY765" fmla="*/ 900011 h 6858000"/>
              <a:gd name="connsiteX766" fmla="*/ 4344840 w 7467600"/>
              <a:gd name="connsiteY766" fmla="*/ 1922038 h 6858000"/>
              <a:gd name="connsiteX767" fmla="*/ 4378710 w 7467600"/>
              <a:gd name="connsiteY767" fmla="*/ 1665516 h 6858000"/>
              <a:gd name="connsiteX768" fmla="*/ 4448798 w 7467600"/>
              <a:gd name="connsiteY768" fmla="*/ 1253024 h 6858000"/>
              <a:gd name="connsiteX769" fmla="*/ 4480315 w 7467600"/>
              <a:gd name="connsiteY769" fmla="*/ 1158454 h 6858000"/>
              <a:gd name="connsiteX770" fmla="*/ 4494133 w 7467600"/>
              <a:gd name="connsiteY770" fmla="*/ 1118676 h 6858000"/>
              <a:gd name="connsiteX771" fmla="*/ 4557898 w 7467600"/>
              <a:gd name="connsiteY771" fmla="*/ 900011 h 6858000"/>
              <a:gd name="connsiteX772" fmla="*/ 5870151 w 7467600"/>
              <a:gd name="connsiteY772" fmla="*/ 898890 h 6858000"/>
              <a:gd name="connsiteX773" fmla="*/ 5861335 w 7467600"/>
              <a:gd name="connsiteY773" fmla="*/ 899177 h 6858000"/>
              <a:gd name="connsiteX774" fmla="*/ 5843702 w 7467600"/>
              <a:gd name="connsiteY774" fmla="*/ 899748 h 6858000"/>
              <a:gd name="connsiteX775" fmla="*/ 5651107 w 7467600"/>
              <a:gd name="connsiteY775" fmla="*/ 920306 h 6858000"/>
              <a:gd name="connsiteX776" fmla="*/ 5459407 w 7467600"/>
              <a:gd name="connsiteY776" fmla="*/ 940975 h 6858000"/>
              <a:gd name="connsiteX777" fmla="*/ 5374846 w 7467600"/>
              <a:gd name="connsiteY777" fmla="*/ 941988 h 6858000"/>
              <a:gd name="connsiteX778" fmla="*/ 5256105 w 7467600"/>
              <a:gd name="connsiteY778" fmla="*/ 945632 h 6858000"/>
              <a:gd name="connsiteX779" fmla="*/ 5107071 w 7467600"/>
              <a:gd name="connsiteY779" fmla="*/ 969720 h 6858000"/>
              <a:gd name="connsiteX780" fmla="*/ 4998681 w 7467600"/>
              <a:gd name="connsiteY780" fmla="*/ 988771 h 6858000"/>
              <a:gd name="connsiteX781" fmla="*/ 5870151 w 7467600"/>
              <a:gd name="connsiteY781" fmla="*/ 898890 h 6858000"/>
              <a:gd name="connsiteX782" fmla="*/ 5504425 w 7467600"/>
              <a:gd name="connsiteY782" fmla="*/ 848067 h 6858000"/>
              <a:gd name="connsiteX783" fmla="*/ 4968849 w 7467600"/>
              <a:gd name="connsiteY783" fmla="*/ 962318 h 6858000"/>
              <a:gd name="connsiteX784" fmla="*/ 5104039 w 7467600"/>
              <a:gd name="connsiteY784" fmla="*/ 940634 h 6858000"/>
              <a:gd name="connsiteX785" fmla="*/ 5256311 w 7467600"/>
              <a:gd name="connsiteY785" fmla="*/ 916490 h 6858000"/>
              <a:gd name="connsiteX786" fmla="*/ 5377381 w 7467600"/>
              <a:gd name="connsiteY786" fmla="*/ 912671 h 6858000"/>
              <a:gd name="connsiteX787" fmla="*/ 5460148 w 7467600"/>
              <a:gd name="connsiteY787" fmla="*/ 911442 h 6858000"/>
              <a:gd name="connsiteX788" fmla="*/ 5648971 w 7467600"/>
              <a:gd name="connsiteY788" fmla="*/ 891331 h 6858000"/>
              <a:gd name="connsiteX789" fmla="*/ 5844807 w 7467600"/>
              <a:gd name="connsiteY789" fmla="*/ 870718 h 6858000"/>
              <a:gd name="connsiteX790" fmla="*/ 5862975 w 7467600"/>
              <a:gd name="connsiteY790" fmla="*/ 869756 h 6858000"/>
              <a:gd name="connsiteX791" fmla="*/ 5920887 w 7467600"/>
              <a:gd name="connsiteY791" fmla="*/ 865929 h 6858000"/>
              <a:gd name="connsiteX792" fmla="*/ 5504425 w 7467600"/>
              <a:gd name="connsiteY792" fmla="*/ 848067 h 6858000"/>
              <a:gd name="connsiteX793" fmla="*/ 3607114 w 7467600"/>
              <a:gd name="connsiteY793" fmla="*/ 467441 h 6858000"/>
              <a:gd name="connsiteX794" fmla="*/ 3296242 w 7467600"/>
              <a:gd name="connsiteY794" fmla="*/ 807991 h 6858000"/>
              <a:gd name="connsiteX795" fmla="*/ 3174674 w 7467600"/>
              <a:gd name="connsiteY795" fmla="*/ 919759 h 6858000"/>
              <a:gd name="connsiteX796" fmla="*/ 3042978 w 7467600"/>
              <a:gd name="connsiteY796" fmla="*/ 1054894 h 6858000"/>
              <a:gd name="connsiteX797" fmla="*/ 2968914 w 7467600"/>
              <a:gd name="connsiteY797" fmla="*/ 1133756 h 6858000"/>
              <a:gd name="connsiteX798" fmla="*/ 3103823 w 7467600"/>
              <a:gd name="connsiteY798" fmla="*/ 1026814 h 6858000"/>
              <a:gd name="connsiteX799" fmla="*/ 3607114 w 7467600"/>
              <a:gd name="connsiteY799" fmla="*/ 467441 h 6858000"/>
              <a:gd name="connsiteX800" fmla="*/ 3744487 w 7467600"/>
              <a:gd name="connsiteY800" fmla="*/ 383136 h 6858000"/>
              <a:gd name="connsiteX801" fmla="*/ 3970213 w 7467600"/>
              <a:gd name="connsiteY801" fmla="*/ 995559 h 6858000"/>
              <a:gd name="connsiteX802" fmla="*/ 3744487 w 7467600"/>
              <a:gd name="connsiteY802" fmla="*/ 383136 h 6858000"/>
              <a:gd name="connsiteX803" fmla="*/ 3624562 w 7467600"/>
              <a:gd name="connsiteY803" fmla="*/ 367041 h 6858000"/>
              <a:gd name="connsiteX804" fmla="*/ 3489712 w 7467600"/>
              <a:gd name="connsiteY804" fmla="*/ 485386 h 6858000"/>
              <a:gd name="connsiteX805" fmla="*/ 3182994 w 7467600"/>
              <a:gd name="connsiteY805" fmla="*/ 828265 h 6858000"/>
              <a:gd name="connsiteX806" fmla="*/ 2892114 w 7467600"/>
              <a:gd name="connsiteY806" fmla="*/ 1172635 h 6858000"/>
              <a:gd name="connsiteX807" fmla="*/ 3021459 w 7467600"/>
              <a:gd name="connsiteY807" fmla="*/ 1035385 h 6858000"/>
              <a:gd name="connsiteX808" fmla="*/ 3153873 w 7467600"/>
              <a:gd name="connsiteY808" fmla="*/ 898971 h 6858000"/>
              <a:gd name="connsiteX809" fmla="*/ 3276511 w 7467600"/>
              <a:gd name="connsiteY809" fmla="*/ 786423 h 6858000"/>
              <a:gd name="connsiteX810" fmla="*/ 3584154 w 7467600"/>
              <a:gd name="connsiteY810" fmla="*/ 448218 h 6858000"/>
              <a:gd name="connsiteX811" fmla="*/ 3624562 w 7467600"/>
              <a:gd name="connsiteY811" fmla="*/ 367041 h 6858000"/>
              <a:gd name="connsiteX812" fmla="*/ 3766672 w 7467600"/>
              <a:gd name="connsiteY812" fmla="*/ 359429 h 6858000"/>
              <a:gd name="connsiteX813" fmla="*/ 3996338 w 7467600"/>
              <a:gd name="connsiteY813" fmla="*/ 968237 h 6858000"/>
              <a:gd name="connsiteX814" fmla="*/ 3766672 w 7467600"/>
              <a:gd name="connsiteY814" fmla="*/ 359429 h 6858000"/>
              <a:gd name="connsiteX815" fmla="*/ 5805386 w 7467600"/>
              <a:gd name="connsiteY815" fmla="*/ 239240 h 6858000"/>
              <a:gd name="connsiteX816" fmla="*/ 5736947 w 7467600"/>
              <a:gd name="connsiteY816" fmla="*/ 261367 h 6858000"/>
              <a:gd name="connsiteX817" fmla="*/ 5427012 w 7467600"/>
              <a:gd name="connsiteY817" fmla="*/ 311272 h 6858000"/>
              <a:gd name="connsiteX818" fmla="*/ 5147818 w 7467600"/>
              <a:gd name="connsiteY818" fmla="*/ 322112 h 6858000"/>
              <a:gd name="connsiteX819" fmla="*/ 5060854 w 7467600"/>
              <a:gd name="connsiteY819" fmla="*/ 311882 h 6858000"/>
              <a:gd name="connsiteX820" fmla="*/ 4945989 w 7467600"/>
              <a:gd name="connsiteY820" fmla="*/ 300516 h 6858000"/>
              <a:gd name="connsiteX821" fmla="*/ 5410479 w 7467600"/>
              <a:gd name="connsiteY821" fmla="*/ 348434 h 6858000"/>
              <a:gd name="connsiteX822" fmla="*/ 5805386 w 7467600"/>
              <a:gd name="connsiteY822" fmla="*/ 239240 h 6858000"/>
              <a:gd name="connsiteX823" fmla="*/ 5905192 w 7467600"/>
              <a:gd name="connsiteY823" fmla="*/ 163079 h 6858000"/>
              <a:gd name="connsiteX824" fmla="*/ 5865655 w 7467600"/>
              <a:gd name="connsiteY824" fmla="*/ 171901 h 6858000"/>
              <a:gd name="connsiteX825" fmla="*/ 5259740 w 7467600"/>
              <a:gd name="connsiteY825" fmla="*/ 257013 h 6858000"/>
              <a:gd name="connsiteX826" fmla="*/ 5208466 w 7467600"/>
              <a:gd name="connsiteY826" fmla="*/ 257550 h 6858000"/>
              <a:gd name="connsiteX827" fmla="*/ 4980204 w 7467600"/>
              <a:gd name="connsiteY827" fmla="*/ 271903 h 6858000"/>
              <a:gd name="connsiteX828" fmla="*/ 5068068 w 7467600"/>
              <a:gd name="connsiteY828" fmla="*/ 282244 h 6858000"/>
              <a:gd name="connsiteX829" fmla="*/ 5153231 w 7467600"/>
              <a:gd name="connsiteY829" fmla="*/ 292240 h 6858000"/>
              <a:gd name="connsiteX830" fmla="*/ 5426491 w 7467600"/>
              <a:gd name="connsiteY830" fmla="*/ 281128 h 6858000"/>
              <a:gd name="connsiteX831" fmla="*/ 5731212 w 7467600"/>
              <a:gd name="connsiteY831" fmla="*/ 231951 h 6858000"/>
              <a:gd name="connsiteX832" fmla="*/ 5905192 w 7467600"/>
              <a:gd name="connsiteY832" fmla="*/ 163079 h 6858000"/>
              <a:gd name="connsiteX833" fmla="*/ 5944437 w 7467600"/>
              <a:gd name="connsiteY833" fmla="*/ 113829 h 6858000"/>
              <a:gd name="connsiteX834" fmla="*/ 5825032 w 7467600"/>
              <a:gd name="connsiteY834" fmla="*/ 146405 h 6858000"/>
              <a:gd name="connsiteX835" fmla="*/ 4955599 w 7467600"/>
              <a:gd name="connsiteY835" fmla="*/ 247008 h 6858000"/>
              <a:gd name="connsiteX836" fmla="*/ 5210104 w 7467600"/>
              <a:gd name="connsiteY836" fmla="*/ 228123 h 6858000"/>
              <a:gd name="connsiteX837" fmla="*/ 5261015 w 7467600"/>
              <a:gd name="connsiteY837" fmla="*/ 227087 h 6858000"/>
              <a:gd name="connsiteX838" fmla="*/ 5861181 w 7467600"/>
              <a:gd name="connsiteY838" fmla="*/ 143093 h 6858000"/>
              <a:gd name="connsiteX839" fmla="*/ 5961252 w 7467600"/>
              <a:gd name="connsiteY839" fmla="*/ 114820 h 6858000"/>
              <a:gd name="connsiteX840" fmla="*/ 5944437 w 7467600"/>
              <a:gd name="connsiteY840" fmla="*/ 113829 h 6858000"/>
              <a:gd name="connsiteX841" fmla="*/ 3882765 w 7467600"/>
              <a:gd name="connsiteY841" fmla="*/ 0 h 6858000"/>
              <a:gd name="connsiteX842" fmla="*/ 3995099 w 7467600"/>
              <a:gd name="connsiteY842" fmla="*/ 0 h 6858000"/>
              <a:gd name="connsiteX843" fmla="*/ 4163818 w 7467600"/>
              <a:gd name="connsiteY843" fmla="*/ 234104 h 6858000"/>
              <a:gd name="connsiteX844" fmla="*/ 4172099 w 7467600"/>
              <a:gd name="connsiteY844" fmla="*/ 234207 h 6858000"/>
              <a:gd name="connsiteX845" fmla="*/ 4784282 w 7467600"/>
              <a:gd name="connsiteY845" fmla="*/ 276561 h 6858000"/>
              <a:gd name="connsiteX846" fmla="*/ 4801687 w 7467600"/>
              <a:gd name="connsiteY846" fmla="*/ 267764 h 6858000"/>
              <a:gd name="connsiteX847" fmla="*/ 6082788 w 7467600"/>
              <a:gd name="connsiteY847" fmla="*/ 64119 h 6858000"/>
              <a:gd name="connsiteX848" fmla="*/ 6099442 w 7467600"/>
              <a:gd name="connsiteY848" fmla="*/ 82568 h 6858000"/>
              <a:gd name="connsiteX849" fmla="*/ 4804137 w 7467600"/>
              <a:gd name="connsiteY849" fmla="*/ 320931 h 6858000"/>
              <a:gd name="connsiteX850" fmla="*/ 4227047 w 7467600"/>
              <a:gd name="connsiteY850" fmla="*/ 313415 h 6858000"/>
              <a:gd name="connsiteX851" fmla="*/ 4346041 w 7467600"/>
              <a:gd name="connsiteY851" fmla="*/ 456086 h 6858000"/>
              <a:gd name="connsiteX852" fmla="*/ 4870967 w 7467600"/>
              <a:gd name="connsiteY852" fmla="*/ 963061 h 6858000"/>
              <a:gd name="connsiteX853" fmla="*/ 4889647 w 7467600"/>
              <a:gd name="connsiteY853" fmla="*/ 957147 h 6858000"/>
              <a:gd name="connsiteX854" fmla="*/ 5422504 w 7467600"/>
              <a:gd name="connsiteY854" fmla="*/ 805191 h 6858000"/>
              <a:gd name="connsiteX855" fmla="*/ 6087656 w 7467600"/>
              <a:gd name="connsiteY855" fmla="*/ 826703 h 6858000"/>
              <a:gd name="connsiteX856" fmla="*/ 6058717 w 7467600"/>
              <a:gd name="connsiteY856" fmla="*/ 865992 h 6858000"/>
              <a:gd name="connsiteX857" fmla="*/ 4974153 w 7467600"/>
              <a:gd name="connsiteY857" fmla="*/ 1045456 h 6858000"/>
              <a:gd name="connsiteX858" fmla="*/ 5627835 w 7467600"/>
              <a:gd name="connsiteY858" fmla="*/ 1472077 h 6858000"/>
              <a:gd name="connsiteX859" fmla="*/ 5629817 w 7467600"/>
              <a:gd name="connsiteY859" fmla="*/ 1471412 h 6858000"/>
              <a:gd name="connsiteX860" fmla="*/ 5634124 w 7467600"/>
              <a:gd name="connsiteY860" fmla="*/ 1470572 h 6858000"/>
              <a:gd name="connsiteX861" fmla="*/ 5755832 w 7467600"/>
              <a:gd name="connsiteY861" fmla="*/ 1383886 h 6858000"/>
              <a:gd name="connsiteX862" fmla="*/ 6014186 w 7467600"/>
              <a:gd name="connsiteY862" fmla="*/ 1279799 h 6858000"/>
              <a:gd name="connsiteX863" fmla="*/ 6901619 w 7467600"/>
              <a:gd name="connsiteY863" fmla="*/ 1047874 h 6858000"/>
              <a:gd name="connsiteX864" fmla="*/ 6931566 w 7467600"/>
              <a:gd name="connsiteY864" fmla="*/ 1062034 h 6858000"/>
              <a:gd name="connsiteX865" fmla="*/ 5790982 w 7467600"/>
              <a:gd name="connsiteY865" fmla="*/ 1561380 h 6858000"/>
              <a:gd name="connsiteX866" fmla="*/ 6188971 w 7467600"/>
              <a:gd name="connsiteY866" fmla="*/ 1755168 h 6858000"/>
              <a:gd name="connsiteX867" fmla="*/ 6202446 w 7467600"/>
              <a:gd name="connsiteY867" fmla="*/ 1752268 h 6858000"/>
              <a:gd name="connsiteX868" fmla="*/ 7179560 w 7467600"/>
              <a:gd name="connsiteY868" fmla="*/ 1467551 h 6858000"/>
              <a:gd name="connsiteX869" fmla="*/ 7158730 w 7467600"/>
              <a:gd name="connsiteY869" fmla="*/ 1507835 h 6858000"/>
              <a:gd name="connsiteX870" fmla="*/ 6326959 w 7467600"/>
              <a:gd name="connsiteY870" fmla="*/ 1817686 h 6858000"/>
              <a:gd name="connsiteX871" fmla="*/ 6537433 w 7467600"/>
              <a:gd name="connsiteY871" fmla="*/ 1907790 h 6858000"/>
              <a:gd name="connsiteX872" fmla="*/ 6550221 w 7467600"/>
              <a:gd name="connsiteY872" fmla="*/ 1910729 h 6858000"/>
              <a:gd name="connsiteX873" fmla="*/ 6964438 w 7467600"/>
              <a:gd name="connsiteY873" fmla="*/ 2209505 h 6858000"/>
              <a:gd name="connsiteX874" fmla="*/ 7367862 w 7467600"/>
              <a:gd name="connsiteY874" fmla="*/ 2806833 h 6858000"/>
              <a:gd name="connsiteX875" fmla="*/ 7364329 w 7467600"/>
              <a:gd name="connsiteY875" fmla="*/ 2826907 h 6858000"/>
              <a:gd name="connsiteX876" fmla="*/ 7290545 w 7467600"/>
              <a:gd name="connsiteY876" fmla="*/ 2850663 h 6858000"/>
              <a:gd name="connsiteX877" fmla="*/ 6472036 w 7467600"/>
              <a:gd name="connsiteY877" fmla="*/ 1959003 h 6858000"/>
              <a:gd name="connsiteX878" fmla="*/ 5792897 w 7467600"/>
              <a:gd name="connsiteY878" fmla="*/ 1647747 h 6858000"/>
              <a:gd name="connsiteX879" fmla="*/ 5842751 w 7467600"/>
              <a:gd name="connsiteY879" fmla="*/ 1816112 h 6858000"/>
              <a:gd name="connsiteX880" fmla="*/ 5847424 w 7467600"/>
              <a:gd name="connsiteY880" fmla="*/ 1815776 h 6858000"/>
              <a:gd name="connsiteX881" fmla="*/ 6399821 w 7467600"/>
              <a:gd name="connsiteY881" fmla="*/ 2344799 h 6858000"/>
              <a:gd name="connsiteX882" fmla="*/ 6323232 w 7467600"/>
              <a:gd name="connsiteY882" fmla="*/ 2389634 h 6858000"/>
              <a:gd name="connsiteX883" fmla="*/ 5942958 w 7467600"/>
              <a:gd name="connsiteY883" fmla="*/ 2077708 h 6858000"/>
              <a:gd name="connsiteX884" fmla="*/ 5921559 w 7467600"/>
              <a:gd name="connsiteY884" fmla="*/ 2378596 h 6858000"/>
              <a:gd name="connsiteX885" fmla="*/ 5817651 w 7467600"/>
              <a:gd name="connsiteY885" fmla="*/ 3023919 h 6858000"/>
              <a:gd name="connsiteX886" fmla="*/ 5729634 w 7467600"/>
              <a:gd name="connsiteY886" fmla="*/ 3051849 h 6858000"/>
              <a:gd name="connsiteX887" fmla="*/ 5611018 w 7467600"/>
              <a:gd name="connsiteY887" fmla="*/ 2316769 h 6858000"/>
              <a:gd name="connsiteX888" fmla="*/ 5687608 w 7467600"/>
              <a:gd name="connsiteY888" fmla="*/ 2039972 h 6858000"/>
              <a:gd name="connsiteX889" fmla="*/ 5657554 w 7467600"/>
              <a:gd name="connsiteY889" fmla="*/ 1576445 h 6858000"/>
              <a:gd name="connsiteX890" fmla="*/ 5150475 w 7467600"/>
              <a:gd name="connsiteY890" fmla="*/ 1274012 h 6858000"/>
              <a:gd name="connsiteX891" fmla="*/ 5349142 w 7467600"/>
              <a:gd name="connsiteY891" fmla="*/ 2204405 h 6858000"/>
              <a:gd name="connsiteX892" fmla="*/ 5262214 w 7467600"/>
              <a:gd name="connsiteY892" fmla="*/ 2233836 h 6858000"/>
              <a:gd name="connsiteX893" fmla="*/ 4981539 w 7467600"/>
              <a:gd name="connsiteY893" fmla="*/ 1542201 h 6858000"/>
              <a:gd name="connsiteX894" fmla="*/ 4958461 w 7467600"/>
              <a:gd name="connsiteY894" fmla="*/ 1136957 h 6858000"/>
              <a:gd name="connsiteX895" fmla="*/ 4655015 w 7467600"/>
              <a:gd name="connsiteY895" fmla="*/ 891426 h 6858000"/>
              <a:gd name="connsiteX896" fmla="*/ 4348002 w 7467600"/>
              <a:gd name="connsiteY896" fmla="*/ 2205895 h 6858000"/>
              <a:gd name="connsiteX897" fmla="*/ 4262250 w 7467600"/>
              <a:gd name="connsiteY897" fmla="*/ 2219972 h 6858000"/>
              <a:gd name="connsiteX898" fmla="*/ 4550611 w 7467600"/>
              <a:gd name="connsiteY898" fmla="*/ 817540 h 6858000"/>
              <a:gd name="connsiteX899" fmla="*/ 4564418 w 7467600"/>
              <a:gd name="connsiteY899" fmla="*/ 808293 h 6858000"/>
              <a:gd name="connsiteX900" fmla="*/ 4266388 w 7467600"/>
              <a:gd name="connsiteY900" fmla="*/ 500083 h 6858000"/>
              <a:gd name="connsiteX901" fmla="*/ 4032842 w 7467600"/>
              <a:gd name="connsiteY901" fmla="*/ 211809 h 6858000"/>
              <a:gd name="connsiteX902" fmla="*/ 3882765 w 7467600"/>
              <a:gd name="connsiteY902" fmla="*/ 0 h 6858000"/>
              <a:gd name="connsiteX903" fmla="*/ 3721337 w 7467600"/>
              <a:gd name="connsiteY903" fmla="*/ 0 h 6858000"/>
              <a:gd name="connsiteX904" fmla="*/ 3797544 w 7467600"/>
              <a:gd name="connsiteY904" fmla="*/ 0 h 6858000"/>
              <a:gd name="connsiteX905" fmla="*/ 3775734 w 7467600"/>
              <a:gd name="connsiteY905" fmla="*/ 95131 h 6858000"/>
              <a:gd name="connsiteX906" fmla="*/ 3724807 w 7467600"/>
              <a:gd name="connsiteY906" fmla="*/ 272257 h 6858000"/>
              <a:gd name="connsiteX907" fmla="*/ 3726844 w 7467600"/>
              <a:gd name="connsiteY907" fmla="*/ 282988 h 6858000"/>
              <a:gd name="connsiteX908" fmla="*/ 3742664 w 7467600"/>
              <a:gd name="connsiteY908" fmla="*/ 279918 h 6858000"/>
              <a:gd name="connsiteX909" fmla="*/ 4103910 w 7467600"/>
              <a:gd name="connsiteY909" fmla="*/ 1161917 h 6858000"/>
              <a:gd name="connsiteX910" fmla="*/ 4020269 w 7467600"/>
              <a:gd name="connsiteY910" fmla="*/ 1200406 h 6858000"/>
              <a:gd name="connsiteX911" fmla="*/ 3674882 w 7467600"/>
              <a:gd name="connsiteY911" fmla="*/ 488524 h 6858000"/>
              <a:gd name="connsiteX912" fmla="*/ 3132682 w 7467600"/>
              <a:gd name="connsiteY912" fmla="*/ 1072284 h 6858000"/>
              <a:gd name="connsiteX913" fmla="*/ 2716346 w 7467600"/>
              <a:gd name="connsiteY913" fmla="*/ 1276376 h 6858000"/>
              <a:gd name="connsiteX914" fmla="*/ 2716772 w 7467600"/>
              <a:gd name="connsiteY914" fmla="*/ 1255462 h 6858000"/>
              <a:gd name="connsiteX915" fmla="*/ 3471096 w 7467600"/>
              <a:gd name="connsiteY915" fmla="*/ 437072 h 6858000"/>
              <a:gd name="connsiteX916" fmla="*/ 3639057 w 7467600"/>
              <a:gd name="connsiteY916" fmla="*/ 286334 h 6858000"/>
              <a:gd name="connsiteX917" fmla="*/ 3640309 w 7467600"/>
              <a:gd name="connsiteY917" fmla="*/ 284664 h 6858000"/>
              <a:gd name="connsiteX918" fmla="*/ 3646022 w 7467600"/>
              <a:gd name="connsiteY918" fmla="*/ 276711 h 6858000"/>
              <a:gd name="connsiteX919" fmla="*/ 3707943 w 7467600"/>
              <a:gd name="connsiteY919" fmla="*/ 65958 h 6858000"/>
              <a:gd name="connsiteX920" fmla="*/ 3721337 w 7467600"/>
              <a:gd name="connsiteY920" fmla="*/ 0 h 6858000"/>
              <a:gd name="connsiteX921" fmla="*/ 2867960 w 7467600"/>
              <a:gd name="connsiteY921" fmla="*/ 0 h 6858000"/>
              <a:gd name="connsiteX922" fmla="*/ 2926351 w 7467600"/>
              <a:gd name="connsiteY922" fmla="*/ 0 h 6858000"/>
              <a:gd name="connsiteX923" fmla="*/ 2902823 w 7467600"/>
              <a:gd name="connsiteY923" fmla="*/ 262929 h 6858000"/>
              <a:gd name="connsiteX924" fmla="*/ 2940663 w 7467600"/>
              <a:gd name="connsiteY924" fmla="*/ 140884 h 6858000"/>
              <a:gd name="connsiteX925" fmla="*/ 2947039 w 7467600"/>
              <a:gd name="connsiteY925" fmla="*/ 122524 h 6858000"/>
              <a:gd name="connsiteX926" fmla="*/ 2984316 w 7467600"/>
              <a:gd name="connsiteY926" fmla="*/ 0 h 6858000"/>
              <a:gd name="connsiteX927" fmla="*/ 3016114 w 7467600"/>
              <a:gd name="connsiteY927" fmla="*/ 0 h 6858000"/>
              <a:gd name="connsiteX928" fmla="*/ 2979949 w 7467600"/>
              <a:gd name="connsiteY928" fmla="*/ 119274 h 6858000"/>
              <a:gd name="connsiteX929" fmla="*/ 3023879 w 7467600"/>
              <a:gd name="connsiteY929" fmla="*/ 0 h 6858000"/>
              <a:gd name="connsiteX930" fmla="*/ 3105400 w 7467600"/>
              <a:gd name="connsiteY930" fmla="*/ 0 h 6858000"/>
              <a:gd name="connsiteX931" fmla="*/ 3094669 w 7467600"/>
              <a:gd name="connsiteY931" fmla="*/ 30308 h 6858000"/>
              <a:gd name="connsiteX932" fmla="*/ 2901945 w 7467600"/>
              <a:gd name="connsiteY932" fmla="*/ 466538 h 6858000"/>
              <a:gd name="connsiteX933" fmla="*/ 2815209 w 7467600"/>
              <a:gd name="connsiteY933" fmla="*/ 497361 h 6858000"/>
              <a:gd name="connsiteX934" fmla="*/ 2844845 w 7467600"/>
              <a:gd name="connsiteY934" fmla="*/ 127638 h 6858000"/>
              <a:gd name="connsiteX935" fmla="*/ 2867960 w 7467600"/>
              <a:gd name="connsiteY935" fmla="*/ 0 h 6858000"/>
              <a:gd name="connsiteX936" fmla="*/ 1057230 w 7467600"/>
              <a:gd name="connsiteY936" fmla="*/ 0 h 6858000"/>
              <a:gd name="connsiteX937" fmla="*/ 1111003 w 7467600"/>
              <a:gd name="connsiteY937" fmla="*/ 0 h 6858000"/>
              <a:gd name="connsiteX938" fmla="*/ 1125553 w 7467600"/>
              <a:gd name="connsiteY938" fmla="*/ 52588 h 6858000"/>
              <a:gd name="connsiteX939" fmla="*/ 1304276 w 7467600"/>
              <a:gd name="connsiteY939" fmla="*/ 476275 h 6858000"/>
              <a:gd name="connsiteX940" fmla="*/ 1492066 w 7467600"/>
              <a:gd name="connsiteY940" fmla="*/ 886333 h 6858000"/>
              <a:gd name="connsiteX941" fmla="*/ 1423698 w 7467600"/>
              <a:gd name="connsiteY941" fmla="*/ 710817 h 6858000"/>
              <a:gd name="connsiteX942" fmla="*/ 1357609 w 7467600"/>
              <a:gd name="connsiteY942" fmla="*/ 532892 h 6858000"/>
              <a:gd name="connsiteX943" fmla="*/ 1309550 w 7467600"/>
              <a:gd name="connsiteY943" fmla="*/ 374031 h 6858000"/>
              <a:gd name="connsiteX944" fmla="*/ 1193673 w 7467600"/>
              <a:gd name="connsiteY944" fmla="*/ 49533 h 6858000"/>
              <a:gd name="connsiteX945" fmla="*/ 1164391 w 7467600"/>
              <a:gd name="connsiteY945" fmla="*/ 0 h 6858000"/>
              <a:gd name="connsiteX946" fmla="*/ 1200666 w 7467600"/>
              <a:gd name="connsiteY946" fmla="*/ 0 h 6858000"/>
              <a:gd name="connsiteX947" fmla="*/ 1223408 w 7467600"/>
              <a:gd name="connsiteY947" fmla="*/ 38996 h 6858000"/>
              <a:gd name="connsiteX948" fmla="*/ 1339635 w 7467600"/>
              <a:gd name="connsiteY948" fmla="*/ 365517 h 6858000"/>
              <a:gd name="connsiteX949" fmla="*/ 1387469 w 7467600"/>
              <a:gd name="connsiteY949" fmla="*/ 523079 h 6858000"/>
              <a:gd name="connsiteX950" fmla="*/ 1452685 w 7467600"/>
              <a:gd name="connsiteY950" fmla="*/ 699806 h 6858000"/>
              <a:gd name="connsiteX951" fmla="*/ 1492092 w 7467600"/>
              <a:gd name="connsiteY951" fmla="*/ 800424 h 6858000"/>
              <a:gd name="connsiteX952" fmla="*/ 1455302 w 7467600"/>
              <a:gd name="connsiteY952" fmla="*/ 632913 h 6858000"/>
              <a:gd name="connsiteX953" fmla="*/ 1222336 w 7467600"/>
              <a:gd name="connsiteY953" fmla="*/ 9480 h 6858000"/>
              <a:gd name="connsiteX954" fmla="*/ 1214634 w 7467600"/>
              <a:gd name="connsiteY954" fmla="*/ 0 h 6858000"/>
              <a:gd name="connsiteX955" fmla="*/ 1289827 w 7467600"/>
              <a:gd name="connsiteY955" fmla="*/ 0 h 6858000"/>
              <a:gd name="connsiteX956" fmla="*/ 1321076 w 7467600"/>
              <a:gd name="connsiteY956" fmla="*/ 59722 h 6858000"/>
              <a:gd name="connsiteX957" fmla="*/ 1512579 w 7467600"/>
              <a:gd name="connsiteY957" fmla="*/ 626441 h 6858000"/>
              <a:gd name="connsiteX958" fmla="*/ 1506076 w 7467600"/>
              <a:gd name="connsiteY958" fmla="*/ 1089289 h 6858000"/>
              <a:gd name="connsiteX959" fmla="*/ 1486346 w 7467600"/>
              <a:gd name="connsiteY959" fmla="*/ 1079919 h 6858000"/>
              <a:gd name="connsiteX960" fmla="*/ 1070511 w 7467600"/>
              <a:gd name="connsiteY960" fmla="*/ 48609 h 6858000"/>
              <a:gd name="connsiteX961" fmla="*/ 1057230 w 7467600"/>
              <a:gd name="connsiteY961" fmla="*/ 0 h 6858000"/>
              <a:gd name="connsiteX962" fmla="*/ 43151 w 7467600"/>
              <a:gd name="connsiteY962" fmla="*/ 0 h 6858000"/>
              <a:gd name="connsiteX963" fmla="*/ 95283 w 7467600"/>
              <a:gd name="connsiteY963" fmla="*/ 0 h 6858000"/>
              <a:gd name="connsiteX964" fmla="*/ 300708 w 7467600"/>
              <a:gd name="connsiteY964" fmla="*/ 154571 h 6858000"/>
              <a:gd name="connsiteX965" fmla="*/ 530414 w 7467600"/>
              <a:gd name="connsiteY965" fmla="*/ 354673 h 6858000"/>
              <a:gd name="connsiteX966" fmla="*/ 333785 w 7467600"/>
              <a:gd name="connsiteY966" fmla="*/ 161564 h 6858000"/>
              <a:gd name="connsiteX967" fmla="*/ 147005 w 7467600"/>
              <a:gd name="connsiteY967" fmla="*/ 0 h 6858000"/>
              <a:gd name="connsiteX968" fmla="*/ 272509 w 7467600"/>
              <a:gd name="connsiteY968" fmla="*/ 0 h 6858000"/>
              <a:gd name="connsiteX969" fmla="*/ 326276 w 7467600"/>
              <a:gd name="connsiteY969" fmla="*/ 45847 h 6858000"/>
              <a:gd name="connsiteX970" fmla="*/ 823759 w 7467600"/>
              <a:gd name="connsiteY970" fmla="*/ 574145 h 6858000"/>
              <a:gd name="connsiteX971" fmla="*/ 811254 w 7467600"/>
              <a:gd name="connsiteY971" fmla="*/ 665546 h 6858000"/>
              <a:gd name="connsiteX972" fmla="*/ 154042 w 7467600"/>
              <a:gd name="connsiteY972" fmla="*/ 261522 h 6858000"/>
              <a:gd name="connsiteX973" fmla="*/ 13550 w 7467600"/>
              <a:gd name="connsiteY973" fmla="*/ 158423 h 6858000"/>
              <a:gd name="connsiteX974" fmla="*/ 0 w 7467600"/>
              <a:gd name="connsiteY974" fmla="*/ 146618 h 6858000"/>
              <a:gd name="connsiteX975" fmla="*/ 0 w 7467600"/>
              <a:gd name="connsiteY975" fmla="*/ 59161 h 6858000"/>
              <a:gd name="connsiteX976" fmla="*/ 45427 w 7467600"/>
              <a:gd name="connsiteY976" fmla="*/ 101078 h 6858000"/>
              <a:gd name="connsiteX977" fmla="*/ 630103 w 7467600"/>
              <a:gd name="connsiteY977" fmla="*/ 485885 h 6858000"/>
              <a:gd name="connsiteX978" fmla="*/ 532040 w 7467600"/>
              <a:gd name="connsiteY978" fmla="*/ 399359 h 6858000"/>
              <a:gd name="connsiteX979" fmla="*/ 517618 w 7467600"/>
              <a:gd name="connsiteY979" fmla="*/ 385726 h 6858000"/>
              <a:gd name="connsiteX980" fmla="*/ 285074 w 7467600"/>
              <a:gd name="connsiteY980" fmla="*/ 182755 h 6858000"/>
              <a:gd name="connsiteX981" fmla="*/ 43151 w 7467600"/>
              <a:gd name="connsiteY98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356878 w 7467600"/>
              <a:gd name="connsiteY90" fmla="*/ 5981332 h 6858000"/>
              <a:gd name="connsiteX91" fmla="*/ 7467600 w 7467600"/>
              <a:gd name="connsiteY91" fmla="*/ 6117703 h 6858000"/>
              <a:gd name="connsiteX92" fmla="*/ 7467600 w 7467600"/>
              <a:gd name="connsiteY92" fmla="*/ 6163634 h 6858000"/>
              <a:gd name="connsiteX93" fmla="*/ 7403637 w 7467600"/>
              <a:gd name="connsiteY93" fmla="*/ 6083957 h 6858000"/>
              <a:gd name="connsiteX94" fmla="*/ 7254615 w 7467600"/>
              <a:gd name="connsiteY94" fmla="*/ 5911918 h 6858000"/>
              <a:gd name="connsiteX95" fmla="*/ 7312589 w 7467600"/>
              <a:gd name="connsiteY95" fmla="*/ 5982309 h 6858000"/>
              <a:gd name="connsiteX96" fmla="*/ 7448321 w 7467600"/>
              <a:gd name="connsiteY96" fmla="*/ 6190991 h 6858000"/>
              <a:gd name="connsiteX97" fmla="*/ 7467600 w 7467600"/>
              <a:gd name="connsiteY97" fmla="*/ 6221686 h 6858000"/>
              <a:gd name="connsiteX98" fmla="*/ 7467600 w 7467600"/>
              <a:gd name="connsiteY98" fmla="*/ 6334256 h 6858000"/>
              <a:gd name="connsiteX99" fmla="*/ 7454976 w 7467600"/>
              <a:gd name="connsiteY99" fmla="*/ 6318297 h 6858000"/>
              <a:gd name="connsiteX100" fmla="*/ 7042773 w 7467600"/>
              <a:gd name="connsiteY100" fmla="*/ 5734011 h 6858000"/>
              <a:gd name="connsiteX101" fmla="*/ 6844835 w 7467600"/>
              <a:gd name="connsiteY101" fmla="*/ 5424988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1903353 w 7467600"/>
              <a:gd name="connsiteY125" fmla="*/ 5044827 h 6858000"/>
              <a:gd name="connsiteX126" fmla="*/ 1936931 w 7467600"/>
              <a:gd name="connsiteY126" fmla="*/ 5093954 h 6858000"/>
              <a:gd name="connsiteX127" fmla="*/ 2195868 w 7467600"/>
              <a:gd name="connsiteY127" fmla="*/ 5396574 h 6858000"/>
              <a:gd name="connsiteX128" fmla="*/ 2088852 w 7467600"/>
              <a:gd name="connsiteY128" fmla="*/ 5166123 h 6858000"/>
              <a:gd name="connsiteX129" fmla="*/ 1958241 w 7467600"/>
              <a:gd name="connsiteY129" fmla="*/ 5067955 h 6858000"/>
              <a:gd name="connsiteX130" fmla="*/ 1903353 w 7467600"/>
              <a:gd name="connsiteY130" fmla="*/ 5044827 h 6858000"/>
              <a:gd name="connsiteX131" fmla="*/ 1979378 w 7467600"/>
              <a:gd name="connsiteY131" fmla="*/ 4769504 h 6858000"/>
              <a:gd name="connsiteX132" fmla="*/ 2882120 w 7467600"/>
              <a:gd name="connsiteY132" fmla="*/ 5064547 h 6858000"/>
              <a:gd name="connsiteX133" fmla="*/ 2793103 w 7467600"/>
              <a:gd name="connsiteY133" fmla="*/ 5039699 h 6858000"/>
              <a:gd name="connsiteX134" fmla="*/ 2770041 w 7467600"/>
              <a:gd name="connsiteY134" fmla="*/ 5033634 h 6858000"/>
              <a:gd name="connsiteX135" fmla="*/ 1979378 w 7467600"/>
              <a:gd name="connsiteY135" fmla="*/ 4769504 h 6858000"/>
              <a:gd name="connsiteX136" fmla="*/ 1927410 w 7467600"/>
              <a:gd name="connsiteY136" fmla="*/ 4716164 h 6858000"/>
              <a:gd name="connsiteX137" fmla="*/ 1959587 w 7467600"/>
              <a:gd name="connsiteY137" fmla="*/ 4728849 h 6858000"/>
              <a:gd name="connsiteX138" fmla="*/ 2777707 w 7467600"/>
              <a:gd name="connsiteY138" fmla="*/ 5003991 h 6858000"/>
              <a:gd name="connsiteX139" fmla="*/ 2800768 w 7467600"/>
              <a:gd name="connsiteY139" fmla="*/ 5010056 h 6858000"/>
              <a:gd name="connsiteX140" fmla="*/ 2879408 w 7467600"/>
              <a:gd name="connsiteY140" fmla="*/ 5031590 h 6858000"/>
              <a:gd name="connsiteX141" fmla="*/ 2862295 w 7467600"/>
              <a:gd name="connsiteY141" fmla="*/ 5022958 h 6858000"/>
              <a:gd name="connsiteX142" fmla="*/ 2813343 w 7467600"/>
              <a:gd name="connsiteY142" fmla="*/ 4998369 h 6858000"/>
              <a:gd name="connsiteX143" fmla="*/ 2646245 w 7467600"/>
              <a:gd name="connsiteY143" fmla="*/ 4930999 h 6858000"/>
              <a:gd name="connsiteX144" fmla="*/ 1999243 w 7467600"/>
              <a:gd name="connsiteY144" fmla="*/ 4730524 h 6858000"/>
              <a:gd name="connsiteX145" fmla="*/ 1979527 w 7467600"/>
              <a:gd name="connsiteY145" fmla="*/ 4726651 h 6858000"/>
              <a:gd name="connsiteX146" fmla="*/ 1927410 w 7467600"/>
              <a:gd name="connsiteY146" fmla="*/ 4716164 h 6858000"/>
              <a:gd name="connsiteX147" fmla="*/ 1997014 w 7467600"/>
              <a:gd name="connsiteY147" fmla="*/ 4698007 h 6858000"/>
              <a:gd name="connsiteX148" fmla="*/ 2005458 w 7467600"/>
              <a:gd name="connsiteY148" fmla="*/ 4699540 h 6858000"/>
              <a:gd name="connsiteX149" fmla="*/ 2657186 w 7467600"/>
              <a:gd name="connsiteY149" fmla="*/ 4901687 h 6858000"/>
              <a:gd name="connsiteX150" fmla="*/ 2826662 w 7467600"/>
              <a:gd name="connsiteY150" fmla="*/ 4970362 h 6858000"/>
              <a:gd name="connsiteX151" fmla="*/ 2876100 w 7467600"/>
              <a:gd name="connsiteY151" fmla="*/ 4995397 h 6858000"/>
              <a:gd name="connsiteX152" fmla="*/ 3042600 w 7467600"/>
              <a:gd name="connsiteY152" fmla="*/ 5059532 h 6858000"/>
              <a:gd name="connsiteX153" fmla="*/ 1997014 w 7467600"/>
              <a:gd name="connsiteY153" fmla="*/ 4698007 h 6858000"/>
              <a:gd name="connsiteX154" fmla="*/ 2305292 w 7467600"/>
              <a:gd name="connsiteY154" fmla="*/ 4219492 h 6858000"/>
              <a:gd name="connsiteX155" fmla="*/ 3360922 w 7467600"/>
              <a:gd name="connsiteY155" fmla="*/ 4529373 h 6858000"/>
              <a:gd name="connsiteX156" fmla="*/ 3492420 w 7467600"/>
              <a:gd name="connsiteY156" fmla="*/ 4510145 h 6858000"/>
              <a:gd name="connsiteX157" fmla="*/ 3364086 w 7467600"/>
              <a:gd name="connsiteY157" fmla="*/ 4480340 h 6858000"/>
              <a:gd name="connsiteX158" fmla="*/ 3225818 w 7467600"/>
              <a:gd name="connsiteY158" fmla="*/ 4411822 h 6858000"/>
              <a:gd name="connsiteX159" fmla="*/ 3129696 w 7467600"/>
              <a:gd name="connsiteY159" fmla="*/ 4360704 h 6858000"/>
              <a:gd name="connsiteX160" fmla="*/ 2814545 w 7467600"/>
              <a:gd name="connsiteY160" fmla="*/ 4282955 h 6858000"/>
              <a:gd name="connsiteX161" fmla="*/ 2305292 w 7467600"/>
              <a:gd name="connsiteY161" fmla="*/ 4219492 h 6858000"/>
              <a:gd name="connsiteX162" fmla="*/ 2626982 w 7467600"/>
              <a:gd name="connsiteY162" fmla="*/ 4206450 h 6858000"/>
              <a:gd name="connsiteX163" fmla="*/ 2490617 w 7467600"/>
              <a:gd name="connsiteY163" fmla="*/ 4206951 h 6858000"/>
              <a:gd name="connsiteX164" fmla="*/ 2819869 w 7467600"/>
              <a:gd name="connsiteY164" fmla="*/ 4252936 h 6858000"/>
              <a:gd name="connsiteX165" fmla="*/ 3143018 w 7467600"/>
              <a:gd name="connsiteY165" fmla="*/ 4332698 h 6858000"/>
              <a:gd name="connsiteX166" fmla="*/ 3241520 w 7467600"/>
              <a:gd name="connsiteY166" fmla="*/ 4385112 h 6858000"/>
              <a:gd name="connsiteX167" fmla="*/ 3374575 w 7467600"/>
              <a:gd name="connsiteY167" fmla="*/ 4451517 h 6858000"/>
              <a:gd name="connsiteX168" fmla="*/ 3505221 w 7467600"/>
              <a:gd name="connsiteY168" fmla="*/ 4480757 h 6858000"/>
              <a:gd name="connsiteX169" fmla="*/ 2626982 w 7467600"/>
              <a:gd name="connsiteY169" fmla="*/ 4206450 h 6858000"/>
              <a:gd name="connsiteX170" fmla="*/ 1310106 w 7467600"/>
              <a:gd name="connsiteY170" fmla="*/ 3943217 h 6858000"/>
              <a:gd name="connsiteX171" fmla="*/ 854994 w 7467600"/>
              <a:gd name="connsiteY171" fmla="*/ 4399136 h 6858000"/>
              <a:gd name="connsiteX172" fmla="*/ 742462 w 7467600"/>
              <a:gd name="connsiteY172" fmla="*/ 4594648 h 6858000"/>
              <a:gd name="connsiteX173" fmla="*/ 820602 w 7467600"/>
              <a:gd name="connsiteY173" fmla="*/ 4485915 h 6858000"/>
              <a:gd name="connsiteX174" fmla="*/ 878295 w 7467600"/>
              <a:gd name="connsiteY174" fmla="*/ 4403594 h 6858000"/>
              <a:gd name="connsiteX175" fmla="*/ 1240607 w 7467600"/>
              <a:gd name="connsiteY175" fmla="*/ 4010401 h 6858000"/>
              <a:gd name="connsiteX176" fmla="*/ 1310106 w 7467600"/>
              <a:gd name="connsiteY176" fmla="*/ 3943217 h 6858000"/>
              <a:gd name="connsiteX177" fmla="*/ 1423113 w 7467600"/>
              <a:gd name="connsiteY177" fmla="*/ 3874565 h 6858000"/>
              <a:gd name="connsiteX178" fmla="*/ 1260565 w 7467600"/>
              <a:gd name="connsiteY178" fmla="*/ 4031982 h 6858000"/>
              <a:gd name="connsiteX179" fmla="*/ 901900 w 7467600"/>
              <a:gd name="connsiteY179" fmla="*/ 4421236 h 6858000"/>
              <a:gd name="connsiteX180" fmla="*/ 845044 w 7467600"/>
              <a:gd name="connsiteY180" fmla="*/ 4502436 h 6858000"/>
              <a:gd name="connsiteX181" fmla="*/ 685926 w 7467600"/>
              <a:gd name="connsiteY181" fmla="*/ 4703069 h 6858000"/>
              <a:gd name="connsiteX182" fmla="*/ 684248 w 7467600"/>
              <a:gd name="connsiteY182" fmla="*/ 4706721 h 6858000"/>
              <a:gd name="connsiteX183" fmla="*/ 1423113 w 7467600"/>
              <a:gd name="connsiteY183" fmla="*/ 3874565 h 6858000"/>
              <a:gd name="connsiteX184" fmla="*/ 3316479 w 7467600"/>
              <a:gd name="connsiteY184" fmla="*/ 3872136 h 6858000"/>
              <a:gd name="connsiteX185" fmla="*/ 3546806 w 7467600"/>
              <a:gd name="connsiteY185" fmla="*/ 4356139 h 6858000"/>
              <a:gd name="connsiteX186" fmla="*/ 3364433 w 7467600"/>
              <a:gd name="connsiteY186" fmla="*/ 3953121 h 6858000"/>
              <a:gd name="connsiteX187" fmla="*/ 3316479 w 7467600"/>
              <a:gd name="connsiteY187" fmla="*/ 3872136 h 6858000"/>
              <a:gd name="connsiteX188" fmla="*/ 3291335 w 7467600"/>
              <a:gd name="connsiteY188" fmla="*/ 3767420 h 6858000"/>
              <a:gd name="connsiteX189" fmla="*/ 3390805 w 7467600"/>
              <a:gd name="connsiteY189" fmla="*/ 3937163 h 6858000"/>
              <a:gd name="connsiteX190" fmla="*/ 3579062 w 7467600"/>
              <a:gd name="connsiteY190" fmla="*/ 4359040 h 6858000"/>
              <a:gd name="connsiteX191" fmla="*/ 3467355 w 7467600"/>
              <a:gd name="connsiteY191" fmla="*/ 3988130 h 6858000"/>
              <a:gd name="connsiteX192" fmla="*/ 3310753 w 7467600"/>
              <a:gd name="connsiteY192" fmla="*/ 3787140 h 6858000"/>
              <a:gd name="connsiteX193" fmla="*/ 3291335 w 7467600"/>
              <a:gd name="connsiteY193" fmla="*/ 3767420 h 6858000"/>
              <a:gd name="connsiteX194" fmla="*/ 1635889 w 7467600"/>
              <a:gd name="connsiteY194" fmla="*/ 3709494 h 6858000"/>
              <a:gd name="connsiteX195" fmla="*/ 1634800 w 7467600"/>
              <a:gd name="connsiteY195" fmla="*/ 3731111 h 6858000"/>
              <a:gd name="connsiteX196" fmla="*/ 1635889 w 7467600"/>
              <a:gd name="connsiteY196" fmla="*/ 3709494 h 6858000"/>
              <a:gd name="connsiteX197" fmla="*/ 1510397 w 7467600"/>
              <a:gd name="connsiteY197" fmla="*/ 3684705 h 6858000"/>
              <a:gd name="connsiteX198" fmla="*/ 1146550 w 7467600"/>
              <a:gd name="connsiteY198" fmla="*/ 3802012 h 6858000"/>
              <a:gd name="connsiteX199" fmla="*/ 698834 w 7467600"/>
              <a:gd name="connsiteY199" fmla="*/ 3952272 h 6858000"/>
              <a:gd name="connsiteX200" fmla="*/ 34256 w 7467600"/>
              <a:gd name="connsiteY200" fmla="*/ 4347603 h 6858000"/>
              <a:gd name="connsiteX201" fmla="*/ 527241 w 7467600"/>
              <a:gd name="connsiteY201" fmla="*/ 4065078 h 6858000"/>
              <a:gd name="connsiteX202" fmla="*/ 1510397 w 7467600"/>
              <a:gd name="connsiteY202" fmla="*/ 3684705 h 6858000"/>
              <a:gd name="connsiteX203" fmla="*/ 1313114 w 7467600"/>
              <a:gd name="connsiteY203" fmla="*/ 3655216 h 6858000"/>
              <a:gd name="connsiteX204" fmla="*/ 1109304 w 7467600"/>
              <a:gd name="connsiteY204" fmla="*/ 3669030 h 6858000"/>
              <a:gd name="connsiteX205" fmla="*/ 8129 w 7467600"/>
              <a:gd name="connsiteY205" fmla="*/ 4330519 h 6858000"/>
              <a:gd name="connsiteX206" fmla="*/ 687572 w 7467600"/>
              <a:gd name="connsiteY206" fmla="*/ 3925629 h 6858000"/>
              <a:gd name="connsiteX207" fmla="*/ 1138365 w 7467600"/>
              <a:gd name="connsiteY207" fmla="*/ 3774515 h 6858000"/>
              <a:gd name="connsiteX208" fmla="*/ 1505579 w 7467600"/>
              <a:gd name="connsiteY208" fmla="*/ 3655526 h 6858000"/>
              <a:gd name="connsiteX209" fmla="*/ 1313114 w 7467600"/>
              <a:gd name="connsiteY209" fmla="*/ 3655216 h 6858000"/>
              <a:gd name="connsiteX210" fmla="*/ 3655073 w 7467600"/>
              <a:gd name="connsiteY210" fmla="*/ 3650884 h 6858000"/>
              <a:gd name="connsiteX211" fmla="*/ 3989938 w 7467600"/>
              <a:gd name="connsiteY211" fmla="*/ 3991685 h 6858000"/>
              <a:gd name="connsiteX212" fmla="*/ 4393907 w 7467600"/>
              <a:gd name="connsiteY212" fmla="*/ 4261258 h 6858000"/>
              <a:gd name="connsiteX213" fmla="*/ 4648051 w 7467600"/>
              <a:gd name="connsiteY213" fmla="*/ 4374051 h 6858000"/>
              <a:gd name="connsiteX214" fmla="*/ 4383389 w 7467600"/>
              <a:gd name="connsiteY214" fmla="*/ 4184369 h 6858000"/>
              <a:gd name="connsiteX215" fmla="*/ 4165508 w 7467600"/>
              <a:gd name="connsiteY215" fmla="*/ 4035196 h 6858000"/>
              <a:gd name="connsiteX216" fmla="*/ 4068162 w 7467600"/>
              <a:gd name="connsiteY216" fmla="*/ 3953394 h 6858000"/>
              <a:gd name="connsiteX217" fmla="*/ 3981416 w 7467600"/>
              <a:gd name="connsiteY217" fmla="*/ 3880482 h 6858000"/>
              <a:gd name="connsiteX218" fmla="*/ 3800147 w 7467600"/>
              <a:gd name="connsiteY218" fmla="*/ 3749872 h 6858000"/>
              <a:gd name="connsiteX219" fmla="*/ 3655073 w 7467600"/>
              <a:gd name="connsiteY219" fmla="*/ 3650884 h 6858000"/>
              <a:gd name="connsiteX220" fmla="*/ 3670252 w 7467600"/>
              <a:gd name="connsiteY220" fmla="*/ 3622798 h 6858000"/>
              <a:gd name="connsiteX221" fmla="*/ 3817258 w 7467600"/>
              <a:gd name="connsiteY221" fmla="*/ 3723577 h 6858000"/>
              <a:gd name="connsiteX222" fmla="*/ 4000461 w 7467600"/>
              <a:gd name="connsiteY222" fmla="*/ 3855966 h 6858000"/>
              <a:gd name="connsiteX223" fmla="*/ 4088180 w 7467600"/>
              <a:gd name="connsiteY223" fmla="*/ 3929774 h 6858000"/>
              <a:gd name="connsiteX224" fmla="*/ 4184555 w 7467600"/>
              <a:gd name="connsiteY224" fmla="*/ 4010683 h 6858000"/>
              <a:gd name="connsiteX225" fmla="*/ 4399563 w 7467600"/>
              <a:gd name="connsiteY225" fmla="*/ 4158106 h 6858000"/>
              <a:gd name="connsiteX226" fmla="*/ 4684469 w 7467600"/>
              <a:gd name="connsiteY226" fmla="*/ 4364680 h 6858000"/>
              <a:gd name="connsiteX227" fmla="*/ 4690271 w 7467600"/>
              <a:gd name="connsiteY227" fmla="*/ 4370034 h 6858000"/>
              <a:gd name="connsiteX228" fmla="*/ 4136093 w 7467600"/>
              <a:gd name="connsiteY228" fmla="*/ 3858466 h 6858000"/>
              <a:gd name="connsiteX229" fmla="*/ 3670252 w 7467600"/>
              <a:gd name="connsiteY229" fmla="*/ 3622798 h 6858000"/>
              <a:gd name="connsiteX230" fmla="*/ 4440129 w 7467600"/>
              <a:gd name="connsiteY230" fmla="*/ 3448571 h 6858000"/>
              <a:gd name="connsiteX231" fmla="*/ 4856525 w 7467600"/>
              <a:gd name="connsiteY231" fmla="*/ 3915351 h 6858000"/>
              <a:gd name="connsiteX232" fmla="*/ 5059055 w 7467600"/>
              <a:gd name="connsiteY232" fmla="*/ 4108918 h 6858000"/>
              <a:gd name="connsiteX233" fmla="*/ 5290070 w 7467600"/>
              <a:gd name="connsiteY233" fmla="*/ 4263619 h 6858000"/>
              <a:gd name="connsiteX234" fmla="*/ 4834991 w 7467600"/>
              <a:gd name="connsiteY234" fmla="*/ 3830985 h 6858000"/>
              <a:gd name="connsiteX235" fmla="*/ 4440129 w 7467600"/>
              <a:gd name="connsiteY235" fmla="*/ 3448571 h 6858000"/>
              <a:gd name="connsiteX236" fmla="*/ 4441737 w 7467600"/>
              <a:gd name="connsiteY236" fmla="*/ 3399734 h 6858000"/>
              <a:gd name="connsiteX237" fmla="*/ 4431236 w 7467600"/>
              <a:gd name="connsiteY237" fmla="*/ 3400954 h 6858000"/>
              <a:gd name="connsiteX238" fmla="*/ 4557150 w 7467600"/>
              <a:gd name="connsiteY238" fmla="*/ 3510023 h 6858000"/>
              <a:gd name="connsiteX239" fmla="*/ 4856936 w 7467600"/>
              <a:gd name="connsiteY239" fmla="*/ 3809146 h 6858000"/>
              <a:gd name="connsiteX240" fmla="*/ 5111996 w 7467600"/>
              <a:gd name="connsiteY240" fmla="*/ 4065759 h 6858000"/>
              <a:gd name="connsiteX241" fmla="*/ 5388878 w 7467600"/>
              <a:gd name="connsiteY241" fmla="*/ 4300185 h 6858000"/>
              <a:gd name="connsiteX242" fmla="*/ 5425556 w 7467600"/>
              <a:gd name="connsiteY242" fmla="*/ 4308967 h 6858000"/>
              <a:gd name="connsiteX243" fmla="*/ 4943646 w 7467600"/>
              <a:gd name="connsiteY243" fmla="*/ 3822916 h 6858000"/>
              <a:gd name="connsiteX244" fmla="*/ 4594837 w 7467600"/>
              <a:gd name="connsiteY244" fmla="*/ 3532274 h 6858000"/>
              <a:gd name="connsiteX245" fmla="*/ 4441737 w 7467600"/>
              <a:gd name="connsiteY245" fmla="*/ 3399734 h 6858000"/>
              <a:gd name="connsiteX246" fmla="*/ 5425834 w 7467600"/>
              <a:gd name="connsiteY246" fmla="*/ 3162785 h 6858000"/>
              <a:gd name="connsiteX247" fmla="*/ 5401644 w 7467600"/>
              <a:gd name="connsiteY247" fmla="*/ 3617847 h 6858000"/>
              <a:gd name="connsiteX248" fmla="*/ 5467256 w 7467600"/>
              <a:gd name="connsiteY248" fmla="*/ 4175494 h 6858000"/>
              <a:gd name="connsiteX249" fmla="*/ 5448069 w 7467600"/>
              <a:gd name="connsiteY249" fmla="*/ 3567554 h 6858000"/>
              <a:gd name="connsiteX250" fmla="*/ 5425834 w 7467600"/>
              <a:gd name="connsiteY250" fmla="*/ 3162785 h 6858000"/>
              <a:gd name="connsiteX251" fmla="*/ 1318687 w 7467600"/>
              <a:gd name="connsiteY251" fmla="*/ 3113840 h 6858000"/>
              <a:gd name="connsiteX252" fmla="*/ 1066793 w 7467600"/>
              <a:gd name="connsiteY252" fmla="*/ 3212171 h 6858000"/>
              <a:gd name="connsiteX253" fmla="*/ 993319 w 7467600"/>
              <a:gd name="connsiteY253" fmla="*/ 3247648 h 6858000"/>
              <a:gd name="connsiteX254" fmla="*/ 853081 w 7467600"/>
              <a:gd name="connsiteY254" fmla="*/ 3312410 h 6858000"/>
              <a:gd name="connsiteX255" fmla="*/ 805957 w 7467600"/>
              <a:gd name="connsiteY255" fmla="*/ 3330443 h 6858000"/>
              <a:gd name="connsiteX256" fmla="*/ 1318687 w 7467600"/>
              <a:gd name="connsiteY256" fmla="*/ 3113840 h 6858000"/>
              <a:gd name="connsiteX257" fmla="*/ 5453702 w 7467600"/>
              <a:gd name="connsiteY257" fmla="*/ 3090882 h 6858000"/>
              <a:gd name="connsiteX258" fmla="*/ 5480135 w 7467600"/>
              <a:gd name="connsiteY258" fmla="*/ 3565802 h 6858000"/>
              <a:gd name="connsiteX259" fmla="*/ 5499023 w 7467600"/>
              <a:gd name="connsiteY259" fmla="*/ 4166310 h 6858000"/>
              <a:gd name="connsiteX260" fmla="*/ 5547022 w 7467600"/>
              <a:gd name="connsiteY260" fmla="*/ 3607838 h 6858000"/>
              <a:gd name="connsiteX261" fmla="*/ 5515964 w 7467600"/>
              <a:gd name="connsiteY261" fmla="*/ 3378541 h 6858000"/>
              <a:gd name="connsiteX262" fmla="*/ 5453702 w 7467600"/>
              <a:gd name="connsiteY262" fmla="*/ 3090882 h 6858000"/>
              <a:gd name="connsiteX263" fmla="*/ 1238695 w 7467600"/>
              <a:gd name="connsiteY263" fmla="*/ 3076820 h 6858000"/>
              <a:gd name="connsiteX264" fmla="*/ 716371 w 7467600"/>
              <a:gd name="connsiteY264" fmla="*/ 3293249 h 6858000"/>
              <a:gd name="connsiteX265" fmla="*/ 579522 w 7467600"/>
              <a:gd name="connsiteY265" fmla="*/ 3371759 h 6858000"/>
              <a:gd name="connsiteX266" fmla="*/ 600288 w 7467600"/>
              <a:gd name="connsiteY266" fmla="*/ 3365555 h 6858000"/>
              <a:gd name="connsiteX267" fmla="*/ 840692 w 7467600"/>
              <a:gd name="connsiteY267" fmla="*/ 3284921 h 6858000"/>
              <a:gd name="connsiteX268" fmla="*/ 979248 w 7467600"/>
              <a:gd name="connsiteY268" fmla="*/ 3221003 h 6858000"/>
              <a:gd name="connsiteX269" fmla="*/ 1053282 w 7467600"/>
              <a:gd name="connsiteY269" fmla="*/ 3185247 h 6858000"/>
              <a:gd name="connsiteX270" fmla="*/ 1320603 w 7467600"/>
              <a:gd name="connsiteY270" fmla="*/ 3081281 h 6858000"/>
              <a:gd name="connsiteX271" fmla="*/ 1238695 w 7467600"/>
              <a:gd name="connsiteY271" fmla="*/ 3076820 h 6858000"/>
              <a:gd name="connsiteX272" fmla="*/ 5425627 w 7467600"/>
              <a:gd name="connsiteY272" fmla="*/ 2954192 h 6858000"/>
              <a:gd name="connsiteX273" fmla="*/ 5470770 w 7467600"/>
              <a:gd name="connsiteY273" fmla="*/ 3005435 h 6858000"/>
              <a:gd name="connsiteX274" fmla="*/ 5519779 w 7467600"/>
              <a:gd name="connsiteY274" fmla="*/ 4359223 h 6858000"/>
              <a:gd name="connsiteX275" fmla="*/ 5520293 w 7467600"/>
              <a:gd name="connsiteY275" fmla="*/ 4360602 h 6858000"/>
              <a:gd name="connsiteX276" fmla="*/ 5767221 w 7467600"/>
              <a:gd name="connsiteY276" fmla="*/ 4665564 h 6858000"/>
              <a:gd name="connsiteX277" fmla="*/ 6937169 w 7467600"/>
              <a:gd name="connsiteY277" fmla="*/ 4815941 h 6858000"/>
              <a:gd name="connsiteX278" fmla="*/ 6953922 w 7467600"/>
              <a:gd name="connsiteY278" fmla="*/ 4890068 h 6858000"/>
              <a:gd name="connsiteX279" fmla="*/ 6071359 w 7467600"/>
              <a:gd name="connsiteY279" fmla="*/ 4770770 h 6858000"/>
              <a:gd name="connsiteX280" fmla="*/ 6038839 w 7467600"/>
              <a:gd name="connsiteY280" fmla="*/ 4764474 h 6858000"/>
              <a:gd name="connsiteX281" fmla="*/ 6038706 w 7467600"/>
              <a:gd name="connsiteY281" fmla="*/ 4763847 h 6858000"/>
              <a:gd name="connsiteX282" fmla="*/ 6037784 w 7467600"/>
              <a:gd name="connsiteY282" fmla="*/ 4764270 h 6858000"/>
              <a:gd name="connsiteX283" fmla="*/ 6038839 w 7467600"/>
              <a:gd name="connsiteY283" fmla="*/ 4764474 h 6858000"/>
              <a:gd name="connsiteX284" fmla="*/ 6040338 w 7467600"/>
              <a:gd name="connsiteY284" fmla="*/ 4771418 h 6858000"/>
              <a:gd name="connsiteX285" fmla="*/ 6024488 w 7467600"/>
              <a:gd name="connsiteY285" fmla="*/ 4809903 h 6858000"/>
              <a:gd name="connsiteX286" fmla="*/ 5599771 w 7467600"/>
              <a:gd name="connsiteY286" fmla="*/ 5509652 h 6858000"/>
              <a:gd name="connsiteX287" fmla="*/ 5548843 w 7467600"/>
              <a:gd name="connsiteY287" fmla="*/ 5563845 h 6858000"/>
              <a:gd name="connsiteX288" fmla="*/ 5940952 w 7467600"/>
              <a:gd name="connsiteY288" fmla="*/ 6250028 h 6858000"/>
              <a:gd name="connsiteX289" fmla="*/ 6043441 w 7467600"/>
              <a:gd name="connsiteY289" fmla="*/ 6665847 h 6858000"/>
              <a:gd name="connsiteX290" fmla="*/ 6093432 w 7467600"/>
              <a:gd name="connsiteY290" fmla="*/ 6858000 h 6858000"/>
              <a:gd name="connsiteX291" fmla="*/ 6034344 w 7467600"/>
              <a:gd name="connsiteY291" fmla="*/ 6858000 h 6858000"/>
              <a:gd name="connsiteX292" fmla="*/ 6026679 w 7467600"/>
              <a:gd name="connsiteY292" fmla="*/ 6836959 h 6858000"/>
              <a:gd name="connsiteX293" fmla="*/ 5800441 w 7467600"/>
              <a:gd name="connsiteY293" fmla="*/ 6335286 h 6858000"/>
              <a:gd name="connsiteX294" fmla="*/ 5526562 w 7467600"/>
              <a:gd name="connsiteY294" fmla="*/ 5705388 h 6858000"/>
              <a:gd name="connsiteX295" fmla="*/ 5519640 w 7467600"/>
              <a:gd name="connsiteY295" fmla="*/ 5683774 h 6858000"/>
              <a:gd name="connsiteX296" fmla="*/ 5844559 w 7467600"/>
              <a:gd name="connsiteY296" fmla="*/ 6553349 h 6858000"/>
              <a:gd name="connsiteX297" fmla="*/ 5975994 w 7467600"/>
              <a:gd name="connsiteY297" fmla="*/ 6858000 h 6858000"/>
              <a:gd name="connsiteX298" fmla="*/ 5898547 w 7467600"/>
              <a:gd name="connsiteY298" fmla="*/ 6858000 h 6858000"/>
              <a:gd name="connsiteX299" fmla="*/ 5682041 w 7467600"/>
              <a:gd name="connsiteY299" fmla="*/ 6355860 h 6858000"/>
              <a:gd name="connsiteX300" fmla="*/ 5461758 w 7467600"/>
              <a:gd name="connsiteY300" fmla="*/ 5820220 h 6858000"/>
              <a:gd name="connsiteX301" fmla="*/ 5237282 w 7467600"/>
              <a:gd name="connsiteY301" fmla="*/ 6579086 h 6858000"/>
              <a:gd name="connsiteX302" fmla="*/ 5115009 w 7467600"/>
              <a:gd name="connsiteY302" fmla="*/ 6858000 h 6858000"/>
              <a:gd name="connsiteX303" fmla="*/ 5028074 w 7467600"/>
              <a:gd name="connsiteY303" fmla="*/ 6858000 h 6858000"/>
              <a:gd name="connsiteX304" fmla="*/ 5079508 w 7467600"/>
              <a:gd name="connsiteY304" fmla="*/ 6749074 h 6858000"/>
              <a:gd name="connsiteX305" fmla="*/ 5371846 w 7467600"/>
              <a:gd name="connsiteY305" fmla="*/ 5924413 h 6858000"/>
              <a:gd name="connsiteX306" fmla="*/ 5270512 w 7467600"/>
              <a:gd name="connsiteY306" fmla="*/ 6138975 h 6858000"/>
              <a:gd name="connsiteX307" fmla="*/ 5062409 w 7467600"/>
              <a:gd name="connsiteY307" fmla="*/ 6653544 h 6858000"/>
              <a:gd name="connsiteX308" fmla="*/ 5036628 w 7467600"/>
              <a:gd name="connsiteY308" fmla="*/ 6754247 h 6858000"/>
              <a:gd name="connsiteX309" fmla="*/ 5009112 w 7467600"/>
              <a:gd name="connsiteY309" fmla="*/ 6858000 h 6858000"/>
              <a:gd name="connsiteX310" fmla="*/ 4976679 w 7467600"/>
              <a:gd name="connsiteY310" fmla="*/ 6858000 h 6858000"/>
              <a:gd name="connsiteX311" fmla="*/ 5006537 w 7467600"/>
              <a:gd name="connsiteY311" fmla="*/ 6747068 h 6858000"/>
              <a:gd name="connsiteX312" fmla="*/ 5032723 w 7467600"/>
              <a:gd name="connsiteY312" fmla="*/ 6644957 h 6858000"/>
              <a:gd name="connsiteX313" fmla="*/ 5242949 w 7467600"/>
              <a:gd name="connsiteY313" fmla="*/ 6125175 h 6858000"/>
              <a:gd name="connsiteX314" fmla="*/ 5286321 w 7467600"/>
              <a:gd name="connsiteY314" fmla="*/ 6033555 h 6858000"/>
              <a:gd name="connsiteX315" fmla="*/ 5008210 w 7467600"/>
              <a:gd name="connsiteY315" fmla="*/ 6649194 h 6858000"/>
              <a:gd name="connsiteX316" fmla="*/ 4986321 w 7467600"/>
              <a:gd name="connsiteY316" fmla="*/ 6765687 h 6858000"/>
              <a:gd name="connsiteX317" fmla="*/ 4973474 w 7467600"/>
              <a:gd name="connsiteY317" fmla="*/ 6858000 h 6858000"/>
              <a:gd name="connsiteX318" fmla="*/ 4907178 w 7467600"/>
              <a:gd name="connsiteY318" fmla="*/ 6858000 h 6858000"/>
              <a:gd name="connsiteX319" fmla="*/ 4910810 w 7467600"/>
              <a:gd name="connsiteY319" fmla="*/ 6829660 h 6858000"/>
              <a:gd name="connsiteX320" fmla="*/ 4987461 w 7467600"/>
              <a:gd name="connsiteY320" fmla="*/ 6432994 h 6858000"/>
              <a:gd name="connsiteX321" fmla="*/ 5179262 w 7467600"/>
              <a:gd name="connsiteY321" fmla="*/ 6035044 h 6858000"/>
              <a:gd name="connsiteX322" fmla="*/ 4689678 w 7467600"/>
              <a:gd name="connsiteY322" fmla="*/ 6440241 h 6858000"/>
              <a:gd name="connsiteX323" fmla="*/ 4477543 w 7467600"/>
              <a:gd name="connsiteY323" fmla="*/ 6674836 h 6858000"/>
              <a:gd name="connsiteX324" fmla="*/ 4329957 w 7467600"/>
              <a:gd name="connsiteY324" fmla="*/ 6858000 h 6858000"/>
              <a:gd name="connsiteX325" fmla="*/ 4218595 w 7467600"/>
              <a:gd name="connsiteY325" fmla="*/ 6858000 h 6858000"/>
              <a:gd name="connsiteX326" fmla="*/ 4368888 w 7467600"/>
              <a:gd name="connsiteY326" fmla="*/ 6668412 h 6858000"/>
              <a:gd name="connsiteX327" fmla="*/ 4563091 w 7467600"/>
              <a:gd name="connsiteY327" fmla="*/ 6442508 h 6858000"/>
              <a:gd name="connsiteX328" fmla="*/ 5387324 w 7467600"/>
              <a:gd name="connsiteY328" fmla="*/ 5705830 h 6858000"/>
              <a:gd name="connsiteX329" fmla="*/ 5073620 w 7467600"/>
              <a:gd name="connsiteY329" fmla="*/ 5955437 h 6858000"/>
              <a:gd name="connsiteX330" fmla="*/ 4689789 w 7467600"/>
              <a:gd name="connsiteY330" fmla="*/ 6268382 h 6858000"/>
              <a:gd name="connsiteX331" fmla="*/ 4418722 w 7467600"/>
              <a:gd name="connsiteY331" fmla="*/ 6570886 h 6858000"/>
              <a:gd name="connsiteX332" fmla="*/ 4214944 w 7467600"/>
              <a:gd name="connsiteY332" fmla="*/ 6858000 h 6858000"/>
              <a:gd name="connsiteX333" fmla="*/ 4177898 w 7467600"/>
              <a:gd name="connsiteY333" fmla="*/ 6858000 h 6858000"/>
              <a:gd name="connsiteX334" fmla="*/ 4391597 w 7467600"/>
              <a:gd name="connsiteY334" fmla="*/ 6556370 h 6858000"/>
              <a:gd name="connsiteX335" fmla="*/ 4668889 w 7467600"/>
              <a:gd name="connsiteY335" fmla="*/ 6246399 h 6858000"/>
              <a:gd name="connsiteX336" fmla="*/ 5055427 w 7467600"/>
              <a:gd name="connsiteY336" fmla="*/ 5931476 h 6858000"/>
              <a:gd name="connsiteX337" fmla="*/ 5371814 w 7467600"/>
              <a:gd name="connsiteY337" fmla="*/ 5678975 h 6858000"/>
              <a:gd name="connsiteX338" fmla="*/ 4987918 w 7467600"/>
              <a:gd name="connsiteY338" fmla="*/ 5838701 h 6858000"/>
              <a:gd name="connsiteX339" fmla="*/ 4317146 w 7467600"/>
              <a:gd name="connsiteY339" fmla="*/ 6587716 h 6858000"/>
              <a:gd name="connsiteX340" fmla="*/ 4171627 w 7467600"/>
              <a:gd name="connsiteY340" fmla="*/ 6858000 h 6858000"/>
              <a:gd name="connsiteX341" fmla="*/ 4081585 w 7467600"/>
              <a:gd name="connsiteY341" fmla="*/ 6858000 h 6858000"/>
              <a:gd name="connsiteX342" fmla="*/ 4238603 w 7467600"/>
              <a:gd name="connsiteY342" fmla="*/ 6559341 h 6858000"/>
              <a:gd name="connsiteX343" fmla="*/ 4778333 w 7467600"/>
              <a:gd name="connsiteY343" fmla="*/ 5873626 h 6858000"/>
              <a:gd name="connsiteX344" fmla="*/ 5414185 w 7467600"/>
              <a:gd name="connsiteY344" fmla="*/ 5573882 h 6858000"/>
              <a:gd name="connsiteX345" fmla="*/ 5959648 w 7467600"/>
              <a:gd name="connsiteY345" fmla="*/ 4760797 h 6858000"/>
              <a:gd name="connsiteX346" fmla="*/ 5355019 w 7467600"/>
              <a:gd name="connsiteY346" fmla="*/ 4734672 h 6858000"/>
              <a:gd name="connsiteX347" fmla="*/ 5083565 w 7467600"/>
              <a:gd name="connsiteY347" fmla="*/ 5179121 h 6858000"/>
              <a:gd name="connsiteX348" fmla="*/ 4713577 w 7467600"/>
              <a:gd name="connsiteY348" fmla="*/ 5616803 h 6858000"/>
              <a:gd name="connsiteX349" fmla="*/ 3989559 w 7467600"/>
              <a:gd name="connsiteY349" fmla="*/ 6145945 h 6858000"/>
              <a:gd name="connsiteX350" fmla="*/ 3939824 w 7467600"/>
              <a:gd name="connsiteY350" fmla="*/ 6066900 h 6858000"/>
              <a:gd name="connsiteX351" fmla="*/ 4584537 w 7467600"/>
              <a:gd name="connsiteY351" fmla="*/ 5324826 h 6858000"/>
              <a:gd name="connsiteX352" fmla="*/ 5037105 w 7467600"/>
              <a:gd name="connsiteY352" fmla="*/ 5088765 h 6858000"/>
              <a:gd name="connsiteX353" fmla="*/ 5039930 w 7467600"/>
              <a:gd name="connsiteY353" fmla="*/ 5089585 h 6858000"/>
              <a:gd name="connsiteX354" fmla="*/ 5263764 w 7467600"/>
              <a:gd name="connsiteY354" fmla="*/ 4735525 h 6858000"/>
              <a:gd name="connsiteX355" fmla="*/ 4086300 w 7467600"/>
              <a:gd name="connsiteY355" fmla="*/ 4884599 h 6858000"/>
              <a:gd name="connsiteX356" fmla="*/ 4085485 w 7467600"/>
              <a:gd name="connsiteY356" fmla="*/ 4899070 h 6858000"/>
              <a:gd name="connsiteX357" fmla="*/ 3871915 w 7467600"/>
              <a:gd name="connsiteY357" fmla="*/ 5253645 h 6858000"/>
              <a:gd name="connsiteX358" fmla="*/ 3799374 w 7467600"/>
              <a:gd name="connsiteY358" fmla="*/ 5466127 h 6858000"/>
              <a:gd name="connsiteX359" fmla="*/ 3498850 w 7467600"/>
              <a:gd name="connsiteY359" fmla="*/ 6661888 h 6858000"/>
              <a:gd name="connsiteX360" fmla="*/ 3399216 w 7467600"/>
              <a:gd name="connsiteY360" fmla="*/ 6858000 h 6858000"/>
              <a:gd name="connsiteX361" fmla="*/ 3303688 w 7467600"/>
              <a:gd name="connsiteY361" fmla="*/ 6858000 h 6858000"/>
              <a:gd name="connsiteX362" fmla="*/ 3391774 w 7467600"/>
              <a:gd name="connsiteY362" fmla="*/ 6697181 h 6858000"/>
              <a:gd name="connsiteX363" fmla="*/ 3735540 w 7467600"/>
              <a:gd name="connsiteY363" fmla="*/ 5546923 h 6858000"/>
              <a:gd name="connsiteX364" fmla="*/ 3729438 w 7467600"/>
              <a:gd name="connsiteY364" fmla="*/ 5569058 h 6858000"/>
              <a:gd name="connsiteX365" fmla="*/ 3707782 w 7467600"/>
              <a:gd name="connsiteY365" fmla="*/ 5644908 h 6858000"/>
              <a:gd name="connsiteX366" fmla="*/ 3583827 w 7467600"/>
              <a:gd name="connsiteY366" fmla="*/ 6039215 h 6858000"/>
              <a:gd name="connsiteX367" fmla="*/ 3547861 w 7467600"/>
              <a:gd name="connsiteY367" fmla="*/ 6129609 h 6858000"/>
              <a:gd name="connsiteX368" fmla="*/ 3490905 w 7467600"/>
              <a:gd name="connsiteY368" fmla="*/ 6277660 h 6858000"/>
              <a:gd name="connsiteX369" fmla="*/ 3455859 w 7467600"/>
              <a:gd name="connsiteY369" fmla="*/ 6391301 h 6858000"/>
              <a:gd name="connsiteX370" fmla="*/ 3429112 w 7467600"/>
              <a:gd name="connsiteY370" fmla="*/ 6479469 h 6858000"/>
              <a:gd name="connsiteX371" fmla="*/ 3304862 w 7467600"/>
              <a:gd name="connsiteY371" fmla="*/ 6796476 h 6858000"/>
              <a:gd name="connsiteX372" fmla="*/ 3276071 w 7467600"/>
              <a:gd name="connsiteY372" fmla="*/ 6858000 h 6858000"/>
              <a:gd name="connsiteX373" fmla="*/ 3240805 w 7467600"/>
              <a:gd name="connsiteY373" fmla="*/ 6858000 h 6858000"/>
              <a:gd name="connsiteX374" fmla="*/ 3275917 w 7467600"/>
              <a:gd name="connsiteY374" fmla="*/ 6783192 h 6858000"/>
              <a:gd name="connsiteX375" fmla="*/ 3399358 w 7467600"/>
              <a:gd name="connsiteY375" fmla="*/ 6469011 h 6858000"/>
              <a:gd name="connsiteX376" fmla="*/ 3425650 w 7467600"/>
              <a:gd name="connsiteY376" fmla="*/ 6381333 h 6858000"/>
              <a:gd name="connsiteX377" fmla="*/ 3460661 w 7467600"/>
              <a:gd name="connsiteY377" fmla="*/ 6266763 h 6858000"/>
              <a:gd name="connsiteX378" fmla="*/ 3518021 w 7467600"/>
              <a:gd name="connsiteY378" fmla="*/ 6117298 h 6858000"/>
              <a:gd name="connsiteX379" fmla="*/ 3554035 w 7467600"/>
              <a:gd name="connsiteY379" fmla="*/ 6027832 h 6858000"/>
              <a:gd name="connsiteX380" fmla="*/ 3677174 w 7467600"/>
              <a:gd name="connsiteY380" fmla="*/ 5636351 h 6858000"/>
              <a:gd name="connsiteX381" fmla="*/ 3698819 w 7467600"/>
              <a:gd name="connsiteY381" fmla="*/ 5560503 h 6858000"/>
              <a:gd name="connsiteX382" fmla="*/ 3702094 w 7467600"/>
              <a:gd name="connsiteY382" fmla="*/ 5549194 h 6858000"/>
              <a:gd name="connsiteX383" fmla="*/ 3398355 w 7467600"/>
              <a:gd name="connsiteY383" fmla="*/ 6094603 h 6858000"/>
              <a:gd name="connsiteX384" fmla="*/ 3193941 w 7467600"/>
              <a:gd name="connsiteY384" fmla="*/ 6798775 h 6858000"/>
              <a:gd name="connsiteX385" fmla="*/ 3184140 w 7467600"/>
              <a:gd name="connsiteY385" fmla="*/ 6858000 h 6858000"/>
              <a:gd name="connsiteX386" fmla="*/ 3099978 w 7467600"/>
              <a:gd name="connsiteY386" fmla="*/ 6858000 h 6858000"/>
              <a:gd name="connsiteX387" fmla="*/ 3101556 w 7467600"/>
              <a:gd name="connsiteY387" fmla="*/ 6843337 h 6858000"/>
              <a:gd name="connsiteX388" fmla="*/ 3370162 w 7467600"/>
              <a:gd name="connsiteY388" fmla="*/ 5785550 h 6858000"/>
              <a:gd name="connsiteX389" fmla="*/ 3746477 w 7467600"/>
              <a:gd name="connsiteY389" fmla="*/ 5377889 h 6858000"/>
              <a:gd name="connsiteX390" fmla="*/ 3863399 w 7467600"/>
              <a:gd name="connsiteY390" fmla="*/ 5087257 h 6858000"/>
              <a:gd name="connsiteX391" fmla="*/ 3968712 w 7467600"/>
              <a:gd name="connsiteY391" fmla="*/ 4913989 h 6858000"/>
              <a:gd name="connsiteX392" fmla="*/ 2792390 w 7467600"/>
              <a:gd name="connsiteY392" fmla="*/ 5382974 h 6858000"/>
              <a:gd name="connsiteX393" fmla="*/ 2714982 w 7467600"/>
              <a:gd name="connsiteY393" fmla="*/ 5427051 h 6858000"/>
              <a:gd name="connsiteX394" fmla="*/ 2813361 w 7467600"/>
              <a:gd name="connsiteY394" fmla="*/ 6023912 h 6858000"/>
              <a:gd name="connsiteX395" fmla="*/ 2688430 w 7467600"/>
              <a:gd name="connsiteY395" fmla="*/ 6801564 h 6858000"/>
              <a:gd name="connsiteX396" fmla="*/ 2629626 w 7467600"/>
              <a:gd name="connsiteY396" fmla="*/ 6763394 h 6858000"/>
              <a:gd name="connsiteX397" fmla="*/ 2565328 w 7467600"/>
              <a:gd name="connsiteY397" fmla="*/ 5516399 h 6858000"/>
              <a:gd name="connsiteX398" fmla="*/ 1922999 w 7467600"/>
              <a:gd name="connsiteY398" fmla="*/ 5980343 h 6858000"/>
              <a:gd name="connsiteX399" fmla="*/ 1950261 w 7467600"/>
              <a:gd name="connsiteY399" fmla="*/ 6405858 h 6858000"/>
              <a:gd name="connsiteX400" fmla="*/ 2365554 w 7467600"/>
              <a:gd name="connsiteY400" fmla="*/ 6759107 h 6858000"/>
              <a:gd name="connsiteX401" fmla="*/ 2424142 w 7467600"/>
              <a:gd name="connsiteY401" fmla="*/ 6858000 h 6858000"/>
              <a:gd name="connsiteX402" fmla="*/ 2395994 w 7467600"/>
              <a:gd name="connsiteY402" fmla="*/ 6858000 h 6858000"/>
              <a:gd name="connsiteX403" fmla="*/ 2392863 w 7467600"/>
              <a:gd name="connsiteY403" fmla="*/ 6852964 h 6858000"/>
              <a:gd name="connsiteX404" fmla="*/ 2017589 w 7467600"/>
              <a:gd name="connsiteY404" fmla="*/ 6493982 h 6858000"/>
              <a:gd name="connsiteX405" fmla="*/ 2147336 w 7467600"/>
              <a:gd name="connsiteY405" fmla="*/ 6594052 h 6858000"/>
              <a:gd name="connsiteX406" fmla="*/ 2207047 w 7467600"/>
              <a:gd name="connsiteY406" fmla="*/ 6654540 h 6858000"/>
              <a:gd name="connsiteX407" fmla="*/ 2299106 w 7467600"/>
              <a:gd name="connsiteY407" fmla="*/ 6778931 h 6858000"/>
              <a:gd name="connsiteX408" fmla="*/ 2314430 w 7467600"/>
              <a:gd name="connsiteY408" fmla="*/ 6801144 h 6858000"/>
              <a:gd name="connsiteX409" fmla="*/ 2352406 w 7467600"/>
              <a:gd name="connsiteY409" fmla="*/ 6858000 h 6858000"/>
              <a:gd name="connsiteX410" fmla="*/ 2314492 w 7467600"/>
              <a:gd name="connsiteY410" fmla="*/ 6858000 h 6858000"/>
              <a:gd name="connsiteX411" fmla="*/ 2288095 w 7467600"/>
              <a:gd name="connsiteY411" fmla="*/ 6818030 h 6858000"/>
              <a:gd name="connsiteX412" fmla="*/ 2272768 w 7467600"/>
              <a:gd name="connsiteY412" fmla="*/ 6795822 h 6858000"/>
              <a:gd name="connsiteX413" fmla="*/ 2182715 w 7467600"/>
              <a:gd name="connsiteY413" fmla="*/ 6675071 h 6858000"/>
              <a:gd name="connsiteX414" fmla="*/ 2032061 w 7467600"/>
              <a:gd name="connsiteY414" fmla="*/ 6541380 h 6858000"/>
              <a:gd name="connsiteX415" fmla="*/ 2257220 w 7467600"/>
              <a:gd name="connsiteY415" fmla="*/ 6826257 h 6858000"/>
              <a:gd name="connsiteX416" fmla="*/ 2281324 w 7467600"/>
              <a:gd name="connsiteY416" fmla="*/ 6858000 h 6858000"/>
              <a:gd name="connsiteX417" fmla="*/ 2242860 w 7467600"/>
              <a:gd name="connsiteY417" fmla="*/ 6858000 h 6858000"/>
              <a:gd name="connsiteX418" fmla="*/ 2232818 w 7467600"/>
              <a:gd name="connsiteY418" fmla="*/ 6844926 h 6858000"/>
              <a:gd name="connsiteX419" fmla="*/ 1990172 w 7467600"/>
              <a:gd name="connsiteY419" fmla="*/ 6542121 h 6858000"/>
              <a:gd name="connsiteX420" fmla="*/ 2124090 w 7467600"/>
              <a:gd name="connsiteY420" fmla="*/ 6761017 h 6858000"/>
              <a:gd name="connsiteX421" fmla="*/ 2200380 w 7467600"/>
              <a:gd name="connsiteY421" fmla="*/ 6858000 h 6858000"/>
              <a:gd name="connsiteX422" fmla="*/ 2147507 w 7467600"/>
              <a:gd name="connsiteY422" fmla="*/ 6858000 h 6858000"/>
              <a:gd name="connsiteX423" fmla="*/ 2070668 w 7467600"/>
              <a:gd name="connsiteY423" fmla="*/ 6761520 h 6858000"/>
              <a:gd name="connsiteX424" fmla="*/ 1975142 w 7467600"/>
              <a:gd name="connsiteY424" fmla="*/ 6585570 h 6858000"/>
              <a:gd name="connsiteX425" fmla="*/ 2050035 w 7467600"/>
              <a:gd name="connsiteY425" fmla="*/ 6813345 h 6858000"/>
              <a:gd name="connsiteX426" fmla="*/ 2063025 w 7467600"/>
              <a:gd name="connsiteY426" fmla="*/ 6858000 h 6858000"/>
              <a:gd name="connsiteX427" fmla="*/ 2021675 w 7467600"/>
              <a:gd name="connsiteY427" fmla="*/ 6858000 h 6858000"/>
              <a:gd name="connsiteX428" fmla="*/ 2019308 w 7467600"/>
              <a:gd name="connsiteY428" fmla="*/ 6847118 h 6858000"/>
              <a:gd name="connsiteX429" fmla="*/ 1938835 w 7467600"/>
              <a:gd name="connsiteY429" fmla="*/ 6551160 h 6858000"/>
              <a:gd name="connsiteX430" fmla="*/ 1953230 w 7467600"/>
              <a:gd name="connsiteY430" fmla="*/ 6759699 h 6858000"/>
              <a:gd name="connsiteX431" fmla="*/ 1956763 w 7467600"/>
              <a:gd name="connsiteY431" fmla="*/ 6778191 h 6858000"/>
              <a:gd name="connsiteX432" fmla="*/ 1967925 w 7467600"/>
              <a:gd name="connsiteY432" fmla="*/ 6858000 h 6858000"/>
              <a:gd name="connsiteX433" fmla="*/ 1936622 w 7467600"/>
              <a:gd name="connsiteY433" fmla="*/ 6858000 h 6858000"/>
              <a:gd name="connsiteX434" fmla="*/ 1926261 w 7467600"/>
              <a:gd name="connsiteY434" fmla="*/ 6784064 h 6858000"/>
              <a:gd name="connsiteX435" fmla="*/ 1922724 w 7467600"/>
              <a:gd name="connsiteY435" fmla="*/ 6765577 h 6858000"/>
              <a:gd name="connsiteX436" fmla="*/ 1904650 w 7467600"/>
              <a:gd name="connsiteY436" fmla="*/ 6639616 h 6858000"/>
              <a:gd name="connsiteX437" fmla="*/ 1885273 w 7467600"/>
              <a:gd name="connsiteY437" fmla="*/ 6858000 h 6858000"/>
              <a:gd name="connsiteX438" fmla="*/ 1854363 w 7467600"/>
              <a:gd name="connsiteY438" fmla="*/ 6858000 h 6858000"/>
              <a:gd name="connsiteX439" fmla="*/ 1880391 w 7467600"/>
              <a:gd name="connsiteY439" fmla="*/ 6603796 h 6858000"/>
              <a:gd name="connsiteX440" fmla="*/ 1818273 w 7467600"/>
              <a:gd name="connsiteY440" fmla="*/ 6715729 h 6858000"/>
              <a:gd name="connsiteX441" fmla="*/ 1794691 w 7467600"/>
              <a:gd name="connsiteY441" fmla="*/ 6843239 h 6858000"/>
              <a:gd name="connsiteX442" fmla="*/ 1794914 w 7467600"/>
              <a:gd name="connsiteY442" fmla="*/ 6858000 h 6858000"/>
              <a:gd name="connsiteX443" fmla="*/ 1746128 w 7467600"/>
              <a:gd name="connsiteY443" fmla="*/ 6858000 h 6858000"/>
              <a:gd name="connsiteX444" fmla="*/ 1753934 w 7467600"/>
              <a:gd name="connsiteY444" fmla="*/ 6724796 h 6858000"/>
              <a:gd name="connsiteX445" fmla="*/ 1792053 w 7467600"/>
              <a:gd name="connsiteY445" fmla="*/ 6572396 h 6858000"/>
              <a:gd name="connsiteX446" fmla="*/ 1862248 w 7467600"/>
              <a:gd name="connsiteY446" fmla="*/ 6266397 h 6858000"/>
              <a:gd name="connsiteX447" fmla="*/ 1862250 w 7467600"/>
              <a:gd name="connsiteY447" fmla="*/ 6033531 h 6858000"/>
              <a:gd name="connsiteX448" fmla="*/ 1211999 w 7467600"/>
              <a:gd name="connsiteY448" fmla="*/ 6683610 h 6858000"/>
              <a:gd name="connsiteX449" fmla="*/ 1213266 w 7467600"/>
              <a:gd name="connsiteY449" fmla="*/ 6691947 h 6858000"/>
              <a:gd name="connsiteX450" fmla="*/ 1203370 w 7467600"/>
              <a:gd name="connsiteY450" fmla="*/ 6850676 h 6858000"/>
              <a:gd name="connsiteX451" fmla="*/ 1203671 w 7467600"/>
              <a:gd name="connsiteY451" fmla="*/ 6858000 h 6858000"/>
              <a:gd name="connsiteX452" fmla="*/ 1143180 w 7467600"/>
              <a:gd name="connsiteY452" fmla="*/ 6858000 h 6858000"/>
              <a:gd name="connsiteX453" fmla="*/ 1142176 w 7467600"/>
              <a:gd name="connsiteY453" fmla="*/ 6766045 h 6858000"/>
              <a:gd name="connsiteX454" fmla="*/ 1067484 w 7467600"/>
              <a:gd name="connsiteY454" fmla="*/ 6858000 h 6858000"/>
              <a:gd name="connsiteX455" fmla="*/ 953928 w 7467600"/>
              <a:gd name="connsiteY455" fmla="*/ 6858000 h 6858000"/>
              <a:gd name="connsiteX456" fmla="*/ 959715 w 7467600"/>
              <a:gd name="connsiteY456" fmla="*/ 6850185 h 6858000"/>
              <a:gd name="connsiteX457" fmla="*/ 1483788 w 7467600"/>
              <a:gd name="connsiteY457" fmla="*/ 6259174 h 6858000"/>
              <a:gd name="connsiteX458" fmla="*/ 1100671 w 7467600"/>
              <a:gd name="connsiteY458" fmla="*/ 6252137 h 6858000"/>
              <a:gd name="connsiteX459" fmla="*/ 1090144 w 7467600"/>
              <a:gd name="connsiteY459" fmla="*/ 6256748 h 6858000"/>
              <a:gd name="connsiteX460" fmla="*/ 1095872 w 7467600"/>
              <a:gd name="connsiteY460" fmla="*/ 6271892 h 6858000"/>
              <a:gd name="connsiteX461" fmla="*/ 262785 w 7467600"/>
              <a:gd name="connsiteY461" fmla="*/ 6845450 h 6858000"/>
              <a:gd name="connsiteX462" fmla="*/ 209968 w 7467600"/>
              <a:gd name="connsiteY462" fmla="*/ 6770713 h 6858000"/>
              <a:gd name="connsiteX463" fmla="*/ 873460 w 7467600"/>
              <a:gd name="connsiteY463" fmla="*/ 6253768 h 6858000"/>
              <a:gd name="connsiteX464" fmla="*/ 192686 w 7467600"/>
              <a:gd name="connsiteY464" fmla="*/ 5849257 h 6858000"/>
              <a:gd name="connsiteX465" fmla="*/ 4696 w 7467600"/>
              <a:gd name="connsiteY465" fmla="*/ 5697668 h 6858000"/>
              <a:gd name="connsiteX466" fmla="*/ 0 w 7467600"/>
              <a:gd name="connsiteY466" fmla="*/ 5689984 h 6858000"/>
              <a:gd name="connsiteX467" fmla="*/ 0 w 7467600"/>
              <a:gd name="connsiteY467" fmla="*/ 5513472 h 6858000"/>
              <a:gd name="connsiteX468" fmla="*/ 174101 w 7467600"/>
              <a:gd name="connsiteY468" fmla="*/ 5620277 h 6858000"/>
              <a:gd name="connsiteX469" fmla="*/ 891800 w 7467600"/>
              <a:gd name="connsiteY469" fmla="*/ 6036935 h 6858000"/>
              <a:gd name="connsiteX470" fmla="*/ 1072219 w 7467600"/>
              <a:gd name="connsiteY470" fmla="*/ 6169443 h 6858000"/>
              <a:gd name="connsiteX471" fmla="*/ 1074117 w 7467600"/>
              <a:gd name="connsiteY471" fmla="*/ 6170301 h 6858000"/>
              <a:gd name="connsiteX472" fmla="*/ 1083114 w 7467600"/>
              <a:gd name="connsiteY472" fmla="*/ 6174131 h 6858000"/>
              <a:gd name="connsiteX473" fmla="*/ 1543010 w 7467600"/>
              <a:gd name="connsiteY473" fmla="*/ 6191140 h 6858000"/>
              <a:gd name="connsiteX474" fmla="*/ 1551080 w 7467600"/>
              <a:gd name="connsiteY474" fmla="*/ 6195006 h 6858000"/>
              <a:gd name="connsiteX475" fmla="*/ 2345443 w 7467600"/>
              <a:gd name="connsiteY475" fmla="*/ 5549882 h 6858000"/>
              <a:gd name="connsiteX476" fmla="*/ 1721499 w 7467600"/>
              <a:gd name="connsiteY476" fmla="*/ 5599969 h 6858000"/>
              <a:gd name="connsiteX477" fmla="*/ 767716 w 7467600"/>
              <a:gd name="connsiteY477" fmla="*/ 5472768 h 6858000"/>
              <a:gd name="connsiteX478" fmla="*/ 722147 w 7467600"/>
              <a:gd name="connsiteY478" fmla="*/ 5393091 h 6858000"/>
              <a:gd name="connsiteX479" fmla="*/ 1485552 w 7467600"/>
              <a:gd name="connsiteY479" fmla="*/ 5313202 h 6858000"/>
              <a:gd name="connsiteX480" fmla="*/ 2143004 w 7467600"/>
              <a:gd name="connsiteY480" fmla="*/ 5402420 h 6858000"/>
              <a:gd name="connsiteX481" fmla="*/ 1933391 w 7467600"/>
              <a:gd name="connsiteY481" fmla="*/ 5156971 h 6858000"/>
              <a:gd name="connsiteX482" fmla="*/ 1827118 w 7467600"/>
              <a:gd name="connsiteY482" fmla="*/ 4968410 h 6858000"/>
              <a:gd name="connsiteX483" fmla="*/ 1837349 w 7467600"/>
              <a:gd name="connsiteY483" fmla="*/ 4956357 h 6858000"/>
              <a:gd name="connsiteX484" fmla="*/ 2162835 w 7467600"/>
              <a:gd name="connsiteY484" fmla="*/ 5187853 h 6858000"/>
              <a:gd name="connsiteX485" fmla="*/ 2257167 w 7467600"/>
              <a:gd name="connsiteY485" fmla="*/ 5462123 h 6858000"/>
              <a:gd name="connsiteX486" fmla="*/ 2261598 w 7467600"/>
              <a:gd name="connsiteY486" fmla="*/ 5467998 h 6858000"/>
              <a:gd name="connsiteX487" fmla="*/ 2437177 w 7467600"/>
              <a:gd name="connsiteY487" fmla="*/ 5479608 h 6858000"/>
              <a:gd name="connsiteX488" fmla="*/ 2445247 w 7467600"/>
              <a:gd name="connsiteY488" fmla="*/ 5483476 h 6858000"/>
              <a:gd name="connsiteX489" fmla="*/ 2743626 w 7467600"/>
              <a:gd name="connsiteY489" fmla="*/ 5304819 h 6858000"/>
              <a:gd name="connsiteX490" fmla="*/ 3048102 w 7467600"/>
              <a:gd name="connsiteY490" fmla="*/ 5150595 h 6858000"/>
              <a:gd name="connsiteX491" fmla="*/ 1799414 w 7467600"/>
              <a:gd name="connsiteY491" fmla="*/ 4694732 h 6858000"/>
              <a:gd name="connsiteX492" fmla="*/ 1771735 w 7467600"/>
              <a:gd name="connsiteY492" fmla="*/ 4619929 h 6858000"/>
              <a:gd name="connsiteX493" fmla="*/ 3104273 w 7467600"/>
              <a:gd name="connsiteY493" fmla="*/ 5076159 h 6858000"/>
              <a:gd name="connsiteX494" fmla="*/ 3113245 w 7467600"/>
              <a:gd name="connsiteY494" fmla="*/ 5090705 h 6858000"/>
              <a:gd name="connsiteX495" fmla="*/ 3126294 w 7467600"/>
              <a:gd name="connsiteY495" fmla="*/ 5114400 h 6858000"/>
              <a:gd name="connsiteX496" fmla="*/ 3937433 w 7467600"/>
              <a:gd name="connsiteY496" fmla="*/ 4830473 h 6858000"/>
              <a:gd name="connsiteX497" fmla="*/ 3590475 w 7467600"/>
              <a:gd name="connsiteY497" fmla="*/ 4597974 h 6858000"/>
              <a:gd name="connsiteX498" fmla="*/ 3100264 w 7467600"/>
              <a:gd name="connsiteY498" fmla="*/ 4579845 h 6858000"/>
              <a:gd name="connsiteX499" fmla="*/ 2183576 w 7467600"/>
              <a:gd name="connsiteY499" fmla="*/ 4227150 h 6858000"/>
              <a:gd name="connsiteX500" fmla="*/ 2151029 w 7467600"/>
              <a:gd name="connsiteY500" fmla="*/ 4146947 h 6858000"/>
              <a:gd name="connsiteX501" fmla="*/ 3563434 w 7467600"/>
              <a:gd name="connsiteY501" fmla="*/ 4469115 h 6858000"/>
              <a:gd name="connsiteX502" fmla="*/ 3177952 w 7467600"/>
              <a:gd name="connsiteY502" fmla="*/ 3657386 h 6858000"/>
              <a:gd name="connsiteX503" fmla="*/ 3189263 w 7467600"/>
              <a:gd name="connsiteY503" fmla="*/ 3625726 h 6858000"/>
              <a:gd name="connsiteX504" fmla="*/ 3560912 w 7467600"/>
              <a:gd name="connsiteY504" fmla="*/ 4079863 h 6858000"/>
              <a:gd name="connsiteX505" fmla="*/ 3626636 w 7467600"/>
              <a:gd name="connsiteY505" fmla="*/ 4512230 h 6858000"/>
              <a:gd name="connsiteX506" fmla="*/ 3653088 w 7467600"/>
              <a:gd name="connsiteY506" fmla="*/ 4521417 h 6858000"/>
              <a:gd name="connsiteX507" fmla="*/ 3988128 w 7467600"/>
              <a:gd name="connsiteY507" fmla="*/ 4817267 h 6858000"/>
              <a:gd name="connsiteX508" fmla="*/ 4830582 w 7467600"/>
              <a:gd name="connsiteY508" fmla="*/ 4676000 h 6858000"/>
              <a:gd name="connsiteX509" fmla="*/ 4830100 w 7467600"/>
              <a:gd name="connsiteY509" fmla="*/ 4675554 h 6858000"/>
              <a:gd name="connsiteX510" fmla="*/ 4036318 w 7467600"/>
              <a:gd name="connsiteY510" fmla="*/ 4147013 h 6858000"/>
              <a:gd name="connsiteX511" fmla="*/ 3432098 w 7467600"/>
              <a:gd name="connsiteY511" fmla="*/ 3537312 h 6858000"/>
              <a:gd name="connsiteX512" fmla="*/ 3446761 w 7467600"/>
              <a:gd name="connsiteY512" fmla="*/ 3461278 h 6858000"/>
              <a:gd name="connsiteX513" fmla="*/ 4419733 w 7467600"/>
              <a:gd name="connsiteY513" fmla="*/ 3963555 h 6858000"/>
              <a:gd name="connsiteX514" fmla="*/ 4781371 w 7467600"/>
              <a:gd name="connsiteY514" fmla="*/ 4458604 h 6858000"/>
              <a:gd name="connsiteX515" fmla="*/ 4780440 w 7467600"/>
              <a:gd name="connsiteY515" fmla="*/ 4470290 h 6858000"/>
              <a:gd name="connsiteX516" fmla="*/ 4898954 w 7467600"/>
              <a:gd name="connsiteY516" fmla="*/ 4662092 h 6858000"/>
              <a:gd name="connsiteX517" fmla="*/ 4900699 w 7467600"/>
              <a:gd name="connsiteY517" fmla="*/ 4670867 h 6858000"/>
              <a:gd name="connsiteX518" fmla="*/ 5714511 w 7467600"/>
              <a:gd name="connsiteY518" fmla="*/ 4663483 h 6858000"/>
              <a:gd name="connsiteX519" fmla="*/ 5464793 w 7467600"/>
              <a:gd name="connsiteY519" fmla="*/ 4393556 h 6858000"/>
              <a:gd name="connsiteX520" fmla="*/ 5461897 w 7467600"/>
              <a:gd name="connsiteY520" fmla="*/ 4390879 h 6858000"/>
              <a:gd name="connsiteX521" fmla="*/ 4294126 w 7467600"/>
              <a:gd name="connsiteY521" fmla="*/ 3303048 h 6858000"/>
              <a:gd name="connsiteX522" fmla="*/ 4305321 w 7467600"/>
              <a:gd name="connsiteY522" fmla="*/ 3256953 h 6858000"/>
              <a:gd name="connsiteX523" fmla="*/ 4949299 w 7467600"/>
              <a:gd name="connsiteY523" fmla="*/ 3766336 h 6858000"/>
              <a:gd name="connsiteX524" fmla="*/ 5291452 w 7467600"/>
              <a:gd name="connsiteY524" fmla="*/ 4076801 h 6858000"/>
              <a:gd name="connsiteX525" fmla="*/ 5434998 w 7467600"/>
              <a:gd name="connsiteY525" fmla="*/ 4254100 h 6858000"/>
              <a:gd name="connsiteX526" fmla="*/ 5351015 w 7467600"/>
              <a:gd name="connsiteY526" fmla="*/ 3760989 h 6858000"/>
              <a:gd name="connsiteX527" fmla="*/ 5413780 w 7467600"/>
              <a:gd name="connsiteY527" fmla="*/ 2966265 h 6858000"/>
              <a:gd name="connsiteX528" fmla="*/ 5425627 w 7467600"/>
              <a:gd name="connsiteY528" fmla="*/ 2954192 h 6858000"/>
              <a:gd name="connsiteX529" fmla="*/ 6604735 w 7467600"/>
              <a:gd name="connsiteY529" fmla="*/ 2041381 h 6858000"/>
              <a:gd name="connsiteX530" fmla="*/ 7204487 w 7467600"/>
              <a:gd name="connsiteY530" fmla="*/ 2742112 h 6858000"/>
              <a:gd name="connsiteX531" fmla="*/ 7131592 w 7467600"/>
              <a:gd name="connsiteY531" fmla="*/ 2672096 h 6858000"/>
              <a:gd name="connsiteX532" fmla="*/ 6996344 w 7467600"/>
              <a:gd name="connsiteY532" fmla="*/ 2518310 h 6858000"/>
              <a:gd name="connsiteX533" fmla="*/ 6735495 w 7467600"/>
              <a:gd name="connsiteY533" fmla="*/ 2196890 h 6858000"/>
              <a:gd name="connsiteX534" fmla="*/ 6721901 w 7467600"/>
              <a:gd name="connsiteY534" fmla="*/ 2179274 h 6858000"/>
              <a:gd name="connsiteX535" fmla="*/ 6604735 w 7467600"/>
              <a:gd name="connsiteY535" fmla="*/ 2041381 h 6858000"/>
              <a:gd name="connsiteX536" fmla="*/ 6591670 w 7467600"/>
              <a:gd name="connsiteY536" fmla="*/ 1988277 h 6858000"/>
              <a:gd name="connsiteX537" fmla="*/ 6747349 w 7467600"/>
              <a:gd name="connsiteY537" fmla="*/ 2160069 h 6858000"/>
              <a:gd name="connsiteX538" fmla="*/ 6760943 w 7467600"/>
              <a:gd name="connsiteY538" fmla="*/ 2177686 h 6858000"/>
              <a:gd name="connsiteX539" fmla="*/ 7021065 w 7467600"/>
              <a:gd name="connsiteY539" fmla="*/ 2498102 h 6858000"/>
              <a:gd name="connsiteX540" fmla="*/ 7155223 w 7467600"/>
              <a:gd name="connsiteY540" fmla="*/ 2650386 h 6858000"/>
              <a:gd name="connsiteX541" fmla="*/ 7203167 w 7467600"/>
              <a:gd name="connsiteY541" fmla="*/ 2697288 h 6858000"/>
              <a:gd name="connsiteX542" fmla="*/ 6937703 w 7467600"/>
              <a:gd name="connsiteY542" fmla="*/ 2321981 h 6858000"/>
              <a:gd name="connsiteX543" fmla="*/ 6591670 w 7467600"/>
              <a:gd name="connsiteY543" fmla="*/ 1988277 h 6858000"/>
              <a:gd name="connsiteX544" fmla="*/ 5798671 w 7467600"/>
              <a:gd name="connsiteY544" fmla="*/ 1981601 h 6858000"/>
              <a:gd name="connsiteX545" fmla="*/ 5754709 w 7467600"/>
              <a:gd name="connsiteY545" fmla="*/ 2071454 h 6858000"/>
              <a:gd name="connsiteX546" fmla="*/ 5763044 w 7467600"/>
              <a:gd name="connsiteY546" fmla="*/ 2842206 h 6858000"/>
              <a:gd name="connsiteX547" fmla="*/ 5764974 w 7467600"/>
              <a:gd name="connsiteY547" fmla="*/ 2799609 h 6858000"/>
              <a:gd name="connsiteX548" fmla="*/ 5767665 w 7467600"/>
              <a:gd name="connsiteY548" fmla="*/ 2666409 h 6858000"/>
              <a:gd name="connsiteX549" fmla="*/ 5763055 w 7467600"/>
              <a:gd name="connsiteY549" fmla="*/ 2579705 h 6858000"/>
              <a:gd name="connsiteX550" fmla="*/ 5758079 w 7467600"/>
              <a:gd name="connsiteY550" fmla="*/ 2492508 h 6858000"/>
              <a:gd name="connsiteX551" fmla="*/ 5779325 w 7467600"/>
              <a:gd name="connsiteY551" fmla="*/ 2197069 h 6858000"/>
              <a:gd name="connsiteX552" fmla="*/ 5798671 w 7467600"/>
              <a:gd name="connsiteY552" fmla="*/ 1981601 h 6858000"/>
              <a:gd name="connsiteX553" fmla="*/ 5829202 w 7467600"/>
              <a:gd name="connsiteY553" fmla="*/ 1971679 h 6858000"/>
              <a:gd name="connsiteX554" fmla="*/ 5809558 w 7467600"/>
              <a:gd name="connsiteY554" fmla="*/ 2198043 h 6858000"/>
              <a:gd name="connsiteX555" fmla="*/ 5788653 w 7467600"/>
              <a:gd name="connsiteY555" fmla="*/ 2489430 h 6858000"/>
              <a:gd name="connsiteX556" fmla="*/ 5793439 w 7467600"/>
              <a:gd name="connsiteY556" fmla="*/ 2575235 h 6858000"/>
              <a:gd name="connsiteX557" fmla="*/ 5796837 w 7467600"/>
              <a:gd name="connsiteY557" fmla="*/ 2637633 h 6858000"/>
              <a:gd name="connsiteX558" fmla="*/ 5818614 w 7467600"/>
              <a:gd name="connsiteY558" fmla="*/ 2473055 h 6858000"/>
              <a:gd name="connsiteX559" fmla="*/ 5829202 w 7467600"/>
              <a:gd name="connsiteY559" fmla="*/ 1971679 h 6858000"/>
              <a:gd name="connsiteX560" fmla="*/ 5911389 w 7467600"/>
              <a:gd name="connsiteY560" fmla="*/ 1898371 h 6858000"/>
              <a:gd name="connsiteX561" fmla="*/ 6237627 w 7467600"/>
              <a:gd name="connsiteY561" fmla="*/ 2231921 h 6858000"/>
              <a:gd name="connsiteX562" fmla="*/ 5911389 w 7467600"/>
              <a:gd name="connsiteY562" fmla="*/ 1898371 h 6858000"/>
              <a:gd name="connsiteX563" fmla="*/ 6944437 w 7467600"/>
              <a:gd name="connsiteY563" fmla="*/ 1575402 h 6858000"/>
              <a:gd name="connsiteX564" fmla="*/ 6304730 w 7467600"/>
              <a:gd name="connsiteY564" fmla="*/ 1766654 h 6858000"/>
              <a:gd name="connsiteX565" fmla="*/ 6944437 w 7467600"/>
              <a:gd name="connsiteY565" fmla="*/ 1575402 h 6858000"/>
              <a:gd name="connsiteX566" fmla="*/ 7019523 w 7467600"/>
              <a:gd name="connsiteY566" fmla="*/ 1519450 h 6858000"/>
              <a:gd name="connsiteX567" fmla="*/ 6298091 w 7467600"/>
              <a:gd name="connsiteY567" fmla="*/ 1737122 h 6858000"/>
              <a:gd name="connsiteX568" fmla="*/ 7019523 w 7467600"/>
              <a:gd name="connsiteY568" fmla="*/ 1519450 h 6858000"/>
              <a:gd name="connsiteX569" fmla="*/ 2399523 w 7467600"/>
              <a:gd name="connsiteY569" fmla="*/ 1428234 h 6858000"/>
              <a:gd name="connsiteX570" fmla="*/ 2224982 w 7467600"/>
              <a:gd name="connsiteY570" fmla="*/ 1826201 h 6858000"/>
              <a:gd name="connsiteX571" fmla="*/ 2096099 w 7467600"/>
              <a:gd name="connsiteY571" fmla="*/ 2345900 h 6858000"/>
              <a:gd name="connsiteX572" fmla="*/ 2283317 w 7467600"/>
              <a:gd name="connsiteY572" fmla="*/ 1796925 h 6858000"/>
              <a:gd name="connsiteX573" fmla="*/ 2399523 w 7467600"/>
              <a:gd name="connsiteY573" fmla="*/ 1428234 h 6858000"/>
              <a:gd name="connsiteX574" fmla="*/ 2448558 w 7467600"/>
              <a:gd name="connsiteY574" fmla="*/ 1373435 h 6858000"/>
              <a:gd name="connsiteX575" fmla="*/ 2312521 w 7467600"/>
              <a:gd name="connsiteY575" fmla="*/ 1806140 h 6858000"/>
              <a:gd name="connsiteX576" fmla="*/ 2127533 w 7467600"/>
              <a:gd name="connsiteY576" fmla="*/ 2348380 h 6858000"/>
              <a:gd name="connsiteX577" fmla="*/ 2358080 w 7467600"/>
              <a:gd name="connsiteY577" fmla="*/ 1866134 h 6858000"/>
              <a:gd name="connsiteX578" fmla="*/ 2407436 w 7467600"/>
              <a:gd name="connsiteY578" fmla="*/ 1651070 h 6858000"/>
              <a:gd name="connsiteX579" fmla="*/ 2448558 w 7467600"/>
              <a:gd name="connsiteY579" fmla="*/ 1373435 h 6858000"/>
              <a:gd name="connsiteX580" fmla="*/ 278707 w 7467600"/>
              <a:gd name="connsiteY580" fmla="*/ 1352270 h 6858000"/>
              <a:gd name="connsiteX581" fmla="*/ 321570 w 7467600"/>
              <a:gd name="connsiteY581" fmla="*/ 1861610 h 6858000"/>
              <a:gd name="connsiteX582" fmla="*/ 294281 w 7467600"/>
              <a:gd name="connsiteY582" fmla="*/ 1440658 h 6858000"/>
              <a:gd name="connsiteX583" fmla="*/ 278707 w 7467600"/>
              <a:gd name="connsiteY583" fmla="*/ 1352270 h 6858000"/>
              <a:gd name="connsiteX584" fmla="*/ 1423821 w 7467600"/>
              <a:gd name="connsiteY584" fmla="*/ 1351958 h 6858000"/>
              <a:gd name="connsiteX585" fmla="*/ 1638521 w 7467600"/>
              <a:gd name="connsiteY585" fmla="*/ 1908470 h 6858000"/>
              <a:gd name="connsiteX586" fmla="*/ 1754199 w 7467600"/>
              <a:gd name="connsiteY586" fmla="*/ 2149284 h 6858000"/>
              <a:gd name="connsiteX587" fmla="*/ 1908359 w 7467600"/>
              <a:gd name="connsiteY587" fmla="*/ 2364988 h 6858000"/>
              <a:gd name="connsiteX588" fmla="*/ 1647661 w 7467600"/>
              <a:gd name="connsiteY588" fmla="*/ 1825945 h 6858000"/>
              <a:gd name="connsiteX589" fmla="*/ 1423821 w 7467600"/>
              <a:gd name="connsiteY589" fmla="*/ 1351958 h 6858000"/>
              <a:gd name="connsiteX590" fmla="*/ 1431890 w 7467600"/>
              <a:gd name="connsiteY590" fmla="*/ 1306475 h 6858000"/>
              <a:gd name="connsiteX591" fmla="*/ 1507597 w 7467600"/>
              <a:gd name="connsiteY591" fmla="*/ 1446132 h 6858000"/>
              <a:gd name="connsiteX592" fmla="*/ 1674586 w 7467600"/>
              <a:gd name="connsiteY592" fmla="*/ 1813832 h 6858000"/>
              <a:gd name="connsiteX593" fmla="*/ 1815950 w 7467600"/>
              <a:gd name="connsiteY593" fmla="*/ 2128564 h 6858000"/>
              <a:gd name="connsiteX594" fmla="*/ 1984242 w 7467600"/>
              <a:gd name="connsiteY594" fmla="*/ 2430829 h 6858000"/>
              <a:gd name="connsiteX595" fmla="*/ 2014023 w 7467600"/>
              <a:gd name="connsiteY595" fmla="*/ 2450995 h 6858000"/>
              <a:gd name="connsiteX596" fmla="*/ 1747337 w 7467600"/>
              <a:gd name="connsiteY596" fmla="*/ 1855264 h 6858000"/>
              <a:gd name="connsiteX597" fmla="*/ 1533749 w 7467600"/>
              <a:gd name="connsiteY597" fmla="*/ 1478656 h 6858000"/>
              <a:gd name="connsiteX598" fmla="*/ 1431890 w 7467600"/>
              <a:gd name="connsiteY598" fmla="*/ 1306475 h 6858000"/>
              <a:gd name="connsiteX599" fmla="*/ 5052692 w 7467600"/>
              <a:gd name="connsiteY599" fmla="*/ 1292994 h 6858000"/>
              <a:gd name="connsiteX600" fmla="*/ 5200661 w 7467600"/>
              <a:gd name="connsiteY600" fmla="*/ 1635186 h 6858000"/>
              <a:gd name="connsiteX601" fmla="*/ 5297138 w 7467600"/>
              <a:gd name="connsiteY601" fmla="*/ 1906351 h 6858000"/>
              <a:gd name="connsiteX602" fmla="*/ 5052692 w 7467600"/>
              <a:gd name="connsiteY602" fmla="*/ 1292994 h 6858000"/>
              <a:gd name="connsiteX603" fmla="*/ 5009948 w 7467600"/>
              <a:gd name="connsiteY603" fmla="*/ 1273619 h 6858000"/>
              <a:gd name="connsiteX604" fmla="*/ 5121777 w 7467600"/>
              <a:gd name="connsiteY604" fmla="*/ 1654213 h 6858000"/>
              <a:gd name="connsiteX605" fmla="*/ 5293545 w 7467600"/>
              <a:gd name="connsiteY605" fmla="*/ 2072247 h 6858000"/>
              <a:gd name="connsiteX606" fmla="*/ 5294042 w 7467600"/>
              <a:gd name="connsiteY606" fmla="*/ 2065019 h 6858000"/>
              <a:gd name="connsiteX607" fmla="*/ 5171936 w 7467600"/>
              <a:gd name="connsiteY607" fmla="*/ 1647613 h 6858000"/>
              <a:gd name="connsiteX608" fmla="*/ 5009948 w 7467600"/>
              <a:gd name="connsiteY608" fmla="*/ 1273619 h 6858000"/>
              <a:gd name="connsiteX609" fmla="*/ 655236 w 7467600"/>
              <a:gd name="connsiteY609" fmla="*/ 1268632 h 6858000"/>
              <a:gd name="connsiteX610" fmla="*/ 839521 w 7467600"/>
              <a:gd name="connsiteY610" fmla="*/ 1685315 h 6858000"/>
              <a:gd name="connsiteX611" fmla="*/ 1109416 w 7467600"/>
              <a:gd name="connsiteY611" fmla="*/ 2061663 h 6858000"/>
              <a:gd name="connsiteX612" fmla="*/ 1298300 w 7467600"/>
              <a:gd name="connsiteY612" fmla="*/ 2247742 h 6858000"/>
              <a:gd name="connsiteX613" fmla="*/ 1125871 w 7467600"/>
              <a:gd name="connsiteY613" fmla="*/ 1989513 h 6858000"/>
              <a:gd name="connsiteX614" fmla="*/ 981574 w 7467600"/>
              <a:gd name="connsiteY614" fmla="*/ 1783157 h 6858000"/>
              <a:gd name="connsiteX615" fmla="*/ 922198 w 7467600"/>
              <a:gd name="connsiteY615" fmla="*/ 1677437 h 6858000"/>
              <a:gd name="connsiteX616" fmla="*/ 869293 w 7467600"/>
              <a:gd name="connsiteY616" fmla="*/ 1583214 h 6858000"/>
              <a:gd name="connsiteX617" fmla="*/ 751431 w 7467600"/>
              <a:gd name="connsiteY617" fmla="*/ 1405731 h 6858000"/>
              <a:gd name="connsiteX618" fmla="*/ 655236 w 7467600"/>
              <a:gd name="connsiteY618" fmla="*/ 1268632 h 6858000"/>
              <a:gd name="connsiteX619" fmla="*/ 6516292 w 7467600"/>
              <a:gd name="connsiteY619" fmla="*/ 1263064 h 6858000"/>
              <a:gd name="connsiteX620" fmla="*/ 5736320 w 7467600"/>
              <a:gd name="connsiteY620" fmla="*/ 1501803 h 6858000"/>
              <a:gd name="connsiteX621" fmla="*/ 6516292 w 7467600"/>
              <a:gd name="connsiteY621" fmla="*/ 1263064 h 6858000"/>
              <a:gd name="connsiteX622" fmla="*/ 291466 w 7467600"/>
              <a:gd name="connsiteY622" fmla="*/ 1250369 h 6858000"/>
              <a:gd name="connsiteX623" fmla="*/ 323180 w 7467600"/>
              <a:gd name="connsiteY623" fmla="*/ 1435283 h 6858000"/>
              <a:gd name="connsiteX624" fmla="*/ 349381 w 7467600"/>
              <a:gd name="connsiteY624" fmla="*/ 1875041 h 6858000"/>
              <a:gd name="connsiteX625" fmla="*/ 374363 w 7467600"/>
              <a:gd name="connsiteY625" fmla="*/ 1506494 h 6858000"/>
              <a:gd name="connsiteX626" fmla="*/ 302168 w 7467600"/>
              <a:gd name="connsiteY626" fmla="*/ 1274495 h 6858000"/>
              <a:gd name="connsiteX627" fmla="*/ 291466 w 7467600"/>
              <a:gd name="connsiteY627" fmla="*/ 1250369 h 6858000"/>
              <a:gd name="connsiteX628" fmla="*/ 678222 w 7467600"/>
              <a:gd name="connsiteY628" fmla="*/ 1248670 h 6858000"/>
              <a:gd name="connsiteX629" fmla="*/ 775536 w 7467600"/>
              <a:gd name="connsiteY629" fmla="*/ 1388015 h 6858000"/>
              <a:gd name="connsiteX630" fmla="*/ 894529 w 7467600"/>
              <a:gd name="connsiteY630" fmla="*/ 1567739 h 6858000"/>
              <a:gd name="connsiteX631" fmla="*/ 948000 w 7467600"/>
              <a:gd name="connsiteY631" fmla="*/ 1663088 h 6858000"/>
              <a:gd name="connsiteX632" fmla="*/ 1006812 w 7467600"/>
              <a:gd name="connsiteY632" fmla="*/ 1767683 h 6858000"/>
              <a:gd name="connsiteX633" fmla="*/ 1149133 w 7467600"/>
              <a:gd name="connsiteY633" fmla="*/ 1971513 h 6858000"/>
              <a:gd name="connsiteX634" fmla="*/ 1333952 w 7467600"/>
              <a:gd name="connsiteY634" fmla="*/ 2251620 h 6858000"/>
              <a:gd name="connsiteX635" fmla="*/ 1337329 w 7467600"/>
              <a:gd name="connsiteY635" fmla="*/ 2258350 h 6858000"/>
              <a:gd name="connsiteX636" fmla="*/ 1014726 w 7467600"/>
              <a:gd name="connsiteY636" fmla="*/ 1615556 h 6858000"/>
              <a:gd name="connsiteX637" fmla="*/ 678222 w 7467600"/>
              <a:gd name="connsiteY637" fmla="*/ 1248670 h 6858000"/>
              <a:gd name="connsiteX638" fmla="*/ 6691602 w 7467600"/>
              <a:gd name="connsiteY638" fmla="*/ 1140573 h 6858000"/>
              <a:gd name="connsiteX639" fmla="*/ 6571100 w 7467600"/>
              <a:gd name="connsiteY639" fmla="*/ 1183662 h 6858000"/>
              <a:gd name="connsiteX640" fmla="*/ 6241687 w 7467600"/>
              <a:gd name="connsiteY640" fmla="*/ 1257600 h 6858000"/>
              <a:gd name="connsiteX641" fmla="*/ 5693009 w 7467600"/>
              <a:gd name="connsiteY641" fmla="*/ 1478256 h 6858000"/>
              <a:gd name="connsiteX642" fmla="*/ 6548420 w 7467600"/>
              <a:gd name="connsiteY642" fmla="*/ 1214599 h 6858000"/>
              <a:gd name="connsiteX643" fmla="*/ 6605473 w 7467600"/>
              <a:gd name="connsiteY643" fmla="*/ 1184686 h 6858000"/>
              <a:gd name="connsiteX644" fmla="*/ 6691602 w 7467600"/>
              <a:gd name="connsiteY644" fmla="*/ 1140573 h 6858000"/>
              <a:gd name="connsiteX645" fmla="*/ 4002475 w 7467600"/>
              <a:gd name="connsiteY645" fmla="*/ 1037802 h 6858000"/>
              <a:gd name="connsiteX646" fmla="*/ 4000324 w 7467600"/>
              <a:gd name="connsiteY646" fmla="*/ 1039362 h 6858000"/>
              <a:gd name="connsiteX647" fmla="*/ 4002862 w 7467600"/>
              <a:gd name="connsiteY647" fmla="*/ 1042866 h 6858000"/>
              <a:gd name="connsiteX648" fmla="*/ 4002475 w 7467600"/>
              <a:gd name="connsiteY648" fmla="*/ 1037802 h 6858000"/>
              <a:gd name="connsiteX649" fmla="*/ 506322 w 7467600"/>
              <a:gd name="connsiteY649" fmla="*/ 1020997 h 6858000"/>
              <a:gd name="connsiteX650" fmla="*/ 533068 w 7467600"/>
              <a:gd name="connsiteY650" fmla="*/ 1029409 h 6858000"/>
              <a:gd name="connsiteX651" fmla="*/ 1232525 w 7467600"/>
              <a:gd name="connsiteY651" fmla="*/ 1804675 h 6858000"/>
              <a:gd name="connsiteX652" fmla="*/ 1388858 w 7467600"/>
              <a:gd name="connsiteY652" fmla="*/ 2368011 h 6858000"/>
              <a:gd name="connsiteX653" fmla="*/ 1384098 w 7467600"/>
              <a:gd name="connsiteY653" fmla="*/ 2378125 h 6858000"/>
              <a:gd name="connsiteX654" fmla="*/ 1425393 w 7467600"/>
              <a:gd name="connsiteY654" fmla="*/ 2589124 h 6858000"/>
              <a:gd name="connsiteX655" fmla="*/ 1424001 w 7467600"/>
              <a:gd name="connsiteY655" fmla="*/ 2597541 h 6858000"/>
              <a:gd name="connsiteX656" fmla="*/ 2152729 w 7467600"/>
              <a:gd name="connsiteY656" fmla="*/ 2864487 h 6858000"/>
              <a:gd name="connsiteX657" fmla="*/ 2020609 w 7467600"/>
              <a:gd name="connsiteY657" fmla="*/ 2539671 h 6858000"/>
              <a:gd name="connsiteX658" fmla="*/ 2018920 w 7467600"/>
              <a:gd name="connsiteY658" fmla="*/ 2536309 h 6858000"/>
              <a:gd name="connsiteX659" fmla="*/ 1342441 w 7467600"/>
              <a:gd name="connsiteY659" fmla="*/ 1173017 h 6858000"/>
              <a:gd name="connsiteX660" fmla="*/ 1367925 w 7467600"/>
              <a:gd name="connsiteY660" fmla="*/ 1135648 h 6858000"/>
              <a:gd name="connsiteX661" fmla="*/ 1771401 w 7467600"/>
              <a:gd name="connsiteY661" fmla="*/ 1806673 h 6858000"/>
              <a:gd name="connsiteX662" fmla="*/ 1972385 w 7467600"/>
              <a:gd name="connsiteY662" fmla="*/ 2198735 h 6858000"/>
              <a:gd name="connsiteX663" fmla="*/ 2040892 w 7467600"/>
              <a:gd name="connsiteY663" fmla="*/ 2405205 h 6858000"/>
              <a:gd name="connsiteX664" fmla="*/ 2131689 w 7467600"/>
              <a:gd name="connsiteY664" fmla="*/ 1936926 h 6858000"/>
              <a:gd name="connsiteX665" fmla="*/ 2454820 w 7467600"/>
              <a:gd name="connsiteY665" fmla="*/ 1248808 h 6858000"/>
              <a:gd name="connsiteX666" fmla="*/ 2492512 w 7467600"/>
              <a:gd name="connsiteY666" fmla="*/ 1302920 h 6858000"/>
              <a:gd name="connsiteX667" fmla="*/ 2081216 w 7467600"/>
              <a:gd name="connsiteY667" fmla="*/ 2527513 h 6858000"/>
              <a:gd name="connsiteX668" fmla="*/ 2081211 w 7467600"/>
              <a:gd name="connsiteY668" fmla="*/ 2528916 h 6858000"/>
              <a:gd name="connsiteX669" fmla="*/ 2199067 w 7467600"/>
              <a:gd name="connsiteY669" fmla="*/ 2884061 h 6858000"/>
              <a:gd name="connsiteX670" fmla="*/ 3192586 w 7467600"/>
              <a:gd name="connsiteY670" fmla="*/ 3411496 h 6858000"/>
              <a:gd name="connsiteX671" fmla="*/ 3182620 w 7467600"/>
              <a:gd name="connsiteY671" fmla="*/ 3483279 h 6858000"/>
              <a:gd name="connsiteX672" fmla="*/ 2435119 w 7467600"/>
              <a:gd name="connsiteY672" fmla="*/ 3080173 h 6858000"/>
              <a:gd name="connsiteX673" fmla="*/ 2410152 w 7467600"/>
              <a:gd name="connsiteY673" fmla="*/ 3063751 h 6858000"/>
              <a:gd name="connsiteX674" fmla="*/ 2408099 w 7467600"/>
              <a:gd name="connsiteY674" fmla="*/ 3064403 h 6858000"/>
              <a:gd name="connsiteX675" fmla="*/ 2407218 w 7467600"/>
              <a:gd name="connsiteY675" fmla="*/ 3070324 h 6858000"/>
              <a:gd name="connsiteX676" fmla="*/ 2380138 w 7467600"/>
              <a:gd name="connsiteY676" fmla="*/ 3099341 h 6858000"/>
              <a:gd name="connsiteX677" fmla="*/ 1765923 w 7467600"/>
              <a:gd name="connsiteY677" fmla="*/ 3581043 h 6858000"/>
              <a:gd name="connsiteX678" fmla="*/ 1702258 w 7467600"/>
              <a:gd name="connsiteY678" fmla="*/ 3612286 h 6858000"/>
              <a:gd name="connsiteX679" fmla="*/ 1538370 w 7467600"/>
              <a:gd name="connsiteY679" fmla="*/ 3811804 h 6858000"/>
              <a:gd name="connsiteX680" fmla="*/ 542867 w 7467600"/>
              <a:gd name="connsiteY680" fmla="*/ 4944092 h 6858000"/>
              <a:gd name="connsiteX681" fmla="*/ 515800 w 7467600"/>
              <a:gd name="connsiteY681" fmla="*/ 4862180 h 6858000"/>
              <a:gd name="connsiteX682" fmla="*/ 909145 w 7467600"/>
              <a:gd name="connsiteY682" fmla="*/ 4199225 h 6858000"/>
              <a:gd name="connsiteX683" fmla="*/ 1214067 w 7467600"/>
              <a:gd name="connsiteY683" fmla="*/ 3908561 h 6858000"/>
              <a:gd name="connsiteX684" fmla="*/ 640967 w 7467600"/>
              <a:gd name="connsiteY684" fmla="*/ 4105601 h 6858000"/>
              <a:gd name="connsiteX685" fmla="*/ 112563 w 7467600"/>
              <a:gd name="connsiteY685" fmla="*/ 4396952 h 6858000"/>
              <a:gd name="connsiteX686" fmla="*/ 0 w 7467600"/>
              <a:gd name="connsiteY686" fmla="*/ 4466006 h 6858000"/>
              <a:gd name="connsiteX687" fmla="*/ 0 w 7467600"/>
              <a:gd name="connsiteY687" fmla="*/ 4233763 h 6858000"/>
              <a:gd name="connsiteX688" fmla="*/ 36881 w 7467600"/>
              <a:gd name="connsiteY688" fmla="*/ 4200118 h 6858000"/>
              <a:gd name="connsiteX689" fmla="*/ 910534 w 7467600"/>
              <a:gd name="connsiteY689" fmla="*/ 3629753 h 6858000"/>
              <a:gd name="connsiteX690" fmla="*/ 1578717 w 7467600"/>
              <a:gd name="connsiteY690" fmla="*/ 3575982 h 6858000"/>
              <a:gd name="connsiteX691" fmla="*/ 2338780 w 7467600"/>
              <a:gd name="connsiteY691" fmla="*/ 3033725 h 6858000"/>
              <a:gd name="connsiteX692" fmla="*/ 1807991 w 7467600"/>
              <a:gd name="connsiteY692" fmla="*/ 2807184 h 6858000"/>
              <a:gd name="connsiteX693" fmla="*/ 1416358 w 7467600"/>
              <a:gd name="connsiteY693" fmla="*/ 3112571 h 6858000"/>
              <a:gd name="connsiteX694" fmla="*/ 939066 w 7467600"/>
              <a:gd name="connsiteY694" fmla="*/ 3378798 h 6858000"/>
              <a:gd name="connsiteX695" fmla="*/ 115099 w 7467600"/>
              <a:gd name="connsiteY695" fmla="*/ 3607650 h 6858000"/>
              <a:gd name="connsiteX696" fmla="*/ 97284 w 7467600"/>
              <a:gd name="connsiteY696" fmla="*/ 3520393 h 6858000"/>
              <a:gd name="connsiteX697" fmla="*/ 922050 w 7467600"/>
              <a:gd name="connsiteY697" fmla="*/ 3074867 h 6858000"/>
              <a:gd name="connsiteX698" fmla="*/ 1405265 w 7467600"/>
              <a:gd name="connsiteY698" fmla="*/ 3016319 h 6858000"/>
              <a:gd name="connsiteX699" fmla="*/ 1407512 w 7467600"/>
              <a:gd name="connsiteY699" fmla="*/ 3018001 h 6858000"/>
              <a:gd name="connsiteX700" fmla="*/ 1726266 w 7467600"/>
              <a:gd name="connsiteY700" fmla="*/ 2777274 h 6858000"/>
              <a:gd name="connsiteX701" fmla="*/ 625390 w 7467600"/>
              <a:gd name="connsiteY701" fmla="*/ 2514541 h 6858000"/>
              <a:gd name="connsiteX702" fmla="*/ 619799 w 7467600"/>
              <a:gd name="connsiteY702" fmla="*/ 2527180 h 6858000"/>
              <a:gd name="connsiteX703" fmla="*/ 310030 w 7467600"/>
              <a:gd name="connsiteY703" fmla="*/ 2771818 h 6858000"/>
              <a:gd name="connsiteX704" fmla="*/ 173877 w 7467600"/>
              <a:gd name="connsiteY704" fmla="*/ 2937056 h 6858000"/>
              <a:gd name="connsiteX705" fmla="*/ 77889 w 7467600"/>
              <a:gd name="connsiteY705" fmla="*/ 3138440 h 6858000"/>
              <a:gd name="connsiteX706" fmla="*/ 0 w 7467600"/>
              <a:gd name="connsiteY706" fmla="*/ 3271395 h 6858000"/>
              <a:gd name="connsiteX707" fmla="*/ 0 w 7467600"/>
              <a:gd name="connsiteY707" fmla="*/ 3153002 h 6858000"/>
              <a:gd name="connsiteX708" fmla="*/ 2386 w 7467600"/>
              <a:gd name="connsiteY708" fmla="*/ 3149203 h 6858000"/>
              <a:gd name="connsiteX709" fmla="*/ 89753 w 7467600"/>
              <a:gd name="connsiteY709" fmla="*/ 2987702 h 6858000"/>
              <a:gd name="connsiteX710" fmla="*/ 76869 w 7467600"/>
              <a:gd name="connsiteY710" fmla="*/ 3005404 h 6858000"/>
              <a:gd name="connsiteX711" fmla="*/ 32049 w 7467600"/>
              <a:gd name="connsiteY711" fmla="*/ 3065814 h 6858000"/>
              <a:gd name="connsiteX712" fmla="*/ 0 w 7467600"/>
              <a:gd name="connsiteY712" fmla="*/ 3108744 h 6858000"/>
              <a:gd name="connsiteX713" fmla="*/ 0 w 7467600"/>
              <a:gd name="connsiteY713" fmla="*/ 3058059 h 6858000"/>
              <a:gd name="connsiteX714" fmla="*/ 7610 w 7467600"/>
              <a:gd name="connsiteY714" fmla="*/ 3047889 h 6858000"/>
              <a:gd name="connsiteX715" fmla="*/ 52419 w 7467600"/>
              <a:gd name="connsiteY715" fmla="*/ 2987479 h 6858000"/>
              <a:gd name="connsiteX716" fmla="*/ 59142 w 7467600"/>
              <a:gd name="connsiteY716" fmla="*/ 2978488 h 6858000"/>
              <a:gd name="connsiteX717" fmla="*/ 0 w 7467600"/>
              <a:gd name="connsiteY717" fmla="*/ 3015334 h 6858000"/>
              <a:gd name="connsiteX718" fmla="*/ 0 w 7467600"/>
              <a:gd name="connsiteY718" fmla="*/ 2914286 h 6858000"/>
              <a:gd name="connsiteX719" fmla="*/ 36383 w 7467600"/>
              <a:gd name="connsiteY719" fmla="*/ 2901128 h 6858000"/>
              <a:gd name="connsiteX720" fmla="*/ 156329 w 7467600"/>
              <a:gd name="connsiteY720" fmla="*/ 2840533 h 6858000"/>
              <a:gd name="connsiteX721" fmla="*/ 358355 w 7467600"/>
              <a:gd name="connsiteY721" fmla="*/ 2620471 h 6858000"/>
              <a:gd name="connsiteX722" fmla="*/ 510577 w 7467600"/>
              <a:gd name="connsiteY722" fmla="*/ 2501244 h 6858000"/>
              <a:gd name="connsiteX723" fmla="*/ 211967 w 7467600"/>
              <a:gd name="connsiteY723" fmla="*/ 2479171 h 6858000"/>
              <a:gd name="connsiteX724" fmla="*/ 0 w 7467600"/>
              <a:gd name="connsiteY724" fmla="*/ 2476398 h 6858000"/>
              <a:gd name="connsiteX725" fmla="*/ 0 w 7467600"/>
              <a:gd name="connsiteY725" fmla="*/ 2389189 h 6858000"/>
              <a:gd name="connsiteX726" fmla="*/ 103062 w 7467600"/>
              <a:gd name="connsiteY726" fmla="*/ 2389518 h 6858000"/>
              <a:gd name="connsiteX727" fmla="*/ 510734 w 7467600"/>
              <a:gd name="connsiteY727" fmla="*/ 2416201 h 6858000"/>
              <a:gd name="connsiteX728" fmla="*/ 279257 w 7467600"/>
              <a:gd name="connsiteY728" fmla="*/ 2092102 h 6858000"/>
              <a:gd name="connsiteX729" fmla="*/ 65265 w 7467600"/>
              <a:gd name="connsiteY729" fmla="*/ 2006049 h 6858000"/>
              <a:gd name="connsiteX730" fmla="*/ 0 w 7467600"/>
              <a:gd name="connsiteY730" fmla="*/ 1982532 h 6858000"/>
              <a:gd name="connsiteX731" fmla="*/ 0 w 7467600"/>
              <a:gd name="connsiteY731" fmla="*/ 1912789 h 6858000"/>
              <a:gd name="connsiteX732" fmla="*/ 97460 w 7467600"/>
              <a:gd name="connsiteY732" fmla="*/ 1953725 h 6858000"/>
              <a:gd name="connsiteX733" fmla="*/ 221272 w 7467600"/>
              <a:gd name="connsiteY733" fmla="*/ 1980766 h 6858000"/>
              <a:gd name="connsiteX734" fmla="*/ 116765 w 7467600"/>
              <a:gd name="connsiteY734" fmla="*/ 1911033 h 6858000"/>
              <a:gd name="connsiteX735" fmla="*/ 16405 w 7467600"/>
              <a:gd name="connsiteY735" fmla="*/ 1803412 h 6858000"/>
              <a:gd name="connsiteX736" fmla="*/ 0 w 7467600"/>
              <a:gd name="connsiteY736" fmla="*/ 1784777 h 6858000"/>
              <a:gd name="connsiteX737" fmla="*/ 0 w 7467600"/>
              <a:gd name="connsiteY737" fmla="*/ 1740082 h 6858000"/>
              <a:gd name="connsiteX738" fmla="*/ 39394 w 7467600"/>
              <a:gd name="connsiteY738" fmla="*/ 1784856 h 6858000"/>
              <a:gd name="connsiteX739" fmla="*/ 135813 w 7467600"/>
              <a:gd name="connsiteY739" fmla="*/ 1888838 h 6858000"/>
              <a:gd name="connsiteX740" fmla="*/ 242575 w 7467600"/>
              <a:gd name="connsiteY740" fmla="*/ 1958841 h 6858000"/>
              <a:gd name="connsiteX741" fmla="*/ 82197 w 7467600"/>
              <a:gd name="connsiteY741" fmla="*/ 1754826 h 6858000"/>
              <a:gd name="connsiteX742" fmla="*/ 0 w 7467600"/>
              <a:gd name="connsiteY742" fmla="*/ 1679650 h 6858000"/>
              <a:gd name="connsiteX743" fmla="*/ 0 w 7467600"/>
              <a:gd name="connsiteY743" fmla="*/ 1602463 h 6858000"/>
              <a:gd name="connsiteX744" fmla="*/ 84689 w 7467600"/>
              <a:gd name="connsiteY744" fmla="*/ 1677442 h 6858000"/>
              <a:gd name="connsiteX745" fmla="*/ 298437 w 7467600"/>
              <a:gd name="connsiteY745" fmla="*/ 1968019 h 6858000"/>
              <a:gd name="connsiteX746" fmla="*/ 227269 w 7467600"/>
              <a:gd name="connsiteY746" fmla="*/ 1114064 h 6858000"/>
              <a:gd name="connsiteX747" fmla="*/ 248003 w 7467600"/>
              <a:gd name="connsiteY747" fmla="*/ 1089613 h 6858000"/>
              <a:gd name="connsiteX748" fmla="*/ 427020 w 7467600"/>
              <a:gd name="connsiteY748" fmla="*/ 1619803 h 6858000"/>
              <a:gd name="connsiteX749" fmla="*/ 340345 w 7467600"/>
              <a:gd name="connsiteY749" fmla="*/ 2027739 h 6858000"/>
              <a:gd name="connsiteX750" fmla="*/ 360865 w 7467600"/>
              <a:gd name="connsiteY750" fmla="*/ 2044827 h 6858000"/>
              <a:gd name="connsiteX751" fmla="*/ 560414 w 7467600"/>
              <a:gd name="connsiteY751" fmla="*/ 2421457 h 6858000"/>
              <a:gd name="connsiteX752" fmla="*/ 1359703 w 7467600"/>
              <a:gd name="connsiteY752" fmla="*/ 2578554 h 6858000"/>
              <a:gd name="connsiteX753" fmla="*/ 1359422 w 7467600"/>
              <a:gd name="connsiteY753" fmla="*/ 2577994 h 6858000"/>
              <a:gd name="connsiteX754" fmla="*/ 828701 w 7467600"/>
              <a:gd name="connsiteY754" fmla="*/ 1839520 h 6858000"/>
              <a:gd name="connsiteX755" fmla="*/ 494427 w 7467600"/>
              <a:gd name="connsiteY755" fmla="*/ 1092333 h 6858000"/>
              <a:gd name="connsiteX756" fmla="*/ 506322 w 7467600"/>
              <a:gd name="connsiteY756" fmla="*/ 1020997 h 6858000"/>
              <a:gd name="connsiteX757" fmla="*/ 4570198 w 7467600"/>
              <a:gd name="connsiteY757" fmla="*/ 978081 h 6858000"/>
              <a:gd name="connsiteX758" fmla="*/ 4523691 w 7467600"/>
              <a:gd name="connsiteY758" fmla="*/ 1127776 h 6858000"/>
              <a:gd name="connsiteX759" fmla="*/ 4509875 w 7467600"/>
              <a:gd name="connsiteY759" fmla="*/ 1167552 h 6858000"/>
              <a:gd name="connsiteX760" fmla="*/ 4478168 w 7467600"/>
              <a:gd name="connsiteY760" fmla="*/ 1260735 h 6858000"/>
              <a:gd name="connsiteX761" fmla="*/ 4409309 w 7467600"/>
              <a:gd name="connsiteY761" fmla="*/ 1666996 h 6858000"/>
              <a:gd name="connsiteX762" fmla="*/ 4370031 w 7467600"/>
              <a:gd name="connsiteY762" fmla="*/ 1955666 h 6858000"/>
              <a:gd name="connsiteX763" fmla="*/ 4570198 w 7467600"/>
              <a:gd name="connsiteY763" fmla="*/ 978081 h 6858000"/>
              <a:gd name="connsiteX764" fmla="*/ 4557898 w 7467600"/>
              <a:gd name="connsiteY764" fmla="*/ 900011 h 6858000"/>
              <a:gd name="connsiteX765" fmla="*/ 4344840 w 7467600"/>
              <a:gd name="connsiteY765" fmla="*/ 1922038 h 6858000"/>
              <a:gd name="connsiteX766" fmla="*/ 4378710 w 7467600"/>
              <a:gd name="connsiteY766" fmla="*/ 1665516 h 6858000"/>
              <a:gd name="connsiteX767" fmla="*/ 4448798 w 7467600"/>
              <a:gd name="connsiteY767" fmla="*/ 1253024 h 6858000"/>
              <a:gd name="connsiteX768" fmla="*/ 4480315 w 7467600"/>
              <a:gd name="connsiteY768" fmla="*/ 1158454 h 6858000"/>
              <a:gd name="connsiteX769" fmla="*/ 4494133 w 7467600"/>
              <a:gd name="connsiteY769" fmla="*/ 1118676 h 6858000"/>
              <a:gd name="connsiteX770" fmla="*/ 4557898 w 7467600"/>
              <a:gd name="connsiteY770" fmla="*/ 900011 h 6858000"/>
              <a:gd name="connsiteX771" fmla="*/ 5870151 w 7467600"/>
              <a:gd name="connsiteY771" fmla="*/ 898890 h 6858000"/>
              <a:gd name="connsiteX772" fmla="*/ 5861335 w 7467600"/>
              <a:gd name="connsiteY772" fmla="*/ 899177 h 6858000"/>
              <a:gd name="connsiteX773" fmla="*/ 5843702 w 7467600"/>
              <a:gd name="connsiteY773" fmla="*/ 899748 h 6858000"/>
              <a:gd name="connsiteX774" fmla="*/ 5651107 w 7467600"/>
              <a:gd name="connsiteY774" fmla="*/ 920306 h 6858000"/>
              <a:gd name="connsiteX775" fmla="*/ 5459407 w 7467600"/>
              <a:gd name="connsiteY775" fmla="*/ 940975 h 6858000"/>
              <a:gd name="connsiteX776" fmla="*/ 5374846 w 7467600"/>
              <a:gd name="connsiteY776" fmla="*/ 941988 h 6858000"/>
              <a:gd name="connsiteX777" fmla="*/ 5256105 w 7467600"/>
              <a:gd name="connsiteY777" fmla="*/ 945632 h 6858000"/>
              <a:gd name="connsiteX778" fmla="*/ 5107071 w 7467600"/>
              <a:gd name="connsiteY778" fmla="*/ 969720 h 6858000"/>
              <a:gd name="connsiteX779" fmla="*/ 4998681 w 7467600"/>
              <a:gd name="connsiteY779" fmla="*/ 988771 h 6858000"/>
              <a:gd name="connsiteX780" fmla="*/ 5870151 w 7467600"/>
              <a:gd name="connsiteY780" fmla="*/ 898890 h 6858000"/>
              <a:gd name="connsiteX781" fmla="*/ 5504425 w 7467600"/>
              <a:gd name="connsiteY781" fmla="*/ 848067 h 6858000"/>
              <a:gd name="connsiteX782" fmla="*/ 4968849 w 7467600"/>
              <a:gd name="connsiteY782" fmla="*/ 962318 h 6858000"/>
              <a:gd name="connsiteX783" fmla="*/ 5104039 w 7467600"/>
              <a:gd name="connsiteY783" fmla="*/ 940634 h 6858000"/>
              <a:gd name="connsiteX784" fmla="*/ 5256311 w 7467600"/>
              <a:gd name="connsiteY784" fmla="*/ 916490 h 6858000"/>
              <a:gd name="connsiteX785" fmla="*/ 5377381 w 7467600"/>
              <a:gd name="connsiteY785" fmla="*/ 912671 h 6858000"/>
              <a:gd name="connsiteX786" fmla="*/ 5460148 w 7467600"/>
              <a:gd name="connsiteY786" fmla="*/ 911442 h 6858000"/>
              <a:gd name="connsiteX787" fmla="*/ 5648971 w 7467600"/>
              <a:gd name="connsiteY787" fmla="*/ 891331 h 6858000"/>
              <a:gd name="connsiteX788" fmla="*/ 5844807 w 7467600"/>
              <a:gd name="connsiteY788" fmla="*/ 870718 h 6858000"/>
              <a:gd name="connsiteX789" fmla="*/ 5862975 w 7467600"/>
              <a:gd name="connsiteY789" fmla="*/ 869756 h 6858000"/>
              <a:gd name="connsiteX790" fmla="*/ 5920887 w 7467600"/>
              <a:gd name="connsiteY790" fmla="*/ 865929 h 6858000"/>
              <a:gd name="connsiteX791" fmla="*/ 5504425 w 7467600"/>
              <a:gd name="connsiteY791" fmla="*/ 848067 h 6858000"/>
              <a:gd name="connsiteX792" fmla="*/ 3607114 w 7467600"/>
              <a:gd name="connsiteY792" fmla="*/ 467441 h 6858000"/>
              <a:gd name="connsiteX793" fmla="*/ 3296242 w 7467600"/>
              <a:gd name="connsiteY793" fmla="*/ 807991 h 6858000"/>
              <a:gd name="connsiteX794" fmla="*/ 3174674 w 7467600"/>
              <a:gd name="connsiteY794" fmla="*/ 919759 h 6858000"/>
              <a:gd name="connsiteX795" fmla="*/ 3042978 w 7467600"/>
              <a:gd name="connsiteY795" fmla="*/ 1054894 h 6858000"/>
              <a:gd name="connsiteX796" fmla="*/ 2968914 w 7467600"/>
              <a:gd name="connsiteY796" fmla="*/ 1133756 h 6858000"/>
              <a:gd name="connsiteX797" fmla="*/ 3103823 w 7467600"/>
              <a:gd name="connsiteY797" fmla="*/ 1026814 h 6858000"/>
              <a:gd name="connsiteX798" fmla="*/ 3607114 w 7467600"/>
              <a:gd name="connsiteY798" fmla="*/ 467441 h 6858000"/>
              <a:gd name="connsiteX799" fmla="*/ 3744487 w 7467600"/>
              <a:gd name="connsiteY799" fmla="*/ 383136 h 6858000"/>
              <a:gd name="connsiteX800" fmla="*/ 3970213 w 7467600"/>
              <a:gd name="connsiteY800" fmla="*/ 995559 h 6858000"/>
              <a:gd name="connsiteX801" fmla="*/ 3744487 w 7467600"/>
              <a:gd name="connsiteY801" fmla="*/ 383136 h 6858000"/>
              <a:gd name="connsiteX802" fmla="*/ 3624562 w 7467600"/>
              <a:gd name="connsiteY802" fmla="*/ 367041 h 6858000"/>
              <a:gd name="connsiteX803" fmla="*/ 3489712 w 7467600"/>
              <a:gd name="connsiteY803" fmla="*/ 485386 h 6858000"/>
              <a:gd name="connsiteX804" fmla="*/ 3182994 w 7467600"/>
              <a:gd name="connsiteY804" fmla="*/ 828265 h 6858000"/>
              <a:gd name="connsiteX805" fmla="*/ 2892114 w 7467600"/>
              <a:gd name="connsiteY805" fmla="*/ 1172635 h 6858000"/>
              <a:gd name="connsiteX806" fmla="*/ 3021459 w 7467600"/>
              <a:gd name="connsiteY806" fmla="*/ 1035385 h 6858000"/>
              <a:gd name="connsiteX807" fmla="*/ 3153873 w 7467600"/>
              <a:gd name="connsiteY807" fmla="*/ 898971 h 6858000"/>
              <a:gd name="connsiteX808" fmla="*/ 3276511 w 7467600"/>
              <a:gd name="connsiteY808" fmla="*/ 786423 h 6858000"/>
              <a:gd name="connsiteX809" fmla="*/ 3584154 w 7467600"/>
              <a:gd name="connsiteY809" fmla="*/ 448218 h 6858000"/>
              <a:gd name="connsiteX810" fmla="*/ 3624562 w 7467600"/>
              <a:gd name="connsiteY810" fmla="*/ 367041 h 6858000"/>
              <a:gd name="connsiteX811" fmla="*/ 3766672 w 7467600"/>
              <a:gd name="connsiteY811" fmla="*/ 359429 h 6858000"/>
              <a:gd name="connsiteX812" fmla="*/ 3996338 w 7467600"/>
              <a:gd name="connsiteY812" fmla="*/ 968237 h 6858000"/>
              <a:gd name="connsiteX813" fmla="*/ 3766672 w 7467600"/>
              <a:gd name="connsiteY813" fmla="*/ 359429 h 6858000"/>
              <a:gd name="connsiteX814" fmla="*/ 5805386 w 7467600"/>
              <a:gd name="connsiteY814" fmla="*/ 239240 h 6858000"/>
              <a:gd name="connsiteX815" fmla="*/ 5736947 w 7467600"/>
              <a:gd name="connsiteY815" fmla="*/ 261367 h 6858000"/>
              <a:gd name="connsiteX816" fmla="*/ 5427012 w 7467600"/>
              <a:gd name="connsiteY816" fmla="*/ 311272 h 6858000"/>
              <a:gd name="connsiteX817" fmla="*/ 5147818 w 7467600"/>
              <a:gd name="connsiteY817" fmla="*/ 322112 h 6858000"/>
              <a:gd name="connsiteX818" fmla="*/ 5060854 w 7467600"/>
              <a:gd name="connsiteY818" fmla="*/ 311882 h 6858000"/>
              <a:gd name="connsiteX819" fmla="*/ 4945989 w 7467600"/>
              <a:gd name="connsiteY819" fmla="*/ 300516 h 6858000"/>
              <a:gd name="connsiteX820" fmla="*/ 5410479 w 7467600"/>
              <a:gd name="connsiteY820" fmla="*/ 348434 h 6858000"/>
              <a:gd name="connsiteX821" fmla="*/ 5805386 w 7467600"/>
              <a:gd name="connsiteY821" fmla="*/ 239240 h 6858000"/>
              <a:gd name="connsiteX822" fmla="*/ 5905192 w 7467600"/>
              <a:gd name="connsiteY822" fmla="*/ 163079 h 6858000"/>
              <a:gd name="connsiteX823" fmla="*/ 5865655 w 7467600"/>
              <a:gd name="connsiteY823" fmla="*/ 171901 h 6858000"/>
              <a:gd name="connsiteX824" fmla="*/ 5259740 w 7467600"/>
              <a:gd name="connsiteY824" fmla="*/ 257013 h 6858000"/>
              <a:gd name="connsiteX825" fmla="*/ 5208466 w 7467600"/>
              <a:gd name="connsiteY825" fmla="*/ 257550 h 6858000"/>
              <a:gd name="connsiteX826" fmla="*/ 4980204 w 7467600"/>
              <a:gd name="connsiteY826" fmla="*/ 271903 h 6858000"/>
              <a:gd name="connsiteX827" fmla="*/ 5068068 w 7467600"/>
              <a:gd name="connsiteY827" fmla="*/ 282244 h 6858000"/>
              <a:gd name="connsiteX828" fmla="*/ 5153231 w 7467600"/>
              <a:gd name="connsiteY828" fmla="*/ 292240 h 6858000"/>
              <a:gd name="connsiteX829" fmla="*/ 5426491 w 7467600"/>
              <a:gd name="connsiteY829" fmla="*/ 281128 h 6858000"/>
              <a:gd name="connsiteX830" fmla="*/ 5731212 w 7467600"/>
              <a:gd name="connsiteY830" fmla="*/ 231951 h 6858000"/>
              <a:gd name="connsiteX831" fmla="*/ 5905192 w 7467600"/>
              <a:gd name="connsiteY831" fmla="*/ 163079 h 6858000"/>
              <a:gd name="connsiteX832" fmla="*/ 5944437 w 7467600"/>
              <a:gd name="connsiteY832" fmla="*/ 113829 h 6858000"/>
              <a:gd name="connsiteX833" fmla="*/ 5825032 w 7467600"/>
              <a:gd name="connsiteY833" fmla="*/ 146405 h 6858000"/>
              <a:gd name="connsiteX834" fmla="*/ 4955599 w 7467600"/>
              <a:gd name="connsiteY834" fmla="*/ 247008 h 6858000"/>
              <a:gd name="connsiteX835" fmla="*/ 5210104 w 7467600"/>
              <a:gd name="connsiteY835" fmla="*/ 228123 h 6858000"/>
              <a:gd name="connsiteX836" fmla="*/ 5261015 w 7467600"/>
              <a:gd name="connsiteY836" fmla="*/ 227087 h 6858000"/>
              <a:gd name="connsiteX837" fmla="*/ 5861181 w 7467600"/>
              <a:gd name="connsiteY837" fmla="*/ 143093 h 6858000"/>
              <a:gd name="connsiteX838" fmla="*/ 5961252 w 7467600"/>
              <a:gd name="connsiteY838" fmla="*/ 114820 h 6858000"/>
              <a:gd name="connsiteX839" fmla="*/ 5944437 w 7467600"/>
              <a:gd name="connsiteY839" fmla="*/ 113829 h 6858000"/>
              <a:gd name="connsiteX840" fmla="*/ 3882765 w 7467600"/>
              <a:gd name="connsiteY840" fmla="*/ 0 h 6858000"/>
              <a:gd name="connsiteX841" fmla="*/ 3995099 w 7467600"/>
              <a:gd name="connsiteY841" fmla="*/ 0 h 6858000"/>
              <a:gd name="connsiteX842" fmla="*/ 4163818 w 7467600"/>
              <a:gd name="connsiteY842" fmla="*/ 234104 h 6858000"/>
              <a:gd name="connsiteX843" fmla="*/ 4172099 w 7467600"/>
              <a:gd name="connsiteY843" fmla="*/ 234207 h 6858000"/>
              <a:gd name="connsiteX844" fmla="*/ 4784282 w 7467600"/>
              <a:gd name="connsiteY844" fmla="*/ 276561 h 6858000"/>
              <a:gd name="connsiteX845" fmla="*/ 4801687 w 7467600"/>
              <a:gd name="connsiteY845" fmla="*/ 267764 h 6858000"/>
              <a:gd name="connsiteX846" fmla="*/ 6082788 w 7467600"/>
              <a:gd name="connsiteY846" fmla="*/ 64119 h 6858000"/>
              <a:gd name="connsiteX847" fmla="*/ 6099442 w 7467600"/>
              <a:gd name="connsiteY847" fmla="*/ 82568 h 6858000"/>
              <a:gd name="connsiteX848" fmla="*/ 4804137 w 7467600"/>
              <a:gd name="connsiteY848" fmla="*/ 320931 h 6858000"/>
              <a:gd name="connsiteX849" fmla="*/ 4227047 w 7467600"/>
              <a:gd name="connsiteY849" fmla="*/ 313415 h 6858000"/>
              <a:gd name="connsiteX850" fmla="*/ 4346041 w 7467600"/>
              <a:gd name="connsiteY850" fmla="*/ 456086 h 6858000"/>
              <a:gd name="connsiteX851" fmla="*/ 4870967 w 7467600"/>
              <a:gd name="connsiteY851" fmla="*/ 963061 h 6858000"/>
              <a:gd name="connsiteX852" fmla="*/ 4889647 w 7467600"/>
              <a:gd name="connsiteY852" fmla="*/ 957147 h 6858000"/>
              <a:gd name="connsiteX853" fmla="*/ 5422504 w 7467600"/>
              <a:gd name="connsiteY853" fmla="*/ 805191 h 6858000"/>
              <a:gd name="connsiteX854" fmla="*/ 6087656 w 7467600"/>
              <a:gd name="connsiteY854" fmla="*/ 826703 h 6858000"/>
              <a:gd name="connsiteX855" fmla="*/ 6058717 w 7467600"/>
              <a:gd name="connsiteY855" fmla="*/ 865992 h 6858000"/>
              <a:gd name="connsiteX856" fmla="*/ 4974153 w 7467600"/>
              <a:gd name="connsiteY856" fmla="*/ 1045456 h 6858000"/>
              <a:gd name="connsiteX857" fmla="*/ 5627835 w 7467600"/>
              <a:gd name="connsiteY857" fmla="*/ 1472077 h 6858000"/>
              <a:gd name="connsiteX858" fmla="*/ 5629817 w 7467600"/>
              <a:gd name="connsiteY858" fmla="*/ 1471412 h 6858000"/>
              <a:gd name="connsiteX859" fmla="*/ 5634124 w 7467600"/>
              <a:gd name="connsiteY859" fmla="*/ 1470572 h 6858000"/>
              <a:gd name="connsiteX860" fmla="*/ 5755832 w 7467600"/>
              <a:gd name="connsiteY860" fmla="*/ 1383886 h 6858000"/>
              <a:gd name="connsiteX861" fmla="*/ 6014186 w 7467600"/>
              <a:gd name="connsiteY861" fmla="*/ 1279799 h 6858000"/>
              <a:gd name="connsiteX862" fmla="*/ 6901619 w 7467600"/>
              <a:gd name="connsiteY862" fmla="*/ 1047874 h 6858000"/>
              <a:gd name="connsiteX863" fmla="*/ 6931566 w 7467600"/>
              <a:gd name="connsiteY863" fmla="*/ 1062034 h 6858000"/>
              <a:gd name="connsiteX864" fmla="*/ 5790982 w 7467600"/>
              <a:gd name="connsiteY864" fmla="*/ 1561380 h 6858000"/>
              <a:gd name="connsiteX865" fmla="*/ 6188971 w 7467600"/>
              <a:gd name="connsiteY865" fmla="*/ 1755168 h 6858000"/>
              <a:gd name="connsiteX866" fmla="*/ 6202446 w 7467600"/>
              <a:gd name="connsiteY866" fmla="*/ 1752268 h 6858000"/>
              <a:gd name="connsiteX867" fmla="*/ 7179560 w 7467600"/>
              <a:gd name="connsiteY867" fmla="*/ 1467551 h 6858000"/>
              <a:gd name="connsiteX868" fmla="*/ 7158730 w 7467600"/>
              <a:gd name="connsiteY868" fmla="*/ 1507835 h 6858000"/>
              <a:gd name="connsiteX869" fmla="*/ 6326959 w 7467600"/>
              <a:gd name="connsiteY869" fmla="*/ 1817686 h 6858000"/>
              <a:gd name="connsiteX870" fmla="*/ 6537433 w 7467600"/>
              <a:gd name="connsiteY870" fmla="*/ 1907790 h 6858000"/>
              <a:gd name="connsiteX871" fmla="*/ 6550221 w 7467600"/>
              <a:gd name="connsiteY871" fmla="*/ 1910729 h 6858000"/>
              <a:gd name="connsiteX872" fmla="*/ 6964438 w 7467600"/>
              <a:gd name="connsiteY872" fmla="*/ 2209505 h 6858000"/>
              <a:gd name="connsiteX873" fmla="*/ 7367862 w 7467600"/>
              <a:gd name="connsiteY873" fmla="*/ 2806833 h 6858000"/>
              <a:gd name="connsiteX874" fmla="*/ 7364329 w 7467600"/>
              <a:gd name="connsiteY874" fmla="*/ 2826907 h 6858000"/>
              <a:gd name="connsiteX875" fmla="*/ 7290545 w 7467600"/>
              <a:gd name="connsiteY875" fmla="*/ 2850663 h 6858000"/>
              <a:gd name="connsiteX876" fmla="*/ 6472036 w 7467600"/>
              <a:gd name="connsiteY876" fmla="*/ 1959003 h 6858000"/>
              <a:gd name="connsiteX877" fmla="*/ 5792897 w 7467600"/>
              <a:gd name="connsiteY877" fmla="*/ 1647747 h 6858000"/>
              <a:gd name="connsiteX878" fmla="*/ 5842751 w 7467600"/>
              <a:gd name="connsiteY878" fmla="*/ 1816112 h 6858000"/>
              <a:gd name="connsiteX879" fmla="*/ 5847424 w 7467600"/>
              <a:gd name="connsiteY879" fmla="*/ 1815776 h 6858000"/>
              <a:gd name="connsiteX880" fmla="*/ 6399821 w 7467600"/>
              <a:gd name="connsiteY880" fmla="*/ 2344799 h 6858000"/>
              <a:gd name="connsiteX881" fmla="*/ 6323232 w 7467600"/>
              <a:gd name="connsiteY881" fmla="*/ 2389634 h 6858000"/>
              <a:gd name="connsiteX882" fmla="*/ 5942958 w 7467600"/>
              <a:gd name="connsiteY882" fmla="*/ 2077708 h 6858000"/>
              <a:gd name="connsiteX883" fmla="*/ 5921559 w 7467600"/>
              <a:gd name="connsiteY883" fmla="*/ 2378596 h 6858000"/>
              <a:gd name="connsiteX884" fmla="*/ 5817651 w 7467600"/>
              <a:gd name="connsiteY884" fmla="*/ 3023919 h 6858000"/>
              <a:gd name="connsiteX885" fmla="*/ 5729634 w 7467600"/>
              <a:gd name="connsiteY885" fmla="*/ 3051849 h 6858000"/>
              <a:gd name="connsiteX886" fmla="*/ 5611018 w 7467600"/>
              <a:gd name="connsiteY886" fmla="*/ 2316769 h 6858000"/>
              <a:gd name="connsiteX887" fmla="*/ 5687608 w 7467600"/>
              <a:gd name="connsiteY887" fmla="*/ 2039972 h 6858000"/>
              <a:gd name="connsiteX888" fmla="*/ 5657554 w 7467600"/>
              <a:gd name="connsiteY888" fmla="*/ 1576445 h 6858000"/>
              <a:gd name="connsiteX889" fmla="*/ 5150475 w 7467600"/>
              <a:gd name="connsiteY889" fmla="*/ 1274012 h 6858000"/>
              <a:gd name="connsiteX890" fmla="*/ 5349142 w 7467600"/>
              <a:gd name="connsiteY890" fmla="*/ 2204405 h 6858000"/>
              <a:gd name="connsiteX891" fmla="*/ 5262214 w 7467600"/>
              <a:gd name="connsiteY891" fmla="*/ 2233836 h 6858000"/>
              <a:gd name="connsiteX892" fmla="*/ 4981539 w 7467600"/>
              <a:gd name="connsiteY892" fmla="*/ 1542201 h 6858000"/>
              <a:gd name="connsiteX893" fmla="*/ 4958461 w 7467600"/>
              <a:gd name="connsiteY893" fmla="*/ 1136957 h 6858000"/>
              <a:gd name="connsiteX894" fmla="*/ 4655015 w 7467600"/>
              <a:gd name="connsiteY894" fmla="*/ 891426 h 6858000"/>
              <a:gd name="connsiteX895" fmla="*/ 4348002 w 7467600"/>
              <a:gd name="connsiteY895" fmla="*/ 2205895 h 6858000"/>
              <a:gd name="connsiteX896" fmla="*/ 4262250 w 7467600"/>
              <a:gd name="connsiteY896" fmla="*/ 2219972 h 6858000"/>
              <a:gd name="connsiteX897" fmla="*/ 4550611 w 7467600"/>
              <a:gd name="connsiteY897" fmla="*/ 817540 h 6858000"/>
              <a:gd name="connsiteX898" fmla="*/ 4564418 w 7467600"/>
              <a:gd name="connsiteY898" fmla="*/ 808293 h 6858000"/>
              <a:gd name="connsiteX899" fmla="*/ 4266388 w 7467600"/>
              <a:gd name="connsiteY899" fmla="*/ 500083 h 6858000"/>
              <a:gd name="connsiteX900" fmla="*/ 4032842 w 7467600"/>
              <a:gd name="connsiteY900" fmla="*/ 211809 h 6858000"/>
              <a:gd name="connsiteX901" fmla="*/ 3882765 w 7467600"/>
              <a:gd name="connsiteY901" fmla="*/ 0 h 6858000"/>
              <a:gd name="connsiteX902" fmla="*/ 3721337 w 7467600"/>
              <a:gd name="connsiteY902" fmla="*/ 0 h 6858000"/>
              <a:gd name="connsiteX903" fmla="*/ 3797544 w 7467600"/>
              <a:gd name="connsiteY903" fmla="*/ 0 h 6858000"/>
              <a:gd name="connsiteX904" fmla="*/ 3775734 w 7467600"/>
              <a:gd name="connsiteY904" fmla="*/ 95131 h 6858000"/>
              <a:gd name="connsiteX905" fmla="*/ 3724807 w 7467600"/>
              <a:gd name="connsiteY905" fmla="*/ 272257 h 6858000"/>
              <a:gd name="connsiteX906" fmla="*/ 3726844 w 7467600"/>
              <a:gd name="connsiteY906" fmla="*/ 282988 h 6858000"/>
              <a:gd name="connsiteX907" fmla="*/ 3742664 w 7467600"/>
              <a:gd name="connsiteY907" fmla="*/ 279918 h 6858000"/>
              <a:gd name="connsiteX908" fmla="*/ 4103910 w 7467600"/>
              <a:gd name="connsiteY908" fmla="*/ 1161917 h 6858000"/>
              <a:gd name="connsiteX909" fmla="*/ 4020269 w 7467600"/>
              <a:gd name="connsiteY909" fmla="*/ 1200406 h 6858000"/>
              <a:gd name="connsiteX910" fmla="*/ 3674882 w 7467600"/>
              <a:gd name="connsiteY910" fmla="*/ 488524 h 6858000"/>
              <a:gd name="connsiteX911" fmla="*/ 3132682 w 7467600"/>
              <a:gd name="connsiteY911" fmla="*/ 1072284 h 6858000"/>
              <a:gd name="connsiteX912" fmla="*/ 2716346 w 7467600"/>
              <a:gd name="connsiteY912" fmla="*/ 1276376 h 6858000"/>
              <a:gd name="connsiteX913" fmla="*/ 2716772 w 7467600"/>
              <a:gd name="connsiteY913" fmla="*/ 1255462 h 6858000"/>
              <a:gd name="connsiteX914" fmla="*/ 3471096 w 7467600"/>
              <a:gd name="connsiteY914" fmla="*/ 437072 h 6858000"/>
              <a:gd name="connsiteX915" fmla="*/ 3639057 w 7467600"/>
              <a:gd name="connsiteY915" fmla="*/ 286334 h 6858000"/>
              <a:gd name="connsiteX916" fmla="*/ 3640309 w 7467600"/>
              <a:gd name="connsiteY916" fmla="*/ 284664 h 6858000"/>
              <a:gd name="connsiteX917" fmla="*/ 3646022 w 7467600"/>
              <a:gd name="connsiteY917" fmla="*/ 276711 h 6858000"/>
              <a:gd name="connsiteX918" fmla="*/ 3707943 w 7467600"/>
              <a:gd name="connsiteY918" fmla="*/ 65958 h 6858000"/>
              <a:gd name="connsiteX919" fmla="*/ 3721337 w 7467600"/>
              <a:gd name="connsiteY919" fmla="*/ 0 h 6858000"/>
              <a:gd name="connsiteX920" fmla="*/ 2867960 w 7467600"/>
              <a:gd name="connsiteY920" fmla="*/ 0 h 6858000"/>
              <a:gd name="connsiteX921" fmla="*/ 2926351 w 7467600"/>
              <a:gd name="connsiteY921" fmla="*/ 0 h 6858000"/>
              <a:gd name="connsiteX922" fmla="*/ 2902823 w 7467600"/>
              <a:gd name="connsiteY922" fmla="*/ 262929 h 6858000"/>
              <a:gd name="connsiteX923" fmla="*/ 2940663 w 7467600"/>
              <a:gd name="connsiteY923" fmla="*/ 140884 h 6858000"/>
              <a:gd name="connsiteX924" fmla="*/ 2947039 w 7467600"/>
              <a:gd name="connsiteY924" fmla="*/ 122524 h 6858000"/>
              <a:gd name="connsiteX925" fmla="*/ 2984316 w 7467600"/>
              <a:gd name="connsiteY925" fmla="*/ 0 h 6858000"/>
              <a:gd name="connsiteX926" fmla="*/ 3016114 w 7467600"/>
              <a:gd name="connsiteY926" fmla="*/ 0 h 6858000"/>
              <a:gd name="connsiteX927" fmla="*/ 2979949 w 7467600"/>
              <a:gd name="connsiteY927" fmla="*/ 119274 h 6858000"/>
              <a:gd name="connsiteX928" fmla="*/ 3023879 w 7467600"/>
              <a:gd name="connsiteY928" fmla="*/ 0 h 6858000"/>
              <a:gd name="connsiteX929" fmla="*/ 3105400 w 7467600"/>
              <a:gd name="connsiteY929" fmla="*/ 0 h 6858000"/>
              <a:gd name="connsiteX930" fmla="*/ 3094669 w 7467600"/>
              <a:gd name="connsiteY930" fmla="*/ 30308 h 6858000"/>
              <a:gd name="connsiteX931" fmla="*/ 2901945 w 7467600"/>
              <a:gd name="connsiteY931" fmla="*/ 466538 h 6858000"/>
              <a:gd name="connsiteX932" fmla="*/ 2815209 w 7467600"/>
              <a:gd name="connsiteY932" fmla="*/ 497361 h 6858000"/>
              <a:gd name="connsiteX933" fmla="*/ 2844845 w 7467600"/>
              <a:gd name="connsiteY933" fmla="*/ 127638 h 6858000"/>
              <a:gd name="connsiteX934" fmla="*/ 2867960 w 7467600"/>
              <a:gd name="connsiteY934" fmla="*/ 0 h 6858000"/>
              <a:gd name="connsiteX935" fmla="*/ 1057230 w 7467600"/>
              <a:gd name="connsiteY935" fmla="*/ 0 h 6858000"/>
              <a:gd name="connsiteX936" fmla="*/ 1111003 w 7467600"/>
              <a:gd name="connsiteY936" fmla="*/ 0 h 6858000"/>
              <a:gd name="connsiteX937" fmla="*/ 1125553 w 7467600"/>
              <a:gd name="connsiteY937" fmla="*/ 52588 h 6858000"/>
              <a:gd name="connsiteX938" fmla="*/ 1304276 w 7467600"/>
              <a:gd name="connsiteY938" fmla="*/ 476275 h 6858000"/>
              <a:gd name="connsiteX939" fmla="*/ 1492066 w 7467600"/>
              <a:gd name="connsiteY939" fmla="*/ 886333 h 6858000"/>
              <a:gd name="connsiteX940" fmla="*/ 1423698 w 7467600"/>
              <a:gd name="connsiteY940" fmla="*/ 710817 h 6858000"/>
              <a:gd name="connsiteX941" fmla="*/ 1357609 w 7467600"/>
              <a:gd name="connsiteY941" fmla="*/ 532892 h 6858000"/>
              <a:gd name="connsiteX942" fmla="*/ 1309550 w 7467600"/>
              <a:gd name="connsiteY942" fmla="*/ 374031 h 6858000"/>
              <a:gd name="connsiteX943" fmla="*/ 1193673 w 7467600"/>
              <a:gd name="connsiteY943" fmla="*/ 49533 h 6858000"/>
              <a:gd name="connsiteX944" fmla="*/ 1164391 w 7467600"/>
              <a:gd name="connsiteY944" fmla="*/ 0 h 6858000"/>
              <a:gd name="connsiteX945" fmla="*/ 1200666 w 7467600"/>
              <a:gd name="connsiteY945" fmla="*/ 0 h 6858000"/>
              <a:gd name="connsiteX946" fmla="*/ 1223408 w 7467600"/>
              <a:gd name="connsiteY946" fmla="*/ 38996 h 6858000"/>
              <a:gd name="connsiteX947" fmla="*/ 1339635 w 7467600"/>
              <a:gd name="connsiteY947" fmla="*/ 365517 h 6858000"/>
              <a:gd name="connsiteX948" fmla="*/ 1387469 w 7467600"/>
              <a:gd name="connsiteY948" fmla="*/ 523079 h 6858000"/>
              <a:gd name="connsiteX949" fmla="*/ 1452685 w 7467600"/>
              <a:gd name="connsiteY949" fmla="*/ 699806 h 6858000"/>
              <a:gd name="connsiteX950" fmla="*/ 1492092 w 7467600"/>
              <a:gd name="connsiteY950" fmla="*/ 800424 h 6858000"/>
              <a:gd name="connsiteX951" fmla="*/ 1455302 w 7467600"/>
              <a:gd name="connsiteY951" fmla="*/ 632913 h 6858000"/>
              <a:gd name="connsiteX952" fmla="*/ 1222336 w 7467600"/>
              <a:gd name="connsiteY952" fmla="*/ 9480 h 6858000"/>
              <a:gd name="connsiteX953" fmla="*/ 1214634 w 7467600"/>
              <a:gd name="connsiteY953" fmla="*/ 0 h 6858000"/>
              <a:gd name="connsiteX954" fmla="*/ 1289827 w 7467600"/>
              <a:gd name="connsiteY954" fmla="*/ 0 h 6858000"/>
              <a:gd name="connsiteX955" fmla="*/ 1321076 w 7467600"/>
              <a:gd name="connsiteY955" fmla="*/ 59722 h 6858000"/>
              <a:gd name="connsiteX956" fmla="*/ 1512579 w 7467600"/>
              <a:gd name="connsiteY956" fmla="*/ 626441 h 6858000"/>
              <a:gd name="connsiteX957" fmla="*/ 1506076 w 7467600"/>
              <a:gd name="connsiteY957" fmla="*/ 1089289 h 6858000"/>
              <a:gd name="connsiteX958" fmla="*/ 1486346 w 7467600"/>
              <a:gd name="connsiteY958" fmla="*/ 1079919 h 6858000"/>
              <a:gd name="connsiteX959" fmla="*/ 1070511 w 7467600"/>
              <a:gd name="connsiteY959" fmla="*/ 48609 h 6858000"/>
              <a:gd name="connsiteX960" fmla="*/ 1057230 w 7467600"/>
              <a:gd name="connsiteY960" fmla="*/ 0 h 6858000"/>
              <a:gd name="connsiteX961" fmla="*/ 43151 w 7467600"/>
              <a:gd name="connsiteY961" fmla="*/ 0 h 6858000"/>
              <a:gd name="connsiteX962" fmla="*/ 95283 w 7467600"/>
              <a:gd name="connsiteY962" fmla="*/ 0 h 6858000"/>
              <a:gd name="connsiteX963" fmla="*/ 300708 w 7467600"/>
              <a:gd name="connsiteY963" fmla="*/ 154571 h 6858000"/>
              <a:gd name="connsiteX964" fmla="*/ 530414 w 7467600"/>
              <a:gd name="connsiteY964" fmla="*/ 354673 h 6858000"/>
              <a:gd name="connsiteX965" fmla="*/ 333785 w 7467600"/>
              <a:gd name="connsiteY965" fmla="*/ 161564 h 6858000"/>
              <a:gd name="connsiteX966" fmla="*/ 147005 w 7467600"/>
              <a:gd name="connsiteY966" fmla="*/ 0 h 6858000"/>
              <a:gd name="connsiteX967" fmla="*/ 272509 w 7467600"/>
              <a:gd name="connsiteY967" fmla="*/ 0 h 6858000"/>
              <a:gd name="connsiteX968" fmla="*/ 326276 w 7467600"/>
              <a:gd name="connsiteY968" fmla="*/ 45847 h 6858000"/>
              <a:gd name="connsiteX969" fmla="*/ 823759 w 7467600"/>
              <a:gd name="connsiteY969" fmla="*/ 574145 h 6858000"/>
              <a:gd name="connsiteX970" fmla="*/ 811254 w 7467600"/>
              <a:gd name="connsiteY970" fmla="*/ 665546 h 6858000"/>
              <a:gd name="connsiteX971" fmla="*/ 154042 w 7467600"/>
              <a:gd name="connsiteY971" fmla="*/ 261522 h 6858000"/>
              <a:gd name="connsiteX972" fmla="*/ 13550 w 7467600"/>
              <a:gd name="connsiteY972" fmla="*/ 158423 h 6858000"/>
              <a:gd name="connsiteX973" fmla="*/ 0 w 7467600"/>
              <a:gd name="connsiteY973" fmla="*/ 146618 h 6858000"/>
              <a:gd name="connsiteX974" fmla="*/ 0 w 7467600"/>
              <a:gd name="connsiteY974" fmla="*/ 59161 h 6858000"/>
              <a:gd name="connsiteX975" fmla="*/ 45427 w 7467600"/>
              <a:gd name="connsiteY975" fmla="*/ 101078 h 6858000"/>
              <a:gd name="connsiteX976" fmla="*/ 630103 w 7467600"/>
              <a:gd name="connsiteY976" fmla="*/ 485885 h 6858000"/>
              <a:gd name="connsiteX977" fmla="*/ 532040 w 7467600"/>
              <a:gd name="connsiteY977" fmla="*/ 399359 h 6858000"/>
              <a:gd name="connsiteX978" fmla="*/ 517618 w 7467600"/>
              <a:gd name="connsiteY978" fmla="*/ 385726 h 6858000"/>
              <a:gd name="connsiteX979" fmla="*/ 285074 w 7467600"/>
              <a:gd name="connsiteY979" fmla="*/ 182755 h 6858000"/>
              <a:gd name="connsiteX980" fmla="*/ 43151 w 7467600"/>
              <a:gd name="connsiteY98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103333 w 7467600"/>
              <a:gd name="connsiteY34" fmla="*/ 5699602 h 6858000"/>
              <a:gd name="connsiteX35" fmla="*/ 5539432 w 7467600"/>
              <a:gd name="connsiteY35" fmla="*/ 5642928 h 6858000"/>
              <a:gd name="connsiteX36" fmla="*/ 5555462 w 7467600"/>
              <a:gd name="connsiteY36" fmla="*/ 5694454 h 6858000"/>
              <a:gd name="connsiteX37" fmla="*/ 5828270 w 7467600"/>
              <a:gd name="connsiteY37" fmla="*/ 6320663 h 6858000"/>
              <a:gd name="connsiteX38" fmla="*/ 5947416 w 7467600"/>
              <a:gd name="connsiteY38" fmla="*/ 6574846 h 6858000"/>
              <a:gd name="connsiteX39" fmla="*/ 5539432 w 7467600"/>
              <a:gd name="connsiteY39" fmla="*/ 5642928 h 6858000"/>
              <a:gd name="connsiteX40" fmla="*/ 51253 w 7467600"/>
              <a:gd name="connsiteY40" fmla="*/ 5631825 h 6858000"/>
              <a:gd name="connsiteX41" fmla="*/ 211622 w 7467600"/>
              <a:gd name="connsiteY41" fmla="*/ 5728803 h 6858000"/>
              <a:gd name="connsiteX42" fmla="*/ 371652 w 7467600"/>
              <a:gd name="connsiteY42" fmla="*/ 5829062 h 6858000"/>
              <a:gd name="connsiteX43" fmla="*/ 505903 w 7467600"/>
              <a:gd name="connsiteY43" fmla="*/ 5925221 h 6858000"/>
              <a:gd name="connsiteX44" fmla="*/ 899240 w 7467600"/>
              <a:gd name="connsiteY44" fmla="*/ 6153068 h 6858000"/>
              <a:gd name="connsiteX45" fmla="*/ 988114 w 7467600"/>
              <a:gd name="connsiteY45" fmla="*/ 6174204 h 6858000"/>
              <a:gd name="connsiteX46" fmla="*/ 845971 w 7467600"/>
              <a:gd name="connsiteY46" fmla="*/ 6067177 h 6858000"/>
              <a:gd name="connsiteX47" fmla="*/ 448057 w 7467600"/>
              <a:gd name="connsiteY47" fmla="*/ 5841376 h 6858000"/>
              <a:gd name="connsiteX48" fmla="*/ 51253 w 7467600"/>
              <a:gd name="connsiteY48" fmla="*/ 5631825 h 6858000"/>
              <a:gd name="connsiteX49" fmla="*/ 2606687 w 7467600"/>
              <a:gd name="connsiteY49" fmla="*/ 5630718 h 6858000"/>
              <a:gd name="connsiteX50" fmla="*/ 2645658 w 7467600"/>
              <a:gd name="connsiteY50" fmla="*/ 6640259 h 6858000"/>
              <a:gd name="connsiteX51" fmla="*/ 2606687 w 7467600"/>
              <a:gd name="connsiteY51" fmla="*/ 5630718 h 6858000"/>
              <a:gd name="connsiteX52" fmla="*/ 3642057 w 7467600"/>
              <a:gd name="connsiteY52" fmla="*/ 5573487 h 6858000"/>
              <a:gd name="connsiteX53" fmla="*/ 3632981 w 7467600"/>
              <a:gd name="connsiteY53" fmla="*/ 5579437 h 6858000"/>
              <a:gd name="connsiteX54" fmla="*/ 3382436 w 7467600"/>
              <a:gd name="connsiteY54" fmla="*/ 5952726 h 6858000"/>
              <a:gd name="connsiteX55" fmla="*/ 3191929 w 7467600"/>
              <a:gd name="connsiteY55" fmla="*/ 6662669 h 6858000"/>
              <a:gd name="connsiteX56" fmla="*/ 3369898 w 7467600"/>
              <a:gd name="connsiteY56" fmla="*/ 6081771 h 6858000"/>
              <a:gd name="connsiteX57" fmla="*/ 3642057 w 7467600"/>
              <a:gd name="connsiteY57" fmla="*/ 5573487 h 6858000"/>
              <a:gd name="connsiteX58" fmla="*/ 2650666 w 7467600"/>
              <a:gd name="connsiteY58" fmla="*/ 5530686 h 6858000"/>
              <a:gd name="connsiteX59" fmla="*/ 2650249 w 7467600"/>
              <a:gd name="connsiteY59" fmla="*/ 5532101 h 6858000"/>
              <a:gd name="connsiteX60" fmla="*/ 2663808 w 7467600"/>
              <a:gd name="connsiteY60" fmla="*/ 6535215 h 6858000"/>
              <a:gd name="connsiteX61" fmla="*/ 2665418 w 7467600"/>
              <a:gd name="connsiteY61" fmla="*/ 6132756 h 6858000"/>
              <a:gd name="connsiteX62" fmla="*/ 2650666 w 7467600"/>
              <a:gd name="connsiteY62" fmla="*/ 5530686 h 6858000"/>
              <a:gd name="connsiteX63" fmla="*/ 2680277 w 7467600"/>
              <a:gd name="connsiteY63" fmla="*/ 5479204 h 6858000"/>
              <a:gd name="connsiteX64" fmla="*/ 2678972 w 7467600"/>
              <a:gd name="connsiteY64" fmla="*/ 5481582 h 6858000"/>
              <a:gd name="connsiteX65" fmla="*/ 2696666 w 7467600"/>
              <a:gd name="connsiteY65" fmla="*/ 6133836 h 6858000"/>
              <a:gd name="connsiteX66" fmla="*/ 2695769 w 7467600"/>
              <a:gd name="connsiteY66" fmla="*/ 6390955 h 6858000"/>
              <a:gd name="connsiteX67" fmla="*/ 2739893 w 7467600"/>
              <a:gd name="connsiteY67" fmla="*/ 6108357 h 6858000"/>
              <a:gd name="connsiteX68" fmla="*/ 2680277 w 7467600"/>
              <a:gd name="connsiteY68" fmla="*/ 5479204 h 6858000"/>
              <a:gd name="connsiteX69" fmla="*/ 1132195 w 7467600"/>
              <a:gd name="connsiteY69" fmla="*/ 5467980 h 6858000"/>
              <a:gd name="connsiteX70" fmla="*/ 1679056 w 7467600"/>
              <a:gd name="connsiteY70" fmla="*/ 5516907 h 6858000"/>
              <a:gd name="connsiteX71" fmla="*/ 2128648 w 7467600"/>
              <a:gd name="connsiteY71" fmla="*/ 5474249 h 6858000"/>
              <a:gd name="connsiteX72" fmla="*/ 1825619 w 7467600"/>
              <a:gd name="connsiteY72" fmla="*/ 5478447 h 6858000"/>
              <a:gd name="connsiteX73" fmla="*/ 1737798 w 7467600"/>
              <a:gd name="connsiteY73" fmla="*/ 5483353 h 6858000"/>
              <a:gd name="connsiteX74" fmla="*/ 1132195 w 7467600"/>
              <a:gd name="connsiteY74" fmla="*/ 5467980 h 6858000"/>
              <a:gd name="connsiteX75" fmla="*/ 6844835 w 7467600"/>
              <a:gd name="connsiteY75" fmla="*/ 5424988 h 6858000"/>
              <a:gd name="connsiteX76" fmla="*/ 6879594 w 7467600"/>
              <a:gd name="connsiteY76" fmla="*/ 5424547 h 6858000"/>
              <a:gd name="connsiteX77" fmla="*/ 7379510 w 7467600"/>
              <a:gd name="connsiteY77" fmla="*/ 5755454 h 6858000"/>
              <a:gd name="connsiteX78" fmla="*/ 7467600 w 7467600"/>
              <a:gd name="connsiteY78" fmla="*/ 5845526 h 6858000"/>
              <a:gd name="connsiteX79" fmla="*/ 7467600 w 7467600"/>
              <a:gd name="connsiteY79" fmla="*/ 5925131 h 6858000"/>
              <a:gd name="connsiteX80" fmla="*/ 7271900 w 7467600"/>
              <a:gd name="connsiteY80" fmla="*/ 5734551 h 6858000"/>
              <a:gd name="connsiteX81" fmla="*/ 7015907 w 7467600"/>
              <a:gd name="connsiteY81" fmla="*/ 5541548 h 6858000"/>
              <a:gd name="connsiteX82" fmla="*/ 7259646 w 7467600"/>
              <a:gd name="connsiteY82" fmla="*/ 5765985 h 6858000"/>
              <a:gd name="connsiteX83" fmla="*/ 7467600 w 7467600"/>
              <a:gd name="connsiteY83" fmla="*/ 5971257 h 6858000"/>
              <a:gd name="connsiteX84" fmla="*/ 7467600 w 7467600"/>
              <a:gd name="connsiteY84" fmla="*/ 6012219 h 6858000"/>
              <a:gd name="connsiteX85" fmla="*/ 7240170 w 7467600"/>
              <a:gd name="connsiteY85" fmla="*/ 5787985 h 6858000"/>
              <a:gd name="connsiteX86" fmla="*/ 6946849 w 7467600"/>
              <a:gd name="connsiteY86" fmla="*/ 5523271 h 6858000"/>
              <a:gd name="connsiteX87" fmla="*/ 6946972 w 7467600"/>
              <a:gd name="connsiteY87" fmla="*/ 5526491 h 6858000"/>
              <a:gd name="connsiteX88" fmla="*/ 7105827 w 7467600"/>
              <a:gd name="connsiteY88" fmla="*/ 5718700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1456157 w 7467600"/>
              <a:gd name="connsiteY101" fmla="*/ 5371404 h 6858000"/>
              <a:gd name="connsiteX102" fmla="*/ 1244432 w 7467600"/>
              <a:gd name="connsiteY102" fmla="*/ 5385601 h 6858000"/>
              <a:gd name="connsiteX103" fmla="*/ 973990 w 7467600"/>
              <a:gd name="connsiteY103" fmla="*/ 5424940 h 6858000"/>
              <a:gd name="connsiteX104" fmla="*/ 1103809 w 7467600"/>
              <a:gd name="connsiteY104" fmla="*/ 5433720 h 6858000"/>
              <a:gd name="connsiteX105" fmla="*/ 1123454 w 7467600"/>
              <a:gd name="connsiteY105" fmla="*/ 5435727 h 6858000"/>
              <a:gd name="connsiteX106" fmla="*/ 1737017 w 7467600"/>
              <a:gd name="connsiteY106" fmla="*/ 5452183 h 6858000"/>
              <a:gd name="connsiteX107" fmla="*/ 1824397 w 7467600"/>
              <a:gd name="connsiteY107" fmla="*/ 5447757 h 6858000"/>
              <a:gd name="connsiteX108" fmla="*/ 2070059 w 7467600"/>
              <a:gd name="connsiteY108" fmla="*/ 5441660 h 6858000"/>
              <a:gd name="connsiteX109" fmla="*/ 1456157 w 7467600"/>
              <a:gd name="connsiteY109" fmla="*/ 5371404 h 6858000"/>
              <a:gd name="connsiteX110" fmla="*/ 4988186 w 7467600"/>
              <a:gd name="connsiteY110" fmla="*/ 5216467 h 6858000"/>
              <a:gd name="connsiteX111" fmla="*/ 4777334 w 7467600"/>
              <a:gd name="connsiteY111" fmla="*/ 5406072 h 6858000"/>
              <a:gd name="connsiteX112" fmla="*/ 4718341 w 7467600"/>
              <a:gd name="connsiteY112" fmla="*/ 5468043 h 6858000"/>
              <a:gd name="connsiteX113" fmla="*/ 4604655 w 7467600"/>
              <a:gd name="connsiteY113" fmla="*/ 5583434 h 6858000"/>
              <a:gd name="connsiteX114" fmla="*/ 4565074 w 7467600"/>
              <a:gd name="connsiteY114" fmla="*/ 5618550 h 6858000"/>
              <a:gd name="connsiteX115" fmla="*/ 4988186 w 7467600"/>
              <a:gd name="connsiteY115" fmla="*/ 5216467 h 6858000"/>
              <a:gd name="connsiteX116" fmla="*/ 4978032 w 7467600"/>
              <a:gd name="connsiteY116" fmla="*/ 5183809 h 6858000"/>
              <a:gd name="connsiteX117" fmla="*/ 4463413 w 7467600"/>
              <a:gd name="connsiteY117" fmla="*/ 5615162 h 6858000"/>
              <a:gd name="connsiteX118" fmla="*/ 4358134 w 7467600"/>
              <a:gd name="connsiteY118" fmla="*/ 5742791 h 6858000"/>
              <a:gd name="connsiteX119" fmla="*/ 4376219 w 7467600"/>
              <a:gd name="connsiteY119" fmla="*/ 5729027 h 6858000"/>
              <a:gd name="connsiteX120" fmla="*/ 4582340 w 7467600"/>
              <a:gd name="connsiteY120" fmla="*/ 5561037 h 6858000"/>
              <a:gd name="connsiteX121" fmla="*/ 4694684 w 7467600"/>
              <a:gd name="connsiteY121" fmla="*/ 5447098 h 6858000"/>
              <a:gd name="connsiteX122" fmla="*/ 4754123 w 7467600"/>
              <a:gd name="connsiteY122" fmla="*/ 5384643 h 6858000"/>
              <a:gd name="connsiteX123" fmla="*/ 4978032 w 7467600"/>
              <a:gd name="connsiteY123" fmla="*/ 5183809 h 6858000"/>
              <a:gd name="connsiteX124" fmla="*/ 1903353 w 7467600"/>
              <a:gd name="connsiteY124" fmla="*/ 5044827 h 6858000"/>
              <a:gd name="connsiteX125" fmla="*/ 1936931 w 7467600"/>
              <a:gd name="connsiteY125" fmla="*/ 5093954 h 6858000"/>
              <a:gd name="connsiteX126" fmla="*/ 2195868 w 7467600"/>
              <a:gd name="connsiteY126" fmla="*/ 5396574 h 6858000"/>
              <a:gd name="connsiteX127" fmla="*/ 2088852 w 7467600"/>
              <a:gd name="connsiteY127" fmla="*/ 5166123 h 6858000"/>
              <a:gd name="connsiteX128" fmla="*/ 1958241 w 7467600"/>
              <a:gd name="connsiteY128" fmla="*/ 5067955 h 6858000"/>
              <a:gd name="connsiteX129" fmla="*/ 1903353 w 7467600"/>
              <a:gd name="connsiteY129" fmla="*/ 5044827 h 6858000"/>
              <a:gd name="connsiteX130" fmla="*/ 1979378 w 7467600"/>
              <a:gd name="connsiteY130" fmla="*/ 4769504 h 6858000"/>
              <a:gd name="connsiteX131" fmla="*/ 2882120 w 7467600"/>
              <a:gd name="connsiteY131" fmla="*/ 5064547 h 6858000"/>
              <a:gd name="connsiteX132" fmla="*/ 2793103 w 7467600"/>
              <a:gd name="connsiteY132" fmla="*/ 5039699 h 6858000"/>
              <a:gd name="connsiteX133" fmla="*/ 2770041 w 7467600"/>
              <a:gd name="connsiteY133" fmla="*/ 5033634 h 6858000"/>
              <a:gd name="connsiteX134" fmla="*/ 1979378 w 7467600"/>
              <a:gd name="connsiteY134" fmla="*/ 4769504 h 6858000"/>
              <a:gd name="connsiteX135" fmla="*/ 1927410 w 7467600"/>
              <a:gd name="connsiteY135" fmla="*/ 4716164 h 6858000"/>
              <a:gd name="connsiteX136" fmla="*/ 1959587 w 7467600"/>
              <a:gd name="connsiteY136" fmla="*/ 4728849 h 6858000"/>
              <a:gd name="connsiteX137" fmla="*/ 2777707 w 7467600"/>
              <a:gd name="connsiteY137" fmla="*/ 5003991 h 6858000"/>
              <a:gd name="connsiteX138" fmla="*/ 2800768 w 7467600"/>
              <a:gd name="connsiteY138" fmla="*/ 5010056 h 6858000"/>
              <a:gd name="connsiteX139" fmla="*/ 2879408 w 7467600"/>
              <a:gd name="connsiteY139" fmla="*/ 5031590 h 6858000"/>
              <a:gd name="connsiteX140" fmla="*/ 2862295 w 7467600"/>
              <a:gd name="connsiteY140" fmla="*/ 5022958 h 6858000"/>
              <a:gd name="connsiteX141" fmla="*/ 2813343 w 7467600"/>
              <a:gd name="connsiteY141" fmla="*/ 4998369 h 6858000"/>
              <a:gd name="connsiteX142" fmla="*/ 2646245 w 7467600"/>
              <a:gd name="connsiteY142" fmla="*/ 4930999 h 6858000"/>
              <a:gd name="connsiteX143" fmla="*/ 1999243 w 7467600"/>
              <a:gd name="connsiteY143" fmla="*/ 4730524 h 6858000"/>
              <a:gd name="connsiteX144" fmla="*/ 1979527 w 7467600"/>
              <a:gd name="connsiteY144" fmla="*/ 4726651 h 6858000"/>
              <a:gd name="connsiteX145" fmla="*/ 1927410 w 7467600"/>
              <a:gd name="connsiteY145" fmla="*/ 4716164 h 6858000"/>
              <a:gd name="connsiteX146" fmla="*/ 1997014 w 7467600"/>
              <a:gd name="connsiteY146" fmla="*/ 4698007 h 6858000"/>
              <a:gd name="connsiteX147" fmla="*/ 2005458 w 7467600"/>
              <a:gd name="connsiteY147" fmla="*/ 4699540 h 6858000"/>
              <a:gd name="connsiteX148" fmla="*/ 2657186 w 7467600"/>
              <a:gd name="connsiteY148" fmla="*/ 4901687 h 6858000"/>
              <a:gd name="connsiteX149" fmla="*/ 2826662 w 7467600"/>
              <a:gd name="connsiteY149" fmla="*/ 4970362 h 6858000"/>
              <a:gd name="connsiteX150" fmla="*/ 2876100 w 7467600"/>
              <a:gd name="connsiteY150" fmla="*/ 4995397 h 6858000"/>
              <a:gd name="connsiteX151" fmla="*/ 3042600 w 7467600"/>
              <a:gd name="connsiteY151" fmla="*/ 5059532 h 6858000"/>
              <a:gd name="connsiteX152" fmla="*/ 1997014 w 7467600"/>
              <a:gd name="connsiteY152" fmla="*/ 4698007 h 6858000"/>
              <a:gd name="connsiteX153" fmla="*/ 2305292 w 7467600"/>
              <a:gd name="connsiteY153" fmla="*/ 4219492 h 6858000"/>
              <a:gd name="connsiteX154" fmla="*/ 3360922 w 7467600"/>
              <a:gd name="connsiteY154" fmla="*/ 4529373 h 6858000"/>
              <a:gd name="connsiteX155" fmla="*/ 3492420 w 7467600"/>
              <a:gd name="connsiteY155" fmla="*/ 4510145 h 6858000"/>
              <a:gd name="connsiteX156" fmla="*/ 3364086 w 7467600"/>
              <a:gd name="connsiteY156" fmla="*/ 4480340 h 6858000"/>
              <a:gd name="connsiteX157" fmla="*/ 3225818 w 7467600"/>
              <a:gd name="connsiteY157" fmla="*/ 4411822 h 6858000"/>
              <a:gd name="connsiteX158" fmla="*/ 3129696 w 7467600"/>
              <a:gd name="connsiteY158" fmla="*/ 4360704 h 6858000"/>
              <a:gd name="connsiteX159" fmla="*/ 2814545 w 7467600"/>
              <a:gd name="connsiteY159" fmla="*/ 4282955 h 6858000"/>
              <a:gd name="connsiteX160" fmla="*/ 2305292 w 7467600"/>
              <a:gd name="connsiteY160" fmla="*/ 4219492 h 6858000"/>
              <a:gd name="connsiteX161" fmla="*/ 2626982 w 7467600"/>
              <a:gd name="connsiteY161" fmla="*/ 4206450 h 6858000"/>
              <a:gd name="connsiteX162" fmla="*/ 2490617 w 7467600"/>
              <a:gd name="connsiteY162" fmla="*/ 4206951 h 6858000"/>
              <a:gd name="connsiteX163" fmla="*/ 2819869 w 7467600"/>
              <a:gd name="connsiteY163" fmla="*/ 4252936 h 6858000"/>
              <a:gd name="connsiteX164" fmla="*/ 3143018 w 7467600"/>
              <a:gd name="connsiteY164" fmla="*/ 4332698 h 6858000"/>
              <a:gd name="connsiteX165" fmla="*/ 3241520 w 7467600"/>
              <a:gd name="connsiteY165" fmla="*/ 4385112 h 6858000"/>
              <a:gd name="connsiteX166" fmla="*/ 3374575 w 7467600"/>
              <a:gd name="connsiteY166" fmla="*/ 4451517 h 6858000"/>
              <a:gd name="connsiteX167" fmla="*/ 3505221 w 7467600"/>
              <a:gd name="connsiteY167" fmla="*/ 4480757 h 6858000"/>
              <a:gd name="connsiteX168" fmla="*/ 2626982 w 7467600"/>
              <a:gd name="connsiteY168" fmla="*/ 4206450 h 6858000"/>
              <a:gd name="connsiteX169" fmla="*/ 1310106 w 7467600"/>
              <a:gd name="connsiteY169" fmla="*/ 3943217 h 6858000"/>
              <a:gd name="connsiteX170" fmla="*/ 854994 w 7467600"/>
              <a:gd name="connsiteY170" fmla="*/ 4399136 h 6858000"/>
              <a:gd name="connsiteX171" fmla="*/ 742462 w 7467600"/>
              <a:gd name="connsiteY171" fmla="*/ 4594648 h 6858000"/>
              <a:gd name="connsiteX172" fmla="*/ 820602 w 7467600"/>
              <a:gd name="connsiteY172" fmla="*/ 4485915 h 6858000"/>
              <a:gd name="connsiteX173" fmla="*/ 878295 w 7467600"/>
              <a:gd name="connsiteY173" fmla="*/ 4403594 h 6858000"/>
              <a:gd name="connsiteX174" fmla="*/ 1240607 w 7467600"/>
              <a:gd name="connsiteY174" fmla="*/ 4010401 h 6858000"/>
              <a:gd name="connsiteX175" fmla="*/ 1310106 w 7467600"/>
              <a:gd name="connsiteY175" fmla="*/ 3943217 h 6858000"/>
              <a:gd name="connsiteX176" fmla="*/ 1423113 w 7467600"/>
              <a:gd name="connsiteY176" fmla="*/ 3874565 h 6858000"/>
              <a:gd name="connsiteX177" fmla="*/ 1260565 w 7467600"/>
              <a:gd name="connsiteY177" fmla="*/ 4031982 h 6858000"/>
              <a:gd name="connsiteX178" fmla="*/ 901900 w 7467600"/>
              <a:gd name="connsiteY178" fmla="*/ 4421236 h 6858000"/>
              <a:gd name="connsiteX179" fmla="*/ 845044 w 7467600"/>
              <a:gd name="connsiteY179" fmla="*/ 4502436 h 6858000"/>
              <a:gd name="connsiteX180" fmla="*/ 685926 w 7467600"/>
              <a:gd name="connsiteY180" fmla="*/ 4703069 h 6858000"/>
              <a:gd name="connsiteX181" fmla="*/ 684248 w 7467600"/>
              <a:gd name="connsiteY181" fmla="*/ 4706721 h 6858000"/>
              <a:gd name="connsiteX182" fmla="*/ 1423113 w 7467600"/>
              <a:gd name="connsiteY182" fmla="*/ 3874565 h 6858000"/>
              <a:gd name="connsiteX183" fmla="*/ 3316479 w 7467600"/>
              <a:gd name="connsiteY183" fmla="*/ 3872136 h 6858000"/>
              <a:gd name="connsiteX184" fmla="*/ 3546806 w 7467600"/>
              <a:gd name="connsiteY184" fmla="*/ 4356139 h 6858000"/>
              <a:gd name="connsiteX185" fmla="*/ 3364433 w 7467600"/>
              <a:gd name="connsiteY185" fmla="*/ 3953121 h 6858000"/>
              <a:gd name="connsiteX186" fmla="*/ 3316479 w 7467600"/>
              <a:gd name="connsiteY186" fmla="*/ 3872136 h 6858000"/>
              <a:gd name="connsiteX187" fmla="*/ 3291335 w 7467600"/>
              <a:gd name="connsiteY187" fmla="*/ 3767420 h 6858000"/>
              <a:gd name="connsiteX188" fmla="*/ 3390805 w 7467600"/>
              <a:gd name="connsiteY188" fmla="*/ 3937163 h 6858000"/>
              <a:gd name="connsiteX189" fmla="*/ 3579062 w 7467600"/>
              <a:gd name="connsiteY189" fmla="*/ 4359040 h 6858000"/>
              <a:gd name="connsiteX190" fmla="*/ 3467355 w 7467600"/>
              <a:gd name="connsiteY190" fmla="*/ 3988130 h 6858000"/>
              <a:gd name="connsiteX191" fmla="*/ 3310753 w 7467600"/>
              <a:gd name="connsiteY191" fmla="*/ 3787140 h 6858000"/>
              <a:gd name="connsiteX192" fmla="*/ 3291335 w 7467600"/>
              <a:gd name="connsiteY192" fmla="*/ 3767420 h 6858000"/>
              <a:gd name="connsiteX193" fmla="*/ 1635889 w 7467600"/>
              <a:gd name="connsiteY193" fmla="*/ 3709494 h 6858000"/>
              <a:gd name="connsiteX194" fmla="*/ 1634800 w 7467600"/>
              <a:gd name="connsiteY194" fmla="*/ 3731111 h 6858000"/>
              <a:gd name="connsiteX195" fmla="*/ 1635889 w 7467600"/>
              <a:gd name="connsiteY195" fmla="*/ 3709494 h 6858000"/>
              <a:gd name="connsiteX196" fmla="*/ 1510397 w 7467600"/>
              <a:gd name="connsiteY196" fmla="*/ 3684705 h 6858000"/>
              <a:gd name="connsiteX197" fmla="*/ 1146550 w 7467600"/>
              <a:gd name="connsiteY197" fmla="*/ 3802012 h 6858000"/>
              <a:gd name="connsiteX198" fmla="*/ 698834 w 7467600"/>
              <a:gd name="connsiteY198" fmla="*/ 3952272 h 6858000"/>
              <a:gd name="connsiteX199" fmla="*/ 34256 w 7467600"/>
              <a:gd name="connsiteY199" fmla="*/ 4347603 h 6858000"/>
              <a:gd name="connsiteX200" fmla="*/ 527241 w 7467600"/>
              <a:gd name="connsiteY200" fmla="*/ 4065078 h 6858000"/>
              <a:gd name="connsiteX201" fmla="*/ 1510397 w 7467600"/>
              <a:gd name="connsiteY201" fmla="*/ 3684705 h 6858000"/>
              <a:gd name="connsiteX202" fmla="*/ 1313114 w 7467600"/>
              <a:gd name="connsiteY202" fmla="*/ 3655216 h 6858000"/>
              <a:gd name="connsiteX203" fmla="*/ 1109304 w 7467600"/>
              <a:gd name="connsiteY203" fmla="*/ 3669030 h 6858000"/>
              <a:gd name="connsiteX204" fmla="*/ 8129 w 7467600"/>
              <a:gd name="connsiteY204" fmla="*/ 4330519 h 6858000"/>
              <a:gd name="connsiteX205" fmla="*/ 687572 w 7467600"/>
              <a:gd name="connsiteY205" fmla="*/ 3925629 h 6858000"/>
              <a:gd name="connsiteX206" fmla="*/ 1138365 w 7467600"/>
              <a:gd name="connsiteY206" fmla="*/ 3774515 h 6858000"/>
              <a:gd name="connsiteX207" fmla="*/ 1505579 w 7467600"/>
              <a:gd name="connsiteY207" fmla="*/ 3655526 h 6858000"/>
              <a:gd name="connsiteX208" fmla="*/ 1313114 w 7467600"/>
              <a:gd name="connsiteY208" fmla="*/ 3655216 h 6858000"/>
              <a:gd name="connsiteX209" fmla="*/ 3655073 w 7467600"/>
              <a:gd name="connsiteY209" fmla="*/ 3650884 h 6858000"/>
              <a:gd name="connsiteX210" fmla="*/ 3989938 w 7467600"/>
              <a:gd name="connsiteY210" fmla="*/ 3991685 h 6858000"/>
              <a:gd name="connsiteX211" fmla="*/ 4393907 w 7467600"/>
              <a:gd name="connsiteY211" fmla="*/ 4261258 h 6858000"/>
              <a:gd name="connsiteX212" fmla="*/ 4648051 w 7467600"/>
              <a:gd name="connsiteY212" fmla="*/ 4374051 h 6858000"/>
              <a:gd name="connsiteX213" fmla="*/ 4383389 w 7467600"/>
              <a:gd name="connsiteY213" fmla="*/ 4184369 h 6858000"/>
              <a:gd name="connsiteX214" fmla="*/ 4165508 w 7467600"/>
              <a:gd name="connsiteY214" fmla="*/ 4035196 h 6858000"/>
              <a:gd name="connsiteX215" fmla="*/ 4068162 w 7467600"/>
              <a:gd name="connsiteY215" fmla="*/ 3953394 h 6858000"/>
              <a:gd name="connsiteX216" fmla="*/ 3981416 w 7467600"/>
              <a:gd name="connsiteY216" fmla="*/ 3880482 h 6858000"/>
              <a:gd name="connsiteX217" fmla="*/ 3800147 w 7467600"/>
              <a:gd name="connsiteY217" fmla="*/ 3749872 h 6858000"/>
              <a:gd name="connsiteX218" fmla="*/ 3655073 w 7467600"/>
              <a:gd name="connsiteY218" fmla="*/ 3650884 h 6858000"/>
              <a:gd name="connsiteX219" fmla="*/ 3670252 w 7467600"/>
              <a:gd name="connsiteY219" fmla="*/ 3622798 h 6858000"/>
              <a:gd name="connsiteX220" fmla="*/ 3817258 w 7467600"/>
              <a:gd name="connsiteY220" fmla="*/ 3723577 h 6858000"/>
              <a:gd name="connsiteX221" fmla="*/ 4000461 w 7467600"/>
              <a:gd name="connsiteY221" fmla="*/ 3855966 h 6858000"/>
              <a:gd name="connsiteX222" fmla="*/ 4088180 w 7467600"/>
              <a:gd name="connsiteY222" fmla="*/ 3929774 h 6858000"/>
              <a:gd name="connsiteX223" fmla="*/ 4184555 w 7467600"/>
              <a:gd name="connsiteY223" fmla="*/ 4010683 h 6858000"/>
              <a:gd name="connsiteX224" fmla="*/ 4399563 w 7467600"/>
              <a:gd name="connsiteY224" fmla="*/ 4158106 h 6858000"/>
              <a:gd name="connsiteX225" fmla="*/ 4684469 w 7467600"/>
              <a:gd name="connsiteY225" fmla="*/ 4364680 h 6858000"/>
              <a:gd name="connsiteX226" fmla="*/ 4690271 w 7467600"/>
              <a:gd name="connsiteY226" fmla="*/ 4370034 h 6858000"/>
              <a:gd name="connsiteX227" fmla="*/ 4136093 w 7467600"/>
              <a:gd name="connsiteY227" fmla="*/ 3858466 h 6858000"/>
              <a:gd name="connsiteX228" fmla="*/ 3670252 w 7467600"/>
              <a:gd name="connsiteY228" fmla="*/ 3622798 h 6858000"/>
              <a:gd name="connsiteX229" fmla="*/ 4440129 w 7467600"/>
              <a:gd name="connsiteY229" fmla="*/ 3448571 h 6858000"/>
              <a:gd name="connsiteX230" fmla="*/ 4856525 w 7467600"/>
              <a:gd name="connsiteY230" fmla="*/ 3915351 h 6858000"/>
              <a:gd name="connsiteX231" fmla="*/ 5059055 w 7467600"/>
              <a:gd name="connsiteY231" fmla="*/ 4108918 h 6858000"/>
              <a:gd name="connsiteX232" fmla="*/ 5290070 w 7467600"/>
              <a:gd name="connsiteY232" fmla="*/ 4263619 h 6858000"/>
              <a:gd name="connsiteX233" fmla="*/ 4834991 w 7467600"/>
              <a:gd name="connsiteY233" fmla="*/ 3830985 h 6858000"/>
              <a:gd name="connsiteX234" fmla="*/ 4440129 w 7467600"/>
              <a:gd name="connsiteY234" fmla="*/ 3448571 h 6858000"/>
              <a:gd name="connsiteX235" fmla="*/ 4441737 w 7467600"/>
              <a:gd name="connsiteY235" fmla="*/ 3399734 h 6858000"/>
              <a:gd name="connsiteX236" fmla="*/ 4431236 w 7467600"/>
              <a:gd name="connsiteY236" fmla="*/ 3400954 h 6858000"/>
              <a:gd name="connsiteX237" fmla="*/ 4557150 w 7467600"/>
              <a:gd name="connsiteY237" fmla="*/ 3510023 h 6858000"/>
              <a:gd name="connsiteX238" fmla="*/ 4856936 w 7467600"/>
              <a:gd name="connsiteY238" fmla="*/ 3809146 h 6858000"/>
              <a:gd name="connsiteX239" fmla="*/ 5111996 w 7467600"/>
              <a:gd name="connsiteY239" fmla="*/ 4065759 h 6858000"/>
              <a:gd name="connsiteX240" fmla="*/ 5388878 w 7467600"/>
              <a:gd name="connsiteY240" fmla="*/ 4300185 h 6858000"/>
              <a:gd name="connsiteX241" fmla="*/ 5425556 w 7467600"/>
              <a:gd name="connsiteY241" fmla="*/ 4308967 h 6858000"/>
              <a:gd name="connsiteX242" fmla="*/ 4943646 w 7467600"/>
              <a:gd name="connsiteY242" fmla="*/ 3822916 h 6858000"/>
              <a:gd name="connsiteX243" fmla="*/ 4594837 w 7467600"/>
              <a:gd name="connsiteY243" fmla="*/ 3532274 h 6858000"/>
              <a:gd name="connsiteX244" fmla="*/ 4441737 w 7467600"/>
              <a:gd name="connsiteY244" fmla="*/ 3399734 h 6858000"/>
              <a:gd name="connsiteX245" fmla="*/ 5425834 w 7467600"/>
              <a:gd name="connsiteY245" fmla="*/ 3162785 h 6858000"/>
              <a:gd name="connsiteX246" fmla="*/ 5401644 w 7467600"/>
              <a:gd name="connsiteY246" fmla="*/ 3617847 h 6858000"/>
              <a:gd name="connsiteX247" fmla="*/ 5467256 w 7467600"/>
              <a:gd name="connsiteY247" fmla="*/ 4175494 h 6858000"/>
              <a:gd name="connsiteX248" fmla="*/ 5448069 w 7467600"/>
              <a:gd name="connsiteY248" fmla="*/ 3567554 h 6858000"/>
              <a:gd name="connsiteX249" fmla="*/ 5425834 w 7467600"/>
              <a:gd name="connsiteY249" fmla="*/ 3162785 h 6858000"/>
              <a:gd name="connsiteX250" fmla="*/ 1318687 w 7467600"/>
              <a:gd name="connsiteY250" fmla="*/ 3113840 h 6858000"/>
              <a:gd name="connsiteX251" fmla="*/ 1066793 w 7467600"/>
              <a:gd name="connsiteY251" fmla="*/ 3212171 h 6858000"/>
              <a:gd name="connsiteX252" fmla="*/ 993319 w 7467600"/>
              <a:gd name="connsiteY252" fmla="*/ 3247648 h 6858000"/>
              <a:gd name="connsiteX253" fmla="*/ 853081 w 7467600"/>
              <a:gd name="connsiteY253" fmla="*/ 3312410 h 6858000"/>
              <a:gd name="connsiteX254" fmla="*/ 805957 w 7467600"/>
              <a:gd name="connsiteY254" fmla="*/ 3330443 h 6858000"/>
              <a:gd name="connsiteX255" fmla="*/ 1318687 w 7467600"/>
              <a:gd name="connsiteY255" fmla="*/ 3113840 h 6858000"/>
              <a:gd name="connsiteX256" fmla="*/ 5453702 w 7467600"/>
              <a:gd name="connsiteY256" fmla="*/ 3090882 h 6858000"/>
              <a:gd name="connsiteX257" fmla="*/ 5480135 w 7467600"/>
              <a:gd name="connsiteY257" fmla="*/ 3565802 h 6858000"/>
              <a:gd name="connsiteX258" fmla="*/ 5499023 w 7467600"/>
              <a:gd name="connsiteY258" fmla="*/ 4166310 h 6858000"/>
              <a:gd name="connsiteX259" fmla="*/ 5547022 w 7467600"/>
              <a:gd name="connsiteY259" fmla="*/ 3607838 h 6858000"/>
              <a:gd name="connsiteX260" fmla="*/ 5515964 w 7467600"/>
              <a:gd name="connsiteY260" fmla="*/ 3378541 h 6858000"/>
              <a:gd name="connsiteX261" fmla="*/ 5453702 w 7467600"/>
              <a:gd name="connsiteY261" fmla="*/ 3090882 h 6858000"/>
              <a:gd name="connsiteX262" fmla="*/ 1238695 w 7467600"/>
              <a:gd name="connsiteY262" fmla="*/ 3076820 h 6858000"/>
              <a:gd name="connsiteX263" fmla="*/ 716371 w 7467600"/>
              <a:gd name="connsiteY263" fmla="*/ 3293249 h 6858000"/>
              <a:gd name="connsiteX264" fmla="*/ 579522 w 7467600"/>
              <a:gd name="connsiteY264" fmla="*/ 3371759 h 6858000"/>
              <a:gd name="connsiteX265" fmla="*/ 600288 w 7467600"/>
              <a:gd name="connsiteY265" fmla="*/ 3365555 h 6858000"/>
              <a:gd name="connsiteX266" fmla="*/ 840692 w 7467600"/>
              <a:gd name="connsiteY266" fmla="*/ 3284921 h 6858000"/>
              <a:gd name="connsiteX267" fmla="*/ 979248 w 7467600"/>
              <a:gd name="connsiteY267" fmla="*/ 3221003 h 6858000"/>
              <a:gd name="connsiteX268" fmla="*/ 1053282 w 7467600"/>
              <a:gd name="connsiteY268" fmla="*/ 3185247 h 6858000"/>
              <a:gd name="connsiteX269" fmla="*/ 1320603 w 7467600"/>
              <a:gd name="connsiteY269" fmla="*/ 3081281 h 6858000"/>
              <a:gd name="connsiteX270" fmla="*/ 1238695 w 7467600"/>
              <a:gd name="connsiteY270" fmla="*/ 3076820 h 6858000"/>
              <a:gd name="connsiteX271" fmla="*/ 5425627 w 7467600"/>
              <a:gd name="connsiteY271" fmla="*/ 2954192 h 6858000"/>
              <a:gd name="connsiteX272" fmla="*/ 5470770 w 7467600"/>
              <a:gd name="connsiteY272" fmla="*/ 3005435 h 6858000"/>
              <a:gd name="connsiteX273" fmla="*/ 5519779 w 7467600"/>
              <a:gd name="connsiteY273" fmla="*/ 4359223 h 6858000"/>
              <a:gd name="connsiteX274" fmla="*/ 5520293 w 7467600"/>
              <a:gd name="connsiteY274" fmla="*/ 4360602 h 6858000"/>
              <a:gd name="connsiteX275" fmla="*/ 5767221 w 7467600"/>
              <a:gd name="connsiteY275" fmla="*/ 4665564 h 6858000"/>
              <a:gd name="connsiteX276" fmla="*/ 6937169 w 7467600"/>
              <a:gd name="connsiteY276" fmla="*/ 4815941 h 6858000"/>
              <a:gd name="connsiteX277" fmla="*/ 6953922 w 7467600"/>
              <a:gd name="connsiteY277" fmla="*/ 4890068 h 6858000"/>
              <a:gd name="connsiteX278" fmla="*/ 6071359 w 7467600"/>
              <a:gd name="connsiteY278" fmla="*/ 4770770 h 6858000"/>
              <a:gd name="connsiteX279" fmla="*/ 6038839 w 7467600"/>
              <a:gd name="connsiteY279" fmla="*/ 4764474 h 6858000"/>
              <a:gd name="connsiteX280" fmla="*/ 6038706 w 7467600"/>
              <a:gd name="connsiteY280" fmla="*/ 4763847 h 6858000"/>
              <a:gd name="connsiteX281" fmla="*/ 6037784 w 7467600"/>
              <a:gd name="connsiteY281" fmla="*/ 4764270 h 6858000"/>
              <a:gd name="connsiteX282" fmla="*/ 6038839 w 7467600"/>
              <a:gd name="connsiteY282" fmla="*/ 4764474 h 6858000"/>
              <a:gd name="connsiteX283" fmla="*/ 6040338 w 7467600"/>
              <a:gd name="connsiteY283" fmla="*/ 4771418 h 6858000"/>
              <a:gd name="connsiteX284" fmla="*/ 6024488 w 7467600"/>
              <a:gd name="connsiteY284" fmla="*/ 4809903 h 6858000"/>
              <a:gd name="connsiteX285" fmla="*/ 5599771 w 7467600"/>
              <a:gd name="connsiteY285" fmla="*/ 5509652 h 6858000"/>
              <a:gd name="connsiteX286" fmla="*/ 5548843 w 7467600"/>
              <a:gd name="connsiteY286" fmla="*/ 5563845 h 6858000"/>
              <a:gd name="connsiteX287" fmla="*/ 5940952 w 7467600"/>
              <a:gd name="connsiteY287" fmla="*/ 6250028 h 6858000"/>
              <a:gd name="connsiteX288" fmla="*/ 6043441 w 7467600"/>
              <a:gd name="connsiteY288" fmla="*/ 6665847 h 6858000"/>
              <a:gd name="connsiteX289" fmla="*/ 6093432 w 7467600"/>
              <a:gd name="connsiteY289" fmla="*/ 6858000 h 6858000"/>
              <a:gd name="connsiteX290" fmla="*/ 6034344 w 7467600"/>
              <a:gd name="connsiteY290" fmla="*/ 6858000 h 6858000"/>
              <a:gd name="connsiteX291" fmla="*/ 6026679 w 7467600"/>
              <a:gd name="connsiteY291" fmla="*/ 6836959 h 6858000"/>
              <a:gd name="connsiteX292" fmla="*/ 5800441 w 7467600"/>
              <a:gd name="connsiteY292" fmla="*/ 6335286 h 6858000"/>
              <a:gd name="connsiteX293" fmla="*/ 5526562 w 7467600"/>
              <a:gd name="connsiteY293" fmla="*/ 5705388 h 6858000"/>
              <a:gd name="connsiteX294" fmla="*/ 5519640 w 7467600"/>
              <a:gd name="connsiteY294" fmla="*/ 5683774 h 6858000"/>
              <a:gd name="connsiteX295" fmla="*/ 5844559 w 7467600"/>
              <a:gd name="connsiteY295" fmla="*/ 6553349 h 6858000"/>
              <a:gd name="connsiteX296" fmla="*/ 5975994 w 7467600"/>
              <a:gd name="connsiteY296" fmla="*/ 6858000 h 6858000"/>
              <a:gd name="connsiteX297" fmla="*/ 5898547 w 7467600"/>
              <a:gd name="connsiteY297" fmla="*/ 6858000 h 6858000"/>
              <a:gd name="connsiteX298" fmla="*/ 5682041 w 7467600"/>
              <a:gd name="connsiteY298" fmla="*/ 6355860 h 6858000"/>
              <a:gd name="connsiteX299" fmla="*/ 5461758 w 7467600"/>
              <a:gd name="connsiteY299" fmla="*/ 5820220 h 6858000"/>
              <a:gd name="connsiteX300" fmla="*/ 5237282 w 7467600"/>
              <a:gd name="connsiteY300" fmla="*/ 6579086 h 6858000"/>
              <a:gd name="connsiteX301" fmla="*/ 5115009 w 7467600"/>
              <a:gd name="connsiteY301" fmla="*/ 6858000 h 6858000"/>
              <a:gd name="connsiteX302" fmla="*/ 5028074 w 7467600"/>
              <a:gd name="connsiteY302" fmla="*/ 6858000 h 6858000"/>
              <a:gd name="connsiteX303" fmla="*/ 5079508 w 7467600"/>
              <a:gd name="connsiteY303" fmla="*/ 6749074 h 6858000"/>
              <a:gd name="connsiteX304" fmla="*/ 5371846 w 7467600"/>
              <a:gd name="connsiteY304" fmla="*/ 5924413 h 6858000"/>
              <a:gd name="connsiteX305" fmla="*/ 5270512 w 7467600"/>
              <a:gd name="connsiteY305" fmla="*/ 6138975 h 6858000"/>
              <a:gd name="connsiteX306" fmla="*/ 5062409 w 7467600"/>
              <a:gd name="connsiteY306" fmla="*/ 6653544 h 6858000"/>
              <a:gd name="connsiteX307" fmla="*/ 5036628 w 7467600"/>
              <a:gd name="connsiteY307" fmla="*/ 6754247 h 6858000"/>
              <a:gd name="connsiteX308" fmla="*/ 5009112 w 7467600"/>
              <a:gd name="connsiteY308" fmla="*/ 6858000 h 6858000"/>
              <a:gd name="connsiteX309" fmla="*/ 4976679 w 7467600"/>
              <a:gd name="connsiteY309" fmla="*/ 6858000 h 6858000"/>
              <a:gd name="connsiteX310" fmla="*/ 5006537 w 7467600"/>
              <a:gd name="connsiteY310" fmla="*/ 6747068 h 6858000"/>
              <a:gd name="connsiteX311" fmla="*/ 5032723 w 7467600"/>
              <a:gd name="connsiteY311" fmla="*/ 6644957 h 6858000"/>
              <a:gd name="connsiteX312" fmla="*/ 5242949 w 7467600"/>
              <a:gd name="connsiteY312" fmla="*/ 6125175 h 6858000"/>
              <a:gd name="connsiteX313" fmla="*/ 5286321 w 7467600"/>
              <a:gd name="connsiteY313" fmla="*/ 6033555 h 6858000"/>
              <a:gd name="connsiteX314" fmla="*/ 5008210 w 7467600"/>
              <a:gd name="connsiteY314" fmla="*/ 6649194 h 6858000"/>
              <a:gd name="connsiteX315" fmla="*/ 4986321 w 7467600"/>
              <a:gd name="connsiteY315" fmla="*/ 6765687 h 6858000"/>
              <a:gd name="connsiteX316" fmla="*/ 4973474 w 7467600"/>
              <a:gd name="connsiteY316" fmla="*/ 6858000 h 6858000"/>
              <a:gd name="connsiteX317" fmla="*/ 4907178 w 7467600"/>
              <a:gd name="connsiteY317" fmla="*/ 6858000 h 6858000"/>
              <a:gd name="connsiteX318" fmla="*/ 4910810 w 7467600"/>
              <a:gd name="connsiteY318" fmla="*/ 6829660 h 6858000"/>
              <a:gd name="connsiteX319" fmla="*/ 4987461 w 7467600"/>
              <a:gd name="connsiteY319" fmla="*/ 6432994 h 6858000"/>
              <a:gd name="connsiteX320" fmla="*/ 5179262 w 7467600"/>
              <a:gd name="connsiteY320" fmla="*/ 6035044 h 6858000"/>
              <a:gd name="connsiteX321" fmla="*/ 4689678 w 7467600"/>
              <a:gd name="connsiteY321" fmla="*/ 6440241 h 6858000"/>
              <a:gd name="connsiteX322" fmla="*/ 4477543 w 7467600"/>
              <a:gd name="connsiteY322" fmla="*/ 6674836 h 6858000"/>
              <a:gd name="connsiteX323" fmla="*/ 4329957 w 7467600"/>
              <a:gd name="connsiteY323" fmla="*/ 6858000 h 6858000"/>
              <a:gd name="connsiteX324" fmla="*/ 4218595 w 7467600"/>
              <a:gd name="connsiteY324" fmla="*/ 6858000 h 6858000"/>
              <a:gd name="connsiteX325" fmla="*/ 4368888 w 7467600"/>
              <a:gd name="connsiteY325" fmla="*/ 6668412 h 6858000"/>
              <a:gd name="connsiteX326" fmla="*/ 4563091 w 7467600"/>
              <a:gd name="connsiteY326" fmla="*/ 6442508 h 6858000"/>
              <a:gd name="connsiteX327" fmla="*/ 5387324 w 7467600"/>
              <a:gd name="connsiteY327" fmla="*/ 5705830 h 6858000"/>
              <a:gd name="connsiteX328" fmla="*/ 5073620 w 7467600"/>
              <a:gd name="connsiteY328" fmla="*/ 5955437 h 6858000"/>
              <a:gd name="connsiteX329" fmla="*/ 4689789 w 7467600"/>
              <a:gd name="connsiteY329" fmla="*/ 6268382 h 6858000"/>
              <a:gd name="connsiteX330" fmla="*/ 4418722 w 7467600"/>
              <a:gd name="connsiteY330" fmla="*/ 6570886 h 6858000"/>
              <a:gd name="connsiteX331" fmla="*/ 4214944 w 7467600"/>
              <a:gd name="connsiteY331" fmla="*/ 6858000 h 6858000"/>
              <a:gd name="connsiteX332" fmla="*/ 4177898 w 7467600"/>
              <a:gd name="connsiteY332" fmla="*/ 6858000 h 6858000"/>
              <a:gd name="connsiteX333" fmla="*/ 4391597 w 7467600"/>
              <a:gd name="connsiteY333" fmla="*/ 6556370 h 6858000"/>
              <a:gd name="connsiteX334" fmla="*/ 4668889 w 7467600"/>
              <a:gd name="connsiteY334" fmla="*/ 6246399 h 6858000"/>
              <a:gd name="connsiteX335" fmla="*/ 5055427 w 7467600"/>
              <a:gd name="connsiteY335" fmla="*/ 5931476 h 6858000"/>
              <a:gd name="connsiteX336" fmla="*/ 5371814 w 7467600"/>
              <a:gd name="connsiteY336" fmla="*/ 5678975 h 6858000"/>
              <a:gd name="connsiteX337" fmla="*/ 4987918 w 7467600"/>
              <a:gd name="connsiteY337" fmla="*/ 5838701 h 6858000"/>
              <a:gd name="connsiteX338" fmla="*/ 4317146 w 7467600"/>
              <a:gd name="connsiteY338" fmla="*/ 6587716 h 6858000"/>
              <a:gd name="connsiteX339" fmla="*/ 4171627 w 7467600"/>
              <a:gd name="connsiteY339" fmla="*/ 6858000 h 6858000"/>
              <a:gd name="connsiteX340" fmla="*/ 4081585 w 7467600"/>
              <a:gd name="connsiteY340" fmla="*/ 6858000 h 6858000"/>
              <a:gd name="connsiteX341" fmla="*/ 4238603 w 7467600"/>
              <a:gd name="connsiteY341" fmla="*/ 6559341 h 6858000"/>
              <a:gd name="connsiteX342" fmla="*/ 4778333 w 7467600"/>
              <a:gd name="connsiteY342" fmla="*/ 5873626 h 6858000"/>
              <a:gd name="connsiteX343" fmla="*/ 5414185 w 7467600"/>
              <a:gd name="connsiteY343" fmla="*/ 5573882 h 6858000"/>
              <a:gd name="connsiteX344" fmla="*/ 5959648 w 7467600"/>
              <a:gd name="connsiteY344" fmla="*/ 4760797 h 6858000"/>
              <a:gd name="connsiteX345" fmla="*/ 5355019 w 7467600"/>
              <a:gd name="connsiteY345" fmla="*/ 4734672 h 6858000"/>
              <a:gd name="connsiteX346" fmla="*/ 5083565 w 7467600"/>
              <a:gd name="connsiteY346" fmla="*/ 5179121 h 6858000"/>
              <a:gd name="connsiteX347" fmla="*/ 4713577 w 7467600"/>
              <a:gd name="connsiteY347" fmla="*/ 5616803 h 6858000"/>
              <a:gd name="connsiteX348" fmla="*/ 3989559 w 7467600"/>
              <a:gd name="connsiteY348" fmla="*/ 6145945 h 6858000"/>
              <a:gd name="connsiteX349" fmla="*/ 3939824 w 7467600"/>
              <a:gd name="connsiteY349" fmla="*/ 6066900 h 6858000"/>
              <a:gd name="connsiteX350" fmla="*/ 4584537 w 7467600"/>
              <a:gd name="connsiteY350" fmla="*/ 5324826 h 6858000"/>
              <a:gd name="connsiteX351" fmla="*/ 5037105 w 7467600"/>
              <a:gd name="connsiteY351" fmla="*/ 5088765 h 6858000"/>
              <a:gd name="connsiteX352" fmla="*/ 5039930 w 7467600"/>
              <a:gd name="connsiteY352" fmla="*/ 5089585 h 6858000"/>
              <a:gd name="connsiteX353" fmla="*/ 5263764 w 7467600"/>
              <a:gd name="connsiteY353" fmla="*/ 4735525 h 6858000"/>
              <a:gd name="connsiteX354" fmla="*/ 4086300 w 7467600"/>
              <a:gd name="connsiteY354" fmla="*/ 4884599 h 6858000"/>
              <a:gd name="connsiteX355" fmla="*/ 4085485 w 7467600"/>
              <a:gd name="connsiteY355" fmla="*/ 4899070 h 6858000"/>
              <a:gd name="connsiteX356" fmla="*/ 3871915 w 7467600"/>
              <a:gd name="connsiteY356" fmla="*/ 5253645 h 6858000"/>
              <a:gd name="connsiteX357" fmla="*/ 3799374 w 7467600"/>
              <a:gd name="connsiteY357" fmla="*/ 5466127 h 6858000"/>
              <a:gd name="connsiteX358" fmla="*/ 3498850 w 7467600"/>
              <a:gd name="connsiteY358" fmla="*/ 6661888 h 6858000"/>
              <a:gd name="connsiteX359" fmla="*/ 3399216 w 7467600"/>
              <a:gd name="connsiteY359" fmla="*/ 6858000 h 6858000"/>
              <a:gd name="connsiteX360" fmla="*/ 3303688 w 7467600"/>
              <a:gd name="connsiteY360" fmla="*/ 6858000 h 6858000"/>
              <a:gd name="connsiteX361" fmla="*/ 3391774 w 7467600"/>
              <a:gd name="connsiteY361" fmla="*/ 6697181 h 6858000"/>
              <a:gd name="connsiteX362" fmla="*/ 3735540 w 7467600"/>
              <a:gd name="connsiteY362" fmla="*/ 5546923 h 6858000"/>
              <a:gd name="connsiteX363" fmla="*/ 3729438 w 7467600"/>
              <a:gd name="connsiteY363" fmla="*/ 5569058 h 6858000"/>
              <a:gd name="connsiteX364" fmla="*/ 3707782 w 7467600"/>
              <a:gd name="connsiteY364" fmla="*/ 5644908 h 6858000"/>
              <a:gd name="connsiteX365" fmla="*/ 3583827 w 7467600"/>
              <a:gd name="connsiteY365" fmla="*/ 6039215 h 6858000"/>
              <a:gd name="connsiteX366" fmla="*/ 3547861 w 7467600"/>
              <a:gd name="connsiteY366" fmla="*/ 6129609 h 6858000"/>
              <a:gd name="connsiteX367" fmla="*/ 3490905 w 7467600"/>
              <a:gd name="connsiteY367" fmla="*/ 6277660 h 6858000"/>
              <a:gd name="connsiteX368" fmla="*/ 3455859 w 7467600"/>
              <a:gd name="connsiteY368" fmla="*/ 6391301 h 6858000"/>
              <a:gd name="connsiteX369" fmla="*/ 3429112 w 7467600"/>
              <a:gd name="connsiteY369" fmla="*/ 6479469 h 6858000"/>
              <a:gd name="connsiteX370" fmla="*/ 3304862 w 7467600"/>
              <a:gd name="connsiteY370" fmla="*/ 6796476 h 6858000"/>
              <a:gd name="connsiteX371" fmla="*/ 3276071 w 7467600"/>
              <a:gd name="connsiteY371" fmla="*/ 6858000 h 6858000"/>
              <a:gd name="connsiteX372" fmla="*/ 3240805 w 7467600"/>
              <a:gd name="connsiteY372" fmla="*/ 6858000 h 6858000"/>
              <a:gd name="connsiteX373" fmla="*/ 3275917 w 7467600"/>
              <a:gd name="connsiteY373" fmla="*/ 6783192 h 6858000"/>
              <a:gd name="connsiteX374" fmla="*/ 3399358 w 7467600"/>
              <a:gd name="connsiteY374" fmla="*/ 6469011 h 6858000"/>
              <a:gd name="connsiteX375" fmla="*/ 3425650 w 7467600"/>
              <a:gd name="connsiteY375" fmla="*/ 6381333 h 6858000"/>
              <a:gd name="connsiteX376" fmla="*/ 3460661 w 7467600"/>
              <a:gd name="connsiteY376" fmla="*/ 6266763 h 6858000"/>
              <a:gd name="connsiteX377" fmla="*/ 3518021 w 7467600"/>
              <a:gd name="connsiteY377" fmla="*/ 6117298 h 6858000"/>
              <a:gd name="connsiteX378" fmla="*/ 3554035 w 7467600"/>
              <a:gd name="connsiteY378" fmla="*/ 6027832 h 6858000"/>
              <a:gd name="connsiteX379" fmla="*/ 3677174 w 7467600"/>
              <a:gd name="connsiteY379" fmla="*/ 5636351 h 6858000"/>
              <a:gd name="connsiteX380" fmla="*/ 3698819 w 7467600"/>
              <a:gd name="connsiteY380" fmla="*/ 5560503 h 6858000"/>
              <a:gd name="connsiteX381" fmla="*/ 3702094 w 7467600"/>
              <a:gd name="connsiteY381" fmla="*/ 5549194 h 6858000"/>
              <a:gd name="connsiteX382" fmla="*/ 3398355 w 7467600"/>
              <a:gd name="connsiteY382" fmla="*/ 6094603 h 6858000"/>
              <a:gd name="connsiteX383" fmla="*/ 3193941 w 7467600"/>
              <a:gd name="connsiteY383" fmla="*/ 6798775 h 6858000"/>
              <a:gd name="connsiteX384" fmla="*/ 3184140 w 7467600"/>
              <a:gd name="connsiteY384" fmla="*/ 6858000 h 6858000"/>
              <a:gd name="connsiteX385" fmla="*/ 3099978 w 7467600"/>
              <a:gd name="connsiteY385" fmla="*/ 6858000 h 6858000"/>
              <a:gd name="connsiteX386" fmla="*/ 3101556 w 7467600"/>
              <a:gd name="connsiteY386" fmla="*/ 6843337 h 6858000"/>
              <a:gd name="connsiteX387" fmla="*/ 3370162 w 7467600"/>
              <a:gd name="connsiteY387" fmla="*/ 5785550 h 6858000"/>
              <a:gd name="connsiteX388" fmla="*/ 3746477 w 7467600"/>
              <a:gd name="connsiteY388" fmla="*/ 5377889 h 6858000"/>
              <a:gd name="connsiteX389" fmla="*/ 3863399 w 7467600"/>
              <a:gd name="connsiteY389" fmla="*/ 5087257 h 6858000"/>
              <a:gd name="connsiteX390" fmla="*/ 3968712 w 7467600"/>
              <a:gd name="connsiteY390" fmla="*/ 4913989 h 6858000"/>
              <a:gd name="connsiteX391" fmla="*/ 2792390 w 7467600"/>
              <a:gd name="connsiteY391" fmla="*/ 5382974 h 6858000"/>
              <a:gd name="connsiteX392" fmla="*/ 2714982 w 7467600"/>
              <a:gd name="connsiteY392" fmla="*/ 5427051 h 6858000"/>
              <a:gd name="connsiteX393" fmla="*/ 2813361 w 7467600"/>
              <a:gd name="connsiteY393" fmla="*/ 6023912 h 6858000"/>
              <a:gd name="connsiteX394" fmla="*/ 2688430 w 7467600"/>
              <a:gd name="connsiteY394" fmla="*/ 6801564 h 6858000"/>
              <a:gd name="connsiteX395" fmla="*/ 2629626 w 7467600"/>
              <a:gd name="connsiteY395" fmla="*/ 6763394 h 6858000"/>
              <a:gd name="connsiteX396" fmla="*/ 2565328 w 7467600"/>
              <a:gd name="connsiteY396" fmla="*/ 5516399 h 6858000"/>
              <a:gd name="connsiteX397" fmla="*/ 1922999 w 7467600"/>
              <a:gd name="connsiteY397" fmla="*/ 5980343 h 6858000"/>
              <a:gd name="connsiteX398" fmla="*/ 1950261 w 7467600"/>
              <a:gd name="connsiteY398" fmla="*/ 6405858 h 6858000"/>
              <a:gd name="connsiteX399" fmla="*/ 2365554 w 7467600"/>
              <a:gd name="connsiteY399" fmla="*/ 6759107 h 6858000"/>
              <a:gd name="connsiteX400" fmla="*/ 2424142 w 7467600"/>
              <a:gd name="connsiteY400" fmla="*/ 6858000 h 6858000"/>
              <a:gd name="connsiteX401" fmla="*/ 2395994 w 7467600"/>
              <a:gd name="connsiteY401" fmla="*/ 6858000 h 6858000"/>
              <a:gd name="connsiteX402" fmla="*/ 2392863 w 7467600"/>
              <a:gd name="connsiteY402" fmla="*/ 6852964 h 6858000"/>
              <a:gd name="connsiteX403" fmla="*/ 2017589 w 7467600"/>
              <a:gd name="connsiteY403" fmla="*/ 6493982 h 6858000"/>
              <a:gd name="connsiteX404" fmla="*/ 2147336 w 7467600"/>
              <a:gd name="connsiteY404" fmla="*/ 6594052 h 6858000"/>
              <a:gd name="connsiteX405" fmla="*/ 2207047 w 7467600"/>
              <a:gd name="connsiteY405" fmla="*/ 6654540 h 6858000"/>
              <a:gd name="connsiteX406" fmla="*/ 2299106 w 7467600"/>
              <a:gd name="connsiteY406" fmla="*/ 6778931 h 6858000"/>
              <a:gd name="connsiteX407" fmla="*/ 2314430 w 7467600"/>
              <a:gd name="connsiteY407" fmla="*/ 6801144 h 6858000"/>
              <a:gd name="connsiteX408" fmla="*/ 2352406 w 7467600"/>
              <a:gd name="connsiteY408" fmla="*/ 6858000 h 6858000"/>
              <a:gd name="connsiteX409" fmla="*/ 2314492 w 7467600"/>
              <a:gd name="connsiteY409" fmla="*/ 6858000 h 6858000"/>
              <a:gd name="connsiteX410" fmla="*/ 2288095 w 7467600"/>
              <a:gd name="connsiteY410" fmla="*/ 6818030 h 6858000"/>
              <a:gd name="connsiteX411" fmla="*/ 2272768 w 7467600"/>
              <a:gd name="connsiteY411" fmla="*/ 6795822 h 6858000"/>
              <a:gd name="connsiteX412" fmla="*/ 2182715 w 7467600"/>
              <a:gd name="connsiteY412" fmla="*/ 6675071 h 6858000"/>
              <a:gd name="connsiteX413" fmla="*/ 2032061 w 7467600"/>
              <a:gd name="connsiteY413" fmla="*/ 6541380 h 6858000"/>
              <a:gd name="connsiteX414" fmla="*/ 2257220 w 7467600"/>
              <a:gd name="connsiteY414" fmla="*/ 6826257 h 6858000"/>
              <a:gd name="connsiteX415" fmla="*/ 2281324 w 7467600"/>
              <a:gd name="connsiteY415" fmla="*/ 6858000 h 6858000"/>
              <a:gd name="connsiteX416" fmla="*/ 2242860 w 7467600"/>
              <a:gd name="connsiteY416" fmla="*/ 6858000 h 6858000"/>
              <a:gd name="connsiteX417" fmla="*/ 2232818 w 7467600"/>
              <a:gd name="connsiteY417" fmla="*/ 6844926 h 6858000"/>
              <a:gd name="connsiteX418" fmla="*/ 1990172 w 7467600"/>
              <a:gd name="connsiteY418" fmla="*/ 6542121 h 6858000"/>
              <a:gd name="connsiteX419" fmla="*/ 2124090 w 7467600"/>
              <a:gd name="connsiteY419" fmla="*/ 6761017 h 6858000"/>
              <a:gd name="connsiteX420" fmla="*/ 2200380 w 7467600"/>
              <a:gd name="connsiteY420" fmla="*/ 6858000 h 6858000"/>
              <a:gd name="connsiteX421" fmla="*/ 2147507 w 7467600"/>
              <a:gd name="connsiteY421" fmla="*/ 6858000 h 6858000"/>
              <a:gd name="connsiteX422" fmla="*/ 2070668 w 7467600"/>
              <a:gd name="connsiteY422" fmla="*/ 6761520 h 6858000"/>
              <a:gd name="connsiteX423" fmla="*/ 1975142 w 7467600"/>
              <a:gd name="connsiteY423" fmla="*/ 6585570 h 6858000"/>
              <a:gd name="connsiteX424" fmla="*/ 2050035 w 7467600"/>
              <a:gd name="connsiteY424" fmla="*/ 6813345 h 6858000"/>
              <a:gd name="connsiteX425" fmla="*/ 2063025 w 7467600"/>
              <a:gd name="connsiteY425" fmla="*/ 6858000 h 6858000"/>
              <a:gd name="connsiteX426" fmla="*/ 2021675 w 7467600"/>
              <a:gd name="connsiteY426" fmla="*/ 6858000 h 6858000"/>
              <a:gd name="connsiteX427" fmla="*/ 2019308 w 7467600"/>
              <a:gd name="connsiteY427" fmla="*/ 6847118 h 6858000"/>
              <a:gd name="connsiteX428" fmla="*/ 1938835 w 7467600"/>
              <a:gd name="connsiteY428" fmla="*/ 6551160 h 6858000"/>
              <a:gd name="connsiteX429" fmla="*/ 1953230 w 7467600"/>
              <a:gd name="connsiteY429" fmla="*/ 6759699 h 6858000"/>
              <a:gd name="connsiteX430" fmla="*/ 1956763 w 7467600"/>
              <a:gd name="connsiteY430" fmla="*/ 6778191 h 6858000"/>
              <a:gd name="connsiteX431" fmla="*/ 1967925 w 7467600"/>
              <a:gd name="connsiteY431" fmla="*/ 6858000 h 6858000"/>
              <a:gd name="connsiteX432" fmla="*/ 1936622 w 7467600"/>
              <a:gd name="connsiteY432" fmla="*/ 6858000 h 6858000"/>
              <a:gd name="connsiteX433" fmla="*/ 1926261 w 7467600"/>
              <a:gd name="connsiteY433" fmla="*/ 6784064 h 6858000"/>
              <a:gd name="connsiteX434" fmla="*/ 1922724 w 7467600"/>
              <a:gd name="connsiteY434" fmla="*/ 6765577 h 6858000"/>
              <a:gd name="connsiteX435" fmla="*/ 1904650 w 7467600"/>
              <a:gd name="connsiteY435" fmla="*/ 6639616 h 6858000"/>
              <a:gd name="connsiteX436" fmla="*/ 1885273 w 7467600"/>
              <a:gd name="connsiteY436" fmla="*/ 6858000 h 6858000"/>
              <a:gd name="connsiteX437" fmla="*/ 1854363 w 7467600"/>
              <a:gd name="connsiteY437" fmla="*/ 6858000 h 6858000"/>
              <a:gd name="connsiteX438" fmla="*/ 1880391 w 7467600"/>
              <a:gd name="connsiteY438" fmla="*/ 6603796 h 6858000"/>
              <a:gd name="connsiteX439" fmla="*/ 1818273 w 7467600"/>
              <a:gd name="connsiteY439" fmla="*/ 6715729 h 6858000"/>
              <a:gd name="connsiteX440" fmla="*/ 1794691 w 7467600"/>
              <a:gd name="connsiteY440" fmla="*/ 6843239 h 6858000"/>
              <a:gd name="connsiteX441" fmla="*/ 1794914 w 7467600"/>
              <a:gd name="connsiteY441" fmla="*/ 6858000 h 6858000"/>
              <a:gd name="connsiteX442" fmla="*/ 1746128 w 7467600"/>
              <a:gd name="connsiteY442" fmla="*/ 6858000 h 6858000"/>
              <a:gd name="connsiteX443" fmla="*/ 1753934 w 7467600"/>
              <a:gd name="connsiteY443" fmla="*/ 6724796 h 6858000"/>
              <a:gd name="connsiteX444" fmla="*/ 1792053 w 7467600"/>
              <a:gd name="connsiteY444" fmla="*/ 6572396 h 6858000"/>
              <a:gd name="connsiteX445" fmla="*/ 1862248 w 7467600"/>
              <a:gd name="connsiteY445" fmla="*/ 6266397 h 6858000"/>
              <a:gd name="connsiteX446" fmla="*/ 1862250 w 7467600"/>
              <a:gd name="connsiteY446" fmla="*/ 6033531 h 6858000"/>
              <a:gd name="connsiteX447" fmla="*/ 1211999 w 7467600"/>
              <a:gd name="connsiteY447" fmla="*/ 6683610 h 6858000"/>
              <a:gd name="connsiteX448" fmla="*/ 1213266 w 7467600"/>
              <a:gd name="connsiteY448" fmla="*/ 6691947 h 6858000"/>
              <a:gd name="connsiteX449" fmla="*/ 1203370 w 7467600"/>
              <a:gd name="connsiteY449" fmla="*/ 6850676 h 6858000"/>
              <a:gd name="connsiteX450" fmla="*/ 1203671 w 7467600"/>
              <a:gd name="connsiteY450" fmla="*/ 6858000 h 6858000"/>
              <a:gd name="connsiteX451" fmla="*/ 1143180 w 7467600"/>
              <a:gd name="connsiteY451" fmla="*/ 6858000 h 6858000"/>
              <a:gd name="connsiteX452" fmla="*/ 1142176 w 7467600"/>
              <a:gd name="connsiteY452" fmla="*/ 6766045 h 6858000"/>
              <a:gd name="connsiteX453" fmla="*/ 1067484 w 7467600"/>
              <a:gd name="connsiteY453" fmla="*/ 6858000 h 6858000"/>
              <a:gd name="connsiteX454" fmla="*/ 953928 w 7467600"/>
              <a:gd name="connsiteY454" fmla="*/ 6858000 h 6858000"/>
              <a:gd name="connsiteX455" fmla="*/ 959715 w 7467600"/>
              <a:gd name="connsiteY455" fmla="*/ 6850185 h 6858000"/>
              <a:gd name="connsiteX456" fmla="*/ 1483788 w 7467600"/>
              <a:gd name="connsiteY456" fmla="*/ 6259174 h 6858000"/>
              <a:gd name="connsiteX457" fmla="*/ 1100671 w 7467600"/>
              <a:gd name="connsiteY457" fmla="*/ 6252137 h 6858000"/>
              <a:gd name="connsiteX458" fmla="*/ 1090144 w 7467600"/>
              <a:gd name="connsiteY458" fmla="*/ 6256748 h 6858000"/>
              <a:gd name="connsiteX459" fmla="*/ 1095872 w 7467600"/>
              <a:gd name="connsiteY459" fmla="*/ 6271892 h 6858000"/>
              <a:gd name="connsiteX460" fmla="*/ 262785 w 7467600"/>
              <a:gd name="connsiteY460" fmla="*/ 6845450 h 6858000"/>
              <a:gd name="connsiteX461" fmla="*/ 209968 w 7467600"/>
              <a:gd name="connsiteY461" fmla="*/ 6770713 h 6858000"/>
              <a:gd name="connsiteX462" fmla="*/ 873460 w 7467600"/>
              <a:gd name="connsiteY462" fmla="*/ 6253768 h 6858000"/>
              <a:gd name="connsiteX463" fmla="*/ 192686 w 7467600"/>
              <a:gd name="connsiteY463" fmla="*/ 5849257 h 6858000"/>
              <a:gd name="connsiteX464" fmla="*/ 4696 w 7467600"/>
              <a:gd name="connsiteY464" fmla="*/ 5697668 h 6858000"/>
              <a:gd name="connsiteX465" fmla="*/ 0 w 7467600"/>
              <a:gd name="connsiteY465" fmla="*/ 5689984 h 6858000"/>
              <a:gd name="connsiteX466" fmla="*/ 0 w 7467600"/>
              <a:gd name="connsiteY466" fmla="*/ 5513472 h 6858000"/>
              <a:gd name="connsiteX467" fmla="*/ 174101 w 7467600"/>
              <a:gd name="connsiteY467" fmla="*/ 5620277 h 6858000"/>
              <a:gd name="connsiteX468" fmla="*/ 891800 w 7467600"/>
              <a:gd name="connsiteY468" fmla="*/ 6036935 h 6858000"/>
              <a:gd name="connsiteX469" fmla="*/ 1072219 w 7467600"/>
              <a:gd name="connsiteY469" fmla="*/ 6169443 h 6858000"/>
              <a:gd name="connsiteX470" fmla="*/ 1074117 w 7467600"/>
              <a:gd name="connsiteY470" fmla="*/ 6170301 h 6858000"/>
              <a:gd name="connsiteX471" fmla="*/ 1083114 w 7467600"/>
              <a:gd name="connsiteY471" fmla="*/ 6174131 h 6858000"/>
              <a:gd name="connsiteX472" fmla="*/ 1543010 w 7467600"/>
              <a:gd name="connsiteY472" fmla="*/ 6191140 h 6858000"/>
              <a:gd name="connsiteX473" fmla="*/ 1551080 w 7467600"/>
              <a:gd name="connsiteY473" fmla="*/ 6195006 h 6858000"/>
              <a:gd name="connsiteX474" fmla="*/ 2345443 w 7467600"/>
              <a:gd name="connsiteY474" fmla="*/ 5549882 h 6858000"/>
              <a:gd name="connsiteX475" fmla="*/ 1721499 w 7467600"/>
              <a:gd name="connsiteY475" fmla="*/ 5599969 h 6858000"/>
              <a:gd name="connsiteX476" fmla="*/ 767716 w 7467600"/>
              <a:gd name="connsiteY476" fmla="*/ 5472768 h 6858000"/>
              <a:gd name="connsiteX477" fmla="*/ 722147 w 7467600"/>
              <a:gd name="connsiteY477" fmla="*/ 5393091 h 6858000"/>
              <a:gd name="connsiteX478" fmla="*/ 1485552 w 7467600"/>
              <a:gd name="connsiteY478" fmla="*/ 5313202 h 6858000"/>
              <a:gd name="connsiteX479" fmla="*/ 2143004 w 7467600"/>
              <a:gd name="connsiteY479" fmla="*/ 5402420 h 6858000"/>
              <a:gd name="connsiteX480" fmla="*/ 1933391 w 7467600"/>
              <a:gd name="connsiteY480" fmla="*/ 5156971 h 6858000"/>
              <a:gd name="connsiteX481" fmla="*/ 1827118 w 7467600"/>
              <a:gd name="connsiteY481" fmla="*/ 4968410 h 6858000"/>
              <a:gd name="connsiteX482" fmla="*/ 1837349 w 7467600"/>
              <a:gd name="connsiteY482" fmla="*/ 4956357 h 6858000"/>
              <a:gd name="connsiteX483" fmla="*/ 2162835 w 7467600"/>
              <a:gd name="connsiteY483" fmla="*/ 5187853 h 6858000"/>
              <a:gd name="connsiteX484" fmla="*/ 2257167 w 7467600"/>
              <a:gd name="connsiteY484" fmla="*/ 5462123 h 6858000"/>
              <a:gd name="connsiteX485" fmla="*/ 2261598 w 7467600"/>
              <a:gd name="connsiteY485" fmla="*/ 5467998 h 6858000"/>
              <a:gd name="connsiteX486" fmla="*/ 2437177 w 7467600"/>
              <a:gd name="connsiteY486" fmla="*/ 5479608 h 6858000"/>
              <a:gd name="connsiteX487" fmla="*/ 2445247 w 7467600"/>
              <a:gd name="connsiteY487" fmla="*/ 5483476 h 6858000"/>
              <a:gd name="connsiteX488" fmla="*/ 2743626 w 7467600"/>
              <a:gd name="connsiteY488" fmla="*/ 5304819 h 6858000"/>
              <a:gd name="connsiteX489" fmla="*/ 3048102 w 7467600"/>
              <a:gd name="connsiteY489" fmla="*/ 5150595 h 6858000"/>
              <a:gd name="connsiteX490" fmla="*/ 1799414 w 7467600"/>
              <a:gd name="connsiteY490" fmla="*/ 4694732 h 6858000"/>
              <a:gd name="connsiteX491" fmla="*/ 1771735 w 7467600"/>
              <a:gd name="connsiteY491" fmla="*/ 4619929 h 6858000"/>
              <a:gd name="connsiteX492" fmla="*/ 3104273 w 7467600"/>
              <a:gd name="connsiteY492" fmla="*/ 5076159 h 6858000"/>
              <a:gd name="connsiteX493" fmla="*/ 3113245 w 7467600"/>
              <a:gd name="connsiteY493" fmla="*/ 5090705 h 6858000"/>
              <a:gd name="connsiteX494" fmla="*/ 3126294 w 7467600"/>
              <a:gd name="connsiteY494" fmla="*/ 5114400 h 6858000"/>
              <a:gd name="connsiteX495" fmla="*/ 3937433 w 7467600"/>
              <a:gd name="connsiteY495" fmla="*/ 4830473 h 6858000"/>
              <a:gd name="connsiteX496" fmla="*/ 3590475 w 7467600"/>
              <a:gd name="connsiteY496" fmla="*/ 4597974 h 6858000"/>
              <a:gd name="connsiteX497" fmla="*/ 3100264 w 7467600"/>
              <a:gd name="connsiteY497" fmla="*/ 4579845 h 6858000"/>
              <a:gd name="connsiteX498" fmla="*/ 2183576 w 7467600"/>
              <a:gd name="connsiteY498" fmla="*/ 4227150 h 6858000"/>
              <a:gd name="connsiteX499" fmla="*/ 2151029 w 7467600"/>
              <a:gd name="connsiteY499" fmla="*/ 4146947 h 6858000"/>
              <a:gd name="connsiteX500" fmla="*/ 3563434 w 7467600"/>
              <a:gd name="connsiteY500" fmla="*/ 4469115 h 6858000"/>
              <a:gd name="connsiteX501" fmla="*/ 3177952 w 7467600"/>
              <a:gd name="connsiteY501" fmla="*/ 3657386 h 6858000"/>
              <a:gd name="connsiteX502" fmla="*/ 3189263 w 7467600"/>
              <a:gd name="connsiteY502" fmla="*/ 3625726 h 6858000"/>
              <a:gd name="connsiteX503" fmla="*/ 3560912 w 7467600"/>
              <a:gd name="connsiteY503" fmla="*/ 4079863 h 6858000"/>
              <a:gd name="connsiteX504" fmla="*/ 3626636 w 7467600"/>
              <a:gd name="connsiteY504" fmla="*/ 4512230 h 6858000"/>
              <a:gd name="connsiteX505" fmla="*/ 3653088 w 7467600"/>
              <a:gd name="connsiteY505" fmla="*/ 4521417 h 6858000"/>
              <a:gd name="connsiteX506" fmla="*/ 3988128 w 7467600"/>
              <a:gd name="connsiteY506" fmla="*/ 4817267 h 6858000"/>
              <a:gd name="connsiteX507" fmla="*/ 4830582 w 7467600"/>
              <a:gd name="connsiteY507" fmla="*/ 4676000 h 6858000"/>
              <a:gd name="connsiteX508" fmla="*/ 4830100 w 7467600"/>
              <a:gd name="connsiteY508" fmla="*/ 4675554 h 6858000"/>
              <a:gd name="connsiteX509" fmla="*/ 4036318 w 7467600"/>
              <a:gd name="connsiteY509" fmla="*/ 4147013 h 6858000"/>
              <a:gd name="connsiteX510" fmla="*/ 3432098 w 7467600"/>
              <a:gd name="connsiteY510" fmla="*/ 3537312 h 6858000"/>
              <a:gd name="connsiteX511" fmla="*/ 3446761 w 7467600"/>
              <a:gd name="connsiteY511" fmla="*/ 3461278 h 6858000"/>
              <a:gd name="connsiteX512" fmla="*/ 4419733 w 7467600"/>
              <a:gd name="connsiteY512" fmla="*/ 3963555 h 6858000"/>
              <a:gd name="connsiteX513" fmla="*/ 4781371 w 7467600"/>
              <a:gd name="connsiteY513" fmla="*/ 4458604 h 6858000"/>
              <a:gd name="connsiteX514" fmla="*/ 4780440 w 7467600"/>
              <a:gd name="connsiteY514" fmla="*/ 4470290 h 6858000"/>
              <a:gd name="connsiteX515" fmla="*/ 4898954 w 7467600"/>
              <a:gd name="connsiteY515" fmla="*/ 4662092 h 6858000"/>
              <a:gd name="connsiteX516" fmla="*/ 4900699 w 7467600"/>
              <a:gd name="connsiteY516" fmla="*/ 4670867 h 6858000"/>
              <a:gd name="connsiteX517" fmla="*/ 5714511 w 7467600"/>
              <a:gd name="connsiteY517" fmla="*/ 4663483 h 6858000"/>
              <a:gd name="connsiteX518" fmla="*/ 5464793 w 7467600"/>
              <a:gd name="connsiteY518" fmla="*/ 4393556 h 6858000"/>
              <a:gd name="connsiteX519" fmla="*/ 5461897 w 7467600"/>
              <a:gd name="connsiteY519" fmla="*/ 4390879 h 6858000"/>
              <a:gd name="connsiteX520" fmla="*/ 4294126 w 7467600"/>
              <a:gd name="connsiteY520" fmla="*/ 3303048 h 6858000"/>
              <a:gd name="connsiteX521" fmla="*/ 4305321 w 7467600"/>
              <a:gd name="connsiteY521" fmla="*/ 3256953 h 6858000"/>
              <a:gd name="connsiteX522" fmla="*/ 4949299 w 7467600"/>
              <a:gd name="connsiteY522" fmla="*/ 3766336 h 6858000"/>
              <a:gd name="connsiteX523" fmla="*/ 5291452 w 7467600"/>
              <a:gd name="connsiteY523" fmla="*/ 4076801 h 6858000"/>
              <a:gd name="connsiteX524" fmla="*/ 5434998 w 7467600"/>
              <a:gd name="connsiteY524" fmla="*/ 4254100 h 6858000"/>
              <a:gd name="connsiteX525" fmla="*/ 5351015 w 7467600"/>
              <a:gd name="connsiteY525" fmla="*/ 3760989 h 6858000"/>
              <a:gd name="connsiteX526" fmla="*/ 5413780 w 7467600"/>
              <a:gd name="connsiteY526" fmla="*/ 2966265 h 6858000"/>
              <a:gd name="connsiteX527" fmla="*/ 5425627 w 7467600"/>
              <a:gd name="connsiteY527" fmla="*/ 2954192 h 6858000"/>
              <a:gd name="connsiteX528" fmla="*/ 6604735 w 7467600"/>
              <a:gd name="connsiteY528" fmla="*/ 2041381 h 6858000"/>
              <a:gd name="connsiteX529" fmla="*/ 7204487 w 7467600"/>
              <a:gd name="connsiteY529" fmla="*/ 2742112 h 6858000"/>
              <a:gd name="connsiteX530" fmla="*/ 7131592 w 7467600"/>
              <a:gd name="connsiteY530" fmla="*/ 2672096 h 6858000"/>
              <a:gd name="connsiteX531" fmla="*/ 6996344 w 7467600"/>
              <a:gd name="connsiteY531" fmla="*/ 2518310 h 6858000"/>
              <a:gd name="connsiteX532" fmla="*/ 6735495 w 7467600"/>
              <a:gd name="connsiteY532" fmla="*/ 2196890 h 6858000"/>
              <a:gd name="connsiteX533" fmla="*/ 6721901 w 7467600"/>
              <a:gd name="connsiteY533" fmla="*/ 2179274 h 6858000"/>
              <a:gd name="connsiteX534" fmla="*/ 6604735 w 7467600"/>
              <a:gd name="connsiteY534" fmla="*/ 2041381 h 6858000"/>
              <a:gd name="connsiteX535" fmla="*/ 6591670 w 7467600"/>
              <a:gd name="connsiteY535" fmla="*/ 1988277 h 6858000"/>
              <a:gd name="connsiteX536" fmla="*/ 6747349 w 7467600"/>
              <a:gd name="connsiteY536" fmla="*/ 2160069 h 6858000"/>
              <a:gd name="connsiteX537" fmla="*/ 6760943 w 7467600"/>
              <a:gd name="connsiteY537" fmla="*/ 2177686 h 6858000"/>
              <a:gd name="connsiteX538" fmla="*/ 7021065 w 7467600"/>
              <a:gd name="connsiteY538" fmla="*/ 2498102 h 6858000"/>
              <a:gd name="connsiteX539" fmla="*/ 7155223 w 7467600"/>
              <a:gd name="connsiteY539" fmla="*/ 2650386 h 6858000"/>
              <a:gd name="connsiteX540" fmla="*/ 7203167 w 7467600"/>
              <a:gd name="connsiteY540" fmla="*/ 2697288 h 6858000"/>
              <a:gd name="connsiteX541" fmla="*/ 6937703 w 7467600"/>
              <a:gd name="connsiteY541" fmla="*/ 2321981 h 6858000"/>
              <a:gd name="connsiteX542" fmla="*/ 6591670 w 7467600"/>
              <a:gd name="connsiteY542" fmla="*/ 1988277 h 6858000"/>
              <a:gd name="connsiteX543" fmla="*/ 5798671 w 7467600"/>
              <a:gd name="connsiteY543" fmla="*/ 1981601 h 6858000"/>
              <a:gd name="connsiteX544" fmla="*/ 5754709 w 7467600"/>
              <a:gd name="connsiteY544" fmla="*/ 2071454 h 6858000"/>
              <a:gd name="connsiteX545" fmla="*/ 5763044 w 7467600"/>
              <a:gd name="connsiteY545" fmla="*/ 2842206 h 6858000"/>
              <a:gd name="connsiteX546" fmla="*/ 5764974 w 7467600"/>
              <a:gd name="connsiteY546" fmla="*/ 2799609 h 6858000"/>
              <a:gd name="connsiteX547" fmla="*/ 5767665 w 7467600"/>
              <a:gd name="connsiteY547" fmla="*/ 2666409 h 6858000"/>
              <a:gd name="connsiteX548" fmla="*/ 5763055 w 7467600"/>
              <a:gd name="connsiteY548" fmla="*/ 2579705 h 6858000"/>
              <a:gd name="connsiteX549" fmla="*/ 5758079 w 7467600"/>
              <a:gd name="connsiteY549" fmla="*/ 2492508 h 6858000"/>
              <a:gd name="connsiteX550" fmla="*/ 5779325 w 7467600"/>
              <a:gd name="connsiteY550" fmla="*/ 2197069 h 6858000"/>
              <a:gd name="connsiteX551" fmla="*/ 5798671 w 7467600"/>
              <a:gd name="connsiteY551" fmla="*/ 1981601 h 6858000"/>
              <a:gd name="connsiteX552" fmla="*/ 5829202 w 7467600"/>
              <a:gd name="connsiteY552" fmla="*/ 1971679 h 6858000"/>
              <a:gd name="connsiteX553" fmla="*/ 5809558 w 7467600"/>
              <a:gd name="connsiteY553" fmla="*/ 2198043 h 6858000"/>
              <a:gd name="connsiteX554" fmla="*/ 5788653 w 7467600"/>
              <a:gd name="connsiteY554" fmla="*/ 2489430 h 6858000"/>
              <a:gd name="connsiteX555" fmla="*/ 5793439 w 7467600"/>
              <a:gd name="connsiteY555" fmla="*/ 2575235 h 6858000"/>
              <a:gd name="connsiteX556" fmla="*/ 5796837 w 7467600"/>
              <a:gd name="connsiteY556" fmla="*/ 2637633 h 6858000"/>
              <a:gd name="connsiteX557" fmla="*/ 5818614 w 7467600"/>
              <a:gd name="connsiteY557" fmla="*/ 2473055 h 6858000"/>
              <a:gd name="connsiteX558" fmla="*/ 5829202 w 7467600"/>
              <a:gd name="connsiteY558" fmla="*/ 1971679 h 6858000"/>
              <a:gd name="connsiteX559" fmla="*/ 5911389 w 7467600"/>
              <a:gd name="connsiteY559" fmla="*/ 1898371 h 6858000"/>
              <a:gd name="connsiteX560" fmla="*/ 6237627 w 7467600"/>
              <a:gd name="connsiteY560" fmla="*/ 2231921 h 6858000"/>
              <a:gd name="connsiteX561" fmla="*/ 5911389 w 7467600"/>
              <a:gd name="connsiteY561" fmla="*/ 1898371 h 6858000"/>
              <a:gd name="connsiteX562" fmla="*/ 6944437 w 7467600"/>
              <a:gd name="connsiteY562" fmla="*/ 1575402 h 6858000"/>
              <a:gd name="connsiteX563" fmla="*/ 6304730 w 7467600"/>
              <a:gd name="connsiteY563" fmla="*/ 1766654 h 6858000"/>
              <a:gd name="connsiteX564" fmla="*/ 6944437 w 7467600"/>
              <a:gd name="connsiteY564" fmla="*/ 1575402 h 6858000"/>
              <a:gd name="connsiteX565" fmla="*/ 7019523 w 7467600"/>
              <a:gd name="connsiteY565" fmla="*/ 1519450 h 6858000"/>
              <a:gd name="connsiteX566" fmla="*/ 6298091 w 7467600"/>
              <a:gd name="connsiteY566" fmla="*/ 1737122 h 6858000"/>
              <a:gd name="connsiteX567" fmla="*/ 7019523 w 7467600"/>
              <a:gd name="connsiteY567" fmla="*/ 1519450 h 6858000"/>
              <a:gd name="connsiteX568" fmla="*/ 2399523 w 7467600"/>
              <a:gd name="connsiteY568" fmla="*/ 1428234 h 6858000"/>
              <a:gd name="connsiteX569" fmla="*/ 2224982 w 7467600"/>
              <a:gd name="connsiteY569" fmla="*/ 1826201 h 6858000"/>
              <a:gd name="connsiteX570" fmla="*/ 2096099 w 7467600"/>
              <a:gd name="connsiteY570" fmla="*/ 2345900 h 6858000"/>
              <a:gd name="connsiteX571" fmla="*/ 2283317 w 7467600"/>
              <a:gd name="connsiteY571" fmla="*/ 1796925 h 6858000"/>
              <a:gd name="connsiteX572" fmla="*/ 2399523 w 7467600"/>
              <a:gd name="connsiteY572" fmla="*/ 1428234 h 6858000"/>
              <a:gd name="connsiteX573" fmla="*/ 2448558 w 7467600"/>
              <a:gd name="connsiteY573" fmla="*/ 1373435 h 6858000"/>
              <a:gd name="connsiteX574" fmla="*/ 2312521 w 7467600"/>
              <a:gd name="connsiteY574" fmla="*/ 1806140 h 6858000"/>
              <a:gd name="connsiteX575" fmla="*/ 2127533 w 7467600"/>
              <a:gd name="connsiteY575" fmla="*/ 2348380 h 6858000"/>
              <a:gd name="connsiteX576" fmla="*/ 2358080 w 7467600"/>
              <a:gd name="connsiteY576" fmla="*/ 1866134 h 6858000"/>
              <a:gd name="connsiteX577" fmla="*/ 2407436 w 7467600"/>
              <a:gd name="connsiteY577" fmla="*/ 1651070 h 6858000"/>
              <a:gd name="connsiteX578" fmla="*/ 2448558 w 7467600"/>
              <a:gd name="connsiteY578" fmla="*/ 1373435 h 6858000"/>
              <a:gd name="connsiteX579" fmla="*/ 278707 w 7467600"/>
              <a:gd name="connsiteY579" fmla="*/ 1352270 h 6858000"/>
              <a:gd name="connsiteX580" fmla="*/ 321570 w 7467600"/>
              <a:gd name="connsiteY580" fmla="*/ 1861610 h 6858000"/>
              <a:gd name="connsiteX581" fmla="*/ 294281 w 7467600"/>
              <a:gd name="connsiteY581" fmla="*/ 1440658 h 6858000"/>
              <a:gd name="connsiteX582" fmla="*/ 278707 w 7467600"/>
              <a:gd name="connsiteY582" fmla="*/ 1352270 h 6858000"/>
              <a:gd name="connsiteX583" fmla="*/ 1423821 w 7467600"/>
              <a:gd name="connsiteY583" fmla="*/ 1351958 h 6858000"/>
              <a:gd name="connsiteX584" fmla="*/ 1638521 w 7467600"/>
              <a:gd name="connsiteY584" fmla="*/ 1908470 h 6858000"/>
              <a:gd name="connsiteX585" fmla="*/ 1754199 w 7467600"/>
              <a:gd name="connsiteY585" fmla="*/ 2149284 h 6858000"/>
              <a:gd name="connsiteX586" fmla="*/ 1908359 w 7467600"/>
              <a:gd name="connsiteY586" fmla="*/ 2364988 h 6858000"/>
              <a:gd name="connsiteX587" fmla="*/ 1647661 w 7467600"/>
              <a:gd name="connsiteY587" fmla="*/ 1825945 h 6858000"/>
              <a:gd name="connsiteX588" fmla="*/ 1423821 w 7467600"/>
              <a:gd name="connsiteY588" fmla="*/ 1351958 h 6858000"/>
              <a:gd name="connsiteX589" fmla="*/ 1431890 w 7467600"/>
              <a:gd name="connsiteY589" fmla="*/ 1306475 h 6858000"/>
              <a:gd name="connsiteX590" fmla="*/ 1507597 w 7467600"/>
              <a:gd name="connsiteY590" fmla="*/ 1446132 h 6858000"/>
              <a:gd name="connsiteX591" fmla="*/ 1674586 w 7467600"/>
              <a:gd name="connsiteY591" fmla="*/ 1813832 h 6858000"/>
              <a:gd name="connsiteX592" fmla="*/ 1815950 w 7467600"/>
              <a:gd name="connsiteY592" fmla="*/ 2128564 h 6858000"/>
              <a:gd name="connsiteX593" fmla="*/ 1984242 w 7467600"/>
              <a:gd name="connsiteY593" fmla="*/ 2430829 h 6858000"/>
              <a:gd name="connsiteX594" fmla="*/ 2014023 w 7467600"/>
              <a:gd name="connsiteY594" fmla="*/ 2450995 h 6858000"/>
              <a:gd name="connsiteX595" fmla="*/ 1747337 w 7467600"/>
              <a:gd name="connsiteY595" fmla="*/ 1855264 h 6858000"/>
              <a:gd name="connsiteX596" fmla="*/ 1533749 w 7467600"/>
              <a:gd name="connsiteY596" fmla="*/ 1478656 h 6858000"/>
              <a:gd name="connsiteX597" fmla="*/ 1431890 w 7467600"/>
              <a:gd name="connsiteY597" fmla="*/ 1306475 h 6858000"/>
              <a:gd name="connsiteX598" fmla="*/ 5052692 w 7467600"/>
              <a:gd name="connsiteY598" fmla="*/ 1292994 h 6858000"/>
              <a:gd name="connsiteX599" fmla="*/ 5200661 w 7467600"/>
              <a:gd name="connsiteY599" fmla="*/ 1635186 h 6858000"/>
              <a:gd name="connsiteX600" fmla="*/ 5297138 w 7467600"/>
              <a:gd name="connsiteY600" fmla="*/ 1906351 h 6858000"/>
              <a:gd name="connsiteX601" fmla="*/ 5052692 w 7467600"/>
              <a:gd name="connsiteY601" fmla="*/ 1292994 h 6858000"/>
              <a:gd name="connsiteX602" fmla="*/ 5009948 w 7467600"/>
              <a:gd name="connsiteY602" fmla="*/ 1273619 h 6858000"/>
              <a:gd name="connsiteX603" fmla="*/ 5121777 w 7467600"/>
              <a:gd name="connsiteY603" fmla="*/ 1654213 h 6858000"/>
              <a:gd name="connsiteX604" fmla="*/ 5293545 w 7467600"/>
              <a:gd name="connsiteY604" fmla="*/ 2072247 h 6858000"/>
              <a:gd name="connsiteX605" fmla="*/ 5294042 w 7467600"/>
              <a:gd name="connsiteY605" fmla="*/ 2065019 h 6858000"/>
              <a:gd name="connsiteX606" fmla="*/ 5171936 w 7467600"/>
              <a:gd name="connsiteY606" fmla="*/ 1647613 h 6858000"/>
              <a:gd name="connsiteX607" fmla="*/ 5009948 w 7467600"/>
              <a:gd name="connsiteY607" fmla="*/ 1273619 h 6858000"/>
              <a:gd name="connsiteX608" fmla="*/ 655236 w 7467600"/>
              <a:gd name="connsiteY608" fmla="*/ 1268632 h 6858000"/>
              <a:gd name="connsiteX609" fmla="*/ 839521 w 7467600"/>
              <a:gd name="connsiteY609" fmla="*/ 1685315 h 6858000"/>
              <a:gd name="connsiteX610" fmla="*/ 1109416 w 7467600"/>
              <a:gd name="connsiteY610" fmla="*/ 2061663 h 6858000"/>
              <a:gd name="connsiteX611" fmla="*/ 1298300 w 7467600"/>
              <a:gd name="connsiteY611" fmla="*/ 2247742 h 6858000"/>
              <a:gd name="connsiteX612" fmla="*/ 1125871 w 7467600"/>
              <a:gd name="connsiteY612" fmla="*/ 1989513 h 6858000"/>
              <a:gd name="connsiteX613" fmla="*/ 981574 w 7467600"/>
              <a:gd name="connsiteY613" fmla="*/ 1783157 h 6858000"/>
              <a:gd name="connsiteX614" fmla="*/ 922198 w 7467600"/>
              <a:gd name="connsiteY614" fmla="*/ 1677437 h 6858000"/>
              <a:gd name="connsiteX615" fmla="*/ 869293 w 7467600"/>
              <a:gd name="connsiteY615" fmla="*/ 1583214 h 6858000"/>
              <a:gd name="connsiteX616" fmla="*/ 751431 w 7467600"/>
              <a:gd name="connsiteY616" fmla="*/ 1405731 h 6858000"/>
              <a:gd name="connsiteX617" fmla="*/ 655236 w 7467600"/>
              <a:gd name="connsiteY617" fmla="*/ 1268632 h 6858000"/>
              <a:gd name="connsiteX618" fmla="*/ 6516292 w 7467600"/>
              <a:gd name="connsiteY618" fmla="*/ 1263064 h 6858000"/>
              <a:gd name="connsiteX619" fmla="*/ 5736320 w 7467600"/>
              <a:gd name="connsiteY619" fmla="*/ 1501803 h 6858000"/>
              <a:gd name="connsiteX620" fmla="*/ 6516292 w 7467600"/>
              <a:gd name="connsiteY620" fmla="*/ 1263064 h 6858000"/>
              <a:gd name="connsiteX621" fmla="*/ 291466 w 7467600"/>
              <a:gd name="connsiteY621" fmla="*/ 1250369 h 6858000"/>
              <a:gd name="connsiteX622" fmla="*/ 323180 w 7467600"/>
              <a:gd name="connsiteY622" fmla="*/ 1435283 h 6858000"/>
              <a:gd name="connsiteX623" fmla="*/ 349381 w 7467600"/>
              <a:gd name="connsiteY623" fmla="*/ 1875041 h 6858000"/>
              <a:gd name="connsiteX624" fmla="*/ 374363 w 7467600"/>
              <a:gd name="connsiteY624" fmla="*/ 1506494 h 6858000"/>
              <a:gd name="connsiteX625" fmla="*/ 302168 w 7467600"/>
              <a:gd name="connsiteY625" fmla="*/ 1274495 h 6858000"/>
              <a:gd name="connsiteX626" fmla="*/ 291466 w 7467600"/>
              <a:gd name="connsiteY626" fmla="*/ 1250369 h 6858000"/>
              <a:gd name="connsiteX627" fmla="*/ 678222 w 7467600"/>
              <a:gd name="connsiteY627" fmla="*/ 1248670 h 6858000"/>
              <a:gd name="connsiteX628" fmla="*/ 775536 w 7467600"/>
              <a:gd name="connsiteY628" fmla="*/ 1388015 h 6858000"/>
              <a:gd name="connsiteX629" fmla="*/ 894529 w 7467600"/>
              <a:gd name="connsiteY629" fmla="*/ 1567739 h 6858000"/>
              <a:gd name="connsiteX630" fmla="*/ 948000 w 7467600"/>
              <a:gd name="connsiteY630" fmla="*/ 1663088 h 6858000"/>
              <a:gd name="connsiteX631" fmla="*/ 1006812 w 7467600"/>
              <a:gd name="connsiteY631" fmla="*/ 1767683 h 6858000"/>
              <a:gd name="connsiteX632" fmla="*/ 1149133 w 7467600"/>
              <a:gd name="connsiteY632" fmla="*/ 1971513 h 6858000"/>
              <a:gd name="connsiteX633" fmla="*/ 1333952 w 7467600"/>
              <a:gd name="connsiteY633" fmla="*/ 2251620 h 6858000"/>
              <a:gd name="connsiteX634" fmla="*/ 1337329 w 7467600"/>
              <a:gd name="connsiteY634" fmla="*/ 2258350 h 6858000"/>
              <a:gd name="connsiteX635" fmla="*/ 1014726 w 7467600"/>
              <a:gd name="connsiteY635" fmla="*/ 1615556 h 6858000"/>
              <a:gd name="connsiteX636" fmla="*/ 678222 w 7467600"/>
              <a:gd name="connsiteY636" fmla="*/ 1248670 h 6858000"/>
              <a:gd name="connsiteX637" fmla="*/ 6691602 w 7467600"/>
              <a:gd name="connsiteY637" fmla="*/ 1140573 h 6858000"/>
              <a:gd name="connsiteX638" fmla="*/ 6571100 w 7467600"/>
              <a:gd name="connsiteY638" fmla="*/ 1183662 h 6858000"/>
              <a:gd name="connsiteX639" fmla="*/ 6241687 w 7467600"/>
              <a:gd name="connsiteY639" fmla="*/ 1257600 h 6858000"/>
              <a:gd name="connsiteX640" fmla="*/ 5693009 w 7467600"/>
              <a:gd name="connsiteY640" fmla="*/ 1478256 h 6858000"/>
              <a:gd name="connsiteX641" fmla="*/ 6548420 w 7467600"/>
              <a:gd name="connsiteY641" fmla="*/ 1214599 h 6858000"/>
              <a:gd name="connsiteX642" fmla="*/ 6605473 w 7467600"/>
              <a:gd name="connsiteY642" fmla="*/ 1184686 h 6858000"/>
              <a:gd name="connsiteX643" fmla="*/ 6691602 w 7467600"/>
              <a:gd name="connsiteY643" fmla="*/ 1140573 h 6858000"/>
              <a:gd name="connsiteX644" fmla="*/ 4002475 w 7467600"/>
              <a:gd name="connsiteY644" fmla="*/ 1037802 h 6858000"/>
              <a:gd name="connsiteX645" fmla="*/ 4000324 w 7467600"/>
              <a:gd name="connsiteY645" fmla="*/ 1039362 h 6858000"/>
              <a:gd name="connsiteX646" fmla="*/ 4002862 w 7467600"/>
              <a:gd name="connsiteY646" fmla="*/ 1042866 h 6858000"/>
              <a:gd name="connsiteX647" fmla="*/ 4002475 w 7467600"/>
              <a:gd name="connsiteY647" fmla="*/ 1037802 h 6858000"/>
              <a:gd name="connsiteX648" fmla="*/ 506322 w 7467600"/>
              <a:gd name="connsiteY648" fmla="*/ 1020997 h 6858000"/>
              <a:gd name="connsiteX649" fmla="*/ 533068 w 7467600"/>
              <a:gd name="connsiteY649" fmla="*/ 1029409 h 6858000"/>
              <a:gd name="connsiteX650" fmla="*/ 1232525 w 7467600"/>
              <a:gd name="connsiteY650" fmla="*/ 1804675 h 6858000"/>
              <a:gd name="connsiteX651" fmla="*/ 1388858 w 7467600"/>
              <a:gd name="connsiteY651" fmla="*/ 2368011 h 6858000"/>
              <a:gd name="connsiteX652" fmla="*/ 1384098 w 7467600"/>
              <a:gd name="connsiteY652" fmla="*/ 2378125 h 6858000"/>
              <a:gd name="connsiteX653" fmla="*/ 1425393 w 7467600"/>
              <a:gd name="connsiteY653" fmla="*/ 2589124 h 6858000"/>
              <a:gd name="connsiteX654" fmla="*/ 1424001 w 7467600"/>
              <a:gd name="connsiteY654" fmla="*/ 2597541 h 6858000"/>
              <a:gd name="connsiteX655" fmla="*/ 2152729 w 7467600"/>
              <a:gd name="connsiteY655" fmla="*/ 2864487 h 6858000"/>
              <a:gd name="connsiteX656" fmla="*/ 2020609 w 7467600"/>
              <a:gd name="connsiteY656" fmla="*/ 2539671 h 6858000"/>
              <a:gd name="connsiteX657" fmla="*/ 2018920 w 7467600"/>
              <a:gd name="connsiteY657" fmla="*/ 2536309 h 6858000"/>
              <a:gd name="connsiteX658" fmla="*/ 1342441 w 7467600"/>
              <a:gd name="connsiteY658" fmla="*/ 1173017 h 6858000"/>
              <a:gd name="connsiteX659" fmla="*/ 1367925 w 7467600"/>
              <a:gd name="connsiteY659" fmla="*/ 1135648 h 6858000"/>
              <a:gd name="connsiteX660" fmla="*/ 1771401 w 7467600"/>
              <a:gd name="connsiteY660" fmla="*/ 1806673 h 6858000"/>
              <a:gd name="connsiteX661" fmla="*/ 1972385 w 7467600"/>
              <a:gd name="connsiteY661" fmla="*/ 2198735 h 6858000"/>
              <a:gd name="connsiteX662" fmla="*/ 2040892 w 7467600"/>
              <a:gd name="connsiteY662" fmla="*/ 2405205 h 6858000"/>
              <a:gd name="connsiteX663" fmla="*/ 2131689 w 7467600"/>
              <a:gd name="connsiteY663" fmla="*/ 1936926 h 6858000"/>
              <a:gd name="connsiteX664" fmla="*/ 2454820 w 7467600"/>
              <a:gd name="connsiteY664" fmla="*/ 1248808 h 6858000"/>
              <a:gd name="connsiteX665" fmla="*/ 2492512 w 7467600"/>
              <a:gd name="connsiteY665" fmla="*/ 1302920 h 6858000"/>
              <a:gd name="connsiteX666" fmla="*/ 2081216 w 7467600"/>
              <a:gd name="connsiteY666" fmla="*/ 2527513 h 6858000"/>
              <a:gd name="connsiteX667" fmla="*/ 2081211 w 7467600"/>
              <a:gd name="connsiteY667" fmla="*/ 2528916 h 6858000"/>
              <a:gd name="connsiteX668" fmla="*/ 2199067 w 7467600"/>
              <a:gd name="connsiteY668" fmla="*/ 2884061 h 6858000"/>
              <a:gd name="connsiteX669" fmla="*/ 3192586 w 7467600"/>
              <a:gd name="connsiteY669" fmla="*/ 3411496 h 6858000"/>
              <a:gd name="connsiteX670" fmla="*/ 3182620 w 7467600"/>
              <a:gd name="connsiteY670" fmla="*/ 3483279 h 6858000"/>
              <a:gd name="connsiteX671" fmla="*/ 2435119 w 7467600"/>
              <a:gd name="connsiteY671" fmla="*/ 3080173 h 6858000"/>
              <a:gd name="connsiteX672" fmla="*/ 2410152 w 7467600"/>
              <a:gd name="connsiteY672" fmla="*/ 3063751 h 6858000"/>
              <a:gd name="connsiteX673" fmla="*/ 2408099 w 7467600"/>
              <a:gd name="connsiteY673" fmla="*/ 3064403 h 6858000"/>
              <a:gd name="connsiteX674" fmla="*/ 2407218 w 7467600"/>
              <a:gd name="connsiteY674" fmla="*/ 3070324 h 6858000"/>
              <a:gd name="connsiteX675" fmla="*/ 2380138 w 7467600"/>
              <a:gd name="connsiteY675" fmla="*/ 3099341 h 6858000"/>
              <a:gd name="connsiteX676" fmla="*/ 1765923 w 7467600"/>
              <a:gd name="connsiteY676" fmla="*/ 3581043 h 6858000"/>
              <a:gd name="connsiteX677" fmla="*/ 1702258 w 7467600"/>
              <a:gd name="connsiteY677" fmla="*/ 3612286 h 6858000"/>
              <a:gd name="connsiteX678" fmla="*/ 1538370 w 7467600"/>
              <a:gd name="connsiteY678" fmla="*/ 3811804 h 6858000"/>
              <a:gd name="connsiteX679" fmla="*/ 542867 w 7467600"/>
              <a:gd name="connsiteY679" fmla="*/ 4944092 h 6858000"/>
              <a:gd name="connsiteX680" fmla="*/ 515800 w 7467600"/>
              <a:gd name="connsiteY680" fmla="*/ 4862180 h 6858000"/>
              <a:gd name="connsiteX681" fmla="*/ 909145 w 7467600"/>
              <a:gd name="connsiteY681" fmla="*/ 4199225 h 6858000"/>
              <a:gd name="connsiteX682" fmla="*/ 1214067 w 7467600"/>
              <a:gd name="connsiteY682" fmla="*/ 3908561 h 6858000"/>
              <a:gd name="connsiteX683" fmla="*/ 640967 w 7467600"/>
              <a:gd name="connsiteY683" fmla="*/ 4105601 h 6858000"/>
              <a:gd name="connsiteX684" fmla="*/ 112563 w 7467600"/>
              <a:gd name="connsiteY684" fmla="*/ 4396952 h 6858000"/>
              <a:gd name="connsiteX685" fmla="*/ 0 w 7467600"/>
              <a:gd name="connsiteY685" fmla="*/ 4466006 h 6858000"/>
              <a:gd name="connsiteX686" fmla="*/ 0 w 7467600"/>
              <a:gd name="connsiteY686" fmla="*/ 4233763 h 6858000"/>
              <a:gd name="connsiteX687" fmla="*/ 36881 w 7467600"/>
              <a:gd name="connsiteY687" fmla="*/ 4200118 h 6858000"/>
              <a:gd name="connsiteX688" fmla="*/ 910534 w 7467600"/>
              <a:gd name="connsiteY688" fmla="*/ 3629753 h 6858000"/>
              <a:gd name="connsiteX689" fmla="*/ 1578717 w 7467600"/>
              <a:gd name="connsiteY689" fmla="*/ 3575982 h 6858000"/>
              <a:gd name="connsiteX690" fmla="*/ 2338780 w 7467600"/>
              <a:gd name="connsiteY690" fmla="*/ 3033725 h 6858000"/>
              <a:gd name="connsiteX691" fmla="*/ 1807991 w 7467600"/>
              <a:gd name="connsiteY691" fmla="*/ 2807184 h 6858000"/>
              <a:gd name="connsiteX692" fmla="*/ 1416358 w 7467600"/>
              <a:gd name="connsiteY692" fmla="*/ 3112571 h 6858000"/>
              <a:gd name="connsiteX693" fmla="*/ 939066 w 7467600"/>
              <a:gd name="connsiteY693" fmla="*/ 3378798 h 6858000"/>
              <a:gd name="connsiteX694" fmla="*/ 115099 w 7467600"/>
              <a:gd name="connsiteY694" fmla="*/ 3607650 h 6858000"/>
              <a:gd name="connsiteX695" fmla="*/ 97284 w 7467600"/>
              <a:gd name="connsiteY695" fmla="*/ 3520393 h 6858000"/>
              <a:gd name="connsiteX696" fmla="*/ 922050 w 7467600"/>
              <a:gd name="connsiteY696" fmla="*/ 3074867 h 6858000"/>
              <a:gd name="connsiteX697" fmla="*/ 1405265 w 7467600"/>
              <a:gd name="connsiteY697" fmla="*/ 3016319 h 6858000"/>
              <a:gd name="connsiteX698" fmla="*/ 1407512 w 7467600"/>
              <a:gd name="connsiteY698" fmla="*/ 3018001 h 6858000"/>
              <a:gd name="connsiteX699" fmla="*/ 1726266 w 7467600"/>
              <a:gd name="connsiteY699" fmla="*/ 2777274 h 6858000"/>
              <a:gd name="connsiteX700" fmla="*/ 625390 w 7467600"/>
              <a:gd name="connsiteY700" fmla="*/ 2514541 h 6858000"/>
              <a:gd name="connsiteX701" fmla="*/ 619799 w 7467600"/>
              <a:gd name="connsiteY701" fmla="*/ 2527180 h 6858000"/>
              <a:gd name="connsiteX702" fmla="*/ 310030 w 7467600"/>
              <a:gd name="connsiteY702" fmla="*/ 2771818 h 6858000"/>
              <a:gd name="connsiteX703" fmla="*/ 173877 w 7467600"/>
              <a:gd name="connsiteY703" fmla="*/ 2937056 h 6858000"/>
              <a:gd name="connsiteX704" fmla="*/ 77889 w 7467600"/>
              <a:gd name="connsiteY704" fmla="*/ 3138440 h 6858000"/>
              <a:gd name="connsiteX705" fmla="*/ 0 w 7467600"/>
              <a:gd name="connsiteY705" fmla="*/ 3271395 h 6858000"/>
              <a:gd name="connsiteX706" fmla="*/ 0 w 7467600"/>
              <a:gd name="connsiteY706" fmla="*/ 3153002 h 6858000"/>
              <a:gd name="connsiteX707" fmla="*/ 2386 w 7467600"/>
              <a:gd name="connsiteY707" fmla="*/ 3149203 h 6858000"/>
              <a:gd name="connsiteX708" fmla="*/ 89753 w 7467600"/>
              <a:gd name="connsiteY708" fmla="*/ 2987702 h 6858000"/>
              <a:gd name="connsiteX709" fmla="*/ 76869 w 7467600"/>
              <a:gd name="connsiteY709" fmla="*/ 3005404 h 6858000"/>
              <a:gd name="connsiteX710" fmla="*/ 32049 w 7467600"/>
              <a:gd name="connsiteY710" fmla="*/ 3065814 h 6858000"/>
              <a:gd name="connsiteX711" fmla="*/ 0 w 7467600"/>
              <a:gd name="connsiteY711" fmla="*/ 3108744 h 6858000"/>
              <a:gd name="connsiteX712" fmla="*/ 0 w 7467600"/>
              <a:gd name="connsiteY712" fmla="*/ 3058059 h 6858000"/>
              <a:gd name="connsiteX713" fmla="*/ 7610 w 7467600"/>
              <a:gd name="connsiteY713" fmla="*/ 3047889 h 6858000"/>
              <a:gd name="connsiteX714" fmla="*/ 52419 w 7467600"/>
              <a:gd name="connsiteY714" fmla="*/ 2987479 h 6858000"/>
              <a:gd name="connsiteX715" fmla="*/ 59142 w 7467600"/>
              <a:gd name="connsiteY715" fmla="*/ 2978488 h 6858000"/>
              <a:gd name="connsiteX716" fmla="*/ 0 w 7467600"/>
              <a:gd name="connsiteY716" fmla="*/ 3015334 h 6858000"/>
              <a:gd name="connsiteX717" fmla="*/ 0 w 7467600"/>
              <a:gd name="connsiteY717" fmla="*/ 2914286 h 6858000"/>
              <a:gd name="connsiteX718" fmla="*/ 36383 w 7467600"/>
              <a:gd name="connsiteY718" fmla="*/ 2901128 h 6858000"/>
              <a:gd name="connsiteX719" fmla="*/ 156329 w 7467600"/>
              <a:gd name="connsiteY719" fmla="*/ 2840533 h 6858000"/>
              <a:gd name="connsiteX720" fmla="*/ 358355 w 7467600"/>
              <a:gd name="connsiteY720" fmla="*/ 2620471 h 6858000"/>
              <a:gd name="connsiteX721" fmla="*/ 510577 w 7467600"/>
              <a:gd name="connsiteY721" fmla="*/ 2501244 h 6858000"/>
              <a:gd name="connsiteX722" fmla="*/ 211967 w 7467600"/>
              <a:gd name="connsiteY722" fmla="*/ 2479171 h 6858000"/>
              <a:gd name="connsiteX723" fmla="*/ 0 w 7467600"/>
              <a:gd name="connsiteY723" fmla="*/ 2476398 h 6858000"/>
              <a:gd name="connsiteX724" fmla="*/ 0 w 7467600"/>
              <a:gd name="connsiteY724" fmla="*/ 2389189 h 6858000"/>
              <a:gd name="connsiteX725" fmla="*/ 103062 w 7467600"/>
              <a:gd name="connsiteY725" fmla="*/ 2389518 h 6858000"/>
              <a:gd name="connsiteX726" fmla="*/ 510734 w 7467600"/>
              <a:gd name="connsiteY726" fmla="*/ 2416201 h 6858000"/>
              <a:gd name="connsiteX727" fmla="*/ 279257 w 7467600"/>
              <a:gd name="connsiteY727" fmla="*/ 2092102 h 6858000"/>
              <a:gd name="connsiteX728" fmla="*/ 65265 w 7467600"/>
              <a:gd name="connsiteY728" fmla="*/ 2006049 h 6858000"/>
              <a:gd name="connsiteX729" fmla="*/ 0 w 7467600"/>
              <a:gd name="connsiteY729" fmla="*/ 1982532 h 6858000"/>
              <a:gd name="connsiteX730" fmla="*/ 0 w 7467600"/>
              <a:gd name="connsiteY730" fmla="*/ 1912789 h 6858000"/>
              <a:gd name="connsiteX731" fmla="*/ 97460 w 7467600"/>
              <a:gd name="connsiteY731" fmla="*/ 1953725 h 6858000"/>
              <a:gd name="connsiteX732" fmla="*/ 221272 w 7467600"/>
              <a:gd name="connsiteY732" fmla="*/ 1980766 h 6858000"/>
              <a:gd name="connsiteX733" fmla="*/ 116765 w 7467600"/>
              <a:gd name="connsiteY733" fmla="*/ 1911033 h 6858000"/>
              <a:gd name="connsiteX734" fmla="*/ 16405 w 7467600"/>
              <a:gd name="connsiteY734" fmla="*/ 1803412 h 6858000"/>
              <a:gd name="connsiteX735" fmla="*/ 0 w 7467600"/>
              <a:gd name="connsiteY735" fmla="*/ 1784777 h 6858000"/>
              <a:gd name="connsiteX736" fmla="*/ 0 w 7467600"/>
              <a:gd name="connsiteY736" fmla="*/ 1740082 h 6858000"/>
              <a:gd name="connsiteX737" fmla="*/ 39394 w 7467600"/>
              <a:gd name="connsiteY737" fmla="*/ 1784856 h 6858000"/>
              <a:gd name="connsiteX738" fmla="*/ 135813 w 7467600"/>
              <a:gd name="connsiteY738" fmla="*/ 1888838 h 6858000"/>
              <a:gd name="connsiteX739" fmla="*/ 242575 w 7467600"/>
              <a:gd name="connsiteY739" fmla="*/ 1958841 h 6858000"/>
              <a:gd name="connsiteX740" fmla="*/ 82197 w 7467600"/>
              <a:gd name="connsiteY740" fmla="*/ 1754826 h 6858000"/>
              <a:gd name="connsiteX741" fmla="*/ 0 w 7467600"/>
              <a:gd name="connsiteY741" fmla="*/ 1679650 h 6858000"/>
              <a:gd name="connsiteX742" fmla="*/ 0 w 7467600"/>
              <a:gd name="connsiteY742" fmla="*/ 1602463 h 6858000"/>
              <a:gd name="connsiteX743" fmla="*/ 84689 w 7467600"/>
              <a:gd name="connsiteY743" fmla="*/ 1677442 h 6858000"/>
              <a:gd name="connsiteX744" fmla="*/ 298437 w 7467600"/>
              <a:gd name="connsiteY744" fmla="*/ 1968019 h 6858000"/>
              <a:gd name="connsiteX745" fmla="*/ 227269 w 7467600"/>
              <a:gd name="connsiteY745" fmla="*/ 1114064 h 6858000"/>
              <a:gd name="connsiteX746" fmla="*/ 248003 w 7467600"/>
              <a:gd name="connsiteY746" fmla="*/ 1089613 h 6858000"/>
              <a:gd name="connsiteX747" fmla="*/ 427020 w 7467600"/>
              <a:gd name="connsiteY747" fmla="*/ 1619803 h 6858000"/>
              <a:gd name="connsiteX748" fmla="*/ 340345 w 7467600"/>
              <a:gd name="connsiteY748" fmla="*/ 2027739 h 6858000"/>
              <a:gd name="connsiteX749" fmla="*/ 360865 w 7467600"/>
              <a:gd name="connsiteY749" fmla="*/ 2044827 h 6858000"/>
              <a:gd name="connsiteX750" fmla="*/ 560414 w 7467600"/>
              <a:gd name="connsiteY750" fmla="*/ 2421457 h 6858000"/>
              <a:gd name="connsiteX751" fmla="*/ 1359703 w 7467600"/>
              <a:gd name="connsiteY751" fmla="*/ 2578554 h 6858000"/>
              <a:gd name="connsiteX752" fmla="*/ 1359422 w 7467600"/>
              <a:gd name="connsiteY752" fmla="*/ 2577994 h 6858000"/>
              <a:gd name="connsiteX753" fmla="*/ 828701 w 7467600"/>
              <a:gd name="connsiteY753" fmla="*/ 1839520 h 6858000"/>
              <a:gd name="connsiteX754" fmla="*/ 494427 w 7467600"/>
              <a:gd name="connsiteY754" fmla="*/ 1092333 h 6858000"/>
              <a:gd name="connsiteX755" fmla="*/ 506322 w 7467600"/>
              <a:gd name="connsiteY755" fmla="*/ 1020997 h 6858000"/>
              <a:gd name="connsiteX756" fmla="*/ 4570198 w 7467600"/>
              <a:gd name="connsiteY756" fmla="*/ 978081 h 6858000"/>
              <a:gd name="connsiteX757" fmla="*/ 4523691 w 7467600"/>
              <a:gd name="connsiteY757" fmla="*/ 1127776 h 6858000"/>
              <a:gd name="connsiteX758" fmla="*/ 4509875 w 7467600"/>
              <a:gd name="connsiteY758" fmla="*/ 1167552 h 6858000"/>
              <a:gd name="connsiteX759" fmla="*/ 4478168 w 7467600"/>
              <a:gd name="connsiteY759" fmla="*/ 1260735 h 6858000"/>
              <a:gd name="connsiteX760" fmla="*/ 4409309 w 7467600"/>
              <a:gd name="connsiteY760" fmla="*/ 1666996 h 6858000"/>
              <a:gd name="connsiteX761" fmla="*/ 4370031 w 7467600"/>
              <a:gd name="connsiteY761" fmla="*/ 1955666 h 6858000"/>
              <a:gd name="connsiteX762" fmla="*/ 4570198 w 7467600"/>
              <a:gd name="connsiteY762" fmla="*/ 978081 h 6858000"/>
              <a:gd name="connsiteX763" fmla="*/ 4557898 w 7467600"/>
              <a:gd name="connsiteY763" fmla="*/ 900011 h 6858000"/>
              <a:gd name="connsiteX764" fmla="*/ 4344840 w 7467600"/>
              <a:gd name="connsiteY764" fmla="*/ 1922038 h 6858000"/>
              <a:gd name="connsiteX765" fmla="*/ 4378710 w 7467600"/>
              <a:gd name="connsiteY765" fmla="*/ 1665516 h 6858000"/>
              <a:gd name="connsiteX766" fmla="*/ 4448798 w 7467600"/>
              <a:gd name="connsiteY766" fmla="*/ 1253024 h 6858000"/>
              <a:gd name="connsiteX767" fmla="*/ 4480315 w 7467600"/>
              <a:gd name="connsiteY767" fmla="*/ 1158454 h 6858000"/>
              <a:gd name="connsiteX768" fmla="*/ 4494133 w 7467600"/>
              <a:gd name="connsiteY768" fmla="*/ 1118676 h 6858000"/>
              <a:gd name="connsiteX769" fmla="*/ 4557898 w 7467600"/>
              <a:gd name="connsiteY769" fmla="*/ 900011 h 6858000"/>
              <a:gd name="connsiteX770" fmla="*/ 5870151 w 7467600"/>
              <a:gd name="connsiteY770" fmla="*/ 898890 h 6858000"/>
              <a:gd name="connsiteX771" fmla="*/ 5861335 w 7467600"/>
              <a:gd name="connsiteY771" fmla="*/ 899177 h 6858000"/>
              <a:gd name="connsiteX772" fmla="*/ 5843702 w 7467600"/>
              <a:gd name="connsiteY772" fmla="*/ 899748 h 6858000"/>
              <a:gd name="connsiteX773" fmla="*/ 5651107 w 7467600"/>
              <a:gd name="connsiteY773" fmla="*/ 920306 h 6858000"/>
              <a:gd name="connsiteX774" fmla="*/ 5459407 w 7467600"/>
              <a:gd name="connsiteY774" fmla="*/ 940975 h 6858000"/>
              <a:gd name="connsiteX775" fmla="*/ 5374846 w 7467600"/>
              <a:gd name="connsiteY775" fmla="*/ 941988 h 6858000"/>
              <a:gd name="connsiteX776" fmla="*/ 5256105 w 7467600"/>
              <a:gd name="connsiteY776" fmla="*/ 945632 h 6858000"/>
              <a:gd name="connsiteX777" fmla="*/ 5107071 w 7467600"/>
              <a:gd name="connsiteY777" fmla="*/ 969720 h 6858000"/>
              <a:gd name="connsiteX778" fmla="*/ 4998681 w 7467600"/>
              <a:gd name="connsiteY778" fmla="*/ 988771 h 6858000"/>
              <a:gd name="connsiteX779" fmla="*/ 5870151 w 7467600"/>
              <a:gd name="connsiteY779" fmla="*/ 898890 h 6858000"/>
              <a:gd name="connsiteX780" fmla="*/ 5504425 w 7467600"/>
              <a:gd name="connsiteY780" fmla="*/ 848067 h 6858000"/>
              <a:gd name="connsiteX781" fmla="*/ 4968849 w 7467600"/>
              <a:gd name="connsiteY781" fmla="*/ 962318 h 6858000"/>
              <a:gd name="connsiteX782" fmla="*/ 5104039 w 7467600"/>
              <a:gd name="connsiteY782" fmla="*/ 940634 h 6858000"/>
              <a:gd name="connsiteX783" fmla="*/ 5256311 w 7467600"/>
              <a:gd name="connsiteY783" fmla="*/ 916490 h 6858000"/>
              <a:gd name="connsiteX784" fmla="*/ 5377381 w 7467600"/>
              <a:gd name="connsiteY784" fmla="*/ 912671 h 6858000"/>
              <a:gd name="connsiteX785" fmla="*/ 5460148 w 7467600"/>
              <a:gd name="connsiteY785" fmla="*/ 911442 h 6858000"/>
              <a:gd name="connsiteX786" fmla="*/ 5648971 w 7467600"/>
              <a:gd name="connsiteY786" fmla="*/ 891331 h 6858000"/>
              <a:gd name="connsiteX787" fmla="*/ 5844807 w 7467600"/>
              <a:gd name="connsiteY787" fmla="*/ 870718 h 6858000"/>
              <a:gd name="connsiteX788" fmla="*/ 5862975 w 7467600"/>
              <a:gd name="connsiteY788" fmla="*/ 869756 h 6858000"/>
              <a:gd name="connsiteX789" fmla="*/ 5920887 w 7467600"/>
              <a:gd name="connsiteY789" fmla="*/ 865929 h 6858000"/>
              <a:gd name="connsiteX790" fmla="*/ 5504425 w 7467600"/>
              <a:gd name="connsiteY790" fmla="*/ 848067 h 6858000"/>
              <a:gd name="connsiteX791" fmla="*/ 3607114 w 7467600"/>
              <a:gd name="connsiteY791" fmla="*/ 467441 h 6858000"/>
              <a:gd name="connsiteX792" fmla="*/ 3296242 w 7467600"/>
              <a:gd name="connsiteY792" fmla="*/ 807991 h 6858000"/>
              <a:gd name="connsiteX793" fmla="*/ 3174674 w 7467600"/>
              <a:gd name="connsiteY793" fmla="*/ 919759 h 6858000"/>
              <a:gd name="connsiteX794" fmla="*/ 3042978 w 7467600"/>
              <a:gd name="connsiteY794" fmla="*/ 1054894 h 6858000"/>
              <a:gd name="connsiteX795" fmla="*/ 2968914 w 7467600"/>
              <a:gd name="connsiteY795" fmla="*/ 1133756 h 6858000"/>
              <a:gd name="connsiteX796" fmla="*/ 3103823 w 7467600"/>
              <a:gd name="connsiteY796" fmla="*/ 1026814 h 6858000"/>
              <a:gd name="connsiteX797" fmla="*/ 3607114 w 7467600"/>
              <a:gd name="connsiteY797" fmla="*/ 467441 h 6858000"/>
              <a:gd name="connsiteX798" fmla="*/ 3744487 w 7467600"/>
              <a:gd name="connsiteY798" fmla="*/ 383136 h 6858000"/>
              <a:gd name="connsiteX799" fmla="*/ 3970213 w 7467600"/>
              <a:gd name="connsiteY799" fmla="*/ 995559 h 6858000"/>
              <a:gd name="connsiteX800" fmla="*/ 3744487 w 7467600"/>
              <a:gd name="connsiteY800" fmla="*/ 383136 h 6858000"/>
              <a:gd name="connsiteX801" fmla="*/ 3624562 w 7467600"/>
              <a:gd name="connsiteY801" fmla="*/ 367041 h 6858000"/>
              <a:gd name="connsiteX802" fmla="*/ 3489712 w 7467600"/>
              <a:gd name="connsiteY802" fmla="*/ 485386 h 6858000"/>
              <a:gd name="connsiteX803" fmla="*/ 3182994 w 7467600"/>
              <a:gd name="connsiteY803" fmla="*/ 828265 h 6858000"/>
              <a:gd name="connsiteX804" fmla="*/ 2892114 w 7467600"/>
              <a:gd name="connsiteY804" fmla="*/ 1172635 h 6858000"/>
              <a:gd name="connsiteX805" fmla="*/ 3021459 w 7467600"/>
              <a:gd name="connsiteY805" fmla="*/ 1035385 h 6858000"/>
              <a:gd name="connsiteX806" fmla="*/ 3153873 w 7467600"/>
              <a:gd name="connsiteY806" fmla="*/ 898971 h 6858000"/>
              <a:gd name="connsiteX807" fmla="*/ 3276511 w 7467600"/>
              <a:gd name="connsiteY807" fmla="*/ 786423 h 6858000"/>
              <a:gd name="connsiteX808" fmla="*/ 3584154 w 7467600"/>
              <a:gd name="connsiteY808" fmla="*/ 448218 h 6858000"/>
              <a:gd name="connsiteX809" fmla="*/ 3624562 w 7467600"/>
              <a:gd name="connsiteY809" fmla="*/ 367041 h 6858000"/>
              <a:gd name="connsiteX810" fmla="*/ 3766672 w 7467600"/>
              <a:gd name="connsiteY810" fmla="*/ 359429 h 6858000"/>
              <a:gd name="connsiteX811" fmla="*/ 3996338 w 7467600"/>
              <a:gd name="connsiteY811" fmla="*/ 968237 h 6858000"/>
              <a:gd name="connsiteX812" fmla="*/ 3766672 w 7467600"/>
              <a:gd name="connsiteY812" fmla="*/ 359429 h 6858000"/>
              <a:gd name="connsiteX813" fmla="*/ 5805386 w 7467600"/>
              <a:gd name="connsiteY813" fmla="*/ 239240 h 6858000"/>
              <a:gd name="connsiteX814" fmla="*/ 5736947 w 7467600"/>
              <a:gd name="connsiteY814" fmla="*/ 261367 h 6858000"/>
              <a:gd name="connsiteX815" fmla="*/ 5427012 w 7467600"/>
              <a:gd name="connsiteY815" fmla="*/ 311272 h 6858000"/>
              <a:gd name="connsiteX816" fmla="*/ 5147818 w 7467600"/>
              <a:gd name="connsiteY816" fmla="*/ 322112 h 6858000"/>
              <a:gd name="connsiteX817" fmla="*/ 5060854 w 7467600"/>
              <a:gd name="connsiteY817" fmla="*/ 311882 h 6858000"/>
              <a:gd name="connsiteX818" fmla="*/ 4945989 w 7467600"/>
              <a:gd name="connsiteY818" fmla="*/ 300516 h 6858000"/>
              <a:gd name="connsiteX819" fmla="*/ 5410479 w 7467600"/>
              <a:gd name="connsiteY819" fmla="*/ 348434 h 6858000"/>
              <a:gd name="connsiteX820" fmla="*/ 5805386 w 7467600"/>
              <a:gd name="connsiteY820" fmla="*/ 239240 h 6858000"/>
              <a:gd name="connsiteX821" fmla="*/ 5905192 w 7467600"/>
              <a:gd name="connsiteY821" fmla="*/ 163079 h 6858000"/>
              <a:gd name="connsiteX822" fmla="*/ 5865655 w 7467600"/>
              <a:gd name="connsiteY822" fmla="*/ 171901 h 6858000"/>
              <a:gd name="connsiteX823" fmla="*/ 5259740 w 7467600"/>
              <a:gd name="connsiteY823" fmla="*/ 257013 h 6858000"/>
              <a:gd name="connsiteX824" fmla="*/ 5208466 w 7467600"/>
              <a:gd name="connsiteY824" fmla="*/ 257550 h 6858000"/>
              <a:gd name="connsiteX825" fmla="*/ 4980204 w 7467600"/>
              <a:gd name="connsiteY825" fmla="*/ 271903 h 6858000"/>
              <a:gd name="connsiteX826" fmla="*/ 5068068 w 7467600"/>
              <a:gd name="connsiteY826" fmla="*/ 282244 h 6858000"/>
              <a:gd name="connsiteX827" fmla="*/ 5153231 w 7467600"/>
              <a:gd name="connsiteY827" fmla="*/ 292240 h 6858000"/>
              <a:gd name="connsiteX828" fmla="*/ 5426491 w 7467600"/>
              <a:gd name="connsiteY828" fmla="*/ 281128 h 6858000"/>
              <a:gd name="connsiteX829" fmla="*/ 5731212 w 7467600"/>
              <a:gd name="connsiteY829" fmla="*/ 231951 h 6858000"/>
              <a:gd name="connsiteX830" fmla="*/ 5905192 w 7467600"/>
              <a:gd name="connsiteY830" fmla="*/ 163079 h 6858000"/>
              <a:gd name="connsiteX831" fmla="*/ 5944437 w 7467600"/>
              <a:gd name="connsiteY831" fmla="*/ 113829 h 6858000"/>
              <a:gd name="connsiteX832" fmla="*/ 5825032 w 7467600"/>
              <a:gd name="connsiteY832" fmla="*/ 146405 h 6858000"/>
              <a:gd name="connsiteX833" fmla="*/ 4955599 w 7467600"/>
              <a:gd name="connsiteY833" fmla="*/ 247008 h 6858000"/>
              <a:gd name="connsiteX834" fmla="*/ 5210104 w 7467600"/>
              <a:gd name="connsiteY834" fmla="*/ 228123 h 6858000"/>
              <a:gd name="connsiteX835" fmla="*/ 5261015 w 7467600"/>
              <a:gd name="connsiteY835" fmla="*/ 227087 h 6858000"/>
              <a:gd name="connsiteX836" fmla="*/ 5861181 w 7467600"/>
              <a:gd name="connsiteY836" fmla="*/ 143093 h 6858000"/>
              <a:gd name="connsiteX837" fmla="*/ 5961252 w 7467600"/>
              <a:gd name="connsiteY837" fmla="*/ 114820 h 6858000"/>
              <a:gd name="connsiteX838" fmla="*/ 5944437 w 7467600"/>
              <a:gd name="connsiteY838" fmla="*/ 113829 h 6858000"/>
              <a:gd name="connsiteX839" fmla="*/ 3882765 w 7467600"/>
              <a:gd name="connsiteY839" fmla="*/ 0 h 6858000"/>
              <a:gd name="connsiteX840" fmla="*/ 3995099 w 7467600"/>
              <a:gd name="connsiteY840" fmla="*/ 0 h 6858000"/>
              <a:gd name="connsiteX841" fmla="*/ 4163818 w 7467600"/>
              <a:gd name="connsiteY841" fmla="*/ 234104 h 6858000"/>
              <a:gd name="connsiteX842" fmla="*/ 4172099 w 7467600"/>
              <a:gd name="connsiteY842" fmla="*/ 234207 h 6858000"/>
              <a:gd name="connsiteX843" fmla="*/ 4784282 w 7467600"/>
              <a:gd name="connsiteY843" fmla="*/ 276561 h 6858000"/>
              <a:gd name="connsiteX844" fmla="*/ 4801687 w 7467600"/>
              <a:gd name="connsiteY844" fmla="*/ 267764 h 6858000"/>
              <a:gd name="connsiteX845" fmla="*/ 6082788 w 7467600"/>
              <a:gd name="connsiteY845" fmla="*/ 64119 h 6858000"/>
              <a:gd name="connsiteX846" fmla="*/ 6099442 w 7467600"/>
              <a:gd name="connsiteY846" fmla="*/ 82568 h 6858000"/>
              <a:gd name="connsiteX847" fmla="*/ 4804137 w 7467600"/>
              <a:gd name="connsiteY847" fmla="*/ 320931 h 6858000"/>
              <a:gd name="connsiteX848" fmla="*/ 4227047 w 7467600"/>
              <a:gd name="connsiteY848" fmla="*/ 313415 h 6858000"/>
              <a:gd name="connsiteX849" fmla="*/ 4346041 w 7467600"/>
              <a:gd name="connsiteY849" fmla="*/ 456086 h 6858000"/>
              <a:gd name="connsiteX850" fmla="*/ 4870967 w 7467600"/>
              <a:gd name="connsiteY850" fmla="*/ 963061 h 6858000"/>
              <a:gd name="connsiteX851" fmla="*/ 4889647 w 7467600"/>
              <a:gd name="connsiteY851" fmla="*/ 957147 h 6858000"/>
              <a:gd name="connsiteX852" fmla="*/ 5422504 w 7467600"/>
              <a:gd name="connsiteY852" fmla="*/ 805191 h 6858000"/>
              <a:gd name="connsiteX853" fmla="*/ 6087656 w 7467600"/>
              <a:gd name="connsiteY853" fmla="*/ 826703 h 6858000"/>
              <a:gd name="connsiteX854" fmla="*/ 6058717 w 7467600"/>
              <a:gd name="connsiteY854" fmla="*/ 865992 h 6858000"/>
              <a:gd name="connsiteX855" fmla="*/ 4974153 w 7467600"/>
              <a:gd name="connsiteY855" fmla="*/ 1045456 h 6858000"/>
              <a:gd name="connsiteX856" fmla="*/ 5627835 w 7467600"/>
              <a:gd name="connsiteY856" fmla="*/ 1472077 h 6858000"/>
              <a:gd name="connsiteX857" fmla="*/ 5629817 w 7467600"/>
              <a:gd name="connsiteY857" fmla="*/ 1471412 h 6858000"/>
              <a:gd name="connsiteX858" fmla="*/ 5634124 w 7467600"/>
              <a:gd name="connsiteY858" fmla="*/ 1470572 h 6858000"/>
              <a:gd name="connsiteX859" fmla="*/ 5755832 w 7467600"/>
              <a:gd name="connsiteY859" fmla="*/ 1383886 h 6858000"/>
              <a:gd name="connsiteX860" fmla="*/ 6014186 w 7467600"/>
              <a:gd name="connsiteY860" fmla="*/ 1279799 h 6858000"/>
              <a:gd name="connsiteX861" fmla="*/ 6901619 w 7467600"/>
              <a:gd name="connsiteY861" fmla="*/ 1047874 h 6858000"/>
              <a:gd name="connsiteX862" fmla="*/ 6931566 w 7467600"/>
              <a:gd name="connsiteY862" fmla="*/ 1062034 h 6858000"/>
              <a:gd name="connsiteX863" fmla="*/ 5790982 w 7467600"/>
              <a:gd name="connsiteY863" fmla="*/ 1561380 h 6858000"/>
              <a:gd name="connsiteX864" fmla="*/ 6188971 w 7467600"/>
              <a:gd name="connsiteY864" fmla="*/ 1755168 h 6858000"/>
              <a:gd name="connsiteX865" fmla="*/ 6202446 w 7467600"/>
              <a:gd name="connsiteY865" fmla="*/ 1752268 h 6858000"/>
              <a:gd name="connsiteX866" fmla="*/ 7179560 w 7467600"/>
              <a:gd name="connsiteY866" fmla="*/ 1467551 h 6858000"/>
              <a:gd name="connsiteX867" fmla="*/ 7158730 w 7467600"/>
              <a:gd name="connsiteY867" fmla="*/ 1507835 h 6858000"/>
              <a:gd name="connsiteX868" fmla="*/ 6326959 w 7467600"/>
              <a:gd name="connsiteY868" fmla="*/ 1817686 h 6858000"/>
              <a:gd name="connsiteX869" fmla="*/ 6537433 w 7467600"/>
              <a:gd name="connsiteY869" fmla="*/ 1907790 h 6858000"/>
              <a:gd name="connsiteX870" fmla="*/ 6550221 w 7467600"/>
              <a:gd name="connsiteY870" fmla="*/ 1910729 h 6858000"/>
              <a:gd name="connsiteX871" fmla="*/ 6964438 w 7467600"/>
              <a:gd name="connsiteY871" fmla="*/ 2209505 h 6858000"/>
              <a:gd name="connsiteX872" fmla="*/ 7367862 w 7467600"/>
              <a:gd name="connsiteY872" fmla="*/ 2806833 h 6858000"/>
              <a:gd name="connsiteX873" fmla="*/ 7364329 w 7467600"/>
              <a:gd name="connsiteY873" fmla="*/ 2826907 h 6858000"/>
              <a:gd name="connsiteX874" fmla="*/ 7290545 w 7467600"/>
              <a:gd name="connsiteY874" fmla="*/ 2850663 h 6858000"/>
              <a:gd name="connsiteX875" fmla="*/ 6472036 w 7467600"/>
              <a:gd name="connsiteY875" fmla="*/ 1959003 h 6858000"/>
              <a:gd name="connsiteX876" fmla="*/ 5792897 w 7467600"/>
              <a:gd name="connsiteY876" fmla="*/ 1647747 h 6858000"/>
              <a:gd name="connsiteX877" fmla="*/ 5842751 w 7467600"/>
              <a:gd name="connsiteY877" fmla="*/ 1816112 h 6858000"/>
              <a:gd name="connsiteX878" fmla="*/ 5847424 w 7467600"/>
              <a:gd name="connsiteY878" fmla="*/ 1815776 h 6858000"/>
              <a:gd name="connsiteX879" fmla="*/ 6399821 w 7467600"/>
              <a:gd name="connsiteY879" fmla="*/ 2344799 h 6858000"/>
              <a:gd name="connsiteX880" fmla="*/ 6323232 w 7467600"/>
              <a:gd name="connsiteY880" fmla="*/ 2389634 h 6858000"/>
              <a:gd name="connsiteX881" fmla="*/ 5942958 w 7467600"/>
              <a:gd name="connsiteY881" fmla="*/ 2077708 h 6858000"/>
              <a:gd name="connsiteX882" fmla="*/ 5921559 w 7467600"/>
              <a:gd name="connsiteY882" fmla="*/ 2378596 h 6858000"/>
              <a:gd name="connsiteX883" fmla="*/ 5817651 w 7467600"/>
              <a:gd name="connsiteY883" fmla="*/ 3023919 h 6858000"/>
              <a:gd name="connsiteX884" fmla="*/ 5729634 w 7467600"/>
              <a:gd name="connsiteY884" fmla="*/ 3051849 h 6858000"/>
              <a:gd name="connsiteX885" fmla="*/ 5611018 w 7467600"/>
              <a:gd name="connsiteY885" fmla="*/ 2316769 h 6858000"/>
              <a:gd name="connsiteX886" fmla="*/ 5687608 w 7467600"/>
              <a:gd name="connsiteY886" fmla="*/ 2039972 h 6858000"/>
              <a:gd name="connsiteX887" fmla="*/ 5657554 w 7467600"/>
              <a:gd name="connsiteY887" fmla="*/ 1576445 h 6858000"/>
              <a:gd name="connsiteX888" fmla="*/ 5150475 w 7467600"/>
              <a:gd name="connsiteY888" fmla="*/ 1274012 h 6858000"/>
              <a:gd name="connsiteX889" fmla="*/ 5349142 w 7467600"/>
              <a:gd name="connsiteY889" fmla="*/ 2204405 h 6858000"/>
              <a:gd name="connsiteX890" fmla="*/ 5262214 w 7467600"/>
              <a:gd name="connsiteY890" fmla="*/ 2233836 h 6858000"/>
              <a:gd name="connsiteX891" fmla="*/ 4981539 w 7467600"/>
              <a:gd name="connsiteY891" fmla="*/ 1542201 h 6858000"/>
              <a:gd name="connsiteX892" fmla="*/ 4958461 w 7467600"/>
              <a:gd name="connsiteY892" fmla="*/ 1136957 h 6858000"/>
              <a:gd name="connsiteX893" fmla="*/ 4655015 w 7467600"/>
              <a:gd name="connsiteY893" fmla="*/ 891426 h 6858000"/>
              <a:gd name="connsiteX894" fmla="*/ 4348002 w 7467600"/>
              <a:gd name="connsiteY894" fmla="*/ 2205895 h 6858000"/>
              <a:gd name="connsiteX895" fmla="*/ 4262250 w 7467600"/>
              <a:gd name="connsiteY895" fmla="*/ 2219972 h 6858000"/>
              <a:gd name="connsiteX896" fmla="*/ 4550611 w 7467600"/>
              <a:gd name="connsiteY896" fmla="*/ 817540 h 6858000"/>
              <a:gd name="connsiteX897" fmla="*/ 4564418 w 7467600"/>
              <a:gd name="connsiteY897" fmla="*/ 808293 h 6858000"/>
              <a:gd name="connsiteX898" fmla="*/ 4266388 w 7467600"/>
              <a:gd name="connsiteY898" fmla="*/ 500083 h 6858000"/>
              <a:gd name="connsiteX899" fmla="*/ 4032842 w 7467600"/>
              <a:gd name="connsiteY899" fmla="*/ 211809 h 6858000"/>
              <a:gd name="connsiteX900" fmla="*/ 3882765 w 7467600"/>
              <a:gd name="connsiteY900" fmla="*/ 0 h 6858000"/>
              <a:gd name="connsiteX901" fmla="*/ 3721337 w 7467600"/>
              <a:gd name="connsiteY901" fmla="*/ 0 h 6858000"/>
              <a:gd name="connsiteX902" fmla="*/ 3797544 w 7467600"/>
              <a:gd name="connsiteY902" fmla="*/ 0 h 6858000"/>
              <a:gd name="connsiteX903" fmla="*/ 3775734 w 7467600"/>
              <a:gd name="connsiteY903" fmla="*/ 95131 h 6858000"/>
              <a:gd name="connsiteX904" fmla="*/ 3724807 w 7467600"/>
              <a:gd name="connsiteY904" fmla="*/ 272257 h 6858000"/>
              <a:gd name="connsiteX905" fmla="*/ 3726844 w 7467600"/>
              <a:gd name="connsiteY905" fmla="*/ 282988 h 6858000"/>
              <a:gd name="connsiteX906" fmla="*/ 3742664 w 7467600"/>
              <a:gd name="connsiteY906" fmla="*/ 279918 h 6858000"/>
              <a:gd name="connsiteX907" fmla="*/ 4103910 w 7467600"/>
              <a:gd name="connsiteY907" fmla="*/ 1161917 h 6858000"/>
              <a:gd name="connsiteX908" fmla="*/ 4020269 w 7467600"/>
              <a:gd name="connsiteY908" fmla="*/ 1200406 h 6858000"/>
              <a:gd name="connsiteX909" fmla="*/ 3674882 w 7467600"/>
              <a:gd name="connsiteY909" fmla="*/ 488524 h 6858000"/>
              <a:gd name="connsiteX910" fmla="*/ 3132682 w 7467600"/>
              <a:gd name="connsiteY910" fmla="*/ 1072284 h 6858000"/>
              <a:gd name="connsiteX911" fmla="*/ 2716346 w 7467600"/>
              <a:gd name="connsiteY911" fmla="*/ 1276376 h 6858000"/>
              <a:gd name="connsiteX912" fmla="*/ 2716772 w 7467600"/>
              <a:gd name="connsiteY912" fmla="*/ 1255462 h 6858000"/>
              <a:gd name="connsiteX913" fmla="*/ 3471096 w 7467600"/>
              <a:gd name="connsiteY913" fmla="*/ 437072 h 6858000"/>
              <a:gd name="connsiteX914" fmla="*/ 3639057 w 7467600"/>
              <a:gd name="connsiteY914" fmla="*/ 286334 h 6858000"/>
              <a:gd name="connsiteX915" fmla="*/ 3640309 w 7467600"/>
              <a:gd name="connsiteY915" fmla="*/ 284664 h 6858000"/>
              <a:gd name="connsiteX916" fmla="*/ 3646022 w 7467600"/>
              <a:gd name="connsiteY916" fmla="*/ 276711 h 6858000"/>
              <a:gd name="connsiteX917" fmla="*/ 3707943 w 7467600"/>
              <a:gd name="connsiteY917" fmla="*/ 65958 h 6858000"/>
              <a:gd name="connsiteX918" fmla="*/ 3721337 w 7467600"/>
              <a:gd name="connsiteY918" fmla="*/ 0 h 6858000"/>
              <a:gd name="connsiteX919" fmla="*/ 2867960 w 7467600"/>
              <a:gd name="connsiteY919" fmla="*/ 0 h 6858000"/>
              <a:gd name="connsiteX920" fmla="*/ 2926351 w 7467600"/>
              <a:gd name="connsiteY920" fmla="*/ 0 h 6858000"/>
              <a:gd name="connsiteX921" fmla="*/ 2902823 w 7467600"/>
              <a:gd name="connsiteY921" fmla="*/ 262929 h 6858000"/>
              <a:gd name="connsiteX922" fmla="*/ 2940663 w 7467600"/>
              <a:gd name="connsiteY922" fmla="*/ 140884 h 6858000"/>
              <a:gd name="connsiteX923" fmla="*/ 2947039 w 7467600"/>
              <a:gd name="connsiteY923" fmla="*/ 122524 h 6858000"/>
              <a:gd name="connsiteX924" fmla="*/ 2984316 w 7467600"/>
              <a:gd name="connsiteY924" fmla="*/ 0 h 6858000"/>
              <a:gd name="connsiteX925" fmla="*/ 3016114 w 7467600"/>
              <a:gd name="connsiteY925" fmla="*/ 0 h 6858000"/>
              <a:gd name="connsiteX926" fmla="*/ 2979949 w 7467600"/>
              <a:gd name="connsiteY926" fmla="*/ 119274 h 6858000"/>
              <a:gd name="connsiteX927" fmla="*/ 3023879 w 7467600"/>
              <a:gd name="connsiteY927" fmla="*/ 0 h 6858000"/>
              <a:gd name="connsiteX928" fmla="*/ 3105400 w 7467600"/>
              <a:gd name="connsiteY928" fmla="*/ 0 h 6858000"/>
              <a:gd name="connsiteX929" fmla="*/ 3094669 w 7467600"/>
              <a:gd name="connsiteY929" fmla="*/ 30308 h 6858000"/>
              <a:gd name="connsiteX930" fmla="*/ 2901945 w 7467600"/>
              <a:gd name="connsiteY930" fmla="*/ 466538 h 6858000"/>
              <a:gd name="connsiteX931" fmla="*/ 2815209 w 7467600"/>
              <a:gd name="connsiteY931" fmla="*/ 497361 h 6858000"/>
              <a:gd name="connsiteX932" fmla="*/ 2844845 w 7467600"/>
              <a:gd name="connsiteY932" fmla="*/ 127638 h 6858000"/>
              <a:gd name="connsiteX933" fmla="*/ 2867960 w 7467600"/>
              <a:gd name="connsiteY933" fmla="*/ 0 h 6858000"/>
              <a:gd name="connsiteX934" fmla="*/ 1057230 w 7467600"/>
              <a:gd name="connsiteY934" fmla="*/ 0 h 6858000"/>
              <a:gd name="connsiteX935" fmla="*/ 1111003 w 7467600"/>
              <a:gd name="connsiteY935" fmla="*/ 0 h 6858000"/>
              <a:gd name="connsiteX936" fmla="*/ 1125553 w 7467600"/>
              <a:gd name="connsiteY936" fmla="*/ 52588 h 6858000"/>
              <a:gd name="connsiteX937" fmla="*/ 1304276 w 7467600"/>
              <a:gd name="connsiteY937" fmla="*/ 476275 h 6858000"/>
              <a:gd name="connsiteX938" fmla="*/ 1492066 w 7467600"/>
              <a:gd name="connsiteY938" fmla="*/ 886333 h 6858000"/>
              <a:gd name="connsiteX939" fmla="*/ 1423698 w 7467600"/>
              <a:gd name="connsiteY939" fmla="*/ 710817 h 6858000"/>
              <a:gd name="connsiteX940" fmla="*/ 1357609 w 7467600"/>
              <a:gd name="connsiteY940" fmla="*/ 532892 h 6858000"/>
              <a:gd name="connsiteX941" fmla="*/ 1309550 w 7467600"/>
              <a:gd name="connsiteY941" fmla="*/ 374031 h 6858000"/>
              <a:gd name="connsiteX942" fmla="*/ 1193673 w 7467600"/>
              <a:gd name="connsiteY942" fmla="*/ 49533 h 6858000"/>
              <a:gd name="connsiteX943" fmla="*/ 1164391 w 7467600"/>
              <a:gd name="connsiteY943" fmla="*/ 0 h 6858000"/>
              <a:gd name="connsiteX944" fmla="*/ 1200666 w 7467600"/>
              <a:gd name="connsiteY944" fmla="*/ 0 h 6858000"/>
              <a:gd name="connsiteX945" fmla="*/ 1223408 w 7467600"/>
              <a:gd name="connsiteY945" fmla="*/ 38996 h 6858000"/>
              <a:gd name="connsiteX946" fmla="*/ 1339635 w 7467600"/>
              <a:gd name="connsiteY946" fmla="*/ 365517 h 6858000"/>
              <a:gd name="connsiteX947" fmla="*/ 1387469 w 7467600"/>
              <a:gd name="connsiteY947" fmla="*/ 523079 h 6858000"/>
              <a:gd name="connsiteX948" fmla="*/ 1452685 w 7467600"/>
              <a:gd name="connsiteY948" fmla="*/ 699806 h 6858000"/>
              <a:gd name="connsiteX949" fmla="*/ 1492092 w 7467600"/>
              <a:gd name="connsiteY949" fmla="*/ 800424 h 6858000"/>
              <a:gd name="connsiteX950" fmla="*/ 1455302 w 7467600"/>
              <a:gd name="connsiteY950" fmla="*/ 632913 h 6858000"/>
              <a:gd name="connsiteX951" fmla="*/ 1222336 w 7467600"/>
              <a:gd name="connsiteY951" fmla="*/ 9480 h 6858000"/>
              <a:gd name="connsiteX952" fmla="*/ 1214634 w 7467600"/>
              <a:gd name="connsiteY952" fmla="*/ 0 h 6858000"/>
              <a:gd name="connsiteX953" fmla="*/ 1289827 w 7467600"/>
              <a:gd name="connsiteY953" fmla="*/ 0 h 6858000"/>
              <a:gd name="connsiteX954" fmla="*/ 1321076 w 7467600"/>
              <a:gd name="connsiteY954" fmla="*/ 59722 h 6858000"/>
              <a:gd name="connsiteX955" fmla="*/ 1512579 w 7467600"/>
              <a:gd name="connsiteY955" fmla="*/ 626441 h 6858000"/>
              <a:gd name="connsiteX956" fmla="*/ 1506076 w 7467600"/>
              <a:gd name="connsiteY956" fmla="*/ 1089289 h 6858000"/>
              <a:gd name="connsiteX957" fmla="*/ 1486346 w 7467600"/>
              <a:gd name="connsiteY957" fmla="*/ 1079919 h 6858000"/>
              <a:gd name="connsiteX958" fmla="*/ 1070511 w 7467600"/>
              <a:gd name="connsiteY958" fmla="*/ 48609 h 6858000"/>
              <a:gd name="connsiteX959" fmla="*/ 1057230 w 7467600"/>
              <a:gd name="connsiteY959" fmla="*/ 0 h 6858000"/>
              <a:gd name="connsiteX960" fmla="*/ 43151 w 7467600"/>
              <a:gd name="connsiteY960" fmla="*/ 0 h 6858000"/>
              <a:gd name="connsiteX961" fmla="*/ 95283 w 7467600"/>
              <a:gd name="connsiteY961" fmla="*/ 0 h 6858000"/>
              <a:gd name="connsiteX962" fmla="*/ 300708 w 7467600"/>
              <a:gd name="connsiteY962" fmla="*/ 154571 h 6858000"/>
              <a:gd name="connsiteX963" fmla="*/ 530414 w 7467600"/>
              <a:gd name="connsiteY963" fmla="*/ 354673 h 6858000"/>
              <a:gd name="connsiteX964" fmla="*/ 333785 w 7467600"/>
              <a:gd name="connsiteY964" fmla="*/ 161564 h 6858000"/>
              <a:gd name="connsiteX965" fmla="*/ 147005 w 7467600"/>
              <a:gd name="connsiteY965" fmla="*/ 0 h 6858000"/>
              <a:gd name="connsiteX966" fmla="*/ 272509 w 7467600"/>
              <a:gd name="connsiteY966" fmla="*/ 0 h 6858000"/>
              <a:gd name="connsiteX967" fmla="*/ 326276 w 7467600"/>
              <a:gd name="connsiteY967" fmla="*/ 45847 h 6858000"/>
              <a:gd name="connsiteX968" fmla="*/ 823759 w 7467600"/>
              <a:gd name="connsiteY968" fmla="*/ 574145 h 6858000"/>
              <a:gd name="connsiteX969" fmla="*/ 811254 w 7467600"/>
              <a:gd name="connsiteY969" fmla="*/ 665546 h 6858000"/>
              <a:gd name="connsiteX970" fmla="*/ 154042 w 7467600"/>
              <a:gd name="connsiteY970" fmla="*/ 261522 h 6858000"/>
              <a:gd name="connsiteX971" fmla="*/ 13550 w 7467600"/>
              <a:gd name="connsiteY971" fmla="*/ 158423 h 6858000"/>
              <a:gd name="connsiteX972" fmla="*/ 0 w 7467600"/>
              <a:gd name="connsiteY972" fmla="*/ 146618 h 6858000"/>
              <a:gd name="connsiteX973" fmla="*/ 0 w 7467600"/>
              <a:gd name="connsiteY973" fmla="*/ 59161 h 6858000"/>
              <a:gd name="connsiteX974" fmla="*/ 45427 w 7467600"/>
              <a:gd name="connsiteY974" fmla="*/ 101078 h 6858000"/>
              <a:gd name="connsiteX975" fmla="*/ 630103 w 7467600"/>
              <a:gd name="connsiteY975" fmla="*/ 485885 h 6858000"/>
              <a:gd name="connsiteX976" fmla="*/ 532040 w 7467600"/>
              <a:gd name="connsiteY976" fmla="*/ 399359 h 6858000"/>
              <a:gd name="connsiteX977" fmla="*/ 517618 w 7467600"/>
              <a:gd name="connsiteY977" fmla="*/ 385726 h 6858000"/>
              <a:gd name="connsiteX978" fmla="*/ 285074 w 7467600"/>
              <a:gd name="connsiteY978" fmla="*/ 182755 h 6858000"/>
              <a:gd name="connsiteX979" fmla="*/ 43151 w 7467600"/>
              <a:gd name="connsiteY97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356878 w 7467600"/>
              <a:gd name="connsiteY88" fmla="*/ 5981332 h 6858000"/>
              <a:gd name="connsiteX89" fmla="*/ 7467600 w 7467600"/>
              <a:gd name="connsiteY89" fmla="*/ 6117703 h 6858000"/>
              <a:gd name="connsiteX90" fmla="*/ 7467600 w 7467600"/>
              <a:gd name="connsiteY90" fmla="*/ 6163634 h 6858000"/>
              <a:gd name="connsiteX91" fmla="*/ 7403637 w 7467600"/>
              <a:gd name="connsiteY91" fmla="*/ 6083957 h 6858000"/>
              <a:gd name="connsiteX92" fmla="*/ 7254615 w 7467600"/>
              <a:gd name="connsiteY92" fmla="*/ 5911918 h 6858000"/>
              <a:gd name="connsiteX93" fmla="*/ 7312589 w 7467600"/>
              <a:gd name="connsiteY93" fmla="*/ 5982309 h 6858000"/>
              <a:gd name="connsiteX94" fmla="*/ 7448321 w 7467600"/>
              <a:gd name="connsiteY94" fmla="*/ 6190991 h 6858000"/>
              <a:gd name="connsiteX95" fmla="*/ 7467600 w 7467600"/>
              <a:gd name="connsiteY95" fmla="*/ 6221686 h 6858000"/>
              <a:gd name="connsiteX96" fmla="*/ 7467600 w 7467600"/>
              <a:gd name="connsiteY96" fmla="*/ 6334256 h 6858000"/>
              <a:gd name="connsiteX97" fmla="*/ 7454976 w 7467600"/>
              <a:gd name="connsiteY97" fmla="*/ 6318297 h 6858000"/>
              <a:gd name="connsiteX98" fmla="*/ 7042773 w 7467600"/>
              <a:gd name="connsiteY98" fmla="*/ 5734011 h 6858000"/>
              <a:gd name="connsiteX99" fmla="*/ 6844835 w 7467600"/>
              <a:gd name="connsiteY99" fmla="*/ 5424988 h 6858000"/>
              <a:gd name="connsiteX100" fmla="*/ 1456157 w 7467600"/>
              <a:gd name="connsiteY100" fmla="*/ 5371404 h 6858000"/>
              <a:gd name="connsiteX101" fmla="*/ 1244432 w 7467600"/>
              <a:gd name="connsiteY101" fmla="*/ 5385601 h 6858000"/>
              <a:gd name="connsiteX102" fmla="*/ 973990 w 7467600"/>
              <a:gd name="connsiteY102" fmla="*/ 5424940 h 6858000"/>
              <a:gd name="connsiteX103" fmla="*/ 1103809 w 7467600"/>
              <a:gd name="connsiteY103" fmla="*/ 5433720 h 6858000"/>
              <a:gd name="connsiteX104" fmla="*/ 1123454 w 7467600"/>
              <a:gd name="connsiteY104" fmla="*/ 5435727 h 6858000"/>
              <a:gd name="connsiteX105" fmla="*/ 1737017 w 7467600"/>
              <a:gd name="connsiteY105" fmla="*/ 5452183 h 6858000"/>
              <a:gd name="connsiteX106" fmla="*/ 1824397 w 7467600"/>
              <a:gd name="connsiteY106" fmla="*/ 5447757 h 6858000"/>
              <a:gd name="connsiteX107" fmla="*/ 2070059 w 7467600"/>
              <a:gd name="connsiteY107" fmla="*/ 5441660 h 6858000"/>
              <a:gd name="connsiteX108" fmla="*/ 1456157 w 7467600"/>
              <a:gd name="connsiteY108" fmla="*/ 5371404 h 6858000"/>
              <a:gd name="connsiteX109" fmla="*/ 4988186 w 7467600"/>
              <a:gd name="connsiteY109" fmla="*/ 5216467 h 6858000"/>
              <a:gd name="connsiteX110" fmla="*/ 4777334 w 7467600"/>
              <a:gd name="connsiteY110" fmla="*/ 5406072 h 6858000"/>
              <a:gd name="connsiteX111" fmla="*/ 4718341 w 7467600"/>
              <a:gd name="connsiteY111" fmla="*/ 5468043 h 6858000"/>
              <a:gd name="connsiteX112" fmla="*/ 4604655 w 7467600"/>
              <a:gd name="connsiteY112" fmla="*/ 5583434 h 6858000"/>
              <a:gd name="connsiteX113" fmla="*/ 4565074 w 7467600"/>
              <a:gd name="connsiteY113" fmla="*/ 5618550 h 6858000"/>
              <a:gd name="connsiteX114" fmla="*/ 4988186 w 7467600"/>
              <a:gd name="connsiteY114" fmla="*/ 5216467 h 6858000"/>
              <a:gd name="connsiteX115" fmla="*/ 4978032 w 7467600"/>
              <a:gd name="connsiteY115" fmla="*/ 5183809 h 6858000"/>
              <a:gd name="connsiteX116" fmla="*/ 4463413 w 7467600"/>
              <a:gd name="connsiteY116" fmla="*/ 5615162 h 6858000"/>
              <a:gd name="connsiteX117" fmla="*/ 4358134 w 7467600"/>
              <a:gd name="connsiteY117" fmla="*/ 5742791 h 6858000"/>
              <a:gd name="connsiteX118" fmla="*/ 4376219 w 7467600"/>
              <a:gd name="connsiteY118" fmla="*/ 5729027 h 6858000"/>
              <a:gd name="connsiteX119" fmla="*/ 4582340 w 7467600"/>
              <a:gd name="connsiteY119" fmla="*/ 5561037 h 6858000"/>
              <a:gd name="connsiteX120" fmla="*/ 4694684 w 7467600"/>
              <a:gd name="connsiteY120" fmla="*/ 5447098 h 6858000"/>
              <a:gd name="connsiteX121" fmla="*/ 4754123 w 7467600"/>
              <a:gd name="connsiteY121" fmla="*/ 5384643 h 6858000"/>
              <a:gd name="connsiteX122" fmla="*/ 4978032 w 7467600"/>
              <a:gd name="connsiteY122" fmla="*/ 5183809 h 6858000"/>
              <a:gd name="connsiteX123" fmla="*/ 1903353 w 7467600"/>
              <a:gd name="connsiteY123" fmla="*/ 5044827 h 6858000"/>
              <a:gd name="connsiteX124" fmla="*/ 1936931 w 7467600"/>
              <a:gd name="connsiteY124" fmla="*/ 5093954 h 6858000"/>
              <a:gd name="connsiteX125" fmla="*/ 2195868 w 7467600"/>
              <a:gd name="connsiteY125" fmla="*/ 5396574 h 6858000"/>
              <a:gd name="connsiteX126" fmla="*/ 2088852 w 7467600"/>
              <a:gd name="connsiteY126" fmla="*/ 5166123 h 6858000"/>
              <a:gd name="connsiteX127" fmla="*/ 1958241 w 7467600"/>
              <a:gd name="connsiteY127" fmla="*/ 5067955 h 6858000"/>
              <a:gd name="connsiteX128" fmla="*/ 1903353 w 7467600"/>
              <a:gd name="connsiteY128" fmla="*/ 5044827 h 6858000"/>
              <a:gd name="connsiteX129" fmla="*/ 1979378 w 7467600"/>
              <a:gd name="connsiteY129" fmla="*/ 4769504 h 6858000"/>
              <a:gd name="connsiteX130" fmla="*/ 2882120 w 7467600"/>
              <a:gd name="connsiteY130" fmla="*/ 5064547 h 6858000"/>
              <a:gd name="connsiteX131" fmla="*/ 2793103 w 7467600"/>
              <a:gd name="connsiteY131" fmla="*/ 5039699 h 6858000"/>
              <a:gd name="connsiteX132" fmla="*/ 2770041 w 7467600"/>
              <a:gd name="connsiteY132" fmla="*/ 5033634 h 6858000"/>
              <a:gd name="connsiteX133" fmla="*/ 1979378 w 7467600"/>
              <a:gd name="connsiteY133" fmla="*/ 4769504 h 6858000"/>
              <a:gd name="connsiteX134" fmla="*/ 1927410 w 7467600"/>
              <a:gd name="connsiteY134" fmla="*/ 4716164 h 6858000"/>
              <a:gd name="connsiteX135" fmla="*/ 1959587 w 7467600"/>
              <a:gd name="connsiteY135" fmla="*/ 4728849 h 6858000"/>
              <a:gd name="connsiteX136" fmla="*/ 2777707 w 7467600"/>
              <a:gd name="connsiteY136" fmla="*/ 5003991 h 6858000"/>
              <a:gd name="connsiteX137" fmla="*/ 2800768 w 7467600"/>
              <a:gd name="connsiteY137" fmla="*/ 5010056 h 6858000"/>
              <a:gd name="connsiteX138" fmla="*/ 2879408 w 7467600"/>
              <a:gd name="connsiteY138" fmla="*/ 5031590 h 6858000"/>
              <a:gd name="connsiteX139" fmla="*/ 2862295 w 7467600"/>
              <a:gd name="connsiteY139" fmla="*/ 5022958 h 6858000"/>
              <a:gd name="connsiteX140" fmla="*/ 2813343 w 7467600"/>
              <a:gd name="connsiteY140" fmla="*/ 4998369 h 6858000"/>
              <a:gd name="connsiteX141" fmla="*/ 2646245 w 7467600"/>
              <a:gd name="connsiteY141" fmla="*/ 4930999 h 6858000"/>
              <a:gd name="connsiteX142" fmla="*/ 1999243 w 7467600"/>
              <a:gd name="connsiteY142" fmla="*/ 4730524 h 6858000"/>
              <a:gd name="connsiteX143" fmla="*/ 1979527 w 7467600"/>
              <a:gd name="connsiteY143" fmla="*/ 4726651 h 6858000"/>
              <a:gd name="connsiteX144" fmla="*/ 1927410 w 7467600"/>
              <a:gd name="connsiteY144" fmla="*/ 4716164 h 6858000"/>
              <a:gd name="connsiteX145" fmla="*/ 1997014 w 7467600"/>
              <a:gd name="connsiteY145" fmla="*/ 4698007 h 6858000"/>
              <a:gd name="connsiteX146" fmla="*/ 2005458 w 7467600"/>
              <a:gd name="connsiteY146" fmla="*/ 4699540 h 6858000"/>
              <a:gd name="connsiteX147" fmla="*/ 2657186 w 7467600"/>
              <a:gd name="connsiteY147" fmla="*/ 4901687 h 6858000"/>
              <a:gd name="connsiteX148" fmla="*/ 2826662 w 7467600"/>
              <a:gd name="connsiteY148" fmla="*/ 4970362 h 6858000"/>
              <a:gd name="connsiteX149" fmla="*/ 2876100 w 7467600"/>
              <a:gd name="connsiteY149" fmla="*/ 4995397 h 6858000"/>
              <a:gd name="connsiteX150" fmla="*/ 3042600 w 7467600"/>
              <a:gd name="connsiteY150" fmla="*/ 5059532 h 6858000"/>
              <a:gd name="connsiteX151" fmla="*/ 1997014 w 7467600"/>
              <a:gd name="connsiteY151" fmla="*/ 4698007 h 6858000"/>
              <a:gd name="connsiteX152" fmla="*/ 2305292 w 7467600"/>
              <a:gd name="connsiteY152" fmla="*/ 4219492 h 6858000"/>
              <a:gd name="connsiteX153" fmla="*/ 3360922 w 7467600"/>
              <a:gd name="connsiteY153" fmla="*/ 4529373 h 6858000"/>
              <a:gd name="connsiteX154" fmla="*/ 3492420 w 7467600"/>
              <a:gd name="connsiteY154" fmla="*/ 4510145 h 6858000"/>
              <a:gd name="connsiteX155" fmla="*/ 3364086 w 7467600"/>
              <a:gd name="connsiteY155" fmla="*/ 4480340 h 6858000"/>
              <a:gd name="connsiteX156" fmla="*/ 3225818 w 7467600"/>
              <a:gd name="connsiteY156" fmla="*/ 4411822 h 6858000"/>
              <a:gd name="connsiteX157" fmla="*/ 3129696 w 7467600"/>
              <a:gd name="connsiteY157" fmla="*/ 4360704 h 6858000"/>
              <a:gd name="connsiteX158" fmla="*/ 2814545 w 7467600"/>
              <a:gd name="connsiteY158" fmla="*/ 4282955 h 6858000"/>
              <a:gd name="connsiteX159" fmla="*/ 2305292 w 7467600"/>
              <a:gd name="connsiteY159" fmla="*/ 4219492 h 6858000"/>
              <a:gd name="connsiteX160" fmla="*/ 2626982 w 7467600"/>
              <a:gd name="connsiteY160" fmla="*/ 4206450 h 6858000"/>
              <a:gd name="connsiteX161" fmla="*/ 2490617 w 7467600"/>
              <a:gd name="connsiteY161" fmla="*/ 4206951 h 6858000"/>
              <a:gd name="connsiteX162" fmla="*/ 2819869 w 7467600"/>
              <a:gd name="connsiteY162" fmla="*/ 4252936 h 6858000"/>
              <a:gd name="connsiteX163" fmla="*/ 3143018 w 7467600"/>
              <a:gd name="connsiteY163" fmla="*/ 4332698 h 6858000"/>
              <a:gd name="connsiteX164" fmla="*/ 3241520 w 7467600"/>
              <a:gd name="connsiteY164" fmla="*/ 4385112 h 6858000"/>
              <a:gd name="connsiteX165" fmla="*/ 3374575 w 7467600"/>
              <a:gd name="connsiteY165" fmla="*/ 4451517 h 6858000"/>
              <a:gd name="connsiteX166" fmla="*/ 3505221 w 7467600"/>
              <a:gd name="connsiteY166" fmla="*/ 4480757 h 6858000"/>
              <a:gd name="connsiteX167" fmla="*/ 2626982 w 7467600"/>
              <a:gd name="connsiteY167" fmla="*/ 4206450 h 6858000"/>
              <a:gd name="connsiteX168" fmla="*/ 1310106 w 7467600"/>
              <a:gd name="connsiteY168" fmla="*/ 3943217 h 6858000"/>
              <a:gd name="connsiteX169" fmla="*/ 854994 w 7467600"/>
              <a:gd name="connsiteY169" fmla="*/ 4399136 h 6858000"/>
              <a:gd name="connsiteX170" fmla="*/ 742462 w 7467600"/>
              <a:gd name="connsiteY170" fmla="*/ 4594648 h 6858000"/>
              <a:gd name="connsiteX171" fmla="*/ 820602 w 7467600"/>
              <a:gd name="connsiteY171" fmla="*/ 4485915 h 6858000"/>
              <a:gd name="connsiteX172" fmla="*/ 878295 w 7467600"/>
              <a:gd name="connsiteY172" fmla="*/ 4403594 h 6858000"/>
              <a:gd name="connsiteX173" fmla="*/ 1240607 w 7467600"/>
              <a:gd name="connsiteY173" fmla="*/ 4010401 h 6858000"/>
              <a:gd name="connsiteX174" fmla="*/ 1310106 w 7467600"/>
              <a:gd name="connsiteY174" fmla="*/ 3943217 h 6858000"/>
              <a:gd name="connsiteX175" fmla="*/ 1423113 w 7467600"/>
              <a:gd name="connsiteY175" fmla="*/ 3874565 h 6858000"/>
              <a:gd name="connsiteX176" fmla="*/ 1260565 w 7467600"/>
              <a:gd name="connsiteY176" fmla="*/ 4031982 h 6858000"/>
              <a:gd name="connsiteX177" fmla="*/ 901900 w 7467600"/>
              <a:gd name="connsiteY177" fmla="*/ 4421236 h 6858000"/>
              <a:gd name="connsiteX178" fmla="*/ 845044 w 7467600"/>
              <a:gd name="connsiteY178" fmla="*/ 4502436 h 6858000"/>
              <a:gd name="connsiteX179" fmla="*/ 685926 w 7467600"/>
              <a:gd name="connsiteY179" fmla="*/ 4703069 h 6858000"/>
              <a:gd name="connsiteX180" fmla="*/ 684248 w 7467600"/>
              <a:gd name="connsiteY180" fmla="*/ 4706721 h 6858000"/>
              <a:gd name="connsiteX181" fmla="*/ 1423113 w 7467600"/>
              <a:gd name="connsiteY181" fmla="*/ 3874565 h 6858000"/>
              <a:gd name="connsiteX182" fmla="*/ 3316479 w 7467600"/>
              <a:gd name="connsiteY182" fmla="*/ 3872136 h 6858000"/>
              <a:gd name="connsiteX183" fmla="*/ 3546806 w 7467600"/>
              <a:gd name="connsiteY183" fmla="*/ 4356139 h 6858000"/>
              <a:gd name="connsiteX184" fmla="*/ 3364433 w 7467600"/>
              <a:gd name="connsiteY184" fmla="*/ 3953121 h 6858000"/>
              <a:gd name="connsiteX185" fmla="*/ 3316479 w 7467600"/>
              <a:gd name="connsiteY185" fmla="*/ 3872136 h 6858000"/>
              <a:gd name="connsiteX186" fmla="*/ 3291335 w 7467600"/>
              <a:gd name="connsiteY186" fmla="*/ 3767420 h 6858000"/>
              <a:gd name="connsiteX187" fmla="*/ 3390805 w 7467600"/>
              <a:gd name="connsiteY187" fmla="*/ 3937163 h 6858000"/>
              <a:gd name="connsiteX188" fmla="*/ 3579062 w 7467600"/>
              <a:gd name="connsiteY188" fmla="*/ 4359040 h 6858000"/>
              <a:gd name="connsiteX189" fmla="*/ 3467355 w 7467600"/>
              <a:gd name="connsiteY189" fmla="*/ 3988130 h 6858000"/>
              <a:gd name="connsiteX190" fmla="*/ 3310753 w 7467600"/>
              <a:gd name="connsiteY190" fmla="*/ 3787140 h 6858000"/>
              <a:gd name="connsiteX191" fmla="*/ 3291335 w 7467600"/>
              <a:gd name="connsiteY191" fmla="*/ 3767420 h 6858000"/>
              <a:gd name="connsiteX192" fmla="*/ 1635889 w 7467600"/>
              <a:gd name="connsiteY192" fmla="*/ 3709494 h 6858000"/>
              <a:gd name="connsiteX193" fmla="*/ 1634800 w 7467600"/>
              <a:gd name="connsiteY193" fmla="*/ 3731111 h 6858000"/>
              <a:gd name="connsiteX194" fmla="*/ 1635889 w 7467600"/>
              <a:gd name="connsiteY194" fmla="*/ 3709494 h 6858000"/>
              <a:gd name="connsiteX195" fmla="*/ 1510397 w 7467600"/>
              <a:gd name="connsiteY195" fmla="*/ 3684705 h 6858000"/>
              <a:gd name="connsiteX196" fmla="*/ 1146550 w 7467600"/>
              <a:gd name="connsiteY196" fmla="*/ 3802012 h 6858000"/>
              <a:gd name="connsiteX197" fmla="*/ 698834 w 7467600"/>
              <a:gd name="connsiteY197" fmla="*/ 3952272 h 6858000"/>
              <a:gd name="connsiteX198" fmla="*/ 34256 w 7467600"/>
              <a:gd name="connsiteY198" fmla="*/ 4347603 h 6858000"/>
              <a:gd name="connsiteX199" fmla="*/ 527241 w 7467600"/>
              <a:gd name="connsiteY199" fmla="*/ 4065078 h 6858000"/>
              <a:gd name="connsiteX200" fmla="*/ 1510397 w 7467600"/>
              <a:gd name="connsiteY200" fmla="*/ 3684705 h 6858000"/>
              <a:gd name="connsiteX201" fmla="*/ 1313114 w 7467600"/>
              <a:gd name="connsiteY201" fmla="*/ 3655216 h 6858000"/>
              <a:gd name="connsiteX202" fmla="*/ 1109304 w 7467600"/>
              <a:gd name="connsiteY202" fmla="*/ 3669030 h 6858000"/>
              <a:gd name="connsiteX203" fmla="*/ 8129 w 7467600"/>
              <a:gd name="connsiteY203" fmla="*/ 4330519 h 6858000"/>
              <a:gd name="connsiteX204" fmla="*/ 687572 w 7467600"/>
              <a:gd name="connsiteY204" fmla="*/ 3925629 h 6858000"/>
              <a:gd name="connsiteX205" fmla="*/ 1138365 w 7467600"/>
              <a:gd name="connsiteY205" fmla="*/ 3774515 h 6858000"/>
              <a:gd name="connsiteX206" fmla="*/ 1505579 w 7467600"/>
              <a:gd name="connsiteY206" fmla="*/ 3655526 h 6858000"/>
              <a:gd name="connsiteX207" fmla="*/ 1313114 w 7467600"/>
              <a:gd name="connsiteY207" fmla="*/ 3655216 h 6858000"/>
              <a:gd name="connsiteX208" fmla="*/ 3655073 w 7467600"/>
              <a:gd name="connsiteY208" fmla="*/ 3650884 h 6858000"/>
              <a:gd name="connsiteX209" fmla="*/ 3989938 w 7467600"/>
              <a:gd name="connsiteY209" fmla="*/ 3991685 h 6858000"/>
              <a:gd name="connsiteX210" fmla="*/ 4393907 w 7467600"/>
              <a:gd name="connsiteY210" fmla="*/ 4261258 h 6858000"/>
              <a:gd name="connsiteX211" fmla="*/ 4648051 w 7467600"/>
              <a:gd name="connsiteY211" fmla="*/ 4374051 h 6858000"/>
              <a:gd name="connsiteX212" fmla="*/ 4383389 w 7467600"/>
              <a:gd name="connsiteY212" fmla="*/ 4184369 h 6858000"/>
              <a:gd name="connsiteX213" fmla="*/ 4165508 w 7467600"/>
              <a:gd name="connsiteY213" fmla="*/ 4035196 h 6858000"/>
              <a:gd name="connsiteX214" fmla="*/ 4068162 w 7467600"/>
              <a:gd name="connsiteY214" fmla="*/ 3953394 h 6858000"/>
              <a:gd name="connsiteX215" fmla="*/ 3981416 w 7467600"/>
              <a:gd name="connsiteY215" fmla="*/ 3880482 h 6858000"/>
              <a:gd name="connsiteX216" fmla="*/ 3800147 w 7467600"/>
              <a:gd name="connsiteY216" fmla="*/ 3749872 h 6858000"/>
              <a:gd name="connsiteX217" fmla="*/ 3655073 w 7467600"/>
              <a:gd name="connsiteY217" fmla="*/ 3650884 h 6858000"/>
              <a:gd name="connsiteX218" fmla="*/ 3670252 w 7467600"/>
              <a:gd name="connsiteY218" fmla="*/ 3622798 h 6858000"/>
              <a:gd name="connsiteX219" fmla="*/ 3817258 w 7467600"/>
              <a:gd name="connsiteY219" fmla="*/ 3723577 h 6858000"/>
              <a:gd name="connsiteX220" fmla="*/ 4000461 w 7467600"/>
              <a:gd name="connsiteY220" fmla="*/ 3855966 h 6858000"/>
              <a:gd name="connsiteX221" fmla="*/ 4088180 w 7467600"/>
              <a:gd name="connsiteY221" fmla="*/ 3929774 h 6858000"/>
              <a:gd name="connsiteX222" fmla="*/ 4184555 w 7467600"/>
              <a:gd name="connsiteY222" fmla="*/ 4010683 h 6858000"/>
              <a:gd name="connsiteX223" fmla="*/ 4399563 w 7467600"/>
              <a:gd name="connsiteY223" fmla="*/ 4158106 h 6858000"/>
              <a:gd name="connsiteX224" fmla="*/ 4684469 w 7467600"/>
              <a:gd name="connsiteY224" fmla="*/ 4364680 h 6858000"/>
              <a:gd name="connsiteX225" fmla="*/ 4690271 w 7467600"/>
              <a:gd name="connsiteY225" fmla="*/ 4370034 h 6858000"/>
              <a:gd name="connsiteX226" fmla="*/ 4136093 w 7467600"/>
              <a:gd name="connsiteY226" fmla="*/ 3858466 h 6858000"/>
              <a:gd name="connsiteX227" fmla="*/ 3670252 w 7467600"/>
              <a:gd name="connsiteY227" fmla="*/ 3622798 h 6858000"/>
              <a:gd name="connsiteX228" fmla="*/ 4440129 w 7467600"/>
              <a:gd name="connsiteY228" fmla="*/ 3448571 h 6858000"/>
              <a:gd name="connsiteX229" fmla="*/ 4856525 w 7467600"/>
              <a:gd name="connsiteY229" fmla="*/ 3915351 h 6858000"/>
              <a:gd name="connsiteX230" fmla="*/ 5059055 w 7467600"/>
              <a:gd name="connsiteY230" fmla="*/ 4108918 h 6858000"/>
              <a:gd name="connsiteX231" fmla="*/ 5290070 w 7467600"/>
              <a:gd name="connsiteY231" fmla="*/ 4263619 h 6858000"/>
              <a:gd name="connsiteX232" fmla="*/ 4834991 w 7467600"/>
              <a:gd name="connsiteY232" fmla="*/ 3830985 h 6858000"/>
              <a:gd name="connsiteX233" fmla="*/ 4440129 w 7467600"/>
              <a:gd name="connsiteY233" fmla="*/ 3448571 h 6858000"/>
              <a:gd name="connsiteX234" fmla="*/ 4441737 w 7467600"/>
              <a:gd name="connsiteY234" fmla="*/ 3399734 h 6858000"/>
              <a:gd name="connsiteX235" fmla="*/ 4431236 w 7467600"/>
              <a:gd name="connsiteY235" fmla="*/ 3400954 h 6858000"/>
              <a:gd name="connsiteX236" fmla="*/ 4557150 w 7467600"/>
              <a:gd name="connsiteY236" fmla="*/ 3510023 h 6858000"/>
              <a:gd name="connsiteX237" fmla="*/ 4856936 w 7467600"/>
              <a:gd name="connsiteY237" fmla="*/ 3809146 h 6858000"/>
              <a:gd name="connsiteX238" fmla="*/ 5111996 w 7467600"/>
              <a:gd name="connsiteY238" fmla="*/ 4065759 h 6858000"/>
              <a:gd name="connsiteX239" fmla="*/ 5388878 w 7467600"/>
              <a:gd name="connsiteY239" fmla="*/ 4300185 h 6858000"/>
              <a:gd name="connsiteX240" fmla="*/ 5425556 w 7467600"/>
              <a:gd name="connsiteY240" fmla="*/ 4308967 h 6858000"/>
              <a:gd name="connsiteX241" fmla="*/ 4943646 w 7467600"/>
              <a:gd name="connsiteY241" fmla="*/ 3822916 h 6858000"/>
              <a:gd name="connsiteX242" fmla="*/ 4594837 w 7467600"/>
              <a:gd name="connsiteY242" fmla="*/ 3532274 h 6858000"/>
              <a:gd name="connsiteX243" fmla="*/ 4441737 w 7467600"/>
              <a:gd name="connsiteY243" fmla="*/ 3399734 h 6858000"/>
              <a:gd name="connsiteX244" fmla="*/ 5425834 w 7467600"/>
              <a:gd name="connsiteY244" fmla="*/ 3162785 h 6858000"/>
              <a:gd name="connsiteX245" fmla="*/ 5401644 w 7467600"/>
              <a:gd name="connsiteY245" fmla="*/ 3617847 h 6858000"/>
              <a:gd name="connsiteX246" fmla="*/ 5467256 w 7467600"/>
              <a:gd name="connsiteY246" fmla="*/ 4175494 h 6858000"/>
              <a:gd name="connsiteX247" fmla="*/ 5448069 w 7467600"/>
              <a:gd name="connsiteY247" fmla="*/ 3567554 h 6858000"/>
              <a:gd name="connsiteX248" fmla="*/ 5425834 w 7467600"/>
              <a:gd name="connsiteY248" fmla="*/ 3162785 h 6858000"/>
              <a:gd name="connsiteX249" fmla="*/ 1318687 w 7467600"/>
              <a:gd name="connsiteY249" fmla="*/ 3113840 h 6858000"/>
              <a:gd name="connsiteX250" fmla="*/ 1066793 w 7467600"/>
              <a:gd name="connsiteY250" fmla="*/ 3212171 h 6858000"/>
              <a:gd name="connsiteX251" fmla="*/ 993319 w 7467600"/>
              <a:gd name="connsiteY251" fmla="*/ 3247648 h 6858000"/>
              <a:gd name="connsiteX252" fmla="*/ 853081 w 7467600"/>
              <a:gd name="connsiteY252" fmla="*/ 3312410 h 6858000"/>
              <a:gd name="connsiteX253" fmla="*/ 805957 w 7467600"/>
              <a:gd name="connsiteY253" fmla="*/ 3330443 h 6858000"/>
              <a:gd name="connsiteX254" fmla="*/ 1318687 w 7467600"/>
              <a:gd name="connsiteY254" fmla="*/ 3113840 h 6858000"/>
              <a:gd name="connsiteX255" fmla="*/ 5453702 w 7467600"/>
              <a:gd name="connsiteY255" fmla="*/ 3090882 h 6858000"/>
              <a:gd name="connsiteX256" fmla="*/ 5480135 w 7467600"/>
              <a:gd name="connsiteY256" fmla="*/ 3565802 h 6858000"/>
              <a:gd name="connsiteX257" fmla="*/ 5499023 w 7467600"/>
              <a:gd name="connsiteY257" fmla="*/ 4166310 h 6858000"/>
              <a:gd name="connsiteX258" fmla="*/ 5547022 w 7467600"/>
              <a:gd name="connsiteY258" fmla="*/ 3607838 h 6858000"/>
              <a:gd name="connsiteX259" fmla="*/ 5515964 w 7467600"/>
              <a:gd name="connsiteY259" fmla="*/ 3378541 h 6858000"/>
              <a:gd name="connsiteX260" fmla="*/ 5453702 w 7467600"/>
              <a:gd name="connsiteY260" fmla="*/ 3090882 h 6858000"/>
              <a:gd name="connsiteX261" fmla="*/ 1238695 w 7467600"/>
              <a:gd name="connsiteY261" fmla="*/ 3076820 h 6858000"/>
              <a:gd name="connsiteX262" fmla="*/ 716371 w 7467600"/>
              <a:gd name="connsiteY262" fmla="*/ 3293249 h 6858000"/>
              <a:gd name="connsiteX263" fmla="*/ 579522 w 7467600"/>
              <a:gd name="connsiteY263" fmla="*/ 3371759 h 6858000"/>
              <a:gd name="connsiteX264" fmla="*/ 600288 w 7467600"/>
              <a:gd name="connsiteY264" fmla="*/ 3365555 h 6858000"/>
              <a:gd name="connsiteX265" fmla="*/ 840692 w 7467600"/>
              <a:gd name="connsiteY265" fmla="*/ 3284921 h 6858000"/>
              <a:gd name="connsiteX266" fmla="*/ 979248 w 7467600"/>
              <a:gd name="connsiteY266" fmla="*/ 3221003 h 6858000"/>
              <a:gd name="connsiteX267" fmla="*/ 1053282 w 7467600"/>
              <a:gd name="connsiteY267" fmla="*/ 3185247 h 6858000"/>
              <a:gd name="connsiteX268" fmla="*/ 1320603 w 7467600"/>
              <a:gd name="connsiteY268" fmla="*/ 3081281 h 6858000"/>
              <a:gd name="connsiteX269" fmla="*/ 1238695 w 7467600"/>
              <a:gd name="connsiteY269" fmla="*/ 3076820 h 6858000"/>
              <a:gd name="connsiteX270" fmla="*/ 5425627 w 7467600"/>
              <a:gd name="connsiteY270" fmla="*/ 2954192 h 6858000"/>
              <a:gd name="connsiteX271" fmla="*/ 5470770 w 7467600"/>
              <a:gd name="connsiteY271" fmla="*/ 3005435 h 6858000"/>
              <a:gd name="connsiteX272" fmla="*/ 5519779 w 7467600"/>
              <a:gd name="connsiteY272" fmla="*/ 4359223 h 6858000"/>
              <a:gd name="connsiteX273" fmla="*/ 5520293 w 7467600"/>
              <a:gd name="connsiteY273" fmla="*/ 4360602 h 6858000"/>
              <a:gd name="connsiteX274" fmla="*/ 5767221 w 7467600"/>
              <a:gd name="connsiteY274" fmla="*/ 4665564 h 6858000"/>
              <a:gd name="connsiteX275" fmla="*/ 6937169 w 7467600"/>
              <a:gd name="connsiteY275" fmla="*/ 4815941 h 6858000"/>
              <a:gd name="connsiteX276" fmla="*/ 6953922 w 7467600"/>
              <a:gd name="connsiteY276" fmla="*/ 4890068 h 6858000"/>
              <a:gd name="connsiteX277" fmla="*/ 6071359 w 7467600"/>
              <a:gd name="connsiteY277" fmla="*/ 4770770 h 6858000"/>
              <a:gd name="connsiteX278" fmla="*/ 6038839 w 7467600"/>
              <a:gd name="connsiteY278" fmla="*/ 4764474 h 6858000"/>
              <a:gd name="connsiteX279" fmla="*/ 6038706 w 7467600"/>
              <a:gd name="connsiteY279" fmla="*/ 4763847 h 6858000"/>
              <a:gd name="connsiteX280" fmla="*/ 6037784 w 7467600"/>
              <a:gd name="connsiteY280" fmla="*/ 4764270 h 6858000"/>
              <a:gd name="connsiteX281" fmla="*/ 6038839 w 7467600"/>
              <a:gd name="connsiteY281" fmla="*/ 4764474 h 6858000"/>
              <a:gd name="connsiteX282" fmla="*/ 6040338 w 7467600"/>
              <a:gd name="connsiteY282" fmla="*/ 4771418 h 6858000"/>
              <a:gd name="connsiteX283" fmla="*/ 6024488 w 7467600"/>
              <a:gd name="connsiteY283" fmla="*/ 4809903 h 6858000"/>
              <a:gd name="connsiteX284" fmla="*/ 5599771 w 7467600"/>
              <a:gd name="connsiteY284" fmla="*/ 5509652 h 6858000"/>
              <a:gd name="connsiteX285" fmla="*/ 5548843 w 7467600"/>
              <a:gd name="connsiteY285" fmla="*/ 5563845 h 6858000"/>
              <a:gd name="connsiteX286" fmla="*/ 5940952 w 7467600"/>
              <a:gd name="connsiteY286" fmla="*/ 6250028 h 6858000"/>
              <a:gd name="connsiteX287" fmla="*/ 6043441 w 7467600"/>
              <a:gd name="connsiteY287" fmla="*/ 6665847 h 6858000"/>
              <a:gd name="connsiteX288" fmla="*/ 6093432 w 7467600"/>
              <a:gd name="connsiteY288" fmla="*/ 6858000 h 6858000"/>
              <a:gd name="connsiteX289" fmla="*/ 6034344 w 7467600"/>
              <a:gd name="connsiteY289" fmla="*/ 6858000 h 6858000"/>
              <a:gd name="connsiteX290" fmla="*/ 6026679 w 7467600"/>
              <a:gd name="connsiteY290" fmla="*/ 6836959 h 6858000"/>
              <a:gd name="connsiteX291" fmla="*/ 5800441 w 7467600"/>
              <a:gd name="connsiteY291" fmla="*/ 6335286 h 6858000"/>
              <a:gd name="connsiteX292" fmla="*/ 5526562 w 7467600"/>
              <a:gd name="connsiteY292" fmla="*/ 5705388 h 6858000"/>
              <a:gd name="connsiteX293" fmla="*/ 5519640 w 7467600"/>
              <a:gd name="connsiteY293" fmla="*/ 5683774 h 6858000"/>
              <a:gd name="connsiteX294" fmla="*/ 5844559 w 7467600"/>
              <a:gd name="connsiteY294" fmla="*/ 6553349 h 6858000"/>
              <a:gd name="connsiteX295" fmla="*/ 5975994 w 7467600"/>
              <a:gd name="connsiteY295" fmla="*/ 6858000 h 6858000"/>
              <a:gd name="connsiteX296" fmla="*/ 5898547 w 7467600"/>
              <a:gd name="connsiteY296" fmla="*/ 6858000 h 6858000"/>
              <a:gd name="connsiteX297" fmla="*/ 5682041 w 7467600"/>
              <a:gd name="connsiteY297" fmla="*/ 6355860 h 6858000"/>
              <a:gd name="connsiteX298" fmla="*/ 5461758 w 7467600"/>
              <a:gd name="connsiteY298" fmla="*/ 5820220 h 6858000"/>
              <a:gd name="connsiteX299" fmla="*/ 5237282 w 7467600"/>
              <a:gd name="connsiteY299" fmla="*/ 6579086 h 6858000"/>
              <a:gd name="connsiteX300" fmla="*/ 5115009 w 7467600"/>
              <a:gd name="connsiteY300" fmla="*/ 6858000 h 6858000"/>
              <a:gd name="connsiteX301" fmla="*/ 5028074 w 7467600"/>
              <a:gd name="connsiteY301" fmla="*/ 6858000 h 6858000"/>
              <a:gd name="connsiteX302" fmla="*/ 5079508 w 7467600"/>
              <a:gd name="connsiteY302" fmla="*/ 6749074 h 6858000"/>
              <a:gd name="connsiteX303" fmla="*/ 5371846 w 7467600"/>
              <a:gd name="connsiteY303" fmla="*/ 5924413 h 6858000"/>
              <a:gd name="connsiteX304" fmla="*/ 5270512 w 7467600"/>
              <a:gd name="connsiteY304" fmla="*/ 6138975 h 6858000"/>
              <a:gd name="connsiteX305" fmla="*/ 5062409 w 7467600"/>
              <a:gd name="connsiteY305" fmla="*/ 6653544 h 6858000"/>
              <a:gd name="connsiteX306" fmla="*/ 5036628 w 7467600"/>
              <a:gd name="connsiteY306" fmla="*/ 6754247 h 6858000"/>
              <a:gd name="connsiteX307" fmla="*/ 5009112 w 7467600"/>
              <a:gd name="connsiteY307" fmla="*/ 6858000 h 6858000"/>
              <a:gd name="connsiteX308" fmla="*/ 4976679 w 7467600"/>
              <a:gd name="connsiteY308" fmla="*/ 6858000 h 6858000"/>
              <a:gd name="connsiteX309" fmla="*/ 5006537 w 7467600"/>
              <a:gd name="connsiteY309" fmla="*/ 6747068 h 6858000"/>
              <a:gd name="connsiteX310" fmla="*/ 5032723 w 7467600"/>
              <a:gd name="connsiteY310" fmla="*/ 6644957 h 6858000"/>
              <a:gd name="connsiteX311" fmla="*/ 5242949 w 7467600"/>
              <a:gd name="connsiteY311" fmla="*/ 6125175 h 6858000"/>
              <a:gd name="connsiteX312" fmla="*/ 5286321 w 7467600"/>
              <a:gd name="connsiteY312" fmla="*/ 6033555 h 6858000"/>
              <a:gd name="connsiteX313" fmla="*/ 5008210 w 7467600"/>
              <a:gd name="connsiteY313" fmla="*/ 6649194 h 6858000"/>
              <a:gd name="connsiteX314" fmla="*/ 4986321 w 7467600"/>
              <a:gd name="connsiteY314" fmla="*/ 6765687 h 6858000"/>
              <a:gd name="connsiteX315" fmla="*/ 4973474 w 7467600"/>
              <a:gd name="connsiteY315" fmla="*/ 6858000 h 6858000"/>
              <a:gd name="connsiteX316" fmla="*/ 4907178 w 7467600"/>
              <a:gd name="connsiteY316" fmla="*/ 6858000 h 6858000"/>
              <a:gd name="connsiteX317" fmla="*/ 4910810 w 7467600"/>
              <a:gd name="connsiteY317" fmla="*/ 6829660 h 6858000"/>
              <a:gd name="connsiteX318" fmla="*/ 4987461 w 7467600"/>
              <a:gd name="connsiteY318" fmla="*/ 6432994 h 6858000"/>
              <a:gd name="connsiteX319" fmla="*/ 5179262 w 7467600"/>
              <a:gd name="connsiteY319" fmla="*/ 6035044 h 6858000"/>
              <a:gd name="connsiteX320" fmla="*/ 4689678 w 7467600"/>
              <a:gd name="connsiteY320" fmla="*/ 6440241 h 6858000"/>
              <a:gd name="connsiteX321" fmla="*/ 4477543 w 7467600"/>
              <a:gd name="connsiteY321" fmla="*/ 6674836 h 6858000"/>
              <a:gd name="connsiteX322" fmla="*/ 4329957 w 7467600"/>
              <a:gd name="connsiteY322" fmla="*/ 6858000 h 6858000"/>
              <a:gd name="connsiteX323" fmla="*/ 4218595 w 7467600"/>
              <a:gd name="connsiteY323" fmla="*/ 6858000 h 6858000"/>
              <a:gd name="connsiteX324" fmla="*/ 4368888 w 7467600"/>
              <a:gd name="connsiteY324" fmla="*/ 6668412 h 6858000"/>
              <a:gd name="connsiteX325" fmla="*/ 4563091 w 7467600"/>
              <a:gd name="connsiteY325" fmla="*/ 6442508 h 6858000"/>
              <a:gd name="connsiteX326" fmla="*/ 5387324 w 7467600"/>
              <a:gd name="connsiteY326" fmla="*/ 5705830 h 6858000"/>
              <a:gd name="connsiteX327" fmla="*/ 5073620 w 7467600"/>
              <a:gd name="connsiteY327" fmla="*/ 5955437 h 6858000"/>
              <a:gd name="connsiteX328" fmla="*/ 4689789 w 7467600"/>
              <a:gd name="connsiteY328" fmla="*/ 6268382 h 6858000"/>
              <a:gd name="connsiteX329" fmla="*/ 4418722 w 7467600"/>
              <a:gd name="connsiteY329" fmla="*/ 6570886 h 6858000"/>
              <a:gd name="connsiteX330" fmla="*/ 4214944 w 7467600"/>
              <a:gd name="connsiteY330" fmla="*/ 6858000 h 6858000"/>
              <a:gd name="connsiteX331" fmla="*/ 4177898 w 7467600"/>
              <a:gd name="connsiteY331" fmla="*/ 6858000 h 6858000"/>
              <a:gd name="connsiteX332" fmla="*/ 4391597 w 7467600"/>
              <a:gd name="connsiteY332" fmla="*/ 6556370 h 6858000"/>
              <a:gd name="connsiteX333" fmla="*/ 4668889 w 7467600"/>
              <a:gd name="connsiteY333" fmla="*/ 6246399 h 6858000"/>
              <a:gd name="connsiteX334" fmla="*/ 5055427 w 7467600"/>
              <a:gd name="connsiteY334" fmla="*/ 5931476 h 6858000"/>
              <a:gd name="connsiteX335" fmla="*/ 5371814 w 7467600"/>
              <a:gd name="connsiteY335" fmla="*/ 5678975 h 6858000"/>
              <a:gd name="connsiteX336" fmla="*/ 4987918 w 7467600"/>
              <a:gd name="connsiteY336" fmla="*/ 5838701 h 6858000"/>
              <a:gd name="connsiteX337" fmla="*/ 4317146 w 7467600"/>
              <a:gd name="connsiteY337" fmla="*/ 6587716 h 6858000"/>
              <a:gd name="connsiteX338" fmla="*/ 4171627 w 7467600"/>
              <a:gd name="connsiteY338" fmla="*/ 6858000 h 6858000"/>
              <a:gd name="connsiteX339" fmla="*/ 4081585 w 7467600"/>
              <a:gd name="connsiteY339" fmla="*/ 6858000 h 6858000"/>
              <a:gd name="connsiteX340" fmla="*/ 4238603 w 7467600"/>
              <a:gd name="connsiteY340" fmla="*/ 6559341 h 6858000"/>
              <a:gd name="connsiteX341" fmla="*/ 4778333 w 7467600"/>
              <a:gd name="connsiteY341" fmla="*/ 5873626 h 6858000"/>
              <a:gd name="connsiteX342" fmla="*/ 5414185 w 7467600"/>
              <a:gd name="connsiteY342" fmla="*/ 5573882 h 6858000"/>
              <a:gd name="connsiteX343" fmla="*/ 5959648 w 7467600"/>
              <a:gd name="connsiteY343" fmla="*/ 4760797 h 6858000"/>
              <a:gd name="connsiteX344" fmla="*/ 5355019 w 7467600"/>
              <a:gd name="connsiteY344" fmla="*/ 4734672 h 6858000"/>
              <a:gd name="connsiteX345" fmla="*/ 5083565 w 7467600"/>
              <a:gd name="connsiteY345" fmla="*/ 5179121 h 6858000"/>
              <a:gd name="connsiteX346" fmla="*/ 4713577 w 7467600"/>
              <a:gd name="connsiteY346" fmla="*/ 5616803 h 6858000"/>
              <a:gd name="connsiteX347" fmla="*/ 3989559 w 7467600"/>
              <a:gd name="connsiteY347" fmla="*/ 6145945 h 6858000"/>
              <a:gd name="connsiteX348" fmla="*/ 3939824 w 7467600"/>
              <a:gd name="connsiteY348" fmla="*/ 6066900 h 6858000"/>
              <a:gd name="connsiteX349" fmla="*/ 4584537 w 7467600"/>
              <a:gd name="connsiteY349" fmla="*/ 5324826 h 6858000"/>
              <a:gd name="connsiteX350" fmla="*/ 5037105 w 7467600"/>
              <a:gd name="connsiteY350" fmla="*/ 5088765 h 6858000"/>
              <a:gd name="connsiteX351" fmla="*/ 5039930 w 7467600"/>
              <a:gd name="connsiteY351" fmla="*/ 5089585 h 6858000"/>
              <a:gd name="connsiteX352" fmla="*/ 5263764 w 7467600"/>
              <a:gd name="connsiteY352" fmla="*/ 4735525 h 6858000"/>
              <a:gd name="connsiteX353" fmla="*/ 4086300 w 7467600"/>
              <a:gd name="connsiteY353" fmla="*/ 4884599 h 6858000"/>
              <a:gd name="connsiteX354" fmla="*/ 4085485 w 7467600"/>
              <a:gd name="connsiteY354" fmla="*/ 4899070 h 6858000"/>
              <a:gd name="connsiteX355" fmla="*/ 3871915 w 7467600"/>
              <a:gd name="connsiteY355" fmla="*/ 5253645 h 6858000"/>
              <a:gd name="connsiteX356" fmla="*/ 3799374 w 7467600"/>
              <a:gd name="connsiteY356" fmla="*/ 5466127 h 6858000"/>
              <a:gd name="connsiteX357" fmla="*/ 3498850 w 7467600"/>
              <a:gd name="connsiteY357" fmla="*/ 6661888 h 6858000"/>
              <a:gd name="connsiteX358" fmla="*/ 3399216 w 7467600"/>
              <a:gd name="connsiteY358" fmla="*/ 6858000 h 6858000"/>
              <a:gd name="connsiteX359" fmla="*/ 3303688 w 7467600"/>
              <a:gd name="connsiteY359" fmla="*/ 6858000 h 6858000"/>
              <a:gd name="connsiteX360" fmla="*/ 3391774 w 7467600"/>
              <a:gd name="connsiteY360" fmla="*/ 6697181 h 6858000"/>
              <a:gd name="connsiteX361" fmla="*/ 3735540 w 7467600"/>
              <a:gd name="connsiteY361" fmla="*/ 5546923 h 6858000"/>
              <a:gd name="connsiteX362" fmla="*/ 3729438 w 7467600"/>
              <a:gd name="connsiteY362" fmla="*/ 5569058 h 6858000"/>
              <a:gd name="connsiteX363" fmla="*/ 3707782 w 7467600"/>
              <a:gd name="connsiteY363" fmla="*/ 5644908 h 6858000"/>
              <a:gd name="connsiteX364" fmla="*/ 3583827 w 7467600"/>
              <a:gd name="connsiteY364" fmla="*/ 6039215 h 6858000"/>
              <a:gd name="connsiteX365" fmla="*/ 3547861 w 7467600"/>
              <a:gd name="connsiteY365" fmla="*/ 6129609 h 6858000"/>
              <a:gd name="connsiteX366" fmla="*/ 3490905 w 7467600"/>
              <a:gd name="connsiteY366" fmla="*/ 6277660 h 6858000"/>
              <a:gd name="connsiteX367" fmla="*/ 3455859 w 7467600"/>
              <a:gd name="connsiteY367" fmla="*/ 6391301 h 6858000"/>
              <a:gd name="connsiteX368" fmla="*/ 3429112 w 7467600"/>
              <a:gd name="connsiteY368" fmla="*/ 6479469 h 6858000"/>
              <a:gd name="connsiteX369" fmla="*/ 3304862 w 7467600"/>
              <a:gd name="connsiteY369" fmla="*/ 6796476 h 6858000"/>
              <a:gd name="connsiteX370" fmla="*/ 3276071 w 7467600"/>
              <a:gd name="connsiteY370" fmla="*/ 6858000 h 6858000"/>
              <a:gd name="connsiteX371" fmla="*/ 3240805 w 7467600"/>
              <a:gd name="connsiteY371" fmla="*/ 6858000 h 6858000"/>
              <a:gd name="connsiteX372" fmla="*/ 3275917 w 7467600"/>
              <a:gd name="connsiteY372" fmla="*/ 6783192 h 6858000"/>
              <a:gd name="connsiteX373" fmla="*/ 3399358 w 7467600"/>
              <a:gd name="connsiteY373" fmla="*/ 6469011 h 6858000"/>
              <a:gd name="connsiteX374" fmla="*/ 3425650 w 7467600"/>
              <a:gd name="connsiteY374" fmla="*/ 6381333 h 6858000"/>
              <a:gd name="connsiteX375" fmla="*/ 3460661 w 7467600"/>
              <a:gd name="connsiteY375" fmla="*/ 6266763 h 6858000"/>
              <a:gd name="connsiteX376" fmla="*/ 3518021 w 7467600"/>
              <a:gd name="connsiteY376" fmla="*/ 6117298 h 6858000"/>
              <a:gd name="connsiteX377" fmla="*/ 3554035 w 7467600"/>
              <a:gd name="connsiteY377" fmla="*/ 6027832 h 6858000"/>
              <a:gd name="connsiteX378" fmla="*/ 3677174 w 7467600"/>
              <a:gd name="connsiteY378" fmla="*/ 5636351 h 6858000"/>
              <a:gd name="connsiteX379" fmla="*/ 3698819 w 7467600"/>
              <a:gd name="connsiteY379" fmla="*/ 5560503 h 6858000"/>
              <a:gd name="connsiteX380" fmla="*/ 3702094 w 7467600"/>
              <a:gd name="connsiteY380" fmla="*/ 5549194 h 6858000"/>
              <a:gd name="connsiteX381" fmla="*/ 3398355 w 7467600"/>
              <a:gd name="connsiteY381" fmla="*/ 6094603 h 6858000"/>
              <a:gd name="connsiteX382" fmla="*/ 3193941 w 7467600"/>
              <a:gd name="connsiteY382" fmla="*/ 6798775 h 6858000"/>
              <a:gd name="connsiteX383" fmla="*/ 3184140 w 7467600"/>
              <a:gd name="connsiteY383" fmla="*/ 6858000 h 6858000"/>
              <a:gd name="connsiteX384" fmla="*/ 3099978 w 7467600"/>
              <a:gd name="connsiteY384" fmla="*/ 6858000 h 6858000"/>
              <a:gd name="connsiteX385" fmla="*/ 3101556 w 7467600"/>
              <a:gd name="connsiteY385" fmla="*/ 6843337 h 6858000"/>
              <a:gd name="connsiteX386" fmla="*/ 3370162 w 7467600"/>
              <a:gd name="connsiteY386" fmla="*/ 5785550 h 6858000"/>
              <a:gd name="connsiteX387" fmla="*/ 3746477 w 7467600"/>
              <a:gd name="connsiteY387" fmla="*/ 5377889 h 6858000"/>
              <a:gd name="connsiteX388" fmla="*/ 3863399 w 7467600"/>
              <a:gd name="connsiteY388" fmla="*/ 5087257 h 6858000"/>
              <a:gd name="connsiteX389" fmla="*/ 3968712 w 7467600"/>
              <a:gd name="connsiteY389" fmla="*/ 4913989 h 6858000"/>
              <a:gd name="connsiteX390" fmla="*/ 2792390 w 7467600"/>
              <a:gd name="connsiteY390" fmla="*/ 5382974 h 6858000"/>
              <a:gd name="connsiteX391" fmla="*/ 2714982 w 7467600"/>
              <a:gd name="connsiteY391" fmla="*/ 5427051 h 6858000"/>
              <a:gd name="connsiteX392" fmla="*/ 2813361 w 7467600"/>
              <a:gd name="connsiteY392" fmla="*/ 6023912 h 6858000"/>
              <a:gd name="connsiteX393" fmla="*/ 2688430 w 7467600"/>
              <a:gd name="connsiteY393" fmla="*/ 6801564 h 6858000"/>
              <a:gd name="connsiteX394" fmla="*/ 2629626 w 7467600"/>
              <a:gd name="connsiteY394" fmla="*/ 6763394 h 6858000"/>
              <a:gd name="connsiteX395" fmla="*/ 2565328 w 7467600"/>
              <a:gd name="connsiteY395" fmla="*/ 5516399 h 6858000"/>
              <a:gd name="connsiteX396" fmla="*/ 1922999 w 7467600"/>
              <a:gd name="connsiteY396" fmla="*/ 5980343 h 6858000"/>
              <a:gd name="connsiteX397" fmla="*/ 1950261 w 7467600"/>
              <a:gd name="connsiteY397" fmla="*/ 6405858 h 6858000"/>
              <a:gd name="connsiteX398" fmla="*/ 2365554 w 7467600"/>
              <a:gd name="connsiteY398" fmla="*/ 6759107 h 6858000"/>
              <a:gd name="connsiteX399" fmla="*/ 2424142 w 7467600"/>
              <a:gd name="connsiteY399" fmla="*/ 6858000 h 6858000"/>
              <a:gd name="connsiteX400" fmla="*/ 2395994 w 7467600"/>
              <a:gd name="connsiteY400" fmla="*/ 6858000 h 6858000"/>
              <a:gd name="connsiteX401" fmla="*/ 2392863 w 7467600"/>
              <a:gd name="connsiteY401" fmla="*/ 6852964 h 6858000"/>
              <a:gd name="connsiteX402" fmla="*/ 2017589 w 7467600"/>
              <a:gd name="connsiteY402" fmla="*/ 6493982 h 6858000"/>
              <a:gd name="connsiteX403" fmla="*/ 2147336 w 7467600"/>
              <a:gd name="connsiteY403" fmla="*/ 6594052 h 6858000"/>
              <a:gd name="connsiteX404" fmla="*/ 2207047 w 7467600"/>
              <a:gd name="connsiteY404" fmla="*/ 6654540 h 6858000"/>
              <a:gd name="connsiteX405" fmla="*/ 2299106 w 7467600"/>
              <a:gd name="connsiteY405" fmla="*/ 6778931 h 6858000"/>
              <a:gd name="connsiteX406" fmla="*/ 2314430 w 7467600"/>
              <a:gd name="connsiteY406" fmla="*/ 6801144 h 6858000"/>
              <a:gd name="connsiteX407" fmla="*/ 2352406 w 7467600"/>
              <a:gd name="connsiteY407" fmla="*/ 6858000 h 6858000"/>
              <a:gd name="connsiteX408" fmla="*/ 2314492 w 7467600"/>
              <a:gd name="connsiteY408" fmla="*/ 6858000 h 6858000"/>
              <a:gd name="connsiteX409" fmla="*/ 2288095 w 7467600"/>
              <a:gd name="connsiteY409" fmla="*/ 6818030 h 6858000"/>
              <a:gd name="connsiteX410" fmla="*/ 2272768 w 7467600"/>
              <a:gd name="connsiteY410" fmla="*/ 6795822 h 6858000"/>
              <a:gd name="connsiteX411" fmla="*/ 2182715 w 7467600"/>
              <a:gd name="connsiteY411" fmla="*/ 6675071 h 6858000"/>
              <a:gd name="connsiteX412" fmla="*/ 2032061 w 7467600"/>
              <a:gd name="connsiteY412" fmla="*/ 6541380 h 6858000"/>
              <a:gd name="connsiteX413" fmla="*/ 2257220 w 7467600"/>
              <a:gd name="connsiteY413" fmla="*/ 6826257 h 6858000"/>
              <a:gd name="connsiteX414" fmla="*/ 2281324 w 7467600"/>
              <a:gd name="connsiteY414" fmla="*/ 6858000 h 6858000"/>
              <a:gd name="connsiteX415" fmla="*/ 2242860 w 7467600"/>
              <a:gd name="connsiteY415" fmla="*/ 6858000 h 6858000"/>
              <a:gd name="connsiteX416" fmla="*/ 2232818 w 7467600"/>
              <a:gd name="connsiteY416" fmla="*/ 6844926 h 6858000"/>
              <a:gd name="connsiteX417" fmla="*/ 1990172 w 7467600"/>
              <a:gd name="connsiteY417" fmla="*/ 6542121 h 6858000"/>
              <a:gd name="connsiteX418" fmla="*/ 2124090 w 7467600"/>
              <a:gd name="connsiteY418" fmla="*/ 6761017 h 6858000"/>
              <a:gd name="connsiteX419" fmla="*/ 2200380 w 7467600"/>
              <a:gd name="connsiteY419" fmla="*/ 6858000 h 6858000"/>
              <a:gd name="connsiteX420" fmla="*/ 2147507 w 7467600"/>
              <a:gd name="connsiteY420" fmla="*/ 6858000 h 6858000"/>
              <a:gd name="connsiteX421" fmla="*/ 2070668 w 7467600"/>
              <a:gd name="connsiteY421" fmla="*/ 6761520 h 6858000"/>
              <a:gd name="connsiteX422" fmla="*/ 1975142 w 7467600"/>
              <a:gd name="connsiteY422" fmla="*/ 6585570 h 6858000"/>
              <a:gd name="connsiteX423" fmla="*/ 2050035 w 7467600"/>
              <a:gd name="connsiteY423" fmla="*/ 6813345 h 6858000"/>
              <a:gd name="connsiteX424" fmla="*/ 2063025 w 7467600"/>
              <a:gd name="connsiteY424" fmla="*/ 6858000 h 6858000"/>
              <a:gd name="connsiteX425" fmla="*/ 2021675 w 7467600"/>
              <a:gd name="connsiteY425" fmla="*/ 6858000 h 6858000"/>
              <a:gd name="connsiteX426" fmla="*/ 2019308 w 7467600"/>
              <a:gd name="connsiteY426" fmla="*/ 6847118 h 6858000"/>
              <a:gd name="connsiteX427" fmla="*/ 1938835 w 7467600"/>
              <a:gd name="connsiteY427" fmla="*/ 6551160 h 6858000"/>
              <a:gd name="connsiteX428" fmla="*/ 1953230 w 7467600"/>
              <a:gd name="connsiteY428" fmla="*/ 6759699 h 6858000"/>
              <a:gd name="connsiteX429" fmla="*/ 1956763 w 7467600"/>
              <a:gd name="connsiteY429" fmla="*/ 6778191 h 6858000"/>
              <a:gd name="connsiteX430" fmla="*/ 1967925 w 7467600"/>
              <a:gd name="connsiteY430" fmla="*/ 6858000 h 6858000"/>
              <a:gd name="connsiteX431" fmla="*/ 1936622 w 7467600"/>
              <a:gd name="connsiteY431" fmla="*/ 6858000 h 6858000"/>
              <a:gd name="connsiteX432" fmla="*/ 1926261 w 7467600"/>
              <a:gd name="connsiteY432" fmla="*/ 6784064 h 6858000"/>
              <a:gd name="connsiteX433" fmla="*/ 1922724 w 7467600"/>
              <a:gd name="connsiteY433" fmla="*/ 6765577 h 6858000"/>
              <a:gd name="connsiteX434" fmla="*/ 1904650 w 7467600"/>
              <a:gd name="connsiteY434" fmla="*/ 6639616 h 6858000"/>
              <a:gd name="connsiteX435" fmla="*/ 1885273 w 7467600"/>
              <a:gd name="connsiteY435" fmla="*/ 6858000 h 6858000"/>
              <a:gd name="connsiteX436" fmla="*/ 1854363 w 7467600"/>
              <a:gd name="connsiteY436" fmla="*/ 6858000 h 6858000"/>
              <a:gd name="connsiteX437" fmla="*/ 1880391 w 7467600"/>
              <a:gd name="connsiteY437" fmla="*/ 6603796 h 6858000"/>
              <a:gd name="connsiteX438" fmla="*/ 1818273 w 7467600"/>
              <a:gd name="connsiteY438" fmla="*/ 6715729 h 6858000"/>
              <a:gd name="connsiteX439" fmla="*/ 1794691 w 7467600"/>
              <a:gd name="connsiteY439" fmla="*/ 6843239 h 6858000"/>
              <a:gd name="connsiteX440" fmla="*/ 1794914 w 7467600"/>
              <a:gd name="connsiteY440" fmla="*/ 6858000 h 6858000"/>
              <a:gd name="connsiteX441" fmla="*/ 1746128 w 7467600"/>
              <a:gd name="connsiteY441" fmla="*/ 6858000 h 6858000"/>
              <a:gd name="connsiteX442" fmla="*/ 1753934 w 7467600"/>
              <a:gd name="connsiteY442" fmla="*/ 6724796 h 6858000"/>
              <a:gd name="connsiteX443" fmla="*/ 1792053 w 7467600"/>
              <a:gd name="connsiteY443" fmla="*/ 6572396 h 6858000"/>
              <a:gd name="connsiteX444" fmla="*/ 1862248 w 7467600"/>
              <a:gd name="connsiteY444" fmla="*/ 6266397 h 6858000"/>
              <a:gd name="connsiteX445" fmla="*/ 1862250 w 7467600"/>
              <a:gd name="connsiteY445" fmla="*/ 6033531 h 6858000"/>
              <a:gd name="connsiteX446" fmla="*/ 1211999 w 7467600"/>
              <a:gd name="connsiteY446" fmla="*/ 6683610 h 6858000"/>
              <a:gd name="connsiteX447" fmla="*/ 1213266 w 7467600"/>
              <a:gd name="connsiteY447" fmla="*/ 6691947 h 6858000"/>
              <a:gd name="connsiteX448" fmla="*/ 1203370 w 7467600"/>
              <a:gd name="connsiteY448" fmla="*/ 6850676 h 6858000"/>
              <a:gd name="connsiteX449" fmla="*/ 1203671 w 7467600"/>
              <a:gd name="connsiteY449" fmla="*/ 6858000 h 6858000"/>
              <a:gd name="connsiteX450" fmla="*/ 1143180 w 7467600"/>
              <a:gd name="connsiteY450" fmla="*/ 6858000 h 6858000"/>
              <a:gd name="connsiteX451" fmla="*/ 1142176 w 7467600"/>
              <a:gd name="connsiteY451" fmla="*/ 6766045 h 6858000"/>
              <a:gd name="connsiteX452" fmla="*/ 1067484 w 7467600"/>
              <a:gd name="connsiteY452" fmla="*/ 6858000 h 6858000"/>
              <a:gd name="connsiteX453" fmla="*/ 953928 w 7467600"/>
              <a:gd name="connsiteY453" fmla="*/ 6858000 h 6858000"/>
              <a:gd name="connsiteX454" fmla="*/ 959715 w 7467600"/>
              <a:gd name="connsiteY454" fmla="*/ 6850185 h 6858000"/>
              <a:gd name="connsiteX455" fmla="*/ 1483788 w 7467600"/>
              <a:gd name="connsiteY455" fmla="*/ 6259174 h 6858000"/>
              <a:gd name="connsiteX456" fmla="*/ 1100671 w 7467600"/>
              <a:gd name="connsiteY456" fmla="*/ 6252137 h 6858000"/>
              <a:gd name="connsiteX457" fmla="*/ 1090144 w 7467600"/>
              <a:gd name="connsiteY457" fmla="*/ 6256748 h 6858000"/>
              <a:gd name="connsiteX458" fmla="*/ 1095872 w 7467600"/>
              <a:gd name="connsiteY458" fmla="*/ 6271892 h 6858000"/>
              <a:gd name="connsiteX459" fmla="*/ 262785 w 7467600"/>
              <a:gd name="connsiteY459" fmla="*/ 6845450 h 6858000"/>
              <a:gd name="connsiteX460" fmla="*/ 209968 w 7467600"/>
              <a:gd name="connsiteY460" fmla="*/ 6770713 h 6858000"/>
              <a:gd name="connsiteX461" fmla="*/ 873460 w 7467600"/>
              <a:gd name="connsiteY461" fmla="*/ 6253768 h 6858000"/>
              <a:gd name="connsiteX462" fmla="*/ 192686 w 7467600"/>
              <a:gd name="connsiteY462" fmla="*/ 5849257 h 6858000"/>
              <a:gd name="connsiteX463" fmla="*/ 4696 w 7467600"/>
              <a:gd name="connsiteY463" fmla="*/ 5697668 h 6858000"/>
              <a:gd name="connsiteX464" fmla="*/ 0 w 7467600"/>
              <a:gd name="connsiteY464" fmla="*/ 5689984 h 6858000"/>
              <a:gd name="connsiteX465" fmla="*/ 0 w 7467600"/>
              <a:gd name="connsiteY465" fmla="*/ 5513472 h 6858000"/>
              <a:gd name="connsiteX466" fmla="*/ 174101 w 7467600"/>
              <a:gd name="connsiteY466" fmla="*/ 5620277 h 6858000"/>
              <a:gd name="connsiteX467" fmla="*/ 891800 w 7467600"/>
              <a:gd name="connsiteY467" fmla="*/ 6036935 h 6858000"/>
              <a:gd name="connsiteX468" fmla="*/ 1072219 w 7467600"/>
              <a:gd name="connsiteY468" fmla="*/ 6169443 h 6858000"/>
              <a:gd name="connsiteX469" fmla="*/ 1074117 w 7467600"/>
              <a:gd name="connsiteY469" fmla="*/ 6170301 h 6858000"/>
              <a:gd name="connsiteX470" fmla="*/ 1083114 w 7467600"/>
              <a:gd name="connsiteY470" fmla="*/ 6174131 h 6858000"/>
              <a:gd name="connsiteX471" fmla="*/ 1543010 w 7467600"/>
              <a:gd name="connsiteY471" fmla="*/ 6191140 h 6858000"/>
              <a:gd name="connsiteX472" fmla="*/ 1551080 w 7467600"/>
              <a:gd name="connsiteY472" fmla="*/ 6195006 h 6858000"/>
              <a:gd name="connsiteX473" fmla="*/ 2345443 w 7467600"/>
              <a:gd name="connsiteY473" fmla="*/ 5549882 h 6858000"/>
              <a:gd name="connsiteX474" fmla="*/ 1721499 w 7467600"/>
              <a:gd name="connsiteY474" fmla="*/ 5599969 h 6858000"/>
              <a:gd name="connsiteX475" fmla="*/ 767716 w 7467600"/>
              <a:gd name="connsiteY475" fmla="*/ 5472768 h 6858000"/>
              <a:gd name="connsiteX476" fmla="*/ 722147 w 7467600"/>
              <a:gd name="connsiteY476" fmla="*/ 5393091 h 6858000"/>
              <a:gd name="connsiteX477" fmla="*/ 1485552 w 7467600"/>
              <a:gd name="connsiteY477" fmla="*/ 5313202 h 6858000"/>
              <a:gd name="connsiteX478" fmla="*/ 2143004 w 7467600"/>
              <a:gd name="connsiteY478" fmla="*/ 5402420 h 6858000"/>
              <a:gd name="connsiteX479" fmla="*/ 1933391 w 7467600"/>
              <a:gd name="connsiteY479" fmla="*/ 5156971 h 6858000"/>
              <a:gd name="connsiteX480" fmla="*/ 1827118 w 7467600"/>
              <a:gd name="connsiteY480" fmla="*/ 4968410 h 6858000"/>
              <a:gd name="connsiteX481" fmla="*/ 1837349 w 7467600"/>
              <a:gd name="connsiteY481" fmla="*/ 4956357 h 6858000"/>
              <a:gd name="connsiteX482" fmla="*/ 2162835 w 7467600"/>
              <a:gd name="connsiteY482" fmla="*/ 5187853 h 6858000"/>
              <a:gd name="connsiteX483" fmla="*/ 2257167 w 7467600"/>
              <a:gd name="connsiteY483" fmla="*/ 5462123 h 6858000"/>
              <a:gd name="connsiteX484" fmla="*/ 2261598 w 7467600"/>
              <a:gd name="connsiteY484" fmla="*/ 5467998 h 6858000"/>
              <a:gd name="connsiteX485" fmla="*/ 2437177 w 7467600"/>
              <a:gd name="connsiteY485" fmla="*/ 5479608 h 6858000"/>
              <a:gd name="connsiteX486" fmla="*/ 2445247 w 7467600"/>
              <a:gd name="connsiteY486" fmla="*/ 5483476 h 6858000"/>
              <a:gd name="connsiteX487" fmla="*/ 2743626 w 7467600"/>
              <a:gd name="connsiteY487" fmla="*/ 5304819 h 6858000"/>
              <a:gd name="connsiteX488" fmla="*/ 3048102 w 7467600"/>
              <a:gd name="connsiteY488" fmla="*/ 5150595 h 6858000"/>
              <a:gd name="connsiteX489" fmla="*/ 1799414 w 7467600"/>
              <a:gd name="connsiteY489" fmla="*/ 4694732 h 6858000"/>
              <a:gd name="connsiteX490" fmla="*/ 1771735 w 7467600"/>
              <a:gd name="connsiteY490" fmla="*/ 4619929 h 6858000"/>
              <a:gd name="connsiteX491" fmla="*/ 3104273 w 7467600"/>
              <a:gd name="connsiteY491" fmla="*/ 5076159 h 6858000"/>
              <a:gd name="connsiteX492" fmla="*/ 3113245 w 7467600"/>
              <a:gd name="connsiteY492" fmla="*/ 5090705 h 6858000"/>
              <a:gd name="connsiteX493" fmla="*/ 3126294 w 7467600"/>
              <a:gd name="connsiteY493" fmla="*/ 5114400 h 6858000"/>
              <a:gd name="connsiteX494" fmla="*/ 3937433 w 7467600"/>
              <a:gd name="connsiteY494" fmla="*/ 4830473 h 6858000"/>
              <a:gd name="connsiteX495" fmla="*/ 3590475 w 7467600"/>
              <a:gd name="connsiteY495" fmla="*/ 4597974 h 6858000"/>
              <a:gd name="connsiteX496" fmla="*/ 3100264 w 7467600"/>
              <a:gd name="connsiteY496" fmla="*/ 4579845 h 6858000"/>
              <a:gd name="connsiteX497" fmla="*/ 2183576 w 7467600"/>
              <a:gd name="connsiteY497" fmla="*/ 4227150 h 6858000"/>
              <a:gd name="connsiteX498" fmla="*/ 2151029 w 7467600"/>
              <a:gd name="connsiteY498" fmla="*/ 4146947 h 6858000"/>
              <a:gd name="connsiteX499" fmla="*/ 3563434 w 7467600"/>
              <a:gd name="connsiteY499" fmla="*/ 4469115 h 6858000"/>
              <a:gd name="connsiteX500" fmla="*/ 3177952 w 7467600"/>
              <a:gd name="connsiteY500" fmla="*/ 3657386 h 6858000"/>
              <a:gd name="connsiteX501" fmla="*/ 3189263 w 7467600"/>
              <a:gd name="connsiteY501" fmla="*/ 3625726 h 6858000"/>
              <a:gd name="connsiteX502" fmla="*/ 3560912 w 7467600"/>
              <a:gd name="connsiteY502" fmla="*/ 4079863 h 6858000"/>
              <a:gd name="connsiteX503" fmla="*/ 3626636 w 7467600"/>
              <a:gd name="connsiteY503" fmla="*/ 4512230 h 6858000"/>
              <a:gd name="connsiteX504" fmla="*/ 3653088 w 7467600"/>
              <a:gd name="connsiteY504" fmla="*/ 4521417 h 6858000"/>
              <a:gd name="connsiteX505" fmla="*/ 3988128 w 7467600"/>
              <a:gd name="connsiteY505" fmla="*/ 4817267 h 6858000"/>
              <a:gd name="connsiteX506" fmla="*/ 4830582 w 7467600"/>
              <a:gd name="connsiteY506" fmla="*/ 4676000 h 6858000"/>
              <a:gd name="connsiteX507" fmla="*/ 4830100 w 7467600"/>
              <a:gd name="connsiteY507" fmla="*/ 4675554 h 6858000"/>
              <a:gd name="connsiteX508" fmla="*/ 4036318 w 7467600"/>
              <a:gd name="connsiteY508" fmla="*/ 4147013 h 6858000"/>
              <a:gd name="connsiteX509" fmla="*/ 3432098 w 7467600"/>
              <a:gd name="connsiteY509" fmla="*/ 3537312 h 6858000"/>
              <a:gd name="connsiteX510" fmla="*/ 3446761 w 7467600"/>
              <a:gd name="connsiteY510" fmla="*/ 3461278 h 6858000"/>
              <a:gd name="connsiteX511" fmla="*/ 4419733 w 7467600"/>
              <a:gd name="connsiteY511" fmla="*/ 3963555 h 6858000"/>
              <a:gd name="connsiteX512" fmla="*/ 4781371 w 7467600"/>
              <a:gd name="connsiteY512" fmla="*/ 4458604 h 6858000"/>
              <a:gd name="connsiteX513" fmla="*/ 4780440 w 7467600"/>
              <a:gd name="connsiteY513" fmla="*/ 4470290 h 6858000"/>
              <a:gd name="connsiteX514" fmla="*/ 4898954 w 7467600"/>
              <a:gd name="connsiteY514" fmla="*/ 4662092 h 6858000"/>
              <a:gd name="connsiteX515" fmla="*/ 4900699 w 7467600"/>
              <a:gd name="connsiteY515" fmla="*/ 4670867 h 6858000"/>
              <a:gd name="connsiteX516" fmla="*/ 5714511 w 7467600"/>
              <a:gd name="connsiteY516" fmla="*/ 4663483 h 6858000"/>
              <a:gd name="connsiteX517" fmla="*/ 5464793 w 7467600"/>
              <a:gd name="connsiteY517" fmla="*/ 4393556 h 6858000"/>
              <a:gd name="connsiteX518" fmla="*/ 5461897 w 7467600"/>
              <a:gd name="connsiteY518" fmla="*/ 4390879 h 6858000"/>
              <a:gd name="connsiteX519" fmla="*/ 4294126 w 7467600"/>
              <a:gd name="connsiteY519" fmla="*/ 3303048 h 6858000"/>
              <a:gd name="connsiteX520" fmla="*/ 4305321 w 7467600"/>
              <a:gd name="connsiteY520" fmla="*/ 3256953 h 6858000"/>
              <a:gd name="connsiteX521" fmla="*/ 4949299 w 7467600"/>
              <a:gd name="connsiteY521" fmla="*/ 3766336 h 6858000"/>
              <a:gd name="connsiteX522" fmla="*/ 5291452 w 7467600"/>
              <a:gd name="connsiteY522" fmla="*/ 4076801 h 6858000"/>
              <a:gd name="connsiteX523" fmla="*/ 5434998 w 7467600"/>
              <a:gd name="connsiteY523" fmla="*/ 4254100 h 6858000"/>
              <a:gd name="connsiteX524" fmla="*/ 5351015 w 7467600"/>
              <a:gd name="connsiteY524" fmla="*/ 3760989 h 6858000"/>
              <a:gd name="connsiteX525" fmla="*/ 5413780 w 7467600"/>
              <a:gd name="connsiteY525" fmla="*/ 2966265 h 6858000"/>
              <a:gd name="connsiteX526" fmla="*/ 5425627 w 7467600"/>
              <a:gd name="connsiteY526" fmla="*/ 2954192 h 6858000"/>
              <a:gd name="connsiteX527" fmla="*/ 6604735 w 7467600"/>
              <a:gd name="connsiteY527" fmla="*/ 2041381 h 6858000"/>
              <a:gd name="connsiteX528" fmla="*/ 7204487 w 7467600"/>
              <a:gd name="connsiteY528" fmla="*/ 2742112 h 6858000"/>
              <a:gd name="connsiteX529" fmla="*/ 7131592 w 7467600"/>
              <a:gd name="connsiteY529" fmla="*/ 2672096 h 6858000"/>
              <a:gd name="connsiteX530" fmla="*/ 6996344 w 7467600"/>
              <a:gd name="connsiteY530" fmla="*/ 2518310 h 6858000"/>
              <a:gd name="connsiteX531" fmla="*/ 6735495 w 7467600"/>
              <a:gd name="connsiteY531" fmla="*/ 2196890 h 6858000"/>
              <a:gd name="connsiteX532" fmla="*/ 6721901 w 7467600"/>
              <a:gd name="connsiteY532" fmla="*/ 2179274 h 6858000"/>
              <a:gd name="connsiteX533" fmla="*/ 6604735 w 7467600"/>
              <a:gd name="connsiteY533" fmla="*/ 2041381 h 6858000"/>
              <a:gd name="connsiteX534" fmla="*/ 6591670 w 7467600"/>
              <a:gd name="connsiteY534" fmla="*/ 1988277 h 6858000"/>
              <a:gd name="connsiteX535" fmla="*/ 6747349 w 7467600"/>
              <a:gd name="connsiteY535" fmla="*/ 2160069 h 6858000"/>
              <a:gd name="connsiteX536" fmla="*/ 6760943 w 7467600"/>
              <a:gd name="connsiteY536" fmla="*/ 2177686 h 6858000"/>
              <a:gd name="connsiteX537" fmla="*/ 7021065 w 7467600"/>
              <a:gd name="connsiteY537" fmla="*/ 2498102 h 6858000"/>
              <a:gd name="connsiteX538" fmla="*/ 7155223 w 7467600"/>
              <a:gd name="connsiteY538" fmla="*/ 2650386 h 6858000"/>
              <a:gd name="connsiteX539" fmla="*/ 7203167 w 7467600"/>
              <a:gd name="connsiteY539" fmla="*/ 2697288 h 6858000"/>
              <a:gd name="connsiteX540" fmla="*/ 6937703 w 7467600"/>
              <a:gd name="connsiteY540" fmla="*/ 2321981 h 6858000"/>
              <a:gd name="connsiteX541" fmla="*/ 6591670 w 7467600"/>
              <a:gd name="connsiteY541" fmla="*/ 1988277 h 6858000"/>
              <a:gd name="connsiteX542" fmla="*/ 5798671 w 7467600"/>
              <a:gd name="connsiteY542" fmla="*/ 1981601 h 6858000"/>
              <a:gd name="connsiteX543" fmla="*/ 5754709 w 7467600"/>
              <a:gd name="connsiteY543" fmla="*/ 2071454 h 6858000"/>
              <a:gd name="connsiteX544" fmla="*/ 5763044 w 7467600"/>
              <a:gd name="connsiteY544" fmla="*/ 2842206 h 6858000"/>
              <a:gd name="connsiteX545" fmla="*/ 5764974 w 7467600"/>
              <a:gd name="connsiteY545" fmla="*/ 2799609 h 6858000"/>
              <a:gd name="connsiteX546" fmla="*/ 5767665 w 7467600"/>
              <a:gd name="connsiteY546" fmla="*/ 2666409 h 6858000"/>
              <a:gd name="connsiteX547" fmla="*/ 5763055 w 7467600"/>
              <a:gd name="connsiteY547" fmla="*/ 2579705 h 6858000"/>
              <a:gd name="connsiteX548" fmla="*/ 5758079 w 7467600"/>
              <a:gd name="connsiteY548" fmla="*/ 2492508 h 6858000"/>
              <a:gd name="connsiteX549" fmla="*/ 5779325 w 7467600"/>
              <a:gd name="connsiteY549" fmla="*/ 2197069 h 6858000"/>
              <a:gd name="connsiteX550" fmla="*/ 5798671 w 7467600"/>
              <a:gd name="connsiteY550" fmla="*/ 1981601 h 6858000"/>
              <a:gd name="connsiteX551" fmla="*/ 5829202 w 7467600"/>
              <a:gd name="connsiteY551" fmla="*/ 1971679 h 6858000"/>
              <a:gd name="connsiteX552" fmla="*/ 5809558 w 7467600"/>
              <a:gd name="connsiteY552" fmla="*/ 2198043 h 6858000"/>
              <a:gd name="connsiteX553" fmla="*/ 5788653 w 7467600"/>
              <a:gd name="connsiteY553" fmla="*/ 2489430 h 6858000"/>
              <a:gd name="connsiteX554" fmla="*/ 5793439 w 7467600"/>
              <a:gd name="connsiteY554" fmla="*/ 2575235 h 6858000"/>
              <a:gd name="connsiteX555" fmla="*/ 5796837 w 7467600"/>
              <a:gd name="connsiteY555" fmla="*/ 2637633 h 6858000"/>
              <a:gd name="connsiteX556" fmla="*/ 5818614 w 7467600"/>
              <a:gd name="connsiteY556" fmla="*/ 2473055 h 6858000"/>
              <a:gd name="connsiteX557" fmla="*/ 5829202 w 7467600"/>
              <a:gd name="connsiteY557" fmla="*/ 1971679 h 6858000"/>
              <a:gd name="connsiteX558" fmla="*/ 5911389 w 7467600"/>
              <a:gd name="connsiteY558" fmla="*/ 1898371 h 6858000"/>
              <a:gd name="connsiteX559" fmla="*/ 6237627 w 7467600"/>
              <a:gd name="connsiteY559" fmla="*/ 2231921 h 6858000"/>
              <a:gd name="connsiteX560" fmla="*/ 5911389 w 7467600"/>
              <a:gd name="connsiteY560" fmla="*/ 1898371 h 6858000"/>
              <a:gd name="connsiteX561" fmla="*/ 6944437 w 7467600"/>
              <a:gd name="connsiteY561" fmla="*/ 1575402 h 6858000"/>
              <a:gd name="connsiteX562" fmla="*/ 6304730 w 7467600"/>
              <a:gd name="connsiteY562" fmla="*/ 1766654 h 6858000"/>
              <a:gd name="connsiteX563" fmla="*/ 6944437 w 7467600"/>
              <a:gd name="connsiteY563" fmla="*/ 1575402 h 6858000"/>
              <a:gd name="connsiteX564" fmla="*/ 7019523 w 7467600"/>
              <a:gd name="connsiteY564" fmla="*/ 1519450 h 6858000"/>
              <a:gd name="connsiteX565" fmla="*/ 6298091 w 7467600"/>
              <a:gd name="connsiteY565" fmla="*/ 1737122 h 6858000"/>
              <a:gd name="connsiteX566" fmla="*/ 7019523 w 7467600"/>
              <a:gd name="connsiteY566" fmla="*/ 1519450 h 6858000"/>
              <a:gd name="connsiteX567" fmla="*/ 2399523 w 7467600"/>
              <a:gd name="connsiteY567" fmla="*/ 1428234 h 6858000"/>
              <a:gd name="connsiteX568" fmla="*/ 2224982 w 7467600"/>
              <a:gd name="connsiteY568" fmla="*/ 1826201 h 6858000"/>
              <a:gd name="connsiteX569" fmla="*/ 2096099 w 7467600"/>
              <a:gd name="connsiteY569" fmla="*/ 2345900 h 6858000"/>
              <a:gd name="connsiteX570" fmla="*/ 2283317 w 7467600"/>
              <a:gd name="connsiteY570" fmla="*/ 1796925 h 6858000"/>
              <a:gd name="connsiteX571" fmla="*/ 2399523 w 7467600"/>
              <a:gd name="connsiteY571" fmla="*/ 1428234 h 6858000"/>
              <a:gd name="connsiteX572" fmla="*/ 2448558 w 7467600"/>
              <a:gd name="connsiteY572" fmla="*/ 1373435 h 6858000"/>
              <a:gd name="connsiteX573" fmla="*/ 2312521 w 7467600"/>
              <a:gd name="connsiteY573" fmla="*/ 1806140 h 6858000"/>
              <a:gd name="connsiteX574" fmla="*/ 2127533 w 7467600"/>
              <a:gd name="connsiteY574" fmla="*/ 2348380 h 6858000"/>
              <a:gd name="connsiteX575" fmla="*/ 2358080 w 7467600"/>
              <a:gd name="connsiteY575" fmla="*/ 1866134 h 6858000"/>
              <a:gd name="connsiteX576" fmla="*/ 2407436 w 7467600"/>
              <a:gd name="connsiteY576" fmla="*/ 1651070 h 6858000"/>
              <a:gd name="connsiteX577" fmla="*/ 2448558 w 7467600"/>
              <a:gd name="connsiteY577" fmla="*/ 1373435 h 6858000"/>
              <a:gd name="connsiteX578" fmla="*/ 278707 w 7467600"/>
              <a:gd name="connsiteY578" fmla="*/ 1352270 h 6858000"/>
              <a:gd name="connsiteX579" fmla="*/ 321570 w 7467600"/>
              <a:gd name="connsiteY579" fmla="*/ 1861610 h 6858000"/>
              <a:gd name="connsiteX580" fmla="*/ 294281 w 7467600"/>
              <a:gd name="connsiteY580" fmla="*/ 1440658 h 6858000"/>
              <a:gd name="connsiteX581" fmla="*/ 278707 w 7467600"/>
              <a:gd name="connsiteY581" fmla="*/ 1352270 h 6858000"/>
              <a:gd name="connsiteX582" fmla="*/ 1423821 w 7467600"/>
              <a:gd name="connsiteY582" fmla="*/ 1351958 h 6858000"/>
              <a:gd name="connsiteX583" fmla="*/ 1638521 w 7467600"/>
              <a:gd name="connsiteY583" fmla="*/ 1908470 h 6858000"/>
              <a:gd name="connsiteX584" fmla="*/ 1754199 w 7467600"/>
              <a:gd name="connsiteY584" fmla="*/ 2149284 h 6858000"/>
              <a:gd name="connsiteX585" fmla="*/ 1908359 w 7467600"/>
              <a:gd name="connsiteY585" fmla="*/ 2364988 h 6858000"/>
              <a:gd name="connsiteX586" fmla="*/ 1647661 w 7467600"/>
              <a:gd name="connsiteY586" fmla="*/ 1825945 h 6858000"/>
              <a:gd name="connsiteX587" fmla="*/ 1423821 w 7467600"/>
              <a:gd name="connsiteY587" fmla="*/ 1351958 h 6858000"/>
              <a:gd name="connsiteX588" fmla="*/ 1431890 w 7467600"/>
              <a:gd name="connsiteY588" fmla="*/ 1306475 h 6858000"/>
              <a:gd name="connsiteX589" fmla="*/ 1507597 w 7467600"/>
              <a:gd name="connsiteY589" fmla="*/ 1446132 h 6858000"/>
              <a:gd name="connsiteX590" fmla="*/ 1674586 w 7467600"/>
              <a:gd name="connsiteY590" fmla="*/ 1813832 h 6858000"/>
              <a:gd name="connsiteX591" fmla="*/ 1815950 w 7467600"/>
              <a:gd name="connsiteY591" fmla="*/ 2128564 h 6858000"/>
              <a:gd name="connsiteX592" fmla="*/ 1984242 w 7467600"/>
              <a:gd name="connsiteY592" fmla="*/ 2430829 h 6858000"/>
              <a:gd name="connsiteX593" fmla="*/ 2014023 w 7467600"/>
              <a:gd name="connsiteY593" fmla="*/ 2450995 h 6858000"/>
              <a:gd name="connsiteX594" fmla="*/ 1747337 w 7467600"/>
              <a:gd name="connsiteY594" fmla="*/ 1855264 h 6858000"/>
              <a:gd name="connsiteX595" fmla="*/ 1533749 w 7467600"/>
              <a:gd name="connsiteY595" fmla="*/ 1478656 h 6858000"/>
              <a:gd name="connsiteX596" fmla="*/ 1431890 w 7467600"/>
              <a:gd name="connsiteY596" fmla="*/ 1306475 h 6858000"/>
              <a:gd name="connsiteX597" fmla="*/ 5052692 w 7467600"/>
              <a:gd name="connsiteY597" fmla="*/ 1292994 h 6858000"/>
              <a:gd name="connsiteX598" fmla="*/ 5200661 w 7467600"/>
              <a:gd name="connsiteY598" fmla="*/ 1635186 h 6858000"/>
              <a:gd name="connsiteX599" fmla="*/ 5297138 w 7467600"/>
              <a:gd name="connsiteY599" fmla="*/ 1906351 h 6858000"/>
              <a:gd name="connsiteX600" fmla="*/ 5052692 w 7467600"/>
              <a:gd name="connsiteY600" fmla="*/ 1292994 h 6858000"/>
              <a:gd name="connsiteX601" fmla="*/ 5009948 w 7467600"/>
              <a:gd name="connsiteY601" fmla="*/ 1273619 h 6858000"/>
              <a:gd name="connsiteX602" fmla="*/ 5121777 w 7467600"/>
              <a:gd name="connsiteY602" fmla="*/ 1654213 h 6858000"/>
              <a:gd name="connsiteX603" fmla="*/ 5293545 w 7467600"/>
              <a:gd name="connsiteY603" fmla="*/ 2072247 h 6858000"/>
              <a:gd name="connsiteX604" fmla="*/ 5294042 w 7467600"/>
              <a:gd name="connsiteY604" fmla="*/ 2065019 h 6858000"/>
              <a:gd name="connsiteX605" fmla="*/ 5171936 w 7467600"/>
              <a:gd name="connsiteY605" fmla="*/ 1647613 h 6858000"/>
              <a:gd name="connsiteX606" fmla="*/ 5009948 w 7467600"/>
              <a:gd name="connsiteY606" fmla="*/ 1273619 h 6858000"/>
              <a:gd name="connsiteX607" fmla="*/ 655236 w 7467600"/>
              <a:gd name="connsiteY607" fmla="*/ 1268632 h 6858000"/>
              <a:gd name="connsiteX608" fmla="*/ 839521 w 7467600"/>
              <a:gd name="connsiteY608" fmla="*/ 1685315 h 6858000"/>
              <a:gd name="connsiteX609" fmla="*/ 1109416 w 7467600"/>
              <a:gd name="connsiteY609" fmla="*/ 2061663 h 6858000"/>
              <a:gd name="connsiteX610" fmla="*/ 1298300 w 7467600"/>
              <a:gd name="connsiteY610" fmla="*/ 2247742 h 6858000"/>
              <a:gd name="connsiteX611" fmla="*/ 1125871 w 7467600"/>
              <a:gd name="connsiteY611" fmla="*/ 1989513 h 6858000"/>
              <a:gd name="connsiteX612" fmla="*/ 981574 w 7467600"/>
              <a:gd name="connsiteY612" fmla="*/ 1783157 h 6858000"/>
              <a:gd name="connsiteX613" fmla="*/ 922198 w 7467600"/>
              <a:gd name="connsiteY613" fmla="*/ 1677437 h 6858000"/>
              <a:gd name="connsiteX614" fmla="*/ 869293 w 7467600"/>
              <a:gd name="connsiteY614" fmla="*/ 1583214 h 6858000"/>
              <a:gd name="connsiteX615" fmla="*/ 751431 w 7467600"/>
              <a:gd name="connsiteY615" fmla="*/ 1405731 h 6858000"/>
              <a:gd name="connsiteX616" fmla="*/ 655236 w 7467600"/>
              <a:gd name="connsiteY616" fmla="*/ 1268632 h 6858000"/>
              <a:gd name="connsiteX617" fmla="*/ 6516292 w 7467600"/>
              <a:gd name="connsiteY617" fmla="*/ 1263064 h 6858000"/>
              <a:gd name="connsiteX618" fmla="*/ 5736320 w 7467600"/>
              <a:gd name="connsiteY618" fmla="*/ 1501803 h 6858000"/>
              <a:gd name="connsiteX619" fmla="*/ 6516292 w 7467600"/>
              <a:gd name="connsiteY619" fmla="*/ 1263064 h 6858000"/>
              <a:gd name="connsiteX620" fmla="*/ 291466 w 7467600"/>
              <a:gd name="connsiteY620" fmla="*/ 1250369 h 6858000"/>
              <a:gd name="connsiteX621" fmla="*/ 323180 w 7467600"/>
              <a:gd name="connsiteY621" fmla="*/ 1435283 h 6858000"/>
              <a:gd name="connsiteX622" fmla="*/ 349381 w 7467600"/>
              <a:gd name="connsiteY622" fmla="*/ 1875041 h 6858000"/>
              <a:gd name="connsiteX623" fmla="*/ 374363 w 7467600"/>
              <a:gd name="connsiteY623" fmla="*/ 1506494 h 6858000"/>
              <a:gd name="connsiteX624" fmla="*/ 302168 w 7467600"/>
              <a:gd name="connsiteY624" fmla="*/ 1274495 h 6858000"/>
              <a:gd name="connsiteX625" fmla="*/ 291466 w 7467600"/>
              <a:gd name="connsiteY625" fmla="*/ 1250369 h 6858000"/>
              <a:gd name="connsiteX626" fmla="*/ 678222 w 7467600"/>
              <a:gd name="connsiteY626" fmla="*/ 1248670 h 6858000"/>
              <a:gd name="connsiteX627" fmla="*/ 775536 w 7467600"/>
              <a:gd name="connsiteY627" fmla="*/ 1388015 h 6858000"/>
              <a:gd name="connsiteX628" fmla="*/ 894529 w 7467600"/>
              <a:gd name="connsiteY628" fmla="*/ 1567739 h 6858000"/>
              <a:gd name="connsiteX629" fmla="*/ 948000 w 7467600"/>
              <a:gd name="connsiteY629" fmla="*/ 1663088 h 6858000"/>
              <a:gd name="connsiteX630" fmla="*/ 1006812 w 7467600"/>
              <a:gd name="connsiteY630" fmla="*/ 1767683 h 6858000"/>
              <a:gd name="connsiteX631" fmla="*/ 1149133 w 7467600"/>
              <a:gd name="connsiteY631" fmla="*/ 1971513 h 6858000"/>
              <a:gd name="connsiteX632" fmla="*/ 1333952 w 7467600"/>
              <a:gd name="connsiteY632" fmla="*/ 2251620 h 6858000"/>
              <a:gd name="connsiteX633" fmla="*/ 1337329 w 7467600"/>
              <a:gd name="connsiteY633" fmla="*/ 2258350 h 6858000"/>
              <a:gd name="connsiteX634" fmla="*/ 1014726 w 7467600"/>
              <a:gd name="connsiteY634" fmla="*/ 1615556 h 6858000"/>
              <a:gd name="connsiteX635" fmla="*/ 678222 w 7467600"/>
              <a:gd name="connsiteY635" fmla="*/ 1248670 h 6858000"/>
              <a:gd name="connsiteX636" fmla="*/ 6691602 w 7467600"/>
              <a:gd name="connsiteY636" fmla="*/ 1140573 h 6858000"/>
              <a:gd name="connsiteX637" fmla="*/ 6571100 w 7467600"/>
              <a:gd name="connsiteY637" fmla="*/ 1183662 h 6858000"/>
              <a:gd name="connsiteX638" fmla="*/ 6241687 w 7467600"/>
              <a:gd name="connsiteY638" fmla="*/ 1257600 h 6858000"/>
              <a:gd name="connsiteX639" fmla="*/ 5693009 w 7467600"/>
              <a:gd name="connsiteY639" fmla="*/ 1478256 h 6858000"/>
              <a:gd name="connsiteX640" fmla="*/ 6548420 w 7467600"/>
              <a:gd name="connsiteY640" fmla="*/ 1214599 h 6858000"/>
              <a:gd name="connsiteX641" fmla="*/ 6605473 w 7467600"/>
              <a:gd name="connsiteY641" fmla="*/ 1184686 h 6858000"/>
              <a:gd name="connsiteX642" fmla="*/ 6691602 w 7467600"/>
              <a:gd name="connsiteY642" fmla="*/ 1140573 h 6858000"/>
              <a:gd name="connsiteX643" fmla="*/ 4002475 w 7467600"/>
              <a:gd name="connsiteY643" fmla="*/ 1037802 h 6858000"/>
              <a:gd name="connsiteX644" fmla="*/ 4000324 w 7467600"/>
              <a:gd name="connsiteY644" fmla="*/ 1039362 h 6858000"/>
              <a:gd name="connsiteX645" fmla="*/ 4002862 w 7467600"/>
              <a:gd name="connsiteY645" fmla="*/ 1042866 h 6858000"/>
              <a:gd name="connsiteX646" fmla="*/ 4002475 w 7467600"/>
              <a:gd name="connsiteY646" fmla="*/ 1037802 h 6858000"/>
              <a:gd name="connsiteX647" fmla="*/ 506322 w 7467600"/>
              <a:gd name="connsiteY647" fmla="*/ 1020997 h 6858000"/>
              <a:gd name="connsiteX648" fmla="*/ 533068 w 7467600"/>
              <a:gd name="connsiteY648" fmla="*/ 1029409 h 6858000"/>
              <a:gd name="connsiteX649" fmla="*/ 1232525 w 7467600"/>
              <a:gd name="connsiteY649" fmla="*/ 1804675 h 6858000"/>
              <a:gd name="connsiteX650" fmla="*/ 1388858 w 7467600"/>
              <a:gd name="connsiteY650" fmla="*/ 2368011 h 6858000"/>
              <a:gd name="connsiteX651" fmla="*/ 1384098 w 7467600"/>
              <a:gd name="connsiteY651" fmla="*/ 2378125 h 6858000"/>
              <a:gd name="connsiteX652" fmla="*/ 1425393 w 7467600"/>
              <a:gd name="connsiteY652" fmla="*/ 2589124 h 6858000"/>
              <a:gd name="connsiteX653" fmla="*/ 1424001 w 7467600"/>
              <a:gd name="connsiteY653" fmla="*/ 2597541 h 6858000"/>
              <a:gd name="connsiteX654" fmla="*/ 2152729 w 7467600"/>
              <a:gd name="connsiteY654" fmla="*/ 2864487 h 6858000"/>
              <a:gd name="connsiteX655" fmla="*/ 2020609 w 7467600"/>
              <a:gd name="connsiteY655" fmla="*/ 2539671 h 6858000"/>
              <a:gd name="connsiteX656" fmla="*/ 2018920 w 7467600"/>
              <a:gd name="connsiteY656" fmla="*/ 2536309 h 6858000"/>
              <a:gd name="connsiteX657" fmla="*/ 1342441 w 7467600"/>
              <a:gd name="connsiteY657" fmla="*/ 1173017 h 6858000"/>
              <a:gd name="connsiteX658" fmla="*/ 1367925 w 7467600"/>
              <a:gd name="connsiteY658" fmla="*/ 1135648 h 6858000"/>
              <a:gd name="connsiteX659" fmla="*/ 1771401 w 7467600"/>
              <a:gd name="connsiteY659" fmla="*/ 1806673 h 6858000"/>
              <a:gd name="connsiteX660" fmla="*/ 1972385 w 7467600"/>
              <a:gd name="connsiteY660" fmla="*/ 2198735 h 6858000"/>
              <a:gd name="connsiteX661" fmla="*/ 2040892 w 7467600"/>
              <a:gd name="connsiteY661" fmla="*/ 2405205 h 6858000"/>
              <a:gd name="connsiteX662" fmla="*/ 2131689 w 7467600"/>
              <a:gd name="connsiteY662" fmla="*/ 1936926 h 6858000"/>
              <a:gd name="connsiteX663" fmla="*/ 2454820 w 7467600"/>
              <a:gd name="connsiteY663" fmla="*/ 1248808 h 6858000"/>
              <a:gd name="connsiteX664" fmla="*/ 2492512 w 7467600"/>
              <a:gd name="connsiteY664" fmla="*/ 1302920 h 6858000"/>
              <a:gd name="connsiteX665" fmla="*/ 2081216 w 7467600"/>
              <a:gd name="connsiteY665" fmla="*/ 2527513 h 6858000"/>
              <a:gd name="connsiteX666" fmla="*/ 2081211 w 7467600"/>
              <a:gd name="connsiteY666" fmla="*/ 2528916 h 6858000"/>
              <a:gd name="connsiteX667" fmla="*/ 2199067 w 7467600"/>
              <a:gd name="connsiteY667" fmla="*/ 2884061 h 6858000"/>
              <a:gd name="connsiteX668" fmla="*/ 3192586 w 7467600"/>
              <a:gd name="connsiteY668" fmla="*/ 3411496 h 6858000"/>
              <a:gd name="connsiteX669" fmla="*/ 3182620 w 7467600"/>
              <a:gd name="connsiteY669" fmla="*/ 3483279 h 6858000"/>
              <a:gd name="connsiteX670" fmla="*/ 2435119 w 7467600"/>
              <a:gd name="connsiteY670" fmla="*/ 3080173 h 6858000"/>
              <a:gd name="connsiteX671" fmla="*/ 2410152 w 7467600"/>
              <a:gd name="connsiteY671" fmla="*/ 3063751 h 6858000"/>
              <a:gd name="connsiteX672" fmla="*/ 2408099 w 7467600"/>
              <a:gd name="connsiteY672" fmla="*/ 3064403 h 6858000"/>
              <a:gd name="connsiteX673" fmla="*/ 2407218 w 7467600"/>
              <a:gd name="connsiteY673" fmla="*/ 3070324 h 6858000"/>
              <a:gd name="connsiteX674" fmla="*/ 2380138 w 7467600"/>
              <a:gd name="connsiteY674" fmla="*/ 3099341 h 6858000"/>
              <a:gd name="connsiteX675" fmla="*/ 1765923 w 7467600"/>
              <a:gd name="connsiteY675" fmla="*/ 3581043 h 6858000"/>
              <a:gd name="connsiteX676" fmla="*/ 1702258 w 7467600"/>
              <a:gd name="connsiteY676" fmla="*/ 3612286 h 6858000"/>
              <a:gd name="connsiteX677" fmla="*/ 1538370 w 7467600"/>
              <a:gd name="connsiteY677" fmla="*/ 3811804 h 6858000"/>
              <a:gd name="connsiteX678" fmla="*/ 542867 w 7467600"/>
              <a:gd name="connsiteY678" fmla="*/ 4944092 h 6858000"/>
              <a:gd name="connsiteX679" fmla="*/ 515800 w 7467600"/>
              <a:gd name="connsiteY679" fmla="*/ 4862180 h 6858000"/>
              <a:gd name="connsiteX680" fmla="*/ 909145 w 7467600"/>
              <a:gd name="connsiteY680" fmla="*/ 4199225 h 6858000"/>
              <a:gd name="connsiteX681" fmla="*/ 1214067 w 7467600"/>
              <a:gd name="connsiteY681" fmla="*/ 3908561 h 6858000"/>
              <a:gd name="connsiteX682" fmla="*/ 640967 w 7467600"/>
              <a:gd name="connsiteY682" fmla="*/ 4105601 h 6858000"/>
              <a:gd name="connsiteX683" fmla="*/ 112563 w 7467600"/>
              <a:gd name="connsiteY683" fmla="*/ 4396952 h 6858000"/>
              <a:gd name="connsiteX684" fmla="*/ 0 w 7467600"/>
              <a:gd name="connsiteY684" fmla="*/ 4466006 h 6858000"/>
              <a:gd name="connsiteX685" fmla="*/ 0 w 7467600"/>
              <a:gd name="connsiteY685" fmla="*/ 4233763 h 6858000"/>
              <a:gd name="connsiteX686" fmla="*/ 36881 w 7467600"/>
              <a:gd name="connsiteY686" fmla="*/ 4200118 h 6858000"/>
              <a:gd name="connsiteX687" fmla="*/ 910534 w 7467600"/>
              <a:gd name="connsiteY687" fmla="*/ 3629753 h 6858000"/>
              <a:gd name="connsiteX688" fmla="*/ 1578717 w 7467600"/>
              <a:gd name="connsiteY688" fmla="*/ 3575982 h 6858000"/>
              <a:gd name="connsiteX689" fmla="*/ 2338780 w 7467600"/>
              <a:gd name="connsiteY689" fmla="*/ 3033725 h 6858000"/>
              <a:gd name="connsiteX690" fmla="*/ 1807991 w 7467600"/>
              <a:gd name="connsiteY690" fmla="*/ 2807184 h 6858000"/>
              <a:gd name="connsiteX691" fmla="*/ 1416358 w 7467600"/>
              <a:gd name="connsiteY691" fmla="*/ 3112571 h 6858000"/>
              <a:gd name="connsiteX692" fmla="*/ 939066 w 7467600"/>
              <a:gd name="connsiteY692" fmla="*/ 3378798 h 6858000"/>
              <a:gd name="connsiteX693" fmla="*/ 115099 w 7467600"/>
              <a:gd name="connsiteY693" fmla="*/ 3607650 h 6858000"/>
              <a:gd name="connsiteX694" fmla="*/ 97284 w 7467600"/>
              <a:gd name="connsiteY694" fmla="*/ 3520393 h 6858000"/>
              <a:gd name="connsiteX695" fmla="*/ 922050 w 7467600"/>
              <a:gd name="connsiteY695" fmla="*/ 3074867 h 6858000"/>
              <a:gd name="connsiteX696" fmla="*/ 1405265 w 7467600"/>
              <a:gd name="connsiteY696" fmla="*/ 3016319 h 6858000"/>
              <a:gd name="connsiteX697" fmla="*/ 1407512 w 7467600"/>
              <a:gd name="connsiteY697" fmla="*/ 3018001 h 6858000"/>
              <a:gd name="connsiteX698" fmla="*/ 1726266 w 7467600"/>
              <a:gd name="connsiteY698" fmla="*/ 2777274 h 6858000"/>
              <a:gd name="connsiteX699" fmla="*/ 625390 w 7467600"/>
              <a:gd name="connsiteY699" fmla="*/ 2514541 h 6858000"/>
              <a:gd name="connsiteX700" fmla="*/ 619799 w 7467600"/>
              <a:gd name="connsiteY700" fmla="*/ 2527180 h 6858000"/>
              <a:gd name="connsiteX701" fmla="*/ 310030 w 7467600"/>
              <a:gd name="connsiteY701" fmla="*/ 2771818 h 6858000"/>
              <a:gd name="connsiteX702" fmla="*/ 173877 w 7467600"/>
              <a:gd name="connsiteY702" fmla="*/ 2937056 h 6858000"/>
              <a:gd name="connsiteX703" fmla="*/ 77889 w 7467600"/>
              <a:gd name="connsiteY703" fmla="*/ 3138440 h 6858000"/>
              <a:gd name="connsiteX704" fmla="*/ 0 w 7467600"/>
              <a:gd name="connsiteY704" fmla="*/ 3271395 h 6858000"/>
              <a:gd name="connsiteX705" fmla="*/ 0 w 7467600"/>
              <a:gd name="connsiteY705" fmla="*/ 3153002 h 6858000"/>
              <a:gd name="connsiteX706" fmla="*/ 2386 w 7467600"/>
              <a:gd name="connsiteY706" fmla="*/ 3149203 h 6858000"/>
              <a:gd name="connsiteX707" fmla="*/ 89753 w 7467600"/>
              <a:gd name="connsiteY707" fmla="*/ 2987702 h 6858000"/>
              <a:gd name="connsiteX708" fmla="*/ 76869 w 7467600"/>
              <a:gd name="connsiteY708" fmla="*/ 3005404 h 6858000"/>
              <a:gd name="connsiteX709" fmla="*/ 32049 w 7467600"/>
              <a:gd name="connsiteY709" fmla="*/ 3065814 h 6858000"/>
              <a:gd name="connsiteX710" fmla="*/ 0 w 7467600"/>
              <a:gd name="connsiteY710" fmla="*/ 3108744 h 6858000"/>
              <a:gd name="connsiteX711" fmla="*/ 0 w 7467600"/>
              <a:gd name="connsiteY711" fmla="*/ 3058059 h 6858000"/>
              <a:gd name="connsiteX712" fmla="*/ 7610 w 7467600"/>
              <a:gd name="connsiteY712" fmla="*/ 3047889 h 6858000"/>
              <a:gd name="connsiteX713" fmla="*/ 52419 w 7467600"/>
              <a:gd name="connsiteY713" fmla="*/ 2987479 h 6858000"/>
              <a:gd name="connsiteX714" fmla="*/ 59142 w 7467600"/>
              <a:gd name="connsiteY714" fmla="*/ 2978488 h 6858000"/>
              <a:gd name="connsiteX715" fmla="*/ 0 w 7467600"/>
              <a:gd name="connsiteY715" fmla="*/ 3015334 h 6858000"/>
              <a:gd name="connsiteX716" fmla="*/ 0 w 7467600"/>
              <a:gd name="connsiteY716" fmla="*/ 2914286 h 6858000"/>
              <a:gd name="connsiteX717" fmla="*/ 36383 w 7467600"/>
              <a:gd name="connsiteY717" fmla="*/ 2901128 h 6858000"/>
              <a:gd name="connsiteX718" fmla="*/ 156329 w 7467600"/>
              <a:gd name="connsiteY718" fmla="*/ 2840533 h 6858000"/>
              <a:gd name="connsiteX719" fmla="*/ 358355 w 7467600"/>
              <a:gd name="connsiteY719" fmla="*/ 2620471 h 6858000"/>
              <a:gd name="connsiteX720" fmla="*/ 510577 w 7467600"/>
              <a:gd name="connsiteY720" fmla="*/ 2501244 h 6858000"/>
              <a:gd name="connsiteX721" fmla="*/ 211967 w 7467600"/>
              <a:gd name="connsiteY721" fmla="*/ 2479171 h 6858000"/>
              <a:gd name="connsiteX722" fmla="*/ 0 w 7467600"/>
              <a:gd name="connsiteY722" fmla="*/ 2476398 h 6858000"/>
              <a:gd name="connsiteX723" fmla="*/ 0 w 7467600"/>
              <a:gd name="connsiteY723" fmla="*/ 2389189 h 6858000"/>
              <a:gd name="connsiteX724" fmla="*/ 103062 w 7467600"/>
              <a:gd name="connsiteY724" fmla="*/ 2389518 h 6858000"/>
              <a:gd name="connsiteX725" fmla="*/ 510734 w 7467600"/>
              <a:gd name="connsiteY725" fmla="*/ 2416201 h 6858000"/>
              <a:gd name="connsiteX726" fmla="*/ 279257 w 7467600"/>
              <a:gd name="connsiteY726" fmla="*/ 2092102 h 6858000"/>
              <a:gd name="connsiteX727" fmla="*/ 65265 w 7467600"/>
              <a:gd name="connsiteY727" fmla="*/ 2006049 h 6858000"/>
              <a:gd name="connsiteX728" fmla="*/ 0 w 7467600"/>
              <a:gd name="connsiteY728" fmla="*/ 1982532 h 6858000"/>
              <a:gd name="connsiteX729" fmla="*/ 0 w 7467600"/>
              <a:gd name="connsiteY729" fmla="*/ 1912789 h 6858000"/>
              <a:gd name="connsiteX730" fmla="*/ 97460 w 7467600"/>
              <a:gd name="connsiteY730" fmla="*/ 1953725 h 6858000"/>
              <a:gd name="connsiteX731" fmla="*/ 221272 w 7467600"/>
              <a:gd name="connsiteY731" fmla="*/ 1980766 h 6858000"/>
              <a:gd name="connsiteX732" fmla="*/ 116765 w 7467600"/>
              <a:gd name="connsiteY732" fmla="*/ 1911033 h 6858000"/>
              <a:gd name="connsiteX733" fmla="*/ 16405 w 7467600"/>
              <a:gd name="connsiteY733" fmla="*/ 1803412 h 6858000"/>
              <a:gd name="connsiteX734" fmla="*/ 0 w 7467600"/>
              <a:gd name="connsiteY734" fmla="*/ 1784777 h 6858000"/>
              <a:gd name="connsiteX735" fmla="*/ 0 w 7467600"/>
              <a:gd name="connsiteY735" fmla="*/ 1740082 h 6858000"/>
              <a:gd name="connsiteX736" fmla="*/ 39394 w 7467600"/>
              <a:gd name="connsiteY736" fmla="*/ 1784856 h 6858000"/>
              <a:gd name="connsiteX737" fmla="*/ 135813 w 7467600"/>
              <a:gd name="connsiteY737" fmla="*/ 1888838 h 6858000"/>
              <a:gd name="connsiteX738" fmla="*/ 242575 w 7467600"/>
              <a:gd name="connsiteY738" fmla="*/ 1958841 h 6858000"/>
              <a:gd name="connsiteX739" fmla="*/ 82197 w 7467600"/>
              <a:gd name="connsiteY739" fmla="*/ 1754826 h 6858000"/>
              <a:gd name="connsiteX740" fmla="*/ 0 w 7467600"/>
              <a:gd name="connsiteY740" fmla="*/ 1679650 h 6858000"/>
              <a:gd name="connsiteX741" fmla="*/ 0 w 7467600"/>
              <a:gd name="connsiteY741" fmla="*/ 1602463 h 6858000"/>
              <a:gd name="connsiteX742" fmla="*/ 84689 w 7467600"/>
              <a:gd name="connsiteY742" fmla="*/ 1677442 h 6858000"/>
              <a:gd name="connsiteX743" fmla="*/ 298437 w 7467600"/>
              <a:gd name="connsiteY743" fmla="*/ 1968019 h 6858000"/>
              <a:gd name="connsiteX744" fmla="*/ 227269 w 7467600"/>
              <a:gd name="connsiteY744" fmla="*/ 1114064 h 6858000"/>
              <a:gd name="connsiteX745" fmla="*/ 248003 w 7467600"/>
              <a:gd name="connsiteY745" fmla="*/ 1089613 h 6858000"/>
              <a:gd name="connsiteX746" fmla="*/ 427020 w 7467600"/>
              <a:gd name="connsiteY746" fmla="*/ 1619803 h 6858000"/>
              <a:gd name="connsiteX747" fmla="*/ 340345 w 7467600"/>
              <a:gd name="connsiteY747" fmla="*/ 2027739 h 6858000"/>
              <a:gd name="connsiteX748" fmla="*/ 360865 w 7467600"/>
              <a:gd name="connsiteY748" fmla="*/ 2044827 h 6858000"/>
              <a:gd name="connsiteX749" fmla="*/ 560414 w 7467600"/>
              <a:gd name="connsiteY749" fmla="*/ 2421457 h 6858000"/>
              <a:gd name="connsiteX750" fmla="*/ 1359703 w 7467600"/>
              <a:gd name="connsiteY750" fmla="*/ 2578554 h 6858000"/>
              <a:gd name="connsiteX751" fmla="*/ 1359422 w 7467600"/>
              <a:gd name="connsiteY751" fmla="*/ 2577994 h 6858000"/>
              <a:gd name="connsiteX752" fmla="*/ 828701 w 7467600"/>
              <a:gd name="connsiteY752" fmla="*/ 1839520 h 6858000"/>
              <a:gd name="connsiteX753" fmla="*/ 494427 w 7467600"/>
              <a:gd name="connsiteY753" fmla="*/ 1092333 h 6858000"/>
              <a:gd name="connsiteX754" fmla="*/ 506322 w 7467600"/>
              <a:gd name="connsiteY754" fmla="*/ 1020997 h 6858000"/>
              <a:gd name="connsiteX755" fmla="*/ 4570198 w 7467600"/>
              <a:gd name="connsiteY755" fmla="*/ 978081 h 6858000"/>
              <a:gd name="connsiteX756" fmla="*/ 4523691 w 7467600"/>
              <a:gd name="connsiteY756" fmla="*/ 1127776 h 6858000"/>
              <a:gd name="connsiteX757" fmla="*/ 4509875 w 7467600"/>
              <a:gd name="connsiteY757" fmla="*/ 1167552 h 6858000"/>
              <a:gd name="connsiteX758" fmla="*/ 4478168 w 7467600"/>
              <a:gd name="connsiteY758" fmla="*/ 1260735 h 6858000"/>
              <a:gd name="connsiteX759" fmla="*/ 4409309 w 7467600"/>
              <a:gd name="connsiteY759" fmla="*/ 1666996 h 6858000"/>
              <a:gd name="connsiteX760" fmla="*/ 4370031 w 7467600"/>
              <a:gd name="connsiteY760" fmla="*/ 1955666 h 6858000"/>
              <a:gd name="connsiteX761" fmla="*/ 4570198 w 7467600"/>
              <a:gd name="connsiteY761" fmla="*/ 978081 h 6858000"/>
              <a:gd name="connsiteX762" fmla="*/ 4557898 w 7467600"/>
              <a:gd name="connsiteY762" fmla="*/ 900011 h 6858000"/>
              <a:gd name="connsiteX763" fmla="*/ 4344840 w 7467600"/>
              <a:gd name="connsiteY763" fmla="*/ 1922038 h 6858000"/>
              <a:gd name="connsiteX764" fmla="*/ 4378710 w 7467600"/>
              <a:gd name="connsiteY764" fmla="*/ 1665516 h 6858000"/>
              <a:gd name="connsiteX765" fmla="*/ 4448798 w 7467600"/>
              <a:gd name="connsiteY765" fmla="*/ 1253024 h 6858000"/>
              <a:gd name="connsiteX766" fmla="*/ 4480315 w 7467600"/>
              <a:gd name="connsiteY766" fmla="*/ 1158454 h 6858000"/>
              <a:gd name="connsiteX767" fmla="*/ 4494133 w 7467600"/>
              <a:gd name="connsiteY767" fmla="*/ 1118676 h 6858000"/>
              <a:gd name="connsiteX768" fmla="*/ 4557898 w 7467600"/>
              <a:gd name="connsiteY768" fmla="*/ 900011 h 6858000"/>
              <a:gd name="connsiteX769" fmla="*/ 5870151 w 7467600"/>
              <a:gd name="connsiteY769" fmla="*/ 898890 h 6858000"/>
              <a:gd name="connsiteX770" fmla="*/ 5861335 w 7467600"/>
              <a:gd name="connsiteY770" fmla="*/ 899177 h 6858000"/>
              <a:gd name="connsiteX771" fmla="*/ 5843702 w 7467600"/>
              <a:gd name="connsiteY771" fmla="*/ 899748 h 6858000"/>
              <a:gd name="connsiteX772" fmla="*/ 5651107 w 7467600"/>
              <a:gd name="connsiteY772" fmla="*/ 920306 h 6858000"/>
              <a:gd name="connsiteX773" fmla="*/ 5459407 w 7467600"/>
              <a:gd name="connsiteY773" fmla="*/ 940975 h 6858000"/>
              <a:gd name="connsiteX774" fmla="*/ 5374846 w 7467600"/>
              <a:gd name="connsiteY774" fmla="*/ 941988 h 6858000"/>
              <a:gd name="connsiteX775" fmla="*/ 5256105 w 7467600"/>
              <a:gd name="connsiteY775" fmla="*/ 945632 h 6858000"/>
              <a:gd name="connsiteX776" fmla="*/ 5107071 w 7467600"/>
              <a:gd name="connsiteY776" fmla="*/ 969720 h 6858000"/>
              <a:gd name="connsiteX777" fmla="*/ 4998681 w 7467600"/>
              <a:gd name="connsiteY777" fmla="*/ 988771 h 6858000"/>
              <a:gd name="connsiteX778" fmla="*/ 5870151 w 7467600"/>
              <a:gd name="connsiteY778" fmla="*/ 898890 h 6858000"/>
              <a:gd name="connsiteX779" fmla="*/ 5504425 w 7467600"/>
              <a:gd name="connsiteY779" fmla="*/ 848067 h 6858000"/>
              <a:gd name="connsiteX780" fmla="*/ 4968849 w 7467600"/>
              <a:gd name="connsiteY780" fmla="*/ 962318 h 6858000"/>
              <a:gd name="connsiteX781" fmla="*/ 5104039 w 7467600"/>
              <a:gd name="connsiteY781" fmla="*/ 940634 h 6858000"/>
              <a:gd name="connsiteX782" fmla="*/ 5256311 w 7467600"/>
              <a:gd name="connsiteY782" fmla="*/ 916490 h 6858000"/>
              <a:gd name="connsiteX783" fmla="*/ 5377381 w 7467600"/>
              <a:gd name="connsiteY783" fmla="*/ 912671 h 6858000"/>
              <a:gd name="connsiteX784" fmla="*/ 5460148 w 7467600"/>
              <a:gd name="connsiteY784" fmla="*/ 911442 h 6858000"/>
              <a:gd name="connsiteX785" fmla="*/ 5648971 w 7467600"/>
              <a:gd name="connsiteY785" fmla="*/ 891331 h 6858000"/>
              <a:gd name="connsiteX786" fmla="*/ 5844807 w 7467600"/>
              <a:gd name="connsiteY786" fmla="*/ 870718 h 6858000"/>
              <a:gd name="connsiteX787" fmla="*/ 5862975 w 7467600"/>
              <a:gd name="connsiteY787" fmla="*/ 869756 h 6858000"/>
              <a:gd name="connsiteX788" fmla="*/ 5920887 w 7467600"/>
              <a:gd name="connsiteY788" fmla="*/ 865929 h 6858000"/>
              <a:gd name="connsiteX789" fmla="*/ 5504425 w 7467600"/>
              <a:gd name="connsiteY789" fmla="*/ 848067 h 6858000"/>
              <a:gd name="connsiteX790" fmla="*/ 3607114 w 7467600"/>
              <a:gd name="connsiteY790" fmla="*/ 467441 h 6858000"/>
              <a:gd name="connsiteX791" fmla="*/ 3296242 w 7467600"/>
              <a:gd name="connsiteY791" fmla="*/ 807991 h 6858000"/>
              <a:gd name="connsiteX792" fmla="*/ 3174674 w 7467600"/>
              <a:gd name="connsiteY792" fmla="*/ 919759 h 6858000"/>
              <a:gd name="connsiteX793" fmla="*/ 3042978 w 7467600"/>
              <a:gd name="connsiteY793" fmla="*/ 1054894 h 6858000"/>
              <a:gd name="connsiteX794" fmla="*/ 2968914 w 7467600"/>
              <a:gd name="connsiteY794" fmla="*/ 1133756 h 6858000"/>
              <a:gd name="connsiteX795" fmla="*/ 3103823 w 7467600"/>
              <a:gd name="connsiteY795" fmla="*/ 1026814 h 6858000"/>
              <a:gd name="connsiteX796" fmla="*/ 3607114 w 7467600"/>
              <a:gd name="connsiteY796" fmla="*/ 467441 h 6858000"/>
              <a:gd name="connsiteX797" fmla="*/ 3744487 w 7467600"/>
              <a:gd name="connsiteY797" fmla="*/ 383136 h 6858000"/>
              <a:gd name="connsiteX798" fmla="*/ 3970213 w 7467600"/>
              <a:gd name="connsiteY798" fmla="*/ 995559 h 6858000"/>
              <a:gd name="connsiteX799" fmla="*/ 3744487 w 7467600"/>
              <a:gd name="connsiteY799" fmla="*/ 383136 h 6858000"/>
              <a:gd name="connsiteX800" fmla="*/ 3624562 w 7467600"/>
              <a:gd name="connsiteY800" fmla="*/ 367041 h 6858000"/>
              <a:gd name="connsiteX801" fmla="*/ 3489712 w 7467600"/>
              <a:gd name="connsiteY801" fmla="*/ 485386 h 6858000"/>
              <a:gd name="connsiteX802" fmla="*/ 3182994 w 7467600"/>
              <a:gd name="connsiteY802" fmla="*/ 828265 h 6858000"/>
              <a:gd name="connsiteX803" fmla="*/ 2892114 w 7467600"/>
              <a:gd name="connsiteY803" fmla="*/ 1172635 h 6858000"/>
              <a:gd name="connsiteX804" fmla="*/ 3021459 w 7467600"/>
              <a:gd name="connsiteY804" fmla="*/ 1035385 h 6858000"/>
              <a:gd name="connsiteX805" fmla="*/ 3153873 w 7467600"/>
              <a:gd name="connsiteY805" fmla="*/ 898971 h 6858000"/>
              <a:gd name="connsiteX806" fmla="*/ 3276511 w 7467600"/>
              <a:gd name="connsiteY806" fmla="*/ 786423 h 6858000"/>
              <a:gd name="connsiteX807" fmla="*/ 3584154 w 7467600"/>
              <a:gd name="connsiteY807" fmla="*/ 448218 h 6858000"/>
              <a:gd name="connsiteX808" fmla="*/ 3624562 w 7467600"/>
              <a:gd name="connsiteY808" fmla="*/ 367041 h 6858000"/>
              <a:gd name="connsiteX809" fmla="*/ 3766672 w 7467600"/>
              <a:gd name="connsiteY809" fmla="*/ 359429 h 6858000"/>
              <a:gd name="connsiteX810" fmla="*/ 3996338 w 7467600"/>
              <a:gd name="connsiteY810" fmla="*/ 968237 h 6858000"/>
              <a:gd name="connsiteX811" fmla="*/ 3766672 w 7467600"/>
              <a:gd name="connsiteY811" fmla="*/ 359429 h 6858000"/>
              <a:gd name="connsiteX812" fmla="*/ 5805386 w 7467600"/>
              <a:gd name="connsiteY812" fmla="*/ 239240 h 6858000"/>
              <a:gd name="connsiteX813" fmla="*/ 5736947 w 7467600"/>
              <a:gd name="connsiteY813" fmla="*/ 261367 h 6858000"/>
              <a:gd name="connsiteX814" fmla="*/ 5427012 w 7467600"/>
              <a:gd name="connsiteY814" fmla="*/ 311272 h 6858000"/>
              <a:gd name="connsiteX815" fmla="*/ 5147818 w 7467600"/>
              <a:gd name="connsiteY815" fmla="*/ 322112 h 6858000"/>
              <a:gd name="connsiteX816" fmla="*/ 5060854 w 7467600"/>
              <a:gd name="connsiteY816" fmla="*/ 311882 h 6858000"/>
              <a:gd name="connsiteX817" fmla="*/ 4945989 w 7467600"/>
              <a:gd name="connsiteY817" fmla="*/ 300516 h 6858000"/>
              <a:gd name="connsiteX818" fmla="*/ 5410479 w 7467600"/>
              <a:gd name="connsiteY818" fmla="*/ 348434 h 6858000"/>
              <a:gd name="connsiteX819" fmla="*/ 5805386 w 7467600"/>
              <a:gd name="connsiteY819" fmla="*/ 239240 h 6858000"/>
              <a:gd name="connsiteX820" fmla="*/ 5905192 w 7467600"/>
              <a:gd name="connsiteY820" fmla="*/ 163079 h 6858000"/>
              <a:gd name="connsiteX821" fmla="*/ 5865655 w 7467600"/>
              <a:gd name="connsiteY821" fmla="*/ 171901 h 6858000"/>
              <a:gd name="connsiteX822" fmla="*/ 5259740 w 7467600"/>
              <a:gd name="connsiteY822" fmla="*/ 257013 h 6858000"/>
              <a:gd name="connsiteX823" fmla="*/ 5208466 w 7467600"/>
              <a:gd name="connsiteY823" fmla="*/ 257550 h 6858000"/>
              <a:gd name="connsiteX824" fmla="*/ 4980204 w 7467600"/>
              <a:gd name="connsiteY824" fmla="*/ 271903 h 6858000"/>
              <a:gd name="connsiteX825" fmla="*/ 5068068 w 7467600"/>
              <a:gd name="connsiteY825" fmla="*/ 282244 h 6858000"/>
              <a:gd name="connsiteX826" fmla="*/ 5153231 w 7467600"/>
              <a:gd name="connsiteY826" fmla="*/ 292240 h 6858000"/>
              <a:gd name="connsiteX827" fmla="*/ 5426491 w 7467600"/>
              <a:gd name="connsiteY827" fmla="*/ 281128 h 6858000"/>
              <a:gd name="connsiteX828" fmla="*/ 5731212 w 7467600"/>
              <a:gd name="connsiteY828" fmla="*/ 231951 h 6858000"/>
              <a:gd name="connsiteX829" fmla="*/ 5905192 w 7467600"/>
              <a:gd name="connsiteY829" fmla="*/ 163079 h 6858000"/>
              <a:gd name="connsiteX830" fmla="*/ 5944437 w 7467600"/>
              <a:gd name="connsiteY830" fmla="*/ 113829 h 6858000"/>
              <a:gd name="connsiteX831" fmla="*/ 5825032 w 7467600"/>
              <a:gd name="connsiteY831" fmla="*/ 146405 h 6858000"/>
              <a:gd name="connsiteX832" fmla="*/ 4955599 w 7467600"/>
              <a:gd name="connsiteY832" fmla="*/ 247008 h 6858000"/>
              <a:gd name="connsiteX833" fmla="*/ 5210104 w 7467600"/>
              <a:gd name="connsiteY833" fmla="*/ 228123 h 6858000"/>
              <a:gd name="connsiteX834" fmla="*/ 5261015 w 7467600"/>
              <a:gd name="connsiteY834" fmla="*/ 227087 h 6858000"/>
              <a:gd name="connsiteX835" fmla="*/ 5861181 w 7467600"/>
              <a:gd name="connsiteY835" fmla="*/ 143093 h 6858000"/>
              <a:gd name="connsiteX836" fmla="*/ 5961252 w 7467600"/>
              <a:gd name="connsiteY836" fmla="*/ 114820 h 6858000"/>
              <a:gd name="connsiteX837" fmla="*/ 5944437 w 7467600"/>
              <a:gd name="connsiteY837" fmla="*/ 113829 h 6858000"/>
              <a:gd name="connsiteX838" fmla="*/ 3882765 w 7467600"/>
              <a:gd name="connsiteY838" fmla="*/ 0 h 6858000"/>
              <a:gd name="connsiteX839" fmla="*/ 3995099 w 7467600"/>
              <a:gd name="connsiteY839" fmla="*/ 0 h 6858000"/>
              <a:gd name="connsiteX840" fmla="*/ 4163818 w 7467600"/>
              <a:gd name="connsiteY840" fmla="*/ 234104 h 6858000"/>
              <a:gd name="connsiteX841" fmla="*/ 4172099 w 7467600"/>
              <a:gd name="connsiteY841" fmla="*/ 234207 h 6858000"/>
              <a:gd name="connsiteX842" fmla="*/ 4784282 w 7467600"/>
              <a:gd name="connsiteY842" fmla="*/ 276561 h 6858000"/>
              <a:gd name="connsiteX843" fmla="*/ 4801687 w 7467600"/>
              <a:gd name="connsiteY843" fmla="*/ 267764 h 6858000"/>
              <a:gd name="connsiteX844" fmla="*/ 6082788 w 7467600"/>
              <a:gd name="connsiteY844" fmla="*/ 64119 h 6858000"/>
              <a:gd name="connsiteX845" fmla="*/ 6099442 w 7467600"/>
              <a:gd name="connsiteY845" fmla="*/ 82568 h 6858000"/>
              <a:gd name="connsiteX846" fmla="*/ 4804137 w 7467600"/>
              <a:gd name="connsiteY846" fmla="*/ 320931 h 6858000"/>
              <a:gd name="connsiteX847" fmla="*/ 4227047 w 7467600"/>
              <a:gd name="connsiteY847" fmla="*/ 313415 h 6858000"/>
              <a:gd name="connsiteX848" fmla="*/ 4346041 w 7467600"/>
              <a:gd name="connsiteY848" fmla="*/ 456086 h 6858000"/>
              <a:gd name="connsiteX849" fmla="*/ 4870967 w 7467600"/>
              <a:gd name="connsiteY849" fmla="*/ 963061 h 6858000"/>
              <a:gd name="connsiteX850" fmla="*/ 4889647 w 7467600"/>
              <a:gd name="connsiteY850" fmla="*/ 957147 h 6858000"/>
              <a:gd name="connsiteX851" fmla="*/ 5422504 w 7467600"/>
              <a:gd name="connsiteY851" fmla="*/ 805191 h 6858000"/>
              <a:gd name="connsiteX852" fmla="*/ 6087656 w 7467600"/>
              <a:gd name="connsiteY852" fmla="*/ 826703 h 6858000"/>
              <a:gd name="connsiteX853" fmla="*/ 6058717 w 7467600"/>
              <a:gd name="connsiteY853" fmla="*/ 865992 h 6858000"/>
              <a:gd name="connsiteX854" fmla="*/ 4974153 w 7467600"/>
              <a:gd name="connsiteY854" fmla="*/ 1045456 h 6858000"/>
              <a:gd name="connsiteX855" fmla="*/ 5627835 w 7467600"/>
              <a:gd name="connsiteY855" fmla="*/ 1472077 h 6858000"/>
              <a:gd name="connsiteX856" fmla="*/ 5629817 w 7467600"/>
              <a:gd name="connsiteY856" fmla="*/ 1471412 h 6858000"/>
              <a:gd name="connsiteX857" fmla="*/ 5634124 w 7467600"/>
              <a:gd name="connsiteY857" fmla="*/ 1470572 h 6858000"/>
              <a:gd name="connsiteX858" fmla="*/ 5755832 w 7467600"/>
              <a:gd name="connsiteY858" fmla="*/ 1383886 h 6858000"/>
              <a:gd name="connsiteX859" fmla="*/ 6014186 w 7467600"/>
              <a:gd name="connsiteY859" fmla="*/ 1279799 h 6858000"/>
              <a:gd name="connsiteX860" fmla="*/ 6901619 w 7467600"/>
              <a:gd name="connsiteY860" fmla="*/ 1047874 h 6858000"/>
              <a:gd name="connsiteX861" fmla="*/ 6931566 w 7467600"/>
              <a:gd name="connsiteY861" fmla="*/ 1062034 h 6858000"/>
              <a:gd name="connsiteX862" fmla="*/ 5790982 w 7467600"/>
              <a:gd name="connsiteY862" fmla="*/ 1561380 h 6858000"/>
              <a:gd name="connsiteX863" fmla="*/ 6188971 w 7467600"/>
              <a:gd name="connsiteY863" fmla="*/ 1755168 h 6858000"/>
              <a:gd name="connsiteX864" fmla="*/ 6202446 w 7467600"/>
              <a:gd name="connsiteY864" fmla="*/ 1752268 h 6858000"/>
              <a:gd name="connsiteX865" fmla="*/ 7179560 w 7467600"/>
              <a:gd name="connsiteY865" fmla="*/ 1467551 h 6858000"/>
              <a:gd name="connsiteX866" fmla="*/ 7158730 w 7467600"/>
              <a:gd name="connsiteY866" fmla="*/ 1507835 h 6858000"/>
              <a:gd name="connsiteX867" fmla="*/ 6326959 w 7467600"/>
              <a:gd name="connsiteY867" fmla="*/ 1817686 h 6858000"/>
              <a:gd name="connsiteX868" fmla="*/ 6537433 w 7467600"/>
              <a:gd name="connsiteY868" fmla="*/ 1907790 h 6858000"/>
              <a:gd name="connsiteX869" fmla="*/ 6550221 w 7467600"/>
              <a:gd name="connsiteY869" fmla="*/ 1910729 h 6858000"/>
              <a:gd name="connsiteX870" fmla="*/ 6964438 w 7467600"/>
              <a:gd name="connsiteY870" fmla="*/ 2209505 h 6858000"/>
              <a:gd name="connsiteX871" fmla="*/ 7367862 w 7467600"/>
              <a:gd name="connsiteY871" fmla="*/ 2806833 h 6858000"/>
              <a:gd name="connsiteX872" fmla="*/ 7364329 w 7467600"/>
              <a:gd name="connsiteY872" fmla="*/ 2826907 h 6858000"/>
              <a:gd name="connsiteX873" fmla="*/ 7290545 w 7467600"/>
              <a:gd name="connsiteY873" fmla="*/ 2850663 h 6858000"/>
              <a:gd name="connsiteX874" fmla="*/ 6472036 w 7467600"/>
              <a:gd name="connsiteY874" fmla="*/ 1959003 h 6858000"/>
              <a:gd name="connsiteX875" fmla="*/ 5792897 w 7467600"/>
              <a:gd name="connsiteY875" fmla="*/ 1647747 h 6858000"/>
              <a:gd name="connsiteX876" fmla="*/ 5842751 w 7467600"/>
              <a:gd name="connsiteY876" fmla="*/ 1816112 h 6858000"/>
              <a:gd name="connsiteX877" fmla="*/ 5847424 w 7467600"/>
              <a:gd name="connsiteY877" fmla="*/ 1815776 h 6858000"/>
              <a:gd name="connsiteX878" fmla="*/ 6399821 w 7467600"/>
              <a:gd name="connsiteY878" fmla="*/ 2344799 h 6858000"/>
              <a:gd name="connsiteX879" fmla="*/ 6323232 w 7467600"/>
              <a:gd name="connsiteY879" fmla="*/ 2389634 h 6858000"/>
              <a:gd name="connsiteX880" fmla="*/ 5942958 w 7467600"/>
              <a:gd name="connsiteY880" fmla="*/ 2077708 h 6858000"/>
              <a:gd name="connsiteX881" fmla="*/ 5921559 w 7467600"/>
              <a:gd name="connsiteY881" fmla="*/ 2378596 h 6858000"/>
              <a:gd name="connsiteX882" fmla="*/ 5817651 w 7467600"/>
              <a:gd name="connsiteY882" fmla="*/ 3023919 h 6858000"/>
              <a:gd name="connsiteX883" fmla="*/ 5729634 w 7467600"/>
              <a:gd name="connsiteY883" fmla="*/ 3051849 h 6858000"/>
              <a:gd name="connsiteX884" fmla="*/ 5611018 w 7467600"/>
              <a:gd name="connsiteY884" fmla="*/ 2316769 h 6858000"/>
              <a:gd name="connsiteX885" fmla="*/ 5687608 w 7467600"/>
              <a:gd name="connsiteY885" fmla="*/ 2039972 h 6858000"/>
              <a:gd name="connsiteX886" fmla="*/ 5657554 w 7467600"/>
              <a:gd name="connsiteY886" fmla="*/ 1576445 h 6858000"/>
              <a:gd name="connsiteX887" fmla="*/ 5150475 w 7467600"/>
              <a:gd name="connsiteY887" fmla="*/ 1274012 h 6858000"/>
              <a:gd name="connsiteX888" fmla="*/ 5349142 w 7467600"/>
              <a:gd name="connsiteY888" fmla="*/ 2204405 h 6858000"/>
              <a:gd name="connsiteX889" fmla="*/ 5262214 w 7467600"/>
              <a:gd name="connsiteY889" fmla="*/ 2233836 h 6858000"/>
              <a:gd name="connsiteX890" fmla="*/ 4981539 w 7467600"/>
              <a:gd name="connsiteY890" fmla="*/ 1542201 h 6858000"/>
              <a:gd name="connsiteX891" fmla="*/ 4958461 w 7467600"/>
              <a:gd name="connsiteY891" fmla="*/ 1136957 h 6858000"/>
              <a:gd name="connsiteX892" fmla="*/ 4655015 w 7467600"/>
              <a:gd name="connsiteY892" fmla="*/ 891426 h 6858000"/>
              <a:gd name="connsiteX893" fmla="*/ 4348002 w 7467600"/>
              <a:gd name="connsiteY893" fmla="*/ 2205895 h 6858000"/>
              <a:gd name="connsiteX894" fmla="*/ 4262250 w 7467600"/>
              <a:gd name="connsiteY894" fmla="*/ 2219972 h 6858000"/>
              <a:gd name="connsiteX895" fmla="*/ 4550611 w 7467600"/>
              <a:gd name="connsiteY895" fmla="*/ 817540 h 6858000"/>
              <a:gd name="connsiteX896" fmla="*/ 4564418 w 7467600"/>
              <a:gd name="connsiteY896" fmla="*/ 808293 h 6858000"/>
              <a:gd name="connsiteX897" fmla="*/ 4266388 w 7467600"/>
              <a:gd name="connsiteY897" fmla="*/ 500083 h 6858000"/>
              <a:gd name="connsiteX898" fmla="*/ 4032842 w 7467600"/>
              <a:gd name="connsiteY898" fmla="*/ 211809 h 6858000"/>
              <a:gd name="connsiteX899" fmla="*/ 3882765 w 7467600"/>
              <a:gd name="connsiteY899" fmla="*/ 0 h 6858000"/>
              <a:gd name="connsiteX900" fmla="*/ 3721337 w 7467600"/>
              <a:gd name="connsiteY900" fmla="*/ 0 h 6858000"/>
              <a:gd name="connsiteX901" fmla="*/ 3797544 w 7467600"/>
              <a:gd name="connsiteY901" fmla="*/ 0 h 6858000"/>
              <a:gd name="connsiteX902" fmla="*/ 3775734 w 7467600"/>
              <a:gd name="connsiteY902" fmla="*/ 95131 h 6858000"/>
              <a:gd name="connsiteX903" fmla="*/ 3724807 w 7467600"/>
              <a:gd name="connsiteY903" fmla="*/ 272257 h 6858000"/>
              <a:gd name="connsiteX904" fmla="*/ 3726844 w 7467600"/>
              <a:gd name="connsiteY904" fmla="*/ 282988 h 6858000"/>
              <a:gd name="connsiteX905" fmla="*/ 3742664 w 7467600"/>
              <a:gd name="connsiteY905" fmla="*/ 279918 h 6858000"/>
              <a:gd name="connsiteX906" fmla="*/ 4103910 w 7467600"/>
              <a:gd name="connsiteY906" fmla="*/ 1161917 h 6858000"/>
              <a:gd name="connsiteX907" fmla="*/ 4020269 w 7467600"/>
              <a:gd name="connsiteY907" fmla="*/ 1200406 h 6858000"/>
              <a:gd name="connsiteX908" fmla="*/ 3674882 w 7467600"/>
              <a:gd name="connsiteY908" fmla="*/ 488524 h 6858000"/>
              <a:gd name="connsiteX909" fmla="*/ 3132682 w 7467600"/>
              <a:gd name="connsiteY909" fmla="*/ 1072284 h 6858000"/>
              <a:gd name="connsiteX910" fmla="*/ 2716346 w 7467600"/>
              <a:gd name="connsiteY910" fmla="*/ 1276376 h 6858000"/>
              <a:gd name="connsiteX911" fmla="*/ 2716772 w 7467600"/>
              <a:gd name="connsiteY911" fmla="*/ 1255462 h 6858000"/>
              <a:gd name="connsiteX912" fmla="*/ 3471096 w 7467600"/>
              <a:gd name="connsiteY912" fmla="*/ 437072 h 6858000"/>
              <a:gd name="connsiteX913" fmla="*/ 3639057 w 7467600"/>
              <a:gd name="connsiteY913" fmla="*/ 286334 h 6858000"/>
              <a:gd name="connsiteX914" fmla="*/ 3640309 w 7467600"/>
              <a:gd name="connsiteY914" fmla="*/ 284664 h 6858000"/>
              <a:gd name="connsiteX915" fmla="*/ 3646022 w 7467600"/>
              <a:gd name="connsiteY915" fmla="*/ 276711 h 6858000"/>
              <a:gd name="connsiteX916" fmla="*/ 3707943 w 7467600"/>
              <a:gd name="connsiteY916" fmla="*/ 65958 h 6858000"/>
              <a:gd name="connsiteX917" fmla="*/ 3721337 w 7467600"/>
              <a:gd name="connsiteY917" fmla="*/ 0 h 6858000"/>
              <a:gd name="connsiteX918" fmla="*/ 2867960 w 7467600"/>
              <a:gd name="connsiteY918" fmla="*/ 0 h 6858000"/>
              <a:gd name="connsiteX919" fmla="*/ 2926351 w 7467600"/>
              <a:gd name="connsiteY919" fmla="*/ 0 h 6858000"/>
              <a:gd name="connsiteX920" fmla="*/ 2902823 w 7467600"/>
              <a:gd name="connsiteY920" fmla="*/ 262929 h 6858000"/>
              <a:gd name="connsiteX921" fmla="*/ 2940663 w 7467600"/>
              <a:gd name="connsiteY921" fmla="*/ 140884 h 6858000"/>
              <a:gd name="connsiteX922" fmla="*/ 2947039 w 7467600"/>
              <a:gd name="connsiteY922" fmla="*/ 122524 h 6858000"/>
              <a:gd name="connsiteX923" fmla="*/ 2984316 w 7467600"/>
              <a:gd name="connsiteY923" fmla="*/ 0 h 6858000"/>
              <a:gd name="connsiteX924" fmla="*/ 3016114 w 7467600"/>
              <a:gd name="connsiteY924" fmla="*/ 0 h 6858000"/>
              <a:gd name="connsiteX925" fmla="*/ 2979949 w 7467600"/>
              <a:gd name="connsiteY925" fmla="*/ 119274 h 6858000"/>
              <a:gd name="connsiteX926" fmla="*/ 3023879 w 7467600"/>
              <a:gd name="connsiteY926" fmla="*/ 0 h 6858000"/>
              <a:gd name="connsiteX927" fmla="*/ 3105400 w 7467600"/>
              <a:gd name="connsiteY927" fmla="*/ 0 h 6858000"/>
              <a:gd name="connsiteX928" fmla="*/ 3094669 w 7467600"/>
              <a:gd name="connsiteY928" fmla="*/ 30308 h 6858000"/>
              <a:gd name="connsiteX929" fmla="*/ 2901945 w 7467600"/>
              <a:gd name="connsiteY929" fmla="*/ 466538 h 6858000"/>
              <a:gd name="connsiteX930" fmla="*/ 2815209 w 7467600"/>
              <a:gd name="connsiteY930" fmla="*/ 497361 h 6858000"/>
              <a:gd name="connsiteX931" fmla="*/ 2844845 w 7467600"/>
              <a:gd name="connsiteY931" fmla="*/ 127638 h 6858000"/>
              <a:gd name="connsiteX932" fmla="*/ 2867960 w 7467600"/>
              <a:gd name="connsiteY932" fmla="*/ 0 h 6858000"/>
              <a:gd name="connsiteX933" fmla="*/ 1057230 w 7467600"/>
              <a:gd name="connsiteY933" fmla="*/ 0 h 6858000"/>
              <a:gd name="connsiteX934" fmla="*/ 1111003 w 7467600"/>
              <a:gd name="connsiteY934" fmla="*/ 0 h 6858000"/>
              <a:gd name="connsiteX935" fmla="*/ 1125553 w 7467600"/>
              <a:gd name="connsiteY935" fmla="*/ 52588 h 6858000"/>
              <a:gd name="connsiteX936" fmla="*/ 1304276 w 7467600"/>
              <a:gd name="connsiteY936" fmla="*/ 476275 h 6858000"/>
              <a:gd name="connsiteX937" fmla="*/ 1492066 w 7467600"/>
              <a:gd name="connsiteY937" fmla="*/ 886333 h 6858000"/>
              <a:gd name="connsiteX938" fmla="*/ 1423698 w 7467600"/>
              <a:gd name="connsiteY938" fmla="*/ 710817 h 6858000"/>
              <a:gd name="connsiteX939" fmla="*/ 1357609 w 7467600"/>
              <a:gd name="connsiteY939" fmla="*/ 532892 h 6858000"/>
              <a:gd name="connsiteX940" fmla="*/ 1309550 w 7467600"/>
              <a:gd name="connsiteY940" fmla="*/ 374031 h 6858000"/>
              <a:gd name="connsiteX941" fmla="*/ 1193673 w 7467600"/>
              <a:gd name="connsiteY941" fmla="*/ 49533 h 6858000"/>
              <a:gd name="connsiteX942" fmla="*/ 1164391 w 7467600"/>
              <a:gd name="connsiteY942" fmla="*/ 0 h 6858000"/>
              <a:gd name="connsiteX943" fmla="*/ 1200666 w 7467600"/>
              <a:gd name="connsiteY943" fmla="*/ 0 h 6858000"/>
              <a:gd name="connsiteX944" fmla="*/ 1223408 w 7467600"/>
              <a:gd name="connsiteY944" fmla="*/ 38996 h 6858000"/>
              <a:gd name="connsiteX945" fmla="*/ 1339635 w 7467600"/>
              <a:gd name="connsiteY945" fmla="*/ 365517 h 6858000"/>
              <a:gd name="connsiteX946" fmla="*/ 1387469 w 7467600"/>
              <a:gd name="connsiteY946" fmla="*/ 523079 h 6858000"/>
              <a:gd name="connsiteX947" fmla="*/ 1452685 w 7467600"/>
              <a:gd name="connsiteY947" fmla="*/ 699806 h 6858000"/>
              <a:gd name="connsiteX948" fmla="*/ 1492092 w 7467600"/>
              <a:gd name="connsiteY948" fmla="*/ 800424 h 6858000"/>
              <a:gd name="connsiteX949" fmla="*/ 1455302 w 7467600"/>
              <a:gd name="connsiteY949" fmla="*/ 632913 h 6858000"/>
              <a:gd name="connsiteX950" fmla="*/ 1222336 w 7467600"/>
              <a:gd name="connsiteY950" fmla="*/ 9480 h 6858000"/>
              <a:gd name="connsiteX951" fmla="*/ 1214634 w 7467600"/>
              <a:gd name="connsiteY951" fmla="*/ 0 h 6858000"/>
              <a:gd name="connsiteX952" fmla="*/ 1289827 w 7467600"/>
              <a:gd name="connsiteY952" fmla="*/ 0 h 6858000"/>
              <a:gd name="connsiteX953" fmla="*/ 1321076 w 7467600"/>
              <a:gd name="connsiteY953" fmla="*/ 59722 h 6858000"/>
              <a:gd name="connsiteX954" fmla="*/ 1512579 w 7467600"/>
              <a:gd name="connsiteY954" fmla="*/ 626441 h 6858000"/>
              <a:gd name="connsiteX955" fmla="*/ 1506076 w 7467600"/>
              <a:gd name="connsiteY955" fmla="*/ 1089289 h 6858000"/>
              <a:gd name="connsiteX956" fmla="*/ 1486346 w 7467600"/>
              <a:gd name="connsiteY956" fmla="*/ 1079919 h 6858000"/>
              <a:gd name="connsiteX957" fmla="*/ 1070511 w 7467600"/>
              <a:gd name="connsiteY957" fmla="*/ 48609 h 6858000"/>
              <a:gd name="connsiteX958" fmla="*/ 1057230 w 7467600"/>
              <a:gd name="connsiteY958" fmla="*/ 0 h 6858000"/>
              <a:gd name="connsiteX959" fmla="*/ 43151 w 7467600"/>
              <a:gd name="connsiteY959" fmla="*/ 0 h 6858000"/>
              <a:gd name="connsiteX960" fmla="*/ 95283 w 7467600"/>
              <a:gd name="connsiteY960" fmla="*/ 0 h 6858000"/>
              <a:gd name="connsiteX961" fmla="*/ 300708 w 7467600"/>
              <a:gd name="connsiteY961" fmla="*/ 154571 h 6858000"/>
              <a:gd name="connsiteX962" fmla="*/ 530414 w 7467600"/>
              <a:gd name="connsiteY962" fmla="*/ 354673 h 6858000"/>
              <a:gd name="connsiteX963" fmla="*/ 333785 w 7467600"/>
              <a:gd name="connsiteY963" fmla="*/ 161564 h 6858000"/>
              <a:gd name="connsiteX964" fmla="*/ 147005 w 7467600"/>
              <a:gd name="connsiteY964" fmla="*/ 0 h 6858000"/>
              <a:gd name="connsiteX965" fmla="*/ 272509 w 7467600"/>
              <a:gd name="connsiteY965" fmla="*/ 0 h 6858000"/>
              <a:gd name="connsiteX966" fmla="*/ 326276 w 7467600"/>
              <a:gd name="connsiteY966" fmla="*/ 45847 h 6858000"/>
              <a:gd name="connsiteX967" fmla="*/ 823759 w 7467600"/>
              <a:gd name="connsiteY967" fmla="*/ 574145 h 6858000"/>
              <a:gd name="connsiteX968" fmla="*/ 811254 w 7467600"/>
              <a:gd name="connsiteY968" fmla="*/ 665546 h 6858000"/>
              <a:gd name="connsiteX969" fmla="*/ 154042 w 7467600"/>
              <a:gd name="connsiteY969" fmla="*/ 261522 h 6858000"/>
              <a:gd name="connsiteX970" fmla="*/ 13550 w 7467600"/>
              <a:gd name="connsiteY970" fmla="*/ 158423 h 6858000"/>
              <a:gd name="connsiteX971" fmla="*/ 0 w 7467600"/>
              <a:gd name="connsiteY971" fmla="*/ 146618 h 6858000"/>
              <a:gd name="connsiteX972" fmla="*/ 0 w 7467600"/>
              <a:gd name="connsiteY972" fmla="*/ 59161 h 6858000"/>
              <a:gd name="connsiteX973" fmla="*/ 45427 w 7467600"/>
              <a:gd name="connsiteY973" fmla="*/ 101078 h 6858000"/>
              <a:gd name="connsiteX974" fmla="*/ 630103 w 7467600"/>
              <a:gd name="connsiteY974" fmla="*/ 485885 h 6858000"/>
              <a:gd name="connsiteX975" fmla="*/ 532040 w 7467600"/>
              <a:gd name="connsiteY975" fmla="*/ 399359 h 6858000"/>
              <a:gd name="connsiteX976" fmla="*/ 517618 w 7467600"/>
              <a:gd name="connsiteY976" fmla="*/ 385726 h 6858000"/>
              <a:gd name="connsiteX977" fmla="*/ 285074 w 7467600"/>
              <a:gd name="connsiteY977" fmla="*/ 182755 h 6858000"/>
              <a:gd name="connsiteX978" fmla="*/ 43151 w 7467600"/>
              <a:gd name="connsiteY97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6946849 w 7467600"/>
              <a:gd name="connsiteY84" fmla="*/ 5523271 h 6858000"/>
              <a:gd name="connsiteX85" fmla="*/ 6946972 w 7467600"/>
              <a:gd name="connsiteY85" fmla="*/ 5526491 h 6858000"/>
              <a:gd name="connsiteX86" fmla="*/ 7105827 w 7467600"/>
              <a:gd name="connsiteY86" fmla="*/ 5718700 h 6858000"/>
              <a:gd name="connsiteX87" fmla="*/ 7356878 w 7467600"/>
              <a:gd name="connsiteY87" fmla="*/ 5981332 h 6858000"/>
              <a:gd name="connsiteX88" fmla="*/ 7467600 w 7467600"/>
              <a:gd name="connsiteY88" fmla="*/ 6117703 h 6858000"/>
              <a:gd name="connsiteX89" fmla="*/ 7467600 w 7467600"/>
              <a:gd name="connsiteY89" fmla="*/ 6163634 h 6858000"/>
              <a:gd name="connsiteX90" fmla="*/ 7403637 w 7467600"/>
              <a:gd name="connsiteY90" fmla="*/ 6083957 h 6858000"/>
              <a:gd name="connsiteX91" fmla="*/ 7254615 w 7467600"/>
              <a:gd name="connsiteY91" fmla="*/ 5911918 h 6858000"/>
              <a:gd name="connsiteX92" fmla="*/ 7312589 w 7467600"/>
              <a:gd name="connsiteY92" fmla="*/ 5982309 h 6858000"/>
              <a:gd name="connsiteX93" fmla="*/ 7448321 w 7467600"/>
              <a:gd name="connsiteY93" fmla="*/ 6190991 h 6858000"/>
              <a:gd name="connsiteX94" fmla="*/ 7467600 w 7467600"/>
              <a:gd name="connsiteY94" fmla="*/ 6221686 h 6858000"/>
              <a:gd name="connsiteX95" fmla="*/ 7467600 w 7467600"/>
              <a:gd name="connsiteY95" fmla="*/ 6334256 h 6858000"/>
              <a:gd name="connsiteX96" fmla="*/ 7454976 w 7467600"/>
              <a:gd name="connsiteY96" fmla="*/ 6318297 h 6858000"/>
              <a:gd name="connsiteX97" fmla="*/ 7042773 w 7467600"/>
              <a:gd name="connsiteY97" fmla="*/ 5734011 h 6858000"/>
              <a:gd name="connsiteX98" fmla="*/ 6844835 w 7467600"/>
              <a:gd name="connsiteY98" fmla="*/ 5424988 h 6858000"/>
              <a:gd name="connsiteX99" fmla="*/ 1456157 w 7467600"/>
              <a:gd name="connsiteY99" fmla="*/ 5371404 h 6858000"/>
              <a:gd name="connsiteX100" fmla="*/ 1244432 w 7467600"/>
              <a:gd name="connsiteY100" fmla="*/ 5385601 h 6858000"/>
              <a:gd name="connsiteX101" fmla="*/ 973990 w 7467600"/>
              <a:gd name="connsiteY101" fmla="*/ 5424940 h 6858000"/>
              <a:gd name="connsiteX102" fmla="*/ 1103809 w 7467600"/>
              <a:gd name="connsiteY102" fmla="*/ 5433720 h 6858000"/>
              <a:gd name="connsiteX103" fmla="*/ 1123454 w 7467600"/>
              <a:gd name="connsiteY103" fmla="*/ 5435727 h 6858000"/>
              <a:gd name="connsiteX104" fmla="*/ 1737017 w 7467600"/>
              <a:gd name="connsiteY104" fmla="*/ 5452183 h 6858000"/>
              <a:gd name="connsiteX105" fmla="*/ 1824397 w 7467600"/>
              <a:gd name="connsiteY105" fmla="*/ 5447757 h 6858000"/>
              <a:gd name="connsiteX106" fmla="*/ 2070059 w 7467600"/>
              <a:gd name="connsiteY106" fmla="*/ 5441660 h 6858000"/>
              <a:gd name="connsiteX107" fmla="*/ 1456157 w 7467600"/>
              <a:gd name="connsiteY107" fmla="*/ 5371404 h 6858000"/>
              <a:gd name="connsiteX108" fmla="*/ 4988186 w 7467600"/>
              <a:gd name="connsiteY108" fmla="*/ 5216467 h 6858000"/>
              <a:gd name="connsiteX109" fmla="*/ 4777334 w 7467600"/>
              <a:gd name="connsiteY109" fmla="*/ 5406072 h 6858000"/>
              <a:gd name="connsiteX110" fmla="*/ 4718341 w 7467600"/>
              <a:gd name="connsiteY110" fmla="*/ 5468043 h 6858000"/>
              <a:gd name="connsiteX111" fmla="*/ 4604655 w 7467600"/>
              <a:gd name="connsiteY111" fmla="*/ 5583434 h 6858000"/>
              <a:gd name="connsiteX112" fmla="*/ 4565074 w 7467600"/>
              <a:gd name="connsiteY112" fmla="*/ 5618550 h 6858000"/>
              <a:gd name="connsiteX113" fmla="*/ 4988186 w 7467600"/>
              <a:gd name="connsiteY113" fmla="*/ 5216467 h 6858000"/>
              <a:gd name="connsiteX114" fmla="*/ 4978032 w 7467600"/>
              <a:gd name="connsiteY114" fmla="*/ 5183809 h 6858000"/>
              <a:gd name="connsiteX115" fmla="*/ 4463413 w 7467600"/>
              <a:gd name="connsiteY115" fmla="*/ 5615162 h 6858000"/>
              <a:gd name="connsiteX116" fmla="*/ 4358134 w 7467600"/>
              <a:gd name="connsiteY116" fmla="*/ 5742791 h 6858000"/>
              <a:gd name="connsiteX117" fmla="*/ 4376219 w 7467600"/>
              <a:gd name="connsiteY117" fmla="*/ 5729027 h 6858000"/>
              <a:gd name="connsiteX118" fmla="*/ 4582340 w 7467600"/>
              <a:gd name="connsiteY118" fmla="*/ 5561037 h 6858000"/>
              <a:gd name="connsiteX119" fmla="*/ 4694684 w 7467600"/>
              <a:gd name="connsiteY119" fmla="*/ 5447098 h 6858000"/>
              <a:gd name="connsiteX120" fmla="*/ 4754123 w 7467600"/>
              <a:gd name="connsiteY120" fmla="*/ 5384643 h 6858000"/>
              <a:gd name="connsiteX121" fmla="*/ 4978032 w 7467600"/>
              <a:gd name="connsiteY121" fmla="*/ 5183809 h 6858000"/>
              <a:gd name="connsiteX122" fmla="*/ 1903353 w 7467600"/>
              <a:gd name="connsiteY122" fmla="*/ 5044827 h 6858000"/>
              <a:gd name="connsiteX123" fmla="*/ 1936931 w 7467600"/>
              <a:gd name="connsiteY123" fmla="*/ 5093954 h 6858000"/>
              <a:gd name="connsiteX124" fmla="*/ 2195868 w 7467600"/>
              <a:gd name="connsiteY124" fmla="*/ 5396574 h 6858000"/>
              <a:gd name="connsiteX125" fmla="*/ 2088852 w 7467600"/>
              <a:gd name="connsiteY125" fmla="*/ 5166123 h 6858000"/>
              <a:gd name="connsiteX126" fmla="*/ 1958241 w 7467600"/>
              <a:gd name="connsiteY126" fmla="*/ 5067955 h 6858000"/>
              <a:gd name="connsiteX127" fmla="*/ 1903353 w 7467600"/>
              <a:gd name="connsiteY127" fmla="*/ 5044827 h 6858000"/>
              <a:gd name="connsiteX128" fmla="*/ 1979378 w 7467600"/>
              <a:gd name="connsiteY128" fmla="*/ 4769504 h 6858000"/>
              <a:gd name="connsiteX129" fmla="*/ 2882120 w 7467600"/>
              <a:gd name="connsiteY129" fmla="*/ 5064547 h 6858000"/>
              <a:gd name="connsiteX130" fmla="*/ 2793103 w 7467600"/>
              <a:gd name="connsiteY130" fmla="*/ 5039699 h 6858000"/>
              <a:gd name="connsiteX131" fmla="*/ 2770041 w 7467600"/>
              <a:gd name="connsiteY131" fmla="*/ 5033634 h 6858000"/>
              <a:gd name="connsiteX132" fmla="*/ 1979378 w 7467600"/>
              <a:gd name="connsiteY132" fmla="*/ 4769504 h 6858000"/>
              <a:gd name="connsiteX133" fmla="*/ 1927410 w 7467600"/>
              <a:gd name="connsiteY133" fmla="*/ 4716164 h 6858000"/>
              <a:gd name="connsiteX134" fmla="*/ 1959587 w 7467600"/>
              <a:gd name="connsiteY134" fmla="*/ 4728849 h 6858000"/>
              <a:gd name="connsiteX135" fmla="*/ 2777707 w 7467600"/>
              <a:gd name="connsiteY135" fmla="*/ 5003991 h 6858000"/>
              <a:gd name="connsiteX136" fmla="*/ 2800768 w 7467600"/>
              <a:gd name="connsiteY136" fmla="*/ 5010056 h 6858000"/>
              <a:gd name="connsiteX137" fmla="*/ 2879408 w 7467600"/>
              <a:gd name="connsiteY137" fmla="*/ 5031590 h 6858000"/>
              <a:gd name="connsiteX138" fmla="*/ 2862295 w 7467600"/>
              <a:gd name="connsiteY138" fmla="*/ 5022958 h 6858000"/>
              <a:gd name="connsiteX139" fmla="*/ 2813343 w 7467600"/>
              <a:gd name="connsiteY139" fmla="*/ 4998369 h 6858000"/>
              <a:gd name="connsiteX140" fmla="*/ 2646245 w 7467600"/>
              <a:gd name="connsiteY140" fmla="*/ 4930999 h 6858000"/>
              <a:gd name="connsiteX141" fmla="*/ 1999243 w 7467600"/>
              <a:gd name="connsiteY141" fmla="*/ 4730524 h 6858000"/>
              <a:gd name="connsiteX142" fmla="*/ 1979527 w 7467600"/>
              <a:gd name="connsiteY142" fmla="*/ 4726651 h 6858000"/>
              <a:gd name="connsiteX143" fmla="*/ 1927410 w 7467600"/>
              <a:gd name="connsiteY143" fmla="*/ 4716164 h 6858000"/>
              <a:gd name="connsiteX144" fmla="*/ 1997014 w 7467600"/>
              <a:gd name="connsiteY144" fmla="*/ 4698007 h 6858000"/>
              <a:gd name="connsiteX145" fmla="*/ 2005458 w 7467600"/>
              <a:gd name="connsiteY145" fmla="*/ 4699540 h 6858000"/>
              <a:gd name="connsiteX146" fmla="*/ 2657186 w 7467600"/>
              <a:gd name="connsiteY146" fmla="*/ 4901687 h 6858000"/>
              <a:gd name="connsiteX147" fmla="*/ 2826662 w 7467600"/>
              <a:gd name="connsiteY147" fmla="*/ 4970362 h 6858000"/>
              <a:gd name="connsiteX148" fmla="*/ 2876100 w 7467600"/>
              <a:gd name="connsiteY148" fmla="*/ 4995397 h 6858000"/>
              <a:gd name="connsiteX149" fmla="*/ 3042600 w 7467600"/>
              <a:gd name="connsiteY149" fmla="*/ 5059532 h 6858000"/>
              <a:gd name="connsiteX150" fmla="*/ 1997014 w 7467600"/>
              <a:gd name="connsiteY150" fmla="*/ 4698007 h 6858000"/>
              <a:gd name="connsiteX151" fmla="*/ 2305292 w 7467600"/>
              <a:gd name="connsiteY151" fmla="*/ 4219492 h 6858000"/>
              <a:gd name="connsiteX152" fmla="*/ 3360922 w 7467600"/>
              <a:gd name="connsiteY152" fmla="*/ 4529373 h 6858000"/>
              <a:gd name="connsiteX153" fmla="*/ 3492420 w 7467600"/>
              <a:gd name="connsiteY153" fmla="*/ 4510145 h 6858000"/>
              <a:gd name="connsiteX154" fmla="*/ 3364086 w 7467600"/>
              <a:gd name="connsiteY154" fmla="*/ 4480340 h 6858000"/>
              <a:gd name="connsiteX155" fmla="*/ 3225818 w 7467600"/>
              <a:gd name="connsiteY155" fmla="*/ 4411822 h 6858000"/>
              <a:gd name="connsiteX156" fmla="*/ 3129696 w 7467600"/>
              <a:gd name="connsiteY156" fmla="*/ 4360704 h 6858000"/>
              <a:gd name="connsiteX157" fmla="*/ 2814545 w 7467600"/>
              <a:gd name="connsiteY157" fmla="*/ 4282955 h 6858000"/>
              <a:gd name="connsiteX158" fmla="*/ 2305292 w 7467600"/>
              <a:gd name="connsiteY158" fmla="*/ 4219492 h 6858000"/>
              <a:gd name="connsiteX159" fmla="*/ 2626982 w 7467600"/>
              <a:gd name="connsiteY159" fmla="*/ 4206450 h 6858000"/>
              <a:gd name="connsiteX160" fmla="*/ 2490617 w 7467600"/>
              <a:gd name="connsiteY160" fmla="*/ 4206951 h 6858000"/>
              <a:gd name="connsiteX161" fmla="*/ 2819869 w 7467600"/>
              <a:gd name="connsiteY161" fmla="*/ 4252936 h 6858000"/>
              <a:gd name="connsiteX162" fmla="*/ 3143018 w 7467600"/>
              <a:gd name="connsiteY162" fmla="*/ 4332698 h 6858000"/>
              <a:gd name="connsiteX163" fmla="*/ 3241520 w 7467600"/>
              <a:gd name="connsiteY163" fmla="*/ 4385112 h 6858000"/>
              <a:gd name="connsiteX164" fmla="*/ 3374575 w 7467600"/>
              <a:gd name="connsiteY164" fmla="*/ 4451517 h 6858000"/>
              <a:gd name="connsiteX165" fmla="*/ 3505221 w 7467600"/>
              <a:gd name="connsiteY165" fmla="*/ 4480757 h 6858000"/>
              <a:gd name="connsiteX166" fmla="*/ 2626982 w 7467600"/>
              <a:gd name="connsiteY166" fmla="*/ 4206450 h 6858000"/>
              <a:gd name="connsiteX167" fmla="*/ 1310106 w 7467600"/>
              <a:gd name="connsiteY167" fmla="*/ 3943217 h 6858000"/>
              <a:gd name="connsiteX168" fmla="*/ 854994 w 7467600"/>
              <a:gd name="connsiteY168" fmla="*/ 4399136 h 6858000"/>
              <a:gd name="connsiteX169" fmla="*/ 742462 w 7467600"/>
              <a:gd name="connsiteY169" fmla="*/ 4594648 h 6858000"/>
              <a:gd name="connsiteX170" fmla="*/ 820602 w 7467600"/>
              <a:gd name="connsiteY170" fmla="*/ 4485915 h 6858000"/>
              <a:gd name="connsiteX171" fmla="*/ 878295 w 7467600"/>
              <a:gd name="connsiteY171" fmla="*/ 4403594 h 6858000"/>
              <a:gd name="connsiteX172" fmla="*/ 1240607 w 7467600"/>
              <a:gd name="connsiteY172" fmla="*/ 4010401 h 6858000"/>
              <a:gd name="connsiteX173" fmla="*/ 1310106 w 7467600"/>
              <a:gd name="connsiteY173" fmla="*/ 3943217 h 6858000"/>
              <a:gd name="connsiteX174" fmla="*/ 1423113 w 7467600"/>
              <a:gd name="connsiteY174" fmla="*/ 3874565 h 6858000"/>
              <a:gd name="connsiteX175" fmla="*/ 1260565 w 7467600"/>
              <a:gd name="connsiteY175" fmla="*/ 4031982 h 6858000"/>
              <a:gd name="connsiteX176" fmla="*/ 901900 w 7467600"/>
              <a:gd name="connsiteY176" fmla="*/ 4421236 h 6858000"/>
              <a:gd name="connsiteX177" fmla="*/ 845044 w 7467600"/>
              <a:gd name="connsiteY177" fmla="*/ 4502436 h 6858000"/>
              <a:gd name="connsiteX178" fmla="*/ 685926 w 7467600"/>
              <a:gd name="connsiteY178" fmla="*/ 4703069 h 6858000"/>
              <a:gd name="connsiteX179" fmla="*/ 684248 w 7467600"/>
              <a:gd name="connsiteY179" fmla="*/ 4706721 h 6858000"/>
              <a:gd name="connsiteX180" fmla="*/ 1423113 w 7467600"/>
              <a:gd name="connsiteY180" fmla="*/ 3874565 h 6858000"/>
              <a:gd name="connsiteX181" fmla="*/ 3316479 w 7467600"/>
              <a:gd name="connsiteY181" fmla="*/ 3872136 h 6858000"/>
              <a:gd name="connsiteX182" fmla="*/ 3546806 w 7467600"/>
              <a:gd name="connsiteY182" fmla="*/ 4356139 h 6858000"/>
              <a:gd name="connsiteX183" fmla="*/ 3364433 w 7467600"/>
              <a:gd name="connsiteY183" fmla="*/ 3953121 h 6858000"/>
              <a:gd name="connsiteX184" fmla="*/ 3316479 w 7467600"/>
              <a:gd name="connsiteY184" fmla="*/ 3872136 h 6858000"/>
              <a:gd name="connsiteX185" fmla="*/ 3291335 w 7467600"/>
              <a:gd name="connsiteY185" fmla="*/ 3767420 h 6858000"/>
              <a:gd name="connsiteX186" fmla="*/ 3390805 w 7467600"/>
              <a:gd name="connsiteY186" fmla="*/ 3937163 h 6858000"/>
              <a:gd name="connsiteX187" fmla="*/ 3579062 w 7467600"/>
              <a:gd name="connsiteY187" fmla="*/ 4359040 h 6858000"/>
              <a:gd name="connsiteX188" fmla="*/ 3467355 w 7467600"/>
              <a:gd name="connsiteY188" fmla="*/ 3988130 h 6858000"/>
              <a:gd name="connsiteX189" fmla="*/ 3310753 w 7467600"/>
              <a:gd name="connsiteY189" fmla="*/ 3787140 h 6858000"/>
              <a:gd name="connsiteX190" fmla="*/ 3291335 w 7467600"/>
              <a:gd name="connsiteY190" fmla="*/ 3767420 h 6858000"/>
              <a:gd name="connsiteX191" fmla="*/ 1635889 w 7467600"/>
              <a:gd name="connsiteY191" fmla="*/ 3709494 h 6858000"/>
              <a:gd name="connsiteX192" fmla="*/ 1634800 w 7467600"/>
              <a:gd name="connsiteY192" fmla="*/ 3731111 h 6858000"/>
              <a:gd name="connsiteX193" fmla="*/ 1635889 w 7467600"/>
              <a:gd name="connsiteY193" fmla="*/ 3709494 h 6858000"/>
              <a:gd name="connsiteX194" fmla="*/ 1510397 w 7467600"/>
              <a:gd name="connsiteY194" fmla="*/ 3684705 h 6858000"/>
              <a:gd name="connsiteX195" fmla="*/ 1146550 w 7467600"/>
              <a:gd name="connsiteY195" fmla="*/ 3802012 h 6858000"/>
              <a:gd name="connsiteX196" fmla="*/ 698834 w 7467600"/>
              <a:gd name="connsiteY196" fmla="*/ 3952272 h 6858000"/>
              <a:gd name="connsiteX197" fmla="*/ 34256 w 7467600"/>
              <a:gd name="connsiteY197" fmla="*/ 4347603 h 6858000"/>
              <a:gd name="connsiteX198" fmla="*/ 527241 w 7467600"/>
              <a:gd name="connsiteY198" fmla="*/ 4065078 h 6858000"/>
              <a:gd name="connsiteX199" fmla="*/ 1510397 w 7467600"/>
              <a:gd name="connsiteY199" fmla="*/ 3684705 h 6858000"/>
              <a:gd name="connsiteX200" fmla="*/ 1313114 w 7467600"/>
              <a:gd name="connsiteY200" fmla="*/ 3655216 h 6858000"/>
              <a:gd name="connsiteX201" fmla="*/ 1109304 w 7467600"/>
              <a:gd name="connsiteY201" fmla="*/ 3669030 h 6858000"/>
              <a:gd name="connsiteX202" fmla="*/ 8129 w 7467600"/>
              <a:gd name="connsiteY202" fmla="*/ 4330519 h 6858000"/>
              <a:gd name="connsiteX203" fmla="*/ 687572 w 7467600"/>
              <a:gd name="connsiteY203" fmla="*/ 3925629 h 6858000"/>
              <a:gd name="connsiteX204" fmla="*/ 1138365 w 7467600"/>
              <a:gd name="connsiteY204" fmla="*/ 3774515 h 6858000"/>
              <a:gd name="connsiteX205" fmla="*/ 1505579 w 7467600"/>
              <a:gd name="connsiteY205" fmla="*/ 3655526 h 6858000"/>
              <a:gd name="connsiteX206" fmla="*/ 1313114 w 7467600"/>
              <a:gd name="connsiteY206" fmla="*/ 3655216 h 6858000"/>
              <a:gd name="connsiteX207" fmla="*/ 3655073 w 7467600"/>
              <a:gd name="connsiteY207" fmla="*/ 3650884 h 6858000"/>
              <a:gd name="connsiteX208" fmla="*/ 3989938 w 7467600"/>
              <a:gd name="connsiteY208" fmla="*/ 3991685 h 6858000"/>
              <a:gd name="connsiteX209" fmla="*/ 4393907 w 7467600"/>
              <a:gd name="connsiteY209" fmla="*/ 4261258 h 6858000"/>
              <a:gd name="connsiteX210" fmla="*/ 4648051 w 7467600"/>
              <a:gd name="connsiteY210" fmla="*/ 4374051 h 6858000"/>
              <a:gd name="connsiteX211" fmla="*/ 4383389 w 7467600"/>
              <a:gd name="connsiteY211" fmla="*/ 4184369 h 6858000"/>
              <a:gd name="connsiteX212" fmla="*/ 4165508 w 7467600"/>
              <a:gd name="connsiteY212" fmla="*/ 4035196 h 6858000"/>
              <a:gd name="connsiteX213" fmla="*/ 4068162 w 7467600"/>
              <a:gd name="connsiteY213" fmla="*/ 3953394 h 6858000"/>
              <a:gd name="connsiteX214" fmla="*/ 3981416 w 7467600"/>
              <a:gd name="connsiteY214" fmla="*/ 3880482 h 6858000"/>
              <a:gd name="connsiteX215" fmla="*/ 3800147 w 7467600"/>
              <a:gd name="connsiteY215" fmla="*/ 3749872 h 6858000"/>
              <a:gd name="connsiteX216" fmla="*/ 3655073 w 7467600"/>
              <a:gd name="connsiteY216" fmla="*/ 3650884 h 6858000"/>
              <a:gd name="connsiteX217" fmla="*/ 3670252 w 7467600"/>
              <a:gd name="connsiteY217" fmla="*/ 3622798 h 6858000"/>
              <a:gd name="connsiteX218" fmla="*/ 3817258 w 7467600"/>
              <a:gd name="connsiteY218" fmla="*/ 3723577 h 6858000"/>
              <a:gd name="connsiteX219" fmla="*/ 4000461 w 7467600"/>
              <a:gd name="connsiteY219" fmla="*/ 3855966 h 6858000"/>
              <a:gd name="connsiteX220" fmla="*/ 4088180 w 7467600"/>
              <a:gd name="connsiteY220" fmla="*/ 3929774 h 6858000"/>
              <a:gd name="connsiteX221" fmla="*/ 4184555 w 7467600"/>
              <a:gd name="connsiteY221" fmla="*/ 4010683 h 6858000"/>
              <a:gd name="connsiteX222" fmla="*/ 4399563 w 7467600"/>
              <a:gd name="connsiteY222" fmla="*/ 4158106 h 6858000"/>
              <a:gd name="connsiteX223" fmla="*/ 4684469 w 7467600"/>
              <a:gd name="connsiteY223" fmla="*/ 4364680 h 6858000"/>
              <a:gd name="connsiteX224" fmla="*/ 4690271 w 7467600"/>
              <a:gd name="connsiteY224" fmla="*/ 4370034 h 6858000"/>
              <a:gd name="connsiteX225" fmla="*/ 4136093 w 7467600"/>
              <a:gd name="connsiteY225" fmla="*/ 3858466 h 6858000"/>
              <a:gd name="connsiteX226" fmla="*/ 3670252 w 7467600"/>
              <a:gd name="connsiteY226" fmla="*/ 3622798 h 6858000"/>
              <a:gd name="connsiteX227" fmla="*/ 4440129 w 7467600"/>
              <a:gd name="connsiteY227" fmla="*/ 3448571 h 6858000"/>
              <a:gd name="connsiteX228" fmla="*/ 4856525 w 7467600"/>
              <a:gd name="connsiteY228" fmla="*/ 3915351 h 6858000"/>
              <a:gd name="connsiteX229" fmla="*/ 5059055 w 7467600"/>
              <a:gd name="connsiteY229" fmla="*/ 4108918 h 6858000"/>
              <a:gd name="connsiteX230" fmla="*/ 5290070 w 7467600"/>
              <a:gd name="connsiteY230" fmla="*/ 4263619 h 6858000"/>
              <a:gd name="connsiteX231" fmla="*/ 4834991 w 7467600"/>
              <a:gd name="connsiteY231" fmla="*/ 3830985 h 6858000"/>
              <a:gd name="connsiteX232" fmla="*/ 4440129 w 7467600"/>
              <a:gd name="connsiteY232" fmla="*/ 3448571 h 6858000"/>
              <a:gd name="connsiteX233" fmla="*/ 4441737 w 7467600"/>
              <a:gd name="connsiteY233" fmla="*/ 3399734 h 6858000"/>
              <a:gd name="connsiteX234" fmla="*/ 4431236 w 7467600"/>
              <a:gd name="connsiteY234" fmla="*/ 3400954 h 6858000"/>
              <a:gd name="connsiteX235" fmla="*/ 4557150 w 7467600"/>
              <a:gd name="connsiteY235" fmla="*/ 3510023 h 6858000"/>
              <a:gd name="connsiteX236" fmla="*/ 4856936 w 7467600"/>
              <a:gd name="connsiteY236" fmla="*/ 3809146 h 6858000"/>
              <a:gd name="connsiteX237" fmla="*/ 5111996 w 7467600"/>
              <a:gd name="connsiteY237" fmla="*/ 4065759 h 6858000"/>
              <a:gd name="connsiteX238" fmla="*/ 5388878 w 7467600"/>
              <a:gd name="connsiteY238" fmla="*/ 4300185 h 6858000"/>
              <a:gd name="connsiteX239" fmla="*/ 5425556 w 7467600"/>
              <a:gd name="connsiteY239" fmla="*/ 4308967 h 6858000"/>
              <a:gd name="connsiteX240" fmla="*/ 4943646 w 7467600"/>
              <a:gd name="connsiteY240" fmla="*/ 3822916 h 6858000"/>
              <a:gd name="connsiteX241" fmla="*/ 4594837 w 7467600"/>
              <a:gd name="connsiteY241" fmla="*/ 3532274 h 6858000"/>
              <a:gd name="connsiteX242" fmla="*/ 4441737 w 7467600"/>
              <a:gd name="connsiteY242" fmla="*/ 3399734 h 6858000"/>
              <a:gd name="connsiteX243" fmla="*/ 5425834 w 7467600"/>
              <a:gd name="connsiteY243" fmla="*/ 3162785 h 6858000"/>
              <a:gd name="connsiteX244" fmla="*/ 5401644 w 7467600"/>
              <a:gd name="connsiteY244" fmla="*/ 3617847 h 6858000"/>
              <a:gd name="connsiteX245" fmla="*/ 5467256 w 7467600"/>
              <a:gd name="connsiteY245" fmla="*/ 4175494 h 6858000"/>
              <a:gd name="connsiteX246" fmla="*/ 5448069 w 7467600"/>
              <a:gd name="connsiteY246" fmla="*/ 3567554 h 6858000"/>
              <a:gd name="connsiteX247" fmla="*/ 5425834 w 7467600"/>
              <a:gd name="connsiteY247" fmla="*/ 3162785 h 6858000"/>
              <a:gd name="connsiteX248" fmla="*/ 1318687 w 7467600"/>
              <a:gd name="connsiteY248" fmla="*/ 3113840 h 6858000"/>
              <a:gd name="connsiteX249" fmla="*/ 1066793 w 7467600"/>
              <a:gd name="connsiteY249" fmla="*/ 3212171 h 6858000"/>
              <a:gd name="connsiteX250" fmla="*/ 993319 w 7467600"/>
              <a:gd name="connsiteY250" fmla="*/ 3247648 h 6858000"/>
              <a:gd name="connsiteX251" fmla="*/ 853081 w 7467600"/>
              <a:gd name="connsiteY251" fmla="*/ 3312410 h 6858000"/>
              <a:gd name="connsiteX252" fmla="*/ 805957 w 7467600"/>
              <a:gd name="connsiteY252" fmla="*/ 3330443 h 6858000"/>
              <a:gd name="connsiteX253" fmla="*/ 1318687 w 7467600"/>
              <a:gd name="connsiteY253" fmla="*/ 3113840 h 6858000"/>
              <a:gd name="connsiteX254" fmla="*/ 5453702 w 7467600"/>
              <a:gd name="connsiteY254" fmla="*/ 3090882 h 6858000"/>
              <a:gd name="connsiteX255" fmla="*/ 5480135 w 7467600"/>
              <a:gd name="connsiteY255" fmla="*/ 3565802 h 6858000"/>
              <a:gd name="connsiteX256" fmla="*/ 5499023 w 7467600"/>
              <a:gd name="connsiteY256" fmla="*/ 4166310 h 6858000"/>
              <a:gd name="connsiteX257" fmla="*/ 5547022 w 7467600"/>
              <a:gd name="connsiteY257" fmla="*/ 3607838 h 6858000"/>
              <a:gd name="connsiteX258" fmla="*/ 5515964 w 7467600"/>
              <a:gd name="connsiteY258" fmla="*/ 3378541 h 6858000"/>
              <a:gd name="connsiteX259" fmla="*/ 5453702 w 7467600"/>
              <a:gd name="connsiteY259" fmla="*/ 3090882 h 6858000"/>
              <a:gd name="connsiteX260" fmla="*/ 1238695 w 7467600"/>
              <a:gd name="connsiteY260" fmla="*/ 3076820 h 6858000"/>
              <a:gd name="connsiteX261" fmla="*/ 716371 w 7467600"/>
              <a:gd name="connsiteY261" fmla="*/ 3293249 h 6858000"/>
              <a:gd name="connsiteX262" fmla="*/ 579522 w 7467600"/>
              <a:gd name="connsiteY262" fmla="*/ 3371759 h 6858000"/>
              <a:gd name="connsiteX263" fmla="*/ 600288 w 7467600"/>
              <a:gd name="connsiteY263" fmla="*/ 3365555 h 6858000"/>
              <a:gd name="connsiteX264" fmla="*/ 840692 w 7467600"/>
              <a:gd name="connsiteY264" fmla="*/ 3284921 h 6858000"/>
              <a:gd name="connsiteX265" fmla="*/ 979248 w 7467600"/>
              <a:gd name="connsiteY265" fmla="*/ 3221003 h 6858000"/>
              <a:gd name="connsiteX266" fmla="*/ 1053282 w 7467600"/>
              <a:gd name="connsiteY266" fmla="*/ 3185247 h 6858000"/>
              <a:gd name="connsiteX267" fmla="*/ 1320603 w 7467600"/>
              <a:gd name="connsiteY267" fmla="*/ 3081281 h 6858000"/>
              <a:gd name="connsiteX268" fmla="*/ 1238695 w 7467600"/>
              <a:gd name="connsiteY268" fmla="*/ 3076820 h 6858000"/>
              <a:gd name="connsiteX269" fmla="*/ 5425627 w 7467600"/>
              <a:gd name="connsiteY269" fmla="*/ 2954192 h 6858000"/>
              <a:gd name="connsiteX270" fmla="*/ 5470770 w 7467600"/>
              <a:gd name="connsiteY270" fmla="*/ 3005435 h 6858000"/>
              <a:gd name="connsiteX271" fmla="*/ 5519779 w 7467600"/>
              <a:gd name="connsiteY271" fmla="*/ 4359223 h 6858000"/>
              <a:gd name="connsiteX272" fmla="*/ 5520293 w 7467600"/>
              <a:gd name="connsiteY272" fmla="*/ 4360602 h 6858000"/>
              <a:gd name="connsiteX273" fmla="*/ 5767221 w 7467600"/>
              <a:gd name="connsiteY273" fmla="*/ 4665564 h 6858000"/>
              <a:gd name="connsiteX274" fmla="*/ 6937169 w 7467600"/>
              <a:gd name="connsiteY274" fmla="*/ 4815941 h 6858000"/>
              <a:gd name="connsiteX275" fmla="*/ 6953922 w 7467600"/>
              <a:gd name="connsiteY275" fmla="*/ 4890068 h 6858000"/>
              <a:gd name="connsiteX276" fmla="*/ 6071359 w 7467600"/>
              <a:gd name="connsiteY276" fmla="*/ 4770770 h 6858000"/>
              <a:gd name="connsiteX277" fmla="*/ 6038839 w 7467600"/>
              <a:gd name="connsiteY277" fmla="*/ 4764474 h 6858000"/>
              <a:gd name="connsiteX278" fmla="*/ 6038706 w 7467600"/>
              <a:gd name="connsiteY278" fmla="*/ 4763847 h 6858000"/>
              <a:gd name="connsiteX279" fmla="*/ 6037784 w 7467600"/>
              <a:gd name="connsiteY279" fmla="*/ 4764270 h 6858000"/>
              <a:gd name="connsiteX280" fmla="*/ 6038839 w 7467600"/>
              <a:gd name="connsiteY280" fmla="*/ 4764474 h 6858000"/>
              <a:gd name="connsiteX281" fmla="*/ 6040338 w 7467600"/>
              <a:gd name="connsiteY281" fmla="*/ 4771418 h 6858000"/>
              <a:gd name="connsiteX282" fmla="*/ 6024488 w 7467600"/>
              <a:gd name="connsiteY282" fmla="*/ 4809903 h 6858000"/>
              <a:gd name="connsiteX283" fmla="*/ 5599771 w 7467600"/>
              <a:gd name="connsiteY283" fmla="*/ 5509652 h 6858000"/>
              <a:gd name="connsiteX284" fmla="*/ 5548843 w 7467600"/>
              <a:gd name="connsiteY284" fmla="*/ 5563845 h 6858000"/>
              <a:gd name="connsiteX285" fmla="*/ 5940952 w 7467600"/>
              <a:gd name="connsiteY285" fmla="*/ 6250028 h 6858000"/>
              <a:gd name="connsiteX286" fmla="*/ 6043441 w 7467600"/>
              <a:gd name="connsiteY286" fmla="*/ 6665847 h 6858000"/>
              <a:gd name="connsiteX287" fmla="*/ 6093432 w 7467600"/>
              <a:gd name="connsiteY287" fmla="*/ 6858000 h 6858000"/>
              <a:gd name="connsiteX288" fmla="*/ 6034344 w 7467600"/>
              <a:gd name="connsiteY288" fmla="*/ 6858000 h 6858000"/>
              <a:gd name="connsiteX289" fmla="*/ 6026679 w 7467600"/>
              <a:gd name="connsiteY289" fmla="*/ 6836959 h 6858000"/>
              <a:gd name="connsiteX290" fmla="*/ 5800441 w 7467600"/>
              <a:gd name="connsiteY290" fmla="*/ 6335286 h 6858000"/>
              <a:gd name="connsiteX291" fmla="*/ 5526562 w 7467600"/>
              <a:gd name="connsiteY291" fmla="*/ 5705388 h 6858000"/>
              <a:gd name="connsiteX292" fmla="*/ 5519640 w 7467600"/>
              <a:gd name="connsiteY292" fmla="*/ 5683774 h 6858000"/>
              <a:gd name="connsiteX293" fmla="*/ 5844559 w 7467600"/>
              <a:gd name="connsiteY293" fmla="*/ 6553349 h 6858000"/>
              <a:gd name="connsiteX294" fmla="*/ 5975994 w 7467600"/>
              <a:gd name="connsiteY294" fmla="*/ 6858000 h 6858000"/>
              <a:gd name="connsiteX295" fmla="*/ 5898547 w 7467600"/>
              <a:gd name="connsiteY295" fmla="*/ 6858000 h 6858000"/>
              <a:gd name="connsiteX296" fmla="*/ 5682041 w 7467600"/>
              <a:gd name="connsiteY296" fmla="*/ 6355860 h 6858000"/>
              <a:gd name="connsiteX297" fmla="*/ 5461758 w 7467600"/>
              <a:gd name="connsiteY297" fmla="*/ 5820220 h 6858000"/>
              <a:gd name="connsiteX298" fmla="*/ 5237282 w 7467600"/>
              <a:gd name="connsiteY298" fmla="*/ 6579086 h 6858000"/>
              <a:gd name="connsiteX299" fmla="*/ 5115009 w 7467600"/>
              <a:gd name="connsiteY299" fmla="*/ 6858000 h 6858000"/>
              <a:gd name="connsiteX300" fmla="*/ 5028074 w 7467600"/>
              <a:gd name="connsiteY300" fmla="*/ 6858000 h 6858000"/>
              <a:gd name="connsiteX301" fmla="*/ 5079508 w 7467600"/>
              <a:gd name="connsiteY301" fmla="*/ 6749074 h 6858000"/>
              <a:gd name="connsiteX302" fmla="*/ 5371846 w 7467600"/>
              <a:gd name="connsiteY302" fmla="*/ 5924413 h 6858000"/>
              <a:gd name="connsiteX303" fmla="*/ 5270512 w 7467600"/>
              <a:gd name="connsiteY303" fmla="*/ 6138975 h 6858000"/>
              <a:gd name="connsiteX304" fmla="*/ 5062409 w 7467600"/>
              <a:gd name="connsiteY304" fmla="*/ 6653544 h 6858000"/>
              <a:gd name="connsiteX305" fmla="*/ 5036628 w 7467600"/>
              <a:gd name="connsiteY305" fmla="*/ 6754247 h 6858000"/>
              <a:gd name="connsiteX306" fmla="*/ 5009112 w 7467600"/>
              <a:gd name="connsiteY306" fmla="*/ 6858000 h 6858000"/>
              <a:gd name="connsiteX307" fmla="*/ 4976679 w 7467600"/>
              <a:gd name="connsiteY307" fmla="*/ 6858000 h 6858000"/>
              <a:gd name="connsiteX308" fmla="*/ 5006537 w 7467600"/>
              <a:gd name="connsiteY308" fmla="*/ 6747068 h 6858000"/>
              <a:gd name="connsiteX309" fmla="*/ 5032723 w 7467600"/>
              <a:gd name="connsiteY309" fmla="*/ 6644957 h 6858000"/>
              <a:gd name="connsiteX310" fmla="*/ 5242949 w 7467600"/>
              <a:gd name="connsiteY310" fmla="*/ 6125175 h 6858000"/>
              <a:gd name="connsiteX311" fmla="*/ 5286321 w 7467600"/>
              <a:gd name="connsiteY311" fmla="*/ 6033555 h 6858000"/>
              <a:gd name="connsiteX312" fmla="*/ 5008210 w 7467600"/>
              <a:gd name="connsiteY312" fmla="*/ 6649194 h 6858000"/>
              <a:gd name="connsiteX313" fmla="*/ 4986321 w 7467600"/>
              <a:gd name="connsiteY313" fmla="*/ 6765687 h 6858000"/>
              <a:gd name="connsiteX314" fmla="*/ 4973474 w 7467600"/>
              <a:gd name="connsiteY314" fmla="*/ 6858000 h 6858000"/>
              <a:gd name="connsiteX315" fmla="*/ 4907178 w 7467600"/>
              <a:gd name="connsiteY315" fmla="*/ 6858000 h 6858000"/>
              <a:gd name="connsiteX316" fmla="*/ 4910810 w 7467600"/>
              <a:gd name="connsiteY316" fmla="*/ 6829660 h 6858000"/>
              <a:gd name="connsiteX317" fmla="*/ 4987461 w 7467600"/>
              <a:gd name="connsiteY317" fmla="*/ 6432994 h 6858000"/>
              <a:gd name="connsiteX318" fmla="*/ 5179262 w 7467600"/>
              <a:gd name="connsiteY318" fmla="*/ 6035044 h 6858000"/>
              <a:gd name="connsiteX319" fmla="*/ 4689678 w 7467600"/>
              <a:gd name="connsiteY319" fmla="*/ 6440241 h 6858000"/>
              <a:gd name="connsiteX320" fmla="*/ 4477543 w 7467600"/>
              <a:gd name="connsiteY320" fmla="*/ 6674836 h 6858000"/>
              <a:gd name="connsiteX321" fmla="*/ 4329957 w 7467600"/>
              <a:gd name="connsiteY321" fmla="*/ 6858000 h 6858000"/>
              <a:gd name="connsiteX322" fmla="*/ 4218595 w 7467600"/>
              <a:gd name="connsiteY322" fmla="*/ 6858000 h 6858000"/>
              <a:gd name="connsiteX323" fmla="*/ 4368888 w 7467600"/>
              <a:gd name="connsiteY323" fmla="*/ 6668412 h 6858000"/>
              <a:gd name="connsiteX324" fmla="*/ 4563091 w 7467600"/>
              <a:gd name="connsiteY324" fmla="*/ 6442508 h 6858000"/>
              <a:gd name="connsiteX325" fmla="*/ 5387324 w 7467600"/>
              <a:gd name="connsiteY325" fmla="*/ 5705830 h 6858000"/>
              <a:gd name="connsiteX326" fmla="*/ 5073620 w 7467600"/>
              <a:gd name="connsiteY326" fmla="*/ 5955437 h 6858000"/>
              <a:gd name="connsiteX327" fmla="*/ 4689789 w 7467600"/>
              <a:gd name="connsiteY327" fmla="*/ 6268382 h 6858000"/>
              <a:gd name="connsiteX328" fmla="*/ 4418722 w 7467600"/>
              <a:gd name="connsiteY328" fmla="*/ 6570886 h 6858000"/>
              <a:gd name="connsiteX329" fmla="*/ 4214944 w 7467600"/>
              <a:gd name="connsiteY329" fmla="*/ 6858000 h 6858000"/>
              <a:gd name="connsiteX330" fmla="*/ 4177898 w 7467600"/>
              <a:gd name="connsiteY330" fmla="*/ 6858000 h 6858000"/>
              <a:gd name="connsiteX331" fmla="*/ 4391597 w 7467600"/>
              <a:gd name="connsiteY331" fmla="*/ 6556370 h 6858000"/>
              <a:gd name="connsiteX332" fmla="*/ 4668889 w 7467600"/>
              <a:gd name="connsiteY332" fmla="*/ 6246399 h 6858000"/>
              <a:gd name="connsiteX333" fmla="*/ 5055427 w 7467600"/>
              <a:gd name="connsiteY333" fmla="*/ 5931476 h 6858000"/>
              <a:gd name="connsiteX334" fmla="*/ 5371814 w 7467600"/>
              <a:gd name="connsiteY334" fmla="*/ 5678975 h 6858000"/>
              <a:gd name="connsiteX335" fmla="*/ 4987918 w 7467600"/>
              <a:gd name="connsiteY335" fmla="*/ 5838701 h 6858000"/>
              <a:gd name="connsiteX336" fmla="*/ 4317146 w 7467600"/>
              <a:gd name="connsiteY336" fmla="*/ 6587716 h 6858000"/>
              <a:gd name="connsiteX337" fmla="*/ 4171627 w 7467600"/>
              <a:gd name="connsiteY337" fmla="*/ 6858000 h 6858000"/>
              <a:gd name="connsiteX338" fmla="*/ 4081585 w 7467600"/>
              <a:gd name="connsiteY338" fmla="*/ 6858000 h 6858000"/>
              <a:gd name="connsiteX339" fmla="*/ 4238603 w 7467600"/>
              <a:gd name="connsiteY339" fmla="*/ 6559341 h 6858000"/>
              <a:gd name="connsiteX340" fmla="*/ 4778333 w 7467600"/>
              <a:gd name="connsiteY340" fmla="*/ 5873626 h 6858000"/>
              <a:gd name="connsiteX341" fmla="*/ 5414185 w 7467600"/>
              <a:gd name="connsiteY341" fmla="*/ 5573882 h 6858000"/>
              <a:gd name="connsiteX342" fmla="*/ 5959648 w 7467600"/>
              <a:gd name="connsiteY342" fmla="*/ 4760797 h 6858000"/>
              <a:gd name="connsiteX343" fmla="*/ 5355019 w 7467600"/>
              <a:gd name="connsiteY343" fmla="*/ 4734672 h 6858000"/>
              <a:gd name="connsiteX344" fmla="*/ 5083565 w 7467600"/>
              <a:gd name="connsiteY344" fmla="*/ 5179121 h 6858000"/>
              <a:gd name="connsiteX345" fmla="*/ 4713577 w 7467600"/>
              <a:gd name="connsiteY345" fmla="*/ 5616803 h 6858000"/>
              <a:gd name="connsiteX346" fmla="*/ 3989559 w 7467600"/>
              <a:gd name="connsiteY346" fmla="*/ 6145945 h 6858000"/>
              <a:gd name="connsiteX347" fmla="*/ 3939824 w 7467600"/>
              <a:gd name="connsiteY347" fmla="*/ 6066900 h 6858000"/>
              <a:gd name="connsiteX348" fmla="*/ 4584537 w 7467600"/>
              <a:gd name="connsiteY348" fmla="*/ 5324826 h 6858000"/>
              <a:gd name="connsiteX349" fmla="*/ 5037105 w 7467600"/>
              <a:gd name="connsiteY349" fmla="*/ 5088765 h 6858000"/>
              <a:gd name="connsiteX350" fmla="*/ 5039930 w 7467600"/>
              <a:gd name="connsiteY350" fmla="*/ 5089585 h 6858000"/>
              <a:gd name="connsiteX351" fmla="*/ 5263764 w 7467600"/>
              <a:gd name="connsiteY351" fmla="*/ 4735525 h 6858000"/>
              <a:gd name="connsiteX352" fmla="*/ 4086300 w 7467600"/>
              <a:gd name="connsiteY352" fmla="*/ 4884599 h 6858000"/>
              <a:gd name="connsiteX353" fmla="*/ 4085485 w 7467600"/>
              <a:gd name="connsiteY353" fmla="*/ 4899070 h 6858000"/>
              <a:gd name="connsiteX354" fmla="*/ 3871915 w 7467600"/>
              <a:gd name="connsiteY354" fmla="*/ 5253645 h 6858000"/>
              <a:gd name="connsiteX355" fmla="*/ 3799374 w 7467600"/>
              <a:gd name="connsiteY355" fmla="*/ 5466127 h 6858000"/>
              <a:gd name="connsiteX356" fmla="*/ 3498850 w 7467600"/>
              <a:gd name="connsiteY356" fmla="*/ 6661888 h 6858000"/>
              <a:gd name="connsiteX357" fmla="*/ 3399216 w 7467600"/>
              <a:gd name="connsiteY357" fmla="*/ 6858000 h 6858000"/>
              <a:gd name="connsiteX358" fmla="*/ 3303688 w 7467600"/>
              <a:gd name="connsiteY358" fmla="*/ 6858000 h 6858000"/>
              <a:gd name="connsiteX359" fmla="*/ 3391774 w 7467600"/>
              <a:gd name="connsiteY359" fmla="*/ 6697181 h 6858000"/>
              <a:gd name="connsiteX360" fmla="*/ 3735540 w 7467600"/>
              <a:gd name="connsiteY360" fmla="*/ 5546923 h 6858000"/>
              <a:gd name="connsiteX361" fmla="*/ 3729438 w 7467600"/>
              <a:gd name="connsiteY361" fmla="*/ 5569058 h 6858000"/>
              <a:gd name="connsiteX362" fmla="*/ 3707782 w 7467600"/>
              <a:gd name="connsiteY362" fmla="*/ 5644908 h 6858000"/>
              <a:gd name="connsiteX363" fmla="*/ 3583827 w 7467600"/>
              <a:gd name="connsiteY363" fmla="*/ 6039215 h 6858000"/>
              <a:gd name="connsiteX364" fmla="*/ 3547861 w 7467600"/>
              <a:gd name="connsiteY364" fmla="*/ 6129609 h 6858000"/>
              <a:gd name="connsiteX365" fmla="*/ 3490905 w 7467600"/>
              <a:gd name="connsiteY365" fmla="*/ 6277660 h 6858000"/>
              <a:gd name="connsiteX366" fmla="*/ 3455859 w 7467600"/>
              <a:gd name="connsiteY366" fmla="*/ 6391301 h 6858000"/>
              <a:gd name="connsiteX367" fmla="*/ 3429112 w 7467600"/>
              <a:gd name="connsiteY367" fmla="*/ 6479469 h 6858000"/>
              <a:gd name="connsiteX368" fmla="*/ 3304862 w 7467600"/>
              <a:gd name="connsiteY368" fmla="*/ 6796476 h 6858000"/>
              <a:gd name="connsiteX369" fmla="*/ 3276071 w 7467600"/>
              <a:gd name="connsiteY369" fmla="*/ 6858000 h 6858000"/>
              <a:gd name="connsiteX370" fmla="*/ 3240805 w 7467600"/>
              <a:gd name="connsiteY370" fmla="*/ 6858000 h 6858000"/>
              <a:gd name="connsiteX371" fmla="*/ 3275917 w 7467600"/>
              <a:gd name="connsiteY371" fmla="*/ 6783192 h 6858000"/>
              <a:gd name="connsiteX372" fmla="*/ 3399358 w 7467600"/>
              <a:gd name="connsiteY372" fmla="*/ 6469011 h 6858000"/>
              <a:gd name="connsiteX373" fmla="*/ 3425650 w 7467600"/>
              <a:gd name="connsiteY373" fmla="*/ 6381333 h 6858000"/>
              <a:gd name="connsiteX374" fmla="*/ 3460661 w 7467600"/>
              <a:gd name="connsiteY374" fmla="*/ 6266763 h 6858000"/>
              <a:gd name="connsiteX375" fmla="*/ 3518021 w 7467600"/>
              <a:gd name="connsiteY375" fmla="*/ 6117298 h 6858000"/>
              <a:gd name="connsiteX376" fmla="*/ 3554035 w 7467600"/>
              <a:gd name="connsiteY376" fmla="*/ 6027832 h 6858000"/>
              <a:gd name="connsiteX377" fmla="*/ 3677174 w 7467600"/>
              <a:gd name="connsiteY377" fmla="*/ 5636351 h 6858000"/>
              <a:gd name="connsiteX378" fmla="*/ 3698819 w 7467600"/>
              <a:gd name="connsiteY378" fmla="*/ 5560503 h 6858000"/>
              <a:gd name="connsiteX379" fmla="*/ 3702094 w 7467600"/>
              <a:gd name="connsiteY379" fmla="*/ 5549194 h 6858000"/>
              <a:gd name="connsiteX380" fmla="*/ 3398355 w 7467600"/>
              <a:gd name="connsiteY380" fmla="*/ 6094603 h 6858000"/>
              <a:gd name="connsiteX381" fmla="*/ 3193941 w 7467600"/>
              <a:gd name="connsiteY381" fmla="*/ 6798775 h 6858000"/>
              <a:gd name="connsiteX382" fmla="*/ 3184140 w 7467600"/>
              <a:gd name="connsiteY382" fmla="*/ 6858000 h 6858000"/>
              <a:gd name="connsiteX383" fmla="*/ 3099978 w 7467600"/>
              <a:gd name="connsiteY383" fmla="*/ 6858000 h 6858000"/>
              <a:gd name="connsiteX384" fmla="*/ 3101556 w 7467600"/>
              <a:gd name="connsiteY384" fmla="*/ 6843337 h 6858000"/>
              <a:gd name="connsiteX385" fmla="*/ 3370162 w 7467600"/>
              <a:gd name="connsiteY385" fmla="*/ 5785550 h 6858000"/>
              <a:gd name="connsiteX386" fmla="*/ 3746477 w 7467600"/>
              <a:gd name="connsiteY386" fmla="*/ 5377889 h 6858000"/>
              <a:gd name="connsiteX387" fmla="*/ 3863399 w 7467600"/>
              <a:gd name="connsiteY387" fmla="*/ 5087257 h 6858000"/>
              <a:gd name="connsiteX388" fmla="*/ 3968712 w 7467600"/>
              <a:gd name="connsiteY388" fmla="*/ 4913989 h 6858000"/>
              <a:gd name="connsiteX389" fmla="*/ 2792390 w 7467600"/>
              <a:gd name="connsiteY389" fmla="*/ 5382974 h 6858000"/>
              <a:gd name="connsiteX390" fmla="*/ 2714982 w 7467600"/>
              <a:gd name="connsiteY390" fmla="*/ 5427051 h 6858000"/>
              <a:gd name="connsiteX391" fmla="*/ 2813361 w 7467600"/>
              <a:gd name="connsiteY391" fmla="*/ 6023912 h 6858000"/>
              <a:gd name="connsiteX392" fmla="*/ 2688430 w 7467600"/>
              <a:gd name="connsiteY392" fmla="*/ 6801564 h 6858000"/>
              <a:gd name="connsiteX393" fmla="*/ 2629626 w 7467600"/>
              <a:gd name="connsiteY393" fmla="*/ 6763394 h 6858000"/>
              <a:gd name="connsiteX394" fmla="*/ 2565328 w 7467600"/>
              <a:gd name="connsiteY394" fmla="*/ 5516399 h 6858000"/>
              <a:gd name="connsiteX395" fmla="*/ 1922999 w 7467600"/>
              <a:gd name="connsiteY395" fmla="*/ 5980343 h 6858000"/>
              <a:gd name="connsiteX396" fmla="*/ 1950261 w 7467600"/>
              <a:gd name="connsiteY396" fmla="*/ 6405858 h 6858000"/>
              <a:gd name="connsiteX397" fmla="*/ 2365554 w 7467600"/>
              <a:gd name="connsiteY397" fmla="*/ 6759107 h 6858000"/>
              <a:gd name="connsiteX398" fmla="*/ 2424142 w 7467600"/>
              <a:gd name="connsiteY398" fmla="*/ 6858000 h 6858000"/>
              <a:gd name="connsiteX399" fmla="*/ 2395994 w 7467600"/>
              <a:gd name="connsiteY399" fmla="*/ 6858000 h 6858000"/>
              <a:gd name="connsiteX400" fmla="*/ 2392863 w 7467600"/>
              <a:gd name="connsiteY400" fmla="*/ 6852964 h 6858000"/>
              <a:gd name="connsiteX401" fmla="*/ 2017589 w 7467600"/>
              <a:gd name="connsiteY401" fmla="*/ 6493982 h 6858000"/>
              <a:gd name="connsiteX402" fmla="*/ 2147336 w 7467600"/>
              <a:gd name="connsiteY402" fmla="*/ 6594052 h 6858000"/>
              <a:gd name="connsiteX403" fmla="*/ 2207047 w 7467600"/>
              <a:gd name="connsiteY403" fmla="*/ 6654540 h 6858000"/>
              <a:gd name="connsiteX404" fmla="*/ 2299106 w 7467600"/>
              <a:gd name="connsiteY404" fmla="*/ 6778931 h 6858000"/>
              <a:gd name="connsiteX405" fmla="*/ 2314430 w 7467600"/>
              <a:gd name="connsiteY405" fmla="*/ 6801144 h 6858000"/>
              <a:gd name="connsiteX406" fmla="*/ 2352406 w 7467600"/>
              <a:gd name="connsiteY406" fmla="*/ 6858000 h 6858000"/>
              <a:gd name="connsiteX407" fmla="*/ 2314492 w 7467600"/>
              <a:gd name="connsiteY407" fmla="*/ 6858000 h 6858000"/>
              <a:gd name="connsiteX408" fmla="*/ 2288095 w 7467600"/>
              <a:gd name="connsiteY408" fmla="*/ 6818030 h 6858000"/>
              <a:gd name="connsiteX409" fmla="*/ 2272768 w 7467600"/>
              <a:gd name="connsiteY409" fmla="*/ 6795822 h 6858000"/>
              <a:gd name="connsiteX410" fmla="*/ 2182715 w 7467600"/>
              <a:gd name="connsiteY410" fmla="*/ 6675071 h 6858000"/>
              <a:gd name="connsiteX411" fmla="*/ 2032061 w 7467600"/>
              <a:gd name="connsiteY411" fmla="*/ 6541380 h 6858000"/>
              <a:gd name="connsiteX412" fmla="*/ 2257220 w 7467600"/>
              <a:gd name="connsiteY412" fmla="*/ 6826257 h 6858000"/>
              <a:gd name="connsiteX413" fmla="*/ 2281324 w 7467600"/>
              <a:gd name="connsiteY413" fmla="*/ 6858000 h 6858000"/>
              <a:gd name="connsiteX414" fmla="*/ 2242860 w 7467600"/>
              <a:gd name="connsiteY414" fmla="*/ 6858000 h 6858000"/>
              <a:gd name="connsiteX415" fmla="*/ 2232818 w 7467600"/>
              <a:gd name="connsiteY415" fmla="*/ 6844926 h 6858000"/>
              <a:gd name="connsiteX416" fmla="*/ 1990172 w 7467600"/>
              <a:gd name="connsiteY416" fmla="*/ 6542121 h 6858000"/>
              <a:gd name="connsiteX417" fmla="*/ 2124090 w 7467600"/>
              <a:gd name="connsiteY417" fmla="*/ 6761017 h 6858000"/>
              <a:gd name="connsiteX418" fmla="*/ 2200380 w 7467600"/>
              <a:gd name="connsiteY418" fmla="*/ 6858000 h 6858000"/>
              <a:gd name="connsiteX419" fmla="*/ 2147507 w 7467600"/>
              <a:gd name="connsiteY419" fmla="*/ 6858000 h 6858000"/>
              <a:gd name="connsiteX420" fmla="*/ 2070668 w 7467600"/>
              <a:gd name="connsiteY420" fmla="*/ 6761520 h 6858000"/>
              <a:gd name="connsiteX421" fmla="*/ 1975142 w 7467600"/>
              <a:gd name="connsiteY421" fmla="*/ 6585570 h 6858000"/>
              <a:gd name="connsiteX422" fmla="*/ 2050035 w 7467600"/>
              <a:gd name="connsiteY422" fmla="*/ 6813345 h 6858000"/>
              <a:gd name="connsiteX423" fmla="*/ 2063025 w 7467600"/>
              <a:gd name="connsiteY423" fmla="*/ 6858000 h 6858000"/>
              <a:gd name="connsiteX424" fmla="*/ 2021675 w 7467600"/>
              <a:gd name="connsiteY424" fmla="*/ 6858000 h 6858000"/>
              <a:gd name="connsiteX425" fmla="*/ 2019308 w 7467600"/>
              <a:gd name="connsiteY425" fmla="*/ 6847118 h 6858000"/>
              <a:gd name="connsiteX426" fmla="*/ 1938835 w 7467600"/>
              <a:gd name="connsiteY426" fmla="*/ 6551160 h 6858000"/>
              <a:gd name="connsiteX427" fmla="*/ 1953230 w 7467600"/>
              <a:gd name="connsiteY427" fmla="*/ 6759699 h 6858000"/>
              <a:gd name="connsiteX428" fmla="*/ 1956763 w 7467600"/>
              <a:gd name="connsiteY428" fmla="*/ 6778191 h 6858000"/>
              <a:gd name="connsiteX429" fmla="*/ 1967925 w 7467600"/>
              <a:gd name="connsiteY429" fmla="*/ 6858000 h 6858000"/>
              <a:gd name="connsiteX430" fmla="*/ 1936622 w 7467600"/>
              <a:gd name="connsiteY430" fmla="*/ 6858000 h 6858000"/>
              <a:gd name="connsiteX431" fmla="*/ 1926261 w 7467600"/>
              <a:gd name="connsiteY431" fmla="*/ 6784064 h 6858000"/>
              <a:gd name="connsiteX432" fmla="*/ 1922724 w 7467600"/>
              <a:gd name="connsiteY432" fmla="*/ 6765577 h 6858000"/>
              <a:gd name="connsiteX433" fmla="*/ 1904650 w 7467600"/>
              <a:gd name="connsiteY433" fmla="*/ 6639616 h 6858000"/>
              <a:gd name="connsiteX434" fmla="*/ 1885273 w 7467600"/>
              <a:gd name="connsiteY434" fmla="*/ 6858000 h 6858000"/>
              <a:gd name="connsiteX435" fmla="*/ 1854363 w 7467600"/>
              <a:gd name="connsiteY435" fmla="*/ 6858000 h 6858000"/>
              <a:gd name="connsiteX436" fmla="*/ 1880391 w 7467600"/>
              <a:gd name="connsiteY436" fmla="*/ 6603796 h 6858000"/>
              <a:gd name="connsiteX437" fmla="*/ 1818273 w 7467600"/>
              <a:gd name="connsiteY437" fmla="*/ 6715729 h 6858000"/>
              <a:gd name="connsiteX438" fmla="*/ 1794691 w 7467600"/>
              <a:gd name="connsiteY438" fmla="*/ 6843239 h 6858000"/>
              <a:gd name="connsiteX439" fmla="*/ 1794914 w 7467600"/>
              <a:gd name="connsiteY439" fmla="*/ 6858000 h 6858000"/>
              <a:gd name="connsiteX440" fmla="*/ 1746128 w 7467600"/>
              <a:gd name="connsiteY440" fmla="*/ 6858000 h 6858000"/>
              <a:gd name="connsiteX441" fmla="*/ 1753934 w 7467600"/>
              <a:gd name="connsiteY441" fmla="*/ 6724796 h 6858000"/>
              <a:gd name="connsiteX442" fmla="*/ 1792053 w 7467600"/>
              <a:gd name="connsiteY442" fmla="*/ 6572396 h 6858000"/>
              <a:gd name="connsiteX443" fmla="*/ 1862248 w 7467600"/>
              <a:gd name="connsiteY443" fmla="*/ 6266397 h 6858000"/>
              <a:gd name="connsiteX444" fmla="*/ 1862250 w 7467600"/>
              <a:gd name="connsiteY444" fmla="*/ 6033531 h 6858000"/>
              <a:gd name="connsiteX445" fmla="*/ 1211999 w 7467600"/>
              <a:gd name="connsiteY445" fmla="*/ 6683610 h 6858000"/>
              <a:gd name="connsiteX446" fmla="*/ 1213266 w 7467600"/>
              <a:gd name="connsiteY446" fmla="*/ 6691947 h 6858000"/>
              <a:gd name="connsiteX447" fmla="*/ 1203370 w 7467600"/>
              <a:gd name="connsiteY447" fmla="*/ 6850676 h 6858000"/>
              <a:gd name="connsiteX448" fmla="*/ 1203671 w 7467600"/>
              <a:gd name="connsiteY448" fmla="*/ 6858000 h 6858000"/>
              <a:gd name="connsiteX449" fmla="*/ 1143180 w 7467600"/>
              <a:gd name="connsiteY449" fmla="*/ 6858000 h 6858000"/>
              <a:gd name="connsiteX450" fmla="*/ 1142176 w 7467600"/>
              <a:gd name="connsiteY450" fmla="*/ 6766045 h 6858000"/>
              <a:gd name="connsiteX451" fmla="*/ 1067484 w 7467600"/>
              <a:gd name="connsiteY451" fmla="*/ 6858000 h 6858000"/>
              <a:gd name="connsiteX452" fmla="*/ 953928 w 7467600"/>
              <a:gd name="connsiteY452" fmla="*/ 6858000 h 6858000"/>
              <a:gd name="connsiteX453" fmla="*/ 959715 w 7467600"/>
              <a:gd name="connsiteY453" fmla="*/ 6850185 h 6858000"/>
              <a:gd name="connsiteX454" fmla="*/ 1483788 w 7467600"/>
              <a:gd name="connsiteY454" fmla="*/ 6259174 h 6858000"/>
              <a:gd name="connsiteX455" fmla="*/ 1100671 w 7467600"/>
              <a:gd name="connsiteY455" fmla="*/ 6252137 h 6858000"/>
              <a:gd name="connsiteX456" fmla="*/ 1090144 w 7467600"/>
              <a:gd name="connsiteY456" fmla="*/ 6256748 h 6858000"/>
              <a:gd name="connsiteX457" fmla="*/ 1095872 w 7467600"/>
              <a:gd name="connsiteY457" fmla="*/ 6271892 h 6858000"/>
              <a:gd name="connsiteX458" fmla="*/ 262785 w 7467600"/>
              <a:gd name="connsiteY458" fmla="*/ 6845450 h 6858000"/>
              <a:gd name="connsiteX459" fmla="*/ 209968 w 7467600"/>
              <a:gd name="connsiteY459" fmla="*/ 6770713 h 6858000"/>
              <a:gd name="connsiteX460" fmla="*/ 873460 w 7467600"/>
              <a:gd name="connsiteY460" fmla="*/ 6253768 h 6858000"/>
              <a:gd name="connsiteX461" fmla="*/ 192686 w 7467600"/>
              <a:gd name="connsiteY461" fmla="*/ 5849257 h 6858000"/>
              <a:gd name="connsiteX462" fmla="*/ 4696 w 7467600"/>
              <a:gd name="connsiteY462" fmla="*/ 5697668 h 6858000"/>
              <a:gd name="connsiteX463" fmla="*/ 0 w 7467600"/>
              <a:gd name="connsiteY463" fmla="*/ 5689984 h 6858000"/>
              <a:gd name="connsiteX464" fmla="*/ 0 w 7467600"/>
              <a:gd name="connsiteY464" fmla="*/ 5513472 h 6858000"/>
              <a:gd name="connsiteX465" fmla="*/ 174101 w 7467600"/>
              <a:gd name="connsiteY465" fmla="*/ 5620277 h 6858000"/>
              <a:gd name="connsiteX466" fmla="*/ 891800 w 7467600"/>
              <a:gd name="connsiteY466" fmla="*/ 6036935 h 6858000"/>
              <a:gd name="connsiteX467" fmla="*/ 1072219 w 7467600"/>
              <a:gd name="connsiteY467" fmla="*/ 6169443 h 6858000"/>
              <a:gd name="connsiteX468" fmla="*/ 1074117 w 7467600"/>
              <a:gd name="connsiteY468" fmla="*/ 6170301 h 6858000"/>
              <a:gd name="connsiteX469" fmla="*/ 1083114 w 7467600"/>
              <a:gd name="connsiteY469" fmla="*/ 6174131 h 6858000"/>
              <a:gd name="connsiteX470" fmla="*/ 1543010 w 7467600"/>
              <a:gd name="connsiteY470" fmla="*/ 6191140 h 6858000"/>
              <a:gd name="connsiteX471" fmla="*/ 1551080 w 7467600"/>
              <a:gd name="connsiteY471" fmla="*/ 6195006 h 6858000"/>
              <a:gd name="connsiteX472" fmla="*/ 2345443 w 7467600"/>
              <a:gd name="connsiteY472" fmla="*/ 5549882 h 6858000"/>
              <a:gd name="connsiteX473" fmla="*/ 1721499 w 7467600"/>
              <a:gd name="connsiteY473" fmla="*/ 5599969 h 6858000"/>
              <a:gd name="connsiteX474" fmla="*/ 767716 w 7467600"/>
              <a:gd name="connsiteY474" fmla="*/ 5472768 h 6858000"/>
              <a:gd name="connsiteX475" fmla="*/ 722147 w 7467600"/>
              <a:gd name="connsiteY475" fmla="*/ 5393091 h 6858000"/>
              <a:gd name="connsiteX476" fmla="*/ 1485552 w 7467600"/>
              <a:gd name="connsiteY476" fmla="*/ 5313202 h 6858000"/>
              <a:gd name="connsiteX477" fmla="*/ 2143004 w 7467600"/>
              <a:gd name="connsiteY477" fmla="*/ 5402420 h 6858000"/>
              <a:gd name="connsiteX478" fmla="*/ 1933391 w 7467600"/>
              <a:gd name="connsiteY478" fmla="*/ 5156971 h 6858000"/>
              <a:gd name="connsiteX479" fmla="*/ 1827118 w 7467600"/>
              <a:gd name="connsiteY479" fmla="*/ 4968410 h 6858000"/>
              <a:gd name="connsiteX480" fmla="*/ 1837349 w 7467600"/>
              <a:gd name="connsiteY480" fmla="*/ 4956357 h 6858000"/>
              <a:gd name="connsiteX481" fmla="*/ 2162835 w 7467600"/>
              <a:gd name="connsiteY481" fmla="*/ 5187853 h 6858000"/>
              <a:gd name="connsiteX482" fmla="*/ 2257167 w 7467600"/>
              <a:gd name="connsiteY482" fmla="*/ 5462123 h 6858000"/>
              <a:gd name="connsiteX483" fmla="*/ 2261598 w 7467600"/>
              <a:gd name="connsiteY483" fmla="*/ 5467998 h 6858000"/>
              <a:gd name="connsiteX484" fmla="*/ 2437177 w 7467600"/>
              <a:gd name="connsiteY484" fmla="*/ 5479608 h 6858000"/>
              <a:gd name="connsiteX485" fmla="*/ 2445247 w 7467600"/>
              <a:gd name="connsiteY485" fmla="*/ 5483476 h 6858000"/>
              <a:gd name="connsiteX486" fmla="*/ 2743626 w 7467600"/>
              <a:gd name="connsiteY486" fmla="*/ 5304819 h 6858000"/>
              <a:gd name="connsiteX487" fmla="*/ 3048102 w 7467600"/>
              <a:gd name="connsiteY487" fmla="*/ 5150595 h 6858000"/>
              <a:gd name="connsiteX488" fmla="*/ 1799414 w 7467600"/>
              <a:gd name="connsiteY488" fmla="*/ 4694732 h 6858000"/>
              <a:gd name="connsiteX489" fmla="*/ 1771735 w 7467600"/>
              <a:gd name="connsiteY489" fmla="*/ 4619929 h 6858000"/>
              <a:gd name="connsiteX490" fmla="*/ 3104273 w 7467600"/>
              <a:gd name="connsiteY490" fmla="*/ 5076159 h 6858000"/>
              <a:gd name="connsiteX491" fmla="*/ 3113245 w 7467600"/>
              <a:gd name="connsiteY491" fmla="*/ 5090705 h 6858000"/>
              <a:gd name="connsiteX492" fmla="*/ 3126294 w 7467600"/>
              <a:gd name="connsiteY492" fmla="*/ 5114400 h 6858000"/>
              <a:gd name="connsiteX493" fmla="*/ 3937433 w 7467600"/>
              <a:gd name="connsiteY493" fmla="*/ 4830473 h 6858000"/>
              <a:gd name="connsiteX494" fmla="*/ 3590475 w 7467600"/>
              <a:gd name="connsiteY494" fmla="*/ 4597974 h 6858000"/>
              <a:gd name="connsiteX495" fmla="*/ 3100264 w 7467600"/>
              <a:gd name="connsiteY495" fmla="*/ 4579845 h 6858000"/>
              <a:gd name="connsiteX496" fmla="*/ 2183576 w 7467600"/>
              <a:gd name="connsiteY496" fmla="*/ 4227150 h 6858000"/>
              <a:gd name="connsiteX497" fmla="*/ 2151029 w 7467600"/>
              <a:gd name="connsiteY497" fmla="*/ 4146947 h 6858000"/>
              <a:gd name="connsiteX498" fmla="*/ 3563434 w 7467600"/>
              <a:gd name="connsiteY498" fmla="*/ 4469115 h 6858000"/>
              <a:gd name="connsiteX499" fmla="*/ 3177952 w 7467600"/>
              <a:gd name="connsiteY499" fmla="*/ 3657386 h 6858000"/>
              <a:gd name="connsiteX500" fmla="*/ 3189263 w 7467600"/>
              <a:gd name="connsiteY500" fmla="*/ 3625726 h 6858000"/>
              <a:gd name="connsiteX501" fmla="*/ 3560912 w 7467600"/>
              <a:gd name="connsiteY501" fmla="*/ 4079863 h 6858000"/>
              <a:gd name="connsiteX502" fmla="*/ 3626636 w 7467600"/>
              <a:gd name="connsiteY502" fmla="*/ 4512230 h 6858000"/>
              <a:gd name="connsiteX503" fmla="*/ 3653088 w 7467600"/>
              <a:gd name="connsiteY503" fmla="*/ 4521417 h 6858000"/>
              <a:gd name="connsiteX504" fmla="*/ 3988128 w 7467600"/>
              <a:gd name="connsiteY504" fmla="*/ 4817267 h 6858000"/>
              <a:gd name="connsiteX505" fmla="*/ 4830582 w 7467600"/>
              <a:gd name="connsiteY505" fmla="*/ 4676000 h 6858000"/>
              <a:gd name="connsiteX506" fmla="*/ 4830100 w 7467600"/>
              <a:gd name="connsiteY506" fmla="*/ 4675554 h 6858000"/>
              <a:gd name="connsiteX507" fmla="*/ 4036318 w 7467600"/>
              <a:gd name="connsiteY507" fmla="*/ 4147013 h 6858000"/>
              <a:gd name="connsiteX508" fmla="*/ 3432098 w 7467600"/>
              <a:gd name="connsiteY508" fmla="*/ 3537312 h 6858000"/>
              <a:gd name="connsiteX509" fmla="*/ 3446761 w 7467600"/>
              <a:gd name="connsiteY509" fmla="*/ 3461278 h 6858000"/>
              <a:gd name="connsiteX510" fmla="*/ 4419733 w 7467600"/>
              <a:gd name="connsiteY510" fmla="*/ 3963555 h 6858000"/>
              <a:gd name="connsiteX511" fmla="*/ 4781371 w 7467600"/>
              <a:gd name="connsiteY511" fmla="*/ 4458604 h 6858000"/>
              <a:gd name="connsiteX512" fmla="*/ 4780440 w 7467600"/>
              <a:gd name="connsiteY512" fmla="*/ 4470290 h 6858000"/>
              <a:gd name="connsiteX513" fmla="*/ 4898954 w 7467600"/>
              <a:gd name="connsiteY513" fmla="*/ 4662092 h 6858000"/>
              <a:gd name="connsiteX514" fmla="*/ 4900699 w 7467600"/>
              <a:gd name="connsiteY514" fmla="*/ 4670867 h 6858000"/>
              <a:gd name="connsiteX515" fmla="*/ 5714511 w 7467600"/>
              <a:gd name="connsiteY515" fmla="*/ 4663483 h 6858000"/>
              <a:gd name="connsiteX516" fmla="*/ 5464793 w 7467600"/>
              <a:gd name="connsiteY516" fmla="*/ 4393556 h 6858000"/>
              <a:gd name="connsiteX517" fmla="*/ 5461897 w 7467600"/>
              <a:gd name="connsiteY517" fmla="*/ 4390879 h 6858000"/>
              <a:gd name="connsiteX518" fmla="*/ 4294126 w 7467600"/>
              <a:gd name="connsiteY518" fmla="*/ 3303048 h 6858000"/>
              <a:gd name="connsiteX519" fmla="*/ 4305321 w 7467600"/>
              <a:gd name="connsiteY519" fmla="*/ 3256953 h 6858000"/>
              <a:gd name="connsiteX520" fmla="*/ 4949299 w 7467600"/>
              <a:gd name="connsiteY520" fmla="*/ 3766336 h 6858000"/>
              <a:gd name="connsiteX521" fmla="*/ 5291452 w 7467600"/>
              <a:gd name="connsiteY521" fmla="*/ 4076801 h 6858000"/>
              <a:gd name="connsiteX522" fmla="*/ 5434998 w 7467600"/>
              <a:gd name="connsiteY522" fmla="*/ 4254100 h 6858000"/>
              <a:gd name="connsiteX523" fmla="*/ 5351015 w 7467600"/>
              <a:gd name="connsiteY523" fmla="*/ 3760989 h 6858000"/>
              <a:gd name="connsiteX524" fmla="*/ 5413780 w 7467600"/>
              <a:gd name="connsiteY524" fmla="*/ 2966265 h 6858000"/>
              <a:gd name="connsiteX525" fmla="*/ 5425627 w 7467600"/>
              <a:gd name="connsiteY525" fmla="*/ 2954192 h 6858000"/>
              <a:gd name="connsiteX526" fmla="*/ 6604735 w 7467600"/>
              <a:gd name="connsiteY526" fmla="*/ 2041381 h 6858000"/>
              <a:gd name="connsiteX527" fmla="*/ 7204487 w 7467600"/>
              <a:gd name="connsiteY527" fmla="*/ 2742112 h 6858000"/>
              <a:gd name="connsiteX528" fmla="*/ 7131592 w 7467600"/>
              <a:gd name="connsiteY528" fmla="*/ 2672096 h 6858000"/>
              <a:gd name="connsiteX529" fmla="*/ 6996344 w 7467600"/>
              <a:gd name="connsiteY529" fmla="*/ 2518310 h 6858000"/>
              <a:gd name="connsiteX530" fmla="*/ 6735495 w 7467600"/>
              <a:gd name="connsiteY530" fmla="*/ 2196890 h 6858000"/>
              <a:gd name="connsiteX531" fmla="*/ 6721901 w 7467600"/>
              <a:gd name="connsiteY531" fmla="*/ 2179274 h 6858000"/>
              <a:gd name="connsiteX532" fmla="*/ 6604735 w 7467600"/>
              <a:gd name="connsiteY532" fmla="*/ 2041381 h 6858000"/>
              <a:gd name="connsiteX533" fmla="*/ 6591670 w 7467600"/>
              <a:gd name="connsiteY533" fmla="*/ 1988277 h 6858000"/>
              <a:gd name="connsiteX534" fmla="*/ 6747349 w 7467600"/>
              <a:gd name="connsiteY534" fmla="*/ 2160069 h 6858000"/>
              <a:gd name="connsiteX535" fmla="*/ 6760943 w 7467600"/>
              <a:gd name="connsiteY535" fmla="*/ 2177686 h 6858000"/>
              <a:gd name="connsiteX536" fmla="*/ 7021065 w 7467600"/>
              <a:gd name="connsiteY536" fmla="*/ 2498102 h 6858000"/>
              <a:gd name="connsiteX537" fmla="*/ 7155223 w 7467600"/>
              <a:gd name="connsiteY537" fmla="*/ 2650386 h 6858000"/>
              <a:gd name="connsiteX538" fmla="*/ 7203167 w 7467600"/>
              <a:gd name="connsiteY538" fmla="*/ 2697288 h 6858000"/>
              <a:gd name="connsiteX539" fmla="*/ 6937703 w 7467600"/>
              <a:gd name="connsiteY539" fmla="*/ 2321981 h 6858000"/>
              <a:gd name="connsiteX540" fmla="*/ 6591670 w 7467600"/>
              <a:gd name="connsiteY540" fmla="*/ 1988277 h 6858000"/>
              <a:gd name="connsiteX541" fmla="*/ 5798671 w 7467600"/>
              <a:gd name="connsiteY541" fmla="*/ 1981601 h 6858000"/>
              <a:gd name="connsiteX542" fmla="*/ 5754709 w 7467600"/>
              <a:gd name="connsiteY542" fmla="*/ 2071454 h 6858000"/>
              <a:gd name="connsiteX543" fmla="*/ 5763044 w 7467600"/>
              <a:gd name="connsiteY543" fmla="*/ 2842206 h 6858000"/>
              <a:gd name="connsiteX544" fmla="*/ 5764974 w 7467600"/>
              <a:gd name="connsiteY544" fmla="*/ 2799609 h 6858000"/>
              <a:gd name="connsiteX545" fmla="*/ 5767665 w 7467600"/>
              <a:gd name="connsiteY545" fmla="*/ 2666409 h 6858000"/>
              <a:gd name="connsiteX546" fmla="*/ 5763055 w 7467600"/>
              <a:gd name="connsiteY546" fmla="*/ 2579705 h 6858000"/>
              <a:gd name="connsiteX547" fmla="*/ 5758079 w 7467600"/>
              <a:gd name="connsiteY547" fmla="*/ 2492508 h 6858000"/>
              <a:gd name="connsiteX548" fmla="*/ 5779325 w 7467600"/>
              <a:gd name="connsiteY548" fmla="*/ 2197069 h 6858000"/>
              <a:gd name="connsiteX549" fmla="*/ 5798671 w 7467600"/>
              <a:gd name="connsiteY549" fmla="*/ 1981601 h 6858000"/>
              <a:gd name="connsiteX550" fmla="*/ 5829202 w 7467600"/>
              <a:gd name="connsiteY550" fmla="*/ 1971679 h 6858000"/>
              <a:gd name="connsiteX551" fmla="*/ 5809558 w 7467600"/>
              <a:gd name="connsiteY551" fmla="*/ 2198043 h 6858000"/>
              <a:gd name="connsiteX552" fmla="*/ 5788653 w 7467600"/>
              <a:gd name="connsiteY552" fmla="*/ 2489430 h 6858000"/>
              <a:gd name="connsiteX553" fmla="*/ 5793439 w 7467600"/>
              <a:gd name="connsiteY553" fmla="*/ 2575235 h 6858000"/>
              <a:gd name="connsiteX554" fmla="*/ 5796837 w 7467600"/>
              <a:gd name="connsiteY554" fmla="*/ 2637633 h 6858000"/>
              <a:gd name="connsiteX555" fmla="*/ 5818614 w 7467600"/>
              <a:gd name="connsiteY555" fmla="*/ 2473055 h 6858000"/>
              <a:gd name="connsiteX556" fmla="*/ 5829202 w 7467600"/>
              <a:gd name="connsiteY556" fmla="*/ 1971679 h 6858000"/>
              <a:gd name="connsiteX557" fmla="*/ 5911389 w 7467600"/>
              <a:gd name="connsiteY557" fmla="*/ 1898371 h 6858000"/>
              <a:gd name="connsiteX558" fmla="*/ 6237627 w 7467600"/>
              <a:gd name="connsiteY558" fmla="*/ 2231921 h 6858000"/>
              <a:gd name="connsiteX559" fmla="*/ 5911389 w 7467600"/>
              <a:gd name="connsiteY559" fmla="*/ 1898371 h 6858000"/>
              <a:gd name="connsiteX560" fmla="*/ 6944437 w 7467600"/>
              <a:gd name="connsiteY560" fmla="*/ 1575402 h 6858000"/>
              <a:gd name="connsiteX561" fmla="*/ 6304730 w 7467600"/>
              <a:gd name="connsiteY561" fmla="*/ 1766654 h 6858000"/>
              <a:gd name="connsiteX562" fmla="*/ 6944437 w 7467600"/>
              <a:gd name="connsiteY562" fmla="*/ 1575402 h 6858000"/>
              <a:gd name="connsiteX563" fmla="*/ 7019523 w 7467600"/>
              <a:gd name="connsiteY563" fmla="*/ 1519450 h 6858000"/>
              <a:gd name="connsiteX564" fmla="*/ 6298091 w 7467600"/>
              <a:gd name="connsiteY564" fmla="*/ 1737122 h 6858000"/>
              <a:gd name="connsiteX565" fmla="*/ 7019523 w 7467600"/>
              <a:gd name="connsiteY565" fmla="*/ 1519450 h 6858000"/>
              <a:gd name="connsiteX566" fmla="*/ 2399523 w 7467600"/>
              <a:gd name="connsiteY566" fmla="*/ 1428234 h 6858000"/>
              <a:gd name="connsiteX567" fmla="*/ 2224982 w 7467600"/>
              <a:gd name="connsiteY567" fmla="*/ 1826201 h 6858000"/>
              <a:gd name="connsiteX568" fmla="*/ 2096099 w 7467600"/>
              <a:gd name="connsiteY568" fmla="*/ 2345900 h 6858000"/>
              <a:gd name="connsiteX569" fmla="*/ 2283317 w 7467600"/>
              <a:gd name="connsiteY569" fmla="*/ 1796925 h 6858000"/>
              <a:gd name="connsiteX570" fmla="*/ 2399523 w 7467600"/>
              <a:gd name="connsiteY570" fmla="*/ 1428234 h 6858000"/>
              <a:gd name="connsiteX571" fmla="*/ 2448558 w 7467600"/>
              <a:gd name="connsiteY571" fmla="*/ 1373435 h 6858000"/>
              <a:gd name="connsiteX572" fmla="*/ 2312521 w 7467600"/>
              <a:gd name="connsiteY572" fmla="*/ 1806140 h 6858000"/>
              <a:gd name="connsiteX573" fmla="*/ 2127533 w 7467600"/>
              <a:gd name="connsiteY573" fmla="*/ 2348380 h 6858000"/>
              <a:gd name="connsiteX574" fmla="*/ 2358080 w 7467600"/>
              <a:gd name="connsiteY574" fmla="*/ 1866134 h 6858000"/>
              <a:gd name="connsiteX575" fmla="*/ 2407436 w 7467600"/>
              <a:gd name="connsiteY575" fmla="*/ 1651070 h 6858000"/>
              <a:gd name="connsiteX576" fmla="*/ 2448558 w 7467600"/>
              <a:gd name="connsiteY576" fmla="*/ 1373435 h 6858000"/>
              <a:gd name="connsiteX577" fmla="*/ 278707 w 7467600"/>
              <a:gd name="connsiteY577" fmla="*/ 1352270 h 6858000"/>
              <a:gd name="connsiteX578" fmla="*/ 321570 w 7467600"/>
              <a:gd name="connsiteY578" fmla="*/ 1861610 h 6858000"/>
              <a:gd name="connsiteX579" fmla="*/ 294281 w 7467600"/>
              <a:gd name="connsiteY579" fmla="*/ 1440658 h 6858000"/>
              <a:gd name="connsiteX580" fmla="*/ 278707 w 7467600"/>
              <a:gd name="connsiteY580" fmla="*/ 1352270 h 6858000"/>
              <a:gd name="connsiteX581" fmla="*/ 1423821 w 7467600"/>
              <a:gd name="connsiteY581" fmla="*/ 1351958 h 6858000"/>
              <a:gd name="connsiteX582" fmla="*/ 1638521 w 7467600"/>
              <a:gd name="connsiteY582" fmla="*/ 1908470 h 6858000"/>
              <a:gd name="connsiteX583" fmla="*/ 1754199 w 7467600"/>
              <a:gd name="connsiteY583" fmla="*/ 2149284 h 6858000"/>
              <a:gd name="connsiteX584" fmla="*/ 1908359 w 7467600"/>
              <a:gd name="connsiteY584" fmla="*/ 2364988 h 6858000"/>
              <a:gd name="connsiteX585" fmla="*/ 1647661 w 7467600"/>
              <a:gd name="connsiteY585" fmla="*/ 1825945 h 6858000"/>
              <a:gd name="connsiteX586" fmla="*/ 1423821 w 7467600"/>
              <a:gd name="connsiteY586" fmla="*/ 1351958 h 6858000"/>
              <a:gd name="connsiteX587" fmla="*/ 1431890 w 7467600"/>
              <a:gd name="connsiteY587" fmla="*/ 1306475 h 6858000"/>
              <a:gd name="connsiteX588" fmla="*/ 1507597 w 7467600"/>
              <a:gd name="connsiteY588" fmla="*/ 1446132 h 6858000"/>
              <a:gd name="connsiteX589" fmla="*/ 1674586 w 7467600"/>
              <a:gd name="connsiteY589" fmla="*/ 1813832 h 6858000"/>
              <a:gd name="connsiteX590" fmla="*/ 1815950 w 7467600"/>
              <a:gd name="connsiteY590" fmla="*/ 2128564 h 6858000"/>
              <a:gd name="connsiteX591" fmla="*/ 1984242 w 7467600"/>
              <a:gd name="connsiteY591" fmla="*/ 2430829 h 6858000"/>
              <a:gd name="connsiteX592" fmla="*/ 2014023 w 7467600"/>
              <a:gd name="connsiteY592" fmla="*/ 2450995 h 6858000"/>
              <a:gd name="connsiteX593" fmla="*/ 1747337 w 7467600"/>
              <a:gd name="connsiteY593" fmla="*/ 1855264 h 6858000"/>
              <a:gd name="connsiteX594" fmla="*/ 1533749 w 7467600"/>
              <a:gd name="connsiteY594" fmla="*/ 1478656 h 6858000"/>
              <a:gd name="connsiteX595" fmla="*/ 1431890 w 7467600"/>
              <a:gd name="connsiteY595" fmla="*/ 1306475 h 6858000"/>
              <a:gd name="connsiteX596" fmla="*/ 5052692 w 7467600"/>
              <a:gd name="connsiteY596" fmla="*/ 1292994 h 6858000"/>
              <a:gd name="connsiteX597" fmla="*/ 5200661 w 7467600"/>
              <a:gd name="connsiteY597" fmla="*/ 1635186 h 6858000"/>
              <a:gd name="connsiteX598" fmla="*/ 5297138 w 7467600"/>
              <a:gd name="connsiteY598" fmla="*/ 1906351 h 6858000"/>
              <a:gd name="connsiteX599" fmla="*/ 5052692 w 7467600"/>
              <a:gd name="connsiteY599" fmla="*/ 1292994 h 6858000"/>
              <a:gd name="connsiteX600" fmla="*/ 5009948 w 7467600"/>
              <a:gd name="connsiteY600" fmla="*/ 1273619 h 6858000"/>
              <a:gd name="connsiteX601" fmla="*/ 5121777 w 7467600"/>
              <a:gd name="connsiteY601" fmla="*/ 1654213 h 6858000"/>
              <a:gd name="connsiteX602" fmla="*/ 5293545 w 7467600"/>
              <a:gd name="connsiteY602" fmla="*/ 2072247 h 6858000"/>
              <a:gd name="connsiteX603" fmla="*/ 5294042 w 7467600"/>
              <a:gd name="connsiteY603" fmla="*/ 2065019 h 6858000"/>
              <a:gd name="connsiteX604" fmla="*/ 5171936 w 7467600"/>
              <a:gd name="connsiteY604" fmla="*/ 1647613 h 6858000"/>
              <a:gd name="connsiteX605" fmla="*/ 5009948 w 7467600"/>
              <a:gd name="connsiteY605" fmla="*/ 1273619 h 6858000"/>
              <a:gd name="connsiteX606" fmla="*/ 655236 w 7467600"/>
              <a:gd name="connsiteY606" fmla="*/ 1268632 h 6858000"/>
              <a:gd name="connsiteX607" fmla="*/ 839521 w 7467600"/>
              <a:gd name="connsiteY607" fmla="*/ 1685315 h 6858000"/>
              <a:gd name="connsiteX608" fmla="*/ 1109416 w 7467600"/>
              <a:gd name="connsiteY608" fmla="*/ 2061663 h 6858000"/>
              <a:gd name="connsiteX609" fmla="*/ 1298300 w 7467600"/>
              <a:gd name="connsiteY609" fmla="*/ 2247742 h 6858000"/>
              <a:gd name="connsiteX610" fmla="*/ 1125871 w 7467600"/>
              <a:gd name="connsiteY610" fmla="*/ 1989513 h 6858000"/>
              <a:gd name="connsiteX611" fmla="*/ 981574 w 7467600"/>
              <a:gd name="connsiteY611" fmla="*/ 1783157 h 6858000"/>
              <a:gd name="connsiteX612" fmla="*/ 922198 w 7467600"/>
              <a:gd name="connsiteY612" fmla="*/ 1677437 h 6858000"/>
              <a:gd name="connsiteX613" fmla="*/ 869293 w 7467600"/>
              <a:gd name="connsiteY613" fmla="*/ 1583214 h 6858000"/>
              <a:gd name="connsiteX614" fmla="*/ 751431 w 7467600"/>
              <a:gd name="connsiteY614" fmla="*/ 1405731 h 6858000"/>
              <a:gd name="connsiteX615" fmla="*/ 655236 w 7467600"/>
              <a:gd name="connsiteY615" fmla="*/ 1268632 h 6858000"/>
              <a:gd name="connsiteX616" fmla="*/ 6516292 w 7467600"/>
              <a:gd name="connsiteY616" fmla="*/ 1263064 h 6858000"/>
              <a:gd name="connsiteX617" fmla="*/ 5736320 w 7467600"/>
              <a:gd name="connsiteY617" fmla="*/ 1501803 h 6858000"/>
              <a:gd name="connsiteX618" fmla="*/ 6516292 w 7467600"/>
              <a:gd name="connsiteY618" fmla="*/ 1263064 h 6858000"/>
              <a:gd name="connsiteX619" fmla="*/ 291466 w 7467600"/>
              <a:gd name="connsiteY619" fmla="*/ 1250369 h 6858000"/>
              <a:gd name="connsiteX620" fmla="*/ 323180 w 7467600"/>
              <a:gd name="connsiteY620" fmla="*/ 1435283 h 6858000"/>
              <a:gd name="connsiteX621" fmla="*/ 349381 w 7467600"/>
              <a:gd name="connsiteY621" fmla="*/ 1875041 h 6858000"/>
              <a:gd name="connsiteX622" fmla="*/ 374363 w 7467600"/>
              <a:gd name="connsiteY622" fmla="*/ 1506494 h 6858000"/>
              <a:gd name="connsiteX623" fmla="*/ 302168 w 7467600"/>
              <a:gd name="connsiteY623" fmla="*/ 1274495 h 6858000"/>
              <a:gd name="connsiteX624" fmla="*/ 291466 w 7467600"/>
              <a:gd name="connsiteY624" fmla="*/ 1250369 h 6858000"/>
              <a:gd name="connsiteX625" fmla="*/ 678222 w 7467600"/>
              <a:gd name="connsiteY625" fmla="*/ 1248670 h 6858000"/>
              <a:gd name="connsiteX626" fmla="*/ 775536 w 7467600"/>
              <a:gd name="connsiteY626" fmla="*/ 1388015 h 6858000"/>
              <a:gd name="connsiteX627" fmla="*/ 894529 w 7467600"/>
              <a:gd name="connsiteY627" fmla="*/ 1567739 h 6858000"/>
              <a:gd name="connsiteX628" fmla="*/ 948000 w 7467600"/>
              <a:gd name="connsiteY628" fmla="*/ 1663088 h 6858000"/>
              <a:gd name="connsiteX629" fmla="*/ 1006812 w 7467600"/>
              <a:gd name="connsiteY629" fmla="*/ 1767683 h 6858000"/>
              <a:gd name="connsiteX630" fmla="*/ 1149133 w 7467600"/>
              <a:gd name="connsiteY630" fmla="*/ 1971513 h 6858000"/>
              <a:gd name="connsiteX631" fmla="*/ 1333952 w 7467600"/>
              <a:gd name="connsiteY631" fmla="*/ 2251620 h 6858000"/>
              <a:gd name="connsiteX632" fmla="*/ 1337329 w 7467600"/>
              <a:gd name="connsiteY632" fmla="*/ 2258350 h 6858000"/>
              <a:gd name="connsiteX633" fmla="*/ 1014726 w 7467600"/>
              <a:gd name="connsiteY633" fmla="*/ 1615556 h 6858000"/>
              <a:gd name="connsiteX634" fmla="*/ 678222 w 7467600"/>
              <a:gd name="connsiteY634" fmla="*/ 1248670 h 6858000"/>
              <a:gd name="connsiteX635" fmla="*/ 6691602 w 7467600"/>
              <a:gd name="connsiteY635" fmla="*/ 1140573 h 6858000"/>
              <a:gd name="connsiteX636" fmla="*/ 6571100 w 7467600"/>
              <a:gd name="connsiteY636" fmla="*/ 1183662 h 6858000"/>
              <a:gd name="connsiteX637" fmla="*/ 6241687 w 7467600"/>
              <a:gd name="connsiteY637" fmla="*/ 1257600 h 6858000"/>
              <a:gd name="connsiteX638" fmla="*/ 5693009 w 7467600"/>
              <a:gd name="connsiteY638" fmla="*/ 1478256 h 6858000"/>
              <a:gd name="connsiteX639" fmla="*/ 6548420 w 7467600"/>
              <a:gd name="connsiteY639" fmla="*/ 1214599 h 6858000"/>
              <a:gd name="connsiteX640" fmla="*/ 6605473 w 7467600"/>
              <a:gd name="connsiteY640" fmla="*/ 1184686 h 6858000"/>
              <a:gd name="connsiteX641" fmla="*/ 6691602 w 7467600"/>
              <a:gd name="connsiteY641" fmla="*/ 1140573 h 6858000"/>
              <a:gd name="connsiteX642" fmla="*/ 4002475 w 7467600"/>
              <a:gd name="connsiteY642" fmla="*/ 1037802 h 6858000"/>
              <a:gd name="connsiteX643" fmla="*/ 4000324 w 7467600"/>
              <a:gd name="connsiteY643" fmla="*/ 1039362 h 6858000"/>
              <a:gd name="connsiteX644" fmla="*/ 4002862 w 7467600"/>
              <a:gd name="connsiteY644" fmla="*/ 1042866 h 6858000"/>
              <a:gd name="connsiteX645" fmla="*/ 4002475 w 7467600"/>
              <a:gd name="connsiteY645" fmla="*/ 1037802 h 6858000"/>
              <a:gd name="connsiteX646" fmla="*/ 506322 w 7467600"/>
              <a:gd name="connsiteY646" fmla="*/ 1020997 h 6858000"/>
              <a:gd name="connsiteX647" fmla="*/ 533068 w 7467600"/>
              <a:gd name="connsiteY647" fmla="*/ 1029409 h 6858000"/>
              <a:gd name="connsiteX648" fmla="*/ 1232525 w 7467600"/>
              <a:gd name="connsiteY648" fmla="*/ 1804675 h 6858000"/>
              <a:gd name="connsiteX649" fmla="*/ 1388858 w 7467600"/>
              <a:gd name="connsiteY649" fmla="*/ 2368011 h 6858000"/>
              <a:gd name="connsiteX650" fmla="*/ 1384098 w 7467600"/>
              <a:gd name="connsiteY650" fmla="*/ 2378125 h 6858000"/>
              <a:gd name="connsiteX651" fmla="*/ 1425393 w 7467600"/>
              <a:gd name="connsiteY651" fmla="*/ 2589124 h 6858000"/>
              <a:gd name="connsiteX652" fmla="*/ 1424001 w 7467600"/>
              <a:gd name="connsiteY652" fmla="*/ 2597541 h 6858000"/>
              <a:gd name="connsiteX653" fmla="*/ 2152729 w 7467600"/>
              <a:gd name="connsiteY653" fmla="*/ 2864487 h 6858000"/>
              <a:gd name="connsiteX654" fmla="*/ 2020609 w 7467600"/>
              <a:gd name="connsiteY654" fmla="*/ 2539671 h 6858000"/>
              <a:gd name="connsiteX655" fmla="*/ 2018920 w 7467600"/>
              <a:gd name="connsiteY655" fmla="*/ 2536309 h 6858000"/>
              <a:gd name="connsiteX656" fmla="*/ 1342441 w 7467600"/>
              <a:gd name="connsiteY656" fmla="*/ 1173017 h 6858000"/>
              <a:gd name="connsiteX657" fmla="*/ 1367925 w 7467600"/>
              <a:gd name="connsiteY657" fmla="*/ 1135648 h 6858000"/>
              <a:gd name="connsiteX658" fmla="*/ 1771401 w 7467600"/>
              <a:gd name="connsiteY658" fmla="*/ 1806673 h 6858000"/>
              <a:gd name="connsiteX659" fmla="*/ 1972385 w 7467600"/>
              <a:gd name="connsiteY659" fmla="*/ 2198735 h 6858000"/>
              <a:gd name="connsiteX660" fmla="*/ 2040892 w 7467600"/>
              <a:gd name="connsiteY660" fmla="*/ 2405205 h 6858000"/>
              <a:gd name="connsiteX661" fmla="*/ 2131689 w 7467600"/>
              <a:gd name="connsiteY661" fmla="*/ 1936926 h 6858000"/>
              <a:gd name="connsiteX662" fmla="*/ 2454820 w 7467600"/>
              <a:gd name="connsiteY662" fmla="*/ 1248808 h 6858000"/>
              <a:gd name="connsiteX663" fmla="*/ 2492512 w 7467600"/>
              <a:gd name="connsiteY663" fmla="*/ 1302920 h 6858000"/>
              <a:gd name="connsiteX664" fmla="*/ 2081216 w 7467600"/>
              <a:gd name="connsiteY664" fmla="*/ 2527513 h 6858000"/>
              <a:gd name="connsiteX665" fmla="*/ 2081211 w 7467600"/>
              <a:gd name="connsiteY665" fmla="*/ 2528916 h 6858000"/>
              <a:gd name="connsiteX666" fmla="*/ 2199067 w 7467600"/>
              <a:gd name="connsiteY666" fmla="*/ 2884061 h 6858000"/>
              <a:gd name="connsiteX667" fmla="*/ 3192586 w 7467600"/>
              <a:gd name="connsiteY667" fmla="*/ 3411496 h 6858000"/>
              <a:gd name="connsiteX668" fmla="*/ 3182620 w 7467600"/>
              <a:gd name="connsiteY668" fmla="*/ 3483279 h 6858000"/>
              <a:gd name="connsiteX669" fmla="*/ 2435119 w 7467600"/>
              <a:gd name="connsiteY669" fmla="*/ 3080173 h 6858000"/>
              <a:gd name="connsiteX670" fmla="*/ 2410152 w 7467600"/>
              <a:gd name="connsiteY670" fmla="*/ 3063751 h 6858000"/>
              <a:gd name="connsiteX671" fmla="*/ 2408099 w 7467600"/>
              <a:gd name="connsiteY671" fmla="*/ 3064403 h 6858000"/>
              <a:gd name="connsiteX672" fmla="*/ 2407218 w 7467600"/>
              <a:gd name="connsiteY672" fmla="*/ 3070324 h 6858000"/>
              <a:gd name="connsiteX673" fmla="*/ 2380138 w 7467600"/>
              <a:gd name="connsiteY673" fmla="*/ 3099341 h 6858000"/>
              <a:gd name="connsiteX674" fmla="*/ 1765923 w 7467600"/>
              <a:gd name="connsiteY674" fmla="*/ 3581043 h 6858000"/>
              <a:gd name="connsiteX675" fmla="*/ 1702258 w 7467600"/>
              <a:gd name="connsiteY675" fmla="*/ 3612286 h 6858000"/>
              <a:gd name="connsiteX676" fmla="*/ 1538370 w 7467600"/>
              <a:gd name="connsiteY676" fmla="*/ 3811804 h 6858000"/>
              <a:gd name="connsiteX677" fmla="*/ 542867 w 7467600"/>
              <a:gd name="connsiteY677" fmla="*/ 4944092 h 6858000"/>
              <a:gd name="connsiteX678" fmla="*/ 515800 w 7467600"/>
              <a:gd name="connsiteY678" fmla="*/ 4862180 h 6858000"/>
              <a:gd name="connsiteX679" fmla="*/ 909145 w 7467600"/>
              <a:gd name="connsiteY679" fmla="*/ 4199225 h 6858000"/>
              <a:gd name="connsiteX680" fmla="*/ 1214067 w 7467600"/>
              <a:gd name="connsiteY680" fmla="*/ 3908561 h 6858000"/>
              <a:gd name="connsiteX681" fmla="*/ 640967 w 7467600"/>
              <a:gd name="connsiteY681" fmla="*/ 4105601 h 6858000"/>
              <a:gd name="connsiteX682" fmla="*/ 112563 w 7467600"/>
              <a:gd name="connsiteY682" fmla="*/ 4396952 h 6858000"/>
              <a:gd name="connsiteX683" fmla="*/ 0 w 7467600"/>
              <a:gd name="connsiteY683" fmla="*/ 4466006 h 6858000"/>
              <a:gd name="connsiteX684" fmla="*/ 0 w 7467600"/>
              <a:gd name="connsiteY684" fmla="*/ 4233763 h 6858000"/>
              <a:gd name="connsiteX685" fmla="*/ 36881 w 7467600"/>
              <a:gd name="connsiteY685" fmla="*/ 4200118 h 6858000"/>
              <a:gd name="connsiteX686" fmla="*/ 910534 w 7467600"/>
              <a:gd name="connsiteY686" fmla="*/ 3629753 h 6858000"/>
              <a:gd name="connsiteX687" fmla="*/ 1578717 w 7467600"/>
              <a:gd name="connsiteY687" fmla="*/ 3575982 h 6858000"/>
              <a:gd name="connsiteX688" fmla="*/ 2338780 w 7467600"/>
              <a:gd name="connsiteY688" fmla="*/ 3033725 h 6858000"/>
              <a:gd name="connsiteX689" fmla="*/ 1807991 w 7467600"/>
              <a:gd name="connsiteY689" fmla="*/ 2807184 h 6858000"/>
              <a:gd name="connsiteX690" fmla="*/ 1416358 w 7467600"/>
              <a:gd name="connsiteY690" fmla="*/ 3112571 h 6858000"/>
              <a:gd name="connsiteX691" fmla="*/ 939066 w 7467600"/>
              <a:gd name="connsiteY691" fmla="*/ 3378798 h 6858000"/>
              <a:gd name="connsiteX692" fmla="*/ 115099 w 7467600"/>
              <a:gd name="connsiteY692" fmla="*/ 3607650 h 6858000"/>
              <a:gd name="connsiteX693" fmla="*/ 97284 w 7467600"/>
              <a:gd name="connsiteY693" fmla="*/ 3520393 h 6858000"/>
              <a:gd name="connsiteX694" fmla="*/ 922050 w 7467600"/>
              <a:gd name="connsiteY694" fmla="*/ 3074867 h 6858000"/>
              <a:gd name="connsiteX695" fmla="*/ 1405265 w 7467600"/>
              <a:gd name="connsiteY695" fmla="*/ 3016319 h 6858000"/>
              <a:gd name="connsiteX696" fmla="*/ 1407512 w 7467600"/>
              <a:gd name="connsiteY696" fmla="*/ 3018001 h 6858000"/>
              <a:gd name="connsiteX697" fmla="*/ 1726266 w 7467600"/>
              <a:gd name="connsiteY697" fmla="*/ 2777274 h 6858000"/>
              <a:gd name="connsiteX698" fmla="*/ 625390 w 7467600"/>
              <a:gd name="connsiteY698" fmla="*/ 2514541 h 6858000"/>
              <a:gd name="connsiteX699" fmla="*/ 619799 w 7467600"/>
              <a:gd name="connsiteY699" fmla="*/ 2527180 h 6858000"/>
              <a:gd name="connsiteX700" fmla="*/ 310030 w 7467600"/>
              <a:gd name="connsiteY700" fmla="*/ 2771818 h 6858000"/>
              <a:gd name="connsiteX701" fmla="*/ 173877 w 7467600"/>
              <a:gd name="connsiteY701" fmla="*/ 2937056 h 6858000"/>
              <a:gd name="connsiteX702" fmla="*/ 77889 w 7467600"/>
              <a:gd name="connsiteY702" fmla="*/ 3138440 h 6858000"/>
              <a:gd name="connsiteX703" fmla="*/ 0 w 7467600"/>
              <a:gd name="connsiteY703" fmla="*/ 3271395 h 6858000"/>
              <a:gd name="connsiteX704" fmla="*/ 0 w 7467600"/>
              <a:gd name="connsiteY704" fmla="*/ 3153002 h 6858000"/>
              <a:gd name="connsiteX705" fmla="*/ 2386 w 7467600"/>
              <a:gd name="connsiteY705" fmla="*/ 3149203 h 6858000"/>
              <a:gd name="connsiteX706" fmla="*/ 89753 w 7467600"/>
              <a:gd name="connsiteY706" fmla="*/ 2987702 h 6858000"/>
              <a:gd name="connsiteX707" fmla="*/ 76869 w 7467600"/>
              <a:gd name="connsiteY707" fmla="*/ 3005404 h 6858000"/>
              <a:gd name="connsiteX708" fmla="*/ 32049 w 7467600"/>
              <a:gd name="connsiteY708" fmla="*/ 3065814 h 6858000"/>
              <a:gd name="connsiteX709" fmla="*/ 0 w 7467600"/>
              <a:gd name="connsiteY709" fmla="*/ 3108744 h 6858000"/>
              <a:gd name="connsiteX710" fmla="*/ 0 w 7467600"/>
              <a:gd name="connsiteY710" fmla="*/ 3058059 h 6858000"/>
              <a:gd name="connsiteX711" fmla="*/ 7610 w 7467600"/>
              <a:gd name="connsiteY711" fmla="*/ 3047889 h 6858000"/>
              <a:gd name="connsiteX712" fmla="*/ 52419 w 7467600"/>
              <a:gd name="connsiteY712" fmla="*/ 2987479 h 6858000"/>
              <a:gd name="connsiteX713" fmla="*/ 59142 w 7467600"/>
              <a:gd name="connsiteY713" fmla="*/ 2978488 h 6858000"/>
              <a:gd name="connsiteX714" fmla="*/ 0 w 7467600"/>
              <a:gd name="connsiteY714" fmla="*/ 3015334 h 6858000"/>
              <a:gd name="connsiteX715" fmla="*/ 0 w 7467600"/>
              <a:gd name="connsiteY715" fmla="*/ 2914286 h 6858000"/>
              <a:gd name="connsiteX716" fmla="*/ 36383 w 7467600"/>
              <a:gd name="connsiteY716" fmla="*/ 2901128 h 6858000"/>
              <a:gd name="connsiteX717" fmla="*/ 156329 w 7467600"/>
              <a:gd name="connsiteY717" fmla="*/ 2840533 h 6858000"/>
              <a:gd name="connsiteX718" fmla="*/ 358355 w 7467600"/>
              <a:gd name="connsiteY718" fmla="*/ 2620471 h 6858000"/>
              <a:gd name="connsiteX719" fmla="*/ 510577 w 7467600"/>
              <a:gd name="connsiteY719" fmla="*/ 2501244 h 6858000"/>
              <a:gd name="connsiteX720" fmla="*/ 211967 w 7467600"/>
              <a:gd name="connsiteY720" fmla="*/ 2479171 h 6858000"/>
              <a:gd name="connsiteX721" fmla="*/ 0 w 7467600"/>
              <a:gd name="connsiteY721" fmla="*/ 2476398 h 6858000"/>
              <a:gd name="connsiteX722" fmla="*/ 0 w 7467600"/>
              <a:gd name="connsiteY722" fmla="*/ 2389189 h 6858000"/>
              <a:gd name="connsiteX723" fmla="*/ 103062 w 7467600"/>
              <a:gd name="connsiteY723" fmla="*/ 2389518 h 6858000"/>
              <a:gd name="connsiteX724" fmla="*/ 510734 w 7467600"/>
              <a:gd name="connsiteY724" fmla="*/ 2416201 h 6858000"/>
              <a:gd name="connsiteX725" fmla="*/ 279257 w 7467600"/>
              <a:gd name="connsiteY725" fmla="*/ 2092102 h 6858000"/>
              <a:gd name="connsiteX726" fmla="*/ 65265 w 7467600"/>
              <a:gd name="connsiteY726" fmla="*/ 2006049 h 6858000"/>
              <a:gd name="connsiteX727" fmla="*/ 0 w 7467600"/>
              <a:gd name="connsiteY727" fmla="*/ 1982532 h 6858000"/>
              <a:gd name="connsiteX728" fmla="*/ 0 w 7467600"/>
              <a:gd name="connsiteY728" fmla="*/ 1912789 h 6858000"/>
              <a:gd name="connsiteX729" fmla="*/ 97460 w 7467600"/>
              <a:gd name="connsiteY729" fmla="*/ 1953725 h 6858000"/>
              <a:gd name="connsiteX730" fmla="*/ 221272 w 7467600"/>
              <a:gd name="connsiteY730" fmla="*/ 1980766 h 6858000"/>
              <a:gd name="connsiteX731" fmla="*/ 116765 w 7467600"/>
              <a:gd name="connsiteY731" fmla="*/ 1911033 h 6858000"/>
              <a:gd name="connsiteX732" fmla="*/ 16405 w 7467600"/>
              <a:gd name="connsiteY732" fmla="*/ 1803412 h 6858000"/>
              <a:gd name="connsiteX733" fmla="*/ 0 w 7467600"/>
              <a:gd name="connsiteY733" fmla="*/ 1784777 h 6858000"/>
              <a:gd name="connsiteX734" fmla="*/ 0 w 7467600"/>
              <a:gd name="connsiteY734" fmla="*/ 1740082 h 6858000"/>
              <a:gd name="connsiteX735" fmla="*/ 39394 w 7467600"/>
              <a:gd name="connsiteY735" fmla="*/ 1784856 h 6858000"/>
              <a:gd name="connsiteX736" fmla="*/ 135813 w 7467600"/>
              <a:gd name="connsiteY736" fmla="*/ 1888838 h 6858000"/>
              <a:gd name="connsiteX737" fmla="*/ 242575 w 7467600"/>
              <a:gd name="connsiteY737" fmla="*/ 1958841 h 6858000"/>
              <a:gd name="connsiteX738" fmla="*/ 82197 w 7467600"/>
              <a:gd name="connsiteY738" fmla="*/ 1754826 h 6858000"/>
              <a:gd name="connsiteX739" fmla="*/ 0 w 7467600"/>
              <a:gd name="connsiteY739" fmla="*/ 1679650 h 6858000"/>
              <a:gd name="connsiteX740" fmla="*/ 0 w 7467600"/>
              <a:gd name="connsiteY740" fmla="*/ 1602463 h 6858000"/>
              <a:gd name="connsiteX741" fmla="*/ 84689 w 7467600"/>
              <a:gd name="connsiteY741" fmla="*/ 1677442 h 6858000"/>
              <a:gd name="connsiteX742" fmla="*/ 298437 w 7467600"/>
              <a:gd name="connsiteY742" fmla="*/ 1968019 h 6858000"/>
              <a:gd name="connsiteX743" fmla="*/ 227269 w 7467600"/>
              <a:gd name="connsiteY743" fmla="*/ 1114064 h 6858000"/>
              <a:gd name="connsiteX744" fmla="*/ 248003 w 7467600"/>
              <a:gd name="connsiteY744" fmla="*/ 1089613 h 6858000"/>
              <a:gd name="connsiteX745" fmla="*/ 427020 w 7467600"/>
              <a:gd name="connsiteY745" fmla="*/ 1619803 h 6858000"/>
              <a:gd name="connsiteX746" fmla="*/ 340345 w 7467600"/>
              <a:gd name="connsiteY746" fmla="*/ 2027739 h 6858000"/>
              <a:gd name="connsiteX747" fmla="*/ 360865 w 7467600"/>
              <a:gd name="connsiteY747" fmla="*/ 2044827 h 6858000"/>
              <a:gd name="connsiteX748" fmla="*/ 560414 w 7467600"/>
              <a:gd name="connsiteY748" fmla="*/ 2421457 h 6858000"/>
              <a:gd name="connsiteX749" fmla="*/ 1359703 w 7467600"/>
              <a:gd name="connsiteY749" fmla="*/ 2578554 h 6858000"/>
              <a:gd name="connsiteX750" fmla="*/ 1359422 w 7467600"/>
              <a:gd name="connsiteY750" fmla="*/ 2577994 h 6858000"/>
              <a:gd name="connsiteX751" fmla="*/ 828701 w 7467600"/>
              <a:gd name="connsiteY751" fmla="*/ 1839520 h 6858000"/>
              <a:gd name="connsiteX752" fmla="*/ 494427 w 7467600"/>
              <a:gd name="connsiteY752" fmla="*/ 1092333 h 6858000"/>
              <a:gd name="connsiteX753" fmla="*/ 506322 w 7467600"/>
              <a:gd name="connsiteY753" fmla="*/ 1020997 h 6858000"/>
              <a:gd name="connsiteX754" fmla="*/ 4570198 w 7467600"/>
              <a:gd name="connsiteY754" fmla="*/ 978081 h 6858000"/>
              <a:gd name="connsiteX755" fmla="*/ 4523691 w 7467600"/>
              <a:gd name="connsiteY755" fmla="*/ 1127776 h 6858000"/>
              <a:gd name="connsiteX756" fmla="*/ 4509875 w 7467600"/>
              <a:gd name="connsiteY756" fmla="*/ 1167552 h 6858000"/>
              <a:gd name="connsiteX757" fmla="*/ 4478168 w 7467600"/>
              <a:gd name="connsiteY757" fmla="*/ 1260735 h 6858000"/>
              <a:gd name="connsiteX758" fmla="*/ 4409309 w 7467600"/>
              <a:gd name="connsiteY758" fmla="*/ 1666996 h 6858000"/>
              <a:gd name="connsiteX759" fmla="*/ 4370031 w 7467600"/>
              <a:gd name="connsiteY759" fmla="*/ 1955666 h 6858000"/>
              <a:gd name="connsiteX760" fmla="*/ 4570198 w 7467600"/>
              <a:gd name="connsiteY760" fmla="*/ 978081 h 6858000"/>
              <a:gd name="connsiteX761" fmla="*/ 4557898 w 7467600"/>
              <a:gd name="connsiteY761" fmla="*/ 900011 h 6858000"/>
              <a:gd name="connsiteX762" fmla="*/ 4344840 w 7467600"/>
              <a:gd name="connsiteY762" fmla="*/ 1922038 h 6858000"/>
              <a:gd name="connsiteX763" fmla="*/ 4378710 w 7467600"/>
              <a:gd name="connsiteY763" fmla="*/ 1665516 h 6858000"/>
              <a:gd name="connsiteX764" fmla="*/ 4448798 w 7467600"/>
              <a:gd name="connsiteY764" fmla="*/ 1253024 h 6858000"/>
              <a:gd name="connsiteX765" fmla="*/ 4480315 w 7467600"/>
              <a:gd name="connsiteY765" fmla="*/ 1158454 h 6858000"/>
              <a:gd name="connsiteX766" fmla="*/ 4494133 w 7467600"/>
              <a:gd name="connsiteY766" fmla="*/ 1118676 h 6858000"/>
              <a:gd name="connsiteX767" fmla="*/ 4557898 w 7467600"/>
              <a:gd name="connsiteY767" fmla="*/ 900011 h 6858000"/>
              <a:gd name="connsiteX768" fmla="*/ 5870151 w 7467600"/>
              <a:gd name="connsiteY768" fmla="*/ 898890 h 6858000"/>
              <a:gd name="connsiteX769" fmla="*/ 5861335 w 7467600"/>
              <a:gd name="connsiteY769" fmla="*/ 899177 h 6858000"/>
              <a:gd name="connsiteX770" fmla="*/ 5843702 w 7467600"/>
              <a:gd name="connsiteY770" fmla="*/ 899748 h 6858000"/>
              <a:gd name="connsiteX771" fmla="*/ 5651107 w 7467600"/>
              <a:gd name="connsiteY771" fmla="*/ 920306 h 6858000"/>
              <a:gd name="connsiteX772" fmla="*/ 5459407 w 7467600"/>
              <a:gd name="connsiteY772" fmla="*/ 940975 h 6858000"/>
              <a:gd name="connsiteX773" fmla="*/ 5374846 w 7467600"/>
              <a:gd name="connsiteY773" fmla="*/ 941988 h 6858000"/>
              <a:gd name="connsiteX774" fmla="*/ 5256105 w 7467600"/>
              <a:gd name="connsiteY774" fmla="*/ 945632 h 6858000"/>
              <a:gd name="connsiteX775" fmla="*/ 5107071 w 7467600"/>
              <a:gd name="connsiteY775" fmla="*/ 969720 h 6858000"/>
              <a:gd name="connsiteX776" fmla="*/ 4998681 w 7467600"/>
              <a:gd name="connsiteY776" fmla="*/ 988771 h 6858000"/>
              <a:gd name="connsiteX777" fmla="*/ 5870151 w 7467600"/>
              <a:gd name="connsiteY777" fmla="*/ 898890 h 6858000"/>
              <a:gd name="connsiteX778" fmla="*/ 5504425 w 7467600"/>
              <a:gd name="connsiteY778" fmla="*/ 848067 h 6858000"/>
              <a:gd name="connsiteX779" fmla="*/ 4968849 w 7467600"/>
              <a:gd name="connsiteY779" fmla="*/ 962318 h 6858000"/>
              <a:gd name="connsiteX780" fmla="*/ 5104039 w 7467600"/>
              <a:gd name="connsiteY780" fmla="*/ 940634 h 6858000"/>
              <a:gd name="connsiteX781" fmla="*/ 5256311 w 7467600"/>
              <a:gd name="connsiteY781" fmla="*/ 916490 h 6858000"/>
              <a:gd name="connsiteX782" fmla="*/ 5377381 w 7467600"/>
              <a:gd name="connsiteY782" fmla="*/ 912671 h 6858000"/>
              <a:gd name="connsiteX783" fmla="*/ 5460148 w 7467600"/>
              <a:gd name="connsiteY783" fmla="*/ 911442 h 6858000"/>
              <a:gd name="connsiteX784" fmla="*/ 5648971 w 7467600"/>
              <a:gd name="connsiteY784" fmla="*/ 891331 h 6858000"/>
              <a:gd name="connsiteX785" fmla="*/ 5844807 w 7467600"/>
              <a:gd name="connsiteY785" fmla="*/ 870718 h 6858000"/>
              <a:gd name="connsiteX786" fmla="*/ 5862975 w 7467600"/>
              <a:gd name="connsiteY786" fmla="*/ 869756 h 6858000"/>
              <a:gd name="connsiteX787" fmla="*/ 5920887 w 7467600"/>
              <a:gd name="connsiteY787" fmla="*/ 865929 h 6858000"/>
              <a:gd name="connsiteX788" fmla="*/ 5504425 w 7467600"/>
              <a:gd name="connsiteY788" fmla="*/ 848067 h 6858000"/>
              <a:gd name="connsiteX789" fmla="*/ 3607114 w 7467600"/>
              <a:gd name="connsiteY789" fmla="*/ 467441 h 6858000"/>
              <a:gd name="connsiteX790" fmla="*/ 3296242 w 7467600"/>
              <a:gd name="connsiteY790" fmla="*/ 807991 h 6858000"/>
              <a:gd name="connsiteX791" fmla="*/ 3174674 w 7467600"/>
              <a:gd name="connsiteY791" fmla="*/ 919759 h 6858000"/>
              <a:gd name="connsiteX792" fmla="*/ 3042978 w 7467600"/>
              <a:gd name="connsiteY792" fmla="*/ 1054894 h 6858000"/>
              <a:gd name="connsiteX793" fmla="*/ 2968914 w 7467600"/>
              <a:gd name="connsiteY793" fmla="*/ 1133756 h 6858000"/>
              <a:gd name="connsiteX794" fmla="*/ 3103823 w 7467600"/>
              <a:gd name="connsiteY794" fmla="*/ 1026814 h 6858000"/>
              <a:gd name="connsiteX795" fmla="*/ 3607114 w 7467600"/>
              <a:gd name="connsiteY795" fmla="*/ 467441 h 6858000"/>
              <a:gd name="connsiteX796" fmla="*/ 3744487 w 7467600"/>
              <a:gd name="connsiteY796" fmla="*/ 383136 h 6858000"/>
              <a:gd name="connsiteX797" fmla="*/ 3970213 w 7467600"/>
              <a:gd name="connsiteY797" fmla="*/ 995559 h 6858000"/>
              <a:gd name="connsiteX798" fmla="*/ 3744487 w 7467600"/>
              <a:gd name="connsiteY798" fmla="*/ 383136 h 6858000"/>
              <a:gd name="connsiteX799" fmla="*/ 3624562 w 7467600"/>
              <a:gd name="connsiteY799" fmla="*/ 367041 h 6858000"/>
              <a:gd name="connsiteX800" fmla="*/ 3489712 w 7467600"/>
              <a:gd name="connsiteY800" fmla="*/ 485386 h 6858000"/>
              <a:gd name="connsiteX801" fmla="*/ 3182994 w 7467600"/>
              <a:gd name="connsiteY801" fmla="*/ 828265 h 6858000"/>
              <a:gd name="connsiteX802" fmla="*/ 2892114 w 7467600"/>
              <a:gd name="connsiteY802" fmla="*/ 1172635 h 6858000"/>
              <a:gd name="connsiteX803" fmla="*/ 3021459 w 7467600"/>
              <a:gd name="connsiteY803" fmla="*/ 1035385 h 6858000"/>
              <a:gd name="connsiteX804" fmla="*/ 3153873 w 7467600"/>
              <a:gd name="connsiteY804" fmla="*/ 898971 h 6858000"/>
              <a:gd name="connsiteX805" fmla="*/ 3276511 w 7467600"/>
              <a:gd name="connsiteY805" fmla="*/ 786423 h 6858000"/>
              <a:gd name="connsiteX806" fmla="*/ 3584154 w 7467600"/>
              <a:gd name="connsiteY806" fmla="*/ 448218 h 6858000"/>
              <a:gd name="connsiteX807" fmla="*/ 3624562 w 7467600"/>
              <a:gd name="connsiteY807" fmla="*/ 367041 h 6858000"/>
              <a:gd name="connsiteX808" fmla="*/ 3766672 w 7467600"/>
              <a:gd name="connsiteY808" fmla="*/ 359429 h 6858000"/>
              <a:gd name="connsiteX809" fmla="*/ 3996338 w 7467600"/>
              <a:gd name="connsiteY809" fmla="*/ 968237 h 6858000"/>
              <a:gd name="connsiteX810" fmla="*/ 3766672 w 7467600"/>
              <a:gd name="connsiteY810" fmla="*/ 359429 h 6858000"/>
              <a:gd name="connsiteX811" fmla="*/ 5805386 w 7467600"/>
              <a:gd name="connsiteY811" fmla="*/ 239240 h 6858000"/>
              <a:gd name="connsiteX812" fmla="*/ 5736947 w 7467600"/>
              <a:gd name="connsiteY812" fmla="*/ 261367 h 6858000"/>
              <a:gd name="connsiteX813" fmla="*/ 5427012 w 7467600"/>
              <a:gd name="connsiteY813" fmla="*/ 311272 h 6858000"/>
              <a:gd name="connsiteX814" fmla="*/ 5147818 w 7467600"/>
              <a:gd name="connsiteY814" fmla="*/ 322112 h 6858000"/>
              <a:gd name="connsiteX815" fmla="*/ 5060854 w 7467600"/>
              <a:gd name="connsiteY815" fmla="*/ 311882 h 6858000"/>
              <a:gd name="connsiteX816" fmla="*/ 4945989 w 7467600"/>
              <a:gd name="connsiteY816" fmla="*/ 300516 h 6858000"/>
              <a:gd name="connsiteX817" fmla="*/ 5410479 w 7467600"/>
              <a:gd name="connsiteY817" fmla="*/ 348434 h 6858000"/>
              <a:gd name="connsiteX818" fmla="*/ 5805386 w 7467600"/>
              <a:gd name="connsiteY818" fmla="*/ 239240 h 6858000"/>
              <a:gd name="connsiteX819" fmla="*/ 5905192 w 7467600"/>
              <a:gd name="connsiteY819" fmla="*/ 163079 h 6858000"/>
              <a:gd name="connsiteX820" fmla="*/ 5865655 w 7467600"/>
              <a:gd name="connsiteY820" fmla="*/ 171901 h 6858000"/>
              <a:gd name="connsiteX821" fmla="*/ 5259740 w 7467600"/>
              <a:gd name="connsiteY821" fmla="*/ 257013 h 6858000"/>
              <a:gd name="connsiteX822" fmla="*/ 5208466 w 7467600"/>
              <a:gd name="connsiteY822" fmla="*/ 257550 h 6858000"/>
              <a:gd name="connsiteX823" fmla="*/ 4980204 w 7467600"/>
              <a:gd name="connsiteY823" fmla="*/ 271903 h 6858000"/>
              <a:gd name="connsiteX824" fmla="*/ 5068068 w 7467600"/>
              <a:gd name="connsiteY824" fmla="*/ 282244 h 6858000"/>
              <a:gd name="connsiteX825" fmla="*/ 5153231 w 7467600"/>
              <a:gd name="connsiteY825" fmla="*/ 292240 h 6858000"/>
              <a:gd name="connsiteX826" fmla="*/ 5426491 w 7467600"/>
              <a:gd name="connsiteY826" fmla="*/ 281128 h 6858000"/>
              <a:gd name="connsiteX827" fmla="*/ 5731212 w 7467600"/>
              <a:gd name="connsiteY827" fmla="*/ 231951 h 6858000"/>
              <a:gd name="connsiteX828" fmla="*/ 5905192 w 7467600"/>
              <a:gd name="connsiteY828" fmla="*/ 163079 h 6858000"/>
              <a:gd name="connsiteX829" fmla="*/ 5944437 w 7467600"/>
              <a:gd name="connsiteY829" fmla="*/ 113829 h 6858000"/>
              <a:gd name="connsiteX830" fmla="*/ 5825032 w 7467600"/>
              <a:gd name="connsiteY830" fmla="*/ 146405 h 6858000"/>
              <a:gd name="connsiteX831" fmla="*/ 4955599 w 7467600"/>
              <a:gd name="connsiteY831" fmla="*/ 247008 h 6858000"/>
              <a:gd name="connsiteX832" fmla="*/ 5210104 w 7467600"/>
              <a:gd name="connsiteY832" fmla="*/ 228123 h 6858000"/>
              <a:gd name="connsiteX833" fmla="*/ 5261015 w 7467600"/>
              <a:gd name="connsiteY833" fmla="*/ 227087 h 6858000"/>
              <a:gd name="connsiteX834" fmla="*/ 5861181 w 7467600"/>
              <a:gd name="connsiteY834" fmla="*/ 143093 h 6858000"/>
              <a:gd name="connsiteX835" fmla="*/ 5961252 w 7467600"/>
              <a:gd name="connsiteY835" fmla="*/ 114820 h 6858000"/>
              <a:gd name="connsiteX836" fmla="*/ 5944437 w 7467600"/>
              <a:gd name="connsiteY836" fmla="*/ 113829 h 6858000"/>
              <a:gd name="connsiteX837" fmla="*/ 3882765 w 7467600"/>
              <a:gd name="connsiteY837" fmla="*/ 0 h 6858000"/>
              <a:gd name="connsiteX838" fmla="*/ 3995099 w 7467600"/>
              <a:gd name="connsiteY838" fmla="*/ 0 h 6858000"/>
              <a:gd name="connsiteX839" fmla="*/ 4163818 w 7467600"/>
              <a:gd name="connsiteY839" fmla="*/ 234104 h 6858000"/>
              <a:gd name="connsiteX840" fmla="*/ 4172099 w 7467600"/>
              <a:gd name="connsiteY840" fmla="*/ 234207 h 6858000"/>
              <a:gd name="connsiteX841" fmla="*/ 4784282 w 7467600"/>
              <a:gd name="connsiteY841" fmla="*/ 276561 h 6858000"/>
              <a:gd name="connsiteX842" fmla="*/ 4801687 w 7467600"/>
              <a:gd name="connsiteY842" fmla="*/ 267764 h 6858000"/>
              <a:gd name="connsiteX843" fmla="*/ 6082788 w 7467600"/>
              <a:gd name="connsiteY843" fmla="*/ 64119 h 6858000"/>
              <a:gd name="connsiteX844" fmla="*/ 6099442 w 7467600"/>
              <a:gd name="connsiteY844" fmla="*/ 82568 h 6858000"/>
              <a:gd name="connsiteX845" fmla="*/ 4804137 w 7467600"/>
              <a:gd name="connsiteY845" fmla="*/ 320931 h 6858000"/>
              <a:gd name="connsiteX846" fmla="*/ 4227047 w 7467600"/>
              <a:gd name="connsiteY846" fmla="*/ 313415 h 6858000"/>
              <a:gd name="connsiteX847" fmla="*/ 4346041 w 7467600"/>
              <a:gd name="connsiteY847" fmla="*/ 456086 h 6858000"/>
              <a:gd name="connsiteX848" fmla="*/ 4870967 w 7467600"/>
              <a:gd name="connsiteY848" fmla="*/ 963061 h 6858000"/>
              <a:gd name="connsiteX849" fmla="*/ 4889647 w 7467600"/>
              <a:gd name="connsiteY849" fmla="*/ 957147 h 6858000"/>
              <a:gd name="connsiteX850" fmla="*/ 5422504 w 7467600"/>
              <a:gd name="connsiteY850" fmla="*/ 805191 h 6858000"/>
              <a:gd name="connsiteX851" fmla="*/ 6087656 w 7467600"/>
              <a:gd name="connsiteY851" fmla="*/ 826703 h 6858000"/>
              <a:gd name="connsiteX852" fmla="*/ 6058717 w 7467600"/>
              <a:gd name="connsiteY852" fmla="*/ 865992 h 6858000"/>
              <a:gd name="connsiteX853" fmla="*/ 4974153 w 7467600"/>
              <a:gd name="connsiteY853" fmla="*/ 1045456 h 6858000"/>
              <a:gd name="connsiteX854" fmla="*/ 5627835 w 7467600"/>
              <a:gd name="connsiteY854" fmla="*/ 1472077 h 6858000"/>
              <a:gd name="connsiteX855" fmla="*/ 5629817 w 7467600"/>
              <a:gd name="connsiteY855" fmla="*/ 1471412 h 6858000"/>
              <a:gd name="connsiteX856" fmla="*/ 5634124 w 7467600"/>
              <a:gd name="connsiteY856" fmla="*/ 1470572 h 6858000"/>
              <a:gd name="connsiteX857" fmla="*/ 5755832 w 7467600"/>
              <a:gd name="connsiteY857" fmla="*/ 1383886 h 6858000"/>
              <a:gd name="connsiteX858" fmla="*/ 6014186 w 7467600"/>
              <a:gd name="connsiteY858" fmla="*/ 1279799 h 6858000"/>
              <a:gd name="connsiteX859" fmla="*/ 6901619 w 7467600"/>
              <a:gd name="connsiteY859" fmla="*/ 1047874 h 6858000"/>
              <a:gd name="connsiteX860" fmla="*/ 6931566 w 7467600"/>
              <a:gd name="connsiteY860" fmla="*/ 1062034 h 6858000"/>
              <a:gd name="connsiteX861" fmla="*/ 5790982 w 7467600"/>
              <a:gd name="connsiteY861" fmla="*/ 1561380 h 6858000"/>
              <a:gd name="connsiteX862" fmla="*/ 6188971 w 7467600"/>
              <a:gd name="connsiteY862" fmla="*/ 1755168 h 6858000"/>
              <a:gd name="connsiteX863" fmla="*/ 6202446 w 7467600"/>
              <a:gd name="connsiteY863" fmla="*/ 1752268 h 6858000"/>
              <a:gd name="connsiteX864" fmla="*/ 7179560 w 7467600"/>
              <a:gd name="connsiteY864" fmla="*/ 1467551 h 6858000"/>
              <a:gd name="connsiteX865" fmla="*/ 7158730 w 7467600"/>
              <a:gd name="connsiteY865" fmla="*/ 1507835 h 6858000"/>
              <a:gd name="connsiteX866" fmla="*/ 6326959 w 7467600"/>
              <a:gd name="connsiteY866" fmla="*/ 1817686 h 6858000"/>
              <a:gd name="connsiteX867" fmla="*/ 6537433 w 7467600"/>
              <a:gd name="connsiteY867" fmla="*/ 1907790 h 6858000"/>
              <a:gd name="connsiteX868" fmla="*/ 6550221 w 7467600"/>
              <a:gd name="connsiteY868" fmla="*/ 1910729 h 6858000"/>
              <a:gd name="connsiteX869" fmla="*/ 6964438 w 7467600"/>
              <a:gd name="connsiteY869" fmla="*/ 2209505 h 6858000"/>
              <a:gd name="connsiteX870" fmla="*/ 7367862 w 7467600"/>
              <a:gd name="connsiteY870" fmla="*/ 2806833 h 6858000"/>
              <a:gd name="connsiteX871" fmla="*/ 7364329 w 7467600"/>
              <a:gd name="connsiteY871" fmla="*/ 2826907 h 6858000"/>
              <a:gd name="connsiteX872" fmla="*/ 7290545 w 7467600"/>
              <a:gd name="connsiteY872" fmla="*/ 2850663 h 6858000"/>
              <a:gd name="connsiteX873" fmla="*/ 6472036 w 7467600"/>
              <a:gd name="connsiteY873" fmla="*/ 1959003 h 6858000"/>
              <a:gd name="connsiteX874" fmla="*/ 5792897 w 7467600"/>
              <a:gd name="connsiteY874" fmla="*/ 1647747 h 6858000"/>
              <a:gd name="connsiteX875" fmla="*/ 5842751 w 7467600"/>
              <a:gd name="connsiteY875" fmla="*/ 1816112 h 6858000"/>
              <a:gd name="connsiteX876" fmla="*/ 5847424 w 7467600"/>
              <a:gd name="connsiteY876" fmla="*/ 1815776 h 6858000"/>
              <a:gd name="connsiteX877" fmla="*/ 6399821 w 7467600"/>
              <a:gd name="connsiteY877" fmla="*/ 2344799 h 6858000"/>
              <a:gd name="connsiteX878" fmla="*/ 6323232 w 7467600"/>
              <a:gd name="connsiteY878" fmla="*/ 2389634 h 6858000"/>
              <a:gd name="connsiteX879" fmla="*/ 5942958 w 7467600"/>
              <a:gd name="connsiteY879" fmla="*/ 2077708 h 6858000"/>
              <a:gd name="connsiteX880" fmla="*/ 5921559 w 7467600"/>
              <a:gd name="connsiteY880" fmla="*/ 2378596 h 6858000"/>
              <a:gd name="connsiteX881" fmla="*/ 5817651 w 7467600"/>
              <a:gd name="connsiteY881" fmla="*/ 3023919 h 6858000"/>
              <a:gd name="connsiteX882" fmla="*/ 5729634 w 7467600"/>
              <a:gd name="connsiteY882" fmla="*/ 3051849 h 6858000"/>
              <a:gd name="connsiteX883" fmla="*/ 5611018 w 7467600"/>
              <a:gd name="connsiteY883" fmla="*/ 2316769 h 6858000"/>
              <a:gd name="connsiteX884" fmla="*/ 5687608 w 7467600"/>
              <a:gd name="connsiteY884" fmla="*/ 2039972 h 6858000"/>
              <a:gd name="connsiteX885" fmla="*/ 5657554 w 7467600"/>
              <a:gd name="connsiteY885" fmla="*/ 1576445 h 6858000"/>
              <a:gd name="connsiteX886" fmla="*/ 5150475 w 7467600"/>
              <a:gd name="connsiteY886" fmla="*/ 1274012 h 6858000"/>
              <a:gd name="connsiteX887" fmla="*/ 5349142 w 7467600"/>
              <a:gd name="connsiteY887" fmla="*/ 2204405 h 6858000"/>
              <a:gd name="connsiteX888" fmla="*/ 5262214 w 7467600"/>
              <a:gd name="connsiteY888" fmla="*/ 2233836 h 6858000"/>
              <a:gd name="connsiteX889" fmla="*/ 4981539 w 7467600"/>
              <a:gd name="connsiteY889" fmla="*/ 1542201 h 6858000"/>
              <a:gd name="connsiteX890" fmla="*/ 4958461 w 7467600"/>
              <a:gd name="connsiteY890" fmla="*/ 1136957 h 6858000"/>
              <a:gd name="connsiteX891" fmla="*/ 4655015 w 7467600"/>
              <a:gd name="connsiteY891" fmla="*/ 891426 h 6858000"/>
              <a:gd name="connsiteX892" fmla="*/ 4348002 w 7467600"/>
              <a:gd name="connsiteY892" fmla="*/ 2205895 h 6858000"/>
              <a:gd name="connsiteX893" fmla="*/ 4262250 w 7467600"/>
              <a:gd name="connsiteY893" fmla="*/ 2219972 h 6858000"/>
              <a:gd name="connsiteX894" fmla="*/ 4550611 w 7467600"/>
              <a:gd name="connsiteY894" fmla="*/ 817540 h 6858000"/>
              <a:gd name="connsiteX895" fmla="*/ 4564418 w 7467600"/>
              <a:gd name="connsiteY895" fmla="*/ 808293 h 6858000"/>
              <a:gd name="connsiteX896" fmla="*/ 4266388 w 7467600"/>
              <a:gd name="connsiteY896" fmla="*/ 500083 h 6858000"/>
              <a:gd name="connsiteX897" fmla="*/ 4032842 w 7467600"/>
              <a:gd name="connsiteY897" fmla="*/ 211809 h 6858000"/>
              <a:gd name="connsiteX898" fmla="*/ 3882765 w 7467600"/>
              <a:gd name="connsiteY898" fmla="*/ 0 h 6858000"/>
              <a:gd name="connsiteX899" fmla="*/ 3721337 w 7467600"/>
              <a:gd name="connsiteY899" fmla="*/ 0 h 6858000"/>
              <a:gd name="connsiteX900" fmla="*/ 3797544 w 7467600"/>
              <a:gd name="connsiteY900" fmla="*/ 0 h 6858000"/>
              <a:gd name="connsiteX901" fmla="*/ 3775734 w 7467600"/>
              <a:gd name="connsiteY901" fmla="*/ 95131 h 6858000"/>
              <a:gd name="connsiteX902" fmla="*/ 3724807 w 7467600"/>
              <a:gd name="connsiteY902" fmla="*/ 272257 h 6858000"/>
              <a:gd name="connsiteX903" fmla="*/ 3726844 w 7467600"/>
              <a:gd name="connsiteY903" fmla="*/ 282988 h 6858000"/>
              <a:gd name="connsiteX904" fmla="*/ 3742664 w 7467600"/>
              <a:gd name="connsiteY904" fmla="*/ 279918 h 6858000"/>
              <a:gd name="connsiteX905" fmla="*/ 4103910 w 7467600"/>
              <a:gd name="connsiteY905" fmla="*/ 1161917 h 6858000"/>
              <a:gd name="connsiteX906" fmla="*/ 4020269 w 7467600"/>
              <a:gd name="connsiteY906" fmla="*/ 1200406 h 6858000"/>
              <a:gd name="connsiteX907" fmla="*/ 3674882 w 7467600"/>
              <a:gd name="connsiteY907" fmla="*/ 488524 h 6858000"/>
              <a:gd name="connsiteX908" fmla="*/ 3132682 w 7467600"/>
              <a:gd name="connsiteY908" fmla="*/ 1072284 h 6858000"/>
              <a:gd name="connsiteX909" fmla="*/ 2716346 w 7467600"/>
              <a:gd name="connsiteY909" fmla="*/ 1276376 h 6858000"/>
              <a:gd name="connsiteX910" fmla="*/ 2716772 w 7467600"/>
              <a:gd name="connsiteY910" fmla="*/ 1255462 h 6858000"/>
              <a:gd name="connsiteX911" fmla="*/ 3471096 w 7467600"/>
              <a:gd name="connsiteY911" fmla="*/ 437072 h 6858000"/>
              <a:gd name="connsiteX912" fmla="*/ 3639057 w 7467600"/>
              <a:gd name="connsiteY912" fmla="*/ 286334 h 6858000"/>
              <a:gd name="connsiteX913" fmla="*/ 3640309 w 7467600"/>
              <a:gd name="connsiteY913" fmla="*/ 284664 h 6858000"/>
              <a:gd name="connsiteX914" fmla="*/ 3646022 w 7467600"/>
              <a:gd name="connsiteY914" fmla="*/ 276711 h 6858000"/>
              <a:gd name="connsiteX915" fmla="*/ 3707943 w 7467600"/>
              <a:gd name="connsiteY915" fmla="*/ 65958 h 6858000"/>
              <a:gd name="connsiteX916" fmla="*/ 3721337 w 7467600"/>
              <a:gd name="connsiteY916" fmla="*/ 0 h 6858000"/>
              <a:gd name="connsiteX917" fmla="*/ 2867960 w 7467600"/>
              <a:gd name="connsiteY917" fmla="*/ 0 h 6858000"/>
              <a:gd name="connsiteX918" fmla="*/ 2926351 w 7467600"/>
              <a:gd name="connsiteY918" fmla="*/ 0 h 6858000"/>
              <a:gd name="connsiteX919" fmla="*/ 2902823 w 7467600"/>
              <a:gd name="connsiteY919" fmla="*/ 262929 h 6858000"/>
              <a:gd name="connsiteX920" fmla="*/ 2940663 w 7467600"/>
              <a:gd name="connsiteY920" fmla="*/ 140884 h 6858000"/>
              <a:gd name="connsiteX921" fmla="*/ 2947039 w 7467600"/>
              <a:gd name="connsiteY921" fmla="*/ 122524 h 6858000"/>
              <a:gd name="connsiteX922" fmla="*/ 2984316 w 7467600"/>
              <a:gd name="connsiteY922" fmla="*/ 0 h 6858000"/>
              <a:gd name="connsiteX923" fmla="*/ 3016114 w 7467600"/>
              <a:gd name="connsiteY923" fmla="*/ 0 h 6858000"/>
              <a:gd name="connsiteX924" fmla="*/ 2979949 w 7467600"/>
              <a:gd name="connsiteY924" fmla="*/ 119274 h 6858000"/>
              <a:gd name="connsiteX925" fmla="*/ 3023879 w 7467600"/>
              <a:gd name="connsiteY925" fmla="*/ 0 h 6858000"/>
              <a:gd name="connsiteX926" fmla="*/ 3105400 w 7467600"/>
              <a:gd name="connsiteY926" fmla="*/ 0 h 6858000"/>
              <a:gd name="connsiteX927" fmla="*/ 3094669 w 7467600"/>
              <a:gd name="connsiteY927" fmla="*/ 30308 h 6858000"/>
              <a:gd name="connsiteX928" fmla="*/ 2901945 w 7467600"/>
              <a:gd name="connsiteY928" fmla="*/ 466538 h 6858000"/>
              <a:gd name="connsiteX929" fmla="*/ 2815209 w 7467600"/>
              <a:gd name="connsiteY929" fmla="*/ 497361 h 6858000"/>
              <a:gd name="connsiteX930" fmla="*/ 2844845 w 7467600"/>
              <a:gd name="connsiteY930" fmla="*/ 127638 h 6858000"/>
              <a:gd name="connsiteX931" fmla="*/ 2867960 w 7467600"/>
              <a:gd name="connsiteY931" fmla="*/ 0 h 6858000"/>
              <a:gd name="connsiteX932" fmla="*/ 1057230 w 7467600"/>
              <a:gd name="connsiteY932" fmla="*/ 0 h 6858000"/>
              <a:gd name="connsiteX933" fmla="*/ 1111003 w 7467600"/>
              <a:gd name="connsiteY933" fmla="*/ 0 h 6858000"/>
              <a:gd name="connsiteX934" fmla="*/ 1125553 w 7467600"/>
              <a:gd name="connsiteY934" fmla="*/ 52588 h 6858000"/>
              <a:gd name="connsiteX935" fmla="*/ 1304276 w 7467600"/>
              <a:gd name="connsiteY935" fmla="*/ 476275 h 6858000"/>
              <a:gd name="connsiteX936" fmla="*/ 1492066 w 7467600"/>
              <a:gd name="connsiteY936" fmla="*/ 886333 h 6858000"/>
              <a:gd name="connsiteX937" fmla="*/ 1423698 w 7467600"/>
              <a:gd name="connsiteY937" fmla="*/ 710817 h 6858000"/>
              <a:gd name="connsiteX938" fmla="*/ 1357609 w 7467600"/>
              <a:gd name="connsiteY938" fmla="*/ 532892 h 6858000"/>
              <a:gd name="connsiteX939" fmla="*/ 1309550 w 7467600"/>
              <a:gd name="connsiteY939" fmla="*/ 374031 h 6858000"/>
              <a:gd name="connsiteX940" fmla="*/ 1193673 w 7467600"/>
              <a:gd name="connsiteY940" fmla="*/ 49533 h 6858000"/>
              <a:gd name="connsiteX941" fmla="*/ 1164391 w 7467600"/>
              <a:gd name="connsiteY941" fmla="*/ 0 h 6858000"/>
              <a:gd name="connsiteX942" fmla="*/ 1200666 w 7467600"/>
              <a:gd name="connsiteY942" fmla="*/ 0 h 6858000"/>
              <a:gd name="connsiteX943" fmla="*/ 1223408 w 7467600"/>
              <a:gd name="connsiteY943" fmla="*/ 38996 h 6858000"/>
              <a:gd name="connsiteX944" fmla="*/ 1339635 w 7467600"/>
              <a:gd name="connsiteY944" fmla="*/ 365517 h 6858000"/>
              <a:gd name="connsiteX945" fmla="*/ 1387469 w 7467600"/>
              <a:gd name="connsiteY945" fmla="*/ 523079 h 6858000"/>
              <a:gd name="connsiteX946" fmla="*/ 1452685 w 7467600"/>
              <a:gd name="connsiteY946" fmla="*/ 699806 h 6858000"/>
              <a:gd name="connsiteX947" fmla="*/ 1492092 w 7467600"/>
              <a:gd name="connsiteY947" fmla="*/ 800424 h 6858000"/>
              <a:gd name="connsiteX948" fmla="*/ 1455302 w 7467600"/>
              <a:gd name="connsiteY948" fmla="*/ 632913 h 6858000"/>
              <a:gd name="connsiteX949" fmla="*/ 1222336 w 7467600"/>
              <a:gd name="connsiteY949" fmla="*/ 9480 h 6858000"/>
              <a:gd name="connsiteX950" fmla="*/ 1214634 w 7467600"/>
              <a:gd name="connsiteY950" fmla="*/ 0 h 6858000"/>
              <a:gd name="connsiteX951" fmla="*/ 1289827 w 7467600"/>
              <a:gd name="connsiteY951" fmla="*/ 0 h 6858000"/>
              <a:gd name="connsiteX952" fmla="*/ 1321076 w 7467600"/>
              <a:gd name="connsiteY952" fmla="*/ 59722 h 6858000"/>
              <a:gd name="connsiteX953" fmla="*/ 1512579 w 7467600"/>
              <a:gd name="connsiteY953" fmla="*/ 626441 h 6858000"/>
              <a:gd name="connsiteX954" fmla="*/ 1506076 w 7467600"/>
              <a:gd name="connsiteY954" fmla="*/ 1089289 h 6858000"/>
              <a:gd name="connsiteX955" fmla="*/ 1486346 w 7467600"/>
              <a:gd name="connsiteY955" fmla="*/ 1079919 h 6858000"/>
              <a:gd name="connsiteX956" fmla="*/ 1070511 w 7467600"/>
              <a:gd name="connsiteY956" fmla="*/ 48609 h 6858000"/>
              <a:gd name="connsiteX957" fmla="*/ 1057230 w 7467600"/>
              <a:gd name="connsiteY957" fmla="*/ 0 h 6858000"/>
              <a:gd name="connsiteX958" fmla="*/ 43151 w 7467600"/>
              <a:gd name="connsiteY958" fmla="*/ 0 h 6858000"/>
              <a:gd name="connsiteX959" fmla="*/ 95283 w 7467600"/>
              <a:gd name="connsiteY959" fmla="*/ 0 h 6858000"/>
              <a:gd name="connsiteX960" fmla="*/ 300708 w 7467600"/>
              <a:gd name="connsiteY960" fmla="*/ 154571 h 6858000"/>
              <a:gd name="connsiteX961" fmla="*/ 530414 w 7467600"/>
              <a:gd name="connsiteY961" fmla="*/ 354673 h 6858000"/>
              <a:gd name="connsiteX962" fmla="*/ 333785 w 7467600"/>
              <a:gd name="connsiteY962" fmla="*/ 161564 h 6858000"/>
              <a:gd name="connsiteX963" fmla="*/ 147005 w 7467600"/>
              <a:gd name="connsiteY963" fmla="*/ 0 h 6858000"/>
              <a:gd name="connsiteX964" fmla="*/ 272509 w 7467600"/>
              <a:gd name="connsiteY964" fmla="*/ 0 h 6858000"/>
              <a:gd name="connsiteX965" fmla="*/ 326276 w 7467600"/>
              <a:gd name="connsiteY965" fmla="*/ 45847 h 6858000"/>
              <a:gd name="connsiteX966" fmla="*/ 823759 w 7467600"/>
              <a:gd name="connsiteY966" fmla="*/ 574145 h 6858000"/>
              <a:gd name="connsiteX967" fmla="*/ 811254 w 7467600"/>
              <a:gd name="connsiteY967" fmla="*/ 665546 h 6858000"/>
              <a:gd name="connsiteX968" fmla="*/ 154042 w 7467600"/>
              <a:gd name="connsiteY968" fmla="*/ 261522 h 6858000"/>
              <a:gd name="connsiteX969" fmla="*/ 13550 w 7467600"/>
              <a:gd name="connsiteY969" fmla="*/ 158423 h 6858000"/>
              <a:gd name="connsiteX970" fmla="*/ 0 w 7467600"/>
              <a:gd name="connsiteY970" fmla="*/ 146618 h 6858000"/>
              <a:gd name="connsiteX971" fmla="*/ 0 w 7467600"/>
              <a:gd name="connsiteY971" fmla="*/ 59161 h 6858000"/>
              <a:gd name="connsiteX972" fmla="*/ 45427 w 7467600"/>
              <a:gd name="connsiteY972" fmla="*/ 101078 h 6858000"/>
              <a:gd name="connsiteX973" fmla="*/ 630103 w 7467600"/>
              <a:gd name="connsiteY973" fmla="*/ 485885 h 6858000"/>
              <a:gd name="connsiteX974" fmla="*/ 532040 w 7467600"/>
              <a:gd name="connsiteY974" fmla="*/ 399359 h 6858000"/>
              <a:gd name="connsiteX975" fmla="*/ 517618 w 7467600"/>
              <a:gd name="connsiteY975" fmla="*/ 385726 h 6858000"/>
              <a:gd name="connsiteX976" fmla="*/ 285074 w 7467600"/>
              <a:gd name="connsiteY976" fmla="*/ 182755 h 6858000"/>
              <a:gd name="connsiteX977" fmla="*/ 43151 w 7467600"/>
              <a:gd name="connsiteY97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6012219 h 6858000"/>
              <a:gd name="connsiteX83" fmla="*/ 6946849 w 7467600"/>
              <a:gd name="connsiteY83" fmla="*/ 5523271 h 6858000"/>
              <a:gd name="connsiteX84" fmla="*/ 6946972 w 7467600"/>
              <a:gd name="connsiteY84" fmla="*/ 5526491 h 6858000"/>
              <a:gd name="connsiteX85" fmla="*/ 7105827 w 7467600"/>
              <a:gd name="connsiteY85" fmla="*/ 5718700 h 6858000"/>
              <a:gd name="connsiteX86" fmla="*/ 7356878 w 7467600"/>
              <a:gd name="connsiteY86" fmla="*/ 5981332 h 6858000"/>
              <a:gd name="connsiteX87" fmla="*/ 7467600 w 7467600"/>
              <a:gd name="connsiteY87" fmla="*/ 6117703 h 6858000"/>
              <a:gd name="connsiteX88" fmla="*/ 7467600 w 7467600"/>
              <a:gd name="connsiteY88" fmla="*/ 6163634 h 6858000"/>
              <a:gd name="connsiteX89" fmla="*/ 7403637 w 7467600"/>
              <a:gd name="connsiteY89" fmla="*/ 6083957 h 6858000"/>
              <a:gd name="connsiteX90" fmla="*/ 7254615 w 7467600"/>
              <a:gd name="connsiteY90" fmla="*/ 5911918 h 6858000"/>
              <a:gd name="connsiteX91" fmla="*/ 7312589 w 7467600"/>
              <a:gd name="connsiteY91" fmla="*/ 5982309 h 6858000"/>
              <a:gd name="connsiteX92" fmla="*/ 7448321 w 7467600"/>
              <a:gd name="connsiteY92" fmla="*/ 6190991 h 6858000"/>
              <a:gd name="connsiteX93" fmla="*/ 7467600 w 7467600"/>
              <a:gd name="connsiteY93" fmla="*/ 6221686 h 6858000"/>
              <a:gd name="connsiteX94" fmla="*/ 7467600 w 7467600"/>
              <a:gd name="connsiteY94" fmla="*/ 6334256 h 6858000"/>
              <a:gd name="connsiteX95" fmla="*/ 7454976 w 7467600"/>
              <a:gd name="connsiteY95" fmla="*/ 6318297 h 6858000"/>
              <a:gd name="connsiteX96" fmla="*/ 7042773 w 7467600"/>
              <a:gd name="connsiteY96" fmla="*/ 5734011 h 6858000"/>
              <a:gd name="connsiteX97" fmla="*/ 6844835 w 7467600"/>
              <a:gd name="connsiteY97" fmla="*/ 5424988 h 6858000"/>
              <a:gd name="connsiteX98" fmla="*/ 1456157 w 7467600"/>
              <a:gd name="connsiteY98" fmla="*/ 5371404 h 6858000"/>
              <a:gd name="connsiteX99" fmla="*/ 1244432 w 7467600"/>
              <a:gd name="connsiteY99" fmla="*/ 5385601 h 6858000"/>
              <a:gd name="connsiteX100" fmla="*/ 973990 w 7467600"/>
              <a:gd name="connsiteY100" fmla="*/ 5424940 h 6858000"/>
              <a:gd name="connsiteX101" fmla="*/ 1103809 w 7467600"/>
              <a:gd name="connsiteY101" fmla="*/ 5433720 h 6858000"/>
              <a:gd name="connsiteX102" fmla="*/ 1123454 w 7467600"/>
              <a:gd name="connsiteY102" fmla="*/ 5435727 h 6858000"/>
              <a:gd name="connsiteX103" fmla="*/ 1737017 w 7467600"/>
              <a:gd name="connsiteY103" fmla="*/ 5452183 h 6858000"/>
              <a:gd name="connsiteX104" fmla="*/ 1824397 w 7467600"/>
              <a:gd name="connsiteY104" fmla="*/ 5447757 h 6858000"/>
              <a:gd name="connsiteX105" fmla="*/ 2070059 w 7467600"/>
              <a:gd name="connsiteY105" fmla="*/ 5441660 h 6858000"/>
              <a:gd name="connsiteX106" fmla="*/ 1456157 w 7467600"/>
              <a:gd name="connsiteY106" fmla="*/ 5371404 h 6858000"/>
              <a:gd name="connsiteX107" fmla="*/ 4988186 w 7467600"/>
              <a:gd name="connsiteY107" fmla="*/ 5216467 h 6858000"/>
              <a:gd name="connsiteX108" fmla="*/ 4777334 w 7467600"/>
              <a:gd name="connsiteY108" fmla="*/ 5406072 h 6858000"/>
              <a:gd name="connsiteX109" fmla="*/ 4718341 w 7467600"/>
              <a:gd name="connsiteY109" fmla="*/ 5468043 h 6858000"/>
              <a:gd name="connsiteX110" fmla="*/ 4604655 w 7467600"/>
              <a:gd name="connsiteY110" fmla="*/ 5583434 h 6858000"/>
              <a:gd name="connsiteX111" fmla="*/ 4565074 w 7467600"/>
              <a:gd name="connsiteY111" fmla="*/ 5618550 h 6858000"/>
              <a:gd name="connsiteX112" fmla="*/ 4988186 w 7467600"/>
              <a:gd name="connsiteY112" fmla="*/ 5216467 h 6858000"/>
              <a:gd name="connsiteX113" fmla="*/ 4978032 w 7467600"/>
              <a:gd name="connsiteY113" fmla="*/ 5183809 h 6858000"/>
              <a:gd name="connsiteX114" fmla="*/ 4463413 w 7467600"/>
              <a:gd name="connsiteY114" fmla="*/ 5615162 h 6858000"/>
              <a:gd name="connsiteX115" fmla="*/ 4358134 w 7467600"/>
              <a:gd name="connsiteY115" fmla="*/ 5742791 h 6858000"/>
              <a:gd name="connsiteX116" fmla="*/ 4376219 w 7467600"/>
              <a:gd name="connsiteY116" fmla="*/ 5729027 h 6858000"/>
              <a:gd name="connsiteX117" fmla="*/ 4582340 w 7467600"/>
              <a:gd name="connsiteY117" fmla="*/ 5561037 h 6858000"/>
              <a:gd name="connsiteX118" fmla="*/ 4694684 w 7467600"/>
              <a:gd name="connsiteY118" fmla="*/ 5447098 h 6858000"/>
              <a:gd name="connsiteX119" fmla="*/ 4754123 w 7467600"/>
              <a:gd name="connsiteY119" fmla="*/ 5384643 h 6858000"/>
              <a:gd name="connsiteX120" fmla="*/ 4978032 w 7467600"/>
              <a:gd name="connsiteY120" fmla="*/ 5183809 h 6858000"/>
              <a:gd name="connsiteX121" fmla="*/ 1903353 w 7467600"/>
              <a:gd name="connsiteY121" fmla="*/ 5044827 h 6858000"/>
              <a:gd name="connsiteX122" fmla="*/ 1936931 w 7467600"/>
              <a:gd name="connsiteY122" fmla="*/ 5093954 h 6858000"/>
              <a:gd name="connsiteX123" fmla="*/ 2195868 w 7467600"/>
              <a:gd name="connsiteY123" fmla="*/ 5396574 h 6858000"/>
              <a:gd name="connsiteX124" fmla="*/ 2088852 w 7467600"/>
              <a:gd name="connsiteY124" fmla="*/ 5166123 h 6858000"/>
              <a:gd name="connsiteX125" fmla="*/ 1958241 w 7467600"/>
              <a:gd name="connsiteY125" fmla="*/ 5067955 h 6858000"/>
              <a:gd name="connsiteX126" fmla="*/ 1903353 w 7467600"/>
              <a:gd name="connsiteY126" fmla="*/ 5044827 h 6858000"/>
              <a:gd name="connsiteX127" fmla="*/ 1979378 w 7467600"/>
              <a:gd name="connsiteY127" fmla="*/ 4769504 h 6858000"/>
              <a:gd name="connsiteX128" fmla="*/ 2882120 w 7467600"/>
              <a:gd name="connsiteY128" fmla="*/ 5064547 h 6858000"/>
              <a:gd name="connsiteX129" fmla="*/ 2793103 w 7467600"/>
              <a:gd name="connsiteY129" fmla="*/ 5039699 h 6858000"/>
              <a:gd name="connsiteX130" fmla="*/ 2770041 w 7467600"/>
              <a:gd name="connsiteY130" fmla="*/ 5033634 h 6858000"/>
              <a:gd name="connsiteX131" fmla="*/ 1979378 w 7467600"/>
              <a:gd name="connsiteY131" fmla="*/ 4769504 h 6858000"/>
              <a:gd name="connsiteX132" fmla="*/ 1927410 w 7467600"/>
              <a:gd name="connsiteY132" fmla="*/ 4716164 h 6858000"/>
              <a:gd name="connsiteX133" fmla="*/ 1959587 w 7467600"/>
              <a:gd name="connsiteY133" fmla="*/ 4728849 h 6858000"/>
              <a:gd name="connsiteX134" fmla="*/ 2777707 w 7467600"/>
              <a:gd name="connsiteY134" fmla="*/ 5003991 h 6858000"/>
              <a:gd name="connsiteX135" fmla="*/ 2800768 w 7467600"/>
              <a:gd name="connsiteY135" fmla="*/ 5010056 h 6858000"/>
              <a:gd name="connsiteX136" fmla="*/ 2879408 w 7467600"/>
              <a:gd name="connsiteY136" fmla="*/ 5031590 h 6858000"/>
              <a:gd name="connsiteX137" fmla="*/ 2862295 w 7467600"/>
              <a:gd name="connsiteY137" fmla="*/ 5022958 h 6858000"/>
              <a:gd name="connsiteX138" fmla="*/ 2813343 w 7467600"/>
              <a:gd name="connsiteY138" fmla="*/ 4998369 h 6858000"/>
              <a:gd name="connsiteX139" fmla="*/ 2646245 w 7467600"/>
              <a:gd name="connsiteY139" fmla="*/ 4930999 h 6858000"/>
              <a:gd name="connsiteX140" fmla="*/ 1999243 w 7467600"/>
              <a:gd name="connsiteY140" fmla="*/ 4730524 h 6858000"/>
              <a:gd name="connsiteX141" fmla="*/ 1979527 w 7467600"/>
              <a:gd name="connsiteY141" fmla="*/ 4726651 h 6858000"/>
              <a:gd name="connsiteX142" fmla="*/ 1927410 w 7467600"/>
              <a:gd name="connsiteY142" fmla="*/ 4716164 h 6858000"/>
              <a:gd name="connsiteX143" fmla="*/ 1997014 w 7467600"/>
              <a:gd name="connsiteY143" fmla="*/ 4698007 h 6858000"/>
              <a:gd name="connsiteX144" fmla="*/ 2005458 w 7467600"/>
              <a:gd name="connsiteY144" fmla="*/ 4699540 h 6858000"/>
              <a:gd name="connsiteX145" fmla="*/ 2657186 w 7467600"/>
              <a:gd name="connsiteY145" fmla="*/ 4901687 h 6858000"/>
              <a:gd name="connsiteX146" fmla="*/ 2826662 w 7467600"/>
              <a:gd name="connsiteY146" fmla="*/ 4970362 h 6858000"/>
              <a:gd name="connsiteX147" fmla="*/ 2876100 w 7467600"/>
              <a:gd name="connsiteY147" fmla="*/ 4995397 h 6858000"/>
              <a:gd name="connsiteX148" fmla="*/ 3042600 w 7467600"/>
              <a:gd name="connsiteY148" fmla="*/ 5059532 h 6858000"/>
              <a:gd name="connsiteX149" fmla="*/ 1997014 w 7467600"/>
              <a:gd name="connsiteY149" fmla="*/ 4698007 h 6858000"/>
              <a:gd name="connsiteX150" fmla="*/ 2305292 w 7467600"/>
              <a:gd name="connsiteY150" fmla="*/ 4219492 h 6858000"/>
              <a:gd name="connsiteX151" fmla="*/ 3360922 w 7467600"/>
              <a:gd name="connsiteY151" fmla="*/ 4529373 h 6858000"/>
              <a:gd name="connsiteX152" fmla="*/ 3492420 w 7467600"/>
              <a:gd name="connsiteY152" fmla="*/ 4510145 h 6858000"/>
              <a:gd name="connsiteX153" fmla="*/ 3364086 w 7467600"/>
              <a:gd name="connsiteY153" fmla="*/ 4480340 h 6858000"/>
              <a:gd name="connsiteX154" fmla="*/ 3225818 w 7467600"/>
              <a:gd name="connsiteY154" fmla="*/ 4411822 h 6858000"/>
              <a:gd name="connsiteX155" fmla="*/ 3129696 w 7467600"/>
              <a:gd name="connsiteY155" fmla="*/ 4360704 h 6858000"/>
              <a:gd name="connsiteX156" fmla="*/ 2814545 w 7467600"/>
              <a:gd name="connsiteY156" fmla="*/ 4282955 h 6858000"/>
              <a:gd name="connsiteX157" fmla="*/ 2305292 w 7467600"/>
              <a:gd name="connsiteY157" fmla="*/ 4219492 h 6858000"/>
              <a:gd name="connsiteX158" fmla="*/ 2626982 w 7467600"/>
              <a:gd name="connsiteY158" fmla="*/ 4206450 h 6858000"/>
              <a:gd name="connsiteX159" fmla="*/ 2490617 w 7467600"/>
              <a:gd name="connsiteY159" fmla="*/ 4206951 h 6858000"/>
              <a:gd name="connsiteX160" fmla="*/ 2819869 w 7467600"/>
              <a:gd name="connsiteY160" fmla="*/ 4252936 h 6858000"/>
              <a:gd name="connsiteX161" fmla="*/ 3143018 w 7467600"/>
              <a:gd name="connsiteY161" fmla="*/ 4332698 h 6858000"/>
              <a:gd name="connsiteX162" fmla="*/ 3241520 w 7467600"/>
              <a:gd name="connsiteY162" fmla="*/ 4385112 h 6858000"/>
              <a:gd name="connsiteX163" fmla="*/ 3374575 w 7467600"/>
              <a:gd name="connsiteY163" fmla="*/ 4451517 h 6858000"/>
              <a:gd name="connsiteX164" fmla="*/ 3505221 w 7467600"/>
              <a:gd name="connsiteY164" fmla="*/ 4480757 h 6858000"/>
              <a:gd name="connsiteX165" fmla="*/ 2626982 w 7467600"/>
              <a:gd name="connsiteY165" fmla="*/ 4206450 h 6858000"/>
              <a:gd name="connsiteX166" fmla="*/ 1310106 w 7467600"/>
              <a:gd name="connsiteY166" fmla="*/ 3943217 h 6858000"/>
              <a:gd name="connsiteX167" fmla="*/ 854994 w 7467600"/>
              <a:gd name="connsiteY167" fmla="*/ 4399136 h 6858000"/>
              <a:gd name="connsiteX168" fmla="*/ 742462 w 7467600"/>
              <a:gd name="connsiteY168" fmla="*/ 4594648 h 6858000"/>
              <a:gd name="connsiteX169" fmla="*/ 820602 w 7467600"/>
              <a:gd name="connsiteY169" fmla="*/ 4485915 h 6858000"/>
              <a:gd name="connsiteX170" fmla="*/ 878295 w 7467600"/>
              <a:gd name="connsiteY170" fmla="*/ 4403594 h 6858000"/>
              <a:gd name="connsiteX171" fmla="*/ 1240607 w 7467600"/>
              <a:gd name="connsiteY171" fmla="*/ 4010401 h 6858000"/>
              <a:gd name="connsiteX172" fmla="*/ 1310106 w 7467600"/>
              <a:gd name="connsiteY172" fmla="*/ 3943217 h 6858000"/>
              <a:gd name="connsiteX173" fmla="*/ 1423113 w 7467600"/>
              <a:gd name="connsiteY173" fmla="*/ 3874565 h 6858000"/>
              <a:gd name="connsiteX174" fmla="*/ 1260565 w 7467600"/>
              <a:gd name="connsiteY174" fmla="*/ 4031982 h 6858000"/>
              <a:gd name="connsiteX175" fmla="*/ 901900 w 7467600"/>
              <a:gd name="connsiteY175" fmla="*/ 4421236 h 6858000"/>
              <a:gd name="connsiteX176" fmla="*/ 845044 w 7467600"/>
              <a:gd name="connsiteY176" fmla="*/ 4502436 h 6858000"/>
              <a:gd name="connsiteX177" fmla="*/ 685926 w 7467600"/>
              <a:gd name="connsiteY177" fmla="*/ 4703069 h 6858000"/>
              <a:gd name="connsiteX178" fmla="*/ 684248 w 7467600"/>
              <a:gd name="connsiteY178" fmla="*/ 4706721 h 6858000"/>
              <a:gd name="connsiteX179" fmla="*/ 1423113 w 7467600"/>
              <a:gd name="connsiteY179" fmla="*/ 3874565 h 6858000"/>
              <a:gd name="connsiteX180" fmla="*/ 3316479 w 7467600"/>
              <a:gd name="connsiteY180" fmla="*/ 3872136 h 6858000"/>
              <a:gd name="connsiteX181" fmla="*/ 3546806 w 7467600"/>
              <a:gd name="connsiteY181" fmla="*/ 4356139 h 6858000"/>
              <a:gd name="connsiteX182" fmla="*/ 3364433 w 7467600"/>
              <a:gd name="connsiteY182" fmla="*/ 3953121 h 6858000"/>
              <a:gd name="connsiteX183" fmla="*/ 3316479 w 7467600"/>
              <a:gd name="connsiteY183" fmla="*/ 3872136 h 6858000"/>
              <a:gd name="connsiteX184" fmla="*/ 3291335 w 7467600"/>
              <a:gd name="connsiteY184" fmla="*/ 3767420 h 6858000"/>
              <a:gd name="connsiteX185" fmla="*/ 3390805 w 7467600"/>
              <a:gd name="connsiteY185" fmla="*/ 3937163 h 6858000"/>
              <a:gd name="connsiteX186" fmla="*/ 3579062 w 7467600"/>
              <a:gd name="connsiteY186" fmla="*/ 4359040 h 6858000"/>
              <a:gd name="connsiteX187" fmla="*/ 3467355 w 7467600"/>
              <a:gd name="connsiteY187" fmla="*/ 3988130 h 6858000"/>
              <a:gd name="connsiteX188" fmla="*/ 3310753 w 7467600"/>
              <a:gd name="connsiteY188" fmla="*/ 3787140 h 6858000"/>
              <a:gd name="connsiteX189" fmla="*/ 3291335 w 7467600"/>
              <a:gd name="connsiteY189" fmla="*/ 3767420 h 6858000"/>
              <a:gd name="connsiteX190" fmla="*/ 1635889 w 7467600"/>
              <a:gd name="connsiteY190" fmla="*/ 3709494 h 6858000"/>
              <a:gd name="connsiteX191" fmla="*/ 1634800 w 7467600"/>
              <a:gd name="connsiteY191" fmla="*/ 3731111 h 6858000"/>
              <a:gd name="connsiteX192" fmla="*/ 1635889 w 7467600"/>
              <a:gd name="connsiteY192" fmla="*/ 3709494 h 6858000"/>
              <a:gd name="connsiteX193" fmla="*/ 1510397 w 7467600"/>
              <a:gd name="connsiteY193" fmla="*/ 3684705 h 6858000"/>
              <a:gd name="connsiteX194" fmla="*/ 1146550 w 7467600"/>
              <a:gd name="connsiteY194" fmla="*/ 3802012 h 6858000"/>
              <a:gd name="connsiteX195" fmla="*/ 698834 w 7467600"/>
              <a:gd name="connsiteY195" fmla="*/ 3952272 h 6858000"/>
              <a:gd name="connsiteX196" fmla="*/ 34256 w 7467600"/>
              <a:gd name="connsiteY196" fmla="*/ 4347603 h 6858000"/>
              <a:gd name="connsiteX197" fmla="*/ 527241 w 7467600"/>
              <a:gd name="connsiteY197" fmla="*/ 4065078 h 6858000"/>
              <a:gd name="connsiteX198" fmla="*/ 1510397 w 7467600"/>
              <a:gd name="connsiteY198" fmla="*/ 3684705 h 6858000"/>
              <a:gd name="connsiteX199" fmla="*/ 1313114 w 7467600"/>
              <a:gd name="connsiteY199" fmla="*/ 3655216 h 6858000"/>
              <a:gd name="connsiteX200" fmla="*/ 1109304 w 7467600"/>
              <a:gd name="connsiteY200" fmla="*/ 3669030 h 6858000"/>
              <a:gd name="connsiteX201" fmla="*/ 8129 w 7467600"/>
              <a:gd name="connsiteY201" fmla="*/ 4330519 h 6858000"/>
              <a:gd name="connsiteX202" fmla="*/ 687572 w 7467600"/>
              <a:gd name="connsiteY202" fmla="*/ 3925629 h 6858000"/>
              <a:gd name="connsiteX203" fmla="*/ 1138365 w 7467600"/>
              <a:gd name="connsiteY203" fmla="*/ 3774515 h 6858000"/>
              <a:gd name="connsiteX204" fmla="*/ 1505579 w 7467600"/>
              <a:gd name="connsiteY204" fmla="*/ 3655526 h 6858000"/>
              <a:gd name="connsiteX205" fmla="*/ 1313114 w 7467600"/>
              <a:gd name="connsiteY205" fmla="*/ 3655216 h 6858000"/>
              <a:gd name="connsiteX206" fmla="*/ 3655073 w 7467600"/>
              <a:gd name="connsiteY206" fmla="*/ 3650884 h 6858000"/>
              <a:gd name="connsiteX207" fmla="*/ 3989938 w 7467600"/>
              <a:gd name="connsiteY207" fmla="*/ 3991685 h 6858000"/>
              <a:gd name="connsiteX208" fmla="*/ 4393907 w 7467600"/>
              <a:gd name="connsiteY208" fmla="*/ 4261258 h 6858000"/>
              <a:gd name="connsiteX209" fmla="*/ 4648051 w 7467600"/>
              <a:gd name="connsiteY209" fmla="*/ 4374051 h 6858000"/>
              <a:gd name="connsiteX210" fmla="*/ 4383389 w 7467600"/>
              <a:gd name="connsiteY210" fmla="*/ 4184369 h 6858000"/>
              <a:gd name="connsiteX211" fmla="*/ 4165508 w 7467600"/>
              <a:gd name="connsiteY211" fmla="*/ 4035196 h 6858000"/>
              <a:gd name="connsiteX212" fmla="*/ 4068162 w 7467600"/>
              <a:gd name="connsiteY212" fmla="*/ 3953394 h 6858000"/>
              <a:gd name="connsiteX213" fmla="*/ 3981416 w 7467600"/>
              <a:gd name="connsiteY213" fmla="*/ 3880482 h 6858000"/>
              <a:gd name="connsiteX214" fmla="*/ 3800147 w 7467600"/>
              <a:gd name="connsiteY214" fmla="*/ 3749872 h 6858000"/>
              <a:gd name="connsiteX215" fmla="*/ 3655073 w 7467600"/>
              <a:gd name="connsiteY215" fmla="*/ 3650884 h 6858000"/>
              <a:gd name="connsiteX216" fmla="*/ 3670252 w 7467600"/>
              <a:gd name="connsiteY216" fmla="*/ 3622798 h 6858000"/>
              <a:gd name="connsiteX217" fmla="*/ 3817258 w 7467600"/>
              <a:gd name="connsiteY217" fmla="*/ 3723577 h 6858000"/>
              <a:gd name="connsiteX218" fmla="*/ 4000461 w 7467600"/>
              <a:gd name="connsiteY218" fmla="*/ 3855966 h 6858000"/>
              <a:gd name="connsiteX219" fmla="*/ 4088180 w 7467600"/>
              <a:gd name="connsiteY219" fmla="*/ 3929774 h 6858000"/>
              <a:gd name="connsiteX220" fmla="*/ 4184555 w 7467600"/>
              <a:gd name="connsiteY220" fmla="*/ 4010683 h 6858000"/>
              <a:gd name="connsiteX221" fmla="*/ 4399563 w 7467600"/>
              <a:gd name="connsiteY221" fmla="*/ 4158106 h 6858000"/>
              <a:gd name="connsiteX222" fmla="*/ 4684469 w 7467600"/>
              <a:gd name="connsiteY222" fmla="*/ 4364680 h 6858000"/>
              <a:gd name="connsiteX223" fmla="*/ 4690271 w 7467600"/>
              <a:gd name="connsiteY223" fmla="*/ 4370034 h 6858000"/>
              <a:gd name="connsiteX224" fmla="*/ 4136093 w 7467600"/>
              <a:gd name="connsiteY224" fmla="*/ 3858466 h 6858000"/>
              <a:gd name="connsiteX225" fmla="*/ 3670252 w 7467600"/>
              <a:gd name="connsiteY225" fmla="*/ 3622798 h 6858000"/>
              <a:gd name="connsiteX226" fmla="*/ 4440129 w 7467600"/>
              <a:gd name="connsiteY226" fmla="*/ 3448571 h 6858000"/>
              <a:gd name="connsiteX227" fmla="*/ 4856525 w 7467600"/>
              <a:gd name="connsiteY227" fmla="*/ 3915351 h 6858000"/>
              <a:gd name="connsiteX228" fmla="*/ 5059055 w 7467600"/>
              <a:gd name="connsiteY228" fmla="*/ 4108918 h 6858000"/>
              <a:gd name="connsiteX229" fmla="*/ 5290070 w 7467600"/>
              <a:gd name="connsiteY229" fmla="*/ 4263619 h 6858000"/>
              <a:gd name="connsiteX230" fmla="*/ 4834991 w 7467600"/>
              <a:gd name="connsiteY230" fmla="*/ 3830985 h 6858000"/>
              <a:gd name="connsiteX231" fmla="*/ 4440129 w 7467600"/>
              <a:gd name="connsiteY231" fmla="*/ 3448571 h 6858000"/>
              <a:gd name="connsiteX232" fmla="*/ 4441737 w 7467600"/>
              <a:gd name="connsiteY232" fmla="*/ 3399734 h 6858000"/>
              <a:gd name="connsiteX233" fmla="*/ 4431236 w 7467600"/>
              <a:gd name="connsiteY233" fmla="*/ 3400954 h 6858000"/>
              <a:gd name="connsiteX234" fmla="*/ 4557150 w 7467600"/>
              <a:gd name="connsiteY234" fmla="*/ 3510023 h 6858000"/>
              <a:gd name="connsiteX235" fmla="*/ 4856936 w 7467600"/>
              <a:gd name="connsiteY235" fmla="*/ 3809146 h 6858000"/>
              <a:gd name="connsiteX236" fmla="*/ 5111996 w 7467600"/>
              <a:gd name="connsiteY236" fmla="*/ 4065759 h 6858000"/>
              <a:gd name="connsiteX237" fmla="*/ 5388878 w 7467600"/>
              <a:gd name="connsiteY237" fmla="*/ 4300185 h 6858000"/>
              <a:gd name="connsiteX238" fmla="*/ 5425556 w 7467600"/>
              <a:gd name="connsiteY238" fmla="*/ 4308967 h 6858000"/>
              <a:gd name="connsiteX239" fmla="*/ 4943646 w 7467600"/>
              <a:gd name="connsiteY239" fmla="*/ 3822916 h 6858000"/>
              <a:gd name="connsiteX240" fmla="*/ 4594837 w 7467600"/>
              <a:gd name="connsiteY240" fmla="*/ 3532274 h 6858000"/>
              <a:gd name="connsiteX241" fmla="*/ 4441737 w 7467600"/>
              <a:gd name="connsiteY241" fmla="*/ 3399734 h 6858000"/>
              <a:gd name="connsiteX242" fmla="*/ 5425834 w 7467600"/>
              <a:gd name="connsiteY242" fmla="*/ 3162785 h 6858000"/>
              <a:gd name="connsiteX243" fmla="*/ 5401644 w 7467600"/>
              <a:gd name="connsiteY243" fmla="*/ 3617847 h 6858000"/>
              <a:gd name="connsiteX244" fmla="*/ 5467256 w 7467600"/>
              <a:gd name="connsiteY244" fmla="*/ 4175494 h 6858000"/>
              <a:gd name="connsiteX245" fmla="*/ 5448069 w 7467600"/>
              <a:gd name="connsiteY245" fmla="*/ 3567554 h 6858000"/>
              <a:gd name="connsiteX246" fmla="*/ 5425834 w 7467600"/>
              <a:gd name="connsiteY246" fmla="*/ 3162785 h 6858000"/>
              <a:gd name="connsiteX247" fmla="*/ 1318687 w 7467600"/>
              <a:gd name="connsiteY247" fmla="*/ 3113840 h 6858000"/>
              <a:gd name="connsiteX248" fmla="*/ 1066793 w 7467600"/>
              <a:gd name="connsiteY248" fmla="*/ 3212171 h 6858000"/>
              <a:gd name="connsiteX249" fmla="*/ 993319 w 7467600"/>
              <a:gd name="connsiteY249" fmla="*/ 3247648 h 6858000"/>
              <a:gd name="connsiteX250" fmla="*/ 853081 w 7467600"/>
              <a:gd name="connsiteY250" fmla="*/ 3312410 h 6858000"/>
              <a:gd name="connsiteX251" fmla="*/ 805957 w 7467600"/>
              <a:gd name="connsiteY251" fmla="*/ 3330443 h 6858000"/>
              <a:gd name="connsiteX252" fmla="*/ 1318687 w 7467600"/>
              <a:gd name="connsiteY252" fmla="*/ 3113840 h 6858000"/>
              <a:gd name="connsiteX253" fmla="*/ 5453702 w 7467600"/>
              <a:gd name="connsiteY253" fmla="*/ 3090882 h 6858000"/>
              <a:gd name="connsiteX254" fmla="*/ 5480135 w 7467600"/>
              <a:gd name="connsiteY254" fmla="*/ 3565802 h 6858000"/>
              <a:gd name="connsiteX255" fmla="*/ 5499023 w 7467600"/>
              <a:gd name="connsiteY255" fmla="*/ 4166310 h 6858000"/>
              <a:gd name="connsiteX256" fmla="*/ 5547022 w 7467600"/>
              <a:gd name="connsiteY256" fmla="*/ 3607838 h 6858000"/>
              <a:gd name="connsiteX257" fmla="*/ 5515964 w 7467600"/>
              <a:gd name="connsiteY257" fmla="*/ 3378541 h 6858000"/>
              <a:gd name="connsiteX258" fmla="*/ 5453702 w 7467600"/>
              <a:gd name="connsiteY258" fmla="*/ 3090882 h 6858000"/>
              <a:gd name="connsiteX259" fmla="*/ 1238695 w 7467600"/>
              <a:gd name="connsiteY259" fmla="*/ 3076820 h 6858000"/>
              <a:gd name="connsiteX260" fmla="*/ 716371 w 7467600"/>
              <a:gd name="connsiteY260" fmla="*/ 3293249 h 6858000"/>
              <a:gd name="connsiteX261" fmla="*/ 579522 w 7467600"/>
              <a:gd name="connsiteY261" fmla="*/ 3371759 h 6858000"/>
              <a:gd name="connsiteX262" fmla="*/ 600288 w 7467600"/>
              <a:gd name="connsiteY262" fmla="*/ 3365555 h 6858000"/>
              <a:gd name="connsiteX263" fmla="*/ 840692 w 7467600"/>
              <a:gd name="connsiteY263" fmla="*/ 3284921 h 6858000"/>
              <a:gd name="connsiteX264" fmla="*/ 979248 w 7467600"/>
              <a:gd name="connsiteY264" fmla="*/ 3221003 h 6858000"/>
              <a:gd name="connsiteX265" fmla="*/ 1053282 w 7467600"/>
              <a:gd name="connsiteY265" fmla="*/ 3185247 h 6858000"/>
              <a:gd name="connsiteX266" fmla="*/ 1320603 w 7467600"/>
              <a:gd name="connsiteY266" fmla="*/ 3081281 h 6858000"/>
              <a:gd name="connsiteX267" fmla="*/ 1238695 w 7467600"/>
              <a:gd name="connsiteY267" fmla="*/ 3076820 h 6858000"/>
              <a:gd name="connsiteX268" fmla="*/ 5425627 w 7467600"/>
              <a:gd name="connsiteY268" fmla="*/ 2954192 h 6858000"/>
              <a:gd name="connsiteX269" fmla="*/ 5470770 w 7467600"/>
              <a:gd name="connsiteY269" fmla="*/ 3005435 h 6858000"/>
              <a:gd name="connsiteX270" fmla="*/ 5519779 w 7467600"/>
              <a:gd name="connsiteY270" fmla="*/ 4359223 h 6858000"/>
              <a:gd name="connsiteX271" fmla="*/ 5520293 w 7467600"/>
              <a:gd name="connsiteY271" fmla="*/ 4360602 h 6858000"/>
              <a:gd name="connsiteX272" fmla="*/ 5767221 w 7467600"/>
              <a:gd name="connsiteY272" fmla="*/ 4665564 h 6858000"/>
              <a:gd name="connsiteX273" fmla="*/ 6937169 w 7467600"/>
              <a:gd name="connsiteY273" fmla="*/ 4815941 h 6858000"/>
              <a:gd name="connsiteX274" fmla="*/ 6953922 w 7467600"/>
              <a:gd name="connsiteY274" fmla="*/ 4890068 h 6858000"/>
              <a:gd name="connsiteX275" fmla="*/ 6071359 w 7467600"/>
              <a:gd name="connsiteY275" fmla="*/ 4770770 h 6858000"/>
              <a:gd name="connsiteX276" fmla="*/ 6038839 w 7467600"/>
              <a:gd name="connsiteY276" fmla="*/ 4764474 h 6858000"/>
              <a:gd name="connsiteX277" fmla="*/ 6038706 w 7467600"/>
              <a:gd name="connsiteY277" fmla="*/ 4763847 h 6858000"/>
              <a:gd name="connsiteX278" fmla="*/ 6037784 w 7467600"/>
              <a:gd name="connsiteY278" fmla="*/ 4764270 h 6858000"/>
              <a:gd name="connsiteX279" fmla="*/ 6038839 w 7467600"/>
              <a:gd name="connsiteY279" fmla="*/ 4764474 h 6858000"/>
              <a:gd name="connsiteX280" fmla="*/ 6040338 w 7467600"/>
              <a:gd name="connsiteY280" fmla="*/ 4771418 h 6858000"/>
              <a:gd name="connsiteX281" fmla="*/ 6024488 w 7467600"/>
              <a:gd name="connsiteY281" fmla="*/ 4809903 h 6858000"/>
              <a:gd name="connsiteX282" fmla="*/ 5599771 w 7467600"/>
              <a:gd name="connsiteY282" fmla="*/ 5509652 h 6858000"/>
              <a:gd name="connsiteX283" fmla="*/ 5548843 w 7467600"/>
              <a:gd name="connsiteY283" fmla="*/ 5563845 h 6858000"/>
              <a:gd name="connsiteX284" fmla="*/ 5940952 w 7467600"/>
              <a:gd name="connsiteY284" fmla="*/ 6250028 h 6858000"/>
              <a:gd name="connsiteX285" fmla="*/ 6043441 w 7467600"/>
              <a:gd name="connsiteY285" fmla="*/ 6665847 h 6858000"/>
              <a:gd name="connsiteX286" fmla="*/ 6093432 w 7467600"/>
              <a:gd name="connsiteY286" fmla="*/ 6858000 h 6858000"/>
              <a:gd name="connsiteX287" fmla="*/ 6034344 w 7467600"/>
              <a:gd name="connsiteY287" fmla="*/ 6858000 h 6858000"/>
              <a:gd name="connsiteX288" fmla="*/ 6026679 w 7467600"/>
              <a:gd name="connsiteY288" fmla="*/ 6836959 h 6858000"/>
              <a:gd name="connsiteX289" fmla="*/ 5800441 w 7467600"/>
              <a:gd name="connsiteY289" fmla="*/ 6335286 h 6858000"/>
              <a:gd name="connsiteX290" fmla="*/ 5526562 w 7467600"/>
              <a:gd name="connsiteY290" fmla="*/ 5705388 h 6858000"/>
              <a:gd name="connsiteX291" fmla="*/ 5519640 w 7467600"/>
              <a:gd name="connsiteY291" fmla="*/ 5683774 h 6858000"/>
              <a:gd name="connsiteX292" fmla="*/ 5844559 w 7467600"/>
              <a:gd name="connsiteY292" fmla="*/ 6553349 h 6858000"/>
              <a:gd name="connsiteX293" fmla="*/ 5975994 w 7467600"/>
              <a:gd name="connsiteY293" fmla="*/ 6858000 h 6858000"/>
              <a:gd name="connsiteX294" fmla="*/ 5898547 w 7467600"/>
              <a:gd name="connsiteY294" fmla="*/ 6858000 h 6858000"/>
              <a:gd name="connsiteX295" fmla="*/ 5682041 w 7467600"/>
              <a:gd name="connsiteY295" fmla="*/ 6355860 h 6858000"/>
              <a:gd name="connsiteX296" fmla="*/ 5461758 w 7467600"/>
              <a:gd name="connsiteY296" fmla="*/ 5820220 h 6858000"/>
              <a:gd name="connsiteX297" fmla="*/ 5237282 w 7467600"/>
              <a:gd name="connsiteY297" fmla="*/ 6579086 h 6858000"/>
              <a:gd name="connsiteX298" fmla="*/ 5115009 w 7467600"/>
              <a:gd name="connsiteY298" fmla="*/ 6858000 h 6858000"/>
              <a:gd name="connsiteX299" fmla="*/ 5028074 w 7467600"/>
              <a:gd name="connsiteY299" fmla="*/ 6858000 h 6858000"/>
              <a:gd name="connsiteX300" fmla="*/ 5079508 w 7467600"/>
              <a:gd name="connsiteY300" fmla="*/ 6749074 h 6858000"/>
              <a:gd name="connsiteX301" fmla="*/ 5371846 w 7467600"/>
              <a:gd name="connsiteY301" fmla="*/ 5924413 h 6858000"/>
              <a:gd name="connsiteX302" fmla="*/ 5270512 w 7467600"/>
              <a:gd name="connsiteY302" fmla="*/ 6138975 h 6858000"/>
              <a:gd name="connsiteX303" fmla="*/ 5062409 w 7467600"/>
              <a:gd name="connsiteY303" fmla="*/ 6653544 h 6858000"/>
              <a:gd name="connsiteX304" fmla="*/ 5036628 w 7467600"/>
              <a:gd name="connsiteY304" fmla="*/ 6754247 h 6858000"/>
              <a:gd name="connsiteX305" fmla="*/ 5009112 w 7467600"/>
              <a:gd name="connsiteY305" fmla="*/ 6858000 h 6858000"/>
              <a:gd name="connsiteX306" fmla="*/ 4976679 w 7467600"/>
              <a:gd name="connsiteY306" fmla="*/ 6858000 h 6858000"/>
              <a:gd name="connsiteX307" fmla="*/ 5006537 w 7467600"/>
              <a:gd name="connsiteY307" fmla="*/ 6747068 h 6858000"/>
              <a:gd name="connsiteX308" fmla="*/ 5032723 w 7467600"/>
              <a:gd name="connsiteY308" fmla="*/ 6644957 h 6858000"/>
              <a:gd name="connsiteX309" fmla="*/ 5242949 w 7467600"/>
              <a:gd name="connsiteY309" fmla="*/ 6125175 h 6858000"/>
              <a:gd name="connsiteX310" fmla="*/ 5286321 w 7467600"/>
              <a:gd name="connsiteY310" fmla="*/ 6033555 h 6858000"/>
              <a:gd name="connsiteX311" fmla="*/ 5008210 w 7467600"/>
              <a:gd name="connsiteY311" fmla="*/ 6649194 h 6858000"/>
              <a:gd name="connsiteX312" fmla="*/ 4986321 w 7467600"/>
              <a:gd name="connsiteY312" fmla="*/ 6765687 h 6858000"/>
              <a:gd name="connsiteX313" fmla="*/ 4973474 w 7467600"/>
              <a:gd name="connsiteY313" fmla="*/ 6858000 h 6858000"/>
              <a:gd name="connsiteX314" fmla="*/ 4907178 w 7467600"/>
              <a:gd name="connsiteY314" fmla="*/ 6858000 h 6858000"/>
              <a:gd name="connsiteX315" fmla="*/ 4910810 w 7467600"/>
              <a:gd name="connsiteY315" fmla="*/ 6829660 h 6858000"/>
              <a:gd name="connsiteX316" fmla="*/ 4987461 w 7467600"/>
              <a:gd name="connsiteY316" fmla="*/ 6432994 h 6858000"/>
              <a:gd name="connsiteX317" fmla="*/ 5179262 w 7467600"/>
              <a:gd name="connsiteY317" fmla="*/ 6035044 h 6858000"/>
              <a:gd name="connsiteX318" fmla="*/ 4689678 w 7467600"/>
              <a:gd name="connsiteY318" fmla="*/ 6440241 h 6858000"/>
              <a:gd name="connsiteX319" fmla="*/ 4477543 w 7467600"/>
              <a:gd name="connsiteY319" fmla="*/ 6674836 h 6858000"/>
              <a:gd name="connsiteX320" fmla="*/ 4329957 w 7467600"/>
              <a:gd name="connsiteY320" fmla="*/ 6858000 h 6858000"/>
              <a:gd name="connsiteX321" fmla="*/ 4218595 w 7467600"/>
              <a:gd name="connsiteY321" fmla="*/ 6858000 h 6858000"/>
              <a:gd name="connsiteX322" fmla="*/ 4368888 w 7467600"/>
              <a:gd name="connsiteY322" fmla="*/ 6668412 h 6858000"/>
              <a:gd name="connsiteX323" fmla="*/ 4563091 w 7467600"/>
              <a:gd name="connsiteY323" fmla="*/ 6442508 h 6858000"/>
              <a:gd name="connsiteX324" fmla="*/ 5387324 w 7467600"/>
              <a:gd name="connsiteY324" fmla="*/ 5705830 h 6858000"/>
              <a:gd name="connsiteX325" fmla="*/ 5073620 w 7467600"/>
              <a:gd name="connsiteY325" fmla="*/ 5955437 h 6858000"/>
              <a:gd name="connsiteX326" fmla="*/ 4689789 w 7467600"/>
              <a:gd name="connsiteY326" fmla="*/ 6268382 h 6858000"/>
              <a:gd name="connsiteX327" fmla="*/ 4418722 w 7467600"/>
              <a:gd name="connsiteY327" fmla="*/ 6570886 h 6858000"/>
              <a:gd name="connsiteX328" fmla="*/ 4214944 w 7467600"/>
              <a:gd name="connsiteY328" fmla="*/ 6858000 h 6858000"/>
              <a:gd name="connsiteX329" fmla="*/ 4177898 w 7467600"/>
              <a:gd name="connsiteY329" fmla="*/ 6858000 h 6858000"/>
              <a:gd name="connsiteX330" fmla="*/ 4391597 w 7467600"/>
              <a:gd name="connsiteY330" fmla="*/ 6556370 h 6858000"/>
              <a:gd name="connsiteX331" fmla="*/ 4668889 w 7467600"/>
              <a:gd name="connsiteY331" fmla="*/ 6246399 h 6858000"/>
              <a:gd name="connsiteX332" fmla="*/ 5055427 w 7467600"/>
              <a:gd name="connsiteY332" fmla="*/ 5931476 h 6858000"/>
              <a:gd name="connsiteX333" fmla="*/ 5371814 w 7467600"/>
              <a:gd name="connsiteY333" fmla="*/ 5678975 h 6858000"/>
              <a:gd name="connsiteX334" fmla="*/ 4987918 w 7467600"/>
              <a:gd name="connsiteY334" fmla="*/ 5838701 h 6858000"/>
              <a:gd name="connsiteX335" fmla="*/ 4317146 w 7467600"/>
              <a:gd name="connsiteY335" fmla="*/ 6587716 h 6858000"/>
              <a:gd name="connsiteX336" fmla="*/ 4171627 w 7467600"/>
              <a:gd name="connsiteY336" fmla="*/ 6858000 h 6858000"/>
              <a:gd name="connsiteX337" fmla="*/ 4081585 w 7467600"/>
              <a:gd name="connsiteY337" fmla="*/ 6858000 h 6858000"/>
              <a:gd name="connsiteX338" fmla="*/ 4238603 w 7467600"/>
              <a:gd name="connsiteY338" fmla="*/ 6559341 h 6858000"/>
              <a:gd name="connsiteX339" fmla="*/ 4778333 w 7467600"/>
              <a:gd name="connsiteY339" fmla="*/ 5873626 h 6858000"/>
              <a:gd name="connsiteX340" fmla="*/ 5414185 w 7467600"/>
              <a:gd name="connsiteY340" fmla="*/ 5573882 h 6858000"/>
              <a:gd name="connsiteX341" fmla="*/ 5959648 w 7467600"/>
              <a:gd name="connsiteY341" fmla="*/ 4760797 h 6858000"/>
              <a:gd name="connsiteX342" fmla="*/ 5355019 w 7467600"/>
              <a:gd name="connsiteY342" fmla="*/ 4734672 h 6858000"/>
              <a:gd name="connsiteX343" fmla="*/ 5083565 w 7467600"/>
              <a:gd name="connsiteY343" fmla="*/ 5179121 h 6858000"/>
              <a:gd name="connsiteX344" fmla="*/ 4713577 w 7467600"/>
              <a:gd name="connsiteY344" fmla="*/ 5616803 h 6858000"/>
              <a:gd name="connsiteX345" fmla="*/ 3989559 w 7467600"/>
              <a:gd name="connsiteY345" fmla="*/ 6145945 h 6858000"/>
              <a:gd name="connsiteX346" fmla="*/ 3939824 w 7467600"/>
              <a:gd name="connsiteY346" fmla="*/ 6066900 h 6858000"/>
              <a:gd name="connsiteX347" fmla="*/ 4584537 w 7467600"/>
              <a:gd name="connsiteY347" fmla="*/ 5324826 h 6858000"/>
              <a:gd name="connsiteX348" fmla="*/ 5037105 w 7467600"/>
              <a:gd name="connsiteY348" fmla="*/ 5088765 h 6858000"/>
              <a:gd name="connsiteX349" fmla="*/ 5039930 w 7467600"/>
              <a:gd name="connsiteY349" fmla="*/ 5089585 h 6858000"/>
              <a:gd name="connsiteX350" fmla="*/ 5263764 w 7467600"/>
              <a:gd name="connsiteY350" fmla="*/ 4735525 h 6858000"/>
              <a:gd name="connsiteX351" fmla="*/ 4086300 w 7467600"/>
              <a:gd name="connsiteY351" fmla="*/ 4884599 h 6858000"/>
              <a:gd name="connsiteX352" fmla="*/ 4085485 w 7467600"/>
              <a:gd name="connsiteY352" fmla="*/ 4899070 h 6858000"/>
              <a:gd name="connsiteX353" fmla="*/ 3871915 w 7467600"/>
              <a:gd name="connsiteY353" fmla="*/ 5253645 h 6858000"/>
              <a:gd name="connsiteX354" fmla="*/ 3799374 w 7467600"/>
              <a:gd name="connsiteY354" fmla="*/ 5466127 h 6858000"/>
              <a:gd name="connsiteX355" fmla="*/ 3498850 w 7467600"/>
              <a:gd name="connsiteY355" fmla="*/ 6661888 h 6858000"/>
              <a:gd name="connsiteX356" fmla="*/ 3399216 w 7467600"/>
              <a:gd name="connsiteY356" fmla="*/ 6858000 h 6858000"/>
              <a:gd name="connsiteX357" fmla="*/ 3303688 w 7467600"/>
              <a:gd name="connsiteY357" fmla="*/ 6858000 h 6858000"/>
              <a:gd name="connsiteX358" fmla="*/ 3391774 w 7467600"/>
              <a:gd name="connsiteY358" fmla="*/ 6697181 h 6858000"/>
              <a:gd name="connsiteX359" fmla="*/ 3735540 w 7467600"/>
              <a:gd name="connsiteY359" fmla="*/ 5546923 h 6858000"/>
              <a:gd name="connsiteX360" fmla="*/ 3729438 w 7467600"/>
              <a:gd name="connsiteY360" fmla="*/ 5569058 h 6858000"/>
              <a:gd name="connsiteX361" fmla="*/ 3707782 w 7467600"/>
              <a:gd name="connsiteY361" fmla="*/ 5644908 h 6858000"/>
              <a:gd name="connsiteX362" fmla="*/ 3583827 w 7467600"/>
              <a:gd name="connsiteY362" fmla="*/ 6039215 h 6858000"/>
              <a:gd name="connsiteX363" fmla="*/ 3547861 w 7467600"/>
              <a:gd name="connsiteY363" fmla="*/ 6129609 h 6858000"/>
              <a:gd name="connsiteX364" fmla="*/ 3490905 w 7467600"/>
              <a:gd name="connsiteY364" fmla="*/ 6277660 h 6858000"/>
              <a:gd name="connsiteX365" fmla="*/ 3455859 w 7467600"/>
              <a:gd name="connsiteY365" fmla="*/ 6391301 h 6858000"/>
              <a:gd name="connsiteX366" fmla="*/ 3429112 w 7467600"/>
              <a:gd name="connsiteY366" fmla="*/ 6479469 h 6858000"/>
              <a:gd name="connsiteX367" fmla="*/ 3304862 w 7467600"/>
              <a:gd name="connsiteY367" fmla="*/ 6796476 h 6858000"/>
              <a:gd name="connsiteX368" fmla="*/ 3276071 w 7467600"/>
              <a:gd name="connsiteY368" fmla="*/ 6858000 h 6858000"/>
              <a:gd name="connsiteX369" fmla="*/ 3240805 w 7467600"/>
              <a:gd name="connsiteY369" fmla="*/ 6858000 h 6858000"/>
              <a:gd name="connsiteX370" fmla="*/ 3275917 w 7467600"/>
              <a:gd name="connsiteY370" fmla="*/ 6783192 h 6858000"/>
              <a:gd name="connsiteX371" fmla="*/ 3399358 w 7467600"/>
              <a:gd name="connsiteY371" fmla="*/ 6469011 h 6858000"/>
              <a:gd name="connsiteX372" fmla="*/ 3425650 w 7467600"/>
              <a:gd name="connsiteY372" fmla="*/ 6381333 h 6858000"/>
              <a:gd name="connsiteX373" fmla="*/ 3460661 w 7467600"/>
              <a:gd name="connsiteY373" fmla="*/ 6266763 h 6858000"/>
              <a:gd name="connsiteX374" fmla="*/ 3518021 w 7467600"/>
              <a:gd name="connsiteY374" fmla="*/ 6117298 h 6858000"/>
              <a:gd name="connsiteX375" fmla="*/ 3554035 w 7467600"/>
              <a:gd name="connsiteY375" fmla="*/ 6027832 h 6858000"/>
              <a:gd name="connsiteX376" fmla="*/ 3677174 w 7467600"/>
              <a:gd name="connsiteY376" fmla="*/ 5636351 h 6858000"/>
              <a:gd name="connsiteX377" fmla="*/ 3698819 w 7467600"/>
              <a:gd name="connsiteY377" fmla="*/ 5560503 h 6858000"/>
              <a:gd name="connsiteX378" fmla="*/ 3702094 w 7467600"/>
              <a:gd name="connsiteY378" fmla="*/ 5549194 h 6858000"/>
              <a:gd name="connsiteX379" fmla="*/ 3398355 w 7467600"/>
              <a:gd name="connsiteY379" fmla="*/ 6094603 h 6858000"/>
              <a:gd name="connsiteX380" fmla="*/ 3193941 w 7467600"/>
              <a:gd name="connsiteY380" fmla="*/ 6798775 h 6858000"/>
              <a:gd name="connsiteX381" fmla="*/ 3184140 w 7467600"/>
              <a:gd name="connsiteY381" fmla="*/ 6858000 h 6858000"/>
              <a:gd name="connsiteX382" fmla="*/ 3099978 w 7467600"/>
              <a:gd name="connsiteY382" fmla="*/ 6858000 h 6858000"/>
              <a:gd name="connsiteX383" fmla="*/ 3101556 w 7467600"/>
              <a:gd name="connsiteY383" fmla="*/ 6843337 h 6858000"/>
              <a:gd name="connsiteX384" fmla="*/ 3370162 w 7467600"/>
              <a:gd name="connsiteY384" fmla="*/ 5785550 h 6858000"/>
              <a:gd name="connsiteX385" fmla="*/ 3746477 w 7467600"/>
              <a:gd name="connsiteY385" fmla="*/ 5377889 h 6858000"/>
              <a:gd name="connsiteX386" fmla="*/ 3863399 w 7467600"/>
              <a:gd name="connsiteY386" fmla="*/ 5087257 h 6858000"/>
              <a:gd name="connsiteX387" fmla="*/ 3968712 w 7467600"/>
              <a:gd name="connsiteY387" fmla="*/ 4913989 h 6858000"/>
              <a:gd name="connsiteX388" fmla="*/ 2792390 w 7467600"/>
              <a:gd name="connsiteY388" fmla="*/ 5382974 h 6858000"/>
              <a:gd name="connsiteX389" fmla="*/ 2714982 w 7467600"/>
              <a:gd name="connsiteY389" fmla="*/ 5427051 h 6858000"/>
              <a:gd name="connsiteX390" fmla="*/ 2813361 w 7467600"/>
              <a:gd name="connsiteY390" fmla="*/ 6023912 h 6858000"/>
              <a:gd name="connsiteX391" fmla="*/ 2688430 w 7467600"/>
              <a:gd name="connsiteY391" fmla="*/ 6801564 h 6858000"/>
              <a:gd name="connsiteX392" fmla="*/ 2629626 w 7467600"/>
              <a:gd name="connsiteY392" fmla="*/ 6763394 h 6858000"/>
              <a:gd name="connsiteX393" fmla="*/ 2565328 w 7467600"/>
              <a:gd name="connsiteY393" fmla="*/ 5516399 h 6858000"/>
              <a:gd name="connsiteX394" fmla="*/ 1922999 w 7467600"/>
              <a:gd name="connsiteY394" fmla="*/ 5980343 h 6858000"/>
              <a:gd name="connsiteX395" fmla="*/ 1950261 w 7467600"/>
              <a:gd name="connsiteY395" fmla="*/ 6405858 h 6858000"/>
              <a:gd name="connsiteX396" fmla="*/ 2365554 w 7467600"/>
              <a:gd name="connsiteY396" fmla="*/ 6759107 h 6858000"/>
              <a:gd name="connsiteX397" fmla="*/ 2424142 w 7467600"/>
              <a:gd name="connsiteY397" fmla="*/ 6858000 h 6858000"/>
              <a:gd name="connsiteX398" fmla="*/ 2395994 w 7467600"/>
              <a:gd name="connsiteY398" fmla="*/ 6858000 h 6858000"/>
              <a:gd name="connsiteX399" fmla="*/ 2392863 w 7467600"/>
              <a:gd name="connsiteY399" fmla="*/ 6852964 h 6858000"/>
              <a:gd name="connsiteX400" fmla="*/ 2017589 w 7467600"/>
              <a:gd name="connsiteY400" fmla="*/ 6493982 h 6858000"/>
              <a:gd name="connsiteX401" fmla="*/ 2147336 w 7467600"/>
              <a:gd name="connsiteY401" fmla="*/ 6594052 h 6858000"/>
              <a:gd name="connsiteX402" fmla="*/ 2207047 w 7467600"/>
              <a:gd name="connsiteY402" fmla="*/ 6654540 h 6858000"/>
              <a:gd name="connsiteX403" fmla="*/ 2299106 w 7467600"/>
              <a:gd name="connsiteY403" fmla="*/ 6778931 h 6858000"/>
              <a:gd name="connsiteX404" fmla="*/ 2314430 w 7467600"/>
              <a:gd name="connsiteY404" fmla="*/ 6801144 h 6858000"/>
              <a:gd name="connsiteX405" fmla="*/ 2352406 w 7467600"/>
              <a:gd name="connsiteY405" fmla="*/ 6858000 h 6858000"/>
              <a:gd name="connsiteX406" fmla="*/ 2314492 w 7467600"/>
              <a:gd name="connsiteY406" fmla="*/ 6858000 h 6858000"/>
              <a:gd name="connsiteX407" fmla="*/ 2288095 w 7467600"/>
              <a:gd name="connsiteY407" fmla="*/ 6818030 h 6858000"/>
              <a:gd name="connsiteX408" fmla="*/ 2272768 w 7467600"/>
              <a:gd name="connsiteY408" fmla="*/ 6795822 h 6858000"/>
              <a:gd name="connsiteX409" fmla="*/ 2182715 w 7467600"/>
              <a:gd name="connsiteY409" fmla="*/ 6675071 h 6858000"/>
              <a:gd name="connsiteX410" fmla="*/ 2032061 w 7467600"/>
              <a:gd name="connsiteY410" fmla="*/ 6541380 h 6858000"/>
              <a:gd name="connsiteX411" fmla="*/ 2257220 w 7467600"/>
              <a:gd name="connsiteY411" fmla="*/ 6826257 h 6858000"/>
              <a:gd name="connsiteX412" fmla="*/ 2281324 w 7467600"/>
              <a:gd name="connsiteY412" fmla="*/ 6858000 h 6858000"/>
              <a:gd name="connsiteX413" fmla="*/ 2242860 w 7467600"/>
              <a:gd name="connsiteY413" fmla="*/ 6858000 h 6858000"/>
              <a:gd name="connsiteX414" fmla="*/ 2232818 w 7467600"/>
              <a:gd name="connsiteY414" fmla="*/ 6844926 h 6858000"/>
              <a:gd name="connsiteX415" fmla="*/ 1990172 w 7467600"/>
              <a:gd name="connsiteY415" fmla="*/ 6542121 h 6858000"/>
              <a:gd name="connsiteX416" fmla="*/ 2124090 w 7467600"/>
              <a:gd name="connsiteY416" fmla="*/ 6761017 h 6858000"/>
              <a:gd name="connsiteX417" fmla="*/ 2200380 w 7467600"/>
              <a:gd name="connsiteY417" fmla="*/ 6858000 h 6858000"/>
              <a:gd name="connsiteX418" fmla="*/ 2147507 w 7467600"/>
              <a:gd name="connsiteY418" fmla="*/ 6858000 h 6858000"/>
              <a:gd name="connsiteX419" fmla="*/ 2070668 w 7467600"/>
              <a:gd name="connsiteY419" fmla="*/ 6761520 h 6858000"/>
              <a:gd name="connsiteX420" fmla="*/ 1975142 w 7467600"/>
              <a:gd name="connsiteY420" fmla="*/ 6585570 h 6858000"/>
              <a:gd name="connsiteX421" fmla="*/ 2050035 w 7467600"/>
              <a:gd name="connsiteY421" fmla="*/ 6813345 h 6858000"/>
              <a:gd name="connsiteX422" fmla="*/ 2063025 w 7467600"/>
              <a:gd name="connsiteY422" fmla="*/ 6858000 h 6858000"/>
              <a:gd name="connsiteX423" fmla="*/ 2021675 w 7467600"/>
              <a:gd name="connsiteY423" fmla="*/ 6858000 h 6858000"/>
              <a:gd name="connsiteX424" fmla="*/ 2019308 w 7467600"/>
              <a:gd name="connsiteY424" fmla="*/ 6847118 h 6858000"/>
              <a:gd name="connsiteX425" fmla="*/ 1938835 w 7467600"/>
              <a:gd name="connsiteY425" fmla="*/ 6551160 h 6858000"/>
              <a:gd name="connsiteX426" fmla="*/ 1953230 w 7467600"/>
              <a:gd name="connsiteY426" fmla="*/ 6759699 h 6858000"/>
              <a:gd name="connsiteX427" fmla="*/ 1956763 w 7467600"/>
              <a:gd name="connsiteY427" fmla="*/ 6778191 h 6858000"/>
              <a:gd name="connsiteX428" fmla="*/ 1967925 w 7467600"/>
              <a:gd name="connsiteY428" fmla="*/ 6858000 h 6858000"/>
              <a:gd name="connsiteX429" fmla="*/ 1936622 w 7467600"/>
              <a:gd name="connsiteY429" fmla="*/ 6858000 h 6858000"/>
              <a:gd name="connsiteX430" fmla="*/ 1926261 w 7467600"/>
              <a:gd name="connsiteY430" fmla="*/ 6784064 h 6858000"/>
              <a:gd name="connsiteX431" fmla="*/ 1922724 w 7467600"/>
              <a:gd name="connsiteY431" fmla="*/ 6765577 h 6858000"/>
              <a:gd name="connsiteX432" fmla="*/ 1904650 w 7467600"/>
              <a:gd name="connsiteY432" fmla="*/ 6639616 h 6858000"/>
              <a:gd name="connsiteX433" fmla="*/ 1885273 w 7467600"/>
              <a:gd name="connsiteY433" fmla="*/ 6858000 h 6858000"/>
              <a:gd name="connsiteX434" fmla="*/ 1854363 w 7467600"/>
              <a:gd name="connsiteY434" fmla="*/ 6858000 h 6858000"/>
              <a:gd name="connsiteX435" fmla="*/ 1880391 w 7467600"/>
              <a:gd name="connsiteY435" fmla="*/ 6603796 h 6858000"/>
              <a:gd name="connsiteX436" fmla="*/ 1818273 w 7467600"/>
              <a:gd name="connsiteY436" fmla="*/ 6715729 h 6858000"/>
              <a:gd name="connsiteX437" fmla="*/ 1794691 w 7467600"/>
              <a:gd name="connsiteY437" fmla="*/ 6843239 h 6858000"/>
              <a:gd name="connsiteX438" fmla="*/ 1794914 w 7467600"/>
              <a:gd name="connsiteY438" fmla="*/ 6858000 h 6858000"/>
              <a:gd name="connsiteX439" fmla="*/ 1746128 w 7467600"/>
              <a:gd name="connsiteY439" fmla="*/ 6858000 h 6858000"/>
              <a:gd name="connsiteX440" fmla="*/ 1753934 w 7467600"/>
              <a:gd name="connsiteY440" fmla="*/ 6724796 h 6858000"/>
              <a:gd name="connsiteX441" fmla="*/ 1792053 w 7467600"/>
              <a:gd name="connsiteY441" fmla="*/ 6572396 h 6858000"/>
              <a:gd name="connsiteX442" fmla="*/ 1862248 w 7467600"/>
              <a:gd name="connsiteY442" fmla="*/ 6266397 h 6858000"/>
              <a:gd name="connsiteX443" fmla="*/ 1862250 w 7467600"/>
              <a:gd name="connsiteY443" fmla="*/ 6033531 h 6858000"/>
              <a:gd name="connsiteX444" fmla="*/ 1211999 w 7467600"/>
              <a:gd name="connsiteY444" fmla="*/ 6683610 h 6858000"/>
              <a:gd name="connsiteX445" fmla="*/ 1213266 w 7467600"/>
              <a:gd name="connsiteY445" fmla="*/ 6691947 h 6858000"/>
              <a:gd name="connsiteX446" fmla="*/ 1203370 w 7467600"/>
              <a:gd name="connsiteY446" fmla="*/ 6850676 h 6858000"/>
              <a:gd name="connsiteX447" fmla="*/ 1203671 w 7467600"/>
              <a:gd name="connsiteY447" fmla="*/ 6858000 h 6858000"/>
              <a:gd name="connsiteX448" fmla="*/ 1143180 w 7467600"/>
              <a:gd name="connsiteY448" fmla="*/ 6858000 h 6858000"/>
              <a:gd name="connsiteX449" fmla="*/ 1142176 w 7467600"/>
              <a:gd name="connsiteY449" fmla="*/ 6766045 h 6858000"/>
              <a:gd name="connsiteX450" fmla="*/ 1067484 w 7467600"/>
              <a:gd name="connsiteY450" fmla="*/ 6858000 h 6858000"/>
              <a:gd name="connsiteX451" fmla="*/ 953928 w 7467600"/>
              <a:gd name="connsiteY451" fmla="*/ 6858000 h 6858000"/>
              <a:gd name="connsiteX452" fmla="*/ 959715 w 7467600"/>
              <a:gd name="connsiteY452" fmla="*/ 6850185 h 6858000"/>
              <a:gd name="connsiteX453" fmla="*/ 1483788 w 7467600"/>
              <a:gd name="connsiteY453" fmla="*/ 6259174 h 6858000"/>
              <a:gd name="connsiteX454" fmla="*/ 1100671 w 7467600"/>
              <a:gd name="connsiteY454" fmla="*/ 6252137 h 6858000"/>
              <a:gd name="connsiteX455" fmla="*/ 1090144 w 7467600"/>
              <a:gd name="connsiteY455" fmla="*/ 6256748 h 6858000"/>
              <a:gd name="connsiteX456" fmla="*/ 1095872 w 7467600"/>
              <a:gd name="connsiteY456" fmla="*/ 6271892 h 6858000"/>
              <a:gd name="connsiteX457" fmla="*/ 262785 w 7467600"/>
              <a:gd name="connsiteY457" fmla="*/ 6845450 h 6858000"/>
              <a:gd name="connsiteX458" fmla="*/ 209968 w 7467600"/>
              <a:gd name="connsiteY458" fmla="*/ 6770713 h 6858000"/>
              <a:gd name="connsiteX459" fmla="*/ 873460 w 7467600"/>
              <a:gd name="connsiteY459" fmla="*/ 6253768 h 6858000"/>
              <a:gd name="connsiteX460" fmla="*/ 192686 w 7467600"/>
              <a:gd name="connsiteY460" fmla="*/ 5849257 h 6858000"/>
              <a:gd name="connsiteX461" fmla="*/ 4696 w 7467600"/>
              <a:gd name="connsiteY461" fmla="*/ 5697668 h 6858000"/>
              <a:gd name="connsiteX462" fmla="*/ 0 w 7467600"/>
              <a:gd name="connsiteY462" fmla="*/ 5689984 h 6858000"/>
              <a:gd name="connsiteX463" fmla="*/ 0 w 7467600"/>
              <a:gd name="connsiteY463" fmla="*/ 5513472 h 6858000"/>
              <a:gd name="connsiteX464" fmla="*/ 174101 w 7467600"/>
              <a:gd name="connsiteY464" fmla="*/ 5620277 h 6858000"/>
              <a:gd name="connsiteX465" fmla="*/ 891800 w 7467600"/>
              <a:gd name="connsiteY465" fmla="*/ 6036935 h 6858000"/>
              <a:gd name="connsiteX466" fmla="*/ 1072219 w 7467600"/>
              <a:gd name="connsiteY466" fmla="*/ 6169443 h 6858000"/>
              <a:gd name="connsiteX467" fmla="*/ 1074117 w 7467600"/>
              <a:gd name="connsiteY467" fmla="*/ 6170301 h 6858000"/>
              <a:gd name="connsiteX468" fmla="*/ 1083114 w 7467600"/>
              <a:gd name="connsiteY468" fmla="*/ 6174131 h 6858000"/>
              <a:gd name="connsiteX469" fmla="*/ 1543010 w 7467600"/>
              <a:gd name="connsiteY469" fmla="*/ 6191140 h 6858000"/>
              <a:gd name="connsiteX470" fmla="*/ 1551080 w 7467600"/>
              <a:gd name="connsiteY470" fmla="*/ 6195006 h 6858000"/>
              <a:gd name="connsiteX471" fmla="*/ 2345443 w 7467600"/>
              <a:gd name="connsiteY471" fmla="*/ 5549882 h 6858000"/>
              <a:gd name="connsiteX472" fmla="*/ 1721499 w 7467600"/>
              <a:gd name="connsiteY472" fmla="*/ 5599969 h 6858000"/>
              <a:gd name="connsiteX473" fmla="*/ 767716 w 7467600"/>
              <a:gd name="connsiteY473" fmla="*/ 5472768 h 6858000"/>
              <a:gd name="connsiteX474" fmla="*/ 722147 w 7467600"/>
              <a:gd name="connsiteY474" fmla="*/ 5393091 h 6858000"/>
              <a:gd name="connsiteX475" fmla="*/ 1485552 w 7467600"/>
              <a:gd name="connsiteY475" fmla="*/ 5313202 h 6858000"/>
              <a:gd name="connsiteX476" fmla="*/ 2143004 w 7467600"/>
              <a:gd name="connsiteY476" fmla="*/ 5402420 h 6858000"/>
              <a:gd name="connsiteX477" fmla="*/ 1933391 w 7467600"/>
              <a:gd name="connsiteY477" fmla="*/ 5156971 h 6858000"/>
              <a:gd name="connsiteX478" fmla="*/ 1827118 w 7467600"/>
              <a:gd name="connsiteY478" fmla="*/ 4968410 h 6858000"/>
              <a:gd name="connsiteX479" fmla="*/ 1837349 w 7467600"/>
              <a:gd name="connsiteY479" fmla="*/ 4956357 h 6858000"/>
              <a:gd name="connsiteX480" fmla="*/ 2162835 w 7467600"/>
              <a:gd name="connsiteY480" fmla="*/ 5187853 h 6858000"/>
              <a:gd name="connsiteX481" fmla="*/ 2257167 w 7467600"/>
              <a:gd name="connsiteY481" fmla="*/ 5462123 h 6858000"/>
              <a:gd name="connsiteX482" fmla="*/ 2261598 w 7467600"/>
              <a:gd name="connsiteY482" fmla="*/ 5467998 h 6858000"/>
              <a:gd name="connsiteX483" fmla="*/ 2437177 w 7467600"/>
              <a:gd name="connsiteY483" fmla="*/ 5479608 h 6858000"/>
              <a:gd name="connsiteX484" fmla="*/ 2445247 w 7467600"/>
              <a:gd name="connsiteY484" fmla="*/ 5483476 h 6858000"/>
              <a:gd name="connsiteX485" fmla="*/ 2743626 w 7467600"/>
              <a:gd name="connsiteY485" fmla="*/ 5304819 h 6858000"/>
              <a:gd name="connsiteX486" fmla="*/ 3048102 w 7467600"/>
              <a:gd name="connsiteY486" fmla="*/ 5150595 h 6858000"/>
              <a:gd name="connsiteX487" fmla="*/ 1799414 w 7467600"/>
              <a:gd name="connsiteY487" fmla="*/ 4694732 h 6858000"/>
              <a:gd name="connsiteX488" fmla="*/ 1771735 w 7467600"/>
              <a:gd name="connsiteY488" fmla="*/ 4619929 h 6858000"/>
              <a:gd name="connsiteX489" fmla="*/ 3104273 w 7467600"/>
              <a:gd name="connsiteY489" fmla="*/ 5076159 h 6858000"/>
              <a:gd name="connsiteX490" fmla="*/ 3113245 w 7467600"/>
              <a:gd name="connsiteY490" fmla="*/ 5090705 h 6858000"/>
              <a:gd name="connsiteX491" fmla="*/ 3126294 w 7467600"/>
              <a:gd name="connsiteY491" fmla="*/ 5114400 h 6858000"/>
              <a:gd name="connsiteX492" fmla="*/ 3937433 w 7467600"/>
              <a:gd name="connsiteY492" fmla="*/ 4830473 h 6858000"/>
              <a:gd name="connsiteX493" fmla="*/ 3590475 w 7467600"/>
              <a:gd name="connsiteY493" fmla="*/ 4597974 h 6858000"/>
              <a:gd name="connsiteX494" fmla="*/ 3100264 w 7467600"/>
              <a:gd name="connsiteY494" fmla="*/ 4579845 h 6858000"/>
              <a:gd name="connsiteX495" fmla="*/ 2183576 w 7467600"/>
              <a:gd name="connsiteY495" fmla="*/ 4227150 h 6858000"/>
              <a:gd name="connsiteX496" fmla="*/ 2151029 w 7467600"/>
              <a:gd name="connsiteY496" fmla="*/ 4146947 h 6858000"/>
              <a:gd name="connsiteX497" fmla="*/ 3563434 w 7467600"/>
              <a:gd name="connsiteY497" fmla="*/ 4469115 h 6858000"/>
              <a:gd name="connsiteX498" fmla="*/ 3177952 w 7467600"/>
              <a:gd name="connsiteY498" fmla="*/ 3657386 h 6858000"/>
              <a:gd name="connsiteX499" fmla="*/ 3189263 w 7467600"/>
              <a:gd name="connsiteY499" fmla="*/ 3625726 h 6858000"/>
              <a:gd name="connsiteX500" fmla="*/ 3560912 w 7467600"/>
              <a:gd name="connsiteY500" fmla="*/ 4079863 h 6858000"/>
              <a:gd name="connsiteX501" fmla="*/ 3626636 w 7467600"/>
              <a:gd name="connsiteY501" fmla="*/ 4512230 h 6858000"/>
              <a:gd name="connsiteX502" fmla="*/ 3653088 w 7467600"/>
              <a:gd name="connsiteY502" fmla="*/ 4521417 h 6858000"/>
              <a:gd name="connsiteX503" fmla="*/ 3988128 w 7467600"/>
              <a:gd name="connsiteY503" fmla="*/ 4817267 h 6858000"/>
              <a:gd name="connsiteX504" fmla="*/ 4830582 w 7467600"/>
              <a:gd name="connsiteY504" fmla="*/ 4676000 h 6858000"/>
              <a:gd name="connsiteX505" fmla="*/ 4830100 w 7467600"/>
              <a:gd name="connsiteY505" fmla="*/ 4675554 h 6858000"/>
              <a:gd name="connsiteX506" fmla="*/ 4036318 w 7467600"/>
              <a:gd name="connsiteY506" fmla="*/ 4147013 h 6858000"/>
              <a:gd name="connsiteX507" fmla="*/ 3432098 w 7467600"/>
              <a:gd name="connsiteY507" fmla="*/ 3537312 h 6858000"/>
              <a:gd name="connsiteX508" fmla="*/ 3446761 w 7467600"/>
              <a:gd name="connsiteY508" fmla="*/ 3461278 h 6858000"/>
              <a:gd name="connsiteX509" fmla="*/ 4419733 w 7467600"/>
              <a:gd name="connsiteY509" fmla="*/ 3963555 h 6858000"/>
              <a:gd name="connsiteX510" fmla="*/ 4781371 w 7467600"/>
              <a:gd name="connsiteY510" fmla="*/ 4458604 h 6858000"/>
              <a:gd name="connsiteX511" fmla="*/ 4780440 w 7467600"/>
              <a:gd name="connsiteY511" fmla="*/ 4470290 h 6858000"/>
              <a:gd name="connsiteX512" fmla="*/ 4898954 w 7467600"/>
              <a:gd name="connsiteY512" fmla="*/ 4662092 h 6858000"/>
              <a:gd name="connsiteX513" fmla="*/ 4900699 w 7467600"/>
              <a:gd name="connsiteY513" fmla="*/ 4670867 h 6858000"/>
              <a:gd name="connsiteX514" fmla="*/ 5714511 w 7467600"/>
              <a:gd name="connsiteY514" fmla="*/ 4663483 h 6858000"/>
              <a:gd name="connsiteX515" fmla="*/ 5464793 w 7467600"/>
              <a:gd name="connsiteY515" fmla="*/ 4393556 h 6858000"/>
              <a:gd name="connsiteX516" fmla="*/ 5461897 w 7467600"/>
              <a:gd name="connsiteY516" fmla="*/ 4390879 h 6858000"/>
              <a:gd name="connsiteX517" fmla="*/ 4294126 w 7467600"/>
              <a:gd name="connsiteY517" fmla="*/ 3303048 h 6858000"/>
              <a:gd name="connsiteX518" fmla="*/ 4305321 w 7467600"/>
              <a:gd name="connsiteY518" fmla="*/ 3256953 h 6858000"/>
              <a:gd name="connsiteX519" fmla="*/ 4949299 w 7467600"/>
              <a:gd name="connsiteY519" fmla="*/ 3766336 h 6858000"/>
              <a:gd name="connsiteX520" fmla="*/ 5291452 w 7467600"/>
              <a:gd name="connsiteY520" fmla="*/ 4076801 h 6858000"/>
              <a:gd name="connsiteX521" fmla="*/ 5434998 w 7467600"/>
              <a:gd name="connsiteY521" fmla="*/ 4254100 h 6858000"/>
              <a:gd name="connsiteX522" fmla="*/ 5351015 w 7467600"/>
              <a:gd name="connsiteY522" fmla="*/ 3760989 h 6858000"/>
              <a:gd name="connsiteX523" fmla="*/ 5413780 w 7467600"/>
              <a:gd name="connsiteY523" fmla="*/ 2966265 h 6858000"/>
              <a:gd name="connsiteX524" fmla="*/ 5425627 w 7467600"/>
              <a:gd name="connsiteY524" fmla="*/ 2954192 h 6858000"/>
              <a:gd name="connsiteX525" fmla="*/ 6604735 w 7467600"/>
              <a:gd name="connsiteY525" fmla="*/ 2041381 h 6858000"/>
              <a:gd name="connsiteX526" fmla="*/ 7204487 w 7467600"/>
              <a:gd name="connsiteY526" fmla="*/ 2742112 h 6858000"/>
              <a:gd name="connsiteX527" fmla="*/ 7131592 w 7467600"/>
              <a:gd name="connsiteY527" fmla="*/ 2672096 h 6858000"/>
              <a:gd name="connsiteX528" fmla="*/ 6996344 w 7467600"/>
              <a:gd name="connsiteY528" fmla="*/ 2518310 h 6858000"/>
              <a:gd name="connsiteX529" fmla="*/ 6735495 w 7467600"/>
              <a:gd name="connsiteY529" fmla="*/ 2196890 h 6858000"/>
              <a:gd name="connsiteX530" fmla="*/ 6721901 w 7467600"/>
              <a:gd name="connsiteY530" fmla="*/ 2179274 h 6858000"/>
              <a:gd name="connsiteX531" fmla="*/ 6604735 w 7467600"/>
              <a:gd name="connsiteY531" fmla="*/ 2041381 h 6858000"/>
              <a:gd name="connsiteX532" fmla="*/ 6591670 w 7467600"/>
              <a:gd name="connsiteY532" fmla="*/ 1988277 h 6858000"/>
              <a:gd name="connsiteX533" fmla="*/ 6747349 w 7467600"/>
              <a:gd name="connsiteY533" fmla="*/ 2160069 h 6858000"/>
              <a:gd name="connsiteX534" fmla="*/ 6760943 w 7467600"/>
              <a:gd name="connsiteY534" fmla="*/ 2177686 h 6858000"/>
              <a:gd name="connsiteX535" fmla="*/ 7021065 w 7467600"/>
              <a:gd name="connsiteY535" fmla="*/ 2498102 h 6858000"/>
              <a:gd name="connsiteX536" fmla="*/ 7155223 w 7467600"/>
              <a:gd name="connsiteY536" fmla="*/ 2650386 h 6858000"/>
              <a:gd name="connsiteX537" fmla="*/ 7203167 w 7467600"/>
              <a:gd name="connsiteY537" fmla="*/ 2697288 h 6858000"/>
              <a:gd name="connsiteX538" fmla="*/ 6937703 w 7467600"/>
              <a:gd name="connsiteY538" fmla="*/ 2321981 h 6858000"/>
              <a:gd name="connsiteX539" fmla="*/ 6591670 w 7467600"/>
              <a:gd name="connsiteY539" fmla="*/ 1988277 h 6858000"/>
              <a:gd name="connsiteX540" fmla="*/ 5798671 w 7467600"/>
              <a:gd name="connsiteY540" fmla="*/ 1981601 h 6858000"/>
              <a:gd name="connsiteX541" fmla="*/ 5754709 w 7467600"/>
              <a:gd name="connsiteY541" fmla="*/ 2071454 h 6858000"/>
              <a:gd name="connsiteX542" fmla="*/ 5763044 w 7467600"/>
              <a:gd name="connsiteY542" fmla="*/ 2842206 h 6858000"/>
              <a:gd name="connsiteX543" fmla="*/ 5764974 w 7467600"/>
              <a:gd name="connsiteY543" fmla="*/ 2799609 h 6858000"/>
              <a:gd name="connsiteX544" fmla="*/ 5767665 w 7467600"/>
              <a:gd name="connsiteY544" fmla="*/ 2666409 h 6858000"/>
              <a:gd name="connsiteX545" fmla="*/ 5763055 w 7467600"/>
              <a:gd name="connsiteY545" fmla="*/ 2579705 h 6858000"/>
              <a:gd name="connsiteX546" fmla="*/ 5758079 w 7467600"/>
              <a:gd name="connsiteY546" fmla="*/ 2492508 h 6858000"/>
              <a:gd name="connsiteX547" fmla="*/ 5779325 w 7467600"/>
              <a:gd name="connsiteY547" fmla="*/ 2197069 h 6858000"/>
              <a:gd name="connsiteX548" fmla="*/ 5798671 w 7467600"/>
              <a:gd name="connsiteY548" fmla="*/ 1981601 h 6858000"/>
              <a:gd name="connsiteX549" fmla="*/ 5829202 w 7467600"/>
              <a:gd name="connsiteY549" fmla="*/ 1971679 h 6858000"/>
              <a:gd name="connsiteX550" fmla="*/ 5809558 w 7467600"/>
              <a:gd name="connsiteY550" fmla="*/ 2198043 h 6858000"/>
              <a:gd name="connsiteX551" fmla="*/ 5788653 w 7467600"/>
              <a:gd name="connsiteY551" fmla="*/ 2489430 h 6858000"/>
              <a:gd name="connsiteX552" fmla="*/ 5793439 w 7467600"/>
              <a:gd name="connsiteY552" fmla="*/ 2575235 h 6858000"/>
              <a:gd name="connsiteX553" fmla="*/ 5796837 w 7467600"/>
              <a:gd name="connsiteY553" fmla="*/ 2637633 h 6858000"/>
              <a:gd name="connsiteX554" fmla="*/ 5818614 w 7467600"/>
              <a:gd name="connsiteY554" fmla="*/ 2473055 h 6858000"/>
              <a:gd name="connsiteX555" fmla="*/ 5829202 w 7467600"/>
              <a:gd name="connsiteY555" fmla="*/ 1971679 h 6858000"/>
              <a:gd name="connsiteX556" fmla="*/ 5911389 w 7467600"/>
              <a:gd name="connsiteY556" fmla="*/ 1898371 h 6858000"/>
              <a:gd name="connsiteX557" fmla="*/ 6237627 w 7467600"/>
              <a:gd name="connsiteY557" fmla="*/ 2231921 h 6858000"/>
              <a:gd name="connsiteX558" fmla="*/ 5911389 w 7467600"/>
              <a:gd name="connsiteY558" fmla="*/ 1898371 h 6858000"/>
              <a:gd name="connsiteX559" fmla="*/ 6944437 w 7467600"/>
              <a:gd name="connsiteY559" fmla="*/ 1575402 h 6858000"/>
              <a:gd name="connsiteX560" fmla="*/ 6304730 w 7467600"/>
              <a:gd name="connsiteY560" fmla="*/ 1766654 h 6858000"/>
              <a:gd name="connsiteX561" fmla="*/ 6944437 w 7467600"/>
              <a:gd name="connsiteY561" fmla="*/ 1575402 h 6858000"/>
              <a:gd name="connsiteX562" fmla="*/ 7019523 w 7467600"/>
              <a:gd name="connsiteY562" fmla="*/ 1519450 h 6858000"/>
              <a:gd name="connsiteX563" fmla="*/ 6298091 w 7467600"/>
              <a:gd name="connsiteY563" fmla="*/ 1737122 h 6858000"/>
              <a:gd name="connsiteX564" fmla="*/ 7019523 w 7467600"/>
              <a:gd name="connsiteY564" fmla="*/ 1519450 h 6858000"/>
              <a:gd name="connsiteX565" fmla="*/ 2399523 w 7467600"/>
              <a:gd name="connsiteY565" fmla="*/ 1428234 h 6858000"/>
              <a:gd name="connsiteX566" fmla="*/ 2224982 w 7467600"/>
              <a:gd name="connsiteY566" fmla="*/ 1826201 h 6858000"/>
              <a:gd name="connsiteX567" fmla="*/ 2096099 w 7467600"/>
              <a:gd name="connsiteY567" fmla="*/ 2345900 h 6858000"/>
              <a:gd name="connsiteX568" fmla="*/ 2283317 w 7467600"/>
              <a:gd name="connsiteY568" fmla="*/ 1796925 h 6858000"/>
              <a:gd name="connsiteX569" fmla="*/ 2399523 w 7467600"/>
              <a:gd name="connsiteY569" fmla="*/ 1428234 h 6858000"/>
              <a:gd name="connsiteX570" fmla="*/ 2448558 w 7467600"/>
              <a:gd name="connsiteY570" fmla="*/ 1373435 h 6858000"/>
              <a:gd name="connsiteX571" fmla="*/ 2312521 w 7467600"/>
              <a:gd name="connsiteY571" fmla="*/ 1806140 h 6858000"/>
              <a:gd name="connsiteX572" fmla="*/ 2127533 w 7467600"/>
              <a:gd name="connsiteY572" fmla="*/ 2348380 h 6858000"/>
              <a:gd name="connsiteX573" fmla="*/ 2358080 w 7467600"/>
              <a:gd name="connsiteY573" fmla="*/ 1866134 h 6858000"/>
              <a:gd name="connsiteX574" fmla="*/ 2407436 w 7467600"/>
              <a:gd name="connsiteY574" fmla="*/ 1651070 h 6858000"/>
              <a:gd name="connsiteX575" fmla="*/ 2448558 w 7467600"/>
              <a:gd name="connsiteY575" fmla="*/ 1373435 h 6858000"/>
              <a:gd name="connsiteX576" fmla="*/ 278707 w 7467600"/>
              <a:gd name="connsiteY576" fmla="*/ 1352270 h 6858000"/>
              <a:gd name="connsiteX577" fmla="*/ 321570 w 7467600"/>
              <a:gd name="connsiteY577" fmla="*/ 1861610 h 6858000"/>
              <a:gd name="connsiteX578" fmla="*/ 294281 w 7467600"/>
              <a:gd name="connsiteY578" fmla="*/ 1440658 h 6858000"/>
              <a:gd name="connsiteX579" fmla="*/ 278707 w 7467600"/>
              <a:gd name="connsiteY579" fmla="*/ 1352270 h 6858000"/>
              <a:gd name="connsiteX580" fmla="*/ 1423821 w 7467600"/>
              <a:gd name="connsiteY580" fmla="*/ 1351958 h 6858000"/>
              <a:gd name="connsiteX581" fmla="*/ 1638521 w 7467600"/>
              <a:gd name="connsiteY581" fmla="*/ 1908470 h 6858000"/>
              <a:gd name="connsiteX582" fmla="*/ 1754199 w 7467600"/>
              <a:gd name="connsiteY582" fmla="*/ 2149284 h 6858000"/>
              <a:gd name="connsiteX583" fmla="*/ 1908359 w 7467600"/>
              <a:gd name="connsiteY583" fmla="*/ 2364988 h 6858000"/>
              <a:gd name="connsiteX584" fmla="*/ 1647661 w 7467600"/>
              <a:gd name="connsiteY584" fmla="*/ 1825945 h 6858000"/>
              <a:gd name="connsiteX585" fmla="*/ 1423821 w 7467600"/>
              <a:gd name="connsiteY585" fmla="*/ 1351958 h 6858000"/>
              <a:gd name="connsiteX586" fmla="*/ 1431890 w 7467600"/>
              <a:gd name="connsiteY586" fmla="*/ 1306475 h 6858000"/>
              <a:gd name="connsiteX587" fmla="*/ 1507597 w 7467600"/>
              <a:gd name="connsiteY587" fmla="*/ 1446132 h 6858000"/>
              <a:gd name="connsiteX588" fmla="*/ 1674586 w 7467600"/>
              <a:gd name="connsiteY588" fmla="*/ 1813832 h 6858000"/>
              <a:gd name="connsiteX589" fmla="*/ 1815950 w 7467600"/>
              <a:gd name="connsiteY589" fmla="*/ 2128564 h 6858000"/>
              <a:gd name="connsiteX590" fmla="*/ 1984242 w 7467600"/>
              <a:gd name="connsiteY590" fmla="*/ 2430829 h 6858000"/>
              <a:gd name="connsiteX591" fmla="*/ 2014023 w 7467600"/>
              <a:gd name="connsiteY591" fmla="*/ 2450995 h 6858000"/>
              <a:gd name="connsiteX592" fmla="*/ 1747337 w 7467600"/>
              <a:gd name="connsiteY592" fmla="*/ 1855264 h 6858000"/>
              <a:gd name="connsiteX593" fmla="*/ 1533749 w 7467600"/>
              <a:gd name="connsiteY593" fmla="*/ 1478656 h 6858000"/>
              <a:gd name="connsiteX594" fmla="*/ 1431890 w 7467600"/>
              <a:gd name="connsiteY594" fmla="*/ 1306475 h 6858000"/>
              <a:gd name="connsiteX595" fmla="*/ 5052692 w 7467600"/>
              <a:gd name="connsiteY595" fmla="*/ 1292994 h 6858000"/>
              <a:gd name="connsiteX596" fmla="*/ 5200661 w 7467600"/>
              <a:gd name="connsiteY596" fmla="*/ 1635186 h 6858000"/>
              <a:gd name="connsiteX597" fmla="*/ 5297138 w 7467600"/>
              <a:gd name="connsiteY597" fmla="*/ 1906351 h 6858000"/>
              <a:gd name="connsiteX598" fmla="*/ 5052692 w 7467600"/>
              <a:gd name="connsiteY598" fmla="*/ 1292994 h 6858000"/>
              <a:gd name="connsiteX599" fmla="*/ 5009948 w 7467600"/>
              <a:gd name="connsiteY599" fmla="*/ 1273619 h 6858000"/>
              <a:gd name="connsiteX600" fmla="*/ 5121777 w 7467600"/>
              <a:gd name="connsiteY600" fmla="*/ 1654213 h 6858000"/>
              <a:gd name="connsiteX601" fmla="*/ 5293545 w 7467600"/>
              <a:gd name="connsiteY601" fmla="*/ 2072247 h 6858000"/>
              <a:gd name="connsiteX602" fmla="*/ 5294042 w 7467600"/>
              <a:gd name="connsiteY602" fmla="*/ 2065019 h 6858000"/>
              <a:gd name="connsiteX603" fmla="*/ 5171936 w 7467600"/>
              <a:gd name="connsiteY603" fmla="*/ 1647613 h 6858000"/>
              <a:gd name="connsiteX604" fmla="*/ 5009948 w 7467600"/>
              <a:gd name="connsiteY604" fmla="*/ 1273619 h 6858000"/>
              <a:gd name="connsiteX605" fmla="*/ 655236 w 7467600"/>
              <a:gd name="connsiteY605" fmla="*/ 1268632 h 6858000"/>
              <a:gd name="connsiteX606" fmla="*/ 839521 w 7467600"/>
              <a:gd name="connsiteY606" fmla="*/ 1685315 h 6858000"/>
              <a:gd name="connsiteX607" fmla="*/ 1109416 w 7467600"/>
              <a:gd name="connsiteY607" fmla="*/ 2061663 h 6858000"/>
              <a:gd name="connsiteX608" fmla="*/ 1298300 w 7467600"/>
              <a:gd name="connsiteY608" fmla="*/ 2247742 h 6858000"/>
              <a:gd name="connsiteX609" fmla="*/ 1125871 w 7467600"/>
              <a:gd name="connsiteY609" fmla="*/ 1989513 h 6858000"/>
              <a:gd name="connsiteX610" fmla="*/ 981574 w 7467600"/>
              <a:gd name="connsiteY610" fmla="*/ 1783157 h 6858000"/>
              <a:gd name="connsiteX611" fmla="*/ 922198 w 7467600"/>
              <a:gd name="connsiteY611" fmla="*/ 1677437 h 6858000"/>
              <a:gd name="connsiteX612" fmla="*/ 869293 w 7467600"/>
              <a:gd name="connsiteY612" fmla="*/ 1583214 h 6858000"/>
              <a:gd name="connsiteX613" fmla="*/ 751431 w 7467600"/>
              <a:gd name="connsiteY613" fmla="*/ 1405731 h 6858000"/>
              <a:gd name="connsiteX614" fmla="*/ 655236 w 7467600"/>
              <a:gd name="connsiteY614" fmla="*/ 1268632 h 6858000"/>
              <a:gd name="connsiteX615" fmla="*/ 6516292 w 7467600"/>
              <a:gd name="connsiteY615" fmla="*/ 1263064 h 6858000"/>
              <a:gd name="connsiteX616" fmla="*/ 5736320 w 7467600"/>
              <a:gd name="connsiteY616" fmla="*/ 1501803 h 6858000"/>
              <a:gd name="connsiteX617" fmla="*/ 6516292 w 7467600"/>
              <a:gd name="connsiteY617" fmla="*/ 1263064 h 6858000"/>
              <a:gd name="connsiteX618" fmla="*/ 291466 w 7467600"/>
              <a:gd name="connsiteY618" fmla="*/ 1250369 h 6858000"/>
              <a:gd name="connsiteX619" fmla="*/ 323180 w 7467600"/>
              <a:gd name="connsiteY619" fmla="*/ 1435283 h 6858000"/>
              <a:gd name="connsiteX620" fmla="*/ 349381 w 7467600"/>
              <a:gd name="connsiteY620" fmla="*/ 1875041 h 6858000"/>
              <a:gd name="connsiteX621" fmla="*/ 374363 w 7467600"/>
              <a:gd name="connsiteY621" fmla="*/ 1506494 h 6858000"/>
              <a:gd name="connsiteX622" fmla="*/ 302168 w 7467600"/>
              <a:gd name="connsiteY622" fmla="*/ 1274495 h 6858000"/>
              <a:gd name="connsiteX623" fmla="*/ 291466 w 7467600"/>
              <a:gd name="connsiteY623" fmla="*/ 1250369 h 6858000"/>
              <a:gd name="connsiteX624" fmla="*/ 678222 w 7467600"/>
              <a:gd name="connsiteY624" fmla="*/ 1248670 h 6858000"/>
              <a:gd name="connsiteX625" fmla="*/ 775536 w 7467600"/>
              <a:gd name="connsiteY625" fmla="*/ 1388015 h 6858000"/>
              <a:gd name="connsiteX626" fmla="*/ 894529 w 7467600"/>
              <a:gd name="connsiteY626" fmla="*/ 1567739 h 6858000"/>
              <a:gd name="connsiteX627" fmla="*/ 948000 w 7467600"/>
              <a:gd name="connsiteY627" fmla="*/ 1663088 h 6858000"/>
              <a:gd name="connsiteX628" fmla="*/ 1006812 w 7467600"/>
              <a:gd name="connsiteY628" fmla="*/ 1767683 h 6858000"/>
              <a:gd name="connsiteX629" fmla="*/ 1149133 w 7467600"/>
              <a:gd name="connsiteY629" fmla="*/ 1971513 h 6858000"/>
              <a:gd name="connsiteX630" fmla="*/ 1333952 w 7467600"/>
              <a:gd name="connsiteY630" fmla="*/ 2251620 h 6858000"/>
              <a:gd name="connsiteX631" fmla="*/ 1337329 w 7467600"/>
              <a:gd name="connsiteY631" fmla="*/ 2258350 h 6858000"/>
              <a:gd name="connsiteX632" fmla="*/ 1014726 w 7467600"/>
              <a:gd name="connsiteY632" fmla="*/ 1615556 h 6858000"/>
              <a:gd name="connsiteX633" fmla="*/ 678222 w 7467600"/>
              <a:gd name="connsiteY633" fmla="*/ 1248670 h 6858000"/>
              <a:gd name="connsiteX634" fmla="*/ 6691602 w 7467600"/>
              <a:gd name="connsiteY634" fmla="*/ 1140573 h 6858000"/>
              <a:gd name="connsiteX635" fmla="*/ 6571100 w 7467600"/>
              <a:gd name="connsiteY635" fmla="*/ 1183662 h 6858000"/>
              <a:gd name="connsiteX636" fmla="*/ 6241687 w 7467600"/>
              <a:gd name="connsiteY636" fmla="*/ 1257600 h 6858000"/>
              <a:gd name="connsiteX637" fmla="*/ 5693009 w 7467600"/>
              <a:gd name="connsiteY637" fmla="*/ 1478256 h 6858000"/>
              <a:gd name="connsiteX638" fmla="*/ 6548420 w 7467600"/>
              <a:gd name="connsiteY638" fmla="*/ 1214599 h 6858000"/>
              <a:gd name="connsiteX639" fmla="*/ 6605473 w 7467600"/>
              <a:gd name="connsiteY639" fmla="*/ 1184686 h 6858000"/>
              <a:gd name="connsiteX640" fmla="*/ 6691602 w 7467600"/>
              <a:gd name="connsiteY640" fmla="*/ 1140573 h 6858000"/>
              <a:gd name="connsiteX641" fmla="*/ 4002475 w 7467600"/>
              <a:gd name="connsiteY641" fmla="*/ 1037802 h 6858000"/>
              <a:gd name="connsiteX642" fmla="*/ 4000324 w 7467600"/>
              <a:gd name="connsiteY642" fmla="*/ 1039362 h 6858000"/>
              <a:gd name="connsiteX643" fmla="*/ 4002862 w 7467600"/>
              <a:gd name="connsiteY643" fmla="*/ 1042866 h 6858000"/>
              <a:gd name="connsiteX644" fmla="*/ 4002475 w 7467600"/>
              <a:gd name="connsiteY644" fmla="*/ 1037802 h 6858000"/>
              <a:gd name="connsiteX645" fmla="*/ 506322 w 7467600"/>
              <a:gd name="connsiteY645" fmla="*/ 1020997 h 6858000"/>
              <a:gd name="connsiteX646" fmla="*/ 533068 w 7467600"/>
              <a:gd name="connsiteY646" fmla="*/ 1029409 h 6858000"/>
              <a:gd name="connsiteX647" fmla="*/ 1232525 w 7467600"/>
              <a:gd name="connsiteY647" fmla="*/ 1804675 h 6858000"/>
              <a:gd name="connsiteX648" fmla="*/ 1388858 w 7467600"/>
              <a:gd name="connsiteY648" fmla="*/ 2368011 h 6858000"/>
              <a:gd name="connsiteX649" fmla="*/ 1384098 w 7467600"/>
              <a:gd name="connsiteY649" fmla="*/ 2378125 h 6858000"/>
              <a:gd name="connsiteX650" fmla="*/ 1425393 w 7467600"/>
              <a:gd name="connsiteY650" fmla="*/ 2589124 h 6858000"/>
              <a:gd name="connsiteX651" fmla="*/ 1424001 w 7467600"/>
              <a:gd name="connsiteY651" fmla="*/ 2597541 h 6858000"/>
              <a:gd name="connsiteX652" fmla="*/ 2152729 w 7467600"/>
              <a:gd name="connsiteY652" fmla="*/ 2864487 h 6858000"/>
              <a:gd name="connsiteX653" fmla="*/ 2020609 w 7467600"/>
              <a:gd name="connsiteY653" fmla="*/ 2539671 h 6858000"/>
              <a:gd name="connsiteX654" fmla="*/ 2018920 w 7467600"/>
              <a:gd name="connsiteY654" fmla="*/ 2536309 h 6858000"/>
              <a:gd name="connsiteX655" fmla="*/ 1342441 w 7467600"/>
              <a:gd name="connsiteY655" fmla="*/ 1173017 h 6858000"/>
              <a:gd name="connsiteX656" fmla="*/ 1367925 w 7467600"/>
              <a:gd name="connsiteY656" fmla="*/ 1135648 h 6858000"/>
              <a:gd name="connsiteX657" fmla="*/ 1771401 w 7467600"/>
              <a:gd name="connsiteY657" fmla="*/ 1806673 h 6858000"/>
              <a:gd name="connsiteX658" fmla="*/ 1972385 w 7467600"/>
              <a:gd name="connsiteY658" fmla="*/ 2198735 h 6858000"/>
              <a:gd name="connsiteX659" fmla="*/ 2040892 w 7467600"/>
              <a:gd name="connsiteY659" fmla="*/ 2405205 h 6858000"/>
              <a:gd name="connsiteX660" fmla="*/ 2131689 w 7467600"/>
              <a:gd name="connsiteY660" fmla="*/ 1936926 h 6858000"/>
              <a:gd name="connsiteX661" fmla="*/ 2454820 w 7467600"/>
              <a:gd name="connsiteY661" fmla="*/ 1248808 h 6858000"/>
              <a:gd name="connsiteX662" fmla="*/ 2492512 w 7467600"/>
              <a:gd name="connsiteY662" fmla="*/ 1302920 h 6858000"/>
              <a:gd name="connsiteX663" fmla="*/ 2081216 w 7467600"/>
              <a:gd name="connsiteY663" fmla="*/ 2527513 h 6858000"/>
              <a:gd name="connsiteX664" fmla="*/ 2081211 w 7467600"/>
              <a:gd name="connsiteY664" fmla="*/ 2528916 h 6858000"/>
              <a:gd name="connsiteX665" fmla="*/ 2199067 w 7467600"/>
              <a:gd name="connsiteY665" fmla="*/ 2884061 h 6858000"/>
              <a:gd name="connsiteX666" fmla="*/ 3192586 w 7467600"/>
              <a:gd name="connsiteY666" fmla="*/ 3411496 h 6858000"/>
              <a:gd name="connsiteX667" fmla="*/ 3182620 w 7467600"/>
              <a:gd name="connsiteY667" fmla="*/ 3483279 h 6858000"/>
              <a:gd name="connsiteX668" fmla="*/ 2435119 w 7467600"/>
              <a:gd name="connsiteY668" fmla="*/ 3080173 h 6858000"/>
              <a:gd name="connsiteX669" fmla="*/ 2410152 w 7467600"/>
              <a:gd name="connsiteY669" fmla="*/ 3063751 h 6858000"/>
              <a:gd name="connsiteX670" fmla="*/ 2408099 w 7467600"/>
              <a:gd name="connsiteY670" fmla="*/ 3064403 h 6858000"/>
              <a:gd name="connsiteX671" fmla="*/ 2407218 w 7467600"/>
              <a:gd name="connsiteY671" fmla="*/ 3070324 h 6858000"/>
              <a:gd name="connsiteX672" fmla="*/ 2380138 w 7467600"/>
              <a:gd name="connsiteY672" fmla="*/ 3099341 h 6858000"/>
              <a:gd name="connsiteX673" fmla="*/ 1765923 w 7467600"/>
              <a:gd name="connsiteY673" fmla="*/ 3581043 h 6858000"/>
              <a:gd name="connsiteX674" fmla="*/ 1702258 w 7467600"/>
              <a:gd name="connsiteY674" fmla="*/ 3612286 h 6858000"/>
              <a:gd name="connsiteX675" fmla="*/ 1538370 w 7467600"/>
              <a:gd name="connsiteY675" fmla="*/ 3811804 h 6858000"/>
              <a:gd name="connsiteX676" fmla="*/ 542867 w 7467600"/>
              <a:gd name="connsiteY676" fmla="*/ 4944092 h 6858000"/>
              <a:gd name="connsiteX677" fmla="*/ 515800 w 7467600"/>
              <a:gd name="connsiteY677" fmla="*/ 4862180 h 6858000"/>
              <a:gd name="connsiteX678" fmla="*/ 909145 w 7467600"/>
              <a:gd name="connsiteY678" fmla="*/ 4199225 h 6858000"/>
              <a:gd name="connsiteX679" fmla="*/ 1214067 w 7467600"/>
              <a:gd name="connsiteY679" fmla="*/ 3908561 h 6858000"/>
              <a:gd name="connsiteX680" fmla="*/ 640967 w 7467600"/>
              <a:gd name="connsiteY680" fmla="*/ 4105601 h 6858000"/>
              <a:gd name="connsiteX681" fmla="*/ 112563 w 7467600"/>
              <a:gd name="connsiteY681" fmla="*/ 4396952 h 6858000"/>
              <a:gd name="connsiteX682" fmla="*/ 0 w 7467600"/>
              <a:gd name="connsiteY682" fmla="*/ 4466006 h 6858000"/>
              <a:gd name="connsiteX683" fmla="*/ 0 w 7467600"/>
              <a:gd name="connsiteY683" fmla="*/ 4233763 h 6858000"/>
              <a:gd name="connsiteX684" fmla="*/ 36881 w 7467600"/>
              <a:gd name="connsiteY684" fmla="*/ 4200118 h 6858000"/>
              <a:gd name="connsiteX685" fmla="*/ 910534 w 7467600"/>
              <a:gd name="connsiteY685" fmla="*/ 3629753 h 6858000"/>
              <a:gd name="connsiteX686" fmla="*/ 1578717 w 7467600"/>
              <a:gd name="connsiteY686" fmla="*/ 3575982 h 6858000"/>
              <a:gd name="connsiteX687" fmla="*/ 2338780 w 7467600"/>
              <a:gd name="connsiteY687" fmla="*/ 3033725 h 6858000"/>
              <a:gd name="connsiteX688" fmla="*/ 1807991 w 7467600"/>
              <a:gd name="connsiteY688" fmla="*/ 2807184 h 6858000"/>
              <a:gd name="connsiteX689" fmla="*/ 1416358 w 7467600"/>
              <a:gd name="connsiteY689" fmla="*/ 3112571 h 6858000"/>
              <a:gd name="connsiteX690" fmla="*/ 939066 w 7467600"/>
              <a:gd name="connsiteY690" fmla="*/ 3378798 h 6858000"/>
              <a:gd name="connsiteX691" fmla="*/ 115099 w 7467600"/>
              <a:gd name="connsiteY691" fmla="*/ 3607650 h 6858000"/>
              <a:gd name="connsiteX692" fmla="*/ 97284 w 7467600"/>
              <a:gd name="connsiteY692" fmla="*/ 3520393 h 6858000"/>
              <a:gd name="connsiteX693" fmla="*/ 922050 w 7467600"/>
              <a:gd name="connsiteY693" fmla="*/ 3074867 h 6858000"/>
              <a:gd name="connsiteX694" fmla="*/ 1405265 w 7467600"/>
              <a:gd name="connsiteY694" fmla="*/ 3016319 h 6858000"/>
              <a:gd name="connsiteX695" fmla="*/ 1407512 w 7467600"/>
              <a:gd name="connsiteY695" fmla="*/ 3018001 h 6858000"/>
              <a:gd name="connsiteX696" fmla="*/ 1726266 w 7467600"/>
              <a:gd name="connsiteY696" fmla="*/ 2777274 h 6858000"/>
              <a:gd name="connsiteX697" fmla="*/ 625390 w 7467600"/>
              <a:gd name="connsiteY697" fmla="*/ 2514541 h 6858000"/>
              <a:gd name="connsiteX698" fmla="*/ 619799 w 7467600"/>
              <a:gd name="connsiteY698" fmla="*/ 2527180 h 6858000"/>
              <a:gd name="connsiteX699" fmla="*/ 310030 w 7467600"/>
              <a:gd name="connsiteY699" fmla="*/ 2771818 h 6858000"/>
              <a:gd name="connsiteX700" fmla="*/ 173877 w 7467600"/>
              <a:gd name="connsiteY700" fmla="*/ 2937056 h 6858000"/>
              <a:gd name="connsiteX701" fmla="*/ 77889 w 7467600"/>
              <a:gd name="connsiteY701" fmla="*/ 3138440 h 6858000"/>
              <a:gd name="connsiteX702" fmla="*/ 0 w 7467600"/>
              <a:gd name="connsiteY702" fmla="*/ 3271395 h 6858000"/>
              <a:gd name="connsiteX703" fmla="*/ 0 w 7467600"/>
              <a:gd name="connsiteY703" fmla="*/ 3153002 h 6858000"/>
              <a:gd name="connsiteX704" fmla="*/ 2386 w 7467600"/>
              <a:gd name="connsiteY704" fmla="*/ 3149203 h 6858000"/>
              <a:gd name="connsiteX705" fmla="*/ 89753 w 7467600"/>
              <a:gd name="connsiteY705" fmla="*/ 2987702 h 6858000"/>
              <a:gd name="connsiteX706" fmla="*/ 76869 w 7467600"/>
              <a:gd name="connsiteY706" fmla="*/ 3005404 h 6858000"/>
              <a:gd name="connsiteX707" fmla="*/ 32049 w 7467600"/>
              <a:gd name="connsiteY707" fmla="*/ 3065814 h 6858000"/>
              <a:gd name="connsiteX708" fmla="*/ 0 w 7467600"/>
              <a:gd name="connsiteY708" fmla="*/ 3108744 h 6858000"/>
              <a:gd name="connsiteX709" fmla="*/ 0 w 7467600"/>
              <a:gd name="connsiteY709" fmla="*/ 3058059 h 6858000"/>
              <a:gd name="connsiteX710" fmla="*/ 7610 w 7467600"/>
              <a:gd name="connsiteY710" fmla="*/ 3047889 h 6858000"/>
              <a:gd name="connsiteX711" fmla="*/ 52419 w 7467600"/>
              <a:gd name="connsiteY711" fmla="*/ 2987479 h 6858000"/>
              <a:gd name="connsiteX712" fmla="*/ 59142 w 7467600"/>
              <a:gd name="connsiteY712" fmla="*/ 2978488 h 6858000"/>
              <a:gd name="connsiteX713" fmla="*/ 0 w 7467600"/>
              <a:gd name="connsiteY713" fmla="*/ 3015334 h 6858000"/>
              <a:gd name="connsiteX714" fmla="*/ 0 w 7467600"/>
              <a:gd name="connsiteY714" fmla="*/ 2914286 h 6858000"/>
              <a:gd name="connsiteX715" fmla="*/ 36383 w 7467600"/>
              <a:gd name="connsiteY715" fmla="*/ 2901128 h 6858000"/>
              <a:gd name="connsiteX716" fmla="*/ 156329 w 7467600"/>
              <a:gd name="connsiteY716" fmla="*/ 2840533 h 6858000"/>
              <a:gd name="connsiteX717" fmla="*/ 358355 w 7467600"/>
              <a:gd name="connsiteY717" fmla="*/ 2620471 h 6858000"/>
              <a:gd name="connsiteX718" fmla="*/ 510577 w 7467600"/>
              <a:gd name="connsiteY718" fmla="*/ 2501244 h 6858000"/>
              <a:gd name="connsiteX719" fmla="*/ 211967 w 7467600"/>
              <a:gd name="connsiteY719" fmla="*/ 2479171 h 6858000"/>
              <a:gd name="connsiteX720" fmla="*/ 0 w 7467600"/>
              <a:gd name="connsiteY720" fmla="*/ 2476398 h 6858000"/>
              <a:gd name="connsiteX721" fmla="*/ 0 w 7467600"/>
              <a:gd name="connsiteY721" fmla="*/ 2389189 h 6858000"/>
              <a:gd name="connsiteX722" fmla="*/ 103062 w 7467600"/>
              <a:gd name="connsiteY722" fmla="*/ 2389518 h 6858000"/>
              <a:gd name="connsiteX723" fmla="*/ 510734 w 7467600"/>
              <a:gd name="connsiteY723" fmla="*/ 2416201 h 6858000"/>
              <a:gd name="connsiteX724" fmla="*/ 279257 w 7467600"/>
              <a:gd name="connsiteY724" fmla="*/ 2092102 h 6858000"/>
              <a:gd name="connsiteX725" fmla="*/ 65265 w 7467600"/>
              <a:gd name="connsiteY725" fmla="*/ 2006049 h 6858000"/>
              <a:gd name="connsiteX726" fmla="*/ 0 w 7467600"/>
              <a:gd name="connsiteY726" fmla="*/ 1982532 h 6858000"/>
              <a:gd name="connsiteX727" fmla="*/ 0 w 7467600"/>
              <a:gd name="connsiteY727" fmla="*/ 1912789 h 6858000"/>
              <a:gd name="connsiteX728" fmla="*/ 97460 w 7467600"/>
              <a:gd name="connsiteY728" fmla="*/ 1953725 h 6858000"/>
              <a:gd name="connsiteX729" fmla="*/ 221272 w 7467600"/>
              <a:gd name="connsiteY729" fmla="*/ 1980766 h 6858000"/>
              <a:gd name="connsiteX730" fmla="*/ 116765 w 7467600"/>
              <a:gd name="connsiteY730" fmla="*/ 1911033 h 6858000"/>
              <a:gd name="connsiteX731" fmla="*/ 16405 w 7467600"/>
              <a:gd name="connsiteY731" fmla="*/ 1803412 h 6858000"/>
              <a:gd name="connsiteX732" fmla="*/ 0 w 7467600"/>
              <a:gd name="connsiteY732" fmla="*/ 1784777 h 6858000"/>
              <a:gd name="connsiteX733" fmla="*/ 0 w 7467600"/>
              <a:gd name="connsiteY733" fmla="*/ 1740082 h 6858000"/>
              <a:gd name="connsiteX734" fmla="*/ 39394 w 7467600"/>
              <a:gd name="connsiteY734" fmla="*/ 1784856 h 6858000"/>
              <a:gd name="connsiteX735" fmla="*/ 135813 w 7467600"/>
              <a:gd name="connsiteY735" fmla="*/ 1888838 h 6858000"/>
              <a:gd name="connsiteX736" fmla="*/ 242575 w 7467600"/>
              <a:gd name="connsiteY736" fmla="*/ 1958841 h 6858000"/>
              <a:gd name="connsiteX737" fmla="*/ 82197 w 7467600"/>
              <a:gd name="connsiteY737" fmla="*/ 1754826 h 6858000"/>
              <a:gd name="connsiteX738" fmla="*/ 0 w 7467600"/>
              <a:gd name="connsiteY738" fmla="*/ 1679650 h 6858000"/>
              <a:gd name="connsiteX739" fmla="*/ 0 w 7467600"/>
              <a:gd name="connsiteY739" fmla="*/ 1602463 h 6858000"/>
              <a:gd name="connsiteX740" fmla="*/ 84689 w 7467600"/>
              <a:gd name="connsiteY740" fmla="*/ 1677442 h 6858000"/>
              <a:gd name="connsiteX741" fmla="*/ 298437 w 7467600"/>
              <a:gd name="connsiteY741" fmla="*/ 1968019 h 6858000"/>
              <a:gd name="connsiteX742" fmla="*/ 227269 w 7467600"/>
              <a:gd name="connsiteY742" fmla="*/ 1114064 h 6858000"/>
              <a:gd name="connsiteX743" fmla="*/ 248003 w 7467600"/>
              <a:gd name="connsiteY743" fmla="*/ 1089613 h 6858000"/>
              <a:gd name="connsiteX744" fmla="*/ 427020 w 7467600"/>
              <a:gd name="connsiteY744" fmla="*/ 1619803 h 6858000"/>
              <a:gd name="connsiteX745" fmla="*/ 340345 w 7467600"/>
              <a:gd name="connsiteY745" fmla="*/ 2027739 h 6858000"/>
              <a:gd name="connsiteX746" fmla="*/ 360865 w 7467600"/>
              <a:gd name="connsiteY746" fmla="*/ 2044827 h 6858000"/>
              <a:gd name="connsiteX747" fmla="*/ 560414 w 7467600"/>
              <a:gd name="connsiteY747" fmla="*/ 2421457 h 6858000"/>
              <a:gd name="connsiteX748" fmla="*/ 1359703 w 7467600"/>
              <a:gd name="connsiteY748" fmla="*/ 2578554 h 6858000"/>
              <a:gd name="connsiteX749" fmla="*/ 1359422 w 7467600"/>
              <a:gd name="connsiteY749" fmla="*/ 2577994 h 6858000"/>
              <a:gd name="connsiteX750" fmla="*/ 828701 w 7467600"/>
              <a:gd name="connsiteY750" fmla="*/ 1839520 h 6858000"/>
              <a:gd name="connsiteX751" fmla="*/ 494427 w 7467600"/>
              <a:gd name="connsiteY751" fmla="*/ 1092333 h 6858000"/>
              <a:gd name="connsiteX752" fmla="*/ 506322 w 7467600"/>
              <a:gd name="connsiteY752" fmla="*/ 1020997 h 6858000"/>
              <a:gd name="connsiteX753" fmla="*/ 4570198 w 7467600"/>
              <a:gd name="connsiteY753" fmla="*/ 978081 h 6858000"/>
              <a:gd name="connsiteX754" fmla="*/ 4523691 w 7467600"/>
              <a:gd name="connsiteY754" fmla="*/ 1127776 h 6858000"/>
              <a:gd name="connsiteX755" fmla="*/ 4509875 w 7467600"/>
              <a:gd name="connsiteY755" fmla="*/ 1167552 h 6858000"/>
              <a:gd name="connsiteX756" fmla="*/ 4478168 w 7467600"/>
              <a:gd name="connsiteY756" fmla="*/ 1260735 h 6858000"/>
              <a:gd name="connsiteX757" fmla="*/ 4409309 w 7467600"/>
              <a:gd name="connsiteY757" fmla="*/ 1666996 h 6858000"/>
              <a:gd name="connsiteX758" fmla="*/ 4370031 w 7467600"/>
              <a:gd name="connsiteY758" fmla="*/ 1955666 h 6858000"/>
              <a:gd name="connsiteX759" fmla="*/ 4570198 w 7467600"/>
              <a:gd name="connsiteY759" fmla="*/ 978081 h 6858000"/>
              <a:gd name="connsiteX760" fmla="*/ 4557898 w 7467600"/>
              <a:gd name="connsiteY760" fmla="*/ 900011 h 6858000"/>
              <a:gd name="connsiteX761" fmla="*/ 4344840 w 7467600"/>
              <a:gd name="connsiteY761" fmla="*/ 1922038 h 6858000"/>
              <a:gd name="connsiteX762" fmla="*/ 4378710 w 7467600"/>
              <a:gd name="connsiteY762" fmla="*/ 1665516 h 6858000"/>
              <a:gd name="connsiteX763" fmla="*/ 4448798 w 7467600"/>
              <a:gd name="connsiteY763" fmla="*/ 1253024 h 6858000"/>
              <a:gd name="connsiteX764" fmla="*/ 4480315 w 7467600"/>
              <a:gd name="connsiteY764" fmla="*/ 1158454 h 6858000"/>
              <a:gd name="connsiteX765" fmla="*/ 4494133 w 7467600"/>
              <a:gd name="connsiteY765" fmla="*/ 1118676 h 6858000"/>
              <a:gd name="connsiteX766" fmla="*/ 4557898 w 7467600"/>
              <a:gd name="connsiteY766" fmla="*/ 900011 h 6858000"/>
              <a:gd name="connsiteX767" fmla="*/ 5870151 w 7467600"/>
              <a:gd name="connsiteY767" fmla="*/ 898890 h 6858000"/>
              <a:gd name="connsiteX768" fmla="*/ 5861335 w 7467600"/>
              <a:gd name="connsiteY768" fmla="*/ 899177 h 6858000"/>
              <a:gd name="connsiteX769" fmla="*/ 5843702 w 7467600"/>
              <a:gd name="connsiteY769" fmla="*/ 899748 h 6858000"/>
              <a:gd name="connsiteX770" fmla="*/ 5651107 w 7467600"/>
              <a:gd name="connsiteY770" fmla="*/ 920306 h 6858000"/>
              <a:gd name="connsiteX771" fmla="*/ 5459407 w 7467600"/>
              <a:gd name="connsiteY771" fmla="*/ 940975 h 6858000"/>
              <a:gd name="connsiteX772" fmla="*/ 5374846 w 7467600"/>
              <a:gd name="connsiteY772" fmla="*/ 941988 h 6858000"/>
              <a:gd name="connsiteX773" fmla="*/ 5256105 w 7467600"/>
              <a:gd name="connsiteY773" fmla="*/ 945632 h 6858000"/>
              <a:gd name="connsiteX774" fmla="*/ 5107071 w 7467600"/>
              <a:gd name="connsiteY774" fmla="*/ 969720 h 6858000"/>
              <a:gd name="connsiteX775" fmla="*/ 4998681 w 7467600"/>
              <a:gd name="connsiteY775" fmla="*/ 988771 h 6858000"/>
              <a:gd name="connsiteX776" fmla="*/ 5870151 w 7467600"/>
              <a:gd name="connsiteY776" fmla="*/ 898890 h 6858000"/>
              <a:gd name="connsiteX777" fmla="*/ 5504425 w 7467600"/>
              <a:gd name="connsiteY777" fmla="*/ 848067 h 6858000"/>
              <a:gd name="connsiteX778" fmla="*/ 4968849 w 7467600"/>
              <a:gd name="connsiteY778" fmla="*/ 962318 h 6858000"/>
              <a:gd name="connsiteX779" fmla="*/ 5104039 w 7467600"/>
              <a:gd name="connsiteY779" fmla="*/ 940634 h 6858000"/>
              <a:gd name="connsiteX780" fmla="*/ 5256311 w 7467600"/>
              <a:gd name="connsiteY780" fmla="*/ 916490 h 6858000"/>
              <a:gd name="connsiteX781" fmla="*/ 5377381 w 7467600"/>
              <a:gd name="connsiteY781" fmla="*/ 912671 h 6858000"/>
              <a:gd name="connsiteX782" fmla="*/ 5460148 w 7467600"/>
              <a:gd name="connsiteY782" fmla="*/ 911442 h 6858000"/>
              <a:gd name="connsiteX783" fmla="*/ 5648971 w 7467600"/>
              <a:gd name="connsiteY783" fmla="*/ 891331 h 6858000"/>
              <a:gd name="connsiteX784" fmla="*/ 5844807 w 7467600"/>
              <a:gd name="connsiteY784" fmla="*/ 870718 h 6858000"/>
              <a:gd name="connsiteX785" fmla="*/ 5862975 w 7467600"/>
              <a:gd name="connsiteY785" fmla="*/ 869756 h 6858000"/>
              <a:gd name="connsiteX786" fmla="*/ 5920887 w 7467600"/>
              <a:gd name="connsiteY786" fmla="*/ 865929 h 6858000"/>
              <a:gd name="connsiteX787" fmla="*/ 5504425 w 7467600"/>
              <a:gd name="connsiteY787" fmla="*/ 848067 h 6858000"/>
              <a:gd name="connsiteX788" fmla="*/ 3607114 w 7467600"/>
              <a:gd name="connsiteY788" fmla="*/ 467441 h 6858000"/>
              <a:gd name="connsiteX789" fmla="*/ 3296242 w 7467600"/>
              <a:gd name="connsiteY789" fmla="*/ 807991 h 6858000"/>
              <a:gd name="connsiteX790" fmla="*/ 3174674 w 7467600"/>
              <a:gd name="connsiteY790" fmla="*/ 919759 h 6858000"/>
              <a:gd name="connsiteX791" fmla="*/ 3042978 w 7467600"/>
              <a:gd name="connsiteY791" fmla="*/ 1054894 h 6858000"/>
              <a:gd name="connsiteX792" fmla="*/ 2968914 w 7467600"/>
              <a:gd name="connsiteY792" fmla="*/ 1133756 h 6858000"/>
              <a:gd name="connsiteX793" fmla="*/ 3103823 w 7467600"/>
              <a:gd name="connsiteY793" fmla="*/ 1026814 h 6858000"/>
              <a:gd name="connsiteX794" fmla="*/ 3607114 w 7467600"/>
              <a:gd name="connsiteY794" fmla="*/ 467441 h 6858000"/>
              <a:gd name="connsiteX795" fmla="*/ 3744487 w 7467600"/>
              <a:gd name="connsiteY795" fmla="*/ 383136 h 6858000"/>
              <a:gd name="connsiteX796" fmla="*/ 3970213 w 7467600"/>
              <a:gd name="connsiteY796" fmla="*/ 995559 h 6858000"/>
              <a:gd name="connsiteX797" fmla="*/ 3744487 w 7467600"/>
              <a:gd name="connsiteY797" fmla="*/ 383136 h 6858000"/>
              <a:gd name="connsiteX798" fmla="*/ 3624562 w 7467600"/>
              <a:gd name="connsiteY798" fmla="*/ 367041 h 6858000"/>
              <a:gd name="connsiteX799" fmla="*/ 3489712 w 7467600"/>
              <a:gd name="connsiteY799" fmla="*/ 485386 h 6858000"/>
              <a:gd name="connsiteX800" fmla="*/ 3182994 w 7467600"/>
              <a:gd name="connsiteY800" fmla="*/ 828265 h 6858000"/>
              <a:gd name="connsiteX801" fmla="*/ 2892114 w 7467600"/>
              <a:gd name="connsiteY801" fmla="*/ 1172635 h 6858000"/>
              <a:gd name="connsiteX802" fmla="*/ 3021459 w 7467600"/>
              <a:gd name="connsiteY802" fmla="*/ 1035385 h 6858000"/>
              <a:gd name="connsiteX803" fmla="*/ 3153873 w 7467600"/>
              <a:gd name="connsiteY803" fmla="*/ 898971 h 6858000"/>
              <a:gd name="connsiteX804" fmla="*/ 3276511 w 7467600"/>
              <a:gd name="connsiteY804" fmla="*/ 786423 h 6858000"/>
              <a:gd name="connsiteX805" fmla="*/ 3584154 w 7467600"/>
              <a:gd name="connsiteY805" fmla="*/ 448218 h 6858000"/>
              <a:gd name="connsiteX806" fmla="*/ 3624562 w 7467600"/>
              <a:gd name="connsiteY806" fmla="*/ 367041 h 6858000"/>
              <a:gd name="connsiteX807" fmla="*/ 3766672 w 7467600"/>
              <a:gd name="connsiteY807" fmla="*/ 359429 h 6858000"/>
              <a:gd name="connsiteX808" fmla="*/ 3996338 w 7467600"/>
              <a:gd name="connsiteY808" fmla="*/ 968237 h 6858000"/>
              <a:gd name="connsiteX809" fmla="*/ 3766672 w 7467600"/>
              <a:gd name="connsiteY809" fmla="*/ 359429 h 6858000"/>
              <a:gd name="connsiteX810" fmla="*/ 5805386 w 7467600"/>
              <a:gd name="connsiteY810" fmla="*/ 239240 h 6858000"/>
              <a:gd name="connsiteX811" fmla="*/ 5736947 w 7467600"/>
              <a:gd name="connsiteY811" fmla="*/ 261367 h 6858000"/>
              <a:gd name="connsiteX812" fmla="*/ 5427012 w 7467600"/>
              <a:gd name="connsiteY812" fmla="*/ 311272 h 6858000"/>
              <a:gd name="connsiteX813" fmla="*/ 5147818 w 7467600"/>
              <a:gd name="connsiteY813" fmla="*/ 322112 h 6858000"/>
              <a:gd name="connsiteX814" fmla="*/ 5060854 w 7467600"/>
              <a:gd name="connsiteY814" fmla="*/ 311882 h 6858000"/>
              <a:gd name="connsiteX815" fmla="*/ 4945989 w 7467600"/>
              <a:gd name="connsiteY815" fmla="*/ 300516 h 6858000"/>
              <a:gd name="connsiteX816" fmla="*/ 5410479 w 7467600"/>
              <a:gd name="connsiteY816" fmla="*/ 348434 h 6858000"/>
              <a:gd name="connsiteX817" fmla="*/ 5805386 w 7467600"/>
              <a:gd name="connsiteY817" fmla="*/ 239240 h 6858000"/>
              <a:gd name="connsiteX818" fmla="*/ 5905192 w 7467600"/>
              <a:gd name="connsiteY818" fmla="*/ 163079 h 6858000"/>
              <a:gd name="connsiteX819" fmla="*/ 5865655 w 7467600"/>
              <a:gd name="connsiteY819" fmla="*/ 171901 h 6858000"/>
              <a:gd name="connsiteX820" fmla="*/ 5259740 w 7467600"/>
              <a:gd name="connsiteY820" fmla="*/ 257013 h 6858000"/>
              <a:gd name="connsiteX821" fmla="*/ 5208466 w 7467600"/>
              <a:gd name="connsiteY821" fmla="*/ 257550 h 6858000"/>
              <a:gd name="connsiteX822" fmla="*/ 4980204 w 7467600"/>
              <a:gd name="connsiteY822" fmla="*/ 271903 h 6858000"/>
              <a:gd name="connsiteX823" fmla="*/ 5068068 w 7467600"/>
              <a:gd name="connsiteY823" fmla="*/ 282244 h 6858000"/>
              <a:gd name="connsiteX824" fmla="*/ 5153231 w 7467600"/>
              <a:gd name="connsiteY824" fmla="*/ 292240 h 6858000"/>
              <a:gd name="connsiteX825" fmla="*/ 5426491 w 7467600"/>
              <a:gd name="connsiteY825" fmla="*/ 281128 h 6858000"/>
              <a:gd name="connsiteX826" fmla="*/ 5731212 w 7467600"/>
              <a:gd name="connsiteY826" fmla="*/ 231951 h 6858000"/>
              <a:gd name="connsiteX827" fmla="*/ 5905192 w 7467600"/>
              <a:gd name="connsiteY827" fmla="*/ 163079 h 6858000"/>
              <a:gd name="connsiteX828" fmla="*/ 5944437 w 7467600"/>
              <a:gd name="connsiteY828" fmla="*/ 113829 h 6858000"/>
              <a:gd name="connsiteX829" fmla="*/ 5825032 w 7467600"/>
              <a:gd name="connsiteY829" fmla="*/ 146405 h 6858000"/>
              <a:gd name="connsiteX830" fmla="*/ 4955599 w 7467600"/>
              <a:gd name="connsiteY830" fmla="*/ 247008 h 6858000"/>
              <a:gd name="connsiteX831" fmla="*/ 5210104 w 7467600"/>
              <a:gd name="connsiteY831" fmla="*/ 228123 h 6858000"/>
              <a:gd name="connsiteX832" fmla="*/ 5261015 w 7467600"/>
              <a:gd name="connsiteY832" fmla="*/ 227087 h 6858000"/>
              <a:gd name="connsiteX833" fmla="*/ 5861181 w 7467600"/>
              <a:gd name="connsiteY833" fmla="*/ 143093 h 6858000"/>
              <a:gd name="connsiteX834" fmla="*/ 5961252 w 7467600"/>
              <a:gd name="connsiteY834" fmla="*/ 114820 h 6858000"/>
              <a:gd name="connsiteX835" fmla="*/ 5944437 w 7467600"/>
              <a:gd name="connsiteY835" fmla="*/ 113829 h 6858000"/>
              <a:gd name="connsiteX836" fmla="*/ 3882765 w 7467600"/>
              <a:gd name="connsiteY836" fmla="*/ 0 h 6858000"/>
              <a:gd name="connsiteX837" fmla="*/ 3995099 w 7467600"/>
              <a:gd name="connsiteY837" fmla="*/ 0 h 6858000"/>
              <a:gd name="connsiteX838" fmla="*/ 4163818 w 7467600"/>
              <a:gd name="connsiteY838" fmla="*/ 234104 h 6858000"/>
              <a:gd name="connsiteX839" fmla="*/ 4172099 w 7467600"/>
              <a:gd name="connsiteY839" fmla="*/ 234207 h 6858000"/>
              <a:gd name="connsiteX840" fmla="*/ 4784282 w 7467600"/>
              <a:gd name="connsiteY840" fmla="*/ 276561 h 6858000"/>
              <a:gd name="connsiteX841" fmla="*/ 4801687 w 7467600"/>
              <a:gd name="connsiteY841" fmla="*/ 267764 h 6858000"/>
              <a:gd name="connsiteX842" fmla="*/ 6082788 w 7467600"/>
              <a:gd name="connsiteY842" fmla="*/ 64119 h 6858000"/>
              <a:gd name="connsiteX843" fmla="*/ 6099442 w 7467600"/>
              <a:gd name="connsiteY843" fmla="*/ 82568 h 6858000"/>
              <a:gd name="connsiteX844" fmla="*/ 4804137 w 7467600"/>
              <a:gd name="connsiteY844" fmla="*/ 320931 h 6858000"/>
              <a:gd name="connsiteX845" fmla="*/ 4227047 w 7467600"/>
              <a:gd name="connsiteY845" fmla="*/ 313415 h 6858000"/>
              <a:gd name="connsiteX846" fmla="*/ 4346041 w 7467600"/>
              <a:gd name="connsiteY846" fmla="*/ 456086 h 6858000"/>
              <a:gd name="connsiteX847" fmla="*/ 4870967 w 7467600"/>
              <a:gd name="connsiteY847" fmla="*/ 963061 h 6858000"/>
              <a:gd name="connsiteX848" fmla="*/ 4889647 w 7467600"/>
              <a:gd name="connsiteY848" fmla="*/ 957147 h 6858000"/>
              <a:gd name="connsiteX849" fmla="*/ 5422504 w 7467600"/>
              <a:gd name="connsiteY849" fmla="*/ 805191 h 6858000"/>
              <a:gd name="connsiteX850" fmla="*/ 6087656 w 7467600"/>
              <a:gd name="connsiteY850" fmla="*/ 826703 h 6858000"/>
              <a:gd name="connsiteX851" fmla="*/ 6058717 w 7467600"/>
              <a:gd name="connsiteY851" fmla="*/ 865992 h 6858000"/>
              <a:gd name="connsiteX852" fmla="*/ 4974153 w 7467600"/>
              <a:gd name="connsiteY852" fmla="*/ 1045456 h 6858000"/>
              <a:gd name="connsiteX853" fmla="*/ 5627835 w 7467600"/>
              <a:gd name="connsiteY853" fmla="*/ 1472077 h 6858000"/>
              <a:gd name="connsiteX854" fmla="*/ 5629817 w 7467600"/>
              <a:gd name="connsiteY854" fmla="*/ 1471412 h 6858000"/>
              <a:gd name="connsiteX855" fmla="*/ 5634124 w 7467600"/>
              <a:gd name="connsiteY855" fmla="*/ 1470572 h 6858000"/>
              <a:gd name="connsiteX856" fmla="*/ 5755832 w 7467600"/>
              <a:gd name="connsiteY856" fmla="*/ 1383886 h 6858000"/>
              <a:gd name="connsiteX857" fmla="*/ 6014186 w 7467600"/>
              <a:gd name="connsiteY857" fmla="*/ 1279799 h 6858000"/>
              <a:gd name="connsiteX858" fmla="*/ 6901619 w 7467600"/>
              <a:gd name="connsiteY858" fmla="*/ 1047874 h 6858000"/>
              <a:gd name="connsiteX859" fmla="*/ 6931566 w 7467600"/>
              <a:gd name="connsiteY859" fmla="*/ 1062034 h 6858000"/>
              <a:gd name="connsiteX860" fmla="*/ 5790982 w 7467600"/>
              <a:gd name="connsiteY860" fmla="*/ 1561380 h 6858000"/>
              <a:gd name="connsiteX861" fmla="*/ 6188971 w 7467600"/>
              <a:gd name="connsiteY861" fmla="*/ 1755168 h 6858000"/>
              <a:gd name="connsiteX862" fmla="*/ 6202446 w 7467600"/>
              <a:gd name="connsiteY862" fmla="*/ 1752268 h 6858000"/>
              <a:gd name="connsiteX863" fmla="*/ 7179560 w 7467600"/>
              <a:gd name="connsiteY863" fmla="*/ 1467551 h 6858000"/>
              <a:gd name="connsiteX864" fmla="*/ 7158730 w 7467600"/>
              <a:gd name="connsiteY864" fmla="*/ 1507835 h 6858000"/>
              <a:gd name="connsiteX865" fmla="*/ 6326959 w 7467600"/>
              <a:gd name="connsiteY865" fmla="*/ 1817686 h 6858000"/>
              <a:gd name="connsiteX866" fmla="*/ 6537433 w 7467600"/>
              <a:gd name="connsiteY866" fmla="*/ 1907790 h 6858000"/>
              <a:gd name="connsiteX867" fmla="*/ 6550221 w 7467600"/>
              <a:gd name="connsiteY867" fmla="*/ 1910729 h 6858000"/>
              <a:gd name="connsiteX868" fmla="*/ 6964438 w 7467600"/>
              <a:gd name="connsiteY868" fmla="*/ 2209505 h 6858000"/>
              <a:gd name="connsiteX869" fmla="*/ 7367862 w 7467600"/>
              <a:gd name="connsiteY869" fmla="*/ 2806833 h 6858000"/>
              <a:gd name="connsiteX870" fmla="*/ 7364329 w 7467600"/>
              <a:gd name="connsiteY870" fmla="*/ 2826907 h 6858000"/>
              <a:gd name="connsiteX871" fmla="*/ 7290545 w 7467600"/>
              <a:gd name="connsiteY871" fmla="*/ 2850663 h 6858000"/>
              <a:gd name="connsiteX872" fmla="*/ 6472036 w 7467600"/>
              <a:gd name="connsiteY872" fmla="*/ 1959003 h 6858000"/>
              <a:gd name="connsiteX873" fmla="*/ 5792897 w 7467600"/>
              <a:gd name="connsiteY873" fmla="*/ 1647747 h 6858000"/>
              <a:gd name="connsiteX874" fmla="*/ 5842751 w 7467600"/>
              <a:gd name="connsiteY874" fmla="*/ 1816112 h 6858000"/>
              <a:gd name="connsiteX875" fmla="*/ 5847424 w 7467600"/>
              <a:gd name="connsiteY875" fmla="*/ 1815776 h 6858000"/>
              <a:gd name="connsiteX876" fmla="*/ 6399821 w 7467600"/>
              <a:gd name="connsiteY876" fmla="*/ 2344799 h 6858000"/>
              <a:gd name="connsiteX877" fmla="*/ 6323232 w 7467600"/>
              <a:gd name="connsiteY877" fmla="*/ 2389634 h 6858000"/>
              <a:gd name="connsiteX878" fmla="*/ 5942958 w 7467600"/>
              <a:gd name="connsiteY878" fmla="*/ 2077708 h 6858000"/>
              <a:gd name="connsiteX879" fmla="*/ 5921559 w 7467600"/>
              <a:gd name="connsiteY879" fmla="*/ 2378596 h 6858000"/>
              <a:gd name="connsiteX880" fmla="*/ 5817651 w 7467600"/>
              <a:gd name="connsiteY880" fmla="*/ 3023919 h 6858000"/>
              <a:gd name="connsiteX881" fmla="*/ 5729634 w 7467600"/>
              <a:gd name="connsiteY881" fmla="*/ 3051849 h 6858000"/>
              <a:gd name="connsiteX882" fmla="*/ 5611018 w 7467600"/>
              <a:gd name="connsiteY882" fmla="*/ 2316769 h 6858000"/>
              <a:gd name="connsiteX883" fmla="*/ 5687608 w 7467600"/>
              <a:gd name="connsiteY883" fmla="*/ 2039972 h 6858000"/>
              <a:gd name="connsiteX884" fmla="*/ 5657554 w 7467600"/>
              <a:gd name="connsiteY884" fmla="*/ 1576445 h 6858000"/>
              <a:gd name="connsiteX885" fmla="*/ 5150475 w 7467600"/>
              <a:gd name="connsiteY885" fmla="*/ 1274012 h 6858000"/>
              <a:gd name="connsiteX886" fmla="*/ 5349142 w 7467600"/>
              <a:gd name="connsiteY886" fmla="*/ 2204405 h 6858000"/>
              <a:gd name="connsiteX887" fmla="*/ 5262214 w 7467600"/>
              <a:gd name="connsiteY887" fmla="*/ 2233836 h 6858000"/>
              <a:gd name="connsiteX888" fmla="*/ 4981539 w 7467600"/>
              <a:gd name="connsiteY888" fmla="*/ 1542201 h 6858000"/>
              <a:gd name="connsiteX889" fmla="*/ 4958461 w 7467600"/>
              <a:gd name="connsiteY889" fmla="*/ 1136957 h 6858000"/>
              <a:gd name="connsiteX890" fmla="*/ 4655015 w 7467600"/>
              <a:gd name="connsiteY890" fmla="*/ 891426 h 6858000"/>
              <a:gd name="connsiteX891" fmla="*/ 4348002 w 7467600"/>
              <a:gd name="connsiteY891" fmla="*/ 2205895 h 6858000"/>
              <a:gd name="connsiteX892" fmla="*/ 4262250 w 7467600"/>
              <a:gd name="connsiteY892" fmla="*/ 2219972 h 6858000"/>
              <a:gd name="connsiteX893" fmla="*/ 4550611 w 7467600"/>
              <a:gd name="connsiteY893" fmla="*/ 817540 h 6858000"/>
              <a:gd name="connsiteX894" fmla="*/ 4564418 w 7467600"/>
              <a:gd name="connsiteY894" fmla="*/ 808293 h 6858000"/>
              <a:gd name="connsiteX895" fmla="*/ 4266388 w 7467600"/>
              <a:gd name="connsiteY895" fmla="*/ 500083 h 6858000"/>
              <a:gd name="connsiteX896" fmla="*/ 4032842 w 7467600"/>
              <a:gd name="connsiteY896" fmla="*/ 211809 h 6858000"/>
              <a:gd name="connsiteX897" fmla="*/ 3882765 w 7467600"/>
              <a:gd name="connsiteY897" fmla="*/ 0 h 6858000"/>
              <a:gd name="connsiteX898" fmla="*/ 3721337 w 7467600"/>
              <a:gd name="connsiteY898" fmla="*/ 0 h 6858000"/>
              <a:gd name="connsiteX899" fmla="*/ 3797544 w 7467600"/>
              <a:gd name="connsiteY899" fmla="*/ 0 h 6858000"/>
              <a:gd name="connsiteX900" fmla="*/ 3775734 w 7467600"/>
              <a:gd name="connsiteY900" fmla="*/ 95131 h 6858000"/>
              <a:gd name="connsiteX901" fmla="*/ 3724807 w 7467600"/>
              <a:gd name="connsiteY901" fmla="*/ 272257 h 6858000"/>
              <a:gd name="connsiteX902" fmla="*/ 3726844 w 7467600"/>
              <a:gd name="connsiteY902" fmla="*/ 282988 h 6858000"/>
              <a:gd name="connsiteX903" fmla="*/ 3742664 w 7467600"/>
              <a:gd name="connsiteY903" fmla="*/ 279918 h 6858000"/>
              <a:gd name="connsiteX904" fmla="*/ 4103910 w 7467600"/>
              <a:gd name="connsiteY904" fmla="*/ 1161917 h 6858000"/>
              <a:gd name="connsiteX905" fmla="*/ 4020269 w 7467600"/>
              <a:gd name="connsiteY905" fmla="*/ 1200406 h 6858000"/>
              <a:gd name="connsiteX906" fmla="*/ 3674882 w 7467600"/>
              <a:gd name="connsiteY906" fmla="*/ 488524 h 6858000"/>
              <a:gd name="connsiteX907" fmla="*/ 3132682 w 7467600"/>
              <a:gd name="connsiteY907" fmla="*/ 1072284 h 6858000"/>
              <a:gd name="connsiteX908" fmla="*/ 2716346 w 7467600"/>
              <a:gd name="connsiteY908" fmla="*/ 1276376 h 6858000"/>
              <a:gd name="connsiteX909" fmla="*/ 2716772 w 7467600"/>
              <a:gd name="connsiteY909" fmla="*/ 1255462 h 6858000"/>
              <a:gd name="connsiteX910" fmla="*/ 3471096 w 7467600"/>
              <a:gd name="connsiteY910" fmla="*/ 437072 h 6858000"/>
              <a:gd name="connsiteX911" fmla="*/ 3639057 w 7467600"/>
              <a:gd name="connsiteY911" fmla="*/ 286334 h 6858000"/>
              <a:gd name="connsiteX912" fmla="*/ 3640309 w 7467600"/>
              <a:gd name="connsiteY912" fmla="*/ 284664 h 6858000"/>
              <a:gd name="connsiteX913" fmla="*/ 3646022 w 7467600"/>
              <a:gd name="connsiteY913" fmla="*/ 276711 h 6858000"/>
              <a:gd name="connsiteX914" fmla="*/ 3707943 w 7467600"/>
              <a:gd name="connsiteY914" fmla="*/ 65958 h 6858000"/>
              <a:gd name="connsiteX915" fmla="*/ 3721337 w 7467600"/>
              <a:gd name="connsiteY915" fmla="*/ 0 h 6858000"/>
              <a:gd name="connsiteX916" fmla="*/ 2867960 w 7467600"/>
              <a:gd name="connsiteY916" fmla="*/ 0 h 6858000"/>
              <a:gd name="connsiteX917" fmla="*/ 2926351 w 7467600"/>
              <a:gd name="connsiteY917" fmla="*/ 0 h 6858000"/>
              <a:gd name="connsiteX918" fmla="*/ 2902823 w 7467600"/>
              <a:gd name="connsiteY918" fmla="*/ 262929 h 6858000"/>
              <a:gd name="connsiteX919" fmla="*/ 2940663 w 7467600"/>
              <a:gd name="connsiteY919" fmla="*/ 140884 h 6858000"/>
              <a:gd name="connsiteX920" fmla="*/ 2947039 w 7467600"/>
              <a:gd name="connsiteY920" fmla="*/ 122524 h 6858000"/>
              <a:gd name="connsiteX921" fmla="*/ 2984316 w 7467600"/>
              <a:gd name="connsiteY921" fmla="*/ 0 h 6858000"/>
              <a:gd name="connsiteX922" fmla="*/ 3016114 w 7467600"/>
              <a:gd name="connsiteY922" fmla="*/ 0 h 6858000"/>
              <a:gd name="connsiteX923" fmla="*/ 2979949 w 7467600"/>
              <a:gd name="connsiteY923" fmla="*/ 119274 h 6858000"/>
              <a:gd name="connsiteX924" fmla="*/ 3023879 w 7467600"/>
              <a:gd name="connsiteY924" fmla="*/ 0 h 6858000"/>
              <a:gd name="connsiteX925" fmla="*/ 3105400 w 7467600"/>
              <a:gd name="connsiteY925" fmla="*/ 0 h 6858000"/>
              <a:gd name="connsiteX926" fmla="*/ 3094669 w 7467600"/>
              <a:gd name="connsiteY926" fmla="*/ 30308 h 6858000"/>
              <a:gd name="connsiteX927" fmla="*/ 2901945 w 7467600"/>
              <a:gd name="connsiteY927" fmla="*/ 466538 h 6858000"/>
              <a:gd name="connsiteX928" fmla="*/ 2815209 w 7467600"/>
              <a:gd name="connsiteY928" fmla="*/ 497361 h 6858000"/>
              <a:gd name="connsiteX929" fmla="*/ 2844845 w 7467600"/>
              <a:gd name="connsiteY929" fmla="*/ 127638 h 6858000"/>
              <a:gd name="connsiteX930" fmla="*/ 2867960 w 7467600"/>
              <a:gd name="connsiteY930" fmla="*/ 0 h 6858000"/>
              <a:gd name="connsiteX931" fmla="*/ 1057230 w 7467600"/>
              <a:gd name="connsiteY931" fmla="*/ 0 h 6858000"/>
              <a:gd name="connsiteX932" fmla="*/ 1111003 w 7467600"/>
              <a:gd name="connsiteY932" fmla="*/ 0 h 6858000"/>
              <a:gd name="connsiteX933" fmla="*/ 1125553 w 7467600"/>
              <a:gd name="connsiteY933" fmla="*/ 52588 h 6858000"/>
              <a:gd name="connsiteX934" fmla="*/ 1304276 w 7467600"/>
              <a:gd name="connsiteY934" fmla="*/ 476275 h 6858000"/>
              <a:gd name="connsiteX935" fmla="*/ 1492066 w 7467600"/>
              <a:gd name="connsiteY935" fmla="*/ 886333 h 6858000"/>
              <a:gd name="connsiteX936" fmla="*/ 1423698 w 7467600"/>
              <a:gd name="connsiteY936" fmla="*/ 710817 h 6858000"/>
              <a:gd name="connsiteX937" fmla="*/ 1357609 w 7467600"/>
              <a:gd name="connsiteY937" fmla="*/ 532892 h 6858000"/>
              <a:gd name="connsiteX938" fmla="*/ 1309550 w 7467600"/>
              <a:gd name="connsiteY938" fmla="*/ 374031 h 6858000"/>
              <a:gd name="connsiteX939" fmla="*/ 1193673 w 7467600"/>
              <a:gd name="connsiteY939" fmla="*/ 49533 h 6858000"/>
              <a:gd name="connsiteX940" fmla="*/ 1164391 w 7467600"/>
              <a:gd name="connsiteY940" fmla="*/ 0 h 6858000"/>
              <a:gd name="connsiteX941" fmla="*/ 1200666 w 7467600"/>
              <a:gd name="connsiteY941" fmla="*/ 0 h 6858000"/>
              <a:gd name="connsiteX942" fmla="*/ 1223408 w 7467600"/>
              <a:gd name="connsiteY942" fmla="*/ 38996 h 6858000"/>
              <a:gd name="connsiteX943" fmla="*/ 1339635 w 7467600"/>
              <a:gd name="connsiteY943" fmla="*/ 365517 h 6858000"/>
              <a:gd name="connsiteX944" fmla="*/ 1387469 w 7467600"/>
              <a:gd name="connsiteY944" fmla="*/ 523079 h 6858000"/>
              <a:gd name="connsiteX945" fmla="*/ 1452685 w 7467600"/>
              <a:gd name="connsiteY945" fmla="*/ 699806 h 6858000"/>
              <a:gd name="connsiteX946" fmla="*/ 1492092 w 7467600"/>
              <a:gd name="connsiteY946" fmla="*/ 800424 h 6858000"/>
              <a:gd name="connsiteX947" fmla="*/ 1455302 w 7467600"/>
              <a:gd name="connsiteY947" fmla="*/ 632913 h 6858000"/>
              <a:gd name="connsiteX948" fmla="*/ 1222336 w 7467600"/>
              <a:gd name="connsiteY948" fmla="*/ 9480 h 6858000"/>
              <a:gd name="connsiteX949" fmla="*/ 1214634 w 7467600"/>
              <a:gd name="connsiteY949" fmla="*/ 0 h 6858000"/>
              <a:gd name="connsiteX950" fmla="*/ 1289827 w 7467600"/>
              <a:gd name="connsiteY950" fmla="*/ 0 h 6858000"/>
              <a:gd name="connsiteX951" fmla="*/ 1321076 w 7467600"/>
              <a:gd name="connsiteY951" fmla="*/ 59722 h 6858000"/>
              <a:gd name="connsiteX952" fmla="*/ 1512579 w 7467600"/>
              <a:gd name="connsiteY952" fmla="*/ 626441 h 6858000"/>
              <a:gd name="connsiteX953" fmla="*/ 1506076 w 7467600"/>
              <a:gd name="connsiteY953" fmla="*/ 1089289 h 6858000"/>
              <a:gd name="connsiteX954" fmla="*/ 1486346 w 7467600"/>
              <a:gd name="connsiteY954" fmla="*/ 1079919 h 6858000"/>
              <a:gd name="connsiteX955" fmla="*/ 1070511 w 7467600"/>
              <a:gd name="connsiteY955" fmla="*/ 48609 h 6858000"/>
              <a:gd name="connsiteX956" fmla="*/ 1057230 w 7467600"/>
              <a:gd name="connsiteY956" fmla="*/ 0 h 6858000"/>
              <a:gd name="connsiteX957" fmla="*/ 43151 w 7467600"/>
              <a:gd name="connsiteY957" fmla="*/ 0 h 6858000"/>
              <a:gd name="connsiteX958" fmla="*/ 95283 w 7467600"/>
              <a:gd name="connsiteY958" fmla="*/ 0 h 6858000"/>
              <a:gd name="connsiteX959" fmla="*/ 300708 w 7467600"/>
              <a:gd name="connsiteY959" fmla="*/ 154571 h 6858000"/>
              <a:gd name="connsiteX960" fmla="*/ 530414 w 7467600"/>
              <a:gd name="connsiteY960" fmla="*/ 354673 h 6858000"/>
              <a:gd name="connsiteX961" fmla="*/ 333785 w 7467600"/>
              <a:gd name="connsiteY961" fmla="*/ 161564 h 6858000"/>
              <a:gd name="connsiteX962" fmla="*/ 147005 w 7467600"/>
              <a:gd name="connsiteY962" fmla="*/ 0 h 6858000"/>
              <a:gd name="connsiteX963" fmla="*/ 272509 w 7467600"/>
              <a:gd name="connsiteY963" fmla="*/ 0 h 6858000"/>
              <a:gd name="connsiteX964" fmla="*/ 326276 w 7467600"/>
              <a:gd name="connsiteY964" fmla="*/ 45847 h 6858000"/>
              <a:gd name="connsiteX965" fmla="*/ 823759 w 7467600"/>
              <a:gd name="connsiteY965" fmla="*/ 574145 h 6858000"/>
              <a:gd name="connsiteX966" fmla="*/ 811254 w 7467600"/>
              <a:gd name="connsiteY966" fmla="*/ 665546 h 6858000"/>
              <a:gd name="connsiteX967" fmla="*/ 154042 w 7467600"/>
              <a:gd name="connsiteY967" fmla="*/ 261522 h 6858000"/>
              <a:gd name="connsiteX968" fmla="*/ 13550 w 7467600"/>
              <a:gd name="connsiteY968" fmla="*/ 158423 h 6858000"/>
              <a:gd name="connsiteX969" fmla="*/ 0 w 7467600"/>
              <a:gd name="connsiteY969" fmla="*/ 146618 h 6858000"/>
              <a:gd name="connsiteX970" fmla="*/ 0 w 7467600"/>
              <a:gd name="connsiteY970" fmla="*/ 59161 h 6858000"/>
              <a:gd name="connsiteX971" fmla="*/ 45427 w 7467600"/>
              <a:gd name="connsiteY971" fmla="*/ 101078 h 6858000"/>
              <a:gd name="connsiteX972" fmla="*/ 630103 w 7467600"/>
              <a:gd name="connsiteY972" fmla="*/ 485885 h 6858000"/>
              <a:gd name="connsiteX973" fmla="*/ 532040 w 7467600"/>
              <a:gd name="connsiteY973" fmla="*/ 399359 h 6858000"/>
              <a:gd name="connsiteX974" fmla="*/ 517618 w 7467600"/>
              <a:gd name="connsiteY974" fmla="*/ 385726 h 6858000"/>
              <a:gd name="connsiteX975" fmla="*/ 285074 w 7467600"/>
              <a:gd name="connsiteY975" fmla="*/ 182755 h 6858000"/>
              <a:gd name="connsiteX976" fmla="*/ 43151 w 7467600"/>
              <a:gd name="connsiteY97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6844835 w 7467600"/>
              <a:gd name="connsiteY96" fmla="*/ 5424988 h 6858000"/>
              <a:gd name="connsiteX97" fmla="*/ 1456157 w 7467600"/>
              <a:gd name="connsiteY97" fmla="*/ 5371404 h 6858000"/>
              <a:gd name="connsiteX98" fmla="*/ 1244432 w 7467600"/>
              <a:gd name="connsiteY98" fmla="*/ 5385601 h 6858000"/>
              <a:gd name="connsiteX99" fmla="*/ 973990 w 7467600"/>
              <a:gd name="connsiteY99" fmla="*/ 5424940 h 6858000"/>
              <a:gd name="connsiteX100" fmla="*/ 1103809 w 7467600"/>
              <a:gd name="connsiteY100" fmla="*/ 5433720 h 6858000"/>
              <a:gd name="connsiteX101" fmla="*/ 1123454 w 7467600"/>
              <a:gd name="connsiteY101" fmla="*/ 5435727 h 6858000"/>
              <a:gd name="connsiteX102" fmla="*/ 1737017 w 7467600"/>
              <a:gd name="connsiteY102" fmla="*/ 5452183 h 6858000"/>
              <a:gd name="connsiteX103" fmla="*/ 1824397 w 7467600"/>
              <a:gd name="connsiteY103" fmla="*/ 5447757 h 6858000"/>
              <a:gd name="connsiteX104" fmla="*/ 2070059 w 7467600"/>
              <a:gd name="connsiteY104" fmla="*/ 5441660 h 6858000"/>
              <a:gd name="connsiteX105" fmla="*/ 1456157 w 7467600"/>
              <a:gd name="connsiteY105" fmla="*/ 5371404 h 6858000"/>
              <a:gd name="connsiteX106" fmla="*/ 4988186 w 7467600"/>
              <a:gd name="connsiteY106" fmla="*/ 5216467 h 6858000"/>
              <a:gd name="connsiteX107" fmla="*/ 4777334 w 7467600"/>
              <a:gd name="connsiteY107" fmla="*/ 5406072 h 6858000"/>
              <a:gd name="connsiteX108" fmla="*/ 4718341 w 7467600"/>
              <a:gd name="connsiteY108" fmla="*/ 5468043 h 6858000"/>
              <a:gd name="connsiteX109" fmla="*/ 4604655 w 7467600"/>
              <a:gd name="connsiteY109" fmla="*/ 5583434 h 6858000"/>
              <a:gd name="connsiteX110" fmla="*/ 4565074 w 7467600"/>
              <a:gd name="connsiteY110" fmla="*/ 5618550 h 6858000"/>
              <a:gd name="connsiteX111" fmla="*/ 4988186 w 7467600"/>
              <a:gd name="connsiteY111" fmla="*/ 5216467 h 6858000"/>
              <a:gd name="connsiteX112" fmla="*/ 4978032 w 7467600"/>
              <a:gd name="connsiteY112" fmla="*/ 5183809 h 6858000"/>
              <a:gd name="connsiteX113" fmla="*/ 4463413 w 7467600"/>
              <a:gd name="connsiteY113" fmla="*/ 5615162 h 6858000"/>
              <a:gd name="connsiteX114" fmla="*/ 4358134 w 7467600"/>
              <a:gd name="connsiteY114" fmla="*/ 5742791 h 6858000"/>
              <a:gd name="connsiteX115" fmla="*/ 4376219 w 7467600"/>
              <a:gd name="connsiteY115" fmla="*/ 5729027 h 6858000"/>
              <a:gd name="connsiteX116" fmla="*/ 4582340 w 7467600"/>
              <a:gd name="connsiteY116" fmla="*/ 5561037 h 6858000"/>
              <a:gd name="connsiteX117" fmla="*/ 4694684 w 7467600"/>
              <a:gd name="connsiteY117" fmla="*/ 5447098 h 6858000"/>
              <a:gd name="connsiteX118" fmla="*/ 4754123 w 7467600"/>
              <a:gd name="connsiteY118" fmla="*/ 5384643 h 6858000"/>
              <a:gd name="connsiteX119" fmla="*/ 4978032 w 7467600"/>
              <a:gd name="connsiteY119" fmla="*/ 5183809 h 6858000"/>
              <a:gd name="connsiteX120" fmla="*/ 1903353 w 7467600"/>
              <a:gd name="connsiteY120" fmla="*/ 5044827 h 6858000"/>
              <a:gd name="connsiteX121" fmla="*/ 1936931 w 7467600"/>
              <a:gd name="connsiteY121" fmla="*/ 5093954 h 6858000"/>
              <a:gd name="connsiteX122" fmla="*/ 2195868 w 7467600"/>
              <a:gd name="connsiteY122" fmla="*/ 5396574 h 6858000"/>
              <a:gd name="connsiteX123" fmla="*/ 2088852 w 7467600"/>
              <a:gd name="connsiteY123" fmla="*/ 5166123 h 6858000"/>
              <a:gd name="connsiteX124" fmla="*/ 1958241 w 7467600"/>
              <a:gd name="connsiteY124" fmla="*/ 5067955 h 6858000"/>
              <a:gd name="connsiteX125" fmla="*/ 1903353 w 7467600"/>
              <a:gd name="connsiteY125" fmla="*/ 5044827 h 6858000"/>
              <a:gd name="connsiteX126" fmla="*/ 1979378 w 7467600"/>
              <a:gd name="connsiteY126" fmla="*/ 4769504 h 6858000"/>
              <a:gd name="connsiteX127" fmla="*/ 2882120 w 7467600"/>
              <a:gd name="connsiteY127" fmla="*/ 5064547 h 6858000"/>
              <a:gd name="connsiteX128" fmla="*/ 2793103 w 7467600"/>
              <a:gd name="connsiteY128" fmla="*/ 5039699 h 6858000"/>
              <a:gd name="connsiteX129" fmla="*/ 2770041 w 7467600"/>
              <a:gd name="connsiteY129" fmla="*/ 5033634 h 6858000"/>
              <a:gd name="connsiteX130" fmla="*/ 1979378 w 7467600"/>
              <a:gd name="connsiteY130" fmla="*/ 4769504 h 6858000"/>
              <a:gd name="connsiteX131" fmla="*/ 1927410 w 7467600"/>
              <a:gd name="connsiteY131" fmla="*/ 4716164 h 6858000"/>
              <a:gd name="connsiteX132" fmla="*/ 1959587 w 7467600"/>
              <a:gd name="connsiteY132" fmla="*/ 4728849 h 6858000"/>
              <a:gd name="connsiteX133" fmla="*/ 2777707 w 7467600"/>
              <a:gd name="connsiteY133" fmla="*/ 5003991 h 6858000"/>
              <a:gd name="connsiteX134" fmla="*/ 2800768 w 7467600"/>
              <a:gd name="connsiteY134" fmla="*/ 5010056 h 6858000"/>
              <a:gd name="connsiteX135" fmla="*/ 2879408 w 7467600"/>
              <a:gd name="connsiteY135" fmla="*/ 5031590 h 6858000"/>
              <a:gd name="connsiteX136" fmla="*/ 2862295 w 7467600"/>
              <a:gd name="connsiteY136" fmla="*/ 5022958 h 6858000"/>
              <a:gd name="connsiteX137" fmla="*/ 2813343 w 7467600"/>
              <a:gd name="connsiteY137" fmla="*/ 4998369 h 6858000"/>
              <a:gd name="connsiteX138" fmla="*/ 2646245 w 7467600"/>
              <a:gd name="connsiteY138" fmla="*/ 4930999 h 6858000"/>
              <a:gd name="connsiteX139" fmla="*/ 1999243 w 7467600"/>
              <a:gd name="connsiteY139" fmla="*/ 4730524 h 6858000"/>
              <a:gd name="connsiteX140" fmla="*/ 1979527 w 7467600"/>
              <a:gd name="connsiteY140" fmla="*/ 4726651 h 6858000"/>
              <a:gd name="connsiteX141" fmla="*/ 1927410 w 7467600"/>
              <a:gd name="connsiteY141" fmla="*/ 4716164 h 6858000"/>
              <a:gd name="connsiteX142" fmla="*/ 1997014 w 7467600"/>
              <a:gd name="connsiteY142" fmla="*/ 4698007 h 6858000"/>
              <a:gd name="connsiteX143" fmla="*/ 2005458 w 7467600"/>
              <a:gd name="connsiteY143" fmla="*/ 4699540 h 6858000"/>
              <a:gd name="connsiteX144" fmla="*/ 2657186 w 7467600"/>
              <a:gd name="connsiteY144" fmla="*/ 4901687 h 6858000"/>
              <a:gd name="connsiteX145" fmla="*/ 2826662 w 7467600"/>
              <a:gd name="connsiteY145" fmla="*/ 4970362 h 6858000"/>
              <a:gd name="connsiteX146" fmla="*/ 2876100 w 7467600"/>
              <a:gd name="connsiteY146" fmla="*/ 4995397 h 6858000"/>
              <a:gd name="connsiteX147" fmla="*/ 3042600 w 7467600"/>
              <a:gd name="connsiteY147" fmla="*/ 5059532 h 6858000"/>
              <a:gd name="connsiteX148" fmla="*/ 1997014 w 7467600"/>
              <a:gd name="connsiteY148" fmla="*/ 4698007 h 6858000"/>
              <a:gd name="connsiteX149" fmla="*/ 2305292 w 7467600"/>
              <a:gd name="connsiteY149" fmla="*/ 4219492 h 6858000"/>
              <a:gd name="connsiteX150" fmla="*/ 3360922 w 7467600"/>
              <a:gd name="connsiteY150" fmla="*/ 4529373 h 6858000"/>
              <a:gd name="connsiteX151" fmla="*/ 3492420 w 7467600"/>
              <a:gd name="connsiteY151" fmla="*/ 4510145 h 6858000"/>
              <a:gd name="connsiteX152" fmla="*/ 3364086 w 7467600"/>
              <a:gd name="connsiteY152" fmla="*/ 4480340 h 6858000"/>
              <a:gd name="connsiteX153" fmla="*/ 3225818 w 7467600"/>
              <a:gd name="connsiteY153" fmla="*/ 4411822 h 6858000"/>
              <a:gd name="connsiteX154" fmla="*/ 3129696 w 7467600"/>
              <a:gd name="connsiteY154" fmla="*/ 4360704 h 6858000"/>
              <a:gd name="connsiteX155" fmla="*/ 2814545 w 7467600"/>
              <a:gd name="connsiteY155" fmla="*/ 4282955 h 6858000"/>
              <a:gd name="connsiteX156" fmla="*/ 2305292 w 7467600"/>
              <a:gd name="connsiteY156" fmla="*/ 4219492 h 6858000"/>
              <a:gd name="connsiteX157" fmla="*/ 2626982 w 7467600"/>
              <a:gd name="connsiteY157" fmla="*/ 4206450 h 6858000"/>
              <a:gd name="connsiteX158" fmla="*/ 2490617 w 7467600"/>
              <a:gd name="connsiteY158" fmla="*/ 4206951 h 6858000"/>
              <a:gd name="connsiteX159" fmla="*/ 2819869 w 7467600"/>
              <a:gd name="connsiteY159" fmla="*/ 4252936 h 6858000"/>
              <a:gd name="connsiteX160" fmla="*/ 3143018 w 7467600"/>
              <a:gd name="connsiteY160" fmla="*/ 4332698 h 6858000"/>
              <a:gd name="connsiteX161" fmla="*/ 3241520 w 7467600"/>
              <a:gd name="connsiteY161" fmla="*/ 4385112 h 6858000"/>
              <a:gd name="connsiteX162" fmla="*/ 3374575 w 7467600"/>
              <a:gd name="connsiteY162" fmla="*/ 4451517 h 6858000"/>
              <a:gd name="connsiteX163" fmla="*/ 3505221 w 7467600"/>
              <a:gd name="connsiteY163" fmla="*/ 4480757 h 6858000"/>
              <a:gd name="connsiteX164" fmla="*/ 2626982 w 7467600"/>
              <a:gd name="connsiteY164" fmla="*/ 4206450 h 6858000"/>
              <a:gd name="connsiteX165" fmla="*/ 1310106 w 7467600"/>
              <a:gd name="connsiteY165" fmla="*/ 3943217 h 6858000"/>
              <a:gd name="connsiteX166" fmla="*/ 854994 w 7467600"/>
              <a:gd name="connsiteY166" fmla="*/ 4399136 h 6858000"/>
              <a:gd name="connsiteX167" fmla="*/ 742462 w 7467600"/>
              <a:gd name="connsiteY167" fmla="*/ 4594648 h 6858000"/>
              <a:gd name="connsiteX168" fmla="*/ 820602 w 7467600"/>
              <a:gd name="connsiteY168" fmla="*/ 4485915 h 6858000"/>
              <a:gd name="connsiteX169" fmla="*/ 878295 w 7467600"/>
              <a:gd name="connsiteY169" fmla="*/ 4403594 h 6858000"/>
              <a:gd name="connsiteX170" fmla="*/ 1240607 w 7467600"/>
              <a:gd name="connsiteY170" fmla="*/ 4010401 h 6858000"/>
              <a:gd name="connsiteX171" fmla="*/ 1310106 w 7467600"/>
              <a:gd name="connsiteY171" fmla="*/ 3943217 h 6858000"/>
              <a:gd name="connsiteX172" fmla="*/ 1423113 w 7467600"/>
              <a:gd name="connsiteY172" fmla="*/ 3874565 h 6858000"/>
              <a:gd name="connsiteX173" fmla="*/ 1260565 w 7467600"/>
              <a:gd name="connsiteY173" fmla="*/ 4031982 h 6858000"/>
              <a:gd name="connsiteX174" fmla="*/ 901900 w 7467600"/>
              <a:gd name="connsiteY174" fmla="*/ 4421236 h 6858000"/>
              <a:gd name="connsiteX175" fmla="*/ 845044 w 7467600"/>
              <a:gd name="connsiteY175" fmla="*/ 4502436 h 6858000"/>
              <a:gd name="connsiteX176" fmla="*/ 685926 w 7467600"/>
              <a:gd name="connsiteY176" fmla="*/ 4703069 h 6858000"/>
              <a:gd name="connsiteX177" fmla="*/ 684248 w 7467600"/>
              <a:gd name="connsiteY177" fmla="*/ 4706721 h 6858000"/>
              <a:gd name="connsiteX178" fmla="*/ 1423113 w 7467600"/>
              <a:gd name="connsiteY178" fmla="*/ 3874565 h 6858000"/>
              <a:gd name="connsiteX179" fmla="*/ 3316479 w 7467600"/>
              <a:gd name="connsiteY179" fmla="*/ 3872136 h 6858000"/>
              <a:gd name="connsiteX180" fmla="*/ 3546806 w 7467600"/>
              <a:gd name="connsiteY180" fmla="*/ 4356139 h 6858000"/>
              <a:gd name="connsiteX181" fmla="*/ 3364433 w 7467600"/>
              <a:gd name="connsiteY181" fmla="*/ 3953121 h 6858000"/>
              <a:gd name="connsiteX182" fmla="*/ 3316479 w 7467600"/>
              <a:gd name="connsiteY182" fmla="*/ 3872136 h 6858000"/>
              <a:gd name="connsiteX183" fmla="*/ 3291335 w 7467600"/>
              <a:gd name="connsiteY183" fmla="*/ 3767420 h 6858000"/>
              <a:gd name="connsiteX184" fmla="*/ 3390805 w 7467600"/>
              <a:gd name="connsiteY184" fmla="*/ 3937163 h 6858000"/>
              <a:gd name="connsiteX185" fmla="*/ 3579062 w 7467600"/>
              <a:gd name="connsiteY185" fmla="*/ 4359040 h 6858000"/>
              <a:gd name="connsiteX186" fmla="*/ 3467355 w 7467600"/>
              <a:gd name="connsiteY186" fmla="*/ 3988130 h 6858000"/>
              <a:gd name="connsiteX187" fmla="*/ 3310753 w 7467600"/>
              <a:gd name="connsiteY187" fmla="*/ 3787140 h 6858000"/>
              <a:gd name="connsiteX188" fmla="*/ 3291335 w 7467600"/>
              <a:gd name="connsiteY188" fmla="*/ 3767420 h 6858000"/>
              <a:gd name="connsiteX189" fmla="*/ 1635889 w 7467600"/>
              <a:gd name="connsiteY189" fmla="*/ 3709494 h 6858000"/>
              <a:gd name="connsiteX190" fmla="*/ 1634800 w 7467600"/>
              <a:gd name="connsiteY190" fmla="*/ 3731111 h 6858000"/>
              <a:gd name="connsiteX191" fmla="*/ 1635889 w 7467600"/>
              <a:gd name="connsiteY191" fmla="*/ 3709494 h 6858000"/>
              <a:gd name="connsiteX192" fmla="*/ 1510397 w 7467600"/>
              <a:gd name="connsiteY192" fmla="*/ 3684705 h 6858000"/>
              <a:gd name="connsiteX193" fmla="*/ 1146550 w 7467600"/>
              <a:gd name="connsiteY193" fmla="*/ 3802012 h 6858000"/>
              <a:gd name="connsiteX194" fmla="*/ 698834 w 7467600"/>
              <a:gd name="connsiteY194" fmla="*/ 3952272 h 6858000"/>
              <a:gd name="connsiteX195" fmla="*/ 34256 w 7467600"/>
              <a:gd name="connsiteY195" fmla="*/ 4347603 h 6858000"/>
              <a:gd name="connsiteX196" fmla="*/ 527241 w 7467600"/>
              <a:gd name="connsiteY196" fmla="*/ 4065078 h 6858000"/>
              <a:gd name="connsiteX197" fmla="*/ 1510397 w 7467600"/>
              <a:gd name="connsiteY197" fmla="*/ 3684705 h 6858000"/>
              <a:gd name="connsiteX198" fmla="*/ 1313114 w 7467600"/>
              <a:gd name="connsiteY198" fmla="*/ 3655216 h 6858000"/>
              <a:gd name="connsiteX199" fmla="*/ 1109304 w 7467600"/>
              <a:gd name="connsiteY199" fmla="*/ 3669030 h 6858000"/>
              <a:gd name="connsiteX200" fmla="*/ 8129 w 7467600"/>
              <a:gd name="connsiteY200" fmla="*/ 4330519 h 6858000"/>
              <a:gd name="connsiteX201" fmla="*/ 687572 w 7467600"/>
              <a:gd name="connsiteY201" fmla="*/ 3925629 h 6858000"/>
              <a:gd name="connsiteX202" fmla="*/ 1138365 w 7467600"/>
              <a:gd name="connsiteY202" fmla="*/ 3774515 h 6858000"/>
              <a:gd name="connsiteX203" fmla="*/ 1505579 w 7467600"/>
              <a:gd name="connsiteY203" fmla="*/ 3655526 h 6858000"/>
              <a:gd name="connsiteX204" fmla="*/ 1313114 w 7467600"/>
              <a:gd name="connsiteY204" fmla="*/ 3655216 h 6858000"/>
              <a:gd name="connsiteX205" fmla="*/ 3655073 w 7467600"/>
              <a:gd name="connsiteY205" fmla="*/ 3650884 h 6858000"/>
              <a:gd name="connsiteX206" fmla="*/ 3989938 w 7467600"/>
              <a:gd name="connsiteY206" fmla="*/ 3991685 h 6858000"/>
              <a:gd name="connsiteX207" fmla="*/ 4393907 w 7467600"/>
              <a:gd name="connsiteY207" fmla="*/ 4261258 h 6858000"/>
              <a:gd name="connsiteX208" fmla="*/ 4648051 w 7467600"/>
              <a:gd name="connsiteY208" fmla="*/ 4374051 h 6858000"/>
              <a:gd name="connsiteX209" fmla="*/ 4383389 w 7467600"/>
              <a:gd name="connsiteY209" fmla="*/ 4184369 h 6858000"/>
              <a:gd name="connsiteX210" fmla="*/ 4165508 w 7467600"/>
              <a:gd name="connsiteY210" fmla="*/ 4035196 h 6858000"/>
              <a:gd name="connsiteX211" fmla="*/ 4068162 w 7467600"/>
              <a:gd name="connsiteY211" fmla="*/ 3953394 h 6858000"/>
              <a:gd name="connsiteX212" fmla="*/ 3981416 w 7467600"/>
              <a:gd name="connsiteY212" fmla="*/ 3880482 h 6858000"/>
              <a:gd name="connsiteX213" fmla="*/ 3800147 w 7467600"/>
              <a:gd name="connsiteY213" fmla="*/ 3749872 h 6858000"/>
              <a:gd name="connsiteX214" fmla="*/ 3655073 w 7467600"/>
              <a:gd name="connsiteY214" fmla="*/ 3650884 h 6858000"/>
              <a:gd name="connsiteX215" fmla="*/ 3670252 w 7467600"/>
              <a:gd name="connsiteY215" fmla="*/ 3622798 h 6858000"/>
              <a:gd name="connsiteX216" fmla="*/ 3817258 w 7467600"/>
              <a:gd name="connsiteY216" fmla="*/ 3723577 h 6858000"/>
              <a:gd name="connsiteX217" fmla="*/ 4000461 w 7467600"/>
              <a:gd name="connsiteY217" fmla="*/ 3855966 h 6858000"/>
              <a:gd name="connsiteX218" fmla="*/ 4088180 w 7467600"/>
              <a:gd name="connsiteY218" fmla="*/ 3929774 h 6858000"/>
              <a:gd name="connsiteX219" fmla="*/ 4184555 w 7467600"/>
              <a:gd name="connsiteY219" fmla="*/ 4010683 h 6858000"/>
              <a:gd name="connsiteX220" fmla="*/ 4399563 w 7467600"/>
              <a:gd name="connsiteY220" fmla="*/ 4158106 h 6858000"/>
              <a:gd name="connsiteX221" fmla="*/ 4684469 w 7467600"/>
              <a:gd name="connsiteY221" fmla="*/ 4364680 h 6858000"/>
              <a:gd name="connsiteX222" fmla="*/ 4690271 w 7467600"/>
              <a:gd name="connsiteY222" fmla="*/ 4370034 h 6858000"/>
              <a:gd name="connsiteX223" fmla="*/ 4136093 w 7467600"/>
              <a:gd name="connsiteY223" fmla="*/ 3858466 h 6858000"/>
              <a:gd name="connsiteX224" fmla="*/ 3670252 w 7467600"/>
              <a:gd name="connsiteY224" fmla="*/ 3622798 h 6858000"/>
              <a:gd name="connsiteX225" fmla="*/ 4440129 w 7467600"/>
              <a:gd name="connsiteY225" fmla="*/ 3448571 h 6858000"/>
              <a:gd name="connsiteX226" fmla="*/ 4856525 w 7467600"/>
              <a:gd name="connsiteY226" fmla="*/ 3915351 h 6858000"/>
              <a:gd name="connsiteX227" fmla="*/ 5059055 w 7467600"/>
              <a:gd name="connsiteY227" fmla="*/ 4108918 h 6858000"/>
              <a:gd name="connsiteX228" fmla="*/ 5290070 w 7467600"/>
              <a:gd name="connsiteY228" fmla="*/ 4263619 h 6858000"/>
              <a:gd name="connsiteX229" fmla="*/ 4834991 w 7467600"/>
              <a:gd name="connsiteY229" fmla="*/ 3830985 h 6858000"/>
              <a:gd name="connsiteX230" fmla="*/ 4440129 w 7467600"/>
              <a:gd name="connsiteY230" fmla="*/ 3448571 h 6858000"/>
              <a:gd name="connsiteX231" fmla="*/ 4441737 w 7467600"/>
              <a:gd name="connsiteY231" fmla="*/ 3399734 h 6858000"/>
              <a:gd name="connsiteX232" fmla="*/ 4431236 w 7467600"/>
              <a:gd name="connsiteY232" fmla="*/ 3400954 h 6858000"/>
              <a:gd name="connsiteX233" fmla="*/ 4557150 w 7467600"/>
              <a:gd name="connsiteY233" fmla="*/ 3510023 h 6858000"/>
              <a:gd name="connsiteX234" fmla="*/ 4856936 w 7467600"/>
              <a:gd name="connsiteY234" fmla="*/ 3809146 h 6858000"/>
              <a:gd name="connsiteX235" fmla="*/ 5111996 w 7467600"/>
              <a:gd name="connsiteY235" fmla="*/ 4065759 h 6858000"/>
              <a:gd name="connsiteX236" fmla="*/ 5388878 w 7467600"/>
              <a:gd name="connsiteY236" fmla="*/ 4300185 h 6858000"/>
              <a:gd name="connsiteX237" fmla="*/ 5425556 w 7467600"/>
              <a:gd name="connsiteY237" fmla="*/ 4308967 h 6858000"/>
              <a:gd name="connsiteX238" fmla="*/ 4943646 w 7467600"/>
              <a:gd name="connsiteY238" fmla="*/ 3822916 h 6858000"/>
              <a:gd name="connsiteX239" fmla="*/ 4594837 w 7467600"/>
              <a:gd name="connsiteY239" fmla="*/ 3532274 h 6858000"/>
              <a:gd name="connsiteX240" fmla="*/ 4441737 w 7467600"/>
              <a:gd name="connsiteY240" fmla="*/ 3399734 h 6858000"/>
              <a:gd name="connsiteX241" fmla="*/ 5425834 w 7467600"/>
              <a:gd name="connsiteY241" fmla="*/ 3162785 h 6858000"/>
              <a:gd name="connsiteX242" fmla="*/ 5401644 w 7467600"/>
              <a:gd name="connsiteY242" fmla="*/ 3617847 h 6858000"/>
              <a:gd name="connsiteX243" fmla="*/ 5467256 w 7467600"/>
              <a:gd name="connsiteY243" fmla="*/ 4175494 h 6858000"/>
              <a:gd name="connsiteX244" fmla="*/ 5448069 w 7467600"/>
              <a:gd name="connsiteY244" fmla="*/ 3567554 h 6858000"/>
              <a:gd name="connsiteX245" fmla="*/ 5425834 w 7467600"/>
              <a:gd name="connsiteY245" fmla="*/ 3162785 h 6858000"/>
              <a:gd name="connsiteX246" fmla="*/ 1318687 w 7467600"/>
              <a:gd name="connsiteY246" fmla="*/ 3113840 h 6858000"/>
              <a:gd name="connsiteX247" fmla="*/ 1066793 w 7467600"/>
              <a:gd name="connsiteY247" fmla="*/ 3212171 h 6858000"/>
              <a:gd name="connsiteX248" fmla="*/ 993319 w 7467600"/>
              <a:gd name="connsiteY248" fmla="*/ 3247648 h 6858000"/>
              <a:gd name="connsiteX249" fmla="*/ 853081 w 7467600"/>
              <a:gd name="connsiteY249" fmla="*/ 3312410 h 6858000"/>
              <a:gd name="connsiteX250" fmla="*/ 805957 w 7467600"/>
              <a:gd name="connsiteY250" fmla="*/ 3330443 h 6858000"/>
              <a:gd name="connsiteX251" fmla="*/ 1318687 w 7467600"/>
              <a:gd name="connsiteY251" fmla="*/ 3113840 h 6858000"/>
              <a:gd name="connsiteX252" fmla="*/ 5453702 w 7467600"/>
              <a:gd name="connsiteY252" fmla="*/ 3090882 h 6858000"/>
              <a:gd name="connsiteX253" fmla="*/ 5480135 w 7467600"/>
              <a:gd name="connsiteY253" fmla="*/ 3565802 h 6858000"/>
              <a:gd name="connsiteX254" fmla="*/ 5499023 w 7467600"/>
              <a:gd name="connsiteY254" fmla="*/ 4166310 h 6858000"/>
              <a:gd name="connsiteX255" fmla="*/ 5547022 w 7467600"/>
              <a:gd name="connsiteY255" fmla="*/ 3607838 h 6858000"/>
              <a:gd name="connsiteX256" fmla="*/ 5515964 w 7467600"/>
              <a:gd name="connsiteY256" fmla="*/ 3378541 h 6858000"/>
              <a:gd name="connsiteX257" fmla="*/ 5453702 w 7467600"/>
              <a:gd name="connsiteY257" fmla="*/ 3090882 h 6858000"/>
              <a:gd name="connsiteX258" fmla="*/ 1238695 w 7467600"/>
              <a:gd name="connsiteY258" fmla="*/ 3076820 h 6858000"/>
              <a:gd name="connsiteX259" fmla="*/ 716371 w 7467600"/>
              <a:gd name="connsiteY259" fmla="*/ 3293249 h 6858000"/>
              <a:gd name="connsiteX260" fmla="*/ 579522 w 7467600"/>
              <a:gd name="connsiteY260" fmla="*/ 3371759 h 6858000"/>
              <a:gd name="connsiteX261" fmla="*/ 600288 w 7467600"/>
              <a:gd name="connsiteY261" fmla="*/ 3365555 h 6858000"/>
              <a:gd name="connsiteX262" fmla="*/ 840692 w 7467600"/>
              <a:gd name="connsiteY262" fmla="*/ 3284921 h 6858000"/>
              <a:gd name="connsiteX263" fmla="*/ 979248 w 7467600"/>
              <a:gd name="connsiteY263" fmla="*/ 3221003 h 6858000"/>
              <a:gd name="connsiteX264" fmla="*/ 1053282 w 7467600"/>
              <a:gd name="connsiteY264" fmla="*/ 3185247 h 6858000"/>
              <a:gd name="connsiteX265" fmla="*/ 1320603 w 7467600"/>
              <a:gd name="connsiteY265" fmla="*/ 3081281 h 6858000"/>
              <a:gd name="connsiteX266" fmla="*/ 1238695 w 7467600"/>
              <a:gd name="connsiteY266" fmla="*/ 3076820 h 6858000"/>
              <a:gd name="connsiteX267" fmla="*/ 5425627 w 7467600"/>
              <a:gd name="connsiteY267" fmla="*/ 2954192 h 6858000"/>
              <a:gd name="connsiteX268" fmla="*/ 5470770 w 7467600"/>
              <a:gd name="connsiteY268" fmla="*/ 3005435 h 6858000"/>
              <a:gd name="connsiteX269" fmla="*/ 5519779 w 7467600"/>
              <a:gd name="connsiteY269" fmla="*/ 4359223 h 6858000"/>
              <a:gd name="connsiteX270" fmla="*/ 5520293 w 7467600"/>
              <a:gd name="connsiteY270" fmla="*/ 4360602 h 6858000"/>
              <a:gd name="connsiteX271" fmla="*/ 5767221 w 7467600"/>
              <a:gd name="connsiteY271" fmla="*/ 4665564 h 6858000"/>
              <a:gd name="connsiteX272" fmla="*/ 6937169 w 7467600"/>
              <a:gd name="connsiteY272" fmla="*/ 4815941 h 6858000"/>
              <a:gd name="connsiteX273" fmla="*/ 6953922 w 7467600"/>
              <a:gd name="connsiteY273" fmla="*/ 4890068 h 6858000"/>
              <a:gd name="connsiteX274" fmla="*/ 6071359 w 7467600"/>
              <a:gd name="connsiteY274" fmla="*/ 4770770 h 6858000"/>
              <a:gd name="connsiteX275" fmla="*/ 6038839 w 7467600"/>
              <a:gd name="connsiteY275" fmla="*/ 4764474 h 6858000"/>
              <a:gd name="connsiteX276" fmla="*/ 6038706 w 7467600"/>
              <a:gd name="connsiteY276" fmla="*/ 4763847 h 6858000"/>
              <a:gd name="connsiteX277" fmla="*/ 6037784 w 7467600"/>
              <a:gd name="connsiteY277" fmla="*/ 4764270 h 6858000"/>
              <a:gd name="connsiteX278" fmla="*/ 6038839 w 7467600"/>
              <a:gd name="connsiteY278" fmla="*/ 4764474 h 6858000"/>
              <a:gd name="connsiteX279" fmla="*/ 6040338 w 7467600"/>
              <a:gd name="connsiteY279" fmla="*/ 4771418 h 6858000"/>
              <a:gd name="connsiteX280" fmla="*/ 6024488 w 7467600"/>
              <a:gd name="connsiteY280" fmla="*/ 4809903 h 6858000"/>
              <a:gd name="connsiteX281" fmla="*/ 5599771 w 7467600"/>
              <a:gd name="connsiteY281" fmla="*/ 5509652 h 6858000"/>
              <a:gd name="connsiteX282" fmla="*/ 5548843 w 7467600"/>
              <a:gd name="connsiteY282" fmla="*/ 5563845 h 6858000"/>
              <a:gd name="connsiteX283" fmla="*/ 5940952 w 7467600"/>
              <a:gd name="connsiteY283" fmla="*/ 6250028 h 6858000"/>
              <a:gd name="connsiteX284" fmla="*/ 6043441 w 7467600"/>
              <a:gd name="connsiteY284" fmla="*/ 6665847 h 6858000"/>
              <a:gd name="connsiteX285" fmla="*/ 6093432 w 7467600"/>
              <a:gd name="connsiteY285" fmla="*/ 6858000 h 6858000"/>
              <a:gd name="connsiteX286" fmla="*/ 6034344 w 7467600"/>
              <a:gd name="connsiteY286" fmla="*/ 6858000 h 6858000"/>
              <a:gd name="connsiteX287" fmla="*/ 6026679 w 7467600"/>
              <a:gd name="connsiteY287" fmla="*/ 6836959 h 6858000"/>
              <a:gd name="connsiteX288" fmla="*/ 5800441 w 7467600"/>
              <a:gd name="connsiteY288" fmla="*/ 6335286 h 6858000"/>
              <a:gd name="connsiteX289" fmla="*/ 5526562 w 7467600"/>
              <a:gd name="connsiteY289" fmla="*/ 5705388 h 6858000"/>
              <a:gd name="connsiteX290" fmla="*/ 5519640 w 7467600"/>
              <a:gd name="connsiteY290" fmla="*/ 5683774 h 6858000"/>
              <a:gd name="connsiteX291" fmla="*/ 5844559 w 7467600"/>
              <a:gd name="connsiteY291" fmla="*/ 6553349 h 6858000"/>
              <a:gd name="connsiteX292" fmla="*/ 5975994 w 7467600"/>
              <a:gd name="connsiteY292" fmla="*/ 6858000 h 6858000"/>
              <a:gd name="connsiteX293" fmla="*/ 5898547 w 7467600"/>
              <a:gd name="connsiteY293" fmla="*/ 6858000 h 6858000"/>
              <a:gd name="connsiteX294" fmla="*/ 5682041 w 7467600"/>
              <a:gd name="connsiteY294" fmla="*/ 6355860 h 6858000"/>
              <a:gd name="connsiteX295" fmla="*/ 5461758 w 7467600"/>
              <a:gd name="connsiteY295" fmla="*/ 5820220 h 6858000"/>
              <a:gd name="connsiteX296" fmla="*/ 5237282 w 7467600"/>
              <a:gd name="connsiteY296" fmla="*/ 6579086 h 6858000"/>
              <a:gd name="connsiteX297" fmla="*/ 5115009 w 7467600"/>
              <a:gd name="connsiteY297" fmla="*/ 6858000 h 6858000"/>
              <a:gd name="connsiteX298" fmla="*/ 5028074 w 7467600"/>
              <a:gd name="connsiteY298" fmla="*/ 6858000 h 6858000"/>
              <a:gd name="connsiteX299" fmla="*/ 5079508 w 7467600"/>
              <a:gd name="connsiteY299" fmla="*/ 6749074 h 6858000"/>
              <a:gd name="connsiteX300" fmla="*/ 5371846 w 7467600"/>
              <a:gd name="connsiteY300" fmla="*/ 5924413 h 6858000"/>
              <a:gd name="connsiteX301" fmla="*/ 5270512 w 7467600"/>
              <a:gd name="connsiteY301" fmla="*/ 6138975 h 6858000"/>
              <a:gd name="connsiteX302" fmla="*/ 5062409 w 7467600"/>
              <a:gd name="connsiteY302" fmla="*/ 6653544 h 6858000"/>
              <a:gd name="connsiteX303" fmla="*/ 5036628 w 7467600"/>
              <a:gd name="connsiteY303" fmla="*/ 6754247 h 6858000"/>
              <a:gd name="connsiteX304" fmla="*/ 5009112 w 7467600"/>
              <a:gd name="connsiteY304" fmla="*/ 6858000 h 6858000"/>
              <a:gd name="connsiteX305" fmla="*/ 4976679 w 7467600"/>
              <a:gd name="connsiteY305" fmla="*/ 6858000 h 6858000"/>
              <a:gd name="connsiteX306" fmla="*/ 5006537 w 7467600"/>
              <a:gd name="connsiteY306" fmla="*/ 6747068 h 6858000"/>
              <a:gd name="connsiteX307" fmla="*/ 5032723 w 7467600"/>
              <a:gd name="connsiteY307" fmla="*/ 6644957 h 6858000"/>
              <a:gd name="connsiteX308" fmla="*/ 5242949 w 7467600"/>
              <a:gd name="connsiteY308" fmla="*/ 6125175 h 6858000"/>
              <a:gd name="connsiteX309" fmla="*/ 5286321 w 7467600"/>
              <a:gd name="connsiteY309" fmla="*/ 6033555 h 6858000"/>
              <a:gd name="connsiteX310" fmla="*/ 5008210 w 7467600"/>
              <a:gd name="connsiteY310" fmla="*/ 6649194 h 6858000"/>
              <a:gd name="connsiteX311" fmla="*/ 4986321 w 7467600"/>
              <a:gd name="connsiteY311" fmla="*/ 6765687 h 6858000"/>
              <a:gd name="connsiteX312" fmla="*/ 4973474 w 7467600"/>
              <a:gd name="connsiteY312" fmla="*/ 6858000 h 6858000"/>
              <a:gd name="connsiteX313" fmla="*/ 4907178 w 7467600"/>
              <a:gd name="connsiteY313" fmla="*/ 6858000 h 6858000"/>
              <a:gd name="connsiteX314" fmla="*/ 4910810 w 7467600"/>
              <a:gd name="connsiteY314" fmla="*/ 6829660 h 6858000"/>
              <a:gd name="connsiteX315" fmla="*/ 4987461 w 7467600"/>
              <a:gd name="connsiteY315" fmla="*/ 6432994 h 6858000"/>
              <a:gd name="connsiteX316" fmla="*/ 5179262 w 7467600"/>
              <a:gd name="connsiteY316" fmla="*/ 6035044 h 6858000"/>
              <a:gd name="connsiteX317" fmla="*/ 4689678 w 7467600"/>
              <a:gd name="connsiteY317" fmla="*/ 6440241 h 6858000"/>
              <a:gd name="connsiteX318" fmla="*/ 4477543 w 7467600"/>
              <a:gd name="connsiteY318" fmla="*/ 6674836 h 6858000"/>
              <a:gd name="connsiteX319" fmla="*/ 4329957 w 7467600"/>
              <a:gd name="connsiteY319" fmla="*/ 6858000 h 6858000"/>
              <a:gd name="connsiteX320" fmla="*/ 4218595 w 7467600"/>
              <a:gd name="connsiteY320" fmla="*/ 6858000 h 6858000"/>
              <a:gd name="connsiteX321" fmla="*/ 4368888 w 7467600"/>
              <a:gd name="connsiteY321" fmla="*/ 6668412 h 6858000"/>
              <a:gd name="connsiteX322" fmla="*/ 4563091 w 7467600"/>
              <a:gd name="connsiteY322" fmla="*/ 6442508 h 6858000"/>
              <a:gd name="connsiteX323" fmla="*/ 5387324 w 7467600"/>
              <a:gd name="connsiteY323" fmla="*/ 5705830 h 6858000"/>
              <a:gd name="connsiteX324" fmla="*/ 5073620 w 7467600"/>
              <a:gd name="connsiteY324" fmla="*/ 5955437 h 6858000"/>
              <a:gd name="connsiteX325" fmla="*/ 4689789 w 7467600"/>
              <a:gd name="connsiteY325" fmla="*/ 6268382 h 6858000"/>
              <a:gd name="connsiteX326" fmla="*/ 4418722 w 7467600"/>
              <a:gd name="connsiteY326" fmla="*/ 6570886 h 6858000"/>
              <a:gd name="connsiteX327" fmla="*/ 4214944 w 7467600"/>
              <a:gd name="connsiteY327" fmla="*/ 6858000 h 6858000"/>
              <a:gd name="connsiteX328" fmla="*/ 4177898 w 7467600"/>
              <a:gd name="connsiteY328" fmla="*/ 6858000 h 6858000"/>
              <a:gd name="connsiteX329" fmla="*/ 4391597 w 7467600"/>
              <a:gd name="connsiteY329" fmla="*/ 6556370 h 6858000"/>
              <a:gd name="connsiteX330" fmla="*/ 4668889 w 7467600"/>
              <a:gd name="connsiteY330" fmla="*/ 6246399 h 6858000"/>
              <a:gd name="connsiteX331" fmla="*/ 5055427 w 7467600"/>
              <a:gd name="connsiteY331" fmla="*/ 5931476 h 6858000"/>
              <a:gd name="connsiteX332" fmla="*/ 5371814 w 7467600"/>
              <a:gd name="connsiteY332" fmla="*/ 5678975 h 6858000"/>
              <a:gd name="connsiteX333" fmla="*/ 4987918 w 7467600"/>
              <a:gd name="connsiteY333" fmla="*/ 5838701 h 6858000"/>
              <a:gd name="connsiteX334" fmla="*/ 4317146 w 7467600"/>
              <a:gd name="connsiteY334" fmla="*/ 6587716 h 6858000"/>
              <a:gd name="connsiteX335" fmla="*/ 4171627 w 7467600"/>
              <a:gd name="connsiteY335" fmla="*/ 6858000 h 6858000"/>
              <a:gd name="connsiteX336" fmla="*/ 4081585 w 7467600"/>
              <a:gd name="connsiteY336" fmla="*/ 6858000 h 6858000"/>
              <a:gd name="connsiteX337" fmla="*/ 4238603 w 7467600"/>
              <a:gd name="connsiteY337" fmla="*/ 6559341 h 6858000"/>
              <a:gd name="connsiteX338" fmla="*/ 4778333 w 7467600"/>
              <a:gd name="connsiteY338" fmla="*/ 5873626 h 6858000"/>
              <a:gd name="connsiteX339" fmla="*/ 5414185 w 7467600"/>
              <a:gd name="connsiteY339" fmla="*/ 5573882 h 6858000"/>
              <a:gd name="connsiteX340" fmla="*/ 5959648 w 7467600"/>
              <a:gd name="connsiteY340" fmla="*/ 4760797 h 6858000"/>
              <a:gd name="connsiteX341" fmla="*/ 5355019 w 7467600"/>
              <a:gd name="connsiteY341" fmla="*/ 4734672 h 6858000"/>
              <a:gd name="connsiteX342" fmla="*/ 5083565 w 7467600"/>
              <a:gd name="connsiteY342" fmla="*/ 5179121 h 6858000"/>
              <a:gd name="connsiteX343" fmla="*/ 4713577 w 7467600"/>
              <a:gd name="connsiteY343" fmla="*/ 5616803 h 6858000"/>
              <a:gd name="connsiteX344" fmla="*/ 3989559 w 7467600"/>
              <a:gd name="connsiteY344" fmla="*/ 6145945 h 6858000"/>
              <a:gd name="connsiteX345" fmla="*/ 3939824 w 7467600"/>
              <a:gd name="connsiteY345" fmla="*/ 6066900 h 6858000"/>
              <a:gd name="connsiteX346" fmla="*/ 4584537 w 7467600"/>
              <a:gd name="connsiteY346" fmla="*/ 5324826 h 6858000"/>
              <a:gd name="connsiteX347" fmla="*/ 5037105 w 7467600"/>
              <a:gd name="connsiteY347" fmla="*/ 5088765 h 6858000"/>
              <a:gd name="connsiteX348" fmla="*/ 5039930 w 7467600"/>
              <a:gd name="connsiteY348" fmla="*/ 5089585 h 6858000"/>
              <a:gd name="connsiteX349" fmla="*/ 5263764 w 7467600"/>
              <a:gd name="connsiteY349" fmla="*/ 4735525 h 6858000"/>
              <a:gd name="connsiteX350" fmla="*/ 4086300 w 7467600"/>
              <a:gd name="connsiteY350" fmla="*/ 4884599 h 6858000"/>
              <a:gd name="connsiteX351" fmla="*/ 4085485 w 7467600"/>
              <a:gd name="connsiteY351" fmla="*/ 4899070 h 6858000"/>
              <a:gd name="connsiteX352" fmla="*/ 3871915 w 7467600"/>
              <a:gd name="connsiteY352" fmla="*/ 5253645 h 6858000"/>
              <a:gd name="connsiteX353" fmla="*/ 3799374 w 7467600"/>
              <a:gd name="connsiteY353" fmla="*/ 5466127 h 6858000"/>
              <a:gd name="connsiteX354" fmla="*/ 3498850 w 7467600"/>
              <a:gd name="connsiteY354" fmla="*/ 6661888 h 6858000"/>
              <a:gd name="connsiteX355" fmla="*/ 3399216 w 7467600"/>
              <a:gd name="connsiteY355" fmla="*/ 6858000 h 6858000"/>
              <a:gd name="connsiteX356" fmla="*/ 3303688 w 7467600"/>
              <a:gd name="connsiteY356" fmla="*/ 6858000 h 6858000"/>
              <a:gd name="connsiteX357" fmla="*/ 3391774 w 7467600"/>
              <a:gd name="connsiteY357" fmla="*/ 6697181 h 6858000"/>
              <a:gd name="connsiteX358" fmla="*/ 3735540 w 7467600"/>
              <a:gd name="connsiteY358" fmla="*/ 5546923 h 6858000"/>
              <a:gd name="connsiteX359" fmla="*/ 3729438 w 7467600"/>
              <a:gd name="connsiteY359" fmla="*/ 5569058 h 6858000"/>
              <a:gd name="connsiteX360" fmla="*/ 3707782 w 7467600"/>
              <a:gd name="connsiteY360" fmla="*/ 5644908 h 6858000"/>
              <a:gd name="connsiteX361" fmla="*/ 3583827 w 7467600"/>
              <a:gd name="connsiteY361" fmla="*/ 6039215 h 6858000"/>
              <a:gd name="connsiteX362" fmla="*/ 3547861 w 7467600"/>
              <a:gd name="connsiteY362" fmla="*/ 6129609 h 6858000"/>
              <a:gd name="connsiteX363" fmla="*/ 3490905 w 7467600"/>
              <a:gd name="connsiteY363" fmla="*/ 6277660 h 6858000"/>
              <a:gd name="connsiteX364" fmla="*/ 3455859 w 7467600"/>
              <a:gd name="connsiteY364" fmla="*/ 6391301 h 6858000"/>
              <a:gd name="connsiteX365" fmla="*/ 3429112 w 7467600"/>
              <a:gd name="connsiteY365" fmla="*/ 6479469 h 6858000"/>
              <a:gd name="connsiteX366" fmla="*/ 3304862 w 7467600"/>
              <a:gd name="connsiteY366" fmla="*/ 6796476 h 6858000"/>
              <a:gd name="connsiteX367" fmla="*/ 3276071 w 7467600"/>
              <a:gd name="connsiteY367" fmla="*/ 6858000 h 6858000"/>
              <a:gd name="connsiteX368" fmla="*/ 3240805 w 7467600"/>
              <a:gd name="connsiteY368" fmla="*/ 6858000 h 6858000"/>
              <a:gd name="connsiteX369" fmla="*/ 3275917 w 7467600"/>
              <a:gd name="connsiteY369" fmla="*/ 6783192 h 6858000"/>
              <a:gd name="connsiteX370" fmla="*/ 3399358 w 7467600"/>
              <a:gd name="connsiteY370" fmla="*/ 6469011 h 6858000"/>
              <a:gd name="connsiteX371" fmla="*/ 3425650 w 7467600"/>
              <a:gd name="connsiteY371" fmla="*/ 6381333 h 6858000"/>
              <a:gd name="connsiteX372" fmla="*/ 3460661 w 7467600"/>
              <a:gd name="connsiteY372" fmla="*/ 6266763 h 6858000"/>
              <a:gd name="connsiteX373" fmla="*/ 3518021 w 7467600"/>
              <a:gd name="connsiteY373" fmla="*/ 6117298 h 6858000"/>
              <a:gd name="connsiteX374" fmla="*/ 3554035 w 7467600"/>
              <a:gd name="connsiteY374" fmla="*/ 6027832 h 6858000"/>
              <a:gd name="connsiteX375" fmla="*/ 3677174 w 7467600"/>
              <a:gd name="connsiteY375" fmla="*/ 5636351 h 6858000"/>
              <a:gd name="connsiteX376" fmla="*/ 3698819 w 7467600"/>
              <a:gd name="connsiteY376" fmla="*/ 5560503 h 6858000"/>
              <a:gd name="connsiteX377" fmla="*/ 3702094 w 7467600"/>
              <a:gd name="connsiteY377" fmla="*/ 5549194 h 6858000"/>
              <a:gd name="connsiteX378" fmla="*/ 3398355 w 7467600"/>
              <a:gd name="connsiteY378" fmla="*/ 6094603 h 6858000"/>
              <a:gd name="connsiteX379" fmla="*/ 3193941 w 7467600"/>
              <a:gd name="connsiteY379" fmla="*/ 6798775 h 6858000"/>
              <a:gd name="connsiteX380" fmla="*/ 3184140 w 7467600"/>
              <a:gd name="connsiteY380" fmla="*/ 6858000 h 6858000"/>
              <a:gd name="connsiteX381" fmla="*/ 3099978 w 7467600"/>
              <a:gd name="connsiteY381" fmla="*/ 6858000 h 6858000"/>
              <a:gd name="connsiteX382" fmla="*/ 3101556 w 7467600"/>
              <a:gd name="connsiteY382" fmla="*/ 6843337 h 6858000"/>
              <a:gd name="connsiteX383" fmla="*/ 3370162 w 7467600"/>
              <a:gd name="connsiteY383" fmla="*/ 5785550 h 6858000"/>
              <a:gd name="connsiteX384" fmla="*/ 3746477 w 7467600"/>
              <a:gd name="connsiteY384" fmla="*/ 5377889 h 6858000"/>
              <a:gd name="connsiteX385" fmla="*/ 3863399 w 7467600"/>
              <a:gd name="connsiteY385" fmla="*/ 5087257 h 6858000"/>
              <a:gd name="connsiteX386" fmla="*/ 3968712 w 7467600"/>
              <a:gd name="connsiteY386" fmla="*/ 4913989 h 6858000"/>
              <a:gd name="connsiteX387" fmla="*/ 2792390 w 7467600"/>
              <a:gd name="connsiteY387" fmla="*/ 5382974 h 6858000"/>
              <a:gd name="connsiteX388" fmla="*/ 2714982 w 7467600"/>
              <a:gd name="connsiteY388" fmla="*/ 5427051 h 6858000"/>
              <a:gd name="connsiteX389" fmla="*/ 2813361 w 7467600"/>
              <a:gd name="connsiteY389" fmla="*/ 6023912 h 6858000"/>
              <a:gd name="connsiteX390" fmla="*/ 2688430 w 7467600"/>
              <a:gd name="connsiteY390" fmla="*/ 6801564 h 6858000"/>
              <a:gd name="connsiteX391" fmla="*/ 2629626 w 7467600"/>
              <a:gd name="connsiteY391" fmla="*/ 6763394 h 6858000"/>
              <a:gd name="connsiteX392" fmla="*/ 2565328 w 7467600"/>
              <a:gd name="connsiteY392" fmla="*/ 5516399 h 6858000"/>
              <a:gd name="connsiteX393" fmla="*/ 1922999 w 7467600"/>
              <a:gd name="connsiteY393" fmla="*/ 5980343 h 6858000"/>
              <a:gd name="connsiteX394" fmla="*/ 1950261 w 7467600"/>
              <a:gd name="connsiteY394" fmla="*/ 6405858 h 6858000"/>
              <a:gd name="connsiteX395" fmla="*/ 2365554 w 7467600"/>
              <a:gd name="connsiteY395" fmla="*/ 6759107 h 6858000"/>
              <a:gd name="connsiteX396" fmla="*/ 2424142 w 7467600"/>
              <a:gd name="connsiteY396" fmla="*/ 6858000 h 6858000"/>
              <a:gd name="connsiteX397" fmla="*/ 2395994 w 7467600"/>
              <a:gd name="connsiteY397" fmla="*/ 6858000 h 6858000"/>
              <a:gd name="connsiteX398" fmla="*/ 2392863 w 7467600"/>
              <a:gd name="connsiteY398" fmla="*/ 6852964 h 6858000"/>
              <a:gd name="connsiteX399" fmla="*/ 2017589 w 7467600"/>
              <a:gd name="connsiteY399" fmla="*/ 6493982 h 6858000"/>
              <a:gd name="connsiteX400" fmla="*/ 2147336 w 7467600"/>
              <a:gd name="connsiteY400" fmla="*/ 6594052 h 6858000"/>
              <a:gd name="connsiteX401" fmla="*/ 2207047 w 7467600"/>
              <a:gd name="connsiteY401" fmla="*/ 6654540 h 6858000"/>
              <a:gd name="connsiteX402" fmla="*/ 2299106 w 7467600"/>
              <a:gd name="connsiteY402" fmla="*/ 6778931 h 6858000"/>
              <a:gd name="connsiteX403" fmla="*/ 2314430 w 7467600"/>
              <a:gd name="connsiteY403" fmla="*/ 6801144 h 6858000"/>
              <a:gd name="connsiteX404" fmla="*/ 2352406 w 7467600"/>
              <a:gd name="connsiteY404" fmla="*/ 6858000 h 6858000"/>
              <a:gd name="connsiteX405" fmla="*/ 2314492 w 7467600"/>
              <a:gd name="connsiteY405" fmla="*/ 6858000 h 6858000"/>
              <a:gd name="connsiteX406" fmla="*/ 2288095 w 7467600"/>
              <a:gd name="connsiteY406" fmla="*/ 6818030 h 6858000"/>
              <a:gd name="connsiteX407" fmla="*/ 2272768 w 7467600"/>
              <a:gd name="connsiteY407" fmla="*/ 6795822 h 6858000"/>
              <a:gd name="connsiteX408" fmla="*/ 2182715 w 7467600"/>
              <a:gd name="connsiteY408" fmla="*/ 6675071 h 6858000"/>
              <a:gd name="connsiteX409" fmla="*/ 2032061 w 7467600"/>
              <a:gd name="connsiteY409" fmla="*/ 6541380 h 6858000"/>
              <a:gd name="connsiteX410" fmla="*/ 2257220 w 7467600"/>
              <a:gd name="connsiteY410" fmla="*/ 6826257 h 6858000"/>
              <a:gd name="connsiteX411" fmla="*/ 2281324 w 7467600"/>
              <a:gd name="connsiteY411" fmla="*/ 6858000 h 6858000"/>
              <a:gd name="connsiteX412" fmla="*/ 2242860 w 7467600"/>
              <a:gd name="connsiteY412" fmla="*/ 6858000 h 6858000"/>
              <a:gd name="connsiteX413" fmla="*/ 2232818 w 7467600"/>
              <a:gd name="connsiteY413" fmla="*/ 6844926 h 6858000"/>
              <a:gd name="connsiteX414" fmla="*/ 1990172 w 7467600"/>
              <a:gd name="connsiteY414" fmla="*/ 6542121 h 6858000"/>
              <a:gd name="connsiteX415" fmla="*/ 2124090 w 7467600"/>
              <a:gd name="connsiteY415" fmla="*/ 6761017 h 6858000"/>
              <a:gd name="connsiteX416" fmla="*/ 2200380 w 7467600"/>
              <a:gd name="connsiteY416" fmla="*/ 6858000 h 6858000"/>
              <a:gd name="connsiteX417" fmla="*/ 2147507 w 7467600"/>
              <a:gd name="connsiteY417" fmla="*/ 6858000 h 6858000"/>
              <a:gd name="connsiteX418" fmla="*/ 2070668 w 7467600"/>
              <a:gd name="connsiteY418" fmla="*/ 6761520 h 6858000"/>
              <a:gd name="connsiteX419" fmla="*/ 1975142 w 7467600"/>
              <a:gd name="connsiteY419" fmla="*/ 6585570 h 6858000"/>
              <a:gd name="connsiteX420" fmla="*/ 2050035 w 7467600"/>
              <a:gd name="connsiteY420" fmla="*/ 6813345 h 6858000"/>
              <a:gd name="connsiteX421" fmla="*/ 2063025 w 7467600"/>
              <a:gd name="connsiteY421" fmla="*/ 6858000 h 6858000"/>
              <a:gd name="connsiteX422" fmla="*/ 2021675 w 7467600"/>
              <a:gd name="connsiteY422" fmla="*/ 6858000 h 6858000"/>
              <a:gd name="connsiteX423" fmla="*/ 2019308 w 7467600"/>
              <a:gd name="connsiteY423" fmla="*/ 6847118 h 6858000"/>
              <a:gd name="connsiteX424" fmla="*/ 1938835 w 7467600"/>
              <a:gd name="connsiteY424" fmla="*/ 6551160 h 6858000"/>
              <a:gd name="connsiteX425" fmla="*/ 1953230 w 7467600"/>
              <a:gd name="connsiteY425" fmla="*/ 6759699 h 6858000"/>
              <a:gd name="connsiteX426" fmla="*/ 1956763 w 7467600"/>
              <a:gd name="connsiteY426" fmla="*/ 6778191 h 6858000"/>
              <a:gd name="connsiteX427" fmla="*/ 1967925 w 7467600"/>
              <a:gd name="connsiteY427" fmla="*/ 6858000 h 6858000"/>
              <a:gd name="connsiteX428" fmla="*/ 1936622 w 7467600"/>
              <a:gd name="connsiteY428" fmla="*/ 6858000 h 6858000"/>
              <a:gd name="connsiteX429" fmla="*/ 1926261 w 7467600"/>
              <a:gd name="connsiteY429" fmla="*/ 6784064 h 6858000"/>
              <a:gd name="connsiteX430" fmla="*/ 1922724 w 7467600"/>
              <a:gd name="connsiteY430" fmla="*/ 6765577 h 6858000"/>
              <a:gd name="connsiteX431" fmla="*/ 1904650 w 7467600"/>
              <a:gd name="connsiteY431" fmla="*/ 6639616 h 6858000"/>
              <a:gd name="connsiteX432" fmla="*/ 1885273 w 7467600"/>
              <a:gd name="connsiteY432" fmla="*/ 6858000 h 6858000"/>
              <a:gd name="connsiteX433" fmla="*/ 1854363 w 7467600"/>
              <a:gd name="connsiteY433" fmla="*/ 6858000 h 6858000"/>
              <a:gd name="connsiteX434" fmla="*/ 1880391 w 7467600"/>
              <a:gd name="connsiteY434" fmla="*/ 6603796 h 6858000"/>
              <a:gd name="connsiteX435" fmla="*/ 1818273 w 7467600"/>
              <a:gd name="connsiteY435" fmla="*/ 6715729 h 6858000"/>
              <a:gd name="connsiteX436" fmla="*/ 1794691 w 7467600"/>
              <a:gd name="connsiteY436" fmla="*/ 6843239 h 6858000"/>
              <a:gd name="connsiteX437" fmla="*/ 1794914 w 7467600"/>
              <a:gd name="connsiteY437" fmla="*/ 6858000 h 6858000"/>
              <a:gd name="connsiteX438" fmla="*/ 1746128 w 7467600"/>
              <a:gd name="connsiteY438" fmla="*/ 6858000 h 6858000"/>
              <a:gd name="connsiteX439" fmla="*/ 1753934 w 7467600"/>
              <a:gd name="connsiteY439" fmla="*/ 6724796 h 6858000"/>
              <a:gd name="connsiteX440" fmla="*/ 1792053 w 7467600"/>
              <a:gd name="connsiteY440" fmla="*/ 6572396 h 6858000"/>
              <a:gd name="connsiteX441" fmla="*/ 1862248 w 7467600"/>
              <a:gd name="connsiteY441" fmla="*/ 6266397 h 6858000"/>
              <a:gd name="connsiteX442" fmla="*/ 1862250 w 7467600"/>
              <a:gd name="connsiteY442" fmla="*/ 6033531 h 6858000"/>
              <a:gd name="connsiteX443" fmla="*/ 1211999 w 7467600"/>
              <a:gd name="connsiteY443" fmla="*/ 6683610 h 6858000"/>
              <a:gd name="connsiteX444" fmla="*/ 1213266 w 7467600"/>
              <a:gd name="connsiteY444" fmla="*/ 6691947 h 6858000"/>
              <a:gd name="connsiteX445" fmla="*/ 1203370 w 7467600"/>
              <a:gd name="connsiteY445" fmla="*/ 6850676 h 6858000"/>
              <a:gd name="connsiteX446" fmla="*/ 1203671 w 7467600"/>
              <a:gd name="connsiteY446" fmla="*/ 6858000 h 6858000"/>
              <a:gd name="connsiteX447" fmla="*/ 1143180 w 7467600"/>
              <a:gd name="connsiteY447" fmla="*/ 6858000 h 6858000"/>
              <a:gd name="connsiteX448" fmla="*/ 1142176 w 7467600"/>
              <a:gd name="connsiteY448" fmla="*/ 6766045 h 6858000"/>
              <a:gd name="connsiteX449" fmla="*/ 1067484 w 7467600"/>
              <a:gd name="connsiteY449" fmla="*/ 6858000 h 6858000"/>
              <a:gd name="connsiteX450" fmla="*/ 953928 w 7467600"/>
              <a:gd name="connsiteY450" fmla="*/ 6858000 h 6858000"/>
              <a:gd name="connsiteX451" fmla="*/ 959715 w 7467600"/>
              <a:gd name="connsiteY451" fmla="*/ 6850185 h 6858000"/>
              <a:gd name="connsiteX452" fmla="*/ 1483788 w 7467600"/>
              <a:gd name="connsiteY452" fmla="*/ 6259174 h 6858000"/>
              <a:gd name="connsiteX453" fmla="*/ 1100671 w 7467600"/>
              <a:gd name="connsiteY453" fmla="*/ 6252137 h 6858000"/>
              <a:gd name="connsiteX454" fmla="*/ 1090144 w 7467600"/>
              <a:gd name="connsiteY454" fmla="*/ 6256748 h 6858000"/>
              <a:gd name="connsiteX455" fmla="*/ 1095872 w 7467600"/>
              <a:gd name="connsiteY455" fmla="*/ 6271892 h 6858000"/>
              <a:gd name="connsiteX456" fmla="*/ 262785 w 7467600"/>
              <a:gd name="connsiteY456" fmla="*/ 6845450 h 6858000"/>
              <a:gd name="connsiteX457" fmla="*/ 209968 w 7467600"/>
              <a:gd name="connsiteY457" fmla="*/ 6770713 h 6858000"/>
              <a:gd name="connsiteX458" fmla="*/ 873460 w 7467600"/>
              <a:gd name="connsiteY458" fmla="*/ 6253768 h 6858000"/>
              <a:gd name="connsiteX459" fmla="*/ 192686 w 7467600"/>
              <a:gd name="connsiteY459" fmla="*/ 5849257 h 6858000"/>
              <a:gd name="connsiteX460" fmla="*/ 4696 w 7467600"/>
              <a:gd name="connsiteY460" fmla="*/ 5697668 h 6858000"/>
              <a:gd name="connsiteX461" fmla="*/ 0 w 7467600"/>
              <a:gd name="connsiteY461" fmla="*/ 5689984 h 6858000"/>
              <a:gd name="connsiteX462" fmla="*/ 0 w 7467600"/>
              <a:gd name="connsiteY462" fmla="*/ 5513472 h 6858000"/>
              <a:gd name="connsiteX463" fmla="*/ 174101 w 7467600"/>
              <a:gd name="connsiteY463" fmla="*/ 5620277 h 6858000"/>
              <a:gd name="connsiteX464" fmla="*/ 891800 w 7467600"/>
              <a:gd name="connsiteY464" fmla="*/ 6036935 h 6858000"/>
              <a:gd name="connsiteX465" fmla="*/ 1072219 w 7467600"/>
              <a:gd name="connsiteY465" fmla="*/ 6169443 h 6858000"/>
              <a:gd name="connsiteX466" fmla="*/ 1074117 w 7467600"/>
              <a:gd name="connsiteY466" fmla="*/ 6170301 h 6858000"/>
              <a:gd name="connsiteX467" fmla="*/ 1083114 w 7467600"/>
              <a:gd name="connsiteY467" fmla="*/ 6174131 h 6858000"/>
              <a:gd name="connsiteX468" fmla="*/ 1543010 w 7467600"/>
              <a:gd name="connsiteY468" fmla="*/ 6191140 h 6858000"/>
              <a:gd name="connsiteX469" fmla="*/ 1551080 w 7467600"/>
              <a:gd name="connsiteY469" fmla="*/ 6195006 h 6858000"/>
              <a:gd name="connsiteX470" fmla="*/ 2345443 w 7467600"/>
              <a:gd name="connsiteY470" fmla="*/ 5549882 h 6858000"/>
              <a:gd name="connsiteX471" fmla="*/ 1721499 w 7467600"/>
              <a:gd name="connsiteY471" fmla="*/ 5599969 h 6858000"/>
              <a:gd name="connsiteX472" fmla="*/ 767716 w 7467600"/>
              <a:gd name="connsiteY472" fmla="*/ 5472768 h 6858000"/>
              <a:gd name="connsiteX473" fmla="*/ 722147 w 7467600"/>
              <a:gd name="connsiteY473" fmla="*/ 5393091 h 6858000"/>
              <a:gd name="connsiteX474" fmla="*/ 1485552 w 7467600"/>
              <a:gd name="connsiteY474" fmla="*/ 5313202 h 6858000"/>
              <a:gd name="connsiteX475" fmla="*/ 2143004 w 7467600"/>
              <a:gd name="connsiteY475" fmla="*/ 5402420 h 6858000"/>
              <a:gd name="connsiteX476" fmla="*/ 1933391 w 7467600"/>
              <a:gd name="connsiteY476" fmla="*/ 5156971 h 6858000"/>
              <a:gd name="connsiteX477" fmla="*/ 1827118 w 7467600"/>
              <a:gd name="connsiteY477" fmla="*/ 4968410 h 6858000"/>
              <a:gd name="connsiteX478" fmla="*/ 1837349 w 7467600"/>
              <a:gd name="connsiteY478" fmla="*/ 4956357 h 6858000"/>
              <a:gd name="connsiteX479" fmla="*/ 2162835 w 7467600"/>
              <a:gd name="connsiteY479" fmla="*/ 5187853 h 6858000"/>
              <a:gd name="connsiteX480" fmla="*/ 2257167 w 7467600"/>
              <a:gd name="connsiteY480" fmla="*/ 5462123 h 6858000"/>
              <a:gd name="connsiteX481" fmla="*/ 2261598 w 7467600"/>
              <a:gd name="connsiteY481" fmla="*/ 5467998 h 6858000"/>
              <a:gd name="connsiteX482" fmla="*/ 2437177 w 7467600"/>
              <a:gd name="connsiteY482" fmla="*/ 5479608 h 6858000"/>
              <a:gd name="connsiteX483" fmla="*/ 2445247 w 7467600"/>
              <a:gd name="connsiteY483" fmla="*/ 5483476 h 6858000"/>
              <a:gd name="connsiteX484" fmla="*/ 2743626 w 7467600"/>
              <a:gd name="connsiteY484" fmla="*/ 5304819 h 6858000"/>
              <a:gd name="connsiteX485" fmla="*/ 3048102 w 7467600"/>
              <a:gd name="connsiteY485" fmla="*/ 5150595 h 6858000"/>
              <a:gd name="connsiteX486" fmla="*/ 1799414 w 7467600"/>
              <a:gd name="connsiteY486" fmla="*/ 4694732 h 6858000"/>
              <a:gd name="connsiteX487" fmla="*/ 1771735 w 7467600"/>
              <a:gd name="connsiteY487" fmla="*/ 4619929 h 6858000"/>
              <a:gd name="connsiteX488" fmla="*/ 3104273 w 7467600"/>
              <a:gd name="connsiteY488" fmla="*/ 5076159 h 6858000"/>
              <a:gd name="connsiteX489" fmla="*/ 3113245 w 7467600"/>
              <a:gd name="connsiteY489" fmla="*/ 5090705 h 6858000"/>
              <a:gd name="connsiteX490" fmla="*/ 3126294 w 7467600"/>
              <a:gd name="connsiteY490" fmla="*/ 5114400 h 6858000"/>
              <a:gd name="connsiteX491" fmla="*/ 3937433 w 7467600"/>
              <a:gd name="connsiteY491" fmla="*/ 4830473 h 6858000"/>
              <a:gd name="connsiteX492" fmla="*/ 3590475 w 7467600"/>
              <a:gd name="connsiteY492" fmla="*/ 4597974 h 6858000"/>
              <a:gd name="connsiteX493" fmla="*/ 3100264 w 7467600"/>
              <a:gd name="connsiteY493" fmla="*/ 4579845 h 6858000"/>
              <a:gd name="connsiteX494" fmla="*/ 2183576 w 7467600"/>
              <a:gd name="connsiteY494" fmla="*/ 4227150 h 6858000"/>
              <a:gd name="connsiteX495" fmla="*/ 2151029 w 7467600"/>
              <a:gd name="connsiteY495" fmla="*/ 4146947 h 6858000"/>
              <a:gd name="connsiteX496" fmla="*/ 3563434 w 7467600"/>
              <a:gd name="connsiteY496" fmla="*/ 4469115 h 6858000"/>
              <a:gd name="connsiteX497" fmla="*/ 3177952 w 7467600"/>
              <a:gd name="connsiteY497" fmla="*/ 3657386 h 6858000"/>
              <a:gd name="connsiteX498" fmla="*/ 3189263 w 7467600"/>
              <a:gd name="connsiteY498" fmla="*/ 3625726 h 6858000"/>
              <a:gd name="connsiteX499" fmla="*/ 3560912 w 7467600"/>
              <a:gd name="connsiteY499" fmla="*/ 4079863 h 6858000"/>
              <a:gd name="connsiteX500" fmla="*/ 3626636 w 7467600"/>
              <a:gd name="connsiteY500" fmla="*/ 4512230 h 6858000"/>
              <a:gd name="connsiteX501" fmla="*/ 3653088 w 7467600"/>
              <a:gd name="connsiteY501" fmla="*/ 4521417 h 6858000"/>
              <a:gd name="connsiteX502" fmla="*/ 3988128 w 7467600"/>
              <a:gd name="connsiteY502" fmla="*/ 4817267 h 6858000"/>
              <a:gd name="connsiteX503" fmla="*/ 4830582 w 7467600"/>
              <a:gd name="connsiteY503" fmla="*/ 4676000 h 6858000"/>
              <a:gd name="connsiteX504" fmla="*/ 4830100 w 7467600"/>
              <a:gd name="connsiteY504" fmla="*/ 4675554 h 6858000"/>
              <a:gd name="connsiteX505" fmla="*/ 4036318 w 7467600"/>
              <a:gd name="connsiteY505" fmla="*/ 4147013 h 6858000"/>
              <a:gd name="connsiteX506" fmla="*/ 3432098 w 7467600"/>
              <a:gd name="connsiteY506" fmla="*/ 3537312 h 6858000"/>
              <a:gd name="connsiteX507" fmla="*/ 3446761 w 7467600"/>
              <a:gd name="connsiteY507" fmla="*/ 3461278 h 6858000"/>
              <a:gd name="connsiteX508" fmla="*/ 4419733 w 7467600"/>
              <a:gd name="connsiteY508" fmla="*/ 3963555 h 6858000"/>
              <a:gd name="connsiteX509" fmla="*/ 4781371 w 7467600"/>
              <a:gd name="connsiteY509" fmla="*/ 4458604 h 6858000"/>
              <a:gd name="connsiteX510" fmla="*/ 4780440 w 7467600"/>
              <a:gd name="connsiteY510" fmla="*/ 4470290 h 6858000"/>
              <a:gd name="connsiteX511" fmla="*/ 4898954 w 7467600"/>
              <a:gd name="connsiteY511" fmla="*/ 4662092 h 6858000"/>
              <a:gd name="connsiteX512" fmla="*/ 4900699 w 7467600"/>
              <a:gd name="connsiteY512" fmla="*/ 4670867 h 6858000"/>
              <a:gd name="connsiteX513" fmla="*/ 5714511 w 7467600"/>
              <a:gd name="connsiteY513" fmla="*/ 4663483 h 6858000"/>
              <a:gd name="connsiteX514" fmla="*/ 5464793 w 7467600"/>
              <a:gd name="connsiteY514" fmla="*/ 4393556 h 6858000"/>
              <a:gd name="connsiteX515" fmla="*/ 5461897 w 7467600"/>
              <a:gd name="connsiteY515" fmla="*/ 4390879 h 6858000"/>
              <a:gd name="connsiteX516" fmla="*/ 4294126 w 7467600"/>
              <a:gd name="connsiteY516" fmla="*/ 3303048 h 6858000"/>
              <a:gd name="connsiteX517" fmla="*/ 4305321 w 7467600"/>
              <a:gd name="connsiteY517" fmla="*/ 3256953 h 6858000"/>
              <a:gd name="connsiteX518" fmla="*/ 4949299 w 7467600"/>
              <a:gd name="connsiteY518" fmla="*/ 3766336 h 6858000"/>
              <a:gd name="connsiteX519" fmla="*/ 5291452 w 7467600"/>
              <a:gd name="connsiteY519" fmla="*/ 4076801 h 6858000"/>
              <a:gd name="connsiteX520" fmla="*/ 5434998 w 7467600"/>
              <a:gd name="connsiteY520" fmla="*/ 4254100 h 6858000"/>
              <a:gd name="connsiteX521" fmla="*/ 5351015 w 7467600"/>
              <a:gd name="connsiteY521" fmla="*/ 3760989 h 6858000"/>
              <a:gd name="connsiteX522" fmla="*/ 5413780 w 7467600"/>
              <a:gd name="connsiteY522" fmla="*/ 2966265 h 6858000"/>
              <a:gd name="connsiteX523" fmla="*/ 5425627 w 7467600"/>
              <a:gd name="connsiteY523" fmla="*/ 2954192 h 6858000"/>
              <a:gd name="connsiteX524" fmla="*/ 6604735 w 7467600"/>
              <a:gd name="connsiteY524" fmla="*/ 2041381 h 6858000"/>
              <a:gd name="connsiteX525" fmla="*/ 7204487 w 7467600"/>
              <a:gd name="connsiteY525" fmla="*/ 2742112 h 6858000"/>
              <a:gd name="connsiteX526" fmla="*/ 7131592 w 7467600"/>
              <a:gd name="connsiteY526" fmla="*/ 2672096 h 6858000"/>
              <a:gd name="connsiteX527" fmla="*/ 6996344 w 7467600"/>
              <a:gd name="connsiteY527" fmla="*/ 2518310 h 6858000"/>
              <a:gd name="connsiteX528" fmla="*/ 6735495 w 7467600"/>
              <a:gd name="connsiteY528" fmla="*/ 2196890 h 6858000"/>
              <a:gd name="connsiteX529" fmla="*/ 6721901 w 7467600"/>
              <a:gd name="connsiteY529" fmla="*/ 2179274 h 6858000"/>
              <a:gd name="connsiteX530" fmla="*/ 6604735 w 7467600"/>
              <a:gd name="connsiteY530" fmla="*/ 2041381 h 6858000"/>
              <a:gd name="connsiteX531" fmla="*/ 6591670 w 7467600"/>
              <a:gd name="connsiteY531" fmla="*/ 1988277 h 6858000"/>
              <a:gd name="connsiteX532" fmla="*/ 6747349 w 7467600"/>
              <a:gd name="connsiteY532" fmla="*/ 2160069 h 6858000"/>
              <a:gd name="connsiteX533" fmla="*/ 6760943 w 7467600"/>
              <a:gd name="connsiteY533" fmla="*/ 2177686 h 6858000"/>
              <a:gd name="connsiteX534" fmla="*/ 7021065 w 7467600"/>
              <a:gd name="connsiteY534" fmla="*/ 2498102 h 6858000"/>
              <a:gd name="connsiteX535" fmla="*/ 7155223 w 7467600"/>
              <a:gd name="connsiteY535" fmla="*/ 2650386 h 6858000"/>
              <a:gd name="connsiteX536" fmla="*/ 7203167 w 7467600"/>
              <a:gd name="connsiteY536" fmla="*/ 2697288 h 6858000"/>
              <a:gd name="connsiteX537" fmla="*/ 6937703 w 7467600"/>
              <a:gd name="connsiteY537" fmla="*/ 2321981 h 6858000"/>
              <a:gd name="connsiteX538" fmla="*/ 6591670 w 7467600"/>
              <a:gd name="connsiteY538" fmla="*/ 1988277 h 6858000"/>
              <a:gd name="connsiteX539" fmla="*/ 5798671 w 7467600"/>
              <a:gd name="connsiteY539" fmla="*/ 1981601 h 6858000"/>
              <a:gd name="connsiteX540" fmla="*/ 5754709 w 7467600"/>
              <a:gd name="connsiteY540" fmla="*/ 2071454 h 6858000"/>
              <a:gd name="connsiteX541" fmla="*/ 5763044 w 7467600"/>
              <a:gd name="connsiteY541" fmla="*/ 2842206 h 6858000"/>
              <a:gd name="connsiteX542" fmla="*/ 5764974 w 7467600"/>
              <a:gd name="connsiteY542" fmla="*/ 2799609 h 6858000"/>
              <a:gd name="connsiteX543" fmla="*/ 5767665 w 7467600"/>
              <a:gd name="connsiteY543" fmla="*/ 2666409 h 6858000"/>
              <a:gd name="connsiteX544" fmla="*/ 5763055 w 7467600"/>
              <a:gd name="connsiteY544" fmla="*/ 2579705 h 6858000"/>
              <a:gd name="connsiteX545" fmla="*/ 5758079 w 7467600"/>
              <a:gd name="connsiteY545" fmla="*/ 2492508 h 6858000"/>
              <a:gd name="connsiteX546" fmla="*/ 5779325 w 7467600"/>
              <a:gd name="connsiteY546" fmla="*/ 2197069 h 6858000"/>
              <a:gd name="connsiteX547" fmla="*/ 5798671 w 7467600"/>
              <a:gd name="connsiteY547" fmla="*/ 1981601 h 6858000"/>
              <a:gd name="connsiteX548" fmla="*/ 5829202 w 7467600"/>
              <a:gd name="connsiteY548" fmla="*/ 1971679 h 6858000"/>
              <a:gd name="connsiteX549" fmla="*/ 5809558 w 7467600"/>
              <a:gd name="connsiteY549" fmla="*/ 2198043 h 6858000"/>
              <a:gd name="connsiteX550" fmla="*/ 5788653 w 7467600"/>
              <a:gd name="connsiteY550" fmla="*/ 2489430 h 6858000"/>
              <a:gd name="connsiteX551" fmla="*/ 5793439 w 7467600"/>
              <a:gd name="connsiteY551" fmla="*/ 2575235 h 6858000"/>
              <a:gd name="connsiteX552" fmla="*/ 5796837 w 7467600"/>
              <a:gd name="connsiteY552" fmla="*/ 2637633 h 6858000"/>
              <a:gd name="connsiteX553" fmla="*/ 5818614 w 7467600"/>
              <a:gd name="connsiteY553" fmla="*/ 2473055 h 6858000"/>
              <a:gd name="connsiteX554" fmla="*/ 5829202 w 7467600"/>
              <a:gd name="connsiteY554" fmla="*/ 1971679 h 6858000"/>
              <a:gd name="connsiteX555" fmla="*/ 5911389 w 7467600"/>
              <a:gd name="connsiteY555" fmla="*/ 1898371 h 6858000"/>
              <a:gd name="connsiteX556" fmla="*/ 6237627 w 7467600"/>
              <a:gd name="connsiteY556" fmla="*/ 2231921 h 6858000"/>
              <a:gd name="connsiteX557" fmla="*/ 5911389 w 7467600"/>
              <a:gd name="connsiteY557" fmla="*/ 1898371 h 6858000"/>
              <a:gd name="connsiteX558" fmla="*/ 6944437 w 7467600"/>
              <a:gd name="connsiteY558" fmla="*/ 1575402 h 6858000"/>
              <a:gd name="connsiteX559" fmla="*/ 6304730 w 7467600"/>
              <a:gd name="connsiteY559" fmla="*/ 1766654 h 6858000"/>
              <a:gd name="connsiteX560" fmla="*/ 6944437 w 7467600"/>
              <a:gd name="connsiteY560" fmla="*/ 1575402 h 6858000"/>
              <a:gd name="connsiteX561" fmla="*/ 7019523 w 7467600"/>
              <a:gd name="connsiteY561" fmla="*/ 1519450 h 6858000"/>
              <a:gd name="connsiteX562" fmla="*/ 6298091 w 7467600"/>
              <a:gd name="connsiteY562" fmla="*/ 1737122 h 6858000"/>
              <a:gd name="connsiteX563" fmla="*/ 7019523 w 7467600"/>
              <a:gd name="connsiteY563" fmla="*/ 1519450 h 6858000"/>
              <a:gd name="connsiteX564" fmla="*/ 2399523 w 7467600"/>
              <a:gd name="connsiteY564" fmla="*/ 1428234 h 6858000"/>
              <a:gd name="connsiteX565" fmla="*/ 2224982 w 7467600"/>
              <a:gd name="connsiteY565" fmla="*/ 1826201 h 6858000"/>
              <a:gd name="connsiteX566" fmla="*/ 2096099 w 7467600"/>
              <a:gd name="connsiteY566" fmla="*/ 2345900 h 6858000"/>
              <a:gd name="connsiteX567" fmla="*/ 2283317 w 7467600"/>
              <a:gd name="connsiteY567" fmla="*/ 1796925 h 6858000"/>
              <a:gd name="connsiteX568" fmla="*/ 2399523 w 7467600"/>
              <a:gd name="connsiteY568" fmla="*/ 1428234 h 6858000"/>
              <a:gd name="connsiteX569" fmla="*/ 2448558 w 7467600"/>
              <a:gd name="connsiteY569" fmla="*/ 1373435 h 6858000"/>
              <a:gd name="connsiteX570" fmla="*/ 2312521 w 7467600"/>
              <a:gd name="connsiteY570" fmla="*/ 1806140 h 6858000"/>
              <a:gd name="connsiteX571" fmla="*/ 2127533 w 7467600"/>
              <a:gd name="connsiteY571" fmla="*/ 2348380 h 6858000"/>
              <a:gd name="connsiteX572" fmla="*/ 2358080 w 7467600"/>
              <a:gd name="connsiteY572" fmla="*/ 1866134 h 6858000"/>
              <a:gd name="connsiteX573" fmla="*/ 2407436 w 7467600"/>
              <a:gd name="connsiteY573" fmla="*/ 1651070 h 6858000"/>
              <a:gd name="connsiteX574" fmla="*/ 2448558 w 7467600"/>
              <a:gd name="connsiteY574" fmla="*/ 1373435 h 6858000"/>
              <a:gd name="connsiteX575" fmla="*/ 278707 w 7467600"/>
              <a:gd name="connsiteY575" fmla="*/ 1352270 h 6858000"/>
              <a:gd name="connsiteX576" fmla="*/ 321570 w 7467600"/>
              <a:gd name="connsiteY576" fmla="*/ 1861610 h 6858000"/>
              <a:gd name="connsiteX577" fmla="*/ 294281 w 7467600"/>
              <a:gd name="connsiteY577" fmla="*/ 1440658 h 6858000"/>
              <a:gd name="connsiteX578" fmla="*/ 278707 w 7467600"/>
              <a:gd name="connsiteY578" fmla="*/ 1352270 h 6858000"/>
              <a:gd name="connsiteX579" fmla="*/ 1423821 w 7467600"/>
              <a:gd name="connsiteY579" fmla="*/ 1351958 h 6858000"/>
              <a:gd name="connsiteX580" fmla="*/ 1638521 w 7467600"/>
              <a:gd name="connsiteY580" fmla="*/ 1908470 h 6858000"/>
              <a:gd name="connsiteX581" fmla="*/ 1754199 w 7467600"/>
              <a:gd name="connsiteY581" fmla="*/ 2149284 h 6858000"/>
              <a:gd name="connsiteX582" fmla="*/ 1908359 w 7467600"/>
              <a:gd name="connsiteY582" fmla="*/ 2364988 h 6858000"/>
              <a:gd name="connsiteX583" fmla="*/ 1647661 w 7467600"/>
              <a:gd name="connsiteY583" fmla="*/ 1825945 h 6858000"/>
              <a:gd name="connsiteX584" fmla="*/ 1423821 w 7467600"/>
              <a:gd name="connsiteY584" fmla="*/ 1351958 h 6858000"/>
              <a:gd name="connsiteX585" fmla="*/ 1431890 w 7467600"/>
              <a:gd name="connsiteY585" fmla="*/ 1306475 h 6858000"/>
              <a:gd name="connsiteX586" fmla="*/ 1507597 w 7467600"/>
              <a:gd name="connsiteY586" fmla="*/ 1446132 h 6858000"/>
              <a:gd name="connsiteX587" fmla="*/ 1674586 w 7467600"/>
              <a:gd name="connsiteY587" fmla="*/ 1813832 h 6858000"/>
              <a:gd name="connsiteX588" fmla="*/ 1815950 w 7467600"/>
              <a:gd name="connsiteY588" fmla="*/ 2128564 h 6858000"/>
              <a:gd name="connsiteX589" fmla="*/ 1984242 w 7467600"/>
              <a:gd name="connsiteY589" fmla="*/ 2430829 h 6858000"/>
              <a:gd name="connsiteX590" fmla="*/ 2014023 w 7467600"/>
              <a:gd name="connsiteY590" fmla="*/ 2450995 h 6858000"/>
              <a:gd name="connsiteX591" fmla="*/ 1747337 w 7467600"/>
              <a:gd name="connsiteY591" fmla="*/ 1855264 h 6858000"/>
              <a:gd name="connsiteX592" fmla="*/ 1533749 w 7467600"/>
              <a:gd name="connsiteY592" fmla="*/ 1478656 h 6858000"/>
              <a:gd name="connsiteX593" fmla="*/ 1431890 w 7467600"/>
              <a:gd name="connsiteY593" fmla="*/ 1306475 h 6858000"/>
              <a:gd name="connsiteX594" fmla="*/ 5052692 w 7467600"/>
              <a:gd name="connsiteY594" fmla="*/ 1292994 h 6858000"/>
              <a:gd name="connsiteX595" fmla="*/ 5200661 w 7467600"/>
              <a:gd name="connsiteY595" fmla="*/ 1635186 h 6858000"/>
              <a:gd name="connsiteX596" fmla="*/ 5297138 w 7467600"/>
              <a:gd name="connsiteY596" fmla="*/ 1906351 h 6858000"/>
              <a:gd name="connsiteX597" fmla="*/ 5052692 w 7467600"/>
              <a:gd name="connsiteY597" fmla="*/ 1292994 h 6858000"/>
              <a:gd name="connsiteX598" fmla="*/ 5009948 w 7467600"/>
              <a:gd name="connsiteY598" fmla="*/ 1273619 h 6858000"/>
              <a:gd name="connsiteX599" fmla="*/ 5121777 w 7467600"/>
              <a:gd name="connsiteY599" fmla="*/ 1654213 h 6858000"/>
              <a:gd name="connsiteX600" fmla="*/ 5293545 w 7467600"/>
              <a:gd name="connsiteY600" fmla="*/ 2072247 h 6858000"/>
              <a:gd name="connsiteX601" fmla="*/ 5294042 w 7467600"/>
              <a:gd name="connsiteY601" fmla="*/ 2065019 h 6858000"/>
              <a:gd name="connsiteX602" fmla="*/ 5171936 w 7467600"/>
              <a:gd name="connsiteY602" fmla="*/ 1647613 h 6858000"/>
              <a:gd name="connsiteX603" fmla="*/ 5009948 w 7467600"/>
              <a:gd name="connsiteY603" fmla="*/ 1273619 h 6858000"/>
              <a:gd name="connsiteX604" fmla="*/ 655236 w 7467600"/>
              <a:gd name="connsiteY604" fmla="*/ 1268632 h 6858000"/>
              <a:gd name="connsiteX605" fmla="*/ 839521 w 7467600"/>
              <a:gd name="connsiteY605" fmla="*/ 1685315 h 6858000"/>
              <a:gd name="connsiteX606" fmla="*/ 1109416 w 7467600"/>
              <a:gd name="connsiteY606" fmla="*/ 2061663 h 6858000"/>
              <a:gd name="connsiteX607" fmla="*/ 1298300 w 7467600"/>
              <a:gd name="connsiteY607" fmla="*/ 2247742 h 6858000"/>
              <a:gd name="connsiteX608" fmla="*/ 1125871 w 7467600"/>
              <a:gd name="connsiteY608" fmla="*/ 1989513 h 6858000"/>
              <a:gd name="connsiteX609" fmla="*/ 981574 w 7467600"/>
              <a:gd name="connsiteY609" fmla="*/ 1783157 h 6858000"/>
              <a:gd name="connsiteX610" fmla="*/ 922198 w 7467600"/>
              <a:gd name="connsiteY610" fmla="*/ 1677437 h 6858000"/>
              <a:gd name="connsiteX611" fmla="*/ 869293 w 7467600"/>
              <a:gd name="connsiteY611" fmla="*/ 1583214 h 6858000"/>
              <a:gd name="connsiteX612" fmla="*/ 751431 w 7467600"/>
              <a:gd name="connsiteY612" fmla="*/ 1405731 h 6858000"/>
              <a:gd name="connsiteX613" fmla="*/ 655236 w 7467600"/>
              <a:gd name="connsiteY613" fmla="*/ 1268632 h 6858000"/>
              <a:gd name="connsiteX614" fmla="*/ 6516292 w 7467600"/>
              <a:gd name="connsiteY614" fmla="*/ 1263064 h 6858000"/>
              <a:gd name="connsiteX615" fmla="*/ 5736320 w 7467600"/>
              <a:gd name="connsiteY615" fmla="*/ 1501803 h 6858000"/>
              <a:gd name="connsiteX616" fmla="*/ 6516292 w 7467600"/>
              <a:gd name="connsiteY616" fmla="*/ 1263064 h 6858000"/>
              <a:gd name="connsiteX617" fmla="*/ 291466 w 7467600"/>
              <a:gd name="connsiteY617" fmla="*/ 1250369 h 6858000"/>
              <a:gd name="connsiteX618" fmla="*/ 323180 w 7467600"/>
              <a:gd name="connsiteY618" fmla="*/ 1435283 h 6858000"/>
              <a:gd name="connsiteX619" fmla="*/ 349381 w 7467600"/>
              <a:gd name="connsiteY619" fmla="*/ 1875041 h 6858000"/>
              <a:gd name="connsiteX620" fmla="*/ 374363 w 7467600"/>
              <a:gd name="connsiteY620" fmla="*/ 1506494 h 6858000"/>
              <a:gd name="connsiteX621" fmla="*/ 302168 w 7467600"/>
              <a:gd name="connsiteY621" fmla="*/ 1274495 h 6858000"/>
              <a:gd name="connsiteX622" fmla="*/ 291466 w 7467600"/>
              <a:gd name="connsiteY622" fmla="*/ 1250369 h 6858000"/>
              <a:gd name="connsiteX623" fmla="*/ 678222 w 7467600"/>
              <a:gd name="connsiteY623" fmla="*/ 1248670 h 6858000"/>
              <a:gd name="connsiteX624" fmla="*/ 775536 w 7467600"/>
              <a:gd name="connsiteY624" fmla="*/ 1388015 h 6858000"/>
              <a:gd name="connsiteX625" fmla="*/ 894529 w 7467600"/>
              <a:gd name="connsiteY625" fmla="*/ 1567739 h 6858000"/>
              <a:gd name="connsiteX626" fmla="*/ 948000 w 7467600"/>
              <a:gd name="connsiteY626" fmla="*/ 1663088 h 6858000"/>
              <a:gd name="connsiteX627" fmla="*/ 1006812 w 7467600"/>
              <a:gd name="connsiteY627" fmla="*/ 1767683 h 6858000"/>
              <a:gd name="connsiteX628" fmla="*/ 1149133 w 7467600"/>
              <a:gd name="connsiteY628" fmla="*/ 1971513 h 6858000"/>
              <a:gd name="connsiteX629" fmla="*/ 1333952 w 7467600"/>
              <a:gd name="connsiteY629" fmla="*/ 2251620 h 6858000"/>
              <a:gd name="connsiteX630" fmla="*/ 1337329 w 7467600"/>
              <a:gd name="connsiteY630" fmla="*/ 2258350 h 6858000"/>
              <a:gd name="connsiteX631" fmla="*/ 1014726 w 7467600"/>
              <a:gd name="connsiteY631" fmla="*/ 1615556 h 6858000"/>
              <a:gd name="connsiteX632" fmla="*/ 678222 w 7467600"/>
              <a:gd name="connsiteY632" fmla="*/ 1248670 h 6858000"/>
              <a:gd name="connsiteX633" fmla="*/ 6691602 w 7467600"/>
              <a:gd name="connsiteY633" fmla="*/ 1140573 h 6858000"/>
              <a:gd name="connsiteX634" fmla="*/ 6571100 w 7467600"/>
              <a:gd name="connsiteY634" fmla="*/ 1183662 h 6858000"/>
              <a:gd name="connsiteX635" fmla="*/ 6241687 w 7467600"/>
              <a:gd name="connsiteY635" fmla="*/ 1257600 h 6858000"/>
              <a:gd name="connsiteX636" fmla="*/ 5693009 w 7467600"/>
              <a:gd name="connsiteY636" fmla="*/ 1478256 h 6858000"/>
              <a:gd name="connsiteX637" fmla="*/ 6548420 w 7467600"/>
              <a:gd name="connsiteY637" fmla="*/ 1214599 h 6858000"/>
              <a:gd name="connsiteX638" fmla="*/ 6605473 w 7467600"/>
              <a:gd name="connsiteY638" fmla="*/ 1184686 h 6858000"/>
              <a:gd name="connsiteX639" fmla="*/ 6691602 w 7467600"/>
              <a:gd name="connsiteY639" fmla="*/ 1140573 h 6858000"/>
              <a:gd name="connsiteX640" fmla="*/ 4002475 w 7467600"/>
              <a:gd name="connsiteY640" fmla="*/ 1037802 h 6858000"/>
              <a:gd name="connsiteX641" fmla="*/ 4000324 w 7467600"/>
              <a:gd name="connsiteY641" fmla="*/ 1039362 h 6858000"/>
              <a:gd name="connsiteX642" fmla="*/ 4002862 w 7467600"/>
              <a:gd name="connsiteY642" fmla="*/ 1042866 h 6858000"/>
              <a:gd name="connsiteX643" fmla="*/ 4002475 w 7467600"/>
              <a:gd name="connsiteY643" fmla="*/ 1037802 h 6858000"/>
              <a:gd name="connsiteX644" fmla="*/ 506322 w 7467600"/>
              <a:gd name="connsiteY644" fmla="*/ 1020997 h 6858000"/>
              <a:gd name="connsiteX645" fmla="*/ 533068 w 7467600"/>
              <a:gd name="connsiteY645" fmla="*/ 1029409 h 6858000"/>
              <a:gd name="connsiteX646" fmla="*/ 1232525 w 7467600"/>
              <a:gd name="connsiteY646" fmla="*/ 1804675 h 6858000"/>
              <a:gd name="connsiteX647" fmla="*/ 1388858 w 7467600"/>
              <a:gd name="connsiteY647" fmla="*/ 2368011 h 6858000"/>
              <a:gd name="connsiteX648" fmla="*/ 1384098 w 7467600"/>
              <a:gd name="connsiteY648" fmla="*/ 2378125 h 6858000"/>
              <a:gd name="connsiteX649" fmla="*/ 1425393 w 7467600"/>
              <a:gd name="connsiteY649" fmla="*/ 2589124 h 6858000"/>
              <a:gd name="connsiteX650" fmla="*/ 1424001 w 7467600"/>
              <a:gd name="connsiteY650" fmla="*/ 2597541 h 6858000"/>
              <a:gd name="connsiteX651" fmla="*/ 2152729 w 7467600"/>
              <a:gd name="connsiteY651" fmla="*/ 2864487 h 6858000"/>
              <a:gd name="connsiteX652" fmla="*/ 2020609 w 7467600"/>
              <a:gd name="connsiteY652" fmla="*/ 2539671 h 6858000"/>
              <a:gd name="connsiteX653" fmla="*/ 2018920 w 7467600"/>
              <a:gd name="connsiteY653" fmla="*/ 2536309 h 6858000"/>
              <a:gd name="connsiteX654" fmla="*/ 1342441 w 7467600"/>
              <a:gd name="connsiteY654" fmla="*/ 1173017 h 6858000"/>
              <a:gd name="connsiteX655" fmla="*/ 1367925 w 7467600"/>
              <a:gd name="connsiteY655" fmla="*/ 1135648 h 6858000"/>
              <a:gd name="connsiteX656" fmla="*/ 1771401 w 7467600"/>
              <a:gd name="connsiteY656" fmla="*/ 1806673 h 6858000"/>
              <a:gd name="connsiteX657" fmla="*/ 1972385 w 7467600"/>
              <a:gd name="connsiteY657" fmla="*/ 2198735 h 6858000"/>
              <a:gd name="connsiteX658" fmla="*/ 2040892 w 7467600"/>
              <a:gd name="connsiteY658" fmla="*/ 2405205 h 6858000"/>
              <a:gd name="connsiteX659" fmla="*/ 2131689 w 7467600"/>
              <a:gd name="connsiteY659" fmla="*/ 1936926 h 6858000"/>
              <a:gd name="connsiteX660" fmla="*/ 2454820 w 7467600"/>
              <a:gd name="connsiteY660" fmla="*/ 1248808 h 6858000"/>
              <a:gd name="connsiteX661" fmla="*/ 2492512 w 7467600"/>
              <a:gd name="connsiteY661" fmla="*/ 1302920 h 6858000"/>
              <a:gd name="connsiteX662" fmla="*/ 2081216 w 7467600"/>
              <a:gd name="connsiteY662" fmla="*/ 2527513 h 6858000"/>
              <a:gd name="connsiteX663" fmla="*/ 2081211 w 7467600"/>
              <a:gd name="connsiteY663" fmla="*/ 2528916 h 6858000"/>
              <a:gd name="connsiteX664" fmla="*/ 2199067 w 7467600"/>
              <a:gd name="connsiteY664" fmla="*/ 2884061 h 6858000"/>
              <a:gd name="connsiteX665" fmla="*/ 3192586 w 7467600"/>
              <a:gd name="connsiteY665" fmla="*/ 3411496 h 6858000"/>
              <a:gd name="connsiteX666" fmla="*/ 3182620 w 7467600"/>
              <a:gd name="connsiteY666" fmla="*/ 3483279 h 6858000"/>
              <a:gd name="connsiteX667" fmla="*/ 2435119 w 7467600"/>
              <a:gd name="connsiteY667" fmla="*/ 3080173 h 6858000"/>
              <a:gd name="connsiteX668" fmla="*/ 2410152 w 7467600"/>
              <a:gd name="connsiteY668" fmla="*/ 3063751 h 6858000"/>
              <a:gd name="connsiteX669" fmla="*/ 2408099 w 7467600"/>
              <a:gd name="connsiteY669" fmla="*/ 3064403 h 6858000"/>
              <a:gd name="connsiteX670" fmla="*/ 2407218 w 7467600"/>
              <a:gd name="connsiteY670" fmla="*/ 3070324 h 6858000"/>
              <a:gd name="connsiteX671" fmla="*/ 2380138 w 7467600"/>
              <a:gd name="connsiteY671" fmla="*/ 3099341 h 6858000"/>
              <a:gd name="connsiteX672" fmla="*/ 1765923 w 7467600"/>
              <a:gd name="connsiteY672" fmla="*/ 3581043 h 6858000"/>
              <a:gd name="connsiteX673" fmla="*/ 1702258 w 7467600"/>
              <a:gd name="connsiteY673" fmla="*/ 3612286 h 6858000"/>
              <a:gd name="connsiteX674" fmla="*/ 1538370 w 7467600"/>
              <a:gd name="connsiteY674" fmla="*/ 3811804 h 6858000"/>
              <a:gd name="connsiteX675" fmla="*/ 542867 w 7467600"/>
              <a:gd name="connsiteY675" fmla="*/ 4944092 h 6858000"/>
              <a:gd name="connsiteX676" fmla="*/ 515800 w 7467600"/>
              <a:gd name="connsiteY676" fmla="*/ 4862180 h 6858000"/>
              <a:gd name="connsiteX677" fmla="*/ 909145 w 7467600"/>
              <a:gd name="connsiteY677" fmla="*/ 4199225 h 6858000"/>
              <a:gd name="connsiteX678" fmla="*/ 1214067 w 7467600"/>
              <a:gd name="connsiteY678" fmla="*/ 3908561 h 6858000"/>
              <a:gd name="connsiteX679" fmla="*/ 640967 w 7467600"/>
              <a:gd name="connsiteY679" fmla="*/ 4105601 h 6858000"/>
              <a:gd name="connsiteX680" fmla="*/ 112563 w 7467600"/>
              <a:gd name="connsiteY680" fmla="*/ 4396952 h 6858000"/>
              <a:gd name="connsiteX681" fmla="*/ 0 w 7467600"/>
              <a:gd name="connsiteY681" fmla="*/ 4466006 h 6858000"/>
              <a:gd name="connsiteX682" fmla="*/ 0 w 7467600"/>
              <a:gd name="connsiteY682" fmla="*/ 4233763 h 6858000"/>
              <a:gd name="connsiteX683" fmla="*/ 36881 w 7467600"/>
              <a:gd name="connsiteY683" fmla="*/ 4200118 h 6858000"/>
              <a:gd name="connsiteX684" fmla="*/ 910534 w 7467600"/>
              <a:gd name="connsiteY684" fmla="*/ 3629753 h 6858000"/>
              <a:gd name="connsiteX685" fmla="*/ 1578717 w 7467600"/>
              <a:gd name="connsiteY685" fmla="*/ 3575982 h 6858000"/>
              <a:gd name="connsiteX686" fmla="*/ 2338780 w 7467600"/>
              <a:gd name="connsiteY686" fmla="*/ 3033725 h 6858000"/>
              <a:gd name="connsiteX687" fmla="*/ 1807991 w 7467600"/>
              <a:gd name="connsiteY687" fmla="*/ 2807184 h 6858000"/>
              <a:gd name="connsiteX688" fmla="*/ 1416358 w 7467600"/>
              <a:gd name="connsiteY688" fmla="*/ 3112571 h 6858000"/>
              <a:gd name="connsiteX689" fmla="*/ 939066 w 7467600"/>
              <a:gd name="connsiteY689" fmla="*/ 3378798 h 6858000"/>
              <a:gd name="connsiteX690" fmla="*/ 115099 w 7467600"/>
              <a:gd name="connsiteY690" fmla="*/ 3607650 h 6858000"/>
              <a:gd name="connsiteX691" fmla="*/ 97284 w 7467600"/>
              <a:gd name="connsiteY691" fmla="*/ 3520393 h 6858000"/>
              <a:gd name="connsiteX692" fmla="*/ 922050 w 7467600"/>
              <a:gd name="connsiteY692" fmla="*/ 3074867 h 6858000"/>
              <a:gd name="connsiteX693" fmla="*/ 1405265 w 7467600"/>
              <a:gd name="connsiteY693" fmla="*/ 3016319 h 6858000"/>
              <a:gd name="connsiteX694" fmla="*/ 1407512 w 7467600"/>
              <a:gd name="connsiteY694" fmla="*/ 3018001 h 6858000"/>
              <a:gd name="connsiteX695" fmla="*/ 1726266 w 7467600"/>
              <a:gd name="connsiteY695" fmla="*/ 2777274 h 6858000"/>
              <a:gd name="connsiteX696" fmla="*/ 625390 w 7467600"/>
              <a:gd name="connsiteY696" fmla="*/ 2514541 h 6858000"/>
              <a:gd name="connsiteX697" fmla="*/ 619799 w 7467600"/>
              <a:gd name="connsiteY697" fmla="*/ 2527180 h 6858000"/>
              <a:gd name="connsiteX698" fmla="*/ 310030 w 7467600"/>
              <a:gd name="connsiteY698" fmla="*/ 2771818 h 6858000"/>
              <a:gd name="connsiteX699" fmla="*/ 173877 w 7467600"/>
              <a:gd name="connsiteY699" fmla="*/ 2937056 h 6858000"/>
              <a:gd name="connsiteX700" fmla="*/ 77889 w 7467600"/>
              <a:gd name="connsiteY700" fmla="*/ 3138440 h 6858000"/>
              <a:gd name="connsiteX701" fmla="*/ 0 w 7467600"/>
              <a:gd name="connsiteY701" fmla="*/ 3271395 h 6858000"/>
              <a:gd name="connsiteX702" fmla="*/ 0 w 7467600"/>
              <a:gd name="connsiteY702" fmla="*/ 3153002 h 6858000"/>
              <a:gd name="connsiteX703" fmla="*/ 2386 w 7467600"/>
              <a:gd name="connsiteY703" fmla="*/ 3149203 h 6858000"/>
              <a:gd name="connsiteX704" fmla="*/ 89753 w 7467600"/>
              <a:gd name="connsiteY704" fmla="*/ 2987702 h 6858000"/>
              <a:gd name="connsiteX705" fmla="*/ 76869 w 7467600"/>
              <a:gd name="connsiteY705" fmla="*/ 3005404 h 6858000"/>
              <a:gd name="connsiteX706" fmla="*/ 32049 w 7467600"/>
              <a:gd name="connsiteY706" fmla="*/ 3065814 h 6858000"/>
              <a:gd name="connsiteX707" fmla="*/ 0 w 7467600"/>
              <a:gd name="connsiteY707" fmla="*/ 3108744 h 6858000"/>
              <a:gd name="connsiteX708" fmla="*/ 0 w 7467600"/>
              <a:gd name="connsiteY708" fmla="*/ 3058059 h 6858000"/>
              <a:gd name="connsiteX709" fmla="*/ 7610 w 7467600"/>
              <a:gd name="connsiteY709" fmla="*/ 3047889 h 6858000"/>
              <a:gd name="connsiteX710" fmla="*/ 52419 w 7467600"/>
              <a:gd name="connsiteY710" fmla="*/ 2987479 h 6858000"/>
              <a:gd name="connsiteX711" fmla="*/ 59142 w 7467600"/>
              <a:gd name="connsiteY711" fmla="*/ 2978488 h 6858000"/>
              <a:gd name="connsiteX712" fmla="*/ 0 w 7467600"/>
              <a:gd name="connsiteY712" fmla="*/ 3015334 h 6858000"/>
              <a:gd name="connsiteX713" fmla="*/ 0 w 7467600"/>
              <a:gd name="connsiteY713" fmla="*/ 2914286 h 6858000"/>
              <a:gd name="connsiteX714" fmla="*/ 36383 w 7467600"/>
              <a:gd name="connsiteY714" fmla="*/ 2901128 h 6858000"/>
              <a:gd name="connsiteX715" fmla="*/ 156329 w 7467600"/>
              <a:gd name="connsiteY715" fmla="*/ 2840533 h 6858000"/>
              <a:gd name="connsiteX716" fmla="*/ 358355 w 7467600"/>
              <a:gd name="connsiteY716" fmla="*/ 2620471 h 6858000"/>
              <a:gd name="connsiteX717" fmla="*/ 510577 w 7467600"/>
              <a:gd name="connsiteY717" fmla="*/ 2501244 h 6858000"/>
              <a:gd name="connsiteX718" fmla="*/ 211967 w 7467600"/>
              <a:gd name="connsiteY718" fmla="*/ 2479171 h 6858000"/>
              <a:gd name="connsiteX719" fmla="*/ 0 w 7467600"/>
              <a:gd name="connsiteY719" fmla="*/ 2476398 h 6858000"/>
              <a:gd name="connsiteX720" fmla="*/ 0 w 7467600"/>
              <a:gd name="connsiteY720" fmla="*/ 2389189 h 6858000"/>
              <a:gd name="connsiteX721" fmla="*/ 103062 w 7467600"/>
              <a:gd name="connsiteY721" fmla="*/ 2389518 h 6858000"/>
              <a:gd name="connsiteX722" fmla="*/ 510734 w 7467600"/>
              <a:gd name="connsiteY722" fmla="*/ 2416201 h 6858000"/>
              <a:gd name="connsiteX723" fmla="*/ 279257 w 7467600"/>
              <a:gd name="connsiteY723" fmla="*/ 2092102 h 6858000"/>
              <a:gd name="connsiteX724" fmla="*/ 65265 w 7467600"/>
              <a:gd name="connsiteY724" fmla="*/ 2006049 h 6858000"/>
              <a:gd name="connsiteX725" fmla="*/ 0 w 7467600"/>
              <a:gd name="connsiteY725" fmla="*/ 1982532 h 6858000"/>
              <a:gd name="connsiteX726" fmla="*/ 0 w 7467600"/>
              <a:gd name="connsiteY726" fmla="*/ 1912789 h 6858000"/>
              <a:gd name="connsiteX727" fmla="*/ 97460 w 7467600"/>
              <a:gd name="connsiteY727" fmla="*/ 1953725 h 6858000"/>
              <a:gd name="connsiteX728" fmla="*/ 221272 w 7467600"/>
              <a:gd name="connsiteY728" fmla="*/ 1980766 h 6858000"/>
              <a:gd name="connsiteX729" fmla="*/ 116765 w 7467600"/>
              <a:gd name="connsiteY729" fmla="*/ 1911033 h 6858000"/>
              <a:gd name="connsiteX730" fmla="*/ 16405 w 7467600"/>
              <a:gd name="connsiteY730" fmla="*/ 1803412 h 6858000"/>
              <a:gd name="connsiteX731" fmla="*/ 0 w 7467600"/>
              <a:gd name="connsiteY731" fmla="*/ 1784777 h 6858000"/>
              <a:gd name="connsiteX732" fmla="*/ 0 w 7467600"/>
              <a:gd name="connsiteY732" fmla="*/ 1740082 h 6858000"/>
              <a:gd name="connsiteX733" fmla="*/ 39394 w 7467600"/>
              <a:gd name="connsiteY733" fmla="*/ 1784856 h 6858000"/>
              <a:gd name="connsiteX734" fmla="*/ 135813 w 7467600"/>
              <a:gd name="connsiteY734" fmla="*/ 1888838 h 6858000"/>
              <a:gd name="connsiteX735" fmla="*/ 242575 w 7467600"/>
              <a:gd name="connsiteY735" fmla="*/ 1958841 h 6858000"/>
              <a:gd name="connsiteX736" fmla="*/ 82197 w 7467600"/>
              <a:gd name="connsiteY736" fmla="*/ 1754826 h 6858000"/>
              <a:gd name="connsiteX737" fmla="*/ 0 w 7467600"/>
              <a:gd name="connsiteY737" fmla="*/ 1679650 h 6858000"/>
              <a:gd name="connsiteX738" fmla="*/ 0 w 7467600"/>
              <a:gd name="connsiteY738" fmla="*/ 1602463 h 6858000"/>
              <a:gd name="connsiteX739" fmla="*/ 84689 w 7467600"/>
              <a:gd name="connsiteY739" fmla="*/ 1677442 h 6858000"/>
              <a:gd name="connsiteX740" fmla="*/ 298437 w 7467600"/>
              <a:gd name="connsiteY740" fmla="*/ 1968019 h 6858000"/>
              <a:gd name="connsiteX741" fmla="*/ 227269 w 7467600"/>
              <a:gd name="connsiteY741" fmla="*/ 1114064 h 6858000"/>
              <a:gd name="connsiteX742" fmla="*/ 248003 w 7467600"/>
              <a:gd name="connsiteY742" fmla="*/ 1089613 h 6858000"/>
              <a:gd name="connsiteX743" fmla="*/ 427020 w 7467600"/>
              <a:gd name="connsiteY743" fmla="*/ 1619803 h 6858000"/>
              <a:gd name="connsiteX744" fmla="*/ 340345 w 7467600"/>
              <a:gd name="connsiteY744" fmla="*/ 2027739 h 6858000"/>
              <a:gd name="connsiteX745" fmla="*/ 360865 w 7467600"/>
              <a:gd name="connsiteY745" fmla="*/ 2044827 h 6858000"/>
              <a:gd name="connsiteX746" fmla="*/ 560414 w 7467600"/>
              <a:gd name="connsiteY746" fmla="*/ 2421457 h 6858000"/>
              <a:gd name="connsiteX747" fmla="*/ 1359703 w 7467600"/>
              <a:gd name="connsiteY747" fmla="*/ 2578554 h 6858000"/>
              <a:gd name="connsiteX748" fmla="*/ 1359422 w 7467600"/>
              <a:gd name="connsiteY748" fmla="*/ 2577994 h 6858000"/>
              <a:gd name="connsiteX749" fmla="*/ 828701 w 7467600"/>
              <a:gd name="connsiteY749" fmla="*/ 1839520 h 6858000"/>
              <a:gd name="connsiteX750" fmla="*/ 494427 w 7467600"/>
              <a:gd name="connsiteY750" fmla="*/ 1092333 h 6858000"/>
              <a:gd name="connsiteX751" fmla="*/ 506322 w 7467600"/>
              <a:gd name="connsiteY751" fmla="*/ 1020997 h 6858000"/>
              <a:gd name="connsiteX752" fmla="*/ 4570198 w 7467600"/>
              <a:gd name="connsiteY752" fmla="*/ 978081 h 6858000"/>
              <a:gd name="connsiteX753" fmla="*/ 4523691 w 7467600"/>
              <a:gd name="connsiteY753" fmla="*/ 1127776 h 6858000"/>
              <a:gd name="connsiteX754" fmla="*/ 4509875 w 7467600"/>
              <a:gd name="connsiteY754" fmla="*/ 1167552 h 6858000"/>
              <a:gd name="connsiteX755" fmla="*/ 4478168 w 7467600"/>
              <a:gd name="connsiteY755" fmla="*/ 1260735 h 6858000"/>
              <a:gd name="connsiteX756" fmla="*/ 4409309 w 7467600"/>
              <a:gd name="connsiteY756" fmla="*/ 1666996 h 6858000"/>
              <a:gd name="connsiteX757" fmla="*/ 4370031 w 7467600"/>
              <a:gd name="connsiteY757" fmla="*/ 1955666 h 6858000"/>
              <a:gd name="connsiteX758" fmla="*/ 4570198 w 7467600"/>
              <a:gd name="connsiteY758" fmla="*/ 978081 h 6858000"/>
              <a:gd name="connsiteX759" fmla="*/ 4557898 w 7467600"/>
              <a:gd name="connsiteY759" fmla="*/ 900011 h 6858000"/>
              <a:gd name="connsiteX760" fmla="*/ 4344840 w 7467600"/>
              <a:gd name="connsiteY760" fmla="*/ 1922038 h 6858000"/>
              <a:gd name="connsiteX761" fmla="*/ 4378710 w 7467600"/>
              <a:gd name="connsiteY761" fmla="*/ 1665516 h 6858000"/>
              <a:gd name="connsiteX762" fmla="*/ 4448798 w 7467600"/>
              <a:gd name="connsiteY762" fmla="*/ 1253024 h 6858000"/>
              <a:gd name="connsiteX763" fmla="*/ 4480315 w 7467600"/>
              <a:gd name="connsiteY763" fmla="*/ 1158454 h 6858000"/>
              <a:gd name="connsiteX764" fmla="*/ 4494133 w 7467600"/>
              <a:gd name="connsiteY764" fmla="*/ 1118676 h 6858000"/>
              <a:gd name="connsiteX765" fmla="*/ 4557898 w 7467600"/>
              <a:gd name="connsiteY765" fmla="*/ 900011 h 6858000"/>
              <a:gd name="connsiteX766" fmla="*/ 5870151 w 7467600"/>
              <a:gd name="connsiteY766" fmla="*/ 898890 h 6858000"/>
              <a:gd name="connsiteX767" fmla="*/ 5861335 w 7467600"/>
              <a:gd name="connsiteY767" fmla="*/ 899177 h 6858000"/>
              <a:gd name="connsiteX768" fmla="*/ 5843702 w 7467600"/>
              <a:gd name="connsiteY768" fmla="*/ 899748 h 6858000"/>
              <a:gd name="connsiteX769" fmla="*/ 5651107 w 7467600"/>
              <a:gd name="connsiteY769" fmla="*/ 920306 h 6858000"/>
              <a:gd name="connsiteX770" fmla="*/ 5459407 w 7467600"/>
              <a:gd name="connsiteY770" fmla="*/ 940975 h 6858000"/>
              <a:gd name="connsiteX771" fmla="*/ 5374846 w 7467600"/>
              <a:gd name="connsiteY771" fmla="*/ 941988 h 6858000"/>
              <a:gd name="connsiteX772" fmla="*/ 5256105 w 7467600"/>
              <a:gd name="connsiteY772" fmla="*/ 945632 h 6858000"/>
              <a:gd name="connsiteX773" fmla="*/ 5107071 w 7467600"/>
              <a:gd name="connsiteY773" fmla="*/ 969720 h 6858000"/>
              <a:gd name="connsiteX774" fmla="*/ 4998681 w 7467600"/>
              <a:gd name="connsiteY774" fmla="*/ 988771 h 6858000"/>
              <a:gd name="connsiteX775" fmla="*/ 5870151 w 7467600"/>
              <a:gd name="connsiteY775" fmla="*/ 898890 h 6858000"/>
              <a:gd name="connsiteX776" fmla="*/ 5504425 w 7467600"/>
              <a:gd name="connsiteY776" fmla="*/ 848067 h 6858000"/>
              <a:gd name="connsiteX777" fmla="*/ 4968849 w 7467600"/>
              <a:gd name="connsiteY777" fmla="*/ 962318 h 6858000"/>
              <a:gd name="connsiteX778" fmla="*/ 5104039 w 7467600"/>
              <a:gd name="connsiteY778" fmla="*/ 940634 h 6858000"/>
              <a:gd name="connsiteX779" fmla="*/ 5256311 w 7467600"/>
              <a:gd name="connsiteY779" fmla="*/ 916490 h 6858000"/>
              <a:gd name="connsiteX780" fmla="*/ 5377381 w 7467600"/>
              <a:gd name="connsiteY780" fmla="*/ 912671 h 6858000"/>
              <a:gd name="connsiteX781" fmla="*/ 5460148 w 7467600"/>
              <a:gd name="connsiteY781" fmla="*/ 911442 h 6858000"/>
              <a:gd name="connsiteX782" fmla="*/ 5648971 w 7467600"/>
              <a:gd name="connsiteY782" fmla="*/ 891331 h 6858000"/>
              <a:gd name="connsiteX783" fmla="*/ 5844807 w 7467600"/>
              <a:gd name="connsiteY783" fmla="*/ 870718 h 6858000"/>
              <a:gd name="connsiteX784" fmla="*/ 5862975 w 7467600"/>
              <a:gd name="connsiteY784" fmla="*/ 869756 h 6858000"/>
              <a:gd name="connsiteX785" fmla="*/ 5920887 w 7467600"/>
              <a:gd name="connsiteY785" fmla="*/ 865929 h 6858000"/>
              <a:gd name="connsiteX786" fmla="*/ 5504425 w 7467600"/>
              <a:gd name="connsiteY786" fmla="*/ 848067 h 6858000"/>
              <a:gd name="connsiteX787" fmla="*/ 3607114 w 7467600"/>
              <a:gd name="connsiteY787" fmla="*/ 467441 h 6858000"/>
              <a:gd name="connsiteX788" fmla="*/ 3296242 w 7467600"/>
              <a:gd name="connsiteY788" fmla="*/ 807991 h 6858000"/>
              <a:gd name="connsiteX789" fmla="*/ 3174674 w 7467600"/>
              <a:gd name="connsiteY789" fmla="*/ 919759 h 6858000"/>
              <a:gd name="connsiteX790" fmla="*/ 3042978 w 7467600"/>
              <a:gd name="connsiteY790" fmla="*/ 1054894 h 6858000"/>
              <a:gd name="connsiteX791" fmla="*/ 2968914 w 7467600"/>
              <a:gd name="connsiteY791" fmla="*/ 1133756 h 6858000"/>
              <a:gd name="connsiteX792" fmla="*/ 3103823 w 7467600"/>
              <a:gd name="connsiteY792" fmla="*/ 1026814 h 6858000"/>
              <a:gd name="connsiteX793" fmla="*/ 3607114 w 7467600"/>
              <a:gd name="connsiteY793" fmla="*/ 467441 h 6858000"/>
              <a:gd name="connsiteX794" fmla="*/ 3744487 w 7467600"/>
              <a:gd name="connsiteY794" fmla="*/ 383136 h 6858000"/>
              <a:gd name="connsiteX795" fmla="*/ 3970213 w 7467600"/>
              <a:gd name="connsiteY795" fmla="*/ 995559 h 6858000"/>
              <a:gd name="connsiteX796" fmla="*/ 3744487 w 7467600"/>
              <a:gd name="connsiteY796" fmla="*/ 383136 h 6858000"/>
              <a:gd name="connsiteX797" fmla="*/ 3624562 w 7467600"/>
              <a:gd name="connsiteY797" fmla="*/ 367041 h 6858000"/>
              <a:gd name="connsiteX798" fmla="*/ 3489712 w 7467600"/>
              <a:gd name="connsiteY798" fmla="*/ 485386 h 6858000"/>
              <a:gd name="connsiteX799" fmla="*/ 3182994 w 7467600"/>
              <a:gd name="connsiteY799" fmla="*/ 828265 h 6858000"/>
              <a:gd name="connsiteX800" fmla="*/ 2892114 w 7467600"/>
              <a:gd name="connsiteY800" fmla="*/ 1172635 h 6858000"/>
              <a:gd name="connsiteX801" fmla="*/ 3021459 w 7467600"/>
              <a:gd name="connsiteY801" fmla="*/ 1035385 h 6858000"/>
              <a:gd name="connsiteX802" fmla="*/ 3153873 w 7467600"/>
              <a:gd name="connsiteY802" fmla="*/ 898971 h 6858000"/>
              <a:gd name="connsiteX803" fmla="*/ 3276511 w 7467600"/>
              <a:gd name="connsiteY803" fmla="*/ 786423 h 6858000"/>
              <a:gd name="connsiteX804" fmla="*/ 3584154 w 7467600"/>
              <a:gd name="connsiteY804" fmla="*/ 448218 h 6858000"/>
              <a:gd name="connsiteX805" fmla="*/ 3624562 w 7467600"/>
              <a:gd name="connsiteY805" fmla="*/ 367041 h 6858000"/>
              <a:gd name="connsiteX806" fmla="*/ 3766672 w 7467600"/>
              <a:gd name="connsiteY806" fmla="*/ 359429 h 6858000"/>
              <a:gd name="connsiteX807" fmla="*/ 3996338 w 7467600"/>
              <a:gd name="connsiteY807" fmla="*/ 968237 h 6858000"/>
              <a:gd name="connsiteX808" fmla="*/ 3766672 w 7467600"/>
              <a:gd name="connsiteY808" fmla="*/ 359429 h 6858000"/>
              <a:gd name="connsiteX809" fmla="*/ 5805386 w 7467600"/>
              <a:gd name="connsiteY809" fmla="*/ 239240 h 6858000"/>
              <a:gd name="connsiteX810" fmla="*/ 5736947 w 7467600"/>
              <a:gd name="connsiteY810" fmla="*/ 261367 h 6858000"/>
              <a:gd name="connsiteX811" fmla="*/ 5427012 w 7467600"/>
              <a:gd name="connsiteY811" fmla="*/ 311272 h 6858000"/>
              <a:gd name="connsiteX812" fmla="*/ 5147818 w 7467600"/>
              <a:gd name="connsiteY812" fmla="*/ 322112 h 6858000"/>
              <a:gd name="connsiteX813" fmla="*/ 5060854 w 7467600"/>
              <a:gd name="connsiteY813" fmla="*/ 311882 h 6858000"/>
              <a:gd name="connsiteX814" fmla="*/ 4945989 w 7467600"/>
              <a:gd name="connsiteY814" fmla="*/ 300516 h 6858000"/>
              <a:gd name="connsiteX815" fmla="*/ 5410479 w 7467600"/>
              <a:gd name="connsiteY815" fmla="*/ 348434 h 6858000"/>
              <a:gd name="connsiteX816" fmla="*/ 5805386 w 7467600"/>
              <a:gd name="connsiteY816" fmla="*/ 239240 h 6858000"/>
              <a:gd name="connsiteX817" fmla="*/ 5905192 w 7467600"/>
              <a:gd name="connsiteY817" fmla="*/ 163079 h 6858000"/>
              <a:gd name="connsiteX818" fmla="*/ 5865655 w 7467600"/>
              <a:gd name="connsiteY818" fmla="*/ 171901 h 6858000"/>
              <a:gd name="connsiteX819" fmla="*/ 5259740 w 7467600"/>
              <a:gd name="connsiteY819" fmla="*/ 257013 h 6858000"/>
              <a:gd name="connsiteX820" fmla="*/ 5208466 w 7467600"/>
              <a:gd name="connsiteY820" fmla="*/ 257550 h 6858000"/>
              <a:gd name="connsiteX821" fmla="*/ 4980204 w 7467600"/>
              <a:gd name="connsiteY821" fmla="*/ 271903 h 6858000"/>
              <a:gd name="connsiteX822" fmla="*/ 5068068 w 7467600"/>
              <a:gd name="connsiteY822" fmla="*/ 282244 h 6858000"/>
              <a:gd name="connsiteX823" fmla="*/ 5153231 w 7467600"/>
              <a:gd name="connsiteY823" fmla="*/ 292240 h 6858000"/>
              <a:gd name="connsiteX824" fmla="*/ 5426491 w 7467600"/>
              <a:gd name="connsiteY824" fmla="*/ 281128 h 6858000"/>
              <a:gd name="connsiteX825" fmla="*/ 5731212 w 7467600"/>
              <a:gd name="connsiteY825" fmla="*/ 231951 h 6858000"/>
              <a:gd name="connsiteX826" fmla="*/ 5905192 w 7467600"/>
              <a:gd name="connsiteY826" fmla="*/ 163079 h 6858000"/>
              <a:gd name="connsiteX827" fmla="*/ 5944437 w 7467600"/>
              <a:gd name="connsiteY827" fmla="*/ 113829 h 6858000"/>
              <a:gd name="connsiteX828" fmla="*/ 5825032 w 7467600"/>
              <a:gd name="connsiteY828" fmla="*/ 146405 h 6858000"/>
              <a:gd name="connsiteX829" fmla="*/ 4955599 w 7467600"/>
              <a:gd name="connsiteY829" fmla="*/ 247008 h 6858000"/>
              <a:gd name="connsiteX830" fmla="*/ 5210104 w 7467600"/>
              <a:gd name="connsiteY830" fmla="*/ 228123 h 6858000"/>
              <a:gd name="connsiteX831" fmla="*/ 5261015 w 7467600"/>
              <a:gd name="connsiteY831" fmla="*/ 227087 h 6858000"/>
              <a:gd name="connsiteX832" fmla="*/ 5861181 w 7467600"/>
              <a:gd name="connsiteY832" fmla="*/ 143093 h 6858000"/>
              <a:gd name="connsiteX833" fmla="*/ 5961252 w 7467600"/>
              <a:gd name="connsiteY833" fmla="*/ 114820 h 6858000"/>
              <a:gd name="connsiteX834" fmla="*/ 5944437 w 7467600"/>
              <a:gd name="connsiteY834" fmla="*/ 113829 h 6858000"/>
              <a:gd name="connsiteX835" fmla="*/ 3882765 w 7467600"/>
              <a:gd name="connsiteY835" fmla="*/ 0 h 6858000"/>
              <a:gd name="connsiteX836" fmla="*/ 3995099 w 7467600"/>
              <a:gd name="connsiteY836" fmla="*/ 0 h 6858000"/>
              <a:gd name="connsiteX837" fmla="*/ 4163818 w 7467600"/>
              <a:gd name="connsiteY837" fmla="*/ 234104 h 6858000"/>
              <a:gd name="connsiteX838" fmla="*/ 4172099 w 7467600"/>
              <a:gd name="connsiteY838" fmla="*/ 234207 h 6858000"/>
              <a:gd name="connsiteX839" fmla="*/ 4784282 w 7467600"/>
              <a:gd name="connsiteY839" fmla="*/ 276561 h 6858000"/>
              <a:gd name="connsiteX840" fmla="*/ 4801687 w 7467600"/>
              <a:gd name="connsiteY840" fmla="*/ 267764 h 6858000"/>
              <a:gd name="connsiteX841" fmla="*/ 6082788 w 7467600"/>
              <a:gd name="connsiteY841" fmla="*/ 64119 h 6858000"/>
              <a:gd name="connsiteX842" fmla="*/ 6099442 w 7467600"/>
              <a:gd name="connsiteY842" fmla="*/ 82568 h 6858000"/>
              <a:gd name="connsiteX843" fmla="*/ 4804137 w 7467600"/>
              <a:gd name="connsiteY843" fmla="*/ 320931 h 6858000"/>
              <a:gd name="connsiteX844" fmla="*/ 4227047 w 7467600"/>
              <a:gd name="connsiteY844" fmla="*/ 313415 h 6858000"/>
              <a:gd name="connsiteX845" fmla="*/ 4346041 w 7467600"/>
              <a:gd name="connsiteY845" fmla="*/ 456086 h 6858000"/>
              <a:gd name="connsiteX846" fmla="*/ 4870967 w 7467600"/>
              <a:gd name="connsiteY846" fmla="*/ 963061 h 6858000"/>
              <a:gd name="connsiteX847" fmla="*/ 4889647 w 7467600"/>
              <a:gd name="connsiteY847" fmla="*/ 957147 h 6858000"/>
              <a:gd name="connsiteX848" fmla="*/ 5422504 w 7467600"/>
              <a:gd name="connsiteY848" fmla="*/ 805191 h 6858000"/>
              <a:gd name="connsiteX849" fmla="*/ 6087656 w 7467600"/>
              <a:gd name="connsiteY849" fmla="*/ 826703 h 6858000"/>
              <a:gd name="connsiteX850" fmla="*/ 6058717 w 7467600"/>
              <a:gd name="connsiteY850" fmla="*/ 865992 h 6858000"/>
              <a:gd name="connsiteX851" fmla="*/ 4974153 w 7467600"/>
              <a:gd name="connsiteY851" fmla="*/ 1045456 h 6858000"/>
              <a:gd name="connsiteX852" fmla="*/ 5627835 w 7467600"/>
              <a:gd name="connsiteY852" fmla="*/ 1472077 h 6858000"/>
              <a:gd name="connsiteX853" fmla="*/ 5629817 w 7467600"/>
              <a:gd name="connsiteY853" fmla="*/ 1471412 h 6858000"/>
              <a:gd name="connsiteX854" fmla="*/ 5634124 w 7467600"/>
              <a:gd name="connsiteY854" fmla="*/ 1470572 h 6858000"/>
              <a:gd name="connsiteX855" fmla="*/ 5755832 w 7467600"/>
              <a:gd name="connsiteY855" fmla="*/ 1383886 h 6858000"/>
              <a:gd name="connsiteX856" fmla="*/ 6014186 w 7467600"/>
              <a:gd name="connsiteY856" fmla="*/ 1279799 h 6858000"/>
              <a:gd name="connsiteX857" fmla="*/ 6901619 w 7467600"/>
              <a:gd name="connsiteY857" fmla="*/ 1047874 h 6858000"/>
              <a:gd name="connsiteX858" fmla="*/ 6931566 w 7467600"/>
              <a:gd name="connsiteY858" fmla="*/ 1062034 h 6858000"/>
              <a:gd name="connsiteX859" fmla="*/ 5790982 w 7467600"/>
              <a:gd name="connsiteY859" fmla="*/ 1561380 h 6858000"/>
              <a:gd name="connsiteX860" fmla="*/ 6188971 w 7467600"/>
              <a:gd name="connsiteY860" fmla="*/ 1755168 h 6858000"/>
              <a:gd name="connsiteX861" fmla="*/ 6202446 w 7467600"/>
              <a:gd name="connsiteY861" fmla="*/ 1752268 h 6858000"/>
              <a:gd name="connsiteX862" fmla="*/ 7179560 w 7467600"/>
              <a:gd name="connsiteY862" fmla="*/ 1467551 h 6858000"/>
              <a:gd name="connsiteX863" fmla="*/ 7158730 w 7467600"/>
              <a:gd name="connsiteY863" fmla="*/ 1507835 h 6858000"/>
              <a:gd name="connsiteX864" fmla="*/ 6326959 w 7467600"/>
              <a:gd name="connsiteY864" fmla="*/ 1817686 h 6858000"/>
              <a:gd name="connsiteX865" fmla="*/ 6537433 w 7467600"/>
              <a:gd name="connsiteY865" fmla="*/ 1907790 h 6858000"/>
              <a:gd name="connsiteX866" fmla="*/ 6550221 w 7467600"/>
              <a:gd name="connsiteY866" fmla="*/ 1910729 h 6858000"/>
              <a:gd name="connsiteX867" fmla="*/ 6964438 w 7467600"/>
              <a:gd name="connsiteY867" fmla="*/ 2209505 h 6858000"/>
              <a:gd name="connsiteX868" fmla="*/ 7367862 w 7467600"/>
              <a:gd name="connsiteY868" fmla="*/ 2806833 h 6858000"/>
              <a:gd name="connsiteX869" fmla="*/ 7364329 w 7467600"/>
              <a:gd name="connsiteY869" fmla="*/ 2826907 h 6858000"/>
              <a:gd name="connsiteX870" fmla="*/ 7290545 w 7467600"/>
              <a:gd name="connsiteY870" fmla="*/ 2850663 h 6858000"/>
              <a:gd name="connsiteX871" fmla="*/ 6472036 w 7467600"/>
              <a:gd name="connsiteY871" fmla="*/ 1959003 h 6858000"/>
              <a:gd name="connsiteX872" fmla="*/ 5792897 w 7467600"/>
              <a:gd name="connsiteY872" fmla="*/ 1647747 h 6858000"/>
              <a:gd name="connsiteX873" fmla="*/ 5842751 w 7467600"/>
              <a:gd name="connsiteY873" fmla="*/ 1816112 h 6858000"/>
              <a:gd name="connsiteX874" fmla="*/ 5847424 w 7467600"/>
              <a:gd name="connsiteY874" fmla="*/ 1815776 h 6858000"/>
              <a:gd name="connsiteX875" fmla="*/ 6399821 w 7467600"/>
              <a:gd name="connsiteY875" fmla="*/ 2344799 h 6858000"/>
              <a:gd name="connsiteX876" fmla="*/ 6323232 w 7467600"/>
              <a:gd name="connsiteY876" fmla="*/ 2389634 h 6858000"/>
              <a:gd name="connsiteX877" fmla="*/ 5942958 w 7467600"/>
              <a:gd name="connsiteY877" fmla="*/ 2077708 h 6858000"/>
              <a:gd name="connsiteX878" fmla="*/ 5921559 w 7467600"/>
              <a:gd name="connsiteY878" fmla="*/ 2378596 h 6858000"/>
              <a:gd name="connsiteX879" fmla="*/ 5817651 w 7467600"/>
              <a:gd name="connsiteY879" fmla="*/ 3023919 h 6858000"/>
              <a:gd name="connsiteX880" fmla="*/ 5729634 w 7467600"/>
              <a:gd name="connsiteY880" fmla="*/ 3051849 h 6858000"/>
              <a:gd name="connsiteX881" fmla="*/ 5611018 w 7467600"/>
              <a:gd name="connsiteY881" fmla="*/ 2316769 h 6858000"/>
              <a:gd name="connsiteX882" fmla="*/ 5687608 w 7467600"/>
              <a:gd name="connsiteY882" fmla="*/ 2039972 h 6858000"/>
              <a:gd name="connsiteX883" fmla="*/ 5657554 w 7467600"/>
              <a:gd name="connsiteY883" fmla="*/ 1576445 h 6858000"/>
              <a:gd name="connsiteX884" fmla="*/ 5150475 w 7467600"/>
              <a:gd name="connsiteY884" fmla="*/ 1274012 h 6858000"/>
              <a:gd name="connsiteX885" fmla="*/ 5349142 w 7467600"/>
              <a:gd name="connsiteY885" fmla="*/ 2204405 h 6858000"/>
              <a:gd name="connsiteX886" fmla="*/ 5262214 w 7467600"/>
              <a:gd name="connsiteY886" fmla="*/ 2233836 h 6858000"/>
              <a:gd name="connsiteX887" fmla="*/ 4981539 w 7467600"/>
              <a:gd name="connsiteY887" fmla="*/ 1542201 h 6858000"/>
              <a:gd name="connsiteX888" fmla="*/ 4958461 w 7467600"/>
              <a:gd name="connsiteY888" fmla="*/ 1136957 h 6858000"/>
              <a:gd name="connsiteX889" fmla="*/ 4655015 w 7467600"/>
              <a:gd name="connsiteY889" fmla="*/ 891426 h 6858000"/>
              <a:gd name="connsiteX890" fmla="*/ 4348002 w 7467600"/>
              <a:gd name="connsiteY890" fmla="*/ 2205895 h 6858000"/>
              <a:gd name="connsiteX891" fmla="*/ 4262250 w 7467600"/>
              <a:gd name="connsiteY891" fmla="*/ 2219972 h 6858000"/>
              <a:gd name="connsiteX892" fmla="*/ 4550611 w 7467600"/>
              <a:gd name="connsiteY892" fmla="*/ 817540 h 6858000"/>
              <a:gd name="connsiteX893" fmla="*/ 4564418 w 7467600"/>
              <a:gd name="connsiteY893" fmla="*/ 808293 h 6858000"/>
              <a:gd name="connsiteX894" fmla="*/ 4266388 w 7467600"/>
              <a:gd name="connsiteY894" fmla="*/ 500083 h 6858000"/>
              <a:gd name="connsiteX895" fmla="*/ 4032842 w 7467600"/>
              <a:gd name="connsiteY895" fmla="*/ 211809 h 6858000"/>
              <a:gd name="connsiteX896" fmla="*/ 3882765 w 7467600"/>
              <a:gd name="connsiteY896" fmla="*/ 0 h 6858000"/>
              <a:gd name="connsiteX897" fmla="*/ 3721337 w 7467600"/>
              <a:gd name="connsiteY897" fmla="*/ 0 h 6858000"/>
              <a:gd name="connsiteX898" fmla="*/ 3797544 w 7467600"/>
              <a:gd name="connsiteY898" fmla="*/ 0 h 6858000"/>
              <a:gd name="connsiteX899" fmla="*/ 3775734 w 7467600"/>
              <a:gd name="connsiteY899" fmla="*/ 95131 h 6858000"/>
              <a:gd name="connsiteX900" fmla="*/ 3724807 w 7467600"/>
              <a:gd name="connsiteY900" fmla="*/ 272257 h 6858000"/>
              <a:gd name="connsiteX901" fmla="*/ 3726844 w 7467600"/>
              <a:gd name="connsiteY901" fmla="*/ 282988 h 6858000"/>
              <a:gd name="connsiteX902" fmla="*/ 3742664 w 7467600"/>
              <a:gd name="connsiteY902" fmla="*/ 279918 h 6858000"/>
              <a:gd name="connsiteX903" fmla="*/ 4103910 w 7467600"/>
              <a:gd name="connsiteY903" fmla="*/ 1161917 h 6858000"/>
              <a:gd name="connsiteX904" fmla="*/ 4020269 w 7467600"/>
              <a:gd name="connsiteY904" fmla="*/ 1200406 h 6858000"/>
              <a:gd name="connsiteX905" fmla="*/ 3674882 w 7467600"/>
              <a:gd name="connsiteY905" fmla="*/ 488524 h 6858000"/>
              <a:gd name="connsiteX906" fmla="*/ 3132682 w 7467600"/>
              <a:gd name="connsiteY906" fmla="*/ 1072284 h 6858000"/>
              <a:gd name="connsiteX907" fmla="*/ 2716346 w 7467600"/>
              <a:gd name="connsiteY907" fmla="*/ 1276376 h 6858000"/>
              <a:gd name="connsiteX908" fmla="*/ 2716772 w 7467600"/>
              <a:gd name="connsiteY908" fmla="*/ 1255462 h 6858000"/>
              <a:gd name="connsiteX909" fmla="*/ 3471096 w 7467600"/>
              <a:gd name="connsiteY909" fmla="*/ 437072 h 6858000"/>
              <a:gd name="connsiteX910" fmla="*/ 3639057 w 7467600"/>
              <a:gd name="connsiteY910" fmla="*/ 286334 h 6858000"/>
              <a:gd name="connsiteX911" fmla="*/ 3640309 w 7467600"/>
              <a:gd name="connsiteY911" fmla="*/ 284664 h 6858000"/>
              <a:gd name="connsiteX912" fmla="*/ 3646022 w 7467600"/>
              <a:gd name="connsiteY912" fmla="*/ 276711 h 6858000"/>
              <a:gd name="connsiteX913" fmla="*/ 3707943 w 7467600"/>
              <a:gd name="connsiteY913" fmla="*/ 65958 h 6858000"/>
              <a:gd name="connsiteX914" fmla="*/ 3721337 w 7467600"/>
              <a:gd name="connsiteY914" fmla="*/ 0 h 6858000"/>
              <a:gd name="connsiteX915" fmla="*/ 2867960 w 7467600"/>
              <a:gd name="connsiteY915" fmla="*/ 0 h 6858000"/>
              <a:gd name="connsiteX916" fmla="*/ 2926351 w 7467600"/>
              <a:gd name="connsiteY916" fmla="*/ 0 h 6858000"/>
              <a:gd name="connsiteX917" fmla="*/ 2902823 w 7467600"/>
              <a:gd name="connsiteY917" fmla="*/ 262929 h 6858000"/>
              <a:gd name="connsiteX918" fmla="*/ 2940663 w 7467600"/>
              <a:gd name="connsiteY918" fmla="*/ 140884 h 6858000"/>
              <a:gd name="connsiteX919" fmla="*/ 2947039 w 7467600"/>
              <a:gd name="connsiteY919" fmla="*/ 122524 h 6858000"/>
              <a:gd name="connsiteX920" fmla="*/ 2984316 w 7467600"/>
              <a:gd name="connsiteY920" fmla="*/ 0 h 6858000"/>
              <a:gd name="connsiteX921" fmla="*/ 3016114 w 7467600"/>
              <a:gd name="connsiteY921" fmla="*/ 0 h 6858000"/>
              <a:gd name="connsiteX922" fmla="*/ 2979949 w 7467600"/>
              <a:gd name="connsiteY922" fmla="*/ 119274 h 6858000"/>
              <a:gd name="connsiteX923" fmla="*/ 3023879 w 7467600"/>
              <a:gd name="connsiteY923" fmla="*/ 0 h 6858000"/>
              <a:gd name="connsiteX924" fmla="*/ 3105400 w 7467600"/>
              <a:gd name="connsiteY924" fmla="*/ 0 h 6858000"/>
              <a:gd name="connsiteX925" fmla="*/ 3094669 w 7467600"/>
              <a:gd name="connsiteY925" fmla="*/ 30308 h 6858000"/>
              <a:gd name="connsiteX926" fmla="*/ 2901945 w 7467600"/>
              <a:gd name="connsiteY926" fmla="*/ 466538 h 6858000"/>
              <a:gd name="connsiteX927" fmla="*/ 2815209 w 7467600"/>
              <a:gd name="connsiteY927" fmla="*/ 497361 h 6858000"/>
              <a:gd name="connsiteX928" fmla="*/ 2844845 w 7467600"/>
              <a:gd name="connsiteY928" fmla="*/ 127638 h 6858000"/>
              <a:gd name="connsiteX929" fmla="*/ 2867960 w 7467600"/>
              <a:gd name="connsiteY929" fmla="*/ 0 h 6858000"/>
              <a:gd name="connsiteX930" fmla="*/ 1057230 w 7467600"/>
              <a:gd name="connsiteY930" fmla="*/ 0 h 6858000"/>
              <a:gd name="connsiteX931" fmla="*/ 1111003 w 7467600"/>
              <a:gd name="connsiteY931" fmla="*/ 0 h 6858000"/>
              <a:gd name="connsiteX932" fmla="*/ 1125553 w 7467600"/>
              <a:gd name="connsiteY932" fmla="*/ 52588 h 6858000"/>
              <a:gd name="connsiteX933" fmla="*/ 1304276 w 7467600"/>
              <a:gd name="connsiteY933" fmla="*/ 476275 h 6858000"/>
              <a:gd name="connsiteX934" fmla="*/ 1492066 w 7467600"/>
              <a:gd name="connsiteY934" fmla="*/ 886333 h 6858000"/>
              <a:gd name="connsiteX935" fmla="*/ 1423698 w 7467600"/>
              <a:gd name="connsiteY935" fmla="*/ 710817 h 6858000"/>
              <a:gd name="connsiteX936" fmla="*/ 1357609 w 7467600"/>
              <a:gd name="connsiteY936" fmla="*/ 532892 h 6858000"/>
              <a:gd name="connsiteX937" fmla="*/ 1309550 w 7467600"/>
              <a:gd name="connsiteY937" fmla="*/ 374031 h 6858000"/>
              <a:gd name="connsiteX938" fmla="*/ 1193673 w 7467600"/>
              <a:gd name="connsiteY938" fmla="*/ 49533 h 6858000"/>
              <a:gd name="connsiteX939" fmla="*/ 1164391 w 7467600"/>
              <a:gd name="connsiteY939" fmla="*/ 0 h 6858000"/>
              <a:gd name="connsiteX940" fmla="*/ 1200666 w 7467600"/>
              <a:gd name="connsiteY940" fmla="*/ 0 h 6858000"/>
              <a:gd name="connsiteX941" fmla="*/ 1223408 w 7467600"/>
              <a:gd name="connsiteY941" fmla="*/ 38996 h 6858000"/>
              <a:gd name="connsiteX942" fmla="*/ 1339635 w 7467600"/>
              <a:gd name="connsiteY942" fmla="*/ 365517 h 6858000"/>
              <a:gd name="connsiteX943" fmla="*/ 1387469 w 7467600"/>
              <a:gd name="connsiteY943" fmla="*/ 523079 h 6858000"/>
              <a:gd name="connsiteX944" fmla="*/ 1452685 w 7467600"/>
              <a:gd name="connsiteY944" fmla="*/ 699806 h 6858000"/>
              <a:gd name="connsiteX945" fmla="*/ 1492092 w 7467600"/>
              <a:gd name="connsiteY945" fmla="*/ 800424 h 6858000"/>
              <a:gd name="connsiteX946" fmla="*/ 1455302 w 7467600"/>
              <a:gd name="connsiteY946" fmla="*/ 632913 h 6858000"/>
              <a:gd name="connsiteX947" fmla="*/ 1222336 w 7467600"/>
              <a:gd name="connsiteY947" fmla="*/ 9480 h 6858000"/>
              <a:gd name="connsiteX948" fmla="*/ 1214634 w 7467600"/>
              <a:gd name="connsiteY948" fmla="*/ 0 h 6858000"/>
              <a:gd name="connsiteX949" fmla="*/ 1289827 w 7467600"/>
              <a:gd name="connsiteY949" fmla="*/ 0 h 6858000"/>
              <a:gd name="connsiteX950" fmla="*/ 1321076 w 7467600"/>
              <a:gd name="connsiteY950" fmla="*/ 59722 h 6858000"/>
              <a:gd name="connsiteX951" fmla="*/ 1512579 w 7467600"/>
              <a:gd name="connsiteY951" fmla="*/ 626441 h 6858000"/>
              <a:gd name="connsiteX952" fmla="*/ 1506076 w 7467600"/>
              <a:gd name="connsiteY952" fmla="*/ 1089289 h 6858000"/>
              <a:gd name="connsiteX953" fmla="*/ 1486346 w 7467600"/>
              <a:gd name="connsiteY953" fmla="*/ 1079919 h 6858000"/>
              <a:gd name="connsiteX954" fmla="*/ 1070511 w 7467600"/>
              <a:gd name="connsiteY954" fmla="*/ 48609 h 6858000"/>
              <a:gd name="connsiteX955" fmla="*/ 1057230 w 7467600"/>
              <a:gd name="connsiteY955" fmla="*/ 0 h 6858000"/>
              <a:gd name="connsiteX956" fmla="*/ 43151 w 7467600"/>
              <a:gd name="connsiteY956" fmla="*/ 0 h 6858000"/>
              <a:gd name="connsiteX957" fmla="*/ 95283 w 7467600"/>
              <a:gd name="connsiteY957" fmla="*/ 0 h 6858000"/>
              <a:gd name="connsiteX958" fmla="*/ 300708 w 7467600"/>
              <a:gd name="connsiteY958" fmla="*/ 154571 h 6858000"/>
              <a:gd name="connsiteX959" fmla="*/ 530414 w 7467600"/>
              <a:gd name="connsiteY959" fmla="*/ 354673 h 6858000"/>
              <a:gd name="connsiteX960" fmla="*/ 333785 w 7467600"/>
              <a:gd name="connsiteY960" fmla="*/ 161564 h 6858000"/>
              <a:gd name="connsiteX961" fmla="*/ 147005 w 7467600"/>
              <a:gd name="connsiteY961" fmla="*/ 0 h 6858000"/>
              <a:gd name="connsiteX962" fmla="*/ 272509 w 7467600"/>
              <a:gd name="connsiteY962" fmla="*/ 0 h 6858000"/>
              <a:gd name="connsiteX963" fmla="*/ 326276 w 7467600"/>
              <a:gd name="connsiteY963" fmla="*/ 45847 h 6858000"/>
              <a:gd name="connsiteX964" fmla="*/ 823759 w 7467600"/>
              <a:gd name="connsiteY964" fmla="*/ 574145 h 6858000"/>
              <a:gd name="connsiteX965" fmla="*/ 811254 w 7467600"/>
              <a:gd name="connsiteY965" fmla="*/ 665546 h 6858000"/>
              <a:gd name="connsiteX966" fmla="*/ 154042 w 7467600"/>
              <a:gd name="connsiteY966" fmla="*/ 261522 h 6858000"/>
              <a:gd name="connsiteX967" fmla="*/ 13550 w 7467600"/>
              <a:gd name="connsiteY967" fmla="*/ 158423 h 6858000"/>
              <a:gd name="connsiteX968" fmla="*/ 0 w 7467600"/>
              <a:gd name="connsiteY968" fmla="*/ 146618 h 6858000"/>
              <a:gd name="connsiteX969" fmla="*/ 0 w 7467600"/>
              <a:gd name="connsiteY969" fmla="*/ 59161 h 6858000"/>
              <a:gd name="connsiteX970" fmla="*/ 45427 w 7467600"/>
              <a:gd name="connsiteY970" fmla="*/ 101078 h 6858000"/>
              <a:gd name="connsiteX971" fmla="*/ 630103 w 7467600"/>
              <a:gd name="connsiteY971" fmla="*/ 485885 h 6858000"/>
              <a:gd name="connsiteX972" fmla="*/ 532040 w 7467600"/>
              <a:gd name="connsiteY972" fmla="*/ 399359 h 6858000"/>
              <a:gd name="connsiteX973" fmla="*/ 517618 w 7467600"/>
              <a:gd name="connsiteY973" fmla="*/ 385726 h 6858000"/>
              <a:gd name="connsiteX974" fmla="*/ 285074 w 7467600"/>
              <a:gd name="connsiteY974" fmla="*/ 182755 h 6858000"/>
              <a:gd name="connsiteX975" fmla="*/ 43151 w 7467600"/>
              <a:gd name="connsiteY97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1456157 w 7467600"/>
              <a:gd name="connsiteY96" fmla="*/ 5371404 h 6858000"/>
              <a:gd name="connsiteX97" fmla="*/ 1244432 w 7467600"/>
              <a:gd name="connsiteY97" fmla="*/ 5385601 h 6858000"/>
              <a:gd name="connsiteX98" fmla="*/ 973990 w 7467600"/>
              <a:gd name="connsiteY98" fmla="*/ 5424940 h 6858000"/>
              <a:gd name="connsiteX99" fmla="*/ 1103809 w 7467600"/>
              <a:gd name="connsiteY99" fmla="*/ 5433720 h 6858000"/>
              <a:gd name="connsiteX100" fmla="*/ 1123454 w 7467600"/>
              <a:gd name="connsiteY100" fmla="*/ 5435727 h 6858000"/>
              <a:gd name="connsiteX101" fmla="*/ 1737017 w 7467600"/>
              <a:gd name="connsiteY101" fmla="*/ 5452183 h 6858000"/>
              <a:gd name="connsiteX102" fmla="*/ 1824397 w 7467600"/>
              <a:gd name="connsiteY102" fmla="*/ 5447757 h 6858000"/>
              <a:gd name="connsiteX103" fmla="*/ 2070059 w 7467600"/>
              <a:gd name="connsiteY103" fmla="*/ 5441660 h 6858000"/>
              <a:gd name="connsiteX104" fmla="*/ 1456157 w 7467600"/>
              <a:gd name="connsiteY104" fmla="*/ 5371404 h 6858000"/>
              <a:gd name="connsiteX105" fmla="*/ 4988186 w 7467600"/>
              <a:gd name="connsiteY105" fmla="*/ 5216467 h 6858000"/>
              <a:gd name="connsiteX106" fmla="*/ 4777334 w 7467600"/>
              <a:gd name="connsiteY106" fmla="*/ 5406072 h 6858000"/>
              <a:gd name="connsiteX107" fmla="*/ 4718341 w 7467600"/>
              <a:gd name="connsiteY107" fmla="*/ 5468043 h 6858000"/>
              <a:gd name="connsiteX108" fmla="*/ 4604655 w 7467600"/>
              <a:gd name="connsiteY108" fmla="*/ 5583434 h 6858000"/>
              <a:gd name="connsiteX109" fmla="*/ 4565074 w 7467600"/>
              <a:gd name="connsiteY109" fmla="*/ 5618550 h 6858000"/>
              <a:gd name="connsiteX110" fmla="*/ 4988186 w 7467600"/>
              <a:gd name="connsiteY110" fmla="*/ 5216467 h 6858000"/>
              <a:gd name="connsiteX111" fmla="*/ 4978032 w 7467600"/>
              <a:gd name="connsiteY111" fmla="*/ 5183809 h 6858000"/>
              <a:gd name="connsiteX112" fmla="*/ 4463413 w 7467600"/>
              <a:gd name="connsiteY112" fmla="*/ 5615162 h 6858000"/>
              <a:gd name="connsiteX113" fmla="*/ 4358134 w 7467600"/>
              <a:gd name="connsiteY113" fmla="*/ 5742791 h 6858000"/>
              <a:gd name="connsiteX114" fmla="*/ 4376219 w 7467600"/>
              <a:gd name="connsiteY114" fmla="*/ 5729027 h 6858000"/>
              <a:gd name="connsiteX115" fmla="*/ 4582340 w 7467600"/>
              <a:gd name="connsiteY115" fmla="*/ 5561037 h 6858000"/>
              <a:gd name="connsiteX116" fmla="*/ 4694684 w 7467600"/>
              <a:gd name="connsiteY116" fmla="*/ 5447098 h 6858000"/>
              <a:gd name="connsiteX117" fmla="*/ 4754123 w 7467600"/>
              <a:gd name="connsiteY117" fmla="*/ 5384643 h 6858000"/>
              <a:gd name="connsiteX118" fmla="*/ 4978032 w 7467600"/>
              <a:gd name="connsiteY118" fmla="*/ 5183809 h 6858000"/>
              <a:gd name="connsiteX119" fmla="*/ 1903353 w 7467600"/>
              <a:gd name="connsiteY119" fmla="*/ 5044827 h 6858000"/>
              <a:gd name="connsiteX120" fmla="*/ 1936931 w 7467600"/>
              <a:gd name="connsiteY120" fmla="*/ 5093954 h 6858000"/>
              <a:gd name="connsiteX121" fmla="*/ 2195868 w 7467600"/>
              <a:gd name="connsiteY121" fmla="*/ 5396574 h 6858000"/>
              <a:gd name="connsiteX122" fmla="*/ 2088852 w 7467600"/>
              <a:gd name="connsiteY122" fmla="*/ 5166123 h 6858000"/>
              <a:gd name="connsiteX123" fmla="*/ 1958241 w 7467600"/>
              <a:gd name="connsiteY123" fmla="*/ 5067955 h 6858000"/>
              <a:gd name="connsiteX124" fmla="*/ 1903353 w 7467600"/>
              <a:gd name="connsiteY124" fmla="*/ 5044827 h 6858000"/>
              <a:gd name="connsiteX125" fmla="*/ 1979378 w 7467600"/>
              <a:gd name="connsiteY125" fmla="*/ 4769504 h 6858000"/>
              <a:gd name="connsiteX126" fmla="*/ 2882120 w 7467600"/>
              <a:gd name="connsiteY126" fmla="*/ 5064547 h 6858000"/>
              <a:gd name="connsiteX127" fmla="*/ 2793103 w 7467600"/>
              <a:gd name="connsiteY127" fmla="*/ 5039699 h 6858000"/>
              <a:gd name="connsiteX128" fmla="*/ 2770041 w 7467600"/>
              <a:gd name="connsiteY128" fmla="*/ 5033634 h 6858000"/>
              <a:gd name="connsiteX129" fmla="*/ 1979378 w 7467600"/>
              <a:gd name="connsiteY129" fmla="*/ 4769504 h 6858000"/>
              <a:gd name="connsiteX130" fmla="*/ 1927410 w 7467600"/>
              <a:gd name="connsiteY130" fmla="*/ 4716164 h 6858000"/>
              <a:gd name="connsiteX131" fmla="*/ 1959587 w 7467600"/>
              <a:gd name="connsiteY131" fmla="*/ 4728849 h 6858000"/>
              <a:gd name="connsiteX132" fmla="*/ 2777707 w 7467600"/>
              <a:gd name="connsiteY132" fmla="*/ 5003991 h 6858000"/>
              <a:gd name="connsiteX133" fmla="*/ 2800768 w 7467600"/>
              <a:gd name="connsiteY133" fmla="*/ 5010056 h 6858000"/>
              <a:gd name="connsiteX134" fmla="*/ 2879408 w 7467600"/>
              <a:gd name="connsiteY134" fmla="*/ 5031590 h 6858000"/>
              <a:gd name="connsiteX135" fmla="*/ 2862295 w 7467600"/>
              <a:gd name="connsiteY135" fmla="*/ 5022958 h 6858000"/>
              <a:gd name="connsiteX136" fmla="*/ 2813343 w 7467600"/>
              <a:gd name="connsiteY136" fmla="*/ 4998369 h 6858000"/>
              <a:gd name="connsiteX137" fmla="*/ 2646245 w 7467600"/>
              <a:gd name="connsiteY137" fmla="*/ 4930999 h 6858000"/>
              <a:gd name="connsiteX138" fmla="*/ 1999243 w 7467600"/>
              <a:gd name="connsiteY138" fmla="*/ 4730524 h 6858000"/>
              <a:gd name="connsiteX139" fmla="*/ 1979527 w 7467600"/>
              <a:gd name="connsiteY139" fmla="*/ 4726651 h 6858000"/>
              <a:gd name="connsiteX140" fmla="*/ 1927410 w 7467600"/>
              <a:gd name="connsiteY140" fmla="*/ 4716164 h 6858000"/>
              <a:gd name="connsiteX141" fmla="*/ 1997014 w 7467600"/>
              <a:gd name="connsiteY141" fmla="*/ 4698007 h 6858000"/>
              <a:gd name="connsiteX142" fmla="*/ 2005458 w 7467600"/>
              <a:gd name="connsiteY142" fmla="*/ 4699540 h 6858000"/>
              <a:gd name="connsiteX143" fmla="*/ 2657186 w 7467600"/>
              <a:gd name="connsiteY143" fmla="*/ 4901687 h 6858000"/>
              <a:gd name="connsiteX144" fmla="*/ 2826662 w 7467600"/>
              <a:gd name="connsiteY144" fmla="*/ 4970362 h 6858000"/>
              <a:gd name="connsiteX145" fmla="*/ 2876100 w 7467600"/>
              <a:gd name="connsiteY145" fmla="*/ 4995397 h 6858000"/>
              <a:gd name="connsiteX146" fmla="*/ 3042600 w 7467600"/>
              <a:gd name="connsiteY146" fmla="*/ 5059532 h 6858000"/>
              <a:gd name="connsiteX147" fmla="*/ 1997014 w 7467600"/>
              <a:gd name="connsiteY147" fmla="*/ 4698007 h 6858000"/>
              <a:gd name="connsiteX148" fmla="*/ 2305292 w 7467600"/>
              <a:gd name="connsiteY148" fmla="*/ 4219492 h 6858000"/>
              <a:gd name="connsiteX149" fmla="*/ 3360922 w 7467600"/>
              <a:gd name="connsiteY149" fmla="*/ 4529373 h 6858000"/>
              <a:gd name="connsiteX150" fmla="*/ 3492420 w 7467600"/>
              <a:gd name="connsiteY150" fmla="*/ 4510145 h 6858000"/>
              <a:gd name="connsiteX151" fmla="*/ 3364086 w 7467600"/>
              <a:gd name="connsiteY151" fmla="*/ 4480340 h 6858000"/>
              <a:gd name="connsiteX152" fmla="*/ 3225818 w 7467600"/>
              <a:gd name="connsiteY152" fmla="*/ 4411822 h 6858000"/>
              <a:gd name="connsiteX153" fmla="*/ 3129696 w 7467600"/>
              <a:gd name="connsiteY153" fmla="*/ 4360704 h 6858000"/>
              <a:gd name="connsiteX154" fmla="*/ 2814545 w 7467600"/>
              <a:gd name="connsiteY154" fmla="*/ 4282955 h 6858000"/>
              <a:gd name="connsiteX155" fmla="*/ 2305292 w 7467600"/>
              <a:gd name="connsiteY155" fmla="*/ 4219492 h 6858000"/>
              <a:gd name="connsiteX156" fmla="*/ 2626982 w 7467600"/>
              <a:gd name="connsiteY156" fmla="*/ 4206450 h 6858000"/>
              <a:gd name="connsiteX157" fmla="*/ 2490617 w 7467600"/>
              <a:gd name="connsiteY157" fmla="*/ 4206951 h 6858000"/>
              <a:gd name="connsiteX158" fmla="*/ 2819869 w 7467600"/>
              <a:gd name="connsiteY158" fmla="*/ 4252936 h 6858000"/>
              <a:gd name="connsiteX159" fmla="*/ 3143018 w 7467600"/>
              <a:gd name="connsiteY159" fmla="*/ 4332698 h 6858000"/>
              <a:gd name="connsiteX160" fmla="*/ 3241520 w 7467600"/>
              <a:gd name="connsiteY160" fmla="*/ 4385112 h 6858000"/>
              <a:gd name="connsiteX161" fmla="*/ 3374575 w 7467600"/>
              <a:gd name="connsiteY161" fmla="*/ 4451517 h 6858000"/>
              <a:gd name="connsiteX162" fmla="*/ 3505221 w 7467600"/>
              <a:gd name="connsiteY162" fmla="*/ 4480757 h 6858000"/>
              <a:gd name="connsiteX163" fmla="*/ 2626982 w 7467600"/>
              <a:gd name="connsiteY163" fmla="*/ 4206450 h 6858000"/>
              <a:gd name="connsiteX164" fmla="*/ 1310106 w 7467600"/>
              <a:gd name="connsiteY164" fmla="*/ 3943217 h 6858000"/>
              <a:gd name="connsiteX165" fmla="*/ 854994 w 7467600"/>
              <a:gd name="connsiteY165" fmla="*/ 4399136 h 6858000"/>
              <a:gd name="connsiteX166" fmla="*/ 742462 w 7467600"/>
              <a:gd name="connsiteY166" fmla="*/ 4594648 h 6858000"/>
              <a:gd name="connsiteX167" fmla="*/ 820602 w 7467600"/>
              <a:gd name="connsiteY167" fmla="*/ 4485915 h 6858000"/>
              <a:gd name="connsiteX168" fmla="*/ 878295 w 7467600"/>
              <a:gd name="connsiteY168" fmla="*/ 4403594 h 6858000"/>
              <a:gd name="connsiteX169" fmla="*/ 1240607 w 7467600"/>
              <a:gd name="connsiteY169" fmla="*/ 4010401 h 6858000"/>
              <a:gd name="connsiteX170" fmla="*/ 1310106 w 7467600"/>
              <a:gd name="connsiteY170" fmla="*/ 3943217 h 6858000"/>
              <a:gd name="connsiteX171" fmla="*/ 1423113 w 7467600"/>
              <a:gd name="connsiteY171" fmla="*/ 3874565 h 6858000"/>
              <a:gd name="connsiteX172" fmla="*/ 1260565 w 7467600"/>
              <a:gd name="connsiteY172" fmla="*/ 4031982 h 6858000"/>
              <a:gd name="connsiteX173" fmla="*/ 901900 w 7467600"/>
              <a:gd name="connsiteY173" fmla="*/ 4421236 h 6858000"/>
              <a:gd name="connsiteX174" fmla="*/ 845044 w 7467600"/>
              <a:gd name="connsiteY174" fmla="*/ 4502436 h 6858000"/>
              <a:gd name="connsiteX175" fmla="*/ 685926 w 7467600"/>
              <a:gd name="connsiteY175" fmla="*/ 4703069 h 6858000"/>
              <a:gd name="connsiteX176" fmla="*/ 684248 w 7467600"/>
              <a:gd name="connsiteY176" fmla="*/ 4706721 h 6858000"/>
              <a:gd name="connsiteX177" fmla="*/ 1423113 w 7467600"/>
              <a:gd name="connsiteY177" fmla="*/ 3874565 h 6858000"/>
              <a:gd name="connsiteX178" fmla="*/ 3316479 w 7467600"/>
              <a:gd name="connsiteY178" fmla="*/ 3872136 h 6858000"/>
              <a:gd name="connsiteX179" fmla="*/ 3546806 w 7467600"/>
              <a:gd name="connsiteY179" fmla="*/ 4356139 h 6858000"/>
              <a:gd name="connsiteX180" fmla="*/ 3364433 w 7467600"/>
              <a:gd name="connsiteY180" fmla="*/ 3953121 h 6858000"/>
              <a:gd name="connsiteX181" fmla="*/ 3316479 w 7467600"/>
              <a:gd name="connsiteY181" fmla="*/ 3872136 h 6858000"/>
              <a:gd name="connsiteX182" fmla="*/ 3291335 w 7467600"/>
              <a:gd name="connsiteY182" fmla="*/ 3767420 h 6858000"/>
              <a:gd name="connsiteX183" fmla="*/ 3390805 w 7467600"/>
              <a:gd name="connsiteY183" fmla="*/ 3937163 h 6858000"/>
              <a:gd name="connsiteX184" fmla="*/ 3579062 w 7467600"/>
              <a:gd name="connsiteY184" fmla="*/ 4359040 h 6858000"/>
              <a:gd name="connsiteX185" fmla="*/ 3467355 w 7467600"/>
              <a:gd name="connsiteY185" fmla="*/ 3988130 h 6858000"/>
              <a:gd name="connsiteX186" fmla="*/ 3310753 w 7467600"/>
              <a:gd name="connsiteY186" fmla="*/ 3787140 h 6858000"/>
              <a:gd name="connsiteX187" fmla="*/ 3291335 w 7467600"/>
              <a:gd name="connsiteY187" fmla="*/ 3767420 h 6858000"/>
              <a:gd name="connsiteX188" fmla="*/ 1635889 w 7467600"/>
              <a:gd name="connsiteY188" fmla="*/ 3709494 h 6858000"/>
              <a:gd name="connsiteX189" fmla="*/ 1634800 w 7467600"/>
              <a:gd name="connsiteY189" fmla="*/ 3731111 h 6858000"/>
              <a:gd name="connsiteX190" fmla="*/ 1635889 w 7467600"/>
              <a:gd name="connsiteY190" fmla="*/ 3709494 h 6858000"/>
              <a:gd name="connsiteX191" fmla="*/ 1510397 w 7467600"/>
              <a:gd name="connsiteY191" fmla="*/ 3684705 h 6858000"/>
              <a:gd name="connsiteX192" fmla="*/ 1146550 w 7467600"/>
              <a:gd name="connsiteY192" fmla="*/ 3802012 h 6858000"/>
              <a:gd name="connsiteX193" fmla="*/ 698834 w 7467600"/>
              <a:gd name="connsiteY193" fmla="*/ 3952272 h 6858000"/>
              <a:gd name="connsiteX194" fmla="*/ 34256 w 7467600"/>
              <a:gd name="connsiteY194" fmla="*/ 4347603 h 6858000"/>
              <a:gd name="connsiteX195" fmla="*/ 527241 w 7467600"/>
              <a:gd name="connsiteY195" fmla="*/ 4065078 h 6858000"/>
              <a:gd name="connsiteX196" fmla="*/ 1510397 w 7467600"/>
              <a:gd name="connsiteY196" fmla="*/ 3684705 h 6858000"/>
              <a:gd name="connsiteX197" fmla="*/ 1313114 w 7467600"/>
              <a:gd name="connsiteY197" fmla="*/ 3655216 h 6858000"/>
              <a:gd name="connsiteX198" fmla="*/ 1109304 w 7467600"/>
              <a:gd name="connsiteY198" fmla="*/ 3669030 h 6858000"/>
              <a:gd name="connsiteX199" fmla="*/ 8129 w 7467600"/>
              <a:gd name="connsiteY199" fmla="*/ 4330519 h 6858000"/>
              <a:gd name="connsiteX200" fmla="*/ 687572 w 7467600"/>
              <a:gd name="connsiteY200" fmla="*/ 3925629 h 6858000"/>
              <a:gd name="connsiteX201" fmla="*/ 1138365 w 7467600"/>
              <a:gd name="connsiteY201" fmla="*/ 3774515 h 6858000"/>
              <a:gd name="connsiteX202" fmla="*/ 1505579 w 7467600"/>
              <a:gd name="connsiteY202" fmla="*/ 3655526 h 6858000"/>
              <a:gd name="connsiteX203" fmla="*/ 1313114 w 7467600"/>
              <a:gd name="connsiteY203" fmla="*/ 3655216 h 6858000"/>
              <a:gd name="connsiteX204" fmla="*/ 3655073 w 7467600"/>
              <a:gd name="connsiteY204" fmla="*/ 3650884 h 6858000"/>
              <a:gd name="connsiteX205" fmla="*/ 3989938 w 7467600"/>
              <a:gd name="connsiteY205" fmla="*/ 3991685 h 6858000"/>
              <a:gd name="connsiteX206" fmla="*/ 4393907 w 7467600"/>
              <a:gd name="connsiteY206" fmla="*/ 4261258 h 6858000"/>
              <a:gd name="connsiteX207" fmla="*/ 4648051 w 7467600"/>
              <a:gd name="connsiteY207" fmla="*/ 4374051 h 6858000"/>
              <a:gd name="connsiteX208" fmla="*/ 4383389 w 7467600"/>
              <a:gd name="connsiteY208" fmla="*/ 4184369 h 6858000"/>
              <a:gd name="connsiteX209" fmla="*/ 4165508 w 7467600"/>
              <a:gd name="connsiteY209" fmla="*/ 4035196 h 6858000"/>
              <a:gd name="connsiteX210" fmla="*/ 4068162 w 7467600"/>
              <a:gd name="connsiteY210" fmla="*/ 3953394 h 6858000"/>
              <a:gd name="connsiteX211" fmla="*/ 3981416 w 7467600"/>
              <a:gd name="connsiteY211" fmla="*/ 3880482 h 6858000"/>
              <a:gd name="connsiteX212" fmla="*/ 3800147 w 7467600"/>
              <a:gd name="connsiteY212" fmla="*/ 3749872 h 6858000"/>
              <a:gd name="connsiteX213" fmla="*/ 3655073 w 7467600"/>
              <a:gd name="connsiteY213" fmla="*/ 3650884 h 6858000"/>
              <a:gd name="connsiteX214" fmla="*/ 3670252 w 7467600"/>
              <a:gd name="connsiteY214" fmla="*/ 3622798 h 6858000"/>
              <a:gd name="connsiteX215" fmla="*/ 3817258 w 7467600"/>
              <a:gd name="connsiteY215" fmla="*/ 3723577 h 6858000"/>
              <a:gd name="connsiteX216" fmla="*/ 4000461 w 7467600"/>
              <a:gd name="connsiteY216" fmla="*/ 3855966 h 6858000"/>
              <a:gd name="connsiteX217" fmla="*/ 4088180 w 7467600"/>
              <a:gd name="connsiteY217" fmla="*/ 3929774 h 6858000"/>
              <a:gd name="connsiteX218" fmla="*/ 4184555 w 7467600"/>
              <a:gd name="connsiteY218" fmla="*/ 4010683 h 6858000"/>
              <a:gd name="connsiteX219" fmla="*/ 4399563 w 7467600"/>
              <a:gd name="connsiteY219" fmla="*/ 4158106 h 6858000"/>
              <a:gd name="connsiteX220" fmla="*/ 4684469 w 7467600"/>
              <a:gd name="connsiteY220" fmla="*/ 4364680 h 6858000"/>
              <a:gd name="connsiteX221" fmla="*/ 4690271 w 7467600"/>
              <a:gd name="connsiteY221" fmla="*/ 4370034 h 6858000"/>
              <a:gd name="connsiteX222" fmla="*/ 4136093 w 7467600"/>
              <a:gd name="connsiteY222" fmla="*/ 3858466 h 6858000"/>
              <a:gd name="connsiteX223" fmla="*/ 3670252 w 7467600"/>
              <a:gd name="connsiteY223" fmla="*/ 3622798 h 6858000"/>
              <a:gd name="connsiteX224" fmla="*/ 4440129 w 7467600"/>
              <a:gd name="connsiteY224" fmla="*/ 3448571 h 6858000"/>
              <a:gd name="connsiteX225" fmla="*/ 4856525 w 7467600"/>
              <a:gd name="connsiteY225" fmla="*/ 3915351 h 6858000"/>
              <a:gd name="connsiteX226" fmla="*/ 5059055 w 7467600"/>
              <a:gd name="connsiteY226" fmla="*/ 4108918 h 6858000"/>
              <a:gd name="connsiteX227" fmla="*/ 5290070 w 7467600"/>
              <a:gd name="connsiteY227" fmla="*/ 4263619 h 6858000"/>
              <a:gd name="connsiteX228" fmla="*/ 4834991 w 7467600"/>
              <a:gd name="connsiteY228" fmla="*/ 3830985 h 6858000"/>
              <a:gd name="connsiteX229" fmla="*/ 4440129 w 7467600"/>
              <a:gd name="connsiteY229" fmla="*/ 3448571 h 6858000"/>
              <a:gd name="connsiteX230" fmla="*/ 4441737 w 7467600"/>
              <a:gd name="connsiteY230" fmla="*/ 3399734 h 6858000"/>
              <a:gd name="connsiteX231" fmla="*/ 4431236 w 7467600"/>
              <a:gd name="connsiteY231" fmla="*/ 3400954 h 6858000"/>
              <a:gd name="connsiteX232" fmla="*/ 4557150 w 7467600"/>
              <a:gd name="connsiteY232" fmla="*/ 3510023 h 6858000"/>
              <a:gd name="connsiteX233" fmla="*/ 4856936 w 7467600"/>
              <a:gd name="connsiteY233" fmla="*/ 3809146 h 6858000"/>
              <a:gd name="connsiteX234" fmla="*/ 5111996 w 7467600"/>
              <a:gd name="connsiteY234" fmla="*/ 4065759 h 6858000"/>
              <a:gd name="connsiteX235" fmla="*/ 5388878 w 7467600"/>
              <a:gd name="connsiteY235" fmla="*/ 4300185 h 6858000"/>
              <a:gd name="connsiteX236" fmla="*/ 5425556 w 7467600"/>
              <a:gd name="connsiteY236" fmla="*/ 4308967 h 6858000"/>
              <a:gd name="connsiteX237" fmla="*/ 4943646 w 7467600"/>
              <a:gd name="connsiteY237" fmla="*/ 3822916 h 6858000"/>
              <a:gd name="connsiteX238" fmla="*/ 4594837 w 7467600"/>
              <a:gd name="connsiteY238" fmla="*/ 3532274 h 6858000"/>
              <a:gd name="connsiteX239" fmla="*/ 4441737 w 7467600"/>
              <a:gd name="connsiteY239" fmla="*/ 3399734 h 6858000"/>
              <a:gd name="connsiteX240" fmla="*/ 5425834 w 7467600"/>
              <a:gd name="connsiteY240" fmla="*/ 3162785 h 6858000"/>
              <a:gd name="connsiteX241" fmla="*/ 5401644 w 7467600"/>
              <a:gd name="connsiteY241" fmla="*/ 3617847 h 6858000"/>
              <a:gd name="connsiteX242" fmla="*/ 5467256 w 7467600"/>
              <a:gd name="connsiteY242" fmla="*/ 4175494 h 6858000"/>
              <a:gd name="connsiteX243" fmla="*/ 5448069 w 7467600"/>
              <a:gd name="connsiteY243" fmla="*/ 3567554 h 6858000"/>
              <a:gd name="connsiteX244" fmla="*/ 5425834 w 7467600"/>
              <a:gd name="connsiteY244" fmla="*/ 3162785 h 6858000"/>
              <a:gd name="connsiteX245" fmla="*/ 1318687 w 7467600"/>
              <a:gd name="connsiteY245" fmla="*/ 3113840 h 6858000"/>
              <a:gd name="connsiteX246" fmla="*/ 1066793 w 7467600"/>
              <a:gd name="connsiteY246" fmla="*/ 3212171 h 6858000"/>
              <a:gd name="connsiteX247" fmla="*/ 993319 w 7467600"/>
              <a:gd name="connsiteY247" fmla="*/ 3247648 h 6858000"/>
              <a:gd name="connsiteX248" fmla="*/ 853081 w 7467600"/>
              <a:gd name="connsiteY248" fmla="*/ 3312410 h 6858000"/>
              <a:gd name="connsiteX249" fmla="*/ 805957 w 7467600"/>
              <a:gd name="connsiteY249" fmla="*/ 3330443 h 6858000"/>
              <a:gd name="connsiteX250" fmla="*/ 1318687 w 7467600"/>
              <a:gd name="connsiteY250" fmla="*/ 3113840 h 6858000"/>
              <a:gd name="connsiteX251" fmla="*/ 5453702 w 7467600"/>
              <a:gd name="connsiteY251" fmla="*/ 3090882 h 6858000"/>
              <a:gd name="connsiteX252" fmla="*/ 5480135 w 7467600"/>
              <a:gd name="connsiteY252" fmla="*/ 3565802 h 6858000"/>
              <a:gd name="connsiteX253" fmla="*/ 5499023 w 7467600"/>
              <a:gd name="connsiteY253" fmla="*/ 4166310 h 6858000"/>
              <a:gd name="connsiteX254" fmla="*/ 5547022 w 7467600"/>
              <a:gd name="connsiteY254" fmla="*/ 3607838 h 6858000"/>
              <a:gd name="connsiteX255" fmla="*/ 5515964 w 7467600"/>
              <a:gd name="connsiteY255" fmla="*/ 3378541 h 6858000"/>
              <a:gd name="connsiteX256" fmla="*/ 5453702 w 7467600"/>
              <a:gd name="connsiteY256" fmla="*/ 3090882 h 6858000"/>
              <a:gd name="connsiteX257" fmla="*/ 1238695 w 7467600"/>
              <a:gd name="connsiteY257" fmla="*/ 3076820 h 6858000"/>
              <a:gd name="connsiteX258" fmla="*/ 716371 w 7467600"/>
              <a:gd name="connsiteY258" fmla="*/ 3293249 h 6858000"/>
              <a:gd name="connsiteX259" fmla="*/ 579522 w 7467600"/>
              <a:gd name="connsiteY259" fmla="*/ 3371759 h 6858000"/>
              <a:gd name="connsiteX260" fmla="*/ 600288 w 7467600"/>
              <a:gd name="connsiteY260" fmla="*/ 3365555 h 6858000"/>
              <a:gd name="connsiteX261" fmla="*/ 840692 w 7467600"/>
              <a:gd name="connsiteY261" fmla="*/ 3284921 h 6858000"/>
              <a:gd name="connsiteX262" fmla="*/ 979248 w 7467600"/>
              <a:gd name="connsiteY262" fmla="*/ 3221003 h 6858000"/>
              <a:gd name="connsiteX263" fmla="*/ 1053282 w 7467600"/>
              <a:gd name="connsiteY263" fmla="*/ 3185247 h 6858000"/>
              <a:gd name="connsiteX264" fmla="*/ 1320603 w 7467600"/>
              <a:gd name="connsiteY264" fmla="*/ 3081281 h 6858000"/>
              <a:gd name="connsiteX265" fmla="*/ 1238695 w 7467600"/>
              <a:gd name="connsiteY265" fmla="*/ 3076820 h 6858000"/>
              <a:gd name="connsiteX266" fmla="*/ 5425627 w 7467600"/>
              <a:gd name="connsiteY266" fmla="*/ 2954192 h 6858000"/>
              <a:gd name="connsiteX267" fmla="*/ 5470770 w 7467600"/>
              <a:gd name="connsiteY267" fmla="*/ 3005435 h 6858000"/>
              <a:gd name="connsiteX268" fmla="*/ 5519779 w 7467600"/>
              <a:gd name="connsiteY268" fmla="*/ 4359223 h 6858000"/>
              <a:gd name="connsiteX269" fmla="*/ 5520293 w 7467600"/>
              <a:gd name="connsiteY269" fmla="*/ 4360602 h 6858000"/>
              <a:gd name="connsiteX270" fmla="*/ 5767221 w 7467600"/>
              <a:gd name="connsiteY270" fmla="*/ 4665564 h 6858000"/>
              <a:gd name="connsiteX271" fmla="*/ 6937169 w 7467600"/>
              <a:gd name="connsiteY271" fmla="*/ 4815941 h 6858000"/>
              <a:gd name="connsiteX272" fmla="*/ 6953922 w 7467600"/>
              <a:gd name="connsiteY272" fmla="*/ 4890068 h 6858000"/>
              <a:gd name="connsiteX273" fmla="*/ 6071359 w 7467600"/>
              <a:gd name="connsiteY273" fmla="*/ 4770770 h 6858000"/>
              <a:gd name="connsiteX274" fmla="*/ 6038839 w 7467600"/>
              <a:gd name="connsiteY274" fmla="*/ 4764474 h 6858000"/>
              <a:gd name="connsiteX275" fmla="*/ 6038706 w 7467600"/>
              <a:gd name="connsiteY275" fmla="*/ 4763847 h 6858000"/>
              <a:gd name="connsiteX276" fmla="*/ 6037784 w 7467600"/>
              <a:gd name="connsiteY276" fmla="*/ 4764270 h 6858000"/>
              <a:gd name="connsiteX277" fmla="*/ 6038839 w 7467600"/>
              <a:gd name="connsiteY277" fmla="*/ 4764474 h 6858000"/>
              <a:gd name="connsiteX278" fmla="*/ 6040338 w 7467600"/>
              <a:gd name="connsiteY278" fmla="*/ 4771418 h 6858000"/>
              <a:gd name="connsiteX279" fmla="*/ 6024488 w 7467600"/>
              <a:gd name="connsiteY279" fmla="*/ 4809903 h 6858000"/>
              <a:gd name="connsiteX280" fmla="*/ 5599771 w 7467600"/>
              <a:gd name="connsiteY280" fmla="*/ 5509652 h 6858000"/>
              <a:gd name="connsiteX281" fmla="*/ 5548843 w 7467600"/>
              <a:gd name="connsiteY281" fmla="*/ 5563845 h 6858000"/>
              <a:gd name="connsiteX282" fmla="*/ 5940952 w 7467600"/>
              <a:gd name="connsiteY282" fmla="*/ 6250028 h 6858000"/>
              <a:gd name="connsiteX283" fmla="*/ 6043441 w 7467600"/>
              <a:gd name="connsiteY283" fmla="*/ 6665847 h 6858000"/>
              <a:gd name="connsiteX284" fmla="*/ 6093432 w 7467600"/>
              <a:gd name="connsiteY284" fmla="*/ 6858000 h 6858000"/>
              <a:gd name="connsiteX285" fmla="*/ 6034344 w 7467600"/>
              <a:gd name="connsiteY285" fmla="*/ 6858000 h 6858000"/>
              <a:gd name="connsiteX286" fmla="*/ 6026679 w 7467600"/>
              <a:gd name="connsiteY286" fmla="*/ 6836959 h 6858000"/>
              <a:gd name="connsiteX287" fmla="*/ 5800441 w 7467600"/>
              <a:gd name="connsiteY287" fmla="*/ 6335286 h 6858000"/>
              <a:gd name="connsiteX288" fmla="*/ 5526562 w 7467600"/>
              <a:gd name="connsiteY288" fmla="*/ 5705388 h 6858000"/>
              <a:gd name="connsiteX289" fmla="*/ 5519640 w 7467600"/>
              <a:gd name="connsiteY289" fmla="*/ 5683774 h 6858000"/>
              <a:gd name="connsiteX290" fmla="*/ 5844559 w 7467600"/>
              <a:gd name="connsiteY290" fmla="*/ 6553349 h 6858000"/>
              <a:gd name="connsiteX291" fmla="*/ 5975994 w 7467600"/>
              <a:gd name="connsiteY291" fmla="*/ 6858000 h 6858000"/>
              <a:gd name="connsiteX292" fmla="*/ 5898547 w 7467600"/>
              <a:gd name="connsiteY292" fmla="*/ 6858000 h 6858000"/>
              <a:gd name="connsiteX293" fmla="*/ 5682041 w 7467600"/>
              <a:gd name="connsiteY293" fmla="*/ 6355860 h 6858000"/>
              <a:gd name="connsiteX294" fmla="*/ 5461758 w 7467600"/>
              <a:gd name="connsiteY294" fmla="*/ 5820220 h 6858000"/>
              <a:gd name="connsiteX295" fmla="*/ 5237282 w 7467600"/>
              <a:gd name="connsiteY295" fmla="*/ 6579086 h 6858000"/>
              <a:gd name="connsiteX296" fmla="*/ 5115009 w 7467600"/>
              <a:gd name="connsiteY296" fmla="*/ 6858000 h 6858000"/>
              <a:gd name="connsiteX297" fmla="*/ 5028074 w 7467600"/>
              <a:gd name="connsiteY297" fmla="*/ 6858000 h 6858000"/>
              <a:gd name="connsiteX298" fmla="*/ 5079508 w 7467600"/>
              <a:gd name="connsiteY298" fmla="*/ 6749074 h 6858000"/>
              <a:gd name="connsiteX299" fmla="*/ 5371846 w 7467600"/>
              <a:gd name="connsiteY299" fmla="*/ 5924413 h 6858000"/>
              <a:gd name="connsiteX300" fmla="*/ 5270512 w 7467600"/>
              <a:gd name="connsiteY300" fmla="*/ 6138975 h 6858000"/>
              <a:gd name="connsiteX301" fmla="*/ 5062409 w 7467600"/>
              <a:gd name="connsiteY301" fmla="*/ 6653544 h 6858000"/>
              <a:gd name="connsiteX302" fmla="*/ 5036628 w 7467600"/>
              <a:gd name="connsiteY302" fmla="*/ 6754247 h 6858000"/>
              <a:gd name="connsiteX303" fmla="*/ 5009112 w 7467600"/>
              <a:gd name="connsiteY303" fmla="*/ 6858000 h 6858000"/>
              <a:gd name="connsiteX304" fmla="*/ 4976679 w 7467600"/>
              <a:gd name="connsiteY304" fmla="*/ 6858000 h 6858000"/>
              <a:gd name="connsiteX305" fmla="*/ 5006537 w 7467600"/>
              <a:gd name="connsiteY305" fmla="*/ 6747068 h 6858000"/>
              <a:gd name="connsiteX306" fmla="*/ 5032723 w 7467600"/>
              <a:gd name="connsiteY306" fmla="*/ 6644957 h 6858000"/>
              <a:gd name="connsiteX307" fmla="*/ 5242949 w 7467600"/>
              <a:gd name="connsiteY307" fmla="*/ 6125175 h 6858000"/>
              <a:gd name="connsiteX308" fmla="*/ 5286321 w 7467600"/>
              <a:gd name="connsiteY308" fmla="*/ 6033555 h 6858000"/>
              <a:gd name="connsiteX309" fmla="*/ 5008210 w 7467600"/>
              <a:gd name="connsiteY309" fmla="*/ 6649194 h 6858000"/>
              <a:gd name="connsiteX310" fmla="*/ 4986321 w 7467600"/>
              <a:gd name="connsiteY310" fmla="*/ 6765687 h 6858000"/>
              <a:gd name="connsiteX311" fmla="*/ 4973474 w 7467600"/>
              <a:gd name="connsiteY311" fmla="*/ 6858000 h 6858000"/>
              <a:gd name="connsiteX312" fmla="*/ 4907178 w 7467600"/>
              <a:gd name="connsiteY312" fmla="*/ 6858000 h 6858000"/>
              <a:gd name="connsiteX313" fmla="*/ 4910810 w 7467600"/>
              <a:gd name="connsiteY313" fmla="*/ 6829660 h 6858000"/>
              <a:gd name="connsiteX314" fmla="*/ 4987461 w 7467600"/>
              <a:gd name="connsiteY314" fmla="*/ 6432994 h 6858000"/>
              <a:gd name="connsiteX315" fmla="*/ 5179262 w 7467600"/>
              <a:gd name="connsiteY315" fmla="*/ 6035044 h 6858000"/>
              <a:gd name="connsiteX316" fmla="*/ 4689678 w 7467600"/>
              <a:gd name="connsiteY316" fmla="*/ 6440241 h 6858000"/>
              <a:gd name="connsiteX317" fmla="*/ 4477543 w 7467600"/>
              <a:gd name="connsiteY317" fmla="*/ 6674836 h 6858000"/>
              <a:gd name="connsiteX318" fmla="*/ 4329957 w 7467600"/>
              <a:gd name="connsiteY318" fmla="*/ 6858000 h 6858000"/>
              <a:gd name="connsiteX319" fmla="*/ 4218595 w 7467600"/>
              <a:gd name="connsiteY319" fmla="*/ 6858000 h 6858000"/>
              <a:gd name="connsiteX320" fmla="*/ 4368888 w 7467600"/>
              <a:gd name="connsiteY320" fmla="*/ 6668412 h 6858000"/>
              <a:gd name="connsiteX321" fmla="*/ 4563091 w 7467600"/>
              <a:gd name="connsiteY321" fmla="*/ 6442508 h 6858000"/>
              <a:gd name="connsiteX322" fmla="*/ 5387324 w 7467600"/>
              <a:gd name="connsiteY322" fmla="*/ 5705830 h 6858000"/>
              <a:gd name="connsiteX323" fmla="*/ 5073620 w 7467600"/>
              <a:gd name="connsiteY323" fmla="*/ 5955437 h 6858000"/>
              <a:gd name="connsiteX324" fmla="*/ 4689789 w 7467600"/>
              <a:gd name="connsiteY324" fmla="*/ 6268382 h 6858000"/>
              <a:gd name="connsiteX325" fmla="*/ 4418722 w 7467600"/>
              <a:gd name="connsiteY325" fmla="*/ 6570886 h 6858000"/>
              <a:gd name="connsiteX326" fmla="*/ 4214944 w 7467600"/>
              <a:gd name="connsiteY326" fmla="*/ 6858000 h 6858000"/>
              <a:gd name="connsiteX327" fmla="*/ 4177898 w 7467600"/>
              <a:gd name="connsiteY327" fmla="*/ 6858000 h 6858000"/>
              <a:gd name="connsiteX328" fmla="*/ 4391597 w 7467600"/>
              <a:gd name="connsiteY328" fmla="*/ 6556370 h 6858000"/>
              <a:gd name="connsiteX329" fmla="*/ 4668889 w 7467600"/>
              <a:gd name="connsiteY329" fmla="*/ 6246399 h 6858000"/>
              <a:gd name="connsiteX330" fmla="*/ 5055427 w 7467600"/>
              <a:gd name="connsiteY330" fmla="*/ 5931476 h 6858000"/>
              <a:gd name="connsiteX331" fmla="*/ 5371814 w 7467600"/>
              <a:gd name="connsiteY331" fmla="*/ 5678975 h 6858000"/>
              <a:gd name="connsiteX332" fmla="*/ 4987918 w 7467600"/>
              <a:gd name="connsiteY332" fmla="*/ 5838701 h 6858000"/>
              <a:gd name="connsiteX333" fmla="*/ 4317146 w 7467600"/>
              <a:gd name="connsiteY333" fmla="*/ 6587716 h 6858000"/>
              <a:gd name="connsiteX334" fmla="*/ 4171627 w 7467600"/>
              <a:gd name="connsiteY334" fmla="*/ 6858000 h 6858000"/>
              <a:gd name="connsiteX335" fmla="*/ 4081585 w 7467600"/>
              <a:gd name="connsiteY335" fmla="*/ 6858000 h 6858000"/>
              <a:gd name="connsiteX336" fmla="*/ 4238603 w 7467600"/>
              <a:gd name="connsiteY336" fmla="*/ 6559341 h 6858000"/>
              <a:gd name="connsiteX337" fmla="*/ 4778333 w 7467600"/>
              <a:gd name="connsiteY337" fmla="*/ 5873626 h 6858000"/>
              <a:gd name="connsiteX338" fmla="*/ 5414185 w 7467600"/>
              <a:gd name="connsiteY338" fmla="*/ 5573882 h 6858000"/>
              <a:gd name="connsiteX339" fmla="*/ 5959648 w 7467600"/>
              <a:gd name="connsiteY339" fmla="*/ 4760797 h 6858000"/>
              <a:gd name="connsiteX340" fmla="*/ 5355019 w 7467600"/>
              <a:gd name="connsiteY340" fmla="*/ 4734672 h 6858000"/>
              <a:gd name="connsiteX341" fmla="*/ 5083565 w 7467600"/>
              <a:gd name="connsiteY341" fmla="*/ 5179121 h 6858000"/>
              <a:gd name="connsiteX342" fmla="*/ 4713577 w 7467600"/>
              <a:gd name="connsiteY342" fmla="*/ 5616803 h 6858000"/>
              <a:gd name="connsiteX343" fmla="*/ 3989559 w 7467600"/>
              <a:gd name="connsiteY343" fmla="*/ 6145945 h 6858000"/>
              <a:gd name="connsiteX344" fmla="*/ 3939824 w 7467600"/>
              <a:gd name="connsiteY344" fmla="*/ 6066900 h 6858000"/>
              <a:gd name="connsiteX345" fmla="*/ 4584537 w 7467600"/>
              <a:gd name="connsiteY345" fmla="*/ 5324826 h 6858000"/>
              <a:gd name="connsiteX346" fmla="*/ 5037105 w 7467600"/>
              <a:gd name="connsiteY346" fmla="*/ 5088765 h 6858000"/>
              <a:gd name="connsiteX347" fmla="*/ 5039930 w 7467600"/>
              <a:gd name="connsiteY347" fmla="*/ 5089585 h 6858000"/>
              <a:gd name="connsiteX348" fmla="*/ 5263764 w 7467600"/>
              <a:gd name="connsiteY348" fmla="*/ 4735525 h 6858000"/>
              <a:gd name="connsiteX349" fmla="*/ 4086300 w 7467600"/>
              <a:gd name="connsiteY349" fmla="*/ 4884599 h 6858000"/>
              <a:gd name="connsiteX350" fmla="*/ 4085485 w 7467600"/>
              <a:gd name="connsiteY350" fmla="*/ 4899070 h 6858000"/>
              <a:gd name="connsiteX351" fmla="*/ 3871915 w 7467600"/>
              <a:gd name="connsiteY351" fmla="*/ 5253645 h 6858000"/>
              <a:gd name="connsiteX352" fmla="*/ 3799374 w 7467600"/>
              <a:gd name="connsiteY352" fmla="*/ 5466127 h 6858000"/>
              <a:gd name="connsiteX353" fmla="*/ 3498850 w 7467600"/>
              <a:gd name="connsiteY353" fmla="*/ 6661888 h 6858000"/>
              <a:gd name="connsiteX354" fmla="*/ 3399216 w 7467600"/>
              <a:gd name="connsiteY354" fmla="*/ 6858000 h 6858000"/>
              <a:gd name="connsiteX355" fmla="*/ 3303688 w 7467600"/>
              <a:gd name="connsiteY355" fmla="*/ 6858000 h 6858000"/>
              <a:gd name="connsiteX356" fmla="*/ 3391774 w 7467600"/>
              <a:gd name="connsiteY356" fmla="*/ 6697181 h 6858000"/>
              <a:gd name="connsiteX357" fmla="*/ 3735540 w 7467600"/>
              <a:gd name="connsiteY357" fmla="*/ 5546923 h 6858000"/>
              <a:gd name="connsiteX358" fmla="*/ 3729438 w 7467600"/>
              <a:gd name="connsiteY358" fmla="*/ 5569058 h 6858000"/>
              <a:gd name="connsiteX359" fmla="*/ 3707782 w 7467600"/>
              <a:gd name="connsiteY359" fmla="*/ 5644908 h 6858000"/>
              <a:gd name="connsiteX360" fmla="*/ 3583827 w 7467600"/>
              <a:gd name="connsiteY360" fmla="*/ 6039215 h 6858000"/>
              <a:gd name="connsiteX361" fmla="*/ 3547861 w 7467600"/>
              <a:gd name="connsiteY361" fmla="*/ 6129609 h 6858000"/>
              <a:gd name="connsiteX362" fmla="*/ 3490905 w 7467600"/>
              <a:gd name="connsiteY362" fmla="*/ 6277660 h 6858000"/>
              <a:gd name="connsiteX363" fmla="*/ 3455859 w 7467600"/>
              <a:gd name="connsiteY363" fmla="*/ 6391301 h 6858000"/>
              <a:gd name="connsiteX364" fmla="*/ 3429112 w 7467600"/>
              <a:gd name="connsiteY364" fmla="*/ 6479469 h 6858000"/>
              <a:gd name="connsiteX365" fmla="*/ 3304862 w 7467600"/>
              <a:gd name="connsiteY365" fmla="*/ 6796476 h 6858000"/>
              <a:gd name="connsiteX366" fmla="*/ 3276071 w 7467600"/>
              <a:gd name="connsiteY366" fmla="*/ 6858000 h 6858000"/>
              <a:gd name="connsiteX367" fmla="*/ 3240805 w 7467600"/>
              <a:gd name="connsiteY367" fmla="*/ 6858000 h 6858000"/>
              <a:gd name="connsiteX368" fmla="*/ 3275917 w 7467600"/>
              <a:gd name="connsiteY368" fmla="*/ 6783192 h 6858000"/>
              <a:gd name="connsiteX369" fmla="*/ 3399358 w 7467600"/>
              <a:gd name="connsiteY369" fmla="*/ 6469011 h 6858000"/>
              <a:gd name="connsiteX370" fmla="*/ 3425650 w 7467600"/>
              <a:gd name="connsiteY370" fmla="*/ 6381333 h 6858000"/>
              <a:gd name="connsiteX371" fmla="*/ 3460661 w 7467600"/>
              <a:gd name="connsiteY371" fmla="*/ 6266763 h 6858000"/>
              <a:gd name="connsiteX372" fmla="*/ 3518021 w 7467600"/>
              <a:gd name="connsiteY372" fmla="*/ 6117298 h 6858000"/>
              <a:gd name="connsiteX373" fmla="*/ 3554035 w 7467600"/>
              <a:gd name="connsiteY373" fmla="*/ 6027832 h 6858000"/>
              <a:gd name="connsiteX374" fmla="*/ 3677174 w 7467600"/>
              <a:gd name="connsiteY374" fmla="*/ 5636351 h 6858000"/>
              <a:gd name="connsiteX375" fmla="*/ 3698819 w 7467600"/>
              <a:gd name="connsiteY375" fmla="*/ 5560503 h 6858000"/>
              <a:gd name="connsiteX376" fmla="*/ 3702094 w 7467600"/>
              <a:gd name="connsiteY376" fmla="*/ 5549194 h 6858000"/>
              <a:gd name="connsiteX377" fmla="*/ 3398355 w 7467600"/>
              <a:gd name="connsiteY377" fmla="*/ 6094603 h 6858000"/>
              <a:gd name="connsiteX378" fmla="*/ 3193941 w 7467600"/>
              <a:gd name="connsiteY378" fmla="*/ 6798775 h 6858000"/>
              <a:gd name="connsiteX379" fmla="*/ 3184140 w 7467600"/>
              <a:gd name="connsiteY379" fmla="*/ 6858000 h 6858000"/>
              <a:gd name="connsiteX380" fmla="*/ 3099978 w 7467600"/>
              <a:gd name="connsiteY380" fmla="*/ 6858000 h 6858000"/>
              <a:gd name="connsiteX381" fmla="*/ 3101556 w 7467600"/>
              <a:gd name="connsiteY381" fmla="*/ 6843337 h 6858000"/>
              <a:gd name="connsiteX382" fmla="*/ 3370162 w 7467600"/>
              <a:gd name="connsiteY382" fmla="*/ 5785550 h 6858000"/>
              <a:gd name="connsiteX383" fmla="*/ 3746477 w 7467600"/>
              <a:gd name="connsiteY383" fmla="*/ 5377889 h 6858000"/>
              <a:gd name="connsiteX384" fmla="*/ 3863399 w 7467600"/>
              <a:gd name="connsiteY384" fmla="*/ 5087257 h 6858000"/>
              <a:gd name="connsiteX385" fmla="*/ 3968712 w 7467600"/>
              <a:gd name="connsiteY385" fmla="*/ 4913989 h 6858000"/>
              <a:gd name="connsiteX386" fmla="*/ 2792390 w 7467600"/>
              <a:gd name="connsiteY386" fmla="*/ 5382974 h 6858000"/>
              <a:gd name="connsiteX387" fmla="*/ 2714982 w 7467600"/>
              <a:gd name="connsiteY387" fmla="*/ 5427051 h 6858000"/>
              <a:gd name="connsiteX388" fmla="*/ 2813361 w 7467600"/>
              <a:gd name="connsiteY388" fmla="*/ 6023912 h 6858000"/>
              <a:gd name="connsiteX389" fmla="*/ 2688430 w 7467600"/>
              <a:gd name="connsiteY389" fmla="*/ 6801564 h 6858000"/>
              <a:gd name="connsiteX390" fmla="*/ 2629626 w 7467600"/>
              <a:gd name="connsiteY390" fmla="*/ 6763394 h 6858000"/>
              <a:gd name="connsiteX391" fmla="*/ 2565328 w 7467600"/>
              <a:gd name="connsiteY391" fmla="*/ 5516399 h 6858000"/>
              <a:gd name="connsiteX392" fmla="*/ 1922999 w 7467600"/>
              <a:gd name="connsiteY392" fmla="*/ 5980343 h 6858000"/>
              <a:gd name="connsiteX393" fmla="*/ 1950261 w 7467600"/>
              <a:gd name="connsiteY393" fmla="*/ 6405858 h 6858000"/>
              <a:gd name="connsiteX394" fmla="*/ 2365554 w 7467600"/>
              <a:gd name="connsiteY394" fmla="*/ 6759107 h 6858000"/>
              <a:gd name="connsiteX395" fmla="*/ 2424142 w 7467600"/>
              <a:gd name="connsiteY395" fmla="*/ 6858000 h 6858000"/>
              <a:gd name="connsiteX396" fmla="*/ 2395994 w 7467600"/>
              <a:gd name="connsiteY396" fmla="*/ 6858000 h 6858000"/>
              <a:gd name="connsiteX397" fmla="*/ 2392863 w 7467600"/>
              <a:gd name="connsiteY397" fmla="*/ 6852964 h 6858000"/>
              <a:gd name="connsiteX398" fmla="*/ 2017589 w 7467600"/>
              <a:gd name="connsiteY398" fmla="*/ 6493982 h 6858000"/>
              <a:gd name="connsiteX399" fmla="*/ 2147336 w 7467600"/>
              <a:gd name="connsiteY399" fmla="*/ 6594052 h 6858000"/>
              <a:gd name="connsiteX400" fmla="*/ 2207047 w 7467600"/>
              <a:gd name="connsiteY400" fmla="*/ 6654540 h 6858000"/>
              <a:gd name="connsiteX401" fmla="*/ 2299106 w 7467600"/>
              <a:gd name="connsiteY401" fmla="*/ 6778931 h 6858000"/>
              <a:gd name="connsiteX402" fmla="*/ 2314430 w 7467600"/>
              <a:gd name="connsiteY402" fmla="*/ 6801144 h 6858000"/>
              <a:gd name="connsiteX403" fmla="*/ 2352406 w 7467600"/>
              <a:gd name="connsiteY403" fmla="*/ 6858000 h 6858000"/>
              <a:gd name="connsiteX404" fmla="*/ 2314492 w 7467600"/>
              <a:gd name="connsiteY404" fmla="*/ 6858000 h 6858000"/>
              <a:gd name="connsiteX405" fmla="*/ 2288095 w 7467600"/>
              <a:gd name="connsiteY405" fmla="*/ 6818030 h 6858000"/>
              <a:gd name="connsiteX406" fmla="*/ 2272768 w 7467600"/>
              <a:gd name="connsiteY406" fmla="*/ 6795822 h 6858000"/>
              <a:gd name="connsiteX407" fmla="*/ 2182715 w 7467600"/>
              <a:gd name="connsiteY407" fmla="*/ 6675071 h 6858000"/>
              <a:gd name="connsiteX408" fmla="*/ 2032061 w 7467600"/>
              <a:gd name="connsiteY408" fmla="*/ 6541380 h 6858000"/>
              <a:gd name="connsiteX409" fmla="*/ 2257220 w 7467600"/>
              <a:gd name="connsiteY409" fmla="*/ 6826257 h 6858000"/>
              <a:gd name="connsiteX410" fmla="*/ 2281324 w 7467600"/>
              <a:gd name="connsiteY410" fmla="*/ 6858000 h 6858000"/>
              <a:gd name="connsiteX411" fmla="*/ 2242860 w 7467600"/>
              <a:gd name="connsiteY411" fmla="*/ 6858000 h 6858000"/>
              <a:gd name="connsiteX412" fmla="*/ 2232818 w 7467600"/>
              <a:gd name="connsiteY412" fmla="*/ 6844926 h 6858000"/>
              <a:gd name="connsiteX413" fmla="*/ 1990172 w 7467600"/>
              <a:gd name="connsiteY413" fmla="*/ 6542121 h 6858000"/>
              <a:gd name="connsiteX414" fmla="*/ 2124090 w 7467600"/>
              <a:gd name="connsiteY414" fmla="*/ 6761017 h 6858000"/>
              <a:gd name="connsiteX415" fmla="*/ 2200380 w 7467600"/>
              <a:gd name="connsiteY415" fmla="*/ 6858000 h 6858000"/>
              <a:gd name="connsiteX416" fmla="*/ 2147507 w 7467600"/>
              <a:gd name="connsiteY416" fmla="*/ 6858000 h 6858000"/>
              <a:gd name="connsiteX417" fmla="*/ 2070668 w 7467600"/>
              <a:gd name="connsiteY417" fmla="*/ 6761520 h 6858000"/>
              <a:gd name="connsiteX418" fmla="*/ 1975142 w 7467600"/>
              <a:gd name="connsiteY418" fmla="*/ 6585570 h 6858000"/>
              <a:gd name="connsiteX419" fmla="*/ 2050035 w 7467600"/>
              <a:gd name="connsiteY419" fmla="*/ 6813345 h 6858000"/>
              <a:gd name="connsiteX420" fmla="*/ 2063025 w 7467600"/>
              <a:gd name="connsiteY420" fmla="*/ 6858000 h 6858000"/>
              <a:gd name="connsiteX421" fmla="*/ 2021675 w 7467600"/>
              <a:gd name="connsiteY421" fmla="*/ 6858000 h 6858000"/>
              <a:gd name="connsiteX422" fmla="*/ 2019308 w 7467600"/>
              <a:gd name="connsiteY422" fmla="*/ 6847118 h 6858000"/>
              <a:gd name="connsiteX423" fmla="*/ 1938835 w 7467600"/>
              <a:gd name="connsiteY423" fmla="*/ 6551160 h 6858000"/>
              <a:gd name="connsiteX424" fmla="*/ 1953230 w 7467600"/>
              <a:gd name="connsiteY424" fmla="*/ 6759699 h 6858000"/>
              <a:gd name="connsiteX425" fmla="*/ 1956763 w 7467600"/>
              <a:gd name="connsiteY425" fmla="*/ 6778191 h 6858000"/>
              <a:gd name="connsiteX426" fmla="*/ 1967925 w 7467600"/>
              <a:gd name="connsiteY426" fmla="*/ 6858000 h 6858000"/>
              <a:gd name="connsiteX427" fmla="*/ 1936622 w 7467600"/>
              <a:gd name="connsiteY427" fmla="*/ 6858000 h 6858000"/>
              <a:gd name="connsiteX428" fmla="*/ 1926261 w 7467600"/>
              <a:gd name="connsiteY428" fmla="*/ 6784064 h 6858000"/>
              <a:gd name="connsiteX429" fmla="*/ 1922724 w 7467600"/>
              <a:gd name="connsiteY429" fmla="*/ 6765577 h 6858000"/>
              <a:gd name="connsiteX430" fmla="*/ 1904650 w 7467600"/>
              <a:gd name="connsiteY430" fmla="*/ 6639616 h 6858000"/>
              <a:gd name="connsiteX431" fmla="*/ 1885273 w 7467600"/>
              <a:gd name="connsiteY431" fmla="*/ 6858000 h 6858000"/>
              <a:gd name="connsiteX432" fmla="*/ 1854363 w 7467600"/>
              <a:gd name="connsiteY432" fmla="*/ 6858000 h 6858000"/>
              <a:gd name="connsiteX433" fmla="*/ 1880391 w 7467600"/>
              <a:gd name="connsiteY433" fmla="*/ 6603796 h 6858000"/>
              <a:gd name="connsiteX434" fmla="*/ 1818273 w 7467600"/>
              <a:gd name="connsiteY434" fmla="*/ 6715729 h 6858000"/>
              <a:gd name="connsiteX435" fmla="*/ 1794691 w 7467600"/>
              <a:gd name="connsiteY435" fmla="*/ 6843239 h 6858000"/>
              <a:gd name="connsiteX436" fmla="*/ 1794914 w 7467600"/>
              <a:gd name="connsiteY436" fmla="*/ 6858000 h 6858000"/>
              <a:gd name="connsiteX437" fmla="*/ 1746128 w 7467600"/>
              <a:gd name="connsiteY437" fmla="*/ 6858000 h 6858000"/>
              <a:gd name="connsiteX438" fmla="*/ 1753934 w 7467600"/>
              <a:gd name="connsiteY438" fmla="*/ 6724796 h 6858000"/>
              <a:gd name="connsiteX439" fmla="*/ 1792053 w 7467600"/>
              <a:gd name="connsiteY439" fmla="*/ 6572396 h 6858000"/>
              <a:gd name="connsiteX440" fmla="*/ 1862248 w 7467600"/>
              <a:gd name="connsiteY440" fmla="*/ 6266397 h 6858000"/>
              <a:gd name="connsiteX441" fmla="*/ 1862250 w 7467600"/>
              <a:gd name="connsiteY441" fmla="*/ 6033531 h 6858000"/>
              <a:gd name="connsiteX442" fmla="*/ 1211999 w 7467600"/>
              <a:gd name="connsiteY442" fmla="*/ 6683610 h 6858000"/>
              <a:gd name="connsiteX443" fmla="*/ 1213266 w 7467600"/>
              <a:gd name="connsiteY443" fmla="*/ 6691947 h 6858000"/>
              <a:gd name="connsiteX444" fmla="*/ 1203370 w 7467600"/>
              <a:gd name="connsiteY444" fmla="*/ 6850676 h 6858000"/>
              <a:gd name="connsiteX445" fmla="*/ 1203671 w 7467600"/>
              <a:gd name="connsiteY445" fmla="*/ 6858000 h 6858000"/>
              <a:gd name="connsiteX446" fmla="*/ 1143180 w 7467600"/>
              <a:gd name="connsiteY446" fmla="*/ 6858000 h 6858000"/>
              <a:gd name="connsiteX447" fmla="*/ 1142176 w 7467600"/>
              <a:gd name="connsiteY447" fmla="*/ 6766045 h 6858000"/>
              <a:gd name="connsiteX448" fmla="*/ 1067484 w 7467600"/>
              <a:gd name="connsiteY448" fmla="*/ 6858000 h 6858000"/>
              <a:gd name="connsiteX449" fmla="*/ 953928 w 7467600"/>
              <a:gd name="connsiteY449" fmla="*/ 6858000 h 6858000"/>
              <a:gd name="connsiteX450" fmla="*/ 959715 w 7467600"/>
              <a:gd name="connsiteY450" fmla="*/ 6850185 h 6858000"/>
              <a:gd name="connsiteX451" fmla="*/ 1483788 w 7467600"/>
              <a:gd name="connsiteY451" fmla="*/ 6259174 h 6858000"/>
              <a:gd name="connsiteX452" fmla="*/ 1100671 w 7467600"/>
              <a:gd name="connsiteY452" fmla="*/ 6252137 h 6858000"/>
              <a:gd name="connsiteX453" fmla="*/ 1090144 w 7467600"/>
              <a:gd name="connsiteY453" fmla="*/ 6256748 h 6858000"/>
              <a:gd name="connsiteX454" fmla="*/ 1095872 w 7467600"/>
              <a:gd name="connsiteY454" fmla="*/ 6271892 h 6858000"/>
              <a:gd name="connsiteX455" fmla="*/ 262785 w 7467600"/>
              <a:gd name="connsiteY455" fmla="*/ 6845450 h 6858000"/>
              <a:gd name="connsiteX456" fmla="*/ 209968 w 7467600"/>
              <a:gd name="connsiteY456" fmla="*/ 6770713 h 6858000"/>
              <a:gd name="connsiteX457" fmla="*/ 873460 w 7467600"/>
              <a:gd name="connsiteY457" fmla="*/ 6253768 h 6858000"/>
              <a:gd name="connsiteX458" fmla="*/ 192686 w 7467600"/>
              <a:gd name="connsiteY458" fmla="*/ 5849257 h 6858000"/>
              <a:gd name="connsiteX459" fmla="*/ 4696 w 7467600"/>
              <a:gd name="connsiteY459" fmla="*/ 5697668 h 6858000"/>
              <a:gd name="connsiteX460" fmla="*/ 0 w 7467600"/>
              <a:gd name="connsiteY460" fmla="*/ 5689984 h 6858000"/>
              <a:gd name="connsiteX461" fmla="*/ 0 w 7467600"/>
              <a:gd name="connsiteY461" fmla="*/ 5513472 h 6858000"/>
              <a:gd name="connsiteX462" fmla="*/ 174101 w 7467600"/>
              <a:gd name="connsiteY462" fmla="*/ 5620277 h 6858000"/>
              <a:gd name="connsiteX463" fmla="*/ 891800 w 7467600"/>
              <a:gd name="connsiteY463" fmla="*/ 6036935 h 6858000"/>
              <a:gd name="connsiteX464" fmla="*/ 1072219 w 7467600"/>
              <a:gd name="connsiteY464" fmla="*/ 6169443 h 6858000"/>
              <a:gd name="connsiteX465" fmla="*/ 1074117 w 7467600"/>
              <a:gd name="connsiteY465" fmla="*/ 6170301 h 6858000"/>
              <a:gd name="connsiteX466" fmla="*/ 1083114 w 7467600"/>
              <a:gd name="connsiteY466" fmla="*/ 6174131 h 6858000"/>
              <a:gd name="connsiteX467" fmla="*/ 1543010 w 7467600"/>
              <a:gd name="connsiteY467" fmla="*/ 6191140 h 6858000"/>
              <a:gd name="connsiteX468" fmla="*/ 1551080 w 7467600"/>
              <a:gd name="connsiteY468" fmla="*/ 6195006 h 6858000"/>
              <a:gd name="connsiteX469" fmla="*/ 2345443 w 7467600"/>
              <a:gd name="connsiteY469" fmla="*/ 5549882 h 6858000"/>
              <a:gd name="connsiteX470" fmla="*/ 1721499 w 7467600"/>
              <a:gd name="connsiteY470" fmla="*/ 5599969 h 6858000"/>
              <a:gd name="connsiteX471" fmla="*/ 767716 w 7467600"/>
              <a:gd name="connsiteY471" fmla="*/ 5472768 h 6858000"/>
              <a:gd name="connsiteX472" fmla="*/ 722147 w 7467600"/>
              <a:gd name="connsiteY472" fmla="*/ 5393091 h 6858000"/>
              <a:gd name="connsiteX473" fmla="*/ 1485552 w 7467600"/>
              <a:gd name="connsiteY473" fmla="*/ 5313202 h 6858000"/>
              <a:gd name="connsiteX474" fmla="*/ 2143004 w 7467600"/>
              <a:gd name="connsiteY474" fmla="*/ 5402420 h 6858000"/>
              <a:gd name="connsiteX475" fmla="*/ 1933391 w 7467600"/>
              <a:gd name="connsiteY475" fmla="*/ 5156971 h 6858000"/>
              <a:gd name="connsiteX476" fmla="*/ 1827118 w 7467600"/>
              <a:gd name="connsiteY476" fmla="*/ 4968410 h 6858000"/>
              <a:gd name="connsiteX477" fmla="*/ 1837349 w 7467600"/>
              <a:gd name="connsiteY477" fmla="*/ 4956357 h 6858000"/>
              <a:gd name="connsiteX478" fmla="*/ 2162835 w 7467600"/>
              <a:gd name="connsiteY478" fmla="*/ 5187853 h 6858000"/>
              <a:gd name="connsiteX479" fmla="*/ 2257167 w 7467600"/>
              <a:gd name="connsiteY479" fmla="*/ 5462123 h 6858000"/>
              <a:gd name="connsiteX480" fmla="*/ 2261598 w 7467600"/>
              <a:gd name="connsiteY480" fmla="*/ 5467998 h 6858000"/>
              <a:gd name="connsiteX481" fmla="*/ 2437177 w 7467600"/>
              <a:gd name="connsiteY481" fmla="*/ 5479608 h 6858000"/>
              <a:gd name="connsiteX482" fmla="*/ 2445247 w 7467600"/>
              <a:gd name="connsiteY482" fmla="*/ 5483476 h 6858000"/>
              <a:gd name="connsiteX483" fmla="*/ 2743626 w 7467600"/>
              <a:gd name="connsiteY483" fmla="*/ 5304819 h 6858000"/>
              <a:gd name="connsiteX484" fmla="*/ 3048102 w 7467600"/>
              <a:gd name="connsiteY484" fmla="*/ 5150595 h 6858000"/>
              <a:gd name="connsiteX485" fmla="*/ 1799414 w 7467600"/>
              <a:gd name="connsiteY485" fmla="*/ 4694732 h 6858000"/>
              <a:gd name="connsiteX486" fmla="*/ 1771735 w 7467600"/>
              <a:gd name="connsiteY486" fmla="*/ 4619929 h 6858000"/>
              <a:gd name="connsiteX487" fmla="*/ 3104273 w 7467600"/>
              <a:gd name="connsiteY487" fmla="*/ 5076159 h 6858000"/>
              <a:gd name="connsiteX488" fmla="*/ 3113245 w 7467600"/>
              <a:gd name="connsiteY488" fmla="*/ 5090705 h 6858000"/>
              <a:gd name="connsiteX489" fmla="*/ 3126294 w 7467600"/>
              <a:gd name="connsiteY489" fmla="*/ 5114400 h 6858000"/>
              <a:gd name="connsiteX490" fmla="*/ 3937433 w 7467600"/>
              <a:gd name="connsiteY490" fmla="*/ 4830473 h 6858000"/>
              <a:gd name="connsiteX491" fmla="*/ 3590475 w 7467600"/>
              <a:gd name="connsiteY491" fmla="*/ 4597974 h 6858000"/>
              <a:gd name="connsiteX492" fmla="*/ 3100264 w 7467600"/>
              <a:gd name="connsiteY492" fmla="*/ 4579845 h 6858000"/>
              <a:gd name="connsiteX493" fmla="*/ 2183576 w 7467600"/>
              <a:gd name="connsiteY493" fmla="*/ 4227150 h 6858000"/>
              <a:gd name="connsiteX494" fmla="*/ 2151029 w 7467600"/>
              <a:gd name="connsiteY494" fmla="*/ 4146947 h 6858000"/>
              <a:gd name="connsiteX495" fmla="*/ 3563434 w 7467600"/>
              <a:gd name="connsiteY495" fmla="*/ 4469115 h 6858000"/>
              <a:gd name="connsiteX496" fmla="*/ 3177952 w 7467600"/>
              <a:gd name="connsiteY496" fmla="*/ 3657386 h 6858000"/>
              <a:gd name="connsiteX497" fmla="*/ 3189263 w 7467600"/>
              <a:gd name="connsiteY497" fmla="*/ 3625726 h 6858000"/>
              <a:gd name="connsiteX498" fmla="*/ 3560912 w 7467600"/>
              <a:gd name="connsiteY498" fmla="*/ 4079863 h 6858000"/>
              <a:gd name="connsiteX499" fmla="*/ 3626636 w 7467600"/>
              <a:gd name="connsiteY499" fmla="*/ 4512230 h 6858000"/>
              <a:gd name="connsiteX500" fmla="*/ 3653088 w 7467600"/>
              <a:gd name="connsiteY500" fmla="*/ 4521417 h 6858000"/>
              <a:gd name="connsiteX501" fmla="*/ 3988128 w 7467600"/>
              <a:gd name="connsiteY501" fmla="*/ 4817267 h 6858000"/>
              <a:gd name="connsiteX502" fmla="*/ 4830582 w 7467600"/>
              <a:gd name="connsiteY502" fmla="*/ 4676000 h 6858000"/>
              <a:gd name="connsiteX503" fmla="*/ 4830100 w 7467600"/>
              <a:gd name="connsiteY503" fmla="*/ 4675554 h 6858000"/>
              <a:gd name="connsiteX504" fmla="*/ 4036318 w 7467600"/>
              <a:gd name="connsiteY504" fmla="*/ 4147013 h 6858000"/>
              <a:gd name="connsiteX505" fmla="*/ 3432098 w 7467600"/>
              <a:gd name="connsiteY505" fmla="*/ 3537312 h 6858000"/>
              <a:gd name="connsiteX506" fmla="*/ 3446761 w 7467600"/>
              <a:gd name="connsiteY506" fmla="*/ 3461278 h 6858000"/>
              <a:gd name="connsiteX507" fmla="*/ 4419733 w 7467600"/>
              <a:gd name="connsiteY507" fmla="*/ 3963555 h 6858000"/>
              <a:gd name="connsiteX508" fmla="*/ 4781371 w 7467600"/>
              <a:gd name="connsiteY508" fmla="*/ 4458604 h 6858000"/>
              <a:gd name="connsiteX509" fmla="*/ 4780440 w 7467600"/>
              <a:gd name="connsiteY509" fmla="*/ 4470290 h 6858000"/>
              <a:gd name="connsiteX510" fmla="*/ 4898954 w 7467600"/>
              <a:gd name="connsiteY510" fmla="*/ 4662092 h 6858000"/>
              <a:gd name="connsiteX511" fmla="*/ 4900699 w 7467600"/>
              <a:gd name="connsiteY511" fmla="*/ 4670867 h 6858000"/>
              <a:gd name="connsiteX512" fmla="*/ 5714511 w 7467600"/>
              <a:gd name="connsiteY512" fmla="*/ 4663483 h 6858000"/>
              <a:gd name="connsiteX513" fmla="*/ 5464793 w 7467600"/>
              <a:gd name="connsiteY513" fmla="*/ 4393556 h 6858000"/>
              <a:gd name="connsiteX514" fmla="*/ 5461897 w 7467600"/>
              <a:gd name="connsiteY514" fmla="*/ 4390879 h 6858000"/>
              <a:gd name="connsiteX515" fmla="*/ 4294126 w 7467600"/>
              <a:gd name="connsiteY515" fmla="*/ 3303048 h 6858000"/>
              <a:gd name="connsiteX516" fmla="*/ 4305321 w 7467600"/>
              <a:gd name="connsiteY516" fmla="*/ 3256953 h 6858000"/>
              <a:gd name="connsiteX517" fmla="*/ 4949299 w 7467600"/>
              <a:gd name="connsiteY517" fmla="*/ 3766336 h 6858000"/>
              <a:gd name="connsiteX518" fmla="*/ 5291452 w 7467600"/>
              <a:gd name="connsiteY518" fmla="*/ 4076801 h 6858000"/>
              <a:gd name="connsiteX519" fmla="*/ 5434998 w 7467600"/>
              <a:gd name="connsiteY519" fmla="*/ 4254100 h 6858000"/>
              <a:gd name="connsiteX520" fmla="*/ 5351015 w 7467600"/>
              <a:gd name="connsiteY520" fmla="*/ 3760989 h 6858000"/>
              <a:gd name="connsiteX521" fmla="*/ 5413780 w 7467600"/>
              <a:gd name="connsiteY521" fmla="*/ 2966265 h 6858000"/>
              <a:gd name="connsiteX522" fmla="*/ 5425627 w 7467600"/>
              <a:gd name="connsiteY522" fmla="*/ 2954192 h 6858000"/>
              <a:gd name="connsiteX523" fmla="*/ 6604735 w 7467600"/>
              <a:gd name="connsiteY523" fmla="*/ 2041381 h 6858000"/>
              <a:gd name="connsiteX524" fmla="*/ 7204487 w 7467600"/>
              <a:gd name="connsiteY524" fmla="*/ 2742112 h 6858000"/>
              <a:gd name="connsiteX525" fmla="*/ 7131592 w 7467600"/>
              <a:gd name="connsiteY525" fmla="*/ 2672096 h 6858000"/>
              <a:gd name="connsiteX526" fmla="*/ 6996344 w 7467600"/>
              <a:gd name="connsiteY526" fmla="*/ 2518310 h 6858000"/>
              <a:gd name="connsiteX527" fmla="*/ 6735495 w 7467600"/>
              <a:gd name="connsiteY527" fmla="*/ 2196890 h 6858000"/>
              <a:gd name="connsiteX528" fmla="*/ 6721901 w 7467600"/>
              <a:gd name="connsiteY528" fmla="*/ 2179274 h 6858000"/>
              <a:gd name="connsiteX529" fmla="*/ 6604735 w 7467600"/>
              <a:gd name="connsiteY529" fmla="*/ 2041381 h 6858000"/>
              <a:gd name="connsiteX530" fmla="*/ 6591670 w 7467600"/>
              <a:gd name="connsiteY530" fmla="*/ 1988277 h 6858000"/>
              <a:gd name="connsiteX531" fmla="*/ 6747349 w 7467600"/>
              <a:gd name="connsiteY531" fmla="*/ 2160069 h 6858000"/>
              <a:gd name="connsiteX532" fmla="*/ 6760943 w 7467600"/>
              <a:gd name="connsiteY532" fmla="*/ 2177686 h 6858000"/>
              <a:gd name="connsiteX533" fmla="*/ 7021065 w 7467600"/>
              <a:gd name="connsiteY533" fmla="*/ 2498102 h 6858000"/>
              <a:gd name="connsiteX534" fmla="*/ 7155223 w 7467600"/>
              <a:gd name="connsiteY534" fmla="*/ 2650386 h 6858000"/>
              <a:gd name="connsiteX535" fmla="*/ 7203167 w 7467600"/>
              <a:gd name="connsiteY535" fmla="*/ 2697288 h 6858000"/>
              <a:gd name="connsiteX536" fmla="*/ 6937703 w 7467600"/>
              <a:gd name="connsiteY536" fmla="*/ 2321981 h 6858000"/>
              <a:gd name="connsiteX537" fmla="*/ 6591670 w 7467600"/>
              <a:gd name="connsiteY537" fmla="*/ 1988277 h 6858000"/>
              <a:gd name="connsiteX538" fmla="*/ 5798671 w 7467600"/>
              <a:gd name="connsiteY538" fmla="*/ 1981601 h 6858000"/>
              <a:gd name="connsiteX539" fmla="*/ 5754709 w 7467600"/>
              <a:gd name="connsiteY539" fmla="*/ 2071454 h 6858000"/>
              <a:gd name="connsiteX540" fmla="*/ 5763044 w 7467600"/>
              <a:gd name="connsiteY540" fmla="*/ 2842206 h 6858000"/>
              <a:gd name="connsiteX541" fmla="*/ 5764974 w 7467600"/>
              <a:gd name="connsiteY541" fmla="*/ 2799609 h 6858000"/>
              <a:gd name="connsiteX542" fmla="*/ 5767665 w 7467600"/>
              <a:gd name="connsiteY542" fmla="*/ 2666409 h 6858000"/>
              <a:gd name="connsiteX543" fmla="*/ 5763055 w 7467600"/>
              <a:gd name="connsiteY543" fmla="*/ 2579705 h 6858000"/>
              <a:gd name="connsiteX544" fmla="*/ 5758079 w 7467600"/>
              <a:gd name="connsiteY544" fmla="*/ 2492508 h 6858000"/>
              <a:gd name="connsiteX545" fmla="*/ 5779325 w 7467600"/>
              <a:gd name="connsiteY545" fmla="*/ 2197069 h 6858000"/>
              <a:gd name="connsiteX546" fmla="*/ 5798671 w 7467600"/>
              <a:gd name="connsiteY546" fmla="*/ 1981601 h 6858000"/>
              <a:gd name="connsiteX547" fmla="*/ 5829202 w 7467600"/>
              <a:gd name="connsiteY547" fmla="*/ 1971679 h 6858000"/>
              <a:gd name="connsiteX548" fmla="*/ 5809558 w 7467600"/>
              <a:gd name="connsiteY548" fmla="*/ 2198043 h 6858000"/>
              <a:gd name="connsiteX549" fmla="*/ 5788653 w 7467600"/>
              <a:gd name="connsiteY549" fmla="*/ 2489430 h 6858000"/>
              <a:gd name="connsiteX550" fmla="*/ 5793439 w 7467600"/>
              <a:gd name="connsiteY550" fmla="*/ 2575235 h 6858000"/>
              <a:gd name="connsiteX551" fmla="*/ 5796837 w 7467600"/>
              <a:gd name="connsiteY551" fmla="*/ 2637633 h 6858000"/>
              <a:gd name="connsiteX552" fmla="*/ 5818614 w 7467600"/>
              <a:gd name="connsiteY552" fmla="*/ 2473055 h 6858000"/>
              <a:gd name="connsiteX553" fmla="*/ 5829202 w 7467600"/>
              <a:gd name="connsiteY553" fmla="*/ 1971679 h 6858000"/>
              <a:gd name="connsiteX554" fmla="*/ 5911389 w 7467600"/>
              <a:gd name="connsiteY554" fmla="*/ 1898371 h 6858000"/>
              <a:gd name="connsiteX555" fmla="*/ 6237627 w 7467600"/>
              <a:gd name="connsiteY555" fmla="*/ 2231921 h 6858000"/>
              <a:gd name="connsiteX556" fmla="*/ 5911389 w 7467600"/>
              <a:gd name="connsiteY556" fmla="*/ 1898371 h 6858000"/>
              <a:gd name="connsiteX557" fmla="*/ 6944437 w 7467600"/>
              <a:gd name="connsiteY557" fmla="*/ 1575402 h 6858000"/>
              <a:gd name="connsiteX558" fmla="*/ 6304730 w 7467600"/>
              <a:gd name="connsiteY558" fmla="*/ 1766654 h 6858000"/>
              <a:gd name="connsiteX559" fmla="*/ 6944437 w 7467600"/>
              <a:gd name="connsiteY559" fmla="*/ 1575402 h 6858000"/>
              <a:gd name="connsiteX560" fmla="*/ 7019523 w 7467600"/>
              <a:gd name="connsiteY560" fmla="*/ 1519450 h 6858000"/>
              <a:gd name="connsiteX561" fmla="*/ 6298091 w 7467600"/>
              <a:gd name="connsiteY561" fmla="*/ 1737122 h 6858000"/>
              <a:gd name="connsiteX562" fmla="*/ 7019523 w 7467600"/>
              <a:gd name="connsiteY562" fmla="*/ 1519450 h 6858000"/>
              <a:gd name="connsiteX563" fmla="*/ 2399523 w 7467600"/>
              <a:gd name="connsiteY563" fmla="*/ 1428234 h 6858000"/>
              <a:gd name="connsiteX564" fmla="*/ 2224982 w 7467600"/>
              <a:gd name="connsiteY564" fmla="*/ 1826201 h 6858000"/>
              <a:gd name="connsiteX565" fmla="*/ 2096099 w 7467600"/>
              <a:gd name="connsiteY565" fmla="*/ 2345900 h 6858000"/>
              <a:gd name="connsiteX566" fmla="*/ 2283317 w 7467600"/>
              <a:gd name="connsiteY566" fmla="*/ 1796925 h 6858000"/>
              <a:gd name="connsiteX567" fmla="*/ 2399523 w 7467600"/>
              <a:gd name="connsiteY567" fmla="*/ 1428234 h 6858000"/>
              <a:gd name="connsiteX568" fmla="*/ 2448558 w 7467600"/>
              <a:gd name="connsiteY568" fmla="*/ 1373435 h 6858000"/>
              <a:gd name="connsiteX569" fmla="*/ 2312521 w 7467600"/>
              <a:gd name="connsiteY569" fmla="*/ 1806140 h 6858000"/>
              <a:gd name="connsiteX570" fmla="*/ 2127533 w 7467600"/>
              <a:gd name="connsiteY570" fmla="*/ 2348380 h 6858000"/>
              <a:gd name="connsiteX571" fmla="*/ 2358080 w 7467600"/>
              <a:gd name="connsiteY571" fmla="*/ 1866134 h 6858000"/>
              <a:gd name="connsiteX572" fmla="*/ 2407436 w 7467600"/>
              <a:gd name="connsiteY572" fmla="*/ 1651070 h 6858000"/>
              <a:gd name="connsiteX573" fmla="*/ 2448558 w 7467600"/>
              <a:gd name="connsiteY573" fmla="*/ 1373435 h 6858000"/>
              <a:gd name="connsiteX574" fmla="*/ 278707 w 7467600"/>
              <a:gd name="connsiteY574" fmla="*/ 1352270 h 6858000"/>
              <a:gd name="connsiteX575" fmla="*/ 321570 w 7467600"/>
              <a:gd name="connsiteY575" fmla="*/ 1861610 h 6858000"/>
              <a:gd name="connsiteX576" fmla="*/ 294281 w 7467600"/>
              <a:gd name="connsiteY576" fmla="*/ 1440658 h 6858000"/>
              <a:gd name="connsiteX577" fmla="*/ 278707 w 7467600"/>
              <a:gd name="connsiteY577" fmla="*/ 1352270 h 6858000"/>
              <a:gd name="connsiteX578" fmla="*/ 1423821 w 7467600"/>
              <a:gd name="connsiteY578" fmla="*/ 1351958 h 6858000"/>
              <a:gd name="connsiteX579" fmla="*/ 1638521 w 7467600"/>
              <a:gd name="connsiteY579" fmla="*/ 1908470 h 6858000"/>
              <a:gd name="connsiteX580" fmla="*/ 1754199 w 7467600"/>
              <a:gd name="connsiteY580" fmla="*/ 2149284 h 6858000"/>
              <a:gd name="connsiteX581" fmla="*/ 1908359 w 7467600"/>
              <a:gd name="connsiteY581" fmla="*/ 2364988 h 6858000"/>
              <a:gd name="connsiteX582" fmla="*/ 1647661 w 7467600"/>
              <a:gd name="connsiteY582" fmla="*/ 1825945 h 6858000"/>
              <a:gd name="connsiteX583" fmla="*/ 1423821 w 7467600"/>
              <a:gd name="connsiteY583" fmla="*/ 1351958 h 6858000"/>
              <a:gd name="connsiteX584" fmla="*/ 1431890 w 7467600"/>
              <a:gd name="connsiteY584" fmla="*/ 1306475 h 6858000"/>
              <a:gd name="connsiteX585" fmla="*/ 1507597 w 7467600"/>
              <a:gd name="connsiteY585" fmla="*/ 1446132 h 6858000"/>
              <a:gd name="connsiteX586" fmla="*/ 1674586 w 7467600"/>
              <a:gd name="connsiteY586" fmla="*/ 1813832 h 6858000"/>
              <a:gd name="connsiteX587" fmla="*/ 1815950 w 7467600"/>
              <a:gd name="connsiteY587" fmla="*/ 2128564 h 6858000"/>
              <a:gd name="connsiteX588" fmla="*/ 1984242 w 7467600"/>
              <a:gd name="connsiteY588" fmla="*/ 2430829 h 6858000"/>
              <a:gd name="connsiteX589" fmla="*/ 2014023 w 7467600"/>
              <a:gd name="connsiteY589" fmla="*/ 2450995 h 6858000"/>
              <a:gd name="connsiteX590" fmla="*/ 1747337 w 7467600"/>
              <a:gd name="connsiteY590" fmla="*/ 1855264 h 6858000"/>
              <a:gd name="connsiteX591" fmla="*/ 1533749 w 7467600"/>
              <a:gd name="connsiteY591" fmla="*/ 1478656 h 6858000"/>
              <a:gd name="connsiteX592" fmla="*/ 1431890 w 7467600"/>
              <a:gd name="connsiteY592" fmla="*/ 1306475 h 6858000"/>
              <a:gd name="connsiteX593" fmla="*/ 5052692 w 7467600"/>
              <a:gd name="connsiteY593" fmla="*/ 1292994 h 6858000"/>
              <a:gd name="connsiteX594" fmla="*/ 5200661 w 7467600"/>
              <a:gd name="connsiteY594" fmla="*/ 1635186 h 6858000"/>
              <a:gd name="connsiteX595" fmla="*/ 5297138 w 7467600"/>
              <a:gd name="connsiteY595" fmla="*/ 1906351 h 6858000"/>
              <a:gd name="connsiteX596" fmla="*/ 5052692 w 7467600"/>
              <a:gd name="connsiteY596" fmla="*/ 1292994 h 6858000"/>
              <a:gd name="connsiteX597" fmla="*/ 5009948 w 7467600"/>
              <a:gd name="connsiteY597" fmla="*/ 1273619 h 6858000"/>
              <a:gd name="connsiteX598" fmla="*/ 5121777 w 7467600"/>
              <a:gd name="connsiteY598" fmla="*/ 1654213 h 6858000"/>
              <a:gd name="connsiteX599" fmla="*/ 5293545 w 7467600"/>
              <a:gd name="connsiteY599" fmla="*/ 2072247 h 6858000"/>
              <a:gd name="connsiteX600" fmla="*/ 5294042 w 7467600"/>
              <a:gd name="connsiteY600" fmla="*/ 2065019 h 6858000"/>
              <a:gd name="connsiteX601" fmla="*/ 5171936 w 7467600"/>
              <a:gd name="connsiteY601" fmla="*/ 1647613 h 6858000"/>
              <a:gd name="connsiteX602" fmla="*/ 5009948 w 7467600"/>
              <a:gd name="connsiteY602" fmla="*/ 1273619 h 6858000"/>
              <a:gd name="connsiteX603" fmla="*/ 655236 w 7467600"/>
              <a:gd name="connsiteY603" fmla="*/ 1268632 h 6858000"/>
              <a:gd name="connsiteX604" fmla="*/ 839521 w 7467600"/>
              <a:gd name="connsiteY604" fmla="*/ 1685315 h 6858000"/>
              <a:gd name="connsiteX605" fmla="*/ 1109416 w 7467600"/>
              <a:gd name="connsiteY605" fmla="*/ 2061663 h 6858000"/>
              <a:gd name="connsiteX606" fmla="*/ 1298300 w 7467600"/>
              <a:gd name="connsiteY606" fmla="*/ 2247742 h 6858000"/>
              <a:gd name="connsiteX607" fmla="*/ 1125871 w 7467600"/>
              <a:gd name="connsiteY607" fmla="*/ 1989513 h 6858000"/>
              <a:gd name="connsiteX608" fmla="*/ 981574 w 7467600"/>
              <a:gd name="connsiteY608" fmla="*/ 1783157 h 6858000"/>
              <a:gd name="connsiteX609" fmla="*/ 922198 w 7467600"/>
              <a:gd name="connsiteY609" fmla="*/ 1677437 h 6858000"/>
              <a:gd name="connsiteX610" fmla="*/ 869293 w 7467600"/>
              <a:gd name="connsiteY610" fmla="*/ 1583214 h 6858000"/>
              <a:gd name="connsiteX611" fmla="*/ 751431 w 7467600"/>
              <a:gd name="connsiteY611" fmla="*/ 1405731 h 6858000"/>
              <a:gd name="connsiteX612" fmla="*/ 655236 w 7467600"/>
              <a:gd name="connsiteY612" fmla="*/ 1268632 h 6858000"/>
              <a:gd name="connsiteX613" fmla="*/ 6516292 w 7467600"/>
              <a:gd name="connsiteY613" fmla="*/ 1263064 h 6858000"/>
              <a:gd name="connsiteX614" fmla="*/ 5736320 w 7467600"/>
              <a:gd name="connsiteY614" fmla="*/ 1501803 h 6858000"/>
              <a:gd name="connsiteX615" fmla="*/ 6516292 w 7467600"/>
              <a:gd name="connsiteY615" fmla="*/ 1263064 h 6858000"/>
              <a:gd name="connsiteX616" fmla="*/ 291466 w 7467600"/>
              <a:gd name="connsiteY616" fmla="*/ 1250369 h 6858000"/>
              <a:gd name="connsiteX617" fmla="*/ 323180 w 7467600"/>
              <a:gd name="connsiteY617" fmla="*/ 1435283 h 6858000"/>
              <a:gd name="connsiteX618" fmla="*/ 349381 w 7467600"/>
              <a:gd name="connsiteY618" fmla="*/ 1875041 h 6858000"/>
              <a:gd name="connsiteX619" fmla="*/ 374363 w 7467600"/>
              <a:gd name="connsiteY619" fmla="*/ 1506494 h 6858000"/>
              <a:gd name="connsiteX620" fmla="*/ 302168 w 7467600"/>
              <a:gd name="connsiteY620" fmla="*/ 1274495 h 6858000"/>
              <a:gd name="connsiteX621" fmla="*/ 291466 w 7467600"/>
              <a:gd name="connsiteY621" fmla="*/ 1250369 h 6858000"/>
              <a:gd name="connsiteX622" fmla="*/ 678222 w 7467600"/>
              <a:gd name="connsiteY622" fmla="*/ 1248670 h 6858000"/>
              <a:gd name="connsiteX623" fmla="*/ 775536 w 7467600"/>
              <a:gd name="connsiteY623" fmla="*/ 1388015 h 6858000"/>
              <a:gd name="connsiteX624" fmla="*/ 894529 w 7467600"/>
              <a:gd name="connsiteY624" fmla="*/ 1567739 h 6858000"/>
              <a:gd name="connsiteX625" fmla="*/ 948000 w 7467600"/>
              <a:gd name="connsiteY625" fmla="*/ 1663088 h 6858000"/>
              <a:gd name="connsiteX626" fmla="*/ 1006812 w 7467600"/>
              <a:gd name="connsiteY626" fmla="*/ 1767683 h 6858000"/>
              <a:gd name="connsiteX627" fmla="*/ 1149133 w 7467600"/>
              <a:gd name="connsiteY627" fmla="*/ 1971513 h 6858000"/>
              <a:gd name="connsiteX628" fmla="*/ 1333952 w 7467600"/>
              <a:gd name="connsiteY628" fmla="*/ 2251620 h 6858000"/>
              <a:gd name="connsiteX629" fmla="*/ 1337329 w 7467600"/>
              <a:gd name="connsiteY629" fmla="*/ 2258350 h 6858000"/>
              <a:gd name="connsiteX630" fmla="*/ 1014726 w 7467600"/>
              <a:gd name="connsiteY630" fmla="*/ 1615556 h 6858000"/>
              <a:gd name="connsiteX631" fmla="*/ 678222 w 7467600"/>
              <a:gd name="connsiteY631" fmla="*/ 1248670 h 6858000"/>
              <a:gd name="connsiteX632" fmla="*/ 6691602 w 7467600"/>
              <a:gd name="connsiteY632" fmla="*/ 1140573 h 6858000"/>
              <a:gd name="connsiteX633" fmla="*/ 6571100 w 7467600"/>
              <a:gd name="connsiteY633" fmla="*/ 1183662 h 6858000"/>
              <a:gd name="connsiteX634" fmla="*/ 6241687 w 7467600"/>
              <a:gd name="connsiteY634" fmla="*/ 1257600 h 6858000"/>
              <a:gd name="connsiteX635" fmla="*/ 5693009 w 7467600"/>
              <a:gd name="connsiteY635" fmla="*/ 1478256 h 6858000"/>
              <a:gd name="connsiteX636" fmla="*/ 6548420 w 7467600"/>
              <a:gd name="connsiteY636" fmla="*/ 1214599 h 6858000"/>
              <a:gd name="connsiteX637" fmla="*/ 6605473 w 7467600"/>
              <a:gd name="connsiteY637" fmla="*/ 1184686 h 6858000"/>
              <a:gd name="connsiteX638" fmla="*/ 6691602 w 7467600"/>
              <a:gd name="connsiteY638" fmla="*/ 1140573 h 6858000"/>
              <a:gd name="connsiteX639" fmla="*/ 4002475 w 7467600"/>
              <a:gd name="connsiteY639" fmla="*/ 1037802 h 6858000"/>
              <a:gd name="connsiteX640" fmla="*/ 4000324 w 7467600"/>
              <a:gd name="connsiteY640" fmla="*/ 1039362 h 6858000"/>
              <a:gd name="connsiteX641" fmla="*/ 4002862 w 7467600"/>
              <a:gd name="connsiteY641" fmla="*/ 1042866 h 6858000"/>
              <a:gd name="connsiteX642" fmla="*/ 4002475 w 7467600"/>
              <a:gd name="connsiteY642" fmla="*/ 1037802 h 6858000"/>
              <a:gd name="connsiteX643" fmla="*/ 506322 w 7467600"/>
              <a:gd name="connsiteY643" fmla="*/ 1020997 h 6858000"/>
              <a:gd name="connsiteX644" fmla="*/ 533068 w 7467600"/>
              <a:gd name="connsiteY644" fmla="*/ 1029409 h 6858000"/>
              <a:gd name="connsiteX645" fmla="*/ 1232525 w 7467600"/>
              <a:gd name="connsiteY645" fmla="*/ 1804675 h 6858000"/>
              <a:gd name="connsiteX646" fmla="*/ 1388858 w 7467600"/>
              <a:gd name="connsiteY646" fmla="*/ 2368011 h 6858000"/>
              <a:gd name="connsiteX647" fmla="*/ 1384098 w 7467600"/>
              <a:gd name="connsiteY647" fmla="*/ 2378125 h 6858000"/>
              <a:gd name="connsiteX648" fmla="*/ 1425393 w 7467600"/>
              <a:gd name="connsiteY648" fmla="*/ 2589124 h 6858000"/>
              <a:gd name="connsiteX649" fmla="*/ 1424001 w 7467600"/>
              <a:gd name="connsiteY649" fmla="*/ 2597541 h 6858000"/>
              <a:gd name="connsiteX650" fmla="*/ 2152729 w 7467600"/>
              <a:gd name="connsiteY650" fmla="*/ 2864487 h 6858000"/>
              <a:gd name="connsiteX651" fmla="*/ 2020609 w 7467600"/>
              <a:gd name="connsiteY651" fmla="*/ 2539671 h 6858000"/>
              <a:gd name="connsiteX652" fmla="*/ 2018920 w 7467600"/>
              <a:gd name="connsiteY652" fmla="*/ 2536309 h 6858000"/>
              <a:gd name="connsiteX653" fmla="*/ 1342441 w 7467600"/>
              <a:gd name="connsiteY653" fmla="*/ 1173017 h 6858000"/>
              <a:gd name="connsiteX654" fmla="*/ 1367925 w 7467600"/>
              <a:gd name="connsiteY654" fmla="*/ 1135648 h 6858000"/>
              <a:gd name="connsiteX655" fmla="*/ 1771401 w 7467600"/>
              <a:gd name="connsiteY655" fmla="*/ 1806673 h 6858000"/>
              <a:gd name="connsiteX656" fmla="*/ 1972385 w 7467600"/>
              <a:gd name="connsiteY656" fmla="*/ 2198735 h 6858000"/>
              <a:gd name="connsiteX657" fmla="*/ 2040892 w 7467600"/>
              <a:gd name="connsiteY657" fmla="*/ 2405205 h 6858000"/>
              <a:gd name="connsiteX658" fmla="*/ 2131689 w 7467600"/>
              <a:gd name="connsiteY658" fmla="*/ 1936926 h 6858000"/>
              <a:gd name="connsiteX659" fmla="*/ 2454820 w 7467600"/>
              <a:gd name="connsiteY659" fmla="*/ 1248808 h 6858000"/>
              <a:gd name="connsiteX660" fmla="*/ 2492512 w 7467600"/>
              <a:gd name="connsiteY660" fmla="*/ 1302920 h 6858000"/>
              <a:gd name="connsiteX661" fmla="*/ 2081216 w 7467600"/>
              <a:gd name="connsiteY661" fmla="*/ 2527513 h 6858000"/>
              <a:gd name="connsiteX662" fmla="*/ 2081211 w 7467600"/>
              <a:gd name="connsiteY662" fmla="*/ 2528916 h 6858000"/>
              <a:gd name="connsiteX663" fmla="*/ 2199067 w 7467600"/>
              <a:gd name="connsiteY663" fmla="*/ 2884061 h 6858000"/>
              <a:gd name="connsiteX664" fmla="*/ 3192586 w 7467600"/>
              <a:gd name="connsiteY664" fmla="*/ 3411496 h 6858000"/>
              <a:gd name="connsiteX665" fmla="*/ 3182620 w 7467600"/>
              <a:gd name="connsiteY665" fmla="*/ 3483279 h 6858000"/>
              <a:gd name="connsiteX666" fmla="*/ 2435119 w 7467600"/>
              <a:gd name="connsiteY666" fmla="*/ 3080173 h 6858000"/>
              <a:gd name="connsiteX667" fmla="*/ 2410152 w 7467600"/>
              <a:gd name="connsiteY667" fmla="*/ 3063751 h 6858000"/>
              <a:gd name="connsiteX668" fmla="*/ 2408099 w 7467600"/>
              <a:gd name="connsiteY668" fmla="*/ 3064403 h 6858000"/>
              <a:gd name="connsiteX669" fmla="*/ 2407218 w 7467600"/>
              <a:gd name="connsiteY669" fmla="*/ 3070324 h 6858000"/>
              <a:gd name="connsiteX670" fmla="*/ 2380138 w 7467600"/>
              <a:gd name="connsiteY670" fmla="*/ 3099341 h 6858000"/>
              <a:gd name="connsiteX671" fmla="*/ 1765923 w 7467600"/>
              <a:gd name="connsiteY671" fmla="*/ 3581043 h 6858000"/>
              <a:gd name="connsiteX672" fmla="*/ 1702258 w 7467600"/>
              <a:gd name="connsiteY672" fmla="*/ 3612286 h 6858000"/>
              <a:gd name="connsiteX673" fmla="*/ 1538370 w 7467600"/>
              <a:gd name="connsiteY673" fmla="*/ 3811804 h 6858000"/>
              <a:gd name="connsiteX674" fmla="*/ 542867 w 7467600"/>
              <a:gd name="connsiteY674" fmla="*/ 4944092 h 6858000"/>
              <a:gd name="connsiteX675" fmla="*/ 515800 w 7467600"/>
              <a:gd name="connsiteY675" fmla="*/ 4862180 h 6858000"/>
              <a:gd name="connsiteX676" fmla="*/ 909145 w 7467600"/>
              <a:gd name="connsiteY676" fmla="*/ 4199225 h 6858000"/>
              <a:gd name="connsiteX677" fmla="*/ 1214067 w 7467600"/>
              <a:gd name="connsiteY677" fmla="*/ 3908561 h 6858000"/>
              <a:gd name="connsiteX678" fmla="*/ 640967 w 7467600"/>
              <a:gd name="connsiteY678" fmla="*/ 4105601 h 6858000"/>
              <a:gd name="connsiteX679" fmla="*/ 112563 w 7467600"/>
              <a:gd name="connsiteY679" fmla="*/ 4396952 h 6858000"/>
              <a:gd name="connsiteX680" fmla="*/ 0 w 7467600"/>
              <a:gd name="connsiteY680" fmla="*/ 4466006 h 6858000"/>
              <a:gd name="connsiteX681" fmla="*/ 0 w 7467600"/>
              <a:gd name="connsiteY681" fmla="*/ 4233763 h 6858000"/>
              <a:gd name="connsiteX682" fmla="*/ 36881 w 7467600"/>
              <a:gd name="connsiteY682" fmla="*/ 4200118 h 6858000"/>
              <a:gd name="connsiteX683" fmla="*/ 910534 w 7467600"/>
              <a:gd name="connsiteY683" fmla="*/ 3629753 h 6858000"/>
              <a:gd name="connsiteX684" fmla="*/ 1578717 w 7467600"/>
              <a:gd name="connsiteY684" fmla="*/ 3575982 h 6858000"/>
              <a:gd name="connsiteX685" fmla="*/ 2338780 w 7467600"/>
              <a:gd name="connsiteY685" fmla="*/ 3033725 h 6858000"/>
              <a:gd name="connsiteX686" fmla="*/ 1807991 w 7467600"/>
              <a:gd name="connsiteY686" fmla="*/ 2807184 h 6858000"/>
              <a:gd name="connsiteX687" fmla="*/ 1416358 w 7467600"/>
              <a:gd name="connsiteY687" fmla="*/ 3112571 h 6858000"/>
              <a:gd name="connsiteX688" fmla="*/ 939066 w 7467600"/>
              <a:gd name="connsiteY688" fmla="*/ 3378798 h 6858000"/>
              <a:gd name="connsiteX689" fmla="*/ 115099 w 7467600"/>
              <a:gd name="connsiteY689" fmla="*/ 3607650 h 6858000"/>
              <a:gd name="connsiteX690" fmla="*/ 97284 w 7467600"/>
              <a:gd name="connsiteY690" fmla="*/ 3520393 h 6858000"/>
              <a:gd name="connsiteX691" fmla="*/ 922050 w 7467600"/>
              <a:gd name="connsiteY691" fmla="*/ 3074867 h 6858000"/>
              <a:gd name="connsiteX692" fmla="*/ 1405265 w 7467600"/>
              <a:gd name="connsiteY692" fmla="*/ 3016319 h 6858000"/>
              <a:gd name="connsiteX693" fmla="*/ 1407512 w 7467600"/>
              <a:gd name="connsiteY693" fmla="*/ 3018001 h 6858000"/>
              <a:gd name="connsiteX694" fmla="*/ 1726266 w 7467600"/>
              <a:gd name="connsiteY694" fmla="*/ 2777274 h 6858000"/>
              <a:gd name="connsiteX695" fmla="*/ 625390 w 7467600"/>
              <a:gd name="connsiteY695" fmla="*/ 2514541 h 6858000"/>
              <a:gd name="connsiteX696" fmla="*/ 619799 w 7467600"/>
              <a:gd name="connsiteY696" fmla="*/ 2527180 h 6858000"/>
              <a:gd name="connsiteX697" fmla="*/ 310030 w 7467600"/>
              <a:gd name="connsiteY697" fmla="*/ 2771818 h 6858000"/>
              <a:gd name="connsiteX698" fmla="*/ 173877 w 7467600"/>
              <a:gd name="connsiteY698" fmla="*/ 2937056 h 6858000"/>
              <a:gd name="connsiteX699" fmla="*/ 77889 w 7467600"/>
              <a:gd name="connsiteY699" fmla="*/ 3138440 h 6858000"/>
              <a:gd name="connsiteX700" fmla="*/ 0 w 7467600"/>
              <a:gd name="connsiteY700" fmla="*/ 3271395 h 6858000"/>
              <a:gd name="connsiteX701" fmla="*/ 0 w 7467600"/>
              <a:gd name="connsiteY701" fmla="*/ 3153002 h 6858000"/>
              <a:gd name="connsiteX702" fmla="*/ 2386 w 7467600"/>
              <a:gd name="connsiteY702" fmla="*/ 3149203 h 6858000"/>
              <a:gd name="connsiteX703" fmla="*/ 89753 w 7467600"/>
              <a:gd name="connsiteY703" fmla="*/ 2987702 h 6858000"/>
              <a:gd name="connsiteX704" fmla="*/ 76869 w 7467600"/>
              <a:gd name="connsiteY704" fmla="*/ 3005404 h 6858000"/>
              <a:gd name="connsiteX705" fmla="*/ 32049 w 7467600"/>
              <a:gd name="connsiteY705" fmla="*/ 3065814 h 6858000"/>
              <a:gd name="connsiteX706" fmla="*/ 0 w 7467600"/>
              <a:gd name="connsiteY706" fmla="*/ 3108744 h 6858000"/>
              <a:gd name="connsiteX707" fmla="*/ 0 w 7467600"/>
              <a:gd name="connsiteY707" fmla="*/ 3058059 h 6858000"/>
              <a:gd name="connsiteX708" fmla="*/ 7610 w 7467600"/>
              <a:gd name="connsiteY708" fmla="*/ 3047889 h 6858000"/>
              <a:gd name="connsiteX709" fmla="*/ 52419 w 7467600"/>
              <a:gd name="connsiteY709" fmla="*/ 2987479 h 6858000"/>
              <a:gd name="connsiteX710" fmla="*/ 59142 w 7467600"/>
              <a:gd name="connsiteY710" fmla="*/ 2978488 h 6858000"/>
              <a:gd name="connsiteX711" fmla="*/ 0 w 7467600"/>
              <a:gd name="connsiteY711" fmla="*/ 3015334 h 6858000"/>
              <a:gd name="connsiteX712" fmla="*/ 0 w 7467600"/>
              <a:gd name="connsiteY712" fmla="*/ 2914286 h 6858000"/>
              <a:gd name="connsiteX713" fmla="*/ 36383 w 7467600"/>
              <a:gd name="connsiteY713" fmla="*/ 2901128 h 6858000"/>
              <a:gd name="connsiteX714" fmla="*/ 156329 w 7467600"/>
              <a:gd name="connsiteY714" fmla="*/ 2840533 h 6858000"/>
              <a:gd name="connsiteX715" fmla="*/ 358355 w 7467600"/>
              <a:gd name="connsiteY715" fmla="*/ 2620471 h 6858000"/>
              <a:gd name="connsiteX716" fmla="*/ 510577 w 7467600"/>
              <a:gd name="connsiteY716" fmla="*/ 2501244 h 6858000"/>
              <a:gd name="connsiteX717" fmla="*/ 211967 w 7467600"/>
              <a:gd name="connsiteY717" fmla="*/ 2479171 h 6858000"/>
              <a:gd name="connsiteX718" fmla="*/ 0 w 7467600"/>
              <a:gd name="connsiteY718" fmla="*/ 2476398 h 6858000"/>
              <a:gd name="connsiteX719" fmla="*/ 0 w 7467600"/>
              <a:gd name="connsiteY719" fmla="*/ 2389189 h 6858000"/>
              <a:gd name="connsiteX720" fmla="*/ 103062 w 7467600"/>
              <a:gd name="connsiteY720" fmla="*/ 2389518 h 6858000"/>
              <a:gd name="connsiteX721" fmla="*/ 510734 w 7467600"/>
              <a:gd name="connsiteY721" fmla="*/ 2416201 h 6858000"/>
              <a:gd name="connsiteX722" fmla="*/ 279257 w 7467600"/>
              <a:gd name="connsiteY722" fmla="*/ 2092102 h 6858000"/>
              <a:gd name="connsiteX723" fmla="*/ 65265 w 7467600"/>
              <a:gd name="connsiteY723" fmla="*/ 2006049 h 6858000"/>
              <a:gd name="connsiteX724" fmla="*/ 0 w 7467600"/>
              <a:gd name="connsiteY724" fmla="*/ 1982532 h 6858000"/>
              <a:gd name="connsiteX725" fmla="*/ 0 w 7467600"/>
              <a:gd name="connsiteY725" fmla="*/ 1912789 h 6858000"/>
              <a:gd name="connsiteX726" fmla="*/ 97460 w 7467600"/>
              <a:gd name="connsiteY726" fmla="*/ 1953725 h 6858000"/>
              <a:gd name="connsiteX727" fmla="*/ 221272 w 7467600"/>
              <a:gd name="connsiteY727" fmla="*/ 1980766 h 6858000"/>
              <a:gd name="connsiteX728" fmla="*/ 116765 w 7467600"/>
              <a:gd name="connsiteY728" fmla="*/ 1911033 h 6858000"/>
              <a:gd name="connsiteX729" fmla="*/ 16405 w 7467600"/>
              <a:gd name="connsiteY729" fmla="*/ 1803412 h 6858000"/>
              <a:gd name="connsiteX730" fmla="*/ 0 w 7467600"/>
              <a:gd name="connsiteY730" fmla="*/ 1784777 h 6858000"/>
              <a:gd name="connsiteX731" fmla="*/ 0 w 7467600"/>
              <a:gd name="connsiteY731" fmla="*/ 1740082 h 6858000"/>
              <a:gd name="connsiteX732" fmla="*/ 39394 w 7467600"/>
              <a:gd name="connsiteY732" fmla="*/ 1784856 h 6858000"/>
              <a:gd name="connsiteX733" fmla="*/ 135813 w 7467600"/>
              <a:gd name="connsiteY733" fmla="*/ 1888838 h 6858000"/>
              <a:gd name="connsiteX734" fmla="*/ 242575 w 7467600"/>
              <a:gd name="connsiteY734" fmla="*/ 1958841 h 6858000"/>
              <a:gd name="connsiteX735" fmla="*/ 82197 w 7467600"/>
              <a:gd name="connsiteY735" fmla="*/ 1754826 h 6858000"/>
              <a:gd name="connsiteX736" fmla="*/ 0 w 7467600"/>
              <a:gd name="connsiteY736" fmla="*/ 1679650 h 6858000"/>
              <a:gd name="connsiteX737" fmla="*/ 0 w 7467600"/>
              <a:gd name="connsiteY737" fmla="*/ 1602463 h 6858000"/>
              <a:gd name="connsiteX738" fmla="*/ 84689 w 7467600"/>
              <a:gd name="connsiteY738" fmla="*/ 1677442 h 6858000"/>
              <a:gd name="connsiteX739" fmla="*/ 298437 w 7467600"/>
              <a:gd name="connsiteY739" fmla="*/ 1968019 h 6858000"/>
              <a:gd name="connsiteX740" fmla="*/ 227269 w 7467600"/>
              <a:gd name="connsiteY740" fmla="*/ 1114064 h 6858000"/>
              <a:gd name="connsiteX741" fmla="*/ 248003 w 7467600"/>
              <a:gd name="connsiteY741" fmla="*/ 1089613 h 6858000"/>
              <a:gd name="connsiteX742" fmla="*/ 427020 w 7467600"/>
              <a:gd name="connsiteY742" fmla="*/ 1619803 h 6858000"/>
              <a:gd name="connsiteX743" fmla="*/ 340345 w 7467600"/>
              <a:gd name="connsiteY743" fmla="*/ 2027739 h 6858000"/>
              <a:gd name="connsiteX744" fmla="*/ 360865 w 7467600"/>
              <a:gd name="connsiteY744" fmla="*/ 2044827 h 6858000"/>
              <a:gd name="connsiteX745" fmla="*/ 560414 w 7467600"/>
              <a:gd name="connsiteY745" fmla="*/ 2421457 h 6858000"/>
              <a:gd name="connsiteX746" fmla="*/ 1359703 w 7467600"/>
              <a:gd name="connsiteY746" fmla="*/ 2578554 h 6858000"/>
              <a:gd name="connsiteX747" fmla="*/ 1359422 w 7467600"/>
              <a:gd name="connsiteY747" fmla="*/ 2577994 h 6858000"/>
              <a:gd name="connsiteX748" fmla="*/ 828701 w 7467600"/>
              <a:gd name="connsiteY748" fmla="*/ 1839520 h 6858000"/>
              <a:gd name="connsiteX749" fmla="*/ 494427 w 7467600"/>
              <a:gd name="connsiteY749" fmla="*/ 1092333 h 6858000"/>
              <a:gd name="connsiteX750" fmla="*/ 506322 w 7467600"/>
              <a:gd name="connsiteY750" fmla="*/ 1020997 h 6858000"/>
              <a:gd name="connsiteX751" fmla="*/ 4570198 w 7467600"/>
              <a:gd name="connsiteY751" fmla="*/ 978081 h 6858000"/>
              <a:gd name="connsiteX752" fmla="*/ 4523691 w 7467600"/>
              <a:gd name="connsiteY752" fmla="*/ 1127776 h 6858000"/>
              <a:gd name="connsiteX753" fmla="*/ 4509875 w 7467600"/>
              <a:gd name="connsiteY753" fmla="*/ 1167552 h 6858000"/>
              <a:gd name="connsiteX754" fmla="*/ 4478168 w 7467600"/>
              <a:gd name="connsiteY754" fmla="*/ 1260735 h 6858000"/>
              <a:gd name="connsiteX755" fmla="*/ 4409309 w 7467600"/>
              <a:gd name="connsiteY755" fmla="*/ 1666996 h 6858000"/>
              <a:gd name="connsiteX756" fmla="*/ 4370031 w 7467600"/>
              <a:gd name="connsiteY756" fmla="*/ 1955666 h 6858000"/>
              <a:gd name="connsiteX757" fmla="*/ 4570198 w 7467600"/>
              <a:gd name="connsiteY757" fmla="*/ 978081 h 6858000"/>
              <a:gd name="connsiteX758" fmla="*/ 4557898 w 7467600"/>
              <a:gd name="connsiteY758" fmla="*/ 900011 h 6858000"/>
              <a:gd name="connsiteX759" fmla="*/ 4344840 w 7467600"/>
              <a:gd name="connsiteY759" fmla="*/ 1922038 h 6858000"/>
              <a:gd name="connsiteX760" fmla="*/ 4378710 w 7467600"/>
              <a:gd name="connsiteY760" fmla="*/ 1665516 h 6858000"/>
              <a:gd name="connsiteX761" fmla="*/ 4448798 w 7467600"/>
              <a:gd name="connsiteY761" fmla="*/ 1253024 h 6858000"/>
              <a:gd name="connsiteX762" fmla="*/ 4480315 w 7467600"/>
              <a:gd name="connsiteY762" fmla="*/ 1158454 h 6858000"/>
              <a:gd name="connsiteX763" fmla="*/ 4494133 w 7467600"/>
              <a:gd name="connsiteY763" fmla="*/ 1118676 h 6858000"/>
              <a:gd name="connsiteX764" fmla="*/ 4557898 w 7467600"/>
              <a:gd name="connsiteY764" fmla="*/ 900011 h 6858000"/>
              <a:gd name="connsiteX765" fmla="*/ 5870151 w 7467600"/>
              <a:gd name="connsiteY765" fmla="*/ 898890 h 6858000"/>
              <a:gd name="connsiteX766" fmla="*/ 5861335 w 7467600"/>
              <a:gd name="connsiteY766" fmla="*/ 899177 h 6858000"/>
              <a:gd name="connsiteX767" fmla="*/ 5843702 w 7467600"/>
              <a:gd name="connsiteY767" fmla="*/ 899748 h 6858000"/>
              <a:gd name="connsiteX768" fmla="*/ 5651107 w 7467600"/>
              <a:gd name="connsiteY768" fmla="*/ 920306 h 6858000"/>
              <a:gd name="connsiteX769" fmla="*/ 5459407 w 7467600"/>
              <a:gd name="connsiteY769" fmla="*/ 940975 h 6858000"/>
              <a:gd name="connsiteX770" fmla="*/ 5374846 w 7467600"/>
              <a:gd name="connsiteY770" fmla="*/ 941988 h 6858000"/>
              <a:gd name="connsiteX771" fmla="*/ 5256105 w 7467600"/>
              <a:gd name="connsiteY771" fmla="*/ 945632 h 6858000"/>
              <a:gd name="connsiteX772" fmla="*/ 5107071 w 7467600"/>
              <a:gd name="connsiteY772" fmla="*/ 969720 h 6858000"/>
              <a:gd name="connsiteX773" fmla="*/ 4998681 w 7467600"/>
              <a:gd name="connsiteY773" fmla="*/ 988771 h 6858000"/>
              <a:gd name="connsiteX774" fmla="*/ 5870151 w 7467600"/>
              <a:gd name="connsiteY774" fmla="*/ 898890 h 6858000"/>
              <a:gd name="connsiteX775" fmla="*/ 5504425 w 7467600"/>
              <a:gd name="connsiteY775" fmla="*/ 848067 h 6858000"/>
              <a:gd name="connsiteX776" fmla="*/ 4968849 w 7467600"/>
              <a:gd name="connsiteY776" fmla="*/ 962318 h 6858000"/>
              <a:gd name="connsiteX777" fmla="*/ 5104039 w 7467600"/>
              <a:gd name="connsiteY777" fmla="*/ 940634 h 6858000"/>
              <a:gd name="connsiteX778" fmla="*/ 5256311 w 7467600"/>
              <a:gd name="connsiteY778" fmla="*/ 916490 h 6858000"/>
              <a:gd name="connsiteX779" fmla="*/ 5377381 w 7467600"/>
              <a:gd name="connsiteY779" fmla="*/ 912671 h 6858000"/>
              <a:gd name="connsiteX780" fmla="*/ 5460148 w 7467600"/>
              <a:gd name="connsiteY780" fmla="*/ 911442 h 6858000"/>
              <a:gd name="connsiteX781" fmla="*/ 5648971 w 7467600"/>
              <a:gd name="connsiteY781" fmla="*/ 891331 h 6858000"/>
              <a:gd name="connsiteX782" fmla="*/ 5844807 w 7467600"/>
              <a:gd name="connsiteY782" fmla="*/ 870718 h 6858000"/>
              <a:gd name="connsiteX783" fmla="*/ 5862975 w 7467600"/>
              <a:gd name="connsiteY783" fmla="*/ 869756 h 6858000"/>
              <a:gd name="connsiteX784" fmla="*/ 5920887 w 7467600"/>
              <a:gd name="connsiteY784" fmla="*/ 865929 h 6858000"/>
              <a:gd name="connsiteX785" fmla="*/ 5504425 w 7467600"/>
              <a:gd name="connsiteY785" fmla="*/ 848067 h 6858000"/>
              <a:gd name="connsiteX786" fmla="*/ 3607114 w 7467600"/>
              <a:gd name="connsiteY786" fmla="*/ 467441 h 6858000"/>
              <a:gd name="connsiteX787" fmla="*/ 3296242 w 7467600"/>
              <a:gd name="connsiteY787" fmla="*/ 807991 h 6858000"/>
              <a:gd name="connsiteX788" fmla="*/ 3174674 w 7467600"/>
              <a:gd name="connsiteY788" fmla="*/ 919759 h 6858000"/>
              <a:gd name="connsiteX789" fmla="*/ 3042978 w 7467600"/>
              <a:gd name="connsiteY789" fmla="*/ 1054894 h 6858000"/>
              <a:gd name="connsiteX790" fmla="*/ 2968914 w 7467600"/>
              <a:gd name="connsiteY790" fmla="*/ 1133756 h 6858000"/>
              <a:gd name="connsiteX791" fmla="*/ 3103823 w 7467600"/>
              <a:gd name="connsiteY791" fmla="*/ 1026814 h 6858000"/>
              <a:gd name="connsiteX792" fmla="*/ 3607114 w 7467600"/>
              <a:gd name="connsiteY792" fmla="*/ 467441 h 6858000"/>
              <a:gd name="connsiteX793" fmla="*/ 3744487 w 7467600"/>
              <a:gd name="connsiteY793" fmla="*/ 383136 h 6858000"/>
              <a:gd name="connsiteX794" fmla="*/ 3970213 w 7467600"/>
              <a:gd name="connsiteY794" fmla="*/ 995559 h 6858000"/>
              <a:gd name="connsiteX795" fmla="*/ 3744487 w 7467600"/>
              <a:gd name="connsiteY795" fmla="*/ 383136 h 6858000"/>
              <a:gd name="connsiteX796" fmla="*/ 3624562 w 7467600"/>
              <a:gd name="connsiteY796" fmla="*/ 367041 h 6858000"/>
              <a:gd name="connsiteX797" fmla="*/ 3489712 w 7467600"/>
              <a:gd name="connsiteY797" fmla="*/ 485386 h 6858000"/>
              <a:gd name="connsiteX798" fmla="*/ 3182994 w 7467600"/>
              <a:gd name="connsiteY798" fmla="*/ 828265 h 6858000"/>
              <a:gd name="connsiteX799" fmla="*/ 2892114 w 7467600"/>
              <a:gd name="connsiteY799" fmla="*/ 1172635 h 6858000"/>
              <a:gd name="connsiteX800" fmla="*/ 3021459 w 7467600"/>
              <a:gd name="connsiteY800" fmla="*/ 1035385 h 6858000"/>
              <a:gd name="connsiteX801" fmla="*/ 3153873 w 7467600"/>
              <a:gd name="connsiteY801" fmla="*/ 898971 h 6858000"/>
              <a:gd name="connsiteX802" fmla="*/ 3276511 w 7467600"/>
              <a:gd name="connsiteY802" fmla="*/ 786423 h 6858000"/>
              <a:gd name="connsiteX803" fmla="*/ 3584154 w 7467600"/>
              <a:gd name="connsiteY803" fmla="*/ 448218 h 6858000"/>
              <a:gd name="connsiteX804" fmla="*/ 3624562 w 7467600"/>
              <a:gd name="connsiteY804" fmla="*/ 367041 h 6858000"/>
              <a:gd name="connsiteX805" fmla="*/ 3766672 w 7467600"/>
              <a:gd name="connsiteY805" fmla="*/ 359429 h 6858000"/>
              <a:gd name="connsiteX806" fmla="*/ 3996338 w 7467600"/>
              <a:gd name="connsiteY806" fmla="*/ 968237 h 6858000"/>
              <a:gd name="connsiteX807" fmla="*/ 3766672 w 7467600"/>
              <a:gd name="connsiteY807" fmla="*/ 359429 h 6858000"/>
              <a:gd name="connsiteX808" fmla="*/ 5805386 w 7467600"/>
              <a:gd name="connsiteY808" fmla="*/ 239240 h 6858000"/>
              <a:gd name="connsiteX809" fmla="*/ 5736947 w 7467600"/>
              <a:gd name="connsiteY809" fmla="*/ 261367 h 6858000"/>
              <a:gd name="connsiteX810" fmla="*/ 5427012 w 7467600"/>
              <a:gd name="connsiteY810" fmla="*/ 311272 h 6858000"/>
              <a:gd name="connsiteX811" fmla="*/ 5147818 w 7467600"/>
              <a:gd name="connsiteY811" fmla="*/ 322112 h 6858000"/>
              <a:gd name="connsiteX812" fmla="*/ 5060854 w 7467600"/>
              <a:gd name="connsiteY812" fmla="*/ 311882 h 6858000"/>
              <a:gd name="connsiteX813" fmla="*/ 4945989 w 7467600"/>
              <a:gd name="connsiteY813" fmla="*/ 300516 h 6858000"/>
              <a:gd name="connsiteX814" fmla="*/ 5410479 w 7467600"/>
              <a:gd name="connsiteY814" fmla="*/ 348434 h 6858000"/>
              <a:gd name="connsiteX815" fmla="*/ 5805386 w 7467600"/>
              <a:gd name="connsiteY815" fmla="*/ 239240 h 6858000"/>
              <a:gd name="connsiteX816" fmla="*/ 5905192 w 7467600"/>
              <a:gd name="connsiteY816" fmla="*/ 163079 h 6858000"/>
              <a:gd name="connsiteX817" fmla="*/ 5865655 w 7467600"/>
              <a:gd name="connsiteY817" fmla="*/ 171901 h 6858000"/>
              <a:gd name="connsiteX818" fmla="*/ 5259740 w 7467600"/>
              <a:gd name="connsiteY818" fmla="*/ 257013 h 6858000"/>
              <a:gd name="connsiteX819" fmla="*/ 5208466 w 7467600"/>
              <a:gd name="connsiteY819" fmla="*/ 257550 h 6858000"/>
              <a:gd name="connsiteX820" fmla="*/ 4980204 w 7467600"/>
              <a:gd name="connsiteY820" fmla="*/ 271903 h 6858000"/>
              <a:gd name="connsiteX821" fmla="*/ 5068068 w 7467600"/>
              <a:gd name="connsiteY821" fmla="*/ 282244 h 6858000"/>
              <a:gd name="connsiteX822" fmla="*/ 5153231 w 7467600"/>
              <a:gd name="connsiteY822" fmla="*/ 292240 h 6858000"/>
              <a:gd name="connsiteX823" fmla="*/ 5426491 w 7467600"/>
              <a:gd name="connsiteY823" fmla="*/ 281128 h 6858000"/>
              <a:gd name="connsiteX824" fmla="*/ 5731212 w 7467600"/>
              <a:gd name="connsiteY824" fmla="*/ 231951 h 6858000"/>
              <a:gd name="connsiteX825" fmla="*/ 5905192 w 7467600"/>
              <a:gd name="connsiteY825" fmla="*/ 163079 h 6858000"/>
              <a:gd name="connsiteX826" fmla="*/ 5944437 w 7467600"/>
              <a:gd name="connsiteY826" fmla="*/ 113829 h 6858000"/>
              <a:gd name="connsiteX827" fmla="*/ 5825032 w 7467600"/>
              <a:gd name="connsiteY827" fmla="*/ 146405 h 6858000"/>
              <a:gd name="connsiteX828" fmla="*/ 4955599 w 7467600"/>
              <a:gd name="connsiteY828" fmla="*/ 247008 h 6858000"/>
              <a:gd name="connsiteX829" fmla="*/ 5210104 w 7467600"/>
              <a:gd name="connsiteY829" fmla="*/ 228123 h 6858000"/>
              <a:gd name="connsiteX830" fmla="*/ 5261015 w 7467600"/>
              <a:gd name="connsiteY830" fmla="*/ 227087 h 6858000"/>
              <a:gd name="connsiteX831" fmla="*/ 5861181 w 7467600"/>
              <a:gd name="connsiteY831" fmla="*/ 143093 h 6858000"/>
              <a:gd name="connsiteX832" fmla="*/ 5961252 w 7467600"/>
              <a:gd name="connsiteY832" fmla="*/ 114820 h 6858000"/>
              <a:gd name="connsiteX833" fmla="*/ 5944437 w 7467600"/>
              <a:gd name="connsiteY833" fmla="*/ 113829 h 6858000"/>
              <a:gd name="connsiteX834" fmla="*/ 3882765 w 7467600"/>
              <a:gd name="connsiteY834" fmla="*/ 0 h 6858000"/>
              <a:gd name="connsiteX835" fmla="*/ 3995099 w 7467600"/>
              <a:gd name="connsiteY835" fmla="*/ 0 h 6858000"/>
              <a:gd name="connsiteX836" fmla="*/ 4163818 w 7467600"/>
              <a:gd name="connsiteY836" fmla="*/ 234104 h 6858000"/>
              <a:gd name="connsiteX837" fmla="*/ 4172099 w 7467600"/>
              <a:gd name="connsiteY837" fmla="*/ 234207 h 6858000"/>
              <a:gd name="connsiteX838" fmla="*/ 4784282 w 7467600"/>
              <a:gd name="connsiteY838" fmla="*/ 276561 h 6858000"/>
              <a:gd name="connsiteX839" fmla="*/ 4801687 w 7467600"/>
              <a:gd name="connsiteY839" fmla="*/ 267764 h 6858000"/>
              <a:gd name="connsiteX840" fmla="*/ 6082788 w 7467600"/>
              <a:gd name="connsiteY840" fmla="*/ 64119 h 6858000"/>
              <a:gd name="connsiteX841" fmla="*/ 6099442 w 7467600"/>
              <a:gd name="connsiteY841" fmla="*/ 82568 h 6858000"/>
              <a:gd name="connsiteX842" fmla="*/ 4804137 w 7467600"/>
              <a:gd name="connsiteY842" fmla="*/ 320931 h 6858000"/>
              <a:gd name="connsiteX843" fmla="*/ 4227047 w 7467600"/>
              <a:gd name="connsiteY843" fmla="*/ 313415 h 6858000"/>
              <a:gd name="connsiteX844" fmla="*/ 4346041 w 7467600"/>
              <a:gd name="connsiteY844" fmla="*/ 456086 h 6858000"/>
              <a:gd name="connsiteX845" fmla="*/ 4870967 w 7467600"/>
              <a:gd name="connsiteY845" fmla="*/ 963061 h 6858000"/>
              <a:gd name="connsiteX846" fmla="*/ 4889647 w 7467600"/>
              <a:gd name="connsiteY846" fmla="*/ 957147 h 6858000"/>
              <a:gd name="connsiteX847" fmla="*/ 5422504 w 7467600"/>
              <a:gd name="connsiteY847" fmla="*/ 805191 h 6858000"/>
              <a:gd name="connsiteX848" fmla="*/ 6087656 w 7467600"/>
              <a:gd name="connsiteY848" fmla="*/ 826703 h 6858000"/>
              <a:gd name="connsiteX849" fmla="*/ 6058717 w 7467600"/>
              <a:gd name="connsiteY849" fmla="*/ 865992 h 6858000"/>
              <a:gd name="connsiteX850" fmla="*/ 4974153 w 7467600"/>
              <a:gd name="connsiteY850" fmla="*/ 1045456 h 6858000"/>
              <a:gd name="connsiteX851" fmla="*/ 5627835 w 7467600"/>
              <a:gd name="connsiteY851" fmla="*/ 1472077 h 6858000"/>
              <a:gd name="connsiteX852" fmla="*/ 5629817 w 7467600"/>
              <a:gd name="connsiteY852" fmla="*/ 1471412 h 6858000"/>
              <a:gd name="connsiteX853" fmla="*/ 5634124 w 7467600"/>
              <a:gd name="connsiteY853" fmla="*/ 1470572 h 6858000"/>
              <a:gd name="connsiteX854" fmla="*/ 5755832 w 7467600"/>
              <a:gd name="connsiteY854" fmla="*/ 1383886 h 6858000"/>
              <a:gd name="connsiteX855" fmla="*/ 6014186 w 7467600"/>
              <a:gd name="connsiteY855" fmla="*/ 1279799 h 6858000"/>
              <a:gd name="connsiteX856" fmla="*/ 6901619 w 7467600"/>
              <a:gd name="connsiteY856" fmla="*/ 1047874 h 6858000"/>
              <a:gd name="connsiteX857" fmla="*/ 6931566 w 7467600"/>
              <a:gd name="connsiteY857" fmla="*/ 1062034 h 6858000"/>
              <a:gd name="connsiteX858" fmla="*/ 5790982 w 7467600"/>
              <a:gd name="connsiteY858" fmla="*/ 1561380 h 6858000"/>
              <a:gd name="connsiteX859" fmla="*/ 6188971 w 7467600"/>
              <a:gd name="connsiteY859" fmla="*/ 1755168 h 6858000"/>
              <a:gd name="connsiteX860" fmla="*/ 6202446 w 7467600"/>
              <a:gd name="connsiteY860" fmla="*/ 1752268 h 6858000"/>
              <a:gd name="connsiteX861" fmla="*/ 7179560 w 7467600"/>
              <a:gd name="connsiteY861" fmla="*/ 1467551 h 6858000"/>
              <a:gd name="connsiteX862" fmla="*/ 7158730 w 7467600"/>
              <a:gd name="connsiteY862" fmla="*/ 1507835 h 6858000"/>
              <a:gd name="connsiteX863" fmla="*/ 6326959 w 7467600"/>
              <a:gd name="connsiteY863" fmla="*/ 1817686 h 6858000"/>
              <a:gd name="connsiteX864" fmla="*/ 6537433 w 7467600"/>
              <a:gd name="connsiteY864" fmla="*/ 1907790 h 6858000"/>
              <a:gd name="connsiteX865" fmla="*/ 6550221 w 7467600"/>
              <a:gd name="connsiteY865" fmla="*/ 1910729 h 6858000"/>
              <a:gd name="connsiteX866" fmla="*/ 6964438 w 7467600"/>
              <a:gd name="connsiteY866" fmla="*/ 2209505 h 6858000"/>
              <a:gd name="connsiteX867" fmla="*/ 7367862 w 7467600"/>
              <a:gd name="connsiteY867" fmla="*/ 2806833 h 6858000"/>
              <a:gd name="connsiteX868" fmla="*/ 7364329 w 7467600"/>
              <a:gd name="connsiteY868" fmla="*/ 2826907 h 6858000"/>
              <a:gd name="connsiteX869" fmla="*/ 7290545 w 7467600"/>
              <a:gd name="connsiteY869" fmla="*/ 2850663 h 6858000"/>
              <a:gd name="connsiteX870" fmla="*/ 6472036 w 7467600"/>
              <a:gd name="connsiteY870" fmla="*/ 1959003 h 6858000"/>
              <a:gd name="connsiteX871" fmla="*/ 5792897 w 7467600"/>
              <a:gd name="connsiteY871" fmla="*/ 1647747 h 6858000"/>
              <a:gd name="connsiteX872" fmla="*/ 5842751 w 7467600"/>
              <a:gd name="connsiteY872" fmla="*/ 1816112 h 6858000"/>
              <a:gd name="connsiteX873" fmla="*/ 5847424 w 7467600"/>
              <a:gd name="connsiteY873" fmla="*/ 1815776 h 6858000"/>
              <a:gd name="connsiteX874" fmla="*/ 6399821 w 7467600"/>
              <a:gd name="connsiteY874" fmla="*/ 2344799 h 6858000"/>
              <a:gd name="connsiteX875" fmla="*/ 6323232 w 7467600"/>
              <a:gd name="connsiteY875" fmla="*/ 2389634 h 6858000"/>
              <a:gd name="connsiteX876" fmla="*/ 5942958 w 7467600"/>
              <a:gd name="connsiteY876" fmla="*/ 2077708 h 6858000"/>
              <a:gd name="connsiteX877" fmla="*/ 5921559 w 7467600"/>
              <a:gd name="connsiteY877" fmla="*/ 2378596 h 6858000"/>
              <a:gd name="connsiteX878" fmla="*/ 5817651 w 7467600"/>
              <a:gd name="connsiteY878" fmla="*/ 3023919 h 6858000"/>
              <a:gd name="connsiteX879" fmla="*/ 5729634 w 7467600"/>
              <a:gd name="connsiteY879" fmla="*/ 3051849 h 6858000"/>
              <a:gd name="connsiteX880" fmla="*/ 5611018 w 7467600"/>
              <a:gd name="connsiteY880" fmla="*/ 2316769 h 6858000"/>
              <a:gd name="connsiteX881" fmla="*/ 5687608 w 7467600"/>
              <a:gd name="connsiteY881" fmla="*/ 2039972 h 6858000"/>
              <a:gd name="connsiteX882" fmla="*/ 5657554 w 7467600"/>
              <a:gd name="connsiteY882" fmla="*/ 1576445 h 6858000"/>
              <a:gd name="connsiteX883" fmla="*/ 5150475 w 7467600"/>
              <a:gd name="connsiteY883" fmla="*/ 1274012 h 6858000"/>
              <a:gd name="connsiteX884" fmla="*/ 5349142 w 7467600"/>
              <a:gd name="connsiteY884" fmla="*/ 2204405 h 6858000"/>
              <a:gd name="connsiteX885" fmla="*/ 5262214 w 7467600"/>
              <a:gd name="connsiteY885" fmla="*/ 2233836 h 6858000"/>
              <a:gd name="connsiteX886" fmla="*/ 4981539 w 7467600"/>
              <a:gd name="connsiteY886" fmla="*/ 1542201 h 6858000"/>
              <a:gd name="connsiteX887" fmla="*/ 4958461 w 7467600"/>
              <a:gd name="connsiteY887" fmla="*/ 1136957 h 6858000"/>
              <a:gd name="connsiteX888" fmla="*/ 4655015 w 7467600"/>
              <a:gd name="connsiteY888" fmla="*/ 891426 h 6858000"/>
              <a:gd name="connsiteX889" fmla="*/ 4348002 w 7467600"/>
              <a:gd name="connsiteY889" fmla="*/ 2205895 h 6858000"/>
              <a:gd name="connsiteX890" fmla="*/ 4262250 w 7467600"/>
              <a:gd name="connsiteY890" fmla="*/ 2219972 h 6858000"/>
              <a:gd name="connsiteX891" fmla="*/ 4550611 w 7467600"/>
              <a:gd name="connsiteY891" fmla="*/ 817540 h 6858000"/>
              <a:gd name="connsiteX892" fmla="*/ 4564418 w 7467600"/>
              <a:gd name="connsiteY892" fmla="*/ 808293 h 6858000"/>
              <a:gd name="connsiteX893" fmla="*/ 4266388 w 7467600"/>
              <a:gd name="connsiteY893" fmla="*/ 500083 h 6858000"/>
              <a:gd name="connsiteX894" fmla="*/ 4032842 w 7467600"/>
              <a:gd name="connsiteY894" fmla="*/ 211809 h 6858000"/>
              <a:gd name="connsiteX895" fmla="*/ 3882765 w 7467600"/>
              <a:gd name="connsiteY895" fmla="*/ 0 h 6858000"/>
              <a:gd name="connsiteX896" fmla="*/ 3721337 w 7467600"/>
              <a:gd name="connsiteY896" fmla="*/ 0 h 6858000"/>
              <a:gd name="connsiteX897" fmla="*/ 3797544 w 7467600"/>
              <a:gd name="connsiteY897" fmla="*/ 0 h 6858000"/>
              <a:gd name="connsiteX898" fmla="*/ 3775734 w 7467600"/>
              <a:gd name="connsiteY898" fmla="*/ 95131 h 6858000"/>
              <a:gd name="connsiteX899" fmla="*/ 3724807 w 7467600"/>
              <a:gd name="connsiteY899" fmla="*/ 272257 h 6858000"/>
              <a:gd name="connsiteX900" fmla="*/ 3726844 w 7467600"/>
              <a:gd name="connsiteY900" fmla="*/ 282988 h 6858000"/>
              <a:gd name="connsiteX901" fmla="*/ 3742664 w 7467600"/>
              <a:gd name="connsiteY901" fmla="*/ 279918 h 6858000"/>
              <a:gd name="connsiteX902" fmla="*/ 4103910 w 7467600"/>
              <a:gd name="connsiteY902" fmla="*/ 1161917 h 6858000"/>
              <a:gd name="connsiteX903" fmla="*/ 4020269 w 7467600"/>
              <a:gd name="connsiteY903" fmla="*/ 1200406 h 6858000"/>
              <a:gd name="connsiteX904" fmla="*/ 3674882 w 7467600"/>
              <a:gd name="connsiteY904" fmla="*/ 488524 h 6858000"/>
              <a:gd name="connsiteX905" fmla="*/ 3132682 w 7467600"/>
              <a:gd name="connsiteY905" fmla="*/ 1072284 h 6858000"/>
              <a:gd name="connsiteX906" fmla="*/ 2716346 w 7467600"/>
              <a:gd name="connsiteY906" fmla="*/ 1276376 h 6858000"/>
              <a:gd name="connsiteX907" fmla="*/ 2716772 w 7467600"/>
              <a:gd name="connsiteY907" fmla="*/ 1255462 h 6858000"/>
              <a:gd name="connsiteX908" fmla="*/ 3471096 w 7467600"/>
              <a:gd name="connsiteY908" fmla="*/ 437072 h 6858000"/>
              <a:gd name="connsiteX909" fmla="*/ 3639057 w 7467600"/>
              <a:gd name="connsiteY909" fmla="*/ 286334 h 6858000"/>
              <a:gd name="connsiteX910" fmla="*/ 3640309 w 7467600"/>
              <a:gd name="connsiteY910" fmla="*/ 284664 h 6858000"/>
              <a:gd name="connsiteX911" fmla="*/ 3646022 w 7467600"/>
              <a:gd name="connsiteY911" fmla="*/ 276711 h 6858000"/>
              <a:gd name="connsiteX912" fmla="*/ 3707943 w 7467600"/>
              <a:gd name="connsiteY912" fmla="*/ 65958 h 6858000"/>
              <a:gd name="connsiteX913" fmla="*/ 3721337 w 7467600"/>
              <a:gd name="connsiteY913" fmla="*/ 0 h 6858000"/>
              <a:gd name="connsiteX914" fmla="*/ 2867960 w 7467600"/>
              <a:gd name="connsiteY914" fmla="*/ 0 h 6858000"/>
              <a:gd name="connsiteX915" fmla="*/ 2926351 w 7467600"/>
              <a:gd name="connsiteY915" fmla="*/ 0 h 6858000"/>
              <a:gd name="connsiteX916" fmla="*/ 2902823 w 7467600"/>
              <a:gd name="connsiteY916" fmla="*/ 262929 h 6858000"/>
              <a:gd name="connsiteX917" fmla="*/ 2940663 w 7467600"/>
              <a:gd name="connsiteY917" fmla="*/ 140884 h 6858000"/>
              <a:gd name="connsiteX918" fmla="*/ 2947039 w 7467600"/>
              <a:gd name="connsiteY918" fmla="*/ 122524 h 6858000"/>
              <a:gd name="connsiteX919" fmla="*/ 2984316 w 7467600"/>
              <a:gd name="connsiteY919" fmla="*/ 0 h 6858000"/>
              <a:gd name="connsiteX920" fmla="*/ 3016114 w 7467600"/>
              <a:gd name="connsiteY920" fmla="*/ 0 h 6858000"/>
              <a:gd name="connsiteX921" fmla="*/ 2979949 w 7467600"/>
              <a:gd name="connsiteY921" fmla="*/ 119274 h 6858000"/>
              <a:gd name="connsiteX922" fmla="*/ 3023879 w 7467600"/>
              <a:gd name="connsiteY922" fmla="*/ 0 h 6858000"/>
              <a:gd name="connsiteX923" fmla="*/ 3105400 w 7467600"/>
              <a:gd name="connsiteY923" fmla="*/ 0 h 6858000"/>
              <a:gd name="connsiteX924" fmla="*/ 3094669 w 7467600"/>
              <a:gd name="connsiteY924" fmla="*/ 30308 h 6858000"/>
              <a:gd name="connsiteX925" fmla="*/ 2901945 w 7467600"/>
              <a:gd name="connsiteY925" fmla="*/ 466538 h 6858000"/>
              <a:gd name="connsiteX926" fmla="*/ 2815209 w 7467600"/>
              <a:gd name="connsiteY926" fmla="*/ 497361 h 6858000"/>
              <a:gd name="connsiteX927" fmla="*/ 2844845 w 7467600"/>
              <a:gd name="connsiteY927" fmla="*/ 127638 h 6858000"/>
              <a:gd name="connsiteX928" fmla="*/ 2867960 w 7467600"/>
              <a:gd name="connsiteY928" fmla="*/ 0 h 6858000"/>
              <a:gd name="connsiteX929" fmla="*/ 1057230 w 7467600"/>
              <a:gd name="connsiteY929" fmla="*/ 0 h 6858000"/>
              <a:gd name="connsiteX930" fmla="*/ 1111003 w 7467600"/>
              <a:gd name="connsiteY930" fmla="*/ 0 h 6858000"/>
              <a:gd name="connsiteX931" fmla="*/ 1125553 w 7467600"/>
              <a:gd name="connsiteY931" fmla="*/ 52588 h 6858000"/>
              <a:gd name="connsiteX932" fmla="*/ 1304276 w 7467600"/>
              <a:gd name="connsiteY932" fmla="*/ 476275 h 6858000"/>
              <a:gd name="connsiteX933" fmla="*/ 1492066 w 7467600"/>
              <a:gd name="connsiteY933" fmla="*/ 886333 h 6858000"/>
              <a:gd name="connsiteX934" fmla="*/ 1423698 w 7467600"/>
              <a:gd name="connsiteY934" fmla="*/ 710817 h 6858000"/>
              <a:gd name="connsiteX935" fmla="*/ 1357609 w 7467600"/>
              <a:gd name="connsiteY935" fmla="*/ 532892 h 6858000"/>
              <a:gd name="connsiteX936" fmla="*/ 1309550 w 7467600"/>
              <a:gd name="connsiteY936" fmla="*/ 374031 h 6858000"/>
              <a:gd name="connsiteX937" fmla="*/ 1193673 w 7467600"/>
              <a:gd name="connsiteY937" fmla="*/ 49533 h 6858000"/>
              <a:gd name="connsiteX938" fmla="*/ 1164391 w 7467600"/>
              <a:gd name="connsiteY938" fmla="*/ 0 h 6858000"/>
              <a:gd name="connsiteX939" fmla="*/ 1200666 w 7467600"/>
              <a:gd name="connsiteY939" fmla="*/ 0 h 6858000"/>
              <a:gd name="connsiteX940" fmla="*/ 1223408 w 7467600"/>
              <a:gd name="connsiteY940" fmla="*/ 38996 h 6858000"/>
              <a:gd name="connsiteX941" fmla="*/ 1339635 w 7467600"/>
              <a:gd name="connsiteY941" fmla="*/ 365517 h 6858000"/>
              <a:gd name="connsiteX942" fmla="*/ 1387469 w 7467600"/>
              <a:gd name="connsiteY942" fmla="*/ 523079 h 6858000"/>
              <a:gd name="connsiteX943" fmla="*/ 1452685 w 7467600"/>
              <a:gd name="connsiteY943" fmla="*/ 699806 h 6858000"/>
              <a:gd name="connsiteX944" fmla="*/ 1492092 w 7467600"/>
              <a:gd name="connsiteY944" fmla="*/ 800424 h 6858000"/>
              <a:gd name="connsiteX945" fmla="*/ 1455302 w 7467600"/>
              <a:gd name="connsiteY945" fmla="*/ 632913 h 6858000"/>
              <a:gd name="connsiteX946" fmla="*/ 1222336 w 7467600"/>
              <a:gd name="connsiteY946" fmla="*/ 9480 h 6858000"/>
              <a:gd name="connsiteX947" fmla="*/ 1214634 w 7467600"/>
              <a:gd name="connsiteY947" fmla="*/ 0 h 6858000"/>
              <a:gd name="connsiteX948" fmla="*/ 1289827 w 7467600"/>
              <a:gd name="connsiteY948" fmla="*/ 0 h 6858000"/>
              <a:gd name="connsiteX949" fmla="*/ 1321076 w 7467600"/>
              <a:gd name="connsiteY949" fmla="*/ 59722 h 6858000"/>
              <a:gd name="connsiteX950" fmla="*/ 1512579 w 7467600"/>
              <a:gd name="connsiteY950" fmla="*/ 626441 h 6858000"/>
              <a:gd name="connsiteX951" fmla="*/ 1506076 w 7467600"/>
              <a:gd name="connsiteY951" fmla="*/ 1089289 h 6858000"/>
              <a:gd name="connsiteX952" fmla="*/ 1486346 w 7467600"/>
              <a:gd name="connsiteY952" fmla="*/ 1079919 h 6858000"/>
              <a:gd name="connsiteX953" fmla="*/ 1070511 w 7467600"/>
              <a:gd name="connsiteY953" fmla="*/ 48609 h 6858000"/>
              <a:gd name="connsiteX954" fmla="*/ 1057230 w 7467600"/>
              <a:gd name="connsiteY954" fmla="*/ 0 h 6858000"/>
              <a:gd name="connsiteX955" fmla="*/ 43151 w 7467600"/>
              <a:gd name="connsiteY955" fmla="*/ 0 h 6858000"/>
              <a:gd name="connsiteX956" fmla="*/ 95283 w 7467600"/>
              <a:gd name="connsiteY956" fmla="*/ 0 h 6858000"/>
              <a:gd name="connsiteX957" fmla="*/ 300708 w 7467600"/>
              <a:gd name="connsiteY957" fmla="*/ 154571 h 6858000"/>
              <a:gd name="connsiteX958" fmla="*/ 530414 w 7467600"/>
              <a:gd name="connsiteY958" fmla="*/ 354673 h 6858000"/>
              <a:gd name="connsiteX959" fmla="*/ 333785 w 7467600"/>
              <a:gd name="connsiteY959" fmla="*/ 161564 h 6858000"/>
              <a:gd name="connsiteX960" fmla="*/ 147005 w 7467600"/>
              <a:gd name="connsiteY960" fmla="*/ 0 h 6858000"/>
              <a:gd name="connsiteX961" fmla="*/ 272509 w 7467600"/>
              <a:gd name="connsiteY961" fmla="*/ 0 h 6858000"/>
              <a:gd name="connsiteX962" fmla="*/ 326276 w 7467600"/>
              <a:gd name="connsiteY962" fmla="*/ 45847 h 6858000"/>
              <a:gd name="connsiteX963" fmla="*/ 823759 w 7467600"/>
              <a:gd name="connsiteY963" fmla="*/ 574145 h 6858000"/>
              <a:gd name="connsiteX964" fmla="*/ 811254 w 7467600"/>
              <a:gd name="connsiteY964" fmla="*/ 665546 h 6858000"/>
              <a:gd name="connsiteX965" fmla="*/ 154042 w 7467600"/>
              <a:gd name="connsiteY965" fmla="*/ 261522 h 6858000"/>
              <a:gd name="connsiteX966" fmla="*/ 13550 w 7467600"/>
              <a:gd name="connsiteY966" fmla="*/ 158423 h 6858000"/>
              <a:gd name="connsiteX967" fmla="*/ 0 w 7467600"/>
              <a:gd name="connsiteY967" fmla="*/ 146618 h 6858000"/>
              <a:gd name="connsiteX968" fmla="*/ 0 w 7467600"/>
              <a:gd name="connsiteY968" fmla="*/ 59161 h 6858000"/>
              <a:gd name="connsiteX969" fmla="*/ 45427 w 7467600"/>
              <a:gd name="connsiteY969" fmla="*/ 101078 h 6858000"/>
              <a:gd name="connsiteX970" fmla="*/ 630103 w 7467600"/>
              <a:gd name="connsiteY970" fmla="*/ 485885 h 6858000"/>
              <a:gd name="connsiteX971" fmla="*/ 532040 w 7467600"/>
              <a:gd name="connsiteY971" fmla="*/ 399359 h 6858000"/>
              <a:gd name="connsiteX972" fmla="*/ 517618 w 7467600"/>
              <a:gd name="connsiteY972" fmla="*/ 385726 h 6858000"/>
              <a:gd name="connsiteX973" fmla="*/ 285074 w 7467600"/>
              <a:gd name="connsiteY973" fmla="*/ 182755 h 6858000"/>
              <a:gd name="connsiteX974" fmla="*/ 43151 w 7467600"/>
              <a:gd name="connsiteY97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7105827 w 7467600"/>
              <a:gd name="connsiteY83" fmla="*/ 5718700 h 6858000"/>
              <a:gd name="connsiteX84" fmla="*/ 7356878 w 7467600"/>
              <a:gd name="connsiteY84" fmla="*/ 5981332 h 6858000"/>
              <a:gd name="connsiteX85" fmla="*/ 7467600 w 7467600"/>
              <a:gd name="connsiteY85" fmla="*/ 6117703 h 6858000"/>
              <a:gd name="connsiteX86" fmla="*/ 7467600 w 7467600"/>
              <a:gd name="connsiteY86" fmla="*/ 6163634 h 6858000"/>
              <a:gd name="connsiteX87" fmla="*/ 7403637 w 7467600"/>
              <a:gd name="connsiteY87" fmla="*/ 6083957 h 6858000"/>
              <a:gd name="connsiteX88" fmla="*/ 7254615 w 7467600"/>
              <a:gd name="connsiteY88" fmla="*/ 5911918 h 6858000"/>
              <a:gd name="connsiteX89" fmla="*/ 7312589 w 7467600"/>
              <a:gd name="connsiteY89" fmla="*/ 5982309 h 6858000"/>
              <a:gd name="connsiteX90" fmla="*/ 7448321 w 7467600"/>
              <a:gd name="connsiteY90" fmla="*/ 6190991 h 6858000"/>
              <a:gd name="connsiteX91" fmla="*/ 7467600 w 7467600"/>
              <a:gd name="connsiteY91" fmla="*/ 6221686 h 6858000"/>
              <a:gd name="connsiteX92" fmla="*/ 7467600 w 7467600"/>
              <a:gd name="connsiteY92" fmla="*/ 6334256 h 6858000"/>
              <a:gd name="connsiteX93" fmla="*/ 7454976 w 7467600"/>
              <a:gd name="connsiteY93" fmla="*/ 6318297 h 6858000"/>
              <a:gd name="connsiteX94" fmla="*/ 7042773 w 7467600"/>
              <a:gd name="connsiteY94" fmla="*/ 5734011 h 6858000"/>
              <a:gd name="connsiteX95" fmla="*/ 1456157 w 7467600"/>
              <a:gd name="connsiteY95" fmla="*/ 5371404 h 6858000"/>
              <a:gd name="connsiteX96" fmla="*/ 1244432 w 7467600"/>
              <a:gd name="connsiteY96" fmla="*/ 5385601 h 6858000"/>
              <a:gd name="connsiteX97" fmla="*/ 973990 w 7467600"/>
              <a:gd name="connsiteY97" fmla="*/ 5424940 h 6858000"/>
              <a:gd name="connsiteX98" fmla="*/ 1103809 w 7467600"/>
              <a:gd name="connsiteY98" fmla="*/ 5433720 h 6858000"/>
              <a:gd name="connsiteX99" fmla="*/ 1123454 w 7467600"/>
              <a:gd name="connsiteY99" fmla="*/ 5435727 h 6858000"/>
              <a:gd name="connsiteX100" fmla="*/ 1737017 w 7467600"/>
              <a:gd name="connsiteY100" fmla="*/ 5452183 h 6858000"/>
              <a:gd name="connsiteX101" fmla="*/ 1824397 w 7467600"/>
              <a:gd name="connsiteY101" fmla="*/ 5447757 h 6858000"/>
              <a:gd name="connsiteX102" fmla="*/ 2070059 w 7467600"/>
              <a:gd name="connsiteY102" fmla="*/ 5441660 h 6858000"/>
              <a:gd name="connsiteX103" fmla="*/ 1456157 w 7467600"/>
              <a:gd name="connsiteY103" fmla="*/ 5371404 h 6858000"/>
              <a:gd name="connsiteX104" fmla="*/ 4988186 w 7467600"/>
              <a:gd name="connsiteY104" fmla="*/ 5216467 h 6858000"/>
              <a:gd name="connsiteX105" fmla="*/ 4777334 w 7467600"/>
              <a:gd name="connsiteY105" fmla="*/ 5406072 h 6858000"/>
              <a:gd name="connsiteX106" fmla="*/ 4718341 w 7467600"/>
              <a:gd name="connsiteY106" fmla="*/ 5468043 h 6858000"/>
              <a:gd name="connsiteX107" fmla="*/ 4604655 w 7467600"/>
              <a:gd name="connsiteY107" fmla="*/ 5583434 h 6858000"/>
              <a:gd name="connsiteX108" fmla="*/ 4565074 w 7467600"/>
              <a:gd name="connsiteY108" fmla="*/ 5618550 h 6858000"/>
              <a:gd name="connsiteX109" fmla="*/ 4988186 w 7467600"/>
              <a:gd name="connsiteY109" fmla="*/ 5216467 h 6858000"/>
              <a:gd name="connsiteX110" fmla="*/ 4978032 w 7467600"/>
              <a:gd name="connsiteY110" fmla="*/ 5183809 h 6858000"/>
              <a:gd name="connsiteX111" fmla="*/ 4463413 w 7467600"/>
              <a:gd name="connsiteY111" fmla="*/ 5615162 h 6858000"/>
              <a:gd name="connsiteX112" fmla="*/ 4358134 w 7467600"/>
              <a:gd name="connsiteY112" fmla="*/ 5742791 h 6858000"/>
              <a:gd name="connsiteX113" fmla="*/ 4376219 w 7467600"/>
              <a:gd name="connsiteY113" fmla="*/ 5729027 h 6858000"/>
              <a:gd name="connsiteX114" fmla="*/ 4582340 w 7467600"/>
              <a:gd name="connsiteY114" fmla="*/ 5561037 h 6858000"/>
              <a:gd name="connsiteX115" fmla="*/ 4694684 w 7467600"/>
              <a:gd name="connsiteY115" fmla="*/ 5447098 h 6858000"/>
              <a:gd name="connsiteX116" fmla="*/ 4754123 w 7467600"/>
              <a:gd name="connsiteY116" fmla="*/ 5384643 h 6858000"/>
              <a:gd name="connsiteX117" fmla="*/ 4978032 w 7467600"/>
              <a:gd name="connsiteY117" fmla="*/ 5183809 h 6858000"/>
              <a:gd name="connsiteX118" fmla="*/ 1903353 w 7467600"/>
              <a:gd name="connsiteY118" fmla="*/ 5044827 h 6858000"/>
              <a:gd name="connsiteX119" fmla="*/ 1936931 w 7467600"/>
              <a:gd name="connsiteY119" fmla="*/ 5093954 h 6858000"/>
              <a:gd name="connsiteX120" fmla="*/ 2195868 w 7467600"/>
              <a:gd name="connsiteY120" fmla="*/ 5396574 h 6858000"/>
              <a:gd name="connsiteX121" fmla="*/ 2088852 w 7467600"/>
              <a:gd name="connsiteY121" fmla="*/ 5166123 h 6858000"/>
              <a:gd name="connsiteX122" fmla="*/ 1958241 w 7467600"/>
              <a:gd name="connsiteY122" fmla="*/ 5067955 h 6858000"/>
              <a:gd name="connsiteX123" fmla="*/ 1903353 w 7467600"/>
              <a:gd name="connsiteY123" fmla="*/ 5044827 h 6858000"/>
              <a:gd name="connsiteX124" fmla="*/ 1979378 w 7467600"/>
              <a:gd name="connsiteY124" fmla="*/ 4769504 h 6858000"/>
              <a:gd name="connsiteX125" fmla="*/ 2882120 w 7467600"/>
              <a:gd name="connsiteY125" fmla="*/ 5064547 h 6858000"/>
              <a:gd name="connsiteX126" fmla="*/ 2793103 w 7467600"/>
              <a:gd name="connsiteY126" fmla="*/ 5039699 h 6858000"/>
              <a:gd name="connsiteX127" fmla="*/ 2770041 w 7467600"/>
              <a:gd name="connsiteY127" fmla="*/ 5033634 h 6858000"/>
              <a:gd name="connsiteX128" fmla="*/ 1979378 w 7467600"/>
              <a:gd name="connsiteY128" fmla="*/ 4769504 h 6858000"/>
              <a:gd name="connsiteX129" fmla="*/ 1927410 w 7467600"/>
              <a:gd name="connsiteY129" fmla="*/ 4716164 h 6858000"/>
              <a:gd name="connsiteX130" fmla="*/ 1959587 w 7467600"/>
              <a:gd name="connsiteY130" fmla="*/ 4728849 h 6858000"/>
              <a:gd name="connsiteX131" fmla="*/ 2777707 w 7467600"/>
              <a:gd name="connsiteY131" fmla="*/ 5003991 h 6858000"/>
              <a:gd name="connsiteX132" fmla="*/ 2800768 w 7467600"/>
              <a:gd name="connsiteY132" fmla="*/ 5010056 h 6858000"/>
              <a:gd name="connsiteX133" fmla="*/ 2879408 w 7467600"/>
              <a:gd name="connsiteY133" fmla="*/ 5031590 h 6858000"/>
              <a:gd name="connsiteX134" fmla="*/ 2862295 w 7467600"/>
              <a:gd name="connsiteY134" fmla="*/ 5022958 h 6858000"/>
              <a:gd name="connsiteX135" fmla="*/ 2813343 w 7467600"/>
              <a:gd name="connsiteY135" fmla="*/ 4998369 h 6858000"/>
              <a:gd name="connsiteX136" fmla="*/ 2646245 w 7467600"/>
              <a:gd name="connsiteY136" fmla="*/ 4930999 h 6858000"/>
              <a:gd name="connsiteX137" fmla="*/ 1999243 w 7467600"/>
              <a:gd name="connsiteY137" fmla="*/ 4730524 h 6858000"/>
              <a:gd name="connsiteX138" fmla="*/ 1979527 w 7467600"/>
              <a:gd name="connsiteY138" fmla="*/ 4726651 h 6858000"/>
              <a:gd name="connsiteX139" fmla="*/ 1927410 w 7467600"/>
              <a:gd name="connsiteY139" fmla="*/ 4716164 h 6858000"/>
              <a:gd name="connsiteX140" fmla="*/ 1997014 w 7467600"/>
              <a:gd name="connsiteY140" fmla="*/ 4698007 h 6858000"/>
              <a:gd name="connsiteX141" fmla="*/ 2005458 w 7467600"/>
              <a:gd name="connsiteY141" fmla="*/ 4699540 h 6858000"/>
              <a:gd name="connsiteX142" fmla="*/ 2657186 w 7467600"/>
              <a:gd name="connsiteY142" fmla="*/ 4901687 h 6858000"/>
              <a:gd name="connsiteX143" fmla="*/ 2826662 w 7467600"/>
              <a:gd name="connsiteY143" fmla="*/ 4970362 h 6858000"/>
              <a:gd name="connsiteX144" fmla="*/ 2876100 w 7467600"/>
              <a:gd name="connsiteY144" fmla="*/ 4995397 h 6858000"/>
              <a:gd name="connsiteX145" fmla="*/ 3042600 w 7467600"/>
              <a:gd name="connsiteY145" fmla="*/ 5059532 h 6858000"/>
              <a:gd name="connsiteX146" fmla="*/ 1997014 w 7467600"/>
              <a:gd name="connsiteY146" fmla="*/ 4698007 h 6858000"/>
              <a:gd name="connsiteX147" fmla="*/ 2305292 w 7467600"/>
              <a:gd name="connsiteY147" fmla="*/ 4219492 h 6858000"/>
              <a:gd name="connsiteX148" fmla="*/ 3360922 w 7467600"/>
              <a:gd name="connsiteY148" fmla="*/ 4529373 h 6858000"/>
              <a:gd name="connsiteX149" fmla="*/ 3492420 w 7467600"/>
              <a:gd name="connsiteY149" fmla="*/ 4510145 h 6858000"/>
              <a:gd name="connsiteX150" fmla="*/ 3364086 w 7467600"/>
              <a:gd name="connsiteY150" fmla="*/ 4480340 h 6858000"/>
              <a:gd name="connsiteX151" fmla="*/ 3225818 w 7467600"/>
              <a:gd name="connsiteY151" fmla="*/ 4411822 h 6858000"/>
              <a:gd name="connsiteX152" fmla="*/ 3129696 w 7467600"/>
              <a:gd name="connsiteY152" fmla="*/ 4360704 h 6858000"/>
              <a:gd name="connsiteX153" fmla="*/ 2814545 w 7467600"/>
              <a:gd name="connsiteY153" fmla="*/ 4282955 h 6858000"/>
              <a:gd name="connsiteX154" fmla="*/ 2305292 w 7467600"/>
              <a:gd name="connsiteY154" fmla="*/ 4219492 h 6858000"/>
              <a:gd name="connsiteX155" fmla="*/ 2626982 w 7467600"/>
              <a:gd name="connsiteY155" fmla="*/ 4206450 h 6858000"/>
              <a:gd name="connsiteX156" fmla="*/ 2490617 w 7467600"/>
              <a:gd name="connsiteY156" fmla="*/ 4206951 h 6858000"/>
              <a:gd name="connsiteX157" fmla="*/ 2819869 w 7467600"/>
              <a:gd name="connsiteY157" fmla="*/ 4252936 h 6858000"/>
              <a:gd name="connsiteX158" fmla="*/ 3143018 w 7467600"/>
              <a:gd name="connsiteY158" fmla="*/ 4332698 h 6858000"/>
              <a:gd name="connsiteX159" fmla="*/ 3241520 w 7467600"/>
              <a:gd name="connsiteY159" fmla="*/ 4385112 h 6858000"/>
              <a:gd name="connsiteX160" fmla="*/ 3374575 w 7467600"/>
              <a:gd name="connsiteY160" fmla="*/ 4451517 h 6858000"/>
              <a:gd name="connsiteX161" fmla="*/ 3505221 w 7467600"/>
              <a:gd name="connsiteY161" fmla="*/ 4480757 h 6858000"/>
              <a:gd name="connsiteX162" fmla="*/ 2626982 w 7467600"/>
              <a:gd name="connsiteY162" fmla="*/ 4206450 h 6858000"/>
              <a:gd name="connsiteX163" fmla="*/ 1310106 w 7467600"/>
              <a:gd name="connsiteY163" fmla="*/ 3943217 h 6858000"/>
              <a:gd name="connsiteX164" fmla="*/ 854994 w 7467600"/>
              <a:gd name="connsiteY164" fmla="*/ 4399136 h 6858000"/>
              <a:gd name="connsiteX165" fmla="*/ 742462 w 7467600"/>
              <a:gd name="connsiteY165" fmla="*/ 4594648 h 6858000"/>
              <a:gd name="connsiteX166" fmla="*/ 820602 w 7467600"/>
              <a:gd name="connsiteY166" fmla="*/ 4485915 h 6858000"/>
              <a:gd name="connsiteX167" fmla="*/ 878295 w 7467600"/>
              <a:gd name="connsiteY167" fmla="*/ 4403594 h 6858000"/>
              <a:gd name="connsiteX168" fmla="*/ 1240607 w 7467600"/>
              <a:gd name="connsiteY168" fmla="*/ 4010401 h 6858000"/>
              <a:gd name="connsiteX169" fmla="*/ 1310106 w 7467600"/>
              <a:gd name="connsiteY169" fmla="*/ 3943217 h 6858000"/>
              <a:gd name="connsiteX170" fmla="*/ 1423113 w 7467600"/>
              <a:gd name="connsiteY170" fmla="*/ 3874565 h 6858000"/>
              <a:gd name="connsiteX171" fmla="*/ 1260565 w 7467600"/>
              <a:gd name="connsiteY171" fmla="*/ 4031982 h 6858000"/>
              <a:gd name="connsiteX172" fmla="*/ 901900 w 7467600"/>
              <a:gd name="connsiteY172" fmla="*/ 4421236 h 6858000"/>
              <a:gd name="connsiteX173" fmla="*/ 845044 w 7467600"/>
              <a:gd name="connsiteY173" fmla="*/ 4502436 h 6858000"/>
              <a:gd name="connsiteX174" fmla="*/ 685926 w 7467600"/>
              <a:gd name="connsiteY174" fmla="*/ 4703069 h 6858000"/>
              <a:gd name="connsiteX175" fmla="*/ 684248 w 7467600"/>
              <a:gd name="connsiteY175" fmla="*/ 4706721 h 6858000"/>
              <a:gd name="connsiteX176" fmla="*/ 1423113 w 7467600"/>
              <a:gd name="connsiteY176" fmla="*/ 3874565 h 6858000"/>
              <a:gd name="connsiteX177" fmla="*/ 3316479 w 7467600"/>
              <a:gd name="connsiteY177" fmla="*/ 3872136 h 6858000"/>
              <a:gd name="connsiteX178" fmla="*/ 3546806 w 7467600"/>
              <a:gd name="connsiteY178" fmla="*/ 4356139 h 6858000"/>
              <a:gd name="connsiteX179" fmla="*/ 3364433 w 7467600"/>
              <a:gd name="connsiteY179" fmla="*/ 3953121 h 6858000"/>
              <a:gd name="connsiteX180" fmla="*/ 3316479 w 7467600"/>
              <a:gd name="connsiteY180" fmla="*/ 3872136 h 6858000"/>
              <a:gd name="connsiteX181" fmla="*/ 3291335 w 7467600"/>
              <a:gd name="connsiteY181" fmla="*/ 3767420 h 6858000"/>
              <a:gd name="connsiteX182" fmla="*/ 3390805 w 7467600"/>
              <a:gd name="connsiteY182" fmla="*/ 3937163 h 6858000"/>
              <a:gd name="connsiteX183" fmla="*/ 3579062 w 7467600"/>
              <a:gd name="connsiteY183" fmla="*/ 4359040 h 6858000"/>
              <a:gd name="connsiteX184" fmla="*/ 3467355 w 7467600"/>
              <a:gd name="connsiteY184" fmla="*/ 3988130 h 6858000"/>
              <a:gd name="connsiteX185" fmla="*/ 3310753 w 7467600"/>
              <a:gd name="connsiteY185" fmla="*/ 3787140 h 6858000"/>
              <a:gd name="connsiteX186" fmla="*/ 3291335 w 7467600"/>
              <a:gd name="connsiteY186" fmla="*/ 3767420 h 6858000"/>
              <a:gd name="connsiteX187" fmla="*/ 1635889 w 7467600"/>
              <a:gd name="connsiteY187" fmla="*/ 3709494 h 6858000"/>
              <a:gd name="connsiteX188" fmla="*/ 1634800 w 7467600"/>
              <a:gd name="connsiteY188" fmla="*/ 3731111 h 6858000"/>
              <a:gd name="connsiteX189" fmla="*/ 1635889 w 7467600"/>
              <a:gd name="connsiteY189" fmla="*/ 3709494 h 6858000"/>
              <a:gd name="connsiteX190" fmla="*/ 1510397 w 7467600"/>
              <a:gd name="connsiteY190" fmla="*/ 3684705 h 6858000"/>
              <a:gd name="connsiteX191" fmla="*/ 1146550 w 7467600"/>
              <a:gd name="connsiteY191" fmla="*/ 3802012 h 6858000"/>
              <a:gd name="connsiteX192" fmla="*/ 698834 w 7467600"/>
              <a:gd name="connsiteY192" fmla="*/ 3952272 h 6858000"/>
              <a:gd name="connsiteX193" fmla="*/ 34256 w 7467600"/>
              <a:gd name="connsiteY193" fmla="*/ 4347603 h 6858000"/>
              <a:gd name="connsiteX194" fmla="*/ 527241 w 7467600"/>
              <a:gd name="connsiteY194" fmla="*/ 4065078 h 6858000"/>
              <a:gd name="connsiteX195" fmla="*/ 1510397 w 7467600"/>
              <a:gd name="connsiteY195" fmla="*/ 3684705 h 6858000"/>
              <a:gd name="connsiteX196" fmla="*/ 1313114 w 7467600"/>
              <a:gd name="connsiteY196" fmla="*/ 3655216 h 6858000"/>
              <a:gd name="connsiteX197" fmla="*/ 1109304 w 7467600"/>
              <a:gd name="connsiteY197" fmla="*/ 3669030 h 6858000"/>
              <a:gd name="connsiteX198" fmla="*/ 8129 w 7467600"/>
              <a:gd name="connsiteY198" fmla="*/ 4330519 h 6858000"/>
              <a:gd name="connsiteX199" fmla="*/ 687572 w 7467600"/>
              <a:gd name="connsiteY199" fmla="*/ 3925629 h 6858000"/>
              <a:gd name="connsiteX200" fmla="*/ 1138365 w 7467600"/>
              <a:gd name="connsiteY200" fmla="*/ 3774515 h 6858000"/>
              <a:gd name="connsiteX201" fmla="*/ 1505579 w 7467600"/>
              <a:gd name="connsiteY201" fmla="*/ 3655526 h 6858000"/>
              <a:gd name="connsiteX202" fmla="*/ 1313114 w 7467600"/>
              <a:gd name="connsiteY202" fmla="*/ 3655216 h 6858000"/>
              <a:gd name="connsiteX203" fmla="*/ 3655073 w 7467600"/>
              <a:gd name="connsiteY203" fmla="*/ 3650884 h 6858000"/>
              <a:gd name="connsiteX204" fmla="*/ 3989938 w 7467600"/>
              <a:gd name="connsiteY204" fmla="*/ 3991685 h 6858000"/>
              <a:gd name="connsiteX205" fmla="*/ 4393907 w 7467600"/>
              <a:gd name="connsiteY205" fmla="*/ 4261258 h 6858000"/>
              <a:gd name="connsiteX206" fmla="*/ 4648051 w 7467600"/>
              <a:gd name="connsiteY206" fmla="*/ 4374051 h 6858000"/>
              <a:gd name="connsiteX207" fmla="*/ 4383389 w 7467600"/>
              <a:gd name="connsiteY207" fmla="*/ 4184369 h 6858000"/>
              <a:gd name="connsiteX208" fmla="*/ 4165508 w 7467600"/>
              <a:gd name="connsiteY208" fmla="*/ 4035196 h 6858000"/>
              <a:gd name="connsiteX209" fmla="*/ 4068162 w 7467600"/>
              <a:gd name="connsiteY209" fmla="*/ 3953394 h 6858000"/>
              <a:gd name="connsiteX210" fmla="*/ 3981416 w 7467600"/>
              <a:gd name="connsiteY210" fmla="*/ 3880482 h 6858000"/>
              <a:gd name="connsiteX211" fmla="*/ 3800147 w 7467600"/>
              <a:gd name="connsiteY211" fmla="*/ 3749872 h 6858000"/>
              <a:gd name="connsiteX212" fmla="*/ 3655073 w 7467600"/>
              <a:gd name="connsiteY212" fmla="*/ 3650884 h 6858000"/>
              <a:gd name="connsiteX213" fmla="*/ 3670252 w 7467600"/>
              <a:gd name="connsiteY213" fmla="*/ 3622798 h 6858000"/>
              <a:gd name="connsiteX214" fmla="*/ 3817258 w 7467600"/>
              <a:gd name="connsiteY214" fmla="*/ 3723577 h 6858000"/>
              <a:gd name="connsiteX215" fmla="*/ 4000461 w 7467600"/>
              <a:gd name="connsiteY215" fmla="*/ 3855966 h 6858000"/>
              <a:gd name="connsiteX216" fmla="*/ 4088180 w 7467600"/>
              <a:gd name="connsiteY216" fmla="*/ 3929774 h 6858000"/>
              <a:gd name="connsiteX217" fmla="*/ 4184555 w 7467600"/>
              <a:gd name="connsiteY217" fmla="*/ 4010683 h 6858000"/>
              <a:gd name="connsiteX218" fmla="*/ 4399563 w 7467600"/>
              <a:gd name="connsiteY218" fmla="*/ 4158106 h 6858000"/>
              <a:gd name="connsiteX219" fmla="*/ 4684469 w 7467600"/>
              <a:gd name="connsiteY219" fmla="*/ 4364680 h 6858000"/>
              <a:gd name="connsiteX220" fmla="*/ 4690271 w 7467600"/>
              <a:gd name="connsiteY220" fmla="*/ 4370034 h 6858000"/>
              <a:gd name="connsiteX221" fmla="*/ 4136093 w 7467600"/>
              <a:gd name="connsiteY221" fmla="*/ 3858466 h 6858000"/>
              <a:gd name="connsiteX222" fmla="*/ 3670252 w 7467600"/>
              <a:gd name="connsiteY222" fmla="*/ 3622798 h 6858000"/>
              <a:gd name="connsiteX223" fmla="*/ 4440129 w 7467600"/>
              <a:gd name="connsiteY223" fmla="*/ 3448571 h 6858000"/>
              <a:gd name="connsiteX224" fmla="*/ 4856525 w 7467600"/>
              <a:gd name="connsiteY224" fmla="*/ 3915351 h 6858000"/>
              <a:gd name="connsiteX225" fmla="*/ 5059055 w 7467600"/>
              <a:gd name="connsiteY225" fmla="*/ 4108918 h 6858000"/>
              <a:gd name="connsiteX226" fmla="*/ 5290070 w 7467600"/>
              <a:gd name="connsiteY226" fmla="*/ 4263619 h 6858000"/>
              <a:gd name="connsiteX227" fmla="*/ 4834991 w 7467600"/>
              <a:gd name="connsiteY227" fmla="*/ 3830985 h 6858000"/>
              <a:gd name="connsiteX228" fmla="*/ 4440129 w 7467600"/>
              <a:gd name="connsiteY228" fmla="*/ 3448571 h 6858000"/>
              <a:gd name="connsiteX229" fmla="*/ 4441737 w 7467600"/>
              <a:gd name="connsiteY229" fmla="*/ 3399734 h 6858000"/>
              <a:gd name="connsiteX230" fmla="*/ 4431236 w 7467600"/>
              <a:gd name="connsiteY230" fmla="*/ 3400954 h 6858000"/>
              <a:gd name="connsiteX231" fmla="*/ 4557150 w 7467600"/>
              <a:gd name="connsiteY231" fmla="*/ 3510023 h 6858000"/>
              <a:gd name="connsiteX232" fmla="*/ 4856936 w 7467600"/>
              <a:gd name="connsiteY232" fmla="*/ 3809146 h 6858000"/>
              <a:gd name="connsiteX233" fmla="*/ 5111996 w 7467600"/>
              <a:gd name="connsiteY233" fmla="*/ 4065759 h 6858000"/>
              <a:gd name="connsiteX234" fmla="*/ 5388878 w 7467600"/>
              <a:gd name="connsiteY234" fmla="*/ 4300185 h 6858000"/>
              <a:gd name="connsiteX235" fmla="*/ 5425556 w 7467600"/>
              <a:gd name="connsiteY235" fmla="*/ 4308967 h 6858000"/>
              <a:gd name="connsiteX236" fmla="*/ 4943646 w 7467600"/>
              <a:gd name="connsiteY236" fmla="*/ 3822916 h 6858000"/>
              <a:gd name="connsiteX237" fmla="*/ 4594837 w 7467600"/>
              <a:gd name="connsiteY237" fmla="*/ 3532274 h 6858000"/>
              <a:gd name="connsiteX238" fmla="*/ 4441737 w 7467600"/>
              <a:gd name="connsiteY238" fmla="*/ 3399734 h 6858000"/>
              <a:gd name="connsiteX239" fmla="*/ 5425834 w 7467600"/>
              <a:gd name="connsiteY239" fmla="*/ 3162785 h 6858000"/>
              <a:gd name="connsiteX240" fmla="*/ 5401644 w 7467600"/>
              <a:gd name="connsiteY240" fmla="*/ 3617847 h 6858000"/>
              <a:gd name="connsiteX241" fmla="*/ 5467256 w 7467600"/>
              <a:gd name="connsiteY241" fmla="*/ 4175494 h 6858000"/>
              <a:gd name="connsiteX242" fmla="*/ 5448069 w 7467600"/>
              <a:gd name="connsiteY242" fmla="*/ 3567554 h 6858000"/>
              <a:gd name="connsiteX243" fmla="*/ 5425834 w 7467600"/>
              <a:gd name="connsiteY243" fmla="*/ 3162785 h 6858000"/>
              <a:gd name="connsiteX244" fmla="*/ 1318687 w 7467600"/>
              <a:gd name="connsiteY244" fmla="*/ 3113840 h 6858000"/>
              <a:gd name="connsiteX245" fmla="*/ 1066793 w 7467600"/>
              <a:gd name="connsiteY245" fmla="*/ 3212171 h 6858000"/>
              <a:gd name="connsiteX246" fmla="*/ 993319 w 7467600"/>
              <a:gd name="connsiteY246" fmla="*/ 3247648 h 6858000"/>
              <a:gd name="connsiteX247" fmla="*/ 853081 w 7467600"/>
              <a:gd name="connsiteY247" fmla="*/ 3312410 h 6858000"/>
              <a:gd name="connsiteX248" fmla="*/ 805957 w 7467600"/>
              <a:gd name="connsiteY248" fmla="*/ 3330443 h 6858000"/>
              <a:gd name="connsiteX249" fmla="*/ 1318687 w 7467600"/>
              <a:gd name="connsiteY249" fmla="*/ 3113840 h 6858000"/>
              <a:gd name="connsiteX250" fmla="*/ 5453702 w 7467600"/>
              <a:gd name="connsiteY250" fmla="*/ 3090882 h 6858000"/>
              <a:gd name="connsiteX251" fmla="*/ 5480135 w 7467600"/>
              <a:gd name="connsiteY251" fmla="*/ 3565802 h 6858000"/>
              <a:gd name="connsiteX252" fmla="*/ 5499023 w 7467600"/>
              <a:gd name="connsiteY252" fmla="*/ 4166310 h 6858000"/>
              <a:gd name="connsiteX253" fmla="*/ 5547022 w 7467600"/>
              <a:gd name="connsiteY253" fmla="*/ 3607838 h 6858000"/>
              <a:gd name="connsiteX254" fmla="*/ 5515964 w 7467600"/>
              <a:gd name="connsiteY254" fmla="*/ 3378541 h 6858000"/>
              <a:gd name="connsiteX255" fmla="*/ 5453702 w 7467600"/>
              <a:gd name="connsiteY255" fmla="*/ 3090882 h 6858000"/>
              <a:gd name="connsiteX256" fmla="*/ 1238695 w 7467600"/>
              <a:gd name="connsiteY256" fmla="*/ 3076820 h 6858000"/>
              <a:gd name="connsiteX257" fmla="*/ 716371 w 7467600"/>
              <a:gd name="connsiteY257" fmla="*/ 3293249 h 6858000"/>
              <a:gd name="connsiteX258" fmla="*/ 579522 w 7467600"/>
              <a:gd name="connsiteY258" fmla="*/ 3371759 h 6858000"/>
              <a:gd name="connsiteX259" fmla="*/ 600288 w 7467600"/>
              <a:gd name="connsiteY259" fmla="*/ 3365555 h 6858000"/>
              <a:gd name="connsiteX260" fmla="*/ 840692 w 7467600"/>
              <a:gd name="connsiteY260" fmla="*/ 3284921 h 6858000"/>
              <a:gd name="connsiteX261" fmla="*/ 979248 w 7467600"/>
              <a:gd name="connsiteY261" fmla="*/ 3221003 h 6858000"/>
              <a:gd name="connsiteX262" fmla="*/ 1053282 w 7467600"/>
              <a:gd name="connsiteY262" fmla="*/ 3185247 h 6858000"/>
              <a:gd name="connsiteX263" fmla="*/ 1320603 w 7467600"/>
              <a:gd name="connsiteY263" fmla="*/ 3081281 h 6858000"/>
              <a:gd name="connsiteX264" fmla="*/ 1238695 w 7467600"/>
              <a:gd name="connsiteY264" fmla="*/ 3076820 h 6858000"/>
              <a:gd name="connsiteX265" fmla="*/ 5425627 w 7467600"/>
              <a:gd name="connsiteY265" fmla="*/ 2954192 h 6858000"/>
              <a:gd name="connsiteX266" fmla="*/ 5470770 w 7467600"/>
              <a:gd name="connsiteY266" fmla="*/ 3005435 h 6858000"/>
              <a:gd name="connsiteX267" fmla="*/ 5519779 w 7467600"/>
              <a:gd name="connsiteY267" fmla="*/ 4359223 h 6858000"/>
              <a:gd name="connsiteX268" fmla="*/ 5520293 w 7467600"/>
              <a:gd name="connsiteY268" fmla="*/ 4360602 h 6858000"/>
              <a:gd name="connsiteX269" fmla="*/ 5767221 w 7467600"/>
              <a:gd name="connsiteY269" fmla="*/ 4665564 h 6858000"/>
              <a:gd name="connsiteX270" fmla="*/ 6937169 w 7467600"/>
              <a:gd name="connsiteY270" fmla="*/ 4815941 h 6858000"/>
              <a:gd name="connsiteX271" fmla="*/ 6953922 w 7467600"/>
              <a:gd name="connsiteY271" fmla="*/ 4890068 h 6858000"/>
              <a:gd name="connsiteX272" fmla="*/ 6071359 w 7467600"/>
              <a:gd name="connsiteY272" fmla="*/ 4770770 h 6858000"/>
              <a:gd name="connsiteX273" fmla="*/ 6038839 w 7467600"/>
              <a:gd name="connsiteY273" fmla="*/ 4764474 h 6858000"/>
              <a:gd name="connsiteX274" fmla="*/ 6038706 w 7467600"/>
              <a:gd name="connsiteY274" fmla="*/ 4763847 h 6858000"/>
              <a:gd name="connsiteX275" fmla="*/ 6037784 w 7467600"/>
              <a:gd name="connsiteY275" fmla="*/ 4764270 h 6858000"/>
              <a:gd name="connsiteX276" fmla="*/ 6038839 w 7467600"/>
              <a:gd name="connsiteY276" fmla="*/ 4764474 h 6858000"/>
              <a:gd name="connsiteX277" fmla="*/ 6040338 w 7467600"/>
              <a:gd name="connsiteY277" fmla="*/ 4771418 h 6858000"/>
              <a:gd name="connsiteX278" fmla="*/ 6024488 w 7467600"/>
              <a:gd name="connsiteY278" fmla="*/ 4809903 h 6858000"/>
              <a:gd name="connsiteX279" fmla="*/ 5599771 w 7467600"/>
              <a:gd name="connsiteY279" fmla="*/ 5509652 h 6858000"/>
              <a:gd name="connsiteX280" fmla="*/ 5548843 w 7467600"/>
              <a:gd name="connsiteY280" fmla="*/ 5563845 h 6858000"/>
              <a:gd name="connsiteX281" fmla="*/ 5940952 w 7467600"/>
              <a:gd name="connsiteY281" fmla="*/ 6250028 h 6858000"/>
              <a:gd name="connsiteX282" fmla="*/ 6043441 w 7467600"/>
              <a:gd name="connsiteY282" fmla="*/ 6665847 h 6858000"/>
              <a:gd name="connsiteX283" fmla="*/ 6093432 w 7467600"/>
              <a:gd name="connsiteY283" fmla="*/ 6858000 h 6858000"/>
              <a:gd name="connsiteX284" fmla="*/ 6034344 w 7467600"/>
              <a:gd name="connsiteY284" fmla="*/ 6858000 h 6858000"/>
              <a:gd name="connsiteX285" fmla="*/ 6026679 w 7467600"/>
              <a:gd name="connsiteY285" fmla="*/ 6836959 h 6858000"/>
              <a:gd name="connsiteX286" fmla="*/ 5800441 w 7467600"/>
              <a:gd name="connsiteY286" fmla="*/ 6335286 h 6858000"/>
              <a:gd name="connsiteX287" fmla="*/ 5526562 w 7467600"/>
              <a:gd name="connsiteY287" fmla="*/ 5705388 h 6858000"/>
              <a:gd name="connsiteX288" fmla="*/ 5519640 w 7467600"/>
              <a:gd name="connsiteY288" fmla="*/ 5683774 h 6858000"/>
              <a:gd name="connsiteX289" fmla="*/ 5844559 w 7467600"/>
              <a:gd name="connsiteY289" fmla="*/ 6553349 h 6858000"/>
              <a:gd name="connsiteX290" fmla="*/ 5975994 w 7467600"/>
              <a:gd name="connsiteY290" fmla="*/ 6858000 h 6858000"/>
              <a:gd name="connsiteX291" fmla="*/ 5898547 w 7467600"/>
              <a:gd name="connsiteY291" fmla="*/ 6858000 h 6858000"/>
              <a:gd name="connsiteX292" fmla="*/ 5682041 w 7467600"/>
              <a:gd name="connsiteY292" fmla="*/ 6355860 h 6858000"/>
              <a:gd name="connsiteX293" fmla="*/ 5461758 w 7467600"/>
              <a:gd name="connsiteY293" fmla="*/ 5820220 h 6858000"/>
              <a:gd name="connsiteX294" fmla="*/ 5237282 w 7467600"/>
              <a:gd name="connsiteY294" fmla="*/ 6579086 h 6858000"/>
              <a:gd name="connsiteX295" fmla="*/ 5115009 w 7467600"/>
              <a:gd name="connsiteY295" fmla="*/ 6858000 h 6858000"/>
              <a:gd name="connsiteX296" fmla="*/ 5028074 w 7467600"/>
              <a:gd name="connsiteY296" fmla="*/ 6858000 h 6858000"/>
              <a:gd name="connsiteX297" fmla="*/ 5079508 w 7467600"/>
              <a:gd name="connsiteY297" fmla="*/ 6749074 h 6858000"/>
              <a:gd name="connsiteX298" fmla="*/ 5371846 w 7467600"/>
              <a:gd name="connsiteY298" fmla="*/ 5924413 h 6858000"/>
              <a:gd name="connsiteX299" fmla="*/ 5270512 w 7467600"/>
              <a:gd name="connsiteY299" fmla="*/ 6138975 h 6858000"/>
              <a:gd name="connsiteX300" fmla="*/ 5062409 w 7467600"/>
              <a:gd name="connsiteY300" fmla="*/ 6653544 h 6858000"/>
              <a:gd name="connsiteX301" fmla="*/ 5036628 w 7467600"/>
              <a:gd name="connsiteY301" fmla="*/ 6754247 h 6858000"/>
              <a:gd name="connsiteX302" fmla="*/ 5009112 w 7467600"/>
              <a:gd name="connsiteY302" fmla="*/ 6858000 h 6858000"/>
              <a:gd name="connsiteX303" fmla="*/ 4976679 w 7467600"/>
              <a:gd name="connsiteY303" fmla="*/ 6858000 h 6858000"/>
              <a:gd name="connsiteX304" fmla="*/ 5006537 w 7467600"/>
              <a:gd name="connsiteY304" fmla="*/ 6747068 h 6858000"/>
              <a:gd name="connsiteX305" fmla="*/ 5032723 w 7467600"/>
              <a:gd name="connsiteY305" fmla="*/ 6644957 h 6858000"/>
              <a:gd name="connsiteX306" fmla="*/ 5242949 w 7467600"/>
              <a:gd name="connsiteY306" fmla="*/ 6125175 h 6858000"/>
              <a:gd name="connsiteX307" fmla="*/ 5286321 w 7467600"/>
              <a:gd name="connsiteY307" fmla="*/ 6033555 h 6858000"/>
              <a:gd name="connsiteX308" fmla="*/ 5008210 w 7467600"/>
              <a:gd name="connsiteY308" fmla="*/ 6649194 h 6858000"/>
              <a:gd name="connsiteX309" fmla="*/ 4986321 w 7467600"/>
              <a:gd name="connsiteY309" fmla="*/ 6765687 h 6858000"/>
              <a:gd name="connsiteX310" fmla="*/ 4973474 w 7467600"/>
              <a:gd name="connsiteY310" fmla="*/ 6858000 h 6858000"/>
              <a:gd name="connsiteX311" fmla="*/ 4907178 w 7467600"/>
              <a:gd name="connsiteY311" fmla="*/ 6858000 h 6858000"/>
              <a:gd name="connsiteX312" fmla="*/ 4910810 w 7467600"/>
              <a:gd name="connsiteY312" fmla="*/ 6829660 h 6858000"/>
              <a:gd name="connsiteX313" fmla="*/ 4987461 w 7467600"/>
              <a:gd name="connsiteY313" fmla="*/ 6432994 h 6858000"/>
              <a:gd name="connsiteX314" fmla="*/ 5179262 w 7467600"/>
              <a:gd name="connsiteY314" fmla="*/ 6035044 h 6858000"/>
              <a:gd name="connsiteX315" fmla="*/ 4689678 w 7467600"/>
              <a:gd name="connsiteY315" fmla="*/ 6440241 h 6858000"/>
              <a:gd name="connsiteX316" fmla="*/ 4477543 w 7467600"/>
              <a:gd name="connsiteY316" fmla="*/ 6674836 h 6858000"/>
              <a:gd name="connsiteX317" fmla="*/ 4329957 w 7467600"/>
              <a:gd name="connsiteY317" fmla="*/ 6858000 h 6858000"/>
              <a:gd name="connsiteX318" fmla="*/ 4218595 w 7467600"/>
              <a:gd name="connsiteY318" fmla="*/ 6858000 h 6858000"/>
              <a:gd name="connsiteX319" fmla="*/ 4368888 w 7467600"/>
              <a:gd name="connsiteY319" fmla="*/ 6668412 h 6858000"/>
              <a:gd name="connsiteX320" fmla="*/ 4563091 w 7467600"/>
              <a:gd name="connsiteY320" fmla="*/ 6442508 h 6858000"/>
              <a:gd name="connsiteX321" fmla="*/ 5387324 w 7467600"/>
              <a:gd name="connsiteY321" fmla="*/ 5705830 h 6858000"/>
              <a:gd name="connsiteX322" fmla="*/ 5073620 w 7467600"/>
              <a:gd name="connsiteY322" fmla="*/ 5955437 h 6858000"/>
              <a:gd name="connsiteX323" fmla="*/ 4689789 w 7467600"/>
              <a:gd name="connsiteY323" fmla="*/ 6268382 h 6858000"/>
              <a:gd name="connsiteX324" fmla="*/ 4418722 w 7467600"/>
              <a:gd name="connsiteY324" fmla="*/ 6570886 h 6858000"/>
              <a:gd name="connsiteX325" fmla="*/ 4214944 w 7467600"/>
              <a:gd name="connsiteY325" fmla="*/ 6858000 h 6858000"/>
              <a:gd name="connsiteX326" fmla="*/ 4177898 w 7467600"/>
              <a:gd name="connsiteY326" fmla="*/ 6858000 h 6858000"/>
              <a:gd name="connsiteX327" fmla="*/ 4391597 w 7467600"/>
              <a:gd name="connsiteY327" fmla="*/ 6556370 h 6858000"/>
              <a:gd name="connsiteX328" fmla="*/ 4668889 w 7467600"/>
              <a:gd name="connsiteY328" fmla="*/ 6246399 h 6858000"/>
              <a:gd name="connsiteX329" fmla="*/ 5055427 w 7467600"/>
              <a:gd name="connsiteY329" fmla="*/ 5931476 h 6858000"/>
              <a:gd name="connsiteX330" fmla="*/ 5371814 w 7467600"/>
              <a:gd name="connsiteY330" fmla="*/ 5678975 h 6858000"/>
              <a:gd name="connsiteX331" fmla="*/ 4987918 w 7467600"/>
              <a:gd name="connsiteY331" fmla="*/ 5838701 h 6858000"/>
              <a:gd name="connsiteX332" fmla="*/ 4317146 w 7467600"/>
              <a:gd name="connsiteY332" fmla="*/ 6587716 h 6858000"/>
              <a:gd name="connsiteX333" fmla="*/ 4171627 w 7467600"/>
              <a:gd name="connsiteY333" fmla="*/ 6858000 h 6858000"/>
              <a:gd name="connsiteX334" fmla="*/ 4081585 w 7467600"/>
              <a:gd name="connsiteY334" fmla="*/ 6858000 h 6858000"/>
              <a:gd name="connsiteX335" fmla="*/ 4238603 w 7467600"/>
              <a:gd name="connsiteY335" fmla="*/ 6559341 h 6858000"/>
              <a:gd name="connsiteX336" fmla="*/ 4778333 w 7467600"/>
              <a:gd name="connsiteY336" fmla="*/ 5873626 h 6858000"/>
              <a:gd name="connsiteX337" fmla="*/ 5414185 w 7467600"/>
              <a:gd name="connsiteY337" fmla="*/ 5573882 h 6858000"/>
              <a:gd name="connsiteX338" fmla="*/ 5959648 w 7467600"/>
              <a:gd name="connsiteY338" fmla="*/ 4760797 h 6858000"/>
              <a:gd name="connsiteX339" fmla="*/ 5355019 w 7467600"/>
              <a:gd name="connsiteY339" fmla="*/ 4734672 h 6858000"/>
              <a:gd name="connsiteX340" fmla="*/ 5083565 w 7467600"/>
              <a:gd name="connsiteY340" fmla="*/ 5179121 h 6858000"/>
              <a:gd name="connsiteX341" fmla="*/ 4713577 w 7467600"/>
              <a:gd name="connsiteY341" fmla="*/ 5616803 h 6858000"/>
              <a:gd name="connsiteX342" fmla="*/ 3989559 w 7467600"/>
              <a:gd name="connsiteY342" fmla="*/ 6145945 h 6858000"/>
              <a:gd name="connsiteX343" fmla="*/ 3939824 w 7467600"/>
              <a:gd name="connsiteY343" fmla="*/ 6066900 h 6858000"/>
              <a:gd name="connsiteX344" fmla="*/ 4584537 w 7467600"/>
              <a:gd name="connsiteY344" fmla="*/ 5324826 h 6858000"/>
              <a:gd name="connsiteX345" fmla="*/ 5037105 w 7467600"/>
              <a:gd name="connsiteY345" fmla="*/ 5088765 h 6858000"/>
              <a:gd name="connsiteX346" fmla="*/ 5039930 w 7467600"/>
              <a:gd name="connsiteY346" fmla="*/ 5089585 h 6858000"/>
              <a:gd name="connsiteX347" fmla="*/ 5263764 w 7467600"/>
              <a:gd name="connsiteY347" fmla="*/ 4735525 h 6858000"/>
              <a:gd name="connsiteX348" fmla="*/ 4086300 w 7467600"/>
              <a:gd name="connsiteY348" fmla="*/ 4884599 h 6858000"/>
              <a:gd name="connsiteX349" fmla="*/ 4085485 w 7467600"/>
              <a:gd name="connsiteY349" fmla="*/ 4899070 h 6858000"/>
              <a:gd name="connsiteX350" fmla="*/ 3871915 w 7467600"/>
              <a:gd name="connsiteY350" fmla="*/ 5253645 h 6858000"/>
              <a:gd name="connsiteX351" fmla="*/ 3799374 w 7467600"/>
              <a:gd name="connsiteY351" fmla="*/ 5466127 h 6858000"/>
              <a:gd name="connsiteX352" fmla="*/ 3498850 w 7467600"/>
              <a:gd name="connsiteY352" fmla="*/ 6661888 h 6858000"/>
              <a:gd name="connsiteX353" fmla="*/ 3399216 w 7467600"/>
              <a:gd name="connsiteY353" fmla="*/ 6858000 h 6858000"/>
              <a:gd name="connsiteX354" fmla="*/ 3303688 w 7467600"/>
              <a:gd name="connsiteY354" fmla="*/ 6858000 h 6858000"/>
              <a:gd name="connsiteX355" fmla="*/ 3391774 w 7467600"/>
              <a:gd name="connsiteY355" fmla="*/ 6697181 h 6858000"/>
              <a:gd name="connsiteX356" fmla="*/ 3735540 w 7467600"/>
              <a:gd name="connsiteY356" fmla="*/ 5546923 h 6858000"/>
              <a:gd name="connsiteX357" fmla="*/ 3729438 w 7467600"/>
              <a:gd name="connsiteY357" fmla="*/ 5569058 h 6858000"/>
              <a:gd name="connsiteX358" fmla="*/ 3707782 w 7467600"/>
              <a:gd name="connsiteY358" fmla="*/ 5644908 h 6858000"/>
              <a:gd name="connsiteX359" fmla="*/ 3583827 w 7467600"/>
              <a:gd name="connsiteY359" fmla="*/ 6039215 h 6858000"/>
              <a:gd name="connsiteX360" fmla="*/ 3547861 w 7467600"/>
              <a:gd name="connsiteY360" fmla="*/ 6129609 h 6858000"/>
              <a:gd name="connsiteX361" fmla="*/ 3490905 w 7467600"/>
              <a:gd name="connsiteY361" fmla="*/ 6277660 h 6858000"/>
              <a:gd name="connsiteX362" fmla="*/ 3455859 w 7467600"/>
              <a:gd name="connsiteY362" fmla="*/ 6391301 h 6858000"/>
              <a:gd name="connsiteX363" fmla="*/ 3429112 w 7467600"/>
              <a:gd name="connsiteY363" fmla="*/ 6479469 h 6858000"/>
              <a:gd name="connsiteX364" fmla="*/ 3304862 w 7467600"/>
              <a:gd name="connsiteY364" fmla="*/ 6796476 h 6858000"/>
              <a:gd name="connsiteX365" fmla="*/ 3276071 w 7467600"/>
              <a:gd name="connsiteY365" fmla="*/ 6858000 h 6858000"/>
              <a:gd name="connsiteX366" fmla="*/ 3240805 w 7467600"/>
              <a:gd name="connsiteY366" fmla="*/ 6858000 h 6858000"/>
              <a:gd name="connsiteX367" fmla="*/ 3275917 w 7467600"/>
              <a:gd name="connsiteY367" fmla="*/ 6783192 h 6858000"/>
              <a:gd name="connsiteX368" fmla="*/ 3399358 w 7467600"/>
              <a:gd name="connsiteY368" fmla="*/ 6469011 h 6858000"/>
              <a:gd name="connsiteX369" fmla="*/ 3425650 w 7467600"/>
              <a:gd name="connsiteY369" fmla="*/ 6381333 h 6858000"/>
              <a:gd name="connsiteX370" fmla="*/ 3460661 w 7467600"/>
              <a:gd name="connsiteY370" fmla="*/ 6266763 h 6858000"/>
              <a:gd name="connsiteX371" fmla="*/ 3518021 w 7467600"/>
              <a:gd name="connsiteY371" fmla="*/ 6117298 h 6858000"/>
              <a:gd name="connsiteX372" fmla="*/ 3554035 w 7467600"/>
              <a:gd name="connsiteY372" fmla="*/ 6027832 h 6858000"/>
              <a:gd name="connsiteX373" fmla="*/ 3677174 w 7467600"/>
              <a:gd name="connsiteY373" fmla="*/ 5636351 h 6858000"/>
              <a:gd name="connsiteX374" fmla="*/ 3698819 w 7467600"/>
              <a:gd name="connsiteY374" fmla="*/ 5560503 h 6858000"/>
              <a:gd name="connsiteX375" fmla="*/ 3702094 w 7467600"/>
              <a:gd name="connsiteY375" fmla="*/ 5549194 h 6858000"/>
              <a:gd name="connsiteX376" fmla="*/ 3398355 w 7467600"/>
              <a:gd name="connsiteY376" fmla="*/ 6094603 h 6858000"/>
              <a:gd name="connsiteX377" fmla="*/ 3193941 w 7467600"/>
              <a:gd name="connsiteY377" fmla="*/ 6798775 h 6858000"/>
              <a:gd name="connsiteX378" fmla="*/ 3184140 w 7467600"/>
              <a:gd name="connsiteY378" fmla="*/ 6858000 h 6858000"/>
              <a:gd name="connsiteX379" fmla="*/ 3099978 w 7467600"/>
              <a:gd name="connsiteY379" fmla="*/ 6858000 h 6858000"/>
              <a:gd name="connsiteX380" fmla="*/ 3101556 w 7467600"/>
              <a:gd name="connsiteY380" fmla="*/ 6843337 h 6858000"/>
              <a:gd name="connsiteX381" fmla="*/ 3370162 w 7467600"/>
              <a:gd name="connsiteY381" fmla="*/ 5785550 h 6858000"/>
              <a:gd name="connsiteX382" fmla="*/ 3746477 w 7467600"/>
              <a:gd name="connsiteY382" fmla="*/ 5377889 h 6858000"/>
              <a:gd name="connsiteX383" fmla="*/ 3863399 w 7467600"/>
              <a:gd name="connsiteY383" fmla="*/ 5087257 h 6858000"/>
              <a:gd name="connsiteX384" fmla="*/ 3968712 w 7467600"/>
              <a:gd name="connsiteY384" fmla="*/ 4913989 h 6858000"/>
              <a:gd name="connsiteX385" fmla="*/ 2792390 w 7467600"/>
              <a:gd name="connsiteY385" fmla="*/ 5382974 h 6858000"/>
              <a:gd name="connsiteX386" fmla="*/ 2714982 w 7467600"/>
              <a:gd name="connsiteY386" fmla="*/ 5427051 h 6858000"/>
              <a:gd name="connsiteX387" fmla="*/ 2813361 w 7467600"/>
              <a:gd name="connsiteY387" fmla="*/ 6023912 h 6858000"/>
              <a:gd name="connsiteX388" fmla="*/ 2688430 w 7467600"/>
              <a:gd name="connsiteY388" fmla="*/ 6801564 h 6858000"/>
              <a:gd name="connsiteX389" fmla="*/ 2629626 w 7467600"/>
              <a:gd name="connsiteY389" fmla="*/ 6763394 h 6858000"/>
              <a:gd name="connsiteX390" fmla="*/ 2565328 w 7467600"/>
              <a:gd name="connsiteY390" fmla="*/ 5516399 h 6858000"/>
              <a:gd name="connsiteX391" fmla="*/ 1922999 w 7467600"/>
              <a:gd name="connsiteY391" fmla="*/ 5980343 h 6858000"/>
              <a:gd name="connsiteX392" fmla="*/ 1950261 w 7467600"/>
              <a:gd name="connsiteY392" fmla="*/ 6405858 h 6858000"/>
              <a:gd name="connsiteX393" fmla="*/ 2365554 w 7467600"/>
              <a:gd name="connsiteY393" fmla="*/ 6759107 h 6858000"/>
              <a:gd name="connsiteX394" fmla="*/ 2424142 w 7467600"/>
              <a:gd name="connsiteY394" fmla="*/ 6858000 h 6858000"/>
              <a:gd name="connsiteX395" fmla="*/ 2395994 w 7467600"/>
              <a:gd name="connsiteY395" fmla="*/ 6858000 h 6858000"/>
              <a:gd name="connsiteX396" fmla="*/ 2392863 w 7467600"/>
              <a:gd name="connsiteY396" fmla="*/ 6852964 h 6858000"/>
              <a:gd name="connsiteX397" fmla="*/ 2017589 w 7467600"/>
              <a:gd name="connsiteY397" fmla="*/ 6493982 h 6858000"/>
              <a:gd name="connsiteX398" fmla="*/ 2147336 w 7467600"/>
              <a:gd name="connsiteY398" fmla="*/ 6594052 h 6858000"/>
              <a:gd name="connsiteX399" fmla="*/ 2207047 w 7467600"/>
              <a:gd name="connsiteY399" fmla="*/ 6654540 h 6858000"/>
              <a:gd name="connsiteX400" fmla="*/ 2299106 w 7467600"/>
              <a:gd name="connsiteY400" fmla="*/ 6778931 h 6858000"/>
              <a:gd name="connsiteX401" fmla="*/ 2314430 w 7467600"/>
              <a:gd name="connsiteY401" fmla="*/ 6801144 h 6858000"/>
              <a:gd name="connsiteX402" fmla="*/ 2352406 w 7467600"/>
              <a:gd name="connsiteY402" fmla="*/ 6858000 h 6858000"/>
              <a:gd name="connsiteX403" fmla="*/ 2314492 w 7467600"/>
              <a:gd name="connsiteY403" fmla="*/ 6858000 h 6858000"/>
              <a:gd name="connsiteX404" fmla="*/ 2288095 w 7467600"/>
              <a:gd name="connsiteY404" fmla="*/ 6818030 h 6858000"/>
              <a:gd name="connsiteX405" fmla="*/ 2272768 w 7467600"/>
              <a:gd name="connsiteY405" fmla="*/ 6795822 h 6858000"/>
              <a:gd name="connsiteX406" fmla="*/ 2182715 w 7467600"/>
              <a:gd name="connsiteY406" fmla="*/ 6675071 h 6858000"/>
              <a:gd name="connsiteX407" fmla="*/ 2032061 w 7467600"/>
              <a:gd name="connsiteY407" fmla="*/ 6541380 h 6858000"/>
              <a:gd name="connsiteX408" fmla="*/ 2257220 w 7467600"/>
              <a:gd name="connsiteY408" fmla="*/ 6826257 h 6858000"/>
              <a:gd name="connsiteX409" fmla="*/ 2281324 w 7467600"/>
              <a:gd name="connsiteY409" fmla="*/ 6858000 h 6858000"/>
              <a:gd name="connsiteX410" fmla="*/ 2242860 w 7467600"/>
              <a:gd name="connsiteY410" fmla="*/ 6858000 h 6858000"/>
              <a:gd name="connsiteX411" fmla="*/ 2232818 w 7467600"/>
              <a:gd name="connsiteY411" fmla="*/ 6844926 h 6858000"/>
              <a:gd name="connsiteX412" fmla="*/ 1990172 w 7467600"/>
              <a:gd name="connsiteY412" fmla="*/ 6542121 h 6858000"/>
              <a:gd name="connsiteX413" fmla="*/ 2124090 w 7467600"/>
              <a:gd name="connsiteY413" fmla="*/ 6761017 h 6858000"/>
              <a:gd name="connsiteX414" fmla="*/ 2200380 w 7467600"/>
              <a:gd name="connsiteY414" fmla="*/ 6858000 h 6858000"/>
              <a:gd name="connsiteX415" fmla="*/ 2147507 w 7467600"/>
              <a:gd name="connsiteY415" fmla="*/ 6858000 h 6858000"/>
              <a:gd name="connsiteX416" fmla="*/ 2070668 w 7467600"/>
              <a:gd name="connsiteY416" fmla="*/ 6761520 h 6858000"/>
              <a:gd name="connsiteX417" fmla="*/ 1975142 w 7467600"/>
              <a:gd name="connsiteY417" fmla="*/ 6585570 h 6858000"/>
              <a:gd name="connsiteX418" fmla="*/ 2050035 w 7467600"/>
              <a:gd name="connsiteY418" fmla="*/ 6813345 h 6858000"/>
              <a:gd name="connsiteX419" fmla="*/ 2063025 w 7467600"/>
              <a:gd name="connsiteY419" fmla="*/ 6858000 h 6858000"/>
              <a:gd name="connsiteX420" fmla="*/ 2021675 w 7467600"/>
              <a:gd name="connsiteY420" fmla="*/ 6858000 h 6858000"/>
              <a:gd name="connsiteX421" fmla="*/ 2019308 w 7467600"/>
              <a:gd name="connsiteY421" fmla="*/ 6847118 h 6858000"/>
              <a:gd name="connsiteX422" fmla="*/ 1938835 w 7467600"/>
              <a:gd name="connsiteY422" fmla="*/ 6551160 h 6858000"/>
              <a:gd name="connsiteX423" fmla="*/ 1953230 w 7467600"/>
              <a:gd name="connsiteY423" fmla="*/ 6759699 h 6858000"/>
              <a:gd name="connsiteX424" fmla="*/ 1956763 w 7467600"/>
              <a:gd name="connsiteY424" fmla="*/ 6778191 h 6858000"/>
              <a:gd name="connsiteX425" fmla="*/ 1967925 w 7467600"/>
              <a:gd name="connsiteY425" fmla="*/ 6858000 h 6858000"/>
              <a:gd name="connsiteX426" fmla="*/ 1936622 w 7467600"/>
              <a:gd name="connsiteY426" fmla="*/ 6858000 h 6858000"/>
              <a:gd name="connsiteX427" fmla="*/ 1926261 w 7467600"/>
              <a:gd name="connsiteY427" fmla="*/ 6784064 h 6858000"/>
              <a:gd name="connsiteX428" fmla="*/ 1922724 w 7467600"/>
              <a:gd name="connsiteY428" fmla="*/ 6765577 h 6858000"/>
              <a:gd name="connsiteX429" fmla="*/ 1904650 w 7467600"/>
              <a:gd name="connsiteY429" fmla="*/ 6639616 h 6858000"/>
              <a:gd name="connsiteX430" fmla="*/ 1885273 w 7467600"/>
              <a:gd name="connsiteY430" fmla="*/ 6858000 h 6858000"/>
              <a:gd name="connsiteX431" fmla="*/ 1854363 w 7467600"/>
              <a:gd name="connsiteY431" fmla="*/ 6858000 h 6858000"/>
              <a:gd name="connsiteX432" fmla="*/ 1880391 w 7467600"/>
              <a:gd name="connsiteY432" fmla="*/ 6603796 h 6858000"/>
              <a:gd name="connsiteX433" fmla="*/ 1818273 w 7467600"/>
              <a:gd name="connsiteY433" fmla="*/ 6715729 h 6858000"/>
              <a:gd name="connsiteX434" fmla="*/ 1794691 w 7467600"/>
              <a:gd name="connsiteY434" fmla="*/ 6843239 h 6858000"/>
              <a:gd name="connsiteX435" fmla="*/ 1794914 w 7467600"/>
              <a:gd name="connsiteY435" fmla="*/ 6858000 h 6858000"/>
              <a:gd name="connsiteX436" fmla="*/ 1746128 w 7467600"/>
              <a:gd name="connsiteY436" fmla="*/ 6858000 h 6858000"/>
              <a:gd name="connsiteX437" fmla="*/ 1753934 w 7467600"/>
              <a:gd name="connsiteY437" fmla="*/ 6724796 h 6858000"/>
              <a:gd name="connsiteX438" fmla="*/ 1792053 w 7467600"/>
              <a:gd name="connsiteY438" fmla="*/ 6572396 h 6858000"/>
              <a:gd name="connsiteX439" fmla="*/ 1862248 w 7467600"/>
              <a:gd name="connsiteY439" fmla="*/ 6266397 h 6858000"/>
              <a:gd name="connsiteX440" fmla="*/ 1862250 w 7467600"/>
              <a:gd name="connsiteY440" fmla="*/ 6033531 h 6858000"/>
              <a:gd name="connsiteX441" fmla="*/ 1211999 w 7467600"/>
              <a:gd name="connsiteY441" fmla="*/ 6683610 h 6858000"/>
              <a:gd name="connsiteX442" fmla="*/ 1213266 w 7467600"/>
              <a:gd name="connsiteY442" fmla="*/ 6691947 h 6858000"/>
              <a:gd name="connsiteX443" fmla="*/ 1203370 w 7467600"/>
              <a:gd name="connsiteY443" fmla="*/ 6850676 h 6858000"/>
              <a:gd name="connsiteX444" fmla="*/ 1203671 w 7467600"/>
              <a:gd name="connsiteY444" fmla="*/ 6858000 h 6858000"/>
              <a:gd name="connsiteX445" fmla="*/ 1143180 w 7467600"/>
              <a:gd name="connsiteY445" fmla="*/ 6858000 h 6858000"/>
              <a:gd name="connsiteX446" fmla="*/ 1142176 w 7467600"/>
              <a:gd name="connsiteY446" fmla="*/ 6766045 h 6858000"/>
              <a:gd name="connsiteX447" fmla="*/ 1067484 w 7467600"/>
              <a:gd name="connsiteY447" fmla="*/ 6858000 h 6858000"/>
              <a:gd name="connsiteX448" fmla="*/ 953928 w 7467600"/>
              <a:gd name="connsiteY448" fmla="*/ 6858000 h 6858000"/>
              <a:gd name="connsiteX449" fmla="*/ 959715 w 7467600"/>
              <a:gd name="connsiteY449" fmla="*/ 6850185 h 6858000"/>
              <a:gd name="connsiteX450" fmla="*/ 1483788 w 7467600"/>
              <a:gd name="connsiteY450" fmla="*/ 6259174 h 6858000"/>
              <a:gd name="connsiteX451" fmla="*/ 1100671 w 7467600"/>
              <a:gd name="connsiteY451" fmla="*/ 6252137 h 6858000"/>
              <a:gd name="connsiteX452" fmla="*/ 1090144 w 7467600"/>
              <a:gd name="connsiteY452" fmla="*/ 6256748 h 6858000"/>
              <a:gd name="connsiteX453" fmla="*/ 1095872 w 7467600"/>
              <a:gd name="connsiteY453" fmla="*/ 6271892 h 6858000"/>
              <a:gd name="connsiteX454" fmla="*/ 262785 w 7467600"/>
              <a:gd name="connsiteY454" fmla="*/ 6845450 h 6858000"/>
              <a:gd name="connsiteX455" fmla="*/ 209968 w 7467600"/>
              <a:gd name="connsiteY455" fmla="*/ 6770713 h 6858000"/>
              <a:gd name="connsiteX456" fmla="*/ 873460 w 7467600"/>
              <a:gd name="connsiteY456" fmla="*/ 6253768 h 6858000"/>
              <a:gd name="connsiteX457" fmla="*/ 192686 w 7467600"/>
              <a:gd name="connsiteY457" fmla="*/ 5849257 h 6858000"/>
              <a:gd name="connsiteX458" fmla="*/ 4696 w 7467600"/>
              <a:gd name="connsiteY458" fmla="*/ 5697668 h 6858000"/>
              <a:gd name="connsiteX459" fmla="*/ 0 w 7467600"/>
              <a:gd name="connsiteY459" fmla="*/ 5689984 h 6858000"/>
              <a:gd name="connsiteX460" fmla="*/ 0 w 7467600"/>
              <a:gd name="connsiteY460" fmla="*/ 5513472 h 6858000"/>
              <a:gd name="connsiteX461" fmla="*/ 174101 w 7467600"/>
              <a:gd name="connsiteY461" fmla="*/ 5620277 h 6858000"/>
              <a:gd name="connsiteX462" fmla="*/ 891800 w 7467600"/>
              <a:gd name="connsiteY462" fmla="*/ 6036935 h 6858000"/>
              <a:gd name="connsiteX463" fmla="*/ 1072219 w 7467600"/>
              <a:gd name="connsiteY463" fmla="*/ 6169443 h 6858000"/>
              <a:gd name="connsiteX464" fmla="*/ 1074117 w 7467600"/>
              <a:gd name="connsiteY464" fmla="*/ 6170301 h 6858000"/>
              <a:gd name="connsiteX465" fmla="*/ 1083114 w 7467600"/>
              <a:gd name="connsiteY465" fmla="*/ 6174131 h 6858000"/>
              <a:gd name="connsiteX466" fmla="*/ 1543010 w 7467600"/>
              <a:gd name="connsiteY466" fmla="*/ 6191140 h 6858000"/>
              <a:gd name="connsiteX467" fmla="*/ 1551080 w 7467600"/>
              <a:gd name="connsiteY467" fmla="*/ 6195006 h 6858000"/>
              <a:gd name="connsiteX468" fmla="*/ 2345443 w 7467600"/>
              <a:gd name="connsiteY468" fmla="*/ 5549882 h 6858000"/>
              <a:gd name="connsiteX469" fmla="*/ 1721499 w 7467600"/>
              <a:gd name="connsiteY469" fmla="*/ 5599969 h 6858000"/>
              <a:gd name="connsiteX470" fmla="*/ 767716 w 7467600"/>
              <a:gd name="connsiteY470" fmla="*/ 5472768 h 6858000"/>
              <a:gd name="connsiteX471" fmla="*/ 722147 w 7467600"/>
              <a:gd name="connsiteY471" fmla="*/ 5393091 h 6858000"/>
              <a:gd name="connsiteX472" fmla="*/ 1485552 w 7467600"/>
              <a:gd name="connsiteY472" fmla="*/ 5313202 h 6858000"/>
              <a:gd name="connsiteX473" fmla="*/ 2143004 w 7467600"/>
              <a:gd name="connsiteY473" fmla="*/ 5402420 h 6858000"/>
              <a:gd name="connsiteX474" fmla="*/ 1933391 w 7467600"/>
              <a:gd name="connsiteY474" fmla="*/ 5156971 h 6858000"/>
              <a:gd name="connsiteX475" fmla="*/ 1827118 w 7467600"/>
              <a:gd name="connsiteY475" fmla="*/ 4968410 h 6858000"/>
              <a:gd name="connsiteX476" fmla="*/ 1837349 w 7467600"/>
              <a:gd name="connsiteY476" fmla="*/ 4956357 h 6858000"/>
              <a:gd name="connsiteX477" fmla="*/ 2162835 w 7467600"/>
              <a:gd name="connsiteY477" fmla="*/ 5187853 h 6858000"/>
              <a:gd name="connsiteX478" fmla="*/ 2257167 w 7467600"/>
              <a:gd name="connsiteY478" fmla="*/ 5462123 h 6858000"/>
              <a:gd name="connsiteX479" fmla="*/ 2261598 w 7467600"/>
              <a:gd name="connsiteY479" fmla="*/ 5467998 h 6858000"/>
              <a:gd name="connsiteX480" fmla="*/ 2437177 w 7467600"/>
              <a:gd name="connsiteY480" fmla="*/ 5479608 h 6858000"/>
              <a:gd name="connsiteX481" fmla="*/ 2445247 w 7467600"/>
              <a:gd name="connsiteY481" fmla="*/ 5483476 h 6858000"/>
              <a:gd name="connsiteX482" fmla="*/ 2743626 w 7467600"/>
              <a:gd name="connsiteY482" fmla="*/ 5304819 h 6858000"/>
              <a:gd name="connsiteX483" fmla="*/ 3048102 w 7467600"/>
              <a:gd name="connsiteY483" fmla="*/ 5150595 h 6858000"/>
              <a:gd name="connsiteX484" fmla="*/ 1799414 w 7467600"/>
              <a:gd name="connsiteY484" fmla="*/ 4694732 h 6858000"/>
              <a:gd name="connsiteX485" fmla="*/ 1771735 w 7467600"/>
              <a:gd name="connsiteY485" fmla="*/ 4619929 h 6858000"/>
              <a:gd name="connsiteX486" fmla="*/ 3104273 w 7467600"/>
              <a:gd name="connsiteY486" fmla="*/ 5076159 h 6858000"/>
              <a:gd name="connsiteX487" fmla="*/ 3113245 w 7467600"/>
              <a:gd name="connsiteY487" fmla="*/ 5090705 h 6858000"/>
              <a:gd name="connsiteX488" fmla="*/ 3126294 w 7467600"/>
              <a:gd name="connsiteY488" fmla="*/ 5114400 h 6858000"/>
              <a:gd name="connsiteX489" fmla="*/ 3937433 w 7467600"/>
              <a:gd name="connsiteY489" fmla="*/ 4830473 h 6858000"/>
              <a:gd name="connsiteX490" fmla="*/ 3590475 w 7467600"/>
              <a:gd name="connsiteY490" fmla="*/ 4597974 h 6858000"/>
              <a:gd name="connsiteX491" fmla="*/ 3100264 w 7467600"/>
              <a:gd name="connsiteY491" fmla="*/ 4579845 h 6858000"/>
              <a:gd name="connsiteX492" fmla="*/ 2183576 w 7467600"/>
              <a:gd name="connsiteY492" fmla="*/ 4227150 h 6858000"/>
              <a:gd name="connsiteX493" fmla="*/ 2151029 w 7467600"/>
              <a:gd name="connsiteY493" fmla="*/ 4146947 h 6858000"/>
              <a:gd name="connsiteX494" fmla="*/ 3563434 w 7467600"/>
              <a:gd name="connsiteY494" fmla="*/ 4469115 h 6858000"/>
              <a:gd name="connsiteX495" fmla="*/ 3177952 w 7467600"/>
              <a:gd name="connsiteY495" fmla="*/ 3657386 h 6858000"/>
              <a:gd name="connsiteX496" fmla="*/ 3189263 w 7467600"/>
              <a:gd name="connsiteY496" fmla="*/ 3625726 h 6858000"/>
              <a:gd name="connsiteX497" fmla="*/ 3560912 w 7467600"/>
              <a:gd name="connsiteY497" fmla="*/ 4079863 h 6858000"/>
              <a:gd name="connsiteX498" fmla="*/ 3626636 w 7467600"/>
              <a:gd name="connsiteY498" fmla="*/ 4512230 h 6858000"/>
              <a:gd name="connsiteX499" fmla="*/ 3653088 w 7467600"/>
              <a:gd name="connsiteY499" fmla="*/ 4521417 h 6858000"/>
              <a:gd name="connsiteX500" fmla="*/ 3988128 w 7467600"/>
              <a:gd name="connsiteY500" fmla="*/ 4817267 h 6858000"/>
              <a:gd name="connsiteX501" fmla="*/ 4830582 w 7467600"/>
              <a:gd name="connsiteY501" fmla="*/ 4676000 h 6858000"/>
              <a:gd name="connsiteX502" fmla="*/ 4830100 w 7467600"/>
              <a:gd name="connsiteY502" fmla="*/ 4675554 h 6858000"/>
              <a:gd name="connsiteX503" fmla="*/ 4036318 w 7467600"/>
              <a:gd name="connsiteY503" fmla="*/ 4147013 h 6858000"/>
              <a:gd name="connsiteX504" fmla="*/ 3432098 w 7467600"/>
              <a:gd name="connsiteY504" fmla="*/ 3537312 h 6858000"/>
              <a:gd name="connsiteX505" fmla="*/ 3446761 w 7467600"/>
              <a:gd name="connsiteY505" fmla="*/ 3461278 h 6858000"/>
              <a:gd name="connsiteX506" fmla="*/ 4419733 w 7467600"/>
              <a:gd name="connsiteY506" fmla="*/ 3963555 h 6858000"/>
              <a:gd name="connsiteX507" fmla="*/ 4781371 w 7467600"/>
              <a:gd name="connsiteY507" fmla="*/ 4458604 h 6858000"/>
              <a:gd name="connsiteX508" fmla="*/ 4780440 w 7467600"/>
              <a:gd name="connsiteY508" fmla="*/ 4470290 h 6858000"/>
              <a:gd name="connsiteX509" fmla="*/ 4898954 w 7467600"/>
              <a:gd name="connsiteY509" fmla="*/ 4662092 h 6858000"/>
              <a:gd name="connsiteX510" fmla="*/ 4900699 w 7467600"/>
              <a:gd name="connsiteY510" fmla="*/ 4670867 h 6858000"/>
              <a:gd name="connsiteX511" fmla="*/ 5714511 w 7467600"/>
              <a:gd name="connsiteY511" fmla="*/ 4663483 h 6858000"/>
              <a:gd name="connsiteX512" fmla="*/ 5464793 w 7467600"/>
              <a:gd name="connsiteY512" fmla="*/ 4393556 h 6858000"/>
              <a:gd name="connsiteX513" fmla="*/ 5461897 w 7467600"/>
              <a:gd name="connsiteY513" fmla="*/ 4390879 h 6858000"/>
              <a:gd name="connsiteX514" fmla="*/ 4294126 w 7467600"/>
              <a:gd name="connsiteY514" fmla="*/ 3303048 h 6858000"/>
              <a:gd name="connsiteX515" fmla="*/ 4305321 w 7467600"/>
              <a:gd name="connsiteY515" fmla="*/ 3256953 h 6858000"/>
              <a:gd name="connsiteX516" fmla="*/ 4949299 w 7467600"/>
              <a:gd name="connsiteY516" fmla="*/ 3766336 h 6858000"/>
              <a:gd name="connsiteX517" fmla="*/ 5291452 w 7467600"/>
              <a:gd name="connsiteY517" fmla="*/ 4076801 h 6858000"/>
              <a:gd name="connsiteX518" fmla="*/ 5434998 w 7467600"/>
              <a:gd name="connsiteY518" fmla="*/ 4254100 h 6858000"/>
              <a:gd name="connsiteX519" fmla="*/ 5351015 w 7467600"/>
              <a:gd name="connsiteY519" fmla="*/ 3760989 h 6858000"/>
              <a:gd name="connsiteX520" fmla="*/ 5413780 w 7467600"/>
              <a:gd name="connsiteY520" fmla="*/ 2966265 h 6858000"/>
              <a:gd name="connsiteX521" fmla="*/ 5425627 w 7467600"/>
              <a:gd name="connsiteY521" fmla="*/ 2954192 h 6858000"/>
              <a:gd name="connsiteX522" fmla="*/ 6604735 w 7467600"/>
              <a:gd name="connsiteY522" fmla="*/ 2041381 h 6858000"/>
              <a:gd name="connsiteX523" fmla="*/ 7204487 w 7467600"/>
              <a:gd name="connsiteY523" fmla="*/ 2742112 h 6858000"/>
              <a:gd name="connsiteX524" fmla="*/ 7131592 w 7467600"/>
              <a:gd name="connsiteY524" fmla="*/ 2672096 h 6858000"/>
              <a:gd name="connsiteX525" fmla="*/ 6996344 w 7467600"/>
              <a:gd name="connsiteY525" fmla="*/ 2518310 h 6858000"/>
              <a:gd name="connsiteX526" fmla="*/ 6735495 w 7467600"/>
              <a:gd name="connsiteY526" fmla="*/ 2196890 h 6858000"/>
              <a:gd name="connsiteX527" fmla="*/ 6721901 w 7467600"/>
              <a:gd name="connsiteY527" fmla="*/ 2179274 h 6858000"/>
              <a:gd name="connsiteX528" fmla="*/ 6604735 w 7467600"/>
              <a:gd name="connsiteY528" fmla="*/ 2041381 h 6858000"/>
              <a:gd name="connsiteX529" fmla="*/ 6591670 w 7467600"/>
              <a:gd name="connsiteY529" fmla="*/ 1988277 h 6858000"/>
              <a:gd name="connsiteX530" fmla="*/ 6747349 w 7467600"/>
              <a:gd name="connsiteY530" fmla="*/ 2160069 h 6858000"/>
              <a:gd name="connsiteX531" fmla="*/ 6760943 w 7467600"/>
              <a:gd name="connsiteY531" fmla="*/ 2177686 h 6858000"/>
              <a:gd name="connsiteX532" fmla="*/ 7021065 w 7467600"/>
              <a:gd name="connsiteY532" fmla="*/ 2498102 h 6858000"/>
              <a:gd name="connsiteX533" fmla="*/ 7155223 w 7467600"/>
              <a:gd name="connsiteY533" fmla="*/ 2650386 h 6858000"/>
              <a:gd name="connsiteX534" fmla="*/ 7203167 w 7467600"/>
              <a:gd name="connsiteY534" fmla="*/ 2697288 h 6858000"/>
              <a:gd name="connsiteX535" fmla="*/ 6937703 w 7467600"/>
              <a:gd name="connsiteY535" fmla="*/ 2321981 h 6858000"/>
              <a:gd name="connsiteX536" fmla="*/ 6591670 w 7467600"/>
              <a:gd name="connsiteY536" fmla="*/ 1988277 h 6858000"/>
              <a:gd name="connsiteX537" fmla="*/ 5798671 w 7467600"/>
              <a:gd name="connsiteY537" fmla="*/ 1981601 h 6858000"/>
              <a:gd name="connsiteX538" fmla="*/ 5754709 w 7467600"/>
              <a:gd name="connsiteY538" fmla="*/ 2071454 h 6858000"/>
              <a:gd name="connsiteX539" fmla="*/ 5763044 w 7467600"/>
              <a:gd name="connsiteY539" fmla="*/ 2842206 h 6858000"/>
              <a:gd name="connsiteX540" fmla="*/ 5764974 w 7467600"/>
              <a:gd name="connsiteY540" fmla="*/ 2799609 h 6858000"/>
              <a:gd name="connsiteX541" fmla="*/ 5767665 w 7467600"/>
              <a:gd name="connsiteY541" fmla="*/ 2666409 h 6858000"/>
              <a:gd name="connsiteX542" fmla="*/ 5763055 w 7467600"/>
              <a:gd name="connsiteY542" fmla="*/ 2579705 h 6858000"/>
              <a:gd name="connsiteX543" fmla="*/ 5758079 w 7467600"/>
              <a:gd name="connsiteY543" fmla="*/ 2492508 h 6858000"/>
              <a:gd name="connsiteX544" fmla="*/ 5779325 w 7467600"/>
              <a:gd name="connsiteY544" fmla="*/ 2197069 h 6858000"/>
              <a:gd name="connsiteX545" fmla="*/ 5798671 w 7467600"/>
              <a:gd name="connsiteY545" fmla="*/ 1981601 h 6858000"/>
              <a:gd name="connsiteX546" fmla="*/ 5829202 w 7467600"/>
              <a:gd name="connsiteY546" fmla="*/ 1971679 h 6858000"/>
              <a:gd name="connsiteX547" fmla="*/ 5809558 w 7467600"/>
              <a:gd name="connsiteY547" fmla="*/ 2198043 h 6858000"/>
              <a:gd name="connsiteX548" fmla="*/ 5788653 w 7467600"/>
              <a:gd name="connsiteY548" fmla="*/ 2489430 h 6858000"/>
              <a:gd name="connsiteX549" fmla="*/ 5793439 w 7467600"/>
              <a:gd name="connsiteY549" fmla="*/ 2575235 h 6858000"/>
              <a:gd name="connsiteX550" fmla="*/ 5796837 w 7467600"/>
              <a:gd name="connsiteY550" fmla="*/ 2637633 h 6858000"/>
              <a:gd name="connsiteX551" fmla="*/ 5818614 w 7467600"/>
              <a:gd name="connsiteY551" fmla="*/ 2473055 h 6858000"/>
              <a:gd name="connsiteX552" fmla="*/ 5829202 w 7467600"/>
              <a:gd name="connsiteY552" fmla="*/ 1971679 h 6858000"/>
              <a:gd name="connsiteX553" fmla="*/ 5911389 w 7467600"/>
              <a:gd name="connsiteY553" fmla="*/ 1898371 h 6858000"/>
              <a:gd name="connsiteX554" fmla="*/ 6237627 w 7467600"/>
              <a:gd name="connsiteY554" fmla="*/ 2231921 h 6858000"/>
              <a:gd name="connsiteX555" fmla="*/ 5911389 w 7467600"/>
              <a:gd name="connsiteY555" fmla="*/ 1898371 h 6858000"/>
              <a:gd name="connsiteX556" fmla="*/ 6944437 w 7467600"/>
              <a:gd name="connsiteY556" fmla="*/ 1575402 h 6858000"/>
              <a:gd name="connsiteX557" fmla="*/ 6304730 w 7467600"/>
              <a:gd name="connsiteY557" fmla="*/ 1766654 h 6858000"/>
              <a:gd name="connsiteX558" fmla="*/ 6944437 w 7467600"/>
              <a:gd name="connsiteY558" fmla="*/ 1575402 h 6858000"/>
              <a:gd name="connsiteX559" fmla="*/ 7019523 w 7467600"/>
              <a:gd name="connsiteY559" fmla="*/ 1519450 h 6858000"/>
              <a:gd name="connsiteX560" fmla="*/ 6298091 w 7467600"/>
              <a:gd name="connsiteY560" fmla="*/ 1737122 h 6858000"/>
              <a:gd name="connsiteX561" fmla="*/ 7019523 w 7467600"/>
              <a:gd name="connsiteY561" fmla="*/ 1519450 h 6858000"/>
              <a:gd name="connsiteX562" fmla="*/ 2399523 w 7467600"/>
              <a:gd name="connsiteY562" fmla="*/ 1428234 h 6858000"/>
              <a:gd name="connsiteX563" fmla="*/ 2224982 w 7467600"/>
              <a:gd name="connsiteY563" fmla="*/ 1826201 h 6858000"/>
              <a:gd name="connsiteX564" fmla="*/ 2096099 w 7467600"/>
              <a:gd name="connsiteY564" fmla="*/ 2345900 h 6858000"/>
              <a:gd name="connsiteX565" fmla="*/ 2283317 w 7467600"/>
              <a:gd name="connsiteY565" fmla="*/ 1796925 h 6858000"/>
              <a:gd name="connsiteX566" fmla="*/ 2399523 w 7467600"/>
              <a:gd name="connsiteY566" fmla="*/ 1428234 h 6858000"/>
              <a:gd name="connsiteX567" fmla="*/ 2448558 w 7467600"/>
              <a:gd name="connsiteY567" fmla="*/ 1373435 h 6858000"/>
              <a:gd name="connsiteX568" fmla="*/ 2312521 w 7467600"/>
              <a:gd name="connsiteY568" fmla="*/ 1806140 h 6858000"/>
              <a:gd name="connsiteX569" fmla="*/ 2127533 w 7467600"/>
              <a:gd name="connsiteY569" fmla="*/ 2348380 h 6858000"/>
              <a:gd name="connsiteX570" fmla="*/ 2358080 w 7467600"/>
              <a:gd name="connsiteY570" fmla="*/ 1866134 h 6858000"/>
              <a:gd name="connsiteX571" fmla="*/ 2407436 w 7467600"/>
              <a:gd name="connsiteY571" fmla="*/ 1651070 h 6858000"/>
              <a:gd name="connsiteX572" fmla="*/ 2448558 w 7467600"/>
              <a:gd name="connsiteY572" fmla="*/ 1373435 h 6858000"/>
              <a:gd name="connsiteX573" fmla="*/ 278707 w 7467600"/>
              <a:gd name="connsiteY573" fmla="*/ 1352270 h 6858000"/>
              <a:gd name="connsiteX574" fmla="*/ 321570 w 7467600"/>
              <a:gd name="connsiteY574" fmla="*/ 1861610 h 6858000"/>
              <a:gd name="connsiteX575" fmla="*/ 294281 w 7467600"/>
              <a:gd name="connsiteY575" fmla="*/ 1440658 h 6858000"/>
              <a:gd name="connsiteX576" fmla="*/ 278707 w 7467600"/>
              <a:gd name="connsiteY576" fmla="*/ 1352270 h 6858000"/>
              <a:gd name="connsiteX577" fmla="*/ 1423821 w 7467600"/>
              <a:gd name="connsiteY577" fmla="*/ 1351958 h 6858000"/>
              <a:gd name="connsiteX578" fmla="*/ 1638521 w 7467600"/>
              <a:gd name="connsiteY578" fmla="*/ 1908470 h 6858000"/>
              <a:gd name="connsiteX579" fmla="*/ 1754199 w 7467600"/>
              <a:gd name="connsiteY579" fmla="*/ 2149284 h 6858000"/>
              <a:gd name="connsiteX580" fmla="*/ 1908359 w 7467600"/>
              <a:gd name="connsiteY580" fmla="*/ 2364988 h 6858000"/>
              <a:gd name="connsiteX581" fmla="*/ 1647661 w 7467600"/>
              <a:gd name="connsiteY581" fmla="*/ 1825945 h 6858000"/>
              <a:gd name="connsiteX582" fmla="*/ 1423821 w 7467600"/>
              <a:gd name="connsiteY582" fmla="*/ 1351958 h 6858000"/>
              <a:gd name="connsiteX583" fmla="*/ 1431890 w 7467600"/>
              <a:gd name="connsiteY583" fmla="*/ 1306475 h 6858000"/>
              <a:gd name="connsiteX584" fmla="*/ 1507597 w 7467600"/>
              <a:gd name="connsiteY584" fmla="*/ 1446132 h 6858000"/>
              <a:gd name="connsiteX585" fmla="*/ 1674586 w 7467600"/>
              <a:gd name="connsiteY585" fmla="*/ 1813832 h 6858000"/>
              <a:gd name="connsiteX586" fmla="*/ 1815950 w 7467600"/>
              <a:gd name="connsiteY586" fmla="*/ 2128564 h 6858000"/>
              <a:gd name="connsiteX587" fmla="*/ 1984242 w 7467600"/>
              <a:gd name="connsiteY587" fmla="*/ 2430829 h 6858000"/>
              <a:gd name="connsiteX588" fmla="*/ 2014023 w 7467600"/>
              <a:gd name="connsiteY588" fmla="*/ 2450995 h 6858000"/>
              <a:gd name="connsiteX589" fmla="*/ 1747337 w 7467600"/>
              <a:gd name="connsiteY589" fmla="*/ 1855264 h 6858000"/>
              <a:gd name="connsiteX590" fmla="*/ 1533749 w 7467600"/>
              <a:gd name="connsiteY590" fmla="*/ 1478656 h 6858000"/>
              <a:gd name="connsiteX591" fmla="*/ 1431890 w 7467600"/>
              <a:gd name="connsiteY591" fmla="*/ 1306475 h 6858000"/>
              <a:gd name="connsiteX592" fmla="*/ 5052692 w 7467600"/>
              <a:gd name="connsiteY592" fmla="*/ 1292994 h 6858000"/>
              <a:gd name="connsiteX593" fmla="*/ 5200661 w 7467600"/>
              <a:gd name="connsiteY593" fmla="*/ 1635186 h 6858000"/>
              <a:gd name="connsiteX594" fmla="*/ 5297138 w 7467600"/>
              <a:gd name="connsiteY594" fmla="*/ 1906351 h 6858000"/>
              <a:gd name="connsiteX595" fmla="*/ 5052692 w 7467600"/>
              <a:gd name="connsiteY595" fmla="*/ 1292994 h 6858000"/>
              <a:gd name="connsiteX596" fmla="*/ 5009948 w 7467600"/>
              <a:gd name="connsiteY596" fmla="*/ 1273619 h 6858000"/>
              <a:gd name="connsiteX597" fmla="*/ 5121777 w 7467600"/>
              <a:gd name="connsiteY597" fmla="*/ 1654213 h 6858000"/>
              <a:gd name="connsiteX598" fmla="*/ 5293545 w 7467600"/>
              <a:gd name="connsiteY598" fmla="*/ 2072247 h 6858000"/>
              <a:gd name="connsiteX599" fmla="*/ 5294042 w 7467600"/>
              <a:gd name="connsiteY599" fmla="*/ 2065019 h 6858000"/>
              <a:gd name="connsiteX600" fmla="*/ 5171936 w 7467600"/>
              <a:gd name="connsiteY600" fmla="*/ 1647613 h 6858000"/>
              <a:gd name="connsiteX601" fmla="*/ 5009948 w 7467600"/>
              <a:gd name="connsiteY601" fmla="*/ 1273619 h 6858000"/>
              <a:gd name="connsiteX602" fmla="*/ 655236 w 7467600"/>
              <a:gd name="connsiteY602" fmla="*/ 1268632 h 6858000"/>
              <a:gd name="connsiteX603" fmla="*/ 839521 w 7467600"/>
              <a:gd name="connsiteY603" fmla="*/ 1685315 h 6858000"/>
              <a:gd name="connsiteX604" fmla="*/ 1109416 w 7467600"/>
              <a:gd name="connsiteY604" fmla="*/ 2061663 h 6858000"/>
              <a:gd name="connsiteX605" fmla="*/ 1298300 w 7467600"/>
              <a:gd name="connsiteY605" fmla="*/ 2247742 h 6858000"/>
              <a:gd name="connsiteX606" fmla="*/ 1125871 w 7467600"/>
              <a:gd name="connsiteY606" fmla="*/ 1989513 h 6858000"/>
              <a:gd name="connsiteX607" fmla="*/ 981574 w 7467600"/>
              <a:gd name="connsiteY607" fmla="*/ 1783157 h 6858000"/>
              <a:gd name="connsiteX608" fmla="*/ 922198 w 7467600"/>
              <a:gd name="connsiteY608" fmla="*/ 1677437 h 6858000"/>
              <a:gd name="connsiteX609" fmla="*/ 869293 w 7467600"/>
              <a:gd name="connsiteY609" fmla="*/ 1583214 h 6858000"/>
              <a:gd name="connsiteX610" fmla="*/ 751431 w 7467600"/>
              <a:gd name="connsiteY610" fmla="*/ 1405731 h 6858000"/>
              <a:gd name="connsiteX611" fmla="*/ 655236 w 7467600"/>
              <a:gd name="connsiteY611" fmla="*/ 1268632 h 6858000"/>
              <a:gd name="connsiteX612" fmla="*/ 6516292 w 7467600"/>
              <a:gd name="connsiteY612" fmla="*/ 1263064 h 6858000"/>
              <a:gd name="connsiteX613" fmla="*/ 5736320 w 7467600"/>
              <a:gd name="connsiteY613" fmla="*/ 1501803 h 6858000"/>
              <a:gd name="connsiteX614" fmla="*/ 6516292 w 7467600"/>
              <a:gd name="connsiteY614" fmla="*/ 1263064 h 6858000"/>
              <a:gd name="connsiteX615" fmla="*/ 291466 w 7467600"/>
              <a:gd name="connsiteY615" fmla="*/ 1250369 h 6858000"/>
              <a:gd name="connsiteX616" fmla="*/ 323180 w 7467600"/>
              <a:gd name="connsiteY616" fmla="*/ 1435283 h 6858000"/>
              <a:gd name="connsiteX617" fmla="*/ 349381 w 7467600"/>
              <a:gd name="connsiteY617" fmla="*/ 1875041 h 6858000"/>
              <a:gd name="connsiteX618" fmla="*/ 374363 w 7467600"/>
              <a:gd name="connsiteY618" fmla="*/ 1506494 h 6858000"/>
              <a:gd name="connsiteX619" fmla="*/ 302168 w 7467600"/>
              <a:gd name="connsiteY619" fmla="*/ 1274495 h 6858000"/>
              <a:gd name="connsiteX620" fmla="*/ 291466 w 7467600"/>
              <a:gd name="connsiteY620" fmla="*/ 1250369 h 6858000"/>
              <a:gd name="connsiteX621" fmla="*/ 678222 w 7467600"/>
              <a:gd name="connsiteY621" fmla="*/ 1248670 h 6858000"/>
              <a:gd name="connsiteX622" fmla="*/ 775536 w 7467600"/>
              <a:gd name="connsiteY622" fmla="*/ 1388015 h 6858000"/>
              <a:gd name="connsiteX623" fmla="*/ 894529 w 7467600"/>
              <a:gd name="connsiteY623" fmla="*/ 1567739 h 6858000"/>
              <a:gd name="connsiteX624" fmla="*/ 948000 w 7467600"/>
              <a:gd name="connsiteY624" fmla="*/ 1663088 h 6858000"/>
              <a:gd name="connsiteX625" fmla="*/ 1006812 w 7467600"/>
              <a:gd name="connsiteY625" fmla="*/ 1767683 h 6858000"/>
              <a:gd name="connsiteX626" fmla="*/ 1149133 w 7467600"/>
              <a:gd name="connsiteY626" fmla="*/ 1971513 h 6858000"/>
              <a:gd name="connsiteX627" fmla="*/ 1333952 w 7467600"/>
              <a:gd name="connsiteY627" fmla="*/ 2251620 h 6858000"/>
              <a:gd name="connsiteX628" fmla="*/ 1337329 w 7467600"/>
              <a:gd name="connsiteY628" fmla="*/ 2258350 h 6858000"/>
              <a:gd name="connsiteX629" fmla="*/ 1014726 w 7467600"/>
              <a:gd name="connsiteY629" fmla="*/ 1615556 h 6858000"/>
              <a:gd name="connsiteX630" fmla="*/ 678222 w 7467600"/>
              <a:gd name="connsiteY630" fmla="*/ 1248670 h 6858000"/>
              <a:gd name="connsiteX631" fmla="*/ 6691602 w 7467600"/>
              <a:gd name="connsiteY631" fmla="*/ 1140573 h 6858000"/>
              <a:gd name="connsiteX632" fmla="*/ 6571100 w 7467600"/>
              <a:gd name="connsiteY632" fmla="*/ 1183662 h 6858000"/>
              <a:gd name="connsiteX633" fmla="*/ 6241687 w 7467600"/>
              <a:gd name="connsiteY633" fmla="*/ 1257600 h 6858000"/>
              <a:gd name="connsiteX634" fmla="*/ 5693009 w 7467600"/>
              <a:gd name="connsiteY634" fmla="*/ 1478256 h 6858000"/>
              <a:gd name="connsiteX635" fmla="*/ 6548420 w 7467600"/>
              <a:gd name="connsiteY635" fmla="*/ 1214599 h 6858000"/>
              <a:gd name="connsiteX636" fmla="*/ 6605473 w 7467600"/>
              <a:gd name="connsiteY636" fmla="*/ 1184686 h 6858000"/>
              <a:gd name="connsiteX637" fmla="*/ 6691602 w 7467600"/>
              <a:gd name="connsiteY637" fmla="*/ 1140573 h 6858000"/>
              <a:gd name="connsiteX638" fmla="*/ 4002475 w 7467600"/>
              <a:gd name="connsiteY638" fmla="*/ 1037802 h 6858000"/>
              <a:gd name="connsiteX639" fmla="*/ 4000324 w 7467600"/>
              <a:gd name="connsiteY639" fmla="*/ 1039362 h 6858000"/>
              <a:gd name="connsiteX640" fmla="*/ 4002862 w 7467600"/>
              <a:gd name="connsiteY640" fmla="*/ 1042866 h 6858000"/>
              <a:gd name="connsiteX641" fmla="*/ 4002475 w 7467600"/>
              <a:gd name="connsiteY641" fmla="*/ 1037802 h 6858000"/>
              <a:gd name="connsiteX642" fmla="*/ 506322 w 7467600"/>
              <a:gd name="connsiteY642" fmla="*/ 1020997 h 6858000"/>
              <a:gd name="connsiteX643" fmla="*/ 533068 w 7467600"/>
              <a:gd name="connsiteY643" fmla="*/ 1029409 h 6858000"/>
              <a:gd name="connsiteX644" fmla="*/ 1232525 w 7467600"/>
              <a:gd name="connsiteY644" fmla="*/ 1804675 h 6858000"/>
              <a:gd name="connsiteX645" fmla="*/ 1388858 w 7467600"/>
              <a:gd name="connsiteY645" fmla="*/ 2368011 h 6858000"/>
              <a:gd name="connsiteX646" fmla="*/ 1384098 w 7467600"/>
              <a:gd name="connsiteY646" fmla="*/ 2378125 h 6858000"/>
              <a:gd name="connsiteX647" fmla="*/ 1425393 w 7467600"/>
              <a:gd name="connsiteY647" fmla="*/ 2589124 h 6858000"/>
              <a:gd name="connsiteX648" fmla="*/ 1424001 w 7467600"/>
              <a:gd name="connsiteY648" fmla="*/ 2597541 h 6858000"/>
              <a:gd name="connsiteX649" fmla="*/ 2152729 w 7467600"/>
              <a:gd name="connsiteY649" fmla="*/ 2864487 h 6858000"/>
              <a:gd name="connsiteX650" fmla="*/ 2020609 w 7467600"/>
              <a:gd name="connsiteY650" fmla="*/ 2539671 h 6858000"/>
              <a:gd name="connsiteX651" fmla="*/ 2018920 w 7467600"/>
              <a:gd name="connsiteY651" fmla="*/ 2536309 h 6858000"/>
              <a:gd name="connsiteX652" fmla="*/ 1342441 w 7467600"/>
              <a:gd name="connsiteY652" fmla="*/ 1173017 h 6858000"/>
              <a:gd name="connsiteX653" fmla="*/ 1367925 w 7467600"/>
              <a:gd name="connsiteY653" fmla="*/ 1135648 h 6858000"/>
              <a:gd name="connsiteX654" fmla="*/ 1771401 w 7467600"/>
              <a:gd name="connsiteY654" fmla="*/ 1806673 h 6858000"/>
              <a:gd name="connsiteX655" fmla="*/ 1972385 w 7467600"/>
              <a:gd name="connsiteY655" fmla="*/ 2198735 h 6858000"/>
              <a:gd name="connsiteX656" fmla="*/ 2040892 w 7467600"/>
              <a:gd name="connsiteY656" fmla="*/ 2405205 h 6858000"/>
              <a:gd name="connsiteX657" fmla="*/ 2131689 w 7467600"/>
              <a:gd name="connsiteY657" fmla="*/ 1936926 h 6858000"/>
              <a:gd name="connsiteX658" fmla="*/ 2454820 w 7467600"/>
              <a:gd name="connsiteY658" fmla="*/ 1248808 h 6858000"/>
              <a:gd name="connsiteX659" fmla="*/ 2492512 w 7467600"/>
              <a:gd name="connsiteY659" fmla="*/ 1302920 h 6858000"/>
              <a:gd name="connsiteX660" fmla="*/ 2081216 w 7467600"/>
              <a:gd name="connsiteY660" fmla="*/ 2527513 h 6858000"/>
              <a:gd name="connsiteX661" fmla="*/ 2081211 w 7467600"/>
              <a:gd name="connsiteY661" fmla="*/ 2528916 h 6858000"/>
              <a:gd name="connsiteX662" fmla="*/ 2199067 w 7467600"/>
              <a:gd name="connsiteY662" fmla="*/ 2884061 h 6858000"/>
              <a:gd name="connsiteX663" fmla="*/ 3192586 w 7467600"/>
              <a:gd name="connsiteY663" fmla="*/ 3411496 h 6858000"/>
              <a:gd name="connsiteX664" fmla="*/ 3182620 w 7467600"/>
              <a:gd name="connsiteY664" fmla="*/ 3483279 h 6858000"/>
              <a:gd name="connsiteX665" fmla="*/ 2435119 w 7467600"/>
              <a:gd name="connsiteY665" fmla="*/ 3080173 h 6858000"/>
              <a:gd name="connsiteX666" fmla="*/ 2410152 w 7467600"/>
              <a:gd name="connsiteY666" fmla="*/ 3063751 h 6858000"/>
              <a:gd name="connsiteX667" fmla="*/ 2408099 w 7467600"/>
              <a:gd name="connsiteY667" fmla="*/ 3064403 h 6858000"/>
              <a:gd name="connsiteX668" fmla="*/ 2407218 w 7467600"/>
              <a:gd name="connsiteY668" fmla="*/ 3070324 h 6858000"/>
              <a:gd name="connsiteX669" fmla="*/ 2380138 w 7467600"/>
              <a:gd name="connsiteY669" fmla="*/ 3099341 h 6858000"/>
              <a:gd name="connsiteX670" fmla="*/ 1765923 w 7467600"/>
              <a:gd name="connsiteY670" fmla="*/ 3581043 h 6858000"/>
              <a:gd name="connsiteX671" fmla="*/ 1702258 w 7467600"/>
              <a:gd name="connsiteY671" fmla="*/ 3612286 h 6858000"/>
              <a:gd name="connsiteX672" fmla="*/ 1538370 w 7467600"/>
              <a:gd name="connsiteY672" fmla="*/ 3811804 h 6858000"/>
              <a:gd name="connsiteX673" fmla="*/ 542867 w 7467600"/>
              <a:gd name="connsiteY673" fmla="*/ 4944092 h 6858000"/>
              <a:gd name="connsiteX674" fmla="*/ 515800 w 7467600"/>
              <a:gd name="connsiteY674" fmla="*/ 4862180 h 6858000"/>
              <a:gd name="connsiteX675" fmla="*/ 909145 w 7467600"/>
              <a:gd name="connsiteY675" fmla="*/ 4199225 h 6858000"/>
              <a:gd name="connsiteX676" fmla="*/ 1214067 w 7467600"/>
              <a:gd name="connsiteY676" fmla="*/ 3908561 h 6858000"/>
              <a:gd name="connsiteX677" fmla="*/ 640967 w 7467600"/>
              <a:gd name="connsiteY677" fmla="*/ 4105601 h 6858000"/>
              <a:gd name="connsiteX678" fmla="*/ 112563 w 7467600"/>
              <a:gd name="connsiteY678" fmla="*/ 4396952 h 6858000"/>
              <a:gd name="connsiteX679" fmla="*/ 0 w 7467600"/>
              <a:gd name="connsiteY679" fmla="*/ 4466006 h 6858000"/>
              <a:gd name="connsiteX680" fmla="*/ 0 w 7467600"/>
              <a:gd name="connsiteY680" fmla="*/ 4233763 h 6858000"/>
              <a:gd name="connsiteX681" fmla="*/ 36881 w 7467600"/>
              <a:gd name="connsiteY681" fmla="*/ 4200118 h 6858000"/>
              <a:gd name="connsiteX682" fmla="*/ 910534 w 7467600"/>
              <a:gd name="connsiteY682" fmla="*/ 3629753 h 6858000"/>
              <a:gd name="connsiteX683" fmla="*/ 1578717 w 7467600"/>
              <a:gd name="connsiteY683" fmla="*/ 3575982 h 6858000"/>
              <a:gd name="connsiteX684" fmla="*/ 2338780 w 7467600"/>
              <a:gd name="connsiteY684" fmla="*/ 3033725 h 6858000"/>
              <a:gd name="connsiteX685" fmla="*/ 1807991 w 7467600"/>
              <a:gd name="connsiteY685" fmla="*/ 2807184 h 6858000"/>
              <a:gd name="connsiteX686" fmla="*/ 1416358 w 7467600"/>
              <a:gd name="connsiteY686" fmla="*/ 3112571 h 6858000"/>
              <a:gd name="connsiteX687" fmla="*/ 939066 w 7467600"/>
              <a:gd name="connsiteY687" fmla="*/ 3378798 h 6858000"/>
              <a:gd name="connsiteX688" fmla="*/ 115099 w 7467600"/>
              <a:gd name="connsiteY688" fmla="*/ 3607650 h 6858000"/>
              <a:gd name="connsiteX689" fmla="*/ 97284 w 7467600"/>
              <a:gd name="connsiteY689" fmla="*/ 3520393 h 6858000"/>
              <a:gd name="connsiteX690" fmla="*/ 922050 w 7467600"/>
              <a:gd name="connsiteY690" fmla="*/ 3074867 h 6858000"/>
              <a:gd name="connsiteX691" fmla="*/ 1405265 w 7467600"/>
              <a:gd name="connsiteY691" fmla="*/ 3016319 h 6858000"/>
              <a:gd name="connsiteX692" fmla="*/ 1407512 w 7467600"/>
              <a:gd name="connsiteY692" fmla="*/ 3018001 h 6858000"/>
              <a:gd name="connsiteX693" fmla="*/ 1726266 w 7467600"/>
              <a:gd name="connsiteY693" fmla="*/ 2777274 h 6858000"/>
              <a:gd name="connsiteX694" fmla="*/ 625390 w 7467600"/>
              <a:gd name="connsiteY694" fmla="*/ 2514541 h 6858000"/>
              <a:gd name="connsiteX695" fmla="*/ 619799 w 7467600"/>
              <a:gd name="connsiteY695" fmla="*/ 2527180 h 6858000"/>
              <a:gd name="connsiteX696" fmla="*/ 310030 w 7467600"/>
              <a:gd name="connsiteY696" fmla="*/ 2771818 h 6858000"/>
              <a:gd name="connsiteX697" fmla="*/ 173877 w 7467600"/>
              <a:gd name="connsiteY697" fmla="*/ 2937056 h 6858000"/>
              <a:gd name="connsiteX698" fmla="*/ 77889 w 7467600"/>
              <a:gd name="connsiteY698" fmla="*/ 3138440 h 6858000"/>
              <a:gd name="connsiteX699" fmla="*/ 0 w 7467600"/>
              <a:gd name="connsiteY699" fmla="*/ 3271395 h 6858000"/>
              <a:gd name="connsiteX700" fmla="*/ 0 w 7467600"/>
              <a:gd name="connsiteY700" fmla="*/ 3153002 h 6858000"/>
              <a:gd name="connsiteX701" fmla="*/ 2386 w 7467600"/>
              <a:gd name="connsiteY701" fmla="*/ 3149203 h 6858000"/>
              <a:gd name="connsiteX702" fmla="*/ 89753 w 7467600"/>
              <a:gd name="connsiteY702" fmla="*/ 2987702 h 6858000"/>
              <a:gd name="connsiteX703" fmla="*/ 76869 w 7467600"/>
              <a:gd name="connsiteY703" fmla="*/ 3005404 h 6858000"/>
              <a:gd name="connsiteX704" fmla="*/ 32049 w 7467600"/>
              <a:gd name="connsiteY704" fmla="*/ 3065814 h 6858000"/>
              <a:gd name="connsiteX705" fmla="*/ 0 w 7467600"/>
              <a:gd name="connsiteY705" fmla="*/ 3108744 h 6858000"/>
              <a:gd name="connsiteX706" fmla="*/ 0 w 7467600"/>
              <a:gd name="connsiteY706" fmla="*/ 3058059 h 6858000"/>
              <a:gd name="connsiteX707" fmla="*/ 7610 w 7467600"/>
              <a:gd name="connsiteY707" fmla="*/ 3047889 h 6858000"/>
              <a:gd name="connsiteX708" fmla="*/ 52419 w 7467600"/>
              <a:gd name="connsiteY708" fmla="*/ 2987479 h 6858000"/>
              <a:gd name="connsiteX709" fmla="*/ 59142 w 7467600"/>
              <a:gd name="connsiteY709" fmla="*/ 2978488 h 6858000"/>
              <a:gd name="connsiteX710" fmla="*/ 0 w 7467600"/>
              <a:gd name="connsiteY710" fmla="*/ 3015334 h 6858000"/>
              <a:gd name="connsiteX711" fmla="*/ 0 w 7467600"/>
              <a:gd name="connsiteY711" fmla="*/ 2914286 h 6858000"/>
              <a:gd name="connsiteX712" fmla="*/ 36383 w 7467600"/>
              <a:gd name="connsiteY712" fmla="*/ 2901128 h 6858000"/>
              <a:gd name="connsiteX713" fmla="*/ 156329 w 7467600"/>
              <a:gd name="connsiteY713" fmla="*/ 2840533 h 6858000"/>
              <a:gd name="connsiteX714" fmla="*/ 358355 w 7467600"/>
              <a:gd name="connsiteY714" fmla="*/ 2620471 h 6858000"/>
              <a:gd name="connsiteX715" fmla="*/ 510577 w 7467600"/>
              <a:gd name="connsiteY715" fmla="*/ 2501244 h 6858000"/>
              <a:gd name="connsiteX716" fmla="*/ 211967 w 7467600"/>
              <a:gd name="connsiteY716" fmla="*/ 2479171 h 6858000"/>
              <a:gd name="connsiteX717" fmla="*/ 0 w 7467600"/>
              <a:gd name="connsiteY717" fmla="*/ 2476398 h 6858000"/>
              <a:gd name="connsiteX718" fmla="*/ 0 w 7467600"/>
              <a:gd name="connsiteY718" fmla="*/ 2389189 h 6858000"/>
              <a:gd name="connsiteX719" fmla="*/ 103062 w 7467600"/>
              <a:gd name="connsiteY719" fmla="*/ 2389518 h 6858000"/>
              <a:gd name="connsiteX720" fmla="*/ 510734 w 7467600"/>
              <a:gd name="connsiteY720" fmla="*/ 2416201 h 6858000"/>
              <a:gd name="connsiteX721" fmla="*/ 279257 w 7467600"/>
              <a:gd name="connsiteY721" fmla="*/ 2092102 h 6858000"/>
              <a:gd name="connsiteX722" fmla="*/ 65265 w 7467600"/>
              <a:gd name="connsiteY722" fmla="*/ 2006049 h 6858000"/>
              <a:gd name="connsiteX723" fmla="*/ 0 w 7467600"/>
              <a:gd name="connsiteY723" fmla="*/ 1982532 h 6858000"/>
              <a:gd name="connsiteX724" fmla="*/ 0 w 7467600"/>
              <a:gd name="connsiteY724" fmla="*/ 1912789 h 6858000"/>
              <a:gd name="connsiteX725" fmla="*/ 97460 w 7467600"/>
              <a:gd name="connsiteY725" fmla="*/ 1953725 h 6858000"/>
              <a:gd name="connsiteX726" fmla="*/ 221272 w 7467600"/>
              <a:gd name="connsiteY726" fmla="*/ 1980766 h 6858000"/>
              <a:gd name="connsiteX727" fmla="*/ 116765 w 7467600"/>
              <a:gd name="connsiteY727" fmla="*/ 1911033 h 6858000"/>
              <a:gd name="connsiteX728" fmla="*/ 16405 w 7467600"/>
              <a:gd name="connsiteY728" fmla="*/ 1803412 h 6858000"/>
              <a:gd name="connsiteX729" fmla="*/ 0 w 7467600"/>
              <a:gd name="connsiteY729" fmla="*/ 1784777 h 6858000"/>
              <a:gd name="connsiteX730" fmla="*/ 0 w 7467600"/>
              <a:gd name="connsiteY730" fmla="*/ 1740082 h 6858000"/>
              <a:gd name="connsiteX731" fmla="*/ 39394 w 7467600"/>
              <a:gd name="connsiteY731" fmla="*/ 1784856 h 6858000"/>
              <a:gd name="connsiteX732" fmla="*/ 135813 w 7467600"/>
              <a:gd name="connsiteY732" fmla="*/ 1888838 h 6858000"/>
              <a:gd name="connsiteX733" fmla="*/ 242575 w 7467600"/>
              <a:gd name="connsiteY733" fmla="*/ 1958841 h 6858000"/>
              <a:gd name="connsiteX734" fmla="*/ 82197 w 7467600"/>
              <a:gd name="connsiteY734" fmla="*/ 1754826 h 6858000"/>
              <a:gd name="connsiteX735" fmla="*/ 0 w 7467600"/>
              <a:gd name="connsiteY735" fmla="*/ 1679650 h 6858000"/>
              <a:gd name="connsiteX736" fmla="*/ 0 w 7467600"/>
              <a:gd name="connsiteY736" fmla="*/ 1602463 h 6858000"/>
              <a:gd name="connsiteX737" fmla="*/ 84689 w 7467600"/>
              <a:gd name="connsiteY737" fmla="*/ 1677442 h 6858000"/>
              <a:gd name="connsiteX738" fmla="*/ 298437 w 7467600"/>
              <a:gd name="connsiteY738" fmla="*/ 1968019 h 6858000"/>
              <a:gd name="connsiteX739" fmla="*/ 227269 w 7467600"/>
              <a:gd name="connsiteY739" fmla="*/ 1114064 h 6858000"/>
              <a:gd name="connsiteX740" fmla="*/ 248003 w 7467600"/>
              <a:gd name="connsiteY740" fmla="*/ 1089613 h 6858000"/>
              <a:gd name="connsiteX741" fmla="*/ 427020 w 7467600"/>
              <a:gd name="connsiteY741" fmla="*/ 1619803 h 6858000"/>
              <a:gd name="connsiteX742" fmla="*/ 340345 w 7467600"/>
              <a:gd name="connsiteY742" fmla="*/ 2027739 h 6858000"/>
              <a:gd name="connsiteX743" fmla="*/ 360865 w 7467600"/>
              <a:gd name="connsiteY743" fmla="*/ 2044827 h 6858000"/>
              <a:gd name="connsiteX744" fmla="*/ 560414 w 7467600"/>
              <a:gd name="connsiteY744" fmla="*/ 2421457 h 6858000"/>
              <a:gd name="connsiteX745" fmla="*/ 1359703 w 7467600"/>
              <a:gd name="connsiteY745" fmla="*/ 2578554 h 6858000"/>
              <a:gd name="connsiteX746" fmla="*/ 1359422 w 7467600"/>
              <a:gd name="connsiteY746" fmla="*/ 2577994 h 6858000"/>
              <a:gd name="connsiteX747" fmla="*/ 828701 w 7467600"/>
              <a:gd name="connsiteY747" fmla="*/ 1839520 h 6858000"/>
              <a:gd name="connsiteX748" fmla="*/ 494427 w 7467600"/>
              <a:gd name="connsiteY748" fmla="*/ 1092333 h 6858000"/>
              <a:gd name="connsiteX749" fmla="*/ 506322 w 7467600"/>
              <a:gd name="connsiteY749" fmla="*/ 1020997 h 6858000"/>
              <a:gd name="connsiteX750" fmla="*/ 4570198 w 7467600"/>
              <a:gd name="connsiteY750" fmla="*/ 978081 h 6858000"/>
              <a:gd name="connsiteX751" fmla="*/ 4523691 w 7467600"/>
              <a:gd name="connsiteY751" fmla="*/ 1127776 h 6858000"/>
              <a:gd name="connsiteX752" fmla="*/ 4509875 w 7467600"/>
              <a:gd name="connsiteY752" fmla="*/ 1167552 h 6858000"/>
              <a:gd name="connsiteX753" fmla="*/ 4478168 w 7467600"/>
              <a:gd name="connsiteY753" fmla="*/ 1260735 h 6858000"/>
              <a:gd name="connsiteX754" fmla="*/ 4409309 w 7467600"/>
              <a:gd name="connsiteY754" fmla="*/ 1666996 h 6858000"/>
              <a:gd name="connsiteX755" fmla="*/ 4370031 w 7467600"/>
              <a:gd name="connsiteY755" fmla="*/ 1955666 h 6858000"/>
              <a:gd name="connsiteX756" fmla="*/ 4570198 w 7467600"/>
              <a:gd name="connsiteY756" fmla="*/ 978081 h 6858000"/>
              <a:gd name="connsiteX757" fmla="*/ 4557898 w 7467600"/>
              <a:gd name="connsiteY757" fmla="*/ 900011 h 6858000"/>
              <a:gd name="connsiteX758" fmla="*/ 4344840 w 7467600"/>
              <a:gd name="connsiteY758" fmla="*/ 1922038 h 6858000"/>
              <a:gd name="connsiteX759" fmla="*/ 4378710 w 7467600"/>
              <a:gd name="connsiteY759" fmla="*/ 1665516 h 6858000"/>
              <a:gd name="connsiteX760" fmla="*/ 4448798 w 7467600"/>
              <a:gd name="connsiteY760" fmla="*/ 1253024 h 6858000"/>
              <a:gd name="connsiteX761" fmla="*/ 4480315 w 7467600"/>
              <a:gd name="connsiteY761" fmla="*/ 1158454 h 6858000"/>
              <a:gd name="connsiteX762" fmla="*/ 4494133 w 7467600"/>
              <a:gd name="connsiteY762" fmla="*/ 1118676 h 6858000"/>
              <a:gd name="connsiteX763" fmla="*/ 4557898 w 7467600"/>
              <a:gd name="connsiteY763" fmla="*/ 900011 h 6858000"/>
              <a:gd name="connsiteX764" fmla="*/ 5870151 w 7467600"/>
              <a:gd name="connsiteY764" fmla="*/ 898890 h 6858000"/>
              <a:gd name="connsiteX765" fmla="*/ 5861335 w 7467600"/>
              <a:gd name="connsiteY765" fmla="*/ 899177 h 6858000"/>
              <a:gd name="connsiteX766" fmla="*/ 5843702 w 7467600"/>
              <a:gd name="connsiteY766" fmla="*/ 899748 h 6858000"/>
              <a:gd name="connsiteX767" fmla="*/ 5651107 w 7467600"/>
              <a:gd name="connsiteY767" fmla="*/ 920306 h 6858000"/>
              <a:gd name="connsiteX768" fmla="*/ 5459407 w 7467600"/>
              <a:gd name="connsiteY768" fmla="*/ 940975 h 6858000"/>
              <a:gd name="connsiteX769" fmla="*/ 5374846 w 7467600"/>
              <a:gd name="connsiteY769" fmla="*/ 941988 h 6858000"/>
              <a:gd name="connsiteX770" fmla="*/ 5256105 w 7467600"/>
              <a:gd name="connsiteY770" fmla="*/ 945632 h 6858000"/>
              <a:gd name="connsiteX771" fmla="*/ 5107071 w 7467600"/>
              <a:gd name="connsiteY771" fmla="*/ 969720 h 6858000"/>
              <a:gd name="connsiteX772" fmla="*/ 4998681 w 7467600"/>
              <a:gd name="connsiteY772" fmla="*/ 988771 h 6858000"/>
              <a:gd name="connsiteX773" fmla="*/ 5870151 w 7467600"/>
              <a:gd name="connsiteY773" fmla="*/ 898890 h 6858000"/>
              <a:gd name="connsiteX774" fmla="*/ 5504425 w 7467600"/>
              <a:gd name="connsiteY774" fmla="*/ 848067 h 6858000"/>
              <a:gd name="connsiteX775" fmla="*/ 4968849 w 7467600"/>
              <a:gd name="connsiteY775" fmla="*/ 962318 h 6858000"/>
              <a:gd name="connsiteX776" fmla="*/ 5104039 w 7467600"/>
              <a:gd name="connsiteY776" fmla="*/ 940634 h 6858000"/>
              <a:gd name="connsiteX777" fmla="*/ 5256311 w 7467600"/>
              <a:gd name="connsiteY777" fmla="*/ 916490 h 6858000"/>
              <a:gd name="connsiteX778" fmla="*/ 5377381 w 7467600"/>
              <a:gd name="connsiteY778" fmla="*/ 912671 h 6858000"/>
              <a:gd name="connsiteX779" fmla="*/ 5460148 w 7467600"/>
              <a:gd name="connsiteY779" fmla="*/ 911442 h 6858000"/>
              <a:gd name="connsiteX780" fmla="*/ 5648971 w 7467600"/>
              <a:gd name="connsiteY780" fmla="*/ 891331 h 6858000"/>
              <a:gd name="connsiteX781" fmla="*/ 5844807 w 7467600"/>
              <a:gd name="connsiteY781" fmla="*/ 870718 h 6858000"/>
              <a:gd name="connsiteX782" fmla="*/ 5862975 w 7467600"/>
              <a:gd name="connsiteY782" fmla="*/ 869756 h 6858000"/>
              <a:gd name="connsiteX783" fmla="*/ 5920887 w 7467600"/>
              <a:gd name="connsiteY783" fmla="*/ 865929 h 6858000"/>
              <a:gd name="connsiteX784" fmla="*/ 5504425 w 7467600"/>
              <a:gd name="connsiteY784" fmla="*/ 848067 h 6858000"/>
              <a:gd name="connsiteX785" fmla="*/ 3607114 w 7467600"/>
              <a:gd name="connsiteY785" fmla="*/ 467441 h 6858000"/>
              <a:gd name="connsiteX786" fmla="*/ 3296242 w 7467600"/>
              <a:gd name="connsiteY786" fmla="*/ 807991 h 6858000"/>
              <a:gd name="connsiteX787" fmla="*/ 3174674 w 7467600"/>
              <a:gd name="connsiteY787" fmla="*/ 919759 h 6858000"/>
              <a:gd name="connsiteX788" fmla="*/ 3042978 w 7467600"/>
              <a:gd name="connsiteY788" fmla="*/ 1054894 h 6858000"/>
              <a:gd name="connsiteX789" fmla="*/ 2968914 w 7467600"/>
              <a:gd name="connsiteY789" fmla="*/ 1133756 h 6858000"/>
              <a:gd name="connsiteX790" fmla="*/ 3103823 w 7467600"/>
              <a:gd name="connsiteY790" fmla="*/ 1026814 h 6858000"/>
              <a:gd name="connsiteX791" fmla="*/ 3607114 w 7467600"/>
              <a:gd name="connsiteY791" fmla="*/ 467441 h 6858000"/>
              <a:gd name="connsiteX792" fmla="*/ 3744487 w 7467600"/>
              <a:gd name="connsiteY792" fmla="*/ 383136 h 6858000"/>
              <a:gd name="connsiteX793" fmla="*/ 3970213 w 7467600"/>
              <a:gd name="connsiteY793" fmla="*/ 995559 h 6858000"/>
              <a:gd name="connsiteX794" fmla="*/ 3744487 w 7467600"/>
              <a:gd name="connsiteY794" fmla="*/ 383136 h 6858000"/>
              <a:gd name="connsiteX795" fmla="*/ 3624562 w 7467600"/>
              <a:gd name="connsiteY795" fmla="*/ 367041 h 6858000"/>
              <a:gd name="connsiteX796" fmla="*/ 3489712 w 7467600"/>
              <a:gd name="connsiteY796" fmla="*/ 485386 h 6858000"/>
              <a:gd name="connsiteX797" fmla="*/ 3182994 w 7467600"/>
              <a:gd name="connsiteY797" fmla="*/ 828265 h 6858000"/>
              <a:gd name="connsiteX798" fmla="*/ 2892114 w 7467600"/>
              <a:gd name="connsiteY798" fmla="*/ 1172635 h 6858000"/>
              <a:gd name="connsiteX799" fmla="*/ 3021459 w 7467600"/>
              <a:gd name="connsiteY799" fmla="*/ 1035385 h 6858000"/>
              <a:gd name="connsiteX800" fmla="*/ 3153873 w 7467600"/>
              <a:gd name="connsiteY800" fmla="*/ 898971 h 6858000"/>
              <a:gd name="connsiteX801" fmla="*/ 3276511 w 7467600"/>
              <a:gd name="connsiteY801" fmla="*/ 786423 h 6858000"/>
              <a:gd name="connsiteX802" fmla="*/ 3584154 w 7467600"/>
              <a:gd name="connsiteY802" fmla="*/ 448218 h 6858000"/>
              <a:gd name="connsiteX803" fmla="*/ 3624562 w 7467600"/>
              <a:gd name="connsiteY803" fmla="*/ 367041 h 6858000"/>
              <a:gd name="connsiteX804" fmla="*/ 3766672 w 7467600"/>
              <a:gd name="connsiteY804" fmla="*/ 359429 h 6858000"/>
              <a:gd name="connsiteX805" fmla="*/ 3996338 w 7467600"/>
              <a:gd name="connsiteY805" fmla="*/ 968237 h 6858000"/>
              <a:gd name="connsiteX806" fmla="*/ 3766672 w 7467600"/>
              <a:gd name="connsiteY806" fmla="*/ 359429 h 6858000"/>
              <a:gd name="connsiteX807" fmla="*/ 5805386 w 7467600"/>
              <a:gd name="connsiteY807" fmla="*/ 239240 h 6858000"/>
              <a:gd name="connsiteX808" fmla="*/ 5736947 w 7467600"/>
              <a:gd name="connsiteY808" fmla="*/ 261367 h 6858000"/>
              <a:gd name="connsiteX809" fmla="*/ 5427012 w 7467600"/>
              <a:gd name="connsiteY809" fmla="*/ 311272 h 6858000"/>
              <a:gd name="connsiteX810" fmla="*/ 5147818 w 7467600"/>
              <a:gd name="connsiteY810" fmla="*/ 322112 h 6858000"/>
              <a:gd name="connsiteX811" fmla="*/ 5060854 w 7467600"/>
              <a:gd name="connsiteY811" fmla="*/ 311882 h 6858000"/>
              <a:gd name="connsiteX812" fmla="*/ 4945989 w 7467600"/>
              <a:gd name="connsiteY812" fmla="*/ 300516 h 6858000"/>
              <a:gd name="connsiteX813" fmla="*/ 5410479 w 7467600"/>
              <a:gd name="connsiteY813" fmla="*/ 348434 h 6858000"/>
              <a:gd name="connsiteX814" fmla="*/ 5805386 w 7467600"/>
              <a:gd name="connsiteY814" fmla="*/ 239240 h 6858000"/>
              <a:gd name="connsiteX815" fmla="*/ 5905192 w 7467600"/>
              <a:gd name="connsiteY815" fmla="*/ 163079 h 6858000"/>
              <a:gd name="connsiteX816" fmla="*/ 5865655 w 7467600"/>
              <a:gd name="connsiteY816" fmla="*/ 171901 h 6858000"/>
              <a:gd name="connsiteX817" fmla="*/ 5259740 w 7467600"/>
              <a:gd name="connsiteY817" fmla="*/ 257013 h 6858000"/>
              <a:gd name="connsiteX818" fmla="*/ 5208466 w 7467600"/>
              <a:gd name="connsiteY818" fmla="*/ 257550 h 6858000"/>
              <a:gd name="connsiteX819" fmla="*/ 4980204 w 7467600"/>
              <a:gd name="connsiteY819" fmla="*/ 271903 h 6858000"/>
              <a:gd name="connsiteX820" fmla="*/ 5068068 w 7467600"/>
              <a:gd name="connsiteY820" fmla="*/ 282244 h 6858000"/>
              <a:gd name="connsiteX821" fmla="*/ 5153231 w 7467600"/>
              <a:gd name="connsiteY821" fmla="*/ 292240 h 6858000"/>
              <a:gd name="connsiteX822" fmla="*/ 5426491 w 7467600"/>
              <a:gd name="connsiteY822" fmla="*/ 281128 h 6858000"/>
              <a:gd name="connsiteX823" fmla="*/ 5731212 w 7467600"/>
              <a:gd name="connsiteY823" fmla="*/ 231951 h 6858000"/>
              <a:gd name="connsiteX824" fmla="*/ 5905192 w 7467600"/>
              <a:gd name="connsiteY824" fmla="*/ 163079 h 6858000"/>
              <a:gd name="connsiteX825" fmla="*/ 5944437 w 7467600"/>
              <a:gd name="connsiteY825" fmla="*/ 113829 h 6858000"/>
              <a:gd name="connsiteX826" fmla="*/ 5825032 w 7467600"/>
              <a:gd name="connsiteY826" fmla="*/ 146405 h 6858000"/>
              <a:gd name="connsiteX827" fmla="*/ 4955599 w 7467600"/>
              <a:gd name="connsiteY827" fmla="*/ 247008 h 6858000"/>
              <a:gd name="connsiteX828" fmla="*/ 5210104 w 7467600"/>
              <a:gd name="connsiteY828" fmla="*/ 228123 h 6858000"/>
              <a:gd name="connsiteX829" fmla="*/ 5261015 w 7467600"/>
              <a:gd name="connsiteY829" fmla="*/ 227087 h 6858000"/>
              <a:gd name="connsiteX830" fmla="*/ 5861181 w 7467600"/>
              <a:gd name="connsiteY830" fmla="*/ 143093 h 6858000"/>
              <a:gd name="connsiteX831" fmla="*/ 5961252 w 7467600"/>
              <a:gd name="connsiteY831" fmla="*/ 114820 h 6858000"/>
              <a:gd name="connsiteX832" fmla="*/ 5944437 w 7467600"/>
              <a:gd name="connsiteY832" fmla="*/ 113829 h 6858000"/>
              <a:gd name="connsiteX833" fmla="*/ 3882765 w 7467600"/>
              <a:gd name="connsiteY833" fmla="*/ 0 h 6858000"/>
              <a:gd name="connsiteX834" fmla="*/ 3995099 w 7467600"/>
              <a:gd name="connsiteY834" fmla="*/ 0 h 6858000"/>
              <a:gd name="connsiteX835" fmla="*/ 4163818 w 7467600"/>
              <a:gd name="connsiteY835" fmla="*/ 234104 h 6858000"/>
              <a:gd name="connsiteX836" fmla="*/ 4172099 w 7467600"/>
              <a:gd name="connsiteY836" fmla="*/ 234207 h 6858000"/>
              <a:gd name="connsiteX837" fmla="*/ 4784282 w 7467600"/>
              <a:gd name="connsiteY837" fmla="*/ 276561 h 6858000"/>
              <a:gd name="connsiteX838" fmla="*/ 4801687 w 7467600"/>
              <a:gd name="connsiteY838" fmla="*/ 267764 h 6858000"/>
              <a:gd name="connsiteX839" fmla="*/ 6082788 w 7467600"/>
              <a:gd name="connsiteY839" fmla="*/ 64119 h 6858000"/>
              <a:gd name="connsiteX840" fmla="*/ 6099442 w 7467600"/>
              <a:gd name="connsiteY840" fmla="*/ 82568 h 6858000"/>
              <a:gd name="connsiteX841" fmla="*/ 4804137 w 7467600"/>
              <a:gd name="connsiteY841" fmla="*/ 320931 h 6858000"/>
              <a:gd name="connsiteX842" fmla="*/ 4227047 w 7467600"/>
              <a:gd name="connsiteY842" fmla="*/ 313415 h 6858000"/>
              <a:gd name="connsiteX843" fmla="*/ 4346041 w 7467600"/>
              <a:gd name="connsiteY843" fmla="*/ 456086 h 6858000"/>
              <a:gd name="connsiteX844" fmla="*/ 4870967 w 7467600"/>
              <a:gd name="connsiteY844" fmla="*/ 963061 h 6858000"/>
              <a:gd name="connsiteX845" fmla="*/ 4889647 w 7467600"/>
              <a:gd name="connsiteY845" fmla="*/ 957147 h 6858000"/>
              <a:gd name="connsiteX846" fmla="*/ 5422504 w 7467600"/>
              <a:gd name="connsiteY846" fmla="*/ 805191 h 6858000"/>
              <a:gd name="connsiteX847" fmla="*/ 6087656 w 7467600"/>
              <a:gd name="connsiteY847" fmla="*/ 826703 h 6858000"/>
              <a:gd name="connsiteX848" fmla="*/ 6058717 w 7467600"/>
              <a:gd name="connsiteY848" fmla="*/ 865992 h 6858000"/>
              <a:gd name="connsiteX849" fmla="*/ 4974153 w 7467600"/>
              <a:gd name="connsiteY849" fmla="*/ 1045456 h 6858000"/>
              <a:gd name="connsiteX850" fmla="*/ 5627835 w 7467600"/>
              <a:gd name="connsiteY850" fmla="*/ 1472077 h 6858000"/>
              <a:gd name="connsiteX851" fmla="*/ 5629817 w 7467600"/>
              <a:gd name="connsiteY851" fmla="*/ 1471412 h 6858000"/>
              <a:gd name="connsiteX852" fmla="*/ 5634124 w 7467600"/>
              <a:gd name="connsiteY852" fmla="*/ 1470572 h 6858000"/>
              <a:gd name="connsiteX853" fmla="*/ 5755832 w 7467600"/>
              <a:gd name="connsiteY853" fmla="*/ 1383886 h 6858000"/>
              <a:gd name="connsiteX854" fmla="*/ 6014186 w 7467600"/>
              <a:gd name="connsiteY854" fmla="*/ 1279799 h 6858000"/>
              <a:gd name="connsiteX855" fmla="*/ 6901619 w 7467600"/>
              <a:gd name="connsiteY855" fmla="*/ 1047874 h 6858000"/>
              <a:gd name="connsiteX856" fmla="*/ 6931566 w 7467600"/>
              <a:gd name="connsiteY856" fmla="*/ 1062034 h 6858000"/>
              <a:gd name="connsiteX857" fmla="*/ 5790982 w 7467600"/>
              <a:gd name="connsiteY857" fmla="*/ 1561380 h 6858000"/>
              <a:gd name="connsiteX858" fmla="*/ 6188971 w 7467600"/>
              <a:gd name="connsiteY858" fmla="*/ 1755168 h 6858000"/>
              <a:gd name="connsiteX859" fmla="*/ 6202446 w 7467600"/>
              <a:gd name="connsiteY859" fmla="*/ 1752268 h 6858000"/>
              <a:gd name="connsiteX860" fmla="*/ 7179560 w 7467600"/>
              <a:gd name="connsiteY860" fmla="*/ 1467551 h 6858000"/>
              <a:gd name="connsiteX861" fmla="*/ 7158730 w 7467600"/>
              <a:gd name="connsiteY861" fmla="*/ 1507835 h 6858000"/>
              <a:gd name="connsiteX862" fmla="*/ 6326959 w 7467600"/>
              <a:gd name="connsiteY862" fmla="*/ 1817686 h 6858000"/>
              <a:gd name="connsiteX863" fmla="*/ 6537433 w 7467600"/>
              <a:gd name="connsiteY863" fmla="*/ 1907790 h 6858000"/>
              <a:gd name="connsiteX864" fmla="*/ 6550221 w 7467600"/>
              <a:gd name="connsiteY864" fmla="*/ 1910729 h 6858000"/>
              <a:gd name="connsiteX865" fmla="*/ 6964438 w 7467600"/>
              <a:gd name="connsiteY865" fmla="*/ 2209505 h 6858000"/>
              <a:gd name="connsiteX866" fmla="*/ 7367862 w 7467600"/>
              <a:gd name="connsiteY866" fmla="*/ 2806833 h 6858000"/>
              <a:gd name="connsiteX867" fmla="*/ 7364329 w 7467600"/>
              <a:gd name="connsiteY867" fmla="*/ 2826907 h 6858000"/>
              <a:gd name="connsiteX868" fmla="*/ 7290545 w 7467600"/>
              <a:gd name="connsiteY868" fmla="*/ 2850663 h 6858000"/>
              <a:gd name="connsiteX869" fmla="*/ 6472036 w 7467600"/>
              <a:gd name="connsiteY869" fmla="*/ 1959003 h 6858000"/>
              <a:gd name="connsiteX870" fmla="*/ 5792897 w 7467600"/>
              <a:gd name="connsiteY870" fmla="*/ 1647747 h 6858000"/>
              <a:gd name="connsiteX871" fmla="*/ 5842751 w 7467600"/>
              <a:gd name="connsiteY871" fmla="*/ 1816112 h 6858000"/>
              <a:gd name="connsiteX872" fmla="*/ 5847424 w 7467600"/>
              <a:gd name="connsiteY872" fmla="*/ 1815776 h 6858000"/>
              <a:gd name="connsiteX873" fmla="*/ 6399821 w 7467600"/>
              <a:gd name="connsiteY873" fmla="*/ 2344799 h 6858000"/>
              <a:gd name="connsiteX874" fmla="*/ 6323232 w 7467600"/>
              <a:gd name="connsiteY874" fmla="*/ 2389634 h 6858000"/>
              <a:gd name="connsiteX875" fmla="*/ 5942958 w 7467600"/>
              <a:gd name="connsiteY875" fmla="*/ 2077708 h 6858000"/>
              <a:gd name="connsiteX876" fmla="*/ 5921559 w 7467600"/>
              <a:gd name="connsiteY876" fmla="*/ 2378596 h 6858000"/>
              <a:gd name="connsiteX877" fmla="*/ 5817651 w 7467600"/>
              <a:gd name="connsiteY877" fmla="*/ 3023919 h 6858000"/>
              <a:gd name="connsiteX878" fmla="*/ 5729634 w 7467600"/>
              <a:gd name="connsiteY878" fmla="*/ 3051849 h 6858000"/>
              <a:gd name="connsiteX879" fmla="*/ 5611018 w 7467600"/>
              <a:gd name="connsiteY879" fmla="*/ 2316769 h 6858000"/>
              <a:gd name="connsiteX880" fmla="*/ 5687608 w 7467600"/>
              <a:gd name="connsiteY880" fmla="*/ 2039972 h 6858000"/>
              <a:gd name="connsiteX881" fmla="*/ 5657554 w 7467600"/>
              <a:gd name="connsiteY881" fmla="*/ 1576445 h 6858000"/>
              <a:gd name="connsiteX882" fmla="*/ 5150475 w 7467600"/>
              <a:gd name="connsiteY882" fmla="*/ 1274012 h 6858000"/>
              <a:gd name="connsiteX883" fmla="*/ 5349142 w 7467600"/>
              <a:gd name="connsiteY883" fmla="*/ 2204405 h 6858000"/>
              <a:gd name="connsiteX884" fmla="*/ 5262214 w 7467600"/>
              <a:gd name="connsiteY884" fmla="*/ 2233836 h 6858000"/>
              <a:gd name="connsiteX885" fmla="*/ 4981539 w 7467600"/>
              <a:gd name="connsiteY885" fmla="*/ 1542201 h 6858000"/>
              <a:gd name="connsiteX886" fmla="*/ 4958461 w 7467600"/>
              <a:gd name="connsiteY886" fmla="*/ 1136957 h 6858000"/>
              <a:gd name="connsiteX887" fmla="*/ 4655015 w 7467600"/>
              <a:gd name="connsiteY887" fmla="*/ 891426 h 6858000"/>
              <a:gd name="connsiteX888" fmla="*/ 4348002 w 7467600"/>
              <a:gd name="connsiteY888" fmla="*/ 2205895 h 6858000"/>
              <a:gd name="connsiteX889" fmla="*/ 4262250 w 7467600"/>
              <a:gd name="connsiteY889" fmla="*/ 2219972 h 6858000"/>
              <a:gd name="connsiteX890" fmla="*/ 4550611 w 7467600"/>
              <a:gd name="connsiteY890" fmla="*/ 817540 h 6858000"/>
              <a:gd name="connsiteX891" fmla="*/ 4564418 w 7467600"/>
              <a:gd name="connsiteY891" fmla="*/ 808293 h 6858000"/>
              <a:gd name="connsiteX892" fmla="*/ 4266388 w 7467600"/>
              <a:gd name="connsiteY892" fmla="*/ 500083 h 6858000"/>
              <a:gd name="connsiteX893" fmla="*/ 4032842 w 7467600"/>
              <a:gd name="connsiteY893" fmla="*/ 211809 h 6858000"/>
              <a:gd name="connsiteX894" fmla="*/ 3882765 w 7467600"/>
              <a:gd name="connsiteY894" fmla="*/ 0 h 6858000"/>
              <a:gd name="connsiteX895" fmla="*/ 3721337 w 7467600"/>
              <a:gd name="connsiteY895" fmla="*/ 0 h 6858000"/>
              <a:gd name="connsiteX896" fmla="*/ 3797544 w 7467600"/>
              <a:gd name="connsiteY896" fmla="*/ 0 h 6858000"/>
              <a:gd name="connsiteX897" fmla="*/ 3775734 w 7467600"/>
              <a:gd name="connsiteY897" fmla="*/ 95131 h 6858000"/>
              <a:gd name="connsiteX898" fmla="*/ 3724807 w 7467600"/>
              <a:gd name="connsiteY898" fmla="*/ 272257 h 6858000"/>
              <a:gd name="connsiteX899" fmla="*/ 3726844 w 7467600"/>
              <a:gd name="connsiteY899" fmla="*/ 282988 h 6858000"/>
              <a:gd name="connsiteX900" fmla="*/ 3742664 w 7467600"/>
              <a:gd name="connsiteY900" fmla="*/ 279918 h 6858000"/>
              <a:gd name="connsiteX901" fmla="*/ 4103910 w 7467600"/>
              <a:gd name="connsiteY901" fmla="*/ 1161917 h 6858000"/>
              <a:gd name="connsiteX902" fmla="*/ 4020269 w 7467600"/>
              <a:gd name="connsiteY902" fmla="*/ 1200406 h 6858000"/>
              <a:gd name="connsiteX903" fmla="*/ 3674882 w 7467600"/>
              <a:gd name="connsiteY903" fmla="*/ 488524 h 6858000"/>
              <a:gd name="connsiteX904" fmla="*/ 3132682 w 7467600"/>
              <a:gd name="connsiteY904" fmla="*/ 1072284 h 6858000"/>
              <a:gd name="connsiteX905" fmla="*/ 2716346 w 7467600"/>
              <a:gd name="connsiteY905" fmla="*/ 1276376 h 6858000"/>
              <a:gd name="connsiteX906" fmla="*/ 2716772 w 7467600"/>
              <a:gd name="connsiteY906" fmla="*/ 1255462 h 6858000"/>
              <a:gd name="connsiteX907" fmla="*/ 3471096 w 7467600"/>
              <a:gd name="connsiteY907" fmla="*/ 437072 h 6858000"/>
              <a:gd name="connsiteX908" fmla="*/ 3639057 w 7467600"/>
              <a:gd name="connsiteY908" fmla="*/ 286334 h 6858000"/>
              <a:gd name="connsiteX909" fmla="*/ 3640309 w 7467600"/>
              <a:gd name="connsiteY909" fmla="*/ 284664 h 6858000"/>
              <a:gd name="connsiteX910" fmla="*/ 3646022 w 7467600"/>
              <a:gd name="connsiteY910" fmla="*/ 276711 h 6858000"/>
              <a:gd name="connsiteX911" fmla="*/ 3707943 w 7467600"/>
              <a:gd name="connsiteY911" fmla="*/ 65958 h 6858000"/>
              <a:gd name="connsiteX912" fmla="*/ 3721337 w 7467600"/>
              <a:gd name="connsiteY912" fmla="*/ 0 h 6858000"/>
              <a:gd name="connsiteX913" fmla="*/ 2867960 w 7467600"/>
              <a:gd name="connsiteY913" fmla="*/ 0 h 6858000"/>
              <a:gd name="connsiteX914" fmla="*/ 2926351 w 7467600"/>
              <a:gd name="connsiteY914" fmla="*/ 0 h 6858000"/>
              <a:gd name="connsiteX915" fmla="*/ 2902823 w 7467600"/>
              <a:gd name="connsiteY915" fmla="*/ 262929 h 6858000"/>
              <a:gd name="connsiteX916" fmla="*/ 2940663 w 7467600"/>
              <a:gd name="connsiteY916" fmla="*/ 140884 h 6858000"/>
              <a:gd name="connsiteX917" fmla="*/ 2947039 w 7467600"/>
              <a:gd name="connsiteY917" fmla="*/ 122524 h 6858000"/>
              <a:gd name="connsiteX918" fmla="*/ 2984316 w 7467600"/>
              <a:gd name="connsiteY918" fmla="*/ 0 h 6858000"/>
              <a:gd name="connsiteX919" fmla="*/ 3016114 w 7467600"/>
              <a:gd name="connsiteY919" fmla="*/ 0 h 6858000"/>
              <a:gd name="connsiteX920" fmla="*/ 2979949 w 7467600"/>
              <a:gd name="connsiteY920" fmla="*/ 119274 h 6858000"/>
              <a:gd name="connsiteX921" fmla="*/ 3023879 w 7467600"/>
              <a:gd name="connsiteY921" fmla="*/ 0 h 6858000"/>
              <a:gd name="connsiteX922" fmla="*/ 3105400 w 7467600"/>
              <a:gd name="connsiteY922" fmla="*/ 0 h 6858000"/>
              <a:gd name="connsiteX923" fmla="*/ 3094669 w 7467600"/>
              <a:gd name="connsiteY923" fmla="*/ 30308 h 6858000"/>
              <a:gd name="connsiteX924" fmla="*/ 2901945 w 7467600"/>
              <a:gd name="connsiteY924" fmla="*/ 466538 h 6858000"/>
              <a:gd name="connsiteX925" fmla="*/ 2815209 w 7467600"/>
              <a:gd name="connsiteY925" fmla="*/ 497361 h 6858000"/>
              <a:gd name="connsiteX926" fmla="*/ 2844845 w 7467600"/>
              <a:gd name="connsiteY926" fmla="*/ 127638 h 6858000"/>
              <a:gd name="connsiteX927" fmla="*/ 2867960 w 7467600"/>
              <a:gd name="connsiteY927" fmla="*/ 0 h 6858000"/>
              <a:gd name="connsiteX928" fmla="*/ 1057230 w 7467600"/>
              <a:gd name="connsiteY928" fmla="*/ 0 h 6858000"/>
              <a:gd name="connsiteX929" fmla="*/ 1111003 w 7467600"/>
              <a:gd name="connsiteY929" fmla="*/ 0 h 6858000"/>
              <a:gd name="connsiteX930" fmla="*/ 1125553 w 7467600"/>
              <a:gd name="connsiteY930" fmla="*/ 52588 h 6858000"/>
              <a:gd name="connsiteX931" fmla="*/ 1304276 w 7467600"/>
              <a:gd name="connsiteY931" fmla="*/ 476275 h 6858000"/>
              <a:gd name="connsiteX932" fmla="*/ 1492066 w 7467600"/>
              <a:gd name="connsiteY932" fmla="*/ 886333 h 6858000"/>
              <a:gd name="connsiteX933" fmla="*/ 1423698 w 7467600"/>
              <a:gd name="connsiteY933" fmla="*/ 710817 h 6858000"/>
              <a:gd name="connsiteX934" fmla="*/ 1357609 w 7467600"/>
              <a:gd name="connsiteY934" fmla="*/ 532892 h 6858000"/>
              <a:gd name="connsiteX935" fmla="*/ 1309550 w 7467600"/>
              <a:gd name="connsiteY935" fmla="*/ 374031 h 6858000"/>
              <a:gd name="connsiteX936" fmla="*/ 1193673 w 7467600"/>
              <a:gd name="connsiteY936" fmla="*/ 49533 h 6858000"/>
              <a:gd name="connsiteX937" fmla="*/ 1164391 w 7467600"/>
              <a:gd name="connsiteY937" fmla="*/ 0 h 6858000"/>
              <a:gd name="connsiteX938" fmla="*/ 1200666 w 7467600"/>
              <a:gd name="connsiteY938" fmla="*/ 0 h 6858000"/>
              <a:gd name="connsiteX939" fmla="*/ 1223408 w 7467600"/>
              <a:gd name="connsiteY939" fmla="*/ 38996 h 6858000"/>
              <a:gd name="connsiteX940" fmla="*/ 1339635 w 7467600"/>
              <a:gd name="connsiteY940" fmla="*/ 365517 h 6858000"/>
              <a:gd name="connsiteX941" fmla="*/ 1387469 w 7467600"/>
              <a:gd name="connsiteY941" fmla="*/ 523079 h 6858000"/>
              <a:gd name="connsiteX942" fmla="*/ 1452685 w 7467600"/>
              <a:gd name="connsiteY942" fmla="*/ 699806 h 6858000"/>
              <a:gd name="connsiteX943" fmla="*/ 1492092 w 7467600"/>
              <a:gd name="connsiteY943" fmla="*/ 800424 h 6858000"/>
              <a:gd name="connsiteX944" fmla="*/ 1455302 w 7467600"/>
              <a:gd name="connsiteY944" fmla="*/ 632913 h 6858000"/>
              <a:gd name="connsiteX945" fmla="*/ 1222336 w 7467600"/>
              <a:gd name="connsiteY945" fmla="*/ 9480 h 6858000"/>
              <a:gd name="connsiteX946" fmla="*/ 1214634 w 7467600"/>
              <a:gd name="connsiteY946" fmla="*/ 0 h 6858000"/>
              <a:gd name="connsiteX947" fmla="*/ 1289827 w 7467600"/>
              <a:gd name="connsiteY947" fmla="*/ 0 h 6858000"/>
              <a:gd name="connsiteX948" fmla="*/ 1321076 w 7467600"/>
              <a:gd name="connsiteY948" fmla="*/ 59722 h 6858000"/>
              <a:gd name="connsiteX949" fmla="*/ 1512579 w 7467600"/>
              <a:gd name="connsiteY949" fmla="*/ 626441 h 6858000"/>
              <a:gd name="connsiteX950" fmla="*/ 1506076 w 7467600"/>
              <a:gd name="connsiteY950" fmla="*/ 1089289 h 6858000"/>
              <a:gd name="connsiteX951" fmla="*/ 1486346 w 7467600"/>
              <a:gd name="connsiteY951" fmla="*/ 1079919 h 6858000"/>
              <a:gd name="connsiteX952" fmla="*/ 1070511 w 7467600"/>
              <a:gd name="connsiteY952" fmla="*/ 48609 h 6858000"/>
              <a:gd name="connsiteX953" fmla="*/ 1057230 w 7467600"/>
              <a:gd name="connsiteY953" fmla="*/ 0 h 6858000"/>
              <a:gd name="connsiteX954" fmla="*/ 43151 w 7467600"/>
              <a:gd name="connsiteY954" fmla="*/ 0 h 6858000"/>
              <a:gd name="connsiteX955" fmla="*/ 95283 w 7467600"/>
              <a:gd name="connsiteY955" fmla="*/ 0 h 6858000"/>
              <a:gd name="connsiteX956" fmla="*/ 300708 w 7467600"/>
              <a:gd name="connsiteY956" fmla="*/ 154571 h 6858000"/>
              <a:gd name="connsiteX957" fmla="*/ 530414 w 7467600"/>
              <a:gd name="connsiteY957" fmla="*/ 354673 h 6858000"/>
              <a:gd name="connsiteX958" fmla="*/ 333785 w 7467600"/>
              <a:gd name="connsiteY958" fmla="*/ 161564 h 6858000"/>
              <a:gd name="connsiteX959" fmla="*/ 147005 w 7467600"/>
              <a:gd name="connsiteY959" fmla="*/ 0 h 6858000"/>
              <a:gd name="connsiteX960" fmla="*/ 272509 w 7467600"/>
              <a:gd name="connsiteY960" fmla="*/ 0 h 6858000"/>
              <a:gd name="connsiteX961" fmla="*/ 326276 w 7467600"/>
              <a:gd name="connsiteY961" fmla="*/ 45847 h 6858000"/>
              <a:gd name="connsiteX962" fmla="*/ 823759 w 7467600"/>
              <a:gd name="connsiteY962" fmla="*/ 574145 h 6858000"/>
              <a:gd name="connsiteX963" fmla="*/ 811254 w 7467600"/>
              <a:gd name="connsiteY963" fmla="*/ 665546 h 6858000"/>
              <a:gd name="connsiteX964" fmla="*/ 154042 w 7467600"/>
              <a:gd name="connsiteY964" fmla="*/ 261522 h 6858000"/>
              <a:gd name="connsiteX965" fmla="*/ 13550 w 7467600"/>
              <a:gd name="connsiteY965" fmla="*/ 158423 h 6858000"/>
              <a:gd name="connsiteX966" fmla="*/ 0 w 7467600"/>
              <a:gd name="connsiteY966" fmla="*/ 146618 h 6858000"/>
              <a:gd name="connsiteX967" fmla="*/ 0 w 7467600"/>
              <a:gd name="connsiteY967" fmla="*/ 59161 h 6858000"/>
              <a:gd name="connsiteX968" fmla="*/ 45427 w 7467600"/>
              <a:gd name="connsiteY968" fmla="*/ 101078 h 6858000"/>
              <a:gd name="connsiteX969" fmla="*/ 630103 w 7467600"/>
              <a:gd name="connsiteY969" fmla="*/ 485885 h 6858000"/>
              <a:gd name="connsiteX970" fmla="*/ 532040 w 7467600"/>
              <a:gd name="connsiteY970" fmla="*/ 399359 h 6858000"/>
              <a:gd name="connsiteX971" fmla="*/ 517618 w 7467600"/>
              <a:gd name="connsiteY971" fmla="*/ 385726 h 6858000"/>
              <a:gd name="connsiteX972" fmla="*/ 285074 w 7467600"/>
              <a:gd name="connsiteY972" fmla="*/ 182755 h 6858000"/>
              <a:gd name="connsiteX973" fmla="*/ 43151 w 7467600"/>
              <a:gd name="connsiteY97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6946849 w 7467600"/>
              <a:gd name="connsiteY81" fmla="*/ 5523271 h 6858000"/>
              <a:gd name="connsiteX82" fmla="*/ 7105827 w 7467600"/>
              <a:gd name="connsiteY82" fmla="*/ 5718700 h 6858000"/>
              <a:gd name="connsiteX83" fmla="*/ 7356878 w 7467600"/>
              <a:gd name="connsiteY83" fmla="*/ 5981332 h 6858000"/>
              <a:gd name="connsiteX84" fmla="*/ 7467600 w 7467600"/>
              <a:gd name="connsiteY84" fmla="*/ 6117703 h 6858000"/>
              <a:gd name="connsiteX85" fmla="*/ 7467600 w 7467600"/>
              <a:gd name="connsiteY85" fmla="*/ 6163634 h 6858000"/>
              <a:gd name="connsiteX86" fmla="*/ 7403637 w 7467600"/>
              <a:gd name="connsiteY86" fmla="*/ 6083957 h 6858000"/>
              <a:gd name="connsiteX87" fmla="*/ 7254615 w 7467600"/>
              <a:gd name="connsiteY87" fmla="*/ 5911918 h 6858000"/>
              <a:gd name="connsiteX88" fmla="*/ 7312589 w 7467600"/>
              <a:gd name="connsiteY88" fmla="*/ 5982309 h 6858000"/>
              <a:gd name="connsiteX89" fmla="*/ 7448321 w 7467600"/>
              <a:gd name="connsiteY89" fmla="*/ 6190991 h 6858000"/>
              <a:gd name="connsiteX90" fmla="*/ 7467600 w 7467600"/>
              <a:gd name="connsiteY90" fmla="*/ 6221686 h 6858000"/>
              <a:gd name="connsiteX91" fmla="*/ 7467600 w 7467600"/>
              <a:gd name="connsiteY91" fmla="*/ 6334256 h 6858000"/>
              <a:gd name="connsiteX92" fmla="*/ 7454976 w 7467600"/>
              <a:gd name="connsiteY92" fmla="*/ 6318297 h 6858000"/>
              <a:gd name="connsiteX93" fmla="*/ 7042773 w 7467600"/>
              <a:gd name="connsiteY93" fmla="*/ 5734011 h 6858000"/>
              <a:gd name="connsiteX94" fmla="*/ 1456157 w 7467600"/>
              <a:gd name="connsiteY94" fmla="*/ 5371404 h 6858000"/>
              <a:gd name="connsiteX95" fmla="*/ 1244432 w 7467600"/>
              <a:gd name="connsiteY95" fmla="*/ 5385601 h 6858000"/>
              <a:gd name="connsiteX96" fmla="*/ 973990 w 7467600"/>
              <a:gd name="connsiteY96" fmla="*/ 5424940 h 6858000"/>
              <a:gd name="connsiteX97" fmla="*/ 1103809 w 7467600"/>
              <a:gd name="connsiteY97" fmla="*/ 5433720 h 6858000"/>
              <a:gd name="connsiteX98" fmla="*/ 1123454 w 7467600"/>
              <a:gd name="connsiteY98" fmla="*/ 5435727 h 6858000"/>
              <a:gd name="connsiteX99" fmla="*/ 1737017 w 7467600"/>
              <a:gd name="connsiteY99" fmla="*/ 5452183 h 6858000"/>
              <a:gd name="connsiteX100" fmla="*/ 1824397 w 7467600"/>
              <a:gd name="connsiteY100" fmla="*/ 5447757 h 6858000"/>
              <a:gd name="connsiteX101" fmla="*/ 2070059 w 7467600"/>
              <a:gd name="connsiteY101" fmla="*/ 5441660 h 6858000"/>
              <a:gd name="connsiteX102" fmla="*/ 1456157 w 7467600"/>
              <a:gd name="connsiteY102" fmla="*/ 5371404 h 6858000"/>
              <a:gd name="connsiteX103" fmla="*/ 4988186 w 7467600"/>
              <a:gd name="connsiteY103" fmla="*/ 5216467 h 6858000"/>
              <a:gd name="connsiteX104" fmla="*/ 4777334 w 7467600"/>
              <a:gd name="connsiteY104" fmla="*/ 5406072 h 6858000"/>
              <a:gd name="connsiteX105" fmla="*/ 4718341 w 7467600"/>
              <a:gd name="connsiteY105" fmla="*/ 5468043 h 6858000"/>
              <a:gd name="connsiteX106" fmla="*/ 4604655 w 7467600"/>
              <a:gd name="connsiteY106" fmla="*/ 5583434 h 6858000"/>
              <a:gd name="connsiteX107" fmla="*/ 4565074 w 7467600"/>
              <a:gd name="connsiteY107" fmla="*/ 5618550 h 6858000"/>
              <a:gd name="connsiteX108" fmla="*/ 4988186 w 7467600"/>
              <a:gd name="connsiteY108" fmla="*/ 5216467 h 6858000"/>
              <a:gd name="connsiteX109" fmla="*/ 4978032 w 7467600"/>
              <a:gd name="connsiteY109" fmla="*/ 5183809 h 6858000"/>
              <a:gd name="connsiteX110" fmla="*/ 4463413 w 7467600"/>
              <a:gd name="connsiteY110" fmla="*/ 5615162 h 6858000"/>
              <a:gd name="connsiteX111" fmla="*/ 4358134 w 7467600"/>
              <a:gd name="connsiteY111" fmla="*/ 5742791 h 6858000"/>
              <a:gd name="connsiteX112" fmla="*/ 4376219 w 7467600"/>
              <a:gd name="connsiteY112" fmla="*/ 5729027 h 6858000"/>
              <a:gd name="connsiteX113" fmla="*/ 4582340 w 7467600"/>
              <a:gd name="connsiteY113" fmla="*/ 5561037 h 6858000"/>
              <a:gd name="connsiteX114" fmla="*/ 4694684 w 7467600"/>
              <a:gd name="connsiteY114" fmla="*/ 5447098 h 6858000"/>
              <a:gd name="connsiteX115" fmla="*/ 4754123 w 7467600"/>
              <a:gd name="connsiteY115" fmla="*/ 5384643 h 6858000"/>
              <a:gd name="connsiteX116" fmla="*/ 4978032 w 7467600"/>
              <a:gd name="connsiteY116" fmla="*/ 5183809 h 6858000"/>
              <a:gd name="connsiteX117" fmla="*/ 1903353 w 7467600"/>
              <a:gd name="connsiteY117" fmla="*/ 5044827 h 6858000"/>
              <a:gd name="connsiteX118" fmla="*/ 1936931 w 7467600"/>
              <a:gd name="connsiteY118" fmla="*/ 5093954 h 6858000"/>
              <a:gd name="connsiteX119" fmla="*/ 2195868 w 7467600"/>
              <a:gd name="connsiteY119" fmla="*/ 5396574 h 6858000"/>
              <a:gd name="connsiteX120" fmla="*/ 2088852 w 7467600"/>
              <a:gd name="connsiteY120" fmla="*/ 5166123 h 6858000"/>
              <a:gd name="connsiteX121" fmla="*/ 1958241 w 7467600"/>
              <a:gd name="connsiteY121" fmla="*/ 5067955 h 6858000"/>
              <a:gd name="connsiteX122" fmla="*/ 1903353 w 7467600"/>
              <a:gd name="connsiteY122" fmla="*/ 5044827 h 6858000"/>
              <a:gd name="connsiteX123" fmla="*/ 1979378 w 7467600"/>
              <a:gd name="connsiteY123" fmla="*/ 4769504 h 6858000"/>
              <a:gd name="connsiteX124" fmla="*/ 2882120 w 7467600"/>
              <a:gd name="connsiteY124" fmla="*/ 5064547 h 6858000"/>
              <a:gd name="connsiteX125" fmla="*/ 2793103 w 7467600"/>
              <a:gd name="connsiteY125" fmla="*/ 5039699 h 6858000"/>
              <a:gd name="connsiteX126" fmla="*/ 2770041 w 7467600"/>
              <a:gd name="connsiteY126" fmla="*/ 5033634 h 6858000"/>
              <a:gd name="connsiteX127" fmla="*/ 1979378 w 7467600"/>
              <a:gd name="connsiteY127" fmla="*/ 4769504 h 6858000"/>
              <a:gd name="connsiteX128" fmla="*/ 1927410 w 7467600"/>
              <a:gd name="connsiteY128" fmla="*/ 4716164 h 6858000"/>
              <a:gd name="connsiteX129" fmla="*/ 1959587 w 7467600"/>
              <a:gd name="connsiteY129" fmla="*/ 4728849 h 6858000"/>
              <a:gd name="connsiteX130" fmla="*/ 2777707 w 7467600"/>
              <a:gd name="connsiteY130" fmla="*/ 5003991 h 6858000"/>
              <a:gd name="connsiteX131" fmla="*/ 2800768 w 7467600"/>
              <a:gd name="connsiteY131" fmla="*/ 5010056 h 6858000"/>
              <a:gd name="connsiteX132" fmla="*/ 2879408 w 7467600"/>
              <a:gd name="connsiteY132" fmla="*/ 5031590 h 6858000"/>
              <a:gd name="connsiteX133" fmla="*/ 2862295 w 7467600"/>
              <a:gd name="connsiteY133" fmla="*/ 5022958 h 6858000"/>
              <a:gd name="connsiteX134" fmla="*/ 2813343 w 7467600"/>
              <a:gd name="connsiteY134" fmla="*/ 4998369 h 6858000"/>
              <a:gd name="connsiteX135" fmla="*/ 2646245 w 7467600"/>
              <a:gd name="connsiteY135" fmla="*/ 4930999 h 6858000"/>
              <a:gd name="connsiteX136" fmla="*/ 1999243 w 7467600"/>
              <a:gd name="connsiteY136" fmla="*/ 4730524 h 6858000"/>
              <a:gd name="connsiteX137" fmla="*/ 1979527 w 7467600"/>
              <a:gd name="connsiteY137" fmla="*/ 4726651 h 6858000"/>
              <a:gd name="connsiteX138" fmla="*/ 1927410 w 7467600"/>
              <a:gd name="connsiteY138" fmla="*/ 4716164 h 6858000"/>
              <a:gd name="connsiteX139" fmla="*/ 1997014 w 7467600"/>
              <a:gd name="connsiteY139" fmla="*/ 4698007 h 6858000"/>
              <a:gd name="connsiteX140" fmla="*/ 2005458 w 7467600"/>
              <a:gd name="connsiteY140" fmla="*/ 4699540 h 6858000"/>
              <a:gd name="connsiteX141" fmla="*/ 2657186 w 7467600"/>
              <a:gd name="connsiteY141" fmla="*/ 4901687 h 6858000"/>
              <a:gd name="connsiteX142" fmla="*/ 2826662 w 7467600"/>
              <a:gd name="connsiteY142" fmla="*/ 4970362 h 6858000"/>
              <a:gd name="connsiteX143" fmla="*/ 2876100 w 7467600"/>
              <a:gd name="connsiteY143" fmla="*/ 4995397 h 6858000"/>
              <a:gd name="connsiteX144" fmla="*/ 3042600 w 7467600"/>
              <a:gd name="connsiteY144" fmla="*/ 5059532 h 6858000"/>
              <a:gd name="connsiteX145" fmla="*/ 1997014 w 7467600"/>
              <a:gd name="connsiteY145" fmla="*/ 4698007 h 6858000"/>
              <a:gd name="connsiteX146" fmla="*/ 2305292 w 7467600"/>
              <a:gd name="connsiteY146" fmla="*/ 4219492 h 6858000"/>
              <a:gd name="connsiteX147" fmla="*/ 3360922 w 7467600"/>
              <a:gd name="connsiteY147" fmla="*/ 4529373 h 6858000"/>
              <a:gd name="connsiteX148" fmla="*/ 3492420 w 7467600"/>
              <a:gd name="connsiteY148" fmla="*/ 4510145 h 6858000"/>
              <a:gd name="connsiteX149" fmla="*/ 3364086 w 7467600"/>
              <a:gd name="connsiteY149" fmla="*/ 4480340 h 6858000"/>
              <a:gd name="connsiteX150" fmla="*/ 3225818 w 7467600"/>
              <a:gd name="connsiteY150" fmla="*/ 4411822 h 6858000"/>
              <a:gd name="connsiteX151" fmla="*/ 3129696 w 7467600"/>
              <a:gd name="connsiteY151" fmla="*/ 4360704 h 6858000"/>
              <a:gd name="connsiteX152" fmla="*/ 2814545 w 7467600"/>
              <a:gd name="connsiteY152" fmla="*/ 4282955 h 6858000"/>
              <a:gd name="connsiteX153" fmla="*/ 2305292 w 7467600"/>
              <a:gd name="connsiteY153" fmla="*/ 4219492 h 6858000"/>
              <a:gd name="connsiteX154" fmla="*/ 2626982 w 7467600"/>
              <a:gd name="connsiteY154" fmla="*/ 4206450 h 6858000"/>
              <a:gd name="connsiteX155" fmla="*/ 2490617 w 7467600"/>
              <a:gd name="connsiteY155" fmla="*/ 4206951 h 6858000"/>
              <a:gd name="connsiteX156" fmla="*/ 2819869 w 7467600"/>
              <a:gd name="connsiteY156" fmla="*/ 4252936 h 6858000"/>
              <a:gd name="connsiteX157" fmla="*/ 3143018 w 7467600"/>
              <a:gd name="connsiteY157" fmla="*/ 4332698 h 6858000"/>
              <a:gd name="connsiteX158" fmla="*/ 3241520 w 7467600"/>
              <a:gd name="connsiteY158" fmla="*/ 4385112 h 6858000"/>
              <a:gd name="connsiteX159" fmla="*/ 3374575 w 7467600"/>
              <a:gd name="connsiteY159" fmla="*/ 4451517 h 6858000"/>
              <a:gd name="connsiteX160" fmla="*/ 3505221 w 7467600"/>
              <a:gd name="connsiteY160" fmla="*/ 4480757 h 6858000"/>
              <a:gd name="connsiteX161" fmla="*/ 2626982 w 7467600"/>
              <a:gd name="connsiteY161" fmla="*/ 4206450 h 6858000"/>
              <a:gd name="connsiteX162" fmla="*/ 1310106 w 7467600"/>
              <a:gd name="connsiteY162" fmla="*/ 3943217 h 6858000"/>
              <a:gd name="connsiteX163" fmla="*/ 854994 w 7467600"/>
              <a:gd name="connsiteY163" fmla="*/ 4399136 h 6858000"/>
              <a:gd name="connsiteX164" fmla="*/ 742462 w 7467600"/>
              <a:gd name="connsiteY164" fmla="*/ 4594648 h 6858000"/>
              <a:gd name="connsiteX165" fmla="*/ 820602 w 7467600"/>
              <a:gd name="connsiteY165" fmla="*/ 4485915 h 6858000"/>
              <a:gd name="connsiteX166" fmla="*/ 878295 w 7467600"/>
              <a:gd name="connsiteY166" fmla="*/ 4403594 h 6858000"/>
              <a:gd name="connsiteX167" fmla="*/ 1240607 w 7467600"/>
              <a:gd name="connsiteY167" fmla="*/ 4010401 h 6858000"/>
              <a:gd name="connsiteX168" fmla="*/ 1310106 w 7467600"/>
              <a:gd name="connsiteY168" fmla="*/ 3943217 h 6858000"/>
              <a:gd name="connsiteX169" fmla="*/ 1423113 w 7467600"/>
              <a:gd name="connsiteY169" fmla="*/ 3874565 h 6858000"/>
              <a:gd name="connsiteX170" fmla="*/ 1260565 w 7467600"/>
              <a:gd name="connsiteY170" fmla="*/ 4031982 h 6858000"/>
              <a:gd name="connsiteX171" fmla="*/ 901900 w 7467600"/>
              <a:gd name="connsiteY171" fmla="*/ 4421236 h 6858000"/>
              <a:gd name="connsiteX172" fmla="*/ 845044 w 7467600"/>
              <a:gd name="connsiteY172" fmla="*/ 4502436 h 6858000"/>
              <a:gd name="connsiteX173" fmla="*/ 685926 w 7467600"/>
              <a:gd name="connsiteY173" fmla="*/ 4703069 h 6858000"/>
              <a:gd name="connsiteX174" fmla="*/ 684248 w 7467600"/>
              <a:gd name="connsiteY174" fmla="*/ 4706721 h 6858000"/>
              <a:gd name="connsiteX175" fmla="*/ 1423113 w 7467600"/>
              <a:gd name="connsiteY175" fmla="*/ 3874565 h 6858000"/>
              <a:gd name="connsiteX176" fmla="*/ 3316479 w 7467600"/>
              <a:gd name="connsiteY176" fmla="*/ 3872136 h 6858000"/>
              <a:gd name="connsiteX177" fmla="*/ 3546806 w 7467600"/>
              <a:gd name="connsiteY177" fmla="*/ 4356139 h 6858000"/>
              <a:gd name="connsiteX178" fmla="*/ 3364433 w 7467600"/>
              <a:gd name="connsiteY178" fmla="*/ 3953121 h 6858000"/>
              <a:gd name="connsiteX179" fmla="*/ 3316479 w 7467600"/>
              <a:gd name="connsiteY179" fmla="*/ 3872136 h 6858000"/>
              <a:gd name="connsiteX180" fmla="*/ 3291335 w 7467600"/>
              <a:gd name="connsiteY180" fmla="*/ 3767420 h 6858000"/>
              <a:gd name="connsiteX181" fmla="*/ 3390805 w 7467600"/>
              <a:gd name="connsiteY181" fmla="*/ 3937163 h 6858000"/>
              <a:gd name="connsiteX182" fmla="*/ 3579062 w 7467600"/>
              <a:gd name="connsiteY182" fmla="*/ 4359040 h 6858000"/>
              <a:gd name="connsiteX183" fmla="*/ 3467355 w 7467600"/>
              <a:gd name="connsiteY183" fmla="*/ 3988130 h 6858000"/>
              <a:gd name="connsiteX184" fmla="*/ 3310753 w 7467600"/>
              <a:gd name="connsiteY184" fmla="*/ 3787140 h 6858000"/>
              <a:gd name="connsiteX185" fmla="*/ 3291335 w 7467600"/>
              <a:gd name="connsiteY185" fmla="*/ 3767420 h 6858000"/>
              <a:gd name="connsiteX186" fmla="*/ 1635889 w 7467600"/>
              <a:gd name="connsiteY186" fmla="*/ 3709494 h 6858000"/>
              <a:gd name="connsiteX187" fmla="*/ 1634800 w 7467600"/>
              <a:gd name="connsiteY187" fmla="*/ 3731111 h 6858000"/>
              <a:gd name="connsiteX188" fmla="*/ 1635889 w 7467600"/>
              <a:gd name="connsiteY188" fmla="*/ 3709494 h 6858000"/>
              <a:gd name="connsiteX189" fmla="*/ 1510397 w 7467600"/>
              <a:gd name="connsiteY189" fmla="*/ 3684705 h 6858000"/>
              <a:gd name="connsiteX190" fmla="*/ 1146550 w 7467600"/>
              <a:gd name="connsiteY190" fmla="*/ 3802012 h 6858000"/>
              <a:gd name="connsiteX191" fmla="*/ 698834 w 7467600"/>
              <a:gd name="connsiteY191" fmla="*/ 3952272 h 6858000"/>
              <a:gd name="connsiteX192" fmla="*/ 34256 w 7467600"/>
              <a:gd name="connsiteY192" fmla="*/ 4347603 h 6858000"/>
              <a:gd name="connsiteX193" fmla="*/ 527241 w 7467600"/>
              <a:gd name="connsiteY193" fmla="*/ 4065078 h 6858000"/>
              <a:gd name="connsiteX194" fmla="*/ 1510397 w 7467600"/>
              <a:gd name="connsiteY194" fmla="*/ 3684705 h 6858000"/>
              <a:gd name="connsiteX195" fmla="*/ 1313114 w 7467600"/>
              <a:gd name="connsiteY195" fmla="*/ 3655216 h 6858000"/>
              <a:gd name="connsiteX196" fmla="*/ 1109304 w 7467600"/>
              <a:gd name="connsiteY196" fmla="*/ 3669030 h 6858000"/>
              <a:gd name="connsiteX197" fmla="*/ 8129 w 7467600"/>
              <a:gd name="connsiteY197" fmla="*/ 4330519 h 6858000"/>
              <a:gd name="connsiteX198" fmla="*/ 687572 w 7467600"/>
              <a:gd name="connsiteY198" fmla="*/ 3925629 h 6858000"/>
              <a:gd name="connsiteX199" fmla="*/ 1138365 w 7467600"/>
              <a:gd name="connsiteY199" fmla="*/ 3774515 h 6858000"/>
              <a:gd name="connsiteX200" fmla="*/ 1505579 w 7467600"/>
              <a:gd name="connsiteY200" fmla="*/ 3655526 h 6858000"/>
              <a:gd name="connsiteX201" fmla="*/ 1313114 w 7467600"/>
              <a:gd name="connsiteY201" fmla="*/ 3655216 h 6858000"/>
              <a:gd name="connsiteX202" fmla="*/ 3655073 w 7467600"/>
              <a:gd name="connsiteY202" fmla="*/ 3650884 h 6858000"/>
              <a:gd name="connsiteX203" fmla="*/ 3989938 w 7467600"/>
              <a:gd name="connsiteY203" fmla="*/ 3991685 h 6858000"/>
              <a:gd name="connsiteX204" fmla="*/ 4393907 w 7467600"/>
              <a:gd name="connsiteY204" fmla="*/ 4261258 h 6858000"/>
              <a:gd name="connsiteX205" fmla="*/ 4648051 w 7467600"/>
              <a:gd name="connsiteY205" fmla="*/ 4374051 h 6858000"/>
              <a:gd name="connsiteX206" fmla="*/ 4383389 w 7467600"/>
              <a:gd name="connsiteY206" fmla="*/ 4184369 h 6858000"/>
              <a:gd name="connsiteX207" fmla="*/ 4165508 w 7467600"/>
              <a:gd name="connsiteY207" fmla="*/ 4035196 h 6858000"/>
              <a:gd name="connsiteX208" fmla="*/ 4068162 w 7467600"/>
              <a:gd name="connsiteY208" fmla="*/ 3953394 h 6858000"/>
              <a:gd name="connsiteX209" fmla="*/ 3981416 w 7467600"/>
              <a:gd name="connsiteY209" fmla="*/ 3880482 h 6858000"/>
              <a:gd name="connsiteX210" fmla="*/ 3800147 w 7467600"/>
              <a:gd name="connsiteY210" fmla="*/ 3749872 h 6858000"/>
              <a:gd name="connsiteX211" fmla="*/ 3655073 w 7467600"/>
              <a:gd name="connsiteY211" fmla="*/ 3650884 h 6858000"/>
              <a:gd name="connsiteX212" fmla="*/ 3670252 w 7467600"/>
              <a:gd name="connsiteY212" fmla="*/ 3622798 h 6858000"/>
              <a:gd name="connsiteX213" fmla="*/ 3817258 w 7467600"/>
              <a:gd name="connsiteY213" fmla="*/ 3723577 h 6858000"/>
              <a:gd name="connsiteX214" fmla="*/ 4000461 w 7467600"/>
              <a:gd name="connsiteY214" fmla="*/ 3855966 h 6858000"/>
              <a:gd name="connsiteX215" fmla="*/ 4088180 w 7467600"/>
              <a:gd name="connsiteY215" fmla="*/ 3929774 h 6858000"/>
              <a:gd name="connsiteX216" fmla="*/ 4184555 w 7467600"/>
              <a:gd name="connsiteY216" fmla="*/ 4010683 h 6858000"/>
              <a:gd name="connsiteX217" fmla="*/ 4399563 w 7467600"/>
              <a:gd name="connsiteY217" fmla="*/ 4158106 h 6858000"/>
              <a:gd name="connsiteX218" fmla="*/ 4684469 w 7467600"/>
              <a:gd name="connsiteY218" fmla="*/ 4364680 h 6858000"/>
              <a:gd name="connsiteX219" fmla="*/ 4690271 w 7467600"/>
              <a:gd name="connsiteY219" fmla="*/ 4370034 h 6858000"/>
              <a:gd name="connsiteX220" fmla="*/ 4136093 w 7467600"/>
              <a:gd name="connsiteY220" fmla="*/ 3858466 h 6858000"/>
              <a:gd name="connsiteX221" fmla="*/ 3670252 w 7467600"/>
              <a:gd name="connsiteY221" fmla="*/ 3622798 h 6858000"/>
              <a:gd name="connsiteX222" fmla="*/ 4440129 w 7467600"/>
              <a:gd name="connsiteY222" fmla="*/ 3448571 h 6858000"/>
              <a:gd name="connsiteX223" fmla="*/ 4856525 w 7467600"/>
              <a:gd name="connsiteY223" fmla="*/ 3915351 h 6858000"/>
              <a:gd name="connsiteX224" fmla="*/ 5059055 w 7467600"/>
              <a:gd name="connsiteY224" fmla="*/ 4108918 h 6858000"/>
              <a:gd name="connsiteX225" fmla="*/ 5290070 w 7467600"/>
              <a:gd name="connsiteY225" fmla="*/ 4263619 h 6858000"/>
              <a:gd name="connsiteX226" fmla="*/ 4834991 w 7467600"/>
              <a:gd name="connsiteY226" fmla="*/ 3830985 h 6858000"/>
              <a:gd name="connsiteX227" fmla="*/ 4440129 w 7467600"/>
              <a:gd name="connsiteY227" fmla="*/ 3448571 h 6858000"/>
              <a:gd name="connsiteX228" fmla="*/ 4441737 w 7467600"/>
              <a:gd name="connsiteY228" fmla="*/ 3399734 h 6858000"/>
              <a:gd name="connsiteX229" fmla="*/ 4431236 w 7467600"/>
              <a:gd name="connsiteY229" fmla="*/ 3400954 h 6858000"/>
              <a:gd name="connsiteX230" fmla="*/ 4557150 w 7467600"/>
              <a:gd name="connsiteY230" fmla="*/ 3510023 h 6858000"/>
              <a:gd name="connsiteX231" fmla="*/ 4856936 w 7467600"/>
              <a:gd name="connsiteY231" fmla="*/ 3809146 h 6858000"/>
              <a:gd name="connsiteX232" fmla="*/ 5111996 w 7467600"/>
              <a:gd name="connsiteY232" fmla="*/ 4065759 h 6858000"/>
              <a:gd name="connsiteX233" fmla="*/ 5388878 w 7467600"/>
              <a:gd name="connsiteY233" fmla="*/ 4300185 h 6858000"/>
              <a:gd name="connsiteX234" fmla="*/ 5425556 w 7467600"/>
              <a:gd name="connsiteY234" fmla="*/ 4308967 h 6858000"/>
              <a:gd name="connsiteX235" fmla="*/ 4943646 w 7467600"/>
              <a:gd name="connsiteY235" fmla="*/ 3822916 h 6858000"/>
              <a:gd name="connsiteX236" fmla="*/ 4594837 w 7467600"/>
              <a:gd name="connsiteY236" fmla="*/ 3532274 h 6858000"/>
              <a:gd name="connsiteX237" fmla="*/ 4441737 w 7467600"/>
              <a:gd name="connsiteY237" fmla="*/ 3399734 h 6858000"/>
              <a:gd name="connsiteX238" fmla="*/ 5425834 w 7467600"/>
              <a:gd name="connsiteY238" fmla="*/ 3162785 h 6858000"/>
              <a:gd name="connsiteX239" fmla="*/ 5401644 w 7467600"/>
              <a:gd name="connsiteY239" fmla="*/ 3617847 h 6858000"/>
              <a:gd name="connsiteX240" fmla="*/ 5467256 w 7467600"/>
              <a:gd name="connsiteY240" fmla="*/ 4175494 h 6858000"/>
              <a:gd name="connsiteX241" fmla="*/ 5448069 w 7467600"/>
              <a:gd name="connsiteY241" fmla="*/ 3567554 h 6858000"/>
              <a:gd name="connsiteX242" fmla="*/ 5425834 w 7467600"/>
              <a:gd name="connsiteY242" fmla="*/ 3162785 h 6858000"/>
              <a:gd name="connsiteX243" fmla="*/ 1318687 w 7467600"/>
              <a:gd name="connsiteY243" fmla="*/ 3113840 h 6858000"/>
              <a:gd name="connsiteX244" fmla="*/ 1066793 w 7467600"/>
              <a:gd name="connsiteY244" fmla="*/ 3212171 h 6858000"/>
              <a:gd name="connsiteX245" fmla="*/ 993319 w 7467600"/>
              <a:gd name="connsiteY245" fmla="*/ 3247648 h 6858000"/>
              <a:gd name="connsiteX246" fmla="*/ 853081 w 7467600"/>
              <a:gd name="connsiteY246" fmla="*/ 3312410 h 6858000"/>
              <a:gd name="connsiteX247" fmla="*/ 805957 w 7467600"/>
              <a:gd name="connsiteY247" fmla="*/ 3330443 h 6858000"/>
              <a:gd name="connsiteX248" fmla="*/ 1318687 w 7467600"/>
              <a:gd name="connsiteY248" fmla="*/ 3113840 h 6858000"/>
              <a:gd name="connsiteX249" fmla="*/ 5453702 w 7467600"/>
              <a:gd name="connsiteY249" fmla="*/ 3090882 h 6858000"/>
              <a:gd name="connsiteX250" fmla="*/ 5480135 w 7467600"/>
              <a:gd name="connsiteY250" fmla="*/ 3565802 h 6858000"/>
              <a:gd name="connsiteX251" fmla="*/ 5499023 w 7467600"/>
              <a:gd name="connsiteY251" fmla="*/ 4166310 h 6858000"/>
              <a:gd name="connsiteX252" fmla="*/ 5547022 w 7467600"/>
              <a:gd name="connsiteY252" fmla="*/ 3607838 h 6858000"/>
              <a:gd name="connsiteX253" fmla="*/ 5515964 w 7467600"/>
              <a:gd name="connsiteY253" fmla="*/ 3378541 h 6858000"/>
              <a:gd name="connsiteX254" fmla="*/ 5453702 w 7467600"/>
              <a:gd name="connsiteY254" fmla="*/ 3090882 h 6858000"/>
              <a:gd name="connsiteX255" fmla="*/ 1238695 w 7467600"/>
              <a:gd name="connsiteY255" fmla="*/ 3076820 h 6858000"/>
              <a:gd name="connsiteX256" fmla="*/ 716371 w 7467600"/>
              <a:gd name="connsiteY256" fmla="*/ 3293249 h 6858000"/>
              <a:gd name="connsiteX257" fmla="*/ 579522 w 7467600"/>
              <a:gd name="connsiteY257" fmla="*/ 3371759 h 6858000"/>
              <a:gd name="connsiteX258" fmla="*/ 600288 w 7467600"/>
              <a:gd name="connsiteY258" fmla="*/ 3365555 h 6858000"/>
              <a:gd name="connsiteX259" fmla="*/ 840692 w 7467600"/>
              <a:gd name="connsiteY259" fmla="*/ 3284921 h 6858000"/>
              <a:gd name="connsiteX260" fmla="*/ 979248 w 7467600"/>
              <a:gd name="connsiteY260" fmla="*/ 3221003 h 6858000"/>
              <a:gd name="connsiteX261" fmla="*/ 1053282 w 7467600"/>
              <a:gd name="connsiteY261" fmla="*/ 3185247 h 6858000"/>
              <a:gd name="connsiteX262" fmla="*/ 1320603 w 7467600"/>
              <a:gd name="connsiteY262" fmla="*/ 3081281 h 6858000"/>
              <a:gd name="connsiteX263" fmla="*/ 1238695 w 7467600"/>
              <a:gd name="connsiteY263" fmla="*/ 3076820 h 6858000"/>
              <a:gd name="connsiteX264" fmla="*/ 5425627 w 7467600"/>
              <a:gd name="connsiteY264" fmla="*/ 2954192 h 6858000"/>
              <a:gd name="connsiteX265" fmla="*/ 5470770 w 7467600"/>
              <a:gd name="connsiteY265" fmla="*/ 3005435 h 6858000"/>
              <a:gd name="connsiteX266" fmla="*/ 5519779 w 7467600"/>
              <a:gd name="connsiteY266" fmla="*/ 4359223 h 6858000"/>
              <a:gd name="connsiteX267" fmla="*/ 5520293 w 7467600"/>
              <a:gd name="connsiteY267" fmla="*/ 4360602 h 6858000"/>
              <a:gd name="connsiteX268" fmla="*/ 5767221 w 7467600"/>
              <a:gd name="connsiteY268" fmla="*/ 4665564 h 6858000"/>
              <a:gd name="connsiteX269" fmla="*/ 6937169 w 7467600"/>
              <a:gd name="connsiteY269" fmla="*/ 4815941 h 6858000"/>
              <a:gd name="connsiteX270" fmla="*/ 6953922 w 7467600"/>
              <a:gd name="connsiteY270" fmla="*/ 4890068 h 6858000"/>
              <a:gd name="connsiteX271" fmla="*/ 6071359 w 7467600"/>
              <a:gd name="connsiteY271" fmla="*/ 4770770 h 6858000"/>
              <a:gd name="connsiteX272" fmla="*/ 6038839 w 7467600"/>
              <a:gd name="connsiteY272" fmla="*/ 4764474 h 6858000"/>
              <a:gd name="connsiteX273" fmla="*/ 6038706 w 7467600"/>
              <a:gd name="connsiteY273" fmla="*/ 4763847 h 6858000"/>
              <a:gd name="connsiteX274" fmla="*/ 6037784 w 7467600"/>
              <a:gd name="connsiteY274" fmla="*/ 4764270 h 6858000"/>
              <a:gd name="connsiteX275" fmla="*/ 6038839 w 7467600"/>
              <a:gd name="connsiteY275" fmla="*/ 4764474 h 6858000"/>
              <a:gd name="connsiteX276" fmla="*/ 6040338 w 7467600"/>
              <a:gd name="connsiteY276" fmla="*/ 4771418 h 6858000"/>
              <a:gd name="connsiteX277" fmla="*/ 6024488 w 7467600"/>
              <a:gd name="connsiteY277" fmla="*/ 4809903 h 6858000"/>
              <a:gd name="connsiteX278" fmla="*/ 5599771 w 7467600"/>
              <a:gd name="connsiteY278" fmla="*/ 5509652 h 6858000"/>
              <a:gd name="connsiteX279" fmla="*/ 5548843 w 7467600"/>
              <a:gd name="connsiteY279" fmla="*/ 5563845 h 6858000"/>
              <a:gd name="connsiteX280" fmla="*/ 5940952 w 7467600"/>
              <a:gd name="connsiteY280" fmla="*/ 6250028 h 6858000"/>
              <a:gd name="connsiteX281" fmla="*/ 6043441 w 7467600"/>
              <a:gd name="connsiteY281" fmla="*/ 6665847 h 6858000"/>
              <a:gd name="connsiteX282" fmla="*/ 6093432 w 7467600"/>
              <a:gd name="connsiteY282" fmla="*/ 6858000 h 6858000"/>
              <a:gd name="connsiteX283" fmla="*/ 6034344 w 7467600"/>
              <a:gd name="connsiteY283" fmla="*/ 6858000 h 6858000"/>
              <a:gd name="connsiteX284" fmla="*/ 6026679 w 7467600"/>
              <a:gd name="connsiteY284" fmla="*/ 6836959 h 6858000"/>
              <a:gd name="connsiteX285" fmla="*/ 5800441 w 7467600"/>
              <a:gd name="connsiteY285" fmla="*/ 6335286 h 6858000"/>
              <a:gd name="connsiteX286" fmla="*/ 5526562 w 7467600"/>
              <a:gd name="connsiteY286" fmla="*/ 5705388 h 6858000"/>
              <a:gd name="connsiteX287" fmla="*/ 5519640 w 7467600"/>
              <a:gd name="connsiteY287" fmla="*/ 5683774 h 6858000"/>
              <a:gd name="connsiteX288" fmla="*/ 5844559 w 7467600"/>
              <a:gd name="connsiteY288" fmla="*/ 6553349 h 6858000"/>
              <a:gd name="connsiteX289" fmla="*/ 5975994 w 7467600"/>
              <a:gd name="connsiteY289" fmla="*/ 6858000 h 6858000"/>
              <a:gd name="connsiteX290" fmla="*/ 5898547 w 7467600"/>
              <a:gd name="connsiteY290" fmla="*/ 6858000 h 6858000"/>
              <a:gd name="connsiteX291" fmla="*/ 5682041 w 7467600"/>
              <a:gd name="connsiteY291" fmla="*/ 6355860 h 6858000"/>
              <a:gd name="connsiteX292" fmla="*/ 5461758 w 7467600"/>
              <a:gd name="connsiteY292" fmla="*/ 5820220 h 6858000"/>
              <a:gd name="connsiteX293" fmla="*/ 5237282 w 7467600"/>
              <a:gd name="connsiteY293" fmla="*/ 6579086 h 6858000"/>
              <a:gd name="connsiteX294" fmla="*/ 5115009 w 7467600"/>
              <a:gd name="connsiteY294" fmla="*/ 6858000 h 6858000"/>
              <a:gd name="connsiteX295" fmla="*/ 5028074 w 7467600"/>
              <a:gd name="connsiteY295" fmla="*/ 6858000 h 6858000"/>
              <a:gd name="connsiteX296" fmla="*/ 5079508 w 7467600"/>
              <a:gd name="connsiteY296" fmla="*/ 6749074 h 6858000"/>
              <a:gd name="connsiteX297" fmla="*/ 5371846 w 7467600"/>
              <a:gd name="connsiteY297" fmla="*/ 5924413 h 6858000"/>
              <a:gd name="connsiteX298" fmla="*/ 5270512 w 7467600"/>
              <a:gd name="connsiteY298" fmla="*/ 6138975 h 6858000"/>
              <a:gd name="connsiteX299" fmla="*/ 5062409 w 7467600"/>
              <a:gd name="connsiteY299" fmla="*/ 6653544 h 6858000"/>
              <a:gd name="connsiteX300" fmla="*/ 5036628 w 7467600"/>
              <a:gd name="connsiteY300" fmla="*/ 6754247 h 6858000"/>
              <a:gd name="connsiteX301" fmla="*/ 5009112 w 7467600"/>
              <a:gd name="connsiteY301" fmla="*/ 6858000 h 6858000"/>
              <a:gd name="connsiteX302" fmla="*/ 4976679 w 7467600"/>
              <a:gd name="connsiteY302" fmla="*/ 6858000 h 6858000"/>
              <a:gd name="connsiteX303" fmla="*/ 5006537 w 7467600"/>
              <a:gd name="connsiteY303" fmla="*/ 6747068 h 6858000"/>
              <a:gd name="connsiteX304" fmla="*/ 5032723 w 7467600"/>
              <a:gd name="connsiteY304" fmla="*/ 6644957 h 6858000"/>
              <a:gd name="connsiteX305" fmla="*/ 5242949 w 7467600"/>
              <a:gd name="connsiteY305" fmla="*/ 6125175 h 6858000"/>
              <a:gd name="connsiteX306" fmla="*/ 5286321 w 7467600"/>
              <a:gd name="connsiteY306" fmla="*/ 6033555 h 6858000"/>
              <a:gd name="connsiteX307" fmla="*/ 5008210 w 7467600"/>
              <a:gd name="connsiteY307" fmla="*/ 6649194 h 6858000"/>
              <a:gd name="connsiteX308" fmla="*/ 4986321 w 7467600"/>
              <a:gd name="connsiteY308" fmla="*/ 6765687 h 6858000"/>
              <a:gd name="connsiteX309" fmla="*/ 4973474 w 7467600"/>
              <a:gd name="connsiteY309" fmla="*/ 6858000 h 6858000"/>
              <a:gd name="connsiteX310" fmla="*/ 4907178 w 7467600"/>
              <a:gd name="connsiteY310" fmla="*/ 6858000 h 6858000"/>
              <a:gd name="connsiteX311" fmla="*/ 4910810 w 7467600"/>
              <a:gd name="connsiteY311" fmla="*/ 6829660 h 6858000"/>
              <a:gd name="connsiteX312" fmla="*/ 4987461 w 7467600"/>
              <a:gd name="connsiteY312" fmla="*/ 6432994 h 6858000"/>
              <a:gd name="connsiteX313" fmla="*/ 5179262 w 7467600"/>
              <a:gd name="connsiteY313" fmla="*/ 6035044 h 6858000"/>
              <a:gd name="connsiteX314" fmla="*/ 4689678 w 7467600"/>
              <a:gd name="connsiteY314" fmla="*/ 6440241 h 6858000"/>
              <a:gd name="connsiteX315" fmla="*/ 4477543 w 7467600"/>
              <a:gd name="connsiteY315" fmla="*/ 6674836 h 6858000"/>
              <a:gd name="connsiteX316" fmla="*/ 4329957 w 7467600"/>
              <a:gd name="connsiteY316" fmla="*/ 6858000 h 6858000"/>
              <a:gd name="connsiteX317" fmla="*/ 4218595 w 7467600"/>
              <a:gd name="connsiteY317" fmla="*/ 6858000 h 6858000"/>
              <a:gd name="connsiteX318" fmla="*/ 4368888 w 7467600"/>
              <a:gd name="connsiteY318" fmla="*/ 6668412 h 6858000"/>
              <a:gd name="connsiteX319" fmla="*/ 4563091 w 7467600"/>
              <a:gd name="connsiteY319" fmla="*/ 6442508 h 6858000"/>
              <a:gd name="connsiteX320" fmla="*/ 5387324 w 7467600"/>
              <a:gd name="connsiteY320" fmla="*/ 5705830 h 6858000"/>
              <a:gd name="connsiteX321" fmla="*/ 5073620 w 7467600"/>
              <a:gd name="connsiteY321" fmla="*/ 5955437 h 6858000"/>
              <a:gd name="connsiteX322" fmla="*/ 4689789 w 7467600"/>
              <a:gd name="connsiteY322" fmla="*/ 6268382 h 6858000"/>
              <a:gd name="connsiteX323" fmla="*/ 4418722 w 7467600"/>
              <a:gd name="connsiteY323" fmla="*/ 6570886 h 6858000"/>
              <a:gd name="connsiteX324" fmla="*/ 4214944 w 7467600"/>
              <a:gd name="connsiteY324" fmla="*/ 6858000 h 6858000"/>
              <a:gd name="connsiteX325" fmla="*/ 4177898 w 7467600"/>
              <a:gd name="connsiteY325" fmla="*/ 6858000 h 6858000"/>
              <a:gd name="connsiteX326" fmla="*/ 4391597 w 7467600"/>
              <a:gd name="connsiteY326" fmla="*/ 6556370 h 6858000"/>
              <a:gd name="connsiteX327" fmla="*/ 4668889 w 7467600"/>
              <a:gd name="connsiteY327" fmla="*/ 6246399 h 6858000"/>
              <a:gd name="connsiteX328" fmla="*/ 5055427 w 7467600"/>
              <a:gd name="connsiteY328" fmla="*/ 5931476 h 6858000"/>
              <a:gd name="connsiteX329" fmla="*/ 5371814 w 7467600"/>
              <a:gd name="connsiteY329" fmla="*/ 5678975 h 6858000"/>
              <a:gd name="connsiteX330" fmla="*/ 4987918 w 7467600"/>
              <a:gd name="connsiteY330" fmla="*/ 5838701 h 6858000"/>
              <a:gd name="connsiteX331" fmla="*/ 4317146 w 7467600"/>
              <a:gd name="connsiteY331" fmla="*/ 6587716 h 6858000"/>
              <a:gd name="connsiteX332" fmla="*/ 4171627 w 7467600"/>
              <a:gd name="connsiteY332" fmla="*/ 6858000 h 6858000"/>
              <a:gd name="connsiteX333" fmla="*/ 4081585 w 7467600"/>
              <a:gd name="connsiteY333" fmla="*/ 6858000 h 6858000"/>
              <a:gd name="connsiteX334" fmla="*/ 4238603 w 7467600"/>
              <a:gd name="connsiteY334" fmla="*/ 6559341 h 6858000"/>
              <a:gd name="connsiteX335" fmla="*/ 4778333 w 7467600"/>
              <a:gd name="connsiteY335" fmla="*/ 5873626 h 6858000"/>
              <a:gd name="connsiteX336" fmla="*/ 5414185 w 7467600"/>
              <a:gd name="connsiteY336" fmla="*/ 5573882 h 6858000"/>
              <a:gd name="connsiteX337" fmla="*/ 5959648 w 7467600"/>
              <a:gd name="connsiteY337" fmla="*/ 4760797 h 6858000"/>
              <a:gd name="connsiteX338" fmla="*/ 5355019 w 7467600"/>
              <a:gd name="connsiteY338" fmla="*/ 4734672 h 6858000"/>
              <a:gd name="connsiteX339" fmla="*/ 5083565 w 7467600"/>
              <a:gd name="connsiteY339" fmla="*/ 5179121 h 6858000"/>
              <a:gd name="connsiteX340" fmla="*/ 4713577 w 7467600"/>
              <a:gd name="connsiteY340" fmla="*/ 5616803 h 6858000"/>
              <a:gd name="connsiteX341" fmla="*/ 3989559 w 7467600"/>
              <a:gd name="connsiteY341" fmla="*/ 6145945 h 6858000"/>
              <a:gd name="connsiteX342" fmla="*/ 3939824 w 7467600"/>
              <a:gd name="connsiteY342" fmla="*/ 6066900 h 6858000"/>
              <a:gd name="connsiteX343" fmla="*/ 4584537 w 7467600"/>
              <a:gd name="connsiteY343" fmla="*/ 5324826 h 6858000"/>
              <a:gd name="connsiteX344" fmla="*/ 5037105 w 7467600"/>
              <a:gd name="connsiteY344" fmla="*/ 5088765 h 6858000"/>
              <a:gd name="connsiteX345" fmla="*/ 5039930 w 7467600"/>
              <a:gd name="connsiteY345" fmla="*/ 5089585 h 6858000"/>
              <a:gd name="connsiteX346" fmla="*/ 5263764 w 7467600"/>
              <a:gd name="connsiteY346" fmla="*/ 4735525 h 6858000"/>
              <a:gd name="connsiteX347" fmla="*/ 4086300 w 7467600"/>
              <a:gd name="connsiteY347" fmla="*/ 4884599 h 6858000"/>
              <a:gd name="connsiteX348" fmla="*/ 4085485 w 7467600"/>
              <a:gd name="connsiteY348" fmla="*/ 4899070 h 6858000"/>
              <a:gd name="connsiteX349" fmla="*/ 3871915 w 7467600"/>
              <a:gd name="connsiteY349" fmla="*/ 5253645 h 6858000"/>
              <a:gd name="connsiteX350" fmla="*/ 3799374 w 7467600"/>
              <a:gd name="connsiteY350" fmla="*/ 5466127 h 6858000"/>
              <a:gd name="connsiteX351" fmla="*/ 3498850 w 7467600"/>
              <a:gd name="connsiteY351" fmla="*/ 6661888 h 6858000"/>
              <a:gd name="connsiteX352" fmla="*/ 3399216 w 7467600"/>
              <a:gd name="connsiteY352" fmla="*/ 6858000 h 6858000"/>
              <a:gd name="connsiteX353" fmla="*/ 3303688 w 7467600"/>
              <a:gd name="connsiteY353" fmla="*/ 6858000 h 6858000"/>
              <a:gd name="connsiteX354" fmla="*/ 3391774 w 7467600"/>
              <a:gd name="connsiteY354" fmla="*/ 6697181 h 6858000"/>
              <a:gd name="connsiteX355" fmla="*/ 3735540 w 7467600"/>
              <a:gd name="connsiteY355" fmla="*/ 5546923 h 6858000"/>
              <a:gd name="connsiteX356" fmla="*/ 3729438 w 7467600"/>
              <a:gd name="connsiteY356" fmla="*/ 5569058 h 6858000"/>
              <a:gd name="connsiteX357" fmla="*/ 3707782 w 7467600"/>
              <a:gd name="connsiteY357" fmla="*/ 5644908 h 6858000"/>
              <a:gd name="connsiteX358" fmla="*/ 3583827 w 7467600"/>
              <a:gd name="connsiteY358" fmla="*/ 6039215 h 6858000"/>
              <a:gd name="connsiteX359" fmla="*/ 3547861 w 7467600"/>
              <a:gd name="connsiteY359" fmla="*/ 6129609 h 6858000"/>
              <a:gd name="connsiteX360" fmla="*/ 3490905 w 7467600"/>
              <a:gd name="connsiteY360" fmla="*/ 6277660 h 6858000"/>
              <a:gd name="connsiteX361" fmla="*/ 3455859 w 7467600"/>
              <a:gd name="connsiteY361" fmla="*/ 6391301 h 6858000"/>
              <a:gd name="connsiteX362" fmla="*/ 3429112 w 7467600"/>
              <a:gd name="connsiteY362" fmla="*/ 6479469 h 6858000"/>
              <a:gd name="connsiteX363" fmla="*/ 3304862 w 7467600"/>
              <a:gd name="connsiteY363" fmla="*/ 6796476 h 6858000"/>
              <a:gd name="connsiteX364" fmla="*/ 3276071 w 7467600"/>
              <a:gd name="connsiteY364" fmla="*/ 6858000 h 6858000"/>
              <a:gd name="connsiteX365" fmla="*/ 3240805 w 7467600"/>
              <a:gd name="connsiteY365" fmla="*/ 6858000 h 6858000"/>
              <a:gd name="connsiteX366" fmla="*/ 3275917 w 7467600"/>
              <a:gd name="connsiteY366" fmla="*/ 6783192 h 6858000"/>
              <a:gd name="connsiteX367" fmla="*/ 3399358 w 7467600"/>
              <a:gd name="connsiteY367" fmla="*/ 6469011 h 6858000"/>
              <a:gd name="connsiteX368" fmla="*/ 3425650 w 7467600"/>
              <a:gd name="connsiteY368" fmla="*/ 6381333 h 6858000"/>
              <a:gd name="connsiteX369" fmla="*/ 3460661 w 7467600"/>
              <a:gd name="connsiteY369" fmla="*/ 6266763 h 6858000"/>
              <a:gd name="connsiteX370" fmla="*/ 3518021 w 7467600"/>
              <a:gd name="connsiteY370" fmla="*/ 6117298 h 6858000"/>
              <a:gd name="connsiteX371" fmla="*/ 3554035 w 7467600"/>
              <a:gd name="connsiteY371" fmla="*/ 6027832 h 6858000"/>
              <a:gd name="connsiteX372" fmla="*/ 3677174 w 7467600"/>
              <a:gd name="connsiteY372" fmla="*/ 5636351 h 6858000"/>
              <a:gd name="connsiteX373" fmla="*/ 3698819 w 7467600"/>
              <a:gd name="connsiteY373" fmla="*/ 5560503 h 6858000"/>
              <a:gd name="connsiteX374" fmla="*/ 3702094 w 7467600"/>
              <a:gd name="connsiteY374" fmla="*/ 5549194 h 6858000"/>
              <a:gd name="connsiteX375" fmla="*/ 3398355 w 7467600"/>
              <a:gd name="connsiteY375" fmla="*/ 6094603 h 6858000"/>
              <a:gd name="connsiteX376" fmla="*/ 3193941 w 7467600"/>
              <a:gd name="connsiteY376" fmla="*/ 6798775 h 6858000"/>
              <a:gd name="connsiteX377" fmla="*/ 3184140 w 7467600"/>
              <a:gd name="connsiteY377" fmla="*/ 6858000 h 6858000"/>
              <a:gd name="connsiteX378" fmla="*/ 3099978 w 7467600"/>
              <a:gd name="connsiteY378" fmla="*/ 6858000 h 6858000"/>
              <a:gd name="connsiteX379" fmla="*/ 3101556 w 7467600"/>
              <a:gd name="connsiteY379" fmla="*/ 6843337 h 6858000"/>
              <a:gd name="connsiteX380" fmla="*/ 3370162 w 7467600"/>
              <a:gd name="connsiteY380" fmla="*/ 5785550 h 6858000"/>
              <a:gd name="connsiteX381" fmla="*/ 3746477 w 7467600"/>
              <a:gd name="connsiteY381" fmla="*/ 5377889 h 6858000"/>
              <a:gd name="connsiteX382" fmla="*/ 3863399 w 7467600"/>
              <a:gd name="connsiteY382" fmla="*/ 5087257 h 6858000"/>
              <a:gd name="connsiteX383" fmla="*/ 3968712 w 7467600"/>
              <a:gd name="connsiteY383" fmla="*/ 4913989 h 6858000"/>
              <a:gd name="connsiteX384" fmla="*/ 2792390 w 7467600"/>
              <a:gd name="connsiteY384" fmla="*/ 5382974 h 6858000"/>
              <a:gd name="connsiteX385" fmla="*/ 2714982 w 7467600"/>
              <a:gd name="connsiteY385" fmla="*/ 5427051 h 6858000"/>
              <a:gd name="connsiteX386" fmla="*/ 2813361 w 7467600"/>
              <a:gd name="connsiteY386" fmla="*/ 6023912 h 6858000"/>
              <a:gd name="connsiteX387" fmla="*/ 2688430 w 7467600"/>
              <a:gd name="connsiteY387" fmla="*/ 6801564 h 6858000"/>
              <a:gd name="connsiteX388" fmla="*/ 2629626 w 7467600"/>
              <a:gd name="connsiteY388" fmla="*/ 6763394 h 6858000"/>
              <a:gd name="connsiteX389" fmla="*/ 2565328 w 7467600"/>
              <a:gd name="connsiteY389" fmla="*/ 5516399 h 6858000"/>
              <a:gd name="connsiteX390" fmla="*/ 1922999 w 7467600"/>
              <a:gd name="connsiteY390" fmla="*/ 5980343 h 6858000"/>
              <a:gd name="connsiteX391" fmla="*/ 1950261 w 7467600"/>
              <a:gd name="connsiteY391" fmla="*/ 6405858 h 6858000"/>
              <a:gd name="connsiteX392" fmla="*/ 2365554 w 7467600"/>
              <a:gd name="connsiteY392" fmla="*/ 6759107 h 6858000"/>
              <a:gd name="connsiteX393" fmla="*/ 2424142 w 7467600"/>
              <a:gd name="connsiteY393" fmla="*/ 6858000 h 6858000"/>
              <a:gd name="connsiteX394" fmla="*/ 2395994 w 7467600"/>
              <a:gd name="connsiteY394" fmla="*/ 6858000 h 6858000"/>
              <a:gd name="connsiteX395" fmla="*/ 2392863 w 7467600"/>
              <a:gd name="connsiteY395" fmla="*/ 6852964 h 6858000"/>
              <a:gd name="connsiteX396" fmla="*/ 2017589 w 7467600"/>
              <a:gd name="connsiteY396" fmla="*/ 6493982 h 6858000"/>
              <a:gd name="connsiteX397" fmla="*/ 2147336 w 7467600"/>
              <a:gd name="connsiteY397" fmla="*/ 6594052 h 6858000"/>
              <a:gd name="connsiteX398" fmla="*/ 2207047 w 7467600"/>
              <a:gd name="connsiteY398" fmla="*/ 6654540 h 6858000"/>
              <a:gd name="connsiteX399" fmla="*/ 2299106 w 7467600"/>
              <a:gd name="connsiteY399" fmla="*/ 6778931 h 6858000"/>
              <a:gd name="connsiteX400" fmla="*/ 2314430 w 7467600"/>
              <a:gd name="connsiteY400" fmla="*/ 6801144 h 6858000"/>
              <a:gd name="connsiteX401" fmla="*/ 2352406 w 7467600"/>
              <a:gd name="connsiteY401" fmla="*/ 6858000 h 6858000"/>
              <a:gd name="connsiteX402" fmla="*/ 2314492 w 7467600"/>
              <a:gd name="connsiteY402" fmla="*/ 6858000 h 6858000"/>
              <a:gd name="connsiteX403" fmla="*/ 2288095 w 7467600"/>
              <a:gd name="connsiteY403" fmla="*/ 6818030 h 6858000"/>
              <a:gd name="connsiteX404" fmla="*/ 2272768 w 7467600"/>
              <a:gd name="connsiteY404" fmla="*/ 6795822 h 6858000"/>
              <a:gd name="connsiteX405" fmla="*/ 2182715 w 7467600"/>
              <a:gd name="connsiteY405" fmla="*/ 6675071 h 6858000"/>
              <a:gd name="connsiteX406" fmla="*/ 2032061 w 7467600"/>
              <a:gd name="connsiteY406" fmla="*/ 6541380 h 6858000"/>
              <a:gd name="connsiteX407" fmla="*/ 2257220 w 7467600"/>
              <a:gd name="connsiteY407" fmla="*/ 6826257 h 6858000"/>
              <a:gd name="connsiteX408" fmla="*/ 2281324 w 7467600"/>
              <a:gd name="connsiteY408" fmla="*/ 6858000 h 6858000"/>
              <a:gd name="connsiteX409" fmla="*/ 2242860 w 7467600"/>
              <a:gd name="connsiteY409" fmla="*/ 6858000 h 6858000"/>
              <a:gd name="connsiteX410" fmla="*/ 2232818 w 7467600"/>
              <a:gd name="connsiteY410" fmla="*/ 6844926 h 6858000"/>
              <a:gd name="connsiteX411" fmla="*/ 1990172 w 7467600"/>
              <a:gd name="connsiteY411" fmla="*/ 6542121 h 6858000"/>
              <a:gd name="connsiteX412" fmla="*/ 2124090 w 7467600"/>
              <a:gd name="connsiteY412" fmla="*/ 6761017 h 6858000"/>
              <a:gd name="connsiteX413" fmla="*/ 2200380 w 7467600"/>
              <a:gd name="connsiteY413" fmla="*/ 6858000 h 6858000"/>
              <a:gd name="connsiteX414" fmla="*/ 2147507 w 7467600"/>
              <a:gd name="connsiteY414" fmla="*/ 6858000 h 6858000"/>
              <a:gd name="connsiteX415" fmla="*/ 2070668 w 7467600"/>
              <a:gd name="connsiteY415" fmla="*/ 6761520 h 6858000"/>
              <a:gd name="connsiteX416" fmla="*/ 1975142 w 7467600"/>
              <a:gd name="connsiteY416" fmla="*/ 6585570 h 6858000"/>
              <a:gd name="connsiteX417" fmla="*/ 2050035 w 7467600"/>
              <a:gd name="connsiteY417" fmla="*/ 6813345 h 6858000"/>
              <a:gd name="connsiteX418" fmla="*/ 2063025 w 7467600"/>
              <a:gd name="connsiteY418" fmla="*/ 6858000 h 6858000"/>
              <a:gd name="connsiteX419" fmla="*/ 2021675 w 7467600"/>
              <a:gd name="connsiteY419" fmla="*/ 6858000 h 6858000"/>
              <a:gd name="connsiteX420" fmla="*/ 2019308 w 7467600"/>
              <a:gd name="connsiteY420" fmla="*/ 6847118 h 6858000"/>
              <a:gd name="connsiteX421" fmla="*/ 1938835 w 7467600"/>
              <a:gd name="connsiteY421" fmla="*/ 6551160 h 6858000"/>
              <a:gd name="connsiteX422" fmla="*/ 1953230 w 7467600"/>
              <a:gd name="connsiteY422" fmla="*/ 6759699 h 6858000"/>
              <a:gd name="connsiteX423" fmla="*/ 1956763 w 7467600"/>
              <a:gd name="connsiteY423" fmla="*/ 6778191 h 6858000"/>
              <a:gd name="connsiteX424" fmla="*/ 1967925 w 7467600"/>
              <a:gd name="connsiteY424" fmla="*/ 6858000 h 6858000"/>
              <a:gd name="connsiteX425" fmla="*/ 1936622 w 7467600"/>
              <a:gd name="connsiteY425" fmla="*/ 6858000 h 6858000"/>
              <a:gd name="connsiteX426" fmla="*/ 1926261 w 7467600"/>
              <a:gd name="connsiteY426" fmla="*/ 6784064 h 6858000"/>
              <a:gd name="connsiteX427" fmla="*/ 1922724 w 7467600"/>
              <a:gd name="connsiteY427" fmla="*/ 6765577 h 6858000"/>
              <a:gd name="connsiteX428" fmla="*/ 1904650 w 7467600"/>
              <a:gd name="connsiteY428" fmla="*/ 6639616 h 6858000"/>
              <a:gd name="connsiteX429" fmla="*/ 1885273 w 7467600"/>
              <a:gd name="connsiteY429" fmla="*/ 6858000 h 6858000"/>
              <a:gd name="connsiteX430" fmla="*/ 1854363 w 7467600"/>
              <a:gd name="connsiteY430" fmla="*/ 6858000 h 6858000"/>
              <a:gd name="connsiteX431" fmla="*/ 1880391 w 7467600"/>
              <a:gd name="connsiteY431" fmla="*/ 6603796 h 6858000"/>
              <a:gd name="connsiteX432" fmla="*/ 1818273 w 7467600"/>
              <a:gd name="connsiteY432" fmla="*/ 6715729 h 6858000"/>
              <a:gd name="connsiteX433" fmla="*/ 1794691 w 7467600"/>
              <a:gd name="connsiteY433" fmla="*/ 6843239 h 6858000"/>
              <a:gd name="connsiteX434" fmla="*/ 1794914 w 7467600"/>
              <a:gd name="connsiteY434" fmla="*/ 6858000 h 6858000"/>
              <a:gd name="connsiteX435" fmla="*/ 1746128 w 7467600"/>
              <a:gd name="connsiteY435" fmla="*/ 6858000 h 6858000"/>
              <a:gd name="connsiteX436" fmla="*/ 1753934 w 7467600"/>
              <a:gd name="connsiteY436" fmla="*/ 6724796 h 6858000"/>
              <a:gd name="connsiteX437" fmla="*/ 1792053 w 7467600"/>
              <a:gd name="connsiteY437" fmla="*/ 6572396 h 6858000"/>
              <a:gd name="connsiteX438" fmla="*/ 1862248 w 7467600"/>
              <a:gd name="connsiteY438" fmla="*/ 6266397 h 6858000"/>
              <a:gd name="connsiteX439" fmla="*/ 1862250 w 7467600"/>
              <a:gd name="connsiteY439" fmla="*/ 6033531 h 6858000"/>
              <a:gd name="connsiteX440" fmla="*/ 1211999 w 7467600"/>
              <a:gd name="connsiteY440" fmla="*/ 6683610 h 6858000"/>
              <a:gd name="connsiteX441" fmla="*/ 1213266 w 7467600"/>
              <a:gd name="connsiteY441" fmla="*/ 6691947 h 6858000"/>
              <a:gd name="connsiteX442" fmla="*/ 1203370 w 7467600"/>
              <a:gd name="connsiteY442" fmla="*/ 6850676 h 6858000"/>
              <a:gd name="connsiteX443" fmla="*/ 1203671 w 7467600"/>
              <a:gd name="connsiteY443" fmla="*/ 6858000 h 6858000"/>
              <a:gd name="connsiteX444" fmla="*/ 1143180 w 7467600"/>
              <a:gd name="connsiteY444" fmla="*/ 6858000 h 6858000"/>
              <a:gd name="connsiteX445" fmla="*/ 1142176 w 7467600"/>
              <a:gd name="connsiteY445" fmla="*/ 6766045 h 6858000"/>
              <a:gd name="connsiteX446" fmla="*/ 1067484 w 7467600"/>
              <a:gd name="connsiteY446" fmla="*/ 6858000 h 6858000"/>
              <a:gd name="connsiteX447" fmla="*/ 953928 w 7467600"/>
              <a:gd name="connsiteY447" fmla="*/ 6858000 h 6858000"/>
              <a:gd name="connsiteX448" fmla="*/ 959715 w 7467600"/>
              <a:gd name="connsiteY448" fmla="*/ 6850185 h 6858000"/>
              <a:gd name="connsiteX449" fmla="*/ 1483788 w 7467600"/>
              <a:gd name="connsiteY449" fmla="*/ 6259174 h 6858000"/>
              <a:gd name="connsiteX450" fmla="*/ 1100671 w 7467600"/>
              <a:gd name="connsiteY450" fmla="*/ 6252137 h 6858000"/>
              <a:gd name="connsiteX451" fmla="*/ 1090144 w 7467600"/>
              <a:gd name="connsiteY451" fmla="*/ 6256748 h 6858000"/>
              <a:gd name="connsiteX452" fmla="*/ 1095872 w 7467600"/>
              <a:gd name="connsiteY452" fmla="*/ 6271892 h 6858000"/>
              <a:gd name="connsiteX453" fmla="*/ 262785 w 7467600"/>
              <a:gd name="connsiteY453" fmla="*/ 6845450 h 6858000"/>
              <a:gd name="connsiteX454" fmla="*/ 209968 w 7467600"/>
              <a:gd name="connsiteY454" fmla="*/ 6770713 h 6858000"/>
              <a:gd name="connsiteX455" fmla="*/ 873460 w 7467600"/>
              <a:gd name="connsiteY455" fmla="*/ 6253768 h 6858000"/>
              <a:gd name="connsiteX456" fmla="*/ 192686 w 7467600"/>
              <a:gd name="connsiteY456" fmla="*/ 5849257 h 6858000"/>
              <a:gd name="connsiteX457" fmla="*/ 4696 w 7467600"/>
              <a:gd name="connsiteY457" fmla="*/ 5697668 h 6858000"/>
              <a:gd name="connsiteX458" fmla="*/ 0 w 7467600"/>
              <a:gd name="connsiteY458" fmla="*/ 5689984 h 6858000"/>
              <a:gd name="connsiteX459" fmla="*/ 0 w 7467600"/>
              <a:gd name="connsiteY459" fmla="*/ 5513472 h 6858000"/>
              <a:gd name="connsiteX460" fmla="*/ 174101 w 7467600"/>
              <a:gd name="connsiteY460" fmla="*/ 5620277 h 6858000"/>
              <a:gd name="connsiteX461" fmla="*/ 891800 w 7467600"/>
              <a:gd name="connsiteY461" fmla="*/ 6036935 h 6858000"/>
              <a:gd name="connsiteX462" fmla="*/ 1072219 w 7467600"/>
              <a:gd name="connsiteY462" fmla="*/ 6169443 h 6858000"/>
              <a:gd name="connsiteX463" fmla="*/ 1074117 w 7467600"/>
              <a:gd name="connsiteY463" fmla="*/ 6170301 h 6858000"/>
              <a:gd name="connsiteX464" fmla="*/ 1083114 w 7467600"/>
              <a:gd name="connsiteY464" fmla="*/ 6174131 h 6858000"/>
              <a:gd name="connsiteX465" fmla="*/ 1543010 w 7467600"/>
              <a:gd name="connsiteY465" fmla="*/ 6191140 h 6858000"/>
              <a:gd name="connsiteX466" fmla="*/ 1551080 w 7467600"/>
              <a:gd name="connsiteY466" fmla="*/ 6195006 h 6858000"/>
              <a:gd name="connsiteX467" fmla="*/ 2345443 w 7467600"/>
              <a:gd name="connsiteY467" fmla="*/ 5549882 h 6858000"/>
              <a:gd name="connsiteX468" fmla="*/ 1721499 w 7467600"/>
              <a:gd name="connsiteY468" fmla="*/ 5599969 h 6858000"/>
              <a:gd name="connsiteX469" fmla="*/ 767716 w 7467600"/>
              <a:gd name="connsiteY469" fmla="*/ 5472768 h 6858000"/>
              <a:gd name="connsiteX470" fmla="*/ 722147 w 7467600"/>
              <a:gd name="connsiteY470" fmla="*/ 5393091 h 6858000"/>
              <a:gd name="connsiteX471" fmla="*/ 1485552 w 7467600"/>
              <a:gd name="connsiteY471" fmla="*/ 5313202 h 6858000"/>
              <a:gd name="connsiteX472" fmla="*/ 2143004 w 7467600"/>
              <a:gd name="connsiteY472" fmla="*/ 5402420 h 6858000"/>
              <a:gd name="connsiteX473" fmla="*/ 1933391 w 7467600"/>
              <a:gd name="connsiteY473" fmla="*/ 5156971 h 6858000"/>
              <a:gd name="connsiteX474" fmla="*/ 1827118 w 7467600"/>
              <a:gd name="connsiteY474" fmla="*/ 4968410 h 6858000"/>
              <a:gd name="connsiteX475" fmla="*/ 1837349 w 7467600"/>
              <a:gd name="connsiteY475" fmla="*/ 4956357 h 6858000"/>
              <a:gd name="connsiteX476" fmla="*/ 2162835 w 7467600"/>
              <a:gd name="connsiteY476" fmla="*/ 5187853 h 6858000"/>
              <a:gd name="connsiteX477" fmla="*/ 2257167 w 7467600"/>
              <a:gd name="connsiteY477" fmla="*/ 5462123 h 6858000"/>
              <a:gd name="connsiteX478" fmla="*/ 2261598 w 7467600"/>
              <a:gd name="connsiteY478" fmla="*/ 5467998 h 6858000"/>
              <a:gd name="connsiteX479" fmla="*/ 2437177 w 7467600"/>
              <a:gd name="connsiteY479" fmla="*/ 5479608 h 6858000"/>
              <a:gd name="connsiteX480" fmla="*/ 2445247 w 7467600"/>
              <a:gd name="connsiteY480" fmla="*/ 5483476 h 6858000"/>
              <a:gd name="connsiteX481" fmla="*/ 2743626 w 7467600"/>
              <a:gd name="connsiteY481" fmla="*/ 5304819 h 6858000"/>
              <a:gd name="connsiteX482" fmla="*/ 3048102 w 7467600"/>
              <a:gd name="connsiteY482" fmla="*/ 5150595 h 6858000"/>
              <a:gd name="connsiteX483" fmla="*/ 1799414 w 7467600"/>
              <a:gd name="connsiteY483" fmla="*/ 4694732 h 6858000"/>
              <a:gd name="connsiteX484" fmla="*/ 1771735 w 7467600"/>
              <a:gd name="connsiteY484" fmla="*/ 4619929 h 6858000"/>
              <a:gd name="connsiteX485" fmla="*/ 3104273 w 7467600"/>
              <a:gd name="connsiteY485" fmla="*/ 5076159 h 6858000"/>
              <a:gd name="connsiteX486" fmla="*/ 3113245 w 7467600"/>
              <a:gd name="connsiteY486" fmla="*/ 5090705 h 6858000"/>
              <a:gd name="connsiteX487" fmla="*/ 3126294 w 7467600"/>
              <a:gd name="connsiteY487" fmla="*/ 5114400 h 6858000"/>
              <a:gd name="connsiteX488" fmla="*/ 3937433 w 7467600"/>
              <a:gd name="connsiteY488" fmla="*/ 4830473 h 6858000"/>
              <a:gd name="connsiteX489" fmla="*/ 3590475 w 7467600"/>
              <a:gd name="connsiteY489" fmla="*/ 4597974 h 6858000"/>
              <a:gd name="connsiteX490" fmla="*/ 3100264 w 7467600"/>
              <a:gd name="connsiteY490" fmla="*/ 4579845 h 6858000"/>
              <a:gd name="connsiteX491" fmla="*/ 2183576 w 7467600"/>
              <a:gd name="connsiteY491" fmla="*/ 4227150 h 6858000"/>
              <a:gd name="connsiteX492" fmla="*/ 2151029 w 7467600"/>
              <a:gd name="connsiteY492" fmla="*/ 4146947 h 6858000"/>
              <a:gd name="connsiteX493" fmla="*/ 3563434 w 7467600"/>
              <a:gd name="connsiteY493" fmla="*/ 4469115 h 6858000"/>
              <a:gd name="connsiteX494" fmla="*/ 3177952 w 7467600"/>
              <a:gd name="connsiteY494" fmla="*/ 3657386 h 6858000"/>
              <a:gd name="connsiteX495" fmla="*/ 3189263 w 7467600"/>
              <a:gd name="connsiteY495" fmla="*/ 3625726 h 6858000"/>
              <a:gd name="connsiteX496" fmla="*/ 3560912 w 7467600"/>
              <a:gd name="connsiteY496" fmla="*/ 4079863 h 6858000"/>
              <a:gd name="connsiteX497" fmla="*/ 3626636 w 7467600"/>
              <a:gd name="connsiteY497" fmla="*/ 4512230 h 6858000"/>
              <a:gd name="connsiteX498" fmla="*/ 3653088 w 7467600"/>
              <a:gd name="connsiteY498" fmla="*/ 4521417 h 6858000"/>
              <a:gd name="connsiteX499" fmla="*/ 3988128 w 7467600"/>
              <a:gd name="connsiteY499" fmla="*/ 4817267 h 6858000"/>
              <a:gd name="connsiteX500" fmla="*/ 4830582 w 7467600"/>
              <a:gd name="connsiteY500" fmla="*/ 4676000 h 6858000"/>
              <a:gd name="connsiteX501" fmla="*/ 4830100 w 7467600"/>
              <a:gd name="connsiteY501" fmla="*/ 4675554 h 6858000"/>
              <a:gd name="connsiteX502" fmla="*/ 4036318 w 7467600"/>
              <a:gd name="connsiteY502" fmla="*/ 4147013 h 6858000"/>
              <a:gd name="connsiteX503" fmla="*/ 3432098 w 7467600"/>
              <a:gd name="connsiteY503" fmla="*/ 3537312 h 6858000"/>
              <a:gd name="connsiteX504" fmla="*/ 3446761 w 7467600"/>
              <a:gd name="connsiteY504" fmla="*/ 3461278 h 6858000"/>
              <a:gd name="connsiteX505" fmla="*/ 4419733 w 7467600"/>
              <a:gd name="connsiteY505" fmla="*/ 3963555 h 6858000"/>
              <a:gd name="connsiteX506" fmla="*/ 4781371 w 7467600"/>
              <a:gd name="connsiteY506" fmla="*/ 4458604 h 6858000"/>
              <a:gd name="connsiteX507" fmla="*/ 4780440 w 7467600"/>
              <a:gd name="connsiteY507" fmla="*/ 4470290 h 6858000"/>
              <a:gd name="connsiteX508" fmla="*/ 4898954 w 7467600"/>
              <a:gd name="connsiteY508" fmla="*/ 4662092 h 6858000"/>
              <a:gd name="connsiteX509" fmla="*/ 4900699 w 7467600"/>
              <a:gd name="connsiteY509" fmla="*/ 4670867 h 6858000"/>
              <a:gd name="connsiteX510" fmla="*/ 5714511 w 7467600"/>
              <a:gd name="connsiteY510" fmla="*/ 4663483 h 6858000"/>
              <a:gd name="connsiteX511" fmla="*/ 5464793 w 7467600"/>
              <a:gd name="connsiteY511" fmla="*/ 4393556 h 6858000"/>
              <a:gd name="connsiteX512" fmla="*/ 5461897 w 7467600"/>
              <a:gd name="connsiteY512" fmla="*/ 4390879 h 6858000"/>
              <a:gd name="connsiteX513" fmla="*/ 4294126 w 7467600"/>
              <a:gd name="connsiteY513" fmla="*/ 3303048 h 6858000"/>
              <a:gd name="connsiteX514" fmla="*/ 4305321 w 7467600"/>
              <a:gd name="connsiteY514" fmla="*/ 3256953 h 6858000"/>
              <a:gd name="connsiteX515" fmla="*/ 4949299 w 7467600"/>
              <a:gd name="connsiteY515" fmla="*/ 3766336 h 6858000"/>
              <a:gd name="connsiteX516" fmla="*/ 5291452 w 7467600"/>
              <a:gd name="connsiteY516" fmla="*/ 4076801 h 6858000"/>
              <a:gd name="connsiteX517" fmla="*/ 5434998 w 7467600"/>
              <a:gd name="connsiteY517" fmla="*/ 4254100 h 6858000"/>
              <a:gd name="connsiteX518" fmla="*/ 5351015 w 7467600"/>
              <a:gd name="connsiteY518" fmla="*/ 3760989 h 6858000"/>
              <a:gd name="connsiteX519" fmla="*/ 5413780 w 7467600"/>
              <a:gd name="connsiteY519" fmla="*/ 2966265 h 6858000"/>
              <a:gd name="connsiteX520" fmla="*/ 5425627 w 7467600"/>
              <a:gd name="connsiteY520" fmla="*/ 2954192 h 6858000"/>
              <a:gd name="connsiteX521" fmla="*/ 6604735 w 7467600"/>
              <a:gd name="connsiteY521" fmla="*/ 2041381 h 6858000"/>
              <a:gd name="connsiteX522" fmla="*/ 7204487 w 7467600"/>
              <a:gd name="connsiteY522" fmla="*/ 2742112 h 6858000"/>
              <a:gd name="connsiteX523" fmla="*/ 7131592 w 7467600"/>
              <a:gd name="connsiteY523" fmla="*/ 2672096 h 6858000"/>
              <a:gd name="connsiteX524" fmla="*/ 6996344 w 7467600"/>
              <a:gd name="connsiteY524" fmla="*/ 2518310 h 6858000"/>
              <a:gd name="connsiteX525" fmla="*/ 6735495 w 7467600"/>
              <a:gd name="connsiteY525" fmla="*/ 2196890 h 6858000"/>
              <a:gd name="connsiteX526" fmla="*/ 6721901 w 7467600"/>
              <a:gd name="connsiteY526" fmla="*/ 2179274 h 6858000"/>
              <a:gd name="connsiteX527" fmla="*/ 6604735 w 7467600"/>
              <a:gd name="connsiteY527" fmla="*/ 2041381 h 6858000"/>
              <a:gd name="connsiteX528" fmla="*/ 6591670 w 7467600"/>
              <a:gd name="connsiteY528" fmla="*/ 1988277 h 6858000"/>
              <a:gd name="connsiteX529" fmla="*/ 6747349 w 7467600"/>
              <a:gd name="connsiteY529" fmla="*/ 2160069 h 6858000"/>
              <a:gd name="connsiteX530" fmla="*/ 6760943 w 7467600"/>
              <a:gd name="connsiteY530" fmla="*/ 2177686 h 6858000"/>
              <a:gd name="connsiteX531" fmla="*/ 7021065 w 7467600"/>
              <a:gd name="connsiteY531" fmla="*/ 2498102 h 6858000"/>
              <a:gd name="connsiteX532" fmla="*/ 7155223 w 7467600"/>
              <a:gd name="connsiteY532" fmla="*/ 2650386 h 6858000"/>
              <a:gd name="connsiteX533" fmla="*/ 7203167 w 7467600"/>
              <a:gd name="connsiteY533" fmla="*/ 2697288 h 6858000"/>
              <a:gd name="connsiteX534" fmla="*/ 6937703 w 7467600"/>
              <a:gd name="connsiteY534" fmla="*/ 2321981 h 6858000"/>
              <a:gd name="connsiteX535" fmla="*/ 6591670 w 7467600"/>
              <a:gd name="connsiteY535" fmla="*/ 1988277 h 6858000"/>
              <a:gd name="connsiteX536" fmla="*/ 5798671 w 7467600"/>
              <a:gd name="connsiteY536" fmla="*/ 1981601 h 6858000"/>
              <a:gd name="connsiteX537" fmla="*/ 5754709 w 7467600"/>
              <a:gd name="connsiteY537" fmla="*/ 2071454 h 6858000"/>
              <a:gd name="connsiteX538" fmla="*/ 5763044 w 7467600"/>
              <a:gd name="connsiteY538" fmla="*/ 2842206 h 6858000"/>
              <a:gd name="connsiteX539" fmla="*/ 5764974 w 7467600"/>
              <a:gd name="connsiteY539" fmla="*/ 2799609 h 6858000"/>
              <a:gd name="connsiteX540" fmla="*/ 5767665 w 7467600"/>
              <a:gd name="connsiteY540" fmla="*/ 2666409 h 6858000"/>
              <a:gd name="connsiteX541" fmla="*/ 5763055 w 7467600"/>
              <a:gd name="connsiteY541" fmla="*/ 2579705 h 6858000"/>
              <a:gd name="connsiteX542" fmla="*/ 5758079 w 7467600"/>
              <a:gd name="connsiteY542" fmla="*/ 2492508 h 6858000"/>
              <a:gd name="connsiteX543" fmla="*/ 5779325 w 7467600"/>
              <a:gd name="connsiteY543" fmla="*/ 2197069 h 6858000"/>
              <a:gd name="connsiteX544" fmla="*/ 5798671 w 7467600"/>
              <a:gd name="connsiteY544" fmla="*/ 1981601 h 6858000"/>
              <a:gd name="connsiteX545" fmla="*/ 5829202 w 7467600"/>
              <a:gd name="connsiteY545" fmla="*/ 1971679 h 6858000"/>
              <a:gd name="connsiteX546" fmla="*/ 5809558 w 7467600"/>
              <a:gd name="connsiteY546" fmla="*/ 2198043 h 6858000"/>
              <a:gd name="connsiteX547" fmla="*/ 5788653 w 7467600"/>
              <a:gd name="connsiteY547" fmla="*/ 2489430 h 6858000"/>
              <a:gd name="connsiteX548" fmla="*/ 5793439 w 7467600"/>
              <a:gd name="connsiteY548" fmla="*/ 2575235 h 6858000"/>
              <a:gd name="connsiteX549" fmla="*/ 5796837 w 7467600"/>
              <a:gd name="connsiteY549" fmla="*/ 2637633 h 6858000"/>
              <a:gd name="connsiteX550" fmla="*/ 5818614 w 7467600"/>
              <a:gd name="connsiteY550" fmla="*/ 2473055 h 6858000"/>
              <a:gd name="connsiteX551" fmla="*/ 5829202 w 7467600"/>
              <a:gd name="connsiteY551" fmla="*/ 1971679 h 6858000"/>
              <a:gd name="connsiteX552" fmla="*/ 5911389 w 7467600"/>
              <a:gd name="connsiteY552" fmla="*/ 1898371 h 6858000"/>
              <a:gd name="connsiteX553" fmla="*/ 6237627 w 7467600"/>
              <a:gd name="connsiteY553" fmla="*/ 2231921 h 6858000"/>
              <a:gd name="connsiteX554" fmla="*/ 5911389 w 7467600"/>
              <a:gd name="connsiteY554" fmla="*/ 1898371 h 6858000"/>
              <a:gd name="connsiteX555" fmla="*/ 6944437 w 7467600"/>
              <a:gd name="connsiteY555" fmla="*/ 1575402 h 6858000"/>
              <a:gd name="connsiteX556" fmla="*/ 6304730 w 7467600"/>
              <a:gd name="connsiteY556" fmla="*/ 1766654 h 6858000"/>
              <a:gd name="connsiteX557" fmla="*/ 6944437 w 7467600"/>
              <a:gd name="connsiteY557" fmla="*/ 1575402 h 6858000"/>
              <a:gd name="connsiteX558" fmla="*/ 7019523 w 7467600"/>
              <a:gd name="connsiteY558" fmla="*/ 1519450 h 6858000"/>
              <a:gd name="connsiteX559" fmla="*/ 6298091 w 7467600"/>
              <a:gd name="connsiteY559" fmla="*/ 1737122 h 6858000"/>
              <a:gd name="connsiteX560" fmla="*/ 7019523 w 7467600"/>
              <a:gd name="connsiteY560" fmla="*/ 1519450 h 6858000"/>
              <a:gd name="connsiteX561" fmla="*/ 2399523 w 7467600"/>
              <a:gd name="connsiteY561" fmla="*/ 1428234 h 6858000"/>
              <a:gd name="connsiteX562" fmla="*/ 2224982 w 7467600"/>
              <a:gd name="connsiteY562" fmla="*/ 1826201 h 6858000"/>
              <a:gd name="connsiteX563" fmla="*/ 2096099 w 7467600"/>
              <a:gd name="connsiteY563" fmla="*/ 2345900 h 6858000"/>
              <a:gd name="connsiteX564" fmla="*/ 2283317 w 7467600"/>
              <a:gd name="connsiteY564" fmla="*/ 1796925 h 6858000"/>
              <a:gd name="connsiteX565" fmla="*/ 2399523 w 7467600"/>
              <a:gd name="connsiteY565" fmla="*/ 1428234 h 6858000"/>
              <a:gd name="connsiteX566" fmla="*/ 2448558 w 7467600"/>
              <a:gd name="connsiteY566" fmla="*/ 1373435 h 6858000"/>
              <a:gd name="connsiteX567" fmla="*/ 2312521 w 7467600"/>
              <a:gd name="connsiteY567" fmla="*/ 1806140 h 6858000"/>
              <a:gd name="connsiteX568" fmla="*/ 2127533 w 7467600"/>
              <a:gd name="connsiteY568" fmla="*/ 2348380 h 6858000"/>
              <a:gd name="connsiteX569" fmla="*/ 2358080 w 7467600"/>
              <a:gd name="connsiteY569" fmla="*/ 1866134 h 6858000"/>
              <a:gd name="connsiteX570" fmla="*/ 2407436 w 7467600"/>
              <a:gd name="connsiteY570" fmla="*/ 1651070 h 6858000"/>
              <a:gd name="connsiteX571" fmla="*/ 2448558 w 7467600"/>
              <a:gd name="connsiteY571" fmla="*/ 1373435 h 6858000"/>
              <a:gd name="connsiteX572" fmla="*/ 278707 w 7467600"/>
              <a:gd name="connsiteY572" fmla="*/ 1352270 h 6858000"/>
              <a:gd name="connsiteX573" fmla="*/ 321570 w 7467600"/>
              <a:gd name="connsiteY573" fmla="*/ 1861610 h 6858000"/>
              <a:gd name="connsiteX574" fmla="*/ 294281 w 7467600"/>
              <a:gd name="connsiteY574" fmla="*/ 1440658 h 6858000"/>
              <a:gd name="connsiteX575" fmla="*/ 278707 w 7467600"/>
              <a:gd name="connsiteY575" fmla="*/ 1352270 h 6858000"/>
              <a:gd name="connsiteX576" fmla="*/ 1423821 w 7467600"/>
              <a:gd name="connsiteY576" fmla="*/ 1351958 h 6858000"/>
              <a:gd name="connsiteX577" fmla="*/ 1638521 w 7467600"/>
              <a:gd name="connsiteY577" fmla="*/ 1908470 h 6858000"/>
              <a:gd name="connsiteX578" fmla="*/ 1754199 w 7467600"/>
              <a:gd name="connsiteY578" fmla="*/ 2149284 h 6858000"/>
              <a:gd name="connsiteX579" fmla="*/ 1908359 w 7467600"/>
              <a:gd name="connsiteY579" fmla="*/ 2364988 h 6858000"/>
              <a:gd name="connsiteX580" fmla="*/ 1647661 w 7467600"/>
              <a:gd name="connsiteY580" fmla="*/ 1825945 h 6858000"/>
              <a:gd name="connsiteX581" fmla="*/ 1423821 w 7467600"/>
              <a:gd name="connsiteY581" fmla="*/ 1351958 h 6858000"/>
              <a:gd name="connsiteX582" fmla="*/ 1431890 w 7467600"/>
              <a:gd name="connsiteY582" fmla="*/ 1306475 h 6858000"/>
              <a:gd name="connsiteX583" fmla="*/ 1507597 w 7467600"/>
              <a:gd name="connsiteY583" fmla="*/ 1446132 h 6858000"/>
              <a:gd name="connsiteX584" fmla="*/ 1674586 w 7467600"/>
              <a:gd name="connsiteY584" fmla="*/ 1813832 h 6858000"/>
              <a:gd name="connsiteX585" fmla="*/ 1815950 w 7467600"/>
              <a:gd name="connsiteY585" fmla="*/ 2128564 h 6858000"/>
              <a:gd name="connsiteX586" fmla="*/ 1984242 w 7467600"/>
              <a:gd name="connsiteY586" fmla="*/ 2430829 h 6858000"/>
              <a:gd name="connsiteX587" fmla="*/ 2014023 w 7467600"/>
              <a:gd name="connsiteY587" fmla="*/ 2450995 h 6858000"/>
              <a:gd name="connsiteX588" fmla="*/ 1747337 w 7467600"/>
              <a:gd name="connsiteY588" fmla="*/ 1855264 h 6858000"/>
              <a:gd name="connsiteX589" fmla="*/ 1533749 w 7467600"/>
              <a:gd name="connsiteY589" fmla="*/ 1478656 h 6858000"/>
              <a:gd name="connsiteX590" fmla="*/ 1431890 w 7467600"/>
              <a:gd name="connsiteY590" fmla="*/ 1306475 h 6858000"/>
              <a:gd name="connsiteX591" fmla="*/ 5052692 w 7467600"/>
              <a:gd name="connsiteY591" fmla="*/ 1292994 h 6858000"/>
              <a:gd name="connsiteX592" fmla="*/ 5200661 w 7467600"/>
              <a:gd name="connsiteY592" fmla="*/ 1635186 h 6858000"/>
              <a:gd name="connsiteX593" fmla="*/ 5297138 w 7467600"/>
              <a:gd name="connsiteY593" fmla="*/ 1906351 h 6858000"/>
              <a:gd name="connsiteX594" fmla="*/ 5052692 w 7467600"/>
              <a:gd name="connsiteY594" fmla="*/ 1292994 h 6858000"/>
              <a:gd name="connsiteX595" fmla="*/ 5009948 w 7467600"/>
              <a:gd name="connsiteY595" fmla="*/ 1273619 h 6858000"/>
              <a:gd name="connsiteX596" fmla="*/ 5121777 w 7467600"/>
              <a:gd name="connsiteY596" fmla="*/ 1654213 h 6858000"/>
              <a:gd name="connsiteX597" fmla="*/ 5293545 w 7467600"/>
              <a:gd name="connsiteY597" fmla="*/ 2072247 h 6858000"/>
              <a:gd name="connsiteX598" fmla="*/ 5294042 w 7467600"/>
              <a:gd name="connsiteY598" fmla="*/ 2065019 h 6858000"/>
              <a:gd name="connsiteX599" fmla="*/ 5171936 w 7467600"/>
              <a:gd name="connsiteY599" fmla="*/ 1647613 h 6858000"/>
              <a:gd name="connsiteX600" fmla="*/ 5009948 w 7467600"/>
              <a:gd name="connsiteY600" fmla="*/ 1273619 h 6858000"/>
              <a:gd name="connsiteX601" fmla="*/ 655236 w 7467600"/>
              <a:gd name="connsiteY601" fmla="*/ 1268632 h 6858000"/>
              <a:gd name="connsiteX602" fmla="*/ 839521 w 7467600"/>
              <a:gd name="connsiteY602" fmla="*/ 1685315 h 6858000"/>
              <a:gd name="connsiteX603" fmla="*/ 1109416 w 7467600"/>
              <a:gd name="connsiteY603" fmla="*/ 2061663 h 6858000"/>
              <a:gd name="connsiteX604" fmla="*/ 1298300 w 7467600"/>
              <a:gd name="connsiteY604" fmla="*/ 2247742 h 6858000"/>
              <a:gd name="connsiteX605" fmla="*/ 1125871 w 7467600"/>
              <a:gd name="connsiteY605" fmla="*/ 1989513 h 6858000"/>
              <a:gd name="connsiteX606" fmla="*/ 981574 w 7467600"/>
              <a:gd name="connsiteY606" fmla="*/ 1783157 h 6858000"/>
              <a:gd name="connsiteX607" fmla="*/ 922198 w 7467600"/>
              <a:gd name="connsiteY607" fmla="*/ 1677437 h 6858000"/>
              <a:gd name="connsiteX608" fmla="*/ 869293 w 7467600"/>
              <a:gd name="connsiteY608" fmla="*/ 1583214 h 6858000"/>
              <a:gd name="connsiteX609" fmla="*/ 751431 w 7467600"/>
              <a:gd name="connsiteY609" fmla="*/ 1405731 h 6858000"/>
              <a:gd name="connsiteX610" fmla="*/ 655236 w 7467600"/>
              <a:gd name="connsiteY610" fmla="*/ 1268632 h 6858000"/>
              <a:gd name="connsiteX611" fmla="*/ 6516292 w 7467600"/>
              <a:gd name="connsiteY611" fmla="*/ 1263064 h 6858000"/>
              <a:gd name="connsiteX612" fmla="*/ 5736320 w 7467600"/>
              <a:gd name="connsiteY612" fmla="*/ 1501803 h 6858000"/>
              <a:gd name="connsiteX613" fmla="*/ 6516292 w 7467600"/>
              <a:gd name="connsiteY613" fmla="*/ 1263064 h 6858000"/>
              <a:gd name="connsiteX614" fmla="*/ 291466 w 7467600"/>
              <a:gd name="connsiteY614" fmla="*/ 1250369 h 6858000"/>
              <a:gd name="connsiteX615" fmla="*/ 323180 w 7467600"/>
              <a:gd name="connsiteY615" fmla="*/ 1435283 h 6858000"/>
              <a:gd name="connsiteX616" fmla="*/ 349381 w 7467600"/>
              <a:gd name="connsiteY616" fmla="*/ 1875041 h 6858000"/>
              <a:gd name="connsiteX617" fmla="*/ 374363 w 7467600"/>
              <a:gd name="connsiteY617" fmla="*/ 1506494 h 6858000"/>
              <a:gd name="connsiteX618" fmla="*/ 302168 w 7467600"/>
              <a:gd name="connsiteY618" fmla="*/ 1274495 h 6858000"/>
              <a:gd name="connsiteX619" fmla="*/ 291466 w 7467600"/>
              <a:gd name="connsiteY619" fmla="*/ 1250369 h 6858000"/>
              <a:gd name="connsiteX620" fmla="*/ 678222 w 7467600"/>
              <a:gd name="connsiteY620" fmla="*/ 1248670 h 6858000"/>
              <a:gd name="connsiteX621" fmla="*/ 775536 w 7467600"/>
              <a:gd name="connsiteY621" fmla="*/ 1388015 h 6858000"/>
              <a:gd name="connsiteX622" fmla="*/ 894529 w 7467600"/>
              <a:gd name="connsiteY622" fmla="*/ 1567739 h 6858000"/>
              <a:gd name="connsiteX623" fmla="*/ 948000 w 7467600"/>
              <a:gd name="connsiteY623" fmla="*/ 1663088 h 6858000"/>
              <a:gd name="connsiteX624" fmla="*/ 1006812 w 7467600"/>
              <a:gd name="connsiteY624" fmla="*/ 1767683 h 6858000"/>
              <a:gd name="connsiteX625" fmla="*/ 1149133 w 7467600"/>
              <a:gd name="connsiteY625" fmla="*/ 1971513 h 6858000"/>
              <a:gd name="connsiteX626" fmla="*/ 1333952 w 7467600"/>
              <a:gd name="connsiteY626" fmla="*/ 2251620 h 6858000"/>
              <a:gd name="connsiteX627" fmla="*/ 1337329 w 7467600"/>
              <a:gd name="connsiteY627" fmla="*/ 2258350 h 6858000"/>
              <a:gd name="connsiteX628" fmla="*/ 1014726 w 7467600"/>
              <a:gd name="connsiteY628" fmla="*/ 1615556 h 6858000"/>
              <a:gd name="connsiteX629" fmla="*/ 678222 w 7467600"/>
              <a:gd name="connsiteY629" fmla="*/ 1248670 h 6858000"/>
              <a:gd name="connsiteX630" fmla="*/ 6691602 w 7467600"/>
              <a:gd name="connsiteY630" fmla="*/ 1140573 h 6858000"/>
              <a:gd name="connsiteX631" fmla="*/ 6571100 w 7467600"/>
              <a:gd name="connsiteY631" fmla="*/ 1183662 h 6858000"/>
              <a:gd name="connsiteX632" fmla="*/ 6241687 w 7467600"/>
              <a:gd name="connsiteY632" fmla="*/ 1257600 h 6858000"/>
              <a:gd name="connsiteX633" fmla="*/ 5693009 w 7467600"/>
              <a:gd name="connsiteY633" fmla="*/ 1478256 h 6858000"/>
              <a:gd name="connsiteX634" fmla="*/ 6548420 w 7467600"/>
              <a:gd name="connsiteY634" fmla="*/ 1214599 h 6858000"/>
              <a:gd name="connsiteX635" fmla="*/ 6605473 w 7467600"/>
              <a:gd name="connsiteY635" fmla="*/ 1184686 h 6858000"/>
              <a:gd name="connsiteX636" fmla="*/ 6691602 w 7467600"/>
              <a:gd name="connsiteY636" fmla="*/ 1140573 h 6858000"/>
              <a:gd name="connsiteX637" fmla="*/ 4002475 w 7467600"/>
              <a:gd name="connsiteY637" fmla="*/ 1037802 h 6858000"/>
              <a:gd name="connsiteX638" fmla="*/ 4000324 w 7467600"/>
              <a:gd name="connsiteY638" fmla="*/ 1039362 h 6858000"/>
              <a:gd name="connsiteX639" fmla="*/ 4002862 w 7467600"/>
              <a:gd name="connsiteY639" fmla="*/ 1042866 h 6858000"/>
              <a:gd name="connsiteX640" fmla="*/ 4002475 w 7467600"/>
              <a:gd name="connsiteY640" fmla="*/ 1037802 h 6858000"/>
              <a:gd name="connsiteX641" fmla="*/ 506322 w 7467600"/>
              <a:gd name="connsiteY641" fmla="*/ 1020997 h 6858000"/>
              <a:gd name="connsiteX642" fmla="*/ 533068 w 7467600"/>
              <a:gd name="connsiteY642" fmla="*/ 1029409 h 6858000"/>
              <a:gd name="connsiteX643" fmla="*/ 1232525 w 7467600"/>
              <a:gd name="connsiteY643" fmla="*/ 1804675 h 6858000"/>
              <a:gd name="connsiteX644" fmla="*/ 1388858 w 7467600"/>
              <a:gd name="connsiteY644" fmla="*/ 2368011 h 6858000"/>
              <a:gd name="connsiteX645" fmla="*/ 1384098 w 7467600"/>
              <a:gd name="connsiteY645" fmla="*/ 2378125 h 6858000"/>
              <a:gd name="connsiteX646" fmla="*/ 1425393 w 7467600"/>
              <a:gd name="connsiteY646" fmla="*/ 2589124 h 6858000"/>
              <a:gd name="connsiteX647" fmla="*/ 1424001 w 7467600"/>
              <a:gd name="connsiteY647" fmla="*/ 2597541 h 6858000"/>
              <a:gd name="connsiteX648" fmla="*/ 2152729 w 7467600"/>
              <a:gd name="connsiteY648" fmla="*/ 2864487 h 6858000"/>
              <a:gd name="connsiteX649" fmla="*/ 2020609 w 7467600"/>
              <a:gd name="connsiteY649" fmla="*/ 2539671 h 6858000"/>
              <a:gd name="connsiteX650" fmla="*/ 2018920 w 7467600"/>
              <a:gd name="connsiteY650" fmla="*/ 2536309 h 6858000"/>
              <a:gd name="connsiteX651" fmla="*/ 1342441 w 7467600"/>
              <a:gd name="connsiteY651" fmla="*/ 1173017 h 6858000"/>
              <a:gd name="connsiteX652" fmla="*/ 1367925 w 7467600"/>
              <a:gd name="connsiteY652" fmla="*/ 1135648 h 6858000"/>
              <a:gd name="connsiteX653" fmla="*/ 1771401 w 7467600"/>
              <a:gd name="connsiteY653" fmla="*/ 1806673 h 6858000"/>
              <a:gd name="connsiteX654" fmla="*/ 1972385 w 7467600"/>
              <a:gd name="connsiteY654" fmla="*/ 2198735 h 6858000"/>
              <a:gd name="connsiteX655" fmla="*/ 2040892 w 7467600"/>
              <a:gd name="connsiteY655" fmla="*/ 2405205 h 6858000"/>
              <a:gd name="connsiteX656" fmla="*/ 2131689 w 7467600"/>
              <a:gd name="connsiteY656" fmla="*/ 1936926 h 6858000"/>
              <a:gd name="connsiteX657" fmla="*/ 2454820 w 7467600"/>
              <a:gd name="connsiteY657" fmla="*/ 1248808 h 6858000"/>
              <a:gd name="connsiteX658" fmla="*/ 2492512 w 7467600"/>
              <a:gd name="connsiteY658" fmla="*/ 1302920 h 6858000"/>
              <a:gd name="connsiteX659" fmla="*/ 2081216 w 7467600"/>
              <a:gd name="connsiteY659" fmla="*/ 2527513 h 6858000"/>
              <a:gd name="connsiteX660" fmla="*/ 2081211 w 7467600"/>
              <a:gd name="connsiteY660" fmla="*/ 2528916 h 6858000"/>
              <a:gd name="connsiteX661" fmla="*/ 2199067 w 7467600"/>
              <a:gd name="connsiteY661" fmla="*/ 2884061 h 6858000"/>
              <a:gd name="connsiteX662" fmla="*/ 3192586 w 7467600"/>
              <a:gd name="connsiteY662" fmla="*/ 3411496 h 6858000"/>
              <a:gd name="connsiteX663" fmla="*/ 3182620 w 7467600"/>
              <a:gd name="connsiteY663" fmla="*/ 3483279 h 6858000"/>
              <a:gd name="connsiteX664" fmla="*/ 2435119 w 7467600"/>
              <a:gd name="connsiteY664" fmla="*/ 3080173 h 6858000"/>
              <a:gd name="connsiteX665" fmla="*/ 2410152 w 7467600"/>
              <a:gd name="connsiteY665" fmla="*/ 3063751 h 6858000"/>
              <a:gd name="connsiteX666" fmla="*/ 2408099 w 7467600"/>
              <a:gd name="connsiteY666" fmla="*/ 3064403 h 6858000"/>
              <a:gd name="connsiteX667" fmla="*/ 2407218 w 7467600"/>
              <a:gd name="connsiteY667" fmla="*/ 3070324 h 6858000"/>
              <a:gd name="connsiteX668" fmla="*/ 2380138 w 7467600"/>
              <a:gd name="connsiteY668" fmla="*/ 3099341 h 6858000"/>
              <a:gd name="connsiteX669" fmla="*/ 1765923 w 7467600"/>
              <a:gd name="connsiteY669" fmla="*/ 3581043 h 6858000"/>
              <a:gd name="connsiteX670" fmla="*/ 1702258 w 7467600"/>
              <a:gd name="connsiteY670" fmla="*/ 3612286 h 6858000"/>
              <a:gd name="connsiteX671" fmla="*/ 1538370 w 7467600"/>
              <a:gd name="connsiteY671" fmla="*/ 3811804 h 6858000"/>
              <a:gd name="connsiteX672" fmla="*/ 542867 w 7467600"/>
              <a:gd name="connsiteY672" fmla="*/ 4944092 h 6858000"/>
              <a:gd name="connsiteX673" fmla="*/ 515800 w 7467600"/>
              <a:gd name="connsiteY673" fmla="*/ 4862180 h 6858000"/>
              <a:gd name="connsiteX674" fmla="*/ 909145 w 7467600"/>
              <a:gd name="connsiteY674" fmla="*/ 4199225 h 6858000"/>
              <a:gd name="connsiteX675" fmla="*/ 1214067 w 7467600"/>
              <a:gd name="connsiteY675" fmla="*/ 3908561 h 6858000"/>
              <a:gd name="connsiteX676" fmla="*/ 640967 w 7467600"/>
              <a:gd name="connsiteY676" fmla="*/ 4105601 h 6858000"/>
              <a:gd name="connsiteX677" fmla="*/ 112563 w 7467600"/>
              <a:gd name="connsiteY677" fmla="*/ 4396952 h 6858000"/>
              <a:gd name="connsiteX678" fmla="*/ 0 w 7467600"/>
              <a:gd name="connsiteY678" fmla="*/ 4466006 h 6858000"/>
              <a:gd name="connsiteX679" fmla="*/ 0 w 7467600"/>
              <a:gd name="connsiteY679" fmla="*/ 4233763 h 6858000"/>
              <a:gd name="connsiteX680" fmla="*/ 36881 w 7467600"/>
              <a:gd name="connsiteY680" fmla="*/ 4200118 h 6858000"/>
              <a:gd name="connsiteX681" fmla="*/ 910534 w 7467600"/>
              <a:gd name="connsiteY681" fmla="*/ 3629753 h 6858000"/>
              <a:gd name="connsiteX682" fmla="*/ 1578717 w 7467600"/>
              <a:gd name="connsiteY682" fmla="*/ 3575982 h 6858000"/>
              <a:gd name="connsiteX683" fmla="*/ 2338780 w 7467600"/>
              <a:gd name="connsiteY683" fmla="*/ 3033725 h 6858000"/>
              <a:gd name="connsiteX684" fmla="*/ 1807991 w 7467600"/>
              <a:gd name="connsiteY684" fmla="*/ 2807184 h 6858000"/>
              <a:gd name="connsiteX685" fmla="*/ 1416358 w 7467600"/>
              <a:gd name="connsiteY685" fmla="*/ 3112571 h 6858000"/>
              <a:gd name="connsiteX686" fmla="*/ 939066 w 7467600"/>
              <a:gd name="connsiteY686" fmla="*/ 3378798 h 6858000"/>
              <a:gd name="connsiteX687" fmla="*/ 115099 w 7467600"/>
              <a:gd name="connsiteY687" fmla="*/ 3607650 h 6858000"/>
              <a:gd name="connsiteX688" fmla="*/ 97284 w 7467600"/>
              <a:gd name="connsiteY688" fmla="*/ 3520393 h 6858000"/>
              <a:gd name="connsiteX689" fmla="*/ 922050 w 7467600"/>
              <a:gd name="connsiteY689" fmla="*/ 3074867 h 6858000"/>
              <a:gd name="connsiteX690" fmla="*/ 1405265 w 7467600"/>
              <a:gd name="connsiteY690" fmla="*/ 3016319 h 6858000"/>
              <a:gd name="connsiteX691" fmla="*/ 1407512 w 7467600"/>
              <a:gd name="connsiteY691" fmla="*/ 3018001 h 6858000"/>
              <a:gd name="connsiteX692" fmla="*/ 1726266 w 7467600"/>
              <a:gd name="connsiteY692" fmla="*/ 2777274 h 6858000"/>
              <a:gd name="connsiteX693" fmla="*/ 625390 w 7467600"/>
              <a:gd name="connsiteY693" fmla="*/ 2514541 h 6858000"/>
              <a:gd name="connsiteX694" fmla="*/ 619799 w 7467600"/>
              <a:gd name="connsiteY694" fmla="*/ 2527180 h 6858000"/>
              <a:gd name="connsiteX695" fmla="*/ 310030 w 7467600"/>
              <a:gd name="connsiteY695" fmla="*/ 2771818 h 6858000"/>
              <a:gd name="connsiteX696" fmla="*/ 173877 w 7467600"/>
              <a:gd name="connsiteY696" fmla="*/ 2937056 h 6858000"/>
              <a:gd name="connsiteX697" fmla="*/ 77889 w 7467600"/>
              <a:gd name="connsiteY697" fmla="*/ 3138440 h 6858000"/>
              <a:gd name="connsiteX698" fmla="*/ 0 w 7467600"/>
              <a:gd name="connsiteY698" fmla="*/ 3271395 h 6858000"/>
              <a:gd name="connsiteX699" fmla="*/ 0 w 7467600"/>
              <a:gd name="connsiteY699" fmla="*/ 3153002 h 6858000"/>
              <a:gd name="connsiteX700" fmla="*/ 2386 w 7467600"/>
              <a:gd name="connsiteY700" fmla="*/ 3149203 h 6858000"/>
              <a:gd name="connsiteX701" fmla="*/ 89753 w 7467600"/>
              <a:gd name="connsiteY701" fmla="*/ 2987702 h 6858000"/>
              <a:gd name="connsiteX702" fmla="*/ 76869 w 7467600"/>
              <a:gd name="connsiteY702" fmla="*/ 3005404 h 6858000"/>
              <a:gd name="connsiteX703" fmla="*/ 32049 w 7467600"/>
              <a:gd name="connsiteY703" fmla="*/ 3065814 h 6858000"/>
              <a:gd name="connsiteX704" fmla="*/ 0 w 7467600"/>
              <a:gd name="connsiteY704" fmla="*/ 3108744 h 6858000"/>
              <a:gd name="connsiteX705" fmla="*/ 0 w 7467600"/>
              <a:gd name="connsiteY705" fmla="*/ 3058059 h 6858000"/>
              <a:gd name="connsiteX706" fmla="*/ 7610 w 7467600"/>
              <a:gd name="connsiteY706" fmla="*/ 3047889 h 6858000"/>
              <a:gd name="connsiteX707" fmla="*/ 52419 w 7467600"/>
              <a:gd name="connsiteY707" fmla="*/ 2987479 h 6858000"/>
              <a:gd name="connsiteX708" fmla="*/ 59142 w 7467600"/>
              <a:gd name="connsiteY708" fmla="*/ 2978488 h 6858000"/>
              <a:gd name="connsiteX709" fmla="*/ 0 w 7467600"/>
              <a:gd name="connsiteY709" fmla="*/ 3015334 h 6858000"/>
              <a:gd name="connsiteX710" fmla="*/ 0 w 7467600"/>
              <a:gd name="connsiteY710" fmla="*/ 2914286 h 6858000"/>
              <a:gd name="connsiteX711" fmla="*/ 36383 w 7467600"/>
              <a:gd name="connsiteY711" fmla="*/ 2901128 h 6858000"/>
              <a:gd name="connsiteX712" fmla="*/ 156329 w 7467600"/>
              <a:gd name="connsiteY712" fmla="*/ 2840533 h 6858000"/>
              <a:gd name="connsiteX713" fmla="*/ 358355 w 7467600"/>
              <a:gd name="connsiteY713" fmla="*/ 2620471 h 6858000"/>
              <a:gd name="connsiteX714" fmla="*/ 510577 w 7467600"/>
              <a:gd name="connsiteY714" fmla="*/ 2501244 h 6858000"/>
              <a:gd name="connsiteX715" fmla="*/ 211967 w 7467600"/>
              <a:gd name="connsiteY715" fmla="*/ 2479171 h 6858000"/>
              <a:gd name="connsiteX716" fmla="*/ 0 w 7467600"/>
              <a:gd name="connsiteY716" fmla="*/ 2476398 h 6858000"/>
              <a:gd name="connsiteX717" fmla="*/ 0 w 7467600"/>
              <a:gd name="connsiteY717" fmla="*/ 2389189 h 6858000"/>
              <a:gd name="connsiteX718" fmla="*/ 103062 w 7467600"/>
              <a:gd name="connsiteY718" fmla="*/ 2389518 h 6858000"/>
              <a:gd name="connsiteX719" fmla="*/ 510734 w 7467600"/>
              <a:gd name="connsiteY719" fmla="*/ 2416201 h 6858000"/>
              <a:gd name="connsiteX720" fmla="*/ 279257 w 7467600"/>
              <a:gd name="connsiteY720" fmla="*/ 2092102 h 6858000"/>
              <a:gd name="connsiteX721" fmla="*/ 65265 w 7467600"/>
              <a:gd name="connsiteY721" fmla="*/ 2006049 h 6858000"/>
              <a:gd name="connsiteX722" fmla="*/ 0 w 7467600"/>
              <a:gd name="connsiteY722" fmla="*/ 1982532 h 6858000"/>
              <a:gd name="connsiteX723" fmla="*/ 0 w 7467600"/>
              <a:gd name="connsiteY723" fmla="*/ 1912789 h 6858000"/>
              <a:gd name="connsiteX724" fmla="*/ 97460 w 7467600"/>
              <a:gd name="connsiteY724" fmla="*/ 1953725 h 6858000"/>
              <a:gd name="connsiteX725" fmla="*/ 221272 w 7467600"/>
              <a:gd name="connsiteY725" fmla="*/ 1980766 h 6858000"/>
              <a:gd name="connsiteX726" fmla="*/ 116765 w 7467600"/>
              <a:gd name="connsiteY726" fmla="*/ 1911033 h 6858000"/>
              <a:gd name="connsiteX727" fmla="*/ 16405 w 7467600"/>
              <a:gd name="connsiteY727" fmla="*/ 1803412 h 6858000"/>
              <a:gd name="connsiteX728" fmla="*/ 0 w 7467600"/>
              <a:gd name="connsiteY728" fmla="*/ 1784777 h 6858000"/>
              <a:gd name="connsiteX729" fmla="*/ 0 w 7467600"/>
              <a:gd name="connsiteY729" fmla="*/ 1740082 h 6858000"/>
              <a:gd name="connsiteX730" fmla="*/ 39394 w 7467600"/>
              <a:gd name="connsiteY730" fmla="*/ 1784856 h 6858000"/>
              <a:gd name="connsiteX731" fmla="*/ 135813 w 7467600"/>
              <a:gd name="connsiteY731" fmla="*/ 1888838 h 6858000"/>
              <a:gd name="connsiteX732" fmla="*/ 242575 w 7467600"/>
              <a:gd name="connsiteY732" fmla="*/ 1958841 h 6858000"/>
              <a:gd name="connsiteX733" fmla="*/ 82197 w 7467600"/>
              <a:gd name="connsiteY733" fmla="*/ 1754826 h 6858000"/>
              <a:gd name="connsiteX734" fmla="*/ 0 w 7467600"/>
              <a:gd name="connsiteY734" fmla="*/ 1679650 h 6858000"/>
              <a:gd name="connsiteX735" fmla="*/ 0 w 7467600"/>
              <a:gd name="connsiteY735" fmla="*/ 1602463 h 6858000"/>
              <a:gd name="connsiteX736" fmla="*/ 84689 w 7467600"/>
              <a:gd name="connsiteY736" fmla="*/ 1677442 h 6858000"/>
              <a:gd name="connsiteX737" fmla="*/ 298437 w 7467600"/>
              <a:gd name="connsiteY737" fmla="*/ 1968019 h 6858000"/>
              <a:gd name="connsiteX738" fmla="*/ 227269 w 7467600"/>
              <a:gd name="connsiteY738" fmla="*/ 1114064 h 6858000"/>
              <a:gd name="connsiteX739" fmla="*/ 248003 w 7467600"/>
              <a:gd name="connsiteY739" fmla="*/ 1089613 h 6858000"/>
              <a:gd name="connsiteX740" fmla="*/ 427020 w 7467600"/>
              <a:gd name="connsiteY740" fmla="*/ 1619803 h 6858000"/>
              <a:gd name="connsiteX741" fmla="*/ 340345 w 7467600"/>
              <a:gd name="connsiteY741" fmla="*/ 2027739 h 6858000"/>
              <a:gd name="connsiteX742" fmla="*/ 360865 w 7467600"/>
              <a:gd name="connsiteY742" fmla="*/ 2044827 h 6858000"/>
              <a:gd name="connsiteX743" fmla="*/ 560414 w 7467600"/>
              <a:gd name="connsiteY743" fmla="*/ 2421457 h 6858000"/>
              <a:gd name="connsiteX744" fmla="*/ 1359703 w 7467600"/>
              <a:gd name="connsiteY744" fmla="*/ 2578554 h 6858000"/>
              <a:gd name="connsiteX745" fmla="*/ 1359422 w 7467600"/>
              <a:gd name="connsiteY745" fmla="*/ 2577994 h 6858000"/>
              <a:gd name="connsiteX746" fmla="*/ 828701 w 7467600"/>
              <a:gd name="connsiteY746" fmla="*/ 1839520 h 6858000"/>
              <a:gd name="connsiteX747" fmla="*/ 494427 w 7467600"/>
              <a:gd name="connsiteY747" fmla="*/ 1092333 h 6858000"/>
              <a:gd name="connsiteX748" fmla="*/ 506322 w 7467600"/>
              <a:gd name="connsiteY748" fmla="*/ 1020997 h 6858000"/>
              <a:gd name="connsiteX749" fmla="*/ 4570198 w 7467600"/>
              <a:gd name="connsiteY749" fmla="*/ 978081 h 6858000"/>
              <a:gd name="connsiteX750" fmla="*/ 4523691 w 7467600"/>
              <a:gd name="connsiteY750" fmla="*/ 1127776 h 6858000"/>
              <a:gd name="connsiteX751" fmla="*/ 4509875 w 7467600"/>
              <a:gd name="connsiteY751" fmla="*/ 1167552 h 6858000"/>
              <a:gd name="connsiteX752" fmla="*/ 4478168 w 7467600"/>
              <a:gd name="connsiteY752" fmla="*/ 1260735 h 6858000"/>
              <a:gd name="connsiteX753" fmla="*/ 4409309 w 7467600"/>
              <a:gd name="connsiteY753" fmla="*/ 1666996 h 6858000"/>
              <a:gd name="connsiteX754" fmla="*/ 4370031 w 7467600"/>
              <a:gd name="connsiteY754" fmla="*/ 1955666 h 6858000"/>
              <a:gd name="connsiteX755" fmla="*/ 4570198 w 7467600"/>
              <a:gd name="connsiteY755" fmla="*/ 978081 h 6858000"/>
              <a:gd name="connsiteX756" fmla="*/ 4557898 w 7467600"/>
              <a:gd name="connsiteY756" fmla="*/ 900011 h 6858000"/>
              <a:gd name="connsiteX757" fmla="*/ 4344840 w 7467600"/>
              <a:gd name="connsiteY757" fmla="*/ 1922038 h 6858000"/>
              <a:gd name="connsiteX758" fmla="*/ 4378710 w 7467600"/>
              <a:gd name="connsiteY758" fmla="*/ 1665516 h 6858000"/>
              <a:gd name="connsiteX759" fmla="*/ 4448798 w 7467600"/>
              <a:gd name="connsiteY759" fmla="*/ 1253024 h 6858000"/>
              <a:gd name="connsiteX760" fmla="*/ 4480315 w 7467600"/>
              <a:gd name="connsiteY760" fmla="*/ 1158454 h 6858000"/>
              <a:gd name="connsiteX761" fmla="*/ 4494133 w 7467600"/>
              <a:gd name="connsiteY761" fmla="*/ 1118676 h 6858000"/>
              <a:gd name="connsiteX762" fmla="*/ 4557898 w 7467600"/>
              <a:gd name="connsiteY762" fmla="*/ 900011 h 6858000"/>
              <a:gd name="connsiteX763" fmla="*/ 5870151 w 7467600"/>
              <a:gd name="connsiteY763" fmla="*/ 898890 h 6858000"/>
              <a:gd name="connsiteX764" fmla="*/ 5861335 w 7467600"/>
              <a:gd name="connsiteY764" fmla="*/ 899177 h 6858000"/>
              <a:gd name="connsiteX765" fmla="*/ 5843702 w 7467600"/>
              <a:gd name="connsiteY765" fmla="*/ 899748 h 6858000"/>
              <a:gd name="connsiteX766" fmla="*/ 5651107 w 7467600"/>
              <a:gd name="connsiteY766" fmla="*/ 920306 h 6858000"/>
              <a:gd name="connsiteX767" fmla="*/ 5459407 w 7467600"/>
              <a:gd name="connsiteY767" fmla="*/ 940975 h 6858000"/>
              <a:gd name="connsiteX768" fmla="*/ 5374846 w 7467600"/>
              <a:gd name="connsiteY768" fmla="*/ 941988 h 6858000"/>
              <a:gd name="connsiteX769" fmla="*/ 5256105 w 7467600"/>
              <a:gd name="connsiteY769" fmla="*/ 945632 h 6858000"/>
              <a:gd name="connsiteX770" fmla="*/ 5107071 w 7467600"/>
              <a:gd name="connsiteY770" fmla="*/ 969720 h 6858000"/>
              <a:gd name="connsiteX771" fmla="*/ 4998681 w 7467600"/>
              <a:gd name="connsiteY771" fmla="*/ 988771 h 6858000"/>
              <a:gd name="connsiteX772" fmla="*/ 5870151 w 7467600"/>
              <a:gd name="connsiteY772" fmla="*/ 898890 h 6858000"/>
              <a:gd name="connsiteX773" fmla="*/ 5504425 w 7467600"/>
              <a:gd name="connsiteY773" fmla="*/ 848067 h 6858000"/>
              <a:gd name="connsiteX774" fmla="*/ 4968849 w 7467600"/>
              <a:gd name="connsiteY774" fmla="*/ 962318 h 6858000"/>
              <a:gd name="connsiteX775" fmla="*/ 5104039 w 7467600"/>
              <a:gd name="connsiteY775" fmla="*/ 940634 h 6858000"/>
              <a:gd name="connsiteX776" fmla="*/ 5256311 w 7467600"/>
              <a:gd name="connsiteY776" fmla="*/ 916490 h 6858000"/>
              <a:gd name="connsiteX777" fmla="*/ 5377381 w 7467600"/>
              <a:gd name="connsiteY777" fmla="*/ 912671 h 6858000"/>
              <a:gd name="connsiteX778" fmla="*/ 5460148 w 7467600"/>
              <a:gd name="connsiteY778" fmla="*/ 911442 h 6858000"/>
              <a:gd name="connsiteX779" fmla="*/ 5648971 w 7467600"/>
              <a:gd name="connsiteY779" fmla="*/ 891331 h 6858000"/>
              <a:gd name="connsiteX780" fmla="*/ 5844807 w 7467600"/>
              <a:gd name="connsiteY780" fmla="*/ 870718 h 6858000"/>
              <a:gd name="connsiteX781" fmla="*/ 5862975 w 7467600"/>
              <a:gd name="connsiteY781" fmla="*/ 869756 h 6858000"/>
              <a:gd name="connsiteX782" fmla="*/ 5920887 w 7467600"/>
              <a:gd name="connsiteY782" fmla="*/ 865929 h 6858000"/>
              <a:gd name="connsiteX783" fmla="*/ 5504425 w 7467600"/>
              <a:gd name="connsiteY783" fmla="*/ 848067 h 6858000"/>
              <a:gd name="connsiteX784" fmla="*/ 3607114 w 7467600"/>
              <a:gd name="connsiteY784" fmla="*/ 467441 h 6858000"/>
              <a:gd name="connsiteX785" fmla="*/ 3296242 w 7467600"/>
              <a:gd name="connsiteY785" fmla="*/ 807991 h 6858000"/>
              <a:gd name="connsiteX786" fmla="*/ 3174674 w 7467600"/>
              <a:gd name="connsiteY786" fmla="*/ 919759 h 6858000"/>
              <a:gd name="connsiteX787" fmla="*/ 3042978 w 7467600"/>
              <a:gd name="connsiteY787" fmla="*/ 1054894 h 6858000"/>
              <a:gd name="connsiteX788" fmla="*/ 2968914 w 7467600"/>
              <a:gd name="connsiteY788" fmla="*/ 1133756 h 6858000"/>
              <a:gd name="connsiteX789" fmla="*/ 3103823 w 7467600"/>
              <a:gd name="connsiteY789" fmla="*/ 1026814 h 6858000"/>
              <a:gd name="connsiteX790" fmla="*/ 3607114 w 7467600"/>
              <a:gd name="connsiteY790" fmla="*/ 467441 h 6858000"/>
              <a:gd name="connsiteX791" fmla="*/ 3744487 w 7467600"/>
              <a:gd name="connsiteY791" fmla="*/ 383136 h 6858000"/>
              <a:gd name="connsiteX792" fmla="*/ 3970213 w 7467600"/>
              <a:gd name="connsiteY792" fmla="*/ 995559 h 6858000"/>
              <a:gd name="connsiteX793" fmla="*/ 3744487 w 7467600"/>
              <a:gd name="connsiteY793" fmla="*/ 383136 h 6858000"/>
              <a:gd name="connsiteX794" fmla="*/ 3624562 w 7467600"/>
              <a:gd name="connsiteY794" fmla="*/ 367041 h 6858000"/>
              <a:gd name="connsiteX795" fmla="*/ 3489712 w 7467600"/>
              <a:gd name="connsiteY795" fmla="*/ 485386 h 6858000"/>
              <a:gd name="connsiteX796" fmla="*/ 3182994 w 7467600"/>
              <a:gd name="connsiteY796" fmla="*/ 828265 h 6858000"/>
              <a:gd name="connsiteX797" fmla="*/ 2892114 w 7467600"/>
              <a:gd name="connsiteY797" fmla="*/ 1172635 h 6858000"/>
              <a:gd name="connsiteX798" fmla="*/ 3021459 w 7467600"/>
              <a:gd name="connsiteY798" fmla="*/ 1035385 h 6858000"/>
              <a:gd name="connsiteX799" fmla="*/ 3153873 w 7467600"/>
              <a:gd name="connsiteY799" fmla="*/ 898971 h 6858000"/>
              <a:gd name="connsiteX800" fmla="*/ 3276511 w 7467600"/>
              <a:gd name="connsiteY800" fmla="*/ 786423 h 6858000"/>
              <a:gd name="connsiteX801" fmla="*/ 3584154 w 7467600"/>
              <a:gd name="connsiteY801" fmla="*/ 448218 h 6858000"/>
              <a:gd name="connsiteX802" fmla="*/ 3624562 w 7467600"/>
              <a:gd name="connsiteY802" fmla="*/ 367041 h 6858000"/>
              <a:gd name="connsiteX803" fmla="*/ 3766672 w 7467600"/>
              <a:gd name="connsiteY803" fmla="*/ 359429 h 6858000"/>
              <a:gd name="connsiteX804" fmla="*/ 3996338 w 7467600"/>
              <a:gd name="connsiteY804" fmla="*/ 968237 h 6858000"/>
              <a:gd name="connsiteX805" fmla="*/ 3766672 w 7467600"/>
              <a:gd name="connsiteY805" fmla="*/ 359429 h 6858000"/>
              <a:gd name="connsiteX806" fmla="*/ 5805386 w 7467600"/>
              <a:gd name="connsiteY806" fmla="*/ 239240 h 6858000"/>
              <a:gd name="connsiteX807" fmla="*/ 5736947 w 7467600"/>
              <a:gd name="connsiteY807" fmla="*/ 261367 h 6858000"/>
              <a:gd name="connsiteX808" fmla="*/ 5427012 w 7467600"/>
              <a:gd name="connsiteY808" fmla="*/ 311272 h 6858000"/>
              <a:gd name="connsiteX809" fmla="*/ 5147818 w 7467600"/>
              <a:gd name="connsiteY809" fmla="*/ 322112 h 6858000"/>
              <a:gd name="connsiteX810" fmla="*/ 5060854 w 7467600"/>
              <a:gd name="connsiteY810" fmla="*/ 311882 h 6858000"/>
              <a:gd name="connsiteX811" fmla="*/ 4945989 w 7467600"/>
              <a:gd name="connsiteY811" fmla="*/ 300516 h 6858000"/>
              <a:gd name="connsiteX812" fmla="*/ 5410479 w 7467600"/>
              <a:gd name="connsiteY812" fmla="*/ 348434 h 6858000"/>
              <a:gd name="connsiteX813" fmla="*/ 5805386 w 7467600"/>
              <a:gd name="connsiteY813" fmla="*/ 239240 h 6858000"/>
              <a:gd name="connsiteX814" fmla="*/ 5905192 w 7467600"/>
              <a:gd name="connsiteY814" fmla="*/ 163079 h 6858000"/>
              <a:gd name="connsiteX815" fmla="*/ 5865655 w 7467600"/>
              <a:gd name="connsiteY815" fmla="*/ 171901 h 6858000"/>
              <a:gd name="connsiteX816" fmla="*/ 5259740 w 7467600"/>
              <a:gd name="connsiteY816" fmla="*/ 257013 h 6858000"/>
              <a:gd name="connsiteX817" fmla="*/ 5208466 w 7467600"/>
              <a:gd name="connsiteY817" fmla="*/ 257550 h 6858000"/>
              <a:gd name="connsiteX818" fmla="*/ 4980204 w 7467600"/>
              <a:gd name="connsiteY818" fmla="*/ 271903 h 6858000"/>
              <a:gd name="connsiteX819" fmla="*/ 5068068 w 7467600"/>
              <a:gd name="connsiteY819" fmla="*/ 282244 h 6858000"/>
              <a:gd name="connsiteX820" fmla="*/ 5153231 w 7467600"/>
              <a:gd name="connsiteY820" fmla="*/ 292240 h 6858000"/>
              <a:gd name="connsiteX821" fmla="*/ 5426491 w 7467600"/>
              <a:gd name="connsiteY821" fmla="*/ 281128 h 6858000"/>
              <a:gd name="connsiteX822" fmla="*/ 5731212 w 7467600"/>
              <a:gd name="connsiteY822" fmla="*/ 231951 h 6858000"/>
              <a:gd name="connsiteX823" fmla="*/ 5905192 w 7467600"/>
              <a:gd name="connsiteY823" fmla="*/ 163079 h 6858000"/>
              <a:gd name="connsiteX824" fmla="*/ 5944437 w 7467600"/>
              <a:gd name="connsiteY824" fmla="*/ 113829 h 6858000"/>
              <a:gd name="connsiteX825" fmla="*/ 5825032 w 7467600"/>
              <a:gd name="connsiteY825" fmla="*/ 146405 h 6858000"/>
              <a:gd name="connsiteX826" fmla="*/ 4955599 w 7467600"/>
              <a:gd name="connsiteY826" fmla="*/ 247008 h 6858000"/>
              <a:gd name="connsiteX827" fmla="*/ 5210104 w 7467600"/>
              <a:gd name="connsiteY827" fmla="*/ 228123 h 6858000"/>
              <a:gd name="connsiteX828" fmla="*/ 5261015 w 7467600"/>
              <a:gd name="connsiteY828" fmla="*/ 227087 h 6858000"/>
              <a:gd name="connsiteX829" fmla="*/ 5861181 w 7467600"/>
              <a:gd name="connsiteY829" fmla="*/ 143093 h 6858000"/>
              <a:gd name="connsiteX830" fmla="*/ 5961252 w 7467600"/>
              <a:gd name="connsiteY830" fmla="*/ 114820 h 6858000"/>
              <a:gd name="connsiteX831" fmla="*/ 5944437 w 7467600"/>
              <a:gd name="connsiteY831" fmla="*/ 113829 h 6858000"/>
              <a:gd name="connsiteX832" fmla="*/ 3882765 w 7467600"/>
              <a:gd name="connsiteY832" fmla="*/ 0 h 6858000"/>
              <a:gd name="connsiteX833" fmla="*/ 3995099 w 7467600"/>
              <a:gd name="connsiteY833" fmla="*/ 0 h 6858000"/>
              <a:gd name="connsiteX834" fmla="*/ 4163818 w 7467600"/>
              <a:gd name="connsiteY834" fmla="*/ 234104 h 6858000"/>
              <a:gd name="connsiteX835" fmla="*/ 4172099 w 7467600"/>
              <a:gd name="connsiteY835" fmla="*/ 234207 h 6858000"/>
              <a:gd name="connsiteX836" fmla="*/ 4784282 w 7467600"/>
              <a:gd name="connsiteY836" fmla="*/ 276561 h 6858000"/>
              <a:gd name="connsiteX837" fmla="*/ 4801687 w 7467600"/>
              <a:gd name="connsiteY837" fmla="*/ 267764 h 6858000"/>
              <a:gd name="connsiteX838" fmla="*/ 6082788 w 7467600"/>
              <a:gd name="connsiteY838" fmla="*/ 64119 h 6858000"/>
              <a:gd name="connsiteX839" fmla="*/ 6099442 w 7467600"/>
              <a:gd name="connsiteY839" fmla="*/ 82568 h 6858000"/>
              <a:gd name="connsiteX840" fmla="*/ 4804137 w 7467600"/>
              <a:gd name="connsiteY840" fmla="*/ 320931 h 6858000"/>
              <a:gd name="connsiteX841" fmla="*/ 4227047 w 7467600"/>
              <a:gd name="connsiteY841" fmla="*/ 313415 h 6858000"/>
              <a:gd name="connsiteX842" fmla="*/ 4346041 w 7467600"/>
              <a:gd name="connsiteY842" fmla="*/ 456086 h 6858000"/>
              <a:gd name="connsiteX843" fmla="*/ 4870967 w 7467600"/>
              <a:gd name="connsiteY843" fmla="*/ 963061 h 6858000"/>
              <a:gd name="connsiteX844" fmla="*/ 4889647 w 7467600"/>
              <a:gd name="connsiteY844" fmla="*/ 957147 h 6858000"/>
              <a:gd name="connsiteX845" fmla="*/ 5422504 w 7467600"/>
              <a:gd name="connsiteY845" fmla="*/ 805191 h 6858000"/>
              <a:gd name="connsiteX846" fmla="*/ 6087656 w 7467600"/>
              <a:gd name="connsiteY846" fmla="*/ 826703 h 6858000"/>
              <a:gd name="connsiteX847" fmla="*/ 6058717 w 7467600"/>
              <a:gd name="connsiteY847" fmla="*/ 865992 h 6858000"/>
              <a:gd name="connsiteX848" fmla="*/ 4974153 w 7467600"/>
              <a:gd name="connsiteY848" fmla="*/ 1045456 h 6858000"/>
              <a:gd name="connsiteX849" fmla="*/ 5627835 w 7467600"/>
              <a:gd name="connsiteY849" fmla="*/ 1472077 h 6858000"/>
              <a:gd name="connsiteX850" fmla="*/ 5629817 w 7467600"/>
              <a:gd name="connsiteY850" fmla="*/ 1471412 h 6858000"/>
              <a:gd name="connsiteX851" fmla="*/ 5634124 w 7467600"/>
              <a:gd name="connsiteY851" fmla="*/ 1470572 h 6858000"/>
              <a:gd name="connsiteX852" fmla="*/ 5755832 w 7467600"/>
              <a:gd name="connsiteY852" fmla="*/ 1383886 h 6858000"/>
              <a:gd name="connsiteX853" fmla="*/ 6014186 w 7467600"/>
              <a:gd name="connsiteY853" fmla="*/ 1279799 h 6858000"/>
              <a:gd name="connsiteX854" fmla="*/ 6901619 w 7467600"/>
              <a:gd name="connsiteY854" fmla="*/ 1047874 h 6858000"/>
              <a:gd name="connsiteX855" fmla="*/ 6931566 w 7467600"/>
              <a:gd name="connsiteY855" fmla="*/ 1062034 h 6858000"/>
              <a:gd name="connsiteX856" fmla="*/ 5790982 w 7467600"/>
              <a:gd name="connsiteY856" fmla="*/ 1561380 h 6858000"/>
              <a:gd name="connsiteX857" fmla="*/ 6188971 w 7467600"/>
              <a:gd name="connsiteY857" fmla="*/ 1755168 h 6858000"/>
              <a:gd name="connsiteX858" fmla="*/ 6202446 w 7467600"/>
              <a:gd name="connsiteY858" fmla="*/ 1752268 h 6858000"/>
              <a:gd name="connsiteX859" fmla="*/ 7179560 w 7467600"/>
              <a:gd name="connsiteY859" fmla="*/ 1467551 h 6858000"/>
              <a:gd name="connsiteX860" fmla="*/ 7158730 w 7467600"/>
              <a:gd name="connsiteY860" fmla="*/ 1507835 h 6858000"/>
              <a:gd name="connsiteX861" fmla="*/ 6326959 w 7467600"/>
              <a:gd name="connsiteY861" fmla="*/ 1817686 h 6858000"/>
              <a:gd name="connsiteX862" fmla="*/ 6537433 w 7467600"/>
              <a:gd name="connsiteY862" fmla="*/ 1907790 h 6858000"/>
              <a:gd name="connsiteX863" fmla="*/ 6550221 w 7467600"/>
              <a:gd name="connsiteY863" fmla="*/ 1910729 h 6858000"/>
              <a:gd name="connsiteX864" fmla="*/ 6964438 w 7467600"/>
              <a:gd name="connsiteY864" fmla="*/ 2209505 h 6858000"/>
              <a:gd name="connsiteX865" fmla="*/ 7367862 w 7467600"/>
              <a:gd name="connsiteY865" fmla="*/ 2806833 h 6858000"/>
              <a:gd name="connsiteX866" fmla="*/ 7364329 w 7467600"/>
              <a:gd name="connsiteY866" fmla="*/ 2826907 h 6858000"/>
              <a:gd name="connsiteX867" fmla="*/ 7290545 w 7467600"/>
              <a:gd name="connsiteY867" fmla="*/ 2850663 h 6858000"/>
              <a:gd name="connsiteX868" fmla="*/ 6472036 w 7467600"/>
              <a:gd name="connsiteY868" fmla="*/ 1959003 h 6858000"/>
              <a:gd name="connsiteX869" fmla="*/ 5792897 w 7467600"/>
              <a:gd name="connsiteY869" fmla="*/ 1647747 h 6858000"/>
              <a:gd name="connsiteX870" fmla="*/ 5842751 w 7467600"/>
              <a:gd name="connsiteY870" fmla="*/ 1816112 h 6858000"/>
              <a:gd name="connsiteX871" fmla="*/ 5847424 w 7467600"/>
              <a:gd name="connsiteY871" fmla="*/ 1815776 h 6858000"/>
              <a:gd name="connsiteX872" fmla="*/ 6399821 w 7467600"/>
              <a:gd name="connsiteY872" fmla="*/ 2344799 h 6858000"/>
              <a:gd name="connsiteX873" fmla="*/ 6323232 w 7467600"/>
              <a:gd name="connsiteY873" fmla="*/ 2389634 h 6858000"/>
              <a:gd name="connsiteX874" fmla="*/ 5942958 w 7467600"/>
              <a:gd name="connsiteY874" fmla="*/ 2077708 h 6858000"/>
              <a:gd name="connsiteX875" fmla="*/ 5921559 w 7467600"/>
              <a:gd name="connsiteY875" fmla="*/ 2378596 h 6858000"/>
              <a:gd name="connsiteX876" fmla="*/ 5817651 w 7467600"/>
              <a:gd name="connsiteY876" fmla="*/ 3023919 h 6858000"/>
              <a:gd name="connsiteX877" fmla="*/ 5729634 w 7467600"/>
              <a:gd name="connsiteY877" fmla="*/ 3051849 h 6858000"/>
              <a:gd name="connsiteX878" fmla="*/ 5611018 w 7467600"/>
              <a:gd name="connsiteY878" fmla="*/ 2316769 h 6858000"/>
              <a:gd name="connsiteX879" fmla="*/ 5687608 w 7467600"/>
              <a:gd name="connsiteY879" fmla="*/ 2039972 h 6858000"/>
              <a:gd name="connsiteX880" fmla="*/ 5657554 w 7467600"/>
              <a:gd name="connsiteY880" fmla="*/ 1576445 h 6858000"/>
              <a:gd name="connsiteX881" fmla="*/ 5150475 w 7467600"/>
              <a:gd name="connsiteY881" fmla="*/ 1274012 h 6858000"/>
              <a:gd name="connsiteX882" fmla="*/ 5349142 w 7467600"/>
              <a:gd name="connsiteY882" fmla="*/ 2204405 h 6858000"/>
              <a:gd name="connsiteX883" fmla="*/ 5262214 w 7467600"/>
              <a:gd name="connsiteY883" fmla="*/ 2233836 h 6858000"/>
              <a:gd name="connsiteX884" fmla="*/ 4981539 w 7467600"/>
              <a:gd name="connsiteY884" fmla="*/ 1542201 h 6858000"/>
              <a:gd name="connsiteX885" fmla="*/ 4958461 w 7467600"/>
              <a:gd name="connsiteY885" fmla="*/ 1136957 h 6858000"/>
              <a:gd name="connsiteX886" fmla="*/ 4655015 w 7467600"/>
              <a:gd name="connsiteY886" fmla="*/ 891426 h 6858000"/>
              <a:gd name="connsiteX887" fmla="*/ 4348002 w 7467600"/>
              <a:gd name="connsiteY887" fmla="*/ 2205895 h 6858000"/>
              <a:gd name="connsiteX888" fmla="*/ 4262250 w 7467600"/>
              <a:gd name="connsiteY888" fmla="*/ 2219972 h 6858000"/>
              <a:gd name="connsiteX889" fmla="*/ 4550611 w 7467600"/>
              <a:gd name="connsiteY889" fmla="*/ 817540 h 6858000"/>
              <a:gd name="connsiteX890" fmla="*/ 4564418 w 7467600"/>
              <a:gd name="connsiteY890" fmla="*/ 808293 h 6858000"/>
              <a:gd name="connsiteX891" fmla="*/ 4266388 w 7467600"/>
              <a:gd name="connsiteY891" fmla="*/ 500083 h 6858000"/>
              <a:gd name="connsiteX892" fmla="*/ 4032842 w 7467600"/>
              <a:gd name="connsiteY892" fmla="*/ 211809 h 6858000"/>
              <a:gd name="connsiteX893" fmla="*/ 3882765 w 7467600"/>
              <a:gd name="connsiteY893" fmla="*/ 0 h 6858000"/>
              <a:gd name="connsiteX894" fmla="*/ 3721337 w 7467600"/>
              <a:gd name="connsiteY894" fmla="*/ 0 h 6858000"/>
              <a:gd name="connsiteX895" fmla="*/ 3797544 w 7467600"/>
              <a:gd name="connsiteY895" fmla="*/ 0 h 6858000"/>
              <a:gd name="connsiteX896" fmla="*/ 3775734 w 7467600"/>
              <a:gd name="connsiteY896" fmla="*/ 95131 h 6858000"/>
              <a:gd name="connsiteX897" fmla="*/ 3724807 w 7467600"/>
              <a:gd name="connsiteY897" fmla="*/ 272257 h 6858000"/>
              <a:gd name="connsiteX898" fmla="*/ 3726844 w 7467600"/>
              <a:gd name="connsiteY898" fmla="*/ 282988 h 6858000"/>
              <a:gd name="connsiteX899" fmla="*/ 3742664 w 7467600"/>
              <a:gd name="connsiteY899" fmla="*/ 279918 h 6858000"/>
              <a:gd name="connsiteX900" fmla="*/ 4103910 w 7467600"/>
              <a:gd name="connsiteY900" fmla="*/ 1161917 h 6858000"/>
              <a:gd name="connsiteX901" fmla="*/ 4020269 w 7467600"/>
              <a:gd name="connsiteY901" fmla="*/ 1200406 h 6858000"/>
              <a:gd name="connsiteX902" fmla="*/ 3674882 w 7467600"/>
              <a:gd name="connsiteY902" fmla="*/ 488524 h 6858000"/>
              <a:gd name="connsiteX903" fmla="*/ 3132682 w 7467600"/>
              <a:gd name="connsiteY903" fmla="*/ 1072284 h 6858000"/>
              <a:gd name="connsiteX904" fmla="*/ 2716346 w 7467600"/>
              <a:gd name="connsiteY904" fmla="*/ 1276376 h 6858000"/>
              <a:gd name="connsiteX905" fmla="*/ 2716772 w 7467600"/>
              <a:gd name="connsiteY905" fmla="*/ 1255462 h 6858000"/>
              <a:gd name="connsiteX906" fmla="*/ 3471096 w 7467600"/>
              <a:gd name="connsiteY906" fmla="*/ 437072 h 6858000"/>
              <a:gd name="connsiteX907" fmla="*/ 3639057 w 7467600"/>
              <a:gd name="connsiteY907" fmla="*/ 286334 h 6858000"/>
              <a:gd name="connsiteX908" fmla="*/ 3640309 w 7467600"/>
              <a:gd name="connsiteY908" fmla="*/ 284664 h 6858000"/>
              <a:gd name="connsiteX909" fmla="*/ 3646022 w 7467600"/>
              <a:gd name="connsiteY909" fmla="*/ 276711 h 6858000"/>
              <a:gd name="connsiteX910" fmla="*/ 3707943 w 7467600"/>
              <a:gd name="connsiteY910" fmla="*/ 65958 h 6858000"/>
              <a:gd name="connsiteX911" fmla="*/ 3721337 w 7467600"/>
              <a:gd name="connsiteY911" fmla="*/ 0 h 6858000"/>
              <a:gd name="connsiteX912" fmla="*/ 2867960 w 7467600"/>
              <a:gd name="connsiteY912" fmla="*/ 0 h 6858000"/>
              <a:gd name="connsiteX913" fmla="*/ 2926351 w 7467600"/>
              <a:gd name="connsiteY913" fmla="*/ 0 h 6858000"/>
              <a:gd name="connsiteX914" fmla="*/ 2902823 w 7467600"/>
              <a:gd name="connsiteY914" fmla="*/ 262929 h 6858000"/>
              <a:gd name="connsiteX915" fmla="*/ 2940663 w 7467600"/>
              <a:gd name="connsiteY915" fmla="*/ 140884 h 6858000"/>
              <a:gd name="connsiteX916" fmla="*/ 2947039 w 7467600"/>
              <a:gd name="connsiteY916" fmla="*/ 122524 h 6858000"/>
              <a:gd name="connsiteX917" fmla="*/ 2984316 w 7467600"/>
              <a:gd name="connsiteY917" fmla="*/ 0 h 6858000"/>
              <a:gd name="connsiteX918" fmla="*/ 3016114 w 7467600"/>
              <a:gd name="connsiteY918" fmla="*/ 0 h 6858000"/>
              <a:gd name="connsiteX919" fmla="*/ 2979949 w 7467600"/>
              <a:gd name="connsiteY919" fmla="*/ 119274 h 6858000"/>
              <a:gd name="connsiteX920" fmla="*/ 3023879 w 7467600"/>
              <a:gd name="connsiteY920" fmla="*/ 0 h 6858000"/>
              <a:gd name="connsiteX921" fmla="*/ 3105400 w 7467600"/>
              <a:gd name="connsiteY921" fmla="*/ 0 h 6858000"/>
              <a:gd name="connsiteX922" fmla="*/ 3094669 w 7467600"/>
              <a:gd name="connsiteY922" fmla="*/ 30308 h 6858000"/>
              <a:gd name="connsiteX923" fmla="*/ 2901945 w 7467600"/>
              <a:gd name="connsiteY923" fmla="*/ 466538 h 6858000"/>
              <a:gd name="connsiteX924" fmla="*/ 2815209 w 7467600"/>
              <a:gd name="connsiteY924" fmla="*/ 497361 h 6858000"/>
              <a:gd name="connsiteX925" fmla="*/ 2844845 w 7467600"/>
              <a:gd name="connsiteY925" fmla="*/ 127638 h 6858000"/>
              <a:gd name="connsiteX926" fmla="*/ 2867960 w 7467600"/>
              <a:gd name="connsiteY926" fmla="*/ 0 h 6858000"/>
              <a:gd name="connsiteX927" fmla="*/ 1057230 w 7467600"/>
              <a:gd name="connsiteY927" fmla="*/ 0 h 6858000"/>
              <a:gd name="connsiteX928" fmla="*/ 1111003 w 7467600"/>
              <a:gd name="connsiteY928" fmla="*/ 0 h 6858000"/>
              <a:gd name="connsiteX929" fmla="*/ 1125553 w 7467600"/>
              <a:gd name="connsiteY929" fmla="*/ 52588 h 6858000"/>
              <a:gd name="connsiteX930" fmla="*/ 1304276 w 7467600"/>
              <a:gd name="connsiteY930" fmla="*/ 476275 h 6858000"/>
              <a:gd name="connsiteX931" fmla="*/ 1492066 w 7467600"/>
              <a:gd name="connsiteY931" fmla="*/ 886333 h 6858000"/>
              <a:gd name="connsiteX932" fmla="*/ 1423698 w 7467600"/>
              <a:gd name="connsiteY932" fmla="*/ 710817 h 6858000"/>
              <a:gd name="connsiteX933" fmla="*/ 1357609 w 7467600"/>
              <a:gd name="connsiteY933" fmla="*/ 532892 h 6858000"/>
              <a:gd name="connsiteX934" fmla="*/ 1309550 w 7467600"/>
              <a:gd name="connsiteY934" fmla="*/ 374031 h 6858000"/>
              <a:gd name="connsiteX935" fmla="*/ 1193673 w 7467600"/>
              <a:gd name="connsiteY935" fmla="*/ 49533 h 6858000"/>
              <a:gd name="connsiteX936" fmla="*/ 1164391 w 7467600"/>
              <a:gd name="connsiteY936" fmla="*/ 0 h 6858000"/>
              <a:gd name="connsiteX937" fmla="*/ 1200666 w 7467600"/>
              <a:gd name="connsiteY937" fmla="*/ 0 h 6858000"/>
              <a:gd name="connsiteX938" fmla="*/ 1223408 w 7467600"/>
              <a:gd name="connsiteY938" fmla="*/ 38996 h 6858000"/>
              <a:gd name="connsiteX939" fmla="*/ 1339635 w 7467600"/>
              <a:gd name="connsiteY939" fmla="*/ 365517 h 6858000"/>
              <a:gd name="connsiteX940" fmla="*/ 1387469 w 7467600"/>
              <a:gd name="connsiteY940" fmla="*/ 523079 h 6858000"/>
              <a:gd name="connsiteX941" fmla="*/ 1452685 w 7467600"/>
              <a:gd name="connsiteY941" fmla="*/ 699806 h 6858000"/>
              <a:gd name="connsiteX942" fmla="*/ 1492092 w 7467600"/>
              <a:gd name="connsiteY942" fmla="*/ 800424 h 6858000"/>
              <a:gd name="connsiteX943" fmla="*/ 1455302 w 7467600"/>
              <a:gd name="connsiteY943" fmla="*/ 632913 h 6858000"/>
              <a:gd name="connsiteX944" fmla="*/ 1222336 w 7467600"/>
              <a:gd name="connsiteY944" fmla="*/ 9480 h 6858000"/>
              <a:gd name="connsiteX945" fmla="*/ 1214634 w 7467600"/>
              <a:gd name="connsiteY945" fmla="*/ 0 h 6858000"/>
              <a:gd name="connsiteX946" fmla="*/ 1289827 w 7467600"/>
              <a:gd name="connsiteY946" fmla="*/ 0 h 6858000"/>
              <a:gd name="connsiteX947" fmla="*/ 1321076 w 7467600"/>
              <a:gd name="connsiteY947" fmla="*/ 59722 h 6858000"/>
              <a:gd name="connsiteX948" fmla="*/ 1512579 w 7467600"/>
              <a:gd name="connsiteY948" fmla="*/ 626441 h 6858000"/>
              <a:gd name="connsiteX949" fmla="*/ 1506076 w 7467600"/>
              <a:gd name="connsiteY949" fmla="*/ 1089289 h 6858000"/>
              <a:gd name="connsiteX950" fmla="*/ 1486346 w 7467600"/>
              <a:gd name="connsiteY950" fmla="*/ 1079919 h 6858000"/>
              <a:gd name="connsiteX951" fmla="*/ 1070511 w 7467600"/>
              <a:gd name="connsiteY951" fmla="*/ 48609 h 6858000"/>
              <a:gd name="connsiteX952" fmla="*/ 1057230 w 7467600"/>
              <a:gd name="connsiteY952" fmla="*/ 0 h 6858000"/>
              <a:gd name="connsiteX953" fmla="*/ 43151 w 7467600"/>
              <a:gd name="connsiteY953" fmla="*/ 0 h 6858000"/>
              <a:gd name="connsiteX954" fmla="*/ 95283 w 7467600"/>
              <a:gd name="connsiteY954" fmla="*/ 0 h 6858000"/>
              <a:gd name="connsiteX955" fmla="*/ 300708 w 7467600"/>
              <a:gd name="connsiteY955" fmla="*/ 154571 h 6858000"/>
              <a:gd name="connsiteX956" fmla="*/ 530414 w 7467600"/>
              <a:gd name="connsiteY956" fmla="*/ 354673 h 6858000"/>
              <a:gd name="connsiteX957" fmla="*/ 333785 w 7467600"/>
              <a:gd name="connsiteY957" fmla="*/ 161564 h 6858000"/>
              <a:gd name="connsiteX958" fmla="*/ 147005 w 7467600"/>
              <a:gd name="connsiteY958" fmla="*/ 0 h 6858000"/>
              <a:gd name="connsiteX959" fmla="*/ 272509 w 7467600"/>
              <a:gd name="connsiteY959" fmla="*/ 0 h 6858000"/>
              <a:gd name="connsiteX960" fmla="*/ 326276 w 7467600"/>
              <a:gd name="connsiteY960" fmla="*/ 45847 h 6858000"/>
              <a:gd name="connsiteX961" fmla="*/ 823759 w 7467600"/>
              <a:gd name="connsiteY961" fmla="*/ 574145 h 6858000"/>
              <a:gd name="connsiteX962" fmla="*/ 811254 w 7467600"/>
              <a:gd name="connsiteY962" fmla="*/ 665546 h 6858000"/>
              <a:gd name="connsiteX963" fmla="*/ 154042 w 7467600"/>
              <a:gd name="connsiteY963" fmla="*/ 261522 h 6858000"/>
              <a:gd name="connsiteX964" fmla="*/ 13550 w 7467600"/>
              <a:gd name="connsiteY964" fmla="*/ 158423 h 6858000"/>
              <a:gd name="connsiteX965" fmla="*/ 0 w 7467600"/>
              <a:gd name="connsiteY965" fmla="*/ 146618 h 6858000"/>
              <a:gd name="connsiteX966" fmla="*/ 0 w 7467600"/>
              <a:gd name="connsiteY966" fmla="*/ 59161 h 6858000"/>
              <a:gd name="connsiteX967" fmla="*/ 45427 w 7467600"/>
              <a:gd name="connsiteY967" fmla="*/ 101078 h 6858000"/>
              <a:gd name="connsiteX968" fmla="*/ 630103 w 7467600"/>
              <a:gd name="connsiteY968" fmla="*/ 485885 h 6858000"/>
              <a:gd name="connsiteX969" fmla="*/ 532040 w 7467600"/>
              <a:gd name="connsiteY969" fmla="*/ 399359 h 6858000"/>
              <a:gd name="connsiteX970" fmla="*/ 517618 w 7467600"/>
              <a:gd name="connsiteY970" fmla="*/ 385726 h 6858000"/>
              <a:gd name="connsiteX971" fmla="*/ 285074 w 7467600"/>
              <a:gd name="connsiteY971" fmla="*/ 182755 h 6858000"/>
              <a:gd name="connsiteX972" fmla="*/ 43151 w 7467600"/>
              <a:gd name="connsiteY97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7105827 w 7467600"/>
              <a:gd name="connsiteY81" fmla="*/ 5718700 h 6858000"/>
              <a:gd name="connsiteX82" fmla="*/ 7356878 w 7467600"/>
              <a:gd name="connsiteY82" fmla="*/ 5981332 h 6858000"/>
              <a:gd name="connsiteX83" fmla="*/ 7467600 w 7467600"/>
              <a:gd name="connsiteY83" fmla="*/ 6117703 h 6858000"/>
              <a:gd name="connsiteX84" fmla="*/ 7467600 w 7467600"/>
              <a:gd name="connsiteY84" fmla="*/ 6163634 h 6858000"/>
              <a:gd name="connsiteX85" fmla="*/ 7403637 w 7467600"/>
              <a:gd name="connsiteY85" fmla="*/ 6083957 h 6858000"/>
              <a:gd name="connsiteX86" fmla="*/ 7254615 w 7467600"/>
              <a:gd name="connsiteY86" fmla="*/ 5911918 h 6858000"/>
              <a:gd name="connsiteX87" fmla="*/ 7312589 w 7467600"/>
              <a:gd name="connsiteY87" fmla="*/ 5982309 h 6858000"/>
              <a:gd name="connsiteX88" fmla="*/ 7448321 w 7467600"/>
              <a:gd name="connsiteY88" fmla="*/ 6190991 h 6858000"/>
              <a:gd name="connsiteX89" fmla="*/ 7467600 w 7467600"/>
              <a:gd name="connsiteY89" fmla="*/ 6221686 h 6858000"/>
              <a:gd name="connsiteX90" fmla="*/ 7467600 w 7467600"/>
              <a:gd name="connsiteY90" fmla="*/ 6334256 h 6858000"/>
              <a:gd name="connsiteX91" fmla="*/ 7454976 w 7467600"/>
              <a:gd name="connsiteY91" fmla="*/ 6318297 h 6858000"/>
              <a:gd name="connsiteX92" fmla="*/ 7042773 w 7467600"/>
              <a:gd name="connsiteY92" fmla="*/ 5734011 h 6858000"/>
              <a:gd name="connsiteX93" fmla="*/ 1456157 w 7467600"/>
              <a:gd name="connsiteY93" fmla="*/ 5371404 h 6858000"/>
              <a:gd name="connsiteX94" fmla="*/ 1244432 w 7467600"/>
              <a:gd name="connsiteY94" fmla="*/ 5385601 h 6858000"/>
              <a:gd name="connsiteX95" fmla="*/ 973990 w 7467600"/>
              <a:gd name="connsiteY95" fmla="*/ 5424940 h 6858000"/>
              <a:gd name="connsiteX96" fmla="*/ 1103809 w 7467600"/>
              <a:gd name="connsiteY96" fmla="*/ 5433720 h 6858000"/>
              <a:gd name="connsiteX97" fmla="*/ 1123454 w 7467600"/>
              <a:gd name="connsiteY97" fmla="*/ 5435727 h 6858000"/>
              <a:gd name="connsiteX98" fmla="*/ 1737017 w 7467600"/>
              <a:gd name="connsiteY98" fmla="*/ 5452183 h 6858000"/>
              <a:gd name="connsiteX99" fmla="*/ 1824397 w 7467600"/>
              <a:gd name="connsiteY99" fmla="*/ 5447757 h 6858000"/>
              <a:gd name="connsiteX100" fmla="*/ 2070059 w 7467600"/>
              <a:gd name="connsiteY100" fmla="*/ 5441660 h 6858000"/>
              <a:gd name="connsiteX101" fmla="*/ 1456157 w 7467600"/>
              <a:gd name="connsiteY101" fmla="*/ 5371404 h 6858000"/>
              <a:gd name="connsiteX102" fmla="*/ 4988186 w 7467600"/>
              <a:gd name="connsiteY102" fmla="*/ 5216467 h 6858000"/>
              <a:gd name="connsiteX103" fmla="*/ 4777334 w 7467600"/>
              <a:gd name="connsiteY103" fmla="*/ 5406072 h 6858000"/>
              <a:gd name="connsiteX104" fmla="*/ 4718341 w 7467600"/>
              <a:gd name="connsiteY104" fmla="*/ 5468043 h 6858000"/>
              <a:gd name="connsiteX105" fmla="*/ 4604655 w 7467600"/>
              <a:gd name="connsiteY105" fmla="*/ 5583434 h 6858000"/>
              <a:gd name="connsiteX106" fmla="*/ 4565074 w 7467600"/>
              <a:gd name="connsiteY106" fmla="*/ 5618550 h 6858000"/>
              <a:gd name="connsiteX107" fmla="*/ 4988186 w 7467600"/>
              <a:gd name="connsiteY107" fmla="*/ 5216467 h 6858000"/>
              <a:gd name="connsiteX108" fmla="*/ 4978032 w 7467600"/>
              <a:gd name="connsiteY108" fmla="*/ 5183809 h 6858000"/>
              <a:gd name="connsiteX109" fmla="*/ 4463413 w 7467600"/>
              <a:gd name="connsiteY109" fmla="*/ 5615162 h 6858000"/>
              <a:gd name="connsiteX110" fmla="*/ 4358134 w 7467600"/>
              <a:gd name="connsiteY110" fmla="*/ 5742791 h 6858000"/>
              <a:gd name="connsiteX111" fmla="*/ 4376219 w 7467600"/>
              <a:gd name="connsiteY111" fmla="*/ 5729027 h 6858000"/>
              <a:gd name="connsiteX112" fmla="*/ 4582340 w 7467600"/>
              <a:gd name="connsiteY112" fmla="*/ 5561037 h 6858000"/>
              <a:gd name="connsiteX113" fmla="*/ 4694684 w 7467600"/>
              <a:gd name="connsiteY113" fmla="*/ 5447098 h 6858000"/>
              <a:gd name="connsiteX114" fmla="*/ 4754123 w 7467600"/>
              <a:gd name="connsiteY114" fmla="*/ 5384643 h 6858000"/>
              <a:gd name="connsiteX115" fmla="*/ 4978032 w 7467600"/>
              <a:gd name="connsiteY115" fmla="*/ 5183809 h 6858000"/>
              <a:gd name="connsiteX116" fmla="*/ 1903353 w 7467600"/>
              <a:gd name="connsiteY116" fmla="*/ 5044827 h 6858000"/>
              <a:gd name="connsiteX117" fmla="*/ 1936931 w 7467600"/>
              <a:gd name="connsiteY117" fmla="*/ 5093954 h 6858000"/>
              <a:gd name="connsiteX118" fmla="*/ 2195868 w 7467600"/>
              <a:gd name="connsiteY118" fmla="*/ 5396574 h 6858000"/>
              <a:gd name="connsiteX119" fmla="*/ 2088852 w 7467600"/>
              <a:gd name="connsiteY119" fmla="*/ 5166123 h 6858000"/>
              <a:gd name="connsiteX120" fmla="*/ 1958241 w 7467600"/>
              <a:gd name="connsiteY120" fmla="*/ 5067955 h 6858000"/>
              <a:gd name="connsiteX121" fmla="*/ 1903353 w 7467600"/>
              <a:gd name="connsiteY121" fmla="*/ 5044827 h 6858000"/>
              <a:gd name="connsiteX122" fmla="*/ 1979378 w 7467600"/>
              <a:gd name="connsiteY122" fmla="*/ 4769504 h 6858000"/>
              <a:gd name="connsiteX123" fmla="*/ 2882120 w 7467600"/>
              <a:gd name="connsiteY123" fmla="*/ 5064547 h 6858000"/>
              <a:gd name="connsiteX124" fmla="*/ 2793103 w 7467600"/>
              <a:gd name="connsiteY124" fmla="*/ 5039699 h 6858000"/>
              <a:gd name="connsiteX125" fmla="*/ 2770041 w 7467600"/>
              <a:gd name="connsiteY125" fmla="*/ 5033634 h 6858000"/>
              <a:gd name="connsiteX126" fmla="*/ 1979378 w 7467600"/>
              <a:gd name="connsiteY126" fmla="*/ 4769504 h 6858000"/>
              <a:gd name="connsiteX127" fmla="*/ 1927410 w 7467600"/>
              <a:gd name="connsiteY127" fmla="*/ 4716164 h 6858000"/>
              <a:gd name="connsiteX128" fmla="*/ 1959587 w 7467600"/>
              <a:gd name="connsiteY128" fmla="*/ 4728849 h 6858000"/>
              <a:gd name="connsiteX129" fmla="*/ 2777707 w 7467600"/>
              <a:gd name="connsiteY129" fmla="*/ 5003991 h 6858000"/>
              <a:gd name="connsiteX130" fmla="*/ 2800768 w 7467600"/>
              <a:gd name="connsiteY130" fmla="*/ 5010056 h 6858000"/>
              <a:gd name="connsiteX131" fmla="*/ 2879408 w 7467600"/>
              <a:gd name="connsiteY131" fmla="*/ 5031590 h 6858000"/>
              <a:gd name="connsiteX132" fmla="*/ 2862295 w 7467600"/>
              <a:gd name="connsiteY132" fmla="*/ 5022958 h 6858000"/>
              <a:gd name="connsiteX133" fmla="*/ 2813343 w 7467600"/>
              <a:gd name="connsiteY133" fmla="*/ 4998369 h 6858000"/>
              <a:gd name="connsiteX134" fmla="*/ 2646245 w 7467600"/>
              <a:gd name="connsiteY134" fmla="*/ 4930999 h 6858000"/>
              <a:gd name="connsiteX135" fmla="*/ 1999243 w 7467600"/>
              <a:gd name="connsiteY135" fmla="*/ 4730524 h 6858000"/>
              <a:gd name="connsiteX136" fmla="*/ 1979527 w 7467600"/>
              <a:gd name="connsiteY136" fmla="*/ 4726651 h 6858000"/>
              <a:gd name="connsiteX137" fmla="*/ 1927410 w 7467600"/>
              <a:gd name="connsiteY137" fmla="*/ 4716164 h 6858000"/>
              <a:gd name="connsiteX138" fmla="*/ 1997014 w 7467600"/>
              <a:gd name="connsiteY138" fmla="*/ 4698007 h 6858000"/>
              <a:gd name="connsiteX139" fmla="*/ 2005458 w 7467600"/>
              <a:gd name="connsiteY139" fmla="*/ 4699540 h 6858000"/>
              <a:gd name="connsiteX140" fmla="*/ 2657186 w 7467600"/>
              <a:gd name="connsiteY140" fmla="*/ 4901687 h 6858000"/>
              <a:gd name="connsiteX141" fmla="*/ 2826662 w 7467600"/>
              <a:gd name="connsiteY141" fmla="*/ 4970362 h 6858000"/>
              <a:gd name="connsiteX142" fmla="*/ 2876100 w 7467600"/>
              <a:gd name="connsiteY142" fmla="*/ 4995397 h 6858000"/>
              <a:gd name="connsiteX143" fmla="*/ 3042600 w 7467600"/>
              <a:gd name="connsiteY143" fmla="*/ 5059532 h 6858000"/>
              <a:gd name="connsiteX144" fmla="*/ 1997014 w 7467600"/>
              <a:gd name="connsiteY144" fmla="*/ 4698007 h 6858000"/>
              <a:gd name="connsiteX145" fmla="*/ 2305292 w 7467600"/>
              <a:gd name="connsiteY145" fmla="*/ 4219492 h 6858000"/>
              <a:gd name="connsiteX146" fmla="*/ 3360922 w 7467600"/>
              <a:gd name="connsiteY146" fmla="*/ 4529373 h 6858000"/>
              <a:gd name="connsiteX147" fmla="*/ 3492420 w 7467600"/>
              <a:gd name="connsiteY147" fmla="*/ 4510145 h 6858000"/>
              <a:gd name="connsiteX148" fmla="*/ 3364086 w 7467600"/>
              <a:gd name="connsiteY148" fmla="*/ 4480340 h 6858000"/>
              <a:gd name="connsiteX149" fmla="*/ 3225818 w 7467600"/>
              <a:gd name="connsiteY149" fmla="*/ 4411822 h 6858000"/>
              <a:gd name="connsiteX150" fmla="*/ 3129696 w 7467600"/>
              <a:gd name="connsiteY150" fmla="*/ 4360704 h 6858000"/>
              <a:gd name="connsiteX151" fmla="*/ 2814545 w 7467600"/>
              <a:gd name="connsiteY151" fmla="*/ 4282955 h 6858000"/>
              <a:gd name="connsiteX152" fmla="*/ 2305292 w 7467600"/>
              <a:gd name="connsiteY152" fmla="*/ 4219492 h 6858000"/>
              <a:gd name="connsiteX153" fmla="*/ 2626982 w 7467600"/>
              <a:gd name="connsiteY153" fmla="*/ 4206450 h 6858000"/>
              <a:gd name="connsiteX154" fmla="*/ 2490617 w 7467600"/>
              <a:gd name="connsiteY154" fmla="*/ 4206951 h 6858000"/>
              <a:gd name="connsiteX155" fmla="*/ 2819869 w 7467600"/>
              <a:gd name="connsiteY155" fmla="*/ 4252936 h 6858000"/>
              <a:gd name="connsiteX156" fmla="*/ 3143018 w 7467600"/>
              <a:gd name="connsiteY156" fmla="*/ 4332698 h 6858000"/>
              <a:gd name="connsiteX157" fmla="*/ 3241520 w 7467600"/>
              <a:gd name="connsiteY157" fmla="*/ 4385112 h 6858000"/>
              <a:gd name="connsiteX158" fmla="*/ 3374575 w 7467600"/>
              <a:gd name="connsiteY158" fmla="*/ 4451517 h 6858000"/>
              <a:gd name="connsiteX159" fmla="*/ 3505221 w 7467600"/>
              <a:gd name="connsiteY159" fmla="*/ 4480757 h 6858000"/>
              <a:gd name="connsiteX160" fmla="*/ 2626982 w 7467600"/>
              <a:gd name="connsiteY160" fmla="*/ 4206450 h 6858000"/>
              <a:gd name="connsiteX161" fmla="*/ 1310106 w 7467600"/>
              <a:gd name="connsiteY161" fmla="*/ 3943217 h 6858000"/>
              <a:gd name="connsiteX162" fmla="*/ 854994 w 7467600"/>
              <a:gd name="connsiteY162" fmla="*/ 4399136 h 6858000"/>
              <a:gd name="connsiteX163" fmla="*/ 742462 w 7467600"/>
              <a:gd name="connsiteY163" fmla="*/ 4594648 h 6858000"/>
              <a:gd name="connsiteX164" fmla="*/ 820602 w 7467600"/>
              <a:gd name="connsiteY164" fmla="*/ 4485915 h 6858000"/>
              <a:gd name="connsiteX165" fmla="*/ 878295 w 7467600"/>
              <a:gd name="connsiteY165" fmla="*/ 4403594 h 6858000"/>
              <a:gd name="connsiteX166" fmla="*/ 1240607 w 7467600"/>
              <a:gd name="connsiteY166" fmla="*/ 4010401 h 6858000"/>
              <a:gd name="connsiteX167" fmla="*/ 1310106 w 7467600"/>
              <a:gd name="connsiteY167" fmla="*/ 3943217 h 6858000"/>
              <a:gd name="connsiteX168" fmla="*/ 1423113 w 7467600"/>
              <a:gd name="connsiteY168" fmla="*/ 3874565 h 6858000"/>
              <a:gd name="connsiteX169" fmla="*/ 1260565 w 7467600"/>
              <a:gd name="connsiteY169" fmla="*/ 4031982 h 6858000"/>
              <a:gd name="connsiteX170" fmla="*/ 901900 w 7467600"/>
              <a:gd name="connsiteY170" fmla="*/ 4421236 h 6858000"/>
              <a:gd name="connsiteX171" fmla="*/ 845044 w 7467600"/>
              <a:gd name="connsiteY171" fmla="*/ 4502436 h 6858000"/>
              <a:gd name="connsiteX172" fmla="*/ 685926 w 7467600"/>
              <a:gd name="connsiteY172" fmla="*/ 4703069 h 6858000"/>
              <a:gd name="connsiteX173" fmla="*/ 684248 w 7467600"/>
              <a:gd name="connsiteY173" fmla="*/ 4706721 h 6858000"/>
              <a:gd name="connsiteX174" fmla="*/ 1423113 w 7467600"/>
              <a:gd name="connsiteY174" fmla="*/ 3874565 h 6858000"/>
              <a:gd name="connsiteX175" fmla="*/ 3316479 w 7467600"/>
              <a:gd name="connsiteY175" fmla="*/ 3872136 h 6858000"/>
              <a:gd name="connsiteX176" fmla="*/ 3546806 w 7467600"/>
              <a:gd name="connsiteY176" fmla="*/ 4356139 h 6858000"/>
              <a:gd name="connsiteX177" fmla="*/ 3364433 w 7467600"/>
              <a:gd name="connsiteY177" fmla="*/ 3953121 h 6858000"/>
              <a:gd name="connsiteX178" fmla="*/ 3316479 w 7467600"/>
              <a:gd name="connsiteY178" fmla="*/ 3872136 h 6858000"/>
              <a:gd name="connsiteX179" fmla="*/ 3291335 w 7467600"/>
              <a:gd name="connsiteY179" fmla="*/ 3767420 h 6858000"/>
              <a:gd name="connsiteX180" fmla="*/ 3390805 w 7467600"/>
              <a:gd name="connsiteY180" fmla="*/ 3937163 h 6858000"/>
              <a:gd name="connsiteX181" fmla="*/ 3579062 w 7467600"/>
              <a:gd name="connsiteY181" fmla="*/ 4359040 h 6858000"/>
              <a:gd name="connsiteX182" fmla="*/ 3467355 w 7467600"/>
              <a:gd name="connsiteY182" fmla="*/ 3988130 h 6858000"/>
              <a:gd name="connsiteX183" fmla="*/ 3310753 w 7467600"/>
              <a:gd name="connsiteY183" fmla="*/ 3787140 h 6858000"/>
              <a:gd name="connsiteX184" fmla="*/ 3291335 w 7467600"/>
              <a:gd name="connsiteY184" fmla="*/ 3767420 h 6858000"/>
              <a:gd name="connsiteX185" fmla="*/ 1635889 w 7467600"/>
              <a:gd name="connsiteY185" fmla="*/ 3709494 h 6858000"/>
              <a:gd name="connsiteX186" fmla="*/ 1634800 w 7467600"/>
              <a:gd name="connsiteY186" fmla="*/ 3731111 h 6858000"/>
              <a:gd name="connsiteX187" fmla="*/ 1635889 w 7467600"/>
              <a:gd name="connsiteY187" fmla="*/ 3709494 h 6858000"/>
              <a:gd name="connsiteX188" fmla="*/ 1510397 w 7467600"/>
              <a:gd name="connsiteY188" fmla="*/ 3684705 h 6858000"/>
              <a:gd name="connsiteX189" fmla="*/ 1146550 w 7467600"/>
              <a:gd name="connsiteY189" fmla="*/ 3802012 h 6858000"/>
              <a:gd name="connsiteX190" fmla="*/ 698834 w 7467600"/>
              <a:gd name="connsiteY190" fmla="*/ 3952272 h 6858000"/>
              <a:gd name="connsiteX191" fmla="*/ 34256 w 7467600"/>
              <a:gd name="connsiteY191" fmla="*/ 4347603 h 6858000"/>
              <a:gd name="connsiteX192" fmla="*/ 527241 w 7467600"/>
              <a:gd name="connsiteY192" fmla="*/ 4065078 h 6858000"/>
              <a:gd name="connsiteX193" fmla="*/ 1510397 w 7467600"/>
              <a:gd name="connsiteY193" fmla="*/ 3684705 h 6858000"/>
              <a:gd name="connsiteX194" fmla="*/ 1313114 w 7467600"/>
              <a:gd name="connsiteY194" fmla="*/ 3655216 h 6858000"/>
              <a:gd name="connsiteX195" fmla="*/ 1109304 w 7467600"/>
              <a:gd name="connsiteY195" fmla="*/ 3669030 h 6858000"/>
              <a:gd name="connsiteX196" fmla="*/ 8129 w 7467600"/>
              <a:gd name="connsiteY196" fmla="*/ 4330519 h 6858000"/>
              <a:gd name="connsiteX197" fmla="*/ 687572 w 7467600"/>
              <a:gd name="connsiteY197" fmla="*/ 3925629 h 6858000"/>
              <a:gd name="connsiteX198" fmla="*/ 1138365 w 7467600"/>
              <a:gd name="connsiteY198" fmla="*/ 3774515 h 6858000"/>
              <a:gd name="connsiteX199" fmla="*/ 1505579 w 7467600"/>
              <a:gd name="connsiteY199" fmla="*/ 3655526 h 6858000"/>
              <a:gd name="connsiteX200" fmla="*/ 1313114 w 7467600"/>
              <a:gd name="connsiteY200" fmla="*/ 3655216 h 6858000"/>
              <a:gd name="connsiteX201" fmla="*/ 3655073 w 7467600"/>
              <a:gd name="connsiteY201" fmla="*/ 3650884 h 6858000"/>
              <a:gd name="connsiteX202" fmla="*/ 3989938 w 7467600"/>
              <a:gd name="connsiteY202" fmla="*/ 3991685 h 6858000"/>
              <a:gd name="connsiteX203" fmla="*/ 4393907 w 7467600"/>
              <a:gd name="connsiteY203" fmla="*/ 4261258 h 6858000"/>
              <a:gd name="connsiteX204" fmla="*/ 4648051 w 7467600"/>
              <a:gd name="connsiteY204" fmla="*/ 4374051 h 6858000"/>
              <a:gd name="connsiteX205" fmla="*/ 4383389 w 7467600"/>
              <a:gd name="connsiteY205" fmla="*/ 4184369 h 6858000"/>
              <a:gd name="connsiteX206" fmla="*/ 4165508 w 7467600"/>
              <a:gd name="connsiteY206" fmla="*/ 4035196 h 6858000"/>
              <a:gd name="connsiteX207" fmla="*/ 4068162 w 7467600"/>
              <a:gd name="connsiteY207" fmla="*/ 3953394 h 6858000"/>
              <a:gd name="connsiteX208" fmla="*/ 3981416 w 7467600"/>
              <a:gd name="connsiteY208" fmla="*/ 3880482 h 6858000"/>
              <a:gd name="connsiteX209" fmla="*/ 3800147 w 7467600"/>
              <a:gd name="connsiteY209" fmla="*/ 3749872 h 6858000"/>
              <a:gd name="connsiteX210" fmla="*/ 3655073 w 7467600"/>
              <a:gd name="connsiteY210" fmla="*/ 3650884 h 6858000"/>
              <a:gd name="connsiteX211" fmla="*/ 3670252 w 7467600"/>
              <a:gd name="connsiteY211" fmla="*/ 3622798 h 6858000"/>
              <a:gd name="connsiteX212" fmla="*/ 3817258 w 7467600"/>
              <a:gd name="connsiteY212" fmla="*/ 3723577 h 6858000"/>
              <a:gd name="connsiteX213" fmla="*/ 4000461 w 7467600"/>
              <a:gd name="connsiteY213" fmla="*/ 3855966 h 6858000"/>
              <a:gd name="connsiteX214" fmla="*/ 4088180 w 7467600"/>
              <a:gd name="connsiteY214" fmla="*/ 3929774 h 6858000"/>
              <a:gd name="connsiteX215" fmla="*/ 4184555 w 7467600"/>
              <a:gd name="connsiteY215" fmla="*/ 4010683 h 6858000"/>
              <a:gd name="connsiteX216" fmla="*/ 4399563 w 7467600"/>
              <a:gd name="connsiteY216" fmla="*/ 4158106 h 6858000"/>
              <a:gd name="connsiteX217" fmla="*/ 4684469 w 7467600"/>
              <a:gd name="connsiteY217" fmla="*/ 4364680 h 6858000"/>
              <a:gd name="connsiteX218" fmla="*/ 4690271 w 7467600"/>
              <a:gd name="connsiteY218" fmla="*/ 4370034 h 6858000"/>
              <a:gd name="connsiteX219" fmla="*/ 4136093 w 7467600"/>
              <a:gd name="connsiteY219" fmla="*/ 3858466 h 6858000"/>
              <a:gd name="connsiteX220" fmla="*/ 3670252 w 7467600"/>
              <a:gd name="connsiteY220" fmla="*/ 3622798 h 6858000"/>
              <a:gd name="connsiteX221" fmla="*/ 4440129 w 7467600"/>
              <a:gd name="connsiteY221" fmla="*/ 3448571 h 6858000"/>
              <a:gd name="connsiteX222" fmla="*/ 4856525 w 7467600"/>
              <a:gd name="connsiteY222" fmla="*/ 3915351 h 6858000"/>
              <a:gd name="connsiteX223" fmla="*/ 5059055 w 7467600"/>
              <a:gd name="connsiteY223" fmla="*/ 4108918 h 6858000"/>
              <a:gd name="connsiteX224" fmla="*/ 5290070 w 7467600"/>
              <a:gd name="connsiteY224" fmla="*/ 4263619 h 6858000"/>
              <a:gd name="connsiteX225" fmla="*/ 4834991 w 7467600"/>
              <a:gd name="connsiteY225" fmla="*/ 3830985 h 6858000"/>
              <a:gd name="connsiteX226" fmla="*/ 4440129 w 7467600"/>
              <a:gd name="connsiteY226" fmla="*/ 3448571 h 6858000"/>
              <a:gd name="connsiteX227" fmla="*/ 4441737 w 7467600"/>
              <a:gd name="connsiteY227" fmla="*/ 3399734 h 6858000"/>
              <a:gd name="connsiteX228" fmla="*/ 4431236 w 7467600"/>
              <a:gd name="connsiteY228" fmla="*/ 3400954 h 6858000"/>
              <a:gd name="connsiteX229" fmla="*/ 4557150 w 7467600"/>
              <a:gd name="connsiteY229" fmla="*/ 3510023 h 6858000"/>
              <a:gd name="connsiteX230" fmla="*/ 4856936 w 7467600"/>
              <a:gd name="connsiteY230" fmla="*/ 3809146 h 6858000"/>
              <a:gd name="connsiteX231" fmla="*/ 5111996 w 7467600"/>
              <a:gd name="connsiteY231" fmla="*/ 4065759 h 6858000"/>
              <a:gd name="connsiteX232" fmla="*/ 5388878 w 7467600"/>
              <a:gd name="connsiteY232" fmla="*/ 4300185 h 6858000"/>
              <a:gd name="connsiteX233" fmla="*/ 5425556 w 7467600"/>
              <a:gd name="connsiteY233" fmla="*/ 4308967 h 6858000"/>
              <a:gd name="connsiteX234" fmla="*/ 4943646 w 7467600"/>
              <a:gd name="connsiteY234" fmla="*/ 3822916 h 6858000"/>
              <a:gd name="connsiteX235" fmla="*/ 4594837 w 7467600"/>
              <a:gd name="connsiteY235" fmla="*/ 3532274 h 6858000"/>
              <a:gd name="connsiteX236" fmla="*/ 4441737 w 7467600"/>
              <a:gd name="connsiteY236" fmla="*/ 3399734 h 6858000"/>
              <a:gd name="connsiteX237" fmla="*/ 5425834 w 7467600"/>
              <a:gd name="connsiteY237" fmla="*/ 3162785 h 6858000"/>
              <a:gd name="connsiteX238" fmla="*/ 5401644 w 7467600"/>
              <a:gd name="connsiteY238" fmla="*/ 3617847 h 6858000"/>
              <a:gd name="connsiteX239" fmla="*/ 5467256 w 7467600"/>
              <a:gd name="connsiteY239" fmla="*/ 4175494 h 6858000"/>
              <a:gd name="connsiteX240" fmla="*/ 5448069 w 7467600"/>
              <a:gd name="connsiteY240" fmla="*/ 3567554 h 6858000"/>
              <a:gd name="connsiteX241" fmla="*/ 5425834 w 7467600"/>
              <a:gd name="connsiteY241" fmla="*/ 3162785 h 6858000"/>
              <a:gd name="connsiteX242" fmla="*/ 1318687 w 7467600"/>
              <a:gd name="connsiteY242" fmla="*/ 3113840 h 6858000"/>
              <a:gd name="connsiteX243" fmla="*/ 1066793 w 7467600"/>
              <a:gd name="connsiteY243" fmla="*/ 3212171 h 6858000"/>
              <a:gd name="connsiteX244" fmla="*/ 993319 w 7467600"/>
              <a:gd name="connsiteY244" fmla="*/ 3247648 h 6858000"/>
              <a:gd name="connsiteX245" fmla="*/ 853081 w 7467600"/>
              <a:gd name="connsiteY245" fmla="*/ 3312410 h 6858000"/>
              <a:gd name="connsiteX246" fmla="*/ 805957 w 7467600"/>
              <a:gd name="connsiteY246" fmla="*/ 3330443 h 6858000"/>
              <a:gd name="connsiteX247" fmla="*/ 1318687 w 7467600"/>
              <a:gd name="connsiteY247" fmla="*/ 3113840 h 6858000"/>
              <a:gd name="connsiteX248" fmla="*/ 5453702 w 7467600"/>
              <a:gd name="connsiteY248" fmla="*/ 3090882 h 6858000"/>
              <a:gd name="connsiteX249" fmla="*/ 5480135 w 7467600"/>
              <a:gd name="connsiteY249" fmla="*/ 3565802 h 6858000"/>
              <a:gd name="connsiteX250" fmla="*/ 5499023 w 7467600"/>
              <a:gd name="connsiteY250" fmla="*/ 4166310 h 6858000"/>
              <a:gd name="connsiteX251" fmla="*/ 5547022 w 7467600"/>
              <a:gd name="connsiteY251" fmla="*/ 3607838 h 6858000"/>
              <a:gd name="connsiteX252" fmla="*/ 5515964 w 7467600"/>
              <a:gd name="connsiteY252" fmla="*/ 3378541 h 6858000"/>
              <a:gd name="connsiteX253" fmla="*/ 5453702 w 7467600"/>
              <a:gd name="connsiteY253" fmla="*/ 3090882 h 6858000"/>
              <a:gd name="connsiteX254" fmla="*/ 1238695 w 7467600"/>
              <a:gd name="connsiteY254" fmla="*/ 3076820 h 6858000"/>
              <a:gd name="connsiteX255" fmla="*/ 716371 w 7467600"/>
              <a:gd name="connsiteY255" fmla="*/ 3293249 h 6858000"/>
              <a:gd name="connsiteX256" fmla="*/ 579522 w 7467600"/>
              <a:gd name="connsiteY256" fmla="*/ 3371759 h 6858000"/>
              <a:gd name="connsiteX257" fmla="*/ 600288 w 7467600"/>
              <a:gd name="connsiteY257" fmla="*/ 3365555 h 6858000"/>
              <a:gd name="connsiteX258" fmla="*/ 840692 w 7467600"/>
              <a:gd name="connsiteY258" fmla="*/ 3284921 h 6858000"/>
              <a:gd name="connsiteX259" fmla="*/ 979248 w 7467600"/>
              <a:gd name="connsiteY259" fmla="*/ 3221003 h 6858000"/>
              <a:gd name="connsiteX260" fmla="*/ 1053282 w 7467600"/>
              <a:gd name="connsiteY260" fmla="*/ 3185247 h 6858000"/>
              <a:gd name="connsiteX261" fmla="*/ 1320603 w 7467600"/>
              <a:gd name="connsiteY261" fmla="*/ 3081281 h 6858000"/>
              <a:gd name="connsiteX262" fmla="*/ 1238695 w 7467600"/>
              <a:gd name="connsiteY262" fmla="*/ 3076820 h 6858000"/>
              <a:gd name="connsiteX263" fmla="*/ 5425627 w 7467600"/>
              <a:gd name="connsiteY263" fmla="*/ 2954192 h 6858000"/>
              <a:gd name="connsiteX264" fmla="*/ 5470770 w 7467600"/>
              <a:gd name="connsiteY264" fmla="*/ 3005435 h 6858000"/>
              <a:gd name="connsiteX265" fmla="*/ 5519779 w 7467600"/>
              <a:gd name="connsiteY265" fmla="*/ 4359223 h 6858000"/>
              <a:gd name="connsiteX266" fmla="*/ 5520293 w 7467600"/>
              <a:gd name="connsiteY266" fmla="*/ 4360602 h 6858000"/>
              <a:gd name="connsiteX267" fmla="*/ 5767221 w 7467600"/>
              <a:gd name="connsiteY267" fmla="*/ 4665564 h 6858000"/>
              <a:gd name="connsiteX268" fmla="*/ 6937169 w 7467600"/>
              <a:gd name="connsiteY268" fmla="*/ 4815941 h 6858000"/>
              <a:gd name="connsiteX269" fmla="*/ 6953922 w 7467600"/>
              <a:gd name="connsiteY269" fmla="*/ 4890068 h 6858000"/>
              <a:gd name="connsiteX270" fmla="*/ 6071359 w 7467600"/>
              <a:gd name="connsiteY270" fmla="*/ 4770770 h 6858000"/>
              <a:gd name="connsiteX271" fmla="*/ 6038839 w 7467600"/>
              <a:gd name="connsiteY271" fmla="*/ 4764474 h 6858000"/>
              <a:gd name="connsiteX272" fmla="*/ 6038706 w 7467600"/>
              <a:gd name="connsiteY272" fmla="*/ 4763847 h 6858000"/>
              <a:gd name="connsiteX273" fmla="*/ 6037784 w 7467600"/>
              <a:gd name="connsiteY273" fmla="*/ 4764270 h 6858000"/>
              <a:gd name="connsiteX274" fmla="*/ 6038839 w 7467600"/>
              <a:gd name="connsiteY274" fmla="*/ 4764474 h 6858000"/>
              <a:gd name="connsiteX275" fmla="*/ 6040338 w 7467600"/>
              <a:gd name="connsiteY275" fmla="*/ 4771418 h 6858000"/>
              <a:gd name="connsiteX276" fmla="*/ 6024488 w 7467600"/>
              <a:gd name="connsiteY276" fmla="*/ 4809903 h 6858000"/>
              <a:gd name="connsiteX277" fmla="*/ 5599771 w 7467600"/>
              <a:gd name="connsiteY277" fmla="*/ 5509652 h 6858000"/>
              <a:gd name="connsiteX278" fmla="*/ 5548843 w 7467600"/>
              <a:gd name="connsiteY278" fmla="*/ 5563845 h 6858000"/>
              <a:gd name="connsiteX279" fmla="*/ 5940952 w 7467600"/>
              <a:gd name="connsiteY279" fmla="*/ 6250028 h 6858000"/>
              <a:gd name="connsiteX280" fmla="*/ 6043441 w 7467600"/>
              <a:gd name="connsiteY280" fmla="*/ 6665847 h 6858000"/>
              <a:gd name="connsiteX281" fmla="*/ 6093432 w 7467600"/>
              <a:gd name="connsiteY281" fmla="*/ 6858000 h 6858000"/>
              <a:gd name="connsiteX282" fmla="*/ 6034344 w 7467600"/>
              <a:gd name="connsiteY282" fmla="*/ 6858000 h 6858000"/>
              <a:gd name="connsiteX283" fmla="*/ 6026679 w 7467600"/>
              <a:gd name="connsiteY283" fmla="*/ 6836959 h 6858000"/>
              <a:gd name="connsiteX284" fmla="*/ 5800441 w 7467600"/>
              <a:gd name="connsiteY284" fmla="*/ 6335286 h 6858000"/>
              <a:gd name="connsiteX285" fmla="*/ 5526562 w 7467600"/>
              <a:gd name="connsiteY285" fmla="*/ 5705388 h 6858000"/>
              <a:gd name="connsiteX286" fmla="*/ 5519640 w 7467600"/>
              <a:gd name="connsiteY286" fmla="*/ 5683774 h 6858000"/>
              <a:gd name="connsiteX287" fmla="*/ 5844559 w 7467600"/>
              <a:gd name="connsiteY287" fmla="*/ 6553349 h 6858000"/>
              <a:gd name="connsiteX288" fmla="*/ 5975994 w 7467600"/>
              <a:gd name="connsiteY288" fmla="*/ 6858000 h 6858000"/>
              <a:gd name="connsiteX289" fmla="*/ 5898547 w 7467600"/>
              <a:gd name="connsiteY289" fmla="*/ 6858000 h 6858000"/>
              <a:gd name="connsiteX290" fmla="*/ 5682041 w 7467600"/>
              <a:gd name="connsiteY290" fmla="*/ 6355860 h 6858000"/>
              <a:gd name="connsiteX291" fmla="*/ 5461758 w 7467600"/>
              <a:gd name="connsiteY291" fmla="*/ 5820220 h 6858000"/>
              <a:gd name="connsiteX292" fmla="*/ 5237282 w 7467600"/>
              <a:gd name="connsiteY292" fmla="*/ 6579086 h 6858000"/>
              <a:gd name="connsiteX293" fmla="*/ 5115009 w 7467600"/>
              <a:gd name="connsiteY293" fmla="*/ 6858000 h 6858000"/>
              <a:gd name="connsiteX294" fmla="*/ 5028074 w 7467600"/>
              <a:gd name="connsiteY294" fmla="*/ 6858000 h 6858000"/>
              <a:gd name="connsiteX295" fmla="*/ 5079508 w 7467600"/>
              <a:gd name="connsiteY295" fmla="*/ 6749074 h 6858000"/>
              <a:gd name="connsiteX296" fmla="*/ 5371846 w 7467600"/>
              <a:gd name="connsiteY296" fmla="*/ 5924413 h 6858000"/>
              <a:gd name="connsiteX297" fmla="*/ 5270512 w 7467600"/>
              <a:gd name="connsiteY297" fmla="*/ 6138975 h 6858000"/>
              <a:gd name="connsiteX298" fmla="*/ 5062409 w 7467600"/>
              <a:gd name="connsiteY298" fmla="*/ 6653544 h 6858000"/>
              <a:gd name="connsiteX299" fmla="*/ 5036628 w 7467600"/>
              <a:gd name="connsiteY299" fmla="*/ 6754247 h 6858000"/>
              <a:gd name="connsiteX300" fmla="*/ 5009112 w 7467600"/>
              <a:gd name="connsiteY300" fmla="*/ 6858000 h 6858000"/>
              <a:gd name="connsiteX301" fmla="*/ 4976679 w 7467600"/>
              <a:gd name="connsiteY301" fmla="*/ 6858000 h 6858000"/>
              <a:gd name="connsiteX302" fmla="*/ 5006537 w 7467600"/>
              <a:gd name="connsiteY302" fmla="*/ 6747068 h 6858000"/>
              <a:gd name="connsiteX303" fmla="*/ 5032723 w 7467600"/>
              <a:gd name="connsiteY303" fmla="*/ 6644957 h 6858000"/>
              <a:gd name="connsiteX304" fmla="*/ 5242949 w 7467600"/>
              <a:gd name="connsiteY304" fmla="*/ 6125175 h 6858000"/>
              <a:gd name="connsiteX305" fmla="*/ 5286321 w 7467600"/>
              <a:gd name="connsiteY305" fmla="*/ 6033555 h 6858000"/>
              <a:gd name="connsiteX306" fmla="*/ 5008210 w 7467600"/>
              <a:gd name="connsiteY306" fmla="*/ 6649194 h 6858000"/>
              <a:gd name="connsiteX307" fmla="*/ 4986321 w 7467600"/>
              <a:gd name="connsiteY307" fmla="*/ 6765687 h 6858000"/>
              <a:gd name="connsiteX308" fmla="*/ 4973474 w 7467600"/>
              <a:gd name="connsiteY308" fmla="*/ 6858000 h 6858000"/>
              <a:gd name="connsiteX309" fmla="*/ 4907178 w 7467600"/>
              <a:gd name="connsiteY309" fmla="*/ 6858000 h 6858000"/>
              <a:gd name="connsiteX310" fmla="*/ 4910810 w 7467600"/>
              <a:gd name="connsiteY310" fmla="*/ 6829660 h 6858000"/>
              <a:gd name="connsiteX311" fmla="*/ 4987461 w 7467600"/>
              <a:gd name="connsiteY311" fmla="*/ 6432994 h 6858000"/>
              <a:gd name="connsiteX312" fmla="*/ 5179262 w 7467600"/>
              <a:gd name="connsiteY312" fmla="*/ 6035044 h 6858000"/>
              <a:gd name="connsiteX313" fmla="*/ 4689678 w 7467600"/>
              <a:gd name="connsiteY313" fmla="*/ 6440241 h 6858000"/>
              <a:gd name="connsiteX314" fmla="*/ 4477543 w 7467600"/>
              <a:gd name="connsiteY314" fmla="*/ 6674836 h 6858000"/>
              <a:gd name="connsiteX315" fmla="*/ 4329957 w 7467600"/>
              <a:gd name="connsiteY315" fmla="*/ 6858000 h 6858000"/>
              <a:gd name="connsiteX316" fmla="*/ 4218595 w 7467600"/>
              <a:gd name="connsiteY316" fmla="*/ 6858000 h 6858000"/>
              <a:gd name="connsiteX317" fmla="*/ 4368888 w 7467600"/>
              <a:gd name="connsiteY317" fmla="*/ 6668412 h 6858000"/>
              <a:gd name="connsiteX318" fmla="*/ 4563091 w 7467600"/>
              <a:gd name="connsiteY318" fmla="*/ 6442508 h 6858000"/>
              <a:gd name="connsiteX319" fmla="*/ 5387324 w 7467600"/>
              <a:gd name="connsiteY319" fmla="*/ 5705830 h 6858000"/>
              <a:gd name="connsiteX320" fmla="*/ 5073620 w 7467600"/>
              <a:gd name="connsiteY320" fmla="*/ 5955437 h 6858000"/>
              <a:gd name="connsiteX321" fmla="*/ 4689789 w 7467600"/>
              <a:gd name="connsiteY321" fmla="*/ 6268382 h 6858000"/>
              <a:gd name="connsiteX322" fmla="*/ 4418722 w 7467600"/>
              <a:gd name="connsiteY322" fmla="*/ 6570886 h 6858000"/>
              <a:gd name="connsiteX323" fmla="*/ 4214944 w 7467600"/>
              <a:gd name="connsiteY323" fmla="*/ 6858000 h 6858000"/>
              <a:gd name="connsiteX324" fmla="*/ 4177898 w 7467600"/>
              <a:gd name="connsiteY324" fmla="*/ 6858000 h 6858000"/>
              <a:gd name="connsiteX325" fmla="*/ 4391597 w 7467600"/>
              <a:gd name="connsiteY325" fmla="*/ 6556370 h 6858000"/>
              <a:gd name="connsiteX326" fmla="*/ 4668889 w 7467600"/>
              <a:gd name="connsiteY326" fmla="*/ 6246399 h 6858000"/>
              <a:gd name="connsiteX327" fmla="*/ 5055427 w 7467600"/>
              <a:gd name="connsiteY327" fmla="*/ 5931476 h 6858000"/>
              <a:gd name="connsiteX328" fmla="*/ 5371814 w 7467600"/>
              <a:gd name="connsiteY328" fmla="*/ 5678975 h 6858000"/>
              <a:gd name="connsiteX329" fmla="*/ 4987918 w 7467600"/>
              <a:gd name="connsiteY329" fmla="*/ 5838701 h 6858000"/>
              <a:gd name="connsiteX330" fmla="*/ 4317146 w 7467600"/>
              <a:gd name="connsiteY330" fmla="*/ 6587716 h 6858000"/>
              <a:gd name="connsiteX331" fmla="*/ 4171627 w 7467600"/>
              <a:gd name="connsiteY331" fmla="*/ 6858000 h 6858000"/>
              <a:gd name="connsiteX332" fmla="*/ 4081585 w 7467600"/>
              <a:gd name="connsiteY332" fmla="*/ 6858000 h 6858000"/>
              <a:gd name="connsiteX333" fmla="*/ 4238603 w 7467600"/>
              <a:gd name="connsiteY333" fmla="*/ 6559341 h 6858000"/>
              <a:gd name="connsiteX334" fmla="*/ 4778333 w 7467600"/>
              <a:gd name="connsiteY334" fmla="*/ 5873626 h 6858000"/>
              <a:gd name="connsiteX335" fmla="*/ 5414185 w 7467600"/>
              <a:gd name="connsiteY335" fmla="*/ 5573882 h 6858000"/>
              <a:gd name="connsiteX336" fmla="*/ 5959648 w 7467600"/>
              <a:gd name="connsiteY336" fmla="*/ 4760797 h 6858000"/>
              <a:gd name="connsiteX337" fmla="*/ 5355019 w 7467600"/>
              <a:gd name="connsiteY337" fmla="*/ 4734672 h 6858000"/>
              <a:gd name="connsiteX338" fmla="*/ 5083565 w 7467600"/>
              <a:gd name="connsiteY338" fmla="*/ 5179121 h 6858000"/>
              <a:gd name="connsiteX339" fmla="*/ 4713577 w 7467600"/>
              <a:gd name="connsiteY339" fmla="*/ 5616803 h 6858000"/>
              <a:gd name="connsiteX340" fmla="*/ 3989559 w 7467600"/>
              <a:gd name="connsiteY340" fmla="*/ 6145945 h 6858000"/>
              <a:gd name="connsiteX341" fmla="*/ 3939824 w 7467600"/>
              <a:gd name="connsiteY341" fmla="*/ 6066900 h 6858000"/>
              <a:gd name="connsiteX342" fmla="*/ 4584537 w 7467600"/>
              <a:gd name="connsiteY342" fmla="*/ 5324826 h 6858000"/>
              <a:gd name="connsiteX343" fmla="*/ 5037105 w 7467600"/>
              <a:gd name="connsiteY343" fmla="*/ 5088765 h 6858000"/>
              <a:gd name="connsiteX344" fmla="*/ 5039930 w 7467600"/>
              <a:gd name="connsiteY344" fmla="*/ 5089585 h 6858000"/>
              <a:gd name="connsiteX345" fmla="*/ 5263764 w 7467600"/>
              <a:gd name="connsiteY345" fmla="*/ 4735525 h 6858000"/>
              <a:gd name="connsiteX346" fmla="*/ 4086300 w 7467600"/>
              <a:gd name="connsiteY346" fmla="*/ 4884599 h 6858000"/>
              <a:gd name="connsiteX347" fmla="*/ 4085485 w 7467600"/>
              <a:gd name="connsiteY347" fmla="*/ 4899070 h 6858000"/>
              <a:gd name="connsiteX348" fmla="*/ 3871915 w 7467600"/>
              <a:gd name="connsiteY348" fmla="*/ 5253645 h 6858000"/>
              <a:gd name="connsiteX349" fmla="*/ 3799374 w 7467600"/>
              <a:gd name="connsiteY349" fmla="*/ 5466127 h 6858000"/>
              <a:gd name="connsiteX350" fmla="*/ 3498850 w 7467600"/>
              <a:gd name="connsiteY350" fmla="*/ 6661888 h 6858000"/>
              <a:gd name="connsiteX351" fmla="*/ 3399216 w 7467600"/>
              <a:gd name="connsiteY351" fmla="*/ 6858000 h 6858000"/>
              <a:gd name="connsiteX352" fmla="*/ 3303688 w 7467600"/>
              <a:gd name="connsiteY352" fmla="*/ 6858000 h 6858000"/>
              <a:gd name="connsiteX353" fmla="*/ 3391774 w 7467600"/>
              <a:gd name="connsiteY353" fmla="*/ 6697181 h 6858000"/>
              <a:gd name="connsiteX354" fmla="*/ 3735540 w 7467600"/>
              <a:gd name="connsiteY354" fmla="*/ 5546923 h 6858000"/>
              <a:gd name="connsiteX355" fmla="*/ 3729438 w 7467600"/>
              <a:gd name="connsiteY355" fmla="*/ 5569058 h 6858000"/>
              <a:gd name="connsiteX356" fmla="*/ 3707782 w 7467600"/>
              <a:gd name="connsiteY356" fmla="*/ 5644908 h 6858000"/>
              <a:gd name="connsiteX357" fmla="*/ 3583827 w 7467600"/>
              <a:gd name="connsiteY357" fmla="*/ 6039215 h 6858000"/>
              <a:gd name="connsiteX358" fmla="*/ 3547861 w 7467600"/>
              <a:gd name="connsiteY358" fmla="*/ 6129609 h 6858000"/>
              <a:gd name="connsiteX359" fmla="*/ 3490905 w 7467600"/>
              <a:gd name="connsiteY359" fmla="*/ 6277660 h 6858000"/>
              <a:gd name="connsiteX360" fmla="*/ 3455859 w 7467600"/>
              <a:gd name="connsiteY360" fmla="*/ 6391301 h 6858000"/>
              <a:gd name="connsiteX361" fmla="*/ 3429112 w 7467600"/>
              <a:gd name="connsiteY361" fmla="*/ 6479469 h 6858000"/>
              <a:gd name="connsiteX362" fmla="*/ 3304862 w 7467600"/>
              <a:gd name="connsiteY362" fmla="*/ 6796476 h 6858000"/>
              <a:gd name="connsiteX363" fmla="*/ 3276071 w 7467600"/>
              <a:gd name="connsiteY363" fmla="*/ 6858000 h 6858000"/>
              <a:gd name="connsiteX364" fmla="*/ 3240805 w 7467600"/>
              <a:gd name="connsiteY364" fmla="*/ 6858000 h 6858000"/>
              <a:gd name="connsiteX365" fmla="*/ 3275917 w 7467600"/>
              <a:gd name="connsiteY365" fmla="*/ 6783192 h 6858000"/>
              <a:gd name="connsiteX366" fmla="*/ 3399358 w 7467600"/>
              <a:gd name="connsiteY366" fmla="*/ 6469011 h 6858000"/>
              <a:gd name="connsiteX367" fmla="*/ 3425650 w 7467600"/>
              <a:gd name="connsiteY367" fmla="*/ 6381333 h 6858000"/>
              <a:gd name="connsiteX368" fmla="*/ 3460661 w 7467600"/>
              <a:gd name="connsiteY368" fmla="*/ 6266763 h 6858000"/>
              <a:gd name="connsiteX369" fmla="*/ 3518021 w 7467600"/>
              <a:gd name="connsiteY369" fmla="*/ 6117298 h 6858000"/>
              <a:gd name="connsiteX370" fmla="*/ 3554035 w 7467600"/>
              <a:gd name="connsiteY370" fmla="*/ 6027832 h 6858000"/>
              <a:gd name="connsiteX371" fmla="*/ 3677174 w 7467600"/>
              <a:gd name="connsiteY371" fmla="*/ 5636351 h 6858000"/>
              <a:gd name="connsiteX372" fmla="*/ 3698819 w 7467600"/>
              <a:gd name="connsiteY372" fmla="*/ 5560503 h 6858000"/>
              <a:gd name="connsiteX373" fmla="*/ 3702094 w 7467600"/>
              <a:gd name="connsiteY373" fmla="*/ 5549194 h 6858000"/>
              <a:gd name="connsiteX374" fmla="*/ 3398355 w 7467600"/>
              <a:gd name="connsiteY374" fmla="*/ 6094603 h 6858000"/>
              <a:gd name="connsiteX375" fmla="*/ 3193941 w 7467600"/>
              <a:gd name="connsiteY375" fmla="*/ 6798775 h 6858000"/>
              <a:gd name="connsiteX376" fmla="*/ 3184140 w 7467600"/>
              <a:gd name="connsiteY376" fmla="*/ 6858000 h 6858000"/>
              <a:gd name="connsiteX377" fmla="*/ 3099978 w 7467600"/>
              <a:gd name="connsiteY377" fmla="*/ 6858000 h 6858000"/>
              <a:gd name="connsiteX378" fmla="*/ 3101556 w 7467600"/>
              <a:gd name="connsiteY378" fmla="*/ 6843337 h 6858000"/>
              <a:gd name="connsiteX379" fmla="*/ 3370162 w 7467600"/>
              <a:gd name="connsiteY379" fmla="*/ 5785550 h 6858000"/>
              <a:gd name="connsiteX380" fmla="*/ 3746477 w 7467600"/>
              <a:gd name="connsiteY380" fmla="*/ 5377889 h 6858000"/>
              <a:gd name="connsiteX381" fmla="*/ 3863399 w 7467600"/>
              <a:gd name="connsiteY381" fmla="*/ 5087257 h 6858000"/>
              <a:gd name="connsiteX382" fmla="*/ 3968712 w 7467600"/>
              <a:gd name="connsiteY382" fmla="*/ 4913989 h 6858000"/>
              <a:gd name="connsiteX383" fmla="*/ 2792390 w 7467600"/>
              <a:gd name="connsiteY383" fmla="*/ 5382974 h 6858000"/>
              <a:gd name="connsiteX384" fmla="*/ 2714982 w 7467600"/>
              <a:gd name="connsiteY384" fmla="*/ 5427051 h 6858000"/>
              <a:gd name="connsiteX385" fmla="*/ 2813361 w 7467600"/>
              <a:gd name="connsiteY385" fmla="*/ 6023912 h 6858000"/>
              <a:gd name="connsiteX386" fmla="*/ 2688430 w 7467600"/>
              <a:gd name="connsiteY386" fmla="*/ 6801564 h 6858000"/>
              <a:gd name="connsiteX387" fmla="*/ 2629626 w 7467600"/>
              <a:gd name="connsiteY387" fmla="*/ 6763394 h 6858000"/>
              <a:gd name="connsiteX388" fmla="*/ 2565328 w 7467600"/>
              <a:gd name="connsiteY388" fmla="*/ 5516399 h 6858000"/>
              <a:gd name="connsiteX389" fmla="*/ 1922999 w 7467600"/>
              <a:gd name="connsiteY389" fmla="*/ 5980343 h 6858000"/>
              <a:gd name="connsiteX390" fmla="*/ 1950261 w 7467600"/>
              <a:gd name="connsiteY390" fmla="*/ 6405858 h 6858000"/>
              <a:gd name="connsiteX391" fmla="*/ 2365554 w 7467600"/>
              <a:gd name="connsiteY391" fmla="*/ 6759107 h 6858000"/>
              <a:gd name="connsiteX392" fmla="*/ 2424142 w 7467600"/>
              <a:gd name="connsiteY392" fmla="*/ 6858000 h 6858000"/>
              <a:gd name="connsiteX393" fmla="*/ 2395994 w 7467600"/>
              <a:gd name="connsiteY393" fmla="*/ 6858000 h 6858000"/>
              <a:gd name="connsiteX394" fmla="*/ 2392863 w 7467600"/>
              <a:gd name="connsiteY394" fmla="*/ 6852964 h 6858000"/>
              <a:gd name="connsiteX395" fmla="*/ 2017589 w 7467600"/>
              <a:gd name="connsiteY395" fmla="*/ 6493982 h 6858000"/>
              <a:gd name="connsiteX396" fmla="*/ 2147336 w 7467600"/>
              <a:gd name="connsiteY396" fmla="*/ 6594052 h 6858000"/>
              <a:gd name="connsiteX397" fmla="*/ 2207047 w 7467600"/>
              <a:gd name="connsiteY397" fmla="*/ 6654540 h 6858000"/>
              <a:gd name="connsiteX398" fmla="*/ 2299106 w 7467600"/>
              <a:gd name="connsiteY398" fmla="*/ 6778931 h 6858000"/>
              <a:gd name="connsiteX399" fmla="*/ 2314430 w 7467600"/>
              <a:gd name="connsiteY399" fmla="*/ 6801144 h 6858000"/>
              <a:gd name="connsiteX400" fmla="*/ 2352406 w 7467600"/>
              <a:gd name="connsiteY400" fmla="*/ 6858000 h 6858000"/>
              <a:gd name="connsiteX401" fmla="*/ 2314492 w 7467600"/>
              <a:gd name="connsiteY401" fmla="*/ 6858000 h 6858000"/>
              <a:gd name="connsiteX402" fmla="*/ 2288095 w 7467600"/>
              <a:gd name="connsiteY402" fmla="*/ 6818030 h 6858000"/>
              <a:gd name="connsiteX403" fmla="*/ 2272768 w 7467600"/>
              <a:gd name="connsiteY403" fmla="*/ 6795822 h 6858000"/>
              <a:gd name="connsiteX404" fmla="*/ 2182715 w 7467600"/>
              <a:gd name="connsiteY404" fmla="*/ 6675071 h 6858000"/>
              <a:gd name="connsiteX405" fmla="*/ 2032061 w 7467600"/>
              <a:gd name="connsiteY405" fmla="*/ 6541380 h 6858000"/>
              <a:gd name="connsiteX406" fmla="*/ 2257220 w 7467600"/>
              <a:gd name="connsiteY406" fmla="*/ 6826257 h 6858000"/>
              <a:gd name="connsiteX407" fmla="*/ 2281324 w 7467600"/>
              <a:gd name="connsiteY407" fmla="*/ 6858000 h 6858000"/>
              <a:gd name="connsiteX408" fmla="*/ 2242860 w 7467600"/>
              <a:gd name="connsiteY408" fmla="*/ 6858000 h 6858000"/>
              <a:gd name="connsiteX409" fmla="*/ 2232818 w 7467600"/>
              <a:gd name="connsiteY409" fmla="*/ 6844926 h 6858000"/>
              <a:gd name="connsiteX410" fmla="*/ 1990172 w 7467600"/>
              <a:gd name="connsiteY410" fmla="*/ 6542121 h 6858000"/>
              <a:gd name="connsiteX411" fmla="*/ 2124090 w 7467600"/>
              <a:gd name="connsiteY411" fmla="*/ 6761017 h 6858000"/>
              <a:gd name="connsiteX412" fmla="*/ 2200380 w 7467600"/>
              <a:gd name="connsiteY412" fmla="*/ 6858000 h 6858000"/>
              <a:gd name="connsiteX413" fmla="*/ 2147507 w 7467600"/>
              <a:gd name="connsiteY413" fmla="*/ 6858000 h 6858000"/>
              <a:gd name="connsiteX414" fmla="*/ 2070668 w 7467600"/>
              <a:gd name="connsiteY414" fmla="*/ 6761520 h 6858000"/>
              <a:gd name="connsiteX415" fmla="*/ 1975142 w 7467600"/>
              <a:gd name="connsiteY415" fmla="*/ 6585570 h 6858000"/>
              <a:gd name="connsiteX416" fmla="*/ 2050035 w 7467600"/>
              <a:gd name="connsiteY416" fmla="*/ 6813345 h 6858000"/>
              <a:gd name="connsiteX417" fmla="*/ 2063025 w 7467600"/>
              <a:gd name="connsiteY417" fmla="*/ 6858000 h 6858000"/>
              <a:gd name="connsiteX418" fmla="*/ 2021675 w 7467600"/>
              <a:gd name="connsiteY418" fmla="*/ 6858000 h 6858000"/>
              <a:gd name="connsiteX419" fmla="*/ 2019308 w 7467600"/>
              <a:gd name="connsiteY419" fmla="*/ 6847118 h 6858000"/>
              <a:gd name="connsiteX420" fmla="*/ 1938835 w 7467600"/>
              <a:gd name="connsiteY420" fmla="*/ 6551160 h 6858000"/>
              <a:gd name="connsiteX421" fmla="*/ 1953230 w 7467600"/>
              <a:gd name="connsiteY421" fmla="*/ 6759699 h 6858000"/>
              <a:gd name="connsiteX422" fmla="*/ 1956763 w 7467600"/>
              <a:gd name="connsiteY422" fmla="*/ 6778191 h 6858000"/>
              <a:gd name="connsiteX423" fmla="*/ 1967925 w 7467600"/>
              <a:gd name="connsiteY423" fmla="*/ 6858000 h 6858000"/>
              <a:gd name="connsiteX424" fmla="*/ 1936622 w 7467600"/>
              <a:gd name="connsiteY424" fmla="*/ 6858000 h 6858000"/>
              <a:gd name="connsiteX425" fmla="*/ 1926261 w 7467600"/>
              <a:gd name="connsiteY425" fmla="*/ 6784064 h 6858000"/>
              <a:gd name="connsiteX426" fmla="*/ 1922724 w 7467600"/>
              <a:gd name="connsiteY426" fmla="*/ 6765577 h 6858000"/>
              <a:gd name="connsiteX427" fmla="*/ 1904650 w 7467600"/>
              <a:gd name="connsiteY427" fmla="*/ 6639616 h 6858000"/>
              <a:gd name="connsiteX428" fmla="*/ 1885273 w 7467600"/>
              <a:gd name="connsiteY428" fmla="*/ 6858000 h 6858000"/>
              <a:gd name="connsiteX429" fmla="*/ 1854363 w 7467600"/>
              <a:gd name="connsiteY429" fmla="*/ 6858000 h 6858000"/>
              <a:gd name="connsiteX430" fmla="*/ 1880391 w 7467600"/>
              <a:gd name="connsiteY430" fmla="*/ 6603796 h 6858000"/>
              <a:gd name="connsiteX431" fmla="*/ 1818273 w 7467600"/>
              <a:gd name="connsiteY431" fmla="*/ 6715729 h 6858000"/>
              <a:gd name="connsiteX432" fmla="*/ 1794691 w 7467600"/>
              <a:gd name="connsiteY432" fmla="*/ 6843239 h 6858000"/>
              <a:gd name="connsiteX433" fmla="*/ 1794914 w 7467600"/>
              <a:gd name="connsiteY433" fmla="*/ 6858000 h 6858000"/>
              <a:gd name="connsiteX434" fmla="*/ 1746128 w 7467600"/>
              <a:gd name="connsiteY434" fmla="*/ 6858000 h 6858000"/>
              <a:gd name="connsiteX435" fmla="*/ 1753934 w 7467600"/>
              <a:gd name="connsiteY435" fmla="*/ 6724796 h 6858000"/>
              <a:gd name="connsiteX436" fmla="*/ 1792053 w 7467600"/>
              <a:gd name="connsiteY436" fmla="*/ 6572396 h 6858000"/>
              <a:gd name="connsiteX437" fmla="*/ 1862248 w 7467600"/>
              <a:gd name="connsiteY437" fmla="*/ 6266397 h 6858000"/>
              <a:gd name="connsiteX438" fmla="*/ 1862250 w 7467600"/>
              <a:gd name="connsiteY438" fmla="*/ 6033531 h 6858000"/>
              <a:gd name="connsiteX439" fmla="*/ 1211999 w 7467600"/>
              <a:gd name="connsiteY439" fmla="*/ 6683610 h 6858000"/>
              <a:gd name="connsiteX440" fmla="*/ 1213266 w 7467600"/>
              <a:gd name="connsiteY440" fmla="*/ 6691947 h 6858000"/>
              <a:gd name="connsiteX441" fmla="*/ 1203370 w 7467600"/>
              <a:gd name="connsiteY441" fmla="*/ 6850676 h 6858000"/>
              <a:gd name="connsiteX442" fmla="*/ 1203671 w 7467600"/>
              <a:gd name="connsiteY442" fmla="*/ 6858000 h 6858000"/>
              <a:gd name="connsiteX443" fmla="*/ 1143180 w 7467600"/>
              <a:gd name="connsiteY443" fmla="*/ 6858000 h 6858000"/>
              <a:gd name="connsiteX444" fmla="*/ 1142176 w 7467600"/>
              <a:gd name="connsiteY444" fmla="*/ 6766045 h 6858000"/>
              <a:gd name="connsiteX445" fmla="*/ 1067484 w 7467600"/>
              <a:gd name="connsiteY445" fmla="*/ 6858000 h 6858000"/>
              <a:gd name="connsiteX446" fmla="*/ 953928 w 7467600"/>
              <a:gd name="connsiteY446" fmla="*/ 6858000 h 6858000"/>
              <a:gd name="connsiteX447" fmla="*/ 959715 w 7467600"/>
              <a:gd name="connsiteY447" fmla="*/ 6850185 h 6858000"/>
              <a:gd name="connsiteX448" fmla="*/ 1483788 w 7467600"/>
              <a:gd name="connsiteY448" fmla="*/ 6259174 h 6858000"/>
              <a:gd name="connsiteX449" fmla="*/ 1100671 w 7467600"/>
              <a:gd name="connsiteY449" fmla="*/ 6252137 h 6858000"/>
              <a:gd name="connsiteX450" fmla="*/ 1090144 w 7467600"/>
              <a:gd name="connsiteY450" fmla="*/ 6256748 h 6858000"/>
              <a:gd name="connsiteX451" fmla="*/ 1095872 w 7467600"/>
              <a:gd name="connsiteY451" fmla="*/ 6271892 h 6858000"/>
              <a:gd name="connsiteX452" fmla="*/ 262785 w 7467600"/>
              <a:gd name="connsiteY452" fmla="*/ 6845450 h 6858000"/>
              <a:gd name="connsiteX453" fmla="*/ 209968 w 7467600"/>
              <a:gd name="connsiteY453" fmla="*/ 6770713 h 6858000"/>
              <a:gd name="connsiteX454" fmla="*/ 873460 w 7467600"/>
              <a:gd name="connsiteY454" fmla="*/ 6253768 h 6858000"/>
              <a:gd name="connsiteX455" fmla="*/ 192686 w 7467600"/>
              <a:gd name="connsiteY455" fmla="*/ 5849257 h 6858000"/>
              <a:gd name="connsiteX456" fmla="*/ 4696 w 7467600"/>
              <a:gd name="connsiteY456" fmla="*/ 5697668 h 6858000"/>
              <a:gd name="connsiteX457" fmla="*/ 0 w 7467600"/>
              <a:gd name="connsiteY457" fmla="*/ 5689984 h 6858000"/>
              <a:gd name="connsiteX458" fmla="*/ 0 w 7467600"/>
              <a:gd name="connsiteY458" fmla="*/ 5513472 h 6858000"/>
              <a:gd name="connsiteX459" fmla="*/ 174101 w 7467600"/>
              <a:gd name="connsiteY459" fmla="*/ 5620277 h 6858000"/>
              <a:gd name="connsiteX460" fmla="*/ 891800 w 7467600"/>
              <a:gd name="connsiteY460" fmla="*/ 6036935 h 6858000"/>
              <a:gd name="connsiteX461" fmla="*/ 1072219 w 7467600"/>
              <a:gd name="connsiteY461" fmla="*/ 6169443 h 6858000"/>
              <a:gd name="connsiteX462" fmla="*/ 1074117 w 7467600"/>
              <a:gd name="connsiteY462" fmla="*/ 6170301 h 6858000"/>
              <a:gd name="connsiteX463" fmla="*/ 1083114 w 7467600"/>
              <a:gd name="connsiteY463" fmla="*/ 6174131 h 6858000"/>
              <a:gd name="connsiteX464" fmla="*/ 1543010 w 7467600"/>
              <a:gd name="connsiteY464" fmla="*/ 6191140 h 6858000"/>
              <a:gd name="connsiteX465" fmla="*/ 1551080 w 7467600"/>
              <a:gd name="connsiteY465" fmla="*/ 6195006 h 6858000"/>
              <a:gd name="connsiteX466" fmla="*/ 2345443 w 7467600"/>
              <a:gd name="connsiteY466" fmla="*/ 5549882 h 6858000"/>
              <a:gd name="connsiteX467" fmla="*/ 1721499 w 7467600"/>
              <a:gd name="connsiteY467" fmla="*/ 5599969 h 6858000"/>
              <a:gd name="connsiteX468" fmla="*/ 767716 w 7467600"/>
              <a:gd name="connsiteY468" fmla="*/ 5472768 h 6858000"/>
              <a:gd name="connsiteX469" fmla="*/ 722147 w 7467600"/>
              <a:gd name="connsiteY469" fmla="*/ 5393091 h 6858000"/>
              <a:gd name="connsiteX470" fmla="*/ 1485552 w 7467600"/>
              <a:gd name="connsiteY470" fmla="*/ 5313202 h 6858000"/>
              <a:gd name="connsiteX471" fmla="*/ 2143004 w 7467600"/>
              <a:gd name="connsiteY471" fmla="*/ 5402420 h 6858000"/>
              <a:gd name="connsiteX472" fmla="*/ 1933391 w 7467600"/>
              <a:gd name="connsiteY472" fmla="*/ 5156971 h 6858000"/>
              <a:gd name="connsiteX473" fmla="*/ 1827118 w 7467600"/>
              <a:gd name="connsiteY473" fmla="*/ 4968410 h 6858000"/>
              <a:gd name="connsiteX474" fmla="*/ 1837349 w 7467600"/>
              <a:gd name="connsiteY474" fmla="*/ 4956357 h 6858000"/>
              <a:gd name="connsiteX475" fmla="*/ 2162835 w 7467600"/>
              <a:gd name="connsiteY475" fmla="*/ 5187853 h 6858000"/>
              <a:gd name="connsiteX476" fmla="*/ 2257167 w 7467600"/>
              <a:gd name="connsiteY476" fmla="*/ 5462123 h 6858000"/>
              <a:gd name="connsiteX477" fmla="*/ 2261598 w 7467600"/>
              <a:gd name="connsiteY477" fmla="*/ 5467998 h 6858000"/>
              <a:gd name="connsiteX478" fmla="*/ 2437177 w 7467600"/>
              <a:gd name="connsiteY478" fmla="*/ 5479608 h 6858000"/>
              <a:gd name="connsiteX479" fmla="*/ 2445247 w 7467600"/>
              <a:gd name="connsiteY479" fmla="*/ 5483476 h 6858000"/>
              <a:gd name="connsiteX480" fmla="*/ 2743626 w 7467600"/>
              <a:gd name="connsiteY480" fmla="*/ 5304819 h 6858000"/>
              <a:gd name="connsiteX481" fmla="*/ 3048102 w 7467600"/>
              <a:gd name="connsiteY481" fmla="*/ 5150595 h 6858000"/>
              <a:gd name="connsiteX482" fmla="*/ 1799414 w 7467600"/>
              <a:gd name="connsiteY482" fmla="*/ 4694732 h 6858000"/>
              <a:gd name="connsiteX483" fmla="*/ 1771735 w 7467600"/>
              <a:gd name="connsiteY483" fmla="*/ 4619929 h 6858000"/>
              <a:gd name="connsiteX484" fmla="*/ 3104273 w 7467600"/>
              <a:gd name="connsiteY484" fmla="*/ 5076159 h 6858000"/>
              <a:gd name="connsiteX485" fmla="*/ 3113245 w 7467600"/>
              <a:gd name="connsiteY485" fmla="*/ 5090705 h 6858000"/>
              <a:gd name="connsiteX486" fmla="*/ 3126294 w 7467600"/>
              <a:gd name="connsiteY486" fmla="*/ 5114400 h 6858000"/>
              <a:gd name="connsiteX487" fmla="*/ 3937433 w 7467600"/>
              <a:gd name="connsiteY487" fmla="*/ 4830473 h 6858000"/>
              <a:gd name="connsiteX488" fmla="*/ 3590475 w 7467600"/>
              <a:gd name="connsiteY488" fmla="*/ 4597974 h 6858000"/>
              <a:gd name="connsiteX489" fmla="*/ 3100264 w 7467600"/>
              <a:gd name="connsiteY489" fmla="*/ 4579845 h 6858000"/>
              <a:gd name="connsiteX490" fmla="*/ 2183576 w 7467600"/>
              <a:gd name="connsiteY490" fmla="*/ 4227150 h 6858000"/>
              <a:gd name="connsiteX491" fmla="*/ 2151029 w 7467600"/>
              <a:gd name="connsiteY491" fmla="*/ 4146947 h 6858000"/>
              <a:gd name="connsiteX492" fmla="*/ 3563434 w 7467600"/>
              <a:gd name="connsiteY492" fmla="*/ 4469115 h 6858000"/>
              <a:gd name="connsiteX493" fmla="*/ 3177952 w 7467600"/>
              <a:gd name="connsiteY493" fmla="*/ 3657386 h 6858000"/>
              <a:gd name="connsiteX494" fmla="*/ 3189263 w 7467600"/>
              <a:gd name="connsiteY494" fmla="*/ 3625726 h 6858000"/>
              <a:gd name="connsiteX495" fmla="*/ 3560912 w 7467600"/>
              <a:gd name="connsiteY495" fmla="*/ 4079863 h 6858000"/>
              <a:gd name="connsiteX496" fmla="*/ 3626636 w 7467600"/>
              <a:gd name="connsiteY496" fmla="*/ 4512230 h 6858000"/>
              <a:gd name="connsiteX497" fmla="*/ 3653088 w 7467600"/>
              <a:gd name="connsiteY497" fmla="*/ 4521417 h 6858000"/>
              <a:gd name="connsiteX498" fmla="*/ 3988128 w 7467600"/>
              <a:gd name="connsiteY498" fmla="*/ 4817267 h 6858000"/>
              <a:gd name="connsiteX499" fmla="*/ 4830582 w 7467600"/>
              <a:gd name="connsiteY499" fmla="*/ 4676000 h 6858000"/>
              <a:gd name="connsiteX500" fmla="*/ 4830100 w 7467600"/>
              <a:gd name="connsiteY500" fmla="*/ 4675554 h 6858000"/>
              <a:gd name="connsiteX501" fmla="*/ 4036318 w 7467600"/>
              <a:gd name="connsiteY501" fmla="*/ 4147013 h 6858000"/>
              <a:gd name="connsiteX502" fmla="*/ 3432098 w 7467600"/>
              <a:gd name="connsiteY502" fmla="*/ 3537312 h 6858000"/>
              <a:gd name="connsiteX503" fmla="*/ 3446761 w 7467600"/>
              <a:gd name="connsiteY503" fmla="*/ 3461278 h 6858000"/>
              <a:gd name="connsiteX504" fmla="*/ 4419733 w 7467600"/>
              <a:gd name="connsiteY504" fmla="*/ 3963555 h 6858000"/>
              <a:gd name="connsiteX505" fmla="*/ 4781371 w 7467600"/>
              <a:gd name="connsiteY505" fmla="*/ 4458604 h 6858000"/>
              <a:gd name="connsiteX506" fmla="*/ 4780440 w 7467600"/>
              <a:gd name="connsiteY506" fmla="*/ 4470290 h 6858000"/>
              <a:gd name="connsiteX507" fmla="*/ 4898954 w 7467600"/>
              <a:gd name="connsiteY507" fmla="*/ 4662092 h 6858000"/>
              <a:gd name="connsiteX508" fmla="*/ 4900699 w 7467600"/>
              <a:gd name="connsiteY508" fmla="*/ 4670867 h 6858000"/>
              <a:gd name="connsiteX509" fmla="*/ 5714511 w 7467600"/>
              <a:gd name="connsiteY509" fmla="*/ 4663483 h 6858000"/>
              <a:gd name="connsiteX510" fmla="*/ 5464793 w 7467600"/>
              <a:gd name="connsiteY510" fmla="*/ 4393556 h 6858000"/>
              <a:gd name="connsiteX511" fmla="*/ 5461897 w 7467600"/>
              <a:gd name="connsiteY511" fmla="*/ 4390879 h 6858000"/>
              <a:gd name="connsiteX512" fmla="*/ 4294126 w 7467600"/>
              <a:gd name="connsiteY512" fmla="*/ 3303048 h 6858000"/>
              <a:gd name="connsiteX513" fmla="*/ 4305321 w 7467600"/>
              <a:gd name="connsiteY513" fmla="*/ 3256953 h 6858000"/>
              <a:gd name="connsiteX514" fmla="*/ 4949299 w 7467600"/>
              <a:gd name="connsiteY514" fmla="*/ 3766336 h 6858000"/>
              <a:gd name="connsiteX515" fmla="*/ 5291452 w 7467600"/>
              <a:gd name="connsiteY515" fmla="*/ 4076801 h 6858000"/>
              <a:gd name="connsiteX516" fmla="*/ 5434998 w 7467600"/>
              <a:gd name="connsiteY516" fmla="*/ 4254100 h 6858000"/>
              <a:gd name="connsiteX517" fmla="*/ 5351015 w 7467600"/>
              <a:gd name="connsiteY517" fmla="*/ 3760989 h 6858000"/>
              <a:gd name="connsiteX518" fmla="*/ 5413780 w 7467600"/>
              <a:gd name="connsiteY518" fmla="*/ 2966265 h 6858000"/>
              <a:gd name="connsiteX519" fmla="*/ 5425627 w 7467600"/>
              <a:gd name="connsiteY519" fmla="*/ 2954192 h 6858000"/>
              <a:gd name="connsiteX520" fmla="*/ 6604735 w 7467600"/>
              <a:gd name="connsiteY520" fmla="*/ 2041381 h 6858000"/>
              <a:gd name="connsiteX521" fmla="*/ 7204487 w 7467600"/>
              <a:gd name="connsiteY521" fmla="*/ 2742112 h 6858000"/>
              <a:gd name="connsiteX522" fmla="*/ 7131592 w 7467600"/>
              <a:gd name="connsiteY522" fmla="*/ 2672096 h 6858000"/>
              <a:gd name="connsiteX523" fmla="*/ 6996344 w 7467600"/>
              <a:gd name="connsiteY523" fmla="*/ 2518310 h 6858000"/>
              <a:gd name="connsiteX524" fmla="*/ 6735495 w 7467600"/>
              <a:gd name="connsiteY524" fmla="*/ 2196890 h 6858000"/>
              <a:gd name="connsiteX525" fmla="*/ 6721901 w 7467600"/>
              <a:gd name="connsiteY525" fmla="*/ 2179274 h 6858000"/>
              <a:gd name="connsiteX526" fmla="*/ 6604735 w 7467600"/>
              <a:gd name="connsiteY526" fmla="*/ 2041381 h 6858000"/>
              <a:gd name="connsiteX527" fmla="*/ 6591670 w 7467600"/>
              <a:gd name="connsiteY527" fmla="*/ 1988277 h 6858000"/>
              <a:gd name="connsiteX528" fmla="*/ 6747349 w 7467600"/>
              <a:gd name="connsiteY528" fmla="*/ 2160069 h 6858000"/>
              <a:gd name="connsiteX529" fmla="*/ 6760943 w 7467600"/>
              <a:gd name="connsiteY529" fmla="*/ 2177686 h 6858000"/>
              <a:gd name="connsiteX530" fmla="*/ 7021065 w 7467600"/>
              <a:gd name="connsiteY530" fmla="*/ 2498102 h 6858000"/>
              <a:gd name="connsiteX531" fmla="*/ 7155223 w 7467600"/>
              <a:gd name="connsiteY531" fmla="*/ 2650386 h 6858000"/>
              <a:gd name="connsiteX532" fmla="*/ 7203167 w 7467600"/>
              <a:gd name="connsiteY532" fmla="*/ 2697288 h 6858000"/>
              <a:gd name="connsiteX533" fmla="*/ 6937703 w 7467600"/>
              <a:gd name="connsiteY533" fmla="*/ 2321981 h 6858000"/>
              <a:gd name="connsiteX534" fmla="*/ 6591670 w 7467600"/>
              <a:gd name="connsiteY534" fmla="*/ 1988277 h 6858000"/>
              <a:gd name="connsiteX535" fmla="*/ 5798671 w 7467600"/>
              <a:gd name="connsiteY535" fmla="*/ 1981601 h 6858000"/>
              <a:gd name="connsiteX536" fmla="*/ 5754709 w 7467600"/>
              <a:gd name="connsiteY536" fmla="*/ 2071454 h 6858000"/>
              <a:gd name="connsiteX537" fmla="*/ 5763044 w 7467600"/>
              <a:gd name="connsiteY537" fmla="*/ 2842206 h 6858000"/>
              <a:gd name="connsiteX538" fmla="*/ 5764974 w 7467600"/>
              <a:gd name="connsiteY538" fmla="*/ 2799609 h 6858000"/>
              <a:gd name="connsiteX539" fmla="*/ 5767665 w 7467600"/>
              <a:gd name="connsiteY539" fmla="*/ 2666409 h 6858000"/>
              <a:gd name="connsiteX540" fmla="*/ 5763055 w 7467600"/>
              <a:gd name="connsiteY540" fmla="*/ 2579705 h 6858000"/>
              <a:gd name="connsiteX541" fmla="*/ 5758079 w 7467600"/>
              <a:gd name="connsiteY541" fmla="*/ 2492508 h 6858000"/>
              <a:gd name="connsiteX542" fmla="*/ 5779325 w 7467600"/>
              <a:gd name="connsiteY542" fmla="*/ 2197069 h 6858000"/>
              <a:gd name="connsiteX543" fmla="*/ 5798671 w 7467600"/>
              <a:gd name="connsiteY543" fmla="*/ 1981601 h 6858000"/>
              <a:gd name="connsiteX544" fmla="*/ 5829202 w 7467600"/>
              <a:gd name="connsiteY544" fmla="*/ 1971679 h 6858000"/>
              <a:gd name="connsiteX545" fmla="*/ 5809558 w 7467600"/>
              <a:gd name="connsiteY545" fmla="*/ 2198043 h 6858000"/>
              <a:gd name="connsiteX546" fmla="*/ 5788653 w 7467600"/>
              <a:gd name="connsiteY546" fmla="*/ 2489430 h 6858000"/>
              <a:gd name="connsiteX547" fmla="*/ 5793439 w 7467600"/>
              <a:gd name="connsiteY547" fmla="*/ 2575235 h 6858000"/>
              <a:gd name="connsiteX548" fmla="*/ 5796837 w 7467600"/>
              <a:gd name="connsiteY548" fmla="*/ 2637633 h 6858000"/>
              <a:gd name="connsiteX549" fmla="*/ 5818614 w 7467600"/>
              <a:gd name="connsiteY549" fmla="*/ 2473055 h 6858000"/>
              <a:gd name="connsiteX550" fmla="*/ 5829202 w 7467600"/>
              <a:gd name="connsiteY550" fmla="*/ 1971679 h 6858000"/>
              <a:gd name="connsiteX551" fmla="*/ 5911389 w 7467600"/>
              <a:gd name="connsiteY551" fmla="*/ 1898371 h 6858000"/>
              <a:gd name="connsiteX552" fmla="*/ 6237627 w 7467600"/>
              <a:gd name="connsiteY552" fmla="*/ 2231921 h 6858000"/>
              <a:gd name="connsiteX553" fmla="*/ 5911389 w 7467600"/>
              <a:gd name="connsiteY553" fmla="*/ 1898371 h 6858000"/>
              <a:gd name="connsiteX554" fmla="*/ 6944437 w 7467600"/>
              <a:gd name="connsiteY554" fmla="*/ 1575402 h 6858000"/>
              <a:gd name="connsiteX555" fmla="*/ 6304730 w 7467600"/>
              <a:gd name="connsiteY555" fmla="*/ 1766654 h 6858000"/>
              <a:gd name="connsiteX556" fmla="*/ 6944437 w 7467600"/>
              <a:gd name="connsiteY556" fmla="*/ 1575402 h 6858000"/>
              <a:gd name="connsiteX557" fmla="*/ 7019523 w 7467600"/>
              <a:gd name="connsiteY557" fmla="*/ 1519450 h 6858000"/>
              <a:gd name="connsiteX558" fmla="*/ 6298091 w 7467600"/>
              <a:gd name="connsiteY558" fmla="*/ 1737122 h 6858000"/>
              <a:gd name="connsiteX559" fmla="*/ 7019523 w 7467600"/>
              <a:gd name="connsiteY559" fmla="*/ 1519450 h 6858000"/>
              <a:gd name="connsiteX560" fmla="*/ 2399523 w 7467600"/>
              <a:gd name="connsiteY560" fmla="*/ 1428234 h 6858000"/>
              <a:gd name="connsiteX561" fmla="*/ 2224982 w 7467600"/>
              <a:gd name="connsiteY561" fmla="*/ 1826201 h 6858000"/>
              <a:gd name="connsiteX562" fmla="*/ 2096099 w 7467600"/>
              <a:gd name="connsiteY562" fmla="*/ 2345900 h 6858000"/>
              <a:gd name="connsiteX563" fmla="*/ 2283317 w 7467600"/>
              <a:gd name="connsiteY563" fmla="*/ 1796925 h 6858000"/>
              <a:gd name="connsiteX564" fmla="*/ 2399523 w 7467600"/>
              <a:gd name="connsiteY564" fmla="*/ 1428234 h 6858000"/>
              <a:gd name="connsiteX565" fmla="*/ 2448558 w 7467600"/>
              <a:gd name="connsiteY565" fmla="*/ 1373435 h 6858000"/>
              <a:gd name="connsiteX566" fmla="*/ 2312521 w 7467600"/>
              <a:gd name="connsiteY566" fmla="*/ 1806140 h 6858000"/>
              <a:gd name="connsiteX567" fmla="*/ 2127533 w 7467600"/>
              <a:gd name="connsiteY567" fmla="*/ 2348380 h 6858000"/>
              <a:gd name="connsiteX568" fmla="*/ 2358080 w 7467600"/>
              <a:gd name="connsiteY568" fmla="*/ 1866134 h 6858000"/>
              <a:gd name="connsiteX569" fmla="*/ 2407436 w 7467600"/>
              <a:gd name="connsiteY569" fmla="*/ 1651070 h 6858000"/>
              <a:gd name="connsiteX570" fmla="*/ 2448558 w 7467600"/>
              <a:gd name="connsiteY570" fmla="*/ 1373435 h 6858000"/>
              <a:gd name="connsiteX571" fmla="*/ 278707 w 7467600"/>
              <a:gd name="connsiteY571" fmla="*/ 1352270 h 6858000"/>
              <a:gd name="connsiteX572" fmla="*/ 321570 w 7467600"/>
              <a:gd name="connsiteY572" fmla="*/ 1861610 h 6858000"/>
              <a:gd name="connsiteX573" fmla="*/ 294281 w 7467600"/>
              <a:gd name="connsiteY573" fmla="*/ 1440658 h 6858000"/>
              <a:gd name="connsiteX574" fmla="*/ 278707 w 7467600"/>
              <a:gd name="connsiteY574" fmla="*/ 1352270 h 6858000"/>
              <a:gd name="connsiteX575" fmla="*/ 1423821 w 7467600"/>
              <a:gd name="connsiteY575" fmla="*/ 1351958 h 6858000"/>
              <a:gd name="connsiteX576" fmla="*/ 1638521 w 7467600"/>
              <a:gd name="connsiteY576" fmla="*/ 1908470 h 6858000"/>
              <a:gd name="connsiteX577" fmla="*/ 1754199 w 7467600"/>
              <a:gd name="connsiteY577" fmla="*/ 2149284 h 6858000"/>
              <a:gd name="connsiteX578" fmla="*/ 1908359 w 7467600"/>
              <a:gd name="connsiteY578" fmla="*/ 2364988 h 6858000"/>
              <a:gd name="connsiteX579" fmla="*/ 1647661 w 7467600"/>
              <a:gd name="connsiteY579" fmla="*/ 1825945 h 6858000"/>
              <a:gd name="connsiteX580" fmla="*/ 1423821 w 7467600"/>
              <a:gd name="connsiteY580" fmla="*/ 1351958 h 6858000"/>
              <a:gd name="connsiteX581" fmla="*/ 1431890 w 7467600"/>
              <a:gd name="connsiteY581" fmla="*/ 1306475 h 6858000"/>
              <a:gd name="connsiteX582" fmla="*/ 1507597 w 7467600"/>
              <a:gd name="connsiteY582" fmla="*/ 1446132 h 6858000"/>
              <a:gd name="connsiteX583" fmla="*/ 1674586 w 7467600"/>
              <a:gd name="connsiteY583" fmla="*/ 1813832 h 6858000"/>
              <a:gd name="connsiteX584" fmla="*/ 1815950 w 7467600"/>
              <a:gd name="connsiteY584" fmla="*/ 2128564 h 6858000"/>
              <a:gd name="connsiteX585" fmla="*/ 1984242 w 7467600"/>
              <a:gd name="connsiteY585" fmla="*/ 2430829 h 6858000"/>
              <a:gd name="connsiteX586" fmla="*/ 2014023 w 7467600"/>
              <a:gd name="connsiteY586" fmla="*/ 2450995 h 6858000"/>
              <a:gd name="connsiteX587" fmla="*/ 1747337 w 7467600"/>
              <a:gd name="connsiteY587" fmla="*/ 1855264 h 6858000"/>
              <a:gd name="connsiteX588" fmla="*/ 1533749 w 7467600"/>
              <a:gd name="connsiteY588" fmla="*/ 1478656 h 6858000"/>
              <a:gd name="connsiteX589" fmla="*/ 1431890 w 7467600"/>
              <a:gd name="connsiteY589" fmla="*/ 1306475 h 6858000"/>
              <a:gd name="connsiteX590" fmla="*/ 5052692 w 7467600"/>
              <a:gd name="connsiteY590" fmla="*/ 1292994 h 6858000"/>
              <a:gd name="connsiteX591" fmla="*/ 5200661 w 7467600"/>
              <a:gd name="connsiteY591" fmla="*/ 1635186 h 6858000"/>
              <a:gd name="connsiteX592" fmla="*/ 5297138 w 7467600"/>
              <a:gd name="connsiteY592" fmla="*/ 1906351 h 6858000"/>
              <a:gd name="connsiteX593" fmla="*/ 5052692 w 7467600"/>
              <a:gd name="connsiteY593" fmla="*/ 1292994 h 6858000"/>
              <a:gd name="connsiteX594" fmla="*/ 5009948 w 7467600"/>
              <a:gd name="connsiteY594" fmla="*/ 1273619 h 6858000"/>
              <a:gd name="connsiteX595" fmla="*/ 5121777 w 7467600"/>
              <a:gd name="connsiteY595" fmla="*/ 1654213 h 6858000"/>
              <a:gd name="connsiteX596" fmla="*/ 5293545 w 7467600"/>
              <a:gd name="connsiteY596" fmla="*/ 2072247 h 6858000"/>
              <a:gd name="connsiteX597" fmla="*/ 5294042 w 7467600"/>
              <a:gd name="connsiteY597" fmla="*/ 2065019 h 6858000"/>
              <a:gd name="connsiteX598" fmla="*/ 5171936 w 7467600"/>
              <a:gd name="connsiteY598" fmla="*/ 1647613 h 6858000"/>
              <a:gd name="connsiteX599" fmla="*/ 5009948 w 7467600"/>
              <a:gd name="connsiteY599" fmla="*/ 1273619 h 6858000"/>
              <a:gd name="connsiteX600" fmla="*/ 655236 w 7467600"/>
              <a:gd name="connsiteY600" fmla="*/ 1268632 h 6858000"/>
              <a:gd name="connsiteX601" fmla="*/ 839521 w 7467600"/>
              <a:gd name="connsiteY601" fmla="*/ 1685315 h 6858000"/>
              <a:gd name="connsiteX602" fmla="*/ 1109416 w 7467600"/>
              <a:gd name="connsiteY602" fmla="*/ 2061663 h 6858000"/>
              <a:gd name="connsiteX603" fmla="*/ 1298300 w 7467600"/>
              <a:gd name="connsiteY603" fmla="*/ 2247742 h 6858000"/>
              <a:gd name="connsiteX604" fmla="*/ 1125871 w 7467600"/>
              <a:gd name="connsiteY604" fmla="*/ 1989513 h 6858000"/>
              <a:gd name="connsiteX605" fmla="*/ 981574 w 7467600"/>
              <a:gd name="connsiteY605" fmla="*/ 1783157 h 6858000"/>
              <a:gd name="connsiteX606" fmla="*/ 922198 w 7467600"/>
              <a:gd name="connsiteY606" fmla="*/ 1677437 h 6858000"/>
              <a:gd name="connsiteX607" fmla="*/ 869293 w 7467600"/>
              <a:gd name="connsiteY607" fmla="*/ 1583214 h 6858000"/>
              <a:gd name="connsiteX608" fmla="*/ 751431 w 7467600"/>
              <a:gd name="connsiteY608" fmla="*/ 1405731 h 6858000"/>
              <a:gd name="connsiteX609" fmla="*/ 655236 w 7467600"/>
              <a:gd name="connsiteY609" fmla="*/ 1268632 h 6858000"/>
              <a:gd name="connsiteX610" fmla="*/ 6516292 w 7467600"/>
              <a:gd name="connsiteY610" fmla="*/ 1263064 h 6858000"/>
              <a:gd name="connsiteX611" fmla="*/ 5736320 w 7467600"/>
              <a:gd name="connsiteY611" fmla="*/ 1501803 h 6858000"/>
              <a:gd name="connsiteX612" fmla="*/ 6516292 w 7467600"/>
              <a:gd name="connsiteY612" fmla="*/ 1263064 h 6858000"/>
              <a:gd name="connsiteX613" fmla="*/ 291466 w 7467600"/>
              <a:gd name="connsiteY613" fmla="*/ 1250369 h 6858000"/>
              <a:gd name="connsiteX614" fmla="*/ 323180 w 7467600"/>
              <a:gd name="connsiteY614" fmla="*/ 1435283 h 6858000"/>
              <a:gd name="connsiteX615" fmla="*/ 349381 w 7467600"/>
              <a:gd name="connsiteY615" fmla="*/ 1875041 h 6858000"/>
              <a:gd name="connsiteX616" fmla="*/ 374363 w 7467600"/>
              <a:gd name="connsiteY616" fmla="*/ 1506494 h 6858000"/>
              <a:gd name="connsiteX617" fmla="*/ 302168 w 7467600"/>
              <a:gd name="connsiteY617" fmla="*/ 1274495 h 6858000"/>
              <a:gd name="connsiteX618" fmla="*/ 291466 w 7467600"/>
              <a:gd name="connsiteY618" fmla="*/ 1250369 h 6858000"/>
              <a:gd name="connsiteX619" fmla="*/ 678222 w 7467600"/>
              <a:gd name="connsiteY619" fmla="*/ 1248670 h 6858000"/>
              <a:gd name="connsiteX620" fmla="*/ 775536 w 7467600"/>
              <a:gd name="connsiteY620" fmla="*/ 1388015 h 6858000"/>
              <a:gd name="connsiteX621" fmla="*/ 894529 w 7467600"/>
              <a:gd name="connsiteY621" fmla="*/ 1567739 h 6858000"/>
              <a:gd name="connsiteX622" fmla="*/ 948000 w 7467600"/>
              <a:gd name="connsiteY622" fmla="*/ 1663088 h 6858000"/>
              <a:gd name="connsiteX623" fmla="*/ 1006812 w 7467600"/>
              <a:gd name="connsiteY623" fmla="*/ 1767683 h 6858000"/>
              <a:gd name="connsiteX624" fmla="*/ 1149133 w 7467600"/>
              <a:gd name="connsiteY624" fmla="*/ 1971513 h 6858000"/>
              <a:gd name="connsiteX625" fmla="*/ 1333952 w 7467600"/>
              <a:gd name="connsiteY625" fmla="*/ 2251620 h 6858000"/>
              <a:gd name="connsiteX626" fmla="*/ 1337329 w 7467600"/>
              <a:gd name="connsiteY626" fmla="*/ 2258350 h 6858000"/>
              <a:gd name="connsiteX627" fmla="*/ 1014726 w 7467600"/>
              <a:gd name="connsiteY627" fmla="*/ 1615556 h 6858000"/>
              <a:gd name="connsiteX628" fmla="*/ 678222 w 7467600"/>
              <a:gd name="connsiteY628" fmla="*/ 1248670 h 6858000"/>
              <a:gd name="connsiteX629" fmla="*/ 6691602 w 7467600"/>
              <a:gd name="connsiteY629" fmla="*/ 1140573 h 6858000"/>
              <a:gd name="connsiteX630" fmla="*/ 6571100 w 7467600"/>
              <a:gd name="connsiteY630" fmla="*/ 1183662 h 6858000"/>
              <a:gd name="connsiteX631" fmla="*/ 6241687 w 7467600"/>
              <a:gd name="connsiteY631" fmla="*/ 1257600 h 6858000"/>
              <a:gd name="connsiteX632" fmla="*/ 5693009 w 7467600"/>
              <a:gd name="connsiteY632" fmla="*/ 1478256 h 6858000"/>
              <a:gd name="connsiteX633" fmla="*/ 6548420 w 7467600"/>
              <a:gd name="connsiteY633" fmla="*/ 1214599 h 6858000"/>
              <a:gd name="connsiteX634" fmla="*/ 6605473 w 7467600"/>
              <a:gd name="connsiteY634" fmla="*/ 1184686 h 6858000"/>
              <a:gd name="connsiteX635" fmla="*/ 6691602 w 7467600"/>
              <a:gd name="connsiteY635" fmla="*/ 1140573 h 6858000"/>
              <a:gd name="connsiteX636" fmla="*/ 4002475 w 7467600"/>
              <a:gd name="connsiteY636" fmla="*/ 1037802 h 6858000"/>
              <a:gd name="connsiteX637" fmla="*/ 4000324 w 7467600"/>
              <a:gd name="connsiteY637" fmla="*/ 1039362 h 6858000"/>
              <a:gd name="connsiteX638" fmla="*/ 4002862 w 7467600"/>
              <a:gd name="connsiteY638" fmla="*/ 1042866 h 6858000"/>
              <a:gd name="connsiteX639" fmla="*/ 4002475 w 7467600"/>
              <a:gd name="connsiteY639" fmla="*/ 1037802 h 6858000"/>
              <a:gd name="connsiteX640" fmla="*/ 506322 w 7467600"/>
              <a:gd name="connsiteY640" fmla="*/ 1020997 h 6858000"/>
              <a:gd name="connsiteX641" fmla="*/ 533068 w 7467600"/>
              <a:gd name="connsiteY641" fmla="*/ 1029409 h 6858000"/>
              <a:gd name="connsiteX642" fmla="*/ 1232525 w 7467600"/>
              <a:gd name="connsiteY642" fmla="*/ 1804675 h 6858000"/>
              <a:gd name="connsiteX643" fmla="*/ 1388858 w 7467600"/>
              <a:gd name="connsiteY643" fmla="*/ 2368011 h 6858000"/>
              <a:gd name="connsiteX644" fmla="*/ 1384098 w 7467600"/>
              <a:gd name="connsiteY644" fmla="*/ 2378125 h 6858000"/>
              <a:gd name="connsiteX645" fmla="*/ 1425393 w 7467600"/>
              <a:gd name="connsiteY645" fmla="*/ 2589124 h 6858000"/>
              <a:gd name="connsiteX646" fmla="*/ 1424001 w 7467600"/>
              <a:gd name="connsiteY646" fmla="*/ 2597541 h 6858000"/>
              <a:gd name="connsiteX647" fmla="*/ 2152729 w 7467600"/>
              <a:gd name="connsiteY647" fmla="*/ 2864487 h 6858000"/>
              <a:gd name="connsiteX648" fmla="*/ 2020609 w 7467600"/>
              <a:gd name="connsiteY648" fmla="*/ 2539671 h 6858000"/>
              <a:gd name="connsiteX649" fmla="*/ 2018920 w 7467600"/>
              <a:gd name="connsiteY649" fmla="*/ 2536309 h 6858000"/>
              <a:gd name="connsiteX650" fmla="*/ 1342441 w 7467600"/>
              <a:gd name="connsiteY650" fmla="*/ 1173017 h 6858000"/>
              <a:gd name="connsiteX651" fmla="*/ 1367925 w 7467600"/>
              <a:gd name="connsiteY651" fmla="*/ 1135648 h 6858000"/>
              <a:gd name="connsiteX652" fmla="*/ 1771401 w 7467600"/>
              <a:gd name="connsiteY652" fmla="*/ 1806673 h 6858000"/>
              <a:gd name="connsiteX653" fmla="*/ 1972385 w 7467600"/>
              <a:gd name="connsiteY653" fmla="*/ 2198735 h 6858000"/>
              <a:gd name="connsiteX654" fmla="*/ 2040892 w 7467600"/>
              <a:gd name="connsiteY654" fmla="*/ 2405205 h 6858000"/>
              <a:gd name="connsiteX655" fmla="*/ 2131689 w 7467600"/>
              <a:gd name="connsiteY655" fmla="*/ 1936926 h 6858000"/>
              <a:gd name="connsiteX656" fmla="*/ 2454820 w 7467600"/>
              <a:gd name="connsiteY656" fmla="*/ 1248808 h 6858000"/>
              <a:gd name="connsiteX657" fmla="*/ 2492512 w 7467600"/>
              <a:gd name="connsiteY657" fmla="*/ 1302920 h 6858000"/>
              <a:gd name="connsiteX658" fmla="*/ 2081216 w 7467600"/>
              <a:gd name="connsiteY658" fmla="*/ 2527513 h 6858000"/>
              <a:gd name="connsiteX659" fmla="*/ 2081211 w 7467600"/>
              <a:gd name="connsiteY659" fmla="*/ 2528916 h 6858000"/>
              <a:gd name="connsiteX660" fmla="*/ 2199067 w 7467600"/>
              <a:gd name="connsiteY660" fmla="*/ 2884061 h 6858000"/>
              <a:gd name="connsiteX661" fmla="*/ 3192586 w 7467600"/>
              <a:gd name="connsiteY661" fmla="*/ 3411496 h 6858000"/>
              <a:gd name="connsiteX662" fmla="*/ 3182620 w 7467600"/>
              <a:gd name="connsiteY662" fmla="*/ 3483279 h 6858000"/>
              <a:gd name="connsiteX663" fmla="*/ 2435119 w 7467600"/>
              <a:gd name="connsiteY663" fmla="*/ 3080173 h 6858000"/>
              <a:gd name="connsiteX664" fmla="*/ 2410152 w 7467600"/>
              <a:gd name="connsiteY664" fmla="*/ 3063751 h 6858000"/>
              <a:gd name="connsiteX665" fmla="*/ 2408099 w 7467600"/>
              <a:gd name="connsiteY665" fmla="*/ 3064403 h 6858000"/>
              <a:gd name="connsiteX666" fmla="*/ 2407218 w 7467600"/>
              <a:gd name="connsiteY666" fmla="*/ 3070324 h 6858000"/>
              <a:gd name="connsiteX667" fmla="*/ 2380138 w 7467600"/>
              <a:gd name="connsiteY667" fmla="*/ 3099341 h 6858000"/>
              <a:gd name="connsiteX668" fmla="*/ 1765923 w 7467600"/>
              <a:gd name="connsiteY668" fmla="*/ 3581043 h 6858000"/>
              <a:gd name="connsiteX669" fmla="*/ 1702258 w 7467600"/>
              <a:gd name="connsiteY669" fmla="*/ 3612286 h 6858000"/>
              <a:gd name="connsiteX670" fmla="*/ 1538370 w 7467600"/>
              <a:gd name="connsiteY670" fmla="*/ 3811804 h 6858000"/>
              <a:gd name="connsiteX671" fmla="*/ 542867 w 7467600"/>
              <a:gd name="connsiteY671" fmla="*/ 4944092 h 6858000"/>
              <a:gd name="connsiteX672" fmla="*/ 515800 w 7467600"/>
              <a:gd name="connsiteY672" fmla="*/ 4862180 h 6858000"/>
              <a:gd name="connsiteX673" fmla="*/ 909145 w 7467600"/>
              <a:gd name="connsiteY673" fmla="*/ 4199225 h 6858000"/>
              <a:gd name="connsiteX674" fmla="*/ 1214067 w 7467600"/>
              <a:gd name="connsiteY674" fmla="*/ 3908561 h 6858000"/>
              <a:gd name="connsiteX675" fmla="*/ 640967 w 7467600"/>
              <a:gd name="connsiteY675" fmla="*/ 4105601 h 6858000"/>
              <a:gd name="connsiteX676" fmla="*/ 112563 w 7467600"/>
              <a:gd name="connsiteY676" fmla="*/ 4396952 h 6858000"/>
              <a:gd name="connsiteX677" fmla="*/ 0 w 7467600"/>
              <a:gd name="connsiteY677" fmla="*/ 4466006 h 6858000"/>
              <a:gd name="connsiteX678" fmla="*/ 0 w 7467600"/>
              <a:gd name="connsiteY678" fmla="*/ 4233763 h 6858000"/>
              <a:gd name="connsiteX679" fmla="*/ 36881 w 7467600"/>
              <a:gd name="connsiteY679" fmla="*/ 4200118 h 6858000"/>
              <a:gd name="connsiteX680" fmla="*/ 910534 w 7467600"/>
              <a:gd name="connsiteY680" fmla="*/ 3629753 h 6858000"/>
              <a:gd name="connsiteX681" fmla="*/ 1578717 w 7467600"/>
              <a:gd name="connsiteY681" fmla="*/ 3575982 h 6858000"/>
              <a:gd name="connsiteX682" fmla="*/ 2338780 w 7467600"/>
              <a:gd name="connsiteY682" fmla="*/ 3033725 h 6858000"/>
              <a:gd name="connsiteX683" fmla="*/ 1807991 w 7467600"/>
              <a:gd name="connsiteY683" fmla="*/ 2807184 h 6858000"/>
              <a:gd name="connsiteX684" fmla="*/ 1416358 w 7467600"/>
              <a:gd name="connsiteY684" fmla="*/ 3112571 h 6858000"/>
              <a:gd name="connsiteX685" fmla="*/ 939066 w 7467600"/>
              <a:gd name="connsiteY685" fmla="*/ 3378798 h 6858000"/>
              <a:gd name="connsiteX686" fmla="*/ 115099 w 7467600"/>
              <a:gd name="connsiteY686" fmla="*/ 3607650 h 6858000"/>
              <a:gd name="connsiteX687" fmla="*/ 97284 w 7467600"/>
              <a:gd name="connsiteY687" fmla="*/ 3520393 h 6858000"/>
              <a:gd name="connsiteX688" fmla="*/ 922050 w 7467600"/>
              <a:gd name="connsiteY688" fmla="*/ 3074867 h 6858000"/>
              <a:gd name="connsiteX689" fmla="*/ 1405265 w 7467600"/>
              <a:gd name="connsiteY689" fmla="*/ 3016319 h 6858000"/>
              <a:gd name="connsiteX690" fmla="*/ 1407512 w 7467600"/>
              <a:gd name="connsiteY690" fmla="*/ 3018001 h 6858000"/>
              <a:gd name="connsiteX691" fmla="*/ 1726266 w 7467600"/>
              <a:gd name="connsiteY691" fmla="*/ 2777274 h 6858000"/>
              <a:gd name="connsiteX692" fmla="*/ 625390 w 7467600"/>
              <a:gd name="connsiteY692" fmla="*/ 2514541 h 6858000"/>
              <a:gd name="connsiteX693" fmla="*/ 619799 w 7467600"/>
              <a:gd name="connsiteY693" fmla="*/ 2527180 h 6858000"/>
              <a:gd name="connsiteX694" fmla="*/ 310030 w 7467600"/>
              <a:gd name="connsiteY694" fmla="*/ 2771818 h 6858000"/>
              <a:gd name="connsiteX695" fmla="*/ 173877 w 7467600"/>
              <a:gd name="connsiteY695" fmla="*/ 2937056 h 6858000"/>
              <a:gd name="connsiteX696" fmla="*/ 77889 w 7467600"/>
              <a:gd name="connsiteY696" fmla="*/ 3138440 h 6858000"/>
              <a:gd name="connsiteX697" fmla="*/ 0 w 7467600"/>
              <a:gd name="connsiteY697" fmla="*/ 3271395 h 6858000"/>
              <a:gd name="connsiteX698" fmla="*/ 0 w 7467600"/>
              <a:gd name="connsiteY698" fmla="*/ 3153002 h 6858000"/>
              <a:gd name="connsiteX699" fmla="*/ 2386 w 7467600"/>
              <a:gd name="connsiteY699" fmla="*/ 3149203 h 6858000"/>
              <a:gd name="connsiteX700" fmla="*/ 89753 w 7467600"/>
              <a:gd name="connsiteY700" fmla="*/ 2987702 h 6858000"/>
              <a:gd name="connsiteX701" fmla="*/ 76869 w 7467600"/>
              <a:gd name="connsiteY701" fmla="*/ 3005404 h 6858000"/>
              <a:gd name="connsiteX702" fmla="*/ 32049 w 7467600"/>
              <a:gd name="connsiteY702" fmla="*/ 3065814 h 6858000"/>
              <a:gd name="connsiteX703" fmla="*/ 0 w 7467600"/>
              <a:gd name="connsiteY703" fmla="*/ 3108744 h 6858000"/>
              <a:gd name="connsiteX704" fmla="*/ 0 w 7467600"/>
              <a:gd name="connsiteY704" fmla="*/ 3058059 h 6858000"/>
              <a:gd name="connsiteX705" fmla="*/ 7610 w 7467600"/>
              <a:gd name="connsiteY705" fmla="*/ 3047889 h 6858000"/>
              <a:gd name="connsiteX706" fmla="*/ 52419 w 7467600"/>
              <a:gd name="connsiteY706" fmla="*/ 2987479 h 6858000"/>
              <a:gd name="connsiteX707" fmla="*/ 59142 w 7467600"/>
              <a:gd name="connsiteY707" fmla="*/ 2978488 h 6858000"/>
              <a:gd name="connsiteX708" fmla="*/ 0 w 7467600"/>
              <a:gd name="connsiteY708" fmla="*/ 3015334 h 6858000"/>
              <a:gd name="connsiteX709" fmla="*/ 0 w 7467600"/>
              <a:gd name="connsiteY709" fmla="*/ 2914286 h 6858000"/>
              <a:gd name="connsiteX710" fmla="*/ 36383 w 7467600"/>
              <a:gd name="connsiteY710" fmla="*/ 2901128 h 6858000"/>
              <a:gd name="connsiteX711" fmla="*/ 156329 w 7467600"/>
              <a:gd name="connsiteY711" fmla="*/ 2840533 h 6858000"/>
              <a:gd name="connsiteX712" fmla="*/ 358355 w 7467600"/>
              <a:gd name="connsiteY712" fmla="*/ 2620471 h 6858000"/>
              <a:gd name="connsiteX713" fmla="*/ 510577 w 7467600"/>
              <a:gd name="connsiteY713" fmla="*/ 2501244 h 6858000"/>
              <a:gd name="connsiteX714" fmla="*/ 211967 w 7467600"/>
              <a:gd name="connsiteY714" fmla="*/ 2479171 h 6858000"/>
              <a:gd name="connsiteX715" fmla="*/ 0 w 7467600"/>
              <a:gd name="connsiteY715" fmla="*/ 2476398 h 6858000"/>
              <a:gd name="connsiteX716" fmla="*/ 0 w 7467600"/>
              <a:gd name="connsiteY716" fmla="*/ 2389189 h 6858000"/>
              <a:gd name="connsiteX717" fmla="*/ 103062 w 7467600"/>
              <a:gd name="connsiteY717" fmla="*/ 2389518 h 6858000"/>
              <a:gd name="connsiteX718" fmla="*/ 510734 w 7467600"/>
              <a:gd name="connsiteY718" fmla="*/ 2416201 h 6858000"/>
              <a:gd name="connsiteX719" fmla="*/ 279257 w 7467600"/>
              <a:gd name="connsiteY719" fmla="*/ 2092102 h 6858000"/>
              <a:gd name="connsiteX720" fmla="*/ 65265 w 7467600"/>
              <a:gd name="connsiteY720" fmla="*/ 2006049 h 6858000"/>
              <a:gd name="connsiteX721" fmla="*/ 0 w 7467600"/>
              <a:gd name="connsiteY721" fmla="*/ 1982532 h 6858000"/>
              <a:gd name="connsiteX722" fmla="*/ 0 w 7467600"/>
              <a:gd name="connsiteY722" fmla="*/ 1912789 h 6858000"/>
              <a:gd name="connsiteX723" fmla="*/ 97460 w 7467600"/>
              <a:gd name="connsiteY723" fmla="*/ 1953725 h 6858000"/>
              <a:gd name="connsiteX724" fmla="*/ 221272 w 7467600"/>
              <a:gd name="connsiteY724" fmla="*/ 1980766 h 6858000"/>
              <a:gd name="connsiteX725" fmla="*/ 116765 w 7467600"/>
              <a:gd name="connsiteY725" fmla="*/ 1911033 h 6858000"/>
              <a:gd name="connsiteX726" fmla="*/ 16405 w 7467600"/>
              <a:gd name="connsiteY726" fmla="*/ 1803412 h 6858000"/>
              <a:gd name="connsiteX727" fmla="*/ 0 w 7467600"/>
              <a:gd name="connsiteY727" fmla="*/ 1784777 h 6858000"/>
              <a:gd name="connsiteX728" fmla="*/ 0 w 7467600"/>
              <a:gd name="connsiteY728" fmla="*/ 1740082 h 6858000"/>
              <a:gd name="connsiteX729" fmla="*/ 39394 w 7467600"/>
              <a:gd name="connsiteY729" fmla="*/ 1784856 h 6858000"/>
              <a:gd name="connsiteX730" fmla="*/ 135813 w 7467600"/>
              <a:gd name="connsiteY730" fmla="*/ 1888838 h 6858000"/>
              <a:gd name="connsiteX731" fmla="*/ 242575 w 7467600"/>
              <a:gd name="connsiteY731" fmla="*/ 1958841 h 6858000"/>
              <a:gd name="connsiteX732" fmla="*/ 82197 w 7467600"/>
              <a:gd name="connsiteY732" fmla="*/ 1754826 h 6858000"/>
              <a:gd name="connsiteX733" fmla="*/ 0 w 7467600"/>
              <a:gd name="connsiteY733" fmla="*/ 1679650 h 6858000"/>
              <a:gd name="connsiteX734" fmla="*/ 0 w 7467600"/>
              <a:gd name="connsiteY734" fmla="*/ 1602463 h 6858000"/>
              <a:gd name="connsiteX735" fmla="*/ 84689 w 7467600"/>
              <a:gd name="connsiteY735" fmla="*/ 1677442 h 6858000"/>
              <a:gd name="connsiteX736" fmla="*/ 298437 w 7467600"/>
              <a:gd name="connsiteY736" fmla="*/ 1968019 h 6858000"/>
              <a:gd name="connsiteX737" fmla="*/ 227269 w 7467600"/>
              <a:gd name="connsiteY737" fmla="*/ 1114064 h 6858000"/>
              <a:gd name="connsiteX738" fmla="*/ 248003 w 7467600"/>
              <a:gd name="connsiteY738" fmla="*/ 1089613 h 6858000"/>
              <a:gd name="connsiteX739" fmla="*/ 427020 w 7467600"/>
              <a:gd name="connsiteY739" fmla="*/ 1619803 h 6858000"/>
              <a:gd name="connsiteX740" fmla="*/ 340345 w 7467600"/>
              <a:gd name="connsiteY740" fmla="*/ 2027739 h 6858000"/>
              <a:gd name="connsiteX741" fmla="*/ 360865 w 7467600"/>
              <a:gd name="connsiteY741" fmla="*/ 2044827 h 6858000"/>
              <a:gd name="connsiteX742" fmla="*/ 560414 w 7467600"/>
              <a:gd name="connsiteY742" fmla="*/ 2421457 h 6858000"/>
              <a:gd name="connsiteX743" fmla="*/ 1359703 w 7467600"/>
              <a:gd name="connsiteY743" fmla="*/ 2578554 h 6858000"/>
              <a:gd name="connsiteX744" fmla="*/ 1359422 w 7467600"/>
              <a:gd name="connsiteY744" fmla="*/ 2577994 h 6858000"/>
              <a:gd name="connsiteX745" fmla="*/ 828701 w 7467600"/>
              <a:gd name="connsiteY745" fmla="*/ 1839520 h 6858000"/>
              <a:gd name="connsiteX746" fmla="*/ 494427 w 7467600"/>
              <a:gd name="connsiteY746" fmla="*/ 1092333 h 6858000"/>
              <a:gd name="connsiteX747" fmla="*/ 506322 w 7467600"/>
              <a:gd name="connsiteY747" fmla="*/ 1020997 h 6858000"/>
              <a:gd name="connsiteX748" fmla="*/ 4570198 w 7467600"/>
              <a:gd name="connsiteY748" fmla="*/ 978081 h 6858000"/>
              <a:gd name="connsiteX749" fmla="*/ 4523691 w 7467600"/>
              <a:gd name="connsiteY749" fmla="*/ 1127776 h 6858000"/>
              <a:gd name="connsiteX750" fmla="*/ 4509875 w 7467600"/>
              <a:gd name="connsiteY750" fmla="*/ 1167552 h 6858000"/>
              <a:gd name="connsiteX751" fmla="*/ 4478168 w 7467600"/>
              <a:gd name="connsiteY751" fmla="*/ 1260735 h 6858000"/>
              <a:gd name="connsiteX752" fmla="*/ 4409309 w 7467600"/>
              <a:gd name="connsiteY752" fmla="*/ 1666996 h 6858000"/>
              <a:gd name="connsiteX753" fmla="*/ 4370031 w 7467600"/>
              <a:gd name="connsiteY753" fmla="*/ 1955666 h 6858000"/>
              <a:gd name="connsiteX754" fmla="*/ 4570198 w 7467600"/>
              <a:gd name="connsiteY754" fmla="*/ 978081 h 6858000"/>
              <a:gd name="connsiteX755" fmla="*/ 4557898 w 7467600"/>
              <a:gd name="connsiteY755" fmla="*/ 900011 h 6858000"/>
              <a:gd name="connsiteX756" fmla="*/ 4344840 w 7467600"/>
              <a:gd name="connsiteY756" fmla="*/ 1922038 h 6858000"/>
              <a:gd name="connsiteX757" fmla="*/ 4378710 w 7467600"/>
              <a:gd name="connsiteY757" fmla="*/ 1665516 h 6858000"/>
              <a:gd name="connsiteX758" fmla="*/ 4448798 w 7467600"/>
              <a:gd name="connsiteY758" fmla="*/ 1253024 h 6858000"/>
              <a:gd name="connsiteX759" fmla="*/ 4480315 w 7467600"/>
              <a:gd name="connsiteY759" fmla="*/ 1158454 h 6858000"/>
              <a:gd name="connsiteX760" fmla="*/ 4494133 w 7467600"/>
              <a:gd name="connsiteY760" fmla="*/ 1118676 h 6858000"/>
              <a:gd name="connsiteX761" fmla="*/ 4557898 w 7467600"/>
              <a:gd name="connsiteY761" fmla="*/ 900011 h 6858000"/>
              <a:gd name="connsiteX762" fmla="*/ 5870151 w 7467600"/>
              <a:gd name="connsiteY762" fmla="*/ 898890 h 6858000"/>
              <a:gd name="connsiteX763" fmla="*/ 5861335 w 7467600"/>
              <a:gd name="connsiteY763" fmla="*/ 899177 h 6858000"/>
              <a:gd name="connsiteX764" fmla="*/ 5843702 w 7467600"/>
              <a:gd name="connsiteY764" fmla="*/ 899748 h 6858000"/>
              <a:gd name="connsiteX765" fmla="*/ 5651107 w 7467600"/>
              <a:gd name="connsiteY765" fmla="*/ 920306 h 6858000"/>
              <a:gd name="connsiteX766" fmla="*/ 5459407 w 7467600"/>
              <a:gd name="connsiteY766" fmla="*/ 940975 h 6858000"/>
              <a:gd name="connsiteX767" fmla="*/ 5374846 w 7467600"/>
              <a:gd name="connsiteY767" fmla="*/ 941988 h 6858000"/>
              <a:gd name="connsiteX768" fmla="*/ 5256105 w 7467600"/>
              <a:gd name="connsiteY768" fmla="*/ 945632 h 6858000"/>
              <a:gd name="connsiteX769" fmla="*/ 5107071 w 7467600"/>
              <a:gd name="connsiteY769" fmla="*/ 969720 h 6858000"/>
              <a:gd name="connsiteX770" fmla="*/ 4998681 w 7467600"/>
              <a:gd name="connsiteY770" fmla="*/ 988771 h 6858000"/>
              <a:gd name="connsiteX771" fmla="*/ 5870151 w 7467600"/>
              <a:gd name="connsiteY771" fmla="*/ 898890 h 6858000"/>
              <a:gd name="connsiteX772" fmla="*/ 5504425 w 7467600"/>
              <a:gd name="connsiteY772" fmla="*/ 848067 h 6858000"/>
              <a:gd name="connsiteX773" fmla="*/ 4968849 w 7467600"/>
              <a:gd name="connsiteY773" fmla="*/ 962318 h 6858000"/>
              <a:gd name="connsiteX774" fmla="*/ 5104039 w 7467600"/>
              <a:gd name="connsiteY774" fmla="*/ 940634 h 6858000"/>
              <a:gd name="connsiteX775" fmla="*/ 5256311 w 7467600"/>
              <a:gd name="connsiteY775" fmla="*/ 916490 h 6858000"/>
              <a:gd name="connsiteX776" fmla="*/ 5377381 w 7467600"/>
              <a:gd name="connsiteY776" fmla="*/ 912671 h 6858000"/>
              <a:gd name="connsiteX777" fmla="*/ 5460148 w 7467600"/>
              <a:gd name="connsiteY777" fmla="*/ 911442 h 6858000"/>
              <a:gd name="connsiteX778" fmla="*/ 5648971 w 7467600"/>
              <a:gd name="connsiteY778" fmla="*/ 891331 h 6858000"/>
              <a:gd name="connsiteX779" fmla="*/ 5844807 w 7467600"/>
              <a:gd name="connsiteY779" fmla="*/ 870718 h 6858000"/>
              <a:gd name="connsiteX780" fmla="*/ 5862975 w 7467600"/>
              <a:gd name="connsiteY780" fmla="*/ 869756 h 6858000"/>
              <a:gd name="connsiteX781" fmla="*/ 5920887 w 7467600"/>
              <a:gd name="connsiteY781" fmla="*/ 865929 h 6858000"/>
              <a:gd name="connsiteX782" fmla="*/ 5504425 w 7467600"/>
              <a:gd name="connsiteY782" fmla="*/ 848067 h 6858000"/>
              <a:gd name="connsiteX783" fmla="*/ 3607114 w 7467600"/>
              <a:gd name="connsiteY783" fmla="*/ 467441 h 6858000"/>
              <a:gd name="connsiteX784" fmla="*/ 3296242 w 7467600"/>
              <a:gd name="connsiteY784" fmla="*/ 807991 h 6858000"/>
              <a:gd name="connsiteX785" fmla="*/ 3174674 w 7467600"/>
              <a:gd name="connsiteY785" fmla="*/ 919759 h 6858000"/>
              <a:gd name="connsiteX786" fmla="*/ 3042978 w 7467600"/>
              <a:gd name="connsiteY786" fmla="*/ 1054894 h 6858000"/>
              <a:gd name="connsiteX787" fmla="*/ 2968914 w 7467600"/>
              <a:gd name="connsiteY787" fmla="*/ 1133756 h 6858000"/>
              <a:gd name="connsiteX788" fmla="*/ 3103823 w 7467600"/>
              <a:gd name="connsiteY788" fmla="*/ 1026814 h 6858000"/>
              <a:gd name="connsiteX789" fmla="*/ 3607114 w 7467600"/>
              <a:gd name="connsiteY789" fmla="*/ 467441 h 6858000"/>
              <a:gd name="connsiteX790" fmla="*/ 3744487 w 7467600"/>
              <a:gd name="connsiteY790" fmla="*/ 383136 h 6858000"/>
              <a:gd name="connsiteX791" fmla="*/ 3970213 w 7467600"/>
              <a:gd name="connsiteY791" fmla="*/ 995559 h 6858000"/>
              <a:gd name="connsiteX792" fmla="*/ 3744487 w 7467600"/>
              <a:gd name="connsiteY792" fmla="*/ 383136 h 6858000"/>
              <a:gd name="connsiteX793" fmla="*/ 3624562 w 7467600"/>
              <a:gd name="connsiteY793" fmla="*/ 367041 h 6858000"/>
              <a:gd name="connsiteX794" fmla="*/ 3489712 w 7467600"/>
              <a:gd name="connsiteY794" fmla="*/ 485386 h 6858000"/>
              <a:gd name="connsiteX795" fmla="*/ 3182994 w 7467600"/>
              <a:gd name="connsiteY795" fmla="*/ 828265 h 6858000"/>
              <a:gd name="connsiteX796" fmla="*/ 2892114 w 7467600"/>
              <a:gd name="connsiteY796" fmla="*/ 1172635 h 6858000"/>
              <a:gd name="connsiteX797" fmla="*/ 3021459 w 7467600"/>
              <a:gd name="connsiteY797" fmla="*/ 1035385 h 6858000"/>
              <a:gd name="connsiteX798" fmla="*/ 3153873 w 7467600"/>
              <a:gd name="connsiteY798" fmla="*/ 898971 h 6858000"/>
              <a:gd name="connsiteX799" fmla="*/ 3276511 w 7467600"/>
              <a:gd name="connsiteY799" fmla="*/ 786423 h 6858000"/>
              <a:gd name="connsiteX800" fmla="*/ 3584154 w 7467600"/>
              <a:gd name="connsiteY800" fmla="*/ 448218 h 6858000"/>
              <a:gd name="connsiteX801" fmla="*/ 3624562 w 7467600"/>
              <a:gd name="connsiteY801" fmla="*/ 367041 h 6858000"/>
              <a:gd name="connsiteX802" fmla="*/ 3766672 w 7467600"/>
              <a:gd name="connsiteY802" fmla="*/ 359429 h 6858000"/>
              <a:gd name="connsiteX803" fmla="*/ 3996338 w 7467600"/>
              <a:gd name="connsiteY803" fmla="*/ 968237 h 6858000"/>
              <a:gd name="connsiteX804" fmla="*/ 3766672 w 7467600"/>
              <a:gd name="connsiteY804" fmla="*/ 359429 h 6858000"/>
              <a:gd name="connsiteX805" fmla="*/ 5805386 w 7467600"/>
              <a:gd name="connsiteY805" fmla="*/ 239240 h 6858000"/>
              <a:gd name="connsiteX806" fmla="*/ 5736947 w 7467600"/>
              <a:gd name="connsiteY806" fmla="*/ 261367 h 6858000"/>
              <a:gd name="connsiteX807" fmla="*/ 5427012 w 7467600"/>
              <a:gd name="connsiteY807" fmla="*/ 311272 h 6858000"/>
              <a:gd name="connsiteX808" fmla="*/ 5147818 w 7467600"/>
              <a:gd name="connsiteY808" fmla="*/ 322112 h 6858000"/>
              <a:gd name="connsiteX809" fmla="*/ 5060854 w 7467600"/>
              <a:gd name="connsiteY809" fmla="*/ 311882 h 6858000"/>
              <a:gd name="connsiteX810" fmla="*/ 4945989 w 7467600"/>
              <a:gd name="connsiteY810" fmla="*/ 300516 h 6858000"/>
              <a:gd name="connsiteX811" fmla="*/ 5410479 w 7467600"/>
              <a:gd name="connsiteY811" fmla="*/ 348434 h 6858000"/>
              <a:gd name="connsiteX812" fmla="*/ 5805386 w 7467600"/>
              <a:gd name="connsiteY812" fmla="*/ 239240 h 6858000"/>
              <a:gd name="connsiteX813" fmla="*/ 5905192 w 7467600"/>
              <a:gd name="connsiteY813" fmla="*/ 163079 h 6858000"/>
              <a:gd name="connsiteX814" fmla="*/ 5865655 w 7467600"/>
              <a:gd name="connsiteY814" fmla="*/ 171901 h 6858000"/>
              <a:gd name="connsiteX815" fmla="*/ 5259740 w 7467600"/>
              <a:gd name="connsiteY815" fmla="*/ 257013 h 6858000"/>
              <a:gd name="connsiteX816" fmla="*/ 5208466 w 7467600"/>
              <a:gd name="connsiteY816" fmla="*/ 257550 h 6858000"/>
              <a:gd name="connsiteX817" fmla="*/ 4980204 w 7467600"/>
              <a:gd name="connsiteY817" fmla="*/ 271903 h 6858000"/>
              <a:gd name="connsiteX818" fmla="*/ 5068068 w 7467600"/>
              <a:gd name="connsiteY818" fmla="*/ 282244 h 6858000"/>
              <a:gd name="connsiteX819" fmla="*/ 5153231 w 7467600"/>
              <a:gd name="connsiteY819" fmla="*/ 292240 h 6858000"/>
              <a:gd name="connsiteX820" fmla="*/ 5426491 w 7467600"/>
              <a:gd name="connsiteY820" fmla="*/ 281128 h 6858000"/>
              <a:gd name="connsiteX821" fmla="*/ 5731212 w 7467600"/>
              <a:gd name="connsiteY821" fmla="*/ 231951 h 6858000"/>
              <a:gd name="connsiteX822" fmla="*/ 5905192 w 7467600"/>
              <a:gd name="connsiteY822" fmla="*/ 163079 h 6858000"/>
              <a:gd name="connsiteX823" fmla="*/ 5944437 w 7467600"/>
              <a:gd name="connsiteY823" fmla="*/ 113829 h 6858000"/>
              <a:gd name="connsiteX824" fmla="*/ 5825032 w 7467600"/>
              <a:gd name="connsiteY824" fmla="*/ 146405 h 6858000"/>
              <a:gd name="connsiteX825" fmla="*/ 4955599 w 7467600"/>
              <a:gd name="connsiteY825" fmla="*/ 247008 h 6858000"/>
              <a:gd name="connsiteX826" fmla="*/ 5210104 w 7467600"/>
              <a:gd name="connsiteY826" fmla="*/ 228123 h 6858000"/>
              <a:gd name="connsiteX827" fmla="*/ 5261015 w 7467600"/>
              <a:gd name="connsiteY827" fmla="*/ 227087 h 6858000"/>
              <a:gd name="connsiteX828" fmla="*/ 5861181 w 7467600"/>
              <a:gd name="connsiteY828" fmla="*/ 143093 h 6858000"/>
              <a:gd name="connsiteX829" fmla="*/ 5961252 w 7467600"/>
              <a:gd name="connsiteY829" fmla="*/ 114820 h 6858000"/>
              <a:gd name="connsiteX830" fmla="*/ 5944437 w 7467600"/>
              <a:gd name="connsiteY830" fmla="*/ 113829 h 6858000"/>
              <a:gd name="connsiteX831" fmla="*/ 3882765 w 7467600"/>
              <a:gd name="connsiteY831" fmla="*/ 0 h 6858000"/>
              <a:gd name="connsiteX832" fmla="*/ 3995099 w 7467600"/>
              <a:gd name="connsiteY832" fmla="*/ 0 h 6858000"/>
              <a:gd name="connsiteX833" fmla="*/ 4163818 w 7467600"/>
              <a:gd name="connsiteY833" fmla="*/ 234104 h 6858000"/>
              <a:gd name="connsiteX834" fmla="*/ 4172099 w 7467600"/>
              <a:gd name="connsiteY834" fmla="*/ 234207 h 6858000"/>
              <a:gd name="connsiteX835" fmla="*/ 4784282 w 7467600"/>
              <a:gd name="connsiteY835" fmla="*/ 276561 h 6858000"/>
              <a:gd name="connsiteX836" fmla="*/ 4801687 w 7467600"/>
              <a:gd name="connsiteY836" fmla="*/ 267764 h 6858000"/>
              <a:gd name="connsiteX837" fmla="*/ 6082788 w 7467600"/>
              <a:gd name="connsiteY837" fmla="*/ 64119 h 6858000"/>
              <a:gd name="connsiteX838" fmla="*/ 6099442 w 7467600"/>
              <a:gd name="connsiteY838" fmla="*/ 82568 h 6858000"/>
              <a:gd name="connsiteX839" fmla="*/ 4804137 w 7467600"/>
              <a:gd name="connsiteY839" fmla="*/ 320931 h 6858000"/>
              <a:gd name="connsiteX840" fmla="*/ 4227047 w 7467600"/>
              <a:gd name="connsiteY840" fmla="*/ 313415 h 6858000"/>
              <a:gd name="connsiteX841" fmla="*/ 4346041 w 7467600"/>
              <a:gd name="connsiteY841" fmla="*/ 456086 h 6858000"/>
              <a:gd name="connsiteX842" fmla="*/ 4870967 w 7467600"/>
              <a:gd name="connsiteY842" fmla="*/ 963061 h 6858000"/>
              <a:gd name="connsiteX843" fmla="*/ 4889647 w 7467600"/>
              <a:gd name="connsiteY843" fmla="*/ 957147 h 6858000"/>
              <a:gd name="connsiteX844" fmla="*/ 5422504 w 7467600"/>
              <a:gd name="connsiteY844" fmla="*/ 805191 h 6858000"/>
              <a:gd name="connsiteX845" fmla="*/ 6087656 w 7467600"/>
              <a:gd name="connsiteY845" fmla="*/ 826703 h 6858000"/>
              <a:gd name="connsiteX846" fmla="*/ 6058717 w 7467600"/>
              <a:gd name="connsiteY846" fmla="*/ 865992 h 6858000"/>
              <a:gd name="connsiteX847" fmla="*/ 4974153 w 7467600"/>
              <a:gd name="connsiteY847" fmla="*/ 1045456 h 6858000"/>
              <a:gd name="connsiteX848" fmla="*/ 5627835 w 7467600"/>
              <a:gd name="connsiteY848" fmla="*/ 1472077 h 6858000"/>
              <a:gd name="connsiteX849" fmla="*/ 5629817 w 7467600"/>
              <a:gd name="connsiteY849" fmla="*/ 1471412 h 6858000"/>
              <a:gd name="connsiteX850" fmla="*/ 5634124 w 7467600"/>
              <a:gd name="connsiteY850" fmla="*/ 1470572 h 6858000"/>
              <a:gd name="connsiteX851" fmla="*/ 5755832 w 7467600"/>
              <a:gd name="connsiteY851" fmla="*/ 1383886 h 6858000"/>
              <a:gd name="connsiteX852" fmla="*/ 6014186 w 7467600"/>
              <a:gd name="connsiteY852" fmla="*/ 1279799 h 6858000"/>
              <a:gd name="connsiteX853" fmla="*/ 6901619 w 7467600"/>
              <a:gd name="connsiteY853" fmla="*/ 1047874 h 6858000"/>
              <a:gd name="connsiteX854" fmla="*/ 6931566 w 7467600"/>
              <a:gd name="connsiteY854" fmla="*/ 1062034 h 6858000"/>
              <a:gd name="connsiteX855" fmla="*/ 5790982 w 7467600"/>
              <a:gd name="connsiteY855" fmla="*/ 1561380 h 6858000"/>
              <a:gd name="connsiteX856" fmla="*/ 6188971 w 7467600"/>
              <a:gd name="connsiteY856" fmla="*/ 1755168 h 6858000"/>
              <a:gd name="connsiteX857" fmla="*/ 6202446 w 7467600"/>
              <a:gd name="connsiteY857" fmla="*/ 1752268 h 6858000"/>
              <a:gd name="connsiteX858" fmla="*/ 7179560 w 7467600"/>
              <a:gd name="connsiteY858" fmla="*/ 1467551 h 6858000"/>
              <a:gd name="connsiteX859" fmla="*/ 7158730 w 7467600"/>
              <a:gd name="connsiteY859" fmla="*/ 1507835 h 6858000"/>
              <a:gd name="connsiteX860" fmla="*/ 6326959 w 7467600"/>
              <a:gd name="connsiteY860" fmla="*/ 1817686 h 6858000"/>
              <a:gd name="connsiteX861" fmla="*/ 6537433 w 7467600"/>
              <a:gd name="connsiteY861" fmla="*/ 1907790 h 6858000"/>
              <a:gd name="connsiteX862" fmla="*/ 6550221 w 7467600"/>
              <a:gd name="connsiteY862" fmla="*/ 1910729 h 6858000"/>
              <a:gd name="connsiteX863" fmla="*/ 6964438 w 7467600"/>
              <a:gd name="connsiteY863" fmla="*/ 2209505 h 6858000"/>
              <a:gd name="connsiteX864" fmla="*/ 7367862 w 7467600"/>
              <a:gd name="connsiteY864" fmla="*/ 2806833 h 6858000"/>
              <a:gd name="connsiteX865" fmla="*/ 7364329 w 7467600"/>
              <a:gd name="connsiteY865" fmla="*/ 2826907 h 6858000"/>
              <a:gd name="connsiteX866" fmla="*/ 7290545 w 7467600"/>
              <a:gd name="connsiteY866" fmla="*/ 2850663 h 6858000"/>
              <a:gd name="connsiteX867" fmla="*/ 6472036 w 7467600"/>
              <a:gd name="connsiteY867" fmla="*/ 1959003 h 6858000"/>
              <a:gd name="connsiteX868" fmla="*/ 5792897 w 7467600"/>
              <a:gd name="connsiteY868" fmla="*/ 1647747 h 6858000"/>
              <a:gd name="connsiteX869" fmla="*/ 5842751 w 7467600"/>
              <a:gd name="connsiteY869" fmla="*/ 1816112 h 6858000"/>
              <a:gd name="connsiteX870" fmla="*/ 5847424 w 7467600"/>
              <a:gd name="connsiteY870" fmla="*/ 1815776 h 6858000"/>
              <a:gd name="connsiteX871" fmla="*/ 6399821 w 7467600"/>
              <a:gd name="connsiteY871" fmla="*/ 2344799 h 6858000"/>
              <a:gd name="connsiteX872" fmla="*/ 6323232 w 7467600"/>
              <a:gd name="connsiteY872" fmla="*/ 2389634 h 6858000"/>
              <a:gd name="connsiteX873" fmla="*/ 5942958 w 7467600"/>
              <a:gd name="connsiteY873" fmla="*/ 2077708 h 6858000"/>
              <a:gd name="connsiteX874" fmla="*/ 5921559 w 7467600"/>
              <a:gd name="connsiteY874" fmla="*/ 2378596 h 6858000"/>
              <a:gd name="connsiteX875" fmla="*/ 5817651 w 7467600"/>
              <a:gd name="connsiteY875" fmla="*/ 3023919 h 6858000"/>
              <a:gd name="connsiteX876" fmla="*/ 5729634 w 7467600"/>
              <a:gd name="connsiteY876" fmla="*/ 3051849 h 6858000"/>
              <a:gd name="connsiteX877" fmla="*/ 5611018 w 7467600"/>
              <a:gd name="connsiteY877" fmla="*/ 2316769 h 6858000"/>
              <a:gd name="connsiteX878" fmla="*/ 5687608 w 7467600"/>
              <a:gd name="connsiteY878" fmla="*/ 2039972 h 6858000"/>
              <a:gd name="connsiteX879" fmla="*/ 5657554 w 7467600"/>
              <a:gd name="connsiteY879" fmla="*/ 1576445 h 6858000"/>
              <a:gd name="connsiteX880" fmla="*/ 5150475 w 7467600"/>
              <a:gd name="connsiteY880" fmla="*/ 1274012 h 6858000"/>
              <a:gd name="connsiteX881" fmla="*/ 5349142 w 7467600"/>
              <a:gd name="connsiteY881" fmla="*/ 2204405 h 6858000"/>
              <a:gd name="connsiteX882" fmla="*/ 5262214 w 7467600"/>
              <a:gd name="connsiteY882" fmla="*/ 2233836 h 6858000"/>
              <a:gd name="connsiteX883" fmla="*/ 4981539 w 7467600"/>
              <a:gd name="connsiteY883" fmla="*/ 1542201 h 6858000"/>
              <a:gd name="connsiteX884" fmla="*/ 4958461 w 7467600"/>
              <a:gd name="connsiteY884" fmla="*/ 1136957 h 6858000"/>
              <a:gd name="connsiteX885" fmla="*/ 4655015 w 7467600"/>
              <a:gd name="connsiteY885" fmla="*/ 891426 h 6858000"/>
              <a:gd name="connsiteX886" fmla="*/ 4348002 w 7467600"/>
              <a:gd name="connsiteY886" fmla="*/ 2205895 h 6858000"/>
              <a:gd name="connsiteX887" fmla="*/ 4262250 w 7467600"/>
              <a:gd name="connsiteY887" fmla="*/ 2219972 h 6858000"/>
              <a:gd name="connsiteX888" fmla="*/ 4550611 w 7467600"/>
              <a:gd name="connsiteY888" fmla="*/ 817540 h 6858000"/>
              <a:gd name="connsiteX889" fmla="*/ 4564418 w 7467600"/>
              <a:gd name="connsiteY889" fmla="*/ 808293 h 6858000"/>
              <a:gd name="connsiteX890" fmla="*/ 4266388 w 7467600"/>
              <a:gd name="connsiteY890" fmla="*/ 500083 h 6858000"/>
              <a:gd name="connsiteX891" fmla="*/ 4032842 w 7467600"/>
              <a:gd name="connsiteY891" fmla="*/ 211809 h 6858000"/>
              <a:gd name="connsiteX892" fmla="*/ 3882765 w 7467600"/>
              <a:gd name="connsiteY892" fmla="*/ 0 h 6858000"/>
              <a:gd name="connsiteX893" fmla="*/ 3721337 w 7467600"/>
              <a:gd name="connsiteY893" fmla="*/ 0 h 6858000"/>
              <a:gd name="connsiteX894" fmla="*/ 3797544 w 7467600"/>
              <a:gd name="connsiteY894" fmla="*/ 0 h 6858000"/>
              <a:gd name="connsiteX895" fmla="*/ 3775734 w 7467600"/>
              <a:gd name="connsiteY895" fmla="*/ 95131 h 6858000"/>
              <a:gd name="connsiteX896" fmla="*/ 3724807 w 7467600"/>
              <a:gd name="connsiteY896" fmla="*/ 272257 h 6858000"/>
              <a:gd name="connsiteX897" fmla="*/ 3726844 w 7467600"/>
              <a:gd name="connsiteY897" fmla="*/ 282988 h 6858000"/>
              <a:gd name="connsiteX898" fmla="*/ 3742664 w 7467600"/>
              <a:gd name="connsiteY898" fmla="*/ 279918 h 6858000"/>
              <a:gd name="connsiteX899" fmla="*/ 4103910 w 7467600"/>
              <a:gd name="connsiteY899" fmla="*/ 1161917 h 6858000"/>
              <a:gd name="connsiteX900" fmla="*/ 4020269 w 7467600"/>
              <a:gd name="connsiteY900" fmla="*/ 1200406 h 6858000"/>
              <a:gd name="connsiteX901" fmla="*/ 3674882 w 7467600"/>
              <a:gd name="connsiteY901" fmla="*/ 488524 h 6858000"/>
              <a:gd name="connsiteX902" fmla="*/ 3132682 w 7467600"/>
              <a:gd name="connsiteY902" fmla="*/ 1072284 h 6858000"/>
              <a:gd name="connsiteX903" fmla="*/ 2716346 w 7467600"/>
              <a:gd name="connsiteY903" fmla="*/ 1276376 h 6858000"/>
              <a:gd name="connsiteX904" fmla="*/ 2716772 w 7467600"/>
              <a:gd name="connsiteY904" fmla="*/ 1255462 h 6858000"/>
              <a:gd name="connsiteX905" fmla="*/ 3471096 w 7467600"/>
              <a:gd name="connsiteY905" fmla="*/ 437072 h 6858000"/>
              <a:gd name="connsiteX906" fmla="*/ 3639057 w 7467600"/>
              <a:gd name="connsiteY906" fmla="*/ 286334 h 6858000"/>
              <a:gd name="connsiteX907" fmla="*/ 3640309 w 7467600"/>
              <a:gd name="connsiteY907" fmla="*/ 284664 h 6858000"/>
              <a:gd name="connsiteX908" fmla="*/ 3646022 w 7467600"/>
              <a:gd name="connsiteY908" fmla="*/ 276711 h 6858000"/>
              <a:gd name="connsiteX909" fmla="*/ 3707943 w 7467600"/>
              <a:gd name="connsiteY909" fmla="*/ 65958 h 6858000"/>
              <a:gd name="connsiteX910" fmla="*/ 3721337 w 7467600"/>
              <a:gd name="connsiteY910" fmla="*/ 0 h 6858000"/>
              <a:gd name="connsiteX911" fmla="*/ 2867960 w 7467600"/>
              <a:gd name="connsiteY911" fmla="*/ 0 h 6858000"/>
              <a:gd name="connsiteX912" fmla="*/ 2926351 w 7467600"/>
              <a:gd name="connsiteY912" fmla="*/ 0 h 6858000"/>
              <a:gd name="connsiteX913" fmla="*/ 2902823 w 7467600"/>
              <a:gd name="connsiteY913" fmla="*/ 262929 h 6858000"/>
              <a:gd name="connsiteX914" fmla="*/ 2940663 w 7467600"/>
              <a:gd name="connsiteY914" fmla="*/ 140884 h 6858000"/>
              <a:gd name="connsiteX915" fmla="*/ 2947039 w 7467600"/>
              <a:gd name="connsiteY915" fmla="*/ 122524 h 6858000"/>
              <a:gd name="connsiteX916" fmla="*/ 2984316 w 7467600"/>
              <a:gd name="connsiteY916" fmla="*/ 0 h 6858000"/>
              <a:gd name="connsiteX917" fmla="*/ 3016114 w 7467600"/>
              <a:gd name="connsiteY917" fmla="*/ 0 h 6858000"/>
              <a:gd name="connsiteX918" fmla="*/ 2979949 w 7467600"/>
              <a:gd name="connsiteY918" fmla="*/ 119274 h 6858000"/>
              <a:gd name="connsiteX919" fmla="*/ 3023879 w 7467600"/>
              <a:gd name="connsiteY919" fmla="*/ 0 h 6858000"/>
              <a:gd name="connsiteX920" fmla="*/ 3105400 w 7467600"/>
              <a:gd name="connsiteY920" fmla="*/ 0 h 6858000"/>
              <a:gd name="connsiteX921" fmla="*/ 3094669 w 7467600"/>
              <a:gd name="connsiteY921" fmla="*/ 30308 h 6858000"/>
              <a:gd name="connsiteX922" fmla="*/ 2901945 w 7467600"/>
              <a:gd name="connsiteY922" fmla="*/ 466538 h 6858000"/>
              <a:gd name="connsiteX923" fmla="*/ 2815209 w 7467600"/>
              <a:gd name="connsiteY923" fmla="*/ 497361 h 6858000"/>
              <a:gd name="connsiteX924" fmla="*/ 2844845 w 7467600"/>
              <a:gd name="connsiteY924" fmla="*/ 127638 h 6858000"/>
              <a:gd name="connsiteX925" fmla="*/ 2867960 w 7467600"/>
              <a:gd name="connsiteY925" fmla="*/ 0 h 6858000"/>
              <a:gd name="connsiteX926" fmla="*/ 1057230 w 7467600"/>
              <a:gd name="connsiteY926" fmla="*/ 0 h 6858000"/>
              <a:gd name="connsiteX927" fmla="*/ 1111003 w 7467600"/>
              <a:gd name="connsiteY927" fmla="*/ 0 h 6858000"/>
              <a:gd name="connsiteX928" fmla="*/ 1125553 w 7467600"/>
              <a:gd name="connsiteY928" fmla="*/ 52588 h 6858000"/>
              <a:gd name="connsiteX929" fmla="*/ 1304276 w 7467600"/>
              <a:gd name="connsiteY929" fmla="*/ 476275 h 6858000"/>
              <a:gd name="connsiteX930" fmla="*/ 1492066 w 7467600"/>
              <a:gd name="connsiteY930" fmla="*/ 886333 h 6858000"/>
              <a:gd name="connsiteX931" fmla="*/ 1423698 w 7467600"/>
              <a:gd name="connsiteY931" fmla="*/ 710817 h 6858000"/>
              <a:gd name="connsiteX932" fmla="*/ 1357609 w 7467600"/>
              <a:gd name="connsiteY932" fmla="*/ 532892 h 6858000"/>
              <a:gd name="connsiteX933" fmla="*/ 1309550 w 7467600"/>
              <a:gd name="connsiteY933" fmla="*/ 374031 h 6858000"/>
              <a:gd name="connsiteX934" fmla="*/ 1193673 w 7467600"/>
              <a:gd name="connsiteY934" fmla="*/ 49533 h 6858000"/>
              <a:gd name="connsiteX935" fmla="*/ 1164391 w 7467600"/>
              <a:gd name="connsiteY935" fmla="*/ 0 h 6858000"/>
              <a:gd name="connsiteX936" fmla="*/ 1200666 w 7467600"/>
              <a:gd name="connsiteY936" fmla="*/ 0 h 6858000"/>
              <a:gd name="connsiteX937" fmla="*/ 1223408 w 7467600"/>
              <a:gd name="connsiteY937" fmla="*/ 38996 h 6858000"/>
              <a:gd name="connsiteX938" fmla="*/ 1339635 w 7467600"/>
              <a:gd name="connsiteY938" fmla="*/ 365517 h 6858000"/>
              <a:gd name="connsiteX939" fmla="*/ 1387469 w 7467600"/>
              <a:gd name="connsiteY939" fmla="*/ 523079 h 6858000"/>
              <a:gd name="connsiteX940" fmla="*/ 1452685 w 7467600"/>
              <a:gd name="connsiteY940" fmla="*/ 699806 h 6858000"/>
              <a:gd name="connsiteX941" fmla="*/ 1492092 w 7467600"/>
              <a:gd name="connsiteY941" fmla="*/ 800424 h 6858000"/>
              <a:gd name="connsiteX942" fmla="*/ 1455302 w 7467600"/>
              <a:gd name="connsiteY942" fmla="*/ 632913 h 6858000"/>
              <a:gd name="connsiteX943" fmla="*/ 1222336 w 7467600"/>
              <a:gd name="connsiteY943" fmla="*/ 9480 h 6858000"/>
              <a:gd name="connsiteX944" fmla="*/ 1214634 w 7467600"/>
              <a:gd name="connsiteY944" fmla="*/ 0 h 6858000"/>
              <a:gd name="connsiteX945" fmla="*/ 1289827 w 7467600"/>
              <a:gd name="connsiteY945" fmla="*/ 0 h 6858000"/>
              <a:gd name="connsiteX946" fmla="*/ 1321076 w 7467600"/>
              <a:gd name="connsiteY946" fmla="*/ 59722 h 6858000"/>
              <a:gd name="connsiteX947" fmla="*/ 1512579 w 7467600"/>
              <a:gd name="connsiteY947" fmla="*/ 626441 h 6858000"/>
              <a:gd name="connsiteX948" fmla="*/ 1506076 w 7467600"/>
              <a:gd name="connsiteY948" fmla="*/ 1089289 h 6858000"/>
              <a:gd name="connsiteX949" fmla="*/ 1486346 w 7467600"/>
              <a:gd name="connsiteY949" fmla="*/ 1079919 h 6858000"/>
              <a:gd name="connsiteX950" fmla="*/ 1070511 w 7467600"/>
              <a:gd name="connsiteY950" fmla="*/ 48609 h 6858000"/>
              <a:gd name="connsiteX951" fmla="*/ 1057230 w 7467600"/>
              <a:gd name="connsiteY951" fmla="*/ 0 h 6858000"/>
              <a:gd name="connsiteX952" fmla="*/ 43151 w 7467600"/>
              <a:gd name="connsiteY952" fmla="*/ 0 h 6858000"/>
              <a:gd name="connsiteX953" fmla="*/ 95283 w 7467600"/>
              <a:gd name="connsiteY953" fmla="*/ 0 h 6858000"/>
              <a:gd name="connsiteX954" fmla="*/ 300708 w 7467600"/>
              <a:gd name="connsiteY954" fmla="*/ 154571 h 6858000"/>
              <a:gd name="connsiteX955" fmla="*/ 530414 w 7467600"/>
              <a:gd name="connsiteY955" fmla="*/ 354673 h 6858000"/>
              <a:gd name="connsiteX956" fmla="*/ 333785 w 7467600"/>
              <a:gd name="connsiteY956" fmla="*/ 161564 h 6858000"/>
              <a:gd name="connsiteX957" fmla="*/ 147005 w 7467600"/>
              <a:gd name="connsiteY957" fmla="*/ 0 h 6858000"/>
              <a:gd name="connsiteX958" fmla="*/ 272509 w 7467600"/>
              <a:gd name="connsiteY958" fmla="*/ 0 h 6858000"/>
              <a:gd name="connsiteX959" fmla="*/ 326276 w 7467600"/>
              <a:gd name="connsiteY959" fmla="*/ 45847 h 6858000"/>
              <a:gd name="connsiteX960" fmla="*/ 823759 w 7467600"/>
              <a:gd name="connsiteY960" fmla="*/ 574145 h 6858000"/>
              <a:gd name="connsiteX961" fmla="*/ 811254 w 7467600"/>
              <a:gd name="connsiteY961" fmla="*/ 665546 h 6858000"/>
              <a:gd name="connsiteX962" fmla="*/ 154042 w 7467600"/>
              <a:gd name="connsiteY962" fmla="*/ 261522 h 6858000"/>
              <a:gd name="connsiteX963" fmla="*/ 13550 w 7467600"/>
              <a:gd name="connsiteY963" fmla="*/ 158423 h 6858000"/>
              <a:gd name="connsiteX964" fmla="*/ 0 w 7467600"/>
              <a:gd name="connsiteY964" fmla="*/ 146618 h 6858000"/>
              <a:gd name="connsiteX965" fmla="*/ 0 w 7467600"/>
              <a:gd name="connsiteY965" fmla="*/ 59161 h 6858000"/>
              <a:gd name="connsiteX966" fmla="*/ 45427 w 7467600"/>
              <a:gd name="connsiteY966" fmla="*/ 101078 h 6858000"/>
              <a:gd name="connsiteX967" fmla="*/ 630103 w 7467600"/>
              <a:gd name="connsiteY967" fmla="*/ 485885 h 6858000"/>
              <a:gd name="connsiteX968" fmla="*/ 532040 w 7467600"/>
              <a:gd name="connsiteY968" fmla="*/ 399359 h 6858000"/>
              <a:gd name="connsiteX969" fmla="*/ 517618 w 7467600"/>
              <a:gd name="connsiteY969" fmla="*/ 385726 h 6858000"/>
              <a:gd name="connsiteX970" fmla="*/ 285074 w 7467600"/>
              <a:gd name="connsiteY970" fmla="*/ 182755 h 6858000"/>
              <a:gd name="connsiteX971" fmla="*/ 43151 w 7467600"/>
              <a:gd name="connsiteY97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7042773 w 7467600"/>
              <a:gd name="connsiteY91" fmla="*/ 5734011 h 6858000"/>
              <a:gd name="connsiteX92" fmla="*/ 1456157 w 7467600"/>
              <a:gd name="connsiteY92" fmla="*/ 5371404 h 6858000"/>
              <a:gd name="connsiteX93" fmla="*/ 1244432 w 7467600"/>
              <a:gd name="connsiteY93" fmla="*/ 5385601 h 6858000"/>
              <a:gd name="connsiteX94" fmla="*/ 973990 w 7467600"/>
              <a:gd name="connsiteY94" fmla="*/ 5424940 h 6858000"/>
              <a:gd name="connsiteX95" fmla="*/ 1103809 w 7467600"/>
              <a:gd name="connsiteY95" fmla="*/ 5433720 h 6858000"/>
              <a:gd name="connsiteX96" fmla="*/ 1123454 w 7467600"/>
              <a:gd name="connsiteY96" fmla="*/ 5435727 h 6858000"/>
              <a:gd name="connsiteX97" fmla="*/ 1737017 w 7467600"/>
              <a:gd name="connsiteY97" fmla="*/ 5452183 h 6858000"/>
              <a:gd name="connsiteX98" fmla="*/ 1824397 w 7467600"/>
              <a:gd name="connsiteY98" fmla="*/ 5447757 h 6858000"/>
              <a:gd name="connsiteX99" fmla="*/ 2070059 w 7467600"/>
              <a:gd name="connsiteY99" fmla="*/ 5441660 h 6858000"/>
              <a:gd name="connsiteX100" fmla="*/ 1456157 w 7467600"/>
              <a:gd name="connsiteY100" fmla="*/ 5371404 h 6858000"/>
              <a:gd name="connsiteX101" fmla="*/ 4988186 w 7467600"/>
              <a:gd name="connsiteY101" fmla="*/ 5216467 h 6858000"/>
              <a:gd name="connsiteX102" fmla="*/ 4777334 w 7467600"/>
              <a:gd name="connsiteY102" fmla="*/ 5406072 h 6858000"/>
              <a:gd name="connsiteX103" fmla="*/ 4718341 w 7467600"/>
              <a:gd name="connsiteY103" fmla="*/ 5468043 h 6858000"/>
              <a:gd name="connsiteX104" fmla="*/ 4604655 w 7467600"/>
              <a:gd name="connsiteY104" fmla="*/ 5583434 h 6858000"/>
              <a:gd name="connsiteX105" fmla="*/ 4565074 w 7467600"/>
              <a:gd name="connsiteY105" fmla="*/ 5618550 h 6858000"/>
              <a:gd name="connsiteX106" fmla="*/ 4988186 w 7467600"/>
              <a:gd name="connsiteY106" fmla="*/ 5216467 h 6858000"/>
              <a:gd name="connsiteX107" fmla="*/ 4978032 w 7467600"/>
              <a:gd name="connsiteY107" fmla="*/ 5183809 h 6858000"/>
              <a:gd name="connsiteX108" fmla="*/ 4463413 w 7467600"/>
              <a:gd name="connsiteY108" fmla="*/ 5615162 h 6858000"/>
              <a:gd name="connsiteX109" fmla="*/ 4358134 w 7467600"/>
              <a:gd name="connsiteY109" fmla="*/ 5742791 h 6858000"/>
              <a:gd name="connsiteX110" fmla="*/ 4376219 w 7467600"/>
              <a:gd name="connsiteY110" fmla="*/ 5729027 h 6858000"/>
              <a:gd name="connsiteX111" fmla="*/ 4582340 w 7467600"/>
              <a:gd name="connsiteY111" fmla="*/ 5561037 h 6858000"/>
              <a:gd name="connsiteX112" fmla="*/ 4694684 w 7467600"/>
              <a:gd name="connsiteY112" fmla="*/ 5447098 h 6858000"/>
              <a:gd name="connsiteX113" fmla="*/ 4754123 w 7467600"/>
              <a:gd name="connsiteY113" fmla="*/ 5384643 h 6858000"/>
              <a:gd name="connsiteX114" fmla="*/ 4978032 w 7467600"/>
              <a:gd name="connsiteY114" fmla="*/ 5183809 h 6858000"/>
              <a:gd name="connsiteX115" fmla="*/ 1903353 w 7467600"/>
              <a:gd name="connsiteY115" fmla="*/ 5044827 h 6858000"/>
              <a:gd name="connsiteX116" fmla="*/ 1936931 w 7467600"/>
              <a:gd name="connsiteY116" fmla="*/ 5093954 h 6858000"/>
              <a:gd name="connsiteX117" fmla="*/ 2195868 w 7467600"/>
              <a:gd name="connsiteY117" fmla="*/ 5396574 h 6858000"/>
              <a:gd name="connsiteX118" fmla="*/ 2088852 w 7467600"/>
              <a:gd name="connsiteY118" fmla="*/ 5166123 h 6858000"/>
              <a:gd name="connsiteX119" fmla="*/ 1958241 w 7467600"/>
              <a:gd name="connsiteY119" fmla="*/ 5067955 h 6858000"/>
              <a:gd name="connsiteX120" fmla="*/ 1903353 w 7467600"/>
              <a:gd name="connsiteY120" fmla="*/ 5044827 h 6858000"/>
              <a:gd name="connsiteX121" fmla="*/ 1979378 w 7467600"/>
              <a:gd name="connsiteY121" fmla="*/ 4769504 h 6858000"/>
              <a:gd name="connsiteX122" fmla="*/ 2882120 w 7467600"/>
              <a:gd name="connsiteY122" fmla="*/ 5064547 h 6858000"/>
              <a:gd name="connsiteX123" fmla="*/ 2793103 w 7467600"/>
              <a:gd name="connsiteY123" fmla="*/ 5039699 h 6858000"/>
              <a:gd name="connsiteX124" fmla="*/ 2770041 w 7467600"/>
              <a:gd name="connsiteY124" fmla="*/ 5033634 h 6858000"/>
              <a:gd name="connsiteX125" fmla="*/ 1979378 w 7467600"/>
              <a:gd name="connsiteY125" fmla="*/ 4769504 h 6858000"/>
              <a:gd name="connsiteX126" fmla="*/ 1927410 w 7467600"/>
              <a:gd name="connsiteY126" fmla="*/ 4716164 h 6858000"/>
              <a:gd name="connsiteX127" fmla="*/ 1959587 w 7467600"/>
              <a:gd name="connsiteY127" fmla="*/ 4728849 h 6858000"/>
              <a:gd name="connsiteX128" fmla="*/ 2777707 w 7467600"/>
              <a:gd name="connsiteY128" fmla="*/ 5003991 h 6858000"/>
              <a:gd name="connsiteX129" fmla="*/ 2800768 w 7467600"/>
              <a:gd name="connsiteY129" fmla="*/ 5010056 h 6858000"/>
              <a:gd name="connsiteX130" fmla="*/ 2879408 w 7467600"/>
              <a:gd name="connsiteY130" fmla="*/ 5031590 h 6858000"/>
              <a:gd name="connsiteX131" fmla="*/ 2862295 w 7467600"/>
              <a:gd name="connsiteY131" fmla="*/ 5022958 h 6858000"/>
              <a:gd name="connsiteX132" fmla="*/ 2813343 w 7467600"/>
              <a:gd name="connsiteY132" fmla="*/ 4998369 h 6858000"/>
              <a:gd name="connsiteX133" fmla="*/ 2646245 w 7467600"/>
              <a:gd name="connsiteY133" fmla="*/ 4930999 h 6858000"/>
              <a:gd name="connsiteX134" fmla="*/ 1999243 w 7467600"/>
              <a:gd name="connsiteY134" fmla="*/ 4730524 h 6858000"/>
              <a:gd name="connsiteX135" fmla="*/ 1979527 w 7467600"/>
              <a:gd name="connsiteY135" fmla="*/ 4726651 h 6858000"/>
              <a:gd name="connsiteX136" fmla="*/ 1927410 w 7467600"/>
              <a:gd name="connsiteY136" fmla="*/ 4716164 h 6858000"/>
              <a:gd name="connsiteX137" fmla="*/ 1997014 w 7467600"/>
              <a:gd name="connsiteY137" fmla="*/ 4698007 h 6858000"/>
              <a:gd name="connsiteX138" fmla="*/ 2005458 w 7467600"/>
              <a:gd name="connsiteY138" fmla="*/ 4699540 h 6858000"/>
              <a:gd name="connsiteX139" fmla="*/ 2657186 w 7467600"/>
              <a:gd name="connsiteY139" fmla="*/ 4901687 h 6858000"/>
              <a:gd name="connsiteX140" fmla="*/ 2826662 w 7467600"/>
              <a:gd name="connsiteY140" fmla="*/ 4970362 h 6858000"/>
              <a:gd name="connsiteX141" fmla="*/ 2876100 w 7467600"/>
              <a:gd name="connsiteY141" fmla="*/ 4995397 h 6858000"/>
              <a:gd name="connsiteX142" fmla="*/ 3042600 w 7467600"/>
              <a:gd name="connsiteY142" fmla="*/ 5059532 h 6858000"/>
              <a:gd name="connsiteX143" fmla="*/ 1997014 w 7467600"/>
              <a:gd name="connsiteY143" fmla="*/ 4698007 h 6858000"/>
              <a:gd name="connsiteX144" fmla="*/ 2305292 w 7467600"/>
              <a:gd name="connsiteY144" fmla="*/ 4219492 h 6858000"/>
              <a:gd name="connsiteX145" fmla="*/ 3360922 w 7467600"/>
              <a:gd name="connsiteY145" fmla="*/ 4529373 h 6858000"/>
              <a:gd name="connsiteX146" fmla="*/ 3492420 w 7467600"/>
              <a:gd name="connsiteY146" fmla="*/ 4510145 h 6858000"/>
              <a:gd name="connsiteX147" fmla="*/ 3364086 w 7467600"/>
              <a:gd name="connsiteY147" fmla="*/ 4480340 h 6858000"/>
              <a:gd name="connsiteX148" fmla="*/ 3225818 w 7467600"/>
              <a:gd name="connsiteY148" fmla="*/ 4411822 h 6858000"/>
              <a:gd name="connsiteX149" fmla="*/ 3129696 w 7467600"/>
              <a:gd name="connsiteY149" fmla="*/ 4360704 h 6858000"/>
              <a:gd name="connsiteX150" fmla="*/ 2814545 w 7467600"/>
              <a:gd name="connsiteY150" fmla="*/ 4282955 h 6858000"/>
              <a:gd name="connsiteX151" fmla="*/ 2305292 w 7467600"/>
              <a:gd name="connsiteY151" fmla="*/ 4219492 h 6858000"/>
              <a:gd name="connsiteX152" fmla="*/ 2626982 w 7467600"/>
              <a:gd name="connsiteY152" fmla="*/ 4206450 h 6858000"/>
              <a:gd name="connsiteX153" fmla="*/ 2490617 w 7467600"/>
              <a:gd name="connsiteY153" fmla="*/ 4206951 h 6858000"/>
              <a:gd name="connsiteX154" fmla="*/ 2819869 w 7467600"/>
              <a:gd name="connsiteY154" fmla="*/ 4252936 h 6858000"/>
              <a:gd name="connsiteX155" fmla="*/ 3143018 w 7467600"/>
              <a:gd name="connsiteY155" fmla="*/ 4332698 h 6858000"/>
              <a:gd name="connsiteX156" fmla="*/ 3241520 w 7467600"/>
              <a:gd name="connsiteY156" fmla="*/ 4385112 h 6858000"/>
              <a:gd name="connsiteX157" fmla="*/ 3374575 w 7467600"/>
              <a:gd name="connsiteY157" fmla="*/ 4451517 h 6858000"/>
              <a:gd name="connsiteX158" fmla="*/ 3505221 w 7467600"/>
              <a:gd name="connsiteY158" fmla="*/ 4480757 h 6858000"/>
              <a:gd name="connsiteX159" fmla="*/ 2626982 w 7467600"/>
              <a:gd name="connsiteY159" fmla="*/ 4206450 h 6858000"/>
              <a:gd name="connsiteX160" fmla="*/ 1310106 w 7467600"/>
              <a:gd name="connsiteY160" fmla="*/ 3943217 h 6858000"/>
              <a:gd name="connsiteX161" fmla="*/ 854994 w 7467600"/>
              <a:gd name="connsiteY161" fmla="*/ 4399136 h 6858000"/>
              <a:gd name="connsiteX162" fmla="*/ 742462 w 7467600"/>
              <a:gd name="connsiteY162" fmla="*/ 4594648 h 6858000"/>
              <a:gd name="connsiteX163" fmla="*/ 820602 w 7467600"/>
              <a:gd name="connsiteY163" fmla="*/ 4485915 h 6858000"/>
              <a:gd name="connsiteX164" fmla="*/ 878295 w 7467600"/>
              <a:gd name="connsiteY164" fmla="*/ 4403594 h 6858000"/>
              <a:gd name="connsiteX165" fmla="*/ 1240607 w 7467600"/>
              <a:gd name="connsiteY165" fmla="*/ 4010401 h 6858000"/>
              <a:gd name="connsiteX166" fmla="*/ 1310106 w 7467600"/>
              <a:gd name="connsiteY166" fmla="*/ 3943217 h 6858000"/>
              <a:gd name="connsiteX167" fmla="*/ 1423113 w 7467600"/>
              <a:gd name="connsiteY167" fmla="*/ 3874565 h 6858000"/>
              <a:gd name="connsiteX168" fmla="*/ 1260565 w 7467600"/>
              <a:gd name="connsiteY168" fmla="*/ 4031982 h 6858000"/>
              <a:gd name="connsiteX169" fmla="*/ 901900 w 7467600"/>
              <a:gd name="connsiteY169" fmla="*/ 4421236 h 6858000"/>
              <a:gd name="connsiteX170" fmla="*/ 845044 w 7467600"/>
              <a:gd name="connsiteY170" fmla="*/ 4502436 h 6858000"/>
              <a:gd name="connsiteX171" fmla="*/ 685926 w 7467600"/>
              <a:gd name="connsiteY171" fmla="*/ 4703069 h 6858000"/>
              <a:gd name="connsiteX172" fmla="*/ 684248 w 7467600"/>
              <a:gd name="connsiteY172" fmla="*/ 4706721 h 6858000"/>
              <a:gd name="connsiteX173" fmla="*/ 1423113 w 7467600"/>
              <a:gd name="connsiteY173" fmla="*/ 3874565 h 6858000"/>
              <a:gd name="connsiteX174" fmla="*/ 3316479 w 7467600"/>
              <a:gd name="connsiteY174" fmla="*/ 3872136 h 6858000"/>
              <a:gd name="connsiteX175" fmla="*/ 3546806 w 7467600"/>
              <a:gd name="connsiteY175" fmla="*/ 4356139 h 6858000"/>
              <a:gd name="connsiteX176" fmla="*/ 3364433 w 7467600"/>
              <a:gd name="connsiteY176" fmla="*/ 3953121 h 6858000"/>
              <a:gd name="connsiteX177" fmla="*/ 3316479 w 7467600"/>
              <a:gd name="connsiteY177" fmla="*/ 3872136 h 6858000"/>
              <a:gd name="connsiteX178" fmla="*/ 3291335 w 7467600"/>
              <a:gd name="connsiteY178" fmla="*/ 3767420 h 6858000"/>
              <a:gd name="connsiteX179" fmla="*/ 3390805 w 7467600"/>
              <a:gd name="connsiteY179" fmla="*/ 3937163 h 6858000"/>
              <a:gd name="connsiteX180" fmla="*/ 3579062 w 7467600"/>
              <a:gd name="connsiteY180" fmla="*/ 4359040 h 6858000"/>
              <a:gd name="connsiteX181" fmla="*/ 3467355 w 7467600"/>
              <a:gd name="connsiteY181" fmla="*/ 3988130 h 6858000"/>
              <a:gd name="connsiteX182" fmla="*/ 3310753 w 7467600"/>
              <a:gd name="connsiteY182" fmla="*/ 3787140 h 6858000"/>
              <a:gd name="connsiteX183" fmla="*/ 3291335 w 7467600"/>
              <a:gd name="connsiteY183" fmla="*/ 3767420 h 6858000"/>
              <a:gd name="connsiteX184" fmla="*/ 1635889 w 7467600"/>
              <a:gd name="connsiteY184" fmla="*/ 3709494 h 6858000"/>
              <a:gd name="connsiteX185" fmla="*/ 1634800 w 7467600"/>
              <a:gd name="connsiteY185" fmla="*/ 3731111 h 6858000"/>
              <a:gd name="connsiteX186" fmla="*/ 1635889 w 7467600"/>
              <a:gd name="connsiteY186" fmla="*/ 3709494 h 6858000"/>
              <a:gd name="connsiteX187" fmla="*/ 1510397 w 7467600"/>
              <a:gd name="connsiteY187" fmla="*/ 3684705 h 6858000"/>
              <a:gd name="connsiteX188" fmla="*/ 1146550 w 7467600"/>
              <a:gd name="connsiteY188" fmla="*/ 3802012 h 6858000"/>
              <a:gd name="connsiteX189" fmla="*/ 698834 w 7467600"/>
              <a:gd name="connsiteY189" fmla="*/ 3952272 h 6858000"/>
              <a:gd name="connsiteX190" fmla="*/ 34256 w 7467600"/>
              <a:gd name="connsiteY190" fmla="*/ 4347603 h 6858000"/>
              <a:gd name="connsiteX191" fmla="*/ 527241 w 7467600"/>
              <a:gd name="connsiteY191" fmla="*/ 4065078 h 6858000"/>
              <a:gd name="connsiteX192" fmla="*/ 1510397 w 7467600"/>
              <a:gd name="connsiteY192" fmla="*/ 3684705 h 6858000"/>
              <a:gd name="connsiteX193" fmla="*/ 1313114 w 7467600"/>
              <a:gd name="connsiteY193" fmla="*/ 3655216 h 6858000"/>
              <a:gd name="connsiteX194" fmla="*/ 1109304 w 7467600"/>
              <a:gd name="connsiteY194" fmla="*/ 3669030 h 6858000"/>
              <a:gd name="connsiteX195" fmla="*/ 8129 w 7467600"/>
              <a:gd name="connsiteY195" fmla="*/ 4330519 h 6858000"/>
              <a:gd name="connsiteX196" fmla="*/ 687572 w 7467600"/>
              <a:gd name="connsiteY196" fmla="*/ 3925629 h 6858000"/>
              <a:gd name="connsiteX197" fmla="*/ 1138365 w 7467600"/>
              <a:gd name="connsiteY197" fmla="*/ 3774515 h 6858000"/>
              <a:gd name="connsiteX198" fmla="*/ 1505579 w 7467600"/>
              <a:gd name="connsiteY198" fmla="*/ 3655526 h 6858000"/>
              <a:gd name="connsiteX199" fmla="*/ 1313114 w 7467600"/>
              <a:gd name="connsiteY199" fmla="*/ 3655216 h 6858000"/>
              <a:gd name="connsiteX200" fmla="*/ 3655073 w 7467600"/>
              <a:gd name="connsiteY200" fmla="*/ 3650884 h 6858000"/>
              <a:gd name="connsiteX201" fmla="*/ 3989938 w 7467600"/>
              <a:gd name="connsiteY201" fmla="*/ 3991685 h 6858000"/>
              <a:gd name="connsiteX202" fmla="*/ 4393907 w 7467600"/>
              <a:gd name="connsiteY202" fmla="*/ 4261258 h 6858000"/>
              <a:gd name="connsiteX203" fmla="*/ 4648051 w 7467600"/>
              <a:gd name="connsiteY203" fmla="*/ 4374051 h 6858000"/>
              <a:gd name="connsiteX204" fmla="*/ 4383389 w 7467600"/>
              <a:gd name="connsiteY204" fmla="*/ 4184369 h 6858000"/>
              <a:gd name="connsiteX205" fmla="*/ 4165508 w 7467600"/>
              <a:gd name="connsiteY205" fmla="*/ 4035196 h 6858000"/>
              <a:gd name="connsiteX206" fmla="*/ 4068162 w 7467600"/>
              <a:gd name="connsiteY206" fmla="*/ 3953394 h 6858000"/>
              <a:gd name="connsiteX207" fmla="*/ 3981416 w 7467600"/>
              <a:gd name="connsiteY207" fmla="*/ 3880482 h 6858000"/>
              <a:gd name="connsiteX208" fmla="*/ 3800147 w 7467600"/>
              <a:gd name="connsiteY208" fmla="*/ 3749872 h 6858000"/>
              <a:gd name="connsiteX209" fmla="*/ 3655073 w 7467600"/>
              <a:gd name="connsiteY209" fmla="*/ 3650884 h 6858000"/>
              <a:gd name="connsiteX210" fmla="*/ 3670252 w 7467600"/>
              <a:gd name="connsiteY210" fmla="*/ 3622798 h 6858000"/>
              <a:gd name="connsiteX211" fmla="*/ 3817258 w 7467600"/>
              <a:gd name="connsiteY211" fmla="*/ 3723577 h 6858000"/>
              <a:gd name="connsiteX212" fmla="*/ 4000461 w 7467600"/>
              <a:gd name="connsiteY212" fmla="*/ 3855966 h 6858000"/>
              <a:gd name="connsiteX213" fmla="*/ 4088180 w 7467600"/>
              <a:gd name="connsiteY213" fmla="*/ 3929774 h 6858000"/>
              <a:gd name="connsiteX214" fmla="*/ 4184555 w 7467600"/>
              <a:gd name="connsiteY214" fmla="*/ 4010683 h 6858000"/>
              <a:gd name="connsiteX215" fmla="*/ 4399563 w 7467600"/>
              <a:gd name="connsiteY215" fmla="*/ 4158106 h 6858000"/>
              <a:gd name="connsiteX216" fmla="*/ 4684469 w 7467600"/>
              <a:gd name="connsiteY216" fmla="*/ 4364680 h 6858000"/>
              <a:gd name="connsiteX217" fmla="*/ 4690271 w 7467600"/>
              <a:gd name="connsiteY217" fmla="*/ 4370034 h 6858000"/>
              <a:gd name="connsiteX218" fmla="*/ 4136093 w 7467600"/>
              <a:gd name="connsiteY218" fmla="*/ 3858466 h 6858000"/>
              <a:gd name="connsiteX219" fmla="*/ 3670252 w 7467600"/>
              <a:gd name="connsiteY219" fmla="*/ 3622798 h 6858000"/>
              <a:gd name="connsiteX220" fmla="*/ 4440129 w 7467600"/>
              <a:gd name="connsiteY220" fmla="*/ 3448571 h 6858000"/>
              <a:gd name="connsiteX221" fmla="*/ 4856525 w 7467600"/>
              <a:gd name="connsiteY221" fmla="*/ 3915351 h 6858000"/>
              <a:gd name="connsiteX222" fmla="*/ 5059055 w 7467600"/>
              <a:gd name="connsiteY222" fmla="*/ 4108918 h 6858000"/>
              <a:gd name="connsiteX223" fmla="*/ 5290070 w 7467600"/>
              <a:gd name="connsiteY223" fmla="*/ 4263619 h 6858000"/>
              <a:gd name="connsiteX224" fmla="*/ 4834991 w 7467600"/>
              <a:gd name="connsiteY224" fmla="*/ 3830985 h 6858000"/>
              <a:gd name="connsiteX225" fmla="*/ 4440129 w 7467600"/>
              <a:gd name="connsiteY225" fmla="*/ 3448571 h 6858000"/>
              <a:gd name="connsiteX226" fmla="*/ 4441737 w 7467600"/>
              <a:gd name="connsiteY226" fmla="*/ 3399734 h 6858000"/>
              <a:gd name="connsiteX227" fmla="*/ 4431236 w 7467600"/>
              <a:gd name="connsiteY227" fmla="*/ 3400954 h 6858000"/>
              <a:gd name="connsiteX228" fmla="*/ 4557150 w 7467600"/>
              <a:gd name="connsiteY228" fmla="*/ 3510023 h 6858000"/>
              <a:gd name="connsiteX229" fmla="*/ 4856936 w 7467600"/>
              <a:gd name="connsiteY229" fmla="*/ 3809146 h 6858000"/>
              <a:gd name="connsiteX230" fmla="*/ 5111996 w 7467600"/>
              <a:gd name="connsiteY230" fmla="*/ 4065759 h 6858000"/>
              <a:gd name="connsiteX231" fmla="*/ 5388878 w 7467600"/>
              <a:gd name="connsiteY231" fmla="*/ 4300185 h 6858000"/>
              <a:gd name="connsiteX232" fmla="*/ 5425556 w 7467600"/>
              <a:gd name="connsiteY232" fmla="*/ 4308967 h 6858000"/>
              <a:gd name="connsiteX233" fmla="*/ 4943646 w 7467600"/>
              <a:gd name="connsiteY233" fmla="*/ 3822916 h 6858000"/>
              <a:gd name="connsiteX234" fmla="*/ 4594837 w 7467600"/>
              <a:gd name="connsiteY234" fmla="*/ 3532274 h 6858000"/>
              <a:gd name="connsiteX235" fmla="*/ 4441737 w 7467600"/>
              <a:gd name="connsiteY235" fmla="*/ 3399734 h 6858000"/>
              <a:gd name="connsiteX236" fmla="*/ 5425834 w 7467600"/>
              <a:gd name="connsiteY236" fmla="*/ 3162785 h 6858000"/>
              <a:gd name="connsiteX237" fmla="*/ 5401644 w 7467600"/>
              <a:gd name="connsiteY237" fmla="*/ 3617847 h 6858000"/>
              <a:gd name="connsiteX238" fmla="*/ 5467256 w 7467600"/>
              <a:gd name="connsiteY238" fmla="*/ 4175494 h 6858000"/>
              <a:gd name="connsiteX239" fmla="*/ 5448069 w 7467600"/>
              <a:gd name="connsiteY239" fmla="*/ 3567554 h 6858000"/>
              <a:gd name="connsiteX240" fmla="*/ 5425834 w 7467600"/>
              <a:gd name="connsiteY240" fmla="*/ 3162785 h 6858000"/>
              <a:gd name="connsiteX241" fmla="*/ 1318687 w 7467600"/>
              <a:gd name="connsiteY241" fmla="*/ 3113840 h 6858000"/>
              <a:gd name="connsiteX242" fmla="*/ 1066793 w 7467600"/>
              <a:gd name="connsiteY242" fmla="*/ 3212171 h 6858000"/>
              <a:gd name="connsiteX243" fmla="*/ 993319 w 7467600"/>
              <a:gd name="connsiteY243" fmla="*/ 3247648 h 6858000"/>
              <a:gd name="connsiteX244" fmla="*/ 853081 w 7467600"/>
              <a:gd name="connsiteY244" fmla="*/ 3312410 h 6858000"/>
              <a:gd name="connsiteX245" fmla="*/ 805957 w 7467600"/>
              <a:gd name="connsiteY245" fmla="*/ 3330443 h 6858000"/>
              <a:gd name="connsiteX246" fmla="*/ 1318687 w 7467600"/>
              <a:gd name="connsiteY246" fmla="*/ 3113840 h 6858000"/>
              <a:gd name="connsiteX247" fmla="*/ 5453702 w 7467600"/>
              <a:gd name="connsiteY247" fmla="*/ 3090882 h 6858000"/>
              <a:gd name="connsiteX248" fmla="*/ 5480135 w 7467600"/>
              <a:gd name="connsiteY248" fmla="*/ 3565802 h 6858000"/>
              <a:gd name="connsiteX249" fmla="*/ 5499023 w 7467600"/>
              <a:gd name="connsiteY249" fmla="*/ 4166310 h 6858000"/>
              <a:gd name="connsiteX250" fmla="*/ 5547022 w 7467600"/>
              <a:gd name="connsiteY250" fmla="*/ 3607838 h 6858000"/>
              <a:gd name="connsiteX251" fmla="*/ 5515964 w 7467600"/>
              <a:gd name="connsiteY251" fmla="*/ 3378541 h 6858000"/>
              <a:gd name="connsiteX252" fmla="*/ 5453702 w 7467600"/>
              <a:gd name="connsiteY252" fmla="*/ 3090882 h 6858000"/>
              <a:gd name="connsiteX253" fmla="*/ 1238695 w 7467600"/>
              <a:gd name="connsiteY253" fmla="*/ 3076820 h 6858000"/>
              <a:gd name="connsiteX254" fmla="*/ 716371 w 7467600"/>
              <a:gd name="connsiteY254" fmla="*/ 3293249 h 6858000"/>
              <a:gd name="connsiteX255" fmla="*/ 579522 w 7467600"/>
              <a:gd name="connsiteY255" fmla="*/ 3371759 h 6858000"/>
              <a:gd name="connsiteX256" fmla="*/ 600288 w 7467600"/>
              <a:gd name="connsiteY256" fmla="*/ 3365555 h 6858000"/>
              <a:gd name="connsiteX257" fmla="*/ 840692 w 7467600"/>
              <a:gd name="connsiteY257" fmla="*/ 3284921 h 6858000"/>
              <a:gd name="connsiteX258" fmla="*/ 979248 w 7467600"/>
              <a:gd name="connsiteY258" fmla="*/ 3221003 h 6858000"/>
              <a:gd name="connsiteX259" fmla="*/ 1053282 w 7467600"/>
              <a:gd name="connsiteY259" fmla="*/ 3185247 h 6858000"/>
              <a:gd name="connsiteX260" fmla="*/ 1320603 w 7467600"/>
              <a:gd name="connsiteY260" fmla="*/ 3081281 h 6858000"/>
              <a:gd name="connsiteX261" fmla="*/ 1238695 w 7467600"/>
              <a:gd name="connsiteY261" fmla="*/ 3076820 h 6858000"/>
              <a:gd name="connsiteX262" fmla="*/ 5425627 w 7467600"/>
              <a:gd name="connsiteY262" fmla="*/ 2954192 h 6858000"/>
              <a:gd name="connsiteX263" fmla="*/ 5470770 w 7467600"/>
              <a:gd name="connsiteY263" fmla="*/ 3005435 h 6858000"/>
              <a:gd name="connsiteX264" fmla="*/ 5519779 w 7467600"/>
              <a:gd name="connsiteY264" fmla="*/ 4359223 h 6858000"/>
              <a:gd name="connsiteX265" fmla="*/ 5520293 w 7467600"/>
              <a:gd name="connsiteY265" fmla="*/ 4360602 h 6858000"/>
              <a:gd name="connsiteX266" fmla="*/ 5767221 w 7467600"/>
              <a:gd name="connsiteY266" fmla="*/ 4665564 h 6858000"/>
              <a:gd name="connsiteX267" fmla="*/ 6937169 w 7467600"/>
              <a:gd name="connsiteY267" fmla="*/ 4815941 h 6858000"/>
              <a:gd name="connsiteX268" fmla="*/ 6953922 w 7467600"/>
              <a:gd name="connsiteY268" fmla="*/ 4890068 h 6858000"/>
              <a:gd name="connsiteX269" fmla="*/ 6071359 w 7467600"/>
              <a:gd name="connsiteY269" fmla="*/ 4770770 h 6858000"/>
              <a:gd name="connsiteX270" fmla="*/ 6038839 w 7467600"/>
              <a:gd name="connsiteY270" fmla="*/ 4764474 h 6858000"/>
              <a:gd name="connsiteX271" fmla="*/ 6038706 w 7467600"/>
              <a:gd name="connsiteY271" fmla="*/ 4763847 h 6858000"/>
              <a:gd name="connsiteX272" fmla="*/ 6037784 w 7467600"/>
              <a:gd name="connsiteY272" fmla="*/ 4764270 h 6858000"/>
              <a:gd name="connsiteX273" fmla="*/ 6038839 w 7467600"/>
              <a:gd name="connsiteY273" fmla="*/ 4764474 h 6858000"/>
              <a:gd name="connsiteX274" fmla="*/ 6040338 w 7467600"/>
              <a:gd name="connsiteY274" fmla="*/ 4771418 h 6858000"/>
              <a:gd name="connsiteX275" fmla="*/ 6024488 w 7467600"/>
              <a:gd name="connsiteY275" fmla="*/ 4809903 h 6858000"/>
              <a:gd name="connsiteX276" fmla="*/ 5599771 w 7467600"/>
              <a:gd name="connsiteY276" fmla="*/ 5509652 h 6858000"/>
              <a:gd name="connsiteX277" fmla="*/ 5548843 w 7467600"/>
              <a:gd name="connsiteY277" fmla="*/ 5563845 h 6858000"/>
              <a:gd name="connsiteX278" fmla="*/ 5940952 w 7467600"/>
              <a:gd name="connsiteY278" fmla="*/ 6250028 h 6858000"/>
              <a:gd name="connsiteX279" fmla="*/ 6043441 w 7467600"/>
              <a:gd name="connsiteY279" fmla="*/ 6665847 h 6858000"/>
              <a:gd name="connsiteX280" fmla="*/ 6093432 w 7467600"/>
              <a:gd name="connsiteY280" fmla="*/ 6858000 h 6858000"/>
              <a:gd name="connsiteX281" fmla="*/ 6034344 w 7467600"/>
              <a:gd name="connsiteY281" fmla="*/ 6858000 h 6858000"/>
              <a:gd name="connsiteX282" fmla="*/ 6026679 w 7467600"/>
              <a:gd name="connsiteY282" fmla="*/ 6836959 h 6858000"/>
              <a:gd name="connsiteX283" fmla="*/ 5800441 w 7467600"/>
              <a:gd name="connsiteY283" fmla="*/ 6335286 h 6858000"/>
              <a:gd name="connsiteX284" fmla="*/ 5526562 w 7467600"/>
              <a:gd name="connsiteY284" fmla="*/ 5705388 h 6858000"/>
              <a:gd name="connsiteX285" fmla="*/ 5519640 w 7467600"/>
              <a:gd name="connsiteY285" fmla="*/ 5683774 h 6858000"/>
              <a:gd name="connsiteX286" fmla="*/ 5844559 w 7467600"/>
              <a:gd name="connsiteY286" fmla="*/ 6553349 h 6858000"/>
              <a:gd name="connsiteX287" fmla="*/ 5975994 w 7467600"/>
              <a:gd name="connsiteY287" fmla="*/ 6858000 h 6858000"/>
              <a:gd name="connsiteX288" fmla="*/ 5898547 w 7467600"/>
              <a:gd name="connsiteY288" fmla="*/ 6858000 h 6858000"/>
              <a:gd name="connsiteX289" fmla="*/ 5682041 w 7467600"/>
              <a:gd name="connsiteY289" fmla="*/ 6355860 h 6858000"/>
              <a:gd name="connsiteX290" fmla="*/ 5461758 w 7467600"/>
              <a:gd name="connsiteY290" fmla="*/ 5820220 h 6858000"/>
              <a:gd name="connsiteX291" fmla="*/ 5237282 w 7467600"/>
              <a:gd name="connsiteY291" fmla="*/ 6579086 h 6858000"/>
              <a:gd name="connsiteX292" fmla="*/ 5115009 w 7467600"/>
              <a:gd name="connsiteY292" fmla="*/ 6858000 h 6858000"/>
              <a:gd name="connsiteX293" fmla="*/ 5028074 w 7467600"/>
              <a:gd name="connsiteY293" fmla="*/ 6858000 h 6858000"/>
              <a:gd name="connsiteX294" fmla="*/ 5079508 w 7467600"/>
              <a:gd name="connsiteY294" fmla="*/ 6749074 h 6858000"/>
              <a:gd name="connsiteX295" fmla="*/ 5371846 w 7467600"/>
              <a:gd name="connsiteY295" fmla="*/ 5924413 h 6858000"/>
              <a:gd name="connsiteX296" fmla="*/ 5270512 w 7467600"/>
              <a:gd name="connsiteY296" fmla="*/ 6138975 h 6858000"/>
              <a:gd name="connsiteX297" fmla="*/ 5062409 w 7467600"/>
              <a:gd name="connsiteY297" fmla="*/ 6653544 h 6858000"/>
              <a:gd name="connsiteX298" fmla="*/ 5036628 w 7467600"/>
              <a:gd name="connsiteY298" fmla="*/ 6754247 h 6858000"/>
              <a:gd name="connsiteX299" fmla="*/ 5009112 w 7467600"/>
              <a:gd name="connsiteY299" fmla="*/ 6858000 h 6858000"/>
              <a:gd name="connsiteX300" fmla="*/ 4976679 w 7467600"/>
              <a:gd name="connsiteY300" fmla="*/ 6858000 h 6858000"/>
              <a:gd name="connsiteX301" fmla="*/ 5006537 w 7467600"/>
              <a:gd name="connsiteY301" fmla="*/ 6747068 h 6858000"/>
              <a:gd name="connsiteX302" fmla="*/ 5032723 w 7467600"/>
              <a:gd name="connsiteY302" fmla="*/ 6644957 h 6858000"/>
              <a:gd name="connsiteX303" fmla="*/ 5242949 w 7467600"/>
              <a:gd name="connsiteY303" fmla="*/ 6125175 h 6858000"/>
              <a:gd name="connsiteX304" fmla="*/ 5286321 w 7467600"/>
              <a:gd name="connsiteY304" fmla="*/ 6033555 h 6858000"/>
              <a:gd name="connsiteX305" fmla="*/ 5008210 w 7467600"/>
              <a:gd name="connsiteY305" fmla="*/ 6649194 h 6858000"/>
              <a:gd name="connsiteX306" fmla="*/ 4986321 w 7467600"/>
              <a:gd name="connsiteY306" fmla="*/ 6765687 h 6858000"/>
              <a:gd name="connsiteX307" fmla="*/ 4973474 w 7467600"/>
              <a:gd name="connsiteY307" fmla="*/ 6858000 h 6858000"/>
              <a:gd name="connsiteX308" fmla="*/ 4907178 w 7467600"/>
              <a:gd name="connsiteY308" fmla="*/ 6858000 h 6858000"/>
              <a:gd name="connsiteX309" fmla="*/ 4910810 w 7467600"/>
              <a:gd name="connsiteY309" fmla="*/ 6829660 h 6858000"/>
              <a:gd name="connsiteX310" fmla="*/ 4987461 w 7467600"/>
              <a:gd name="connsiteY310" fmla="*/ 6432994 h 6858000"/>
              <a:gd name="connsiteX311" fmla="*/ 5179262 w 7467600"/>
              <a:gd name="connsiteY311" fmla="*/ 6035044 h 6858000"/>
              <a:gd name="connsiteX312" fmla="*/ 4689678 w 7467600"/>
              <a:gd name="connsiteY312" fmla="*/ 6440241 h 6858000"/>
              <a:gd name="connsiteX313" fmla="*/ 4477543 w 7467600"/>
              <a:gd name="connsiteY313" fmla="*/ 6674836 h 6858000"/>
              <a:gd name="connsiteX314" fmla="*/ 4329957 w 7467600"/>
              <a:gd name="connsiteY314" fmla="*/ 6858000 h 6858000"/>
              <a:gd name="connsiteX315" fmla="*/ 4218595 w 7467600"/>
              <a:gd name="connsiteY315" fmla="*/ 6858000 h 6858000"/>
              <a:gd name="connsiteX316" fmla="*/ 4368888 w 7467600"/>
              <a:gd name="connsiteY316" fmla="*/ 6668412 h 6858000"/>
              <a:gd name="connsiteX317" fmla="*/ 4563091 w 7467600"/>
              <a:gd name="connsiteY317" fmla="*/ 6442508 h 6858000"/>
              <a:gd name="connsiteX318" fmla="*/ 5387324 w 7467600"/>
              <a:gd name="connsiteY318" fmla="*/ 5705830 h 6858000"/>
              <a:gd name="connsiteX319" fmla="*/ 5073620 w 7467600"/>
              <a:gd name="connsiteY319" fmla="*/ 5955437 h 6858000"/>
              <a:gd name="connsiteX320" fmla="*/ 4689789 w 7467600"/>
              <a:gd name="connsiteY320" fmla="*/ 6268382 h 6858000"/>
              <a:gd name="connsiteX321" fmla="*/ 4418722 w 7467600"/>
              <a:gd name="connsiteY321" fmla="*/ 6570886 h 6858000"/>
              <a:gd name="connsiteX322" fmla="*/ 4214944 w 7467600"/>
              <a:gd name="connsiteY322" fmla="*/ 6858000 h 6858000"/>
              <a:gd name="connsiteX323" fmla="*/ 4177898 w 7467600"/>
              <a:gd name="connsiteY323" fmla="*/ 6858000 h 6858000"/>
              <a:gd name="connsiteX324" fmla="*/ 4391597 w 7467600"/>
              <a:gd name="connsiteY324" fmla="*/ 6556370 h 6858000"/>
              <a:gd name="connsiteX325" fmla="*/ 4668889 w 7467600"/>
              <a:gd name="connsiteY325" fmla="*/ 6246399 h 6858000"/>
              <a:gd name="connsiteX326" fmla="*/ 5055427 w 7467600"/>
              <a:gd name="connsiteY326" fmla="*/ 5931476 h 6858000"/>
              <a:gd name="connsiteX327" fmla="*/ 5371814 w 7467600"/>
              <a:gd name="connsiteY327" fmla="*/ 5678975 h 6858000"/>
              <a:gd name="connsiteX328" fmla="*/ 4987918 w 7467600"/>
              <a:gd name="connsiteY328" fmla="*/ 5838701 h 6858000"/>
              <a:gd name="connsiteX329" fmla="*/ 4317146 w 7467600"/>
              <a:gd name="connsiteY329" fmla="*/ 6587716 h 6858000"/>
              <a:gd name="connsiteX330" fmla="*/ 4171627 w 7467600"/>
              <a:gd name="connsiteY330" fmla="*/ 6858000 h 6858000"/>
              <a:gd name="connsiteX331" fmla="*/ 4081585 w 7467600"/>
              <a:gd name="connsiteY331" fmla="*/ 6858000 h 6858000"/>
              <a:gd name="connsiteX332" fmla="*/ 4238603 w 7467600"/>
              <a:gd name="connsiteY332" fmla="*/ 6559341 h 6858000"/>
              <a:gd name="connsiteX333" fmla="*/ 4778333 w 7467600"/>
              <a:gd name="connsiteY333" fmla="*/ 5873626 h 6858000"/>
              <a:gd name="connsiteX334" fmla="*/ 5414185 w 7467600"/>
              <a:gd name="connsiteY334" fmla="*/ 5573882 h 6858000"/>
              <a:gd name="connsiteX335" fmla="*/ 5959648 w 7467600"/>
              <a:gd name="connsiteY335" fmla="*/ 4760797 h 6858000"/>
              <a:gd name="connsiteX336" fmla="*/ 5355019 w 7467600"/>
              <a:gd name="connsiteY336" fmla="*/ 4734672 h 6858000"/>
              <a:gd name="connsiteX337" fmla="*/ 5083565 w 7467600"/>
              <a:gd name="connsiteY337" fmla="*/ 5179121 h 6858000"/>
              <a:gd name="connsiteX338" fmla="*/ 4713577 w 7467600"/>
              <a:gd name="connsiteY338" fmla="*/ 5616803 h 6858000"/>
              <a:gd name="connsiteX339" fmla="*/ 3989559 w 7467600"/>
              <a:gd name="connsiteY339" fmla="*/ 6145945 h 6858000"/>
              <a:gd name="connsiteX340" fmla="*/ 3939824 w 7467600"/>
              <a:gd name="connsiteY340" fmla="*/ 6066900 h 6858000"/>
              <a:gd name="connsiteX341" fmla="*/ 4584537 w 7467600"/>
              <a:gd name="connsiteY341" fmla="*/ 5324826 h 6858000"/>
              <a:gd name="connsiteX342" fmla="*/ 5037105 w 7467600"/>
              <a:gd name="connsiteY342" fmla="*/ 5088765 h 6858000"/>
              <a:gd name="connsiteX343" fmla="*/ 5039930 w 7467600"/>
              <a:gd name="connsiteY343" fmla="*/ 5089585 h 6858000"/>
              <a:gd name="connsiteX344" fmla="*/ 5263764 w 7467600"/>
              <a:gd name="connsiteY344" fmla="*/ 4735525 h 6858000"/>
              <a:gd name="connsiteX345" fmla="*/ 4086300 w 7467600"/>
              <a:gd name="connsiteY345" fmla="*/ 4884599 h 6858000"/>
              <a:gd name="connsiteX346" fmla="*/ 4085485 w 7467600"/>
              <a:gd name="connsiteY346" fmla="*/ 4899070 h 6858000"/>
              <a:gd name="connsiteX347" fmla="*/ 3871915 w 7467600"/>
              <a:gd name="connsiteY347" fmla="*/ 5253645 h 6858000"/>
              <a:gd name="connsiteX348" fmla="*/ 3799374 w 7467600"/>
              <a:gd name="connsiteY348" fmla="*/ 5466127 h 6858000"/>
              <a:gd name="connsiteX349" fmla="*/ 3498850 w 7467600"/>
              <a:gd name="connsiteY349" fmla="*/ 6661888 h 6858000"/>
              <a:gd name="connsiteX350" fmla="*/ 3399216 w 7467600"/>
              <a:gd name="connsiteY350" fmla="*/ 6858000 h 6858000"/>
              <a:gd name="connsiteX351" fmla="*/ 3303688 w 7467600"/>
              <a:gd name="connsiteY351" fmla="*/ 6858000 h 6858000"/>
              <a:gd name="connsiteX352" fmla="*/ 3391774 w 7467600"/>
              <a:gd name="connsiteY352" fmla="*/ 6697181 h 6858000"/>
              <a:gd name="connsiteX353" fmla="*/ 3735540 w 7467600"/>
              <a:gd name="connsiteY353" fmla="*/ 5546923 h 6858000"/>
              <a:gd name="connsiteX354" fmla="*/ 3729438 w 7467600"/>
              <a:gd name="connsiteY354" fmla="*/ 5569058 h 6858000"/>
              <a:gd name="connsiteX355" fmla="*/ 3707782 w 7467600"/>
              <a:gd name="connsiteY355" fmla="*/ 5644908 h 6858000"/>
              <a:gd name="connsiteX356" fmla="*/ 3583827 w 7467600"/>
              <a:gd name="connsiteY356" fmla="*/ 6039215 h 6858000"/>
              <a:gd name="connsiteX357" fmla="*/ 3547861 w 7467600"/>
              <a:gd name="connsiteY357" fmla="*/ 6129609 h 6858000"/>
              <a:gd name="connsiteX358" fmla="*/ 3490905 w 7467600"/>
              <a:gd name="connsiteY358" fmla="*/ 6277660 h 6858000"/>
              <a:gd name="connsiteX359" fmla="*/ 3455859 w 7467600"/>
              <a:gd name="connsiteY359" fmla="*/ 6391301 h 6858000"/>
              <a:gd name="connsiteX360" fmla="*/ 3429112 w 7467600"/>
              <a:gd name="connsiteY360" fmla="*/ 6479469 h 6858000"/>
              <a:gd name="connsiteX361" fmla="*/ 3304862 w 7467600"/>
              <a:gd name="connsiteY361" fmla="*/ 6796476 h 6858000"/>
              <a:gd name="connsiteX362" fmla="*/ 3276071 w 7467600"/>
              <a:gd name="connsiteY362" fmla="*/ 6858000 h 6858000"/>
              <a:gd name="connsiteX363" fmla="*/ 3240805 w 7467600"/>
              <a:gd name="connsiteY363" fmla="*/ 6858000 h 6858000"/>
              <a:gd name="connsiteX364" fmla="*/ 3275917 w 7467600"/>
              <a:gd name="connsiteY364" fmla="*/ 6783192 h 6858000"/>
              <a:gd name="connsiteX365" fmla="*/ 3399358 w 7467600"/>
              <a:gd name="connsiteY365" fmla="*/ 6469011 h 6858000"/>
              <a:gd name="connsiteX366" fmla="*/ 3425650 w 7467600"/>
              <a:gd name="connsiteY366" fmla="*/ 6381333 h 6858000"/>
              <a:gd name="connsiteX367" fmla="*/ 3460661 w 7467600"/>
              <a:gd name="connsiteY367" fmla="*/ 6266763 h 6858000"/>
              <a:gd name="connsiteX368" fmla="*/ 3518021 w 7467600"/>
              <a:gd name="connsiteY368" fmla="*/ 6117298 h 6858000"/>
              <a:gd name="connsiteX369" fmla="*/ 3554035 w 7467600"/>
              <a:gd name="connsiteY369" fmla="*/ 6027832 h 6858000"/>
              <a:gd name="connsiteX370" fmla="*/ 3677174 w 7467600"/>
              <a:gd name="connsiteY370" fmla="*/ 5636351 h 6858000"/>
              <a:gd name="connsiteX371" fmla="*/ 3698819 w 7467600"/>
              <a:gd name="connsiteY371" fmla="*/ 5560503 h 6858000"/>
              <a:gd name="connsiteX372" fmla="*/ 3702094 w 7467600"/>
              <a:gd name="connsiteY372" fmla="*/ 5549194 h 6858000"/>
              <a:gd name="connsiteX373" fmla="*/ 3398355 w 7467600"/>
              <a:gd name="connsiteY373" fmla="*/ 6094603 h 6858000"/>
              <a:gd name="connsiteX374" fmla="*/ 3193941 w 7467600"/>
              <a:gd name="connsiteY374" fmla="*/ 6798775 h 6858000"/>
              <a:gd name="connsiteX375" fmla="*/ 3184140 w 7467600"/>
              <a:gd name="connsiteY375" fmla="*/ 6858000 h 6858000"/>
              <a:gd name="connsiteX376" fmla="*/ 3099978 w 7467600"/>
              <a:gd name="connsiteY376" fmla="*/ 6858000 h 6858000"/>
              <a:gd name="connsiteX377" fmla="*/ 3101556 w 7467600"/>
              <a:gd name="connsiteY377" fmla="*/ 6843337 h 6858000"/>
              <a:gd name="connsiteX378" fmla="*/ 3370162 w 7467600"/>
              <a:gd name="connsiteY378" fmla="*/ 5785550 h 6858000"/>
              <a:gd name="connsiteX379" fmla="*/ 3746477 w 7467600"/>
              <a:gd name="connsiteY379" fmla="*/ 5377889 h 6858000"/>
              <a:gd name="connsiteX380" fmla="*/ 3863399 w 7467600"/>
              <a:gd name="connsiteY380" fmla="*/ 5087257 h 6858000"/>
              <a:gd name="connsiteX381" fmla="*/ 3968712 w 7467600"/>
              <a:gd name="connsiteY381" fmla="*/ 4913989 h 6858000"/>
              <a:gd name="connsiteX382" fmla="*/ 2792390 w 7467600"/>
              <a:gd name="connsiteY382" fmla="*/ 5382974 h 6858000"/>
              <a:gd name="connsiteX383" fmla="*/ 2714982 w 7467600"/>
              <a:gd name="connsiteY383" fmla="*/ 5427051 h 6858000"/>
              <a:gd name="connsiteX384" fmla="*/ 2813361 w 7467600"/>
              <a:gd name="connsiteY384" fmla="*/ 6023912 h 6858000"/>
              <a:gd name="connsiteX385" fmla="*/ 2688430 w 7467600"/>
              <a:gd name="connsiteY385" fmla="*/ 6801564 h 6858000"/>
              <a:gd name="connsiteX386" fmla="*/ 2629626 w 7467600"/>
              <a:gd name="connsiteY386" fmla="*/ 6763394 h 6858000"/>
              <a:gd name="connsiteX387" fmla="*/ 2565328 w 7467600"/>
              <a:gd name="connsiteY387" fmla="*/ 5516399 h 6858000"/>
              <a:gd name="connsiteX388" fmla="*/ 1922999 w 7467600"/>
              <a:gd name="connsiteY388" fmla="*/ 5980343 h 6858000"/>
              <a:gd name="connsiteX389" fmla="*/ 1950261 w 7467600"/>
              <a:gd name="connsiteY389" fmla="*/ 6405858 h 6858000"/>
              <a:gd name="connsiteX390" fmla="*/ 2365554 w 7467600"/>
              <a:gd name="connsiteY390" fmla="*/ 6759107 h 6858000"/>
              <a:gd name="connsiteX391" fmla="*/ 2424142 w 7467600"/>
              <a:gd name="connsiteY391" fmla="*/ 6858000 h 6858000"/>
              <a:gd name="connsiteX392" fmla="*/ 2395994 w 7467600"/>
              <a:gd name="connsiteY392" fmla="*/ 6858000 h 6858000"/>
              <a:gd name="connsiteX393" fmla="*/ 2392863 w 7467600"/>
              <a:gd name="connsiteY393" fmla="*/ 6852964 h 6858000"/>
              <a:gd name="connsiteX394" fmla="*/ 2017589 w 7467600"/>
              <a:gd name="connsiteY394" fmla="*/ 6493982 h 6858000"/>
              <a:gd name="connsiteX395" fmla="*/ 2147336 w 7467600"/>
              <a:gd name="connsiteY395" fmla="*/ 6594052 h 6858000"/>
              <a:gd name="connsiteX396" fmla="*/ 2207047 w 7467600"/>
              <a:gd name="connsiteY396" fmla="*/ 6654540 h 6858000"/>
              <a:gd name="connsiteX397" fmla="*/ 2299106 w 7467600"/>
              <a:gd name="connsiteY397" fmla="*/ 6778931 h 6858000"/>
              <a:gd name="connsiteX398" fmla="*/ 2314430 w 7467600"/>
              <a:gd name="connsiteY398" fmla="*/ 6801144 h 6858000"/>
              <a:gd name="connsiteX399" fmla="*/ 2352406 w 7467600"/>
              <a:gd name="connsiteY399" fmla="*/ 6858000 h 6858000"/>
              <a:gd name="connsiteX400" fmla="*/ 2314492 w 7467600"/>
              <a:gd name="connsiteY400" fmla="*/ 6858000 h 6858000"/>
              <a:gd name="connsiteX401" fmla="*/ 2288095 w 7467600"/>
              <a:gd name="connsiteY401" fmla="*/ 6818030 h 6858000"/>
              <a:gd name="connsiteX402" fmla="*/ 2272768 w 7467600"/>
              <a:gd name="connsiteY402" fmla="*/ 6795822 h 6858000"/>
              <a:gd name="connsiteX403" fmla="*/ 2182715 w 7467600"/>
              <a:gd name="connsiteY403" fmla="*/ 6675071 h 6858000"/>
              <a:gd name="connsiteX404" fmla="*/ 2032061 w 7467600"/>
              <a:gd name="connsiteY404" fmla="*/ 6541380 h 6858000"/>
              <a:gd name="connsiteX405" fmla="*/ 2257220 w 7467600"/>
              <a:gd name="connsiteY405" fmla="*/ 6826257 h 6858000"/>
              <a:gd name="connsiteX406" fmla="*/ 2281324 w 7467600"/>
              <a:gd name="connsiteY406" fmla="*/ 6858000 h 6858000"/>
              <a:gd name="connsiteX407" fmla="*/ 2242860 w 7467600"/>
              <a:gd name="connsiteY407" fmla="*/ 6858000 h 6858000"/>
              <a:gd name="connsiteX408" fmla="*/ 2232818 w 7467600"/>
              <a:gd name="connsiteY408" fmla="*/ 6844926 h 6858000"/>
              <a:gd name="connsiteX409" fmla="*/ 1990172 w 7467600"/>
              <a:gd name="connsiteY409" fmla="*/ 6542121 h 6858000"/>
              <a:gd name="connsiteX410" fmla="*/ 2124090 w 7467600"/>
              <a:gd name="connsiteY410" fmla="*/ 6761017 h 6858000"/>
              <a:gd name="connsiteX411" fmla="*/ 2200380 w 7467600"/>
              <a:gd name="connsiteY411" fmla="*/ 6858000 h 6858000"/>
              <a:gd name="connsiteX412" fmla="*/ 2147507 w 7467600"/>
              <a:gd name="connsiteY412" fmla="*/ 6858000 h 6858000"/>
              <a:gd name="connsiteX413" fmla="*/ 2070668 w 7467600"/>
              <a:gd name="connsiteY413" fmla="*/ 6761520 h 6858000"/>
              <a:gd name="connsiteX414" fmla="*/ 1975142 w 7467600"/>
              <a:gd name="connsiteY414" fmla="*/ 6585570 h 6858000"/>
              <a:gd name="connsiteX415" fmla="*/ 2050035 w 7467600"/>
              <a:gd name="connsiteY415" fmla="*/ 6813345 h 6858000"/>
              <a:gd name="connsiteX416" fmla="*/ 2063025 w 7467600"/>
              <a:gd name="connsiteY416" fmla="*/ 6858000 h 6858000"/>
              <a:gd name="connsiteX417" fmla="*/ 2021675 w 7467600"/>
              <a:gd name="connsiteY417" fmla="*/ 6858000 h 6858000"/>
              <a:gd name="connsiteX418" fmla="*/ 2019308 w 7467600"/>
              <a:gd name="connsiteY418" fmla="*/ 6847118 h 6858000"/>
              <a:gd name="connsiteX419" fmla="*/ 1938835 w 7467600"/>
              <a:gd name="connsiteY419" fmla="*/ 6551160 h 6858000"/>
              <a:gd name="connsiteX420" fmla="*/ 1953230 w 7467600"/>
              <a:gd name="connsiteY420" fmla="*/ 6759699 h 6858000"/>
              <a:gd name="connsiteX421" fmla="*/ 1956763 w 7467600"/>
              <a:gd name="connsiteY421" fmla="*/ 6778191 h 6858000"/>
              <a:gd name="connsiteX422" fmla="*/ 1967925 w 7467600"/>
              <a:gd name="connsiteY422" fmla="*/ 6858000 h 6858000"/>
              <a:gd name="connsiteX423" fmla="*/ 1936622 w 7467600"/>
              <a:gd name="connsiteY423" fmla="*/ 6858000 h 6858000"/>
              <a:gd name="connsiteX424" fmla="*/ 1926261 w 7467600"/>
              <a:gd name="connsiteY424" fmla="*/ 6784064 h 6858000"/>
              <a:gd name="connsiteX425" fmla="*/ 1922724 w 7467600"/>
              <a:gd name="connsiteY425" fmla="*/ 6765577 h 6858000"/>
              <a:gd name="connsiteX426" fmla="*/ 1904650 w 7467600"/>
              <a:gd name="connsiteY426" fmla="*/ 6639616 h 6858000"/>
              <a:gd name="connsiteX427" fmla="*/ 1885273 w 7467600"/>
              <a:gd name="connsiteY427" fmla="*/ 6858000 h 6858000"/>
              <a:gd name="connsiteX428" fmla="*/ 1854363 w 7467600"/>
              <a:gd name="connsiteY428" fmla="*/ 6858000 h 6858000"/>
              <a:gd name="connsiteX429" fmla="*/ 1880391 w 7467600"/>
              <a:gd name="connsiteY429" fmla="*/ 6603796 h 6858000"/>
              <a:gd name="connsiteX430" fmla="*/ 1818273 w 7467600"/>
              <a:gd name="connsiteY430" fmla="*/ 6715729 h 6858000"/>
              <a:gd name="connsiteX431" fmla="*/ 1794691 w 7467600"/>
              <a:gd name="connsiteY431" fmla="*/ 6843239 h 6858000"/>
              <a:gd name="connsiteX432" fmla="*/ 1794914 w 7467600"/>
              <a:gd name="connsiteY432" fmla="*/ 6858000 h 6858000"/>
              <a:gd name="connsiteX433" fmla="*/ 1746128 w 7467600"/>
              <a:gd name="connsiteY433" fmla="*/ 6858000 h 6858000"/>
              <a:gd name="connsiteX434" fmla="*/ 1753934 w 7467600"/>
              <a:gd name="connsiteY434" fmla="*/ 6724796 h 6858000"/>
              <a:gd name="connsiteX435" fmla="*/ 1792053 w 7467600"/>
              <a:gd name="connsiteY435" fmla="*/ 6572396 h 6858000"/>
              <a:gd name="connsiteX436" fmla="*/ 1862248 w 7467600"/>
              <a:gd name="connsiteY436" fmla="*/ 6266397 h 6858000"/>
              <a:gd name="connsiteX437" fmla="*/ 1862250 w 7467600"/>
              <a:gd name="connsiteY437" fmla="*/ 6033531 h 6858000"/>
              <a:gd name="connsiteX438" fmla="*/ 1211999 w 7467600"/>
              <a:gd name="connsiteY438" fmla="*/ 6683610 h 6858000"/>
              <a:gd name="connsiteX439" fmla="*/ 1213266 w 7467600"/>
              <a:gd name="connsiteY439" fmla="*/ 6691947 h 6858000"/>
              <a:gd name="connsiteX440" fmla="*/ 1203370 w 7467600"/>
              <a:gd name="connsiteY440" fmla="*/ 6850676 h 6858000"/>
              <a:gd name="connsiteX441" fmla="*/ 1203671 w 7467600"/>
              <a:gd name="connsiteY441" fmla="*/ 6858000 h 6858000"/>
              <a:gd name="connsiteX442" fmla="*/ 1143180 w 7467600"/>
              <a:gd name="connsiteY442" fmla="*/ 6858000 h 6858000"/>
              <a:gd name="connsiteX443" fmla="*/ 1142176 w 7467600"/>
              <a:gd name="connsiteY443" fmla="*/ 6766045 h 6858000"/>
              <a:gd name="connsiteX444" fmla="*/ 1067484 w 7467600"/>
              <a:gd name="connsiteY444" fmla="*/ 6858000 h 6858000"/>
              <a:gd name="connsiteX445" fmla="*/ 953928 w 7467600"/>
              <a:gd name="connsiteY445" fmla="*/ 6858000 h 6858000"/>
              <a:gd name="connsiteX446" fmla="*/ 959715 w 7467600"/>
              <a:gd name="connsiteY446" fmla="*/ 6850185 h 6858000"/>
              <a:gd name="connsiteX447" fmla="*/ 1483788 w 7467600"/>
              <a:gd name="connsiteY447" fmla="*/ 6259174 h 6858000"/>
              <a:gd name="connsiteX448" fmla="*/ 1100671 w 7467600"/>
              <a:gd name="connsiteY448" fmla="*/ 6252137 h 6858000"/>
              <a:gd name="connsiteX449" fmla="*/ 1090144 w 7467600"/>
              <a:gd name="connsiteY449" fmla="*/ 6256748 h 6858000"/>
              <a:gd name="connsiteX450" fmla="*/ 1095872 w 7467600"/>
              <a:gd name="connsiteY450" fmla="*/ 6271892 h 6858000"/>
              <a:gd name="connsiteX451" fmla="*/ 262785 w 7467600"/>
              <a:gd name="connsiteY451" fmla="*/ 6845450 h 6858000"/>
              <a:gd name="connsiteX452" fmla="*/ 209968 w 7467600"/>
              <a:gd name="connsiteY452" fmla="*/ 6770713 h 6858000"/>
              <a:gd name="connsiteX453" fmla="*/ 873460 w 7467600"/>
              <a:gd name="connsiteY453" fmla="*/ 6253768 h 6858000"/>
              <a:gd name="connsiteX454" fmla="*/ 192686 w 7467600"/>
              <a:gd name="connsiteY454" fmla="*/ 5849257 h 6858000"/>
              <a:gd name="connsiteX455" fmla="*/ 4696 w 7467600"/>
              <a:gd name="connsiteY455" fmla="*/ 5697668 h 6858000"/>
              <a:gd name="connsiteX456" fmla="*/ 0 w 7467600"/>
              <a:gd name="connsiteY456" fmla="*/ 5689984 h 6858000"/>
              <a:gd name="connsiteX457" fmla="*/ 0 w 7467600"/>
              <a:gd name="connsiteY457" fmla="*/ 5513472 h 6858000"/>
              <a:gd name="connsiteX458" fmla="*/ 174101 w 7467600"/>
              <a:gd name="connsiteY458" fmla="*/ 5620277 h 6858000"/>
              <a:gd name="connsiteX459" fmla="*/ 891800 w 7467600"/>
              <a:gd name="connsiteY459" fmla="*/ 6036935 h 6858000"/>
              <a:gd name="connsiteX460" fmla="*/ 1072219 w 7467600"/>
              <a:gd name="connsiteY460" fmla="*/ 6169443 h 6858000"/>
              <a:gd name="connsiteX461" fmla="*/ 1074117 w 7467600"/>
              <a:gd name="connsiteY461" fmla="*/ 6170301 h 6858000"/>
              <a:gd name="connsiteX462" fmla="*/ 1083114 w 7467600"/>
              <a:gd name="connsiteY462" fmla="*/ 6174131 h 6858000"/>
              <a:gd name="connsiteX463" fmla="*/ 1543010 w 7467600"/>
              <a:gd name="connsiteY463" fmla="*/ 6191140 h 6858000"/>
              <a:gd name="connsiteX464" fmla="*/ 1551080 w 7467600"/>
              <a:gd name="connsiteY464" fmla="*/ 6195006 h 6858000"/>
              <a:gd name="connsiteX465" fmla="*/ 2345443 w 7467600"/>
              <a:gd name="connsiteY465" fmla="*/ 5549882 h 6858000"/>
              <a:gd name="connsiteX466" fmla="*/ 1721499 w 7467600"/>
              <a:gd name="connsiteY466" fmla="*/ 5599969 h 6858000"/>
              <a:gd name="connsiteX467" fmla="*/ 767716 w 7467600"/>
              <a:gd name="connsiteY467" fmla="*/ 5472768 h 6858000"/>
              <a:gd name="connsiteX468" fmla="*/ 722147 w 7467600"/>
              <a:gd name="connsiteY468" fmla="*/ 5393091 h 6858000"/>
              <a:gd name="connsiteX469" fmla="*/ 1485552 w 7467600"/>
              <a:gd name="connsiteY469" fmla="*/ 5313202 h 6858000"/>
              <a:gd name="connsiteX470" fmla="*/ 2143004 w 7467600"/>
              <a:gd name="connsiteY470" fmla="*/ 5402420 h 6858000"/>
              <a:gd name="connsiteX471" fmla="*/ 1933391 w 7467600"/>
              <a:gd name="connsiteY471" fmla="*/ 5156971 h 6858000"/>
              <a:gd name="connsiteX472" fmla="*/ 1827118 w 7467600"/>
              <a:gd name="connsiteY472" fmla="*/ 4968410 h 6858000"/>
              <a:gd name="connsiteX473" fmla="*/ 1837349 w 7467600"/>
              <a:gd name="connsiteY473" fmla="*/ 4956357 h 6858000"/>
              <a:gd name="connsiteX474" fmla="*/ 2162835 w 7467600"/>
              <a:gd name="connsiteY474" fmla="*/ 5187853 h 6858000"/>
              <a:gd name="connsiteX475" fmla="*/ 2257167 w 7467600"/>
              <a:gd name="connsiteY475" fmla="*/ 5462123 h 6858000"/>
              <a:gd name="connsiteX476" fmla="*/ 2261598 w 7467600"/>
              <a:gd name="connsiteY476" fmla="*/ 5467998 h 6858000"/>
              <a:gd name="connsiteX477" fmla="*/ 2437177 w 7467600"/>
              <a:gd name="connsiteY477" fmla="*/ 5479608 h 6858000"/>
              <a:gd name="connsiteX478" fmla="*/ 2445247 w 7467600"/>
              <a:gd name="connsiteY478" fmla="*/ 5483476 h 6858000"/>
              <a:gd name="connsiteX479" fmla="*/ 2743626 w 7467600"/>
              <a:gd name="connsiteY479" fmla="*/ 5304819 h 6858000"/>
              <a:gd name="connsiteX480" fmla="*/ 3048102 w 7467600"/>
              <a:gd name="connsiteY480" fmla="*/ 5150595 h 6858000"/>
              <a:gd name="connsiteX481" fmla="*/ 1799414 w 7467600"/>
              <a:gd name="connsiteY481" fmla="*/ 4694732 h 6858000"/>
              <a:gd name="connsiteX482" fmla="*/ 1771735 w 7467600"/>
              <a:gd name="connsiteY482" fmla="*/ 4619929 h 6858000"/>
              <a:gd name="connsiteX483" fmla="*/ 3104273 w 7467600"/>
              <a:gd name="connsiteY483" fmla="*/ 5076159 h 6858000"/>
              <a:gd name="connsiteX484" fmla="*/ 3113245 w 7467600"/>
              <a:gd name="connsiteY484" fmla="*/ 5090705 h 6858000"/>
              <a:gd name="connsiteX485" fmla="*/ 3126294 w 7467600"/>
              <a:gd name="connsiteY485" fmla="*/ 5114400 h 6858000"/>
              <a:gd name="connsiteX486" fmla="*/ 3937433 w 7467600"/>
              <a:gd name="connsiteY486" fmla="*/ 4830473 h 6858000"/>
              <a:gd name="connsiteX487" fmla="*/ 3590475 w 7467600"/>
              <a:gd name="connsiteY487" fmla="*/ 4597974 h 6858000"/>
              <a:gd name="connsiteX488" fmla="*/ 3100264 w 7467600"/>
              <a:gd name="connsiteY488" fmla="*/ 4579845 h 6858000"/>
              <a:gd name="connsiteX489" fmla="*/ 2183576 w 7467600"/>
              <a:gd name="connsiteY489" fmla="*/ 4227150 h 6858000"/>
              <a:gd name="connsiteX490" fmla="*/ 2151029 w 7467600"/>
              <a:gd name="connsiteY490" fmla="*/ 4146947 h 6858000"/>
              <a:gd name="connsiteX491" fmla="*/ 3563434 w 7467600"/>
              <a:gd name="connsiteY491" fmla="*/ 4469115 h 6858000"/>
              <a:gd name="connsiteX492" fmla="*/ 3177952 w 7467600"/>
              <a:gd name="connsiteY492" fmla="*/ 3657386 h 6858000"/>
              <a:gd name="connsiteX493" fmla="*/ 3189263 w 7467600"/>
              <a:gd name="connsiteY493" fmla="*/ 3625726 h 6858000"/>
              <a:gd name="connsiteX494" fmla="*/ 3560912 w 7467600"/>
              <a:gd name="connsiteY494" fmla="*/ 4079863 h 6858000"/>
              <a:gd name="connsiteX495" fmla="*/ 3626636 w 7467600"/>
              <a:gd name="connsiteY495" fmla="*/ 4512230 h 6858000"/>
              <a:gd name="connsiteX496" fmla="*/ 3653088 w 7467600"/>
              <a:gd name="connsiteY496" fmla="*/ 4521417 h 6858000"/>
              <a:gd name="connsiteX497" fmla="*/ 3988128 w 7467600"/>
              <a:gd name="connsiteY497" fmla="*/ 4817267 h 6858000"/>
              <a:gd name="connsiteX498" fmla="*/ 4830582 w 7467600"/>
              <a:gd name="connsiteY498" fmla="*/ 4676000 h 6858000"/>
              <a:gd name="connsiteX499" fmla="*/ 4830100 w 7467600"/>
              <a:gd name="connsiteY499" fmla="*/ 4675554 h 6858000"/>
              <a:gd name="connsiteX500" fmla="*/ 4036318 w 7467600"/>
              <a:gd name="connsiteY500" fmla="*/ 4147013 h 6858000"/>
              <a:gd name="connsiteX501" fmla="*/ 3432098 w 7467600"/>
              <a:gd name="connsiteY501" fmla="*/ 3537312 h 6858000"/>
              <a:gd name="connsiteX502" fmla="*/ 3446761 w 7467600"/>
              <a:gd name="connsiteY502" fmla="*/ 3461278 h 6858000"/>
              <a:gd name="connsiteX503" fmla="*/ 4419733 w 7467600"/>
              <a:gd name="connsiteY503" fmla="*/ 3963555 h 6858000"/>
              <a:gd name="connsiteX504" fmla="*/ 4781371 w 7467600"/>
              <a:gd name="connsiteY504" fmla="*/ 4458604 h 6858000"/>
              <a:gd name="connsiteX505" fmla="*/ 4780440 w 7467600"/>
              <a:gd name="connsiteY505" fmla="*/ 4470290 h 6858000"/>
              <a:gd name="connsiteX506" fmla="*/ 4898954 w 7467600"/>
              <a:gd name="connsiteY506" fmla="*/ 4662092 h 6858000"/>
              <a:gd name="connsiteX507" fmla="*/ 4900699 w 7467600"/>
              <a:gd name="connsiteY507" fmla="*/ 4670867 h 6858000"/>
              <a:gd name="connsiteX508" fmla="*/ 5714511 w 7467600"/>
              <a:gd name="connsiteY508" fmla="*/ 4663483 h 6858000"/>
              <a:gd name="connsiteX509" fmla="*/ 5464793 w 7467600"/>
              <a:gd name="connsiteY509" fmla="*/ 4393556 h 6858000"/>
              <a:gd name="connsiteX510" fmla="*/ 5461897 w 7467600"/>
              <a:gd name="connsiteY510" fmla="*/ 4390879 h 6858000"/>
              <a:gd name="connsiteX511" fmla="*/ 4294126 w 7467600"/>
              <a:gd name="connsiteY511" fmla="*/ 3303048 h 6858000"/>
              <a:gd name="connsiteX512" fmla="*/ 4305321 w 7467600"/>
              <a:gd name="connsiteY512" fmla="*/ 3256953 h 6858000"/>
              <a:gd name="connsiteX513" fmla="*/ 4949299 w 7467600"/>
              <a:gd name="connsiteY513" fmla="*/ 3766336 h 6858000"/>
              <a:gd name="connsiteX514" fmla="*/ 5291452 w 7467600"/>
              <a:gd name="connsiteY514" fmla="*/ 4076801 h 6858000"/>
              <a:gd name="connsiteX515" fmla="*/ 5434998 w 7467600"/>
              <a:gd name="connsiteY515" fmla="*/ 4254100 h 6858000"/>
              <a:gd name="connsiteX516" fmla="*/ 5351015 w 7467600"/>
              <a:gd name="connsiteY516" fmla="*/ 3760989 h 6858000"/>
              <a:gd name="connsiteX517" fmla="*/ 5413780 w 7467600"/>
              <a:gd name="connsiteY517" fmla="*/ 2966265 h 6858000"/>
              <a:gd name="connsiteX518" fmla="*/ 5425627 w 7467600"/>
              <a:gd name="connsiteY518" fmla="*/ 2954192 h 6858000"/>
              <a:gd name="connsiteX519" fmla="*/ 6604735 w 7467600"/>
              <a:gd name="connsiteY519" fmla="*/ 2041381 h 6858000"/>
              <a:gd name="connsiteX520" fmla="*/ 7204487 w 7467600"/>
              <a:gd name="connsiteY520" fmla="*/ 2742112 h 6858000"/>
              <a:gd name="connsiteX521" fmla="*/ 7131592 w 7467600"/>
              <a:gd name="connsiteY521" fmla="*/ 2672096 h 6858000"/>
              <a:gd name="connsiteX522" fmla="*/ 6996344 w 7467600"/>
              <a:gd name="connsiteY522" fmla="*/ 2518310 h 6858000"/>
              <a:gd name="connsiteX523" fmla="*/ 6735495 w 7467600"/>
              <a:gd name="connsiteY523" fmla="*/ 2196890 h 6858000"/>
              <a:gd name="connsiteX524" fmla="*/ 6721901 w 7467600"/>
              <a:gd name="connsiteY524" fmla="*/ 2179274 h 6858000"/>
              <a:gd name="connsiteX525" fmla="*/ 6604735 w 7467600"/>
              <a:gd name="connsiteY525" fmla="*/ 2041381 h 6858000"/>
              <a:gd name="connsiteX526" fmla="*/ 6591670 w 7467600"/>
              <a:gd name="connsiteY526" fmla="*/ 1988277 h 6858000"/>
              <a:gd name="connsiteX527" fmla="*/ 6747349 w 7467600"/>
              <a:gd name="connsiteY527" fmla="*/ 2160069 h 6858000"/>
              <a:gd name="connsiteX528" fmla="*/ 6760943 w 7467600"/>
              <a:gd name="connsiteY528" fmla="*/ 2177686 h 6858000"/>
              <a:gd name="connsiteX529" fmla="*/ 7021065 w 7467600"/>
              <a:gd name="connsiteY529" fmla="*/ 2498102 h 6858000"/>
              <a:gd name="connsiteX530" fmla="*/ 7155223 w 7467600"/>
              <a:gd name="connsiteY530" fmla="*/ 2650386 h 6858000"/>
              <a:gd name="connsiteX531" fmla="*/ 7203167 w 7467600"/>
              <a:gd name="connsiteY531" fmla="*/ 2697288 h 6858000"/>
              <a:gd name="connsiteX532" fmla="*/ 6937703 w 7467600"/>
              <a:gd name="connsiteY532" fmla="*/ 2321981 h 6858000"/>
              <a:gd name="connsiteX533" fmla="*/ 6591670 w 7467600"/>
              <a:gd name="connsiteY533" fmla="*/ 1988277 h 6858000"/>
              <a:gd name="connsiteX534" fmla="*/ 5798671 w 7467600"/>
              <a:gd name="connsiteY534" fmla="*/ 1981601 h 6858000"/>
              <a:gd name="connsiteX535" fmla="*/ 5754709 w 7467600"/>
              <a:gd name="connsiteY535" fmla="*/ 2071454 h 6858000"/>
              <a:gd name="connsiteX536" fmla="*/ 5763044 w 7467600"/>
              <a:gd name="connsiteY536" fmla="*/ 2842206 h 6858000"/>
              <a:gd name="connsiteX537" fmla="*/ 5764974 w 7467600"/>
              <a:gd name="connsiteY537" fmla="*/ 2799609 h 6858000"/>
              <a:gd name="connsiteX538" fmla="*/ 5767665 w 7467600"/>
              <a:gd name="connsiteY538" fmla="*/ 2666409 h 6858000"/>
              <a:gd name="connsiteX539" fmla="*/ 5763055 w 7467600"/>
              <a:gd name="connsiteY539" fmla="*/ 2579705 h 6858000"/>
              <a:gd name="connsiteX540" fmla="*/ 5758079 w 7467600"/>
              <a:gd name="connsiteY540" fmla="*/ 2492508 h 6858000"/>
              <a:gd name="connsiteX541" fmla="*/ 5779325 w 7467600"/>
              <a:gd name="connsiteY541" fmla="*/ 2197069 h 6858000"/>
              <a:gd name="connsiteX542" fmla="*/ 5798671 w 7467600"/>
              <a:gd name="connsiteY542" fmla="*/ 1981601 h 6858000"/>
              <a:gd name="connsiteX543" fmla="*/ 5829202 w 7467600"/>
              <a:gd name="connsiteY543" fmla="*/ 1971679 h 6858000"/>
              <a:gd name="connsiteX544" fmla="*/ 5809558 w 7467600"/>
              <a:gd name="connsiteY544" fmla="*/ 2198043 h 6858000"/>
              <a:gd name="connsiteX545" fmla="*/ 5788653 w 7467600"/>
              <a:gd name="connsiteY545" fmla="*/ 2489430 h 6858000"/>
              <a:gd name="connsiteX546" fmla="*/ 5793439 w 7467600"/>
              <a:gd name="connsiteY546" fmla="*/ 2575235 h 6858000"/>
              <a:gd name="connsiteX547" fmla="*/ 5796837 w 7467600"/>
              <a:gd name="connsiteY547" fmla="*/ 2637633 h 6858000"/>
              <a:gd name="connsiteX548" fmla="*/ 5818614 w 7467600"/>
              <a:gd name="connsiteY548" fmla="*/ 2473055 h 6858000"/>
              <a:gd name="connsiteX549" fmla="*/ 5829202 w 7467600"/>
              <a:gd name="connsiteY549" fmla="*/ 1971679 h 6858000"/>
              <a:gd name="connsiteX550" fmla="*/ 5911389 w 7467600"/>
              <a:gd name="connsiteY550" fmla="*/ 1898371 h 6858000"/>
              <a:gd name="connsiteX551" fmla="*/ 6237627 w 7467600"/>
              <a:gd name="connsiteY551" fmla="*/ 2231921 h 6858000"/>
              <a:gd name="connsiteX552" fmla="*/ 5911389 w 7467600"/>
              <a:gd name="connsiteY552" fmla="*/ 1898371 h 6858000"/>
              <a:gd name="connsiteX553" fmla="*/ 6944437 w 7467600"/>
              <a:gd name="connsiteY553" fmla="*/ 1575402 h 6858000"/>
              <a:gd name="connsiteX554" fmla="*/ 6304730 w 7467600"/>
              <a:gd name="connsiteY554" fmla="*/ 1766654 h 6858000"/>
              <a:gd name="connsiteX555" fmla="*/ 6944437 w 7467600"/>
              <a:gd name="connsiteY555" fmla="*/ 1575402 h 6858000"/>
              <a:gd name="connsiteX556" fmla="*/ 7019523 w 7467600"/>
              <a:gd name="connsiteY556" fmla="*/ 1519450 h 6858000"/>
              <a:gd name="connsiteX557" fmla="*/ 6298091 w 7467600"/>
              <a:gd name="connsiteY557" fmla="*/ 1737122 h 6858000"/>
              <a:gd name="connsiteX558" fmla="*/ 7019523 w 7467600"/>
              <a:gd name="connsiteY558" fmla="*/ 1519450 h 6858000"/>
              <a:gd name="connsiteX559" fmla="*/ 2399523 w 7467600"/>
              <a:gd name="connsiteY559" fmla="*/ 1428234 h 6858000"/>
              <a:gd name="connsiteX560" fmla="*/ 2224982 w 7467600"/>
              <a:gd name="connsiteY560" fmla="*/ 1826201 h 6858000"/>
              <a:gd name="connsiteX561" fmla="*/ 2096099 w 7467600"/>
              <a:gd name="connsiteY561" fmla="*/ 2345900 h 6858000"/>
              <a:gd name="connsiteX562" fmla="*/ 2283317 w 7467600"/>
              <a:gd name="connsiteY562" fmla="*/ 1796925 h 6858000"/>
              <a:gd name="connsiteX563" fmla="*/ 2399523 w 7467600"/>
              <a:gd name="connsiteY563" fmla="*/ 1428234 h 6858000"/>
              <a:gd name="connsiteX564" fmla="*/ 2448558 w 7467600"/>
              <a:gd name="connsiteY564" fmla="*/ 1373435 h 6858000"/>
              <a:gd name="connsiteX565" fmla="*/ 2312521 w 7467600"/>
              <a:gd name="connsiteY565" fmla="*/ 1806140 h 6858000"/>
              <a:gd name="connsiteX566" fmla="*/ 2127533 w 7467600"/>
              <a:gd name="connsiteY566" fmla="*/ 2348380 h 6858000"/>
              <a:gd name="connsiteX567" fmla="*/ 2358080 w 7467600"/>
              <a:gd name="connsiteY567" fmla="*/ 1866134 h 6858000"/>
              <a:gd name="connsiteX568" fmla="*/ 2407436 w 7467600"/>
              <a:gd name="connsiteY568" fmla="*/ 1651070 h 6858000"/>
              <a:gd name="connsiteX569" fmla="*/ 2448558 w 7467600"/>
              <a:gd name="connsiteY569" fmla="*/ 1373435 h 6858000"/>
              <a:gd name="connsiteX570" fmla="*/ 278707 w 7467600"/>
              <a:gd name="connsiteY570" fmla="*/ 1352270 h 6858000"/>
              <a:gd name="connsiteX571" fmla="*/ 321570 w 7467600"/>
              <a:gd name="connsiteY571" fmla="*/ 1861610 h 6858000"/>
              <a:gd name="connsiteX572" fmla="*/ 294281 w 7467600"/>
              <a:gd name="connsiteY572" fmla="*/ 1440658 h 6858000"/>
              <a:gd name="connsiteX573" fmla="*/ 278707 w 7467600"/>
              <a:gd name="connsiteY573" fmla="*/ 1352270 h 6858000"/>
              <a:gd name="connsiteX574" fmla="*/ 1423821 w 7467600"/>
              <a:gd name="connsiteY574" fmla="*/ 1351958 h 6858000"/>
              <a:gd name="connsiteX575" fmla="*/ 1638521 w 7467600"/>
              <a:gd name="connsiteY575" fmla="*/ 1908470 h 6858000"/>
              <a:gd name="connsiteX576" fmla="*/ 1754199 w 7467600"/>
              <a:gd name="connsiteY576" fmla="*/ 2149284 h 6858000"/>
              <a:gd name="connsiteX577" fmla="*/ 1908359 w 7467600"/>
              <a:gd name="connsiteY577" fmla="*/ 2364988 h 6858000"/>
              <a:gd name="connsiteX578" fmla="*/ 1647661 w 7467600"/>
              <a:gd name="connsiteY578" fmla="*/ 1825945 h 6858000"/>
              <a:gd name="connsiteX579" fmla="*/ 1423821 w 7467600"/>
              <a:gd name="connsiteY579" fmla="*/ 1351958 h 6858000"/>
              <a:gd name="connsiteX580" fmla="*/ 1431890 w 7467600"/>
              <a:gd name="connsiteY580" fmla="*/ 1306475 h 6858000"/>
              <a:gd name="connsiteX581" fmla="*/ 1507597 w 7467600"/>
              <a:gd name="connsiteY581" fmla="*/ 1446132 h 6858000"/>
              <a:gd name="connsiteX582" fmla="*/ 1674586 w 7467600"/>
              <a:gd name="connsiteY582" fmla="*/ 1813832 h 6858000"/>
              <a:gd name="connsiteX583" fmla="*/ 1815950 w 7467600"/>
              <a:gd name="connsiteY583" fmla="*/ 2128564 h 6858000"/>
              <a:gd name="connsiteX584" fmla="*/ 1984242 w 7467600"/>
              <a:gd name="connsiteY584" fmla="*/ 2430829 h 6858000"/>
              <a:gd name="connsiteX585" fmla="*/ 2014023 w 7467600"/>
              <a:gd name="connsiteY585" fmla="*/ 2450995 h 6858000"/>
              <a:gd name="connsiteX586" fmla="*/ 1747337 w 7467600"/>
              <a:gd name="connsiteY586" fmla="*/ 1855264 h 6858000"/>
              <a:gd name="connsiteX587" fmla="*/ 1533749 w 7467600"/>
              <a:gd name="connsiteY587" fmla="*/ 1478656 h 6858000"/>
              <a:gd name="connsiteX588" fmla="*/ 1431890 w 7467600"/>
              <a:gd name="connsiteY588" fmla="*/ 1306475 h 6858000"/>
              <a:gd name="connsiteX589" fmla="*/ 5052692 w 7467600"/>
              <a:gd name="connsiteY589" fmla="*/ 1292994 h 6858000"/>
              <a:gd name="connsiteX590" fmla="*/ 5200661 w 7467600"/>
              <a:gd name="connsiteY590" fmla="*/ 1635186 h 6858000"/>
              <a:gd name="connsiteX591" fmla="*/ 5297138 w 7467600"/>
              <a:gd name="connsiteY591" fmla="*/ 1906351 h 6858000"/>
              <a:gd name="connsiteX592" fmla="*/ 5052692 w 7467600"/>
              <a:gd name="connsiteY592" fmla="*/ 1292994 h 6858000"/>
              <a:gd name="connsiteX593" fmla="*/ 5009948 w 7467600"/>
              <a:gd name="connsiteY593" fmla="*/ 1273619 h 6858000"/>
              <a:gd name="connsiteX594" fmla="*/ 5121777 w 7467600"/>
              <a:gd name="connsiteY594" fmla="*/ 1654213 h 6858000"/>
              <a:gd name="connsiteX595" fmla="*/ 5293545 w 7467600"/>
              <a:gd name="connsiteY595" fmla="*/ 2072247 h 6858000"/>
              <a:gd name="connsiteX596" fmla="*/ 5294042 w 7467600"/>
              <a:gd name="connsiteY596" fmla="*/ 2065019 h 6858000"/>
              <a:gd name="connsiteX597" fmla="*/ 5171936 w 7467600"/>
              <a:gd name="connsiteY597" fmla="*/ 1647613 h 6858000"/>
              <a:gd name="connsiteX598" fmla="*/ 5009948 w 7467600"/>
              <a:gd name="connsiteY598" fmla="*/ 1273619 h 6858000"/>
              <a:gd name="connsiteX599" fmla="*/ 655236 w 7467600"/>
              <a:gd name="connsiteY599" fmla="*/ 1268632 h 6858000"/>
              <a:gd name="connsiteX600" fmla="*/ 839521 w 7467600"/>
              <a:gd name="connsiteY600" fmla="*/ 1685315 h 6858000"/>
              <a:gd name="connsiteX601" fmla="*/ 1109416 w 7467600"/>
              <a:gd name="connsiteY601" fmla="*/ 2061663 h 6858000"/>
              <a:gd name="connsiteX602" fmla="*/ 1298300 w 7467600"/>
              <a:gd name="connsiteY602" fmla="*/ 2247742 h 6858000"/>
              <a:gd name="connsiteX603" fmla="*/ 1125871 w 7467600"/>
              <a:gd name="connsiteY603" fmla="*/ 1989513 h 6858000"/>
              <a:gd name="connsiteX604" fmla="*/ 981574 w 7467600"/>
              <a:gd name="connsiteY604" fmla="*/ 1783157 h 6858000"/>
              <a:gd name="connsiteX605" fmla="*/ 922198 w 7467600"/>
              <a:gd name="connsiteY605" fmla="*/ 1677437 h 6858000"/>
              <a:gd name="connsiteX606" fmla="*/ 869293 w 7467600"/>
              <a:gd name="connsiteY606" fmla="*/ 1583214 h 6858000"/>
              <a:gd name="connsiteX607" fmla="*/ 751431 w 7467600"/>
              <a:gd name="connsiteY607" fmla="*/ 1405731 h 6858000"/>
              <a:gd name="connsiteX608" fmla="*/ 655236 w 7467600"/>
              <a:gd name="connsiteY608" fmla="*/ 1268632 h 6858000"/>
              <a:gd name="connsiteX609" fmla="*/ 6516292 w 7467600"/>
              <a:gd name="connsiteY609" fmla="*/ 1263064 h 6858000"/>
              <a:gd name="connsiteX610" fmla="*/ 5736320 w 7467600"/>
              <a:gd name="connsiteY610" fmla="*/ 1501803 h 6858000"/>
              <a:gd name="connsiteX611" fmla="*/ 6516292 w 7467600"/>
              <a:gd name="connsiteY611" fmla="*/ 1263064 h 6858000"/>
              <a:gd name="connsiteX612" fmla="*/ 291466 w 7467600"/>
              <a:gd name="connsiteY612" fmla="*/ 1250369 h 6858000"/>
              <a:gd name="connsiteX613" fmla="*/ 323180 w 7467600"/>
              <a:gd name="connsiteY613" fmla="*/ 1435283 h 6858000"/>
              <a:gd name="connsiteX614" fmla="*/ 349381 w 7467600"/>
              <a:gd name="connsiteY614" fmla="*/ 1875041 h 6858000"/>
              <a:gd name="connsiteX615" fmla="*/ 374363 w 7467600"/>
              <a:gd name="connsiteY615" fmla="*/ 1506494 h 6858000"/>
              <a:gd name="connsiteX616" fmla="*/ 302168 w 7467600"/>
              <a:gd name="connsiteY616" fmla="*/ 1274495 h 6858000"/>
              <a:gd name="connsiteX617" fmla="*/ 291466 w 7467600"/>
              <a:gd name="connsiteY617" fmla="*/ 1250369 h 6858000"/>
              <a:gd name="connsiteX618" fmla="*/ 678222 w 7467600"/>
              <a:gd name="connsiteY618" fmla="*/ 1248670 h 6858000"/>
              <a:gd name="connsiteX619" fmla="*/ 775536 w 7467600"/>
              <a:gd name="connsiteY619" fmla="*/ 1388015 h 6858000"/>
              <a:gd name="connsiteX620" fmla="*/ 894529 w 7467600"/>
              <a:gd name="connsiteY620" fmla="*/ 1567739 h 6858000"/>
              <a:gd name="connsiteX621" fmla="*/ 948000 w 7467600"/>
              <a:gd name="connsiteY621" fmla="*/ 1663088 h 6858000"/>
              <a:gd name="connsiteX622" fmla="*/ 1006812 w 7467600"/>
              <a:gd name="connsiteY622" fmla="*/ 1767683 h 6858000"/>
              <a:gd name="connsiteX623" fmla="*/ 1149133 w 7467600"/>
              <a:gd name="connsiteY623" fmla="*/ 1971513 h 6858000"/>
              <a:gd name="connsiteX624" fmla="*/ 1333952 w 7467600"/>
              <a:gd name="connsiteY624" fmla="*/ 2251620 h 6858000"/>
              <a:gd name="connsiteX625" fmla="*/ 1337329 w 7467600"/>
              <a:gd name="connsiteY625" fmla="*/ 2258350 h 6858000"/>
              <a:gd name="connsiteX626" fmla="*/ 1014726 w 7467600"/>
              <a:gd name="connsiteY626" fmla="*/ 1615556 h 6858000"/>
              <a:gd name="connsiteX627" fmla="*/ 678222 w 7467600"/>
              <a:gd name="connsiteY627" fmla="*/ 1248670 h 6858000"/>
              <a:gd name="connsiteX628" fmla="*/ 6691602 w 7467600"/>
              <a:gd name="connsiteY628" fmla="*/ 1140573 h 6858000"/>
              <a:gd name="connsiteX629" fmla="*/ 6571100 w 7467600"/>
              <a:gd name="connsiteY629" fmla="*/ 1183662 h 6858000"/>
              <a:gd name="connsiteX630" fmla="*/ 6241687 w 7467600"/>
              <a:gd name="connsiteY630" fmla="*/ 1257600 h 6858000"/>
              <a:gd name="connsiteX631" fmla="*/ 5693009 w 7467600"/>
              <a:gd name="connsiteY631" fmla="*/ 1478256 h 6858000"/>
              <a:gd name="connsiteX632" fmla="*/ 6548420 w 7467600"/>
              <a:gd name="connsiteY632" fmla="*/ 1214599 h 6858000"/>
              <a:gd name="connsiteX633" fmla="*/ 6605473 w 7467600"/>
              <a:gd name="connsiteY633" fmla="*/ 1184686 h 6858000"/>
              <a:gd name="connsiteX634" fmla="*/ 6691602 w 7467600"/>
              <a:gd name="connsiteY634" fmla="*/ 1140573 h 6858000"/>
              <a:gd name="connsiteX635" fmla="*/ 4002475 w 7467600"/>
              <a:gd name="connsiteY635" fmla="*/ 1037802 h 6858000"/>
              <a:gd name="connsiteX636" fmla="*/ 4000324 w 7467600"/>
              <a:gd name="connsiteY636" fmla="*/ 1039362 h 6858000"/>
              <a:gd name="connsiteX637" fmla="*/ 4002862 w 7467600"/>
              <a:gd name="connsiteY637" fmla="*/ 1042866 h 6858000"/>
              <a:gd name="connsiteX638" fmla="*/ 4002475 w 7467600"/>
              <a:gd name="connsiteY638" fmla="*/ 1037802 h 6858000"/>
              <a:gd name="connsiteX639" fmla="*/ 506322 w 7467600"/>
              <a:gd name="connsiteY639" fmla="*/ 1020997 h 6858000"/>
              <a:gd name="connsiteX640" fmla="*/ 533068 w 7467600"/>
              <a:gd name="connsiteY640" fmla="*/ 1029409 h 6858000"/>
              <a:gd name="connsiteX641" fmla="*/ 1232525 w 7467600"/>
              <a:gd name="connsiteY641" fmla="*/ 1804675 h 6858000"/>
              <a:gd name="connsiteX642" fmla="*/ 1388858 w 7467600"/>
              <a:gd name="connsiteY642" fmla="*/ 2368011 h 6858000"/>
              <a:gd name="connsiteX643" fmla="*/ 1384098 w 7467600"/>
              <a:gd name="connsiteY643" fmla="*/ 2378125 h 6858000"/>
              <a:gd name="connsiteX644" fmla="*/ 1425393 w 7467600"/>
              <a:gd name="connsiteY644" fmla="*/ 2589124 h 6858000"/>
              <a:gd name="connsiteX645" fmla="*/ 1424001 w 7467600"/>
              <a:gd name="connsiteY645" fmla="*/ 2597541 h 6858000"/>
              <a:gd name="connsiteX646" fmla="*/ 2152729 w 7467600"/>
              <a:gd name="connsiteY646" fmla="*/ 2864487 h 6858000"/>
              <a:gd name="connsiteX647" fmla="*/ 2020609 w 7467600"/>
              <a:gd name="connsiteY647" fmla="*/ 2539671 h 6858000"/>
              <a:gd name="connsiteX648" fmla="*/ 2018920 w 7467600"/>
              <a:gd name="connsiteY648" fmla="*/ 2536309 h 6858000"/>
              <a:gd name="connsiteX649" fmla="*/ 1342441 w 7467600"/>
              <a:gd name="connsiteY649" fmla="*/ 1173017 h 6858000"/>
              <a:gd name="connsiteX650" fmla="*/ 1367925 w 7467600"/>
              <a:gd name="connsiteY650" fmla="*/ 1135648 h 6858000"/>
              <a:gd name="connsiteX651" fmla="*/ 1771401 w 7467600"/>
              <a:gd name="connsiteY651" fmla="*/ 1806673 h 6858000"/>
              <a:gd name="connsiteX652" fmla="*/ 1972385 w 7467600"/>
              <a:gd name="connsiteY652" fmla="*/ 2198735 h 6858000"/>
              <a:gd name="connsiteX653" fmla="*/ 2040892 w 7467600"/>
              <a:gd name="connsiteY653" fmla="*/ 2405205 h 6858000"/>
              <a:gd name="connsiteX654" fmla="*/ 2131689 w 7467600"/>
              <a:gd name="connsiteY654" fmla="*/ 1936926 h 6858000"/>
              <a:gd name="connsiteX655" fmla="*/ 2454820 w 7467600"/>
              <a:gd name="connsiteY655" fmla="*/ 1248808 h 6858000"/>
              <a:gd name="connsiteX656" fmla="*/ 2492512 w 7467600"/>
              <a:gd name="connsiteY656" fmla="*/ 1302920 h 6858000"/>
              <a:gd name="connsiteX657" fmla="*/ 2081216 w 7467600"/>
              <a:gd name="connsiteY657" fmla="*/ 2527513 h 6858000"/>
              <a:gd name="connsiteX658" fmla="*/ 2081211 w 7467600"/>
              <a:gd name="connsiteY658" fmla="*/ 2528916 h 6858000"/>
              <a:gd name="connsiteX659" fmla="*/ 2199067 w 7467600"/>
              <a:gd name="connsiteY659" fmla="*/ 2884061 h 6858000"/>
              <a:gd name="connsiteX660" fmla="*/ 3192586 w 7467600"/>
              <a:gd name="connsiteY660" fmla="*/ 3411496 h 6858000"/>
              <a:gd name="connsiteX661" fmla="*/ 3182620 w 7467600"/>
              <a:gd name="connsiteY661" fmla="*/ 3483279 h 6858000"/>
              <a:gd name="connsiteX662" fmla="*/ 2435119 w 7467600"/>
              <a:gd name="connsiteY662" fmla="*/ 3080173 h 6858000"/>
              <a:gd name="connsiteX663" fmla="*/ 2410152 w 7467600"/>
              <a:gd name="connsiteY663" fmla="*/ 3063751 h 6858000"/>
              <a:gd name="connsiteX664" fmla="*/ 2408099 w 7467600"/>
              <a:gd name="connsiteY664" fmla="*/ 3064403 h 6858000"/>
              <a:gd name="connsiteX665" fmla="*/ 2407218 w 7467600"/>
              <a:gd name="connsiteY665" fmla="*/ 3070324 h 6858000"/>
              <a:gd name="connsiteX666" fmla="*/ 2380138 w 7467600"/>
              <a:gd name="connsiteY666" fmla="*/ 3099341 h 6858000"/>
              <a:gd name="connsiteX667" fmla="*/ 1765923 w 7467600"/>
              <a:gd name="connsiteY667" fmla="*/ 3581043 h 6858000"/>
              <a:gd name="connsiteX668" fmla="*/ 1702258 w 7467600"/>
              <a:gd name="connsiteY668" fmla="*/ 3612286 h 6858000"/>
              <a:gd name="connsiteX669" fmla="*/ 1538370 w 7467600"/>
              <a:gd name="connsiteY669" fmla="*/ 3811804 h 6858000"/>
              <a:gd name="connsiteX670" fmla="*/ 542867 w 7467600"/>
              <a:gd name="connsiteY670" fmla="*/ 4944092 h 6858000"/>
              <a:gd name="connsiteX671" fmla="*/ 515800 w 7467600"/>
              <a:gd name="connsiteY671" fmla="*/ 4862180 h 6858000"/>
              <a:gd name="connsiteX672" fmla="*/ 909145 w 7467600"/>
              <a:gd name="connsiteY672" fmla="*/ 4199225 h 6858000"/>
              <a:gd name="connsiteX673" fmla="*/ 1214067 w 7467600"/>
              <a:gd name="connsiteY673" fmla="*/ 3908561 h 6858000"/>
              <a:gd name="connsiteX674" fmla="*/ 640967 w 7467600"/>
              <a:gd name="connsiteY674" fmla="*/ 4105601 h 6858000"/>
              <a:gd name="connsiteX675" fmla="*/ 112563 w 7467600"/>
              <a:gd name="connsiteY675" fmla="*/ 4396952 h 6858000"/>
              <a:gd name="connsiteX676" fmla="*/ 0 w 7467600"/>
              <a:gd name="connsiteY676" fmla="*/ 4466006 h 6858000"/>
              <a:gd name="connsiteX677" fmla="*/ 0 w 7467600"/>
              <a:gd name="connsiteY677" fmla="*/ 4233763 h 6858000"/>
              <a:gd name="connsiteX678" fmla="*/ 36881 w 7467600"/>
              <a:gd name="connsiteY678" fmla="*/ 4200118 h 6858000"/>
              <a:gd name="connsiteX679" fmla="*/ 910534 w 7467600"/>
              <a:gd name="connsiteY679" fmla="*/ 3629753 h 6858000"/>
              <a:gd name="connsiteX680" fmla="*/ 1578717 w 7467600"/>
              <a:gd name="connsiteY680" fmla="*/ 3575982 h 6858000"/>
              <a:gd name="connsiteX681" fmla="*/ 2338780 w 7467600"/>
              <a:gd name="connsiteY681" fmla="*/ 3033725 h 6858000"/>
              <a:gd name="connsiteX682" fmla="*/ 1807991 w 7467600"/>
              <a:gd name="connsiteY682" fmla="*/ 2807184 h 6858000"/>
              <a:gd name="connsiteX683" fmla="*/ 1416358 w 7467600"/>
              <a:gd name="connsiteY683" fmla="*/ 3112571 h 6858000"/>
              <a:gd name="connsiteX684" fmla="*/ 939066 w 7467600"/>
              <a:gd name="connsiteY684" fmla="*/ 3378798 h 6858000"/>
              <a:gd name="connsiteX685" fmla="*/ 115099 w 7467600"/>
              <a:gd name="connsiteY685" fmla="*/ 3607650 h 6858000"/>
              <a:gd name="connsiteX686" fmla="*/ 97284 w 7467600"/>
              <a:gd name="connsiteY686" fmla="*/ 3520393 h 6858000"/>
              <a:gd name="connsiteX687" fmla="*/ 922050 w 7467600"/>
              <a:gd name="connsiteY687" fmla="*/ 3074867 h 6858000"/>
              <a:gd name="connsiteX688" fmla="*/ 1405265 w 7467600"/>
              <a:gd name="connsiteY688" fmla="*/ 3016319 h 6858000"/>
              <a:gd name="connsiteX689" fmla="*/ 1407512 w 7467600"/>
              <a:gd name="connsiteY689" fmla="*/ 3018001 h 6858000"/>
              <a:gd name="connsiteX690" fmla="*/ 1726266 w 7467600"/>
              <a:gd name="connsiteY690" fmla="*/ 2777274 h 6858000"/>
              <a:gd name="connsiteX691" fmla="*/ 625390 w 7467600"/>
              <a:gd name="connsiteY691" fmla="*/ 2514541 h 6858000"/>
              <a:gd name="connsiteX692" fmla="*/ 619799 w 7467600"/>
              <a:gd name="connsiteY692" fmla="*/ 2527180 h 6858000"/>
              <a:gd name="connsiteX693" fmla="*/ 310030 w 7467600"/>
              <a:gd name="connsiteY693" fmla="*/ 2771818 h 6858000"/>
              <a:gd name="connsiteX694" fmla="*/ 173877 w 7467600"/>
              <a:gd name="connsiteY694" fmla="*/ 2937056 h 6858000"/>
              <a:gd name="connsiteX695" fmla="*/ 77889 w 7467600"/>
              <a:gd name="connsiteY695" fmla="*/ 3138440 h 6858000"/>
              <a:gd name="connsiteX696" fmla="*/ 0 w 7467600"/>
              <a:gd name="connsiteY696" fmla="*/ 3271395 h 6858000"/>
              <a:gd name="connsiteX697" fmla="*/ 0 w 7467600"/>
              <a:gd name="connsiteY697" fmla="*/ 3153002 h 6858000"/>
              <a:gd name="connsiteX698" fmla="*/ 2386 w 7467600"/>
              <a:gd name="connsiteY698" fmla="*/ 3149203 h 6858000"/>
              <a:gd name="connsiteX699" fmla="*/ 89753 w 7467600"/>
              <a:gd name="connsiteY699" fmla="*/ 2987702 h 6858000"/>
              <a:gd name="connsiteX700" fmla="*/ 76869 w 7467600"/>
              <a:gd name="connsiteY700" fmla="*/ 3005404 h 6858000"/>
              <a:gd name="connsiteX701" fmla="*/ 32049 w 7467600"/>
              <a:gd name="connsiteY701" fmla="*/ 3065814 h 6858000"/>
              <a:gd name="connsiteX702" fmla="*/ 0 w 7467600"/>
              <a:gd name="connsiteY702" fmla="*/ 3108744 h 6858000"/>
              <a:gd name="connsiteX703" fmla="*/ 0 w 7467600"/>
              <a:gd name="connsiteY703" fmla="*/ 3058059 h 6858000"/>
              <a:gd name="connsiteX704" fmla="*/ 7610 w 7467600"/>
              <a:gd name="connsiteY704" fmla="*/ 3047889 h 6858000"/>
              <a:gd name="connsiteX705" fmla="*/ 52419 w 7467600"/>
              <a:gd name="connsiteY705" fmla="*/ 2987479 h 6858000"/>
              <a:gd name="connsiteX706" fmla="*/ 59142 w 7467600"/>
              <a:gd name="connsiteY706" fmla="*/ 2978488 h 6858000"/>
              <a:gd name="connsiteX707" fmla="*/ 0 w 7467600"/>
              <a:gd name="connsiteY707" fmla="*/ 3015334 h 6858000"/>
              <a:gd name="connsiteX708" fmla="*/ 0 w 7467600"/>
              <a:gd name="connsiteY708" fmla="*/ 2914286 h 6858000"/>
              <a:gd name="connsiteX709" fmla="*/ 36383 w 7467600"/>
              <a:gd name="connsiteY709" fmla="*/ 2901128 h 6858000"/>
              <a:gd name="connsiteX710" fmla="*/ 156329 w 7467600"/>
              <a:gd name="connsiteY710" fmla="*/ 2840533 h 6858000"/>
              <a:gd name="connsiteX711" fmla="*/ 358355 w 7467600"/>
              <a:gd name="connsiteY711" fmla="*/ 2620471 h 6858000"/>
              <a:gd name="connsiteX712" fmla="*/ 510577 w 7467600"/>
              <a:gd name="connsiteY712" fmla="*/ 2501244 h 6858000"/>
              <a:gd name="connsiteX713" fmla="*/ 211967 w 7467600"/>
              <a:gd name="connsiteY713" fmla="*/ 2479171 h 6858000"/>
              <a:gd name="connsiteX714" fmla="*/ 0 w 7467600"/>
              <a:gd name="connsiteY714" fmla="*/ 2476398 h 6858000"/>
              <a:gd name="connsiteX715" fmla="*/ 0 w 7467600"/>
              <a:gd name="connsiteY715" fmla="*/ 2389189 h 6858000"/>
              <a:gd name="connsiteX716" fmla="*/ 103062 w 7467600"/>
              <a:gd name="connsiteY716" fmla="*/ 2389518 h 6858000"/>
              <a:gd name="connsiteX717" fmla="*/ 510734 w 7467600"/>
              <a:gd name="connsiteY717" fmla="*/ 2416201 h 6858000"/>
              <a:gd name="connsiteX718" fmla="*/ 279257 w 7467600"/>
              <a:gd name="connsiteY718" fmla="*/ 2092102 h 6858000"/>
              <a:gd name="connsiteX719" fmla="*/ 65265 w 7467600"/>
              <a:gd name="connsiteY719" fmla="*/ 2006049 h 6858000"/>
              <a:gd name="connsiteX720" fmla="*/ 0 w 7467600"/>
              <a:gd name="connsiteY720" fmla="*/ 1982532 h 6858000"/>
              <a:gd name="connsiteX721" fmla="*/ 0 w 7467600"/>
              <a:gd name="connsiteY721" fmla="*/ 1912789 h 6858000"/>
              <a:gd name="connsiteX722" fmla="*/ 97460 w 7467600"/>
              <a:gd name="connsiteY722" fmla="*/ 1953725 h 6858000"/>
              <a:gd name="connsiteX723" fmla="*/ 221272 w 7467600"/>
              <a:gd name="connsiteY723" fmla="*/ 1980766 h 6858000"/>
              <a:gd name="connsiteX724" fmla="*/ 116765 w 7467600"/>
              <a:gd name="connsiteY724" fmla="*/ 1911033 h 6858000"/>
              <a:gd name="connsiteX725" fmla="*/ 16405 w 7467600"/>
              <a:gd name="connsiteY725" fmla="*/ 1803412 h 6858000"/>
              <a:gd name="connsiteX726" fmla="*/ 0 w 7467600"/>
              <a:gd name="connsiteY726" fmla="*/ 1784777 h 6858000"/>
              <a:gd name="connsiteX727" fmla="*/ 0 w 7467600"/>
              <a:gd name="connsiteY727" fmla="*/ 1740082 h 6858000"/>
              <a:gd name="connsiteX728" fmla="*/ 39394 w 7467600"/>
              <a:gd name="connsiteY728" fmla="*/ 1784856 h 6858000"/>
              <a:gd name="connsiteX729" fmla="*/ 135813 w 7467600"/>
              <a:gd name="connsiteY729" fmla="*/ 1888838 h 6858000"/>
              <a:gd name="connsiteX730" fmla="*/ 242575 w 7467600"/>
              <a:gd name="connsiteY730" fmla="*/ 1958841 h 6858000"/>
              <a:gd name="connsiteX731" fmla="*/ 82197 w 7467600"/>
              <a:gd name="connsiteY731" fmla="*/ 1754826 h 6858000"/>
              <a:gd name="connsiteX732" fmla="*/ 0 w 7467600"/>
              <a:gd name="connsiteY732" fmla="*/ 1679650 h 6858000"/>
              <a:gd name="connsiteX733" fmla="*/ 0 w 7467600"/>
              <a:gd name="connsiteY733" fmla="*/ 1602463 h 6858000"/>
              <a:gd name="connsiteX734" fmla="*/ 84689 w 7467600"/>
              <a:gd name="connsiteY734" fmla="*/ 1677442 h 6858000"/>
              <a:gd name="connsiteX735" fmla="*/ 298437 w 7467600"/>
              <a:gd name="connsiteY735" fmla="*/ 1968019 h 6858000"/>
              <a:gd name="connsiteX736" fmla="*/ 227269 w 7467600"/>
              <a:gd name="connsiteY736" fmla="*/ 1114064 h 6858000"/>
              <a:gd name="connsiteX737" fmla="*/ 248003 w 7467600"/>
              <a:gd name="connsiteY737" fmla="*/ 1089613 h 6858000"/>
              <a:gd name="connsiteX738" fmla="*/ 427020 w 7467600"/>
              <a:gd name="connsiteY738" fmla="*/ 1619803 h 6858000"/>
              <a:gd name="connsiteX739" fmla="*/ 340345 w 7467600"/>
              <a:gd name="connsiteY739" fmla="*/ 2027739 h 6858000"/>
              <a:gd name="connsiteX740" fmla="*/ 360865 w 7467600"/>
              <a:gd name="connsiteY740" fmla="*/ 2044827 h 6858000"/>
              <a:gd name="connsiteX741" fmla="*/ 560414 w 7467600"/>
              <a:gd name="connsiteY741" fmla="*/ 2421457 h 6858000"/>
              <a:gd name="connsiteX742" fmla="*/ 1359703 w 7467600"/>
              <a:gd name="connsiteY742" fmla="*/ 2578554 h 6858000"/>
              <a:gd name="connsiteX743" fmla="*/ 1359422 w 7467600"/>
              <a:gd name="connsiteY743" fmla="*/ 2577994 h 6858000"/>
              <a:gd name="connsiteX744" fmla="*/ 828701 w 7467600"/>
              <a:gd name="connsiteY744" fmla="*/ 1839520 h 6858000"/>
              <a:gd name="connsiteX745" fmla="*/ 494427 w 7467600"/>
              <a:gd name="connsiteY745" fmla="*/ 1092333 h 6858000"/>
              <a:gd name="connsiteX746" fmla="*/ 506322 w 7467600"/>
              <a:gd name="connsiteY746" fmla="*/ 1020997 h 6858000"/>
              <a:gd name="connsiteX747" fmla="*/ 4570198 w 7467600"/>
              <a:gd name="connsiteY747" fmla="*/ 978081 h 6858000"/>
              <a:gd name="connsiteX748" fmla="*/ 4523691 w 7467600"/>
              <a:gd name="connsiteY748" fmla="*/ 1127776 h 6858000"/>
              <a:gd name="connsiteX749" fmla="*/ 4509875 w 7467600"/>
              <a:gd name="connsiteY749" fmla="*/ 1167552 h 6858000"/>
              <a:gd name="connsiteX750" fmla="*/ 4478168 w 7467600"/>
              <a:gd name="connsiteY750" fmla="*/ 1260735 h 6858000"/>
              <a:gd name="connsiteX751" fmla="*/ 4409309 w 7467600"/>
              <a:gd name="connsiteY751" fmla="*/ 1666996 h 6858000"/>
              <a:gd name="connsiteX752" fmla="*/ 4370031 w 7467600"/>
              <a:gd name="connsiteY752" fmla="*/ 1955666 h 6858000"/>
              <a:gd name="connsiteX753" fmla="*/ 4570198 w 7467600"/>
              <a:gd name="connsiteY753" fmla="*/ 978081 h 6858000"/>
              <a:gd name="connsiteX754" fmla="*/ 4557898 w 7467600"/>
              <a:gd name="connsiteY754" fmla="*/ 900011 h 6858000"/>
              <a:gd name="connsiteX755" fmla="*/ 4344840 w 7467600"/>
              <a:gd name="connsiteY755" fmla="*/ 1922038 h 6858000"/>
              <a:gd name="connsiteX756" fmla="*/ 4378710 w 7467600"/>
              <a:gd name="connsiteY756" fmla="*/ 1665516 h 6858000"/>
              <a:gd name="connsiteX757" fmla="*/ 4448798 w 7467600"/>
              <a:gd name="connsiteY757" fmla="*/ 1253024 h 6858000"/>
              <a:gd name="connsiteX758" fmla="*/ 4480315 w 7467600"/>
              <a:gd name="connsiteY758" fmla="*/ 1158454 h 6858000"/>
              <a:gd name="connsiteX759" fmla="*/ 4494133 w 7467600"/>
              <a:gd name="connsiteY759" fmla="*/ 1118676 h 6858000"/>
              <a:gd name="connsiteX760" fmla="*/ 4557898 w 7467600"/>
              <a:gd name="connsiteY760" fmla="*/ 900011 h 6858000"/>
              <a:gd name="connsiteX761" fmla="*/ 5870151 w 7467600"/>
              <a:gd name="connsiteY761" fmla="*/ 898890 h 6858000"/>
              <a:gd name="connsiteX762" fmla="*/ 5861335 w 7467600"/>
              <a:gd name="connsiteY762" fmla="*/ 899177 h 6858000"/>
              <a:gd name="connsiteX763" fmla="*/ 5843702 w 7467600"/>
              <a:gd name="connsiteY763" fmla="*/ 899748 h 6858000"/>
              <a:gd name="connsiteX764" fmla="*/ 5651107 w 7467600"/>
              <a:gd name="connsiteY764" fmla="*/ 920306 h 6858000"/>
              <a:gd name="connsiteX765" fmla="*/ 5459407 w 7467600"/>
              <a:gd name="connsiteY765" fmla="*/ 940975 h 6858000"/>
              <a:gd name="connsiteX766" fmla="*/ 5374846 w 7467600"/>
              <a:gd name="connsiteY766" fmla="*/ 941988 h 6858000"/>
              <a:gd name="connsiteX767" fmla="*/ 5256105 w 7467600"/>
              <a:gd name="connsiteY767" fmla="*/ 945632 h 6858000"/>
              <a:gd name="connsiteX768" fmla="*/ 5107071 w 7467600"/>
              <a:gd name="connsiteY768" fmla="*/ 969720 h 6858000"/>
              <a:gd name="connsiteX769" fmla="*/ 4998681 w 7467600"/>
              <a:gd name="connsiteY769" fmla="*/ 988771 h 6858000"/>
              <a:gd name="connsiteX770" fmla="*/ 5870151 w 7467600"/>
              <a:gd name="connsiteY770" fmla="*/ 898890 h 6858000"/>
              <a:gd name="connsiteX771" fmla="*/ 5504425 w 7467600"/>
              <a:gd name="connsiteY771" fmla="*/ 848067 h 6858000"/>
              <a:gd name="connsiteX772" fmla="*/ 4968849 w 7467600"/>
              <a:gd name="connsiteY772" fmla="*/ 962318 h 6858000"/>
              <a:gd name="connsiteX773" fmla="*/ 5104039 w 7467600"/>
              <a:gd name="connsiteY773" fmla="*/ 940634 h 6858000"/>
              <a:gd name="connsiteX774" fmla="*/ 5256311 w 7467600"/>
              <a:gd name="connsiteY774" fmla="*/ 916490 h 6858000"/>
              <a:gd name="connsiteX775" fmla="*/ 5377381 w 7467600"/>
              <a:gd name="connsiteY775" fmla="*/ 912671 h 6858000"/>
              <a:gd name="connsiteX776" fmla="*/ 5460148 w 7467600"/>
              <a:gd name="connsiteY776" fmla="*/ 911442 h 6858000"/>
              <a:gd name="connsiteX777" fmla="*/ 5648971 w 7467600"/>
              <a:gd name="connsiteY777" fmla="*/ 891331 h 6858000"/>
              <a:gd name="connsiteX778" fmla="*/ 5844807 w 7467600"/>
              <a:gd name="connsiteY778" fmla="*/ 870718 h 6858000"/>
              <a:gd name="connsiteX779" fmla="*/ 5862975 w 7467600"/>
              <a:gd name="connsiteY779" fmla="*/ 869756 h 6858000"/>
              <a:gd name="connsiteX780" fmla="*/ 5920887 w 7467600"/>
              <a:gd name="connsiteY780" fmla="*/ 865929 h 6858000"/>
              <a:gd name="connsiteX781" fmla="*/ 5504425 w 7467600"/>
              <a:gd name="connsiteY781" fmla="*/ 848067 h 6858000"/>
              <a:gd name="connsiteX782" fmla="*/ 3607114 w 7467600"/>
              <a:gd name="connsiteY782" fmla="*/ 467441 h 6858000"/>
              <a:gd name="connsiteX783" fmla="*/ 3296242 w 7467600"/>
              <a:gd name="connsiteY783" fmla="*/ 807991 h 6858000"/>
              <a:gd name="connsiteX784" fmla="*/ 3174674 w 7467600"/>
              <a:gd name="connsiteY784" fmla="*/ 919759 h 6858000"/>
              <a:gd name="connsiteX785" fmla="*/ 3042978 w 7467600"/>
              <a:gd name="connsiteY785" fmla="*/ 1054894 h 6858000"/>
              <a:gd name="connsiteX786" fmla="*/ 2968914 w 7467600"/>
              <a:gd name="connsiteY786" fmla="*/ 1133756 h 6858000"/>
              <a:gd name="connsiteX787" fmla="*/ 3103823 w 7467600"/>
              <a:gd name="connsiteY787" fmla="*/ 1026814 h 6858000"/>
              <a:gd name="connsiteX788" fmla="*/ 3607114 w 7467600"/>
              <a:gd name="connsiteY788" fmla="*/ 467441 h 6858000"/>
              <a:gd name="connsiteX789" fmla="*/ 3744487 w 7467600"/>
              <a:gd name="connsiteY789" fmla="*/ 383136 h 6858000"/>
              <a:gd name="connsiteX790" fmla="*/ 3970213 w 7467600"/>
              <a:gd name="connsiteY790" fmla="*/ 995559 h 6858000"/>
              <a:gd name="connsiteX791" fmla="*/ 3744487 w 7467600"/>
              <a:gd name="connsiteY791" fmla="*/ 383136 h 6858000"/>
              <a:gd name="connsiteX792" fmla="*/ 3624562 w 7467600"/>
              <a:gd name="connsiteY792" fmla="*/ 367041 h 6858000"/>
              <a:gd name="connsiteX793" fmla="*/ 3489712 w 7467600"/>
              <a:gd name="connsiteY793" fmla="*/ 485386 h 6858000"/>
              <a:gd name="connsiteX794" fmla="*/ 3182994 w 7467600"/>
              <a:gd name="connsiteY794" fmla="*/ 828265 h 6858000"/>
              <a:gd name="connsiteX795" fmla="*/ 2892114 w 7467600"/>
              <a:gd name="connsiteY795" fmla="*/ 1172635 h 6858000"/>
              <a:gd name="connsiteX796" fmla="*/ 3021459 w 7467600"/>
              <a:gd name="connsiteY796" fmla="*/ 1035385 h 6858000"/>
              <a:gd name="connsiteX797" fmla="*/ 3153873 w 7467600"/>
              <a:gd name="connsiteY797" fmla="*/ 898971 h 6858000"/>
              <a:gd name="connsiteX798" fmla="*/ 3276511 w 7467600"/>
              <a:gd name="connsiteY798" fmla="*/ 786423 h 6858000"/>
              <a:gd name="connsiteX799" fmla="*/ 3584154 w 7467600"/>
              <a:gd name="connsiteY799" fmla="*/ 448218 h 6858000"/>
              <a:gd name="connsiteX800" fmla="*/ 3624562 w 7467600"/>
              <a:gd name="connsiteY800" fmla="*/ 367041 h 6858000"/>
              <a:gd name="connsiteX801" fmla="*/ 3766672 w 7467600"/>
              <a:gd name="connsiteY801" fmla="*/ 359429 h 6858000"/>
              <a:gd name="connsiteX802" fmla="*/ 3996338 w 7467600"/>
              <a:gd name="connsiteY802" fmla="*/ 968237 h 6858000"/>
              <a:gd name="connsiteX803" fmla="*/ 3766672 w 7467600"/>
              <a:gd name="connsiteY803" fmla="*/ 359429 h 6858000"/>
              <a:gd name="connsiteX804" fmla="*/ 5805386 w 7467600"/>
              <a:gd name="connsiteY804" fmla="*/ 239240 h 6858000"/>
              <a:gd name="connsiteX805" fmla="*/ 5736947 w 7467600"/>
              <a:gd name="connsiteY805" fmla="*/ 261367 h 6858000"/>
              <a:gd name="connsiteX806" fmla="*/ 5427012 w 7467600"/>
              <a:gd name="connsiteY806" fmla="*/ 311272 h 6858000"/>
              <a:gd name="connsiteX807" fmla="*/ 5147818 w 7467600"/>
              <a:gd name="connsiteY807" fmla="*/ 322112 h 6858000"/>
              <a:gd name="connsiteX808" fmla="*/ 5060854 w 7467600"/>
              <a:gd name="connsiteY808" fmla="*/ 311882 h 6858000"/>
              <a:gd name="connsiteX809" fmla="*/ 4945989 w 7467600"/>
              <a:gd name="connsiteY809" fmla="*/ 300516 h 6858000"/>
              <a:gd name="connsiteX810" fmla="*/ 5410479 w 7467600"/>
              <a:gd name="connsiteY810" fmla="*/ 348434 h 6858000"/>
              <a:gd name="connsiteX811" fmla="*/ 5805386 w 7467600"/>
              <a:gd name="connsiteY811" fmla="*/ 239240 h 6858000"/>
              <a:gd name="connsiteX812" fmla="*/ 5905192 w 7467600"/>
              <a:gd name="connsiteY812" fmla="*/ 163079 h 6858000"/>
              <a:gd name="connsiteX813" fmla="*/ 5865655 w 7467600"/>
              <a:gd name="connsiteY813" fmla="*/ 171901 h 6858000"/>
              <a:gd name="connsiteX814" fmla="*/ 5259740 w 7467600"/>
              <a:gd name="connsiteY814" fmla="*/ 257013 h 6858000"/>
              <a:gd name="connsiteX815" fmla="*/ 5208466 w 7467600"/>
              <a:gd name="connsiteY815" fmla="*/ 257550 h 6858000"/>
              <a:gd name="connsiteX816" fmla="*/ 4980204 w 7467600"/>
              <a:gd name="connsiteY816" fmla="*/ 271903 h 6858000"/>
              <a:gd name="connsiteX817" fmla="*/ 5068068 w 7467600"/>
              <a:gd name="connsiteY817" fmla="*/ 282244 h 6858000"/>
              <a:gd name="connsiteX818" fmla="*/ 5153231 w 7467600"/>
              <a:gd name="connsiteY818" fmla="*/ 292240 h 6858000"/>
              <a:gd name="connsiteX819" fmla="*/ 5426491 w 7467600"/>
              <a:gd name="connsiteY819" fmla="*/ 281128 h 6858000"/>
              <a:gd name="connsiteX820" fmla="*/ 5731212 w 7467600"/>
              <a:gd name="connsiteY820" fmla="*/ 231951 h 6858000"/>
              <a:gd name="connsiteX821" fmla="*/ 5905192 w 7467600"/>
              <a:gd name="connsiteY821" fmla="*/ 163079 h 6858000"/>
              <a:gd name="connsiteX822" fmla="*/ 5944437 w 7467600"/>
              <a:gd name="connsiteY822" fmla="*/ 113829 h 6858000"/>
              <a:gd name="connsiteX823" fmla="*/ 5825032 w 7467600"/>
              <a:gd name="connsiteY823" fmla="*/ 146405 h 6858000"/>
              <a:gd name="connsiteX824" fmla="*/ 4955599 w 7467600"/>
              <a:gd name="connsiteY824" fmla="*/ 247008 h 6858000"/>
              <a:gd name="connsiteX825" fmla="*/ 5210104 w 7467600"/>
              <a:gd name="connsiteY825" fmla="*/ 228123 h 6858000"/>
              <a:gd name="connsiteX826" fmla="*/ 5261015 w 7467600"/>
              <a:gd name="connsiteY826" fmla="*/ 227087 h 6858000"/>
              <a:gd name="connsiteX827" fmla="*/ 5861181 w 7467600"/>
              <a:gd name="connsiteY827" fmla="*/ 143093 h 6858000"/>
              <a:gd name="connsiteX828" fmla="*/ 5961252 w 7467600"/>
              <a:gd name="connsiteY828" fmla="*/ 114820 h 6858000"/>
              <a:gd name="connsiteX829" fmla="*/ 5944437 w 7467600"/>
              <a:gd name="connsiteY829" fmla="*/ 113829 h 6858000"/>
              <a:gd name="connsiteX830" fmla="*/ 3882765 w 7467600"/>
              <a:gd name="connsiteY830" fmla="*/ 0 h 6858000"/>
              <a:gd name="connsiteX831" fmla="*/ 3995099 w 7467600"/>
              <a:gd name="connsiteY831" fmla="*/ 0 h 6858000"/>
              <a:gd name="connsiteX832" fmla="*/ 4163818 w 7467600"/>
              <a:gd name="connsiteY832" fmla="*/ 234104 h 6858000"/>
              <a:gd name="connsiteX833" fmla="*/ 4172099 w 7467600"/>
              <a:gd name="connsiteY833" fmla="*/ 234207 h 6858000"/>
              <a:gd name="connsiteX834" fmla="*/ 4784282 w 7467600"/>
              <a:gd name="connsiteY834" fmla="*/ 276561 h 6858000"/>
              <a:gd name="connsiteX835" fmla="*/ 4801687 w 7467600"/>
              <a:gd name="connsiteY835" fmla="*/ 267764 h 6858000"/>
              <a:gd name="connsiteX836" fmla="*/ 6082788 w 7467600"/>
              <a:gd name="connsiteY836" fmla="*/ 64119 h 6858000"/>
              <a:gd name="connsiteX837" fmla="*/ 6099442 w 7467600"/>
              <a:gd name="connsiteY837" fmla="*/ 82568 h 6858000"/>
              <a:gd name="connsiteX838" fmla="*/ 4804137 w 7467600"/>
              <a:gd name="connsiteY838" fmla="*/ 320931 h 6858000"/>
              <a:gd name="connsiteX839" fmla="*/ 4227047 w 7467600"/>
              <a:gd name="connsiteY839" fmla="*/ 313415 h 6858000"/>
              <a:gd name="connsiteX840" fmla="*/ 4346041 w 7467600"/>
              <a:gd name="connsiteY840" fmla="*/ 456086 h 6858000"/>
              <a:gd name="connsiteX841" fmla="*/ 4870967 w 7467600"/>
              <a:gd name="connsiteY841" fmla="*/ 963061 h 6858000"/>
              <a:gd name="connsiteX842" fmla="*/ 4889647 w 7467600"/>
              <a:gd name="connsiteY842" fmla="*/ 957147 h 6858000"/>
              <a:gd name="connsiteX843" fmla="*/ 5422504 w 7467600"/>
              <a:gd name="connsiteY843" fmla="*/ 805191 h 6858000"/>
              <a:gd name="connsiteX844" fmla="*/ 6087656 w 7467600"/>
              <a:gd name="connsiteY844" fmla="*/ 826703 h 6858000"/>
              <a:gd name="connsiteX845" fmla="*/ 6058717 w 7467600"/>
              <a:gd name="connsiteY845" fmla="*/ 865992 h 6858000"/>
              <a:gd name="connsiteX846" fmla="*/ 4974153 w 7467600"/>
              <a:gd name="connsiteY846" fmla="*/ 1045456 h 6858000"/>
              <a:gd name="connsiteX847" fmla="*/ 5627835 w 7467600"/>
              <a:gd name="connsiteY847" fmla="*/ 1472077 h 6858000"/>
              <a:gd name="connsiteX848" fmla="*/ 5629817 w 7467600"/>
              <a:gd name="connsiteY848" fmla="*/ 1471412 h 6858000"/>
              <a:gd name="connsiteX849" fmla="*/ 5634124 w 7467600"/>
              <a:gd name="connsiteY849" fmla="*/ 1470572 h 6858000"/>
              <a:gd name="connsiteX850" fmla="*/ 5755832 w 7467600"/>
              <a:gd name="connsiteY850" fmla="*/ 1383886 h 6858000"/>
              <a:gd name="connsiteX851" fmla="*/ 6014186 w 7467600"/>
              <a:gd name="connsiteY851" fmla="*/ 1279799 h 6858000"/>
              <a:gd name="connsiteX852" fmla="*/ 6901619 w 7467600"/>
              <a:gd name="connsiteY852" fmla="*/ 1047874 h 6858000"/>
              <a:gd name="connsiteX853" fmla="*/ 6931566 w 7467600"/>
              <a:gd name="connsiteY853" fmla="*/ 1062034 h 6858000"/>
              <a:gd name="connsiteX854" fmla="*/ 5790982 w 7467600"/>
              <a:gd name="connsiteY854" fmla="*/ 1561380 h 6858000"/>
              <a:gd name="connsiteX855" fmla="*/ 6188971 w 7467600"/>
              <a:gd name="connsiteY855" fmla="*/ 1755168 h 6858000"/>
              <a:gd name="connsiteX856" fmla="*/ 6202446 w 7467600"/>
              <a:gd name="connsiteY856" fmla="*/ 1752268 h 6858000"/>
              <a:gd name="connsiteX857" fmla="*/ 7179560 w 7467600"/>
              <a:gd name="connsiteY857" fmla="*/ 1467551 h 6858000"/>
              <a:gd name="connsiteX858" fmla="*/ 7158730 w 7467600"/>
              <a:gd name="connsiteY858" fmla="*/ 1507835 h 6858000"/>
              <a:gd name="connsiteX859" fmla="*/ 6326959 w 7467600"/>
              <a:gd name="connsiteY859" fmla="*/ 1817686 h 6858000"/>
              <a:gd name="connsiteX860" fmla="*/ 6537433 w 7467600"/>
              <a:gd name="connsiteY860" fmla="*/ 1907790 h 6858000"/>
              <a:gd name="connsiteX861" fmla="*/ 6550221 w 7467600"/>
              <a:gd name="connsiteY861" fmla="*/ 1910729 h 6858000"/>
              <a:gd name="connsiteX862" fmla="*/ 6964438 w 7467600"/>
              <a:gd name="connsiteY862" fmla="*/ 2209505 h 6858000"/>
              <a:gd name="connsiteX863" fmla="*/ 7367862 w 7467600"/>
              <a:gd name="connsiteY863" fmla="*/ 2806833 h 6858000"/>
              <a:gd name="connsiteX864" fmla="*/ 7364329 w 7467600"/>
              <a:gd name="connsiteY864" fmla="*/ 2826907 h 6858000"/>
              <a:gd name="connsiteX865" fmla="*/ 7290545 w 7467600"/>
              <a:gd name="connsiteY865" fmla="*/ 2850663 h 6858000"/>
              <a:gd name="connsiteX866" fmla="*/ 6472036 w 7467600"/>
              <a:gd name="connsiteY866" fmla="*/ 1959003 h 6858000"/>
              <a:gd name="connsiteX867" fmla="*/ 5792897 w 7467600"/>
              <a:gd name="connsiteY867" fmla="*/ 1647747 h 6858000"/>
              <a:gd name="connsiteX868" fmla="*/ 5842751 w 7467600"/>
              <a:gd name="connsiteY868" fmla="*/ 1816112 h 6858000"/>
              <a:gd name="connsiteX869" fmla="*/ 5847424 w 7467600"/>
              <a:gd name="connsiteY869" fmla="*/ 1815776 h 6858000"/>
              <a:gd name="connsiteX870" fmla="*/ 6399821 w 7467600"/>
              <a:gd name="connsiteY870" fmla="*/ 2344799 h 6858000"/>
              <a:gd name="connsiteX871" fmla="*/ 6323232 w 7467600"/>
              <a:gd name="connsiteY871" fmla="*/ 2389634 h 6858000"/>
              <a:gd name="connsiteX872" fmla="*/ 5942958 w 7467600"/>
              <a:gd name="connsiteY872" fmla="*/ 2077708 h 6858000"/>
              <a:gd name="connsiteX873" fmla="*/ 5921559 w 7467600"/>
              <a:gd name="connsiteY873" fmla="*/ 2378596 h 6858000"/>
              <a:gd name="connsiteX874" fmla="*/ 5817651 w 7467600"/>
              <a:gd name="connsiteY874" fmla="*/ 3023919 h 6858000"/>
              <a:gd name="connsiteX875" fmla="*/ 5729634 w 7467600"/>
              <a:gd name="connsiteY875" fmla="*/ 3051849 h 6858000"/>
              <a:gd name="connsiteX876" fmla="*/ 5611018 w 7467600"/>
              <a:gd name="connsiteY876" fmla="*/ 2316769 h 6858000"/>
              <a:gd name="connsiteX877" fmla="*/ 5687608 w 7467600"/>
              <a:gd name="connsiteY877" fmla="*/ 2039972 h 6858000"/>
              <a:gd name="connsiteX878" fmla="*/ 5657554 w 7467600"/>
              <a:gd name="connsiteY878" fmla="*/ 1576445 h 6858000"/>
              <a:gd name="connsiteX879" fmla="*/ 5150475 w 7467600"/>
              <a:gd name="connsiteY879" fmla="*/ 1274012 h 6858000"/>
              <a:gd name="connsiteX880" fmla="*/ 5349142 w 7467600"/>
              <a:gd name="connsiteY880" fmla="*/ 2204405 h 6858000"/>
              <a:gd name="connsiteX881" fmla="*/ 5262214 w 7467600"/>
              <a:gd name="connsiteY881" fmla="*/ 2233836 h 6858000"/>
              <a:gd name="connsiteX882" fmla="*/ 4981539 w 7467600"/>
              <a:gd name="connsiteY882" fmla="*/ 1542201 h 6858000"/>
              <a:gd name="connsiteX883" fmla="*/ 4958461 w 7467600"/>
              <a:gd name="connsiteY883" fmla="*/ 1136957 h 6858000"/>
              <a:gd name="connsiteX884" fmla="*/ 4655015 w 7467600"/>
              <a:gd name="connsiteY884" fmla="*/ 891426 h 6858000"/>
              <a:gd name="connsiteX885" fmla="*/ 4348002 w 7467600"/>
              <a:gd name="connsiteY885" fmla="*/ 2205895 h 6858000"/>
              <a:gd name="connsiteX886" fmla="*/ 4262250 w 7467600"/>
              <a:gd name="connsiteY886" fmla="*/ 2219972 h 6858000"/>
              <a:gd name="connsiteX887" fmla="*/ 4550611 w 7467600"/>
              <a:gd name="connsiteY887" fmla="*/ 817540 h 6858000"/>
              <a:gd name="connsiteX888" fmla="*/ 4564418 w 7467600"/>
              <a:gd name="connsiteY888" fmla="*/ 808293 h 6858000"/>
              <a:gd name="connsiteX889" fmla="*/ 4266388 w 7467600"/>
              <a:gd name="connsiteY889" fmla="*/ 500083 h 6858000"/>
              <a:gd name="connsiteX890" fmla="*/ 4032842 w 7467600"/>
              <a:gd name="connsiteY890" fmla="*/ 211809 h 6858000"/>
              <a:gd name="connsiteX891" fmla="*/ 3882765 w 7467600"/>
              <a:gd name="connsiteY891" fmla="*/ 0 h 6858000"/>
              <a:gd name="connsiteX892" fmla="*/ 3721337 w 7467600"/>
              <a:gd name="connsiteY892" fmla="*/ 0 h 6858000"/>
              <a:gd name="connsiteX893" fmla="*/ 3797544 w 7467600"/>
              <a:gd name="connsiteY893" fmla="*/ 0 h 6858000"/>
              <a:gd name="connsiteX894" fmla="*/ 3775734 w 7467600"/>
              <a:gd name="connsiteY894" fmla="*/ 95131 h 6858000"/>
              <a:gd name="connsiteX895" fmla="*/ 3724807 w 7467600"/>
              <a:gd name="connsiteY895" fmla="*/ 272257 h 6858000"/>
              <a:gd name="connsiteX896" fmla="*/ 3726844 w 7467600"/>
              <a:gd name="connsiteY896" fmla="*/ 282988 h 6858000"/>
              <a:gd name="connsiteX897" fmla="*/ 3742664 w 7467600"/>
              <a:gd name="connsiteY897" fmla="*/ 279918 h 6858000"/>
              <a:gd name="connsiteX898" fmla="*/ 4103910 w 7467600"/>
              <a:gd name="connsiteY898" fmla="*/ 1161917 h 6858000"/>
              <a:gd name="connsiteX899" fmla="*/ 4020269 w 7467600"/>
              <a:gd name="connsiteY899" fmla="*/ 1200406 h 6858000"/>
              <a:gd name="connsiteX900" fmla="*/ 3674882 w 7467600"/>
              <a:gd name="connsiteY900" fmla="*/ 488524 h 6858000"/>
              <a:gd name="connsiteX901" fmla="*/ 3132682 w 7467600"/>
              <a:gd name="connsiteY901" fmla="*/ 1072284 h 6858000"/>
              <a:gd name="connsiteX902" fmla="*/ 2716346 w 7467600"/>
              <a:gd name="connsiteY902" fmla="*/ 1276376 h 6858000"/>
              <a:gd name="connsiteX903" fmla="*/ 2716772 w 7467600"/>
              <a:gd name="connsiteY903" fmla="*/ 1255462 h 6858000"/>
              <a:gd name="connsiteX904" fmla="*/ 3471096 w 7467600"/>
              <a:gd name="connsiteY904" fmla="*/ 437072 h 6858000"/>
              <a:gd name="connsiteX905" fmla="*/ 3639057 w 7467600"/>
              <a:gd name="connsiteY905" fmla="*/ 286334 h 6858000"/>
              <a:gd name="connsiteX906" fmla="*/ 3640309 w 7467600"/>
              <a:gd name="connsiteY906" fmla="*/ 284664 h 6858000"/>
              <a:gd name="connsiteX907" fmla="*/ 3646022 w 7467600"/>
              <a:gd name="connsiteY907" fmla="*/ 276711 h 6858000"/>
              <a:gd name="connsiteX908" fmla="*/ 3707943 w 7467600"/>
              <a:gd name="connsiteY908" fmla="*/ 65958 h 6858000"/>
              <a:gd name="connsiteX909" fmla="*/ 3721337 w 7467600"/>
              <a:gd name="connsiteY909" fmla="*/ 0 h 6858000"/>
              <a:gd name="connsiteX910" fmla="*/ 2867960 w 7467600"/>
              <a:gd name="connsiteY910" fmla="*/ 0 h 6858000"/>
              <a:gd name="connsiteX911" fmla="*/ 2926351 w 7467600"/>
              <a:gd name="connsiteY911" fmla="*/ 0 h 6858000"/>
              <a:gd name="connsiteX912" fmla="*/ 2902823 w 7467600"/>
              <a:gd name="connsiteY912" fmla="*/ 262929 h 6858000"/>
              <a:gd name="connsiteX913" fmla="*/ 2940663 w 7467600"/>
              <a:gd name="connsiteY913" fmla="*/ 140884 h 6858000"/>
              <a:gd name="connsiteX914" fmla="*/ 2947039 w 7467600"/>
              <a:gd name="connsiteY914" fmla="*/ 122524 h 6858000"/>
              <a:gd name="connsiteX915" fmla="*/ 2984316 w 7467600"/>
              <a:gd name="connsiteY915" fmla="*/ 0 h 6858000"/>
              <a:gd name="connsiteX916" fmla="*/ 3016114 w 7467600"/>
              <a:gd name="connsiteY916" fmla="*/ 0 h 6858000"/>
              <a:gd name="connsiteX917" fmla="*/ 2979949 w 7467600"/>
              <a:gd name="connsiteY917" fmla="*/ 119274 h 6858000"/>
              <a:gd name="connsiteX918" fmla="*/ 3023879 w 7467600"/>
              <a:gd name="connsiteY918" fmla="*/ 0 h 6858000"/>
              <a:gd name="connsiteX919" fmla="*/ 3105400 w 7467600"/>
              <a:gd name="connsiteY919" fmla="*/ 0 h 6858000"/>
              <a:gd name="connsiteX920" fmla="*/ 3094669 w 7467600"/>
              <a:gd name="connsiteY920" fmla="*/ 30308 h 6858000"/>
              <a:gd name="connsiteX921" fmla="*/ 2901945 w 7467600"/>
              <a:gd name="connsiteY921" fmla="*/ 466538 h 6858000"/>
              <a:gd name="connsiteX922" fmla="*/ 2815209 w 7467600"/>
              <a:gd name="connsiteY922" fmla="*/ 497361 h 6858000"/>
              <a:gd name="connsiteX923" fmla="*/ 2844845 w 7467600"/>
              <a:gd name="connsiteY923" fmla="*/ 127638 h 6858000"/>
              <a:gd name="connsiteX924" fmla="*/ 2867960 w 7467600"/>
              <a:gd name="connsiteY924" fmla="*/ 0 h 6858000"/>
              <a:gd name="connsiteX925" fmla="*/ 1057230 w 7467600"/>
              <a:gd name="connsiteY925" fmla="*/ 0 h 6858000"/>
              <a:gd name="connsiteX926" fmla="*/ 1111003 w 7467600"/>
              <a:gd name="connsiteY926" fmla="*/ 0 h 6858000"/>
              <a:gd name="connsiteX927" fmla="*/ 1125553 w 7467600"/>
              <a:gd name="connsiteY927" fmla="*/ 52588 h 6858000"/>
              <a:gd name="connsiteX928" fmla="*/ 1304276 w 7467600"/>
              <a:gd name="connsiteY928" fmla="*/ 476275 h 6858000"/>
              <a:gd name="connsiteX929" fmla="*/ 1492066 w 7467600"/>
              <a:gd name="connsiteY929" fmla="*/ 886333 h 6858000"/>
              <a:gd name="connsiteX930" fmla="*/ 1423698 w 7467600"/>
              <a:gd name="connsiteY930" fmla="*/ 710817 h 6858000"/>
              <a:gd name="connsiteX931" fmla="*/ 1357609 w 7467600"/>
              <a:gd name="connsiteY931" fmla="*/ 532892 h 6858000"/>
              <a:gd name="connsiteX932" fmla="*/ 1309550 w 7467600"/>
              <a:gd name="connsiteY932" fmla="*/ 374031 h 6858000"/>
              <a:gd name="connsiteX933" fmla="*/ 1193673 w 7467600"/>
              <a:gd name="connsiteY933" fmla="*/ 49533 h 6858000"/>
              <a:gd name="connsiteX934" fmla="*/ 1164391 w 7467600"/>
              <a:gd name="connsiteY934" fmla="*/ 0 h 6858000"/>
              <a:gd name="connsiteX935" fmla="*/ 1200666 w 7467600"/>
              <a:gd name="connsiteY935" fmla="*/ 0 h 6858000"/>
              <a:gd name="connsiteX936" fmla="*/ 1223408 w 7467600"/>
              <a:gd name="connsiteY936" fmla="*/ 38996 h 6858000"/>
              <a:gd name="connsiteX937" fmla="*/ 1339635 w 7467600"/>
              <a:gd name="connsiteY937" fmla="*/ 365517 h 6858000"/>
              <a:gd name="connsiteX938" fmla="*/ 1387469 w 7467600"/>
              <a:gd name="connsiteY938" fmla="*/ 523079 h 6858000"/>
              <a:gd name="connsiteX939" fmla="*/ 1452685 w 7467600"/>
              <a:gd name="connsiteY939" fmla="*/ 699806 h 6858000"/>
              <a:gd name="connsiteX940" fmla="*/ 1492092 w 7467600"/>
              <a:gd name="connsiteY940" fmla="*/ 800424 h 6858000"/>
              <a:gd name="connsiteX941" fmla="*/ 1455302 w 7467600"/>
              <a:gd name="connsiteY941" fmla="*/ 632913 h 6858000"/>
              <a:gd name="connsiteX942" fmla="*/ 1222336 w 7467600"/>
              <a:gd name="connsiteY942" fmla="*/ 9480 h 6858000"/>
              <a:gd name="connsiteX943" fmla="*/ 1214634 w 7467600"/>
              <a:gd name="connsiteY943" fmla="*/ 0 h 6858000"/>
              <a:gd name="connsiteX944" fmla="*/ 1289827 w 7467600"/>
              <a:gd name="connsiteY944" fmla="*/ 0 h 6858000"/>
              <a:gd name="connsiteX945" fmla="*/ 1321076 w 7467600"/>
              <a:gd name="connsiteY945" fmla="*/ 59722 h 6858000"/>
              <a:gd name="connsiteX946" fmla="*/ 1512579 w 7467600"/>
              <a:gd name="connsiteY946" fmla="*/ 626441 h 6858000"/>
              <a:gd name="connsiteX947" fmla="*/ 1506076 w 7467600"/>
              <a:gd name="connsiteY947" fmla="*/ 1089289 h 6858000"/>
              <a:gd name="connsiteX948" fmla="*/ 1486346 w 7467600"/>
              <a:gd name="connsiteY948" fmla="*/ 1079919 h 6858000"/>
              <a:gd name="connsiteX949" fmla="*/ 1070511 w 7467600"/>
              <a:gd name="connsiteY949" fmla="*/ 48609 h 6858000"/>
              <a:gd name="connsiteX950" fmla="*/ 1057230 w 7467600"/>
              <a:gd name="connsiteY950" fmla="*/ 0 h 6858000"/>
              <a:gd name="connsiteX951" fmla="*/ 43151 w 7467600"/>
              <a:gd name="connsiteY951" fmla="*/ 0 h 6858000"/>
              <a:gd name="connsiteX952" fmla="*/ 95283 w 7467600"/>
              <a:gd name="connsiteY952" fmla="*/ 0 h 6858000"/>
              <a:gd name="connsiteX953" fmla="*/ 300708 w 7467600"/>
              <a:gd name="connsiteY953" fmla="*/ 154571 h 6858000"/>
              <a:gd name="connsiteX954" fmla="*/ 530414 w 7467600"/>
              <a:gd name="connsiteY954" fmla="*/ 354673 h 6858000"/>
              <a:gd name="connsiteX955" fmla="*/ 333785 w 7467600"/>
              <a:gd name="connsiteY955" fmla="*/ 161564 h 6858000"/>
              <a:gd name="connsiteX956" fmla="*/ 147005 w 7467600"/>
              <a:gd name="connsiteY956" fmla="*/ 0 h 6858000"/>
              <a:gd name="connsiteX957" fmla="*/ 272509 w 7467600"/>
              <a:gd name="connsiteY957" fmla="*/ 0 h 6858000"/>
              <a:gd name="connsiteX958" fmla="*/ 326276 w 7467600"/>
              <a:gd name="connsiteY958" fmla="*/ 45847 h 6858000"/>
              <a:gd name="connsiteX959" fmla="*/ 823759 w 7467600"/>
              <a:gd name="connsiteY959" fmla="*/ 574145 h 6858000"/>
              <a:gd name="connsiteX960" fmla="*/ 811254 w 7467600"/>
              <a:gd name="connsiteY960" fmla="*/ 665546 h 6858000"/>
              <a:gd name="connsiteX961" fmla="*/ 154042 w 7467600"/>
              <a:gd name="connsiteY961" fmla="*/ 261522 h 6858000"/>
              <a:gd name="connsiteX962" fmla="*/ 13550 w 7467600"/>
              <a:gd name="connsiteY962" fmla="*/ 158423 h 6858000"/>
              <a:gd name="connsiteX963" fmla="*/ 0 w 7467600"/>
              <a:gd name="connsiteY963" fmla="*/ 146618 h 6858000"/>
              <a:gd name="connsiteX964" fmla="*/ 0 w 7467600"/>
              <a:gd name="connsiteY964" fmla="*/ 59161 h 6858000"/>
              <a:gd name="connsiteX965" fmla="*/ 45427 w 7467600"/>
              <a:gd name="connsiteY965" fmla="*/ 101078 h 6858000"/>
              <a:gd name="connsiteX966" fmla="*/ 630103 w 7467600"/>
              <a:gd name="connsiteY966" fmla="*/ 485885 h 6858000"/>
              <a:gd name="connsiteX967" fmla="*/ 532040 w 7467600"/>
              <a:gd name="connsiteY967" fmla="*/ 399359 h 6858000"/>
              <a:gd name="connsiteX968" fmla="*/ 517618 w 7467600"/>
              <a:gd name="connsiteY968" fmla="*/ 385726 h 6858000"/>
              <a:gd name="connsiteX969" fmla="*/ 285074 w 7467600"/>
              <a:gd name="connsiteY969" fmla="*/ 182755 h 6858000"/>
              <a:gd name="connsiteX970" fmla="*/ 43151 w 7467600"/>
              <a:gd name="connsiteY97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1456157 w 7467600"/>
              <a:gd name="connsiteY91" fmla="*/ 5371404 h 6858000"/>
              <a:gd name="connsiteX92" fmla="*/ 1244432 w 7467600"/>
              <a:gd name="connsiteY92" fmla="*/ 5385601 h 6858000"/>
              <a:gd name="connsiteX93" fmla="*/ 973990 w 7467600"/>
              <a:gd name="connsiteY93" fmla="*/ 5424940 h 6858000"/>
              <a:gd name="connsiteX94" fmla="*/ 1103809 w 7467600"/>
              <a:gd name="connsiteY94" fmla="*/ 5433720 h 6858000"/>
              <a:gd name="connsiteX95" fmla="*/ 1123454 w 7467600"/>
              <a:gd name="connsiteY95" fmla="*/ 5435727 h 6858000"/>
              <a:gd name="connsiteX96" fmla="*/ 1737017 w 7467600"/>
              <a:gd name="connsiteY96" fmla="*/ 5452183 h 6858000"/>
              <a:gd name="connsiteX97" fmla="*/ 1824397 w 7467600"/>
              <a:gd name="connsiteY97" fmla="*/ 5447757 h 6858000"/>
              <a:gd name="connsiteX98" fmla="*/ 2070059 w 7467600"/>
              <a:gd name="connsiteY98" fmla="*/ 5441660 h 6858000"/>
              <a:gd name="connsiteX99" fmla="*/ 1456157 w 7467600"/>
              <a:gd name="connsiteY99" fmla="*/ 5371404 h 6858000"/>
              <a:gd name="connsiteX100" fmla="*/ 4988186 w 7467600"/>
              <a:gd name="connsiteY100" fmla="*/ 5216467 h 6858000"/>
              <a:gd name="connsiteX101" fmla="*/ 4777334 w 7467600"/>
              <a:gd name="connsiteY101" fmla="*/ 5406072 h 6858000"/>
              <a:gd name="connsiteX102" fmla="*/ 4718341 w 7467600"/>
              <a:gd name="connsiteY102" fmla="*/ 5468043 h 6858000"/>
              <a:gd name="connsiteX103" fmla="*/ 4604655 w 7467600"/>
              <a:gd name="connsiteY103" fmla="*/ 5583434 h 6858000"/>
              <a:gd name="connsiteX104" fmla="*/ 4565074 w 7467600"/>
              <a:gd name="connsiteY104" fmla="*/ 5618550 h 6858000"/>
              <a:gd name="connsiteX105" fmla="*/ 4988186 w 7467600"/>
              <a:gd name="connsiteY105" fmla="*/ 5216467 h 6858000"/>
              <a:gd name="connsiteX106" fmla="*/ 4978032 w 7467600"/>
              <a:gd name="connsiteY106" fmla="*/ 5183809 h 6858000"/>
              <a:gd name="connsiteX107" fmla="*/ 4463413 w 7467600"/>
              <a:gd name="connsiteY107" fmla="*/ 5615162 h 6858000"/>
              <a:gd name="connsiteX108" fmla="*/ 4358134 w 7467600"/>
              <a:gd name="connsiteY108" fmla="*/ 5742791 h 6858000"/>
              <a:gd name="connsiteX109" fmla="*/ 4376219 w 7467600"/>
              <a:gd name="connsiteY109" fmla="*/ 5729027 h 6858000"/>
              <a:gd name="connsiteX110" fmla="*/ 4582340 w 7467600"/>
              <a:gd name="connsiteY110" fmla="*/ 5561037 h 6858000"/>
              <a:gd name="connsiteX111" fmla="*/ 4694684 w 7467600"/>
              <a:gd name="connsiteY111" fmla="*/ 5447098 h 6858000"/>
              <a:gd name="connsiteX112" fmla="*/ 4754123 w 7467600"/>
              <a:gd name="connsiteY112" fmla="*/ 5384643 h 6858000"/>
              <a:gd name="connsiteX113" fmla="*/ 4978032 w 7467600"/>
              <a:gd name="connsiteY113" fmla="*/ 5183809 h 6858000"/>
              <a:gd name="connsiteX114" fmla="*/ 1903353 w 7467600"/>
              <a:gd name="connsiteY114" fmla="*/ 5044827 h 6858000"/>
              <a:gd name="connsiteX115" fmla="*/ 1936931 w 7467600"/>
              <a:gd name="connsiteY115" fmla="*/ 5093954 h 6858000"/>
              <a:gd name="connsiteX116" fmla="*/ 2195868 w 7467600"/>
              <a:gd name="connsiteY116" fmla="*/ 5396574 h 6858000"/>
              <a:gd name="connsiteX117" fmla="*/ 2088852 w 7467600"/>
              <a:gd name="connsiteY117" fmla="*/ 5166123 h 6858000"/>
              <a:gd name="connsiteX118" fmla="*/ 1958241 w 7467600"/>
              <a:gd name="connsiteY118" fmla="*/ 5067955 h 6858000"/>
              <a:gd name="connsiteX119" fmla="*/ 1903353 w 7467600"/>
              <a:gd name="connsiteY119" fmla="*/ 5044827 h 6858000"/>
              <a:gd name="connsiteX120" fmla="*/ 1979378 w 7467600"/>
              <a:gd name="connsiteY120" fmla="*/ 4769504 h 6858000"/>
              <a:gd name="connsiteX121" fmla="*/ 2882120 w 7467600"/>
              <a:gd name="connsiteY121" fmla="*/ 5064547 h 6858000"/>
              <a:gd name="connsiteX122" fmla="*/ 2793103 w 7467600"/>
              <a:gd name="connsiteY122" fmla="*/ 5039699 h 6858000"/>
              <a:gd name="connsiteX123" fmla="*/ 2770041 w 7467600"/>
              <a:gd name="connsiteY123" fmla="*/ 5033634 h 6858000"/>
              <a:gd name="connsiteX124" fmla="*/ 1979378 w 7467600"/>
              <a:gd name="connsiteY124" fmla="*/ 4769504 h 6858000"/>
              <a:gd name="connsiteX125" fmla="*/ 1927410 w 7467600"/>
              <a:gd name="connsiteY125" fmla="*/ 4716164 h 6858000"/>
              <a:gd name="connsiteX126" fmla="*/ 1959587 w 7467600"/>
              <a:gd name="connsiteY126" fmla="*/ 4728849 h 6858000"/>
              <a:gd name="connsiteX127" fmla="*/ 2777707 w 7467600"/>
              <a:gd name="connsiteY127" fmla="*/ 5003991 h 6858000"/>
              <a:gd name="connsiteX128" fmla="*/ 2800768 w 7467600"/>
              <a:gd name="connsiteY128" fmla="*/ 5010056 h 6858000"/>
              <a:gd name="connsiteX129" fmla="*/ 2879408 w 7467600"/>
              <a:gd name="connsiteY129" fmla="*/ 5031590 h 6858000"/>
              <a:gd name="connsiteX130" fmla="*/ 2862295 w 7467600"/>
              <a:gd name="connsiteY130" fmla="*/ 5022958 h 6858000"/>
              <a:gd name="connsiteX131" fmla="*/ 2813343 w 7467600"/>
              <a:gd name="connsiteY131" fmla="*/ 4998369 h 6858000"/>
              <a:gd name="connsiteX132" fmla="*/ 2646245 w 7467600"/>
              <a:gd name="connsiteY132" fmla="*/ 4930999 h 6858000"/>
              <a:gd name="connsiteX133" fmla="*/ 1999243 w 7467600"/>
              <a:gd name="connsiteY133" fmla="*/ 4730524 h 6858000"/>
              <a:gd name="connsiteX134" fmla="*/ 1979527 w 7467600"/>
              <a:gd name="connsiteY134" fmla="*/ 4726651 h 6858000"/>
              <a:gd name="connsiteX135" fmla="*/ 1927410 w 7467600"/>
              <a:gd name="connsiteY135" fmla="*/ 4716164 h 6858000"/>
              <a:gd name="connsiteX136" fmla="*/ 1997014 w 7467600"/>
              <a:gd name="connsiteY136" fmla="*/ 4698007 h 6858000"/>
              <a:gd name="connsiteX137" fmla="*/ 2005458 w 7467600"/>
              <a:gd name="connsiteY137" fmla="*/ 4699540 h 6858000"/>
              <a:gd name="connsiteX138" fmla="*/ 2657186 w 7467600"/>
              <a:gd name="connsiteY138" fmla="*/ 4901687 h 6858000"/>
              <a:gd name="connsiteX139" fmla="*/ 2826662 w 7467600"/>
              <a:gd name="connsiteY139" fmla="*/ 4970362 h 6858000"/>
              <a:gd name="connsiteX140" fmla="*/ 2876100 w 7467600"/>
              <a:gd name="connsiteY140" fmla="*/ 4995397 h 6858000"/>
              <a:gd name="connsiteX141" fmla="*/ 3042600 w 7467600"/>
              <a:gd name="connsiteY141" fmla="*/ 5059532 h 6858000"/>
              <a:gd name="connsiteX142" fmla="*/ 1997014 w 7467600"/>
              <a:gd name="connsiteY142" fmla="*/ 4698007 h 6858000"/>
              <a:gd name="connsiteX143" fmla="*/ 2305292 w 7467600"/>
              <a:gd name="connsiteY143" fmla="*/ 4219492 h 6858000"/>
              <a:gd name="connsiteX144" fmla="*/ 3360922 w 7467600"/>
              <a:gd name="connsiteY144" fmla="*/ 4529373 h 6858000"/>
              <a:gd name="connsiteX145" fmla="*/ 3492420 w 7467600"/>
              <a:gd name="connsiteY145" fmla="*/ 4510145 h 6858000"/>
              <a:gd name="connsiteX146" fmla="*/ 3364086 w 7467600"/>
              <a:gd name="connsiteY146" fmla="*/ 4480340 h 6858000"/>
              <a:gd name="connsiteX147" fmla="*/ 3225818 w 7467600"/>
              <a:gd name="connsiteY147" fmla="*/ 4411822 h 6858000"/>
              <a:gd name="connsiteX148" fmla="*/ 3129696 w 7467600"/>
              <a:gd name="connsiteY148" fmla="*/ 4360704 h 6858000"/>
              <a:gd name="connsiteX149" fmla="*/ 2814545 w 7467600"/>
              <a:gd name="connsiteY149" fmla="*/ 4282955 h 6858000"/>
              <a:gd name="connsiteX150" fmla="*/ 2305292 w 7467600"/>
              <a:gd name="connsiteY150" fmla="*/ 4219492 h 6858000"/>
              <a:gd name="connsiteX151" fmla="*/ 2626982 w 7467600"/>
              <a:gd name="connsiteY151" fmla="*/ 4206450 h 6858000"/>
              <a:gd name="connsiteX152" fmla="*/ 2490617 w 7467600"/>
              <a:gd name="connsiteY152" fmla="*/ 4206951 h 6858000"/>
              <a:gd name="connsiteX153" fmla="*/ 2819869 w 7467600"/>
              <a:gd name="connsiteY153" fmla="*/ 4252936 h 6858000"/>
              <a:gd name="connsiteX154" fmla="*/ 3143018 w 7467600"/>
              <a:gd name="connsiteY154" fmla="*/ 4332698 h 6858000"/>
              <a:gd name="connsiteX155" fmla="*/ 3241520 w 7467600"/>
              <a:gd name="connsiteY155" fmla="*/ 4385112 h 6858000"/>
              <a:gd name="connsiteX156" fmla="*/ 3374575 w 7467600"/>
              <a:gd name="connsiteY156" fmla="*/ 4451517 h 6858000"/>
              <a:gd name="connsiteX157" fmla="*/ 3505221 w 7467600"/>
              <a:gd name="connsiteY157" fmla="*/ 4480757 h 6858000"/>
              <a:gd name="connsiteX158" fmla="*/ 2626982 w 7467600"/>
              <a:gd name="connsiteY158" fmla="*/ 4206450 h 6858000"/>
              <a:gd name="connsiteX159" fmla="*/ 1310106 w 7467600"/>
              <a:gd name="connsiteY159" fmla="*/ 3943217 h 6858000"/>
              <a:gd name="connsiteX160" fmla="*/ 854994 w 7467600"/>
              <a:gd name="connsiteY160" fmla="*/ 4399136 h 6858000"/>
              <a:gd name="connsiteX161" fmla="*/ 742462 w 7467600"/>
              <a:gd name="connsiteY161" fmla="*/ 4594648 h 6858000"/>
              <a:gd name="connsiteX162" fmla="*/ 820602 w 7467600"/>
              <a:gd name="connsiteY162" fmla="*/ 4485915 h 6858000"/>
              <a:gd name="connsiteX163" fmla="*/ 878295 w 7467600"/>
              <a:gd name="connsiteY163" fmla="*/ 4403594 h 6858000"/>
              <a:gd name="connsiteX164" fmla="*/ 1240607 w 7467600"/>
              <a:gd name="connsiteY164" fmla="*/ 4010401 h 6858000"/>
              <a:gd name="connsiteX165" fmla="*/ 1310106 w 7467600"/>
              <a:gd name="connsiteY165" fmla="*/ 3943217 h 6858000"/>
              <a:gd name="connsiteX166" fmla="*/ 1423113 w 7467600"/>
              <a:gd name="connsiteY166" fmla="*/ 3874565 h 6858000"/>
              <a:gd name="connsiteX167" fmla="*/ 1260565 w 7467600"/>
              <a:gd name="connsiteY167" fmla="*/ 4031982 h 6858000"/>
              <a:gd name="connsiteX168" fmla="*/ 901900 w 7467600"/>
              <a:gd name="connsiteY168" fmla="*/ 4421236 h 6858000"/>
              <a:gd name="connsiteX169" fmla="*/ 845044 w 7467600"/>
              <a:gd name="connsiteY169" fmla="*/ 4502436 h 6858000"/>
              <a:gd name="connsiteX170" fmla="*/ 685926 w 7467600"/>
              <a:gd name="connsiteY170" fmla="*/ 4703069 h 6858000"/>
              <a:gd name="connsiteX171" fmla="*/ 684248 w 7467600"/>
              <a:gd name="connsiteY171" fmla="*/ 4706721 h 6858000"/>
              <a:gd name="connsiteX172" fmla="*/ 1423113 w 7467600"/>
              <a:gd name="connsiteY172" fmla="*/ 3874565 h 6858000"/>
              <a:gd name="connsiteX173" fmla="*/ 3316479 w 7467600"/>
              <a:gd name="connsiteY173" fmla="*/ 3872136 h 6858000"/>
              <a:gd name="connsiteX174" fmla="*/ 3546806 w 7467600"/>
              <a:gd name="connsiteY174" fmla="*/ 4356139 h 6858000"/>
              <a:gd name="connsiteX175" fmla="*/ 3364433 w 7467600"/>
              <a:gd name="connsiteY175" fmla="*/ 3953121 h 6858000"/>
              <a:gd name="connsiteX176" fmla="*/ 3316479 w 7467600"/>
              <a:gd name="connsiteY176" fmla="*/ 3872136 h 6858000"/>
              <a:gd name="connsiteX177" fmla="*/ 3291335 w 7467600"/>
              <a:gd name="connsiteY177" fmla="*/ 3767420 h 6858000"/>
              <a:gd name="connsiteX178" fmla="*/ 3390805 w 7467600"/>
              <a:gd name="connsiteY178" fmla="*/ 3937163 h 6858000"/>
              <a:gd name="connsiteX179" fmla="*/ 3579062 w 7467600"/>
              <a:gd name="connsiteY179" fmla="*/ 4359040 h 6858000"/>
              <a:gd name="connsiteX180" fmla="*/ 3467355 w 7467600"/>
              <a:gd name="connsiteY180" fmla="*/ 3988130 h 6858000"/>
              <a:gd name="connsiteX181" fmla="*/ 3310753 w 7467600"/>
              <a:gd name="connsiteY181" fmla="*/ 3787140 h 6858000"/>
              <a:gd name="connsiteX182" fmla="*/ 3291335 w 7467600"/>
              <a:gd name="connsiteY182" fmla="*/ 3767420 h 6858000"/>
              <a:gd name="connsiteX183" fmla="*/ 1635889 w 7467600"/>
              <a:gd name="connsiteY183" fmla="*/ 3709494 h 6858000"/>
              <a:gd name="connsiteX184" fmla="*/ 1634800 w 7467600"/>
              <a:gd name="connsiteY184" fmla="*/ 3731111 h 6858000"/>
              <a:gd name="connsiteX185" fmla="*/ 1635889 w 7467600"/>
              <a:gd name="connsiteY185" fmla="*/ 3709494 h 6858000"/>
              <a:gd name="connsiteX186" fmla="*/ 1510397 w 7467600"/>
              <a:gd name="connsiteY186" fmla="*/ 3684705 h 6858000"/>
              <a:gd name="connsiteX187" fmla="*/ 1146550 w 7467600"/>
              <a:gd name="connsiteY187" fmla="*/ 3802012 h 6858000"/>
              <a:gd name="connsiteX188" fmla="*/ 698834 w 7467600"/>
              <a:gd name="connsiteY188" fmla="*/ 3952272 h 6858000"/>
              <a:gd name="connsiteX189" fmla="*/ 34256 w 7467600"/>
              <a:gd name="connsiteY189" fmla="*/ 4347603 h 6858000"/>
              <a:gd name="connsiteX190" fmla="*/ 527241 w 7467600"/>
              <a:gd name="connsiteY190" fmla="*/ 4065078 h 6858000"/>
              <a:gd name="connsiteX191" fmla="*/ 1510397 w 7467600"/>
              <a:gd name="connsiteY191" fmla="*/ 3684705 h 6858000"/>
              <a:gd name="connsiteX192" fmla="*/ 1313114 w 7467600"/>
              <a:gd name="connsiteY192" fmla="*/ 3655216 h 6858000"/>
              <a:gd name="connsiteX193" fmla="*/ 1109304 w 7467600"/>
              <a:gd name="connsiteY193" fmla="*/ 3669030 h 6858000"/>
              <a:gd name="connsiteX194" fmla="*/ 8129 w 7467600"/>
              <a:gd name="connsiteY194" fmla="*/ 4330519 h 6858000"/>
              <a:gd name="connsiteX195" fmla="*/ 687572 w 7467600"/>
              <a:gd name="connsiteY195" fmla="*/ 3925629 h 6858000"/>
              <a:gd name="connsiteX196" fmla="*/ 1138365 w 7467600"/>
              <a:gd name="connsiteY196" fmla="*/ 3774515 h 6858000"/>
              <a:gd name="connsiteX197" fmla="*/ 1505579 w 7467600"/>
              <a:gd name="connsiteY197" fmla="*/ 3655526 h 6858000"/>
              <a:gd name="connsiteX198" fmla="*/ 1313114 w 7467600"/>
              <a:gd name="connsiteY198" fmla="*/ 3655216 h 6858000"/>
              <a:gd name="connsiteX199" fmla="*/ 3655073 w 7467600"/>
              <a:gd name="connsiteY199" fmla="*/ 3650884 h 6858000"/>
              <a:gd name="connsiteX200" fmla="*/ 3989938 w 7467600"/>
              <a:gd name="connsiteY200" fmla="*/ 3991685 h 6858000"/>
              <a:gd name="connsiteX201" fmla="*/ 4393907 w 7467600"/>
              <a:gd name="connsiteY201" fmla="*/ 4261258 h 6858000"/>
              <a:gd name="connsiteX202" fmla="*/ 4648051 w 7467600"/>
              <a:gd name="connsiteY202" fmla="*/ 4374051 h 6858000"/>
              <a:gd name="connsiteX203" fmla="*/ 4383389 w 7467600"/>
              <a:gd name="connsiteY203" fmla="*/ 4184369 h 6858000"/>
              <a:gd name="connsiteX204" fmla="*/ 4165508 w 7467600"/>
              <a:gd name="connsiteY204" fmla="*/ 4035196 h 6858000"/>
              <a:gd name="connsiteX205" fmla="*/ 4068162 w 7467600"/>
              <a:gd name="connsiteY205" fmla="*/ 3953394 h 6858000"/>
              <a:gd name="connsiteX206" fmla="*/ 3981416 w 7467600"/>
              <a:gd name="connsiteY206" fmla="*/ 3880482 h 6858000"/>
              <a:gd name="connsiteX207" fmla="*/ 3800147 w 7467600"/>
              <a:gd name="connsiteY207" fmla="*/ 3749872 h 6858000"/>
              <a:gd name="connsiteX208" fmla="*/ 3655073 w 7467600"/>
              <a:gd name="connsiteY208" fmla="*/ 3650884 h 6858000"/>
              <a:gd name="connsiteX209" fmla="*/ 3670252 w 7467600"/>
              <a:gd name="connsiteY209" fmla="*/ 3622798 h 6858000"/>
              <a:gd name="connsiteX210" fmla="*/ 3817258 w 7467600"/>
              <a:gd name="connsiteY210" fmla="*/ 3723577 h 6858000"/>
              <a:gd name="connsiteX211" fmla="*/ 4000461 w 7467600"/>
              <a:gd name="connsiteY211" fmla="*/ 3855966 h 6858000"/>
              <a:gd name="connsiteX212" fmla="*/ 4088180 w 7467600"/>
              <a:gd name="connsiteY212" fmla="*/ 3929774 h 6858000"/>
              <a:gd name="connsiteX213" fmla="*/ 4184555 w 7467600"/>
              <a:gd name="connsiteY213" fmla="*/ 4010683 h 6858000"/>
              <a:gd name="connsiteX214" fmla="*/ 4399563 w 7467600"/>
              <a:gd name="connsiteY214" fmla="*/ 4158106 h 6858000"/>
              <a:gd name="connsiteX215" fmla="*/ 4684469 w 7467600"/>
              <a:gd name="connsiteY215" fmla="*/ 4364680 h 6858000"/>
              <a:gd name="connsiteX216" fmla="*/ 4690271 w 7467600"/>
              <a:gd name="connsiteY216" fmla="*/ 4370034 h 6858000"/>
              <a:gd name="connsiteX217" fmla="*/ 4136093 w 7467600"/>
              <a:gd name="connsiteY217" fmla="*/ 3858466 h 6858000"/>
              <a:gd name="connsiteX218" fmla="*/ 3670252 w 7467600"/>
              <a:gd name="connsiteY218" fmla="*/ 3622798 h 6858000"/>
              <a:gd name="connsiteX219" fmla="*/ 4440129 w 7467600"/>
              <a:gd name="connsiteY219" fmla="*/ 3448571 h 6858000"/>
              <a:gd name="connsiteX220" fmla="*/ 4856525 w 7467600"/>
              <a:gd name="connsiteY220" fmla="*/ 3915351 h 6858000"/>
              <a:gd name="connsiteX221" fmla="*/ 5059055 w 7467600"/>
              <a:gd name="connsiteY221" fmla="*/ 4108918 h 6858000"/>
              <a:gd name="connsiteX222" fmla="*/ 5290070 w 7467600"/>
              <a:gd name="connsiteY222" fmla="*/ 4263619 h 6858000"/>
              <a:gd name="connsiteX223" fmla="*/ 4834991 w 7467600"/>
              <a:gd name="connsiteY223" fmla="*/ 3830985 h 6858000"/>
              <a:gd name="connsiteX224" fmla="*/ 4440129 w 7467600"/>
              <a:gd name="connsiteY224" fmla="*/ 3448571 h 6858000"/>
              <a:gd name="connsiteX225" fmla="*/ 4441737 w 7467600"/>
              <a:gd name="connsiteY225" fmla="*/ 3399734 h 6858000"/>
              <a:gd name="connsiteX226" fmla="*/ 4431236 w 7467600"/>
              <a:gd name="connsiteY226" fmla="*/ 3400954 h 6858000"/>
              <a:gd name="connsiteX227" fmla="*/ 4557150 w 7467600"/>
              <a:gd name="connsiteY227" fmla="*/ 3510023 h 6858000"/>
              <a:gd name="connsiteX228" fmla="*/ 4856936 w 7467600"/>
              <a:gd name="connsiteY228" fmla="*/ 3809146 h 6858000"/>
              <a:gd name="connsiteX229" fmla="*/ 5111996 w 7467600"/>
              <a:gd name="connsiteY229" fmla="*/ 4065759 h 6858000"/>
              <a:gd name="connsiteX230" fmla="*/ 5388878 w 7467600"/>
              <a:gd name="connsiteY230" fmla="*/ 4300185 h 6858000"/>
              <a:gd name="connsiteX231" fmla="*/ 5425556 w 7467600"/>
              <a:gd name="connsiteY231" fmla="*/ 4308967 h 6858000"/>
              <a:gd name="connsiteX232" fmla="*/ 4943646 w 7467600"/>
              <a:gd name="connsiteY232" fmla="*/ 3822916 h 6858000"/>
              <a:gd name="connsiteX233" fmla="*/ 4594837 w 7467600"/>
              <a:gd name="connsiteY233" fmla="*/ 3532274 h 6858000"/>
              <a:gd name="connsiteX234" fmla="*/ 4441737 w 7467600"/>
              <a:gd name="connsiteY234" fmla="*/ 3399734 h 6858000"/>
              <a:gd name="connsiteX235" fmla="*/ 5425834 w 7467600"/>
              <a:gd name="connsiteY235" fmla="*/ 3162785 h 6858000"/>
              <a:gd name="connsiteX236" fmla="*/ 5401644 w 7467600"/>
              <a:gd name="connsiteY236" fmla="*/ 3617847 h 6858000"/>
              <a:gd name="connsiteX237" fmla="*/ 5467256 w 7467600"/>
              <a:gd name="connsiteY237" fmla="*/ 4175494 h 6858000"/>
              <a:gd name="connsiteX238" fmla="*/ 5448069 w 7467600"/>
              <a:gd name="connsiteY238" fmla="*/ 3567554 h 6858000"/>
              <a:gd name="connsiteX239" fmla="*/ 5425834 w 7467600"/>
              <a:gd name="connsiteY239" fmla="*/ 3162785 h 6858000"/>
              <a:gd name="connsiteX240" fmla="*/ 1318687 w 7467600"/>
              <a:gd name="connsiteY240" fmla="*/ 3113840 h 6858000"/>
              <a:gd name="connsiteX241" fmla="*/ 1066793 w 7467600"/>
              <a:gd name="connsiteY241" fmla="*/ 3212171 h 6858000"/>
              <a:gd name="connsiteX242" fmla="*/ 993319 w 7467600"/>
              <a:gd name="connsiteY242" fmla="*/ 3247648 h 6858000"/>
              <a:gd name="connsiteX243" fmla="*/ 853081 w 7467600"/>
              <a:gd name="connsiteY243" fmla="*/ 3312410 h 6858000"/>
              <a:gd name="connsiteX244" fmla="*/ 805957 w 7467600"/>
              <a:gd name="connsiteY244" fmla="*/ 3330443 h 6858000"/>
              <a:gd name="connsiteX245" fmla="*/ 1318687 w 7467600"/>
              <a:gd name="connsiteY245" fmla="*/ 3113840 h 6858000"/>
              <a:gd name="connsiteX246" fmla="*/ 5453702 w 7467600"/>
              <a:gd name="connsiteY246" fmla="*/ 3090882 h 6858000"/>
              <a:gd name="connsiteX247" fmla="*/ 5480135 w 7467600"/>
              <a:gd name="connsiteY247" fmla="*/ 3565802 h 6858000"/>
              <a:gd name="connsiteX248" fmla="*/ 5499023 w 7467600"/>
              <a:gd name="connsiteY248" fmla="*/ 4166310 h 6858000"/>
              <a:gd name="connsiteX249" fmla="*/ 5547022 w 7467600"/>
              <a:gd name="connsiteY249" fmla="*/ 3607838 h 6858000"/>
              <a:gd name="connsiteX250" fmla="*/ 5515964 w 7467600"/>
              <a:gd name="connsiteY250" fmla="*/ 3378541 h 6858000"/>
              <a:gd name="connsiteX251" fmla="*/ 5453702 w 7467600"/>
              <a:gd name="connsiteY251" fmla="*/ 3090882 h 6858000"/>
              <a:gd name="connsiteX252" fmla="*/ 1238695 w 7467600"/>
              <a:gd name="connsiteY252" fmla="*/ 3076820 h 6858000"/>
              <a:gd name="connsiteX253" fmla="*/ 716371 w 7467600"/>
              <a:gd name="connsiteY253" fmla="*/ 3293249 h 6858000"/>
              <a:gd name="connsiteX254" fmla="*/ 579522 w 7467600"/>
              <a:gd name="connsiteY254" fmla="*/ 3371759 h 6858000"/>
              <a:gd name="connsiteX255" fmla="*/ 600288 w 7467600"/>
              <a:gd name="connsiteY255" fmla="*/ 3365555 h 6858000"/>
              <a:gd name="connsiteX256" fmla="*/ 840692 w 7467600"/>
              <a:gd name="connsiteY256" fmla="*/ 3284921 h 6858000"/>
              <a:gd name="connsiteX257" fmla="*/ 979248 w 7467600"/>
              <a:gd name="connsiteY257" fmla="*/ 3221003 h 6858000"/>
              <a:gd name="connsiteX258" fmla="*/ 1053282 w 7467600"/>
              <a:gd name="connsiteY258" fmla="*/ 3185247 h 6858000"/>
              <a:gd name="connsiteX259" fmla="*/ 1320603 w 7467600"/>
              <a:gd name="connsiteY259" fmla="*/ 3081281 h 6858000"/>
              <a:gd name="connsiteX260" fmla="*/ 1238695 w 7467600"/>
              <a:gd name="connsiteY260" fmla="*/ 3076820 h 6858000"/>
              <a:gd name="connsiteX261" fmla="*/ 5425627 w 7467600"/>
              <a:gd name="connsiteY261" fmla="*/ 2954192 h 6858000"/>
              <a:gd name="connsiteX262" fmla="*/ 5470770 w 7467600"/>
              <a:gd name="connsiteY262" fmla="*/ 3005435 h 6858000"/>
              <a:gd name="connsiteX263" fmla="*/ 5519779 w 7467600"/>
              <a:gd name="connsiteY263" fmla="*/ 4359223 h 6858000"/>
              <a:gd name="connsiteX264" fmla="*/ 5520293 w 7467600"/>
              <a:gd name="connsiteY264" fmla="*/ 4360602 h 6858000"/>
              <a:gd name="connsiteX265" fmla="*/ 5767221 w 7467600"/>
              <a:gd name="connsiteY265" fmla="*/ 4665564 h 6858000"/>
              <a:gd name="connsiteX266" fmla="*/ 6937169 w 7467600"/>
              <a:gd name="connsiteY266" fmla="*/ 4815941 h 6858000"/>
              <a:gd name="connsiteX267" fmla="*/ 6953922 w 7467600"/>
              <a:gd name="connsiteY267" fmla="*/ 4890068 h 6858000"/>
              <a:gd name="connsiteX268" fmla="*/ 6071359 w 7467600"/>
              <a:gd name="connsiteY268" fmla="*/ 4770770 h 6858000"/>
              <a:gd name="connsiteX269" fmla="*/ 6038839 w 7467600"/>
              <a:gd name="connsiteY269" fmla="*/ 4764474 h 6858000"/>
              <a:gd name="connsiteX270" fmla="*/ 6038706 w 7467600"/>
              <a:gd name="connsiteY270" fmla="*/ 4763847 h 6858000"/>
              <a:gd name="connsiteX271" fmla="*/ 6037784 w 7467600"/>
              <a:gd name="connsiteY271" fmla="*/ 4764270 h 6858000"/>
              <a:gd name="connsiteX272" fmla="*/ 6038839 w 7467600"/>
              <a:gd name="connsiteY272" fmla="*/ 4764474 h 6858000"/>
              <a:gd name="connsiteX273" fmla="*/ 6040338 w 7467600"/>
              <a:gd name="connsiteY273" fmla="*/ 4771418 h 6858000"/>
              <a:gd name="connsiteX274" fmla="*/ 6024488 w 7467600"/>
              <a:gd name="connsiteY274" fmla="*/ 4809903 h 6858000"/>
              <a:gd name="connsiteX275" fmla="*/ 5599771 w 7467600"/>
              <a:gd name="connsiteY275" fmla="*/ 5509652 h 6858000"/>
              <a:gd name="connsiteX276" fmla="*/ 5548843 w 7467600"/>
              <a:gd name="connsiteY276" fmla="*/ 5563845 h 6858000"/>
              <a:gd name="connsiteX277" fmla="*/ 5940952 w 7467600"/>
              <a:gd name="connsiteY277" fmla="*/ 6250028 h 6858000"/>
              <a:gd name="connsiteX278" fmla="*/ 6043441 w 7467600"/>
              <a:gd name="connsiteY278" fmla="*/ 6665847 h 6858000"/>
              <a:gd name="connsiteX279" fmla="*/ 6093432 w 7467600"/>
              <a:gd name="connsiteY279" fmla="*/ 6858000 h 6858000"/>
              <a:gd name="connsiteX280" fmla="*/ 6034344 w 7467600"/>
              <a:gd name="connsiteY280" fmla="*/ 6858000 h 6858000"/>
              <a:gd name="connsiteX281" fmla="*/ 6026679 w 7467600"/>
              <a:gd name="connsiteY281" fmla="*/ 6836959 h 6858000"/>
              <a:gd name="connsiteX282" fmla="*/ 5800441 w 7467600"/>
              <a:gd name="connsiteY282" fmla="*/ 6335286 h 6858000"/>
              <a:gd name="connsiteX283" fmla="*/ 5526562 w 7467600"/>
              <a:gd name="connsiteY283" fmla="*/ 5705388 h 6858000"/>
              <a:gd name="connsiteX284" fmla="*/ 5519640 w 7467600"/>
              <a:gd name="connsiteY284" fmla="*/ 5683774 h 6858000"/>
              <a:gd name="connsiteX285" fmla="*/ 5844559 w 7467600"/>
              <a:gd name="connsiteY285" fmla="*/ 6553349 h 6858000"/>
              <a:gd name="connsiteX286" fmla="*/ 5975994 w 7467600"/>
              <a:gd name="connsiteY286" fmla="*/ 6858000 h 6858000"/>
              <a:gd name="connsiteX287" fmla="*/ 5898547 w 7467600"/>
              <a:gd name="connsiteY287" fmla="*/ 6858000 h 6858000"/>
              <a:gd name="connsiteX288" fmla="*/ 5682041 w 7467600"/>
              <a:gd name="connsiteY288" fmla="*/ 6355860 h 6858000"/>
              <a:gd name="connsiteX289" fmla="*/ 5461758 w 7467600"/>
              <a:gd name="connsiteY289" fmla="*/ 5820220 h 6858000"/>
              <a:gd name="connsiteX290" fmla="*/ 5237282 w 7467600"/>
              <a:gd name="connsiteY290" fmla="*/ 6579086 h 6858000"/>
              <a:gd name="connsiteX291" fmla="*/ 5115009 w 7467600"/>
              <a:gd name="connsiteY291" fmla="*/ 6858000 h 6858000"/>
              <a:gd name="connsiteX292" fmla="*/ 5028074 w 7467600"/>
              <a:gd name="connsiteY292" fmla="*/ 6858000 h 6858000"/>
              <a:gd name="connsiteX293" fmla="*/ 5079508 w 7467600"/>
              <a:gd name="connsiteY293" fmla="*/ 6749074 h 6858000"/>
              <a:gd name="connsiteX294" fmla="*/ 5371846 w 7467600"/>
              <a:gd name="connsiteY294" fmla="*/ 5924413 h 6858000"/>
              <a:gd name="connsiteX295" fmla="*/ 5270512 w 7467600"/>
              <a:gd name="connsiteY295" fmla="*/ 6138975 h 6858000"/>
              <a:gd name="connsiteX296" fmla="*/ 5062409 w 7467600"/>
              <a:gd name="connsiteY296" fmla="*/ 6653544 h 6858000"/>
              <a:gd name="connsiteX297" fmla="*/ 5036628 w 7467600"/>
              <a:gd name="connsiteY297" fmla="*/ 6754247 h 6858000"/>
              <a:gd name="connsiteX298" fmla="*/ 5009112 w 7467600"/>
              <a:gd name="connsiteY298" fmla="*/ 6858000 h 6858000"/>
              <a:gd name="connsiteX299" fmla="*/ 4976679 w 7467600"/>
              <a:gd name="connsiteY299" fmla="*/ 6858000 h 6858000"/>
              <a:gd name="connsiteX300" fmla="*/ 5006537 w 7467600"/>
              <a:gd name="connsiteY300" fmla="*/ 6747068 h 6858000"/>
              <a:gd name="connsiteX301" fmla="*/ 5032723 w 7467600"/>
              <a:gd name="connsiteY301" fmla="*/ 6644957 h 6858000"/>
              <a:gd name="connsiteX302" fmla="*/ 5242949 w 7467600"/>
              <a:gd name="connsiteY302" fmla="*/ 6125175 h 6858000"/>
              <a:gd name="connsiteX303" fmla="*/ 5286321 w 7467600"/>
              <a:gd name="connsiteY303" fmla="*/ 6033555 h 6858000"/>
              <a:gd name="connsiteX304" fmla="*/ 5008210 w 7467600"/>
              <a:gd name="connsiteY304" fmla="*/ 6649194 h 6858000"/>
              <a:gd name="connsiteX305" fmla="*/ 4986321 w 7467600"/>
              <a:gd name="connsiteY305" fmla="*/ 6765687 h 6858000"/>
              <a:gd name="connsiteX306" fmla="*/ 4973474 w 7467600"/>
              <a:gd name="connsiteY306" fmla="*/ 6858000 h 6858000"/>
              <a:gd name="connsiteX307" fmla="*/ 4907178 w 7467600"/>
              <a:gd name="connsiteY307" fmla="*/ 6858000 h 6858000"/>
              <a:gd name="connsiteX308" fmla="*/ 4910810 w 7467600"/>
              <a:gd name="connsiteY308" fmla="*/ 6829660 h 6858000"/>
              <a:gd name="connsiteX309" fmla="*/ 4987461 w 7467600"/>
              <a:gd name="connsiteY309" fmla="*/ 6432994 h 6858000"/>
              <a:gd name="connsiteX310" fmla="*/ 5179262 w 7467600"/>
              <a:gd name="connsiteY310" fmla="*/ 6035044 h 6858000"/>
              <a:gd name="connsiteX311" fmla="*/ 4689678 w 7467600"/>
              <a:gd name="connsiteY311" fmla="*/ 6440241 h 6858000"/>
              <a:gd name="connsiteX312" fmla="*/ 4477543 w 7467600"/>
              <a:gd name="connsiteY312" fmla="*/ 6674836 h 6858000"/>
              <a:gd name="connsiteX313" fmla="*/ 4329957 w 7467600"/>
              <a:gd name="connsiteY313" fmla="*/ 6858000 h 6858000"/>
              <a:gd name="connsiteX314" fmla="*/ 4218595 w 7467600"/>
              <a:gd name="connsiteY314" fmla="*/ 6858000 h 6858000"/>
              <a:gd name="connsiteX315" fmla="*/ 4368888 w 7467600"/>
              <a:gd name="connsiteY315" fmla="*/ 6668412 h 6858000"/>
              <a:gd name="connsiteX316" fmla="*/ 4563091 w 7467600"/>
              <a:gd name="connsiteY316" fmla="*/ 6442508 h 6858000"/>
              <a:gd name="connsiteX317" fmla="*/ 5387324 w 7467600"/>
              <a:gd name="connsiteY317" fmla="*/ 5705830 h 6858000"/>
              <a:gd name="connsiteX318" fmla="*/ 5073620 w 7467600"/>
              <a:gd name="connsiteY318" fmla="*/ 5955437 h 6858000"/>
              <a:gd name="connsiteX319" fmla="*/ 4689789 w 7467600"/>
              <a:gd name="connsiteY319" fmla="*/ 6268382 h 6858000"/>
              <a:gd name="connsiteX320" fmla="*/ 4418722 w 7467600"/>
              <a:gd name="connsiteY320" fmla="*/ 6570886 h 6858000"/>
              <a:gd name="connsiteX321" fmla="*/ 4214944 w 7467600"/>
              <a:gd name="connsiteY321" fmla="*/ 6858000 h 6858000"/>
              <a:gd name="connsiteX322" fmla="*/ 4177898 w 7467600"/>
              <a:gd name="connsiteY322" fmla="*/ 6858000 h 6858000"/>
              <a:gd name="connsiteX323" fmla="*/ 4391597 w 7467600"/>
              <a:gd name="connsiteY323" fmla="*/ 6556370 h 6858000"/>
              <a:gd name="connsiteX324" fmla="*/ 4668889 w 7467600"/>
              <a:gd name="connsiteY324" fmla="*/ 6246399 h 6858000"/>
              <a:gd name="connsiteX325" fmla="*/ 5055427 w 7467600"/>
              <a:gd name="connsiteY325" fmla="*/ 5931476 h 6858000"/>
              <a:gd name="connsiteX326" fmla="*/ 5371814 w 7467600"/>
              <a:gd name="connsiteY326" fmla="*/ 5678975 h 6858000"/>
              <a:gd name="connsiteX327" fmla="*/ 4987918 w 7467600"/>
              <a:gd name="connsiteY327" fmla="*/ 5838701 h 6858000"/>
              <a:gd name="connsiteX328" fmla="*/ 4317146 w 7467600"/>
              <a:gd name="connsiteY328" fmla="*/ 6587716 h 6858000"/>
              <a:gd name="connsiteX329" fmla="*/ 4171627 w 7467600"/>
              <a:gd name="connsiteY329" fmla="*/ 6858000 h 6858000"/>
              <a:gd name="connsiteX330" fmla="*/ 4081585 w 7467600"/>
              <a:gd name="connsiteY330" fmla="*/ 6858000 h 6858000"/>
              <a:gd name="connsiteX331" fmla="*/ 4238603 w 7467600"/>
              <a:gd name="connsiteY331" fmla="*/ 6559341 h 6858000"/>
              <a:gd name="connsiteX332" fmla="*/ 4778333 w 7467600"/>
              <a:gd name="connsiteY332" fmla="*/ 5873626 h 6858000"/>
              <a:gd name="connsiteX333" fmla="*/ 5414185 w 7467600"/>
              <a:gd name="connsiteY333" fmla="*/ 5573882 h 6858000"/>
              <a:gd name="connsiteX334" fmla="*/ 5959648 w 7467600"/>
              <a:gd name="connsiteY334" fmla="*/ 4760797 h 6858000"/>
              <a:gd name="connsiteX335" fmla="*/ 5355019 w 7467600"/>
              <a:gd name="connsiteY335" fmla="*/ 4734672 h 6858000"/>
              <a:gd name="connsiteX336" fmla="*/ 5083565 w 7467600"/>
              <a:gd name="connsiteY336" fmla="*/ 5179121 h 6858000"/>
              <a:gd name="connsiteX337" fmla="*/ 4713577 w 7467600"/>
              <a:gd name="connsiteY337" fmla="*/ 5616803 h 6858000"/>
              <a:gd name="connsiteX338" fmla="*/ 3989559 w 7467600"/>
              <a:gd name="connsiteY338" fmla="*/ 6145945 h 6858000"/>
              <a:gd name="connsiteX339" fmla="*/ 3939824 w 7467600"/>
              <a:gd name="connsiteY339" fmla="*/ 6066900 h 6858000"/>
              <a:gd name="connsiteX340" fmla="*/ 4584537 w 7467600"/>
              <a:gd name="connsiteY340" fmla="*/ 5324826 h 6858000"/>
              <a:gd name="connsiteX341" fmla="*/ 5037105 w 7467600"/>
              <a:gd name="connsiteY341" fmla="*/ 5088765 h 6858000"/>
              <a:gd name="connsiteX342" fmla="*/ 5039930 w 7467600"/>
              <a:gd name="connsiteY342" fmla="*/ 5089585 h 6858000"/>
              <a:gd name="connsiteX343" fmla="*/ 5263764 w 7467600"/>
              <a:gd name="connsiteY343" fmla="*/ 4735525 h 6858000"/>
              <a:gd name="connsiteX344" fmla="*/ 4086300 w 7467600"/>
              <a:gd name="connsiteY344" fmla="*/ 4884599 h 6858000"/>
              <a:gd name="connsiteX345" fmla="*/ 4085485 w 7467600"/>
              <a:gd name="connsiteY345" fmla="*/ 4899070 h 6858000"/>
              <a:gd name="connsiteX346" fmla="*/ 3871915 w 7467600"/>
              <a:gd name="connsiteY346" fmla="*/ 5253645 h 6858000"/>
              <a:gd name="connsiteX347" fmla="*/ 3799374 w 7467600"/>
              <a:gd name="connsiteY347" fmla="*/ 5466127 h 6858000"/>
              <a:gd name="connsiteX348" fmla="*/ 3498850 w 7467600"/>
              <a:gd name="connsiteY348" fmla="*/ 6661888 h 6858000"/>
              <a:gd name="connsiteX349" fmla="*/ 3399216 w 7467600"/>
              <a:gd name="connsiteY349" fmla="*/ 6858000 h 6858000"/>
              <a:gd name="connsiteX350" fmla="*/ 3303688 w 7467600"/>
              <a:gd name="connsiteY350" fmla="*/ 6858000 h 6858000"/>
              <a:gd name="connsiteX351" fmla="*/ 3391774 w 7467600"/>
              <a:gd name="connsiteY351" fmla="*/ 6697181 h 6858000"/>
              <a:gd name="connsiteX352" fmla="*/ 3735540 w 7467600"/>
              <a:gd name="connsiteY352" fmla="*/ 5546923 h 6858000"/>
              <a:gd name="connsiteX353" fmla="*/ 3729438 w 7467600"/>
              <a:gd name="connsiteY353" fmla="*/ 5569058 h 6858000"/>
              <a:gd name="connsiteX354" fmla="*/ 3707782 w 7467600"/>
              <a:gd name="connsiteY354" fmla="*/ 5644908 h 6858000"/>
              <a:gd name="connsiteX355" fmla="*/ 3583827 w 7467600"/>
              <a:gd name="connsiteY355" fmla="*/ 6039215 h 6858000"/>
              <a:gd name="connsiteX356" fmla="*/ 3547861 w 7467600"/>
              <a:gd name="connsiteY356" fmla="*/ 6129609 h 6858000"/>
              <a:gd name="connsiteX357" fmla="*/ 3490905 w 7467600"/>
              <a:gd name="connsiteY357" fmla="*/ 6277660 h 6858000"/>
              <a:gd name="connsiteX358" fmla="*/ 3455859 w 7467600"/>
              <a:gd name="connsiteY358" fmla="*/ 6391301 h 6858000"/>
              <a:gd name="connsiteX359" fmla="*/ 3429112 w 7467600"/>
              <a:gd name="connsiteY359" fmla="*/ 6479469 h 6858000"/>
              <a:gd name="connsiteX360" fmla="*/ 3304862 w 7467600"/>
              <a:gd name="connsiteY360" fmla="*/ 6796476 h 6858000"/>
              <a:gd name="connsiteX361" fmla="*/ 3276071 w 7467600"/>
              <a:gd name="connsiteY361" fmla="*/ 6858000 h 6858000"/>
              <a:gd name="connsiteX362" fmla="*/ 3240805 w 7467600"/>
              <a:gd name="connsiteY362" fmla="*/ 6858000 h 6858000"/>
              <a:gd name="connsiteX363" fmla="*/ 3275917 w 7467600"/>
              <a:gd name="connsiteY363" fmla="*/ 6783192 h 6858000"/>
              <a:gd name="connsiteX364" fmla="*/ 3399358 w 7467600"/>
              <a:gd name="connsiteY364" fmla="*/ 6469011 h 6858000"/>
              <a:gd name="connsiteX365" fmla="*/ 3425650 w 7467600"/>
              <a:gd name="connsiteY365" fmla="*/ 6381333 h 6858000"/>
              <a:gd name="connsiteX366" fmla="*/ 3460661 w 7467600"/>
              <a:gd name="connsiteY366" fmla="*/ 6266763 h 6858000"/>
              <a:gd name="connsiteX367" fmla="*/ 3518021 w 7467600"/>
              <a:gd name="connsiteY367" fmla="*/ 6117298 h 6858000"/>
              <a:gd name="connsiteX368" fmla="*/ 3554035 w 7467600"/>
              <a:gd name="connsiteY368" fmla="*/ 6027832 h 6858000"/>
              <a:gd name="connsiteX369" fmla="*/ 3677174 w 7467600"/>
              <a:gd name="connsiteY369" fmla="*/ 5636351 h 6858000"/>
              <a:gd name="connsiteX370" fmla="*/ 3698819 w 7467600"/>
              <a:gd name="connsiteY370" fmla="*/ 5560503 h 6858000"/>
              <a:gd name="connsiteX371" fmla="*/ 3702094 w 7467600"/>
              <a:gd name="connsiteY371" fmla="*/ 5549194 h 6858000"/>
              <a:gd name="connsiteX372" fmla="*/ 3398355 w 7467600"/>
              <a:gd name="connsiteY372" fmla="*/ 6094603 h 6858000"/>
              <a:gd name="connsiteX373" fmla="*/ 3193941 w 7467600"/>
              <a:gd name="connsiteY373" fmla="*/ 6798775 h 6858000"/>
              <a:gd name="connsiteX374" fmla="*/ 3184140 w 7467600"/>
              <a:gd name="connsiteY374" fmla="*/ 6858000 h 6858000"/>
              <a:gd name="connsiteX375" fmla="*/ 3099978 w 7467600"/>
              <a:gd name="connsiteY375" fmla="*/ 6858000 h 6858000"/>
              <a:gd name="connsiteX376" fmla="*/ 3101556 w 7467600"/>
              <a:gd name="connsiteY376" fmla="*/ 6843337 h 6858000"/>
              <a:gd name="connsiteX377" fmla="*/ 3370162 w 7467600"/>
              <a:gd name="connsiteY377" fmla="*/ 5785550 h 6858000"/>
              <a:gd name="connsiteX378" fmla="*/ 3746477 w 7467600"/>
              <a:gd name="connsiteY378" fmla="*/ 5377889 h 6858000"/>
              <a:gd name="connsiteX379" fmla="*/ 3863399 w 7467600"/>
              <a:gd name="connsiteY379" fmla="*/ 5087257 h 6858000"/>
              <a:gd name="connsiteX380" fmla="*/ 3968712 w 7467600"/>
              <a:gd name="connsiteY380" fmla="*/ 4913989 h 6858000"/>
              <a:gd name="connsiteX381" fmla="*/ 2792390 w 7467600"/>
              <a:gd name="connsiteY381" fmla="*/ 5382974 h 6858000"/>
              <a:gd name="connsiteX382" fmla="*/ 2714982 w 7467600"/>
              <a:gd name="connsiteY382" fmla="*/ 5427051 h 6858000"/>
              <a:gd name="connsiteX383" fmla="*/ 2813361 w 7467600"/>
              <a:gd name="connsiteY383" fmla="*/ 6023912 h 6858000"/>
              <a:gd name="connsiteX384" fmla="*/ 2688430 w 7467600"/>
              <a:gd name="connsiteY384" fmla="*/ 6801564 h 6858000"/>
              <a:gd name="connsiteX385" fmla="*/ 2629626 w 7467600"/>
              <a:gd name="connsiteY385" fmla="*/ 6763394 h 6858000"/>
              <a:gd name="connsiteX386" fmla="*/ 2565328 w 7467600"/>
              <a:gd name="connsiteY386" fmla="*/ 5516399 h 6858000"/>
              <a:gd name="connsiteX387" fmla="*/ 1922999 w 7467600"/>
              <a:gd name="connsiteY387" fmla="*/ 5980343 h 6858000"/>
              <a:gd name="connsiteX388" fmla="*/ 1950261 w 7467600"/>
              <a:gd name="connsiteY388" fmla="*/ 6405858 h 6858000"/>
              <a:gd name="connsiteX389" fmla="*/ 2365554 w 7467600"/>
              <a:gd name="connsiteY389" fmla="*/ 6759107 h 6858000"/>
              <a:gd name="connsiteX390" fmla="*/ 2424142 w 7467600"/>
              <a:gd name="connsiteY390" fmla="*/ 6858000 h 6858000"/>
              <a:gd name="connsiteX391" fmla="*/ 2395994 w 7467600"/>
              <a:gd name="connsiteY391" fmla="*/ 6858000 h 6858000"/>
              <a:gd name="connsiteX392" fmla="*/ 2392863 w 7467600"/>
              <a:gd name="connsiteY392" fmla="*/ 6852964 h 6858000"/>
              <a:gd name="connsiteX393" fmla="*/ 2017589 w 7467600"/>
              <a:gd name="connsiteY393" fmla="*/ 6493982 h 6858000"/>
              <a:gd name="connsiteX394" fmla="*/ 2147336 w 7467600"/>
              <a:gd name="connsiteY394" fmla="*/ 6594052 h 6858000"/>
              <a:gd name="connsiteX395" fmla="*/ 2207047 w 7467600"/>
              <a:gd name="connsiteY395" fmla="*/ 6654540 h 6858000"/>
              <a:gd name="connsiteX396" fmla="*/ 2299106 w 7467600"/>
              <a:gd name="connsiteY396" fmla="*/ 6778931 h 6858000"/>
              <a:gd name="connsiteX397" fmla="*/ 2314430 w 7467600"/>
              <a:gd name="connsiteY397" fmla="*/ 6801144 h 6858000"/>
              <a:gd name="connsiteX398" fmla="*/ 2352406 w 7467600"/>
              <a:gd name="connsiteY398" fmla="*/ 6858000 h 6858000"/>
              <a:gd name="connsiteX399" fmla="*/ 2314492 w 7467600"/>
              <a:gd name="connsiteY399" fmla="*/ 6858000 h 6858000"/>
              <a:gd name="connsiteX400" fmla="*/ 2288095 w 7467600"/>
              <a:gd name="connsiteY400" fmla="*/ 6818030 h 6858000"/>
              <a:gd name="connsiteX401" fmla="*/ 2272768 w 7467600"/>
              <a:gd name="connsiteY401" fmla="*/ 6795822 h 6858000"/>
              <a:gd name="connsiteX402" fmla="*/ 2182715 w 7467600"/>
              <a:gd name="connsiteY402" fmla="*/ 6675071 h 6858000"/>
              <a:gd name="connsiteX403" fmla="*/ 2032061 w 7467600"/>
              <a:gd name="connsiteY403" fmla="*/ 6541380 h 6858000"/>
              <a:gd name="connsiteX404" fmla="*/ 2257220 w 7467600"/>
              <a:gd name="connsiteY404" fmla="*/ 6826257 h 6858000"/>
              <a:gd name="connsiteX405" fmla="*/ 2281324 w 7467600"/>
              <a:gd name="connsiteY405" fmla="*/ 6858000 h 6858000"/>
              <a:gd name="connsiteX406" fmla="*/ 2242860 w 7467600"/>
              <a:gd name="connsiteY406" fmla="*/ 6858000 h 6858000"/>
              <a:gd name="connsiteX407" fmla="*/ 2232818 w 7467600"/>
              <a:gd name="connsiteY407" fmla="*/ 6844926 h 6858000"/>
              <a:gd name="connsiteX408" fmla="*/ 1990172 w 7467600"/>
              <a:gd name="connsiteY408" fmla="*/ 6542121 h 6858000"/>
              <a:gd name="connsiteX409" fmla="*/ 2124090 w 7467600"/>
              <a:gd name="connsiteY409" fmla="*/ 6761017 h 6858000"/>
              <a:gd name="connsiteX410" fmla="*/ 2200380 w 7467600"/>
              <a:gd name="connsiteY410" fmla="*/ 6858000 h 6858000"/>
              <a:gd name="connsiteX411" fmla="*/ 2147507 w 7467600"/>
              <a:gd name="connsiteY411" fmla="*/ 6858000 h 6858000"/>
              <a:gd name="connsiteX412" fmla="*/ 2070668 w 7467600"/>
              <a:gd name="connsiteY412" fmla="*/ 6761520 h 6858000"/>
              <a:gd name="connsiteX413" fmla="*/ 1975142 w 7467600"/>
              <a:gd name="connsiteY413" fmla="*/ 6585570 h 6858000"/>
              <a:gd name="connsiteX414" fmla="*/ 2050035 w 7467600"/>
              <a:gd name="connsiteY414" fmla="*/ 6813345 h 6858000"/>
              <a:gd name="connsiteX415" fmla="*/ 2063025 w 7467600"/>
              <a:gd name="connsiteY415" fmla="*/ 6858000 h 6858000"/>
              <a:gd name="connsiteX416" fmla="*/ 2021675 w 7467600"/>
              <a:gd name="connsiteY416" fmla="*/ 6858000 h 6858000"/>
              <a:gd name="connsiteX417" fmla="*/ 2019308 w 7467600"/>
              <a:gd name="connsiteY417" fmla="*/ 6847118 h 6858000"/>
              <a:gd name="connsiteX418" fmla="*/ 1938835 w 7467600"/>
              <a:gd name="connsiteY418" fmla="*/ 6551160 h 6858000"/>
              <a:gd name="connsiteX419" fmla="*/ 1953230 w 7467600"/>
              <a:gd name="connsiteY419" fmla="*/ 6759699 h 6858000"/>
              <a:gd name="connsiteX420" fmla="*/ 1956763 w 7467600"/>
              <a:gd name="connsiteY420" fmla="*/ 6778191 h 6858000"/>
              <a:gd name="connsiteX421" fmla="*/ 1967925 w 7467600"/>
              <a:gd name="connsiteY421" fmla="*/ 6858000 h 6858000"/>
              <a:gd name="connsiteX422" fmla="*/ 1936622 w 7467600"/>
              <a:gd name="connsiteY422" fmla="*/ 6858000 h 6858000"/>
              <a:gd name="connsiteX423" fmla="*/ 1926261 w 7467600"/>
              <a:gd name="connsiteY423" fmla="*/ 6784064 h 6858000"/>
              <a:gd name="connsiteX424" fmla="*/ 1922724 w 7467600"/>
              <a:gd name="connsiteY424" fmla="*/ 6765577 h 6858000"/>
              <a:gd name="connsiteX425" fmla="*/ 1904650 w 7467600"/>
              <a:gd name="connsiteY425" fmla="*/ 6639616 h 6858000"/>
              <a:gd name="connsiteX426" fmla="*/ 1885273 w 7467600"/>
              <a:gd name="connsiteY426" fmla="*/ 6858000 h 6858000"/>
              <a:gd name="connsiteX427" fmla="*/ 1854363 w 7467600"/>
              <a:gd name="connsiteY427" fmla="*/ 6858000 h 6858000"/>
              <a:gd name="connsiteX428" fmla="*/ 1880391 w 7467600"/>
              <a:gd name="connsiteY428" fmla="*/ 6603796 h 6858000"/>
              <a:gd name="connsiteX429" fmla="*/ 1818273 w 7467600"/>
              <a:gd name="connsiteY429" fmla="*/ 6715729 h 6858000"/>
              <a:gd name="connsiteX430" fmla="*/ 1794691 w 7467600"/>
              <a:gd name="connsiteY430" fmla="*/ 6843239 h 6858000"/>
              <a:gd name="connsiteX431" fmla="*/ 1794914 w 7467600"/>
              <a:gd name="connsiteY431" fmla="*/ 6858000 h 6858000"/>
              <a:gd name="connsiteX432" fmla="*/ 1746128 w 7467600"/>
              <a:gd name="connsiteY432" fmla="*/ 6858000 h 6858000"/>
              <a:gd name="connsiteX433" fmla="*/ 1753934 w 7467600"/>
              <a:gd name="connsiteY433" fmla="*/ 6724796 h 6858000"/>
              <a:gd name="connsiteX434" fmla="*/ 1792053 w 7467600"/>
              <a:gd name="connsiteY434" fmla="*/ 6572396 h 6858000"/>
              <a:gd name="connsiteX435" fmla="*/ 1862248 w 7467600"/>
              <a:gd name="connsiteY435" fmla="*/ 6266397 h 6858000"/>
              <a:gd name="connsiteX436" fmla="*/ 1862250 w 7467600"/>
              <a:gd name="connsiteY436" fmla="*/ 6033531 h 6858000"/>
              <a:gd name="connsiteX437" fmla="*/ 1211999 w 7467600"/>
              <a:gd name="connsiteY437" fmla="*/ 6683610 h 6858000"/>
              <a:gd name="connsiteX438" fmla="*/ 1213266 w 7467600"/>
              <a:gd name="connsiteY438" fmla="*/ 6691947 h 6858000"/>
              <a:gd name="connsiteX439" fmla="*/ 1203370 w 7467600"/>
              <a:gd name="connsiteY439" fmla="*/ 6850676 h 6858000"/>
              <a:gd name="connsiteX440" fmla="*/ 1203671 w 7467600"/>
              <a:gd name="connsiteY440" fmla="*/ 6858000 h 6858000"/>
              <a:gd name="connsiteX441" fmla="*/ 1143180 w 7467600"/>
              <a:gd name="connsiteY441" fmla="*/ 6858000 h 6858000"/>
              <a:gd name="connsiteX442" fmla="*/ 1142176 w 7467600"/>
              <a:gd name="connsiteY442" fmla="*/ 6766045 h 6858000"/>
              <a:gd name="connsiteX443" fmla="*/ 1067484 w 7467600"/>
              <a:gd name="connsiteY443" fmla="*/ 6858000 h 6858000"/>
              <a:gd name="connsiteX444" fmla="*/ 953928 w 7467600"/>
              <a:gd name="connsiteY444" fmla="*/ 6858000 h 6858000"/>
              <a:gd name="connsiteX445" fmla="*/ 959715 w 7467600"/>
              <a:gd name="connsiteY445" fmla="*/ 6850185 h 6858000"/>
              <a:gd name="connsiteX446" fmla="*/ 1483788 w 7467600"/>
              <a:gd name="connsiteY446" fmla="*/ 6259174 h 6858000"/>
              <a:gd name="connsiteX447" fmla="*/ 1100671 w 7467600"/>
              <a:gd name="connsiteY447" fmla="*/ 6252137 h 6858000"/>
              <a:gd name="connsiteX448" fmla="*/ 1090144 w 7467600"/>
              <a:gd name="connsiteY448" fmla="*/ 6256748 h 6858000"/>
              <a:gd name="connsiteX449" fmla="*/ 1095872 w 7467600"/>
              <a:gd name="connsiteY449" fmla="*/ 6271892 h 6858000"/>
              <a:gd name="connsiteX450" fmla="*/ 262785 w 7467600"/>
              <a:gd name="connsiteY450" fmla="*/ 6845450 h 6858000"/>
              <a:gd name="connsiteX451" fmla="*/ 209968 w 7467600"/>
              <a:gd name="connsiteY451" fmla="*/ 6770713 h 6858000"/>
              <a:gd name="connsiteX452" fmla="*/ 873460 w 7467600"/>
              <a:gd name="connsiteY452" fmla="*/ 6253768 h 6858000"/>
              <a:gd name="connsiteX453" fmla="*/ 192686 w 7467600"/>
              <a:gd name="connsiteY453" fmla="*/ 5849257 h 6858000"/>
              <a:gd name="connsiteX454" fmla="*/ 4696 w 7467600"/>
              <a:gd name="connsiteY454" fmla="*/ 5697668 h 6858000"/>
              <a:gd name="connsiteX455" fmla="*/ 0 w 7467600"/>
              <a:gd name="connsiteY455" fmla="*/ 5689984 h 6858000"/>
              <a:gd name="connsiteX456" fmla="*/ 0 w 7467600"/>
              <a:gd name="connsiteY456" fmla="*/ 5513472 h 6858000"/>
              <a:gd name="connsiteX457" fmla="*/ 174101 w 7467600"/>
              <a:gd name="connsiteY457" fmla="*/ 5620277 h 6858000"/>
              <a:gd name="connsiteX458" fmla="*/ 891800 w 7467600"/>
              <a:gd name="connsiteY458" fmla="*/ 6036935 h 6858000"/>
              <a:gd name="connsiteX459" fmla="*/ 1072219 w 7467600"/>
              <a:gd name="connsiteY459" fmla="*/ 6169443 h 6858000"/>
              <a:gd name="connsiteX460" fmla="*/ 1074117 w 7467600"/>
              <a:gd name="connsiteY460" fmla="*/ 6170301 h 6858000"/>
              <a:gd name="connsiteX461" fmla="*/ 1083114 w 7467600"/>
              <a:gd name="connsiteY461" fmla="*/ 6174131 h 6858000"/>
              <a:gd name="connsiteX462" fmla="*/ 1543010 w 7467600"/>
              <a:gd name="connsiteY462" fmla="*/ 6191140 h 6858000"/>
              <a:gd name="connsiteX463" fmla="*/ 1551080 w 7467600"/>
              <a:gd name="connsiteY463" fmla="*/ 6195006 h 6858000"/>
              <a:gd name="connsiteX464" fmla="*/ 2345443 w 7467600"/>
              <a:gd name="connsiteY464" fmla="*/ 5549882 h 6858000"/>
              <a:gd name="connsiteX465" fmla="*/ 1721499 w 7467600"/>
              <a:gd name="connsiteY465" fmla="*/ 5599969 h 6858000"/>
              <a:gd name="connsiteX466" fmla="*/ 767716 w 7467600"/>
              <a:gd name="connsiteY466" fmla="*/ 5472768 h 6858000"/>
              <a:gd name="connsiteX467" fmla="*/ 722147 w 7467600"/>
              <a:gd name="connsiteY467" fmla="*/ 5393091 h 6858000"/>
              <a:gd name="connsiteX468" fmla="*/ 1485552 w 7467600"/>
              <a:gd name="connsiteY468" fmla="*/ 5313202 h 6858000"/>
              <a:gd name="connsiteX469" fmla="*/ 2143004 w 7467600"/>
              <a:gd name="connsiteY469" fmla="*/ 5402420 h 6858000"/>
              <a:gd name="connsiteX470" fmla="*/ 1933391 w 7467600"/>
              <a:gd name="connsiteY470" fmla="*/ 5156971 h 6858000"/>
              <a:gd name="connsiteX471" fmla="*/ 1827118 w 7467600"/>
              <a:gd name="connsiteY471" fmla="*/ 4968410 h 6858000"/>
              <a:gd name="connsiteX472" fmla="*/ 1837349 w 7467600"/>
              <a:gd name="connsiteY472" fmla="*/ 4956357 h 6858000"/>
              <a:gd name="connsiteX473" fmla="*/ 2162835 w 7467600"/>
              <a:gd name="connsiteY473" fmla="*/ 5187853 h 6858000"/>
              <a:gd name="connsiteX474" fmla="*/ 2257167 w 7467600"/>
              <a:gd name="connsiteY474" fmla="*/ 5462123 h 6858000"/>
              <a:gd name="connsiteX475" fmla="*/ 2261598 w 7467600"/>
              <a:gd name="connsiteY475" fmla="*/ 5467998 h 6858000"/>
              <a:gd name="connsiteX476" fmla="*/ 2437177 w 7467600"/>
              <a:gd name="connsiteY476" fmla="*/ 5479608 h 6858000"/>
              <a:gd name="connsiteX477" fmla="*/ 2445247 w 7467600"/>
              <a:gd name="connsiteY477" fmla="*/ 5483476 h 6858000"/>
              <a:gd name="connsiteX478" fmla="*/ 2743626 w 7467600"/>
              <a:gd name="connsiteY478" fmla="*/ 5304819 h 6858000"/>
              <a:gd name="connsiteX479" fmla="*/ 3048102 w 7467600"/>
              <a:gd name="connsiteY479" fmla="*/ 5150595 h 6858000"/>
              <a:gd name="connsiteX480" fmla="*/ 1799414 w 7467600"/>
              <a:gd name="connsiteY480" fmla="*/ 4694732 h 6858000"/>
              <a:gd name="connsiteX481" fmla="*/ 1771735 w 7467600"/>
              <a:gd name="connsiteY481" fmla="*/ 4619929 h 6858000"/>
              <a:gd name="connsiteX482" fmla="*/ 3104273 w 7467600"/>
              <a:gd name="connsiteY482" fmla="*/ 5076159 h 6858000"/>
              <a:gd name="connsiteX483" fmla="*/ 3113245 w 7467600"/>
              <a:gd name="connsiteY483" fmla="*/ 5090705 h 6858000"/>
              <a:gd name="connsiteX484" fmla="*/ 3126294 w 7467600"/>
              <a:gd name="connsiteY484" fmla="*/ 5114400 h 6858000"/>
              <a:gd name="connsiteX485" fmla="*/ 3937433 w 7467600"/>
              <a:gd name="connsiteY485" fmla="*/ 4830473 h 6858000"/>
              <a:gd name="connsiteX486" fmla="*/ 3590475 w 7467600"/>
              <a:gd name="connsiteY486" fmla="*/ 4597974 h 6858000"/>
              <a:gd name="connsiteX487" fmla="*/ 3100264 w 7467600"/>
              <a:gd name="connsiteY487" fmla="*/ 4579845 h 6858000"/>
              <a:gd name="connsiteX488" fmla="*/ 2183576 w 7467600"/>
              <a:gd name="connsiteY488" fmla="*/ 4227150 h 6858000"/>
              <a:gd name="connsiteX489" fmla="*/ 2151029 w 7467600"/>
              <a:gd name="connsiteY489" fmla="*/ 4146947 h 6858000"/>
              <a:gd name="connsiteX490" fmla="*/ 3563434 w 7467600"/>
              <a:gd name="connsiteY490" fmla="*/ 4469115 h 6858000"/>
              <a:gd name="connsiteX491" fmla="*/ 3177952 w 7467600"/>
              <a:gd name="connsiteY491" fmla="*/ 3657386 h 6858000"/>
              <a:gd name="connsiteX492" fmla="*/ 3189263 w 7467600"/>
              <a:gd name="connsiteY492" fmla="*/ 3625726 h 6858000"/>
              <a:gd name="connsiteX493" fmla="*/ 3560912 w 7467600"/>
              <a:gd name="connsiteY493" fmla="*/ 4079863 h 6858000"/>
              <a:gd name="connsiteX494" fmla="*/ 3626636 w 7467600"/>
              <a:gd name="connsiteY494" fmla="*/ 4512230 h 6858000"/>
              <a:gd name="connsiteX495" fmla="*/ 3653088 w 7467600"/>
              <a:gd name="connsiteY495" fmla="*/ 4521417 h 6858000"/>
              <a:gd name="connsiteX496" fmla="*/ 3988128 w 7467600"/>
              <a:gd name="connsiteY496" fmla="*/ 4817267 h 6858000"/>
              <a:gd name="connsiteX497" fmla="*/ 4830582 w 7467600"/>
              <a:gd name="connsiteY497" fmla="*/ 4676000 h 6858000"/>
              <a:gd name="connsiteX498" fmla="*/ 4830100 w 7467600"/>
              <a:gd name="connsiteY498" fmla="*/ 4675554 h 6858000"/>
              <a:gd name="connsiteX499" fmla="*/ 4036318 w 7467600"/>
              <a:gd name="connsiteY499" fmla="*/ 4147013 h 6858000"/>
              <a:gd name="connsiteX500" fmla="*/ 3432098 w 7467600"/>
              <a:gd name="connsiteY500" fmla="*/ 3537312 h 6858000"/>
              <a:gd name="connsiteX501" fmla="*/ 3446761 w 7467600"/>
              <a:gd name="connsiteY501" fmla="*/ 3461278 h 6858000"/>
              <a:gd name="connsiteX502" fmla="*/ 4419733 w 7467600"/>
              <a:gd name="connsiteY502" fmla="*/ 3963555 h 6858000"/>
              <a:gd name="connsiteX503" fmla="*/ 4781371 w 7467600"/>
              <a:gd name="connsiteY503" fmla="*/ 4458604 h 6858000"/>
              <a:gd name="connsiteX504" fmla="*/ 4780440 w 7467600"/>
              <a:gd name="connsiteY504" fmla="*/ 4470290 h 6858000"/>
              <a:gd name="connsiteX505" fmla="*/ 4898954 w 7467600"/>
              <a:gd name="connsiteY505" fmla="*/ 4662092 h 6858000"/>
              <a:gd name="connsiteX506" fmla="*/ 4900699 w 7467600"/>
              <a:gd name="connsiteY506" fmla="*/ 4670867 h 6858000"/>
              <a:gd name="connsiteX507" fmla="*/ 5714511 w 7467600"/>
              <a:gd name="connsiteY507" fmla="*/ 4663483 h 6858000"/>
              <a:gd name="connsiteX508" fmla="*/ 5464793 w 7467600"/>
              <a:gd name="connsiteY508" fmla="*/ 4393556 h 6858000"/>
              <a:gd name="connsiteX509" fmla="*/ 5461897 w 7467600"/>
              <a:gd name="connsiteY509" fmla="*/ 4390879 h 6858000"/>
              <a:gd name="connsiteX510" fmla="*/ 4294126 w 7467600"/>
              <a:gd name="connsiteY510" fmla="*/ 3303048 h 6858000"/>
              <a:gd name="connsiteX511" fmla="*/ 4305321 w 7467600"/>
              <a:gd name="connsiteY511" fmla="*/ 3256953 h 6858000"/>
              <a:gd name="connsiteX512" fmla="*/ 4949299 w 7467600"/>
              <a:gd name="connsiteY512" fmla="*/ 3766336 h 6858000"/>
              <a:gd name="connsiteX513" fmla="*/ 5291452 w 7467600"/>
              <a:gd name="connsiteY513" fmla="*/ 4076801 h 6858000"/>
              <a:gd name="connsiteX514" fmla="*/ 5434998 w 7467600"/>
              <a:gd name="connsiteY514" fmla="*/ 4254100 h 6858000"/>
              <a:gd name="connsiteX515" fmla="*/ 5351015 w 7467600"/>
              <a:gd name="connsiteY515" fmla="*/ 3760989 h 6858000"/>
              <a:gd name="connsiteX516" fmla="*/ 5413780 w 7467600"/>
              <a:gd name="connsiteY516" fmla="*/ 2966265 h 6858000"/>
              <a:gd name="connsiteX517" fmla="*/ 5425627 w 7467600"/>
              <a:gd name="connsiteY517" fmla="*/ 2954192 h 6858000"/>
              <a:gd name="connsiteX518" fmla="*/ 6604735 w 7467600"/>
              <a:gd name="connsiteY518" fmla="*/ 2041381 h 6858000"/>
              <a:gd name="connsiteX519" fmla="*/ 7204487 w 7467600"/>
              <a:gd name="connsiteY519" fmla="*/ 2742112 h 6858000"/>
              <a:gd name="connsiteX520" fmla="*/ 7131592 w 7467600"/>
              <a:gd name="connsiteY520" fmla="*/ 2672096 h 6858000"/>
              <a:gd name="connsiteX521" fmla="*/ 6996344 w 7467600"/>
              <a:gd name="connsiteY521" fmla="*/ 2518310 h 6858000"/>
              <a:gd name="connsiteX522" fmla="*/ 6735495 w 7467600"/>
              <a:gd name="connsiteY522" fmla="*/ 2196890 h 6858000"/>
              <a:gd name="connsiteX523" fmla="*/ 6721901 w 7467600"/>
              <a:gd name="connsiteY523" fmla="*/ 2179274 h 6858000"/>
              <a:gd name="connsiteX524" fmla="*/ 6604735 w 7467600"/>
              <a:gd name="connsiteY524" fmla="*/ 2041381 h 6858000"/>
              <a:gd name="connsiteX525" fmla="*/ 6591670 w 7467600"/>
              <a:gd name="connsiteY525" fmla="*/ 1988277 h 6858000"/>
              <a:gd name="connsiteX526" fmla="*/ 6747349 w 7467600"/>
              <a:gd name="connsiteY526" fmla="*/ 2160069 h 6858000"/>
              <a:gd name="connsiteX527" fmla="*/ 6760943 w 7467600"/>
              <a:gd name="connsiteY527" fmla="*/ 2177686 h 6858000"/>
              <a:gd name="connsiteX528" fmla="*/ 7021065 w 7467600"/>
              <a:gd name="connsiteY528" fmla="*/ 2498102 h 6858000"/>
              <a:gd name="connsiteX529" fmla="*/ 7155223 w 7467600"/>
              <a:gd name="connsiteY529" fmla="*/ 2650386 h 6858000"/>
              <a:gd name="connsiteX530" fmla="*/ 7203167 w 7467600"/>
              <a:gd name="connsiteY530" fmla="*/ 2697288 h 6858000"/>
              <a:gd name="connsiteX531" fmla="*/ 6937703 w 7467600"/>
              <a:gd name="connsiteY531" fmla="*/ 2321981 h 6858000"/>
              <a:gd name="connsiteX532" fmla="*/ 6591670 w 7467600"/>
              <a:gd name="connsiteY532" fmla="*/ 1988277 h 6858000"/>
              <a:gd name="connsiteX533" fmla="*/ 5798671 w 7467600"/>
              <a:gd name="connsiteY533" fmla="*/ 1981601 h 6858000"/>
              <a:gd name="connsiteX534" fmla="*/ 5754709 w 7467600"/>
              <a:gd name="connsiteY534" fmla="*/ 2071454 h 6858000"/>
              <a:gd name="connsiteX535" fmla="*/ 5763044 w 7467600"/>
              <a:gd name="connsiteY535" fmla="*/ 2842206 h 6858000"/>
              <a:gd name="connsiteX536" fmla="*/ 5764974 w 7467600"/>
              <a:gd name="connsiteY536" fmla="*/ 2799609 h 6858000"/>
              <a:gd name="connsiteX537" fmla="*/ 5767665 w 7467600"/>
              <a:gd name="connsiteY537" fmla="*/ 2666409 h 6858000"/>
              <a:gd name="connsiteX538" fmla="*/ 5763055 w 7467600"/>
              <a:gd name="connsiteY538" fmla="*/ 2579705 h 6858000"/>
              <a:gd name="connsiteX539" fmla="*/ 5758079 w 7467600"/>
              <a:gd name="connsiteY539" fmla="*/ 2492508 h 6858000"/>
              <a:gd name="connsiteX540" fmla="*/ 5779325 w 7467600"/>
              <a:gd name="connsiteY540" fmla="*/ 2197069 h 6858000"/>
              <a:gd name="connsiteX541" fmla="*/ 5798671 w 7467600"/>
              <a:gd name="connsiteY541" fmla="*/ 1981601 h 6858000"/>
              <a:gd name="connsiteX542" fmla="*/ 5829202 w 7467600"/>
              <a:gd name="connsiteY542" fmla="*/ 1971679 h 6858000"/>
              <a:gd name="connsiteX543" fmla="*/ 5809558 w 7467600"/>
              <a:gd name="connsiteY543" fmla="*/ 2198043 h 6858000"/>
              <a:gd name="connsiteX544" fmla="*/ 5788653 w 7467600"/>
              <a:gd name="connsiteY544" fmla="*/ 2489430 h 6858000"/>
              <a:gd name="connsiteX545" fmla="*/ 5793439 w 7467600"/>
              <a:gd name="connsiteY545" fmla="*/ 2575235 h 6858000"/>
              <a:gd name="connsiteX546" fmla="*/ 5796837 w 7467600"/>
              <a:gd name="connsiteY546" fmla="*/ 2637633 h 6858000"/>
              <a:gd name="connsiteX547" fmla="*/ 5818614 w 7467600"/>
              <a:gd name="connsiteY547" fmla="*/ 2473055 h 6858000"/>
              <a:gd name="connsiteX548" fmla="*/ 5829202 w 7467600"/>
              <a:gd name="connsiteY548" fmla="*/ 1971679 h 6858000"/>
              <a:gd name="connsiteX549" fmla="*/ 5911389 w 7467600"/>
              <a:gd name="connsiteY549" fmla="*/ 1898371 h 6858000"/>
              <a:gd name="connsiteX550" fmla="*/ 6237627 w 7467600"/>
              <a:gd name="connsiteY550" fmla="*/ 2231921 h 6858000"/>
              <a:gd name="connsiteX551" fmla="*/ 5911389 w 7467600"/>
              <a:gd name="connsiteY551" fmla="*/ 1898371 h 6858000"/>
              <a:gd name="connsiteX552" fmla="*/ 6944437 w 7467600"/>
              <a:gd name="connsiteY552" fmla="*/ 1575402 h 6858000"/>
              <a:gd name="connsiteX553" fmla="*/ 6304730 w 7467600"/>
              <a:gd name="connsiteY553" fmla="*/ 1766654 h 6858000"/>
              <a:gd name="connsiteX554" fmla="*/ 6944437 w 7467600"/>
              <a:gd name="connsiteY554" fmla="*/ 1575402 h 6858000"/>
              <a:gd name="connsiteX555" fmla="*/ 7019523 w 7467600"/>
              <a:gd name="connsiteY555" fmla="*/ 1519450 h 6858000"/>
              <a:gd name="connsiteX556" fmla="*/ 6298091 w 7467600"/>
              <a:gd name="connsiteY556" fmla="*/ 1737122 h 6858000"/>
              <a:gd name="connsiteX557" fmla="*/ 7019523 w 7467600"/>
              <a:gd name="connsiteY557" fmla="*/ 1519450 h 6858000"/>
              <a:gd name="connsiteX558" fmla="*/ 2399523 w 7467600"/>
              <a:gd name="connsiteY558" fmla="*/ 1428234 h 6858000"/>
              <a:gd name="connsiteX559" fmla="*/ 2224982 w 7467600"/>
              <a:gd name="connsiteY559" fmla="*/ 1826201 h 6858000"/>
              <a:gd name="connsiteX560" fmla="*/ 2096099 w 7467600"/>
              <a:gd name="connsiteY560" fmla="*/ 2345900 h 6858000"/>
              <a:gd name="connsiteX561" fmla="*/ 2283317 w 7467600"/>
              <a:gd name="connsiteY561" fmla="*/ 1796925 h 6858000"/>
              <a:gd name="connsiteX562" fmla="*/ 2399523 w 7467600"/>
              <a:gd name="connsiteY562" fmla="*/ 1428234 h 6858000"/>
              <a:gd name="connsiteX563" fmla="*/ 2448558 w 7467600"/>
              <a:gd name="connsiteY563" fmla="*/ 1373435 h 6858000"/>
              <a:gd name="connsiteX564" fmla="*/ 2312521 w 7467600"/>
              <a:gd name="connsiteY564" fmla="*/ 1806140 h 6858000"/>
              <a:gd name="connsiteX565" fmla="*/ 2127533 w 7467600"/>
              <a:gd name="connsiteY565" fmla="*/ 2348380 h 6858000"/>
              <a:gd name="connsiteX566" fmla="*/ 2358080 w 7467600"/>
              <a:gd name="connsiteY566" fmla="*/ 1866134 h 6858000"/>
              <a:gd name="connsiteX567" fmla="*/ 2407436 w 7467600"/>
              <a:gd name="connsiteY567" fmla="*/ 1651070 h 6858000"/>
              <a:gd name="connsiteX568" fmla="*/ 2448558 w 7467600"/>
              <a:gd name="connsiteY568" fmla="*/ 1373435 h 6858000"/>
              <a:gd name="connsiteX569" fmla="*/ 278707 w 7467600"/>
              <a:gd name="connsiteY569" fmla="*/ 1352270 h 6858000"/>
              <a:gd name="connsiteX570" fmla="*/ 321570 w 7467600"/>
              <a:gd name="connsiteY570" fmla="*/ 1861610 h 6858000"/>
              <a:gd name="connsiteX571" fmla="*/ 294281 w 7467600"/>
              <a:gd name="connsiteY571" fmla="*/ 1440658 h 6858000"/>
              <a:gd name="connsiteX572" fmla="*/ 278707 w 7467600"/>
              <a:gd name="connsiteY572" fmla="*/ 1352270 h 6858000"/>
              <a:gd name="connsiteX573" fmla="*/ 1423821 w 7467600"/>
              <a:gd name="connsiteY573" fmla="*/ 1351958 h 6858000"/>
              <a:gd name="connsiteX574" fmla="*/ 1638521 w 7467600"/>
              <a:gd name="connsiteY574" fmla="*/ 1908470 h 6858000"/>
              <a:gd name="connsiteX575" fmla="*/ 1754199 w 7467600"/>
              <a:gd name="connsiteY575" fmla="*/ 2149284 h 6858000"/>
              <a:gd name="connsiteX576" fmla="*/ 1908359 w 7467600"/>
              <a:gd name="connsiteY576" fmla="*/ 2364988 h 6858000"/>
              <a:gd name="connsiteX577" fmla="*/ 1647661 w 7467600"/>
              <a:gd name="connsiteY577" fmla="*/ 1825945 h 6858000"/>
              <a:gd name="connsiteX578" fmla="*/ 1423821 w 7467600"/>
              <a:gd name="connsiteY578" fmla="*/ 1351958 h 6858000"/>
              <a:gd name="connsiteX579" fmla="*/ 1431890 w 7467600"/>
              <a:gd name="connsiteY579" fmla="*/ 1306475 h 6858000"/>
              <a:gd name="connsiteX580" fmla="*/ 1507597 w 7467600"/>
              <a:gd name="connsiteY580" fmla="*/ 1446132 h 6858000"/>
              <a:gd name="connsiteX581" fmla="*/ 1674586 w 7467600"/>
              <a:gd name="connsiteY581" fmla="*/ 1813832 h 6858000"/>
              <a:gd name="connsiteX582" fmla="*/ 1815950 w 7467600"/>
              <a:gd name="connsiteY582" fmla="*/ 2128564 h 6858000"/>
              <a:gd name="connsiteX583" fmla="*/ 1984242 w 7467600"/>
              <a:gd name="connsiteY583" fmla="*/ 2430829 h 6858000"/>
              <a:gd name="connsiteX584" fmla="*/ 2014023 w 7467600"/>
              <a:gd name="connsiteY584" fmla="*/ 2450995 h 6858000"/>
              <a:gd name="connsiteX585" fmla="*/ 1747337 w 7467600"/>
              <a:gd name="connsiteY585" fmla="*/ 1855264 h 6858000"/>
              <a:gd name="connsiteX586" fmla="*/ 1533749 w 7467600"/>
              <a:gd name="connsiteY586" fmla="*/ 1478656 h 6858000"/>
              <a:gd name="connsiteX587" fmla="*/ 1431890 w 7467600"/>
              <a:gd name="connsiteY587" fmla="*/ 1306475 h 6858000"/>
              <a:gd name="connsiteX588" fmla="*/ 5052692 w 7467600"/>
              <a:gd name="connsiteY588" fmla="*/ 1292994 h 6858000"/>
              <a:gd name="connsiteX589" fmla="*/ 5200661 w 7467600"/>
              <a:gd name="connsiteY589" fmla="*/ 1635186 h 6858000"/>
              <a:gd name="connsiteX590" fmla="*/ 5297138 w 7467600"/>
              <a:gd name="connsiteY590" fmla="*/ 1906351 h 6858000"/>
              <a:gd name="connsiteX591" fmla="*/ 5052692 w 7467600"/>
              <a:gd name="connsiteY591" fmla="*/ 1292994 h 6858000"/>
              <a:gd name="connsiteX592" fmla="*/ 5009948 w 7467600"/>
              <a:gd name="connsiteY592" fmla="*/ 1273619 h 6858000"/>
              <a:gd name="connsiteX593" fmla="*/ 5121777 w 7467600"/>
              <a:gd name="connsiteY593" fmla="*/ 1654213 h 6858000"/>
              <a:gd name="connsiteX594" fmla="*/ 5293545 w 7467600"/>
              <a:gd name="connsiteY594" fmla="*/ 2072247 h 6858000"/>
              <a:gd name="connsiteX595" fmla="*/ 5294042 w 7467600"/>
              <a:gd name="connsiteY595" fmla="*/ 2065019 h 6858000"/>
              <a:gd name="connsiteX596" fmla="*/ 5171936 w 7467600"/>
              <a:gd name="connsiteY596" fmla="*/ 1647613 h 6858000"/>
              <a:gd name="connsiteX597" fmla="*/ 5009948 w 7467600"/>
              <a:gd name="connsiteY597" fmla="*/ 1273619 h 6858000"/>
              <a:gd name="connsiteX598" fmla="*/ 655236 w 7467600"/>
              <a:gd name="connsiteY598" fmla="*/ 1268632 h 6858000"/>
              <a:gd name="connsiteX599" fmla="*/ 839521 w 7467600"/>
              <a:gd name="connsiteY599" fmla="*/ 1685315 h 6858000"/>
              <a:gd name="connsiteX600" fmla="*/ 1109416 w 7467600"/>
              <a:gd name="connsiteY600" fmla="*/ 2061663 h 6858000"/>
              <a:gd name="connsiteX601" fmla="*/ 1298300 w 7467600"/>
              <a:gd name="connsiteY601" fmla="*/ 2247742 h 6858000"/>
              <a:gd name="connsiteX602" fmla="*/ 1125871 w 7467600"/>
              <a:gd name="connsiteY602" fmla="*/ 1989513 h 6858000"/>
              <a:gd name="connsiteX603" fmla="*/ 981574 w 7467600"/>
              <a:gd name="connsiteY603" fmla="*/ 1783157 h 6858000"/>
              <a:gd name="connsiteX604" fmla="*/ 922198 w 7467600"/>
              <a:gd name="connsiteY604" fmla="*/ 1677437 h 6858000"/>
              <a:gd name="connsiteX605" fmla="*/ 869293 w 7467600"/>
              <a:gd name="connsiteY605" fmla="*/ 1583214 h 6858000"/>
              <a:gd name="connsiteX606" fmla="*/ 751431 w 7467600"/>
              <a:gd name="connsiteY606" fmla="*/ 1405731 h 6858000"/>
              <a:gd name="connsiteX607" fmla="*/ 655236 w 7467600"/>
              <a:gd name="connsiteY607" fmla="*/ 1268632 h 6858000"/>
              <a:gd name="connsiteX608" fmla="*/ 6516292 w 7467600"/>
              <a:gd name="connsiteY608" fmla="*/ 1263064 h 6858000"/>
              <a:gd name="connsiteX609" fmla="*/ 5736320 w 7467600"/>
              <a:gd name="connsiteY609" fmla="*/ 1501803 h 6858000"/>
              <a:gd name="connsiteX610" fmla="*/ 6516292 w 7467600"/>
              <a:gd name="connsiteY610" fmla="*/ 1263064 h 6858000"/>
              <a:gd name="connsiteX611" fmla="*/ 291466 w 7467600"/>
              <a:gd name="connsiteY611" fmla="*/ 1250369 h 6858000"/>
              <a:gd name="connsiteX612" fmla="*/ 323180 w 7467600"/>
              <a:gd name="connsiteY612" fmla="*/ 1435283 h 6858000"/>
              <a:gd name="connsiteX613" fmla="*/ 349381 w 7467600"/>
              <a:gd name="connsiteY613" fmla="*/ 1875041 h 6858000"/>
              <a:gd name="connsiteX614" fmla="*/ 374363 w 7467600"/>
              <a:gd name="connsiteY614" fmla="*/ 1506494 h 6858000"/>
              <a:gd name="connsiteX615" fmla="*/ 302168 w 7467600"/>
              <a:gd name="connsiteY615" fmla="*/ 1274495 h 6858000"/>
              <a:gd name="connsiteX616" fmla="*/ 291466 w 7467600"/>
              <a:gd name="connsiteY616" fmla="*/ 1250369 h 6858000"/>
              <a:gd name="connsiteX617" fmla="*/ 678222 w 7467600"/>
              <a:gd name="connsiteY617" fmla="*/ 1248670 h 6858000"/>
              <a:gd name="connsiteX618" fmla="*/ 775536 w 7467600"/>
              <a:gd name="connsiteY618" fmla="*/ 1388015 h 6858000"/>
              <a:gd name="connsiteX619" fmla="*/ 894529 w 7467600"/>
              <a:gd name="connsiteY619" fmla="*/ 1567739 h 6858000"/>
              <a:gd name="connsiteX620" fmla="*/ 948000 w 7467600"/>
              <a:gd name="connsiteY620" fmla="*/ 1663088 h 6858000"/>
              <a:gd name="connsiteX621" fmla="*/ 1006812 w 7467600"/>
              <a:gd name="connsiteY621" fmla="*/ 1767683 h 6858000"/>
              <a:gd name="connsiteX622" fmla="*/ 1149133 w 7467600"/>
              <a:gd name="connsiteY622" fmla="*/ 1971513 h 6858000"/>
              <a:gd name="connsiteX623" fmla="*/ 1333952 w 7467600"/>
              <a:gd name="connsiteY623" fmla="*/ 2251620 h 6858000"/>
              <a:gd name="connsiteX624" fmla="*/ 1337329 w 7467600"/>
              <a:gd name="connsiteY624" fmla="*/ 2258350 h 6858000"/>
              <a:gd name="connsiteX625" fmla="*/ 1014726 w 7467600"/>
              <a:gd name="connsiteY625" fmla="*/ 1615556 h 6858000"/>
              <a:gd name="connsiteX626" fmla="*/ 678222 w 7467600"/>
              <a:gd name="connsiteY626" fmla="*/ 1248670 h 6858000"/>
              <a:gd name="connsiteX627" fmla="*/ 6691602 w 7467600"/>
              <a:gd name="connsiteY627" fmla="*/ 1140573 h 6858000"/>
              <a:gd name="connsiteX628" fmla="*/ 6571100 w 7467600"/>
              <a:gd name="connsiteY628" fmla="*/ 1183662 h 6858000"/>
              <a:gd name="connsiteX629" fmla="*/ 6241687 w 7467600"/>
              <a:gd name="connsiteY629" fmla="*/ 1257600 h 6858000"/>
              <a:gd name="connsiteX630" fmla="*/ 5693009 w 7467600"/>
              <a:gd name="connsiteY630" fmla="*/ 1478256 h 6858000"/>
              <a:gd name="connsiteX631" fmla="*/ 6548420 w 7467600"/>
              <a:gd name="connsiteY631" fmla="*/ 1214599 h 6858000"/>
              <a:gd name="connsiteX632" fmla="*/ 6605473 w 7467600"/>
              <a:gd name="connsiteY632" fmla="*/ 1184686 h 6858000"/>
              <a:gd name="connsiteX633" fmla="*/ 6691602 w 7467600"/>
              <a:gd name="connsiteY633" fmla="*/ 1140573 h 6858000"/>
              <a:gd name="connsiteX634" fmla="*/ 4002475 w 7467600"/>
              <a:gd name="connsiteY634" fmla="*/ 1037802 h 6858000"/>
              <a:gd name="connsiteX635" fmla="*/ 4000324 w 7467600"/>
              <a:gd name="connsiteY635" fmla="*/ 1039362 h 6858000"/>
              <a:gd name="connsiteX636" fmla="*/ 4002862 w 7467600"/>
              <a:gd name="connsiteY636" fmla="*/ 1042866 h 6858000"/>
              <a:gd name="connsiteX637" fmla="*/ 4002475 w 7467600"/>
              <a:gd name="connsiteY637" fmla="*/ 1037802 h 6858000"/>
              <a:gd name="connsiteX638" fmla="*/ 506322 w 7467600"/>
              <a:gd name="connsiteY638" fmla="*/ 1020997 h 6858000"/>
              <a:gd name="connsiteX639" fmla="*/ 533068 w 7467600"/>
              <a:gd name="connsiteY639" fmla="*/ 1029409 h 6858000"/>
              <a:gd name="connsiteX640" fmla="*/ 1232525 w 7467600"/>
              <a:gd name="connsiteY640" fmla="*/ 1804675 h 6858000"/>
              <a:gd name="connsiteX641" fmla="*/ 1388858 w 7467600"/>
              <a:gd name="connsiteY641" fmla="*/ 2368011 h 6858000"/>
              <a:gd name="connsiteX642" fmla="*/ 1384098 w 7467600"/>
              <a:gd name="connsiteY642" fmla="*/ 2378125 h 6858000"/>
              <a:gd name="connsiteX643" fmla="*/ 1425393 w 7467600"/>
              <a:gd name="connsiteY643" fmla="*/ 2589124 h 6858000"/>
              <a:gd name="connsiteX644" fmla="*/ 1424001 w 7467600"/>
              <a:gd name="connsiteY644" fmla="*/ 2597541 h 6858000"/>
              <a:gd name="connsiteX645" fmla="*/ 2152729 w 7467600"/>
              <a:gd name="connsiteY645" fmla="*/ 2864487 h 6858000"/>
              <a:gd name="connsiteX646" fmla="*/ 2020609 w 7467600"/>
              <a:gd name="connsiteY646" fmla="*/ 2539671 h 6858000"/>
              <a:gd name="connsiteX647" fmla="*/ 2018920 w 7467600"/>
              <a:gd name="connsiteY647" fmla="*/ 2536309 h 6858000"/>
              <a:gd name="connsiteX648" fmla="*/ 1342441 w 7467600"/>
              <a:gd name="connsiteY648" fmla="*/ 1173017 h 6858000"/>
              <a:gd name="connsiteX649" fmla="*/ 1367925 w 7467600"/>
              <a:gd name="connsiteY649" fmla="*/ 1135648 h 6858000"/>
              <a:gd name="connsiteX650" fmla="*/ 1771401 w 7467600"/>
              <a:gd name="connsiteY650" fmla="*/ 1806673 h 6858000"/>
              <a:gd name="connsiteX651" fmla="*/ 1972385 w 7467600"/>
              <a:gd name="connsiteY651" fmla="*/ 2198735 h 6858000"/>
              <a:gd name="connsiteX652" fmla="*/ 2040892 w 7467600"/>
              <a:gd name="connsiteY652" fmla="*/ 2405205 h 6858000"/>
              <a:gd name="connsiteX653" fmla="*/ 2131689 w 7467600"/>
              <a:gd name="connsiteY653" fmla="*/ 1936926 h 6858000"/>
              <a:gd name="connsiteX654" fmla="*/ 2454820 w 7467600"/>
              <a:gd name="connsiteY654" fmla="*/ 1248808 h 6858000"/>
              <a:gd name="connsiteX655" fmla="*/ 2492512 w 7467600"/>
              <a:gd name="connsiteY655" fmla="*/ 1302920 h 6858000"/>
              <a:gd name="connsiteX656" fmla="*/ 2081216 w 7467600"/>
              <a:gd name="connsiteY656" fmla="*/ 2527513 h 6858000"/>
              <a:gd name="connsiteX657" fmla="*/ 2081211 w 7467600"/>
              <a:gd name="connsiteY657" fmla="*/ 2528916 h 6858000"/>
              <a:gd name="connsiteX658" fmla="*/ 2199067 w 7467600"/>
              <a:gd name="connsiteY658" fmla="*/ 2884061 h 6858000"/>
              <a:gd name="connsiteX659" fmla="*/ 3192586 w 7467600"/>
              <a:gd name="connsiteY659" fmla="*/ 3411496 h 6858000"/>
              <a:gd name="connsiteX660" fmla="*/ 3182620 w 7467600"/>
              <a:gd name="connsiteY660" fmla="*/ 3483279 h 6858000"/>
              <a:gd name="connsiteX661" fmla="*/ 2435119 w 7467600"/>
              <a:gd name="connsiteY661" fmla="*/ 3080173 h 6858000"/>
              <a:gd name="connsiteX662" fmla="*/ 2410152 w 7467600"/>
              <a:gd name="connsiteY662" fmla="*/ 3063751 h 6858000"/>
              <a:gd name="connsiteX663" fmla="*/ 2408099 w 7467600"/>
              <a:gd name="connsiteY663" fmla="*/ 3064403 h 6858000"/>
              <a:gd name="connsiteX664" fmla="*/ 2407218 w 7467600"/>
              <a:gd name="connsiteY664" fmla="*/ 3070324 h 6858000"/>
              <a:gd name="connsiteX665" fmla="*/ 2380138 w 7467600"/>
              <a:gd name="connsiteY665" fmla="*/ 3099341 h 6858000"/>
              <a:gd name="connsiteX666" fmla="*/ 1765923 w 7467600"/>
              <a:gd name="connsiteY666" fmla="*/ 3581043 h 6858000"/>
              <a:gd name="connsiteX667" fmla="*/ 1702258 w 7467600"/>
              <a:gd name="connsiteY667" fmla="*/ 3612286 h 6858000"/>
              <a:gd name="connsiteX668" fmla="*/ 1538370 w 7467600"/>
              <a:gd name="connsiteY668" fmla="*/ 3811804 h 6858000"/>
              <a:gd name="connsiteX669" fmla="*/ 542867 w 7467600"/>
              <a:gd name="connsiteY669" fmla="*/ 4944092 h 6858000"/>
              <a:gd name="connsiteX670" fmla="*/ 515800 w 7467600"/>
              <a:gd name="connsiteY670" fmla="*/ 4862180 h 6858000"/>
              <a:gd name="connsiteX671" fmla="*/ 909145 w 7467600"/>
              <a:gd name="connsiteY671" fmla="*/ 4199225 h 6858000"/>
              <a:gd name="connsiteX672" fmla="*/ 1214067 w 7467600"/>
              <a:gd name="connsiteY672" fmla="*/ 3908561 h 6858000"/>
              <a:gd name="connsiteX673" fmla="*/ 640967 w 7467600"/>
              <a:gd name="connsiteY673" fmla="*/ 4105601 h 6858000"/>
              <a:gd name="connsiteX674" fmla="*/ 112563 w 7467600"/>
              <a:gd name="connsiteY674" fmla="*/ 4396952 h 6858000"/>
              <a:gd name="connsiteX675" fmla="*/ 0 w 7467600"/>
              <a:gd name="connsiteY675" fmla="*/ 4466006 h 6858000"/>
              <a:gd name="connsiteX676" fmla="*/ 0 w 7467600"/>
              <a:gd name="connsiteY676" fmla="*/ 4233763 h 6858000"/>
              <a:gd name="connsiteX677" fmla="*/ 36881 w 7467600"/>
              <a:gd name="connsiteY677" fmla="*/ 4200118 h 6858000"/>
              <a:gd name="connsiteX678" fmla="*/ 910534 w 7467600"/>
              <a:gd name="connsiteY678" fmla="*/ 3629753 h 6858000"/>
              <a:gd name="connsiteX679" fmla="*/ 1578717 w 7467600"/>
              <a:gd name="connsiteY679" fmla="*/ 3575982 h 6858000"/>
              <a:gd name="connsiteX680" fmla="*/ 2338780 w 7467600"/>
              <a:gd name="connsiteY680" fmla="*/ 3033725 h 6858000"/>
              <a:gd name="connsiteX681" fmla="*/ 1807991 w 7467600"/>
              <a:gd name="connsiteY681" fmla="*/ 2807184 h 6858000"/>
              <a:gd name="connsiteX682" fmla="*/ 1416358 w 7467600"/>
              <a:gd name="connsiteY682" fmla="*/ 3112571 h 6858000"/>
              <a:gd name="connsiteX683" fmla="*/ 939066 w 7467600"/>
              <a:gd name="connsiteY683" fmla="*/ 3378798 h 6858000"/>
              <a:gd name="connsiteX684" fmla="*/ 115099 w 7467600"/>
              <a:gd name="connsiteY684" fmla="*/ 3607650 h 6858000"/>
              <a:gd name="connsiteX685" fmla="*/ 97284 w 7467600"/>
              <a:gd name="connsiteY685" fmla="*/ 3520393 h 6858000"/>
              <a:gd name="connsiteX686" fmla="*/ 922050 w 7467600"/>
              <a:gd name="connsiteY686" fmla="*/ 3074867 h 6858000"/>
              <a:gd name="connsiteX687" fmla="*/ 1405265 w 7467600"/>
              <a:gd name="connsiteY687" fmla="*/ 3016319 h 6858000"/>
              <a:gd name="connsiteX688" fmla="*/ 1407512 w 7467600"/>
              <a:gd name="connsiteY688" fmla="*/ 3018001 h 6858000"/>
              <a:gd name="connsiteX689" fmla="*/ 1726266 w 7467600"/>
              <a:gd name="connsiteY689" fmla="*/ 2777274 h 6858000"/>
              <a:gd name="connsiteX690" fmla="*/ 625390 w 7467600"/>
              <a:gd name="connsiteY690" fmla="*/ 2514541 h 6858000"/>
              <a:gd name="connsiteX691" fmla="*/ 619799 w 7467600"/>
              <a:gd name="connsiteY691" fmla="*/ 2527180 h 6858000"/>
              <a:gd name="connsiteX692" fmla="*/ 310030 w 7467600"/>
              <a:gd name="connsiteY692" fmla="*/ 2771818 h 6858000"/>
              <a:gd name="connsiteX693" fmla="*/ 173877 w 7467600"/>
              <a:gd name="connsiteY693" fmla="*/ 2937056 h 6858000"/>
              <a:gd name="connsiteX694" fmla="*/ 77889 w 7467600"/>
              <a:gd name="connsiteY694" fmla="*/ 3138440 h 6858000"/>
              <a:gd name="connsiteX695" fmla="*/ 0 w 7467600"/>
              <a:gd name="connsiteY695" fmla="*/ 3271395 h 6858000"/>
              <a:gd name="connsiteX696" fmla="*/ 0 w 7467600"/>
              <a:gd name="connsiteY696" fmla="*/ 3153002 h 6858000"/>
              <a:gd name="connsiteX697" fmla="*/ 2386 w 7467600"/>
              <a:gd name="connsiteY697" fmla="*/ 3149203 h 6858000"/>
              <a:gd name="connsiteX698" fmla="*/ 89753 w 7467600"/>
              <a:gd name="connsiteY698" fmla="*/ 2987702 h 6858000"/>
              <a:gd name="connsiteX699" fmla="*/ 76869 w 7467600"/>
              <a:gd name="connsiteY699" fmla="*/ 3005404 h 6858000"/>
              <a:gd name="connsiteX700" fmla="*/ 32049 w 7467600"/>
              <a:gd name="connsiteY700" fmla="*/ 3065814 h 6858000"/>
              <a:gd name="connsiteX701" fmla="*/ 0 w 7467600"/>
              <a:gd name="connsiteY701" fmla="*/ 3108744 h 6858000"/>
              <a:gd name="connsiteX702" fmla="*/ 0 w 7467600"/>
              <a:gd name="connsiteY702" fmla="*/ 3058059 h 6858000"/>
              <a:gd name="connsiteX703" fmla="*/ 7610 w 7467600"/>
              <a:gd name="connsiteY703" fmla="*/ 3047889 h 6858000"/>
              <a:gd name="connsiteX704" fmla="*/ 52419 w 7467600"/>
              <a:gd name="connsiteY704" fmla="*/ 2987479 h 6858000"/>
              <a:gd name="connsiteX705" fmla="*/ 59142 w 7467600"/>
              <a:gd name="connsiteY705" fmla="*/ 2978488 h 6858000"/>
              <a:gd name="connsiteX706" fmla="*/ 0 w 7467600"/>
              <a:gd name="connsiteY706" fmla="*/ 3015334 h 6858000"/>
              <a:gd name="connsiteX707" fmla="*/ 0 w 7467600"/>
              <a:gd name="connsiteY707" fmla="*/ 2914286 h 6858000"/>
              <a:gd name="connsiteX708" fmla="*/ 36383 w 7467600"/>
              <a:gd name="connsiteY708" fmla="*/ 2901128 h 6858000"/>
              <a:gd name="connsiteX709" fmla="*/ 156329 w 7467600"/>
              <a:gd name="connsiteY709" fmla="*/ 2840533 h 6858000"/>
              <a:gd name="connsiteX710" fmla="*/ 358355 w 7467600"/>
              <a:gd name="connsiteY710" fmla="*/ 2620471 h 6858000"/>
              <a:gd name="connsiteX711" fmla="*/ 510577 w 7467600"/>
              <a:gd name="connsiteY711" fmla="*/ 2501244 h 6858000"/>
              <a:gd name="connsiteX712" fmla="*/ 211967 w 7467600"/>
              <a:gd name="connsiteY712" fmla="*/ 2479171 h 6858000"/>
              <a:gd name="connsiteX713" fmla="*/ 0 w 7467600"/>
              <a:gd name="connsiteY713" fmla="*/ 2476398 h 6858000"/>
              <a:gd name="connsiteX714" fmla="*/ 0 w 7467600"/>
              <a:gd name="connsiteY714" fmla="*/ 2389189 h 6858000"/>
              <a:gd name="connsiteX715" fmla="*/ 103062 w 7467600"/>
              <a:gd name="connsiteY715" fmla="*/ 2389518 h 6858000"/>
              <a:gd name="connsiteX716" fmla="*/ 510734 w 7467600"/>
              <a:gd name="connsiteY716" fmla="*/ 2416201 h 6858000"/>
              <a:gd name="connsiteX717" fmla="*/ 279257 w 7467600"/>
              <a:gd name="connsiteY717" fmla="*/ 2092102 h 6858000"/>
              <a:gd name="connsiteX718" fmla="*/ 65265 w 7467600"/>
              <a:gd name="connsiteY718" fmla="*/ 2006049 h 6858000"/>
              <a:gd name="connsiteX719" fmla="*/ 0 w 7467600"/>
              <a:gd name="connsiteY719" fmla="*/ 1982532 h 6858000"/>
              <a:gd name="connsiteX720" fmla="*/ 0 w 7467600"/>
              <a:gd name="connsiteY720" fmla="*/ 1912789 h 6858000"/>
              <a:gd name="connsiteX721" fmla="*/ 97460 w 7467600"/>
              <a:gd name="connsiteY721" fmla="*/ 1953725 h 6858000"/>
              <a:gd name="connsiteX722" fmla="*/ 221272 w 7467600"/>
              <a:gd name="connsiteY722" fmla="*/ 1980766 h 6858000"/>
              <a:gd name="connsiteX723" fmla="*/ 116765 w 7467600"/>
              <a:gd name="connsiteY723" fmla="*/ 1911033 h 6858000"/>
              <a:gd name="connsiteX724" fmla="*/ 16405 w 7467600"/>
              <a:gd name="connsiteY724" fmla="*/ 1803412 h 6858000"/>
              <a:gd name="connsiteX725" fmla="*/ 0 w 7467600"/>
              <a:gd name="connsiteY725" fmla="*/ 1784777 h 6858000"/>
              <a:gd name="connsiteX726" fmla="*/ 0 w 7467600"/>
              <a:gd name="connsiteY726" fmla="*/ 1740082 h 6858000"/>
              <a:gd name="connsiteX727" fmla="*/ 39394 w 7467600"/>
              <a:gd name="connsiteY727" fmla="*/ 1784856 h 6858000"/>
              <a:gd name="connsiteX728" fmla="*/ 135813 w 7467600"/>
              <a:gd name="connsiteY728" fmla="*/ 1888838 h 6858000"/>
              <a:gd name="connsiteX729" fmla="*/ 242575 w 7467600"/>
              <a:gd name="connsiteY729" fmla="*/ 1958841 h 6858000"/>
              <a:gd name="connsiteX730" fmla="*/ 82197 w 7467600"/>
              <a:gd name="connsiteY730" fmla="*/ 1754826 h 6858000"/>
              <a:gd name="connsiteX731" fmla="*/ 0 w 7467600"/>
              <a:gd name="connsiteY731" fmla="*/ 1679650 h 6858000"/>
              <a:gd name="connsiteX732" fmla="*/ 0 w 7467600"/>
              <a:gd name="connsiteY732" fmla="*/ 1602463 h 6858000"/>
              <a:gd name="connsiteX733" fmla="*/ 84689 w 7467600"/>
              <a:gd name="connsiteY733" fmla="*/ 1677442 h 6858000"/>
              <a:gd name="connsiteX734" fmla="*/ 298437 w 7467600"/>
              <a:gd name="connsiteY734" fmla="*/ 1968019 h 6858000"/>
              <a:gd name="connsiteX735" fmla="*/ 227269 w 7467600"/>
              <a:gd name="connsiteY735" fmla="*/ 1114064 h 6858000"/>
              <a:gd name="connsiteX736" fmla="*/ 248003 w 7467600"/>
              <a:gd name="connsiteY736" fmla="*/ 1089613 h 6858000"/>
              <a:gd name="connsiteX737" fmla="*/ 427020 w 7467600"/>
              <a:gd name="connsiteY737" fmla="*/ 1619803 h 6858000"/>
              <a:gd name="connsiteX738" fmla="*/ 340345 w 7467600"/>
              <a:gd name="connsiteY738" fmla="*/ 2027739 h 6858000"/>
              <a:gd name="connsiteX739" fmla="*/ 360865 w 7467600"/>
              <a:gd name="connsiteY739" fmla="*/ 2044827 h 6858000"/>
              <a:gd name="connsiteX740" fmla="*/ 560414 w 7467600"/>
              <a:gd name="connsiteY740" fmla="*/ 2421457 h 6858000"/>
              <a:gd name="connsiteX741" fmla="*/ 1359703 w 7467600"/>
              <a:gd name="connsiteY741" fmla="*/ 2578554 h 6858000"/>
              <a:gd name="connsiteX742" fmla="*/ 1359422 w 7467600"/>
              <a:gd name="connsiteY742" fmla="*/ 2577994 h 6858000"/>
              <a:gd name="connsiteX743" fmla="*/ 828701 w 7467600"/>
              <a:gd name="connsiteY743" fmla="*/ 1839520 h 6858000"/>
              <a:gd name="connsiteX744" fmla="*/ 494427 w 7467600"/>
              <a:gd name="connsiteY744" fmla="*/ 1092333 h 6858000"/>
              <a:gd name="connsiteX745" fmla="*/ 506322 w 7467600"/>
              <a:gd name="connsiteY745" fmla="*/ 1020997 h 6858000"/>
              <a:gd name="connsiteX746" fmla="*/ 4570198 w 7467600"/>
              <a:gd name="connsiteY746" fmla="*/ 978081 h 6858000"/>
              <a:gd name="connsiteX747" fmla="*/ 4523691 w 7467600"/>
              <a:gd name="connsiteY747" fmla="*/ 1127776 h 6858000"/>
              <a:gd name="connsiteX748" fmla="*/ 4509875 w 7467600"/>
              <a:gd name="connsiteY748" fmla="*/ 1167552 h 6858000"/>
              <a:gd name="connsiteX749" fmla="*/ 4478168 w 7467600"/>
              <a:gd name="connsiteY749" fmla="*/ 1260735 h 6858000"/>
              <a:gd name="connsiteX750" fmla="*/ 4409309 w 7467600"/>
              <a:gd name="connsiteY750" fmla="*/ 1666996 h 6858000"/>
              <a:gd name="connsiteX751" fmla="*/ 4370031 w 7467600"/>
              <a:gd name="connsiteY751" fmla="*/ 1955666 h 6858000"/>
              <a:gd name="connsiteX752" fmla="*/ 4570198 w 7467600"/>
              <a:gd name="connsiteY752" fmla="*/ 978081 h 6858000"/>
              <a:gd name="connsiteX753" fmla="*/ 4557898 w 7467600"/>
              <a:gd name="connsiteY753" fmla="*/ 900011 h 6858000"/>
              <a:gd name="connsiteX754" fmla="*/ 4344840 w 7467600"/>
              <a:gd name="connsiteY754" fmla="*/ 1922038 h 6858000"/>
              <a:gd name="connsiteX755" fmla="*/ 4378710 w 7467600"/>
              <a:gd name="connsiteY755" fmla="*/ 1665516 h 6858000"/>
              <a:gd name="connsiteX756" fmla="*/ 4448798 w 7467600"/>
              <a:gd name="connsiteY756" fmla="*/ 1253024 h 6858000"/>
              <a:gd name="connsiteX757" fmla="*/ 4480315 w 7467600"/>
              <a:gd name="connsiteY757" fmla="*/ 1158454 h 6858000"/>
              <a:gd name="connsiteX758" fmla="*/ 4494133 w 7467600"/>
              <a:gd name="connsiteY758" fmla="*/ 1118676 h 6858000"/>
              <a:gd name="connsiteX759" fmla="*/ 4557898 w 7467600"/>
              <a:gd name="connsiteY759" fmla="*/ 900011 h 6858000"/>
              <a:gd name="connsiteX760" fmla="*/ 5870151 w 7467600"/>
              <a:gd name="connsiteY760" fmla="*/ 898890 h 6858000"/>
              <a:gd name="connsiteX761" fmla="*/ 5861335 w 7467600"/>
              <a:gd name="connsiteY761" fmla="*/ 899177 h 6858000"/>
              <a:gd name="connsiteX762" fmla="*/ 5843702 w 7467600"/>
              <a:gd name="connsiteY762" fmla="*/ 899748 h 6858000"/>
              <a:gd name="connsiteX763" fmla="*/ 5651107 w 7467600"/>
              <a:gd name="connsiteY763" fmla="*/ 920306 h 6858000"/>
              <a:gd name="connsiteX764" fmla="*/ 5459407 w 7467600"/>
              <a:gd name="connsiteY764" fmla="*/ 940975 h 6858000"/>
              <a:gd name="connsiteX765" fmla="*/ 5374846 w 7467600"/>
              <a:gd name="connsiteY765" fmla="*/ 941988 h 6858000"/>
              <a:gd name="connsiteX766" fmla="*/ 5256105 w 7467600"/>
              <a:gd name="connsiteY766" fmla="*/ 945632 h 6858000"/>
              <a:gd name="connsiteX767" fmla="*/ 5107071 w 7467600"/>
              <a:gd name="connsiteY767" fmla="*/ 969720 h 6858000"/>
              <a:gd name="connsiteX768" fmla="*/ 4998681 w 7467600"/>
              <a:gd name="connsiteY768" fmla="*/ 988771 h 6858000"/>
              <a:gd name="connsiteX769" fmla="*/ 5870151 w 7467600"/>
              <a:gd name="connsiteY769" fmla="*/ 898890 h 6858000"/>
              <a:gd name="connsiteX770" fmla="*/ 5504425 w 7467600"/>
              <a:gd name="connsiteY770" fmla="*/ 848067 h 6858000"/>
              <a:gd name="connsiteX771" fmla="*/ 4968849 w 7467600"/>
              <a:gd name="connsiteY771" fmla="*/ 962318 h 6858000"/>
              <a:gd name="connsiteX772" fmla="*/ 5104039 w 7467600"/>
              <a:gd name="connsiteY772" fmla="*/ 940634 h 6858000"/>
              <a:gd name="connsiteX773" fmla="*/ 5256311 w 7467600"/>
              <a:gd name="connsiteY773" fmla="*/ 916490 h 6858000"/>
              <a:gd name="connsiteX774" fmla="*/ 5377381 w 7467600"/>
              <a:gd name="connsiteY774" fmla="*/ 912671 h 6858000"/>
              <a:gd name="connsiteX775" fmla="*/ 5460148 w 7467600"/>
              <a:gd name="connsiteY775" fmla="*/ 911442 h 6858000"/>
              <a:gd name="connsiteX776" fmla="*/ 5648971 w 7467600"/>
              <a:gd name="connsiteY776" fmla="*/ 891331 h 6858000"/>
              <a:gd name="connsiteX777" fmla="*/ 5844807 w 7467600"/>
              <a:gd name="connsiteY777" fmla="*/ 870718 h 6858000"/>
              <a:gd name="connsiteX778" fmla="*/ 5862975 w 7467600"/>
              <a:gd name="connsiteY778" fmla="*/ 869756 h 6858000"/>
              <a:gd name="connsiteX779" fmla="*/ 5920887 w 7467600"/>
              <a:gd name="connsiteY779" fmla="*/ 865929 h 6858000"/>
              <a:gd name="connsiteX780" fmla="*/ 5504425 w 7467600"/>
              <a:gd name="connsiteY780" fmla="*/ 848067 h 6858000"/>
              <a:gd name="connsiteX781" fmla="*/ 3607114 w 7467600"/>
              <a:gd name="connsiteY781" fmla="*/ 467441 h 6858000"/>
              <a:gd name="connsiteX782" fmla="*/ 3296242 w 7467600"/>
              <a:gd name="connsiteY782" fmla="*/ 807991 h 6858000"/>
              <a:gd name="connsiteX783" fmla="*/ 3174674 w 7467600"/>
              <a:gd name="connsiteY783" fmla="*/ 919759 h 6858000"/>
              <a:gd name="connsiteX784" fmla="*/ 3042978 w 7467600"/>
              <a:gd name="connsiteY784" fmla="*/ 1054894 h 6858000"/>
              <a:gd name="connsiteX785" fmla="*/ 2968914 w 7467600"/>
              <a:gd name="connsiteY785" fmla="*/ 1133756 h 6858000"/>
              <a:gd name="connsiteX786" fmla="*/ 3103823 w 7467600"/>
              <a:gd name="connsiteY786" fmla="*/ 1026814 h 6858000"/>
              <a:gd name="connsiteX787" fmla="*/ 3607114 w 7467600"/>
              <a:gd name="connsiteY787" fmla="*/ 467441 h 6858000"/>
              <a:gd name="connsiteX788" fmla="*/ 3744487 w 7467600"/>
              <a:gd name="connsiteY788" fmla="*/ 383136 h 6858000"/>
              <a:gd name="connsiteX789" fmla="*/ 3970213 w 7467600"/>
              <a:gd name="connsiteY789" fmla="*/ 995559 h 6858000"/>
              <a:gd name="connsiteX790" fmla="*/ 3744487 w 7467600"/>
              <a:gd name="connsiteY790" fmla="*/ 383136 h 6858000"/>
              <a:gd name="connsiteX791" fmla="*/ 3624562 w 7467600"/>
              <a:gd name="connsiteY791" fmla="*/ 367041 h 6858000"/>
              <a:gd name="connsiteX792" fmla="*/ 3489712 w 7467600"/>
              <a:gd name="connsiteY792" fmla="*/ 485386 h 6858000"/>
              <a:gd name="connsiteX793" fmla="*/ 3182994 w 7467600"/>
              <a:gd name="connsiteY793" fmla="*/ 828265 h 6858000"/>
              <a:gd name="connsiteX794" fmla="*/ 2892114 w 7467600"/>
              <a:gd name="connsiteY794" fmla="*/ 1172635 h 6858000"/>
              <a:gd name="connsiteX795" fmla="*/ 3021459 w 7467600"/>
              <a:gd name="connsiteY795" fmla="*/ 1035385 h 6858000"/>
              <a:gd name="connsiteX796" fmla="*/ 3153873 w 7467600"/>
              <a:gd name="connsiteY796" fmla="*/ 898971 h 6858000"/>
              <a:gd name="connsiteX797" fmla="*/ 3276511 w 7467600"/>
              <a:gd name="connsiteY797" fmla="*/ 786423 h 6858000"/>
              <a:gd name="connsiteX798" fmla="*/ 3584154 w 7467600"/>
              <a:gd name="connsiteY798" fmla="*/ 448218 h 6858000"/>
              <a:gd name="connsiteX799" fmla="*/ 3624562 w 7467600"/>
              <a:gd name="connsiteY799" fmla="*/ 367041 h 6858000"/>
              <a:gd name="connsiteX800" fmla="*/ 3766672 w 7467600"/>
              <a:gd name="connsiteY800" fmla="*/ 359429 h 6858000"/>
              <a:gd name="connsiteX801" fmla="*/ 3996338 w 7467600"/>
              <a:gd name="connsiteY801" fmla="*/ 968237 h 6858000"/>
              <a:gd name="connsiteX802" fmla="*/ 3766672 w 7467600"/>
              <a:gd name="connsiteY802" fmla="*/ 359429 h 6858000"/>
              <a:gd name="connsiteX803" fmla="*/ 5805386 w 7467600"/>
              <a:gd name="connsiteY803" fmla="*/ 239240 h 6858000"/>
              <a:gd name="connsiteX804" fmla="*/ 5736947 w 7467600"/>
              <a:gd name="connsiteY804" fmla="*/ 261367 h 6858000"/>
              <a:gd name="connsiteX805" fmla="*/ 5427012 w 7467600"/>
              <a:gd name="connsiteY805" fmla="*/ 311272 h 6858000"/>
              <a:gd name="connsiteX806" fmla="*/ 5147818 w 7467600"/>
              <a:gd name="connsiteY806" fmla="*/ 322112 h 6858000"/>
              <a:gd name="connsiteX807" fmla="*/ 5060854 w 7467600"/>
              <a:gd name="connsiteY807" fmla="*/ 311882 h 6858000"/>
              <a:gd name="connsiteX808" fmla="*/ 4945989 w 7467600"/>
              <a:gd name="connsiteY808" fmla="*/ 300516 h 6858000"/>
              <a:gd name="connsiteX809" fmla="*/ 5410479 w 7467600"/>
              <a:gd name="connsiteY809" fmla="*/ 348434 h 6858000"/>
              <a:gd name="connsiteX810" fmla="*/ 5805386 w 7467600"/>
              <a:gd name="connsiteY810" fmla="*/ 239240 h 6858000"/>
              <a:gd name="connsiteX811" fmla="*/ 5905192 w 7467600"/>
              <a:gd name="connsiteY811" fmla="*/ 163079 h 6858000"/>
              <a:gd name="connsiteX812" fmla="*/ 5865655 w 7467600"/>
              <a:gd name="connsiteY812" fmla="*/ 171901 h 6858000"/>
              <a:gd name="connsiteX813" fmla="*/ 5259740 w 7467600"/>
              <a:gd name="connsiteY813" fmla="*/ 257013 h 6858000"/>
              <a:gd name="connsiteX814" fmla="*/ 5208466 w 7467600"/>
              <a:gd name="connsiteY814" fmla="*/ 257550 h 6858000"/>
              <a:gd name="connsiteX815" fmla="*/ 4980204 w 7467600"/>
              <a:gd name="connsiteY815" fmla="*/ 271903 h 6858000"/>
              <a:gd name="connsiteX816" fmla="*/ 5068068 w 7467600"/>
              <a:gd name="connsiteY816" fmla="*/ 282244 h 6858000"/>
              <a:gd name="connsiteX817" fmla="*/ 5153231 w 7467600"/>
              <a:gd name="connsiteY817" fmla="*/ 292240 h 6858000"/>
              <a:gd name="connsiteX818" fmla="*/ 5426491 w 7467600"/>
              <a:gd name="connsiteY818" fmla="*/ 281128 h 6858000"/>
              <a:gd name="connsiteX819" fmla="*/ 5731212 w 7467600"/>
              <a:gd name="connsiteY819" fmla="*/ 231951 h 6858000"/>
              <a:gd name="connsiteX820" fmla="*/ 5905192 w 7467600"/>
              <a:gd name="connsiteY820" fmla="*/ 163079 h 6858000"/>
              <a:gd name="connsiteX821" fmla="*/ 5944437 w 7467600"/>
              <a:gd name="connsiteY821" fmla="*/ 113829 h 6858000"/>
              <a:gd name="connsiteX822" fmla="*/ 5825032 w 7467600"/>
              <a:gd name="connsiteY822" fmla="*/ 146405 h 6858000"/>
              <a:gd name="connsiteX823" fmla="*/ 4955599 w 7467600"/>
              <a:gd name="connsiteY823" fmla="*/ 247008 h 6858000"/>
              <a:gd name="connsiteX824" fmla="*/ 5210104 w 7467600"/>
              <a:gd name="connsiteY824" fmla="*/ 228123 h 6858000"/>
              <a:gd name="connsiteX825" fmla="*/ 5261015 w 7467600"/>
              <a:gd name="connsiteY825" fmla="*/ 227087 h 6858000"/>
              <a:gd name="connsiteX826" fmla="*/ 5861181 w 7467600"/>
              <a:gd name="connsiteY826" fmla="*/ 143093 h 6858000"/>
              <a:gd name="connsiteX827" fmla="*/ 5961252 w 7467600"/>
              <a:gd name="connsiteY827" fmla="*/ 114820 h 6858000"/>
              <a:gd name="connsiteX828" fmla="*/ 5944437 w 7467600"/>
              <a:gd name="connsiteY828" fmla="*/ 113829 h 6858000"/>
              <a:gd name="connsiteX829" fmla="*/ 3882765 w 7467600"/>
              <a:gd name="connsiteY829" fmla="*/ 0 h 6858000"/>
              <a:gd name="connsiteX830" fmla="*/ 3995099 w 7467600"/>
              <a:gd name="connsiteY830" fmla="*/ 0 h 6858000"/>
              <a:gd name="connsiteX831" fmla="*/ 4163818 w 7467600"/>
              <a:gd name="connsiteY831" fmla="*/ 234104 h 6858000"/>
              <a:gd name="connsiteX832" fmla="*/ 4172099 w 7467600"/>
              <a:gd name="connsiteY832" fmla="*/ 234207 h 6858000"/>
              <a:gd name="connsiteX833" fmla="*/ 4784282 w 7467600"/>
              <a:gd name="connsiteY833" fmla="*/ 276561 h 6858000"/>
              <a:gd name="connsiteX834" fmla="*/ 4801687 w 7467600"/>
              <a:gd name="connsiteY834" fmla="*/ 267764 h 6858000"/>
              <a:gd name="connsiteX835" fmla="*/ 6082788 w 7467600"/>
              <a:gd name="connsiteY835" fmla="*/ 64119 h 6858000"/>
              <a:gd name="connsiteX836" fmla="*/ 6099442 w 7467600"/>
              <a:gd name="connsiteY836" fmla="*/ 82568 h 6858000"/>
              <a:gd name="connsiteX837" fmla="*/ 4804137 w 7467600"/>
              <a:gd name="connsiteY837" fmla="*/ 320931 h 6858000"/>
              <a:gd name="connsiteX838" fmla="*/ 4227047 w 7467600"/>
              <a:gd name="connsiteY838" fmla="*/ 313415 h 6858000"/>
              <a:gd name="connsiteX839" fmla="*/ 4346041 w 7467600"/>
              <a:gd name="connsiteY839" fmla="*/ 456086 h 6858000"/>
              <a:gd name="connsiteX840" fmla="*/ 4870967 w 7467600"/>
              <a:gd name="connsiteY840" fmla="*/ 963061 h 6858000"/>
              <a:gd name="connsiteX841" fmla="*/ 4889647 w 7467600"/>
              <a:gd name="connsiteY841" fmla="*/ 957147 h 6858000"/>
              <a:gd name="connsiteX842" fmla="*/ 5422504 w 7467600"/>
              <a:gd name="connsiteY842" fmla="*/ 805191 h 6858000"/>
              <a:gd name="connsiteX843" fmla="*/ 6087656 w 7467600"/>
              <a:gd name="connsiteY843" fmla="*/ 826703 h 6858000"/>
              <a:gd name="connsiteX844" fmla="*/ 6058717 w 7467600"/>
              <a:gd name="connsiteY844" fmla="*/ 865992 h 6858000"/>
              <a:gd name="connsiteX845" fmla="*/ 4974153 w 7467600"/>
              <a:gd name="connsiteY845" fmla="*/ 1045456 h 6858000"/>
              <a:gd name="connsiteX846" fmla="*/ 5627835 w 7467600"/>
              <a:gd name="connsiteY846" fmla="*/ 1472077 h 6858000"/>
              <a:gd name="connsiteX847" fmla="*/ 5629817 w 7467600"/>
              <a:gd name="connsiteY847" fmla="*/ 1471412 h 6858000"/>
              <a:gd name="connsiteX848" fmla="*/ 5634124 w 7467600"/>
              <a:gd name="connsiteY848" fmla="*/ 1470572 h 6858000"/>
              <a:gd name="connsiteX849" fmla="*/ 5755832 w 7467600"/>
              <a:gd name="connsiteY849" fmla="*/ 1383886 h 6858000"/>
              <a:gd name="connsiteX850" fmla="*/ 6014186 w 7467600"/>
              <a:gd name="connsiteY850" fmla="*/ 1279799 h 6858000"/>
              <a:gd name="connsiteX851" fmla="*/ 6901619 w 7467600"/>
              <a:gd name="connsiteY851" fmla="*/ 1047874 h 6858000"/>
              <a:gd name="connsiteX852" fmla="*/ 6931566 w 7467600"/>
              <a:gd name="connsiteY852" fmla="*/ 1062034 h 6858000"/>
              <a:gd name="connsiteX853" fmla="*/ 5790982 w 7467600"/>
              <a:gd name="connsiteY853" fmla="*/ 1561380 h 6858000"/>
              <a:gd name="connsiteX854" fmla="*/ 6188971 w 7467600"/>
              <a:gd name="connsiteY854" fmla="*/ 1755168 h 6858000"/>
              <a:gd name="connsiteX855" fmla="*/ 6202446 w 7467600"/>
              <a:gd name="connsiteY855" fmla="*/ 1752268 h 6858000"/>
              <a:gd name="connsiteX856" fmla="*/ 7179560 w 7467600"/>
              <a:gd name="connsiteY856" fmla="*/ 1467551 h 6858000"/>
              <a:gd name="connsiteX857" fmla="*/ 7158730 w 7467600"/>
              <a:gd name="connsiteY857" fmla="*/ 1507835 h 6858000"/>
              <a:gd name="connsiteX858" fmla="*/ 6326959 w 7467600"/>
              <a:gd name="connsiteY858" fmla="*/ 1817686 h 6858000"/>
              <a:gd name="connsiteX859" fmla="*/ 6537433 w 7467600"/>
              <a:gd name="connsiteY859" fmla="*/ 1907790 h 6858000"/>
              <a:gd name="connsiteX860" fmla="*/ 6550221 w 7467600"/>
              <a:gd name="connsiteY860" fmla="*/ 1910729 h 6858000"/>
              <a:gd name="connsiteX861" fmla="*/ 6964438 w 7467600"/>
              <a:gd name="connsiteY861" fmla="*/ 2209505 h 6858000"/>
              <a:gd name="connsiteX862" fmla="*/ 7367862 w 7467600"/>
              <a:gd name="connsiteY862" fmla="*/ 2806833 h 6858000"/>
              <a:gd name="connsiteX863" fmla="*/ 7364329 w 7467600"/>
              <a:gd name="connsiteY863" fmla="*/ 2826907 h 6858000"/>
              <a:gd name="connsiteX864" fmla="*/ 7290545 w 7467600"/>
              <a:gd name="connsiteY864" fmla="*/ 2850663 h 6858000"/>
              <a:gd name="connsiteX865" fmla="*/ 6472036 w 7467600"/>
              <a:gd name="connsiteY865" fmla="*/ 1959003 h 6858000"/>
              <a:gd name="connsiteX866" fmla="*/ 5792897 w 7467600"/>
              <a:gd name="connsiteY866" fmla="*/ 1647747 h 6858000"/>
              <a:gd name="connsiteX867" fmla="*/ 5842751 w 7467600"/>
              <a:gd name="connsiteY867" fmla="*/ 1816112 h 6858000"/>
              <a:gd name="connsiteX868" fmla="*/ 5847424 w 7467600"/>
              <a:gd name="connsiteY868" fmla="*/ 1815776 h 6858000"/>
              <a:gd name="connsiteX869" fmla="*/ 6399821 w 7467600"/>
              <a:gd name="connsiteY869" fmla="*/ 2344799 h 6858000"/>
              <a:gd name="connsiteX870" fmla="*/ 6323232 w 7467600"/>
              <a:gd name="connsiteY870" fmla="*/ 2389634 h 6858000"/>
              <a:gd name="connsiteX871" fmla="*/ 5942958 w 7467600"/>
              <a:gd name="connsiteY871" fmla="*/ 2077708 h 6858000"/>
              <a:gd name="connsiteX872" fmla="*/ 5921559 w 7467600"/>
              <a:gd name="connsiteY872" fmla="*/ 2378596 h 6858000"/>
              <a:gd name="connsiteX873" fmla="*/ 5817651 w 7467600"/>
              <a:gd name="connsiteY873" fmla="*/ 3023919 h 6858000"/>
              <a:gd name="connsiteX874" fmla="*/ 5729634 w 7467600"/>
              <a:gd name="connsiteY874" fmla="*/ 3051849 h 6858000"/>
              <a:gd name="connsiteX875" fmla="*/ 5611018 w 7467600"/>
              <a:gd name="connsiteY875" fmla="*/ 2316769 h 6858000"/>
              <a:gd name="connsiteX876" fmla="*/ 5687608 w 7467600"/>
              <a:gd name="connsiteY876" fmla="*/ 2039972 h 6858000"/>
              <a:gd name="connsiteX877" fmla="*/ 5657554 w 7467600"/>
              <a:gd name="connsiteY877" fmla="*/ 1576445 h 6858000"/>
              <a:gd name="connsiteX878" fmla="*/ 5150475 w 7467600"/>
              <a:gd name="connsiteY878" fmla="*/ 1274012 h 6858000"/>
              <a:gd name="connsiteX879" fmla="*/ 5349142 w 7467600"/>
              <a:gd name="connsiteY879" fmla="*/ 2204405 h 6858000"/>
              <a:gd name="connsiteX880" fmla="*/ 5262214 w 7467600"/>
              <a:gd name="connsiteY880" fmla="*/ 2233836 h 6858000"/>
              <a:gd name="connsiteX881" fmla="*/ 4981539 w 7467600"/>
              <a:gd name="connsiteY881" fmla="*/ 1542201 h 6858000"/>
              <a:gd name="connsiteX882" fmla="*/ 4958461 w 7467600"/>
              <a:gd name="connsiteY882" fmla="*/ 1136957 h 6858000"/>
              <a:gd name="connsiteX883" fmla="*/ 4655015 w 7467600"/>
              <a:gd name="connsiteY883" fmla="*/ 891426 h 6858000"/>
              <a:gd name="connsiteX884" fmla="*/ 4348002 w 7467600"/>
              <a:gd name="connsiteY884" fmla="*/ 2205895 h 6858000"/>
              <a:gd name="connsiteX885" fmla="*/ 4262250 w 7467600"/>
              <a:gd name="connsiteY885" fmla="*/ 2219972 h 6858000"/>
              <a:gd name="connsiteX886" fmla="*/ 4550611 w 7467600"/>
              <a:gd name="connsiteY886" fmla="*/ 817540 h 6858000"/>
              <a:gd name="connsiteX887" fmla="*/ 4564418 w 7467600"/>
              <a:gd name="connsiteY887" fmla="*/ 808293 h 6858000"/>
              <a:gd name="connsiteX888" fmla="*/ 4266388 w 7467600"/>
              <a:gd name="connsiteY888" fmla="*/ 500083 h 6858000"/>
              <a:gd name="connsiteX889" fmla="*/ 4032842 w 7467600"/>
              <a:gd name="connsiteY889" fmla="*/ 211809 h 6858000"/>
              <a:gd name="connsiteX890" fmla="*/ 3882765 w 7467600"/>
              <a:gd name="connsiteY890" fmla="*/ 0 h 6858000"/>
              <a:gd name="connsiteX891" fmla="*/ 3721337 w 7467600"/>
              <a:gd name="connsiteY891" fmla="*/ 0 h 6858000"/>
              <a:gd name="connsiteX892" fmla="*/ 3797544 w 7467600"/>
              <a:gd name="connsiteY892" fmla="*/ 0 h 6858000"/>
              <a:gd name="connsiteX893" fmla="*/ 3775734 w 7467600"/>
              <a:gd name="connsiteY893" fmla="*/ 95131 h 6858000"/>
              <a:gd name="connsiteX894" fmla="*/ 3724807 w 7467600"/>
              <a:gd name="connsiteY894" fmla="*/ 272257 h 6858000"/>
              <a:gd name="connsiteX895" fmla="*/ 3726844 w 7467600"/>
              <a:gd name="connsiteY895" fmla="*/ 282988 h 6858000"/>
              <a:gd name="connsiteX896" fmla="*/ 3742664 w 7467600"/>
              <a:gd name="connsiteY896" fmla="*/ 279918 h 6858000"/>
              <a:gd name="connsiteX897" fmla="*/ 4103910 w 7467600"/>
              <a:gd name="connsiteY897" fmla="*/ 1161917 h 6858000"/>
              <a:gd name="connsiteX898" fmla="*/ 4020269 w 7467600"/>
              <a:gd name="connsiteY898" fmla="*/ 1200406 h 6858000"/>
              <a:gd name="connsiteX899" fmla="*/ 3674882 w 7467600"/>
              <a:gd name="connsiteY899" fmla="*/ 488524 h 6858000"/>
              <a:gd name="connsiteX900" fmla="*/ 3132682 w 7467600"/>
              <a:gd name="connsiteY900" fmla="*/ 1072284 h 6858000"/>
              <a:gd name="connsiteX901" fmla="*/ 2716346 w 7467600"/>
              <a:gd name="connsiteY901" fmla="*/ 1276376 h 6858000"/>
              <a:gd name="connsiteX902" fmla="*/ 2716772 w 7467600"/>
              <a:gd name="connsiteY902" fmla="*/ 1255462 h 6858000"/>
              <a:gd name="connsiteX903" fmla="*/ 3471096 w 7467600"/>
              <a:gd name="connsiteY903" fmla="*/ 437072 h 6858000"/>
              <a:gd name="connsiteX904" fmla="*/ 3639057 w 7467600"/>
              <a:gd name="connsiteY904" fmla="*/ 286334 h 6858000"/>
              <a:gd name="connsiteX905" fmla="*/ 3640309 w 7467600"/>
              <a:gd name="connsiteY905" fmla="*/ 284664 h 6858000"/>
              <a:gd name="connsiteX906" fmla="*/ 3646022 w 7467600"/>
              <a:gd name="connsiteY906" fmla="*/ 276711 h 6858000"/>
              <a:gd name="connsiteX907" fmla="*/ 3707943 w 7467600"/>
              <a:gd name="connsiteY907" fmla="*/ 65958 h 6858000"/>
              <a:gd name="connsiteX908" fmla="*/ 3721337 w 7467600"/>
              <a:gd name="connsiteY908" fmla="*/ 0 h 6858000"/>
              <a:gd name="connsiteX909" fmla="*/ 2867960 w 7467600"/>
              <a:gd name="connsiteY909" fmla="*/ 0 h 6858000"/>
              <a:gd name="connsiteX910" fmla="*/ 2926351 w 7467600"/>
              <a:gd name="connsiteY910" fmla="*/ 0 h 6858000"/>
              <a:gd name="connsiteX911" fmla="*/ 2902823 w 7467600"/>
              <a:gd name="connsiteY911" fmla="*/ 262929 h 6858000"/>
              <a:gd name="connsiteX912" fmla="*/ 2940663 w 7467600"/>
              <a:gd name="connsiteY912" fmla="*/ 140884 h 6858000"/>
              <a:gd name="connsiteX913" fmla="*/ 2947039 w 7467600"/>
              <a:gd name="connsiteY913" fmla="*/ 122524 h 6858000"/>
              <a:gd name="connsiteX914" fmla="*/ 2984316 w 7467600"/>
              <a:gd name="connsiteY914" fmla="*/ 0 h 6858000"/>
              <a:gd name="connsiteX915" fmla="*/ 3016114 w 7467600"/>
              <a:gd name="connsiteY915" fmla="*/ 0 h 6858000"/>
              <a:gd name="connsiteX916" fmla="*/ 2979949 w 7467600"/>
              <a:gd name="connsiteY916" fmla="*/ 119274 h 6858000"/>
              <a:gd name="connsiteX917" fmla="*/ 3023879 w 7467600"/>
              <a:gd name="connsiteY917" fmla="*/ 0 h 6858000"/>
              <a:gd name="connsiteX918" fmla="*/ 3105400 w 7467600"/>
              <a:gd name="connsiteY918" fmla="*/ 0 h 6858000"/>
              <a:gd name="connsiteX919" fmla="*/ 3094669 w 7467600"/>
              <a:gd name="connsiteY919" fmla="*/ 30308 h 6858000"/>
              <a:gd name="connsiteX920" fmla="*/ 2901945 w 7467600"/>
              <a:gd name="connsiteY920" fmla="*/ 466538 h 6858000"/>
              <a:gd name="connsiteX921" fmla="*/ 2815209 w 7467600"/>
              <a:gd name="connsiteY921" fmla="*/ 497361 h 6858000"/>
              <a:gd name="connsiteX922" fmla="*/ 2844845 w 7467600"/>
              <a:gd name="connsiteY922" fmla="*/ 127638 h 6858000"/>
              <a:gd name="connsiteX923" fmla="*/ 2867960 w 7467600"/>
              <a:gd name="connsiteY923" fmla="*/ 0 h 6858000"/>
              <a:gd name="connsiteX924" fmla="*/ 1057230 w 7467600"/>
              <a:gd name="connsiteY924" fmla="*/ 0 h 6858000"/>
              <a:gd name="connsiteX925" fmla="*/ 1111003 w 7467600"/>
              <a:gd name="connsiteY925" fmla="*/ 0 h 6858000"/>
              <a:gd name="connsiteX926" fmla="*/ 1125553 w 7467600"/>
              <a:gd name="connsiteY926" fmla="*/ 52588 h 6858000"/>
              <a:gd name="connsiteX927" fmla="*/ 1304276 w 7467600"/>
              <a:gd name="connsiteY927" fmla="*/ 476275 h 6858000"/>
              <a:gd name="connsiteX928" fmla="*/ 1492066 w 7467600"/>
              <a:gd name="connsiteY928" fmla="*/ 886333 h 6858000"/>
              <a:gd name="connsiteX929" fmla="*/ 1423698 w 7467600"/>
              <a:gd name="connsiteY929" fmla="*/ 710817 h 6858000"/>
              <a:gd name="connsiteX930" fmla="*/ 1357609 w 7467600"/>
              <a:gd name="connsiteY930" fmla="*/ 532892 h 6858000"/>
              <a:gd name="connsiteX931" fmla="*/ 1309550 w 7467600"/>
              <a:gd name="connsiteY931" fmla="*/ 374031 h 6858000"/>
              <a:gd name="connsiteX932" fmla="*/ 1193673 w 7467600"/>
              <a:gd name="connsiteY932" fmla="*/ 49533 h 6858000"/>
              <a:gd name="connsiteX933" fmla="*/ 1164391 w 7467600"/>
              <a:gd name="connsiteY933" fmla="*/ 0 h 6858000"/>
              <a:gd name="connsiteX934" fmla="*/ 1200666 w 7467600"/>
              <a:gd name="connsiteY934" fmla="*/ 0 h 6858000"/>
              <a:gd name="connsiteX935" fmla="*/ 1223408 w 7467600"/>
              <a:gd name="connsiteY935" fmla="*/ 38996 h 6858000"/>
              <a:gd name="connsiteX936" fmla="*/ 1339635 w 7467600"/>
              <a:gd name="connsiteY936" fmla="*/ 365517 h 6858000"/>
              <a:gd name="connsiteX937" fmla="*/ 1387469 w 7467600"/>
              <a:gd name="connsiteY937" fmla="*/ 523079 h 6858000"/>
              <a:gd name="connsiteX938" fmla="*/ 1452685 w 7467600"/>
              <a:gd name="connsiteY938" fmla="*/ 699806 h 6858000"/>
              <a:gd name="connsiteX939" fmla="*/ 1492092 w 7467600"/>
              <a:gd name="connsiteY939" fmla="*/ 800424 h 6858000"/>
              <a:gd name="connsiteX940" fmla="*/ 1455302 w 7467600"/>
              <a:gd name="connsiteY940" fmla="*/ 632913 h 6858000"/>
              <a:gd name="connsiteX941" fmla="*/ 1222336 w 7467600"/>
              <a:gd name="connsiteY941" fmla="*/ 9480 h 6858000"/>
              <a:gd name="connsiteX942" fmla="*/ 1214634 w 7467600"/>
              <a:gd name="connsiteY942" fmla="*/ 0 h 6858000"/>
              <a:gd name="connsiteX943" fmla="*/ 1289827 w 7467600"/>
              <a:gd name="connsiteY943" fmla="*/ 0 h 6858000"/>
              <a:gd name="connsiteX944" fmla="*/ 1321076 w 7467600"/>
              <a:gd name="connsiteY944" fmla="*/ 59722 h 6858000"/>
              <a:gd name="connsiteX945" fmla="*/ 1512579 w 7467600"/>
              <a:gd name="connsiteY945" fmla="*/ 626441 h 6858000"/>
              <a:gd name="connsiteX946" fmla="*/ 1506076 w 7467600"/>
              <a:gd name="connsiteY946" fmla="*/ 1089289 h 6858000"/>
              <a:gd name="connsiteX947" fmla="*/ 1486346 w 7467600"/>
              <a:gd name="connsiteY947" fmla="*/ 1079919 h 6858000"/>
              <a:gd name="connsiteX948" fmla="*/ 1070511 w 7467600"/>
              <a:gd name="connsiteY948" fmla="*/ 48609 h 6858000"/>
              <a:gd name="connsiteX949" fmla="*/ 1057230 w 7467600"/>
              <a:gd name="connsiteY949" fmla="*/ 0 h 6858000"/>
              <a:gd name="connsiteX950" fmla="*/ 43151 w 7467600"/>
              <a:gd name="connsiteY950" fmla="*/ 0 h 6858000"/>
              <a:gd name="connsiteX951" fmla="*/ 95283 w 7467600"/>
              <a:gd name="connsiteY951" fmla="*/ 0 h 6858000"/>
              <a:gd name="connsiteX952" fmla="*/ 300708 w 7467600"/>
              <a:gd name="connsiteY952" fmla="*/ 154571 h 6858000"/>
              <a:gd name="connsiteX953" fmla="*/ 530414 w 7467600"/>
              <a:gd name="connsiteY953" fmla="*/ 354673 h 6858000"/>
              <a:gd name="connsiteX954" fmla="*/ 333785 w 7467600"/>
              <a:gd name="connsiteY954" fmla="*/ 161564 h 6858000"/>
              <a:gd name="connsiteX955" fmla="*/ 147005 w 7467600"/>
              <a:gd name="connsiteY955" fmla="*/ 0 h 6858000"/>
              <a:gd name="connsiteX956" fmla="*/ 272509 w 7467600"/>
              <a:gd name="connsiteY956" fmla="*/ 0 h 6858000"/>
              <a:gd name="connsiteX957" fmla="*/ 326276 w 7467600"/>
              <a:gd name="connsiteY957" fmla="*/ 45847 h 6858000"/>
              <a:gd name="connsiteX958" fmla="*/ 823759 w 7467600"/>
              <a:gd name="connsiteY958" fmla="*/ 574145 h 6858000"/>
              <a:gd name="connsiteX959" fmla="*/ 811254 w 7467600"/>
              <a:gd name="connsiteY959" fmla="*/ 665546 h 6858000"/>
              <a:gd name="connsiteX960" fmla="*/ 154042 w 7467600"/>
              <a:gd name="connsiteY960" fmla="*/ 261522 h 6858000"/>
              <a:gd name="connsiteX961" fmla="*/ 13550 w 7467600"/>
              <a:gd name="connsiteY961" fmla="*/ 158423 h 6858000"/>
              <a:gd name="connsiteX962" fmla="*/ 0 w 7467600"/>
              <a:gd name="connsiteY962" fmla="*/ 146618 h 6858000"/>
              <a:gd name="connsiteX963" fmla="*/ 0 w 7467600"/>
              <a:gd name="connsiteY963" fmla="*/ 59161 h 6858000"/>
              <a:gd name="connsiteX964" fmla="*/ 45427 w 7467600"/>
              <a:gd name="connsiteY964" fmla="*/ 101078 h 6858000"/>
              <a:gd name="connsiteX965" fmla="*/ 630103 w 7467600"/>
              <a:gd name="connsiteY965" fmla="*/ 485885 h 6858000"/>
              <a:gd name="connsiteX966" fmla="*/ 532040 w 7467600"/>
              <a:gd name="connsiteY966" fmla="*/ 399359 h 6858000"/>
              <a:gd name="connsiteX967" fmla="*/ 517618 w 7467600"/>
              <a:gd name="connsiteY967" fmla="*/ 385726 h 6858000"/>
              <a:gd name="connsiteX968" fmla="*/ 285074 w 7467600"/>
              <a:gd name="connsiteY968" fmla="*/ 182755 h 6858000"/>
              <a:gd name="connsiteX969" fmla="*/ 43151 w 7467600"/>
              <a:gd name="connsiteY96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356878 w 7467600"/>
              <a:gd name="connsiteY80" fmla="*/ 5981332 h 6858000"/>
              <a:gd name="connsiteX81" fmla="*/ 7467600 w 7467600"/>
              <a:gd name="connsiteY81" fmla="*/ 6117703 h 6858000"/>
              <a:gd name="connsiteX82" fmla="*/ 7467600 w 7467600"/>
              <a:gd name="connsiteY82" fmla="*/ 6163634 h 6858000"/>
              <a:gd name="connsiteX83" fmla="*/ 7403637 w 7467600"/>
              <a:gd name="connsiteY83" fmla="*/ 6083957 h 6858000"/>
              <a:gd name="connsiteX84" fmla="*/ 7254615 w 7467600"/>
              <a:gd name="connsiteY84" fmla="*/ 5911918 h 6858000"/>
              <a:gd name="connsiteX85" fmla="*/ 7312589 w 7467600"/>
              <a:gd name="connsiteY85" fmla="*/ 5982309 h 6858000"/>
              <a:gd name="connsiteX86" fmla="*/ 7448321 w 7467600"/>
              <a:gd name="connsiteY86" fmla="*/ 6190991 h 6858000"/>
              <a:gd name="connsiteX87" fmla="*/ 7467600 w 7467600"/>
              <a:gd name="connsiteY87" fmla="*/ 6221686 h 6858000"/>
              <a:gd name="connsiteX88" fmla="*/ 7467600 w 7467600"/>
              <a:gd name="connsiteY88" fmla="*/ 6334256 h 6858000"/>
              <a:gd name="connsiteX89" fmla="*/ 7454976 w 7467600"/>
              <a:gd name="connsiteY89" fmla="*/ 6318297 h 6858000"/>
              <a:gd name="connsiteX90" fmla="*/ 1456157 w 7467600"/>
              <a:gd name="connsiteY90" fmla="*/ 5371404 h 6858000"/>
              <a:gd name="connsiteX91" fmla="*/ 1244432 w 7467600"/>
              <a:gd name="connsiteY91" fmla="*/ 5385601 h 6858000"/>
              <a:gd name="connsiteX92" fmla="*/ 973990 w 7467600"/>
              <a:gd name="connsiteY92" fmla="*/ 5424940 h 6858000"/>
              <a:gd name="connsiteX93" fmla="*/ 1103809 w 7467600"/>
              <a:gd name="connsiteY93" fmla="*/ 5433720 h 6858000"/>
              <a:gd name="connsiteX94" fmla="*/ 1123454 w 7467600"/>
              <a:gd name="connsiteY94" fmla="*/ 5435727 h 6858000"/>
              <a:gd name="connsiteX95" fmla="*/ 1737017 w 7467600"/>
              <a:gd name="connsiteY95" fmla="*/ 5452183 h 6858000"/>
              <a:gd name="connsiteX96" fmla="*/ 1824397 w 7467600"/>
              <a:gd name="connsiteY96" fmla="*/ 5447757 h 6858000"/>
              <a:gd name="connsiteX97" fmla="*/ 2070059 w 7467600"/>
              <a:gd name="connsiteY97" fmla="*/ 5441660 h 6858000"/>
              <a:gd name="connsiteX98" fmla="*/ 1456157 w 7467600"/>
              <a:gd name="connsiteY98" fmla="*/ 5371404 h 6858000"/>
              <a:gd name="connsiteX99" fmla="*/ 4988186 w 7467600"/>
              <a:gd name="connsiteY99" fmla="*/ 5216467 h 6858000"/>
              <a:gd name="connsiteX100" fmla="*/ 4777334 w 7467600"/>
              <a:gd name="connsiteY100" fmla="*/ 5406072 h 6858000"/>
              <a:gd name="connsiteX101" fmla="*/ 4718341 w 7467600"/>
              <a:gd name="connsiteY101" fmla="*/ 5468043 h 6858000"/>
              <a:gd name="connsiteX102" fmla="*/ 4604655 w 7467600"/>
              <a:gd name="connsiteY102" fmla="*/ 5583434 h 6858000"/>
              <a:gd name="connsiteX103" fmla="*/ 4565074 w 7467600"/>
              <a:gd name="connsiteY103" fmla="*/ 5618550 h 6858000"/>
              <a:gd name="connsiteX104" fmla="*/ 4988186 w 7467600"/>
              <a:gd name="connsiteY104" fmla="*/ 5216467 h 6858000"/>
              <a:gd name="connsiteX105" fmla="*/ 4978032 w 7467600"/>
              <a:gd name="connsiteY105" fmla="*/ 5183809 h 6858000"/>
              <a:gd name="connsiteX106" fmla="*/ 4463413 w 7467600"/>
              <a:gd name="connsiteY106" fmla="*/ 5615162 h 6858000"/>
              <a:gd name="connsiteX107" fmla="*/ 4358134 w 7467600"/>
              <a:gd name="connsiteY107" fmla="*/ 5742791 h 6858000"/>
              <a:gd name="connsiteX108" fmla="*/ 4376219 w 7467600"/>
              <a:gd name="connsiteY108" fmla="*/ 5729027 h 6858000"/>
              <a:gd name="connsiteX109" fmla="*/ 4582340 w 7467600"/>
              <a:gd name="connsiteY109" fmla="*/ 5561037 h 6858000"/>
              <a:gd name="connsiteX110" fmla="*/ 4694684 w 7467600"/>
              <a:gd name="connsiteY110" fmla="*/ 5447098 h 6858000"/>
              <a:gd name="connsiteX111" fmla="*/ 4754123 w 7467600"/>
              <a:gd name="connsiteY111" fmla="*/ 5384643 h 6858000"/>
              <a:gd name="connsiteX112" fmla="*/ 4978032 w 7467600"/>
              <a:gd name="connsiteY112" fmla="*/ 5183809 h 6858000"/>
              <a:gd name="connsiteX113" fmla="*/ 1903353 w 7467600"/>
              <a:gd name="connsiteY113" fmla="*/ 5044827 h 6858000"/>
              <a:gd name="connsiteX114" fmla="*/ 1936931 w 7467600"/>
              <a:gd name="connsiteY114" fmla="*/ 5093954 h 6858000"/>
              <a:gd name="connsiteX115" fmla="*/ 2195868 w 7467600"/>
              <a:gd name="connsiteY115" fmla="*/ 5396574 h 6858000"/>
              <a:gd name="connsiteX116" fmla="*/ 2088852 w 7467600"/>
              <a:gd name="connsiteY116" fmla="*/ 5166123 h 6858000"/>
              <a:gd name="connsiteX117" fmla="*/ 1958241 w 7467600"/>
              <a:gd name="connsiteY117" fmla="*/ 5067955 h 6858000"/>
              <a:gd name="connsiteX118" fmla="*/ 1903353 w 7467600"/>
              <a:gd name="connsiteY118" fmla="*/ 5044827 h 6858000"/>
              <a:gd name="connsiteX119" fmla="*/ 1979378 w 7467600"/>
              <a:gd name="connsiteY119" fmla="*/ 4769504 h 6858000"/>
              <a:gd name="connsiteX120" fmla="*/ 2882120 w 7467600"/>
              <a:gd name="connsiteY120" fmla="*/ 5064547 h 6858000"/>
              <a:gd name="connsiteX121" fmla="*/ 2793103 w 7467600"/>
              <a:gd name="connsiteY121" fmla="*/ 5039699 h 6858000"/>
              <a:gd name="connsiteX122" fmla="*/ 2770041 w 7467600"/>
              <a:gd name="connsiteY122" fmla="*/ 5033634 h 6858000"/>
              <a:gd name="connsiteX123" fmla="*/ 1979378 w 7467600"/>
              <a:gd name="connsiteY123" fmla="*/ 4769504 h 6858000"/>
              <a:gd name="connsiteX124" fmla="*/ 1927410 w 7467600"/>
              <a:gd name="connsiteY124" fmla="*/ 4716164 h 6858000"/>
              <a:gd name="connsiteX125" fmla="*/ 1959587 w 7467600"/>
              <a:gd name="connsiteY125" fmla="*/ 4728849 h 6858000"/>
              <a:gd name="connsiteX126" fmla="*/ 2777707 w 7467600"/>
              <a:gd name="connsiteY126" fmla="*/ 5003991 h 6858000"/>
              <a:gd name="connsiteX127" fmla="*/ 2800768 w 7467600"/>
              <a:gd name="connsiteY127" fmla="*/ 5010056 h 6858000"/>
              <a:gd name="connsiteX128" fmla="*/ 2879408 w 7467600"/>
              <a:gd name="connsiteY128" fmla="*/ 5031590 h 6858000"/>
              <a:gd name="connsiteX129" fmla="*/ 2862295 w 7467600"/>
              <a:gd name="connsiteY129" fmla="*/ 5022958 h 6858000"/>
              <a:gd name="connsiteX130" fmla="*/ 2813343 w 7467600"/>
              <a:gd name="connsiteY130" fmla="*/ 4998369 h 6858000"/>
              <a:gd name="connsiteX131" fmla="*/ 2646245 w 7467600"/>
              <a:gd name="connsiteY131" fmla="*/ 4930999 h 6858000"/>
              <a:gd name="connsiteX132" fmla="*/ 1999243 w 7467600"/>
              <a:gd name="connsiteY132" fmla="*/ 4730524 h 6858000"/>
              <a:gd name="connsiteX133" fmla="*/ 1979527 w 7467600"/>
              <a:gd name="connsiteY133" fmla="*/ 4726651 h 6858000"/>
              <a:gd name="connsiteX134" fmla="*/ 1927410 w 7467600"/>
              <a:gd name="connsiteY134" fmla="*/ 4716164 h 6858000"/>
              <a:gd name="connsiteX135" fmla="*/ 1997014 w 7467600"/>
              <a:gd name="connsiteY135" fmla="*/ 4698007 h 6858000"/>
              <a:gd name="connsiteX136" fmla="*/ 2005458 w 7467600"/>
              <a:gd name="connsiteY136" fmla="*/ 4699540 h 6858000"/>
              <a:gd name="connsiteX137" fmla="*/ 2657186 w 7467600"/>
              <a:gd name="connsiteY137" fmla="*/ 4901687 h 6858000"/>
              <a:gd name="connsiteX138" fmla="*/ 2826662 w 7467600"/>
              <a:gd name="connsiteY138" fmla="*/ 4970362 h 6858000"/>
              <a:gd name="connsiteX139" fmla="*/ 2876100 w 7467600"/>
              <a:gd name="connsiteY139" fmla="*/ 4995397 h 6858000"/>
              <a:gd name="connsiteX140" fmla="*/ 3042600 w 7467600"/>
              <a:gd name="connsiteY140" fmla="*/ 5059532 h 6858000"/>
              <a:gd name="connsiteX141" fmla="*/ 1997014 w 7467600"/>
              <a:gd name="connsiteY141" fmla="*/ 4698007 h 6858000"/>
              <a:gd name="connsiteX142" fmla="*/ 2305292 w 7467600"/>
              <a:gd name="connsiteY142" fmla="*/ 4219492 h 6858000"/>
              <a:gd name="connsiteX143" fmla="*/ 3360922 w 7467600"/>
              <a:gd name="connsiteY143" fmla="*/ 4529373 h 6858000"/>
              <a:gd name="connsiteX144" fmla="*/ 3492420 w 7467600"/>
              <a:gd name="connsiteY144" fmla="*/ 4510145 h 6858000"/>
              <a:gd name="connsiteX145" fmla="*/ 3364086 w 7467600"/>
              <a:gd name="connsiteY145" fmla="*/ 4480340 h 6858000"/>
              <a:gd name="connsiteX146" fmla="*/ 3225818 w 7467600"/>
              <a:gd name="connsiteY146" fmla="*/ 4411822 h 6858000"/>
              <a:gd name="connsiteX147" fmla="*/ 3129696 w 7467600"/>
              <a:gd name="connsiteY147" fmla="*/ 4360704 h 6858000"/>
              <a:gd name="connsiteX148" fmla="*/ 2814545 w 7467600"/>
              <a:gd name="connsiteY148" fmla="*/ 4282955 h 6858000"/>
              <a:gd name="connsiteX149" fmla="*/ 2305292 w 7467600"/>
              <a:gd name="connsiteY149" fmla="*/ 4219492 h 6858000"/>
              <a:gd name="connsiteX150" fmla="*/ 2626982 w 7467600"/>
              <a:gd name="connsiteY150" fmla="*/ 4206450 h 6858000"/>
              <a:gd name="connsiteX151" fmla="*/ 2490617 w 7467600"/>
              <a:gd name="connsiteY151" fmla="*/ 4206951 h 6858000"/>
              <a:gd name="connsiteX152" fmla="*/ 2819869 w 7467600"/>
              <a:gd name="connsiteY152" fmla="*/ 4252936 h 6858000"/>
              <a:gd name="connsiteX153" fmla="*/ 3143018 w 7467600"/>
              <a:gd name="connsiteY153" fmla="*/ 4332698 h 6858000"/>
              <a:gd name="connsiteX154" fmla="*/ 3241520 w 7467600"/>
              <a:gd name="connsiteY154" fmla="*/ 4385112 h 6858000"/>
              <a:gd name="connsiteX155" fmla="*/ 3374575 w 7467600"/>
              <a:gd name="connsiteY155" fmla="*/ 4451517 h 6858000"/>
              <a:gd name="connsiteX156" fmla="*/ 3505221 w 7467600"/>
              <a:gd name="connsiteY156" fmla="*/ 4480757 h 6858000"/>
              <a:gd name="connsiteX157" fmla="*/ 2626982 w 7467600"/>
              <a:gd name="connsiteY157" fmla="*/ 4206450 h 6858000"/>
              <a:gd name="connsiteX158" fmla="*/ 1310106 w 7467600"/>
              <a:gd name="connsiteY158" fmla="*/ 3943217 h 6858000"/>
              <a:gd name="connsiteX159" fmla="*/ 854994 w 7467600"/>
              <a:gd name="connsiteY159" fmla="*/ 4399136 h 6858000"/>
              <a:gd name="connsiteX160" fmla="*/ 742462 w 7467600"/>
              <a:gd name="connsiteY160" fmla="*/ 4594648 h 6858000"/>
              <a:gd name="connsiteX161" fmla="*/ 820602 w 7467600"/>
              <a:gd name="connsiteY161" fmla="*/ 4485915 h 6858000"/>
              <a:gd name="connsiteX162" fmla="*/ 878295 w 7467600"/>
              <a:gd name="connsiteY162" fmla="*/ 4403594 h 6858000"/>
              <a:gd name="connsiteX163" fmla="*/ 1240607 w 7467600"/>
              <a:gd name="connsiteY163" fmla="*/ 4010401 h 6858000"/>
              <a:gd name="connsiteX164" fmla="*/ 1310106 w 7467600"/>
              <a:gd name="connsiteY164" fmla="*/ 3943217 h 6858000"/>
              <a:gd name="connsiteX165" fmla="*/ 1423113 w 7467600"/>
              <a:gd name="connsiteY165" fmla="*/ 3874565 h 6858000"/>
              <a:gd name="connsiteX166" fmla="*/ 1260565 w 7467600"/>
              <a:gd name="connsiteY166" fmla="*/ 4031982 h 6858000"/>
              <a:gd name="connsiteX167" fmla="*/ 901900 w 7467600"/>
              <a:gd name="connsiteY167" fmla="*/ 4421236 h 6858000"/>
              <a:gd name="connsiteX168" fmla="*/ 845044 w 7467600"/>
              <a:gd name="connsiteY168" fmla="*/ 4502436 h 6858000"/>
              <a:gd name="connsiteX169" fmla="*/ 685926 w 7467600"/>
              <a:gd name="connsiteY169" fmla="*/ 4703069 h 6858000"/>
              <a:gd name="connsiteX170" fmla="*/ 684248 w 7467600"/>
              <a:gd name="connsiteY170" fmla="*/ 4706721 h 6858000"/>
              <a:gd name="connsiteX171" fmla="*/ 1423113 w 7467600"/>
              <a:gd name="connsiteY171" fmla="*/ 3874565 h 6858000"/>
              <a:gd name="connsiteX172" fmla="*/ 3316479 w 7467600"/>
              <a:gd name="connsiteY172" fmla="*/ 3872136 h 6858000"/>
              <a:gd name="connsiteX173" fmla="*/ 3546806 w 7467600"/>
              <a:gd name="connsiteY173" fmla="*/ 4356139 h 6858000"/>
              <a:gd name="connsiteX174" fmla="*/ 3364433 w 7467600"/>
              <a:gd name="connsiteY174" fmla="*/ 3953121 h 6858000"/>
              <a:gd name="connsiteX175" fmla="*/ 3316479 w 7467600"/>
              <a:gd name="connsiteY175" fmla="*/ 3872136 h 6858000"/>
              <a:gd name="connsiteX176" fmla="*/ 3291335 w 7467600"/>
              <a:gd name="connsiteY176" fmla="*/ 3767420 h 6858000"/>
              <a:gd name="connsiteX177" fmla="*/ 3390805 w 7467600"/>
              <a:gd name="connsiteY177" fmla="*/ 3937163 h 6858000"/>
              <a:gd name="connsiteX178" fmla="*/ 3579062 w 7467600"/>
              <a:gd name="connsiteY178" fmla="*/ 4359040 h 6858000"/>
              <a:gd name="connsiteX179" fmla="*/ 3467355 w 7467600"/>
              <a:gd name="connsiteY179" fmla="*/ 3988130 h 6858000"/>
              <a:gd name="connsiteX180" fmla="*/ 3310753 w 7467600"/>
              <a:gd name="connsiteY180" fmla="*/ 3787140 h 6858000"/>
              <a:gd name="connsiteX181" fmla="*/ 3291335 w 7467600"/>
              <a:gd name="connsiteY181" fmla="*/ 3767420 h 6858000"/>
              <a:gd name="connsiteX182" fmla="*/ 1635889 w 7467600"/>
              <a:gd name="connsiteY182" fmla="*/ 3709494 h 6858000"/>
              <a:gd name="connsiteX183" fmla="*/ 1634800 w 7467600"/>
              <a:gd name="connsiteY183" fmla="*/ 3731111 h 6858000"/>
              <a:gd name="connsiteX184" fmla="*/ 1635889 w 7467600"/>
              <a:gd name="connsiteY184" fmla="*/ 3709494 h 6858000"/>
              <a:gd name="connsiteX185" fmla="*/ 1510397 w 7467600"/>
              <a:gd name="connsiteY185" fmla="*/ 3684705 h 6858000"/>
              <a:gd name="connsiteX186" fmla="*/ 1146550 w 7467600"/>
              <a:gd name="connsiteY186" fmla="*/ 3802012 h 6858000"/>
              <a:gd name="connsiteX187" fmla="*/ 698834 w 7467600"/>
              <a:gd name="connsiteY187" fmla="*/ 3952272 h 6858000"/>
              <a:gd name="connsiteX188" fmla="*/ 34256 w 7467600"/>
              <a:gd name="connsiteY188" fmla="*/ 4347603 h 6858000"/>
              <a:gd name="connsiteX189" fmla="*/ 527241 w 7467600"/>
              <a:gd name="connsiteY189" fmla="*/ 4065078 h 6858000"/>
              <a:gd name="connsiteX190" fmla="*/ 1510397 w 7467600"/>
              <a:gd name="connsiteY190" fmla="*/ 3684705 h 6858000"/>
              <a:gd name="connsiteX191" fmla="*/ 1313114 w 7467600"/>
              <a:gd name="connsiteY191" fmla="*/ 3655216 h 6858000"/>
              <a:gd name="connsiteX192" fmla="*/ 1109304 w 7467600"/>
              <a:gd name="connsiteY192" fmla="*/ 3669030 h 6858000"/>
              <a:gd name="connsiteX193" fmla="*/ 8129 w 7467600"/>
              <a:gd name="connsiteY193" fmla="*/ 4330519 h 6858000"/>
              <a:gd name="connsiteX194" fmla="*/ 687572 w 7467600"/>
              <a:gd name="connsiteY194" fmla="*/ 3925629 h 6858000"/>
              <a:gd name="connsiteX195" fmla="*/ 1138365 w 7467600"/>
              <a:gd name="connsiteY195" fmla="*/ 3774515 h 6858000"/>
              <a:gd name="connsiteX196" fmla="*/ 1505579 w 7467600"/>
              <a:gd name="connsiteY196" fmla="*/ 3655526 h 6858000"/>
              <a:gd name="connsiteX197" fmla="*/ 1313114 w 7467600"/>
              <a:gd name="connsiteY197" fmla="*/ 3655216 h 6858000"/>
              <a:gd name="connsiteX198" fmla="*/ 3655073 w 7467600"/>
              <a:gd name="connsiteY198" fmla="*/ 3650884 h 6858000"/>
              <a:gd name="connsiteX199" fmla="*/ 3989938 w 7467600"/>
              <a:gd name="connsiteY199" fmla="*/ 3991685 h 6858000"/>
              <a:gd name="connsiteX200" fmla="*/ 4393907 w 7467600"/>
              <a:gd name="connsiteY200" fmla="*/ 4261258 h 6858000"/>
              <a:gd name="connsiteX201" fmla="*/ 4648051 w 7467600"/>
              <a:gd name="connsiteY201" fmla="*/ 4374051 h 6858000"/>
              <a:gd name="connsiteX202" fmla="*/ 4383389 w 7467600"/>
              <a:gd name="connsiteY202" fmla="*/ 4184369 h 6858000"/>
              <a:gd name="connsiteX203" fmla="*/ 4165508 w 7467600"/>
              <a:gd name="connsiteY203" fmla="*/ 4035196 h 6858000"/>
              <a:gd name="connsiteX204" fmla="*/ 4068162 w 7467600"/>
              <a:gd name="connsiteY204" fmla="*/ 3953394 h 6858000"/>
              <a:gd name="connsiteX205" fmla="*/ 3981416 w 7467600"/>
              <a:gd name="connsiteY205" fmla="*/ 3880482 h 6858000"/>
              <a:gd name="connsiteX206" fmla="*/ 3800147 w 7467600"/>
              <a:gd name="connsiteY206" fmla="*/ 3749872 h 6858000"/>
              <a:gd name="connsiteX207" fmla="*/ 3655073 w 7467600"/>
              <a:gd name="connsiteY207" fmla="*/ 3650884 h 6858000"/>
              <a:gd name="connsiteX208" fmla="*/ 3670252 w 7467600"/>
              <a:gd name="connsiteY208" fmla="*/ 3622798 h 6858000"/>
              <a:gd name="connsiteX209" fmla="*/ 3817258 w 7467600"/>
              <a:gd name="connsiteY209" fmla="*/ 3723577 h 6858000"/>
              <a:gd name="connsiteX210" fmla="*/ 4000461 w 7467600"/>
              <a:gd name="connsiteY210" fmla="*/ 3855966 h 6858000"/>
              <a:gd name="connsiteX211" fmla="*/ 4088180 w 7467600"/>
              <a:gd name="connsiteY211" fmla="*/ 3929774 h 6858000"/>
              <a:gd name="connsiteX212" fmla="*/ 4184555 w 7467600"/>
              <a:gd name="connsiteY212" fmla="*/ 4010683 h 6858000"/>
              <a:gd name="connsiteX213" fmla="*/ 4399563 w 7467600"/>
              <a:gd name="connsiteY213" fmla="*/ 4158106 h 6858000"/>
              <a:gd name="connsiteX214" fmla="*/ 4684469 w 7467600"/>
              <a:gd name="connsiteY214" fmla="*/ 4364680 h 6858000"/>
              <a:gd name="connsiteX215" fmla="*/ 4690271 w 7467600"/>
              <a:gd name="connsiteY215" fmla="*/ 4370034 h 6858000"/>
              <a:gd name="connsiteX216" fmla="*/ 4136093 w 7467600"/>
              <a:gd name="connsiteY216" fmla="*/ 3858466 h 6858000"/>
              <a:gd name="connsiteX217" fmla="*/ 3670252 w 7467600"/>
              <a:gd name="connsiteY217" fmla="*/ 3622798 h 6858000"/>
              <a:gd name="connsiteX218" fmla="*/ 4440129 w 7467600"/>
              <a:gd name="connsiteY218" fmla="*/ 3448571 h 6858000"/>
              <a:gd name="connsiteX219" fmla="*/ 4856525 w 7467600"/>
              <a:gd name="connsiteY219" fmla="*/ 3915351 h 6858000"/>
              <a:gd name="connsiteX220" fmla="*/ 5059055 w 7467600"/>
              <a:gd name="connsiteY220" fmla="*/ 4108918 h 6858000"/>
              <a:gd name="connsiteX221" fmla="*/ 5290070 w 7467600"/>
              <a:gd name="connsiteY221" fmla="*/ 4263619 h 6858000"/>
              <a:gd name="connsiteX222" fmla="*/ 4834991 w 7467600"/>
              <a:gd name="connsiteY222" fmla="*/ 3830985 h 6858000"/>
              <a:gd name="connsiteX223" fmla="*/ 4440129 w 7467600"/>
              <a:gd name="connsiteY223" fmla="*/ 3448571 h 6858000"/>
              <a:gd name="connsiteX224" fmla="*/ 4441737 w 7467600"/>
              <a:gd name="connsiteY224" fmla="*/ 3399734 h 6858000"/>
              <a:gd name="connsiteX225" fmla="*/ 4431236 w 7467600"/>
              <a:gd name="connsiteY225" fmla="*/ 3400954 h 6858000"/>
              <a:gd name="connsiteX226" fmla="*/ 4557150 w 7467600"/>
              <a:gd name="connsiteY226" fmla="*/ 3510023 h 6858000"/>
              <a:gd name="connsiteX227" fmla="*/ 4856936 w 7467600"/>
              <a:gd name="connsiteY227" fmla="*/ 3809146 h 6858000"/>
              <a:gd name="connsiteX228" fmla="*/ 5111996 w 7467600"/>
              <a:gd name="connsiteY228" fmla="*/ 4065759 h 6858000"/>
              <a:gd name="connsiteX229" fmla="*/ 5388878 w 7467600"/>
              <a:gd name="connsiteY229" fmla="*/ 4300185 h 6858000"/>
              <a:gd name="connsiteX230" fmla="*/ 5425556 w 7467600"/>
              <a:gd name="connsiteY230" fmla="*/ 4308967 h 6858000"/>
              <a:gd name="connsiteX231" fmla="*/ 4943646 w 7467600"/>
              <a:gd name="connsiteY231" fmla="*/ 3822916 h 6858000"/>
              <a:gd name="connsiteX232" fmla="*/ 4594837 w 7467600"/>
              <a:gd name="connsiteY232" fmla="*/ 3532274 h 6858000"/>
              <a:gd name="connsiteX233" fmla="*/ 4441737 w 7467600"/>
              <a:gd name="connsiteY233" fmla="*/ 3399734 h 6858000"/>
              <a:gd name="connsiteX234" fmla="*/ 5425834 w 7467600"/>
              <a:gd name="connsiteY234" fmla="*/ 3162785 h 6858000"/>
              <a:gd name="connsiteX235" fmla="*/ 5401644 w 7467600"/>
              <a:gd name="connsiteY235" fmla="*/ 3617847 h 6858000"/>
              <a:gd name="connsiteX236" fmla="*/ 5467256 w 7467600"/>
              <a:gd name="connsiteY236" fmla="*/ 4175494 h 6858000"/>
              <a:gd name="connsiteX237" fmla="*/ 5448069 w 7467600"/>
              <a:gd name="connsiteY237" fmla="*/ 3567554 h 6858000"/>
              <a:gd name="connsiteX238" fmla="*/ 5425834 w 7467600"/>
              <a:gd name="connsiteY238" fmla="*/ 3162785 h 6858000"/>
              <a:gd name="connsiteX239" fmla="*/ 1318687 w 7467600"/>
              <a:gd name="connsiteY239" fmla="*/ 3113840 h 6858000"/>
              <a:gd name="connsiteX240" fmla="*/ 1066793 w 7467600"/>
              <a:gd name="connsiteY240" fmla="*/ 3212171 h 6858000"/>
              <a:gd name="connsiteX241" fmla="*/ 993319 w 7467600"/>
              <a:gd name="connsiteY241" fmla="*/ 3247648 h 6858000"/>
              <a:gd name="connsiteX242" fmla="*/ 853081 w 7467600"/>
              <a:gd name="connsiteY242" fmla="*/ 3312410 h 6858000"/>
              <a:gd name="connsiteX243" fmla="*/ 805957 w 7467600"/>
              <a:gd name="connsiteY243" fmla="*/ 3330443 h 6858000"/>
              <a:gd name="connsiteX244" fmla="*/ 1318687 w 7467600"/>
              <a:gd name="connsiteY244" fmla="*/ 3113840 h 6858000"/>
              <a:gd name="connsiteX245" fmla="*/ 5453702 w 7467600"/>
              <a:gd name="connsiteY245" fmla="*/ 3090882 h 6858000"/>
              <a:gd name="connsiteX246" fmla="*/ 5480135 w 7467600"/>
              <a:gd name="connsiteY246" fmla="*/ 3565802 h 6858000"/>
              <a:gd name="connsiteX247" fmla="*/ 5499023 w 7467600"/>
              <a:gd name="connsiteY247" fmla="*/ 4166310 h 6858000"/>
              <a:gd name="connsiteX248" fmla="*/ 5547022 w 7467600"/>
              <a:gd name="connsiteY248" fmla="*/ 3607838 h 6858000"/>
              <a:gd name="connsiteX249" fmla="*/ 5515964 w 7467600"/>
              <a:gd name="connsiteY249" fmla="*/ 3378541 h 6858000"/>
              <a:gd name="connsiteX250" fmla="*/ 5453702 w 7467600"/>
              <a:gd name="connsiteY250" fmla="*/ 3090882 h 6858000"/>
              <a:gd name="connsiteX251" fmla="*/ 1238695 w 7467600"/>
              <a:gd name="connsiteY251" fmla="*/ 3076820 h 6858000"/>
              <a:gd name="connsiteX252" fmla="*/ 716371 w 7467600"/>
              <a:gd name="connsiteY252" fmla="*/ 3293249 h 6858000"/>
              <a:gd name="connsiteX253" fmla="*/ 579522 w 7467600"/>
              <a:gd name="connsiteY253" fmla="*/ 3371759 h 6858000"/>
              <a:gd name="connsiteX254" fmla="*/ 600288 w 7467600"/>
              <a:gd name="connsiteY254" fmla="*/ 3365555 h 6858000"/>
              <a:gd name="connsiteX255" fmla="*/ 840692 w 7467600"/>
              <a:gd name="connsiteY255" fmla="*/ 3284921 h 6858000"/>
              <a:gd name="connsiteX256" fmla="*/ 979248 w 7467600"/>
              <a:gd name="connsiteY256" fmla="*/ 3221003 h 6858000"/>
              <a:gd name="connsiteX257" fmla="*/ 1053282 w 7467600"/>
              <a:gd name="connsiteY257" fmla="*/ 3185247 h 6858000"/>
              <a:gd name="connsiteX258" fmla="*/ 1320603 w 7467600"/>
              <a:gd name="connsiteY258" fmla="*/ 3081281 h 6858000"/>
              <a:gd name="connsiteX259" fmla="*/ 1238695 w 7467600"/>
              <a:gd name="connsiteY259" fmla="*/ 3076820 h 6858000"/>
              <a:gd name="connsiteX260" fmla="*/ 5425627 w 7467600"/>
              <a:gd name="connsiteY260" fmla="*/ 2954192 h 6858000"/>
              <a:gd name="connsiteX261" fmla="*/ 5470770 w 7467600"/>
              <a:gd name="connsiteY261" fmla="*/ 3005435 h 6858000"/>
              <a:gd name="connsiteX262" fmla="*/ 5519779 w 7467600"/>
              <a:gd name="connsiteY262" fmla="*/ 4359223 h 6858000"/>
              <a:gd name="connsiteX263" fmla="*/ 5520293 w 7467600"/>
              <a:gd name="connsiteY263" fmla="*/ 4360602 h 6858000"/>
              <a:gd name="connsiteX264" fmla="*/ 5767221 w 7467600"/>
              <a:gd name="connsiteY264" fmla="*/ 4665564 h 6858000"/>
              <a:gd name="connsiteX265" fmla="*/ 6937169 w 7467600"/>
              <a:gd name="connsiteY265" fmla="*/ 4815941 h 6858000"/>
              <a:gd name="connsiteX266" fmla="*/ 6953922 w 7467600"/>
              <a:gd name="connsiteY266" fmla="*/ 4890068 h 6858000"/>
              <a:gd name="connsiteX267" fmla="*/ 6071359 w 7467600"/>
              <a:gd name="connsiteY267" fmla="*/ 4770770 h 6858000"/>
              <a:gd name="connsiteX268" fmla="*/ 6038839 w 7467600"/>
              <a:gd name="connsiteY268" fmla="*/ 4764474 h 6858000"/>
              <a:gd name="connsiteX269" fmla="*/ 6038706 w 7467600"/>
              <a:gd name="connsiteY269" fmla="*/ 4763847 h 6858000"/>
              <a:gd name="connsiteX270" fmla="*/ 6037784 w 7467600"/>
              <a:gd name="connsiteY270" fmla="*/ 4764270 h 6858000"/>
              <a:gd name="connsiteX271" fmla="*/ 6038839 w 7467600"/>
              <a:gd name="connsiteY271" fmla="*/ 4764474 h 6858000"/>
              <a:gd name="connsiteX272" fmla="*/ 6040338 w 7467600"/>
              <a:gd name="connsiteY272" fmla="*/ 4771418 h 6858000"/>
              <a:gd name="connsiteX273" fmla="*/ 6024488 w 7467600"/>
              <a:gd name="connsiteY273" fmla="*/ 4809903 h 6858000"/>
              <a:gd name="connsiteX274" fmla="*/ 5599771 w 7467600"/>
              <a:gd name="connsiteY274" fmla="*/ 5509652 h 6858000"/>
              <a:gd name="connsiteX275" fmla="*/ 5548843 w 7467600"/>
              <a:gd name="connsiteY275" fmla="*/ 5563845 h 6858000"/>
              <a:gd name="connsiteX276" fmla="*/ 5940952 w 7467600"/>
              <a:gd name="connsiteY276" fmla="*/ 6250028 h 6858000"/>
              <a:gd name="connsiteX277" fmla="*/ 6043441 w 7467600"/>
              <a:gd name="connsiteY277" fmla="*/ 6665847 h 6858000"/>
              <a:gd name="connsiteX278" fmla="*/ 6093432 w 7467600"/>
              <a:gd name="connsiteY278" fmla="*/ 6858000 h 6858000"/>
              <a:gd name="connsiteX279" fmla="*/ 6034344 w 7467600"/>
              <a:gd name="connsiteY279" fmla="*/ 6858000 h 6858000"/>
              <a:gd name="connsiteX280" fmla="*/ 6026679 w 7467600"/>
              <a:gd name="connsiteY280" fmla="*/ 6836959 h 6858000"/>
              <a:gd name="connsiteX281" fmla="*/ 5800441 w 7467600"/>
              <a:gd name="connsiteY281" fmla="*/ 6335286 h 6858000"/>
              <a:gd name="connsiteX282" fmla="*/ 5526562 w 7467600"/>
              <a:gd name="connsiteY282" fmla="*/ 5705388 h 6858000"/>
              <a:gd name="connsiteX283" fmla="*/ 5519640 w 7467600"/>
              <a:gd name="connsiteY283" fmla="*/ 5683774 h 6858000"/>
              <a:gd name="connsiteX284" fmla="*/ 5844559 w 7467600"/>
              <a:gd name="connsiteY284" fmla="*/ 6553349 h 6858000"/>
              <a:gd name="connsiteX285" fmla="*/ 5975994 w 7467600"/>
              <a:gd name="connsiteY285" fmla="*/ 6858000 h 6858000"/>
              <a:gd name="connsiteX286" fmla="*/ 5898547 w 7467600"/>
              <a:gd name="connsiteY286" fmla="*/ 6858000 h 6858000"/>
              <a:gd name="connsiteX287" fmla="*/ 5682041 w 7467600"/>
              <a:gd name="connsiteY287" fmla="*/ 6355860 h 6858000"/>
              <a:gd name="connsiteX288" fmla="*/ 5461758 w 7467600"/>
              <a:gd name="connsiteY288" fmla="*/ 5820220 h 6858000"/>
              <a:gd name="connsiteX289" fmla="*/ 5237282 w 7467600"/>
              <a:gd name="connsiteY289" fmla="*/ 6579086 h 6858000"/>
              <a:gd name="connsiteX290" fmla="*/ 5115009 w 7467600"/>
              <a:gd name="connsiteY290" fmla="*/ 6858000 h 6858000"/>
              <a:gd name="connsiteX291" fmla="*/ 5028074 w 7467600"/>
              <a:gd name="connsiteY291" fmla="*/ 6858000 h 6858000"/>
              <a:gd name="connsiteX292" fmla="*/ 5079508 w 7467600"/>
              <a:gd name="connsiteY292" fmla="*/ 6749074 h 6858000"/>
              <a:gd name="connsiteX293" fmla="*/ 5371846 w 7467600"/>
              <a:gd name="connsiteY293" fmla="*/ 5924413 h 6858000"/>
              <a:gd name="connsiteX294" fmla="*/ 5270512 w 7467600"/>
              <a:gd name="connsiteY294" fmla="*/ 6138975 h 6858000"/>
              <a:gd name="connsiteX295" fmla="*/ 5062409 w 7467600"/>
              <a:gd name="connsiteY295" fmla="*/ 6653544 h 6858000"/>
              <a:gd name="connsiteX296" fmla="*/ 5036628 w 7467600"/>
              <a:gd name="connsiteY296" fmla="*/ 6754247 h 6858000"/>
              <a:gd name="connsiteX297" fmla="*/ 5009112 w 7467600"/>
              <a:gd name="connsiteY297" fmla="*/ 6858000 h 6858000"/>
              <a:gd name="connsiteX298" fmla="*/ 4976679 w 7467600"/>
              <a:gd name="connsiteY298" fmla="*/ 6858000 h 6858000"/>
              <a:gd name="connsiteX299" fmla="*/ 5006537 w 7467600"/>
              <a:gd name="connsiteY299" fmla="*/ 6747068 h 6858000"/>
              <a:gd name="connsiteX300" fmla="*/ 5032723 w 7467600"/>
              <a:gd name="connsiteY300" fmla="*/ 6644957 h 6858000"/>
              <a:gd name="connsiteX301" fmla="*/ 5242949 w 7467600"/>
              <a:gd name="connsiteY301" fmla="*/ 6125175 h 6858000"/>
              <a:gd name="connsiteX302" fmla="*/ 5286321 w 7467600"/>
              <a:gd name="connsiteY302" fmla="*/ 6033555 h 6858000"/>
              <a:gd name="connsiteX303" fmla="*/ 5008210 w 7467600"/>
              <a:gd name="connsiteY303" fmla="*/ 6649194 h 6858000"/>
              <a:gd name="connsiteX304" fmla="*/ 4986321 w 7467600"/>
              <a:gd name="connsiteY304" fmla="*/ 6765687 h 6858000"/>
              <a:gd name="connsiteX305" fmla="*/ 4973474 w 7467600"/>
              <a:gd name="connsiteY305" fmla="*/ 6858000 h 6858000"/>
              <a:gd name="connsiteX306" fmla="*/ 4907178 w 7467600"/>
              <a:gd name="connsiteY306" fmla="*/ 6858000 h 6858000"/>
              <a:gd name="connsiteX307" fmla="*/ 4910810 w 7467600"/>
              <a:gd name="connsiteY307" fmla="*/ 6829660 h 6858000"/>
              <a:gd name="connsiteX308" fmla="*/ 4987461 w 7467600"/>
              <a:gd name="connsiteY308" fmla="*/ 6432994 h 6858000"/>
              <a:gd name="connsiteX309" fmla="*/ 5179262 w 7467600"/>
              <a:gd name="connsiteY309" fmla="*/ 6035044 h 6858000"/>
              <a:gd name="connsiteX310" fmla="*/ 4689678 w 7467600"/>
              <a:gd name="connsiteY310" fmla="*/ 6440241 h 6858000"/>
              <a:gd name="connsiteX311" fmla="*/ 4477543 w 7467600"/>
              <a:gd name="connsiteY311" fmla="*/ 6674836 h 6858000"/>
              <a:gd name="connsiteX312" fmla="*/ 4329957 w 7467600"/>
              <a:gd name="connsiteY312" fmla="*/ 6858000 h 6858000"/>
              <a:gd name="connsiteX313" fmla="*/ 4218595 w 7467600"/>
              <a:gd name="connsiteY313" fmla="*/ 6858000 h 6858000"/>
              <a:gd name="connsiteX314" fmla="*/ 4368888 w 7467600"/>
              <a:gd name="connsiteY314" fmla="*/ 6668412 h 6858000"/>
              <a:gd name="connsiteX315" fmla="*/ 4563091 w 7467600"/>
              <a:gd name="connsiteY315" fmla="*/ 6442508 h 6858000"/>
              <a:gd name="connsiteX316" fmla="*/ 5387324 w 7467600"/>
              <a:gd name="connsiteY316" fmla="*/ 5705830 h 6858000"/>
              <a:gd name="connsiteX317" fmla="*/ 5073620 w 7467600"/>
              <a:gd name="connsiteY317" fmla="*/ 5955437 h 6858000"/>
              <a:gd name="connsiteX318" fmla="*/ 4689789 w 7467600"/>
              <a:gd name="connsiteY318" fmla="*/ 6268382 h 6858000"/>
              <a:gd name="connsiteX319" fmla="*/ 4418722 w 7467600"/>
              <a:gd name="connsiteY319" fmla="*/ 6570886 h 6858000"/>
              <a:gd name="connsiteX320" fmla="*/ 4214944 w 7467600"/>
              <a:gd name="connsiteY320" fmla="*/ 6858000 h 6858000"/>
              <a:gd name="connsiteX321" fmla="*/ 4177898 w 7467600"/>
              <a:gd name="connsiteY321" fmla="*/ 6858000 h 6858000"/>
              <a:gd name="connsiteX322" fmla="*/ 4391597 w 7467600"/>
              <a:gd name="connsiteY322" fmla="*/ 6556370 h 6858000"/>
              <a:gd name="connsiteX323" fmla="*/ 4668889 w 7467600"/>
              <a:gd name="connsiteY323" fmla="*/ 6246399 h 6858000"/>
              <a:gd name="connsiteX324" fmla="*/ 5055427 w 7467600"/>
              <a:gd name="connsiteY324" fmla="*/ 5931476 h 6858000"/>
              <a:gd name="connsiteX325" fmla="*/ 5371814 w 7467600"/>
              <a:gd name="connsiteY325" fmla="*/ 5678975 h 6858000"/>
              <a:gd name="connsiteX326" fmla="*/ 4987918 w 7467600"/>
              <a:gd name="connsiteY326" fmla="*/ 5838701 h 6858000"/>
              <a:gd name="connsiteX327" fmla="*/ 4317146 w 7467600"/>
              <a:gd name="connsiteY327" fmla="*/ 6587716 h 6858000"/>
              <a:gd name="connsiteX328" fmla="*/ 4171627 w 7467600"/>
              <a:gd name="connsiteY328" fmla="*/ 6858000 h 6858000"/>
              <a:gd name="connsiteX329" fmla="*/ 4081585 w 7467600"/>
              <a:gd name="connsiteY329" fmla="*/ 6858000 h 6858000"/>
              <a:gd name="connsiteX330" fmla="*/ 4238603 w 7467600"/>
              <a:gd name="connsiteY330" fmla="*/ 6559341 h 6858000"/>
              <a:gd name="connsiteX331" fmla="*/ 4778333 w 7467600"/>
              <a:gd name="connsiteY331" fmla="*/ 5873626 h 6858000"/>
              <a:gd name="connsiteX332" fmla="*/ 5414185 w 7467600"/>
              <a:gd name="connsiteY332" fmla="*/ 5573882 h 6858000"/>
              <a:gd name="connsiteX333" fmla="*/ 5959648 w 7467600"/>
              <a:gd name="connsiteY333" fmla="*/ 4760797 h 6858000"/>
              <a:gd name="connsiteX334" fmla="*/ 5355019 w 7467600"/>
              <a:gd name="connsiteY334" fmla="*/ 4734672 h 6858000"/>
              <a:gd name="connsiteX335" fmla="*/ 5083565 w 7467600"/>
              <a:gd name="connsiteY335" fmla="*/ 5179121 h 6858000"/>
              <a:gd name="connsiteX336" fmla="*/ 4713577 w 7467600"/>
              <a:gd name="connsiteY336" fmla="*/ 5616803 h 6858000"/>
              <a:gd name="connsiteX337" fmla="*/ 3989559 w 7467600"/>
              <a:gd name="connsiteY337" fmla="*/ 6145945 h 6858000"/>
              <a:gd name="connsiteX338" fmla="*/ 3939824 w 7467600"/>
              <a:gd name="connsiteY338" fmla="*/ 6066900 h 6858000"/>
              <a:gd name="connsiteX339" fmla="*/ 4584537 w 7467600"/>
              <a:gd name="connsiteY339" fmla="*/ 5324826 h 6858000"/>
              <a:gd name="connsiteX340" fmla="*/ 5037105 w 7467600"/>
              <a:gd name="connsiteY340" fmla="*/ 5088765 h 6858000"/>
              <a:gd name="connsiteX341" fmla="*/ 5039930 w 7467600"/>
              <a:gd name="connsiteY341" fmla="*/ 5089585 h 6858000"/>
              <a:gd name="connsiteX342" fmla="*/ 5263764 w 7467600"/>
              <a:gd name="connsiteY342" fmla="*/ 4735525 h 6858000"/>
              <a:gd name="connsiteX343" fmla="*/ 4086300 w 7467600"/>
              <a:gd name="connsiteY343" fmla="*/ 4884599 h 6858000"/>
              <a:gd name="connsiteX344" fmla="*/ 4085485 w 7467600"/>
              <a:gd name="connsiteY344" fmla="*/ 4899070 h 6858000"/>
              <a:gd name="connsiteX345" fmla="*/ 3871915 w 7467600"/>
              <a:gd name="connsiteY345" fmla="*/ 5253645 h 6858000"/>
              <a:gd name="connsiteX346" fmla="*/ 3799374 w 7467600"/>
              <a:gd name="connsiteY346" fmla="*/ 5466127 h 6858000"/>
              <a:gd name="connsiteX347" fmla="*/ 3498850 w 7467600"/>
              <a:gd name="connsiteY347" fmla="*/ 6661888 h 6858000"/>
              <a:gd name="connsiteX348" fmla="*/ 3399216 w 7467600"/>
              <a:gd name="connsiteY348" fmla="*/ 6858000 h 6858000"/>
              <a:gd name="connsiteX349" fmla="*/ 3303688 w 7467600"/>
              <a:gd name="connsiteY349" fmla="*/ 6858000 h 6858000"/>
              <a:gd name="connsiteX350" fmla="*/ 3391774 w 7467600"/>
              <a:gd name="connsiteY350" fmla="*/ 6697181 h 6858000"/>
              <a:gd name="connsiteX351" fmla="*/ 3735540 w 7467600"/>
              <a:gd name="connsiteY351" fmla="*/ 5546923 h 6858000"/>
              <a:gd name="connsiteX352" fmla="*/ 3729438 w 7467600"/>
              <a:gd name="connsiteY352" fmla="*/ 5569058 h 6858000"/>
              <a:gd name="connsiteX353" fmla="*/ 3707782 w 7467600"/>
              <a:gd name="connsiteY353" fmla="*/ 5644908 h 6858000"/>
              <a:gd name="connsiteX354" fmla="*/ 3583827 w 7467600"/>
              <a:gd name="connsiteY354" fmla="*/ 6039215 h 6858000"/>
              <a:gd name="connsiteX355" fmla="*/ 3547861 w 7467600"/>
              <a:gd name="connsiteY355" fmla="*/ 6129609 h 6858000"/>
              <a:gd name="connsiteX356" fmla="*/ 3490905 w 7467600"/>
              <a:gd name="connsiteY356" fmla="*/ 6277660 h 6858000"/>
              <a:gd name="connsiteX357" fmla="*/ 3455859 w 7467600"/>
              <a:gd name="connsiteY357" fmla="*/ 6391301 h 6858000"/>
              <a:gd name="connsiteX358" fmla="*/ 3429112 w 7467600"/>
              <a:gd name="connsiteY358" fmla="*/ 6479469 h 6858000"/>
              <a:gd name="connsiteX359" fmla="*/ 3304862 w 7467600"/>
              <a:gd name="connsiteY359" fmla="*/ 6796476 h 6858000"/>
              <a:gd name="connsiteX360" fmla="*/ 3276071 w 7467600"/>
              <a:gd name="connsiteY360" fmla="*/ 6858000 h 6858000"/>
              <a:gd name="connsiteX361" fmla="*/ 3240805 w 7467600"/>
              <a:gd name="connsiteY361" fmla="*/ 6858000 h 6858000"/>
              <a:gd name="connsiteX362" fmla="*/ 3275917 w 7467600"/>
              <a:gd name="connsiteY362" fmla="*/ 6783192 h 6858000"/>
              <a:gd name="connsiteX363" fmla="*/ 3399358 w 7467600"/>
              <a:gd name="connsiteY363" fmla="*/ 6469011 h 6858000"/>
              <a:gd name="connsiteX364" fmla="*/ 3425650 w 7467600"/>
              <a:gd name="connsiteY364" fmla="*/ 6381333 h 6858000"/>
              <a:gd name="connsiteX365" fmla="*/ 3460661 w 7467600"/>
              <a:gd name="connsiteY365" fmla="*/ 6266763 h 6858000"/>
              <a:gd name="connsiteX366" fmla="*/ 3518021 w 7467600"/>
              <a:gd name="connsiteY366" fmla="*/ 6117298 h 6858000"/>
              <a:gd name="connsiteX367" fmla="*/ 3554035 w 7467600"/>
              <a:gd name="connsiteY367" fmla="*/ 6027832 h 6858000"/>
              <a:gd name="connsiteX368" fmla="*/ 3677174 w 7467600"/>
              <a:gd name="connsiteY368" fmla="*/ 5636351 h 6858000"/>
              <a:gd name="connsiteX369" fmla="*/ 3698819 w 7467600"/>
              <a:gd name="connsiteY369" fmla="*/ 5560503 h 6858000"/>
              <a:gd name="connsiteX370" fmla="*/ 3702094 w 7467600"/>
              <a:gd name="connsiteY370" fmla="*/ 5549194 h 6858000"/>
              <a:gd name="connsiteX371" fmla="*/ 3398355 w 7467600"/>
              <a:gd name="connsiteY371" fmla="*/ 6094603 h 6858000"/>
              <a:gd name="connsiteX372" fmla="*/ 3193941 w 7467600"/>
              <a:gd name="connsiteY372" fmla="*/ 6798775 h 6858000"/>
              <a:gd name="connsiteX373" fmla="*/ 3184140 w 7467600"/>
              <a:gd name="connsiteY373" fmla="*/ 6858000 h 6858000"/>
              <a:gd name="connsiteX374" fmla="*/ 3099978 w 7467600"/>
              <a:gd name="connsiteY374" fmla="*/ 6858000 h 6858000"/>
              <a:gd name="connsiteX375" fmla="*/ 3101556 w 7467600"/>
              <a:gd name="connsiteY375" fmla="*/ 6843337 h 6858000"/>
              <a:gd name="connsiteX376" fmla="*/ 3370162 w 7467600"/>
              <a:gd name="connsiteY376" fmla="*/ 5785550 h 6858000"/>
              <a:gd name="connsiteX377" fmla="*/ 3746477 w 7467600"/>
              <a:gd name="connsiteY377" fmla="*/ 5377889 h 6858000"/>
              <a:gd name="connsiteX378" fmla="*/ 3863399 w 7467600"/>
              <a:gd name="connsiteY378" fmla="*/ 5087257 h 6858000"/>
              <a:gd name="connsiteX379" fmla="*/ 3968712 w 7467600"/>
              <a:gd name="connsiteY379" fmla="*/ 4913989 h 6858000"/>
              <a:gd name="connsiteX380" fmla="*/ 2792390 w 7467600"/>
              <a:gd name="connsiteY380" fmla="*/ 5382974 h 6858000"/>
              <a:gd name="connsiteX381" fmla="*/ 2714982 w 7467600"/>
              <a:gd name="connsiteY381" fmla="*/ 5427051 h 6858000"/>
              <a:gd name="connsiteX382" fmla="*/ 2813361 w 7467600"/>
              <a:gd name="connsiteY382" fmla="*/ 6023912 h 6858000"/>
              <a:gd name="connsiteX383" fmla="*/ 2688430 w 7467600"/>
              <a:gd name="connsiteY383" fmla="*/ 6801564 h 6858000"/>
              <a:gd name="connsiteX384" fmla="*/ 2629626 w 7467600"/>
              <a:gd name="connsiteY384" fmla="*/ 6763394 h 6858000"/>
              <a:gd name="connsiteX385" fmla="*/ 2565328 w 7467600"/>
              <a:gd name="connsiteY385" fmla="*/ 5516399 h 6858000"/>
              <a:gd name="connsiteX386" fmla="*/ 1922999 w 7467600"/>
              <a:gd name="connsiteY386" fmla="*/ 5980343 h 6858000"/>
              <a:gd name="connsiteX387" fmla="*/ 1950261 w 7467600"/>
              <a:gd name="connsiteY387" fmla="*/ 6405858 h 6858000"/>
              <a:gd name="connsiteX388" fmla="*/ 2365554 w 7467600"/>
              <a:gd name="connsiteY388" fmla="*/ 6759107 h 6858000"/>
              <a:gd name="connsiteX389" fmla="*/ 2424142 w 7467600"/>
              <a:gd name="connsiteY389" fmla="*/ 6858000 h 6858000"/>
              <a:gd name="connsiteX390" fmla="*/ 2395994 w 7467600"/>
              <a:gd name="connsiteY390" fmla="*/ 6858000 h 6858000"/>
              <a:gd name="connsiteX391" fmla="*/ 2392863 w 7467600"/>
              <a:gd name="connsiteY391" fmla="*/ 6852964 h 6858000"/>
              <a:gd name="connsiteX392" fmla="*/ 2017589 w 7467600"/>
              <a:gd name="connsiteY392" fmla="*/ 6493982 h 6858000"/>
              <a:gd name="connsiteX393" fmla="*/ 2147336 w 7467600"/>
              <a:gd name="connsiteY393" fmla="*/ 6594052 h 6858000"/>
              <a:gd name="connsiteX394" fmla="*/ 2207047 w 7467600"/>
              <a:gd name="connsiteY394" fmla="*/ 6654540 h 6858000"/>
              <a:gd name="connsiteX395" fmla="*/ 2299106 w 7467600"/>
              <a:gd name="connsiteY395" fmla="*/ 6778931 h 6858000"/>
              <a:gd name="connsiteX396" fmla="*/ 2314430 w 7467600"/>
              <a:gd name="connsiteY396" fmla="*/ 6801144 h 6858000"/>
              <a:gd name="connsiteX397" fmla="*/ 2352406 w 7467600"/>
              <a:gd name="connsiteY397" fmla="*/ 6858000 h 6858000"/>
              <a:gd name="connsiteX398" fmla="*/ 2314492 w 7467600"/>
              <a:gd name="connsiteY398" fmla="*/ 6858000 h 6858000"/>
              <a:gd name="connsiteX399" fmla="*/ 2288095 w 7467600"/>
              <a:gd name="connsiteY399" fmla="*/ 6818030 h 6858000"/>
              <a:gd name="connsiteX400" fmla="*/ 2272768 w 7467600"/>
              <a:gd name="connsiteY400" fmla="*/ 6795822 h 6858000"/>
              <a:gd name="connsiteX401" fmla="*/ 2182715 w 7467600"/>
              <a:gd name="connsiteY401" fmla="*/ 6675071 h 6858000"/>
              <a:gd name="connsiteX402" fmla="*/ 2032061 w 7467600"/>
              <a:gd name="connsiteY402" fmla="*/ 6541380 h 6858000"/>
              <a:gd name="connsiteX403" fmla="*/ 2257220 w 7467600"/>
              <a:gd name="connsiteY403" fmla="*/ 6826257 h 6858000"/>
              <a:gd name="connsiteX404" fmla="*/ 2281324 w 7467600"/>
              <a:gd name="connsiteY404" fmla="*/ 6858000 h 6858000"/>
              <a:gd name="connsiteX405" fmla="*/ 2242860 w 7467600"/>
              <a:gd name="connsiteY405" fmla="*/ 6858000 h 6858000"/>
              <a:gd name="connsiteX406" fmla="*/ 2232818 w 7467600"/>
              <a:gd name="connsiteY406" fmla="*/ 6844926 h 6858000"/>
              <a:gd name="connsiteX407" fmla="*/ 1990172 w 7467600"/>
              <a:gd name="connsiteY407" fmla="*/ 6542121 h 6858000"/>
              <a:gd name="connsiteX408" fmla="*/ 2124090 w 7467600"/>
              <a:gd name="connsiteY408" fmla="*/ 6761017 h 6858000"/>
              <a:gd name="connsiteX409" fmla="*/ 2200380 w 7467600"/>
              <a:gd name="connsiteY409" fmla="*/ 6858000 h 6858000"/>
              <a:gd name="connsiteX410" fmla="*/ 2147507 w 7467600"/>
              <a:gd name="connsiteY410" fmla="*/ 6858000 h 6858000"/>
              <a:gd name="connsiteX411" fmla="*/ 2070668 w 7467600"/>
              <a:gd name="connsiteY411" fmla="*/ 6761520 h 6858000"/>
              <a:gd name="connsiteX412" fmla="*/ 1975142 w 7467600"/>
              <a:gd name="connsiteY412" fmla="*/ 6585570 h 6858000"/>
              <a:gd name="connsiteX413" fmla="*/ 2050035 w 7467600"/>
              <a:gd name="connsiteY413" fmla="*/ 6813345 h 6858000"/>
              <a:gd name="connsiteX414" fmla="*/ 2063025 w 7467600"/>
              <a:gd name="connsiteY414" fmla="*/ 6858000 h 6858000"/>
              <a:gd name="connsiteX415" fmla="*/ 2021675 w 7467600"/>
              <a:gd name="connsiteY415" fmla="*/ 6858000 h 6858000"/>
              <a:gd name="connsiteX416" fmla="*/ 2019308 w 7467600"/>
              <a:gd name="connsiteY416" fmla="*/ 6847118 h 6858000"/>
              <a:gd name="connsiteX417" fmla="*/ 1938835 w 7467600"/>
              <a:gd name="connsiteY417" fmla="*/ 6551160 h 6858000"/>
              <a:gd name="connsiteX418" fmla="*/ 1953230 w 7467600"/>
              <a:gd name="connsiteY418" fmla="*/ 6759699 h 6858000"/>
              <a:gd name="connsiteX419" fmla="*/ 1956763 w 7467600"/>
              <a:gd name="connsiteY419" fmla="*/ 6778191 h 6858000"/>
              <a:gd name="connsiteX420" fmla="*/ 1967925 w 7467600"/>
              <a:gd name="connsiteY420" fmla="*/ 6858000 h 6858000"/>
              <a:gd name="connsiteX421" fmla="*/ 1936622 w 7467600"/>
              <a:gd name="connsiteY421" fmla="*/ 6858000 h 6858000"/>
              <a:gd name="connsiteX422" fmla="*/ 1926261 w 7467600"/>
              <a:gd name="connsiteY422" fmla="*/ 6784064 h 6858000"/>
              <a:gd name="connsiteX423" fmla="*/ 1922724 w 7467600"/>
              <a:gd name="connsiteY423" fmla="*/ 6765577 h 6858000"/>
              <a:gd name="connsiteX424" fmla="*/ 1904650 w 7467600"/>
              <a:gd name="connsiteY424" fmla="*/ 6639616 h 6858000"/>
              <a:gd name="connsiteX425" fmla="*/ 1885273 w 7467600"/>
              <a:gd name="connsiteY425" fmla="*/ 6858000 h 6858000"/>
              <a:gd name="connsiteX426" fmla="*/ 1854363 w 7467600"/>
              <a:gd name="connsiteY426" fmla="*/ 6858000 h 6858000"/>
              <a:gd name="connsiteX427" fmla="*/ 1880391 w 7467600"/>
              <a:gd name="connsiteY427" fmla="*/ 6603796 h 6858000"/>
              <a:gd name="connsiteX428" fmla="*/ 1818273 w 7467600"/>
              <a:gd name="connsiteY428" fmla="*/ 6715729 h 6858000"/>
              <a:gd name="connsiteX429" fmla="*/ 1794691 w 7467600"/>
              <a:gd name="connsiteY429" fmla="*/ 6843239 h 6858000"/>
              <a:gd name="connsiteX430" fmla="*/ 1794914 w 7467600"/>
              <a:gd name="connsiteY430" fmla="*/ 6858000 h 6858000"/>
              <a:gd name="connsiteX431" fmla="*/ 1746128 w 7467600"/>
              <a:gd name="connsiteY431" fmla="*/ 6858000 h 6858000"/>
              <a:gd name="connsiteX432" fmla="*/ 1753934 w 7467600"/>
              <a:gd name="connsiteY432" fmla="*/ 6724796 h 6858000"/>
              <a:gd name="connsiteX433" fmla="*/ 1792053 w 7467600"/>
              <a:gd name="connsiteY433" fmla="*/ 6572396 h 6858000"/>
              <a:gd name="connsiteX434" fmla="*/ 1862248 w 7467600"/>
              <a:gd name="connsiteY434" fmla="*/ 6266397 h 6858000"/>
              <a:gd name="connsiteX435" fmla="*/ 1862250 w 7467600"/>
              <a:gd name="connsiteY435" fmla="*/ 6033531 h 6858000"/>
              <a:gd name="connsiteX436" fmla="*/ 1211999 w 7467600"/>
              <a:gd name="connsiteY436" fmla="*/ 6683610 h 6858000"/>
              <a:gd name="connsiteX437" fmla="*/ 1213266 w 7467600"/>
              <a:gd name="connsiteY437" fmla="*/ 6691947 h 6858000"/>
              <a:gd name="connsiteX438" fmla="*/ 1203370 w 7467600"/>
              <a:gd name="connsiteY438" fmla="*/ 6850676 h 6858000"/>
              <a:gd name="connsiteX439" fmla="*/ 1203671 w 7467600"/>
              <a:gd name="connsiteY439" fmla="*/ 6858000 h 6858000"/>
              <a:gd name="connsiteX440" fmla="*/ 1143180 w 7467600"/>
              <a:gd name="connsiteY440" fmla="*/ 6858000 h 6858000"/>
              <a:gd name="connsiteX441" fmla="*/ 1142176 w 7467600"/>
              <a:gd name="connsiteY441" fmla="*/ 6766045 h 6858000"/>
              <a:gd name="connsiteX442" fmla="*/ 1067484 w 7467600"/>
              <a:gd name="connsiteY442" fmla="*/ 6858000 h 6858000"/>
              <a:gd name="connsiteX443" fmla="*/ 953928 w 7467600"/>
              <a:gd name="connsiteY443" fmla="*/ 6858000 h 6858000"/>
              <a:gd name="connsiteX444" fmla="*/ 959715 w 7467600"/>
              <a:gd name="connsiteY444" fmla="*/ 6850185 h 6858000"/>
              <a:gd name="connsiteX445" fmla="*/ 1483788 w 7467600"/>
              <a:gd name="connsiteY445" fmla="*/ 6259174 h 6858000"/>
              <a:gd name="connsiteX446" fmla="*/ 1100671 w 7467600"/>
              <a:gd name="connsiteY446" fmla="*/ 6252137 h 6858000"/>
              <a:gd name="connsiteX447" fmla="*/ 1090144 w 7467600"/>
              <a:gd name="connsiteY447" fmla="*/ 6256748 h 6858000"/>
              <a:gd name="connsiteX448" fmla="*/ 1095872 w 7467600"/>
              <a:gd name="connsiteY448" fmla="*/ 6271892 h 6858000"/>
              <a:gd name="connsiteX449" fmla="*/ 262785 w 7467600"/>
              <a:gd name="connsiteY449" fmla="*/ 6845450 h 6858000"/>
              <a:gd name="connsiteX450" fmla="*/ 209968 w 7467600"/>
              <a:gd name="connsiteY450" fmla="*/ 6770713 h 6858000"/>
              <a:gd name="connsiteX451" fmla="*/ 873460 w 7467600"/>
              <a:gd name="connsiteY451" fmla="*/ 6253768 h 6858000"/>
              <a:gd name="connsiteX452" fmla="*/ 192686 w 7467600"/>
              <a:gd name="connsiteY452" fmla="*/ 5849257 h 6858000"/>
              <a:gd name="connsiteX453" fmla="*/ 4696 w 7467600"/>
              <a:gd name="connsiteY453" fmla="*/ 5697668 h 6858000"/>
              <a:gd name="connsiteX454" fmla="*/ 0 w 7467600"/>
              <a:gd name="connsiteY454" fmla="*/ 5689984 h 6858000"/>
              <a:gd name="connsiteX455" fmla="*/ 0 w 7467600"/>
              <a:gd name="connsiteY455" fmla="*/ 5513472 h 6858000"/>
              <a:gd name="connsiteX456" fmla="*/ 174101 w 7467600"/>
              <a:gd name="connsiteY456" fmla="*/ 5620277 h 6858000"/>
              <a:gd name="connsiteX457" fmla="*/ 891800 w 7467600"/>
              <a:gd name="connsiteY457" fmla="*/ 6036935 h 6858000"/>
              <a:gd name="connsiteX458" fmla="*/ 1072219 w 7467600"/>
              <a:gd name="connsiteY458" fmla="*/ 6169443 h 6858000"/>
              <a:gd name="connsiteX459" fmla="*/ 1074117 w 7467600"/>
              <a:gd name="connsiteY459" fmla="*/ 6170301 h 6858000"/>
              <a:gd name="connsiteX460" fmla="*/ 1083114 w 7467600"/>
              <a:gd name="connsiteY460" fmla="*/ 6174131 h 6858000"/>
              <a:gd name="connsiteX461" fmla="*/ 1543010 w 7467600"/>
              <a:gd name="connsiteY461" fmla="*/ 6191140 h 6858000"/>
              <a:gd name="connsiteX462" fmla="*/ 1551080 w 7467600"/>
              <a:gd name="connsiteY462" fmla="*/ 6195006 h 6858000"/>
              <a:gd name="connsiteX463" fmla="*/ 2345443 w 7467600"/>
              <a:gd name="connsiteY463" fmla="*/ 5549882 h 6858000"/>
              <a:gd name="connsiteX464" fmla="*/ 1721499 w 7467600"/>
              <a:gd name="connsiteY464" fmla="*/ 5599969 h 6858000"/>
              <a:gd name="connsiteX465" fmla="*/ 767716 w 7467600"/>
              <a:gd name="connsiteY465" fmla="*/ 5472768 h 6858000"/>
              <a:gd name="connsiteX466" fmla="*/ 722147 w 7467600"/>
              <a:gd name="connsiteY466" fmla="*/ 5393091 h 6858000"/>
              <a:gd name="connsiteX467" fmla="*/ 1485552 w 7467600"/>
              <a:gd name="connsiteY467" fmla="*/ 5313202 h 6858000"/>
              <a:gd name="connsiteX468" fmla="*/ 2143004 w 7467600"/>
              <a:gd name="connsiteY468" fmla="*/ 5402420 h 6858000"/>
              <a:gd name="connsiteX469" fmla="*/ 1933391 w 7467600"/>
              <a:gd name="connsiteY469" fmla="*/ 5156971 h 6858000"/>
              <a:gd name="connsiteX470" fmla="*/ 1827118 w 7467600"/>
              <a:gd name="connsiteY470" fmla="*/ 4968410 h 6858000"/>
              <a:gd name="connsiteX471" fmla="*/ 1837349 w 7467600"/>
              <a:gd name="connsiteY471" fmla="*/ 4956357 h 6858000"/>
              <a:gd name="connsiteX472" fmla="*/ 2162835 w 7467600"/>
              <a:gd name="connsiteY472" fmla="*/ 5187853 h 6858000"/>
              <a:gd name="connsiteX473" fmla="*/ 2257167 w 7467600"/>
              <a:gd name="connsiteY473" fmla="*/ 5462123 h 6858000"/>
              <a:gd name="connsiteX474" fmla="*/ 2261598 w 7467600"/>
              <a:gd name="connsiteY474" fmla="*/ 5467998 h 6858000"/>
              <a:gd name="connsiteX475" fmla="*/ 2437177 w 7467600"/>
              <a:gd name="connsiteY475" fmla="*/ 5479608 h 6858000"/>
              <a:gd name="connsiteX476" fmla="*/ 2445247 w 7467600"/>
              <a:gd name="connsiteY476" fmla="*/ 5483476 h 6858000"/>
              <a:gd name="connsiteX477" fmla="*/ 2743626 w 7467600"/>
              <a:gd name="connsiteY477" fmla="*/ 5304819 h 6858000"/>
              <a:gd name="connsiteX478" fmla="*/ 3048102 w 7467600"/>
              <a:gd name="connsiteY478" fmla="*/ 5150595 h 6858000"/>
              <a:gd name="connsiteX479" fmla="*/ 1799414 w 7467600"/>
              <a:gd name="connsiteY479" fmla="*/ 4694732 h 6858000"/>
              <a:gd name="connsiteX480" fmla="*/ 1771735 w 7467600"/>
              <a:gd name="connsiteY480" fmla="*/ 4619929 h 6858000"/>
              <a:gd name="connsiteX481" fmla="*/ 3104273 w 7467600"/>
              <a:gd name="connsiteY481" fmla="*/ 5076159 h 6858000"/>
              <a:gd name="connsiteX482" fmla="*/ 3113245 w 7467600"/>
              <a:gd name="connsiteY482" fmla="*/ 5090705 h 6858000"/>
              <a:gd name="connsiteX483" fmla="*/ 3126294 w 7467600"/>
              <a:gd name="connsiteY483" fmla="*/ 5114400 h 6858000"/>
              <a:gd name="connsiteX484" fmla="*/ 3937433 w 7467600"/>
              <a:gd name="connsiteY484" fmla="*/ 4830473 h 6858000"/>
              <a:gd name="connsiteX485" fmla="*/ 3590475 w 7467600"/>
              <a:gd name="connsiteY485" fmla="*/ 4597974 h 6858000"/>
              <a:gd name="connsiteX486" fmla="*/ 3100264 w 7467600"/>
              <a:gd name="connsiteY486" fmla="*/ 4579845 h 6858000"/>
              <a:gd name="connsiteX487" fmla="*/ 2183576 w 7467600"/>
              <a:gd name="connsiteY487" fmla="*/ 4227150 h 6858000"/>
              <a:gd name="connsiteX488" fmla="*/ 2151029 w 7467600"/>
              <a:gd name="connsiteY488" fmla="*/ 4146947 h 6858000"/>
              <a:gd name="connsiteX489" fmla="*/ 3563434 w 7467600"/>
              <a:gd name="connsiteY489" fmla="*/ 4469115 h 6858000"/>
              <a:gd name="connsiteX490" fmla="*/ 3177952 w 7467600"/>
              <a:gd name="connsiteY490" fmla="*/ 3657386 h 6858000"/>
              <a:gd name="connsiteX491" fmla="*/ 3189263 w 7467600"/>
              <a:gd name="connsiteY491" fmla="*/ 3625726 h 6858000"/>
              <a:gd name="connsiteX492" fmla="*/ 3560912 w 7467600"/>
              <a:gd name="connsiteY492" fmla="*/ 4079863 h 6858000"/>
              <a:gd name="connsiteX493" fmla="*/ 3626636 w 7467600"/>
              <a:gd name="connsiteY493" fmla="*/ 4512230 h 6858000"/>
              <a:gd name="connsiteX494" fmla="*/ 3653088 w 7467600"/>
              <a:gd name="connsiteY494" fmla="*/ 4521417 h 6858000"/>
              <a:gd name="connsiteX495" fmla="*/ 3988128 w 7467600"/>
              <a:gd name="connsiteY495" fmla="*/ 4817267 h 6858000"/>
              <a:gd name="connsiteX496" fmla="*/ 4830582 w 7467600"/>
              <a:gd name="connsiteY496" fmla="*/ 4676000 h 6858000"/>
              <a:gd name="connsiteX497" fmla="*/ 4830100 w 7467600"/>
              <a:gd name="connsiteY497" fmla="*/ 4675554 h 6858000"/>
              <a:gd name="connsiteX498" fmla="*/ 4036318 w 7467600"/>
              <a:gd name="connsiteY498" fmla="*/ 4147013 h 6858000"/>
              <a:gd name="connsiteX499" fmla="*/ 3432098 w 7467600"/>
              <a:gd name="connsiteY499" fmla="*/ 3537312 h 6858000"/>
              <a:gd name="connsiteX500" fmla="*/ 3446761 w 7467600"/>
              <a:gd name="connsiteY500" fmla="*/ 3461278 h 6858000"/>
              <a:gd name="connsiteX501" fmla="*/ 4419733 w 7467600"/>
              <a:gd name="connsiteY501" fmla="*/ 3963555 h 6858000"/>
              <a:gd name="connsiteX502" fmla="*/ 4781371 w 7467600"/>
              <a:gd name="connsiteY502" fmla="*/ 4458604 h 6858000"/>
              <a:gd name="connsiteX503" fmla="*/ 4780440 w 7467600"/>
              <a:gd name="connsiteY503" fmla="*/ 4470290 h 6858000"/>
              <a:gd name="connsiteX504" fmla="*/ 4898954 w 7467600"/>
              <a:gd name="connsiteY504" fmla="*/ 4662092 h 6858000"/>
              <a:gd name="connsiteX505" fmla="*/ 4900699 w 7467600"/>
              <a:gd name="connsiteY505" fmla="*/ 4670867 h 6858000"/>
              <a:gd name="connsiteX506" fmla="*/ 5714511 w 7467600"/>
              <a:gd name="connsiteY506" fmla="*/ 4663483 h 6858000"/>
              <a:gd name="connsiteX507" fmla="*/ 5464793 w 7467600"/>
              <a:gd name="connsiteY507" fmla="*/ 4393556 h 6858000"/>
              <a:gd name="connsiteX508" fmla="*/ 5461897 w 7467600"/>
              <a:gd name="connsiteY508" fmla="*/ 4390879 h 6858000"/>
              <a:gd name="connsiteX509" fmla="*/ 4294126 w 7467600"/>
              <a:gd name="connsiteY509" fmla="*/ 3303048 h 6858000"/>
              <a:gd name="connsiteX510" fmla="*/ 4305321 w 7467600"/>
              <a:gd name="connsiteY510" fmla="*/ 3256953 h 6858000"/>
              <a:gd name="connsiteX511" fmla="*/ 4949299 w 7467600"/>
              <a:gd name="connsiteY511" fmla="*/ 3766336 h 6858000"/>
              <a:gd name="connsiteX512" fmla="*/ 5291452 w 7467600"/>
              <a:gd name="connsiteY512" fmla="*/ 4076801 h 6858000"/>
              <a:gd name="connsiteX513" fmla="*/ 5434998 w 7467600"/>
              <a:gd name="connsiteY513" fmla="*/ 4254100 h 6858000"/>
              <a:gd name="connsiteX514" fmla="*/ 5351015 w 7467600"/>
              <a:gd name="connsiteY514" fmla="*/ 3760989 h 6858000"/>
              <a:gd name="connsiteX515" fmla="*/ 5413780 w 7467600"/>
              <a:gd name="connsiteY515" fmla="*/ 2966265 h 6858000"/>
              <a:gd name="connsiteX516" fmla="*/ 5425627 w 7467600"/>
              <a:gd name="connsiteY516" fmla="*/ 2954192 h 6858000"/>
              <a:gd name="connsiteX517" fmla="*/ 6604735 w 7467600"/>
              <a:gd name="connsiteY517" fmla="*/ 2041381 h 6858000"/>
              <a:gd name="connsiteX518" fmla="*/ 7204487 w 7467600"/>
              <a:gd name="connsiteY518" fmla="*/ 2742112 h 6858000"/>
              <a:gd name="connsiteX519" fmla="*/ 7131592 w 7467600"/>
              <a:gd name="connsiteY519" fmla="*/ 2672096 h 6858000"/>
              <a:gd name="connsiteX520" fmla="*/ 6996344 w 7467600"/>
              <a:gd name="connsiteY520" fmla="*/ 2518310 h 6858000"/>
              <a:gd name="connsiteX521" fmla="*/ 6735495 w 7467600"/>
              <a:gd name="connsiteY521" fmla="*/ 2196890 h 6858000"/>
              <a:gd name="connsiteX522" fmla="*/ 6721901 w 7467600"/>
              <a:gd name="connsiteY522" fmla="*/ 2179274 h 6858000"/>
              <a:gd name="connsiteX523" fmla="*/ 6604735 w 7467600"/>
              <a:gd name="connsiteY523" fmla="*/ 2041381 h 6858000"/>
              <a:gd name="connsiteX524" fmla="*/ 6591670 w 7467600"/>
              <a:gd name="connsiteY524" fmla="*/ 1988277 h 6858000"/>
              <a:gd name="connsiteX525" fmla="*/ 6747349 w 7467600"/>
              <a:gd name="connsiteY525" fmla="*/ 2160069 h 6858000"/>
              <a:gd name="connsiteX526" fmla="*/ 6760943 w 7467600"/>
              <a:gd name="connsiteY526" fmla="*/ 2177686 h 6858000"/>
              <a:gd name="connsiteX527" fmla="*/ 7021065 w 7467600"/>
              <a:gd name="connsiteY527" fmla="*/ 2498102 h 6858000"/>
              <a:gd name="connsiteX528" fmla="*/ 7155223 w 7467600"/>
              <a:gd name="connsiteY528" fmla="*/ 2650386 h 6858000"/>
              <a:gd name="connsiteX529" fmla="*/ 7203167 w 7467600"/>
              <a:gd name="connsiteY529" fmla="*/ 2697288 h 6858000"/>
              <a:gd name="connsiteX530" fmla="*/ 6937703 w 7467600"/>
              <a:gd name="connsiteY530" fmla="*/ 2321981 h 6858000"/>
              <a:gd name="connsiteX531" fmla="*/ 6591670 w 7467600"/>
              <a:gd name="connsiteY531" fmla="*/ 1988277 h 6858000"/>
              <a:gd name="connsiteX532" fmla="*/ 5798671 w 7467600"/>
              <a:gd name="connsiteY532" fmla="*/ 1981601 h 6858000"/>
              <a:gd name="connsiteX533" fmla="*/ 5754709 w 7467600"/>
              <a:gd name="connsiteY533" fmla="*/ 2071454 h 6858000"/>
              <a:gd name="connsiteX534" fmla="*/ 5763044 w 7467600"/>
              <a:gd name="connsiteY534" fmla="*/ 2842206 h 6858000"/>
              <a:gd name="connsiteX535" fmla="*/ 5764974 w 7467600"/>
              <a:gd name="connsiteY535" fmla="*/ 2799609 h 6858000"/>
              <a:gd name="connsiteX536" fmla="*/ 5767665 w 7467600"/>
              <a:gd name="connsiteY536" fmla="*/ 2666409 h 6858000"/>
              <a:gd name="connsiteX537" fmla="*/ 5763055 w 7467600"/>
              <a:gd name="connsiteY537" fmla="*/ 2579705 h 6858000"/>
              <a:gd name="connsiteX538" fmla="*/ 5758079 w 7467600"/>
              <a:gd name="connsiteY538" fmla="*/ 2492508 h 6858000"/>
              <a:gd name="connsiteX539" fmla="*/ 5779325 w 7467600"/>
              <a:gd name="connsiteY539" fmla="*/ 2197069 h 6858000"/>
              <a:gd name="connsiteX540" fmla="*/ 5798671 w 7467600"/>
              <a:gd name="connsiteY540" fmla="*/ 1981601 h 6858000"/>
              <a:gd name="connsiteX541" fmla="*/ 5829202 w 7467600"/>
              <a:gd name="connsiteY541" fmla="*/ 1971679 h 6858000"/>
              <a:gd name="connsiteX542" fmla="*/ 5809558 w 7467600"/>
              <a:gd name="connsiteY542" fmla="*/ 2198043 h 6858000"/>
              <a:gd name="connsiteX543" fmla="*/ 5788653 w 7467600"/>
              <a:gd name="connsiteY543" fmla="*/ 2489430 h 6858000"/>
              <a:gd name="connsiteX544" fmla="*/ 5793439 w 7467600"/>
              <a:gd name="connsiteY544" fmla="*/ 2575235 h 6858000"/>
              <a:gd name="connsiteX545" fmla="*/ 5796837 w 7467600"/>
              <a:gd name="connsiteY545" fmla="*/ 2637633 h 6858000"/>
              <a:gd name="connsiteX546" fmla="*/ 5818614 w 7467600"/>
              <a:gd name="connsiteY546" fmla="*/ 2473055 h 6858000"/>
              <a:gd name="connsiteX547" fmla="*/ 5829202 w 7467600"/>
              <a:gd name="connsiteY547" fmla="*/ 1971679 h 6858000"/>
              <a:gd name="connsiteX548" fmla="*/ 5911389 w 7467600"/>
              <a:gd name="connsiteY548" fmla="*/ 1898371 h 6858000"/>
              <a:gd name="connsiteX549" fmla="*/ 6237627 w 7467600"/>
              <a:gd name="connsiteY549" fmla="*/ 2231921 h 6858000"/>
              <a:gd name="connsiteX550" fmla="*/ 5911389 w 7467600"/>
              <a:gd name="connsiteY550" fmla="*/ 1898371 h 6858000"/>
              <a:gd name="connsiteX551" fmla="*/ 6944437 w 7467600"/>
              <a:gd name="connsiteY551" fmla="*/ 1575402 h 6858000"/>
              <a:gd name="connsiteX552" fmla="*/ 6304730 w 7467600"/>
              <a:gd name="connsiteY552" fmla="*/ 1766654 h 6858000"/>
              <a:gd name="connsiteX553" fmla="*/ 6944437 w 7467600"/>
              <a:gd name="connsiteY553" fmla="*/ 1575402 h 6858000"/>
              <a:gd name="connsiteX554" fmla="*/ 7019523 w 7467600"/>
              <a:gd name="connsiteY554" fmla="*/ 1519450 h 6858000"/>
              <a:gd name="connsiteX555" fmla="*/ 6298091 w 7467600"/>
              <a:gd name="connsiteY555" fmla="*/ 1737122 h 6858000"/>
              <a:gd name="connsiteX556" fmla="*/ 7019523 w 7467600"/>
              <a:gd name="connsiteY556" fmla="*/ 1519450 h 6858000"/>
              <a:gd name="connsiteX557" fmla="*/ 2399523 w 7467600"/>
              <a:gd name="connsiteY557" fmla="*/ 1428234 h 6858000"/>
              <a:gd name="connsiteX558" fmla="*/ 2224982 w 7467600"/>
              <a:gd name="connsiteY558" fmla="*/ 1826201 h 6858000"/>
              <a:gd name="connsiteX559" fmla="*/ 2096099 w 7467600"/>
              <a:gd name="connsiteY559" fmla="*/ 2345900 h 6858000"/>
              <a:gd name="connsiteX560" fmla="*/ 2283317 w 7467600"/>
              <a:gd name="connsiteY560" fmla="*/ 1796925 h 6858000"/>
              <a:gd name="connsiteX561" fmla="*/ 2399523 w 7467600"/>
              <a:gd name="connsiteY561" fmla="*/ 1428234 h 6858000"/>
              <a:gd name="connsiteX562" fmla="*/ 2448558 w 7467600"/>
              <a:gd name="connsiteY562" fmla="*/ 1373435 h 6858000"/>
              <a:gd name="connsiteX563" fmla="*/ 2312521 w 7467600"/>
              <a:gd name="connsiteY563" fmla="*/ 1806140 h 6858000"/>
              <a:gd name="connsiteX564" fmla="*/ 2127533 w 7467600"/>
              <a:gd name="connsiteY564" fmla="*/ 2348380 h 6858000"/>
              <a:gd name="connsiteX565" fmla="*/ 2358080 w 7467600"/>
              <a:gd name="connsiteY565" fmla="*/ 1866134 h 6858000"/>
              <a:gd name="connsiteX566" fmla="*/ 2407436 w 7467600"/>
              <a:gd name="connsiteY566" fmla="*/ 1651070 h 6858000"/>
              <a:gd name="connsiteX567" fmla="*/ 2448558 w 7467600"/>
              <a:gd name="connsiteY567" fmla="*/ 1373435 h 6858000"/>
              <a:gd name="connsiteX568" fmla="*/ 278707 w 7467600"/>
              <a:gd name="connsiteY568" fmla="*/ 1352270 h 6858000"/>
              <a:gd name="connsiteX569" fmla="*/ 321570 w 7467600"/>
              <a:gd name="connsiteY569" fmla="*/ 1861610 h 6858000"/>
              <a:gd name="connsiteX570" fmla="*/ 294281 w 7467600"/>
              <a:gd name="connsiteY570" fmla="*/ 1440658 h 6858000"/>
              <a:gd name="connsiteX571" fmla="*/ 278707 w 7467600"/>
              <a:gd name="connsiteY571" fmla="*/ 1352270 h 6858000"/>
              <a:gd name="connsiteX572" fmla="*/ 1423821 w 7467600"/>
              <a:gd name="connsiteY572" fmla="*/ 1351958 h 6858000"/>
              <a:gd name="connsiteX573" fmla="*/ 1638521 w 7467600"/>
              <a:gd name="connsiteY573" fmla="*/ 1908470 h 6858000"/>
              <a:gd name="connsiteX574" fmla="*/ 1754199 w 7467600"/>
              <a:gd name="connsiteY574" fmla="*/ 2149284 h 6858000"/>
              <a:gd name="connsiteX575" fmla="*/ 1908359 w 7467600"/>
              <a:gd name="connsiteY575" fmla="*/ 2364988 h 6858000"/>
              <a:gd name="connsiteX576" fmla="*/ 1647661 w 7467600"/>
              <a:gd name="connsiteY576" fmla="*/ 1825945 h 6858000"/>
              <a:gd name="connsiteX577" fmla="*/ 1423821 w 7467600"/>
              <a:gd name="connsiteY577" fmla="*/ 1351958 h 6858000"/>
              <a:gd name="connsiteX578" fmla="*/ 1431890 w 7467600"/>
              <a:gd name="connsiteY578" fmla="*/ 1306475 h 6858000"/>
              <a:gd name="connsiteX579" fmla="*/ 1507597 w 7467600"/>
              <a:gd name="connsiteY579" fmla="*/ 1446132 h 6858000"/>
              <a:gd name="connsiteX580" fmla="*/ 1674586 w 7467600"/>
              <a:gd name="connsiteY580" fmla="*/ 1813832 h 6858000"/>
              <a:gd name="connsiteX581" fmla="*/ 1815950 w 7467600"/>
              <a:gd name="connsiteY581" fmla="*/ 2128564 h 6858000"/>
              <a:gd name="connsiteX582" fmla="*/ 1984242 w 7467600"/>
              <a:gd name="connsiteY582" fmla="*/ 2430829 h 6858000"/>
              <a:gd name="connsiteX583" fmla="*/ 2014023 w 7467600"/>
              <a:gd name="connsiteY583" fmla="*/ 2450995 h 6858000"/>
              <a:gd name="connsiteX584" fmla="*/ 1747337 w 7467600"/>
              <a:gd name="connsiteY584" fmla="*/ 1855264 h 6858000"/>
              <a:gd name="connsiteX585" fmla="*/ 1533749 w 7467600"/>
              <a:gd name="connsiteY585" fmla="*/ 1478656 h 6858000"/>
              <a:gd name="connsiteX586" fmla="*/ 1431890 w 7467600"/>
              <a:gd name="connsiteY586" fmla="*/ 1306475 h 6858000"/>
              <a:gd name="connsiteX587" fmla="*/ 5052692 w 7467600"/>
              <a:gd name="connsiteY587" fmla="*/ 1292994 h 6858000"/>
              <a:gd name="connsiteX588" fmla="*/ 5200661 w 7467600"/>
              <a:gd name="connsiteY588" fmla="*/ 1635186 h 6858000"/>
              <a:gd name="connsiteX589" fmla="*/ 5297138 w 7467600"/>
              <a:gd name="connsiteY589" fmla="*/ 1906351 h 6858000"/>
              <a:gd name="connsiteX590" fmla="*/ 5052692 w 7467600"/>
              <a:gd name="connsiteY590" fmla="*/ 1292994 h 6858000"/>
              <a:gd name="connsiteX591" fmla="*/ 5009948 w 7467600"/>
              <a:gd name="connsiteY591" fmla="*/ 1273619 h 6858000"/>
              <a:gd name="connsiteX592" fmla="*/ 5121777 w 7467600"/>
              <a:gd name="connsiteY592" fmla="*/ 1654213 h 6858000"/>
              <a:gd name="connsiteX593" fmla="*/ 5293545 w 7467600"/>
              <a:gd name="connsiteY593" fmla="*/ 2072247 h 6858000"/>
              <a:gd name="connsiteX594" fmla="*/ 5294042 w 7467600"/>
              <a:gd name="connsiteY594" fmla="*/ 2065019 h 6858000"/>
              <a:gd name="connsiteX595" fmla="*/ 5171936 w 7467600"/>
              <a:gd name="connsiteY595" fmla="*/ 1647613 h 6858000"/>
              <a:gd name="connsiteX596" fmla="*/ 5009948 w 7467600"/>
              <a:gd name="connsiteY596" fmla="*/ 1273619 h 6858000"/>
              <a:gd name="connsiteX597" fmla="*/ 655236 w 7467600"/>
              <a:gd name="connsiteY597" fmla="*/ 1268632 h 6858000"/>
              <a:gd name="connsiteX598" fmla="*/ 839521 w 7467600"/>
              <a:gd name="connsiteY598" fmla="*/ 1685315 h 6858000"/>
              <a:gd name="connsiteX599" fmla="*/ 1109416 w 7467600"/>
              <a:gd name="connsiteY599" fmla="*/ 2061663 h 6858000"/>
              <a:gd name="connsiteX600" fmla="*/ 1298300 w 7467600"/>
              <a:gd name="connsiteY600" fmla="*/ 2247742 h 6858000"/>
              <a:gd name="connsiteX601" fmla="*/ 1125871 w 7467600"/>
              <a:gd name="connsiteY601" fmla="*/ 1989513 h 6858000"/>
              <a:gd name="connsiteX602" fmla="*/ 981574 w 7467600"/>
              <a:gd name="connsiteY602" fmla="*/ 1783157 h 6858000"/>
              <a:gd name="connsiteX603" fmla="*/ 922198 w 7467600"/>
              <a:gd name="connsiteY603" fmla="*/ 1677437 h 6858000"/>
              <a:gd name="connsiteX604" fmla="*/ 869293 w 7467600"/>
              <a:gd name="connsiteY604" fmla="*/ 1583214 h 6858000"/>
              <a:gd name="connsiteX605" fmla="*/ 751431 w 7467600"/>
              <a:gd name="connsiteY605" fmla="*/ 1405731 h 6858000"/>
              <a:gd name="connsiteX606" fmla="*/ 655236 w 7467600"/>
              <a:gd name="connsiteY606" fmla="*/ 1268632 h 6858000"/>
              <a:gd name="connsiteX607" fmla="*/ 6516292 w 7467600"/>
              <a:gd name="connsiteY607" fmla="*/ 1263064 h 6858000"/>
              <a:gd name="connsiteX608" fmla="*/ 5736320 w 7467600"/>
              <a:gd name="connsiteY608" fmla="*/ 1501803 h 6858000"/>
              <a:gd name="connsiteX609" fmla="*/ 6516292 w 7467600"/>
              <a:gd name="connsiteY609" fmla="*/ 1263064 h 6858000"/>
              <a:gd name="connsiteX610" fmla="*/ 291466 w 7467600"/>
              <a:gd name="connsiteY610" fmla="*/ 1250369 h 6858000"/>
              <a:gd name="connsiteX611" fmla="*/ 323180 w 7467600"/>
              <a:gd name="connsiteY611" fmla="*/ 1435283 h 6858000"/>
              <a:gd name="connsiteX612" fmla="*/ 349381 w 7467600"/>
              <a:gd name="connsiteY612" fmla="*/ 1875041 h 6858000"/>
              <a:gd name="connsiteX613" fmla="*/ 374363 w 7467600"/>
              <a:gd name="connsiteY613" fmla="*/ 1506494 h 6858000"/>
              <a:gd name="connsiteX614" fmla="*/ 302168 w 7467600"/>
              <a:gd name="connsiteY614" fmla="*/ 1274495 h 6858000"/>
              <a:gd name="connsiteX615" fmla="*/ 291466 w 7467600"/>
              <a:gd name="connsiteY615" fmla="*/ 1250369 h 6858000"/>
              <a:gd name="connsiteX616" fmla="*/ 678222 w 7467600"/>
              <a:gd name="connsiteY616" fmla="*/ 1248670 h 6858000"/>
              <a:gd name="connsiteX617" fmla="*/ 775536 w 7467600"/>
              <a:gd name="connsiteY617" fmla="*/ 1388015 h 6858000"/>
              <a:gd name="connsiteX618" fmla="*/ 894529 w 7467600"/>
              <a:gd name="connsiteY618" fmla="*/ 1567739 h 6858000"/>
              <a:gd name="connsiteX619" fmla="*/ 948000 w 7467600"/>
              <a:gd name="connsiteY619" fmla="*/ 1663088 h 6858000"/>
              <a:gd name="connsiteX620" fmla="*/ 1006812 w 7467600"/>
              <a:gd name="connsiteY620" fmla="*/ 1767683 h 6858000"/>
              <a:gd name="connsiteX621" fmla="*/ 1149133 w 7467600"/>
              <a:gd name="connsiteY621" fmla="*/ 1971513 h 6858000"/>
              <a:gd name="connsiteX622" fmla="*/ 1333952 w 7467600"/>
              <a:gd name="connsiteY622" fmla="*/ 2251620 h 6858000"/>
              <a:gd name="connsiteX623" fmla="*/ 1337329 w 7467600"/>
              <a:gd name="connsiteY623" fmla="*/ 2258350 h 6858000"/>
              <a:gd name="connsiteX624" fmla="*/ 1014726 w 7467600"/>
              <a:gd name="connsiteY624" fmla="*/ 1615556 h 6858000"/>
              <a:gd name="connsiteX625" fmla="*/ 678222 w 7467600"/>
              <a:gd name="connsiteY625" fmla="*/ 1248670 h 6858000"/>
              <a:gd name="connsiteX626" fmla="*/ 6691602 w 7467600"/>
              <a:gd name="connsiteY626" fmla="*/ 1140573 h 6858000"/>
              <a:gd name="connsiteX627" fmla="*/ 6571100 w 7467600"/>
              <a:gd name="connsiteY627" fmla="*/ 1183662 h 6858000"/>
              <a:gd name="connsiteX628" fmla="*/ 6241687 w 7467600"/>
              <a:gd name="connsiteY628" fmla="*/ 1257600 h 6858000"/>
              <a:gd name="connsiteX629" fmla="*/ 5693009 w 7467600"/>
              <a:gd name="connsiteY629" fmla="*/ 1478256 h 6858000"/>
              <a:gd name="connsiteX630" fmla="*/ 6548420 w 7467600"/>
              <a:gd name="connsiteY630" fmla="*/ 1214599 h 6858000"/>
              <a:gd name="connsiteX631" fmla="*/ 6605473 w 7467600"/>
              <a:gd name="connsiteY631" fmla="*/ 1184686 h 6858000"/>
              <a:gd name="connsiteX632" fmla="*/ 6691602 w 7467600"/>
              <a:gd name="connsiteY632" fmla="*/ 1140573 h 6858000"/>
              <a:gd name="connsiteX633" fmla="*/ 4002475 w 7467600"/>
              <a:gd name="connsiteY633" fmla="*/ 1037802 h 6858000"/>
              <a:gd name="connsiteX634" fmla="*/ 4000324 w 7467600"/>
              <a:gd name="connsiteY634" fmla="*/ 1039362 h 6858000"/>
              <a:gd name="connsiteX635" fmla="*/ 4002862 w 7467600"/>
              <a:gd name="connsiteY635" fmla="*/ 1042866 h 6858000"/>
              <a:gd name="connsiteX636" fmla="*/ 4002475 w 7467600"/>
              <a:gd name="connsiteY636" fmla="*/ 1037802 h 6858000"/>
              <a:gd name="connsiteX637" fmla="*/ 506322 w 7467600"/>
              <a:gd name="connsiteY637" fmla="*/ 1020997 h 6858000"/>
              <a:gd name="connsiteX638" fmla="*/ 533068 w 7467600"/>
              <a:gd name="connsiteY638" fmla="*/ 1029409 h 6858000"/>
              <a:gd name="connsiteX639" fmla="*/ 1232525 w 7467600"/>
              <a:gd name="connsiteY639" fmla="*/ 1804675 h 6858000"/>
              <a:gd name="connsiteX640" fmla="*/ 1388858 w 7467600"/>
              <a:gd name="connsiteY640" fmla="*/ 2368011 h 6858000"/>
              <a:gd name="connsiteX641" fmla="*/ 1384098 w 7467600"/>
              <a:gd name="connsiteY641" fmla="*/ 2378125 h 6858000"/>
              <a:gd name="connsiteX642" fmla="*/ 1425393 w 7467600"/>
              <a:gd name="connsiteY642" fmla="*/ 2589124 h 6858000"/>
              <a:gd name="connsiteX643" fmla="*/ 1424001 w 7467600"/>
              <a:gd name="connsiteY643" fmla="*/ 2597541 h 6858000"/>
              <a:gd name="connsiteX644" fmla="*/ 2152729 w 7467600"/>
              <a:gd name="connsiteY644" fmla="*/ 2864487 h 6858000"/>
              <a:gd name="connsiteX645" fmla="*/ 2020609 w 7467600"/>
              <a:gd name="connsiteY645" fmla="*/ 2539671 h 6858000"/>
              <a:gd name="connsiteX646" fmla="*/ 2018920 w 7467600"/>
              <a:gd name="connsiteY646" fmla="*/ 2536309 h 6858000"/>
              <a:gd name="connsiteX647" fmla="*/ 1342441 w 7467600"/>
              <a:gd name="connsiteY647" fmla="*/ 1173017 h 6858000"/>
              <a:gd name="connsiteX648" fmla="*/ 1367925 w 7467600"/>
              <a:gd name="connsiteY648" fmla="*/ 1135648 h 6858000"/>
              <a:gd name="connsiteX649" fmla="*/ 1771401 w 7467600"/>
              <a:gd name="connsiteY649" fmla="*/ 1806673 h 6858000"/>
              <a:gd name="connsiteX650" fmla="*/ 1972385 w 7467600"/>
              <a:gd name="connsiteY650" fmla="*/ 2198735 h 6858000"/>
              <a:gd name="connsiteX651" fmla="*/ 2040892 w 7467600"/>
              <a:gd name="connsiteY651" fmla="*/ 2405205 h 6858000"/>
              <a:gd name="connsiteX652" fmla="*/ 2131689 w 7467600"/>
              <a:gd name="connsiteY652" fmla="*/ 1936926 h 6858000"/>
              <a:gd name="connsiteX653" fmla="*/ 2454820 w 7467600"/>
              <a:gd name="connsiteY653" fmla="*/ 1248808 h 6858000"/>
              <a:gd name="connsiteX654" fmla="*/ 2492512 w 7467600"/>
              <a:gd name="connsiteY654" fmla="*/ 1302920 h 6858000"/>
              <a:gd name="connsiteX655" fmla="*/ 2081216 w 7467600"/>
              <a:gd name="connsiteY655" fmla="*/ 2527513 h 6858000"/>
              <a:gd name="connsiteX656" fmla="*/ 2081211 w 7467600"/>
              <a:gd name="connsiteY656" fmla="*/ 2528916 h 6858000"/>
              <a:gd name="connsiteX657" fmla="*/ 2199067 w 7467600"/>
              <a:gd name="connsiteY657" fmla="*/ 2884061 h 6858000"/>
              <a:gd name="connsiteX658" fmla="*/ 3192586 w 7467600"/>
              <a:gd name="connsiteY658" fmla="*/ 3411496 h 6858000"/>
              <a:gd name="connsiteX659" fmla="*/ 3182620 w 7467600"/>
              <a:gd name="connsiteY659" fmla="*/ 3483279 h 6858000"/>
              <a:gd name="connsiteX660" fmla="*/ 2435119 w 7467600"/>
              <a:gd name="connsiteY660" fmla="*/ 3080173 h 6858000"/>
              <a:gd name="connsiteX661" fmla="*/ 2410152 w 7467600"/>
              <a:gd name="connsiteY661" fmla="*/ 3063751 h 6858000"/>
              <a:gd name="connsiteX662" fmla="*/ 2408099 w 7467600"/>
              <a:gd name="connsiteY662" fmla="*/ 3064403 h 6858000"/>
              <a:gd name="connsiteX663" fmla="*/ 2407218 w 7467600"/>
              <a:gd name="connsiteY663" fmla="*/ 3070324 h 6858000"/>
              <a:gd name="connsiteX664" fmla="*/ 2380138 w 7467600"/>
              <a:gd name="connsiteY664" fmla="*/ 3099341 h 6858000"/>
              <a:gd name="connsiteX665" fmla="*/ 1765923 w 7467600"/>
              <a:gd name="connsiteY665" fmla="*/ 3581043 h 6858000"/>
              <a:gd name="connsiteX666" fmla="*/ 1702258 w 7467600"/>
              <a:gd name="connsiteY666" fmla="*/ 3612286 h 6858000"/>
              <a:gd name="connsiteX667" fmla="*/ 1538370 w 7467600"/>
              <a:gd name="connsiteY667" fmla="*/ 3811804 h 6858000"/>
              <a:gd name="connsiteX668" fmla="*/ 542867 w 7467600"/>
              <a:gd name="connsiteY668" fmla="*/ 4944092 h 6858000"/>
              <a:gd name="connsiteX669" fmla="*/ 515800 w 7467600"/>
              <a:gd name="connsiteY669" fmla="*/ 4862180 h 6858000"/>
              <a:gd name="connsiteX670" fmla="*/ 909145 w 7467600"/>
              <a:gd name="connsiteY670" fmla="*/ 4199225 h 6858000"/>
              <a:gd name="connsiteX671" fmla="*/ 1214067 w 7467600"/>
              <a:gd name="connsiteY671" fmla="*/ 3908561 h 6858000"/>
              <a:gd name="connsiteX672" fmla="*/ 640967 w 7467600"/>
              <a:gd name="connsiteY672" fmla="*/ 4105601 h 6858000"/>
              <a:gd name="connsiteX673" fmla="*/ 112563 w 7467600"/>
              <a:gd name="connsiteY673" fmla="*/ 4396952 h 6858000"/>
              <a:gd name="connsiteX674" fmla="*/ 0 w 7467600"/>
              <a:gd name="connsiteY674" fmla="*/ 4466006 h 6858000"/>
              <a:gd name="connsiteX675" fmla="*/ 0 w 7467600"/>
              <a:gd name="connsiteY675" fmla="*/ 4233763 h 6858000"/>
              <a:gd name="connsiteX676" fmla="*/ 36881 w 7467600"/>
              <a:gd name="connsiteY676" fmla="*/ 4200118 h 6858000"/>
              <a:gd name="connsiteX677" fmla="*/ 910534 w 7467600"/>
              <a:gd name="connsiteY677" fmla="*/ 3629753 h 6858000"/>
              <a:gd name="connsiteX678" fmla="*/ 1578717 w 7467600"/>
              <a:gd name="connsiteY678" fmla="*/ 3575982 h 6858000"/>
              <a:gd name="connsiteX679" fmla="*/ 2338780 w 7467600"/>
              <a:gd name="connsiteY679" fmla="*/ 3033725 h 6858000"/>
              <a:gd name="connsiteX680" fmla="*/ 1807991 w 7467600"/>
              <a:gd name="connsiteY680" fmla="*/ 2807184 h 6858000"/>
              <a:gd name="connsiteX681" fmla="*/ 1416358 w 7467600"/>
              <a:gd name="connsiteY681" fmla="*/ 3112571 h 6858000"/>
              <a:gd name="connsiteX682" fmla="*/ 939066 w 7467600"/>
              <a:gd name="connsiteY682" fmla="*/ 3378798 h 6858000"/>
              <a:gd name="connsiteX683" fmla="*/ 115099 w 7467600"/>
              <a:gd name="connsiteY683" fmla="*/ 3607650 h 6858000"/>
              <a:gd name="connsiteX684" fmla="*/ 97284 w 7467600"/>
              <a:gd name="connsiteY684" fmla="*/ 3520393 h 6858000"/>
              <a:gd name="connsiteX685" fmla="*/ 922050 w 7467600"/>
              <a:gd name="connsiteY685" fmla="*/ 3074867 h 6858000"/>
              <a:gd name="connsiteX686" fmla="*/ 1405265 w 7467600"/>
              <a:gd name="connsiteY686" fmla="*/ 3016319 h 6858000"/>
              <a:gd name="connsiteX687" fmla="*/ 1407512 w 7467600"/>
              <a:gd name="connsiteY687" fmla="*/ 3018001 h 6858000"/>
              <a:gd name="connsiteX688" fmla="*/ 1726266 w 7467600"/>
              <a:gd name="connsiteY688" fmla="*/ 2777274 h 6858000"/>
              <a:gd name="connsiteX689" fmla="*/ 625390 w 7467600"/>
              <a:gd name="connsiteY689" fmla="*/ 2514541 h 6858000"/>
              <a:gd name="connsiteX690" fmla="*/ 619799 w 7467600"/>
              <a:gd name="connsiteY690" fmla="*/ 2527180 h 6858000"/>
              <a:gd name="connsiteX691" fmla="*/ 310030 w 7467600"/>
              <a:gd name="connsiteY691" fmla="*/ 2771818 h 6858000"/>
              <a:gd name="connsiteX692" fmla="*/ 173877 w 7467600"/>
              <a:gd name="connsiteY692" fmla="*/ 2937056 h 6858000"/>
              <a:gd name="connsiteX693" fmla="*/ 77889 w 7467600"/>
              <a:gd name="connsiteY693" fmla="*/ 3138440 h 6858000"/>
              <a:gd name="connsiteX694" fmla="*/ 0 w 7467600"/>
              <a:gd name="connsiteY694" fmla="*/ 3271395 h 6858000"/>
              <a:gd name="connsiteX695" fmla="*/ 0 w 7467600"/>
              <a:gd name="connsiteY695" fmla="*/ 3153002 h 6858000"/>
              <a:gd name="connsiteX696" fmla="*/ 2386 w 7467600"/>
              <a:gd name="connsiteY696" fmla="*/ 3149203 h 6858000"/>
              <a:gd name="connsiteX697" fmla="*/ 89753 w 7467600"/>
              <a:gd name="connsiteY697" fmla="*/ 2987702 h 6858000"/>
              <a:gd name="connsiteX698" fmla="*/ 76869 w 7467600"/>
              <a:gd name="connsiteY698" fmla="*/ 3005404 h 6858000"/>
              <a:gd name="connsiteX699" fmla="*/ 32049 w 7467600"/>
              <a:gd name="connsiteY699" fmla="*/ 3065814 h 6858000"/>
              <a:gd name="connsiteX700" fmla="*/ 0 w 7467600"/>
              <a:gd name="connsiteY700" fmla="*/ 3108744 h 6858000"/>
              <a:gd name="connsiteX701" fmla="*/ 0 w 7467600"/>
              <a:gd name="connsiteY701" fmla="*/ 3058059 h 6858000"/>
              <a:gd name="connsiteX702" fmla="*/ 7610 w 7467600"/>
              <a:gd name="connsiteY702" fmla="*/ 3047889 h 6858000"/>
              <a:gd name="connsiteX703" fmla="*/ 52419 w 7467600"/>
              <a:gd name="connsiteY703" fmla="*/ 2987479 h 6858000"/>
              <a:gd name="connsiteX704" fmla="*/ 59142 w 7467600"/>
              <a:gd name="connsiteY704" fmla="*/ 2978488 h 6858000"/>
              <a:gd name="connsiteX705" fmla="*/ 0 w 7467600"/>
              <a:gd name="connsiteY705" fmla="*/ 3015334 h 6858000"/>
              <a:gd name="connsiteX706" fmla="*/ 0 w 7467600"/>
              <a:gd name="connsiteY706" fmla="*/ 2914286 h 6858000"/>
              <a:gd name="connsiteX707" fmla="*/ 36383 w 7467600"/>
              <a:gd name="connsiteY707" fmla="*/ 2901128 h 6858000"/>
              <a:gd name="connsiteX708" fmla="*/ 156329 w 7467600"/>
              <a:gd name="connsiteY708" fmla="*/ 2840533 h 6858000"/>
              <a:gd name="connsiteX709" fmla="*/ 358355 w 7467600"/>
              <a:gd name="connsiteY709" fmla="*/ 2620471 h 6858000"/>
              <a:gd name="connsiteX710" fmla="*/ 510577 w 7467600"/>
              <a:gd name="connsiteY710" fmla="*/ 2501244 h 6858000"/>
              <a:gd name="connsiteX711" fmla="*/ 211967 w 7467600"/>
              <a:gd name="connsiteY711" fmla="*/ 2479171 h 6858000"/>
              <a:gd name="connsiteX712" fmla="*/ 0 w 7467600"/>
              <a:gd name="connsiteY712" fmla="*/ 2476398 h 6858000"/>
              <a:gd name="connsiteX713" fmla="*/ 0 w 7467600"/>
              <a:gd name="connsiteY713" fmla="*/ 2389189 h 6858000"/>
              <a:gd name="connsiteX714" fmla="*/ 103062 w 7467600"/>
              <a:gd name="connsiteY714" fmla="*/ 2389518 h 6858000"/>
              <a:gd name="connsiteX715" fmla="*/ 510734 w 7467600"/>
              <a:gd name="connsiteY715" fmla="*/ 2416201 h 6858000"/>
              <a:gd name="connsiteX716" fmla="*/ 279257 w 7467600"/>
              <a:gd name="connsiteY716" fmla="*/ 2092102 h 6858000"/>
              <a:gd name="connsiteX717" fmla="*/ 65265 w 7467600"/>
              <a:gd name="connsiteY717" fmla="*/ 2006049 h 6858000"/>
              <a:gd name="connsiteX718" fmla="*/ 0 w 7467600"/>
              <a:gd name="connsiteY718" fmla="*/ 1982532 h 6858000"/>
              <a:gd name="connsiteX719" fmla="*/ 0 w 7467600"/>
              <a:gd name="connsiteY719" fmla="*/ 1912789 h 6858000"/>
              <a:gd name="connsiteX720" fmla="*/ 97460 w 7467600"/>
              <a:gd name="connsiteY720" fmla="*/ 1953725 h 6858000"/>
              <a:gd name="connsiteX721" fmla="*/ 221272 w 7467600"/>
              <a:gd name="connsiteY721" fmla="*/ 1980766 h 6858000"/>
              <a:gd name="connsiteX722" fmla="*/ 116765 w 7467600"/>
              <a:gd name="connsiteY722" fmla="*/ 1911033 h 6858000"/>
              <a:gd name="connsiteX723" fmla="*/ 16405 w 7467600"/>
              <a:gd name="connsiteY723" fmla="*/ 1803412 h 6858000"/>
              <a:gd name="connsiteX724" fmla="*/ 0 w 7467600"/>
              <a:gd name="connsiteY724" fmla="*/ 1784777 h 6858000"/>
              <a:gd name="connsiteX725" fmla="*/ 0 w 7467600"/>
              <a:gd name="connsiteY725" fmla="*/ 1740082 h 6858000"/>
              <a:gd name="connsiteX726" fmla="*/ 39394 w 7467600"/>
              <a:gd name="connsiteY726" fmla="*/ 1784856 h 6858000"/>
              <a:gd name="connsiteX727" fmla="*/ 135813 w 7467600"/>
              <a:gd name="connsiteY727" fmla="*/ 1888838 h 6858000"/>
              <a:gd name="connsiteX728" fmla="*/ 242575 w 7467600"/>
              <a:gd name="connsiteY728" fmla="*/ 1958841 h 6858000"/>
              <a:gd name="connsiteX729" fmla="*/ 82197 w 7467600"/>
              <a:gd name="connsiteY729" fmla="*/ 1754826 h 6858000"/>
              <a:gd name="connsiteX730" fmla="*/ 0 w 7467600"/>
              <a:gd name="connsiteY730" fmla="*/ 1679650 h 6858000"/>
              <a:gd name="connsiteX731" fmla="*/ 0 w 7467600"/>
              <a:gd name="connsiteY731" fmla="*/ 1602463 h 6858000"/>
              <a:gd name="connsiteX732" fmla="*/ 84689 w 7467600"/>
              <a:gd name="connsiteY732" fmla="*/ 1677442 h 6858000"/>
              <a:gd name="connsiteX733" fmla="*/ 298437 w 7467600"/>
              <a:gd name="connsiteY733" fmla="*/ 1968019 h 6858000"/>
              <a:gd name="connsiteX734" fmla="*/ 227269 w 7467600"/>
              <a:gd name="connsiteY734" fmla="*/ 1114064 h 6858000"/>
              <a:gd name="connsiteX735" fmla="*/ 248003 w 7467600"/>
              <a:gd name="connsiteY735" fmla="*/ 1089613 h 6858000"/>
              <a:gd name="connsiteX736" fmla="*/ 427020 w 7467600"/>
              <a:gd name="connsiteY736" fmla="*/ 1619803 h 6858000"/>
              <a:gd name="connsiteX737" fmla="*/ 340345 w 7467600"/>
              <a:gd name="connsiteY737" fmla="*/ 2027739 h 6858000"/>
              <a:gd name="connsiteX738" fmla="*/ 360865 w 7467600"/>
              <a:gd name="connsiteY738" fmla="*/ 2044827 h 6858000"/>
              <a:gd name="connsiteX739" fmla="*/ 560414 w 7467600"/>
              <a:gd name="connsiteY739" fmla="*/ 2421457 h 6858000"/>
              <a:gd name="connsiteX740" fmla="*/ 1359703 w 7467600"/>
              <a:gd name="connsiteY740" fmla="*/ 2578554 h 6858000"/>
              <a:gd name="connsiteX741" fmla="*/ 1359422 w 7467600"/>
              <a:gd name="connsiteY741" fmla="*/ 2577994 h 6858000"/>
              <a:gd name="connsiteX742" fmla="*/ 828701 w 7467600"/>
              <a:gd name="connsiteY742" fmla="*/ 1839520 h 6858000"/>
              <a:gd name="connsiteX743" fmla="*/ 494427 w 7467600"/>
              <a:gd name="connsiteY743" fmla="*/ 1092333 h 6858000"/>
              <a:gd name="connsiteX744" fmla="*/ 506322 w 7467600"/>
              <a:gd name="connsiteY744" fmla="*/ 1020997 h 6858000"/>
              <a:gd name="connsiteX745" fmla="*/ 4570198 w 7467600"/>
              <a:gd name="connsiteY745" fmla="*/ 978081 h 6858000"/>
              <a:gd name="connsiteX746" fmla="*/ 4523691 w 7467600"/>
              <a:gd name="connsiteY746" fmla="*/ 1127776 h 6858000"/>
              <a:gd name="connsiteX747" fmla="*/ 4509875 w 7467600"/>
              <a:gd name="connsiteY747" fmla="*/ 1167552 h 6858000"/>
              <a:gd name="connsiteX748" fmla="*/ 4478168 w 7467600"/>
              <a:gd name="connsiteY748" fmla="*/ 1260735 h 6858000"/>
              <a:gd name="connsiteX749" fmla="*/ 4409309 w 7467600"/>
              <a:gd name="connsiteY749" fmla="*/ 1666996 h 6858000"/>
              <a:gd name="connsiteX750" fmla="*/ 4370031 w 7467600"/>
              <a:gd name="connsiteY750" fmla="*/ 1955666 h 6858000"/>
              <a:gd name="connsiteX751" fmla="*/ 4570198 w 7467600"/>
              <a:gd name="connsiteY751" fmla="*/ 978081 h 6858000"/>
              <a:gd name="connsiteX752" fmla="*/ 4557898 w 7467600"/>
              <a:gd name="connsiteY752" fmla="*/ 900011 h 6858000"/>
              <a:gd name="connsiteX753" fmla="*/ 4344840 w 7467600"/>
              <a:gd name="connsiteY753" fmla="*/ 1922038 h 6858000"/>
              <a:gd name="connsiteX754" fmla="*/ 4378710 w 7467600"/>
              <a:gd name="connsiteY754" fmla="*/ 1665516 h 6858000"/>
              <a:gd name="connsiteX755" fmla="*/ 4448798 w 7467600"/>
              <a:gd name="connsiteY755" fmla="*/ 1253024 h 6858000"/>
              <a:gd name="connsiteX756" fmla="*/ 4480315 w 7467600"/>
              <a:gd name="connsiteY756" fmla="*/ 1158454 h 6858000"/>
              <a:gd name="connsiteX757" fmla="*/ 4494133 w 7467600"/>
              <a:gd name="connsiteY757" fmla="*/ 1118676 h 6858000"/>
              <a:gd name="connsiteX758" fmla="*/ 4557898 w 7467600"/>
              <a:gd name="connsiteY758" fmla="*/ 900011 h 6858000"/>
              <a:gd name="connsiteX759" fmla="*/ 5870151 w 7467600"/>
              <a:gd name="connsiteY759" fmla="*/ 898890 h 6858000"/>
              <a:gd name="connsiteX760" fmla="*/ 5861335 w 7467600"/>
              <a:gd name="connsiteY760" fmla="*/ 899177 h 6858000"/>
              <a:gd name="connsiteX761" fmla="*/ 5843702 w 7467600"/>
              <a:gd name="connsiteY761" fmla="*/ 899748 h 6858000"/>
              <a:gd name="connsiteX762" fmla="*/ 5651107 w 7467600"/>
              <a:gd name="connsiteY762" fmla="*/ 920306 h 6858000"/>
              <a:gd name="connsiteX763" fmla="*/ 5459407 w 7467600"/>
              <a:gd name="connsiteY763" fmla="*/ 940975 h 6858000"/>
              <a:gd name="connsiteX764" fmla="*/ 5374846 w 7467600"/>
              <a:gd name="connsiteY764" fmla="*/ 941988 h 6858000"/>
              <a:gd name="connsiteX765" fmla="*/ 5256105 w 7467600"/>
              <a:gd name="connsiteY765" fmla="*/ 945632 h 6858000"/>
              <a:gd name="connsiteX766" fmla="*/ 5107071 w 7467600"/>
              <a:gd name="connsiteY766" fmla="*/ 969720 h 6858000"/>
              <a:gd name="connsiteX767" fmla="*/ 4998681 w 7467600"/>
              <a:gd name="connsiteY767" fmla="*/ 988771 h 6858000"/>
              <a:gd name="connsiteX768" fmla="*/ 5870151 w 7467600"/>
              <a:gd name="connsiteY768" fmla="*/ 898890 h 6858000"/>
              <a:gd name="connsiteX769" fmla="*/ 5504425 w 7467600"/>
              <a:gd name="connsiteY769" fmla="*/ 848067 h 6858000"/>
              <a:gd name="connsiteX770" fmla="*/ 4968849 w 7467600"/>
              <a:gd name="connsiteY770" fmla="*/ 962318 h 6858000"/>
              <a:gd name="connsiteX771" fmla="*/ 5104039 w 7467600"/>
              <a:gd name="connsiteY771" fmla="*/ 940634 h 6858000"/>
              <a:gd name="connsiteX772" fmla="*/ 5256311 w 7467600"/>
              <a:gd name="connsiteY772" fmla="*/ 916490 h 6858000"/>
              <a:gd name="connsiteX773" fmla="*/ 5377381 w 7467600"/>
              <a:gd name="connsiteY773" fmla="*/ 912671 h 6858000"/>
              <a:gd name="connsiteX774" fmla="*/ 5460148 w 7467600"/>
              <a:gd name="connsiteY774" fmla="*/ 911442 h 6858000"/>
              <a:gd name="connsiteX775" fmla="*/ 5648971 w 7467600"/>
              <a:gd name="connsiteY775" fmla="*/ 891331 h 6858000"/>
              <a:gd name="connsiteX776" fmla="*/ 5844807 w 7467600"/>
              <a:gd name="connsiteY776" fmla="*/ 870718 h 6858000"/>
              <a:gd name="connsiteX777" fmla="*/ 5862975 w 7467600"/>
              <a:gd name="connsiteY777" fmla="*/ 869756 h 6858000"/>
              <a:gd name="connsiteX778" fmla="*/ 5920887 w 7467600"/>
              <a:gd name="connsiteY778" fmla="*/ 865929 h 6858000"/>
              <a:gd name="connsiteX779" fmla="*/ 5504425 w 7467600"/>
              <a:gd name="connsiteY779" fmla="*/ 848067 h 6858000"/>
              <a:gd name="connsiteX780" fmla="*/ 3607114 w 7467600"/>
              <a:gd name="connsiteY780" fmla="*/ 467441 h 6858000"/>
              <a:gd name="connsiteX781" fmla="*/ 3296242 w 7467600"/>
              <a:gd name="connsiteY781" fmla="*/ 807991 h 6858000"/>
              <a:gd name="connsiteX782" fmla="*/ 3174674 w 7467600"/>
              <a:gd name="connsiteY782" fmla="*/ 919759 h 6858000"/>
              <a:gd name="connsiteX783" fmla="*/ 3042978 w 7467600"/>
              <a:gd name="connsiteY783" fmla="*/ 1054894 h 6858000"/>
              <a:gd name="connsiteX784" fmla="*/ 2968914 w 7467600"/>
              <a:gd name="connsiteY784" fmla="*/ 1133756 h 6858000"/>
              <a:gd name="connsiteX785" fmla="*/ 3103823 w 7467600"/>
              <a:gd name="connsiteY785" fmla="*/ 1026814 h 6858000"/>
              <a:gd name="connsiteX786" fmla="*/ 3607114 w 7467600"/>
              <a:gd name="connsiteY786" fmla="*/ 467441 h 6858000"/>
              <a:gd name="connsiteX787" fmla="*/ 3744487 w 7467600"/>
              <a:gd name="connsiteY787" fmla="*/ 383136 h 6858000"/>
              <a:gd name="connsiteX788" fmla="*/ 3970213 w 7467600"/>
              <a:gd name="connsiteY788" fmla="*/ 995559 h 6858000"/>
              <a:gd name="connsiteX789" fmla="*/ 3744487 w 7467600"/>
              <a:gd name="connsiteY789" fmla="*/ 383136 h 6858000"/>
              <a:gd name="connsiteX790" fmla="*/ 3624562 w 7467600"/>
              <a:gd name="connsiteY790" fmla="*/ 367041 h 6858000"/>
              <a:gd name="connsiteX791" fmla="*/ 3489712 w 7467600"/>
              <a:gd name="connsiteY791" fmla="*/ 485386 h 6858000"/>
              <a:gd name="connsiteX792" fmla="*/ 3182994 w 7467600"/>
              <a:gd name="connsiteY792" fmla="*/ 828265 h 6858000"/>
              <a:gd name="connsiteX793" fmla="*/ 2892114 w 7467600"/>
              <a:gd name="connsiteY793" fmla="*/ 1172635 h 6858000"/>
              <a:gd name="connsiteX794" fmla="*/ 3021459 w 7467600"/>
              <a:gd name="connsiteY794" fmla="*/ 1035385 h 6858000"/>
              <a:gd name="connsiteX795" fmla="*/ 3153873 w 7467600"/>
              <a:gd name="connsiteY795" fmla="*/ 898971 h 6858000"/>
              <a:gd name="connsiteX796" fmla="*/ 3276511 w 7467600"/>
              <a:gd name="connsiteY796" fmla="*/ 786423 h 6858000"/>
              <a:gd name="connsiteX797" fmla="*/ 3584154 w 7467600"/>
              <a:gd name="connsiteY797" fmla="*/ 448218 h 6858000"/>
              <a:gd name="connsiteX798" fmla="*/ 3624562 w 7467600"/>
              <a:gd name="connsiteY798" fmla="*/ 367041 h 6858000"/>
              <a:gd name="connsiteX799" fmla="*/ 3766672 w 7467600"/>
              <a:gd name="connsiteY799" fmla="*/ 359429 h 6858000"/>
              <a:gd name="connsiteX800" fmla="*/ 3996338 w 7467600"/>
              <a:gd name="connsiteY800" fmla="*/ 968237 h 6858000"/>
              <a:gd name="connsiteX801" fmla="*/ 3766672 w 7467600"/>
              <a:gd name="connsiteY801" fmla="*/ 359429 h 6858000"/>
              <a:gd name="connsiteX802" fmla="*/ 5805386 w 7467600"/>
              <a:gd name="connsiteY802" fmla="*/ 239240 h 6858000"/>
              <a:gd name="connsiteX803" fmla="*/ 5736947 w 7467600"/>
              <a:gd name="connsiteY803" fmla="*/ 261367 h 6858000"/>
              <a:gd name="connsiteX804" fmla="*/ 5427012 w 7467600"/>
              <a:gd name="connsiteY804" fmla="*/ 311272 h 6858000"/>
              <a:gd name="connsiteX805" fmla="*/ 5147818 w 7467600"/>
              <a:gd name="connsiteY805" fmla="*/ 322112 h 6858000"/>
              <a:gd name="connsiteX806" fmla="*/ 5060854 w 7467600"/>
              <a:gd name="connsiteY806" fmla="*/ 311882 h 6858000"/>
              <a:gd name="connsiteX807" fmla="*/ 4945989 w 7467600"/>
              <a:gd name="connsiteY807" fmla="*/ 300516 h 6858000"/>
              <a:gd name="connsiteX808" fmla="*/ 5410479 w 7467600"/>
              <a:gd name="connsiteY808" fmla="*/ 348434 h 6858000"/>
              <a:gd name="connsiteX809" fmla="*/ 5805386 w 7467600"/>
              <a:gd name="connsiteY809" fmla="*/ 239240 h 6858000"/>
              <a:gd name="connsiteX810" fmla="*/ 5905192 w 7467600"/>
              <a:gd name="connsiteY810" fmla="*/ 163079 h 6858000"/>
              <a:gd name="connsiteX811" fmla="*/ 5865655 w 7467600"/>
              <a:gd name="connsiteY811" fmla="*/ 171901 h 6858000"/>
              <a:gd name="connsiteX812" fmla="*/ 5259740 w 7467600"/>
              <a:gd name="connsiteY812" fmla="*/ 257013 h 6858000"/>
              <a:gd name="connsiteX813" fmla="*/ 5208466 w 7467600"/>
              <a:gd name="connsiteY813" fmla="*/ 257550 h 6858000"/>
              <a:gd name="connsiteX814" fmla="*/ 4980204 w 7467600"/>
              <a:gd name="connsiteY814" fmla="*/ 271903 h 6858000"/>
              <a:gd name="connsiteX815" fmla="*/ 5068068 w 7467600"/>
              <a:gd name="connsiteY815" fmla="*/ 282244 h 6858000"/>
              <a:gd name="connsiteX816" fmla="*/ 5153231 w 7467600"/>
              <a:gd name="connsiteY816" fmla="*/ 292240 h 6858000"/>
              <a:gd name="connsiteX817" fmla="*/ 5426491 w 7467600"/>
              <a:gd name="connsiteY817" fmla="*/ 281128 h 6858000"/>
              <a:gd name="connsiteX818" fmla="*/ 5731212 w 7467600"/>
              <a:gd name="connsiteY818" fmla="*/ 231951 h 6858000"/>
              <a:gd name="connsiteX819" fmla="*/ 5905192 w 7467600"/>
              <a:gd name="connsiteY819" fmla="*/ 163079 h 6858000"/>
              <a:gd name="connsiteX820" fmla="*/ 5944437 w 7467600"/>
              <a:gd name="connsiteY820" fmla="*/ 113829 h 6858000"/>
              <a:gd name="connsiteX821" fmla="*/ 5825032 w 7467600"/>
              <a:gd name="connsiteY821" fmla="*/ 146405 h 6858000"/>
              <a:gd name="connsiteX822" fmla="*/ 4955599 w 7467600"/>
              <a:gd name="connsiteY822" fmla="*/ 247008 h 6858000"/>
              <a:gd name="connsiteX823" fmla="*/ 5210104 w 7467600"/>
              <a:gd name="connsiteY823" fmla="*/ 228123 h 6858000"/>
              <a:gd name="connsiteX824" fmla="*/ 5261015 w 7467600"/>
              <a:gd name="connsiteY824" fmla="*/ 227087 h 6858000"/>
              <a:gd name="connsiteX825" fmla="*/ 5861181 w 7467600"/>
              <a:gd name="connsiteY825" fmla="*/ 143093 h 6858000"/>
              <a:gd name="connsiteX826" fmla="*/ 5961252 w 7467600"/>
              <a:gd name="connsiteY826" fmla="*/ 114820 h 6858000"/>
              <a:gd name="connsiteX827" fmla="*/ 5944437 w 7467600"/>
              <a:gd name="connsiteY827" fmla="*/ 113829 h 6858000"/>
              <a:gd name="connsiteX828" fmla="*/ 3882765 w 7467600"/>
              <a:gd name="connsiteY828" fmla="*/ 0 h 6858000"/>
              <a:gd name="connsiteX829" fmla="*/ 3995099 w 7467600"/>
              <a:gd name="connsiteY829" fmla="*/ 0 h 6858000"/>
              <a:gd name="connsiteX830" fmla="*/ 4163818 w 7467600"/>
              <a:gd name="connsiteY830" fmla="*/ 234104 h 6858000"/>
              <a:gd name="connsiteX831" fmla="*/ 4172099 w 7467600"/>
              <a:gd name="connsiteY831" fmla="*/ 234207 h 6858000"/>
              <a:gd name="connsiteX832" fmla="*/ 4784282 w 7467600"/>
              <a:gd name="connsiteY832" fmla="*/ 276561 h 6858000"/>
              <a:gd name="connsiteX833" fmla="*/ 4801687 w 7467600"/>
              <a:gd name="connsiteY833" fmla="*/ 267764 h 6858000"/>
              <a:gd name="connsiteX834" fmla="*/ 6082788 w 7467600"/>
              <a:gd name="connsiteY834" fmla="*/ 64119 h 6858000"/>
              <a:gd name="connsiteX835" fmla="*/ 6099442 w 7467600"/>
              <a:gd name="connsiteY835" fmla="*/ 82568 h 6858000"/>
              <a:gd name="connsiteX836" fmla="*/ 4804137 w 7467600"/>
              <a:gd name="connsiteY836" fmla="*/ 320931 h 6858000"/>
              <a:gd name="connsiteX837" fmla="*/ 4227047 w 7467600"/>
              <a:gd name="connsiteY837" fmla="*/ 313415 h 6858000"/>
              <a:gd name="connsiteX838" fmla="*/ 4346041 w 7467600"/>
              <a:gd name="connsiteY838" fmla="*/ 456086 h 6858000"/>
              <a:gd name="connsiteX839" fmla="*/ 4870967 w 7467600"/>
              <a:gd name="connsiteY839" fmla="*/ 963061 h 6858000"/>
              <a:gd name="connsiteX840" fmla="*/ 4889647 w 7467600"/>
              <a:gd name="connsiteY840" fmla="*/ 957147 h 6858000"/>
              <a:gd name="connsiteX841" fmla="*/ 5422504 w 7467600"/>
              <a:gd name="connsiteY841" fmla="*/ 805191 h 6858000"/>
              <a:gd name="connsiteX842" fmla="*/ 6087656 w 7467600"/>
              <a:gd name="connsiteY842" fmla="*/ 826703 h 6858000"/>
              <a:gd name="connsiteX843" fmla="*/ 6058717 w 7467600"/>
              <a:gd name="connsiteY843" fmla="*/ 865992 h 6858000"/>
              <a:gd name="connsiteX844" fmla="*/ 4974153 w 7467600"/>
              <a:gd name="connsiteY844" fmla="*/ 1045456 h 6858000"/>
              <a:gd name="connsiteX845" fmla="*/ 5627835 w 7467600"/>
              <a:gd name="connsiteY845" fmla="*/ 1472077 h 6858000"/>
              <a:gd name="connsiteX846" fmla="*/ 5629817 w 7467600"/>
              <a:gd name="connsiteY846" fmla="*/ 1471412 h 6858000"/>
              <a:gd name="connsiteX847" fmla="*/ 5634124 w 7467600"/>
              <a:gd name="connsiteY847" fmla="*/ 1470572 h 6858000"/>
              <a:gd name="connsiteX848" fmla="*/ 5755832 w 7467600"/>
              <a:gd name="connsiteY848" fmla="*/ 1383886 h 6858000"/>
              <a:gd name="connsiteX849" fmla="*/ 6014186 w 7467600"/>
              <a:gd name="connsiteY849" fmla="*/ 1279799 h 6858000"/>
              <a:gd name="connsiteX850" fmla="*/ 6901619 w 7467600"/>
              <a:gd name="connsiteY850" fmla="*/ 1047874 h 6858000"/>
              <a:gd name="connsiteX851" fmla="*/ 6931566 w 7467600"/>
              <a:gd name="connsiteY851" fmla="*/ 1062034 h 6858000"/>
              <a:gd name="connsiteX852" fmla="*/ 5790982 w 7467600"/>
              <a:gd name="connsiteY852" fmla="*/ 1561380 h 6858000"/>
              <a:gd name="connsiteX853" fmla="*/ 6188971 w 7467600"/>
              <a:gd name="connsiteY853" fmla="*/ 1755168 h 6858000"/>
              <a:gd name="connsiteX854" fmla="*/ 6202446 w 7467600"/>
              <a:gd name="connsiteY854" fmla="*/ 1752268 h 6858000"/>
              <a:gd name="connsiteX855" fmla="*/ 7179560 w 7467600"/>
              <a:gd name="connsiteY855" fmla="*/ 1467551 h 6858000"/>
              <a:gd name="connsiteX856" fmla="*/ 7158730 w 7467600"/>
              <a:gd name="connsiteY856" fmla="*/ 1507835 h 6858000"/>
              <a:gd name="connsiteX857" fmla="*/ 6326959 w 7467600"/>
              <a:gd name="connsiteY857" fmla="*/ 1817686 h 6858000"/>
              <a:gd name="connsiteX858" fmla="*/ 6537433 w 7467600"/>
              <a:gd name="connsiteY858" fmla="*/ 1907790 h 6858000"/>
              <a:gd name="connsiteX859" fmla="*/ 6550221 w 7467600"/>
              <a:gd name="connsiteY859" fmla="*/ 1910729 h 6858000"/>
              <a:gd name="connsiteX860" fmla="*/ 6964438 w 7467600"/>
              <a:gd name="connsiteY860" fmla="*/ 2209505 h 6858000"/>
              <a:gd name="connsiteX861" fmla="*/ 7367862 w 7467600"/>
              <a:gd name="connsiteY861" fmla="*/ 2806833 h 6858000"/>
              <a:gd name="connsiteX862" fmla="*/ 7364329 w 7467600"/>
              <a:gd name="connsiteY862" fmla="*/ 2826907 h 6858000"/>
              <a:gd name="connsiteX863" fmla="*/ 7290545 w 7467600"/>
              <a:gd name="connsiteY863" fmla="*/ 2850663 h 6858000"/>
              <a:gd name="connsiteX864" fmla="*/ 6472036 w 7467600"/>
              <a:gd name="connsiteY864" fmla="*/ 1959003 h 6858000"/>
              <a:gd name="connsiteX865" fmla="*/ 5792897 w 7467600"/>
              <a:gd name="connsiteY865" fmla="*/ 1647747 h 6858000"/>
              <a:gd name="connsiteX866" fmla="*/ 5842751 w 7467600"/>
              <a:gd name="connsiteY866" fmla="*/ 1816112 h 6858000"/>
              <a:gd name="connsiteX867" fmla="*/ 5847424 w 7467600"/>
              <a:gd name="connsiteY867" fmla="*/ 1815776 h 6858000"/>
              <a:gd name="connsiteX868" fmla="*/ 6399821 w 7467600"/>
              <a:gd name="connsiteY868" fmla="*/ 2344799 h 6858000"/>
              <a:gd name="connsiteX869" fmla="*/ 6323232 w 7467600"/>
              <a:gd name="connsiteY869" fmla="*/ 2389634 h 6858000"/>
              <a:gd name="connsiteX870" fmla="*/ 5942958 w 7467600"/>
              <a:gd name="connsiteY870" fmla="*/ 2077708 h 6858000"/>
              <a:gd name="connsiteX871" fmla="*/ 5921559 w 7467600"/>
              <a:gd name="connsiteY871" fmla="*/ 2378596 h 6858000"/>
              <a:gd name="connsiteX872" fmla="*/ 5817651 w 7467600"/>
              <a:gd name="connsiteY872" fmla="*/ 3023919 h 6858000"/>
              <a:gd name="connsiteX873" fmla="*/ 5729634 w 7467600"/>
              <a:gd name="connsiteY873" fmla="*/ 3051849 h 6858000"/>
              <a:gd name="connsiteX874" fmla="*/ 5611018 w 7467600"/>
              <a:gd name="connsiteY874" fmla="*/ 2316769 h 6858000"/>
              <a:gd name="connsiteX875" fmla="*/ 5687608 w 7467600"/>
              <a:gd name="connsiteY875" fmla="*/ 2039972 h 6858000"/>
              <a:gd name="connsiteX876" fmla="*/ 5657554 w 7467600"/>
              <a:gd name="connsiteY876" fmla="*/ 1576445 h 6858000"/>
              <a:gd name="connsiteX877" fmla="*/ 5150475 w 7467600"/>
              <a:gd name="connsiteY877" fmla="*/ 1274012 h 6858000"/>
              <a:gd name="connsiteX878" fmla="*/ 5349142 w 7467600"/>
              <a:gd name="connsiteY878" fmla="*/ 2204405 h 6858000"/>
              <a:gd name="connsiteX879" fmla="*/ 5262214 w 7467600"/>
              <a:gd name="connsiteY879" fmla="*/ 2233836 h 6858000"/>
              <a:gd name="connsiteX880" fmla="*/ 4981539 w 7467600"/>
              <a:gd name="connsiteY880" fmla="*/ 1542201 h 6858000"/>
              <a:gd name="connsiteX881" fmla="*/ 4958461 w 7467600"/>
              <a:gd name="connsiteY881" fmla="*/ 1136957 h 6858000"/>
              <a:gd name="connsiteX882" fmla="*/ 4655015 w 7467600"/>
              <a:gd name="connsiteY882" fmla="*/ 891426 h 6858000"/>
              <a:gd name="connsiteX883" fmla="*/ 4348002 w 7467600"/>
              <a:gd name="connsiteY883" fmla="*/ 2205895 h 6858000"/>
              <a:gd name="connsiteX884" fmla="*/ 4262250 w 7467600"/>
              <a:gd name="connsiteY884" fmla="*/ 2219972 h 6858000"/>
              <a:gd name="connsiteX885" fmla="*/ 4550611 w 7467600"/>
              <a:gd name="connsiteY885" fmla="*/ 817540 h 6858000"/>
              <a:gd name="connsiteX886" fmla="*/ 4564418 w 7467600"/>
              <a:gd name="connsiteY886" fmla="*/ 808293 h 6858000"/>
              <a:gd name="connsiteX887" fmla="*/ 4266388 w 7467600"/>
              <a:gd name="connsiteY887" fmla="*/ 500083 h 6858000"/>
              <a:gd name="connsiteX888" fmla="*/ 4032842 w 7467600"/>
              <a:gd name="connsiteY888" fmla="*/ 211809 h 6858000"/>
              <a:gd name="connsiteX889" fmla="*/ 3882765 w 7467600"/>
              <a:gd name="connsiteY889" fmla="*/ 0 h 6858000"/>
              <a:gd name="connsiteX890" fmla="*/ 3721337 w 7467600"/>
              <a:gd name="connsiteY890" fmla="*/ 0 h 6858000"/>
              <a:gd name="connsiteX891" fmla="*/ 3797544 w 7467600"/>
              <a:gd name="connsiteY891" fmla="*/ 0 h 6858000"/>
              <a:gd name="connsiteX892" fmla="*/ 3775734 w 7467600"/>
              <a:gd name="connsiteY892" fmla="*/ 95131 h 6858000"/>
              <a:gd name="connsiteX893" fmla="*/ 3724807 w 7467600"/>
              <a:gd name="connsiteY893" fmla="*/ 272257 h 6858000"/>
              <a:gd name="connsiteX894" fmla="*/ 3726844 w 7467600"/>
              <a:gd name="connsiteY894" fmla="*/ 282988 h 6858000"/>
              <a:gd name="connsiteX895" fmla="*/ 3742664 w 7467600"/>
              <a:gd name="connsiteY895" fmla="*/ 279918 h 6858000"/>
              <a:gd name="connsiteX896" fmla="*/ 4103910 w 7467600"/>
              <a:gd name="connsiteY896" fmla="*/ 1161917 h 6858000"/>
              <a:gd name="connsiteX897" fmla="*/ 4020269 w 7467600"/>
              <a:gd name="connsiteY897" fmla="*/ 1200406 h 6858000"/>
              <a:gd name="connsiteX898" fmla="*/ 3674882 w 7467600"/>
              <a:gd name="connsiteY898" fmla="*/ 488524 h 6858000"/>
              <a:gd name="connsiteX899" fmla="*/ 3132682 w 7467600"/>
              <a:gd name="connsiteY899" fmla="*/ 1072284 h 6858000"/>
              <a:gd name="connsiteX900" fmla="*/ 2716346 w 7467600"/>
              <a:gd name="connsiteY900" fmla="*/ 1276376 h 6858000"/>
              <a:gd name="connsiteX901" fmla="*/ 2716772 w 7467600"/>
              <a:gd name="connsiteY901" fmla="*/ 1255462 h 6858000"/>
              <a:gd name="connsiteX902" fmla="*/ 3471096 w 7467600"/>
              <a:gd name="connsiteY902" fmla="*/ 437072 h 6858000"/>
              <a:gd name="connsiteX903" fmla="*/ 3639057 w 7467600"/>
              <a:gd name="connsiteY903" fmla="*/ 286334 h 6858000"/>
              <a:gd name="connsiteX904" fmla="*/ 3640309 w 7467600"/>
              <a:gd name="connsiteY904" fmla="*/ 284664 h 6858000"/>
              <a:gd name="connsiteX905" fmla="*/ 3646022 w 7467600"/>
              <a:gd name="connsiteY905" fmla="*/ 276711 h 6858000"/>
              <a:gd name="connsiteX906" fmla="*/ 3707943 w 7467600"/>
              <a:gd name="connsiteY906" fmla="*/ 65958 h 6858000"/>
              <a:gd name="connsiteX907" fmla="*/ 3721337 w 7467600"/>
              <a:gd name="connsiteY907" fmla="*/ 0 h 6858000"/>
              <a:gd name="connsiteX908" fmla="*/ 2867960 w 7467600"/>
              <a:gd name="connsiteY908" fmla="*/ 0 h 6858000"/>
              <a:gd name="connsiteX909" fmla="*/ 2926351 w 7467600"/>
              <a:gd name="connsiteY909" fmla="*/ 0 h 6858000"/>
              <a:gd name="connsiteX910" fmla="*/ 2902823 w 7467600"/>
              <a:gd name="connsiteY910" fmla="*/ 262929 h 6858000"/>
              <a:gd name="connsiteX911" fmla="*/ 2940663 w 7467600"/>
              <a:gd name="connsiteY911" fmla="*/ 140884 h 6858000"/>
              <a:gd name="connsiteX912" fmla="*/ 2947039 w 7467600"/>
              <a:gd name="connsiteY912" fmla="*/ 122524 h 6858000"/>
              <a:gd name="connsiteX913" fmla="*/ 2984316 w 7467600"/>
              <a:gd name="connsiteY913" fmla="*/ 0 h 6858000"/>
              <a:gd name="connsiteX914" fmla="*/ 3016114 w 7467600"/>
              <a:gd name="connsiteY914" fmla="*/ 0 h 6858000"/>
              <a:gd name="connsiteX915" fmla="*/ 2979949 w 7467600"/>
              <a:gd name="connsiteY915" fmla="*/ 119274 h 6858000"/>
              <a:gd name="connsiteX916" fmla="*/ 3023879 w 7467600"/>
              <a:gd name="connsiteY916" fmla="*/ 0 h 6858000"/>
              <a:gd name="connsiteX917" fmla="*/ 3105400 w 7467600"/>
              <a:gd name="connsiteY917" fmla="*/ 0 h 6858000"/>
              <a:gd name="connsiteX918" fmla="*/ 3094669 w 7467600"/>
              <a:gd name="connsiteY918" fmla="*/ 30308 h 6858000"/>
              <a:gd name="connsiteX919" fmla="*/ 2901945 w 7467600"/>
              <a:gd name="connsiteY919" fmla="*/ 466538 h 6858000"/>
              <a:gd name="connsiteX920" fmla="*/ 2815209 w 7467600"/>
              <a:gd name="connsiteY920" fmla="*/ 497361 h 6858000"/>
              <a:gd name="connsiteX921" fmla="*/ 2844845 w 7467600"/>
              <a:gd name="connsiteY921" fmla="*/ 127638 h 6858000"/>
              <a:gd name="connsiteX922" fmla="*/ 2867960 w 7467600"/>
              <a:gd name="connsiteY922" fmla="*/ 0 h 6858000"/>
              <a:gd name="connsiteX923" fmla="*/ 1057230 w 7467600"/>
              <a:gd name="connsiteY923" fmla="*/ 0 h 6858000"/>
              <a:gd name="connsiteX924" fmla="*/ 1111003 w 7467600"/>
              <a:gd name="connsiteY924" fmla="*/ 0 h 6858000"/>
              <a:gd name="connsiteX925" fmla="*/ 1125553 w 7467600"/>
              <a:gd name="connsiteY925" fmla="*/ 52588 h 6858000"/>
              <a:gd name="connsiteX926" fmla="*/ 1304276 w 7467600"/>
              <a:gd name="connsiteY926" fmla="*/ 476275 h 6858000"/>
              <a:gd name="connsiteX927" fmla="*/ 1492066 w 7467600"/>
              <a:gd name="connsiteY927" fmla="*/ 886333 h 6858000"/>
              <a:gd name="connsiteX928" fmla="*/ 1423698 w 7467600"/>
              <a:gd name="connsiteY928" fmla="*/ 710817 h 6858000"/>
              <a:gd name="connsiteX929" fmla="*/ 1357609 w 7467600"/>
              <a:gd name="connsiteY929" fmla="*/ 532892 h 6858000"/>
              <a:gd name="connsiteX930" fmla="*/ 1309550 w 7467600"/>
              <a:gd name="connsiteY930" fmla="*/ 374031 h 6858000"/>
              <a:gd name="connsiteX931" fmla="*/ 1193673 w 7467600"/>
              <a:gd name="connsiteY931" fmla="*/ 49533 h 6858000"/>
              <a:gd name="connsiteX932" fmla="*/ 1164391 w 7467600"/>
              <a:gd name="connsiteY932" fmla="*/ 0 h 6858000"/>
              <a:gd name="connsiteX933" fmla="*/ 1200666 w 7467600"/>
              <a:gd name="connsiteY933" fmla="*/ 0 h 6858000"/>
              <a:gd name="connsiteX934" fmla="*/ 1223408 w 7467600"/>
              <a:gd name="connsiteY934" fmla="*/ 38996 h 6858000"/>
              <a:gd name="connsiteX935" fmla="*/ 1339635 w 7467600"/>
              <a:gd name="connsiteY935" fmla="*/ 365517 h 6858000"/>
              <a:gd name="connsiteX936" fmla="*/ 1387469 w 7467600"/>
              <a:gd name="connsiteY936" fmla="*/ 523079 h 6858000"/>
              <a:gd name="connsiteX937" fmla="*/ 1452685 w 7467600"/>
              <a:gd name="connsiteY937" fmla="*/ 699806 h 6858000"/>
              <a:gd name="connsiteX938" fmla="*/ 1492092 w 7467600"/>
              <a:gd name="connsiteY938" fmla="*/ 800424 h 6858000"/>
              <a:gd name="connsiteX939" fmla="*/ 1455302 w 7467600"/>
              <a:gd name="connsiteY939" fmla="*/ 632913 h 6858000"/>
              <a:gd name="connsiteX940" fmla="*/ 1222336 w 7467600"/>
              <a:gd name="connsiteY940" fmla="*/ 9480 h 6858000"/>
              <a:gd name="connsiteX941" fmla="*/ 1214634 w 7467600"/>
              <a:gd name="connsiteY941" fmla="*/ 0 h 6858000"/>
              <a:gd name="connsiteX942" fmla="*/ 1289827 w 7467600"/>
              <a:gd name="connsiteY942" fmla="*/ 0 h 6858000"/>
              <a:gd name="connsiteX943" fmla="*/ 1321076 w 7467600"/>
              <a:gd name="connsiteY943" fmla="*/ 59722 h 6858000"/>
              <a:gd name="connsiteX944" fmla="*/ 1512579 w 7467600"/>
              <a:gd name="connsiteY944" fmla="*/ 626441 h 6858000"/>
              <a:gd name="connsiteX945" fmla="*/ 1506076 w 7467600"/>
              <a:gd name="connsiteY945" fmla="*/ 1089289 h 6858000"/>
              <a:gd name="connsiteX946" fmla="*/ 1486346 w 7467600"/>
              <a:gd name="connsiteY946" fmla="*/ 1079919 h 6858000"/>
              <a:gd name="connsiteX947" fmla="*/ 1070511 w 7467600"/>
              <a:gd name="connsiteY947" fmla="*/ 48609 h 6858000"/>
              <a:gd name="connsiteX948" fmla="*/ 1057230 w 7467600"/>
              <a:gd name="connsiteY948" fmla="*/ 0 h 6858000"/>
              <a:gd name="connsiteX949" fmla="*/ 43151 w 7467600"/>
              <a:gd name="connsiteY949" fmla="*/ 0 h 6858000"/>
              <a:gd name="connsiteX950" fmla="*/ 95283 w 7467600"/>
              <a:gd name="connsiteY950" fmla="*/ 0 h 6858000"/>
              <a:gd name="connsiteX951" fmla="*/ 300708 w 7467600"/>
              <a:gd name="connsiteY951" fmla="*/ 154571 h 6858000"/>
              <a:gd name="connsiteX952" fmla="*/ 530414 w 7467600"/>
              <a:gd name="connsiteY952" fmla="*/ 354673 h 6858000"/>
              <a:gd name="connsiteX953" fmla="*/ 333785 w 7467600"/>
              <a:gd name="connsiteY953" fmla="*/ 161564 h 6858000"/>
              <a:gd name="connsiteX954" fmla="*/ 147005 w 7467600"/>
              <a:gd name="connsiteY954" fmla="*/ 0 h 6858000"/>
              <a:gd name="connsiteX955" fmla="*/ 272509 w 7467600"/>
              <a:gd name="connsiteY955" fmla="*/ 0 h 6858000"/>
              <a:gd name="connsiteX956" fmla="*/ 326276 w 7467600"/>
              <a:gd name="connsiteY956" fmla="*/ 45847 h 6858000"/>
              <a:gd name="connsiteX957" fmla="*/ 823759 w 7467600"/>
              <a:gd name="connsiteY957" fmla="*/ 574145 h 6858000"/>
              <a:gd name="connsiteX958" fmla="*/ 811254 w 7467600"/>
              <a:gd name="connsiteY958" fmla="*/ 665546 h 6858000"/>
              <a:gd name="connsiteX959" fmla="*/ 154042 w 7467600"/>
              <a:gd name="connsiteY959" fmla="*/ 261522 h 6858000"/>
              <a:gd name="connsiteX960" fmla="*/ 13550 w 7467600"/>
              <a:gd name="connsiteY960" fmla="*/ 158423 h 6858000"/>
              <a:gd name="connsiteX961" fmla="*/ 0 w 7467600"/>
              <a:gd name="connsiteY961" fmla="*/ 146618 h 6858000"/>
              <a:gd name="connsiteX962" fmla="*/ 0 w 7467600"/>
              <a:gd name="connsiteY962" fmla="*/ 59161 h 6858000"/>
              <a:gd name="connsiteX963" fmla="*/ 45427 w 7467600"/>
              <a:gd name="connsiteY963" fmla="*/ 101078 h 6858000"/>
              <a:gd name="connsiteX964" fmla="*/ 630103 w 7467600"/>
              <a:gd name="connsiteY964" fmla="*/ 485885 h 6858000"/>
              <a:gd name="connsiteX965" fmla="*/ 532040 w 7467600"/>
              <a:gd name="connsiteY965" fmla="*/ 399359 h 6858000"/>
              <a:gd name="connsiteX966" fmla="*/ 517618 w 7467600"/>
              <a:gd name="connsiteY966" fmla="*/ 385726 h 6858000"/>
              <a:gd name="connsiteX967" fmla="*/ 285074 w 7467600"/>
              <a:gd name="connsiteY967" fmla="*/ 182755 h 6858000"/>
              <a:gd name="connsiteX968" fmla="*/ 43151 w 7467600"/>
              <a:gd name="connsiteY96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467600 w 7467600"/>
              <a:gd name="connsiteY78" fmla="*/ 6012219 h 6858000"/>
              <a:gd name="connsiteX79" fmla="*/ 7356878 w 7467600"/>
              <a:gd name="connsiteY79" fmla="*/ 5981332 h 6858000"/>
              <a:gd name="connsiteX80" fmla="*/ 7467600 w 7467600"/>
              <a:gd name="connsiteY80" fmla="*/ 6117703 h 6858000"/>
              <a:gd name="connsiteX81" fmla="*/ 7467600 w 7467600"/>
              <a:gd name="connsiteY81" fmla="*/ 6163634 h 6858000"/>
              <a:gd name="connsiteX82" fmla="*/ 7403637 w 7467600"/>
              <a:gd name="connsiteY82" fmla="*/ 6083957 h 6858000"/>
              <a:gd name="connsiteX83" fmla="*/ 7254615 w 7467600"/>
              <a:gd name="connsiteY83" fmla="*/ 5911918 h 6858000"/>
              <a:gd name="connsiteX84" fmla="*/ 7312589 w 7467600"/>
              <a:gd name="connsiteY84" fmla="*/ 5982309 h 6858000"/>
              <a:gd name="connsiteX85" fmla="*/ 7448321 w 7467600"/>
              <a:gd name="connsiteY85" fmla="*/ 6190991 h 6858000"/>
              <a:gd name="connsiteX86" fmla="*/ 7467600 w 7467600"/>
              <a:gd name="connsiteY86" fmla="*/ 6221686 h 6858000"/>
              <a:gd name="connsiteX87" fmla="*/ 7467600 w 7467600"/>
              <a:gd name="connsiteY87" fmla="*/ 6334256 h 6858000"/>
              <a:gd name="connsiteX88" fmla="*/ 7454976 w 7467600"/>
              <a:gd name="connsiteY88" fmla="*/ 6318297 h 6858000"/>
              <a:gd name="connsiteX89" fmla="*/ 1456157 w 7467600"/>
              <a:gd name="connsiteY89" fmla="*/ 5371404 h 6858000"/>
              <a:gd name="connsiteX90" fmla="*/ 1244432 w 7467600"/>
              <a:gd name="connsiteY90" fmla="*/ 5385601 h 6858000"/>
              <a:gd name="connsiteX91" fmla="*/ 973990 w 7467600"/>
              <a:gd name="connsiteY91" fmla="*/ 5424940 h 6858000"/>
              <a:gd name="connsiteX92" fmla="*/ 1103809 w 7467600"/>
              <a:gd name="connsiteY92" fmla="*/ 5433720 h 6858000"/>
              <a:gd name="connsiteX93" fmla="*/ 1123454 w 7467600"/>
              <a:gd name="connsiteY93" fmla="*/ 5435727 h 6858000"/>
              <a:gd name="connsiteX94" fmla="*/ 1737017 w 7467600"/>
              <a:gd name="connsiteY94" fmla="*/ 5452183 h 6858000"/>
              <a:gd name="connsiteX95" fmla="*/ 1824397 w 7467600"/>
              <a:gd name="connsiteY95" fmla="*/ 5447757 h 6858000"/>
              <a:gd name="connsiteX96" fmla="*/ 2070059 w 7467600"/>
              <a:gd name="connsiteY96" fmla="*/ 5441660 h 6858000"/>
              <a:gd name="connsiteX97" fmla="*/ 1456157 w 7467600"/>
              <a:gd name="connsiteY97" fmla="*/ 5371404 h 6858000"/>
              <a:gd name="connsiteX98" fmla="*/ 4988186 w 7467600"/>
              <a:gd name="connsiteY98" fmla="*/ 5216467 h 6858000"/>
              <a:gd name="connsiteX99" fmla="*/ 4777334 w 7467600"/>
              <a:gd name="connsiteY99" fmla="*/ 5406072 h 6858000"/>
              <a:gd name="connsiteX100" fmla="*/ 4718341 w 7467600"/>
              <a:gd name="connsiteY100" fmla="*/ 5468043 h 6858000"/>
              <a:gd name="connsiteX101" fmla="*/ 4604655 w 7467600"/>
              <a:gd name="connsiteY101" fmla="*/ 5583434 h 6858000"/>
              <a:gd name="connsiteX102" fmla="*/ 4565074 w 7467600"/>
              <a:gd name="connsiteY102" fmla="*/ 5618550 h 6858000"/>
              <a:gd name="connsiteX103" fmla="*/ 4988186 w 7467600"/>
              <a:gd name="connsiteY103" fmla="*/ 5216467 h 6858000"/>
              <a:gd name="connsiteX104" fmla="*/ 4978032 w 7467600"/>
              <a:gd name="connsiteY104" fmla="*/ 5183809 h 6858000"/>
              <a:gd name="connsiteX105" fmla="*/ 4463413 w 7467600"/>
              <a:gd name="connsiteY105" fmla="*/ 5615162 h 6858000"/>
              <a:gd name="connsiteX106" fmla="*/ 4358134 w 7467600"/>
              <a:gd name="connsiteY106" fmla="*/ 5742791 h 6858000"/>
              <a:gd name="connsiteX107" fmla="*/ 4376219 w 7467600"/>
              <a:gd name="connsiteY107" fmla="*/ 5729027 h 6858000"/>
              <a:gd name="connsiteX108" fmla="*/ 4582340 w 7467600"/>
              <a:gd name="connsiteY108" fmla="*/ 5561037 h 6858000"/>
              <a:gd name="connsiteX109" fmla="*/ 4694684 w 7467600"/>
              <a:gd name="connsiteY109" fmla="*/ 5447098 h 6858000"/>
              <a:gd name="connsiteX110" fmla="*/ 4754123 w 7467600"/>
              <a:gd name="connsiteY110" fmla="*/ 5384643 h 6858000"/>
              <a:gd name="connsiteX111" fmla="*/ 4978032 w 7467600"/>
              <a:gd name="connsiteY111" fmla="*/ 5183809 h 6858000"/>
              <a:gd name="connsiteX112" fmla="*/ 1903353 w 7467600"/>
              <a:gd name="connsiteY112" fmla="*/ 5044827 h 6858000"/>
              <a:gd name="connsiteX113" fmla="*/ 1936931 w 7467600"/>
              <a:gd name="connsiteY113" fmla="*/ 5093954 h 6858000"/>
              <a:gd name="connsiteX114" fmla="*/ 2195868 w 7467600"/>
              <a:gd name="connsiteY114" fmla="*/ 5396574 h 6858000"/>
              <a:gd name="connsiteX115" fmla="*/ 2088852 w 7467600"/>
              <a:gd name="connsiteY115" fmla="*/ 5166123 h 6858000"/>
              <a:gd name="connsiteX116" fmla="*/ 1958241 w 7467600"/>
              <a:gd name="connsiteY116" fmla="*/ 5067955 h 6858000"/>
              <a:gd name="connsiteX117" fmla="*/ 1903353 w 7467600"/>
              <a:gd name="connsiteY117" fmla="*/ 5044827 h 6858000"/>
              <a:gd name="connsiteX118" fmla="*/ 1979378 w 7467600"/>
              <a:gd name="connsiteY118" fmla="*/ 4769504 h 6858000"/>
              <a:gd name="connsiteX119" fmla="*/ 2882120 w 7467600"/>
              <a:gd name="connsiteY119" fmla="*/ 5064547 h 6858000"/>
              <a:gd name="connsiteX120" fmla="*/ 2793103 w 7467600"/>
              <a:gd name="connsiteY120" fmla="*/ 5039699 h 6858000"/>
              <a:gd name="connsiteX121" fmla="*/ 2770041 w 7467600"/>
              <a:gd name="connsiteY121" fmla="*/ 5033634 h 6858000"/>
              <a:gd name="connsiteX122" fmla="*/ 1979378 w 7467600"/>
              <a:gd name="connsiteY122" fmla="*/ 4769504 h 6858000"/>
              <a:gd name="connsiteX123" fmla="*/ 1927410 w 7467600"/>
              <a:gd name="connsiteY123" fmla="*/ 4716164 h 6858000"/>
              <a:gd name="connsiteX124" fmla="*/ 1959587 w 7467600"/>
              <a:gd name="connsiteY124" fmla="*/ 4728849 h 6858000"/>
              <a:gd name="connsiteX125" fmla="*/ 2777707 w 7467600"/>
              <a:gd name="connsiteY125" fmla="*/ 5003991 h 6858000"/>
              <a:gd name="connsiteX126" fmla="*/ 2800768 w 7467600"/>
              <a:gd name="connsiteY126" fmla="*/ 5010056 h 6858000"/>
              <a:gd name="connsiteX127" fmla="*/ 2879408 w 7467600"/>
              <a:gd name="connsiteY127" fmla="*/ 5031590 h 6858000"/>
              <a:gd name="connsiteX128" fmla="*/ 2862295 w 7467600"/>
              <a:gd name="connsiteY128" fmla="*/ 5022958 h 6858000"/>
              <a:gd name="connsiteX129" fmla="*/ 2813343 w 7467600"/>
              <a:gd name="connsiteY129" fmla="*/ 4998369 h 6858000"/>
              <a:gd name="connsiteX130" fmla="*/ 2646245 w 7467600"/>
              <a:gd name="connsiteY130" fmla="*/ 4930999 h 6858000"/>
              <a:gd name="connsiteX131" fmla="*/ 1999243 w 7467600"/>
              <a:gd name="connsiteY131" fmla="*/ 4730524 h 6858000"/>
              <a:gd name="connsiteX132" fmla="*/ 1979527 w 7467600"/>
              <a:gd name="connsiteY132" fmla="*/ 4726651 h 6858000"/>
              <a:gd name="connsiteX133" fmla="*/ 1927410 w 7467600"/>
              <a:gd name="connsiteY133" fmla="*/ 4716164 h 6858000"/>
              <a:gd name="connsiteX134" fmla="*/ 1997014 w 7467600"/>
              <a:gd name="connsiteY134" fmla="*/ 4698007 h 6858000"/>
              <a:gd name="connsiteX135" fmla="*/ 2005458 w 7467600"/>
              <a:gd name="connsiteY135" fmla="*/ 4699540 h 6858000"/>
              <a:gd name="connsiteX136" fmla="*/ 2657186 w 7467600"/>
              <a:gd name="connsiteY136" fmla="*/ 4901687 h 6858000"/>
              <a:gd name="connsiteX137" fmla="*/ 2826662 w 7467600"/>
              <a:gd name="connsiteY137" fmla="*/ 4970362 h 6858000"/>
              <a:gd name="connsiteX138" fmla="*/ 2876100 w 7467600"/>
              <a:gd name="connsiteY138" fmla="*/ 4995397 h 6858000"/>
              <a:gd name="connsiteX139" fmla="*/ 3042600 w 7467600"/>
              <a:gd name="connsiteY139" fmla="*/ 5059532 h 6858000"/>
              <a:gd name="connsiteX140" fmla="*/ 1997014 w 7467600"/>
              <a:gd name="connsiteY140" fmla="*/ 4698007 h 6858000"/>
              <a:gd name="connsiteX141" fmla="*/ 2305292 w 7467600"/>
              <a:gd name="connsiteY141" fmla="*/ 4219492 h 6858000"/>
              <a:gd name="connsiteX142" fmla="*/ 3360922 w 7467600"/>
              <a:gd name="connsiteY142" fmla="*/ 4529373 h 6858000"/>
              <a:gd name="connsiteX143" fmla="*/ 3492420 w 7467600"/>
              <a:gd name="connsiteY143" fmla="*/ 4510145 h 6858000"/>
              <a:gd name="connsiteX144" fmla="*/ 3364086 w 7467600"/>
              <a:gd name="connsiteY144" fmla="*/ 4480340 h 6858000"/>
              <a:gd name="connsiteX145" fmla="*/ 3225818 w 7467600"/>
              <a:gd name="connsiteY145" fmla="*/ 4411822 h 6858000"/>
              <a:gd name="connsiteX146" fmla="*/ 3129696 w 7467600"/>
              <a:gd name="connsiteY146" fmla="*/ 4360704 h 6858000"/>
              <a:gd name="connsiteX147" fmla="*/ 2814545 w 7467600"/>
              <a:gd name="connsiteY147" fmla="*/ 4282955 h 6858000"/>
              <a:gd name="connsiteX148" fmla="*/ 2305292 w 7467600"/>
              <a:gd name="connsiteY148" fmla="*/ 4219492 h 6858000"/>
              <a:gd name="connsiteX149" fmla="*/ 2626982 w 7467600"/>
              <a:gd name="connsiteY149" fmla="*/ 4206450 h 6858000"/>
              <a:gd name="connsiteX150" fmla="*/ 2490617 w 7467600"/>
              <a:gd name="connsiteY150" fmla="*/ 4206951 h 6858000"/>
              <a:gd name="connsiteX151" fmla="*/ 2819869 w 7467600"/>
              <a:gd name="connsiteY151" fmla="*/ 4252936 h 6858000"/>
              <a:gd name="connsiteX152" fmla="*/ 3143018 w 7467600"/>
              <a:gd name="connsiteY152" fmla="*/ 4332698 h 6858000"/>
              <a:gd name="connsiteX153" fmla="*/ 3241520 w 7467600"/>
              <a:gd name="connsiteY153" fmla="*/ 4385112 h 6858000"/>
              <a:gd name="connsiteX154" fmla="*/ 3374575 w 7467600"/>
              <a:gd name="connsiteY154" fmla="*/ 4451517 h 6858000"/>
              <a:gd name="connsiteX155" fmla="*/ 3505221 w 7467600"/>
              <a:gd name="connsiteY155" fmla="*/ 4480757 h 6858000"/>
              <a:gd name="connsiteX156" fmla="*/ 2626982 w 7467600"/>
              <a:gd name="connsiteY156" fmla="*/ 4206450 h 6858000"/>
              <a:gd name="connsiteX157" fmla="*/ 1310106 w 7467600"/>
              <a:gd name="connsiteY157" fmla="*/ 3943217 h 6858000"/>
              <a:gd name="connsiteX158" fmla="*/ 854994 w 7467600"/>
              <a:gd name="connsiteY158" fmla="*/ 4399136 h 6858000"/>
              <a:gd name="connsiteX159" fmla="*/ 742462 w 7467600"/>
              <a:gd name="connsiteY159" fmla="*/ 4594648 h 6858000"/>
              <a:gd name="connsiteX160" fmla="*/ 820602 w 7467600"/>
              <a:gd name="connsiteY160" fmla="*/ 4485915 h 6858000"/>
              <a:gd name="connsiteX161" fmla="*/ 878295 w 7467600"/>
              <a:gd name="connsiteY161" fmla="*/ 4403594 h 6858000"/>
              <a:gd name="connsiteX162" fmla="*/ 1240607 w 7467600"/>
              <a:gd name="connsiteY162" fmla="*/ 4010401 h 6858000"/>
              <a:gd name="connsiteX163" fmla="*/ 1310106 w 7467600"/>
              <a:gd name="connsiteY163" fmla="*/ 3943217 h 6858000"/>
              <a:gd name="connsiteX164" fmla="*/ 1423113 w 7467600"/>
              <a:gd name="connsiteY164" fmla="*/ 3874565 h 6858000"/>
              <a:gd name="connsiteX165" fmla="*/ 1260565 w 7467600"/>
              <a:gd name="connsiteY165" fmla="*/ 4031982 h 6858000"/>
              <a:gd name="connsiteX166" fmla="*/ 901900 w 7467600"/>
              <a:gd name="connsiteY166" fmla="*/ 4421236 h 6858000"/>
              <a:gd name="connsiteX167" fmla="*/ 845044 w 7467600"/>
              <a:gd name="connsiteY167" fmla="*/ 4502436 h 6858000"/>
              <a:gd name="connsiteX168" fmla="*/ 685926 w 7467600"/>
              <a:gd name="connsiteY168" fmla="*/ 4703069 h 6858000"/>
              <a:gd name="connsiteX169" fmla="*/ 684248 w 7467600"/>
              <a:gd name="connsiteY169" fmla="*/ 4706721 h 6858000"/>
              <a:gd name="connsiteX170" fmla="*/ 1423113 w 7467600"/>
              <a:gd name="connsiteY170" fmla="*/ 3874565 h 6858000"/>
              <a:gd name="connsiteX171" fmla="*/ 3316479 w 7467600"/>
              <a:gd name="connsiteY171" fmla="*/ 3872136 h 6858000"/>
              <a:gd name="connsiteX172" fmla="*/ 3546806 w 7467600"/>
              <a:gd name="connsiteY172" fmla="*/ 4356139 h 6858000"/>
              <a:gd name="connsiteX173" fmla="*/ 3364433 w 7467600"/>
              <a:gd name="connsiteY173" fmla="*/ 3953121 h 6858000"/>
              <a:gd name="connsiteX174" fmla="*/ 3316479 w 7467600"/>
              <a:gd name="connsiteY174" fmla="*/ 3872136 h 6858000"/>
              <a:gd name="connsiteX175" fmla="*/ 3291335 w 7467600"/>
              <a:gd name="connsiteY175" fmla="*/ 3767420 h 6858000"/>
              <a:gd name="connsiteX176" fmla="*/ 3390805 w 7467600"/>
              <a:gd name="connsiteY176" fmla="*/ 3937163 h 6858000"/>
              <a:gd name="connsiteX177" fmla="*/ 3579062 w 7467600"/>
              <a:gd name="connsiteY177" fmla="*/ 4359040 h 6858000"/>
              <a:gd name="connsiteX178" fmla="*/ 3467355 w 7467600"/>
              <a:gd name="connsiteY178" fmla="*/ 3988130 h 6858000"/>
              <a:gd name="connsiteX179" fmla="*/ 3310753 w 7467600"/>
              <a:gd name="connsiteY179" fmla="*/ 3787140 h 6858000"/>
              <a:gd name="connsiteX180" fmla="*/ 3291335 w 7467600"/>
              <a:gd name="connsiteY180" fmla="*/ 3767420 h 6858000"/>
              <a:gd name="connsiteX181" fmla="*/ 1635889 w 7467600"/>
              <a:gd name="connsiteY181" fmla="*/ 3709494 h 6858000"/>
              <a:gd name="connsiteX182" fmla="*/ 1634800 w 7467600"/>
              <a:gd name="connsiteY182" fmla="*/ 3731111 h 6858000"/>
              <a:gd name="connsiteX183" fmla="*/ 1635889 w 7467600"/>
              <a:gd name="connsiteY183" fmla="*/ 3709494 h 6858000"/>
              <a:gd name="connsiteX184" fmla="*/ 1510397 w 7467600"/>
              <a:gd name="connsiteY184" fmla="*/ 3684705 h 6858000"/>
              <a:gd name="connsiteX185" fmla="*/ 1146550 w 7467600"/>
              <a:gd name="connsiteY185" fmla="*/ 3802012 h 6858000"/>
              <a:gd name="connsiteX186" fmla="*/ 698834 w 7467600"/>
              <a:gd name="connsiteY186" fmla="*/ 3952272 h 6858000"/>
              <a:gd name="connsiteX187" fmla="*/ 34256 w 7467600"/>
              <a:gd name="connsiteY187" fmla="*/ 4347603 h 6858000"/>
              <a:gd name="connsiteX188" fmla="*/ 527241 w 7467600"/>
              <a:gd name="connsiteY188" fmla="*/ 4065078 h 6858000"/>
              <a:gd name="connsiteX189" fmla="*/ 1510397 w 7467600"/>
              <a:gd name="connsiteY189" fmla="*/ 3684705 h 6858000"/>
              <a:gd name="connsiteX190" fmla="*/ 1313114 w 7467600"/>
              <a:gd name="connsiteY190" fmla="*/ 3655216 h 6858000"/>
              <a:gd name="connsiteX191" fmla="*/ 1109304 w 7467600"/>
              <a:gd name="connsiteY191" fmla="*/ 3669030 h 6858000"/>
              <a:gd name="connsiteX192" fmla="*/ 8129 w 7467600"/>
              <a:gd name="connsiteY192" fmla="*/ 4330519 h 6858000"/>
              <a:gd name="connsiteX193" fmla="*/ 687572 w 7467600"/>
              <a:gd name="connsiteY193" fmla="*/ 3925629 h 6858000"/>
              <a:gd name="connsiteX194" fmla="*/ 1138365 w 7467600"/>
              <a:gd name="connsiteY194" fmla="*/ 3774515 h 6858000"/>
              <a:gd name="connsiteX195" fmla="*/ 1505579 w 7467600"/>
              <a:gd name="connsiteY195" fmla="*/ 3655526 h 6858000"/>
              <a:gd name="connsiteX196" fmla="*/ 1313114 w 7467600"/>
              <a:gd name="connsiteY196" fmla="*/ 3655216 h 6858000"/>
              <a:gd name="connsiteX197" fmla="*/ 3655073 w 7467600"/>
              <a:gd name="connsiteY197" fmla="*/ 3650884 h 6858000"/>
              <a:gd name="connsiteX198" fmla="*/ 3989938 w 7467600"/>
              <a:gd name="connsiteY198" fmla="*/ 3991685 h 6858000"/>
              <a:gd name="connsiteX199" fmla="*/ 4393907 w 7467600"/>
              <a:gd name="connsiteY199" fmla="*/ 4261258 h 6858000"/>
              <a:gd name="connsiteX200" fmla="*/ 4648051 w 7467600"/>
              <a:gd name="connsiteY200" fmla="*/ 4374051 h 6858000"/>
              <a:gd name="connsiteX201" fmla="*/ 4383389 w 7467600"/>
              <a:gd name="connsiteY201" fmla="*/ 4184369 h 6858000"/>
              <a:gd name="connsiteX202" fmla="*/ 4165508 w 7467600"/>
              <a:gd name="connsiteY202" fmla="*/ 4035196 h 6858000"/>
              <a:gd name="connsiteX203" fmla="*/ 4068162 w 7467600"/>
              <a:gd name="connsiteY203" fmla="*/ 3953394 h 6858000"/>
              <a:gd name="connsiteX204" fmla="*/ 3981416 w 7467600"/>
              <a:gd name="connsiteY204" fmla="*/ 3880482 h 6858000"/>
              <a:gd name="connsiteX205" fmla="*/ 3800147 w 7467600"/>
              <a:gd name="connsiteY205" fmla="*/ 3749872 h 6858000"/>
              <a:gd name="connsiteX206" fmla="*/ 3655073 w 7467600"/>
              <a:gd name="connsiteY206" fmla="*/ 3650884 h 6858000"/>
              <a:gd name="connsiteX207" fmla="*/ 3670252 w 7467600"/>
              <a:gd name="connsiteY207" fmla="*/ 3622798 h 6858000"/>
              <a:gd name="connsiteX208" fmla="*/ 3817258 w 7467600"/>
              <a:gd name="connsiteY208" fmla="*/ 3723577 h 6858000"/>
              <a:gd name="connsiteX209" fmla="*/ 4000461 w 7467600"/>
              <a:gd name="connsiteY209" fmla="*/ 3855966 h 6858000"/>
              <a:gd name="connsiteX210" fmla="*/ 4088180 w 7467600"/>
              <a:gd name="connsiteY210" fmla="*/ 3929774 h 6858000"/>
              <a:gd name="connsiteX211" fmla="*/ 4184555 w 7467600"/>
              <a:gd name="connsiteY211" fmla="*/ 4010683 h 6858000"/>
              <a:gd name="connsiteX212" fmla="*/ 4399563 w 7467600"/>
              <a:gd name="connsiteY212" fmla="*/ 4158106 h 6858000"/>
              <a:gd name="connsiteX213" fmla="*/ 4684469 w 7467600"/>
              <a:gd name="connsiteY213" fmla="*/ 4364680 h 6858000"/>
              <a:gd name="connsiteX214" fmla="*/ 4690271 w 7467600"/>
              <a:gd name="connsiteY214" fmla="*/ 4370034 h 6858000"/>
              <a:gd name="connsiteX215" fmla="*/ 4136093 w 7467600"/>
              <a:gd name="connsiteY215" fmla="*/ 3858466 h 6858000"/>
              <a:gd name="connsiteX216" fmla="*/ 3670252 w 7467600"/>
              <a:gd name="connsiteY216" fmla="*/ 3622798 h 6858000"/>
              <a:gd name="connsiteX217" fmla="*/ 4440129 w 7467600"/>
              <a:gd name="connsiteY217" fmla="*/ 3448571 h 6858000"/>
              <a:gd name="connsiteX218" fmla="*/ 4856525 w 7467600"/>
              <a:gd name="connsiteY218" fmla="*/ 3915351 h 6858000"/>
              <a:gd name="connsiteX219" fmla="*/ 5059055 w 7467600"/>
              <a:gd name="connsiteY219" fmla="*/ 4108918 h 6858000"/>
              <a:gd name="connsiteX220" fmla="*/ 5290070 w 7467600"/>
              <a:gd name="connsiteY220" fmla="*/ 4263619 h 6858000"/>
              <a:gd name="connsiteX221" fmla="*/ 4834991 w 7467600"/>
              <a:gd name="connsiteY221" fmla="*/ 3830985 h 6858000"/>
              <a:gd name="connsiteX222" fmla="*/ 4440129 w 7467600"/>
              <a:gd name="connsiteY222" fmla="*/ 3448571 h 6858000"/>
              <a:gd name="connsiteX223" fmla="*/ 4441737 w 7467600"/>
              <a:gd name="connsiteY223" fmla="*/ 3399734 h 6858000"/>
              <a:gd name="connsiteX224" fmla="*/ 4431236 w 7467600"/>
              <a:gd name="connsiteY224" fmla="*/ 3400954 h 6858000"/>
              <a:gd name="connsiteX225" fmla="*/ 4557150 w 7467600"/>
              <a:gd name="connsiteY225" fmla="*/ 3510023 h 6858000"/>
              <a:gd name="connsiteX226" fmla="*/ 4856936 w 7467600"/>
              <a:gd name="connsiteY226" fmla="*/ 3809146 h 6858000"/>
              <a:gd name="connsiteX227" fmla="*/ 5111996 w 7467600"/>
              <a:gd name="connsiteY227" fmla="*/ 4065759 h 6858000"/>
              <a:gd name="connsiteX228" fmla="*/ 5388878 w 7467600"/>
              <a:gd name="connsiteY228" fmla="*/ 4300185 h 6858000"/>
              <a:gd name="connsiteX229" fmla="*/ 5425556 w 7467600"/>
              <a:gd name="connsiteY229" fmla="*/ 4308967 h 6858000"/>
              <a:gd name="connsiteX230" fmla="*/ 4943646 w 7467600"/>
              <a:gd name="connsiteY230" fmla="*/ 3822916 h 6858000"/>
              <a:gd name="connsiteX231" fmla="*/ 4594837 w 7467600"/>
              <a:gd name="connsiteY231" fmla="*/ 3532274 h 6858000"/>
              <a:gd name="connsiteX232" fmla="*/ 4441737 w 7467600"/>
              <a:gd name="connsiteY232" fmla="*/ 3399734 h 6858000"/>
              <a:gd name="connsiteX233" fmla="*/ 5425834 w 7467600"/>
              <a:gd name="connsiteY233" fmla="*/ 3162785 h 6858000"/>
              <a:gd name="connsiteX234" fmla="*/ 5401644 w 7467600"/>
              <a:gd name="connsiteY234" fmla="*/ 3617847 h 6858000"/>
              <a:gd name="connsiteX235" fmla="*/ 5467256 w 7467600"/>
              <a:gd name="connsiteY235" fmla="*/ 4175494 h 6858000"/>
              <a:gd name="connsiteX236" fmla="*/ 5448069 w 7467600"/>
              <a:gd name="connsiteY236" fmla="*/ 3567554 h 6858000"/>
              <a:gd name="connsiteX237" fmla="*/ 5425834 w 7467600"/>
              <a:gd name="connsiteY237" fmla="*/ 3162785 h 6858000"/>
              <a:gd name="connsiteX238" fmla="*/ 1318687 w 7467600"/>
              <a:gd name="connsiteY238" fmla="*/ 3113840 h 6858000"/>
              <a:gd name="connsiteX239" fmla="*/ 1066793 w 7467600"/>
              <a:gd name="connsiteY239" fmla="*/ 3212171 h 6858000"/>
              <a:gd name="connsiteX240" fmla="*/ 993319 w 7467600"/>
              <a:gd name="connsiteY240" fmla="*/ 3247648 h 6858000"/>
              <a:gd name="connsiteX241" fmla="*/ 853081 w 7467600"/>
              <a:gd name="connsiteY241" fmla="*/ 3312410 h 6858000"/>
              <a:gd name="connsiteX242" fmla="*/ 805957 w 7467600"/>
              <a:gd name="connsiteY242" fmla="*/ 3330443 h 6858000"/>
              <a:gd name="connsiteX243" fmla="*/ 1318687 w 7467600"/>
              <a:gd name="connsiteY243" fmla="*/ 3113840 h 6858000"/>
              <a:gd name="connsiteX244" fmla="*/ 5453702 w 7467600"/>
              <a:gd name="connsiteY244" fmla="*/ 3090882 h 6858000"/>
              <a:gd name="connsiteX245" fmla="*/ 5480135 w 7467600"/>
              <a:gd name="connsiteY245" fmla="*/ 3565802 h 6858000"/>
              <a:gd name="connsiteX246" fmla="*/ 5499023 w 7467600"/>
              <a:gd name="connsiteY246" fmla="*/ 4166310 h 6858000"/>
              <a:gd name="connsiteX247" fmla="*/ 5547022 w 7467600"/>
              <a:gd name="connsiteY247" fmla="*/ 3607838 h 6858000"/>
              <a:gd name="connsiteX248" fmla="*/ 5515964 w 7467600"/>
              <a:gd name="connsiteY248" fmla="*/ 3378541 h 6858000"/>
              <a:gd name="connsiteX249" fmla="*/ 5453702 w 7467600"/>
              <a:gd name="connsiteY249" fmla="*/ 3090882 h 6858000"/>
              <a:gd name="connsiteX250" fmla="*/ 1238695 w 7467600"/>
              <a:gd name="connsiteY250" fmla="*/ 3076820 h 6858000"/>
              <a:gd name="connsiteX251" fmla="*/ 716371 w 7467600"/>
              <a:gd name="connsiteY251" fmla="*/ 3293249 h 6858000"/>
              <a:gd name="connsiteX252" fmla="*/ 579522 w 7467600"/>
              <a:gd name="connsiteY252" fmla="*/ 3371759 h 6858000"/>
              <a:gd name="connsiteX253" fmla="*/ 600288 w 7467600"/>
              <a:gd name="connsiteY253" fmla="*/ 3365555 h 6858000"/>
              <a:gd name="connsiteX254" fmla="*/ 840692 w 7467600"/>
              <a:gd name="connsiteY254" fmla="*/ 3284921 h 6858000"/>
              <a:gd name="connsiteX255" fmla="*/ 979248 w 7467600"/>
              <a:gd name="connsiteY255" fmla="*/ 3221003 h 6858000"/>
              <a:gd name="connsiteX256" fmla="*/ 1053282 w 7467600"/>
              <a:gd name="connsiteY256" fmla="*/ 3185247 h 6858000"/>
              <a:gd name="connsiteX257" fmla="*/ 1320603 w 7467600"/>
              <a:gd name="connsiteY257" fmla="*/ 3081281 h 6858000"/>
              <a:gd name="connsiteX258" fmla="*/ 1238695 w 7467600"/>
              <a:gd name="connsiteY258" fmla="*/ 3076820 h 6858000"/>
              <a:gd name="connsiteX259" fmla="*/ 5425627 w 7467600"/>
              <a:gd name="connsiteY259" fmla="*/ 2954192 h 6858000"/>
              <a:gd name="connsiteX260" fmla="*/ 5470770 w 7467600"/>
              <a:gd name="connsiteY260" fmla="*/ 3005435 h 6858000"/>
              <a:gd name="connsiteX261" fmla="*/ 5519779 w 7467600"/>
              <a:gd name="connsiteY261" fmla="*/ 4359223 h 6858000"/>
              <a:gd name="connsiteX262" fmla="*/ 5520293 w 7467600"/>
              <a:gd name="connsiteY262" fmla="*/ 4360602 h 6858000"/>
              <a:gd name="connsiteX263" fmla="*/ 5767221 w 7467600"/>
              <a:gd name="connsiteY263" fmla="*/ 4665564 h 6858000"/>
              <a:gd name="connsiteX264" fmla="*/ 6937169 w 7467600"/>
              <a:gd name="connsiteY264" fmla="*/ 4815941 h 6858000"/>
              <a:gd name="connsiteX265" fmla="*/ 6953922 w 7467600"/>
              <a:gd name="connsiteY265" fmla="*/ 4890068 h 6858000"/>
              <a:gd name="connsiteX266" fmla="*/ 6071359 w 7467600"/>
              <a:gd name="connsiteY266" fmla="*/ 4770770 h 6858000"/>
              <a:gd name="connsiteX267" fmla="*/ 6038839 w 7467600"/>
              <a:gd name="connsiteY267" fmla="*/ 4764474 h 6858000"/>
              <a:gd name="connsiteX268" fmla="*/ 6038706 w 7467600"/>
              <a:gd name="connsiteY268" fmla="*/ 4763847 h 6858000"/>
              <a:gd name="connsiteX269" fmla="*/ 6037784 w 7467600"/>
              <a:gd name="connsiteY269" fmla="*/ 4764270 h 6858000"/>
              <a:gd name="connsiteX270" fmla="*/ 6038839 w 7467600"/>
              <a:gd name="connsiteY270" fmla="*/ 4764474 h 6858000"/>
              <a:gd name="connsiteX271" fmla="*/ 6040338 w 7467600"/>
              <a:gd name="connsiteY271" fmla="*/ 4771418 h 6858000"/>
              <a:gd name="connsiteX272" fmla="*/ 6024488 w 7467600"/>
              <a:gd name="connsiteY272" fmla="*/ 4809903 h 6858000"/>
              <a:gd name="connsiteX273" fmla="*/ 5599771 w 7467600"/>
              <a:gd name="connsiteY273" fmla="*/ 5509652 h 6858000"/>
              <a:gd name="connsiteX274" fmla="*/ 5548843 w 7467600"/>
              <a:gd name="connsiteY274" fmla="*/ 5563845 h 6858000"/>
              <a:gd name="connsiteX275" fmla="*/ 5940952 w 7467600"/>
              <a:gd name="connsiteY275" fmla="*/ 6250028 h 6858000"/>
              <a:gd name="connsiteX276" fmla="*/ 6043441 w 7467600"/>
              <a:gd name="connsiteY276" fmla="*/ 6665847 h 6858000"/>
              <a:gd name="connsiteX277" fmla="*/ 6093432 w 7467600"/>
              <a:gd name="connsiteY277" fmla="*/ 6858000 h 6858000"/>
              <a:gd name="connsiteX278" fmla="*/ 6034344 w 7467600"/>
              <a:gd name="connsiteY278" fmla="*/ 6858000 h 6858000"/>
              <a:gd name="connsiteX279" fmla="*/ 6026679 w 7467600"/>
              <a:gd name="connsiteY279" fmla="*/ 6836959 h 6858000"/>
              <a:gd name="connsiteX280" fmla="*/ 5800441 w 7467600"/>
              <a:gd name="connsiteY280" fmla="*/ 6335286 h 6858000"/>
              <a:gd name="connsiteX281" fmla="*/ 5526562 w 7467600"/>
              <a:gd name="connsiteY281" fmla="*/ 5705388 h 6858000"/>
              <a:gd name="connsiteX282" fmla="*/ 5519640 w 7467600"/>
              <a:gd name="connsiteY282" fmla="*/ 5683774 h 6858000"/>
              <a:gd name="connsiteX283" fmla="*/ 5844559 w 7467600"/>
              <a:gd name="connsiteY283" fmla="*/ 6553349 h 6858000"/>
              <a:gd name="connsiteX284" fmla="*/ 5975994 w 7467600"/>
              <a:gd name="connsiteY284" fmla="*/ 6858000 h 6858000"/>
              <a:gd name="connsiteX285" fmla="*/ 5898547 w 7467600"/>
              <a:gd name="connsiteY285" fmla="*/ 6858000 h 6858000"/>
              <a:gd name="connsiteX286" fmla="*/ 5682041 w 7467600"/>
              <a:gd name="connsiteY286" fmla="*/ 6355860 h 6858000"/>
              <a:gd name="connsiteX287" fmla="*/ 5461758 w 7467600"/>
              <a:gd name="connsiteY287" fmla="*/ 5820220 h 6858000"/>
              <a:gd name="connsiteX288" fmla="*/ 5237282 w 7467600"/>
              <a:gd name="connsiteY288" fmla="*/ 6579086 h 6858000"/>
              <a:gd name="connsiteX289" fmla="*/ 5115009 w 7467600"/>
              <a:gd name="connsiteY289" fmla="*/ 6858000 h 6858000"/>
              <a:gd name="connsiteX290" fmla="*/ 5028074 w 7467600"/>
              <a:gd name="connsiteY290" fmla="*/ 6858000 h 6858000"/>
              <a:gd name="connsiteX291" fmla="*/ 5079508 w 7467600"/>
              <a:gd name="connsiteY291" fmla="*/ 6749074 h 6858000"/>
              <a:gd name="connsiteX292" fmla="*/ 5371846 w 7467600"/>
              <a:gd name="connsiteY292" fmla="*/ 5924413 h 6858000"/>
              <a:gd name="connsiteX293" fmla="*/ 5270512 w 7467600"/>
              <a:gd name="connsiteY293" fmla="*/ 6138975 h 6858000"/>
              <a:gd name="connsiteX294" fmla="*/ 5062409 w 7467600"/>
              <a:gd name="connsiteY294" fmla="*/ 6653544 h 6858000"/>
              <a:gd name="connsiteX295" fmla="*/ 5036628 w 7467600"/>
              <a:gd name="connsiteY295" fmla="*/ 6754247 h 6858000"/>
              <a:gd name="connsiteX296" fmla="*/ 5009112 w 7467600"/>
              <a:gd name="connsiteY296" fmla="*/ 6858000 h 6858000"/>
              <a:gd name="connsiteX297" fmla="*/ 4976679 w 7467600"/>
              <a:gd name="connsiteY297" fmla="*/ 6858000 h 6858000"/>
              <a:gd name="connsiteX298" fmla="*/ 5006537 w 7467600"/>
              <a:gd name="connsiteY298" fmla="*/ 6747068 h 6858000"/>
              <a:gd name="connsiteX299" fmla="*/ 5032723 w 7467600"/>
              <a:gd name="connsiteY299" fmla="*/ 6644957 h 6858000"/>
              <a:gd name="connsiteX300" fmla="*/ 5242949 w 7467600"/>
              <a:gd name="connsiteY300" fmla="*/ 6125175 h 6858000"/>
              <a:gd name="connsiteX301" fmla="*/ 5286321 w 7467600"/>
              <a:gd name="connsiteY301" fmla="*/ 6033555 h 6858000"/>
              <a:gd name="connsiteX302" fmla="*/ 5008210 w 7467600"/>
              <a:gd name="connsiteY302" fmla="*/ 6649194 h 6858000"/>
              <a:gd name="connsiteX303" fmla="*/ 4986321 w 7467600"/>
              <a:gd name="connsiteY303" fmla="*/ 6765687 h 6858000"/>
              <a:gd name="connsiteX304" fmla="*/ 4973474 w 7467600"/>
              <a:gd name="connsiteY304" fmla="*/ 6858000 h 6858000"/>
              <a:gd name="connsiteX305" fmla="*/ 4907178 w 7467600"/>
              <a:gd name="connsiteY305" fmla="*/ 6858000 h 6858000"/>
              <a:gd name="connsiteX306" fmla="*/ 4910810 w 7467600"/>
              <a:gd name="connsiteY306" fmla="*/ 6829660 h 6858000"/>
              <a:gd name="connsiteX307" fmla="*/ 4987461 w 7467600"/>
              <a:gd name="connsiteY307" fmla="*/ 6432994 h 6858000"/>
              <a:gd name="connsiteX308" fmla="*/ 5179262 w 7467600"/>
              <a:gd name="connsiteY308" fmla="*/ 6035044 h 6858000"/>
              <a:gd name="connsiteX309" fmla="*/ 4689678 w 7467600"/>
              <a:gd name="connsiteY309" fmla="*/ 6440241 h 6858000"/>
              <a:gd name="connsiteX310" fmla="*/ 4477543 w 7467600"/>
              <a:gd name="connsiteY310" fmla="*/ 6674836 h 6858000"/>
              <a:gd name="connsiteX311" fmla="*/ 4329957 w 7467600"/>
              <a:gd name="connsiteY311" fmla="*/ 6858000 h 6858000"/>
              <a:gd name="connsiteX312" fmla="*/ 4218595 w 7467600"/>
              <a:gd name="connsiteY312" fmla="*/ 6858000 h 6858000"/>
              <a:gd name="connsiteX313" fmla="*/ 4368888 w 7467600"/>
              <a:gd name="connsiteY313" fmla="*/ 6668412 h 6858000"/>
              <a:gd name="connsiteX314" fmla="*/ 4563091 w 7467600"/>
              <a:gd name="connsiteY314" fmla="*/ 6442508 h 6858000"/>
              <a:gd name="connsiteX315" fmla="*/ 5387324 w 7467600"/>
              <a:gd name="connsiteY315" fmla="*/ 5705830 h 6858000"/>
              <a:gd name="connsiteX316" fmla="*/ 5073620 w 7467600"/>
              <a:gd name="connsiteY316" fmla="*/ 5955437 h 6858000"/>
              <a:gd name="connsiteX317" fmla="*/ 4689789 w 7467600"/>
              <a:gd name="connsiteY317" fmla="*/ 6268382 h 6858000"/>
              <a:gd name="connsiteX318" fmla="*/ 4418722 w 7467600"/>
              <a:gd name="connsiteY318" fmla="*/ 6570886 h 6858000"/>
              <a:gd name="connsiteX319" fmla="*/ 4214944 w 7467600"/>
              <a:gd name="connsiteY319" fmla="*/ 6858000 h 6858000"/>
              <a:gd name="connsiteX320" fmla="*/ 4177898 w 7467600"/>
              <a:gd name="connsiteY320" fmla="*/ 6858000 h 6858000"/>
              <a:gd name="connsiteX321" fmla="*/ 4391597 w 7467600"/>
              <a:gd name="connsiteY321" fmla="*/ 6556370 h 6858000"/>
              <a:gd name="connsiteX322" fmla="*/ 4668889 w 7467600"/>
              <a:gd name="connsiteY322" fmla="*/ 6246399 h 6858000"/>
              <a:gd name="connsiteX323" fmla="*/ 5055427 w 7467600"/>
              <a:gd name="connsiteY323" fmla="*/ 5931476 h 6858000"/>
              <a:gd name="connsiteX324" fmla="*/ 5371814 w 7467600"/>
              <a:gd name="connsiteY324" fmla="*/ 5678975 h 6858000"/>
              <a:gd name="connsiteX325" fmla="*/ 4987918 w 7467600"/>
              <a:gd name="connsiteY325" fmla="*/ 5838701 h 6858000"/>
              <a:gd name="connsiteX326" fmla="*/ 4317146 w 7467600"/>
              <a:gd name="connsiteY326" fmla="*/ 6587716 h 6858000"/>
              <a:gd name="connsiteX327" fmla="*/ 4171627 w 7467600"/>
              <a:gd name="connsiteY327" fmla="*/ 6858000 h 6858000"/>
              <a:gd name="connsiteX328" fmla="*/ 4081585 w 7467600"/>
              <a:gd name="connsiteY328" fmla="*/ 6858000 h 6858000"/>
              <a:gd name="connsiteX329" fmla="*/ 4238603 w 7467600"/>
              <a:gd name="connsiteY329" fmla="*/ 6559341 h 6858000"/>
              <a:gd name="connsiteX330" fmla="*/ 4778333 w 7467600"/>
              <a:gd name="connsiteY330" fmla="*/ 5873626 h 6858000"/>
              <a:gd name="connsiteX331" fmla="*/ 5414185 w 7467600"/>
              <a:gd name="connsiteY331" fmla="*/ 5573882 h 6858000"/>
              <a:gd name="connsiteX332" fmla="*/ 5959648 w 7467600"/>
              <a:gd name="connsiteY332" fmla="*/ 4760797 h 6858000"/>
              <a:gd name="connsiteX333" fmla="*/ 5355019 w 7467600"/>
              <a:gd name="connsiteY333" fmla="*/ 4734672 h 6858000"/>
              <a:gd name="connsiteX334" fmla="*/ 5083565 w 7467600"/>
              <a:gd name="connsiteY334" fmla="*/ 5179121 h 6858000"/>
              <a:gd name="connsiteX335" fmla="*/ 4713577 w 7467600"/>
              <a:gd name="connsiteY335" fmla="*/ 5616803 h 6858000"/>
              <a:gd name="connsiteX336" fmla="*/ 3989559 w 7467600"/>
              <a:gd name="connsiteY336" fmla="*/ 6145945 h 6858000"/>
              <a:gd name="connsiteX337" fmla="*/ 3939824 w 7467600"/>
              <a:gd name="connsiteY337" fmla="*/ 6066900 h 6858000"/>
              <a:gd name="connsiteX338" fmla="*/ 4584537 w 7467600"/>
              <a:gd name="connsiteY338" fmla="*/ 5324826 h 6858000"/>
              <a:gd name="connsiteX339" fmla="*/ 5037105 w 7467600"/>
              <a:gd name="connsiteY339" fmla="*/ 5088765 h 6858000"/>
              <a:gd name="connsiteX340" fmla="*/ 5039930 w 7467600"/>
              <a:gd name="connsiteY340" fmla="*/ 5089585 h 6858000"/>
              <a:gd name="connsiteX341" fmla="*/ 5263764 w 7467600"/>
              <a:gd name="connsiteY341" fmla="*/ 4735525 h 6858000"/>
              <a:gd name="connsiteX342" fmla="*/ 4086300 w 7467600"/>
              <a:gd name="connsiteY342" fmla="*/ 4884599 h 6858000"/>
              <a:gd name="connsiteX343" fmla="*/ 4085485 w 7467600"/>
              <a:gd name="connsiteY343" fmla="*/ 4899070 h 6858000"/>
              <a:gd name="connsiteX344" fmla="*/ 3871915 w 7467600"/>
              <a:gd name="connsiteY344" fmla="*/ 5253645 h 6858000"/>
              <a:gd name="connsiteX345" fmla="*/ 3799374 w 7467600"/>
              <a:gd name="connsiteY345" fmla="*/ 5466127 h 6858000"/>
              <a:gd name="connsiteX346" fmla="*/ 3498850 w 7467600"/>
              <a:gd name="connsiteY346" fmla="*/ 6661888 h 6858000"/>
              <a:gd name="connsiteX347" fmla="*/ 3399216 w 7467600"/>
              <a:gd name="connsiteY347" fmla="*/ 6858000 h 6858000"/>
              <a:gd name="connsiteX348" fmla="*/ 3303688 w 7467600"/>
              <a:gd name="connsiteY348" fmla="*/ 6858000 h 6858000"/>
              <a:gd name="connsiteX349" fmla="*/ 3391774 w 7467600"/>
              <a:gd name="connsiteY349" fmla="*/ 6697181 h 6858000"/>
              <a:gd name="connsiteX350" fmla="*/ 3735540 w 7467600"/>
              <a:gd name="connsiteY350" fmla="*/ 5546923 h 6858000"/>
              <a:gd name="connsiteX351" fmla="*/ 3729438 w 7467600"/>
              <a:gd name="connsiteY351" fmla="*/ 5569058 h 6858000"/>
              <a:gd name="connsiteX352" fmla="*/ 3707782 w 7467600"/>
              <a:gd name="connsiteY352" fmla="*/ 5644908 h 6858000"/>
              <a:gd name="connsiteX353" fmla="*/ 3583827 w 7467600"/>
              <a:gd name="connsiteY353" fmla="*/ 6039215 h 6858000"/>
              <a:gd name="connsiteX354" fmla="*/ 3547861 w 7467600"/>
              <a:gd name="connsiteY354" fmla="*/ 6129609 h 6858000"/>
              <a:gd name="connsiteX355" fmla="*/ 3490905 w 7467600"/>
              <a:gd name="connsiteY355" fmla="*/ 6277660 h 6858000"/>
              <a:gd name="connsiteX356" fmla="*/ 3455859 w 7467600"/>
              <a:gd name="connsiteY356" fmla="*/ 6391301 h 6858000"/>
              <a:gd name="connsiteX357" fmla="*/ 3429112 w 7467600"/>
              <a:gd name="connsiteY357" fmla="*/ 6479469 h 6858000"/>
              <a:gd name="connsiteX358" fmla="*/ 3304862 w 7467600"/>
              <a:gd name="connsiteY358" fmla="*/ 6796476 h 6858000"/>
              <a:gd name="connsiteX359" fmla="*/ 3276071 w 7467600"/>
              <a:gd name="connsiteY359" fmla="*/ 6858000 h 6858000"/>
              <a:gd name="connsiteX360" fmla="*/ 3240805 w 7467600"/>
              <a:gd name="connsiteY360" fmla="*/ 6858000 h 6858000"/>
              <a:gd name="connsiteX361" fmla="*/ 3275917 w 7467600"/>
              <a:gd name="connsiteY361" fmla="*/ 6783192 h 6858000"/>
              <a:gd name="connsiteX362" fmla="*/ 3399358 w 7467600"/>
              <a:gd name="connsiteY362" fmla="*/ 6469011 h 6858000"/>
              <a:gd name="connsiteX363" fmla="*/ 3425650 w 7467600"/>
              <a:gd name="connsiteY363" fmla="*/ 6381333 h 6858000"/>
              <a:gd name="connsiteX364" fmla="*/ 3460661 w 7467600"/>
              <a:gd name="connsiteY364" fmla="*/ 6266763 h 6858000"/>
              <a:gd name="connsiteX365" fmla="*/ 3518021 w 7467600"/>
              <a:gd name="connsiteY365" fmla="*/ 6117298 h 6858000"/>
              <a:gd name="connsiteX366" fmla="*/ 3554035 w 7467600"/>
              <a:gd name="connsiteY366" fmla="*/ 6027832 h 6858000"/>
              <a:gd name="connsiteX367" fmla="*/ 3677174 w 7467600"/>
              <a:gd name="connsiteY367" fmla="*/ 5636351 h 6858000"/>
              <a:gd name="connsiteX368" fmla="*/ 3698819 w 7467600"/>
              <a:gd name="connsiteY368" fmla="*/ 5560503 h 6858000"/>
              <a:gd name="connsiteX369" fmla="*/ 3702094 w 7467600"/>
              <a:gd name="connsiteY369" fmla="*/ 5549194 h 6858000"/>
              <a:gd name="connsiteX370" fmla="*/ 3398355 w 7467600"/>
              <a:gd name="connsiteY370" fmla="*/ 6094603 h 6858000"/>
              <a:gd name="connsiteX371" fmla="*/ 3193941 w 7467600"/>
              <a:gd name="connsiteY371" fmla="*/ 6798775 h 6858000"/>
              <a:gd name="connsiteX372" fmla="*/ 3184140 w 7467600"/>
              <a:gd name="connsiteY372" fmla="*/ 6858000 h 6858000"/>
              <a:gd name="connsiteX373" fmla="*/ 3099978 w 7467600"/>
              <a:gd name="connsiteY373" fmla="*/ 6858000 h 6858000"/>
              <a:gd name="connsiteX374" fmla="*/ 3101556 w 7467600"/>
              <a:gd name="connsiteY374" fmla="*/ 6843337 h 6858000"/>
              <a:gd name="connsiteX375" fmla="*/ 3370162 w 7467600"/>
              <a:gd name="connsiteY375" fmla="*/ 5785550 h 6858000"/>
              <a:gd name="connsiteX376" fmla="*/ 3746477 w 7467600"/>
              <a:gd name="connsiteY376" fmla="*/ 5377889 h 6858000"/>
              <a:gd name="connsiteX377" fmla="*/ 3863399 w 7467600"/>
              <a:gd name="connsiteY377" fmla="*/ 5087257 h 6858000"/>
              <a:gd name="connsiteX378" fmla="*/ 3968712 w 7467600"/>
              <a:gd name="connsiteY378" fmla="*/ 4913989 h 6858000"/>
              <a:gd name="connsiteX379" fmla="*/ 2792390 w 7467600"/>
              <a:gd name="connsiteY379" fmla="*/ 5382974 h 6858000"/>
              <a:gd name="connsiteX380" fmla="*/ 2714982 w 7467600"/>
              <a:gd name="connsiteY380" fmla="*/ 5427051 h 6858000"/>
              <a:gd name="connsiteX381" fmla="*/ 2813361 w 7467600"/>
              <a:gd name="connsiteY381" fmla="*/ 6023912 h 6858000"/>
              <a:gd name="connsiteX382" fmla="*/ 2688430 w 7467600"/>
              <a:gd name="connsiteY382" fmla="*/ 6801564 h 6858000"/>
              <a:gd name="connsiteX383" fmla="*/ 2629626 w 7467600"/>
              <a:gd name="connsiteY383" fmla="*/ 6763394 h 6858000"/>
              <a:gd name="connsiteX384" fmla="*/ 2565328 w 7467600"/>
              <a:gd name="connsiteY384" fmla="*/ 5516399 h 6858000"/>
              <a:gd name="connsiteX385" fmla="*/ 1922999 w 7467600"/>
              <a:gd name="connsiteY385" fmla="*/ 5980343 h 6858000"/>
              <a:gd name="connsiteX386" fmla="*/ 1950261 w 7467600"/>
              <a:gd name="connsiteY386" fmla="*/ 6405858 h 6858000"/>
              <a:gd name="connsiteX387" fmla="*/ 2365554 w 7467600"/>
              <a:gd name="connsiteY387" fmla="*/ 6759107 h 6858000"/>
              <a:gd name="connsiteX388" fmla="*/ 2424142 w 7467600"/>
              <a:gd name="connsiteY388" fmla="*/ 6858000 h 6858000"/>
              <a:gd name="connsiteX389" fmla="*/ 2395994 w 7467600"/>
              <a:gd name="connsiteY389" fmla="*/ 6858000 h 6858000"/>
              <a:gd name="connsiteX390" fmla="*/ 2392863 w 7467600"/>
              <a:gd name="connsiteY390" fmla="*/ 6852964 h 6858000"/>
              <a:gd name="connsiteX391" fmla="*/ 2017589 w 7467600"/>
              <a:gd name="connsiteY391" fmla="*/ 6493982 h 6858000"/>
              <a:gd name="connsiteX392" fmla="*/ 2147336 w 7467600"/>
              <a:gd name="connsiteY392" fmla="*/ 6594052 h 6858000"/>
              <a:gd name="connsiteX393" fmla="*/ 2207047 w 7467600"/>
              <a:gd name="connsiteY393" fmla="*/ 6654540 h 6858000"/>
              <a:gd name="connsiteX394" fmla="*/ 2299106 w 7467600"/>
              <a:gd name="connsiteY394" fmla="*/ 6778931 h 6858000"/>
              <a:gd name="connsiteX395" fmla="*/ 2314430 w 7467600"/>
              <a:gd name="connsiteY395" fmla="*/ 6801144 h 6858000"/>
              <a:gd name="connsiteX396" fmla="*/ 2352406 w 7467600"/>
              <a:gd name="connsiteY396" fmla="*/ 6858000 h 6858000"/>
              <a:gd name="connsiteX397" fmla="*/ 2314492 w 7467600"/>
              <a:gd name="connsiteY397" fmla="*/ 6858000 h 6858000"/>
              <a:gd name="connsiteX398" fmla="*/ 2288095 w 7467600"/>
              <a:gd name="connsiteY398" fmla="*/ 6818030 h 6858000"/>
              <a:gd name="connsiteX399" fmla="*/ 2272768 w 7467600"/>
              <a:gd name="connsiteY399" fmla="*/ 6795822 h 6858000"/>
              <a:gd name="connsiteX400" fmla="*/ 2182715 w 7467600"/>
              <a:gd name="connsiteY400" fmla="*/ 6675071 h 6858000"/>
              <a:gd name="connsiteX401" fmla="*/ 2032061 w 7467600"/>
              <a:gd name="connsiteY401" fmla="*/ 6541380 h 6858000"/>
              <a:gd name="connsiteX402" fmla="*/ 2257220 w 7467600"/>
              <a:gd name="connsiteY402" fmla="*/ 6826257 h 6858000"/>
              <a:gd name="connsiteX403" fmla="*/ 2281324 w 7467600"/>
              <a:gd name="connsiteY403" fmla="*/ 6858000 h 6858000"/>
              <a:gd name="connsiteX404" fmla="*/ 2242860 w 7467600"/>
              <a:gd name="connsiteY404" fmla="*/ 6858000 h 6858000"/>
              <a:gd name="connsiteX405" fmla="*/ 2232818 w 7467600"/>
              <a:gd name="connsiteY405" fmla="*/ 6844926 h 6858000"/>
              <a:gd name="connsiteX406" fmla="*/ 1990172 w 7467600"/>
              <a:gd name="connsiteY406" fmla="*/ 6542121 h 6858000"/>
              <a:gd name="connsiteX407" fmla="*/ 2124090 w 7467600"/>
              <a:gd name="connsiteY407" fmla="*/ 6761017 h 6858000"/>
              <a:gd name="connsiteX408" fmla="*/ 2200380 w 7467600"/>
              <a:gd name="connsiteY408" fmla="*/ 6858000 h 6858000"/>
              <a:gd name="connsiteX409" fmla="*/ 2147507 w 7467600"/>
              <a:gd name="connsiteY409" fmla="*/ 6858000 h 6858000"/>
              <a:gd name="connsiteX410" fmla="*/ 2070668 w 7467600"/>
              <a:gd name="connsiteY410" fmla="*/ 6761520 h 6858000"/>
              <a:gd name="connsiteX411" fmla="*/ 1975142 w 7467600"/>
              <a:gd name="connsiteY411" fmla="*/ 6585570 h 6858000"/>
              <a:gd name="connsiteX412" fmla="*/ 2050035 w 7467600"/>
              <a:gd name="connsiteY412" fmla="*/ 6813345 h 6858000"/>
              <a:gd name="connsiteX413" fmla="*/ 2063025 w 7467600"/>
              <a:gd name="connsiteY413" fmla="*/ 6858000 h 6858000"/>
              <a:gd name="connsiteX414" fmla="*/ 2021675 w 7467600"/>
              <a:gd name="connsiteY414" fmla="*/ 6858000 h 6858000"/>
              <a:gd name="connsiteX415" fmla="*/ 2019308 w 7467600"/>
              <a:gd name="connsiteY415" fmla="*/ 6847118 h 6858000"/>
              <a:gd name="connsiteX416" fmla="*/ 1938835 w 7467600"/>
              <a:gd name="connsiteY416" fmla="*/ 6551160 h 6858000"/>
              <a:gd name="connsiteX417" fmla="*/ 1953230 w 7467600"/>
              <a:gd name="connsiteY417" fmla="*/ 6759699 h 6858000"/>
              <a:gd name="connsiteX418" fmla="*/ 1956763 w 7467600"/>
              <a:gd name="connsiteY418" fmla="*/ 6778191 h 6858000"/>
              <a:gd name="connsiteX419" fmla="*/ 1967925 w 7467600"/>
              <a:gd name="connsiteY419" fmla="*/ 6858000 h 6858000"/>
              <a:gd name="connsiteX420" fmla="*/ 1936622 w 7467600"/>
              <a:gd name="connsiteY420" fmla="*/ 6858000 h 6858000"/>
              <a:gd name="connsiteX421" fmla="*/ 1926261 w 7467600"/>
              <a:gd name="connsiteY421" fmla="*/ 6784064 h 6858000"/>
              <a:gd name="connsiteX422" fmla="*/ 1922724 w 7467600"/>
              <a:gd name="connsiteY422" fmla="*/ 6765577 h 6858000"/>
              <a:gd name="connsiteX423" fmla="*/ 1904650 w 7467600"/>
              <a:gd name="connsiteY423" fmla="*/ 6639616 h 6858000"/>
              <a:gd name="connsiteX424" fmla="*/ 1885273 w 7467600"/>
              <a:gd name="connsiteY424" fmla="*/ 6858000 h 6858000"/>
              <a:gd name="connsiteX425" fmla="*/ 1854363 w 7467600"/>
              <a:gd name="connsiteY425" fmla="*/ 6858000 h 6858000"/>
              <a:gd name="connsiteX426" fmla="*/ 1880391 w 7467600"/>
              <a:gd name="connsiteY426" fmla="*/ 6603796 h 6858000"/>
              <a:gd name="connsiteX427" fmla="*/ 1818273 w 7467600"/>
              <a:gd name="connsiteY427" fmla="*/ 6715729 h 6858000"/>
              <a:gd name="connsiteX428" fmla="*/ 1794691 w 7467600"/>
              <a:gd name="connsiteY428" fmla="*/ 6843239 h 6858000"/>
              <a:gd name="connsiteX429" fmla="*/ 1794914 w 7467600"/>
              <a:gd name="connsiteY429" fmla="*/ 6858000 h 6858000"/>
              <a:gd name="connsiteX430" fmla="*/ 1746128 w 7467600"/>
              <a:gd name="connsiteY430" fmla="*/ 6858000 h 6858000"/>
              <a:gd name="connsiteX431" fmla="*/ 1753934 w 7467600"/>
              <a:gd name="connsiteY431" fmla="*/ 6724796 h 6858000"/>
              <a:gd name="connsiteX432" fmla="*/ 1792053 w 7467600"/>
              <a:gd name="connsiteY432" fmla="*/ 6572396 h 6858000"/>
              <a:gd name="connsiteX433" fmla="*/ 1862248 w 7467600"/>
              <a:gd name="connsiteY433" fmla="*/ 6266397 h 6858000"/>
              <a:gd name="connsiteX434" fmla="*/ 1862250 w 7467600"/>
              <a:gd name="connsiteY434" fmla="*/ 6033531 h 6858000"/>
              <a:gd name="connsiteX435" fmla="*/ 1211999 w 7467600"/>
              <a:gd name="connsiteY435" fmla="*/ 6683610 h 6858000"/>
              <a:gd name="connsiteX436" fmla="*/ 1213266 w 7467600"/>
              <a:gd name="connsiteY436" fmla="*/ 6691947 h 6858000"/>
              <a:gd name="connsiteX437" fmla="*/ 1203370 w 7467600"/>
              <a:gd name="connsiteY437" fmla="*/ 6850676 h 6858000"/>
              <a:gd name="connsiteX438" fmla="*/ 1203671 w 7467600"/>
              <a:gd name="connsiteY438" fmla="*/ 6858000 h 6858000"/>
              <a:gd name="connsiteX439" fmla="*/ 1143180 w 7467600"/>
              <a:gd name="connsiteY439" fmla="*/ 6858000 h 6858000"/>
              <a:gd name="connsiteX440" fmla="*/ 1142176 w 7467600"/>
              <a:gd name="connsiteY440" fmla="*/ 6766045 h 6858000"/>
              <a:gd name="connsiteX441" fmla="*/ 1067484 w 7467600"/>
              <a:gd name="connsiteY441" fmla="*/ 6858000 h 6858000"/>
              <a:gd name="connsiteX442" fmla="*/ 953928 w 7467600"/>
              <a:gd name="connsiteY442" fmla="*/ 6858000 h 6858000"/>
              <a:gd name="connsiteX443" fmla="*/ 959715 w 7467600"/>
              <a:gd name="connsiteY443" fmla="*/ 6850185 h 6858000"/>
              <a:gd name="connsiteX444" fmla="*/ 1483788 w 7467600"/>
              <a:gd name="connsiteY444" fmla="*/ 6259174 h 6858000"/>
              <a:gd name="connsiteX445" fmla="*/ 1100671 w 7467600"/>
              <a:gd name="connsiteY445" fmla="*/ 6252137 h 6858000"/>
              <a:gd name="connsiteX446" fmla="*/ 1090144 w 7467600"/>
              <a:gd name="connsiteY446" fmla="*/ 6256748 h 6858000"/>
              <a:gd name="connsiteX447" fmla="*/ 1095872 w 7467600"/>
              <a:gd name="connsiteY447" fmla="*/ 6271892 h 6858000"/>
              <a:gd name="connsiteX448" fmla="*/ 262785 w 7467600"/>
              <a:gd name="connsiteY448" fmla="*/ 6845450 h 6858000"/>
              <a:gd name="connsiteX449" fmla="*/ 209968 w 7467600"/>
              <a:gd name="connsiteY449" fmla="*/ 6770713 h 6858000"/>
              <a:gd name="connsiteX450" fmla="*/ 873460 w 7467600"/>
              <a:gd name="connsiteY450" fmla="*/ 6253768 h 6858000"/>
              <a:gd name="connsiteX451" fmla="*/ 192686 w 7467600"/>
              <a:gd name="connsiteY451" fmla="*/ 5849257 h 6858000"/>
              <a:gd name="connsiteX452" fmla="*/ 4696 w 7467600"/>
              <a:gd name="connsiteY452" fmla="*/ 5697668 h 6858000"/>
              <a:gd name="connsiteX453" fmla="*/ 0 w 7467600"/>
              <a:gd name="connsiteY453" fmla="*/ 5689984 h 6858000"/>
              <a:gd name="connsiteX454" fmla="*/ 0 w 7467600"/>
              <a:gd name="connsiteY454" fmla="*/ 5513472 h 6858000"/>
              <a:gd name="connsiteX455" fmla="*/ 174101 w 7467600"/>
              <a:gd name="connsiteY455" fmla="*/ 5620277 h 6858000"/>
              <a:gd name="connsiteX456" fmla="*/ 891800 w 7467600"/>
              <a:gd name="connsiteY456" fmla="*/ 6036935 h 6858000"/>
              <a:gd name="connsiteX457" fmla="*/ 1072219 w 7467600"/>
              <a:gd name="connsiteY457" fmla="*/ 6169443 h 6858000"/>
              <a:gd name="connsiteX458" fmla="*/ 1074117 w 7467600"/>
              <a:gd name="connsiteY458" fmla="*/ 6170301 h 6858000"/>
              <a:gd name="connsiteX459" fmla="*/ 1083114 w 7467600"/>
              <a:gd name="connsiteY459" fmla="*/ 6174131 h 6858000"/>
              <a:gd name="connsiteX460" fmla="*/ 1543010 w 7467600"/>
              <a:gd name="connsiteY460" fmla="*/ 6191140 h 6858000"/>
              <a:gd name="connsiteX461" fmla="*/ 1551080 w 7467600"/>
              <a:gd name="connsiteY461" fmla="*/ 6195006 h 6858000"/>
              <a:gd name="connsiteX462" fmla="*/ 2345443 w 7467600"/>
              <a:gd name="connsiteY462" fmla="*/ 5549882 h 6858000"/>
              <a:gd name="connsiteX463" fmla="*/ 1721499 w 7467600"/>
              <a:gd name="connsiteY463" fmla="*/ 5599969 h 6858000"/>
              <a:gd name="connsiteX464" fmla="*/ 767716 w 7467600"/>
              <a:gd name="connsiteY464" fmla="*/ 5472768 h 6858000"/>
              <a:gd name="connsiteX465" fmla="*/ 722147 w 7467600"/>
              <a:gd name="connsiteY465" fmla="*/ 5393091 h 6858000"/>
              <a:gd name="connsiteX466" fmla="*/ 1485552 w 7467600"/>
              <a:gd name="connsiteY466" fmla="*/ 5313202 h 6858000"/>
              <a:gd name="connsiteX467" fmla="*/ 2143004 w 7467600"/>
              <a:gd name="connsiteY467" fmla="*/ 5402420 h 6858000"/>
              <a:gd name="connsiteX468" fmla="*/ 1933391 w 7467600"/>
              <a:gd name="connsiteY468" fmla="*/ 5156971 h 6858000"/>
              <a:gd name="connsiteX469" fmla="*/ 1827118 w 7467600"/>
              <a:gd name="connsiteY469" fmla="*/ 4968410 h 6858000"/>
              <a:gd name="connsiteX470" fmla="*/ 1837349 w 7467600"/>
              <a:gd name="connsiteY470" fmla="*/ 4956357 h 6858000"/>
              <a:gd name="connsiteX471" fmla="*/ 2162835 w 7467600"/>
              <a:gd name="connsiteY471" fmla="*/ 5187853 h 6858000"/>
              <a:gd name="connsiteX472" fmla="*/ 2257167 w 7467600"/>
              <a:gd name="connsiteY472" fmla="*/ 5462123 h 6858000"/>
              <a:gd name="connsiteX473" fmla="*/ 2261598 w 7467600"/>
              <a:gd name="connsiteY473" fmla="*/ 5467998 h 6858000"/>
              <a:gd name="connsiteX474" fmla="*/ 2437177 w 7467600"/>
              <a:gd name="connsiteY474" fmla="*/ 5479608 h 6858000"/>
              <a:gd name="connsiteX475" fmla="*/ 2445247 w 7467600"/>
              <a:gd name="connsiteY475" fmla="*/ 5483476 h 6858000"/>
              <a:gd name="connsiteX476" fmla="*/ 2743626 w 7467600"/>
              <a:gd name="connsiteY476" fmla="*/ 5304819 h 6858000"/>
              <a:gd name="connsiteX477" fmla="*/ 3048102 w 7467600"/>
              <a:gd name="connsiteY477" fmla="*/ 5150595 h 6858000"/>
              <a:gd name="connsiteX478" fmla="*/ 1799414 w 7467600"/>
              <a:gd name="connsiteY478" fmla="*/ 4694732 h 6858000"/>
              <a:gd name="connsiteX479" fmla="*/ 1771735 w 7467600"/>
              <a:gd name="connsiteY479" fmla="*/ 4619929 h 6858000"/>
              <a:gd name="connsiteX480" fmla="*/ 3104273 w 7467600"/>
              <a:gd name="connsiteY480" fmla="*/ 5076159 h 6858000"/>
              <a:gd name="connsiteX481" fmla="*/ 3113245 w 7467600"/>
              <a:gd name="connsiteY481" fmla="*/ 5090705 h 6858000"/>
              <a:gd name="connsiteX482" fmla="*/ 3126294 w 7467600"/>
              <a:gd name="connsiteY482" fmla="*/ 5114400 h 6858000"/>
              <a:gd name="connsiteX483" fmla="*/ 3937433 w 7467600"/>
              <a:gd name="connsiteY483" fmla="*/ 4830473 h 6858000"/>
              <a:gd name="connsiteX484" fmla="*/ 3590475 w 7467600"/>
              <a:gd name="connsiteY484" fmla="*/ 4597974 h 6858000"/>
              <a:gd name="connsiteX485" fmla="*/ 3100264 w 7467600"/>
              <a:gd name="connsiteY485" fmla="*/ 4579845 h 6858000"/>
              <a:gd name="connsiteX486" fmla="*/ 2183576 w 7467600"/>
              <a:gd name="connsiteY486" fmla="*/ 4227150 h 6858000"/>
              <a:gd name="connsiteX487" fmla="*/ 2151029 w 7467600"/>
              <a:gd name="connsiteY487" fmla="*/ 4146947 h 6858000"/>
              <a:gd name="connsiteX488" fmla="*/ 3563434 w 7467600"/>
              <a:gd name="connsiteY488" fmla="*/ 4469115 h 6858000"/>
              <a:gd name="connsiteX489" fmla="*/ 3177952 w 7467600"/>
              <a:gd name="connsiteY489" fmla="*/ 3657386 h 6858000"/>
              <a:gd name="connsiteX490" fmla="*/ 3189263 w 7467600"/>
              <a:gd name="connsiteY490" fmla="*/ 3625726 h 6858000"/>
              <a:gd name="connsiteX491" fmla="*/ 3560912 w 7467600"/>
              <a:gd name="connsiteY491" fmla="*/ 4079863 h 6858000"/>
              <a:gd name="connsiteX492" fmla="*/ 3626636 w 7467600"/>
              <a:gd name="connsiteY492" fmla="*/ 4512230 h 6858000"/>
              <a:gd name="connsiteX493" fmla="*/ 3653088 w 7467600"/>
              <a:gd name="connsiteY493" fmla="*/ 4521417 h 6858000"/>
              <a:gd name="connsiteX494" fmla="*/ 3988128 w 7467600"/>
              <a:gd name="connsiteY494" fmla="*/ 4817267 h 6858000"/>
              <a:gd name="connsiteX495" fmla="*/ 4830582 w 7467600"/>
              <a:gd name="connsiteY495" fmla="*/ 4676000 h 6858000"/>
              <a:gd name="connsiteX496" fmla="*/ 4830100 w 7467600"/>
              <a:gd name="connsiteY496" fmla="*/ 4675554 h 6858000"/>
              <a:gd name="connsiteX497" fmla="*/ 4036318 w 7467600"/>
              <a:gd name="connsiteY497" fmla="*/ 4147013 h 6858000"/>
              <a:gd name="connsiteX498" fmla="*/ 3432098 w 7467600"/>
              <a:gd name="connsiteY498" fmla="*/ 3537312 h 6858000"/>
              <a:gd name="connsiteX499" fmla="*/ 3446761 w 7467600"/>
              <a:gd name="connsiteY499" fmla="*/ 3461278 h 6858000"/>
              <a:gd name="connsiteX500" fmla="*/ 4419733 w 7467600"/>
              <a:gd name="connsiteY500" fmla="*/ 3963555 h 6858000"/>
              <a:gd name="connsiteX501" fmla="*/ 4781371 w 7467600"/>
              <a:gd name="connsiteY501" fmla="*/ 4458604 h 6858000"/>
              <a:gd name="connsiteX502" fmla="*/ 4780440 w 7467600"/>
              <a:gd name="connsiteY502" fmla="*/ 4470290 h 6858000"/>
              <a:gd name="connsiteX503" fmla="*/ 4898954 w 7467600"/>
              <a:gd name="connsiteY503" fmla="*/ 4662092 h 6858000"/>
              <a:gd name="connsiteX504" fmla="*/ 4900699 w 7467600"/>
              <a:gd name="connsiteY504" fmla="*/ 4670867 h 6858000"/>
              <a:gd name="connsiteX505" fmla="*/ 5714511 w 7467600"/>
              <a:gd name="connsiteY505" fmla="*/ 4663483 h 6858000"/>
              <a:gd name="connsiteX506" fmla="*/ 5464793 w 7467600"/>
              <a:gd name="connsiteY506" fmla="*/ 4393556 h 6858000"/>
              <a:gd name="connsiteX507" fmla="*/ 5461897 w 7467600"/>
              <a:gd name="connsiteY507" fmla="*/ 4390879 h 6858000"/>
              <a:gd name="connsiteX508" fmla="*/ 4294126 w 7467600"/>
              <a:gd name="connsiteY508" fmla="*/ 3303048 h 6858000"/>
              <a:gd name="connsiteX509" fmla="*/ 4305321 w 7467600"/>
              <a:gd name="connsiteY509" fmla="*/ 3256953 h 6858000"/>
              <a:gd name="connsiteX510" fmla="*/ 4949299 w 7467600"/>
              <a:gd name="connsiteY510" fmla="*/ 3766336 h 6858000"/>
              <a:gd name="connsiteX511" fmla="*/ 5291452 w 7467600"/>
              <a:gd name="connsiteY511" fmla="*/ 4076801 h 6858000"/>
              <a:gd name="connsiteX512" fmla="*/ 5434998 w 7467600"/>
              <a:gd name="connsiteY512" fmla="*/ 4254100 h 6858000"/>
              <a:gd name="connsiteX513" fmla="*/ 5351015 w 7467600"/>
              <a:gd name="connsiteY513" fmla="*/ 3760989 h 6858000"/>
              <a:gd name="connsiteX514" fmla="*/ 5413780 w 7467600"/>
              <a:gd name="connsiteY514" fmla="*/ 2966265 h 6858000"/>
              <a:gd name="connsiteX515" fmla="*/ 5425627 w 7467600"/>
              <a:gd name="connsiteY515" fmla="*/ 2954192 h 6858000"/>
              <a:gd name="connsiteX516" fmla="*/ 6604735 w 7467600"/>
              <a:gd name="connsiteY516" fmla="*/ 2041381 h 6858000"/>
              <a:gd name="connsiteX517" fmla="*/ 7204487 w 7467600"/>
              <a:gd name="connsiteY517" fmla="*/ 2742112 h 6858000"/>
              <a:gd name="connsiteX518" fmla="*/ 7131592 w 7467600"/>
              <a:gd name="connsiteY518" fmla="*/ 2672096 h 6858000"/>
              <a:gd name="connsiteX519" fmla="*/ 6996344 w 7467600"/>
              <a:gd name="connsiteY519" fmla="*/ 2518310 h 6858000"/>
              <a:gd name="connsiteX520" fmla="*/ 6735495 w 7467600"/>
              <a:gd name="connsiteY520" fmla="*/ 2196890 h 6858000"/>
              <a:gd name="connsiteX521" fmla="*/ 6721901 w 7467600"/>
              <a:gd name="connsiteY521" fmla="*/ 2179274 h 6858000"/>
              <a:gd name="connsiteX522" fmla="*/ 6604735 w 7467600"/>
              <a:gd name="connsiteY522" fmla="*/ 2041381 h 6858000"/>
              <a:gd name="connsiteX523" fmla="*/ 6591670 w 7467600"/>
              <a:gd name="connsiteY523" fmla="*/ 1988277 h 6858000"/>
              <a:gd name="connsiteX524" fmla="*/ 6747349 w 7467600"/>
              <a:gd name="connsiteY524" fmla="*/ 2160069 h 6858000"/>
              <a:gd name="connsiteX525" fmla="*/ 6760943 w 7467600"/>
              <a:gd name="connsiteY525" fmla="*/ 2177686 h 6858000"/>
              <a:gd name="connsiteX526" fmla="*/ 7021065 w 7467600"/>
              <a:gd name="connsiteY526" fmla="*/ 2498102 h 6858000"/>
              <a:gd name="connsiteX527" fmla="*/ 7155223 w 7467600"/>
              <a:gd name="connsiteY527" fmla="*/ 2650386 h 6858000"/>
              <a:gd name="connsiteX528" fmla="*/ 7203167 w 7467600"/>
              <a:gd name="connsiteY528" fmla="*/ 2697288 h 6858000"/>
              <a:gd name="connsiteX529" fmla="*/ 6937703 w 7467600"/>
              <a:gd name="connsiteY529" fmla="*/ 2321981 h 6858000"/>
              <a:gd name="connsiteX530" fmla="*/ 6591670 w 7467600"/>
              <a:gd name="connsiteY530" fmla="*/ 1988277 h 6858000"/>
              <a:gd name="connsiteX531" fmla="*/ 5798671 w 7467600"/>
              <a:gd name="connsiteY531" fmla="*/ 1981601 h 6858000"/>
              <a:gd name="connsiteX532" fmla="*/ 5754709 w 7467600"/>
              <a:gd name="connsiteY532" fmla="*/ 2071454 h 6858000"/>
              <a:gd name="connsiteX533" fmla="*/ 5763044 w 7467600"/>
              <a:gd name="connsiteY533" fmla="*/ 2842206 h 6858000"/>
              <a:gd name="connsiteX534" fmla="*/ 5764974 w 7467600"/>
              <a:gd name="connsiteY534" fmla="*/ 2799609 h 6858000"/>
              <a:gd name="connsiteX535" fmla="*/ 5767665 w 7467600"/>
              <a:gd name="connsiteY535" fmla="*/ 2666409 h 6858000"/>
              <a:gd name="connsiteX536" fmla="*/ 5763055 w 7467600"/>
              <a:gd name="connsiteY536" fmla="*/ 2579705 h 6858000"/>
              <a:gd name="connsiteX537" fmla="*/ 5758079 w 7467600"/>
              <a:gd name="connsiteY537" fmla="*/ 2492508 h 6858000"/>
              <a:gd name="connsiteX538" fmla="*/ 5779325 w 7467600"/>
              <a:gd name="connsiteY538" fmla="*/ 2197069 h 6858000"/>
              <a:gd name="connsiteX539" fmla="*/ 5798671 w 7467600"/>
              <a:gd name="connsiteY539" fmla="*/ 1981601 h 6858000"/>
              <a:gd name="connsiteX540" fmla="*/ 5829202 w 7467600"/>
              <a:gd name="connsiteY540" fmla="*/ 1971679 h 6858000"/>
              <a:gd name="connsiteX541" fmla="*/ 5809558 w 7467600"/>
              <a:gd name="connsiteY541" fmla="*/ 2198043 h 6858000"/>
              <a:gd name="connsiteX542" fmla="*/ 5788653 w 7467600"/>
              <a:gd name="connsiteY542" fmla="*/ 2489430 h 6858000"/>
              <a:gd name="connsiteX543" fmla="*/ 5793439 w 7467600"/>
              <a:gd name="connsiteY543" fmla="*/ 2575235 h 6858000"/>
              <a:gd name="connsiteX544" fmla="*/ 5796837 w 7467600"/>
              <a:gd name="connsiteY544" fmla="*/ 2637633 h 6858000"/>
              <a:gd name="connsiteX545" fmla="*/ 5818614 w 7467600"/>
              <a:gd name="connsiteY545" fmla="*/ 2473055 h 6858000"/>
              <a:gd name="connsiteX546" fmla="*/ 5829202 w 7467600"/>
              <a:gd name="connsiteY546" fmla="*/ 1971679 h 6858000"/>
              <a:gd name="connsiteX547" fmla="*/ 5911389 w 7467600"/>
              <a:gd name="connsiteY547" fmla="*/ 1898371 h 6858000"/>
              <a:gd name="connsiteX548" fmla="*/ 6237627 w 7467600"/>
              <a:gd name="connsiteY548" fmla="*/ 2231921 h 6858000"/>
              <a:gd name="connsiteX549" fmla="*/ 5911389 w 7467600"/>
              <a:gd name="connsiteY549" fmla="*/ 1898371 h 6858000"/>
              <a:gd name="connsiteX550" fmla="*/ 6944437 w 7467600"/>
              <a:gd name="connsiteY550" fmla="*/ 1575402 h 6858000"/>
              <a:gd name="connsiteX551" fmla="*/ 6304730 w 7467600"/>
              <a:gd name="connsiteY551" fmla="*/ 1766654 h 6858000"/>
              <a:gd name="connsiteX552" fmla="*/ 6944437 w 7467600"/>
              <a:gd name="connsiteY552" fmla="*/ 1575402 h 6858000"/>
              <a:gd name="connsiteX553" fmla="*/ 7019523 w 7467600"/>
              <a:gd name="connsiteY553" fmla="*/ 1519450 h 6858000"/>
              <a:gd name="connsiteX554" fmla="*/ 6298091 w 7467600"/>
              <a:gd name="connsiteY554" fmla="*/ 1737122 h 6858000"/>
              <a:gd name="connsiteX555" fmla="*/ 7019523 w 7467600"/>
              <a:gd name="connsiteY555" fmla="*/ 1519450 h 6858000"/>
              <a:gd name="connsiteX556" fmla="*/ 2399523 w 7467600"/>
              <a:gd name="connsiteY556" fmla="*/ 1428234 h 6858000"/>
              <a:gd name="connsiteX557" fmla="*/ 2224982 w 7467600"/>
              <a:gd name="connsiteY557" fmla="*/ 1826201 h 6858000"/>
              <a:gd name="connsiteX558" fmla="*/ 2096099 w 7467600"/>
              <a:gd name="connsiteY558" fmla="*/ 2345900 h 6858000"/>
              <a:gd name="connsiteX559" fmla="*/ 2283317 w 7467600"/>
              <a:gd name="connsiteY559" fmla="*/ 1796925 h 6858000"/>
              <a:gd name="connsiteX560" fmla="*/ 2399523 w 7467600"/>
              <a:gd name="connsiteY560" fmla="*/ 1428234 h 6858000"/>
              <a:gd name="connsiteX561" fmla="*/ 2448558 w 7467600"/>
              <a:gd name="connsiteY561" fmla="*/ 1373435 h 6858000"/>
              <a:gd name="connsiteX562" fmla="*/ 2312521 w 7467600"/>
              <a:gd name="connsiteY562" fmla="*/ 1806140 h 6858000"/>
              <a:gd name="connsiteX563" fmla="*/ 2127533 w 7467600"/>
              <a:gd name="connsiteY563" fmla="*/ 2348380 h 6858000"/>
              <a:gd name="connsiteX564" fmla="*/ 2358080 w 7467600"/>
              <a:gd name="connsiteY564" fmla="*/ 1866134 h 6858000"/>
              <a:gd name="connsiteX565" fmla="*/ 2407436 w 7467600"/>
              <a:gd name="connsiteY565" fmla="*/ 1651070 h 6858000"/>
              <a:gd name="connsiteX566" fmla="*/ 2448558 w 7467600"/>
              <a:gd name="connsiteY566" fmla="*/ 1373435 h 6858000"/>
              <a:gd name="connsiteX567" fmla="*/ 278707 w 7467600"/>
              <a:gd name="connsiteY567" fmla="*/ 1352270 h 6858000"/>
              <a:gd name="connsiteX568" fmla="*/ 321570 w 7467600"/>
              <a:gd name="connsiteY568" fmla="*/ 1861610 h 6858000"/>
              <a:gd name="connsiteX569" fmla="*/ 294281 w 7467600"/>
              <a:gd name="connsiteY569" fmla="*/ 1440658 h 6858000"/>
              <a:gd name="connsiteX570" fmla="*/ 278707 w 7467600"/>
              <a:gd name="connsiteY570" fmla="*/ 1352270 h 6858000"/>
              <a:gd name="connsiteX571" fmla="*/ 1423821 w 7467600"/>
              <a:gd name="connsiteY571" fmla="*/ 1351958 h 6858000"/>
              <a:gd name="connsiteX572" fmla="*/ 1638521 w 7467600"/>
              <a:gd name="connsiteY572" fmla="*/ 1908470 h 6858000"/>
              <a:gd name="connsiteX573" fmla="*/ 1754199 w 7467600"/>
              <a:gd name="connsiteY573" fmla="*/ 2149284 h 6858000"/>
              <a:gd name="connsiteX574" fmla="*/ 1908359 w 7467600"/>
              <a:gd name="connsiteY574" fmla="*/ 2364988 h 6858000"/>
              <a:gd name="connsiteX575" fmla="*/ 1647661 w 7467600"/>
              <a:gd name="connsiteY575" fmla="*/ 1825945 h 6858000"/>
              <a:gd name="connsiteX576" fmla="*/ 1423821 w 7467600"/>
              <a:gd name="connsiteY576" fmla="*/ 1351958 h 6858000"/>
              <a:gd name="connsiteX577" fmla="*/ 1431890 w 7467600"/>
              <a:gd name="connsiteY577" fmla="*/ 1306475 h 6858000"/>
              <a:gd name="connsiteX578" fmla="*/ 1507597 w 7467600"/>
              <a:gd name="connsiteY578" fmla="*/ 1446132 h 6858000"/>
              <a:gd name="connsiteX579" fmla="*/ 1674586 w 7467600"/>
              <a:gd name="connsiteY579" fmla="*/ 1813832 h 6858000"/>
              <a:gd name="connsiteX580" fmla="*/ 1815950 w 7467600"/>
              <a:gd name="connsiteY580" fmla="*/ 2128564 h 6858000"/>
              <a:gd name="connsiteX581" fmla="*/ 1984242 w 7467600"/>
              <a:gd name="connsiteY581" fmla="*/ 2430829 h 6858000"/>
              <a:gd name="connsiteX582" fmla="*/ 2014023 w 7467600"/>
              <a:gd name="connsiteY582" fmla="*/ 2450995 h 6858000"/>
              <a:gd name="connsiteX583" fmla="*/ 1747337 w 7467600"/>
              <a:gd name="connsiteY583" fmla="*/ 1855264 h 6858000"/>
              <a:gd name="connsiteX584" fmla="*/ 1533749 w 7467600"/>
              <a:gd name="connsiteY584" fmla="*/ 1478656 h 6858000"/>
              <a:gd name="connsiteX585" fmla="*/ 1431890 w 7467600"/>
              <a:gd name="connsiteY585" fmla="*/ 1306475 h 6858000"/>
              <a:gd name="connsiteX586" fmla="*/ 5052692 w 7467600"/>
              <a:gd name="connsiteY586" fmla="*/ 1292994 h 6858000"/>
              <a:gd name="connsiteX587" fmla="*/ 5200661 w 7467600"/>
              <a:gd name="connsiteY587" fmla="*/ 1635186 h 6858000"/>
              <a:gd name="connsiteX588" fmla="*/ 5297138 w 7467600"/>
              <a:gd name="connsiteY588" fmla="*/ 1906351 h 6858000"/>
              <a:gd name="connsiteX589" fmla="*/ 5052692 w 7467600"/>
              <a:gd name="connsiteY589" fmla="*/ 1292994 h 6858000"/>
              <a:gd name="connsiteX590" fmla="*/ 5009948 w 7467600"/>
              <a:gd name="connsiteY590" fmla="*/ 1273619 h 6858000"/>
              <a:gd name="connsiteX591" fmla="*/ 5121777 w 7467600"/>
              <a:gd name="connsiteY591" fmla="*/ 1654213 h 6858000"/>
              <a:gd name="connsiteX592" fmla="*/ 5293545 w 7467600"/>
              <a:gd name="connsiteY592" fmla="*/ 2072247 h 6858000"/>
              <a:gd name="connsiteX593" fmla="*/ 5294042 w 7467600"/>
              <a:gd name="connsiteY593" fmla="*/ 2065019 h 6858000"/>
              <a:gd name="connsiteX594" fmla="*/ 5171936 w 7467600"/>
              <a:gd name="connsiteY594" fmla="*/ 1647613 h 6858000"/>
              <a:gd name="connsiteX595" fmla="*/ 5009948 w 7467600"/>
              <a:gd name="connsiteY595" fmla="*/ 1273619 h 6858000"/>
              <a:gd name="connsiteX596" fmla="*/ 655236 w 7467600"/>
              <a:gd name="connsiteY596" fmla="*/ 1268632 h 6858000"/>
              <a:gd name="connsiteX597" fmla="*/ 839521 w 7467600"/>
              <a:gd name="connsiteY597" fmla="*/ 1685315 h 6858000"/>
              <a:gd name="connsiteX598" fmla="*/ 1109416 w 7467600"/>
              <a:gd name="connsiteY598" fmla="*/ 2061663 h 6858000"/>
              <a:gd name="connsiteX599" fmla="*/ 1298300 w 7467600"/>
              <a:gd name="connsiteY599" fmla="*/ 2247742 h 6858000"/>
              <a:gd name="connsiteX600" fmla="*/ 1125871 w 7467600"/>
              <a:gd name="connsiteY600" fmla="*/ 1989513 h 6858000"/>
              <a:gd name="connsiteX601" fmla="*/ 981574 w 7467600"/>
              <a:gd name="connsiteY601" fmla="*/ 1783157 h 6858000"/>
              <a:gd name="connsiteX602" fmla="*/ 922198 w 7467600"/>
              <a:gd name="connsiteY602" fmla="*/ 1677437 h 6858000"/>
              <a:gd name="connsiteX603" fmla="*/ 869293 w 7467600"/>
              <a:gd name="connsiteY603" fmla="*/ 1583214 h 6858000"/>
              <a:gd name="connsiteX604" fmla="*/ 751431 w 7467600"/>
              <a:gd name="connsiteY604" fmla="*/ 1405731 h 6858000"/>
              <a:gd name="connsiteX605" fmla="*/ 655236 w 7467600"/>
              <a:gd name="connsiteY605" fmla="*/ 1268632 h 6858000"/>
              <a:gd name="connsiteX606" fmla="*/ 6516292 w 7467600"/>
              <a:gd name="connsiteY606" fmla="*/ 1263064 h 6858000"/>
              <a:gd name="connsiteX607" fmla="*/ 5736320 w 7467600"/>
              <a:gd name="connsiteY607" fmla="*/ 1501803 h 6858000"/>
              <a:gd name="connsiteX608" fmla="*/ 6516292 w 7467600"/>
              <a:gd name="connsiteY608" fmla="*/ 1263064 h 6858000"/>
              <a:gd name="connsiteX609" fmla="*/ 291466 w 7467600"/>
              <a:gd name="connsiteY609" fmla="*/ 1250369 h 6858000"/>
              <a:gd name="connsiteX610" fmla="*/ 323180 w 7467600"/>
              <a:gd name="connsiteY610" fmla="*/ 1435283 h 6858000"/>
              <a:gd name="connsiteX611" fmla="*/ 349381 w 7467600"/>
              <a:gd name="connsiteY611" fmla="*/ 1875041 h 6858000"/>
              <a:gd name="connsiteX612" fmla="*/ 374363 w 7467600"/>
              <a:gd name="connsiteY612" fmla="*/ 1506494 h 6858000"/>
              <a:gd name="connsiteX613" fmla="*/ 302168 w 7467600"/>
              <a:gd name="connsiteY613" fmla="*/ 1274495 h 6858000"/>
              <a:gd name="connsiteX614" fmla="*/ 291466 w 7467600"/>
              <a:gd name="connsiteY614" fmla="*/ 1250369 h 6858000"/>
              <a:gd name="connsiteX615" fmla="*/ 678222 w 7467600"/>
              <a:gd name="connsiteY615" fmla="*/ 1248670 h 6858000"/>
              <a:gd name="connsiteX616" fmla="*/ 775536 w 7467600"/>
              <a:gd name="connsiteY616" fmla="*/ 1388015 h 6858000"/>
              <a:gd name="connsiteX617" fmla="*/ 894529 w 7467600"/>
              <a:gd name="connsiteY617" fmla="*/ 1567739 h 6858000"/>
              <a:gd name="connsiteX618" fmla="*/ 948000 w 7467600"/>
              <a:gd name="connsiteY618" fmla="*/ 1663088 h 6858000"/>
              <a:gd name="connsiteX619" fmla="*/ 1006812 w 7467600"/>
              <a:gd name="connsiteY619" fmla="*/ 1767683 h 6858000"/>
              <a:gd name="connsiteX620" fmla="*/ 1149133 w 7467600"/>
              <a:gd name="connsiteY620" fmla="*/ 1971513 h 6858000"/>
              <a:gd name="connsiteX621" fmla="*/ 1333952 w 7467600"/>
              <a:gd name="connsiteY621" fmla="*/ 2251620 h 6858000"/>
              <a:gd name="connsiteX622" fmla="*/ 1337329 w 7467600"/>
              <a:gd name="connsiteY622" fmla="*/ 2258350 h 6858000"/>
              <a:gd name="connsiteX623" fmla="*/ 1014726 w 7467600"/>
              <a:gd name="connsiteY623" fmla="*/ 1615556 h 6858000"/>
              <a:gd name="connsiteX624" fmla="*/ 678222 w 7467600"/>
              <a:gd name="connsiteY624" fmla="*/ 1248670 h 6858000"/>
              <a:gd name="connsiteX625" fmla="*/ 6691602 w 7467600"/>
              <a:gd name="connsiteY625" fmla="*/ 1140573 h 6858000"/>
              <a:gd name="connsiteX626" fmla="*/ 6571100 w 7467600"/>
              <a:gd name="connsiteY626" fmla="*/ 1183662 h 6858000"/>
              <a:gd name="connsiteX627" fmla="*/ 6241687 w 7467600"/>
              <a:gd name="connsiteY627" fmla="*/ 1257600 h 6858000"/>
              <a:gd name="connsiteX628" fmla="*/ 5693009 w 7467600"/>
              <a:gd name="connsiteY628" fmla="*/ 1478256 h 6858000"/>
              <a:gd name="connsiteX629" fmla="*/ 6548420 w 7467600"/>
              <a:gd name="connsiteY629" fmla="*/ 1214599 h 6858000"/>
              <a:gd name="connsiteX630" fmla="*/ 6605473 w 7467600"/>
              <a:gd name="connsiteY630" fmla="*/ 1184686 h 6858000"/>
              <a:gd name="connsiteX631" fmla="*/ 6691602 w 7467600"/>
              <a:gd name="connsiteY631" fmla="*/ 1140573 h 6858000"/>
              <a:gd name="connsiteX632" fmla="*/ 4002475 w 7467600"/>
              <a:gd name="connsiteY632" fmla="*/ 1037802 h 6858000"/>
              <a:gd name="connsiteX633" fmla="*/ 4000324 w 7467600"/>
              <a:gd name="connsiteY633" fmla="*/ 1039362 h 6858000"/>
              <a:gd name="connsiteX634" fmla="*/ 4002862 w 7467600"/>
              <a:gd name="connsiteY634" fmla="*/ 1042866 h 6858000"/>
              <a:gd name="connsiteX635" fmla="*/ 4002475 w 7467600"/>
              <a:gd name="connsiteY635" fmla="*/ 1037802 h 6858000"/>
              <a:gd name="connsiteX636" fmla="*/ 506322 w 7467600"/>
              <a:gd name="connsiteY636" fmla="*/ 1020997 h 6858000"/>
              <a:gd name="connsiteX637" fmla="*/ 533068 w 7467600"/>
              <a:gd name="connsiteY637" fmla="*/ 1029409 h 6858000"/>
              <a:gd name="connsiteX638" fmla="*/ 1232525 w 7467600"/>
              <a:gd name="connsiteY638" fmla="*/ 1804675 h 6858000"/>
              <a:gd name="connsiteX639" fmla="*/ 1388858 w 7467600"/>
              <a:gd name="connsiteY639" fmla="*/ 2368011 h 6858000"/>
              <a:gd name="connsiteX640" fmla="*/ 1384098 w 7467600"/>
              <a:gd name="connsiteY640" fmla="*/ 2378125 h 6858000"/>
              <a:gd name="connsiteX641" fmla="*/ 1425393 w 7467600"/>
              <a:gd name="connsiteY641" fmla="*/ 2589124 h 6858000"/>
              <a:gd name="connsiteX642" fmla="*/ 1424001 w 7467600"/>
              <a:gd name="connsiteY642" fmla="*/ 2597541 h 6858000"/>
              <a:gd name="connsiteX643" fmla="*/ 2152729 w 7467600"/>
              <a:gd name="connsiteY643" fmla="*/ 2864487 h 6858000"/>
              <a:gd name="connsiteX644" fmla="*/ 2020609 w 7467600"/>
              <a:gd name="connsiteY644" fmla="*/ 2539671 h 6858000"/>
              <a:gd name="connsiteX645" fmla="*/ 2018920 w 7467600"/>
              <a:gd name="connsiteY645" fmla="*/ 2536309 h 6858000"/>
              <a:gd name="connsiteX646" fmla="*/ 1342441 w 7467600"/>
              <a:gd name="connsiteY646" fmla="*/ 1173017 h 6858000"/>
              <a:gd name="connsiteX647" fmla="*/ 1367925 w 7467600"/>
              <a:gd name="connsiteY647" fmla="*/ 1135648 h 6858000"/>
              <a:gd name="connsiteX648" fmla="*/ 1771401 w 7467600"/>
              <a:gd name="connsiteY648" fmla="*/ 1806673 h 6858000"/>
              <a:gd name="connsiteX649" fmla="*/ 1972385 w 7467600"/>
              <a:gd name="connsiteY649" fmla="*/ 2198735 h 6858000"/>
              <a:gd name="connsiteX650" fmla="*/ 2040892 w 7467600"/>
              <a:gd name="connsiteY650" fmla="*/ 2405205 h 6858000"/>
              <a:gd name="connsiteX651" fmla="*/ 2131689 w 7467600"/>
              <a:gd name="connsiteY651" fmla="*/ 1936926 h 6858000"/>
              <a:gd name="connsiteX652" fmla="*/ 2454820 w 7467600"/>
              <a:gd name="connsiteY652" fmla="*/ 1248808 h 6858000"/>
              <a:gd name="connsiteX653" fmla="*/ 2492512 w 7467600"/>
              <a:gd name="connsiteY653" fmla="*/ 1302920 h 6858000"/>
              <a:gd name="connsiteX654" fmla="*/ 2081216 w 7467600"/>
              <a:gd name="connsiteY654" fmla="*/ 2527513 h 6858000"/>
              <a:gd name="connsiteX655" fmla="*/ 2081211 w 7467600"/>
              <a:gd name="connsiteY655" fmla="*/ 2528916 h 6858000"/>
              <a:gd name="connsiteX656" fmla="*/ 2199067 w 7467600"/>
              <a:gd name="connsiteY656" fmla="*/ 2884061 h 6858000"/>
              <a:gd name="connsiteX657" fmla="*/ 3192586 w 7467600"/>
              <a:gd name="connsiteY657" fmla="*/ 3411496 h 6858000"/>
              <a:gd name="connsiteX658" fmla="*/ 3182620 w 7467600"/>
              <a:gd name="connsiteY658" fmla="*/ 3483279 h 6858000"/>
              <a:gd name="connsiteX659" fmla="*/ 2435119 w 7467600"/>
              <a:gd name="connsiteY659" fmla="*/ 3080173 h 6858000"/>
              <a:gd name="connsiteX660" fmla="*/ 2410152 w 7467600"/>
              <a:gd name="connsiteY660" fmla="*/ 3063751 h 6858000"/>
              <a:gd name="connsiteX661" fmla="*/ 2408099 w 7467600"/>
              <a:gd name="connsiteY661" fmla="*/ 3064403 h 6858000"/>
              <a:gd name="connsiteX662" fmla="*/ 2407218 w 7467600"/>
              <a:gd name="connsiteY662" fmla="*/ 3070324 h 6858000"/>
              <a:gd name="connsiteX663" fmla="*/ 2380138 w 7467600"/>
              <a:gd name="connsiteY663" fmla="*/ 3099341 h 6858000"/>
              <a:gd name="connsiteX664" fmla="*/ 1765923 w 7467600"/>
              <a:gd name="connsiteY664" fmla="*/ 3581043 h 6858000"/>
              <a:gd name="connsiteX665" fmla="*/ 1702258 w 7467600"/>
              <a:gd name="connsiteY665" fmla="*/ 3612286 h 6858000"/>
              <a:gd name="connsiteX666" fmla="*/ 1538370 w 7467600"/>
              <a:gd name="connsiteY666" fmla="*/ 3811804 h 6858000"/>
              <a:gd name="connsiteX667" fmla="*/ 542867 w 7467600"/>
              <a:gd name="connsiteY667" fmla="*/ 4944092 h 6858000"/>
              <a:gd name="connsiteX668" fmla="*/ 515800 w 7467600"/>
              <a:gd name="connsiteY668" fmla="*/ 4862180 h 6858000"/>
              <a:gd name="connsiteX669" fmla="*/ 909145 w 7467600"/>
              <a:gd name="connsiteY669" fmla="*/ 4199225 h 6858000"/>
              <a:gd name="connsiteX670" fmla="*/ 1214067 w 7467600"/>
              <a:gd name="connsiteY670" fmla="*/ 3908561 h 6858000"/>
              <a:gd name="connsiteX671" fmla="*/ 640967 w 7467600"/>
              <a:gd name="connsiteY671" fmla="*/ 4105601 h 6858000"/>
              <a:gd name="connsiteX672" fmla="*/ 112563 w 7467600"/>
              <a:gd name="connsiteY672" fmla="*/ 4396952 h 6858000"/>
              <a:gd name="connsiteX673" fmla="*/ 0 w 7467600"/>
              <a:gd name="connsiteY673" fmla="*/ 4466006 h 6858000"/>
              <a:gd name="connsiteX674" fmla="*/ 0 w 7467600"/>
              <a:gd name="connsiteY674" fmla="*/ 4233763 h 6858000"/>
              <a:gd name="connsiteX675" fmla="*/ 36881 w 7467600"/>
              <a:gd name="connsiteY675" fmla="*/ 4200118 h 6858000"/>
              <a:gd name="connsiteX676" fmla="*/ 910534 w 7467600"/>
              <a:gd name="connsiteY676" fmla="*/ 3629753 h 6858000"/>
              <a:gd name="connsiteX677" fmla="*/ 1578717 w 7467600"/>
              <a:gd name="connsiteY677" fmla="*/ 3575982 h 6858000"/>
              <a:gd name="connsiteX678" fmla="*/ 2338780 w 7467600"/>
              <a:gd name="connsiteY678" fmla="*/ 3033725 h 6858000"/>
              <a:gd name="connsiteX679" fmla="*/ 1807991 w 7467600"/>
              <a:gd name="connsiteY679" fmla="*/ 2807184 h 6858000"/>
              <a:gd name="connsiteX680" fmla="*/ 1416358 w 7467600"/>
              <a:gd name="connsiteY680" fmla="*/ 3112571 h 6858000"/>
              <a:gd name="connsiteX681" fmla="*/ 939066 w 7467600"/>
              <a:gd name="connsiteY681" fmla="*/ 3378798 h 6858000"/>
              <a:gd name="connsiteX682" fmla="*/ 115099 w 7467600"/>
              <a:gd name="connsiteY682" fmla="*/ 3607650 h 6858000"/>
              <a:gd name="connsiteX683" fmla="*/ 97284 w 7467600"/>
              <a:gd name="connsiteY683" fmla="*/ 3520393 h 6858000"/>
              <a:gd name="connsiteX684" fmla="*/ 922050 w 7467600"/>
              <a:gd name="connsiteY684" fmla="*/ 3074867 h 6858000"/>
              <a:gd name="connsiteX685" fmla="*/ 1405265 w 7467600"/>
              <a:gd name="connsiteY685" fmla="*/ 3016319 h 6858000"/>
              <a:gd name="connsiteX686" fmla="*/ 1407512 w 7467600"/>
              <a:gd name="connsiteY686" fmla="*/ 3018001 h 6858000"/>
              <a:gd name="connsiteX687" fmla="*/ 1726266 w 7467600"/>
              <a:gd name="connsiteY687" fmla="*/ 2777274 h 6858000"/>
              <a:gd name="connsiteX688" fmla="*/ 625390 w 7467600"/>
              <a:gd name="connsiteY688" fmla="*/ 2514541 h 6858000"/>
              <a:gd name="connsiteX689" fmla="*/ 619799 w 7467600"/>
              <a:gd name="connsiteY689" fmla="*/ 2527180 h 6858000"/>
              <a:gd name="connsiteX690" fmla="*/ 310030 w 7467600"/>
              <a:gd name="connsiteY690" fmla="*/ 2771818 h 6858000"/>
              <a:gd name="connsiteX691" fmla="*/ 173877 w 7467600"/>
              <a:gd name="connsiteY691" fmla="*/ 2937056 h 6858000"/>
              <a:gd name="connsiteX692" fmla="*/ 77889 w 7467600"/>
              <a:gd name="connsiteY692" fmla="*/ 3138440 h 6858000"/>
              <a:gd name="connsiteX693" fmla="*/ 0 w 7467600"/>
              <a:gd name="connsiteY693" fmla="*/ 3271395 h 6858000"/>
              <a:gd name="connsiteX694" fmla="*/ 0 w 7467600"/>
              <a:gd name="connsiteY694" fmla="*/ 3153002 h 6858000"/>
              <a:gd name="connsiteX695" fmla="*/ 2386 w 7467600"/>
              <a:gd name="connsiteY695" fmla="*/ 3149203 h 6858000"/>
              <a:gd name="connsiteX696" fmla="*/ 89753 w 7467600"/>
              <a:gd name="connsiteY696" fmla="*/ 2987702 h 6858000"/>
              <a:gd name="connsiteX697" fmla="*/ 76869 w 7467600"/>
              <a:gd name="connsiteY697" fmla="*/ 3005404 h 6858000"/>
              <a:gd name="connsiteX698" fmla="*/ 32049 w 7467600"/>
              <a:gd name="connsiteY698" fmla="*/ 3065814 h 6858000"/>
              <a:gd name="connsiteX699" fmla="*/ 0 w 7467600"/>
              <a:gd name="connsiteY699" fmla="*/ 3108744 h 6858000"/>
              <a:gd name="connsiteX700" fmla="*/ 0 w 7467600"/>
              <a:gd name="connsiteY700" fmla="*/ 3058059 h 6858000"/>
              <a:gd name="connsiteX701" fmla="*/ 7610 w 7467600"/>
              <a:gd name="connsiteY701" fmla="*/ 3047889 h 6858000"/>
              <a:gd name="connsiteX702" fmla="*/ 52419 w 7467600"/>
              <a:gd name="connsiteY702" fmla="*/ 2987479 h 6858000"/>
              <a:gd name="connsiteX703" fmla="*/ 59142 w 7467600"/>
              <a:gd name="connsiteY703" fmla="*/ 2978488 h 6858000"/>
              <a:gd name="connsiteX704" fmla="*/ 0 w 7467600"/>
              <a:gd name="connsiteY704" fmla="*/ 3015334 h 6858000"/>
              <a:gd name="connsiteX705" fmla="*/ 0 w 7467600"/>
              <a:gd name="connsiteY705" fmla="*/ 2914286 h 6858000"/>
              <a:gd name="connsiteX706" fmla="*/ 36383 w 7467600"/>
              <a:gd name="connsiteY706" fmla="*/ 2901128 h 6858000"/>
              <a:gd name="connsiteX707" fmla="*/ 156329 w 7467600"/>
              <a:gd name="connsiteY707" fmla="*/ 2840533 h 6858000"/>
              <a:gd name="connsiteX708" fmla="*/ 358355 w 7467600"/>
              <a:gd name="connsiteY708" fmla="*/ 2620471 h 6858000"/>
              <a:gd name="connsiteX709" fmla="*/ 510577 w 7467600"/>
              <a:gd name="connsiteY709" fmla="*/ 2501244 h 6858000"/>
              <a:gd name="connsiteX710" fmla="*/ 211967 w 7467600"/>
              <a:gd name="connsiteY710" fmla="*/ 2479171 h 6858000"/>
              <a:gd name="connsiteX711" fmla="*/ 0 w 7467600"/>
              <a:gd name="connsiteY711" fmla="*/ 2476398 h 6858000"/>
              <a:gd name="connsiteX712" fmla="*/ 0 w 7467600"/>
              <a:gd name="connsiteY712" fmla="*/ 2389189 h 6858000"/>
              <a:gd name="connsiteX713" fmla="*/ 103062 w 7467600"/>
              <a:gd name="connsiteY713" fmla="*/ 2389518 h 6858000"/>
              <a:gd name="connsiteX714" fmla="*/ 510734 w 7467600"/>
              <a:gd name="connsiteY714" fmla="*/ 2416201 h 6858000"/>
              <a:gd name="connsiteX715" fmla="*/ 279257 w 7467600"/>
              <a:gd name="connsiteY715" fmla="*/ 2092102 h 6858000"/>
              <a:gd name="connsiteX716" fmla="*/ 65265 w 7467600"/>
              <a:gd name="connsiteY716" fmla="*/ 2006049 h 6858000"/>
              <a:gd name="connsiteX717" fmla="*/ 0 w 7467600"/>
              <a:gd name="connsiteY717" fmla="*/ 1982532 h 6858000"/>
              <a:gd name="connsiteX718" fmla="*/ 0 w 7467600"/>
              <a:gd name="connsiteY718" fmla="*/ 1912789 h 6858000"/>
              <a:gd name="connsiteX719" fmla="*/ 97460 w 7467600"/>
              <a:gd name="connsiteY719" fmla="*/ 1953725 h 6858000"/>
              <a:gd name="connsiteX720" fmla="*/ 221272 w 7467600"/>
              <a:gd name="connsiteY720" fmla="*/ 1980766 h 6858000"/>
              <a:gd name="connsiteX721" fmla="*/ 116765 w 7467600"/>
              <a:gd name="connsiteY721" fmla="*/ 1911033 h 6858000"/>
              <a:gd name="connsiteX722" fmla="*/ 16405 w 7467600"/>
              <a:gd name="connsiteY722" fmla="*/ 1803412 h 6858000"/>
              <a:gd name="connsiteX723" fmla="*/ 0 w 7467600"/>
              <a:gd name="connsiteY723" fmla="*/ 1784777 h 6858000"/>
              <a:gd name="connsiteX724" fmla="*/ 0 w 7467600"/>
              <a:gd name="connsiteY724" fmla="*/ 1740082 h 6858000"/>
              <a:gd name="connsiteX725" fmla="*/ 39394 w 7467600"/>
              <a:gd name="connsiteY725" fmla="*/ 1784856 h 6858000"/>
              <a:gd name="connsiteX726" fmla="*/ 135813 w 7467600"/>
              <a:gd name="connsiteY726" fmla="*/ 1888838 h 6858000"/>
              <a:gd name="connsiteX727" fmla="*/ 242575 w 7467600"/>
              <a:gd name="connsiteY727" fmla="*/ 1958841 h 6858000"/>
              <a:gd name="connsiteX728" fmla="*/ 82197 w 7467600"/>
              <a:gd name="connsiteY728" fmla="*/ 1754826 h 6858000"/>
              <a:gd name="connsiteX729" fmla="*/ 0 w 7467600"/>
              <a:gd name="connsiteY729" fmla="*/ 1679650 h 6858000"/>
              <a:gd name="connsiteX730" fmla="*/ 0 w 7467600"/>
              <a:gd name="connsiteY730" fmla="*/ 1602463 h 6858000"/>
              <a:gd name="connsiteX731" fmla="*/ 84689 w 7467600"/>
              <a:gd name="connsiteY731" fmla="*/ 1677442 h 6858000"/>
              <a:gd name="connsiteX732" fmla="*/ 298437 w 7467600"/>
              <a:gd name="connsiteY732" fmla="*/ 1968019 h 6858000"/>
              <a:gd name="connsiteX733" fmla="*/ 227269 w 7467600"/>
              <a:gd name="connsiteY733" fmla="*/ 1114064 h 6858000"/>
              <a:gd name="connsiteX734" fmla="*/ 248003 w 7467600"/>
              <a:gd name="connsiteY734" fmla="*/ 1089613 h 6858000"/>
              <a:gd name="connsiteX735" fmla="*/ 427020 w 7467600"/>
              <a:gd name="connsiteY735" fmla="*/ 1619803 h 6858000"/>
              <a:gd name="connsiteX736" fmla="*/ 340345 w 7467600"/>
              <a:gd name="connsiteY736" fmla="*/ 2027739 h 6858000"/>
              <a:gd name="connsiteX737" fmla="*/ 360865 w 7467600"/>
              <a:gd name="connsiteY737" fmla="*/ 2044827 h 6858000"/>
              <a:gd name="connsiteX738" fmla="*/ 560414 w 7467600"/>
              <a:gd name="connsiteY738" fmla="*/ 2421457 h 6858000"/>
              <a:gd name="connsiteX739" fmla="*/ 1359703 w 7467600"/>
              <a:gd name="connsiteY739" fmla="*/ 2578554 h 6858000"/>
              <a:gd name="connsiteX740" fmla="*/ 1359422 w 7467600"/>
              <a:gd name="connsiteY740" fmla="*/ 2577994 h 6858000"/>
              <a:gd name="connsiteX741" fmla="*/ 828701 w 7467600"/>
              <a:gd name="connsiteY741" fmla="*/ 1839520 h 6858000"/>
              <a:gd name="connsiteX742" fmla="*/ 494427 w 7467600"/>
              <a:gd name="connsiteY742" fmla="*/ 1092333 h 6858000"/>
              <a:gd name="connsiteX743" fmla="*/ 506322 w 7467600"/>
              <a:gd name="connsiteY743" fmla="*/ 1020997 h 6858000"/>
              <a:gd name="connsiteX744" fmla="*/ 4570198 w 7467600"/>
              <a:gd name="connsiteY744" fmla="*/ 978081 h 6858000"/>
              <a:gd name="connsiteX745" fmla="*/ 4523691 w 7467600"/>
              <a:gd name="connsiteY745" fmla="*/ 1127776 h 6858000"/>
              <a:gd name="connsiteX746" fmla="*/ 4509875 w 7467600"/>
              <a:gd name="connsiteY746" fmla="*/ 1167552 h 6858000"/>
              <a:gd name="connsiteX747" fmla="*/ 4478168 w 7467600"/>
              <a:gd name="connsiteY747" fmla="*/ 1260735 h 6858000"/>
              <a:gd name="connsiteX748" fmla="*/ 4409309 w 7467600"/>
              <a:gd name="connsiteY748" fmla="*/ 1666996 h 6858000"/>
              <a:gd name="connsiteX749" fmla="*/ 4370031 w 7467600"/>
              <a:gd name="connsiteY749" fmla="*/ 1955666 h 6858000"/>
              <a:gd name="connsiteX750" fmla="*/ 4570198 w 7467600"/>
              <a:gd name="connsiteY750" fmla="*/ 978081 h 6858000"/>
              <a:gd name="connsiteX751" fmla="*/ 4557898 w 7467600"/>
              <a:gd name="connsiteY751" fmla="*/ 900011 h 6858000"/>
              <a:gd name="connsiteX752" fmla="*/ 4344840 w 7467600"/>
              <a:gd name="connsiteY752" fmla="*/ 1922038 h 6858000"/>
              <a:gd name="connsiteX753" fmla="*/ 4378710 w 7467600"/>
              <a:gd name="connsiteY753" fmla="*/ 1665516 h 6858000"/>
              <a:gd name="connsiteX754" fmla="*/ 4448798 w 7467600"/>
              <a:gd name="connsiteY754" fmla="*/ 1253024 h 6858000"/>
              <a:gd name="connsiteX755" fmla="*/ 4480315 w 7467600"/>
              <a:gd name="connsiteY755" fmla="*/ 1158454 h 6858000"/>
              <a:gd name="connsiteX756" fmla="*/ 4494133 w 7467600"/>
              <a:gd name="connsiteY756" fmla="*/ 1118676 h 6858000"/>
              <a:gd name="connsiteX757" fmla="*/ 4557898 w 7467600"/>
              <a:gd name="connsiteY757" fmla="*/ 900011 h 6858000"/>
              <a:gd name="connsiteX758" fmla="*/ 5870151 w 7467600"/>
              <a:gd name="connsiteY758" fmla="*/ 898890 h 6858000"/>
              <a:gd name="connsiteX759" fmla="*/ 5861335 w 7467600"/>
              <a:gd name="connsiteY759" fmla="*/ 899177 h 6858000"/>
              <a:gd name="connsiteX760" fmla="*/ 5843702 w 7467600"/>
              <a:gd name="connsiteY760" fmla="*/ 899748 h 6858000"/>
              <a:gd name="connsiteX761" fmla="*/ 5651107 w 7467600"/>
              <a:gd name="connsiteY761" fmla="*/ 920306 h 6858000"/>
              <a:gd name="connsiteX762" fmla="*/ 5459407 w 7467600"/>
              <a:gd name="connsiteY762" fmla="*/ 940975 h 6858000"/>
              <a:gd name="connsiteX763" fmla="*/ 5374846 w 7467600"/>
              <a:gd name="connsiteY763" fmla="*/ 941988 h 6858000"/>
              <a:gd name="connsiteX764" fmla="*/ 5256105 w 7467600"/>
              <a:gd name="connsiteY764" fmla="*/ 945632 h 6858000"/>
              <a:gd name="connsiteX765" fmla="*/ 5107071 w 7467600"/>
              <a:gd name="connsiteY765" fmla="*/ 969720 h 6858000"/>
              <a:gd name="connsiteX766" fmla="*/ 4998681 w 7467600"/>
              <a:gd name="connsiteY766" fmla="*/ 988771 h 6858000"/>
              <a:gd name="connsiteX767" fmla="*/ 5870151 w 7467600"/>
              <a:gd name="connsiteY767" fmla="*/ 898890 h 6858000"/>
              <a:gd name="connsiteX768" fmla="*/ 5504425 w 7467600"/>
              <a:gd name="connsiteY768" fmla="*/ 848067 h 6858000"/>
              <a:gd name="connsiteX769" fmla="*/ 4968849 w 7467600"/>
              <a:gd name="connsiteY769" fmla="*/ 962318 h 6858000"/>
              <a:gd name="connsiteX770" fmla="*/ 5104039 w 7467600"/>
              <a:gd name="connsiteY770" fmla="*/ 940634 h 6858000"/>
              <a:gd name="connsiteX771" fmla="*/ 5256311 w 7467600"/>
              <a:gd name="connsiteY771" fmla="*/ 916490 h 6858000"/>
              <a:gd name="connsiteX772" fmla="*/ 5377381 w 7467600"/>
              <a:gd name="connsiteY772" fmla="*/ 912671 h 6858000"/>
              <a:gd name="connsiteX773" fmla="*/ 5460148 w 7467600"/>
              <a:gd name="connsiteY773" fmla="*/ 911442 h 6858000"/>
              <a:gd name="connsiteX774" fmla="*/ 5648971 w 7467600"/>
              <a:gd name="connsiteY774" fmla="*/ 891331 h 6858000"/>
              <a:gd name="connsiteX775" fmla="*/ 5844807 w 7467600"/>
              <a:gd name="connsiteY775" fmla="*/ 870718 h 6858000"/>
              <a:gd name="connsiteX776" fmla="*/ 5862975 w 7467600"/>
              <a:gd name="connsiteY776" fmla="*/ 869756 h 6858000"/>
              <a:gd name="connsiteX777" fmla="*/ 5920887 w 7467600"/>
              <a:gd name="connsiteY777" fmla="*/ 865929 h 6858000"/>
              <a:gd name="connsiteX778" fmla="*/ 5504425 w 7467600"/>
              <a:gd name="connsiteY778" fmla="*/ 848067 h 6858000"/>
              <a:gd name="connsiteX779" fmla="*/ 3607114 w 7467600"/>
              <a:gd name="connsiteY779" fmla="*/ 467441 h 6858000"/>
              <a:gd name="connsiteX780" fmla="*/ 3296242 w 7467600"/>
              <a:gd name="connsiteY780" fmla="*/ 807991 h 6858000"/>
              <a:gd name="connsiteX781" fmla="*/ 3174674 w 7467600"/>
              <a:gd name="connsiteY781" fmla="*/ 919759 h 6858000"/>
              <a:gd name="connsiteX782" fmla="*/ 3042978 w 7467600"/>
              <a:gd name="connsiteY782" fmla="*/ 1054894 h 6858000"/>
              <a:gd name="connsiteX783" fmla="*/ 2968914 w 7467600"/>
              <a:gd name="connsiteY783" fmla="*/ 1133756 h 6858000"/>
              <a:gd name="connsiteX784" fmla="*/ 3103823 w 7467600"/>
              <a:gd name="connsiteY784" fmla="*/ 1026814 h 6858000"/>
              <a:gd name="connsiteX785" fmla="*/ 3607114 w 7467600"/>
              <a:gd name="connsiteY785" fmla="*/ 467441 h 6858000"/>
              <a:gd name="connsiteX786" fmla="*/ 3744487 w 7467600"/>
              <a:gd name="connsiteY786" fmla="*/ 383136 h 6858000"/>
              <a:gd name="connsiteX787" fmla="*/ 3970213 w 7467600"/>
              <a:gd name="connsiteY787" fmla="*/ 995559 h 6858000"/>
              <a:gd name="connsiteX788" fmla="*/ 3744487 w 7467600"/>
              <a:gd name="connsiteY788" fmla="*/ 383136 h 6858000"/>
              <a:gd name="connsiteX789" fmla="*/ 3624562 w 7467600"/>
              <a:gd name="connsiteY789" fmla="*/ 367041 h 6858000"/>
              <a:gd name="connsiteX790" fmla="*/ 3489712 w 7467600"/>
              <a:gd name="connsiteY790" fmla="*/ 485386 h 6858000"/>
              <a:gd name="connsiteX791" fmla="*/ 3182994 w 7467600"/>
              <a:gd name="connsiteY791" fmla="*/ 828265 h 6858000"/>
              <a:gd name="connsiteX792" fmla="*/ 2892114 w 7467600"/>
              <a:gd name="connsiteY792" fmla="*/ 1172635 h 6858000"/>
              <a:gd name="connsiteX793" fmla="*/ 3021459 w 7467600"/>
              <a:gd name="connsiteY793" fmla="*/ 1035385 h 6858000"/>
              <a:gd name="connsiteX794" fmla="*/ 3153873 w 7467600"/>
              <a:gd name="connsiteY794" fmla="*/ 898971 h 6858000"/>
              <a:gd name="connsiteX795" fmla="*/ 3276511 w 7467600"/>
              <a:gd name="connsiteY795" fmla="*/ 786423 h 6858000"/>
              <a:gd name="connsiteX796" fmla="*/ 3584154 w 7467600"/>
              <a:gd name="connsiteY796" fmla="*/ 448218 h 6858000"/>
              <a:gd name="connsiteX797" fmla="*/ 3624562 w 7467600"/>
              <a:gd name="connsiteY797" fmla="*/ 367041 h 6858000"/>
              <a:gd name="connsiteX798" fmla="*/ 3766672 w 7467600"/>
              <a:gd name="connsiteY798" fmla="*/ 359429 h 6858000"/>
              <a:gd name="connsiteX799" fmla="*/ 3996338 w 7467600"/>
              <a:gd name="connsiteY799" fmla="*/ 968237 h 6858000"/>
              <a:gd name="connsiteX800" fmla="*/ 3766672 w 7467600"/>
              <a:gd name="connsiteY800" fmla="*/ 359429 h 6858000"/>
              <a:gd name="connsiteX801" fmla="*/ 5805386 w 7467600"/>
              <a:gd name="connsiteY801" fmla="*/ 239240 h 6858000"/>
              <a:gd name="connsiteX802" fmla="*/ 5736947 w 7467600"/>
              <a:gd name="connsiteY802" fmla="*/ 261367 h 6858000"/>
              <a:gd name="connsiteX803" fmla="*/ 5427012 w 7467600"/>
              <a:gd name="connsiteY803" fmla="*/ 311272 h 6858000"/>
              <a:gd name="connsiteX804" fmla="*/ 5147818 w 7467600"/>
              <a:gd name="connsiteY804" fmla="*/ 322112 h 6858000"/>
              <a:gd name="connsiteX805" fmla="*/ 5060854 w 7467600"/>
              <a:gd name="connsiteY805" fmla="*/ 311882 h 6858000"/>
              <a:gd name="connsiteX806" fmla="*/ 4945989 w 7467600"/>
              <a:gd name="connsiteY806" fmla="*/ 300516 h 6858000"/>
              <a:gd name="connsiteX807" fmla="*/ 5410479 w 7467600"/>
              <a:gd name="connsiteY807" fmla="*/ 348434 h 6858000"/>
              <a:gd name="connsiteX808" fmla="*/ 5805386 w 7467600"/>
              <a:gd name="connsiteY808" fmla="*/ 239240 h 6858000"/>
              <a:gd name="connsiteX809" fmla="*/ 5905192 w 7467600"/>
              <a:gd name="connsiteY809" fmla="*/ 163079 h 6858000"/>
              <a:gd name="connsiteX810" fmla="*/ 5865655 w 7467600"/>
              <a:gd name="connsiteY810" fmla="*/ 171901 h 6858000"/>
              <a:gd name="connsiteX811" fmla="*/ 5259740 w 7467600"/>
              <a:gd name="connsiteY811" fmla="*/ 257013 h 6858000"/>
              <a:gd name="connsiteX812" fmla="*/ 5208466 w 7467600"/>
              <a:gd name="connsiteY812" fmla="*/ 257550 h 6858000"/>
              <a:gd name="connsiteX813" fmla="*/ 4980204 w 7467600"/>
              <a:gd name="connsiteY813" fmla="*/ 271903 h 6858000"/>
              <a:gd name="connsiteX814" fmla="*/ 5068068 w 7467600"/>
              <a:gd name="connsiteY814" fmla="*/ 282244 h 6858000"/>
              <a:gd name="connsiteX815" fmla="*/ 5153231 w 7467600"/>
              <a:gd name="connsiteY815" fmla="*/ 292240 h 6858000"/>
              <a:gd name="connsiteX816" fmla="*/ 5426491 w 7467600"/>
              <a:gd name="connsiteY816" fmla="*/ 281128 h 6858000"/>
              <a:gd name="connsiteX817" fmla="*/ 5731212 w 7467600"/>
              <a:gd name="connsiteY817" fmla="*/ 231951 h 6858000"/>
              <a:gd name="connsiteX818" fmla="*/ 5905192 w 7467600"/>
              <a:gd name="connsiteY818" fmla="*/ 163079 h 6858000"/>
              <a:gd name="connsiteX819" fmla="*/ 5944437 w 7467600"/>
              <a:gd name="connsiteY819" fmla="*/ 113829 h 6858000"/>
              <a:gd name="connsiteX820" fmla="*/ 5825032 w 7467600"/>
              <a:gd name="connsiteY820" fmla="*/ 146405 h 6858000"/>
              <a:gd name="connsiteX821" fmla="*/ 4955599 w 7467600"/>
              <a:gd name="connsiteY821" fmla="*/ 247008 h 6858000"/>
              <a:gd name="connsiteX822" fmla="*/ 5210104 w 7467600"/>
              <a:gd name="connsiteY822" fmla="*/ 228123 h 6858000"/>
              <a:gd name="connsiteX823" fmla="*/ 5261015 w 7467600"/>
              <a:gd name="connsiteY823" fmla="*/ 227087 h 6858000"/>
              <a:gd name="connsiteX824" fmla="*/ 5861181 w 7467600"/>
              <a:gd name="connsiteY824" fmla="*/ 143093 h 6858000"/>
              <a:gd name="connsiteX825" fmla="*/ 5961252 w 7467600"/>
              <a:gd name="connsiteY825" fmla="*/ 114820 h 6858000"/>
              <a:gd name="connsiteX826" fmla="*/ 5944437 w 7467600"/>
              <a:gd name="connsiteY826" fmla="*/ 113829 h 6858000"/>
              <a:gd name="connsiteX827" fmla="*/ 3882765 w 7467600"/>
              <a:gd name="connsiteY827" fmla="*/ 0 h 6858000"/>
              <a:gd name="connsiteX828" fmla="*/ 3995099 w 7467600"/>
              <a:gd name="connsiteY828" fmla="*/ 0 h 6858000"/>
              <a:gd name="connsiteX829" fmla="*/ 4163818 w 7467600"/>
              <a:gd name="connsiteY829" fmla="*/ 234104 h 6858000"/>
              <a:gd name="connsiteX830" fmla="*/ 4172099 w 7467600"/>
              <a:gd name="connsiteY830" fmla="*/ 234207 h 6858000"/>
              <a:gd name="connsiteX831" fmla="*/ 4784282 w 7467600"/>
              <a:gd name="connsiteY831" fmla="*/ 276561 h 6858000"/>
              <a:gd name="connsiteX832" fmla="*/ 4801687 w 7467600"/>
              <a:gd name="connsiteY832" fmla="*/ 267764 h 6858000"/>
              <a:gd name="connsiteX833" fmla="*/ 6082788 w 7467600"/>
              <a:gd name="connsiteY833" fmla="*/ 64119 h 6858000"/>
              <a:gd name="connsiteX834" fmla="*/ 6099442 w 7467600"/>
              <a:gd name="connsiteY834" fmla="*/ 82568 h 6858000"/>
              <a:gd name="connsiteX835" fmla="*/ 4804137 w 7467600"/>
              <a:gd name="connsiteY835" fmla="*/ 320931 h 6858000"/>
              <a:gd name="connsiteX836" fmla="*/ 4227047 w 7467600"/>
              <a:gd name="connsiteY836" fmla="*/ 313415 h 6858000"/>
              <a:gd name="connsiteX837" fmla="*/ 4346041 w 7467600"/>
              <a:gd name="connsiteY837" fmla="*/ 456086 h 6858000"/>
              <a:gd name="connsiteX838" fmla="*/ 4870967 w 7467600"/>
              <a:gd name="connsiteY838" fmla="*/ 963061 h 6858000"/>
              <a:gd name="connsiteX839" fmla="*/ 4889647 w 7467600"/>
              <a:gd name="connsiteY839" fmla="*/ 957147 h 6858000"/>
              <a:gd name="connsiteX840" fmla="*/ 5422504 w 7467600"/>
              <a:gd name="connsiteY840" fmla="*/ 805191 h 6858000"/>
              <a:gd name="connsiteX841" fmla="*/ 6087656 w 7467600"/>
              <a:gd name="connsiteY841" fmla="*/ 826703 h 6858000"/>
              <a:gd name="connsiteX842" fmla="*/ 6058717 w 7467600"/>
              <a:gd name="connsiteY842" fmla="*/ 865992 h 6858000"/>
              <a:gd name="connsiteX843" fmla="*/ 4974153 w 7467600"/>
              <a:gd name="connsiteY843" fmla="*/ 1045456 h 6858000"/>
              <a:gd name="connsiteX844" fmla="*/ 5627835 w 7467600"/>
              <a:gd name="connsiteY844" fmla="*/ 1472077 h 6858000"/>
              <a:gd name="connsiteX845" fmla="*/ 5629817 w 7467600"/>
              <a:gd name="connsiteY845" fmla="*/ 1471412 h 6858000"/>
              <a:gd name="connsiteX846" fmla="*/ 5634124 w 7467600"/>
              <a:gd name="connsiteY846" fmla="*/ 1470572 h 6858000"/>
              <a:gd name="connsiteX847" fmla="*/ 5755832 w 7467600"/>
              <a:gd name="connsiteY847" fmla="*/ 1383886 h 6858000"/>
              <a:gd name="connsiteX848" fmla="*/ 6014186 w 7467600"/>
              <a:gd name="connsiteY848" fmla="*/ 1279799 h 6858000"/>
              <a:gd name="connsiteX849" fmla="*/ 6901619 w 7467600"/>
              <a:gd name="connsiteY849" fmla="*/ 1047874 h 6858000"/>
              <a:gd name="connsiteX850" fmla="*/ 6931566 w 7467600"/>
              <a:gd name="connsiteY850" fmla="*/ 1062034 h 6858000"/>
              <a:gd name="connsiteX851" fmla="*/ 5790982 w 7467600"/>
              <a:gd name="connsiteY851" fmla="*/ 1561380 h 6858000"/>
              <a:gd name="connsiteX852" fmla="*/ 6188971 w 7467600"/>
              <a:gd name="connsiteY852" fmla="*/ 1755168 h 6858000"/>
              <a:gd name="connsiteX853" fmla="*/ 6202446 w 7467600"/>
              <a:gd name="connsiteY853" fmla="*/ 1752268 h 6858000"/>
              <a:gd name="connsiteX854" fmla="*/ 7179560 w 7467600"/>
              <a:gd name="connsiteY854" fmla="*/ 1467551 h 6858000"/>
              <a:gd name="connsiteX855" fmla="*/ 7158730 w 7467600"/>
              <a:gd name="connsiteY855" fmla="*/ 1507835 h 6858000"/>
              <a:gd name="connsiteX856" fmla="*/ 6326959 w 7467600"/>
              <a:gd name="connsiteY856" fmla="*/ 1817686 h 6858000"/>
              <a:gd name="connsiteX857" fmla="*/ 6537433 w 7467600"/>
              <a:gd name="connsiteY857" fmla="*/ 1907790 h 6858000"/>
              <a:gd name="connsiteX858" fmla="*/ 6550221 w 7467600"/>
              <a:gd name="connsiteY858" fmla="*/ 1910729 h 6858000"/>
              <a:gd name="connsiteX859" fmla="*/ 6964438 w 7467600"/>
              <a:gd name="connsiteY859" fmla="*/ 2209505 h 6858000"/>
              <a:gd name="connsiteX860" fmla="*/ 7367862 w 7467600"/>
              <a:gd name="connsiteY860" fmla="*/ 2806833 h 6858000"/>
              <a:gd name="connsiteX861" fmla="*/ 7364329 w 7467600"/>
              <a:gd name="connsiteY861" fmla="*/ 2826907 h 6858000"/>
              <a:gd name="connsiteX862" fmla="*/ 7290545 w 7467600"/>
              <a:gd name="connsiteY862" fmla="*/ 2850663 h 6858000"/>
              <a:gd name="connsiteX863" fmla="*/ 6472036 w 7467600"/>
              <a:gd name="connsiteY863" fmla="*/ 1959003 h 6858000"/>
              <a:gd name="connsiteX864" fmla="*/ 5792897 w 7467600"/>
              <a:gd name="connsiteY864" fmla="*/ 1647747 h 6858000"/>
              <a:gd name="connsiteX865" fmla="*/ 5842751 w 7467600"/>
              <a:gd name="connsiteY865" fmla="*/ 1816112 h 6858000"/>
              <a:gd name="connsiteX866" fmla="*/ 5847424 w 7467600"/>
              <a:gd name="connsiteY866" fmla="*/ 1815776 h 6858000"/>
              <a:gd name="connsiteX867" fmla="*/ 6399821 w 7467600"/>
              <a:gd name="connsiteY867" fmla="*/ 2344799 h 6858000"/>
              <a:gd name="connsiteX868" fmla="*/ 6323232 w 7467600"/>
              <a:gd name="connsiteY868" fmla="*/ 2389634 h 6858000"/>
              <a:gd name="connsiteX869" fmla="*/ 5942958 w 7467600"/>
              <a:gd name="connsiteY869" fmla="*/ 2077708 h 6858000"/>
              <a:gd name="connsiteX870" fmla="*/ 5921559 w 7467600"/>
              <a:gd name="connsiteY870" fmla="*/ 2378596 h 6858000"/>
              <a:gd name="connsiteX871" fmla="*/ 5817651 w 7467600"/>
              <a:gd name="connsiteY871" fmla="*/ 3023919 h 6858000"/>
              <a:gd name="connsiteX872" fmla="*/ 5729634 w 7467600"/>
              <a:gd name="connsiteY872" fmla="*/ 3051849 h 6858000"/>
              <a:gd name="connsiteX873" fmla="*/ 5611018 w 7467600"/>
              <a:gd name="connsiteY873" fmla="*/ 2316769 h 6858000"/>
              <a:gd name="connsiteX874" fmla="*/ 5687608 w 7467600"/>
              <a:gd name="connsiteY874" fmla="*/ 2039972 h 6858000"/>
              <a:gd name="connsiteX875" fmla="*/ 5657554 w 7467600"/>
              <a:gd name="connsiteY875" fmla="*/ 1576445 h 6858000"/>
              <a:gd name="connsiteX876" fmla="*/ 5150475 w 7467600"/>
              <a:gd name="connsiteY876" fmla="*/ 1274012 h 6858000"/>
              <a:gd name="connsiteX877" fmla="*/ 5349142 w 7467600"/>
              <a:gd name="connsiteY877" fmla="*/ 2204405 h 6858000"/>
              <a:gd name="connsiteX878" fmla="*/ 5262214 w 7467600"/>
              <a:gd name="connsiteY878" fmla="*/ 2233836 h 6858000"/>
              <a:gd name="connsiteX879" fmla="*/ 4981539 w 7467600"/>
              <a:gd name="connsiteY879" fmla="*/ 1542201 h 6858000"/>
              <a:gd name="connsiteX880" fmla="*/ 4958461 w 7467600"/>
              <a:gd name="connsiteY880" fmla="*/ 1136957 h 6858000"/>
              <a:gd name="connsiteX881" fmla="*/ 4655015 w 7467600"/>
              <a:gd name="connsiteY881" fmla="*/ 891426 h 6858000"/>
              <a:gd name="connsiteX882" fmla="*/ 4348002 w 7467600"/>
              <a:gd name="connsiteY882" fmla="*/ 2205895 h 6858000"/>
              <a:gd name="connsiteX883" fmla="*/ 4262250 w 7467600"/>
              <a:gd name="connsiteY883" fmla="*/ 2219972 h 6858000"/>
              <a:gd name="connsiteX884" fmla="*/ 4550611 w 7467600"/>
              <a:gd name="connsiteY884" fmla="*/ 817540 h 6858000"/>
              <a:gd name="connsiteX885" fmla="*/ 4564418 w 7467600"/>
              <a:gd name="connsiteY885" fmla="*/ 808293 h 6858000"/>
              <a:gd name="connsiteX886" fmla="*/ 4266388 w 7467600"/>
              <a:gd name="connsiteY886" fmla="*/ 500083 h 6858000"/>
              <a:gd name="connsiteX887" fmla="*/ 4032842 w 7467600"/>
              <a:gd name="connsiteY887" fmla="*/ 211809 h 6858000"/>
              <a:gd name="connsiteX888" fmla="*/ 3882765 w 7467600"/>
              <a:gd name="connsiteY888" fmla="*/ 0 h 6858000"/>
              <a:gd name="connsiteX889" fmla="*/ 3721337 w 7467600"/>
              <a:gd name="connsiteY889" fmla="*/ 0 h 6858000"/>
              <a:gd name="connsiteX890" fmla="*/ 3797544 w 7467600"/>
              <a:gd name="connsiteY890" fmla="*/ 0 h 6858000"/>
              <a:gd name="connsiteX891" fmla="*/ 3775734 w 7467600"/>
              <a:gd name="connsiteY891" fmla="*/ 95131 h 6858000"/>
              <a:gd name="connsiteX892" fmla="*/ 3724807 w 7467600"/>
              <a:gd name="connsiteY892" fmla="*/ 272257 h 6858000"/>
              <a:gd name="connsiteX893" fmla="*/ 3726844 w 7467600"/>
              <a:gd name="connsiteY893" fmla="*/ 282988 h 6858000"/>
              <a:gd name="connsiteX894" fmla="*/ 3742664 w 7467600"/>
              <a:gd name="connsiteY894" fmla="*/ 279918 h 6858000"/>
              <a:gd name="connsiteX895" fmla="*/ 4103910 w 7467600"/>
              <a:gd name="connsiteY895" fmla="*/ 1161917 h 6858000"/>
              <a:gd name="connsiteX896" fmla="*/ 4020269 w 7467600"/>
              <a:gd name="connsiteY896" fmla="*/ 1200406 h 6858000"/>
              <a:gd name="connsiteX897" fmla="*/ 3674882 w 7467600"/>
              <a:gd name="connsiteY897" fmla="*/ 488524 h 6858000"/>
              <a:gd name="connsiteX898" fmla="*/ 3132682 w 7467600"/>
              <a:gd name="connsiteY898" fmla="*/ 1072284 h 6858000"/>
              <a:gd name="connsiteX899" fmla="*/ 2716346 w 7467600"/>
              <a:gd name="connsiteY899" fmla="*/ 1276376 h 6858000"/>
              <a:gd name="connsiteX900" fmla="*/ 2716772 w 7467600"/>
              <a:gd name="connsiteY900" fmla="*/ 1255462 h 6858000"/>
              <a:gd name="connsiteX901" fmla="*/ 3471096 w 7467600"/>
              <a:gd name="connsiteY901" fmla="*/ 437072 h 6858000"/>
              <a:gd name="connsiteX902" fmla="*/ 3639057 w 7467600"/>
              <a:gd name="connsiteY902" fmla="*/ 286334 h 6858000"/>
              <a:gd name="connsiteX903" fmla="*/ 3640309 w 7467600"/>
              <a:gd name="connsiteY903" fmla="*/ 284664 h 6858000"/>
              <a:gd name="connsiteX904" fmla="*/ 3646022 w 7467600"/>
              <a:gd name="connsiteY904" fmla="*/ 276711 h 6858000"/>
              <a:gd name="connsiteX905" fmla="*/ 3707943 w 7467600"/>
              <a:gd name="connsiteY905" fmla="*/ 65958 h 6858000"/>
              <a:gd name="connsiteX906" fmla="*/ 3721337 w 7467600"/>
              <a:gd name="connsiteY906" fmla="*/ 0 h 6858000"/>
              <a:gd name="connsiteX907" fmla="*/ 2867960 w 7467600"/>
              <a:gd name="connsiteY907" fmla="*/ 0 h 6858000"/>
              <a:gd name="connsiteX908" fmla="*/ 2926351 w 7467600"/>
              <a:gd name="connsiteY908" fmla="*/ 0 h 6858000"/>
              <a:gd name="connsiteX909" fmla="*/ 2902823 w 7467600"/>
              <a:gd name="connsiteY909" fmla="*/ 262929 h 6858000"/>
              <a:gd name="connsiteX910" fmla="*/ 2940663 w 7467600"/>
              <a:gd name="connsiteY910" fmla="*/ 140884 h 6858000"/>
              <a:gd name="connsiteX911" fmla="*/ 2947039 w 7467600"/>
              <a:gd name="connsiteY911" fmla="*/ 122524 h 6858000"/>
              <a:gd name="connsiteX912" fmla="*/ 2984316 w 7467600"/>
              <a:gd name="connsiteY912" fmla="*/ 0 h 6858000"/>
              <a:gd name="connsiteX913" fmla="*/ 3016114 w 7467600"/>
              <a:gd name="connsiteY913" fmla="*/ 0 h 6858000"/>
              <a:gd name="connsiteX914" fmla="*/ 2979949 w 7467600"/>
              <a:gd name="connsiteY914" fmla="*/ 119274 h 6858000"/>
              <a:gd name="connsiteX915" fmla="*/ 3023879 w 7467600"/>
              <a:gd name="connsiteY915" fmla="*/ 0 h 6858000"/>
              <a:gd name="connsiteX916" fmla="*/ 3105400 w 7467600"/>
              <a:gd name="connsiteY916" fmla="*/ 0 h 6858000"/>
              <a:gd name="connsiteX917" fmla="*/ 3094669 w 7467600"/>
              <a:gd name="connsiteY917" fmla="*/ 30308 h 6858000"/>
              <a:gd name="connsiteX918" fmla="*/ 2901945 w 7467600"/>
              <a:gd name="connsiteY918" fmla="*/ 466538 h 6858000"/>
              <a:gd name="connsiteX919" fmla="*/ 2815209 w 7467600"/>
              <a:gd name="connsiteY919" fmla="*/ 497361 h 6858000"/>
              <a:gd name="connsiteX920" fmla="*/ 2844845 w 7467600"/>
              <a:gd name="connsiteY920" fmla="*/ 127638 h 6858000"/>
              <a:gd name="connsiteX921" fmla="*/ 2867960 w 7467600"/>
              <a:gd name="connsiteY921" fmla="*/ 0 h 6858000"/>
              <a:gd name="connsiteX922" fmla="*/ 1057230 w 7467600"/>
              <a:gd name="connsiteY922" fmla="*/ 0 h 6858000"/>
              <a:gd name="connsiteX923" fmla="*/ 1111003 w 7467600"/>
              <a:gd name="connsiteY923" fmla="*/ 0 h 6858000"/>
              <a:gd name="connsiteX924" fmla="*/ 1125553 w 7467600"/>
              <a:gd name="connsiteY924" fmla="*/ 52588 h 6858000"/>
              <a:gd name="connsiteX925" fmla="*/ 1304276 w 7467600"/>
              <a:gd name="connsiteY925" fmla="*/ 476275 h 6858000"/>
              <a:gd name="connsiteX926" fmla="*/ 1492066 w 7467600"/>
              <a:gd name="connsiteY926" fmla="*/ 886333 h 6858000"/>
              <a:gd name="connsiteX927" fmla="*/ 1423698 w 7467600"/>
              <a:gd name="connsiteY927" fmla="*/ 710817 h 6858000"/>
              <a:gd name="connsiteX928" fmla="*/ 1357609 w 7467600"/>
              <a:gd name="connsiteY928" fmla="*/ 532892 h 6858000"/>
              <a:gd name="connsiteX929" fmla="*/ 1309550 w 7467600"/>
              <a:gd name="connsiteY929" fmla="*/ 374031 h 6858000"/>
              <a:gd name="connsiteX930" fmla="*/ 1193673 w 7467600"/>
              <a:gd name="connsiteY930" fmla="*/ 49533 h 6858000"/>
              <a:gd name="connsiteX931" fmla="*/ 1164391 w 7467600"/>
              <a:gd name="connsiteY931" fmla="*/ 0 h 6858000"/>
              <a:gd name="connsiteX932" fmla="*/ 1200666 w 7467600"/>
              <a:gd name="connsiteY932" fmla="*/ 0 h 6858000"/>
              <a:gd name="connsiteX933" fmla="*/ 1223408 w 7467600"/>
              <a:gd name="connsiteY933" fmla="*/ 38996 h 6858000"/>
              <a:gd name="connsiteX934" fmla="*/ 1339635 w 7467600"/>
              <a:gd name="connsiteY934" fmla="*/ 365517 h 6858000"/>
              <a:gd name="connsiteX935" fmla="*/ 1387469 w 7467600"/>
              <a:gd name="connsiteY935" fmla="*/ 523079 h 6858000"/>
              <a:gd name="connsiteX936" fmla="*/ 1452685 w 7467600"/>
              <a:gd name="connsiteY936" fmla="*/ 699806 h 6858000"/>
              <a:gd name="connsiteX937" fmla="*/ 1492092 w 7467600"/>
              <a:gd name="connsiteY937" fmla="*/ 800424 h 6858000"/>
              <a:gd name="connsiteX938" fmla="*/ 1455302 w 7467600"/>
              <a:gd name="connsiteY938" fmla="*/ 632913 h 6858000"/>
              <a:gd name="connsiteX939" fmla="*/ 1222336 w 7467600"/>
              <a:gd name="connsiteY939" fmla="*/ 9480 h 6858000"/>
              <a:gd name="connsiteX940" fmla="*/ 1214634 w 7467600"/>
              <a:gd name="connsiteY940" fmla="*/ 0 h 6858000"/>
              <a:gd name="connsiteX941" fmla="*/ 1289827 w 7467600"/>
              <a:gd name="connsiteY941" fmla="*/ 0 h 6858000"/>
              <a:gd name="connsiteX942" fmla="*/ 1321076 w 7467600"/>
              <a:gd name="connsiteY942" fmla="*/ 59722 h 6858000"/>
              <a:gd name="connsiteX943" fmla="*/ 1512579 w 7467600"/>
              <a:gd name="connsiteY943" fmla="*/ 626441 h 6858000"/>
              <a:gd name="connsiteX944" fmla="*/ 1506076 w 7467600"/>
              <a:gd name="connsiteY944" fmla="*/ 1089289 h 6858000"/>
              <a:gd name="connsiteX945" fmla="*/ 1486346 w 7467600"/>
              <a:gd name="connsiteY945" fmla="*/ 1079919 h 6858000"/>
              <a:gd name="connsiteX946" fmla="*/ 1070511 w 7467600"/>
              <a:gd name="connsiteY946" fmla="*/ 48609 h 6858000"/>
              <a:gd name="connsiteX947" fmla="*/ 1057230 w 7467600"/>
              <a:gd name="connsiteY947" fmla="*/ 0 h 6858000"/>
              <a:gd name="connsiteX948" fmla="*/ 43151 w 7467600"/>
              <a:gd name="connsiteY948" fmla="*/ 0 h 6858000"/>
              <a:gd name="connsiteX949" fmla="*/ 95283 w 7467600"/>
              <a:gd name="connsiteY949" fmla="*/ 0 h 6858000"/>
              <a:gd name="connsiteX950" fmla="*/ 300708 w 7467600"/>
              <a:gd name="connsiteY950" fmla="*/ 154571 h 6858000"/>
              <a:gd name="connsiteX951" fmla="*/ 530414 w 7467600"/>
              <a:gd name="connsiteY951" fmla="*/ 354673 h 6858000"/>
              <a:gd name="connsiteX952" fmla="*/ 333785 w 7467600"/>
              <a:gd name="connsiteY952" fmla="*/ 161564 h 6858000"/>
              <a:gd name="connsiteX953" fmla="*/ 147005 w 7467600"/>
              <a:gd name="connsiteY953" fmla="*/ 0 h 6858000"/>
              <a:gd name="connsiteX954" fmla="*/ 272509 w 7467600"/>
              <a:gd name="connsiteY954" fmla="*/ 0 h 6858000"/>
              <a:gd name="connsiteX955" fmla="*/ 326276 w 7467600"/>
              <a:gd name="connsiteY955" fmla="*/ 45847 h 6858000"/>
              <a:gd name="connsiteX956" fmla="*/ 823759 w 7467600"/>
              <a:gd name="connsiteY956" fmla="*/ 574145 h 6858000"/>
              <a:gd name="connsiteX957" fmla="*/ 811254 w 7467600"/>
              <a:gd name="connsiteY957" fmla="*/ 665546 h 6858000"/>
              <a:gd name="connsiteX958" fmla="*/ 154042 w 7467600"/>
              <a:gd name="connsiteY958" fmla="*/ 261522 h 6858000"/>
              <a:gd name="connsiteX959" fmla="*/ 13550 w 7467600"/>
              <a:gd name="connsiteY959" fmla="*/ 158423 h 6858000"/>
              <a:gd name="connsiteX960" fmla="*/ 0 w 7467600"/>
              <a:gd name="connsiteY960" fmla="*/ 146618 h 6858000"/>
              <a:gd name="connsiteX961" fmla="*/ 0 w 7467600"/>
              <a:gd name="connsiteY961" fmla="*/ 59161 h 6858000"/>
              <a:gd name="connsiteX962" fmla="*/ 45427 w 7467600"/>
              <a:gd name="connsiteY962" fmla="*/ 101078 h 6858000"/>
              <a:gd name="connsiteX963" fmla="*/ 630103 w 7467600"/>
              <a:gd name="connsiteY963" fmla="*/ 485885 h 6858000"/>
              <a:gd name="connsiteX964" fmla="*/ 532040 w 7467600"/>
              <a:gd name="connsiteY964" fmla="*/ 399359 h 6858000"/>
              <a:gd name="connsiteX965" fmla="*/ 517618 w 7467600"/>
              <a:gd name="connsiteY965" fmla="*/ 385726 h 6858000"/>
              <a:gd name="connsiteX966" fmla="*/ 285074 w 7467600"/>
              <a:gd name="connsiteY966" fmla="*/ 182755 h 6858000"/>
              <a:gd name="connsiteX967" fmla="*/ 43151 w 7467600"/>
              <a:gd name="connsiteY96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467600 w 7467600"/>
              <a:gd name="connsiteY77" fmla="*/ 6012219 h 6858000"/>
              <a:gd name="connsiteX78" fmla="*/ 7356878 w 7467600"/>
              <a:gd name="connsiteY78" fmla="*/ 5981332 h 6858000"/>
              <a:gd name="connsiteX79" fmla="*/ 7467600 w 7467600"/>
              <a:gd name="connsiteY79" fmla="*/ 6117703 h 6858000"/>
              <a:gd name="connsiteX80" fmla="*/ 7467600 w 7467600"/>
              <a:gd name="connsiteY80" fmla="*/ 6163634 h 6858000"/>
              <a:gd name="connsiteX81" fmla="*/ 7403637 w 7467600"/>
              <a:gd name="connsiteY81" fmla="*/ 6083957 h 6858000"/>
              <a:gd name="connsiteX82" fmla="*/ 7254615 w 7467600"/>
              <a:gd name="connsiteY82" fmla="*/ 5911918 h 6858000"/>
              <a:gd name="connsiteX83" fmla="*/ 7312589 w 7467600"/>
              <a:gd name="connsiteY83" fmla="*/ 5982309 h 6858000"/>
              <a:gd name="connsiteX84" fmla="*/ 7448321 w 7467600"/>
              <a:gd name="connsiteY84" fmla="*/ 6190991 h 6858000"/>
              <a:gd name="connsiteX85" fmla="*/ 7467600 w 7467600"/>
              <a:gd name="connsiteY85" fmla="*/ 6221686 h 6858000"/>
              <a:gd name="connsiteX86" fmla="*/ 7467600 w 7467600"/>
              <a:gd name="connsiteY86" fmla="*/ 6334256 h 6858000"/>
              <a:gd name="connsiteX87" fmla="*/ 7454976 w 7467600"/>
              <a:gd name="connsiteY87" fmla="*/ 6318297 h 6858000"/>
              <a:gd name="connsiteX88" fmla="*/ 1456157 w 7467600"/>
              <a:gd name="connsiteY88" fmla="*/ 5371404 h 6858000"/>
              <a:gd name="connsiteX89" fmla="*/ 1244432 w 7467600"/>
              <a:gd name="connsiteY89" fmla="*/ 5385601 h 6858000"/>
              <a:gd name="connsiteX90" fmla="*/ 973990 w 7467600"/>
              <a:gd name="connsiteY90" fmla="*/ 5424940 h 6858000"/>
              <a:gd name="connsiteX91" fmla="*/ 1103809 w 7467600"/>
              <a:gd name="connsiteY91" fmla="*/ 5433720 h 6858000"/>
              <a:gd name="connsiteX92" fmla="*/ 1123454 w 7467600"/>
              <a:gd name="connsiteY92" fmla="*/ 5435727 h 6858000"/>
              <a:gd name="connsiteX93" fmla="*/ 1737017 w 7467600"/>
              <a:gd name="connsiteY93" fmla="*/ 5452183 h 6858000"/>
              <a:gd name="connsiteX94" fmla="*/ 1824397 w 7467600"/>
              <a:gd name="connsiteY94" fmla="*/ 5447757 h 6858000"/>
              <a:gd name="connsiteX95" fmla="*/ 2070059 w 7467600"/>
              <a:gd name="connsiteY95" fmla="*/ 5441660 h 6858000"/>
              <a:gd name="connsiteX96" fmla="*/ 1456157 w 7467600"/>
              <a:gd name="connsiteY96" fmla="*/ 5371404 h 6858000"/>
              <a:gd name="connsiteX97" fmla="*/ 4988186 w 7467600"/>
              <a:gd name="connsiteY97" fmla="*/ 5216467 h 6858000"/>
              <a:gd name="connsiteX98" fmla="*/ 4777334 w 7467600"/>
              <a:gd name="connsiteY98" fmla="*/ 5406072 h 6858000"/>
              <a:gd name="connsiteX99" fmla="*/ 4718341 w 7467600"/>
              <a:gd name="connsiteY99" fmla="*/ 5468043 h 6858000"/>
              <a:gd name="connsiteX100" fmla="*/ 4604655 w 7467600"/>
              <a:gd name="connsiteY100" fmla="*/ 5583434 h 6858000"/>
              <a:gd name="connsiteX101" fmla="*/ 4565074 w 7467600"/>
              <a:gd name="connsiteY101" fmla="*/ 5618550 h 6858000"/>
              <a:gd name="connsiteX102" fmla="*/ 4988186 w 7467600"/>
              <a:gd name="connsiteY102" fmla="*/ 5216467 h 6858000"/>
              <a:gd name="connsiteX103" fmla="*/ 4978032 w 7467600"/>
              <a:gd name="connsiteY103" fmla="*/ 5183809 h 6858000"/>
              <a:gd name="connsiteX104" fmla="*/ 4463413 w 7467600"/>
              <a:gd name="connsiteY104" fmla="*/ 5615162 h 6858000"/>
              <a:gd name="connsiteX105" fmla="*/ 4358134 w 7467600"/>
              <a:gd name="connsiteY105" fmla="*/ 5742791 h 6858000"/>
              <a:gd name="connsiteX106" fmla="*/ 4376219 w 7467600"/>
              <a:gd name="connsiteY106" fmla="*/ 5729027 h 6858000"/>
              <a:gd name="connsiteX107" fmla="*/ 4582340 w 7467600"/>
              <a:gd name="connsiteY107" fmla="*/ 5561037 h 6858000"/>
              <a:gd name="connsiteX108" fmla="*/ 4694684 w 7467600"/>
              <a:gd name="connsiteY108" fmla="*/ 5447098 h 6858000"/>
              <a:gd name="connsiteX109" fmla="*/ 4754123 w 7467600"/>
              <a:gd name="connsiteY109" fmla="*/ 5384643 h 6858000"/>
              <a:gd name="connsiteX110" fmla="*/ 4978032 w 7467600"/>
              <a:gd name="connsiteY110" fmla="*/ 5183809 h 6858000"/>
              <a:gd name="connsiteX111" fmla="*/ 1903353 w 7467600"/>
              <a:gd name="connsiteY111" fmla="*/ 5044827 h 6858000"/>
              <a:gd name="connsiteX112" fmla="*/ 1936931 w 7467600"/>
              <a:gd name="connsiteY112" fmla="*/ 5093954 h 6858000"/>
              <a:gd name="connsiteX113" fmla="*/ 2195868 w 7467600"/>
              <a:gd name="connsiteY113" fmla="*/ 5396574 h 6858000"/>
              <a:gd name="connsiteX114" fmla="*/ 2088852 w 7467600"/>
              <a:gd name="connsiteY114" fmla="*/ 5166123 h 6858000"/>
              <a:gd name="connsiteX115" fmla="*/ 1958241 w 7467600"/>
              <a:gd name="connsiteY115" fmla="*/ 5067955 h 6858000"/>
              <a:gd name="connsiteX116" fmla="*/ 1903353 w 7467600"/>
              <a:gd name="connsiteY116" fmla="*/ 5044827 h 6858000"/>
              <a:gd name="connsiteX117" fmla="*/ 1979378 w 7467600"/>
              <a:gd name="connsiteY117" fmla="*/ 4769504 h 6858000"/>
              <a:gd name="connsiteX118" fmla="*/ 2882120 w 7467600"/>
              <a:gd name="connsiteY118" fmla="*/ 5064547 h 6858000"/>
              <a:gd name="connsiteX119" fmla="*/ 2793103 w 7467600"/>
              <a:gd name="connsiteY119" fmla="*/ 5039699 h 6858000"/>
              <a:gd name="connsiteX120" fmla="*/ 2770041 w 7467600"/>
              <a:gd name="connsiteY120" fmla="*/ 5033634 h 6858000"/>
              <a:gd name="connsiteX121" fmla="*/ 1979378 w 7467600"/>
              <a:gd name="connsiteY121" fmla="*/ 4769504 h 6858000"/>
              <a:gd name="connsiteX122" fmla="*/ 1927410 w 7467600"/>
              <a:gd name="connsiteY122" fmla="*/ 4716164 h 6858000"/>
              <a:gd name="connsiteX123" fmla="*/ 1959587 w 7467600"/>
              <a:gd name="connsiteY123" fmla="*/ 4728849 h 6858000"/>
              <a:gd name="connsiteX124" fmla="*/ 2777707 w 7467600"/>
              <a:gd name="connsiteY124" fmla="*/ 5003991 h 6858000"/>
              <a:gd name="connsiteX125" fmla="*/ 2800768 w 7467600"/>
              <a:gd name="connsiteY125" fmla="*/ 5010056 h 6858000"/>
              <a:gd name="connsiteX126" fmla="*/ 2879408 w 7467600"/>
              <a:gd name="connsiteY126" fmla="*/ 5031590 h 6858000"/>
              <a:gd name="connsiteX127" fmla="*/ 2862295 w 7467600"/>
              <a:gd name="connsiteY127" fmla="*/ 5022958 h 6858000"/>
              <a:gd name="connsiteX128" fmla="*/ 2813343 w 7467600"/>
              <a:gd name="connsiteY128" fmla="*/ 4998369 h 6858000"/>
              <a:gd name="connsiteX129" fmla="*/ 2646245 w 7467600"/>
              <a:gd name="connsiteY129" fmla="*/ 4930999 h 6858000"/>
              <a:gd name="connsiteX130" fmla="*/ 1999243 w 7467600"/>
              <a:gd name="connsiteY130" fmla="*/ 4730524 h 6858000"/>
              <a:gd name="connsiteX131" fmla="*/ 1979527 w 7467600"/>
              <a:gd name="connsiteY131" fmla="*/ 4726651 h 6858000"/>
              <a:gd name="connsiteX132" fmla="*/ 1927410 w 7467600"/>
              <a:gd name="connsiteY132" fmla="*/ 4716164 h 6858000"/>
              <a:gd name="connsiteX133" fmla="*/ 1997014 w 7467600"/>
              <a:gd name="connsiteY133" fmla="*/ 4698007 h 6858000"/>
              <a:gd name="connsiteX134" fmla="*/ 2005458 w 7467600"/>
              <a:gd name="connsiteY134" fmla="*/ 4699540 h 6858000"/>
              <a:gd name="connsiteX135" fmla="*/ 2657186 w 7467600"/>
              <a:gd name="connsiteY135" fmla="*/ 4901687 h 6858000"/>
              <a:gd name="connsiteX136" fmla="*/ 2826662 w 7467600"/>
              <a:gd name="connsiteY136" fmla="*/ 4970362 h 6858000"/>
              <a:gd name="connsiteX137" fmla="*/ 2876100 w 7467600"/>
              <a:gd name="connsiteY137" fmla="*/ 4995397 h 6858000"/>
              <a:gd name="connsiteX138" fmla="*/ 3042600 w 7467600"/>
              <a:gd name="connsiteY138" fmla="*/ 5059532 h 6858000"/>
              <a:gd name="connsiteX139" fmla="*/ 1997014 w 7467600"/>
              <a:gd name="connsiteY139" fmla="*/ 4698007 h 6858000"/>
              <a:gd name="connsiteX140" fmla="*/ 2305292 w 7467600"/>
              <a:gd name="connsiteY140" fmla="*/ 4219492 h 6858000"/>
              <a:gd name="connsiteX141" fmla="*/ 3360922 w 7467600"/>
              <a:gd name="connsiteY141" fmla="*/ 4529373 h 6858000"/>
              <a:gd name="connsiteX142" fmla="*/ 3492420 w 7467600"/>
              <a:gd name="connsiteY142" fmla="*/ 4510145 h 6858000"/>
              <a:gd name="connsiteX143" fmla="*/ 3364086 w 7467600"/>
              <a:gd name="connsiteY143" fmla="*/ 4480340 h 6858000"/>
              <a:gd name="connsiteX144" fmla="*/ 3225818 w 7467600"/>
              <a:gd name="connsiteY144" fmla="*/ 4411822 h 6858000"/>
              <a:gd name="connsiteX145" fmla="*/ 3129696 w 7467600"/>
              <a:gd name="connsiteY145" fmla="*/ 4360704 h 6858000"/>
              <a:gd name="connsiteX146" fmla="*/ 2814545 w 7467600"/>
              <a:gd name="connsiteY146" fmla="*/ 4282955 h 6858000"/>
              <a:gd name="connsiteX147" fmla="*/ 2305292 w 7467600"/>
              <a:gd name="connsiteY147" fmla="*/ 4219492 h 6858000"/>
              <a:gd name="connsiteX148" fmla="*/ 2626982 w 7467600"/>
              <a:gd name="connsiteY148" fmla="*/ 4206450 h 6858000"/>
              <a:gd name="connsiteX149" fmla="*/ 2490617 w 7467600"/>
              <a:gd name="connsiteY149" fmla="*/ 4206951 h 6858000"/>
              <a:gd name="connsiteX150" fmla="*/ 2819869 w 7467600"/>
              <a:gd name="connsiteY150" fmla="*/ 4252936 h 6858000"/>
              <a:gd name="connsiteX151" fmla="*/ 3143018 w 7467600"/>
              <a:gd name="connsiteY151" fmla="*/ 4332698 h 6858000"/>
              <a:gd name="connsiteX152" fmla="*/ 3241520 w 7467600"/>
              <a:gd name="connsiteY152" fmla="*/ 4385112 h 6858000"/>
              <a:gd name="connsiteX153" fmla="*/ 3374575 w 7467600"/>
              <a:gd name="connsiteY153" fmla="*/ 4451517 h 6858000"/>
              <a:gd name="connsiteX154" fmla="*/ 3505221 w 7467600"/>
              <a:gd name="connsiteY154" fmla="*/ 4480757 h 6858000"/>
              <a:gd name="connsiteX155" fmla="*/ 2626982 w 7467600"/>
              <a:gd name="connsiteY155" fmla="*/ 4206450 h 6858000"/>
              <a:gd name="connsiteX156" fmla="*/ 1310106 w 7467600"/>
              <a:gd name="connsiteY156" fmla="*/ 3943217 h 6858000"/>
              <a:gd name="connsiteX157" fmla="*/ 854994 w 7467600"/>
              <a:gd name="connsiteY157" fmla="*/ 4399136 h 6858000"/>
              <a:gd name="connsiteX158" fmla="*/ 742462 w 7467600"/>
              <a:gd name="connsiteY158" fmla="*/ 4594648 h 6858000"/>
              <a:gd name="connsiteX159" fmla="*/ 820602 w 7467600"/>
              <a:gd name="connsiteY159" fmla="*/ 4485915 h 6858000"/>
              <a:gd name="connsiteX160" fmla="*/ 878295 w 7467600"/>
              <a:gd name="connsiteY160" fmla="*/ 4403594 h 6858000"/>
              <a:gd name="connsiteX161" fmla="*/ 1240607 w 7467600"/>
              <a:gd name="connsiteY161" fmla="*/ 4010401 h 6858000"/>
              <a:gd name="connsiteX162" fmla="*/ 1310106 w 7467600"/>
              <a:gd name="connsiteY162" fmla="*/ 3943217 h 6858000"/>
              <a:gd name="connsiteX163" fmla="*/ 1423113 w 7467600"/>
              <a:gd name="connsiteY163" fmla="*/ 3874565 h 6858000"/>
              <a:gd name="connsiteX164" fmla="*/ 1260565 w 7467600"/>
              <a:gd name="connsiteY164" fmla="*/ 4031982 h 6858000"/>
              <a:gd name="connsiteX165" fmla="*/ 901900 w 7467600"/>
              <a:gd name="connsiteY165" fmla="*/ 4421236 h 6858000"/>
              <a:gd name="connsiteX166" fmla="*/ 845044 w 7467600"/>
              <a:gd name="connsiteY166" fmla="*/ 4502436 h 6858000"/>
              <a:gd name="connsiteX167" fmla="*/ 685926 w 7467600"/>
              <a:gd name="connsiteY167" fmla="*/ 4703069 h 6858000"/>
              <a:gd name="connsiteX168" fmla="*/ 684248 w 7467600"/>
              <a:gd name="connsiteY168" fmla="*/ 4706721 h 6858000"/>
              <a:gd name="connsiteX169" fmla="*/ 1423113 w 7467600"/>
              <a:gd name="connsiteY169" fmla="*/ 3874565 h 6858000"/>
              <a:gd name="connsiteX170" fmla="*/ 3316479 w 7467600"/>
              <a:gd name="connsiteY170" fmla="*/ 3872136 h 6858000"/>
              <a:gd name="connsiteX171" fmla="*/ 3546806 w 7467600"/>
              <a:gd name="connsiteY171" fmla="*/ 4356139 h 6858000"/>
              <a:gd name="connsiteX172" fmla="*/ 3364433 w 7467600"/>
              <a:gd name="connsiteY172" fmla="*/ 3953121 h 6858000"/>
              <a:gd name="connsiteX173" fmla="*/ 3316479 w 7467600"/>
              <a:gd name="connsiteY173" fmla="*/ 3872136 h 6858000"/>
              <a:gd name="connsiteX174" fmla="*/ 3291335 w 7467600"/>
              <a:gd name="connsiteY174" fmla="*/ 3767420 h 6858000"/>
              <a:gd name="connsiteX175" fmla="*/ 3390805 w 7467600"/>
              <a:gd name="connsiteY175" fmla="*/ 3937163 h 6858000"/>
              <a:gd name="connsiteX176" fmla="*/ 3579062 w 7467600"/>
              <a:gd name="connsiteY176" fmla="*/ 4359040 h 6858000"/>
              <a:gd name="connsiteX177" fmla="*/ 3467355 w 7467600"/>
              <a:gd name="connsiteY177" fmla="*/ 3988130 h 6858000"/>
              <a:gd name="connsiteX178" fmla="*/ 3310753 w 7467600"/>
              <a:gd name="connsiteY178" fmla="*/ 3787140 h 6858000"/>
              <a:gd name="connsiteX179" fmla="*/ 3291335 w 7467600"/>
              <a:gd name="connsiteY179" fmla="*/ 3767420 h 6858000"/>
              <a:gd name="connsiteX180" fmla="*/ 1635889 w 7467600"/>
              <a:gd name="connsiteY180" fmla="*/ 3709494 h 6858000"/>
              <a:gd name="connsiteX181" fmla="*/ 1634800 w 7467600"/>
              <a:gd name="connsiteY181" fmla="*/ 3731111 h 6858000"/>
              <a:gd name="connsiteX182" fmla="*/ 1635889 w 7467600"/>
              <a:gd name="connsiteY182" fmla="*/ 3709494 h 6858000"/>
              <a:gd name="connsiteX183" fmla="*/ 1510397 w 7467600"/>
              <a:gd name="connsiteY183" fmla="*/ 3684705 h 6858000"/>
              <a:gd name="connsiteX184" fmla="*/ 1146550 w 7467600"/>
              <a:gd name="connsiteY184" fmla="*/ 3802012 h 6858000"/>
              <a:gd name="connsiteX185" fmla="*/ 698834 w 7467600"/>
              <a:gd name="connsiteY185" fmla="*/ 3952272 h 6858000"/>
              <a:gd name="connsiteX186" fmla="*/ 34256 w 7467600"/>
              <a:gd name="connsiteY186" fmla="*/ 4347603 h 6858000"/>
              <a:gd name="connsiteX187" fmla="*/ 527241 w 7467600"/>
              <a:gd name="connsiteY187" fmla="*/ 4065078 h 6858000"/>
              <a:gd name="connsiteX188" fmla="*/ 1510397 w 7467600"/>
              <a:gd name="connsiteY188" fmla="*/ 3684705 h 6858000"/>
              <a:gd name="connsiteX189" fmla="*/ 1313114 w 7467600"/>
              <a:gd name="connsiteY189" fmla="*/ 3655216 h 6858000"/>
              <a:gd name="connsiteX190" fmla="*/ 1109304 w 7467600"/>
              <a:gd name="connsiteY190" fmla="*/ 3669030 h 6858000"/>
              <a:gd name="connsiteX191" fmla="*/ 8129 w 7467600"/>
              <a:gd name="connsiteY191" fmla="*/ 4330519 h 6858000"/>
              <a:gd name="connsiteX192" fmla="*/ 687572 w 7467600"/>
              <a:gd name="connsiteY192" fmla="*/ 3925629 h 6858000"/>
              <a:gd name="connsiteX193" fmla="*/ 1138365 w 7467600"/>
              <a:gd name="connsiteY193" fmla="*/ 3774515 h 6858000"/>
              <a:gd name="connsiteX194" fmla="*/ 1505579 w 7467600"/>
              <a:gd name="connsiteY194" fmla="*/ 3655526 h 6858000"/>
              <a:gd name="connsiteX195" fmla="*/ 1313114 w 7467600"/>
              <a:gd name="connsiteY195" fmla="*/ 3655216 h 6858000"/>
              <a:gd name="connsiteX196" fmla="*/ 3655073 w 7467600"/>
              <a:gd name="connsiteY196" fmla="*/ 3650884 h 6858000"/>
              <a:gd name="connsiteX197" fmla="*/ 3989938 w 7467600"/>
              <a:gd name="connsiteY197" fmla="*/ 3991685 h 6858000"/>
              <a:gd name="connsiteX198" fmla="*/ 4393907 w 7467600"/>
              <a:gd name="connsiteY198" fmla="*/ 4261258 h 6858000"/>
              <a:gd name="connsiteX199" fmla="*/ 4648051 w 7467600"/>
              <a:gd name="connsiteY199" fmla="*/ 4374051 h 6858000"/>
              <a:gd name="connsiteX200" fmla="*/ 4383389 w 7467600"/>
              <a:gd name="connsiteY200" fmla="*/ 4184369 h 6858000"/>
              <a:gd name="connsiteX201" fmla="*/ 4165508 w 7467600"/>
              <a:gd name="connsiteY201" fmla="*/ 4035196 h 6858000"/>
              <a:gd name="connsiteX202" fmla="*/ 4068162 w 7467600"/>
              <a:gd name="connsiteY202" fmla="*/ 3953394 h 6858000"/>
              <a:gd name="connsiteX203" fmla="*/ 3981416 w 7467600"/>
              <a:gd name="connsiteY203" fmla="*/ 3880482 h 6858000"/>
              <a:gd name="connsiteX204" fmla="*/ 3800147 w 7467600"/>
              <a:gd name="connsiteY204" fmla="*/ 3749872 h 6858000"/>
              <a:gd name="connsiteX205" fmla="*/ 3655073 w 7467600"/>
              <a:gd name="connsiteY205" fmla="*/ 3650884 h 6858000"/>
              <a:gd name="connsiteX206" fmla="*/ 3670252 w 7467600"/>
              <a:gd name="connsiteY206" fmla="*/ 3622798 h 6858000"/>
              <a:gd name="connsiteX207" fmla="*/ 3817258 w 7467600"/>
              <a:gd name="connsiteY207" fmla="*/ 3723577 h 6858000"/>
              <a:gd name="connsiteX208" fmla="*/ 4000461 w 7467600"/>
              <a:gd name="connsiteY208" fmla="*/ 3855966 h 6858000"/>
              <a:gd name="connsiteX209" fmla="*/ 4088180 w 7467600"/>
              <a:gd name="connsiteY209" fmla="*/ 3929774 h 6858000"/>
              <a:gd name="connsiteX210" fmla="*/ 4184555 w 7467600"/>
              <a:gd name="connsiteY210" fmla="*/ 4010683 h 6858000"/>
              <a:gd name="connsiteX211" fmla="*/ 4399563 w 7467600"/>
              <a:gd name="connsiteY211" fmla="*/ 4158106 h 6858000"/>
              <a:gd name="connsiteX212" fmla="*/ 4684469 w 7467600"/>
              <a:gd name="connsiteY212" fmla="*/ 4364680 h 6858000"/>
              <a:gd name="connsiteX213" fmla="*/ 4690271 w 7467600"/>
              <a:gd name="connsiteY213" fmla="*/ 4370034 h 6858000"/>
              <a:gd name="connsiteX214" fmla="*/ 4136093 w 7467600"/>
              <a:gd name="connsiteY214" fmla="*/ 3858466 h 6858000"/>
              <a:gd name="connsiteX215" fmla="*/ 3670252 w 7467600"/>
              <a:gd name="connsiteY215" fmla="*/ 3622798 h 6858000"/>
              <a:gd name="connsiteX216" fmla="*/ 4440129 w 7467600"/>
              <a:gd name="connsiteY216" fmla="*/ 3448571 h 6858000"/>
              <a:gd name="connsiteX217" fmla="*/ 4856525 w 7467600"/>
              <a:gd name="connsiteY217" fmla="*/ 3915351 h 6858000"/>
              <a:gd name="connsiteX218" fmla="*/ 5059055 w 7467600"/>
              <a:gd name="connsiteY218" fmla="*/ 4108918 h 6858000"/>
              <a:gd name="connsiteX219" fmla="*/ 5290070 w 7467600"/>
              <a:gd name="connsiteY219" fmla="*/ 4263619 h 6858000"/>
              <a:gd name="connsiteX220" fmla="*/ 4834991 w 7467600"/>
              <a:gd name="connsiteY220" fmla="*/ 3830985 h 6858000"/>
              <a:gd name="connsiteX221" fmla="*/ 4440129 w 7467600"/>
              <a:gd name="connsiteY221" fmla="*/ 3448571 h 6858000"/>
              <a:gd name="connsiteX222" fmla="*/ 4441737 w 7467600"/>
              <a:gd name="connsiteY222" fmla="*/ 3399734 h 6858000"/>
              <a:gd name="connsiteX223" fmla="*/ 4431236 w 7467600"/>
              <a:gd name="connsiteY223" fmla="*/ 3400954 h 6858000"/>
              <a:gd name="connsiteX224" fmla="*/ 4557150 w 7467600"/>
              <a:gd name="connsiteY224" fmla="*/ 3510023 h 6858000"/>
              <a:gd name="connsiteX225" fmla="*/ 4856936 w 7467600"/>
              <a:gd name="connsiteY225" fmla="*/ 3809146 h 6858000"/>
              <a:gd name="connsiteX226" fmla="*/ 5111996 w 7467600"/>
              <a:gd name="connsiteY226" fmla="*/ 4065759 h 6858000"/>
              <a:gd name="connsiteX227" fmla="*/ 5388878 w 7467600"/>
              <a:gd name="connsiteY227" fmla="*/ 4300185 h 6858000"/>
              <a:gd name="connsiteX228" fmla="*/ 5425556 w 7467600"/>
              <a:gd name="connsiteY228" fmla="*/ 4308967 h 6858000"/>
              <a:gd name="connsiteX229" fmla="*/ 4943646 w 7467600"/>
              <a:gd name="connsiteY229" fmla="*/ 3822916 h 6858000"/>
              <a:gd name="connsiteX230" fmla="*/ 4594837 w 7467600"/>
              <a:gd name="connsiteY230" fmla="*/ 3532274 h 6858000"/>
              <a:gd name="connsiteX231" fmla="*/ 4441737 w 7467600"/>
              <a:gd name="connsiteY231" fmla="*/ 3399734 h 6858000"/>
              <a:gd name="connsiteX232" fmla="*/ 5425834 w 7467600"/>
              <a:gd name="connsiteY232" fmla="*/ 3162785 h 6858000"/>
              <a:gd name="connsiteX233" fmla="*/ 5401644 w 7467600"/>
              <a:gd name="connsiteY233" fmla="*/ 3617847 h 6858000"/>
              <a:gd name="connsiteX234" fmla="*/ 5467256 w 7467600"/>
              <a:gd name="connsiteY234" fmla="*/ 4175494 h 6858000"/>
              <a:gd name="connsiteX235" fmla="*/ 5448069 w 7467600"/>
              <a:gd name="connsiteY235" fmla="*/ 3567554 h 6858000"/>
              <a:gd name="connsiteX236" fmla="*/ 5425834 w 7467600"/>
              <a:gd name="connsiteY236" fmla="*/ 3162785 h 6858000"/>
              <a:gd name="connsiteX237" fmla="*/ 1318687 w 7467600"/>
              <a:gd name="connsiteY237" fmla="*/ 3113840 h 6858000"/>
              <a:gd name="connsiteX238" fmla="*/ 1066793 w 7467600"/>
              <a:gd name="connsiteY238" fmla="*/ 3212171 h 6858000"/>
              <a:gd name="connsiteX239" fmla="*/ 993319 w 7467600"/>
              <a:gd name="connsiteY239" fmla="*/ 3247648 h 6858000"/>
              <a:gd name="connsiteX240" fmla="*/ 853081 w 7467600"/>
              <a:gd name="connsiteY240" fmla="*/ 3312410 h 6858000"/>
              <a:gd name="connsiteX241" fmla="*/ 805957 w 7467600"/>
              <a:gd name="connsiteY241" fmla="*/ 3330443 h 6858000"/>
              <a:gd name="connsiteX242" fmla="*/ 1318687 w 7467600"/>
              <a:gd name="connsiteY242" fmla="*/ 3113840 h 6858000"/>
              <a:gd name="connsiteX243" fmla="*/ 5453702 w 7467600"/>
              <a:gd name="connsiteY243" fmla="*/ 3090882 h 6858000"/>
              <a:gd name="connsiteX244" fmla="*/ 5480135 w 7467600"/>
              <a:gd name="connsiteY244" fmla="*/ 3565802 h 6858000"/>
              <a:gd name="connsiteX245" fmla="*/ 5499023 w 7467600"/>
              <a:gd name="connsiteY245" fmla="*/ 4166310 h 6858000"/>
              <a:gd name="connsiteX246" fmla="*/ 5547022 w 7467600"/>
              <a:gd name="connsiteY246" fmla="*/ 3607838 h 6858000"/>
              <a:gd name="connsiteX247" fmla="*/ 5515964 w 7467600"/>
              <a:gd name="connsiteY247" fmla="*/ 3378541 h 6858000"/>
              <a:gd name="connsiteX248" fmla="*/ 5453702 w 7467600"/>
              <a:gd name="connsiteY248" fmla="*/ 3090882 h 6858000"/>
              <a:gd name="connsiteX249" fmla="*/ 1238695 w 7467600"/>
              <a:gd name="connsiteY249" fmla="*/ 3076820 h 6858000"/>
              <a:gd name="connsiteX250" fmla="*/ 716371 w 7467600"/>
              <a:gd name="connsiteY250" fmla="*/ 3293249 h 6858000"/>
              <a:gd name="connsiteX251" fmla="*/ 579522 w 7467600"/>
              <a:gd name="connsiteY251" fmla="*/ 3371759 h 6858000"/>
              <a:gd name="connsiteX252" fmla="*/ 600288 w 7467600"/>
              <a:gd name="connsiteY252" fmla="*/ 3365555 h 6858000"/>
              <a:gd name="connsiteX253" fmla="*/ 840692 w 7467600"/>
              <a:gd name="connsiteY253" fmla="*/ 3284921 h 6858000"/>
              <a:gd name="connsiteX254" fmla="*/ 979248 w 7467600"/>
              <a:gd name="connsiteY254" fmla="*/ 3221003 h 6858000"/>
              <a:gd name="connsiteX255" fmla="*/ 1053282 w 7467600"/>
              <a:gd name="connsiteY255" fmla="*/ 3185247 h 6858000"/>
              <a:gd name="connsiteX256" fmla="*/ 1320603 w 7467600"/>
              <a:gd name="connsiteY256" fmla="*/ 3081281 h 6858000"/>
              <a:gd name="connsiteX257" fmla="*/ 1238695 w 7467600"/>
              <a:gd name="connsiteY257" fmla="*/ 3076820 h 6858000"/>
              <a:gd name="connsiteX258" fmla="*/ 5425627 w 7467600"/>
              <a:gd name="connsiteY258" fmla="*/ 2954192 h 6858000"/>
              <a:gd name="connsiteX259" fmla="*/ 5470770 w 7467600"/>
              <a:gd name="connsiteY259" fmla="*/ 3005435 h 6858000"/>
              <a:gd name="connsiteX260" fmla="*/ 5519779 w 7467600"/>
              <a:gd name="connsiteY260" fmla="*/ 4359223 h 6858000"/>
              <a:gd name="connsiteX261" fmla="*/ 5520293 w 7467600"/>
              <a:gd name="connsiteY261" fmla="*/ 4360602 h 6858000"/>
              <a:gd name="connsiteX262" fmla="*/ 5767221 w 7467600"/>
              <a:gd name="connsiteY262" fmla="*/ 4665564 h 6858000"/>
              <a:gd name="connsiteX263" fmla="*/ 6937169 w 7467600"/>
              <a:gd name="connsiteY263" fmla="*/ 4815941 h 6858000"/>
              <a:gd name="connsiteX264" fmla="*/ 6953922 w 7467600"/>
              <a:gd name="connsiteY264" fmla="*/ 4890068 h 6858000"/>
              <a:gd name="connsiteX265" fmla="*/ 6071359 w 7467600"/>
              <a:gd name="connsiteY265" fmla="*/ 4770770 h 6858000"/>
              <a:gd name="connsiteX266" fmla="*/ 6038839 w 7467600"/>
              <a:gd name="connsiteY266" fmla="*/ 4764474 h 6858000"/>
              <a:gd name="connsiteX267" fmla="*/ 6038706 w 7467600"/>
              <a:gd name="connsiteY267" fmla="*/ 4763847 h 6858000"/>
              <a:gd name="connsiteX268" fmla="*/ 6037784 w 7467600"/>
              <a:gd name="connsiteY268" fmla="*/ 4764270 h 6858000"/>
              <a:gd name="connsiteX269" fmla="*/ 6038839 w 7467600"/>
              <a:gd name="connsiteY269" fmla="*/ 4764474 h 6858000"/>
              <a:gd name="connsiteX270" fmla="*/ 6040338 w 7467600"/>
              <a:gd name="connsiteY270" fmla="*/ 4771418 h 6858000"/>
              <a:gd name="connsiteX271" fmla="*/ 6024488 w 7467600"/>
              <a:gd name="connsiteY271" fmla="*/ 4809903 h 6858000"/>
              <a:gd name="connsiteX272" fmla="*/ 5599771 w 7467600"/>
              <a:gd name="connsiteY272" fmla="*/ 5509652 h 6858000"/>
              <a:gd name="connsiteX273" fmla="*/ 5548843 w 7467600"/>
              <a:gd name="connsiteY273" fmla="*/ 5563845 h 6858000"/>
              <a:gd name="connsiteX274" fmla="*/ 5940952 w 7467600"/>
              <a:gd name="connsiteY274" fmla="*/ 6250028 h 6858000"/>
              <a:gd name="connsiteX275" fmla="*/ 6043441 w 7467600"/>
              <a:gd name="connsiteY275" fmla="*/ 6665847 h 6858000"/>
              <a:gd name="connsiteX276" fmla="*/ 6093432 w 7467600"/>
              <a:gd name="connsiteY276" fmla="*/ 6858000 h 6858000"/>
              <a:gd name="connsiteX277" fmla="*/ 6034344 w 7467600"/>
              <a:gd name="connsiteY277" fmla="*/ 6858000 h 6858000"/>
              <a:gd name="connsiteX278" fmla="*/ 6026679 w 7467600"/>
              <a:gd name="connsiteY278" fmla="*/ 6836959 h 6858000"/>
              <a:gd name="connsiteX279" fmla="*/ 5800441 w 7467600"/>
              <a:gd name="connsiteY279" fmla="*/ 6335286 h 6858000"/>
              <a:gd name="connsiteX280" fmla="*/ 5526562 w 7467600"/>
              <a:gd name="connsiteY280" fmla="*/ 5705388 h 6858000"/>
              <a:gd name="connsiteX281" fmla="*/ 5519640 w 7467600"/>
              <a:gd name="connsiteY281" fmla="*/ 5683774 h 6858000"/>
              <a:gd name="connsiteX282" fmla="*/ 5844559 w 7467600"/>
              <a:gd name="connsiteY282" fmla="*/ 6553349 h 6858000"/>
              <a:gd name="connsiteX283" fmla="*/ 5975994 w 7467600"/>
              <a:gd name="connsiteY283" fmla="*/ 6858000 h 6858000"/>
              <a:gd name="connsiteX284" fmla="*/ 5898547 w 7467600"/>
              <a:gd name="connsiteY284" fmla="*/ 6858000 h 6858000"/>
              <a:gd name="connsiteX285" fmla="*/ 5682041 w 7467600"/>
              <a:gd name="connsiteY285" fmla="*/ 6355860 h 6858000"/>
              <a:gd name="connsiteX286" fmla="*/ 5461758 w 7467600"/>
              <a:gd name="connsiteY286" fmla="*/ 5820220 h 6858000"/>
              <a:gd name="connsiteX287" fmla="*/ 5237282 w 7467600"/>
              <a:gd name="connsiteY287" fmla="*/ 6579086 h 6858000"/>
              <a:gd name="connsiteX288" fmla="*/ 5115009 w 7467600"/>
              <a:gd name="connsiteY288" fmla="*/ 6858000 h 6858000"/>
              <a:gd name="connsiteX289" fmla="*/ 5028074 w 7467600"/>
              <a:gd name="connsiteY289" fmla="*/ 6858000 h 6858000"/>
              <a:gd name="connsiteX290" fmla="*/ 5079508 w 7467600"/>
              <a:gd name="connsiteY290" fmla="*/ 6749074 h 6858000"/>
              <a:gd name="connsiteX291" fmla="*/ 5371846 w 7467600"/>
              <a:gd name="connsiteY291" fmla="*/ 5924413 h 6858000"/>
              <a:gd name="connsiteX292" fmla="*/ 5270512 w 7467600"/>
              <a:gd name="connsiteY292" fmla="*/ 6138975 h 6858000"/>
              <a:gd name="connsiteX293" fmla="*/ 5062409 w 7467600"/>
              <a:gd name="connsiteY293" fmla="*/ 6653544 h 6858000"/>
              <a:gd name="connsiteX294" fmla="*/ 5036628 w 7467600"/>
              <a:gd name="connsiteY294" fmla="*/ 6754247 h 6858000"/>
              <a:gd name="connsiteX295" fmla="*/ 5009112 w 7467600"/>
              <a:gd name="connsiteY295" fmla="*/ 6858000 h 6858000"/>
              <a:gd name="connsiteX296" fmla="*/ 4976679 w 7467600"/>
              <a:gd name="connsiteY296" fmla="*/ 6858000 h 6858000"/>
              <a:gd name="connsiteX297" fmla="*/ 5006537 w 7467600"/>
              <a:gd name="connsiteY297" fmla="*/ 6747068 h 6858000"/>
              <a:gd name="connsiteX298" fmla="*/ 5032723 w 7467600"/>
              <a:gd name="connsiteY298" fmla="*/ 6644957 h 6858000"/>
              <a:gd name="connsiteX299" fmla="*/ 5242949 w 7467600"/>
              <a:gd name="connsiteY299" fmla="*/ 6125175 h 6858000"/>
              <a:gd name="connsiteX300" fmla="*/ 5286321 w 7467600"/>
              <a:gd name="connsiteY300" fmla="*/ 6033555 h 6858000"/>
              <a:gd name="connsiteX301" fmla="*/ 5008210 w 7467600"/>
              <a:gd name="connsiteY301" fmla="*/ 6649194 h 6858000"/>
              <a:gd name="connsiteX302" fmla="*/ 4986321 w 7467600"/>
              <a:gd name="connsiteY302" fmla="*/ 6765687 h 6858000"/>
              <a:gd name="connsiteX303" fmla="*/ 4973474 w 7467600"/>
              <a:gd name="connsiteY303" fmla="*/ 6858000 h 6858000"/>
              <a:gd name="connsiteX304" fmla="*/ 4907178 w 7467600"/>
              <a:gd name="connsiteY304" fmla="*/ 6858000 h 6858000"/>
              <a:gd name="connsiteX305" fmla="*/ 4910810 w 7467600"/>
              <a:gd name="connsiteY305" fmla="*/ 6829660 h 6858000"/>
              <a:gd name="connsiteX306" fmla="*/ 4987461 w 7467600"/>
              <a:gd name="connsiteY306" fmla="*/ 6432994 h 6858000"/>
              <a:gd name="connsiteX307" fmla="*/ 5179262 w 7467600"/>
              <a:gd name="connsiteY307" fmla="*/ 6035044 h 6858000"/>
              <a:gd name="connsiteX308" fmla="*/ 4689678 w 7467600"/>
              <a:gd name="connsiteY308" fmla="*/ 6440241 h 6858000"/>
              <a:gd name="connsiteX309" fmla="*/ 4477543 w 7467600"/>
              <a:gd name="connsiteY309" fmla="*/ 6674836 h 6858000"/>
              <a:gd name="connsiteX310" fmla="*/ 4329957 w 7467600"/>
              <a:gd name="connsiteY310" fmla="*/ 6858000 h 6858000"/>
              <a:gd name="connsiteX311" fmla="*/ 4218595 w 7467600"/>
              <a:gd name="connsiteY311" fmla="*/ 6858000 h 6858000"/>
              <a:gd name="connsiteX312" fmla="*/ 4368888 w 7467600"/>
              <a:gd name="connsiteY312" fmla="*/ 6668412 h 6858000"/>
              <a:gd name="connsiteX313" fmla="*/ 4563091 w 7467600"/>
              <a:gd name="connsiteY313" fmla="*/ 6442508 h 6858000"/>
              <a:gd name="connsiteX314" fmla="*/ 5387324 w 7467600"/>
              <a:gd name="connsiteY314" fmla="*/ 5705830 h 6858000"/>
              <a:gd name="connsiteX315" fmla="*/ 5073620 w 7467600"/>
              <a:gd name="connsiteY315" fmla="*/ 5955437 h 6858000"/>
              <a:gd name="connsiteX316" fmla="*/ 4689789 w 7467600"/>
              <a:gd name="connsiteY316" fmla="*/ 6268382 h 6858000"/>
              <a:gd name="connsiteX317" fmla="*/ 4418722 w 7467600"/>
              <a:gd name="connsiteY317" fmla="*/ 6570886 h 6858000"/>
              <a:gd name="connsiteX318" fmla="*/ 4214944 w 7467600"/>
              <a:gd name="connsiteY318" fmla="*/ 6858000 h 6858000"/>
              <a:gd name="connsiteX319" fmla="*/ 4177898 w 7467600"/>
              <a:gd name="connsiteY319" fmla="*/ 6858000 h 6858000"/>
              <a:gd name="connsiteX320" fmla="*/ 4391597 w 7467600"/>
              <a:gd name="connsiteY320" fmla="*/ 6556370 h 6858000"/>
              <a:gd name="connsiteX321" fmla="*/ 4668889 w 7467600"/>
              <a:gd name="connsiteY321" fmla="*/ 6246399 h 6858000"/>
              <a:gd name="connsiteX322" fmla="*/ 5055427 w 7467600"/>
              <a:gd name="connsiteY322" fmla="*/ 5931476 h 6858000"/>
              <a:gd name="connsiteX323" fmla="*/ 5371814 w 7467600"/>
              <a:gd name="connsiteY323" fmla="*/ 5678975 h 6858000"/>
              <a:gd name="connsiteX324" fmla="*/ 4987918 w 7467600"/>
              <a:gd name="connsiteY324" fmla="*/ 5838701 h 6858000"/>
              <a:gd name="connsiteX325" fmla="*/ 4317146 w 7467600"/>
              <a:gd name="connsiteY325" fmla="*/ 6587716 h 6858000"/>
              <a:gd name="connsiteX326" fmla="*/ 4171627 w 7467600"/>
              <a:gd name="connsiteY326" fmla="*/ 6858000 h 6858000"/>
              <a:gd name="connsiteX327" fmla="*/ 4081585 w 7467600"/>
              <a:gd name="connsiteY327" fmla="*/ 6858000 h 6858000"/>
              <a:gd name="connsiteX328" fmla="*/ 4238603 w 7467600"/>
              <a:gd name="connsiteY328" fmla="*/ 6559341 h 6858000"/>
              <a:gd name="connsiteX329" fmla="*/ 4778333 w 7467600"/>
              <a:gd name="connsiteY329" fmla="*/ 5873626 h 6858000"/>
              <a:gd name="connsiteX330" fmla="*/ 5414185 w 7467600"/>
              <a:gd name="connsiteY330" fmla="*/ 5573882 h 6858000"/>
              <a:gd name="connsiteX331" fmla="*/ 5959648 w 7467600"/>
              <a:gd name="connsiteY331" fmla="*/ 4760797 h 6858000"/>
              <a:gd name="connsiteX332" fmla="*/ 5355019 w 7467600"/>
              <a:gd name="connsiteY332" fmla="*/ 4734672 h 6858000"/>
              <a:gd name="connsiteX333" fmla="*/ 5083565 w 7467600"/>
              <a:gd name="connsiteY333" fmla="*/ 5179121 h 6858000"/>
              <a:gd name="connsiteX334" fmla="*/ 4713577 w 7467600"/>
              <a:gd name="connsiteY334" fmla="*/ 5616803 h 6858000"/>
              <a:gd name="connsiteX335" fmla="*/ 3989559 w 7467600"/>
              <a:gd name="connsiteY335" fmla="*/ 6145945 h 6858000"/>
              <a:gd name="connsiteX336" fmla="*/ 3939824 w 7467600"/>
              <a:gd name="connsiteY336" fmla="*/ 6066900 h 6858000"/>
              <a:gd name="connsiteX337" fmla="*/ 4584537 w 7467600"/>
              <a:gd name="connsiteY337" fmla="*/ 5324826 h 6858000"/>
              <a:gd name="connsiteX338" fmla="*/ 5037105 w 7467600"/>
              <a:gd name="connsiteY338" fmla="*/ 5088765 h 6858000"/>
              <a:gd name="connsiteX339" fmla="*/ 5039930 w 7467600"/>
              <a:gd name="connsiteY339" fmla="*/ 5089585 h 6858000"/>
              <a:gd name="connsiteX340" fmla="*/ 5263764 w 7467600"/>
              <a:gd name="connsiteY340" fmla="*/ 4735525 h 6858000"/>
              <a:gd name="connsiteX341" fmla="*/ 4086300 w 7467600"/>
              <a:gd name="connsiteY341" fmla="*/ 4884599 h 6858000"/>
              <a:gd name="connsiteX342" fmla="*/ 4085485 w 7467600"/>
              <a:gd name="connsiteY342" fmla="*/ 4899070 h 6858000"/>
              <a:gd name="connsiteX343" fmla="*/ 3871915 w 7467600"/>
              <a:gd name="connsiteY343" fmla="*/ 5253645 h 6858000"/>
              <a:gd name="connsiteX344" fmla="*/ 3799374 w 7467600"/>
              <a:gd name="connsiteY344" fmla="*/ 5466127 h 6858000"/>
              <a:gd name="connsiteX345" fmla="*/ 3498850 w 7467600"/>
              <a:gd name="connsiteY345" fmla="*/ 6661888 h 6858000"/>
              <a:gd name="connsiteX346" fmla="*/ 3399216 w 7467600"/>
              <a:gd name="connsiteY346" fmla="*/ 6858000 h 6858000"/>
              <a:gd name="connsiteX347" fmla="*/ 3303688 w 7467600"/>
              <a:gd name="connsiteY347" fmla="*/ 6858000 h 6858000"/>
              <a:gd name="connsiteX348" fmla="*/ 3391774 w 7467600"/>
              <a:gd name="connsiteY348" fmla="*/ 6697181 h 6858000"/>
              <a:gd name="connsiteX349" fmla="*/ 3735540 w 7467600"/>
              <a:gd name="connsiteY349" fmla="*/ 5546923 h 6858000"/>
              <a:gd name="connsiteX350" fmla="*/ 3729438 w 7467600"/>
              <a:gd name="connsiteY350" fmla="*/ 5569058 h 6858000"/>
              <a:gd name="connsiteX351" fmla="*/ 3707782 w 7467600"/>
              <a:gd name="connsiteY351" fmla="*/ 5644908 h 6858000"/>
              <a:gd name="connsiteX352" fmla="*/ 3583827 w 7467600"/>
              <a:gd name="connsiteY352" fmla="*/ 6039215 h 6858000"/>
              <a:gd name="connsiteX353" fmla="*/ 3547861 w 7467600"/>
              <a:gd name="connsiteY353" fmla="*/ 6129609 h 6858000"/>
              <a:gd name="connsiteX354" fmla="*/ 3490905 w 7467600"/>
              <a:gd name="connsiteY354" fmla="*/ 6277660 h 6858000"/>
              <a:gd name="connsiteX355" fmla="*/ 3455859 w 7467600"/>
              <a:gd name="connsiteY355" fmla="*/ 6391301 h 6858000"/>
              <a:gd name="connsiteX356" fmla="*/ 3429112 w 7467600"/>
              <a:gd name="connsiteY356" fmla="*/ 6479469 h 6858000"/>
              <a:gd name="connsiteX357" fmla="*/ 3304862 w 7467600"/>
              <a:gd name="connsiteY357" fmla="*/ 6796476 h 6858000"/>
              <a:gd name="connsiteX358" fmla="*/ 3276071 w 7467600"/>
              <a:gd name="connsiteY358" fmla="*/ 6858000 h 6858000"/>
              <a:gd name="connsiteX359" fmla="*/ 3240805 w 7467600"/>
              <a:gd name="connsiteY359" fmla="*/ 6858000 h 6858000"/>
              <a:gd name="connsiteX360" fmla="*/ 3275917 w 7467600"/>
              <a:gd name="connsiteY360" fmla="*/ 6783192 h 6858000"/>
              <a:gd name="connsiteX361" fmla="*/ 3399358 w 7467600"/>
              <a:gd name="connsiteY361" fmla="*/ 6469011 h 6858000"/>
              <a:gd name="connsiteX362" fmla="*/ 3425650 w 7467600"/>
              <a:gd name="connsiteY362" fmla="*/ 6381333 h 6858000"/>
              <a:gd name="connsiteX363" fmla="*/ 3460661 w 7467600"/>
              <a:gd name="connsiteY363" fmla="*/ 6266763 h 6858000"/>
              <a:gd name="connsiteX364" fmla="*/ 3518021 w 7467600"/>
              <a:gd name="connsiteY364" fmla="*/ 6117298 h 6858000"/>
              <a:gd name="connsiteX365" fmla="*/ 3554035 w 7467600"/>
              <a:gd name="connsiteY365" fmla="*/ 6027832 h 6858000"/>
              <a:gd name="connsiteX366" fmla="*/ 3677174 w 7467600"/>
              <a:gd name="connsiteY366" fmla="*/ 5636351 h 6858000"/>
              <a:gd name="connsiteX367" fmla="*/ 3698819 w 7467600"/>
              <a:gd name="connsiteY367" fmla="*/ 5560503 h 6858000"/>
              <a:gd name="connsiteX368" fmla="*/ 3702094 w 7467600"/>
              <a:gd name="connsiteY368" fmla="*/ 5549194 h 6858000"/>
              <a:gd name="connsiteX369" fmla="*/ 3398355 w 7467600"/>
              <a:gd name="connsiteY369" fmla="*/ 6094603 h 6858000"/>
              <a:gd name="connsiteX370" fmla="*/ 3193941 w 7467600"/>
              <a:gd name="connsiteY370" fmla="*/ 6798775 h 6858000"/>
              <a:gd name="connsiteX371" fmla="*/ 3184140 w 7467600"/>
              <a:gd name="connsiteY371" fmla="*/ 6858000 h 6858000"/>
              <a:gd name="connsiteX372" fmla="*/ 3099978 w 7467600"/>
              <a:gd name="connsiteY372" fmla="*/ 6858000 h 6858000"/>
              <a:gd name="connsiteX373" fmla="*/ 3101556 w 7467600"/>
              <a:gd name="connsiteY373" fmla="*/ 6843337 h 6858000"/>
              <a:gd name="connsiteX374" fmla="*/ 3370162 w 7467600"/>
              <a:gd name="connsiteY374" fmla="*/ 5785550 h 6858000"/>
              <a:gd name="connsiteX375" fmla="*/ 3746477 w 7467600"/>
              <a:gd name="connsiteY375" fmla="*/ 5377889 h 6858000"/>
              <a:gd name="connsiteX376" fmla="*/ 3863399 w 7467600"/>
              <a:gd name="connsiteY376" fmla="*/ 5087257 h 6858000"/>
              <a:gd name="connsiteX377" fmla="*/ 3968712 w 7467600"/>
              <a:gd name="connsiteY377" fmla="*/ 4913989 h 6858000"/>
              <a:gd name="connsiteX378" fmla="*/ 2792390 w 7467600"/>
              <a:gd name="connsiteY378" fmla="*/ 5382974 h 6858000"/>
              <a:gd name="connsiteX379" fmla="*/ 2714982 w 7467600"/>
              <a:gd name="connsiteY379" fmla="*/ 5427051 h 6858000"/>
              <a:gd name="connsiteX380" fmla="*/ 2813361 w 7467600"/>
              <a:gd name="connsiteY380" fmla="*/ 6023912 h 6858000"/>
              <a:gd name="connsiteX381" fmla="*/ 2688430 w 7467600"/>
              <a:gd name="connsiteY381" fmla="*/ 6801564 h 6858000"/>
              <a:gd name="connsiteX382" fmla="*/ 2629626 w 7467600"/>
              <a:gd name="connsiteY382" fmla="*/ 6763394 h 6858000"/>
              <a:gd name="connsiteX383" fmla="*/ 2565328 w 7467600"/>
              <a:gd name="connsiteY383" fmla="*/ 5516399 h 6858000"/>
              <a:gd name="connsiteX384" fmla="*/ 1922999 w 7467600"/>
              <a:gd name="connsiteY384" fmla="*/ 5980343 h 6858000"/>
              <a:gd name="connsiteX385" fmla="*/ 1950261 w 7467600"/>
              <a:gd name="connsiteY385" fmla="*/ 6405858 h 6858000"/>
              <a:gd name="connsiteX386" fmla="*/ 2365554 w 7467600"/>
              <a:gd name="connsiteY386" fmla="*/ 6759107 h 6858000"/>
              <a:gd name="connsiteX387" fmla="*/ 2424142 w 7467600"/>
              <a:gd name="connsiteY387" fmla="*/ 6858000 h 6858000"/>
              <a:gd name="connsiteX388" fmla="*/ 2395994 w 7467600"/>
              <a:gd name="connsiteY388" fmla="*/ 6858000 h 6858000"/>
              <a:gd name="connsiteX389" fmla="*/ 2392863 w 7467600"/>
              <a:gd name="connsiteY389" fmla="*/ 6852964 h 6858000"/>
              <a:gd name="connsiteX390" fmla="*/ 2017589 w 7467600"/>
              <a:gd name="connsiteY390" fmla="*/ 6493982 h 6858000"/>
              <a:gd name="connsiteX391" fmla="*/ 2147336 w 7467600"/>
              <a:gd name="connsiteY391" fmla="*/ 6594052 h 6858000"/>
              <a:gd name="connsiteX392" fmla="*/ 2207047 w 7467600"/>
              <a:gd name="connsiteY392" fmla="*/ 6654540 h 6858000"/>
              <a:gd name="connsiteX393" fmla="*/ 2299106 w 7467600"/>
              <a:gd name="connsiteY393" fmla="*/ 6778931 h 6858000"/>
              <a:gd name="connsiteX394" fmla="*/ 2314430 w 7467600"/>
              <a:gd name="connsiteY394" fmla="*/ 6801144 h 6858000"/>
              <a:gd name="connsiteX395" fmla="*/ 2352406 w 7467600"/>
              <a:gd name="connsiteY395" fmla="*/ 6858000 h 6858000"/>
              <a:gd name="connsiteX396" fmla="*/ 2314492 w 7467600"/>
              <a:gd name="connsiteY396" fmla="*/ 6858000 h 6858000"/>
              <a:gd name="connsiteX397" fmla="*/ 2288095 w 7467600"/>
              <a:gd name="connsiteY397" fmla="*/ 6818030 h 6858000"/>
              <a:gd name="connsiteX398" fmla="*/ 2272768 w 7467600"/>
              <a:gd name="connsiteY398" fmla="*/ 6795822 h 6858000"/>
              <a:gd name="connsiteX399" fmla="*/ 2182715 w 7467600"/>
              <a:gd name="connsiteY399" fmla="*/ 6675071 h 6858000"/>
              <a:gd name="connsiteX400" fmla="*/ 2032061 w 7467600"/>
              <a:gd name="connsiteY400" fmla="*/ 6541380 h 6858000"/>
              <a:gd name="connsiteX401" fmla="*/ 2257220 w 7467600"/>
              <a:gd name="connsiteY401" fmla="*/ 6826257 h 6858000"/>
              <a:gd name="connsiteX402" fmla="*/ 2281324 w 7467600"/>
              <a:gd name="connsiteY402" fmla="*/ 6858000 h 6858000"/>
              <a:gd name="connsiteX403" fmla="*/ 2242860 w 7467600"/>
              <a:gd name="connsiteY403" fmla="*/ 6858000 h 6858000"/>
              <a:gd name="connsiteX404" fmla="*/ 2232818 w 7467600"/>
              <a:gd name="connsiteY404" fmla="*/ 6844926 h 6858000"/>
              <a:gd name="connsiteX405" fmla="*/ 1990172 w 7467600"/>
              <a:gd name="connsiteY405" fmla="*/ 6542121 h 6858000"/>
              <a:gd name="connsiteX406" fmla="*/ 2124090 w 7467600"/>
              <a:gd name="connsiteY406" fmla="*/ 6761017 h 6858000"/>
              <a:gd name="connsiteX407" fmla="*/ 2200380 w 7467600"/>
              <a:gd name="connsiteY407" fmla="*/ 6858000 h 6858000"/>
              <a:gd name="connsiteX408" fmla="*/ 2147507 w 7467600"/>
              <a:gd name="connsiteY408" fmla="*/ 6858000 h 6858000"/>
              <a:gd name="connsiteX409" fmla="*/ 2070668 w 7467600"/>
              <a:gd name="connsiteY409" fmla="*/ 6761520 h 6858000"/>
              <a:gd name="connsiteX410" fmla="*/ 1975142 w 7467600"/>
              <a:gd name="connsiteY410" fmla="*/ 6585570 h 6858000"/>
              <a:gd name="connsiteX411" fmla="*/ 2050035 w 7467600"/>
              <a:gd name="connsiteY411" fmla="*/ 6813345 h 6858000"/>
              <a:gd name="connsiteX412" fmla="*/ 2063025 w 7467600"/>
              <a:gd name="connsiteY412" fmla="*/ 6858000 h 6858000"/>
              <a:gd name="connsiteX413" fmla="*/ 2021675 w 7467600"/>
              <a:gd name="connsiteY413" fmla="*/ 6858000 h 6858000"/>
              <a:gd name="connsiteX414" fmla="*/ 2019308 w 7467600"/>
              <a:gd name="connsiteY414" fmla="*/ 6847118 h 6858000"/>
              <a:gd name="connsiteX415" fmla="*/ 1938835 w 7467600"/>
              <a:gd name="connsiteY415" fmla="*/ 6551160 h 6858000"/>
              <a:gd name="connsiteX416" fmla="*/ 1953230 w 7467600"/>
              <a:gd name="connsiteY416" fmla="*/ 6759699 h 6858000"/>
              <a:gd name="connsiteX417" fmla="*/ 1956763 w 7467600"/>
              <a:gd name="connsiteY417" fmla="*/ 6778191 h 6858000"/>
              <a:gd name="connsiteX418" fmla="*/ 1967925 w 7467600"/>
              <a:gd name="connsiteY418" fmla="*/ 6858000 h 6858000"/>
              <a:gd name="connsiteX419" fmla="*/ 1936622 w 7467600"/>
              <a:gd name="connsiteY419" fmla="*/ 6858000 h 6858000"/>
              <a:gd name="connsiteX420" fmla="*/ 1926261 w 7467600"/>
              <a:gd name="connsiteY420" fmla="*/ 6784064 h 6858000"/>
              <a:gd name="connsiteX421" fmla="*/ 1922724 w 7467600"/>
              <a:gd name="connsiteY421" fmla="*/ 6765577 h 6858000"/>
              <a:gd name="connsiteX422" fmla="*/ 1904650 w 7467600"/>
              <a:gd name="connsiteY422" fmla="*/ 6639616 h 6858000"/>
              <a:gd name="connsiteX423" fmla="*/ 1885273 w 7467600"/>
              <a:gd name="connsiteY423" fmla="*/ 6858000 h 6858000"/>
              <a:gd name="connsiteX424" fmla="*/ 1854363 w 7467600"/>
              <a:gd name="connsiteY424" fmla="*/ 6858000 h 6858000"/>
              <a:gd name="connsiteX425" fmla="*/ 1880391 w 7467600"/>
              <a:gd name="connsiteY425" fmla="*/ 6603796 h 6858000"/>
              <a:gd name="connsiteX426" fmla="*/ 1818273 w 7467600"/>
              <a:gd name="connsiteY426" fmla="*/ 6715729 h 6858000"/>
              <a:gd name="connsiteX427" fmla="*/ 1794691 w 7467600"/>
              <a:gd name="connsiteY427" fmla="*/ 6843239 h 6858000"/>
              <a:gd name="connsiteX428" fmla="*/ 1794914 w 7467600"/>
              <a:gd name="connsiteY428" fmla="*/ 6858000 h 6858000"/>
              <a:gd name="connsiteX429" fmla="*/ 1746128 w 7467600"/>
              <a:gd name="connsiteY429" fmla="*/ 6858000 h 6858000"/>
              <a:gd name="connsiteX430" fmla="*/ 1753934 w 7467600"/>
              <a:gd name="connsiteY430" fmla="*/ 6724796 h 6858000"/>
              <a:gd name="connsiteX431" fmla="*/ 1792053 w 7467600"/>
              <a:gd name="connsiteY431" fmla="*/ 6572396 h 6858000"/>
              <a:gd name="connsiteX432" fmla="*/ 1862248 w 7467600"/>
              <a:gd name="connsiteY432" fmla="*/ 6266397 h 6858000"/>
              <a:gd name="connsiteX433" fmla="*/ 1862250 w 7467600"/>
              <a:gd name="connsiteY433" fmla="*/ 6033531 h 6858000"/>
              <a:gd name="connsiteX434" fmla="*/ 1211999 w 7467600"/>
              <a:gd name="connsiteY434" fmla="*/ 6683610 h 6858000"/>
              <a:gd name="connsiteX435" fmla="*/ 1213266 w 7467600"/>
              <a:gd name="connsiteY435" fmla="*/ 6691947 h 6858000"/>
              <a:gd name="connsiteX436" fmla="*/ 1203370 w 7467600"/>
              <a:gd name="connsiteY436" fmla="*/ 6850676 h 6858000"/>
              <a:gd name="connsiteX437" fmla="*/ 1203671 w 7467600"/>
              <a:gd name="connsiteY437" fmla="*/ 6858000 h 6858000"/>
              <a:gd name="connsiteX438" fmla="*/ 1143180 w 7467600"/>
              <a:gd name="connsiteY438" fmla="*/ 6858000 h 6858000"/>
              <a:gd name="connsiteX439" fmla="*/ 1142176 w 7467600"/>
              <a:gd name="connsiteY439" fmla="*/ 6766045 h 6858000"/>
              <a:gd name="connsiteX440" fmla="*/ 1067484 w 7467600"/>
              <a:gd name="connsiteY440" fmla="*/ 6858000 h 6858000"/>
              <a:gd name="connsiteX441" fmla="*/ 953928 w 7467600"/>
              <a:gd name="connsiteY441" fmla="*/ 6858000 h 6858000"/>
              <a:gd name="connsiteX442" fmla="*/ 959715 w 7467600"/>
              <a:gd name="connsiteY442" fmla="*/ 6850185 h 6858000"/>
              <a:gd name="connsiteX443" fmla="*/ 1483788 w 7467600"/>
              <a:gd name="connsiteY443" fmla="*/ 6259174 h 6858000"/>
              <a:gd name="connsiteX444" fmla="*/ 1100671 w 7467600"/>
              <a:gd name="connsiteY444" fmla="*/ 6252137 h 6858000"/>
              <a:gd name="connsiteX445" fmla="*/ 1090144 w 7467600"/>
              <a:gd name="connsiteY445" fmla="*/ 6256748 h 6858000"/>
              <a:gd name="connsiteX446" fmla="*/ 1095872 w 7467600"/>
              <a:gd name="connsiteY446" fmla="*/ 6271892 h 6858000"/>
              <a:gd name="connsiteX447" fmla="*/ 262785 w 7467600"/>
              <a:gd name="connsiteY447" fmla="*/ 6845450 h 6858000"/>
              <a:gd name="connsiteX448" fmla="*/ 209968 w 7467600"/>
              <a:gd name="connsiteY448" fmla="*/ 6770713 h 6858000"/>
              <a:gd name="connsiteX449" fmla="*/ 873460 w 7467600"/>
              <a:gd name="connsiteY449" fmla="*/ 6253768 h 6858000"/>
              <a:gd name="connsiteX450" fmla="*/ 192686 w 7467600"/>
              <a:gd name="connsiteY450" fmla="*/ 5849257 h 6858000"/>
              <a:gd name="connsiteX451" fmla="*/ 4696 w 7467600"/>
              <a:gd name="connsiteY451" fmla="*/ 5697668 h 6858000"/>
              <a:gd name="connsiteX452" fmla="*/ 0 w 7467600"/>
              <a:gd name="connsiteY452" fmla="*/ 5689984 h 6858000"/>
              <a:gd name="connsiteX453" fmla="*/ 0 w 7467600"/>
              <a:gd name="connsiteY453" fmla="*/ 5513472 h 6858000"/>
              <a:gd name="connsiteX454" fmla="*/ 174101 w 7467600"/>
              <a:gd name="connsiteY454" fmla="*/ 5620277 h 6858000"/>
              <a:gd name="connsiteX455" fmla="*/ 891800 w 7467600"/>
              <a:gd name="connsiteY455" fmla="*/ 6036935 h 6858000"/>
              <a:gd name="connsiteX456" fmla="*/ 1072219 w 7467600"/>
              <a:gd name="connsiteY456" fmla="*/ 6169443 h 6858000"/>
              <a:gd name="connsiteX457" fmla="*/ 1074117 w 7467600"/>
              <a:gd name="connsiteY457" fmla="*/ 6170301 h 6858000"/>
              <a:gd name="connsiteX458" fmla="*/ 1083114 w 7467600"/>
              <a:gd name="connsiteY458" fmla="*/ 6174131 h 6858000"/>
              <a:gd name="connsiteX459" fmla="*/ 1543010 w 7467600"/>
              <a:gd name="connsiteY459" fmla="*/ 6191140 h 6858000"/>
              <a:gd name="connsiteX460" fmla="*/ 1551080 w 7467600"/>
              <a:gd name="connsiteY460" fmla="*/ 6195006 h 6858000"/>
              <a:gd name="connsiteX461" fmla="*/ 2345443 w 7467600"/>
              <a:gd name="connsiteY461" fmla="*/ 5549882 h 6858000"/>
              <a:gd name="connsiteX462" fmla="*/ 1721499 w 7467600"/>
              <a:gd name="connsiteY462" fmla="*/ 5599969 h 6858000"/>
              <a:gd name="connsiteX463" fmla="*/ 767716 w 7467600"/>
              <a:gd name="connsiteY463" fmla="*/ 5472768 h 6858000"/>
              <a:gd name="connsiteX464" fmla="*/ 722147 w 7467600"/>
              <a:gd name="connsiteY464" fmla="*/ 5393091 h 6858000"/>
              <a:gd name="connsiteX465" fmla="*/ 1485552 w 7467600"/>
              <a:gd name="connsiteY465" fmla="*/ 5313202 h 6858000"/>
              <a:gd name="connsiteX466" fmla="*/ 2143004 w 7467600"/>
              <a:gd name="connsiteY466" fmla="*/ 5402420 h 6858000"/>
              <a:gd name="connsiteX467" fmla="*/ 1933391 w 7467600"/>
              <a:gd name="connsiteY467" fmla="*/ 5156971 h 6858000"/>
              <a:gd name="connsiteX468" fmla="*/ 1827118 w 7467600"/>
              <a:gd name="connsiteY468" fmla="*/ 4968410 h 6858000"/>
              <a:gd name="connsiteX469" fmla="*/ 1837349 w 7467600"/>
              <a:gd name="connsiteY469" fmla="*/ 4956357 h 6858000"/>
              <a:gd name="connsiteX470" fmla="*/ 2162835 w 7467600"/>
              <a:gd name="connsiteY470" fmla="*/ 5187853 h 6858000"/>
              <a:gd name="connsiteX471" fmla="*/ 2257167 w 7467600"/>
              <a:gd name="connsiteY471" fmla="*/ 5462123 h 6858000"/>
              <a:gd name="connsiteX472" fmla="*/ 2261598 w 7467600"/>
              <a:gd name="connsiteY472" fmla="*/ 5467998 h 6858000"/>
              <a:gd name="connsiteX473" fmla="*/ 2437177 w 7467600"/>
              <a:gd name="connsiteY473" fmla="*/ 5479608 h 6858000"/>
              <a:gd name="connsiteX474" fmla="*/ 2445247 w 7467600"/>
              <a:gd name="connsiteY474" fmla="*/ 5483476 h 6858000"/>
              <a:gd name="connsiteX475" fmla="*/ 2743626 w 7467600"/>
              <a:gd name="connsiteY475" fmla="*/ 5304819 h 6858000"/>
              <a:gd name="connsiteX476" fmla="*/ 3048102 w 7467600"/>
              <a:gd name="connsiteY476" fmla="*/ 5150595 h 6858000"/>
              <a:gd name="connsiteX477" fmla="*/ 1799414 w 7467600"/>
              <a:gd name="connsiteY477" fmla="*/ 4694732 h 6858000"/>
              <a:gd name="connsiteX478" fmla="*/ 1771735 w 7467600"/>
              <a:gd name="connsiteY478" fmla="*/ 4619929 h 6858000"/>
              <a:gd name="connsiteX479" fmla="*/ 3104273 w 7467600"/>
              <a:gd name="connsiteY479" fmla="*/ 5076159 h 6858000"/>
              <a:gd name="connsiteX480" fmla="*/ 3113245 w 7467600"/>
              <a:gd name="connsiteY480" fmla="*/ 5090705 h 6858000"/>
              <a:gd name="connsiteX481" fmla="*/ 3126294 w 7467600"/>
              <a:gd name="connsiteY481" fmla="*/ 5114400 h 6858000"/>
              <a:gd name="connsiteX482" fmla="*/ 3937433 w 7467600"/>
              <a:gd name="connsiteY482" fmla="*/ 4830473 h 6858000"/>
              <a:gd name="connsiteX483" fmla="*/ 3590475 w 7467600"/>
              <a:gd name="connsiteY483" fmla="*/ 4597974 h 6858000"/>
              <a:gd name="connsiteX484" fmla="*/ 3100264 w 7467600"/>
              <a:gd name="connsiteY484" fmla="*/ 4579845 h 6858000"/>
              <a:gd name="connsiteX485" fmla="*/ 2183576 w 7467600"/>
              <a:gd name="connsiteY485" fmla="*/ 4227150 h 6858000"/>
              <a:gd name="connsiteX486" fmla="*/ 2151029 w 7467600"/>
              <a:gd name="connsiteY486" fmla="*/ 4146947 h 6858000"/>
              <a:gd name="connsiteX487" fmla="*/ 3563434 w 7467600"/>
              <a:gd name="connsiteY487" fmla="*/ 4469115 h 6858000"/>
              <a:gd name="connsiteX488" fmla="*/ 3177952 w 7467600"/>
              <a:gd name="connsiteY488" fmla="*/ 3657386 h 6858000"/>
              <a:gd name="connsiteX489" fmla="*/ 3189263 w 7467600"/>
              <a:gd name="connsiteY489" fmla="*/ 3625726 h 6858000"/>
              <a:gd name="connsiteX490" fmla="*/ 3560912 w 7467600"/>
              <a:gd name="connsiteY490" fmla="*/ 4079863 h 6858000"/>
              <a:gd name="connsiteX491" fmla="*/ 3626636 w 7467600"/>
              <a:gd name="connsiteY491" fmla="*/ 4512230 h 6858000"/>
              <a:gd name="connsiteX492" fmla="*/ 3653088 w 7467600"/>
              <a:gd name="connsiteY492" fmla="*/ 4521417 h 6858000"/>
              <a:gd name="connsiteX493" fmla="*/ 3988128 w 7467600"/>
              <a:gd name="connsiteY493" fmla="*/ 4817267 h 6858000"/>
              <a:gd name="connsiteX494" fmla="*/ 4830582 w 7467600"/>
              <a:gd name="connsiteY494" fmla="*/ 4676000 h 6858000"/>
              <a:gd name="connsiteX495" fmla="*/ 4830100 w 7467600"/>
              <a:gd name="connsiteY495" fmla="*/ 4675554 h 6858000"/>
              <a:gd name="connsiteX496" fmla="*/ 4036318 w 7467600"/>
              <a:gd name="connsiteY496" fmla="*/ 4147013 h 6858000"/>
              <a:gd name="connsiteX497" fmla="*/ 3432098 w 7467600"/>
              <a:gd name="connsiteY497" fmla="*/ 3537312 h 6858000"/>
              <a:gd name="connsiteX498" fmla="*/ 3446761 w 7467600"/>
              <a:gd name="connsiteY498" fmla="*/ 3461278 h 6858000"/>
              <a:gd name="connsiteX499" fmla="*/ 4419733 w 7467600"/>
              <a:gd name="connsiteY499" fmla="*/ 3963555 h 6858000"/>
              <a:gd name="connsiteX500" fmla="*/ 4781371 w 7467600"/>
              <a:gd name="connsiteY500" fmla="*/ 4458604 h 6858000"/>
              <a:gd name="connsiteX501" fmla="*/ 4780440 w 7467600"/>
              <a:gd name="connsiteY501" fmla="*/ 4470290 h 6858000"/>
              <a:gd name="connsiteX502" fmla="*/ 4898954 w 7467600"/>
              <a:gd name="connsiteY502" fmla="*/ 4662092 h 6858000"/>
              <a:gd name="connsiteX503" fmla="*/ 4900699 w 7467600"/>
              <a:gd name="connsiteY503" fmla="*/ 4670867 h 6858000"/>
              <a:gd name="connsiteX504" fmla="*/ 5714511 w 7467600"/>
              <a:gd name="connsiteY504" fmla="*/ 4663483 h 6858000"/>
              <a:gd name="connsiteX505" fmla="*/ 5464793 w 7467600"/>
              <a:gd name="connsiteY505" fmla="*/ 4393556 h 6858000"/>
              <a:gd name="connsiteX506" fmla="*/ 5461897 w 7467600"/>
              <a:gd name="connsiteY506" fmla="*/ 4390879 h 6858000"/>
              <a:gd name="connsiteX507" fmla="*/ 4294126 w 7467600"/>
              <a:gd name="connsiteY507" fmla="*/ 3303048 h 6858000"/>
              <a:gd name="connsiteX508" fmla="*/ 4305321 w 7467600"/>
              <a:gd name="connsiteY508" fmla="*/ 3256953 h 6858000"/>
              <a:gd name="connsiteX509" fmla="*/ 4949299 w 7467600"/>
              <a:gd name="connsiteY509" fmla="*/ 3766336 h 6858000"/>
              <a:gd name="connsiteX510" fmla="*/ 5291452 w 7467600"/>
              <a:gd name="connsiteY510" fmla="*/ 4076801 h 6858000"/>
              <a:gd name="connsiteX511" fmla="*/ 5434998 w 7467600"/>
              <a:gd name="connsiteY511" fmla="*/ 4254100 h 6858000"/>
              <a:gd name="connsiteX512" fmla="*/ 5351015 w 7467600"/>
              <a:gd name="connsiteY512" fmla="*/ 3760989 h 6858000"/>
              <a:gd name="connsiteX513" fmla="*/ 5413780 w 7467600"/>
              <a:gd name="connsiteY513" fmla="*/ 2966265 h 6858000"/>
              <a:gd name="connsiteX514" fmla="*/ 5425627 w 7467600"/>
              <a:gd name="connsiteY514" fmla="*/ 2954192 h 6858000"/>
              <a:gd name="connsiteX515" fmla="*/ 6604735 w 7467600"/>
              <a:gd name="connsiteY515" fmla="*/ 2041381 h 6858000"/>
              <a:gd name="connsiteX516" fmla="*/ 7204487 w 7467600"/>
              <a:gd name="connsiteY516" fmla="*/ 2742112 h 6858000"/>
              <a:gd name="connsiteX517" fmla="*/ 7131592 w 7467600"/>
              <a:gd name="connsiteY517" fmla="*/ 2672096 h 6858000"/>
              <a:gd name="connsiteX518" fmla="*/ 6996344 w 7467600"/>
              <a:gd name="connsiteY518" fmla="*/ 2518310 h 6858000"/>
              <a:gd name="connsiteX519" fmla="*/ 6735495 w 7467600"/>
              <a:gd name="connsiteY519" fmla="*/ 2196890 h 6858000"/>
              <a:gd name="connsiteX520" fmla="*/ 6721901 w 7467600"/>
              <a:gd name="connsiteY520" fmla="*/ 2179274 h 6858000"/>
              <a:gd name="connsiteX521" fmla="*/ 6604735 w 7467600"/>
              <a:gd name="connsiteY521" fmla="*/ 2041381 h 6858000"/>
              <a:gd name="connsiteX522" fmla="*/ 6591670 w 7467600"/>
              <a:gd name="connsiteY522" fmla="*/ 1988277 h 6858000"/>
              <a:gd name="connsiteX523" fmla="*/ 6747349 w 7467600"/>
              <a:gd name="connsiteY523" fmla="*/ 2160069 h 6858000"/>
              <a:gd name="connsiteX524" fmla="*/ 6760943 w 7467600"/>
              <a:gd name="connsiteY524" fmla="*/ 2177686 h 6858000"/>
              <a:gd name="connsiteX525" fmla="*/ 7021065 w 7467600"/>
              <a:gd name="connsiteY525" fmla="*/ 2498102 h 6858000"/>
              <a:gd name="connsiteX526" fmla="*/ 7155223 w 7467600"/>
              <a:gd name="connsiteY526" fmla="*/ 2650386 h 6858000"/>
              <a:gd name="connsiteX527" fmla="*/ 7203167 w 7467600"/>
              <a:gd name="connsiteY527" fmla="*/ 2697288 h 6858000"/>
              <a:gd name="connsiteX528" fmla="*/ 6937703 w 7467600"/>
              <a:gd name="connsiteY528" fmla="*/ 2321981 h 6858000"/>
              <a:gd name="connsiteX529" fmla="*/ 6591670 w 7467600"/>
              <a:gd name="connsiteY529" fmla="*/ 1988277 h 6858000"/>
              <a:gd name="connsiteX530" fmla="*/ 5798671 w 7467600"/>
              <a:gd name="connsiteY530" fmla="*/ 1981601 h 6858000"/>
              <a:gd name="connsiteX531" fmla="*/ 5754709 w 7467600"/>
              <a:gd name="connsiteY531" fmla="*/ 2071454 h 6858000"/>
              <a:gd name="connsiteX532" fmla="*/ 5763044 w 7467600"/>
              <a:gd name="connsiteY532" fmla="*/ 2842206 h 6858000"/>
              <a:gd name="connsiteX533" fmla="*/ 5764974 w 7467600"/>
              <a:gd name="connsiteY533" fmla="*/ 2799609 h 6858000"/>
              <a:gd name="connsiteX534" fmla="*/ 5767665 w 7467600"/>
              <a:gd name="connsiteY534" fmla="*/ 2666409 h 6858000"/>
              <a:gd name="connsiteX535" fmla="*/ 5763055 w 7467600"/>
              <a:gd name="connsiteY535" fmla="*/ 2579705 h 6858000"/>
              <a:gd name="connsiteX536" fmla="*/ 5758079 w 7467600"/>
              <a:gd name="connsiteY536" fmla="*/ 2492508 h 6858000"/>
              <a:gd name="connsiteX537" fmla="*/ 5779325 w 7467600"/>
              <a:gd name="connsiteY537" fmla="*/ 2197069 h 6858000"/>
              <a:gd name="connsiteX538" fmla="*/ 5798671 w 7467600"/>
              <a:gd name="connsiteY538" fmla="*/ 1981601 h 6858000"/>
              <a:gd name="connsiteX539" fmla="*/ 5829202 w 7467600"/>
              <a:gd name="connsiteY539" fmla="*/ 1971679 h 6858000"/>
              <a:gd name="connsiteX540" fmla="*/ 5809558 w 7467600"/>
              <a:gd name="connsiteY540" fmla="*/ 2198043 h 6858000"/>
              <a:gd name="connsiteX541" fmla="*/ 5788653 w 7467600"/>
              <a:gd name="connsiteY541" fmla="*/ 2489430 h 6858000"/>
              <a:gd name="connsiteX542" fmla="*/ 5793439 w 7467600"/>
              <a:gd name="connsiteY542" fmla="*/ 2575235 h 6858000"/>
              <a:gd name="connsiteX543" fmla="*/ 5796837 w 7467600"/>
              <a:gd name="connsiteY543" fmla="*/ 2637633 h 6858000"/>
              <a:gd name="connsiteX544" fmla="*/ 5818614 w 7467600"/>
              <a:gd name="connsiteY544" fmla="*/ 2473055 h 6858000"/>
              <a:gd name="connsiteX545" fmla="*/ 5829202 w 7467600"/>
              <a:gd name="connsiteY545" fmla="*/ 1971679 h 6858000"/>
              <a:gd name="connsiteX546" fmla="*/ 5911389 w 7467600"/>
              <a:gd name="connsiteY546" fmla="*/ 1898371 h 6858000"/>
              <a:gd name="connsiteX547" fmla="*/ 6237627 w 7467600"/>
              <a:gd name="connsiteY547" fmla="*/ 2231921 h 6858000"/>
              <a:gd name="connsiteX548" fmla="*/ 5911389 w 7467600"/>
              <a:gd name="connsiteY548" fmla="*/ 1898371 h 6858000"/>
              <a:gd name="connsiteX549" fmla="*/ 6944437 w 7467600"/>
              <a:gd name="connsiteY549" fmla="*/ 1575402 h 6858000"/>
              <a:gd name="connsiteX550" fmla="*/ 6304730 w 7467600"/>
              <a:gd name="connsiteY550" fmla="*/ 1766654 h 6858000"/>
              <a:gd name="connsiteX551" fmla="*/ 6944437 w 7467600"/>
              <a:gd name="connsiteY551" fmla="*/ 1575402 h 6858000"/>
              <a:gd name="connsiteX552" fmla="*/ 7019523 w 7467600"/>
              <a:gd name="connsiteY552" fmla="*/ 1519450 h 6858000"/>
              <a:gd name="connsiteX553" fmla="*/ 6298091 w 7467600"/>
              <a:gd name="connsiteY553" fmla="*/ 1737122 h 6858000"/>
              <a:gd name="connsiteX554" fmla="*/ 7019523 w 7467600"/>
              <a:gd name="connsiteY554" fmla="*/ 1519450 h 6858000"/>
              <a:gd name="connsiteX555" fmla="*/ 2399523 w 7467600"/>
              <a:gd name="connsiteY555" fmla="*/ 1428234 h 6858000"/>
              <a:gd name="connsiteX556" fmla="*/ 2224982 w 7467600"/>
              <a:gd name="connsiteY556" fmla="*/ 1826201 h 6858000"/>
              <a:gd name="connsiteX557" fmla="*/ 2096099 w 7467600"/>
              <a:gd name="connsiteY557" fmla="*/ 2345900 h 6858000"/>
              <a:gd name="connsiteX558" fmla="*/ 2283317 w 7467600"/>
              <a:gd name="connsiteY558" fmla="*/ 1796925 h 6858000"/>
              <a:gd name="connsiteX559" fmla="*/ 2399523 w 7467600"/>
              <a:gd name="connsiteY559" fmla="*/ 1428234 h 6858000"/>
              <a:gd name="connsiteX560" fmla="*/ 2448558 w 7467600"/>
              <a:gd name="connsiteY560" fmla="*/ 1373435 h 6858000"/>
              <a:gd name="connsiteX561" fmla="*/ 2312521 w 7467600"/>
              <a:gd name="connsiteY561" fmla="*/ 1806140 h 6858000"/>
              <a:gd name="connsiteX562" fmla="*/ 2127533 w 7467600"/>
              <a:gd name="connsiteY562" fmla="*/ 2348380 h 6858000"/>
              <a:gd name="connsiteX563" fmla="*/ 2358080 w 7467600"/>
              <a:gd name="connsiteY563" fmla="*/ 1866134 h 6858000"/>
              <a:gd name="connsiteX564" fmla="*/ 2407436 w 7467600"/>
              <a:gd name="connsiteY564" fmla="*/ 1651070 h 6858000"/>
              <a:gd name="connsiteX565" fmla="*/ 2448558 w 7467600"/>
              <a:gd name="connsiteY565" fmla="*/ 1373435 h 6858000"/>
              <a:gd name="connsiteX566" fmla="*/ 278707 w 7467600"/>
              <a:gd name="connsiteY566" fmla="*/ 1352270 h 6858000"/>
              <a:gd name="connsiteX567" fmla="*/ 321570 w 7467600"/>
              <a:gd name="connsiteY567" fmla="*/ 1861610 h 6858000"/>
              <a:gd name="connsiteX568" fmla="*/ 294281 w 7467600"/>
              <a:gd name="connsiteY568" fmla="*/ 1440658 h 6858000"/>
              <a:gd name="connsiteX569" fmla="*/ 278707 w 7467600"/>
              <a:gd name="connsiteY569" fmla="*/ 1352270 h 6858000"/>
              <a:gd name="connsiteX570" fmla="*/ 1423821 w 7467600"/>
              <a:gd name="connsiteY570" fmla="*/ 1351958 h 6858000"/>
              <a:gd name="connsiteX571" fmla="*/ 1638521 w 7467600"/>
              <a:gd name="connsiteY571" fmla="*/ 1908470 h 6858000"/>
              <a:gd name="connsiteX572" fmla="*/ 1754199 w 7467600"/>
              <a:gd name="connsiteY572" fmla="*/ 2149284 h 6858000"/>
              <a:gd name="connsiteX573" fmla="*/ 1908359 w 7467600"/>
              <a:gd name="connsiteY573" fmla="*/ 2364988 h 6858000"/>
              <a:gd name="connsiteX574" fmla="*/ 1647661 w 7467600"/>
              <a:gd name="connsiteY574" fmla="*/ 1825945 h 6858000"/>
              <a:gd name="connsiteX575" fmla="*/ 1423821 w 7467600"/>
              <a:gd name="connsiteY575" fmla="*/ 1351958 h 6858000"/>
              <a:gd name="connsiteX576" fmla="*/ 1431890 w 7467600"/>
              <a:gd name="connsiteY576" fmla="*/ 1306475 h 6858000"/>
              <a:gd name="connsiteX577" fmla="*/ 1507597 w 7467600"/>
              <a:gd name="connsiteY577" fmla="*/ 1446132 h 6858000"/>
              <a:gd name="connsiteX578" fmla="*/ 1674586 w 7467600"/>
              <a:gd name="connsiteY578" fmla="*/ 1813832 h 6858000"/>
              <a:gd name="connsiteX579" fmla="*/ 1815950 w 7467600"/>
              <a:gd name="connsiteY579" fmla="*/ 2128564 h 6858000"/>
              <a:gd name="connsiteX580" fmla="*/ 1984242 w 7467600"/>
              <a:gd name="connsiteY580" fmla="*/ 2430829 h 6858000"/>
              <a:gd name="connsiteX581" fmla="*/ 2014023 w 7467600"/>
              <a:gd name="connsiteY581" fmla="*/ 2450995 h 6858000"/>
              <a:gd name="connsiteX582" fmla="*/ 1747337 w 7467600"/>
              <a:gd name="connsiteY582" fmla="*/ 1855264 h 6858000"/>
              <a:gd name="connsiteX583" fmla="*/ 1533749 w 7467600"/>
              <a:gd name="connsiteY583" fmla="*/ 1478656 h 6858000"/>
              <a:gd name="connsiteX584" fmla="*/ 1431890 w 7467600"/>
              <a:gd name="connsiteY584" fmla="*/ 1306475 h 6858000"/>
              <a:gd name="connsiteX585" fmla="*/ 5052692 w 7467600"/>
              <a:gd name="connsiteY585" fmla="*/ 1292994 h 6858000"/>
              <a:gd name="connsiteX586" fmla="*/ 5200661 w 7467600"/>
              <a:gd name="connsiteY586" fmla="*/ 1635186 h 6858000"/>
              <a:gd name="connsiteX587" fmla="*/ 5297138 w 7467600"/>
              <a:gd name="connsiteY587" fmla="*/ 1906351 h 6858000"/>
              <a:gd name="connsiteX588" fmla="*/ 5052692 w 7467600"/>
              <a:gd name="connsiteY588" fmla="*/ 1292994 h 6858000"/>
              <a:gd name="connsiteX589" fmla="*/ 5009948 w 7467600"/>
              <a:gd name="connsiteY589" fmla="*/ 1273619 h 6858000"/>
              <a:gd name="connsiteX590" fmla="*/ 5121777 w 7467600"/>
              <a:gd name="connsiteY590" fmla="*/ 1654213 h 6858000"/>
              <a:gd name="connsiteX591" fmla="*/ 5293545 w 7467600"/>
              <a:gd name="connsiteY591" fmla="*/ 2072247 h 6858000"/>
              <a:gd name="connsiteX592" fmla="*/ 5294042 w 7467600"/>
              <a:gd name="connsiteY592" fmla="*/ 2065019 h 6858000"/>
              <a:gd name="connsiteX593" fmla="*/ 5171936 w 7467600"/>
              <a:gd name="connsiteY593" fmla="*/ 1647613 h 6858000"/>
              <a:gd name="connsiteX594" fmla="*/ 5009948 w 7467600"/>
              <a:gd name="connsiteY594" fmla="*/ 1273619 h 6858000"/>
              <a:gd name="connsiteX595" fmla="*/ 655236 w 7467600"/>
              <a:gd name="connsiteY595" fmla="*/ 1268632 h 6858000"/>
              <a:gd name="connsiteX596" fmla="*/ 839521 w 7467600"/>
              <a:gd name="connsiteY596" fmla="*/ 1685315 h 6858000"/>
              <a:gd name="connsiteX597" fmla="*/ 1109416 w 7467600"/>
              <a:gd name="connsiteY597" fmla="*/ 2061663 h 6858000"/>
              <a:gd name="connsiteX598" fmla="*/ 1298300 w 7467600"/>
              <a:gd name="connsiteY598" fmla="*/ 2247742 h 6858000"/>
              <a:gd name="connsiteX599" fmla="*/ 1125871 w 7467600"/>
              <a:gd name="connsiteY599" fmla="*/ 1989513 h 6858000"/>
              <a:gd name="connsiteX600" fmla="*/ 981574 w 7467600"/>
              <a:gd name="connsiteY600" fmla="*/ 1783157 h 6858000"/>
              <a:gd name="connsiteX601" fmla="*/ 922198 w 7467600"/>
              <a:gd name="connsiteY601" fmla="*/ 1677437 h 6858000"/>
              <a:gd name="connsiteX602" fmla="*/ 869293 w 7467600"/>
              <a:gd name="connsiteY602" fmla="*/ 1583214 h 6858000"/>
              <a:gd name="connsiteX603" fmla="*/ 751431 w 7467600"/>
              <a:gd name="connsiteY603" fmla="*/ 1405731 h 6858000"/>
              <a:gd name="connsiteX604" fmla="*/ 655236 w 7467600"/>
              <a:gd name="connsiteY604" fmla="*/ 1268632 h 6858000"/>
              <a:gd name="connsiteX605" fmla="*/ 6516292 w 7467600"/>
              <a:gd name="connsiteY605" fmla="*/ 1263064 h 6858000"/>
              <a:gd name="connsiteX606" fmla="*/ 5736320 w 7467600"/>
              <a:gd name="connsiteY606" fmla="*/ 1501803 h 6858000"/>
              <a:gd name="connsiteX607" fmla="*/ 6516292 w 7467600"/>
              <a:gd name="connsiteY607" fmla="*/ 1263064 h 6858000"/>
              <a:gd name="connsiteX608" fmla="*/ 291466 w 7467600"/>
              <a:gd name="connsiteY608" fmla="*/ 1250369 h 6858000"/>
              <a:gd name="connsiteX609" fmla="*/ 323180 w 7467600"/>
              <a:gd name="connsiteY609" fmla="*/ 1435283 h 6858000"/>
              <a:gd name="connsiteX610" fmla="*/ 349381 w 7467600"/>
              <a:gd name="connsiteY610" fmla="*/ 1875041 h 6858000"/>
              <a:gd name="connsiteX611" fmla="*/ 374363 w 7467600"/>
              <a:gd name="connsiteY611" fmla="*/ 1506494 h 6858000"/>
              <a:gd name="connsiteX612" fmla="*/ 302168 w 7467600"/>
              <a:gd name="connsiteY612" fmla="*/ 1274495 h 6858000"/>
              <a:gd name="connsiteX613" fmla="*/ 291466 w 7467600"/>
              <a:gd name="connsiteY613" fmla="*/ 1250369 h 6858000"/>
              <a:gd name="connsiteX614" fmla="*/ 678222 w 7467600"/>
              <a:gd name="connsiteY614" fmla="*/ 1248670 h 6858000"/>
              <a:gd name="connsiteX615" fmla="*/ 775536 w 7467600"/>
              <a:gd name="connsiteY615" fmla="*/ 1388015 h 6858000"/>
              <a:gd name="connsiteX616" fmla="*/ 894529 w 7467600"/>
              <a:gd name="connsiteY616" fmla="*/ 1567739 h 6858000"/>
              <a:gd name="connsiteX617" fmla="*/ 948000 w 7467600"/>
              <a:gd name="connsiteY617" fmla="*/ 1663088 h 6858000"/>
              <a:gd name="connsiteX618" fmla="*/ 1006812 w 7467600"/>
              <a:gd name="connsiteY618" fmla="*/ 1767683 h 6858000"/>
              <a:gd name="connsiteX619" fmla="*/ 1149133 w 7467600"/>
              <a:gd name="connsiteY619" fmla="*/ 1971513 h 6858000"/>
              <a:gd name="connsiteX620" fmla="*/ 1333952 w 7467600"/>
              <a:gd name="connsiteY620" fmla="*/ 2251620 h 6858000"/>
              <a:gd name="connsiteX621" fmla="*/ 1337329 w 7467600"/>
              <a:gd name="connsiteY621" fmla="*/ 2258350 h 6858000"/>
              <a:gd name="connsiteX622" fmla="*/ 1014726 w 7467600"/>
              <a:gd name="connsiteY622" fmla="*/ 1615556 h 6858000"/>
              <a:gd name="connsiteX623" fmla="*/ 678222 w 7467600"/>
              <a:gd name="connsiteY623" fmla="*/ 1248670 h 6858000"/>
              <a:gd name="connsiteX624" fmla="*/ 6691602 w 7467600"/>
              <a:gd name="connsiteY624" fmla="*/ 1140573 h 6858000"/>
              <a:gd name="connsiteX625" fmla="*/ 6571100 w 7467600"/>
              <a:gd name="connsiteY625" fmla="*/ 1183662 h 6858000"/>
              <a:gd name="connsiteX626" fmla="*/ 6241687 w 7467600"/>
              <a:gd name="connsiteY626" fmla="*/ 1257600 h 6858000"/>
              <a:gd name="connsiteX627" fmla="*/ 5693009 w 7467600"/>
              <a:gd name="connsiteY627" fmla="*/ 1478256 h 6858000"/>
              <a:gd name="connsiteX628" fmla="*/ 6548420 w 7467600"/>
              <a:gd name="connsiteY628" fmla="*/ 1214599 h 6858000"/>
              <a:gd name="connsiteX629" fmla="*/ 6605473 w 7467600"/>
              <a:gd name="connsiteY629" fmla="*/ 1184686 h 6858000"/>
              <a:gd name="connsiteX630" fmla="*/ 6691602 w 7467600"/>
              <a:gd name="connsiteY630" fmla="*/ 1140573 h 6858000"/>
              <a:gd name="connsiteX631" fmla="*/ 4002475 w 7467600"/>
              <a:gd name="connsiteY631" fmla="*/ 1037802 h 6858000"/>
              <a:gd name="connsiteX632" fmla="*/ 4000324 w 7467600"/>
              <a:gd name="connsiteY632" fmla="*/ 1039362 h 6858000"/>
              <a:gd name="connsiteX633" fmla="*/ 4002862 w 7467600"/>
              <a:gd name="connsiteY633" fmla="*/ 1042866 h 6858000"/>
              <a:gd name="connsiteX634" fmla="*/ 4002475 w 7467600"/>
              <a:gd name="connsiteY634" fmla="*/ 1037802 h 6858000"/>
              <a:gd name="connsiteX635" fmla="*/ 506322 w 7467600"/>
              <a:gd name="connsiteY635" fmla="*/ 1020997 h 6858000"/>
              <a:gd name="connsiteX636" fmla="*/ 533068 w 7467600"/>
              <a:gd name="connsiteY636" fmla="*/ 1029409 h 6858000"/>
              <a:gd name="connsiteX637" fmla="*/ 1232525 w 7467600"/>
              <a:gd name="connsiteY637" fmla="*/ 1804675 h 6858000"/>
              <a:gd name="connsiteX638" fmla="*/ 1388858 w 7467600"/>
              <a:gd name="connsiteY638" fmla="*/ 2368011 h 6858000"/>
              <a:gd name="connsiteX639" fmla="*/ 1384098 w 7467600"/>
              <a:gd name="connsiteY639" fmla="*/ 2378125 h 6858000"/>
              <a:gd name="connsiteX640" fmla="*/ 1425393 w 7467600"/>
              <a:gd name="connsiteY640" fmla="*/ 2589124 h 6858000"/>
              <a:gd name="connsiteX641" fmla="*/ 1424001 w 7467600"/>
              <a:gd name="connsiteY641" fmla="*/ 2597541 h 6858000"/>
              <a:gd name="connsiteX642" fmla="*/ 2152729 w 7467600"/>
              <a:gd name="connsiteY642" fmla="*/ 2864487 h 6858000"/>
              <a:gd name="connsiteX643" fmla="*/ 2020609 w 7467600"/>
              <a:gd name="connsiteY643" fmla="*/ 2539671 h 6858000"/>
              <a:gd name="connsiteX644" fmla="*/ 2018920 w 7467600"/>
              <a:gd name="connsiteY644" fmla="*/ 2536309 h 6858000"/>
              <a:gd name="connsiteX645" fmla="*/ 1342441 w 7467600"/>
              <a:gd name="connsiteY645" fmla="*/ 1173017 h 6858000"/>
              <a:gd name="connsiteX646" fmla="*/ 1367925 w 7467600"/>
              <a:gd name="connsiteY646" fmla="*/ 1135648 h 6858000"/>
              <a:gd name="connsiteX647" fmla="*/ 1771401 w 7467600"/>
              <a:gd name="connsiteY647" fmla="*/ 1806673 h 6858000"/>
              <a:gd name="connsiteX648" fmla="*/ 1972385 w 7467600"/>
              <a:gd name="connsiteY648" fmla="*/ 2198735 h 6858000"/>
              <a:gd name="connsiteX649" fmla="*/ 2040892 w 7467600"/>
              <a:gd name="connsiteY649" fmla="*/ 2405205 h 6858000"/>
              <a:gd name="connsiteX650" fmla="*/ 2131689 w 7467600"/>
              <a:gd name="connsiteY650" fmla="*/ 1936926 h 6858000"/>
              <a:gd name="connsiteX651" fmla="*/ 2454820 w 7467600"/>
              <a:gd name="connsiteY651" fmla="*/ 1248808 h 6858000"/>
              <a:gd name="connsiteX652" fmla="*/ 2492512 w 7467600"/>
              <a:gd name="connsiteY652" fmla="*/ 1302920 h 6858000"/>
              <a:gd name="connsiteX653" fmla="*/ 2081216 w 7467600"/>
              <a:gd name="connsiteY653" fmla="*/ 2527513 h 6858000"/>
              <a:gd name="connsiteX654" fmla="*/ 2081211 w 7467600"/>
              <a:gd name="connsiteY654" fmla="*/ 2528916 h 6858000"/>
              <a:gd name="connsiteX655" fmla="*/ 2199067 w 7467600"/>
              <a:gd name="connsiteY655" fmla="*/ 2884061 h 6858000"/>
              <a:gd name="connsiteX656" fmla="*/ 3192586 w 7467600"/>
              <a:gd name="connsiteY656" fmla="*/ 3411496 h 6858000"/>
              <a:gd name="connsiteX657" fmla="*/ 3182620 w 7467600"/>
              <a:gd name="connsiteY657" fmla="*/ 3483279 h 6858000"/>
              <a:gd name="connsiteX658" fmla="*/ 2435119 w 7467600"/>
              <a:gd name="connsiteY658" fmla="*/ 3080173 h 6858000"/>
              <a:gd name="connsiteX659" fmla="*/ 2410152 w 7467600"/>
              <a:gd name="connsiteY659" fmla="*/ 3063751 h 6858000"/>
              <a:gd name="connsiteX660" fmla="*/ 2408099 w 7467600"/>
              <a:gd name="connsiteY660" fmla="*/ 3064403 h 6858000"/>
              <a:gd name="connsiteX661" fmla="*/ 2407218 w 7467600"/>
              <a:gd name="connsiteY661" fmla="*/ 3070324 h 6858000"/>
              <a:gd name="connsiteX662" fmla="*/ 2380138 w 7467600"/>
              <a:gd name="connsiteY662" fmla="*/ 3099341 h 6858000"/>
              <a:gd name="connsiteX663" fmla="*/ 1765923 w 7467600"/>
              <a:gd name="connsiteY663" fmla="*/ 3581043 h 6858000"/>
              <a:gd name="connsiteX664" fmla="*/ 1702258 w 7467600"/>
              <a:gd name="connsiteY664" fmla="*/ 3612286 h 6858000"/>
              <a:gd name="connsiteX665" fmla="*/ 1538370 w 7467600"/>
              <a:gd name="connsiteY665" fmla="*/ 3811804 h 6858000"/>
              <a:gd name="connsiteX666" fmla="*/ 542867 w 7467600"/>
              <a:gd name="connsiteY666" fmla="*/ 4944092 h 6858000"/>
              <a:gd name="connsiteX667" fmla="*/ 515800 w 7467600"/>
              <a:gd name="connsiteY667" fmla="*/ 4862180 h 6858000"/>
              <a:gd name="connsiteX668" fmla="*/ 909145 w 7467600"/>
              <a:gd name="connsiteY668" fmla="*/ 4199225 h 6858000"/>
              <a:gd name="connsiteX669" fmla="*/ 1214067 w 7467600"/>
              <a:gd name="connsiteY669" fmla="*/ 3908561 h 6858000"/>
              <a:gd name="connsiteX670" fmla="*/ 640967 w 7467600"/>
              <a:gd name="connsiteY670" fmla="*/ 4105601 h 6858000"/>
              <a:gd name="connsiteX671" fmla="*/ 112563 w 7467600"/>
              <a:gd name="connsiteY671" fmla="*/ 4396952 h 6858000"/>
              <a:gd name="connsiteX672" fmla="*/ 0 w 7467600"/>
              <a:gd name="connsiteY672" fmla="*/ 4466006 h 6858000"/>
              <a:gd name="connsiteX673" fmla="*/ 0 w 7467600"/>
              <a:gd name="connsiteY673" fmla="*/ 4233763 h 6858000"/>
              <a:gd name="connsiteX674" fmla="*/ 36881 w 7467600"/>
              <a:gd name="connsiteY674" fmla="*/ 4200118 h 6858000"/>
              <a:gd name="connsiteX675" fmla="*/ 910534 w 7467600"/>
              <a:gd name="connsiteY675" fmla="*/ 3629753 h 6858000"/>
              <a:gd name="connsiteX676" fmla="*/ 1578717 w 7467600"/>
              <a:gd name="connsiteY676" fmla="*/ 3575982 h 6858000"/>
              <a:gd name="connsiteX677" fmla="*/ 2338780 w 7467600"/>
              <a:gd name="connsiteY677" fmla="*/ 3033725 h 6858000"/>
              <a:gd name="connsiteX678" fmla="*/ 1807991 w 7467600"/>
              <a:gd name="connsiteY678" fmla="*/ 2807184 h 6858000"/>
              <a:gd name="connsiteX679" fmla="*/ 1416358 w 7467600"/>
              <a:gd name="connsiteY679" fmla="*/ 3112571 h 6858000"/>
              <a:gd name="connsiteX680" fmla="*/ 939066 w 7467600"/>
              <a:gd name="connsiteY680" fmla="*/ 3378798 h 6858000"/>
              <a:gd name="connsiteX681" fmla="*/ 115099 w 7467600"/>
              <a:gd name="connsiteY681" fmla="*/ 3607650 h 6858000"/>
              <a:gd name="connsiteX682" fmla="*/ 97284 w 7467600"/>
              <a:gd name="connsiteY682" fmla="*/ 3520393 h 6858000"/>
              <a:gd name="connsiteX683" fmla="*/ 922050 w 7467600"/>
              <a:gd name="connsiteY683" fmla="*/ 3074867 h 6858000"/>
              <a:gd name="connsiteX684" fmla="*/ 1405265 w 7467600"/>
              <a:gd name="connsiteY684" fmla="*/ 3016319 h 6858000"/>
              <a:gd name="connsiteX685" fmla="*/ 1407512 w 7467600"/>
              <a:gd name="connsiteY685" fmla="*/ 3018001 h 6858000"/>
              <a:gd name="connsiteX686" fmla="*/ 1726266 w 7467600"/>
              <a:gd name="connsiteY686" fmla="*/ 2777274 h 6858000"/>
              <a:gd name="connsiteX687" fmla="*/ 625390 w 7467600"/>
              <a:gd name="connsiteY687" fmla="*/ 2514541 h 6858000"/>
              <a:gd name="connsiteX688" fmla="*/ 619799 w 7467600"/>
              <a:gd name="connsiteY688" fmla="*/ 2527180 h 6858000"/>
              <a:gd name="connsiteX689" fmla="*/ 310030 w 7467600"/>
              <a:gd name="connsiteY689" fmla="*/ 2771818 h 6858000"/>
              <a:gd name="connsiteX690" fmla="*/ 173877 w 7467600"/>
              <a:gd name="connsiteY690" fmla="*/ 2937056 h 6858000"/>
              <a:gd name="connsiteX691" fmla="*/ 77889 w 7467600"/>
              <a:gd name="connsiteY691" fmla="*/ 3138440 h 6858000"/>
              <a:gd name="connsiteX692" fmla="*/ 0 w 7467600"/>
              <a:gd name="connsiteY692" fmla="*/ 3271395 h 6858000"/>
              <a:gd name="connsiteX693" fmla="*/ 0 w 7467600"/>
              <a:gd name="connsiteY693" fmla="*/ 3153002 h 6858000"/>
              <a:gd name="connsiteX694" fmla="*/ 2386 w 7467600"/>
              <a:gd name="connsiteY694" fmla="*/ 3149203 h 6858000"/>
              <a:gd name="connsiteX695" fmla="*/ 89753 w 7467600"/>
              <a:gd name="connsiteY695" fmla="*/ 2987702 h 6858000"/>
              <a:gd name="connsiteX696" fmla="*/ 76869 w 7467600"/>
              <a:gd name="connsiteY696" fmla="*/ 3005404 h 6858000"/>
              <a:gd name="connsiteX697" fmla="*/ 32049 w 7467600"/>
              <a:gd name="connsiteY697" fmla="*/ 3065814 h 6858000"/>
              <a:gd name="connsiteX698" fmla="*/ 0 w 7467600"/>
              <a:gd name="connsiteY698" fmla="*/ 3108744 h 6858000"/>
              <a:gd name="connsiteX699" fmla="*/ 0 w 7467600"/>
              <a:gd name="connsiteY699" fmla="*/ 3058059 h 6858000"/>
              <a:gd name="connsiteX700" fmla="*/ 7610 w 7467600"/>
              <a:gd name="connsiteY700" fmla="*/ 3047889 h 6858000"/>
              <a:gd name="connsiteX701" fmla="*/ 52419 w 7467600"/>
              <a:gd name="connsiteY701" fmla="*/ 2987479 h 6858000"/>
              <a:gd name="connsiteX702" fmla="*/ 59142 w 7467600"/>
              <a:gd name="connsiteY702" fmla="*/ 2978488 h 6858000"/>
              <a:gd name="connsiteX703" fmla="*/ 0 w 7467600"/>
              <a:gd name="connsiteY703" fmla="*/ 3015334 h 6858000"/>
              <a:gd name="connsiteX704" fmla="*/ 0 w 7467600"/>
              <a:gd name="connsiteY704" fmla="*/ 2914286 h 6858000"/>
              <a:gd name="connsiteX705" fmla="*/ 36383 w 7467600"/>
              <a:gd name="connsiteY705" fmla="*/ 2901128 h 6858000"/>
              <a:gd name="connsiteX706" fmla="*/ 156329 w 7467600"/>
              <a:gd name="connsiteY706" fmla="*/ 2840533 h 6858000"/>
              <a:gd name="connsiteX707" fmla="*/ 358355 w 7467600"/>
              <a:gd name="connsiteY707" fmla="*/ 2620471 h 6858000"/>
              <a:gd name="connsiteX708" fmla="*/ 510577 w 7467600"/>
              <a:gd name="connsiteY708" fmla="*/ 2501244 h 6858000"/>
              <a:gd name="connsiteX709" fmla="*/ 211967 w 7467600"/>
              <a:gd name="connsiteY709" fmla="*/ 2479171 h 6858000"/>
              <a:gd name="connsiteX710" fmla="*/ 0 w 7467600"/>
              <a:gd name="connsiteY710" fmla="*/ 2476398 h 6858000"/>
              <a:gd name="connsiteX711" fmla="*/ 0 w 7467600"/>
              <a:gd name="connsiteY711" fmla="*/ 2389189 h 6858000"/>
              <a:gd name="connsiteX712" fmla="*/ 103062 w 7467600"/>
              <a:gd name="connsiteY712" fmla="*/ 2389518 h 6858000"/>
              <a:gd name="connsiteX713" fmla="*/ 510734 w 7467600"/>
              <a:gd name="connsiteY713" fmla="*/ 2416201 h 6858000"/>
              <a:gd name="connsiteX714" fmla="*/ 279257 w 7467600"/>
              <a:gd name="connsiteY714" fmla="*/ 2092102 h 6858000"/>
              <a:gd name="connsiteX715" fmla="*/ 65265 w 7467600"/>
              <a:gd name="connsiteY715" fmla="*/ 2006049 h 6858000"/>
              <a:gd name="connsiteX716" fmla="*/ 0 w 7467600"/>
              <a:gd name="connsiteY716" fmla="*/ 1982532 h 6858000"/>
              <a:gd name="connsiteX717" fmla="*/ 0 w 7467600"/>
              <a:gd name="connsiteY717" fmla="*/ 1912789 h 6858000"/>
              <a:gd name="connsiteX718" fmla="*/ 97460 w 7467600"/>
              <a:gd name="connsiteY718" fmla="*/ 1953725 h 6858000"/>
              <a:gd name="connsiteX719" fmla="*/ 221272 w 7467600"/>
              <a:gd name="connsiteY719" fmla="*/ 1980766 h 6858000"/>
              <a:gd name="connsiteX720" fmla="*/ 116765 w 7467600"/>
              <a:gd name="connsiteY720" fmla="*/ 1911033 h 6858000"/>
              <a:gd name="connsiteX721" fmla="*/ 16405 w 7467600"/>
              <a:gd name="connsiteY721" fmla="*/ 1803412 h 6858000"/>
              <a:gd name="connsiteX722" fmla="*/ 0 w 7467600"/>
              <a:gd name="connsiteY722" fmla="*/ 1784777 h 6858000"/>
              <a:gd name="connsiteX723" fmla="*/ 0 w 7467600"/>
              <a:gd name="connsiteY723" fmla="*/ 1740082 h 6858000"/>
              <a:gd name="connsiteX724" fmla="*/ 39394 w 7467600"/>
              <a:gd name="connsiteY724" fmla="*/ 1784856 h 6858000"/>
              <a:gd name="connsiteX725" fmla="*/ 135813 w 7467600"/>
              <a:gd name="connsiteY725" fmla="*/ 1888838 h 6858000"/>
              <a:gd name="connsiteX726" fmla="*/ 242575 w 7467600"/>
              <a:gd name="connsiteY726" fmla="*/ 1958841 h 6858000"/>
              <a:gd name="connsiteX727" fmla="*/ 82197 w 7467600"/>
              <a:gd name="connsiteY727" fmla="*/ 1754826 h 6858000"/>
              <a:gd name="connsiteX728" fmla="*/ 0 w 7467600"/>
              <a:gd name="connsiteY728" fmla="*/ 1679650 h 6858000"/>
              <a:gd name="connsiteX729" fmla="*/ 0 w 7467600"/>
              <a:gd name="connsiteY729" fmla="*/ 1602463 h 6858000"/>
              <a:gd name="connsiteX730" fmla="*/ 84689 w 7467600"/>
              <a:gd name="connsiteY730" fmla="*/ 1677442 h 6858000"/>
              <a:gd name="connsiteX731" fmla="*/ 298437 w 7467600"/>
              <a:gd name="connsiteY731" fmla="*/ 1968019 h 6858000"/>
              <a:gd name="connsiteX732" fmla="*/ 227269 w 7467600"/>
              <a:gd name="connsiteY732" fmla="*/ 1114064 h 6858000"/>
              <a:gd name="connsiteX733" fmla="*/ 248003 w 7467600"/>
              <a:gd name="connsiteY733" fmla="*/ 1089613 h 6858000"/>
              <a:gd name="connsiteX734" fmla="*/ 427020 w 7467600"/>
              <a:gd name="connsiteY734" fmla="*/ 1619803 h 6858000"/>
              <a:gd name="connsiteX735" fmla="*/ 340345 w 7467600"/>
              <a:gd name="connsiteY735" fmla="*/ 2027739 h 6858000"/>
              <a:gd name="connsiteX736" fmla="*/ 360865 w 7467600"/>
              <a:gd name="connsiteY736" fmla="*/ 2044827 h 6858000"/>
              <a:gd name="connsiteX737" fmla="*/ 560414 w 7467600"/>
              <a:gd name="connsiteY737" fmla="*/ 2421457 h 6858000"/>
              <a:gd name="connsiteX738" fmla="*/ 1359703 w 7467600"/>
              <a:gd name="connsiteY738" fmla="*/ 2578554 h 6858000"/>
              <a:gd name="connsiteX739" fmla="*/ 1359422 w 7467600"/>
              <a:gd name="connsiteY739" fmla="*/ 2577994 h 6858000"/>
              <a:gd name="connsiteX740" fmla="*/ 828701 w 7467600"/>
              <a:gd name="connsiteY740" fmla="*/ 1839520 h 6858000"/>
              <a:gd name="connsiteX741" fmla="*/ 494427 w 7467600"/>
              <a:gd name="connsiteY741" fmla="*/ 1092333 h 6858000"/>
              <a:gd name="connsiteX742" fmla="*/ 506322 w 7467600"/>
              <a:gd name="connsiteY742" fmla="*/ 1020997 h 6858000"/>
              <a:gd name="connsiteX743" fmla="*/ 4570198 w 7467600"/>
              <a:gd name="connsiteY743" fmla="*/ 978081 h 6858000"/>
              <a:gd name="connsiteX744" fmla="*/ 4523691 w 7467600"/>
              <a:gd name="connsiteY744" fmla="*/ 1127776 h 6858000"/>
              <a:gd name="connsiteX745" fmla="*/ 4509875 w 7467600"/>
              <a:gd name="connsiteY745" fmla="*/ 1167552 h 6858000"/>
              <a:gd name="connsiteX746" fmla="*/ 4478168 w 7467600"/>
              <a:gd name="connsiteY746" fmla="*/ 1260735 h 6858000"/>
              <a:gd name="connsiteX747" fmla="*/ 4409309 w 7467600"/>
              <a:gd name="connsiteY747" fmla="*/ 1666996 h 6858000"/>
              <a:gd name="connsiteX748" fmla="*/ 4370031 w 7467600"/>
              <a:gd name="connsiteY748" fmla="*/ 1955666 h 6858000"/>
              <a:gd name="connsiteX749" fmla="*/ 4570198 w 7467600"/>
              <a:gd name="connsiteY749" fmla="*/ 978081 h 6858000"/>
              <a:gd name="connsiteX750" fmla="*/ 4557898 w 7467600"/>
              <a:gd name="connsiteY750" fmla="*/ 900011 h 6858000"/>
              <a:gd name="connsiteX751" fmla="*/ 4344840 w 7467600"/>
              <a:gd name="connsiteY751" fmla="*/ 1922038 h 6858000"/>
              <a:gd name="connsiteX752" fmla="*/ 4378710 w 7467600"/>
              <a:gd name="connsiteY752" fmla="*/ 1665516 h 6858000"/>
              <a:gd name="connsiteX753" fmla="*/ 4448798 w 7467600"/>
              <a:gd name="connsiteY753" fmla="*/ 1253024 h 6858000"/>
              <a:gd name="connsiteX754" fmla="*/ 4480315 w 7467600"/>
              <a:gd name="connsiteY754" fmla="*/ 1158454 h 6858000"/>
              <a:gd name="connsiteX755" fmla="*/ 4494133 w 7467600"/>
              <a:gd name="connsiteY755" fmla="*/ 1118676 h 6858000"/>
              <a:gd name="connsiteX756" fmla="*/ 4557898 w 7467600"/>
              <a:gd name="connsiteY756" fmla="*/ 900011 h 6858000"/>
              <a:gd name="connsiteX757" fmla="*/ 5870151 w 7467600"/>
              <a:gd name="connsiteY757" fmla="*/ 898890 h 6858000"/>
              <a:gd name="connsiteX758" fmla="*/ 5861335 w 7467600"/>
              <a:gd name="connsiteY758" fmla="*/ 899177 h 6858000"/>
              <a:gd name="connsiteX759" fmla="*/ 5843702 w 7467600"/>
              <a:gd name="connsiteY759" fmla="*/ 899748 h 6858000"/>
              <a:gd name="connsiteX760" fmla="*/ 5651107 w 7467600"/>
              <a:gd name="connsiteY760" fmla="*/ 920306 h 6858000"/>
              <a:gd name="connsiteX761" fmla="*/ 5459407 w 7467600"/>
              <a:gd name="connsiteY761" fmla="*/ 940975 h 6858000"/>
              <a:gd name="connsiteX762" fmla="*/ 5374846 w 7467600"/>
              <a:gd name="connsiteY762" fmla="*/ 941988 h 6858000"/>
              <a:gd name="connsiteX763" fmla="*/ 5256105 w 7467600"/>
              <a:gd name="connsiteY763" fmla="*/ 945632 h 6858000"/>
              <a:gd name="connsiteX764" fmla="*/ 5107071 w 7467600"/>
              <a:gd name="connsiteY764" fmla="*/ 969720 h 6858000"/>
              <a:gd name="connsiteX765" fmla="*/ 4998681 w 7467600"/>
              <a:gd name="connsiteY765" fmla="*/ 988771 h 6858000"/>
              <a:gd name="connsiteX766" fmla="*/ 5870151 w 7467600"/>
              <a:gd name="connsiteY766" fmla="*/ 898890 h 6858000"/>
              <a:gd name="connsiteX767" fmla="*/ 5504425 w 7467600"/>
              <a:gd name="connsiteY767" fmla="*/ 848067 h 6858000"/>
              <a:gd name="connsiteX768" fmla="*/ 4968849 w 7467600"/>
              <a:gd name="connsiteY768" fmla="*/ 962318 h 6858000"/>
              <a:gd name="connsiteX769" fmla="*/ 5104039 w 7467600"/>
              <a:gd name="connsiteY769" fmla="*/ 940634 h 6858000"/>
              <a:gd name="connsiteX770" fmla="*/ 5256311 w 7467600"/>
              <a:gd name="connsiteY770" fmla="*/ 916490 h 6858000"/>
              <a:gd name="connsiteX771" fmla="*/ 5377381 w 7467600"/>
              <a:gd name="connsiteY771" fmla="*/ 912671 h 6858000"/>
              <a:gd name="connsiteX772" fmla="*/ 5460148 w 7467600"/>
              <a:gd name="connsiteY772" fmla="*/ 911442 h 6858000"/>
              <a:gd name="connsiteX773" fmla="*/ 5648971 w 7467600"/>
              <a:gd name="connsiteY773" fmla="*/ 891331 h 6858000"/>
              <a:gd name="connsiteX774" fmla="*/ 5844807 w 7467600"/>
              <a:gd name="connsiteY774" fmla="*/ 870718 h 6858000"/>
              <a:gd name="connsiteX775" fmla="*/ 5862975 w 7467600"/>
              <a:gd name="connsiteY775" fmla="*/ 869756 h 6858000"/>
              <a:gd name="connsiteX776" fmla="*/ 5920887 w 7467600"/>
              <a:gd name="connsiteY776" fmla="*/ 865929 h 6858000"/>
              <a:gd name="connsiteX777" fmla="*/ 5504425 w 7467600"/>
              <a:gd name="connsiteY777" fmla="*/ 848067 h 6858000"/>
              <a:gd name="connsiteX778" fmla="*/ 3607114 w 7467600"/>
              <a:gd name="connsiteY778" fmla="*/ 467441 h 6858000"/>
              <a:gd name="connsiteX779" fmla="*/ 3296242 w 7467600"/>
              <a:gd name="connsiteY779" fmla="*/ 807991 h 6858000"/>
              <a:gd name="connsiteX780" fmla="*/ 3174674 w 7467600"/>
              <a:gd name="connsiteY780" fmla="*/ 919759 h 6858000"/>
              <a:gd name="connsiteX781" fmla="*/ 3042978 w 7467600"/>
              <a:gd name="connsiteY781" fmla="*/ 1054894 h 6858000"/>
              <a:gd name="connsiteX782" fmla="*/ 2968914 w 7467600"/>
              <a:gd name="connsiteY782" fmla="*/ 1133756 h 6858000"/>
              <a:gd name="connsiteX783" fmla="*/ 3103823 w 7467600"/>
              <a:gd name="connsiteY783" fmla="*/ 1026814 h 6858000"/>
              <a:gd name="connsiteX784" fmla="*/ 3607114 w 7467600"/>
              <a:gd name="connsiteY784" fmla="*/ 467441 h 6858000"/>
              <a:gd name="connsiteX785" fmla="*/ 3744487 w 7467600"/>
              <a:gd name="connsiteY785" fmla="*/ 383136 h 6858000"/>
              <a:gd name="connsiteX786" fmla="*/ 3970213 w 7467600"/>
              <a:gd name="connsiteY786" fmla="*/ 995559 h 6858000"/>
              <a:gd name="connsiteX787" fmla="*/ 3744487 w 7467600"/>
              <a:gd name="connsiteY787" fmla="*/ 383136 h 6858000"/>
              <a:gd name="connsiteX788" fmla="*/ 3624562 w 7467600"/>
              <a:gd name="connsiteY788" fmla="*/ 367041 h 6858000"/>
              <a:gd name="connsiteX789" fmla="*/ 3489712 w 7467600"/>
              <a:gd name="connsiteY789" fmla="*/ 485386 h 6858000"/>
              <a:gd name="connsiteX790" fmla="*/ 3182994 w 7467600"/>
              <a:gd name="connsiteY790" fmla="*/ 828265 h 6858000"/>
              <a:gd name="connsiteX791" fmla="*/ 2892114 w 7467600"/>
              <a:gd name="connsiteY791" fmla="*/ 1172635 h 6858000"/>
              <a:gd name="connsiteX792" fmla="*/ 3021459 w 7467600"/>
              <a:gd name="connsiteY792" fmla="*/ 1035385 h 6858000"/>
              <a:gd name="connsiteX793" fmla="*/ 3153873 w 7467600"/>
              <a:gd name="connsiteY793" fmla="*/ 898971 h 6858000"/>
              <a:gd name="connsiteX794" fmla="*/ 3276511 w 7467600"/>
              <a:gd name="connsiteY794" fmla="*/ 786423 h 6858000"/>
              <a:gd name="connsiteX795" fmla="*/ 3584154 w 7467600"/>
              <a:gd name="connsiteY795" fmla="*/ 448218 h 6858000"/>
              <a:gd name="connsiteX796" fmla="*/ 3624562 w 7467600"/>
              <a:gd name="connsiteY796" fmla="*/ 367041 h 6858000"/>
              <a:gd name="connsiteX797" fmla="*/ 3766672 w 7467600"/>
              <a:gd name="connsiteY797" fmla="*/ 359429 h 6858000"/>
              <a:gd name="connsiteX798" fmla="*/ 3996338 w 7467600"/>
              <a:gd name="connsiteY798" fmla="*/ 968237 h 6858000"/>
              <a:gd name="connsiteX799" fmla="*/ 3766672 w 7467600"/>
              <a:gd name="connsiteY799" fmla="*/ 359429 h 6858000"/>
              <a:gd name="connsiteX800" fmla="*/ 5805386 w 7467600"/>
              <a:gd name="connsiteY800" fmla="*/ 239240 h 6858000"/>
              <a:gd name="connsiteX801" fmla="*/ 5736947 w 7467600"/>
              <a:gd name="connsiteY801" fmla="*/ 261367 h 6858000"/>
              <a:gd name="connsiteX802" fmla="*/ 5427012 w 7467600"/>
              <a:gd name="connsiteY802" fmla="*/ 311272 h 6858000"/>
              <a:gd name="connsiteX803" fmla="*/ 5147818 w 7467600"/>
              <a:gd name="connsiteY803" fmla="*/ 322112 h 6858000"/>
              <a:gd name="connsiteX804" fmla="*/ 5060854 w 7467600"/>
              <a:gd name="connsiteY804" fmla="*/ 311882 h 6858000"/>
              <a:gd name="connsiteX805" fmla="*/ 4945989 w 7467600"/>
              <a:gd name="connsiteY805" fmla="*/ 300516 h 6858000"/>
              <a:gd name="connsiteX806" fmla="*/ 5410479 w 7467600"/>
              <a:gd name="connsiteY806" fmla="*/ 348434 h 6858000"/>
              <a:gd name="connsiteX807" fmla="*/ 5805386 w 7467600"/>
              <a:gd name="connsiteY807" fmla="*/ 239240 h 6858000"/>
              <a:gd name="connsiteX808" fmla="*/ 5905192 w 7467600"/>
              <a:gd name="connsiteY808" fmla="*/ 163079 h 6858000"/>
              <a:gd name="connsiteX809" fmla="*/ 5865655 w 7467600"/>
              <a:gd name="connsiteY809" fmla="*/ 171901 h 6858000"/>
              <a:gd name="connsiteX810" fmla="*/ 5259740 w 7467600"/>
              <a:gd name="connsiteY810" fmla="*/ 257013 h 6858000"/>
              <a:gd name="connsiteX811" fmla="*/ 5208466 w 7467600"/>
              <a:gd name="connsiteY811" fmla="*/ 257550 h 6858000"/>
              <a:gd name="connsiteX812" fmla="*/ 4980204 w 7467600"/>
              <a:gd name="connsiteY812" fmla="*/ 271903 h 6858000"/>
              <a:gd name="connsiteX813" fmla="*/ 5068068 w 7467600"/>
              <a:gd name="connsiteY813" fmla="*/ 282244 h 6858000"/>
              <a:gd name="connsiteX814" fmla="*/ 5153231 w 7467600"/>
              <a:gd name="connsiteY814" fmla="*/ 292240 h 6858000"/>
              <a:gd name="connsiteX815" fmla="*/ 5426491 w 7467600"/>
              <a:gd name="connsiteY815" fmla="*/ 281128 h 6858000"/>
              <a:gd name="connsiteX816" fmla="*/ 5731212 w 7467600"/>
              <a:gd name="connsiteY816" fmla="*/ 231951 h 6858000"/>
              <a:gd name="connsiteX817" fmla="*/ 5905192 w 7467600"/>
              <a:gd name="connsiteY817" fmla="*/ 163079 h 6858000"/>
              <a:gd name="connsiteX818" fmla="*/ 5944437 w 7467600"/>
              <a:gd name="connsiteY818" fmla="*/ 113829 h 6858000"/>
              <a:gd name="connsiteX819" fmla="*/ 5825032 w 7467600"/>
              <a:gd name="connsiteY819" fmla="*/ 146405 h 6858000"/>
              <a:gd name="connsiteX820" fmla="*/ 4955599 w 7467600"/>
              <a:gd name="connsiteY820" fmla="*/ 247008 h 6858000"/>
              <a:gd name="connsiteX821" fmla="*/ 5210104 w 7467600"/>
              <a:gd name="connsiteY821" fmla="*/ 228123 h 6858000"/>
              <a:gd name="connsiteX822" fmla="*/ 5261015 w 7467600"/>
              <a:gd name="connsiteY822" fmla="*/ 227087 h 6858000"/>
              <a:gd name="connsiteX823" fmla="*/ 5861181 w 7467600"/>
              <a:gd name="connsiteY823" fmla="*/ 143093 h 6858000"/>
              <a:gd name="connsiteX824" fmla="*/ 5961252 w 7467600"/>
              <a:gd name="connsiteY824" fmla="*/ 114820 h 6858000"/>
              <a:gd name="connsiteX825" fmla="*/ 5944437 w 7467600"/>
              <a:gd name="connsiteY825" fmla="*/ 113829 h 6858000"/>
              <a:gd name="connsiteX826" fmla="*/ 3882765 w 7467600"/>
              <a:gd name="connsiteY826" fmla="*/ 0 h 6858000"/>
              <a:gd name="connsiteX827" fmla="*/ 3995099 w 7467600"/>
              <a:gd name="connsiteY827" fmla="*/ 0 h 6858000"/>
              <a:gd name="connsiteX828" fmla="*/ 4163818 w 7467600"/>
              <a:gd name="connsiteY828" fmla="*/ 234104 h 6858000"/>
              <a:gd name="connsiteX829" fmla="*/ 4172099 w 7467600"/>
              <a:gd name="connsiteY829" fmla="*/ 234207 h 6858000"/>
              <a:gd name="connsiteX830" fmla="*/ 4784282 w 7467600"/>
              <a:gd name="connsiteY830" fmla="*/ 276561 h 6858000"/>
              <a:gd name="connsiteX831" fmla="*/ 4801687 w 7467600"/>
              <a:gd name="connsiteY831" fmla="*/ 267764 h 6858000"/>
              <a:gd name="connsiteX832" fmla="*/ 6082788 w 7467600"/>
              <a:gd name="connsiteY832" fmla="*/ 64119 h 6858000"/>
              <a:gd name="connsiteX833" fmla="*/ 6099442 w 7467600"/>
              <a:gd name="connsiteY833" fmla="*/ 82568 h 6858000"/>
              <a:gd name="connsiteX834" fmla="*/ 4804137 w 7467600"/>
              <a:gd name="connsiteY834" fmla="*/ 320931 h 6858000"/>
              <a:gd name="connsiteX835" fmla="*/ 4227047 w 7467600"/>
              <a:gd name="connsiteY835" fmla="*/ 313415 h 6858000"/>
              <a:gd name="connsiteX836" fmla="*/ 4346041 w 7467600"/>
              <a:gd name="connsiteY836" fmla="*/ 456086 h 6858000"/>
              <a:gd name="connsiteX837" fmla="*/ 4870967 w 7467600"/>
              <a:gd name="connsiteY837" fmla="*/ 963061 h 6858000"/>
              <a:gd name="connsiteX838" fmla="*/ 4889647 w 7467600"/>
              <a:gd name="connsiteY838" fmla="*/ 957147 h 6858000"/>
              <a:gd name="connsiteX839" fmla="*/ 5422504 w 7467600"/>
              <a:gd name="connsiteY839" fmla="*/ 805191 h 6858000"/>
              <a:gd name="connsiteX840" fmla="*/ 6087656 w 7467600"/>
              <a:gd name="connsiteY840" fmla="*/ 826703 h 6858000"/>
              <a:gd name="connsiteX841" fmla="*/ 6058717 w 7467600"/>
              <a:gd name="connsiteY841" fmla="*/ 865992 h 6858000"/>
              <a:gd name="connsiteX842" fmla="*/ 4974153 w 7467600"/>
              <a:gd name="connsiteY842" fmla="*/ 1045456 h 6858000"/>
              <a:gd name="connsiteX843" fmla="*/ 5627835 w 7467600"/>
              <a:gd name="connsiteY843" fmla="*/ 1472077 h 6858000"/>
              <a:gd name="connsiteX844" fmla="*/ 5629817 w 7467600"/>
              <a:gd name="connsiteY844" fmla="*/ 1471412 h 6858000"/>
              <a:gd name="connsiteX845" fmla="*/ 5634124 w 7467600"/>
              <a:gd name="connsiteY845" fmla="*/ 1470572 h 6858000"/>
              <a:gd name="connsiteX846" fmla="*/ 5755832 w 7467600"/>
              <a:gd name="connsiteY846" fmla="*/ 1383886 h 6858000"/>
              <a:gd name="connsiteX847" fmla="*/ 6014186 w 7467600"/>
              <a:gd name="connsiteY847" fmla="*/ 1279799 h 6858000"/>
              <a:gd name="connsiteX848" fmla="*/ 6901619 w 7467600"/>
              <a:gd name="connsiteY848" fmla="*/ 1047874 h 6858000"/>
              <a:gd name="connsiteX849" fmla="*/ 6931566 w 7467600"/>
              <a:gd name="connsiteY849" fmla="*/ 1062034 h 6858000"/>
              <a:gd name="connsiteX850" fmla="*/ 5790982 w 7467600"/>
              <a:gd name="connsiteY850" fmla="*/ 1561380 h 6858000"/>
              <a:gd name="connsiteX851" fmla="*/ 6188971 w 7467600"/>
              <a:gd name="connsiteY851" fmla="*/ 1755168 h 6858000"/>
              <a:gd name="connsiteX852" fmla="*/ 6202446 w 7467600"/>
              <a:gd name="connsiteY852" fmla="*/ 1752268 h 6858000"/>
              <a:gd name="connsiteX853" fmla="*/ 7179560 w 7467600"/>
              <a:gd name="connsiteY853" fmla="*/ 1467551 h 6858000"/>
              <a:gd name="connsiteX854" fmla="*/ 7158730 w 7467600"/>
              <a:gd name="connsiteY854" fmla="*/ 1507835 h 6858000"/>
              <a:gd name="connsiteX855" fmla="*/ 6326959 w 7467600"/>
              <a:gd name="connsiteY855" fmla="*/ 1817686 h 6858000"/>
              <a:gd name="connsiteX856" fmla="*/ 6537433 w 7467600"/>
              <a:gd name="connsiteY856" fmla="*/ 1907790 h 6858000"/>
              <a:gd name="connsiteX857" fmla="*/ 6550221 w 7467600"/>
              <a:gd name="connsiteY857" fmla="*/ 1910729 h 6858000"/>
              <a:gd name="connsiteX858" fmla="*/ 6964438 w 7467600"/>
              <a:gd name="connsiteY858" fmla="*/ 2209505 h 6858000"/>
              <a:gd name="connsiteX859" fmla="*/ 7367862 w 7467600"/>
              <a:gd name="connsiteY859" fmla="*/ 2806833 h 6858000"/>
              <a:gd name="connsiteX860" fmla="*/ 7364329 w 7467600"/>
              <a:gd name="connsiteY860" fmla="*/ 2826907 h 6858000"/>
              <a:gd name="connsiteX861" fmla="*/ 7290545 w 7467600"/>
              <a:gd name="connsiteY861" fmla="*/ 2850663 h 6858000"/>
              <a:gd name="connsiteX862" fmla="*/ 6472036 w 7467600"/>
              <a:gd name="connsiteY862" fmla="*/ 1959003 h 6858000"/>
              <a:gd name="connsiteX863" fmla="*/ 5792897 w 7467600"/>
              <a:gd name="connsiteY863" fmla="*/ 1647747 h 6858000"/>
              <a:gd name="connsiteX864" fmla="*/ 5842751 w 7467600"/>
              <a:gd name="connsiteY864" fmla="*/ 1816112 h 6858000"/>
              <a:gd name="connsiteX865" fmla="*/ 5847424 w 7467600"/>
              <a:gd name="connsiteY865" fmla="*/ 1815776 h 6858000"/>
              <a:gd name="connsiteX866" fmla="*/ 6399821 w 7467600"/>
              <a:gd name="connsiteY866" fmla="*/ 2344799 h 6858000"/>
              <a:gd name="connsiteX867" fmla="*/ 6323232 w 7467600"/>
              <a:gd name="connsiteY867" fmla="*/ 2389634 h 6858000"/>
              <a:gd name="connsiteX868" fmla="*/ 5942958 w 7467600"/>
              <a:gd name="connsiteY868" fmla="*/ 2077708 h 6858000"/>
              <a:gd name="connsiteX869" fmla="*/ 5921559 w 7467600"/>
              <a:gd name="connsiteY869" fmla="*/ 2378596 h 6858000"/>
              <a:gd name="connsiteX870" fmla="*/ 5817651 w 7467600"/>
              <a:gd name="connsiteY870" fmla="*/ 3023919 h 6858000"/>
              <a:gd name="connsiteX871" fmla="*/ 5729634 w 7467600"/>
              <a:gd name="connsiteY871" fmla="*/ 3051849 h 6858000"/>
              <a:gd name="connsiteX872" fmla="*/ 5611018 w 7467600"/>
              <a:gd name="connsiteY872" fmla="*/ 2316769 h 6858000"/>
              <a:gd name="connsiteX873" fmla="*/ 5687608 w 7467600"/>
              <a:gd name="connsiteY873" fmla="*/ 2039972 h 6858000"/>
              <a:gd name="connsiteX874" fmla="*/ 5657554 w 7467600"/>
              <a:gd name="connsiteY874" fmla="*/ 1576445 h 6858000"/>
              <a:gd name="connsiteX875" fmla="*/ 5150475 w 7467600"/>
              <a:gd name="connsiteY875" fmla="*/ 1274012 h 6858000"/>
              <a:gd name="connsiteX876" fmla="*/ 5349142 w 7467600"/>
              <a:gd name="connsiteY876" fmla="*/ 2204405 h 6858000"/>
              <a:gd name="connsiteX877" fmla="*/ 5262214 w 7467600"/>
              <a:gd name="connsiteY877" fmla="*/ 2233836 h 6858000"/>
              <a:gd name="connsiteX878" fmla="*/ 4981539 w 7467600"/>
              <a:gd name="connsiteY878" fmla="*/ 1542201 h 6858000"/>
              <a:gd name="connsiteX879" fmla="*/ 4958461 w 7467600"/>
              <a:gd name="connsiteY879" fmla="*/ 1136957 h 6858000"/>
              <a:gd name="connsiteX880" fmla="*/ 4655015 w 7467600"/>
              <a:gd name="connsiteY880" fmla="*/ 891426 h 6858000"/>
              <a:gd name="connsiteX881" fmla="*/ 4348002 w 7467600"/>
              <a:gd name="connsiteY881" fmla="*/ 2205895 h 6858000"/>
              <a:gd name="connsiteX882" fmla="*/ 4262250 w 7467600"/>
              <a:gd name="connsiteY882" fmla="*/ 2219972 h 6858000"/>
              <a:gd name="connsiteX883" fmla="*/ 4550611 w 7467600"/>
              <a:gd name="connsiteY883" fmla="*/ 817540 h 6858000"/>
              <a:gd name="connsiteX884" fmla="*/ 4564418 w 7467600"/>
              <a:gd name="connsiteY884" fmla="*/ 808293 h 6858000"/>
              <a:gd name="connsiteX885" fmla="*/ 4266388 w 7467600"/>
              <a:gd name="connsiteY885" fmla="*/ 500083 h 6858000"/>
              <a:gd name="connsiteX886" fmla="*/ 4032842 w 7467600"/>
              <a:gd name="connsiteY886" fmla="*/ 211809 h 6858000"/>
              <a:gd name="connsiteX887" fmla="*/ 3882765 w 7467600"/>
              <a:gd name="connsiteY887" fmla="*/ 0 h 6858000"/>
              <a:gd name="connsiteX888" fmla="*/ 3721337 w 7467600"/>
              <a:gd name="connsiteY888" fmla="*/ 0 h 6858000"/>
              <a:gd name="connsiteX889" fmla="*/ 3797544 w 7467600"/>
              <a:gd name="connsiteY889" fmla="*/ 0 h 6858000"/>
              <a:gd name="connsiteX890" fmla="*/ 3775734 w 7467600"/>
              <a:gd name="connsiteY890" fmla="*/ 95131 h 6858000"/>
              <a:gd name="connsiteX891" fmla="*/ 3724807 w 7467600"/>
              <a:gd name="connsiteY891" fmla="*/ 272257 h 6858000"/>
              <a:gd name="connsiteX892" fmla="*/ 3726844 w 7467600"/>
              <a:gd name="connsiteY892" fmla="*/ 282988 h 6858000"/>
              <a:gd name="connsiteX893" fmla="*/ 3742664 w 7467600"/>
              <a:gd name="connsiteY893" fmla="*/ 279918 h 6858000"/>
              <a:gd name="connsiteX894" fmla="*/ 4103910 w 7467600"/>
              <a:gd name="connsiteY894" fmla="*/ 1161917 h 6858000"/>
              <a:gd name="connsiteX895" fmla="*/ 4020269 w 7467600"/>
              <a:gd name="connsiteY895" fmla="*/ 1200406 h 6858000"/>
              <a:gd name="connsiteX896" fmla="*/ 3674882 w 7467600"/>
              <a:gd name="connsiteY896" fmla="*/ 488524 h 6858000"/>
              <a:gd name="connsiteX897" fmla="*/ 3132682 w 7467600"/>
              <a:gd name="connsiteY897" fmla="*/ 1072284 h 6858000"/>
              <a:gd name="connsiteX898" fmla="*/ 2716346 w 7467600"/>
              <a:gd name="connsiteY898" fmla="*/ 1276376 h 6858000"/>
              <a:gd name="connsiteX899" fmla="*/ 2716772 w 7467600"/>
              <a:gd name="connsiteY899" fmla="*/ 1255462 h 6858000"/>
              <a:gd name="connsiteX900" fmla="*/ 3471096 w 7467600"/>
              <a:gd name="connsiteY900" fmla="*/ 437072 h 6858000"/>
              <a:gd name="connsiteX901" fmla="*/ 3639057 w 7467600"/>
              <a:gd name="connsiteY901" fmla="*/ 286334 h 6858000"/>
              <a:gd name="connsiteX902" fmla="*/ 3640309 w 7467600"/>
              <a:gd name="connsiteY902" fmla="*/ 284664 h 6858000"/>
              <a:gd name="connsiteX903" fmla="*/ 3646022 w 7467600"/>
              <a:gd name="connsiteY903" fmla="*/ 276711 h 6858000"/>
              <a:gd name="connsiteX904" fmla="*/ 3707943 w 7467600"/>
              <a:gd name="connsiteY904" fmla="*/ 65958 h 6858000"/>
              <a:gd name="connsiteX905" fmla="*/ 3721337 w 7467600"/>
              <a:gd name="connsiteY905" fmla="*/ 0 h 6858000"/>
              <a:gd name="connsiteX906" fmla="*/ 2867960 w 7467600"/>
              <a:gd name="connsiteY906" fmla="*/ 0 h 6858000"/>
              <a:gd name="connsiteX907" fmla="*/ 2926351 w 7467600"/>
              <a:gd name="connsiteY907" fmla="*/ 0 h 6858000"/>
              <a:gd name="connsiteX908" fmla="*/ 2902823 w 7467600"/>
              <a:gd name="connsiteY908" fmla="*/ 262929 h 6858000"/>
              <a:gd name="connsiteX909" fmla="*/ 2940663 w 7467600"/>
              <a:gd name="connsiteY909" fmla="*/ 140884 h 6858000"/>
              <a:gd name="connsiteX910" fmla="*/ 2947039 w 7467600"/>
              <a:gd name="connsiteY910" fmla="*/ 122524 h 6858000"/>
              <a:gd name="connsiteX911" fmla="*/ 2984316 w 7467600"/>
              <a:gd name="connsiteY911" fmla="*/ 0 h 6858000"/>
              <a:gd name="connsiteX912" fmla="*/ 3016114 w 7467600"/>
              <a:gd name="connsiteY912" fmla="*/ 0 h 6858000"/>
              <a:gd name="connsiteX913" fmla="*/ 2979949 w 7467600"/>
              <a:gd name="connsiteY913" fmla="*/ 119274 h 6858000"/>
              <a:gd name="connsiteX914" fmla="*/ 3023879 w 7467600"/>
              <a:gd name="connsiteY914" fmla="*/ 0 h 6858000"/>
              <a:gd name="connsiteX915" fmla="*/ 3105400 w 7467600"/>
              <a:gd name="connsiteY915" fmla="*/ 0 h 6858000"/>
              <a:gd name="connsiteX916" fmla="*/ 3094669 w 7467600"/>
              <a:gd name="connsiteY916" fmla="*/ 30308 h 6858000"/>
              <a:gd name="connsiteX917" fmla="*/ 2901945 w 7467600"/>
              <a:gd name="connsiteY917" fmla="*/ 466538 h 6858000"/>
              <a:gd name="connsiteX918" fmla="*/ 2815209 w 7467600"/>
              <a:gd name="connsiteY918" fmla="*/ 497361 h 6858000"/>
              <a:gd name="connsiteX919" fmla="*/ 2844845 w 7467600"/>
              <a:gd name="connsiteY919" fmla="*/ 127638 h 6858000"/>
              <a:gd name="connsiteX920" fmla="*/ 2867960 w 7467600"/>
              <a:gd name="connsiteY920" fmla="*/ 0 h 6858000"/>
              <a:gd name="connsiteX921" fmla="*/ 1057230 w 7467600"/>
              <a:gd name="connsiteY921" fmla="*/ 0 h 6858000"/>
              <a:gd name="connsiteX922" fmla="*/ 1111003 w 7467600"/>
              <a:gd name="connsiteY922" fmla="*/ 0 h 6858000"/>
              <a:gd name="connsiteX923" fmla="*/ 1125553 w 7467600"/>
              <a:gd name="connsiteY923" fmla="*/ 52588 h 6858000"/>
              <a:gd name="connsiteX924" fmla="*/ 1304276 w 7467600"/>
              <a:gd name="connsiteY924" fmla="*/ 476275 h 6858000"/>
              <a:gd name="connsiteX925" fmla="*/ 1492066 w 7467600"/>
              <a:gd name="connsiteY925" fmla="*/ 886333 h 6858000"/>
              <a:gd name="connsiteX926" fmla="*/ 1423698 w 7467600"/>
              <a:gd name="connsiteY926" fmla="*/ 710817 h 6858000"/>
              <a:gd name="connsiteX927" fmla="*/ 1357609 w 7467600"/>
              <a:gd name="connsiteY927" fmla="*/ 532892 h 6858000"/>
              <a:gd name="connsiteX928" fmla="*/ 1309550 w 7467600"/>
              <a:gd name="connsiteY928" fmla="*/ 374031 h 6858000"/>
              <a:gd name="connsiteX929" fmla="*/ 1193673 w 7467600"/>
              <a:gd name="connsiteY929" fmla="*/ 49533 h 6858000"/>
              <a:gd name="connsiteX930" fmla="*/ 1164391 w 7467600"/>
              <a:gd name="connsiteY930" fmla="*/ 0 h 6858000"/>
              <a:gd name="connsiteX931" fmla="*/ 1200666 w 7467600"/>
              <a:gd name="connsiteY931" fmla="*/ 0 h 6858000"/>
              <a:gd name="connsiteX932" fmla="*/ 1223408 w 7467600"/>
              <a:gd name="connsiteY932" fmla="*/ 38996 h 6858000"/>
              <a:gd name="connsiteX933" fmla="*/ 1339635 w 7467600"/>
              <a:gd name="connsiteY933" fmla="*/ 365517 h 6858000"/>
              <a:gd name="connsiteX934" fmla="*/ 1387469 w 7467600"/>
              <a:gd name="connsiteY934" fmla="*/ 523079 h 6858000"/>
              <a:gd name="connsiteX935" fmla="*/ 1452685 w 7467600"/>
              <a:gd name="connsiteY935" fmla="*/ 699806 h 6858000"/>
              <a:gd name="connsiteX936" fmla="*/ 1492092 w 7467600"/>
              <a:gd name="connsiteY936" fmla="*/ 800424 h 6858000"/>
              <a:gd name="connsiteX937" fmla="*/ 1455302 w 7467600"/>
              <a:gd name="connsiteY937" fmla="*/ 632913 h 6858000"/>
              <a:gd name="connsiteX938" fmla="*/ 1222336 w 7467600"/>
              <a:gd name="connsiteY938" fmla="*/ 9480 h 6858000"/>
              <a:gd name="connsiteX939" fmla="*/ 1214634 w 7467600"/>
              <a:gd name="connsiteY939" fmla="*/ 0 h 6858000"/>
              <a:gd name="connsiteX940" fmla="*/ 1289827 w 7467600"/>
              <a:gd name="connsiteY940" fmla="*/ 0 h 6858000"/>
              <a:gd name="connsiteX941" fmla="*/ 1321076 w 7467600"/>
              <a:gd name="connsiteY941" fmla="*/ 59722 h 6858000"/>
              <a:gd name="connsiteX942" fmla="*/ 1512579 w 7467600"/>
              <a:gd name="connsiteY942" fmla="*/ 626441 h 6858000"/>
              <a:gd name="connsiteX943" fmla="*/ 1506076 w 7467600"/>
              <a:gd name="connsiteY943" fmla="*/ 1089289 h 6858000"/>
              <a:gd name="connsiteX944" fmla="*/ 1486346 w 7467600"/>
              <a:gd name="connsiteY944" fmla="*/ 1079919 h 6858000"/>
              <a:gd name="connsiteX945" fmla="*/ 1070511 w 7467600"/>
              <a:gd name="connsiteY945" fmla="*/ 48609 h 6858000"/>
              <a:gd name="connsiteX946" fmla="*/ 1057230 w 7467600"/>
              <a:gd name="connsiteY946" fmla="*/ 0 h 6858000"/>
              <a:gd name="connsiteX947" fmla="*/ 43151 w 7467600"/>
              <a:gd name="connsiteY947" fmla="*/ 0 h 6858000"/>
              <a:gd name="connsiteX948" fmla="*/ 95283 w 7467600"/>
              <a:gd name="connsiteY948" fmla="*/ 0 h 6858000"/>
              <a:gd name="connsiteX949" fmla="*/ 300708 w 7467600"/>
              <a:gd name="connsiteY949" fmla="*/ 154571 h 6858000"/>
              <a:gd name="connsiteX950" fmla="*/ 530414 w 7467600"/>
              <a:gd name="connsiteY950" fmla="*/ 354673 h 6858000"/>
              <a:gd name="connsiteX951" fmla="*/ 333785 w 7467600"/>
              <a:gd name="connsiteY951" fmla="*/ 161564 h 6858000"/>
              <a:gd name="connsiteX952" fmla="*/ 147005 w 7467600"/>
              <a:gd name="connsiteY952" fmla="*/ 0 h 6858000"/>
              <a:gd name="connsiteX953" fmla="*/ 272509 w 7467600"/>
              <a:gd name="connsiteY953" fmla="*/ 0 h 6858000"/>
              <a:gd name="connsiteX954" fmla="*/ 326276 w 7467600"/>
              <a:gd name="connsiteY954" fmla="*/ 45847 h 6858000"/>
              <a:gd name="connsiteX955" fmla="*/ 823759 w 7467600"/>
              <a:gd name="connsiteY955" fmla="*/ 574145 h 6858000"/>
              <a:gd name="connsiteX956" fmla="*/ 811254 w 7467600"/>
              <a:gd name="connsiteY956" fmla="*/ 665546 h 6858000"/>
              <a:gd name="connsiteX957" fmla="*/ 154042 w 7467600"/>
              <a:gd name="connsiteY957" fmla="*/ 261522 h 6858000"/>
              <a:gd name="connsiteX958" fmla="*/ 13550 w 7467600"/>
              <a:gd name="connsiteY958" fmla="*/ 158423 h 6858000"/>
              <a:gd name="connsiteX959" fmla="*/ 0 w 7467600"/>
              <a:gd name="connsiteY959" fmla="*/ 146618 h 6858000"/>
              <a:gd name="connsiteX960" fmla="*/ 0 w 7467600"/>
              <a:gd name="connsiteY960" fmla="*/ 59161 h 6858000"/>
              <a:gd name="connsiteX961" fmla="*/ 45427 w 7467600"/>
              <a:gd name="connsiteY961" fmla="*/ 101078 h 6858000"/>
              <a:gd name="connsiteX962" fmla="*/ 630103 w 7467600"/>
              <a:gd name="connsiteY962" fmla="*/ 485885 h 6858000"/>
              <a:gd name="connsiteX963" fmla="*/ 532040 w 7467600"/>
              <a:gd name="connsiteY963" fmla="*/ 399359 h 6858000"/>
              <a:gd name="connsiteX964" fmla="*/ 517618 w 7467600"/>
              <a:gd name="connsiteY964" fmla="*/ 385726 h 6858000"/>
              <a:gd name="connsiteX965" fmla="*/ 285074 w 7467600"/>
              <a:gd name="connsiteY965" fmla="*/ 182755 h 6858000"/>
              <a:gd name="connsiteX966" fmla="*/ 43151 w 7467600"/>
              <a:gd name="connsiteY96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6012219 h 6858000"/>
              <a:gd name="connsiteX77" fmla="*/ 7356878 w 7467600"/>
              <a:gd name="connsiteY77" fmla="*/ 5981332 h 6858000"/>
              <a:gd name="connsiteX78" fmla="*/ 7467600 w 7467600"/>
              <a:gd name="connsiteY78" fmla="*/ 6117703 h 6858000"/>
              <a:gd name="connsiteX79" fmla="*/ 7467600 w 7467600"/>
              <a:gd name="connsiteY79" fmla="*/ 6163634 h 6858000"/>
              <a:gd name="connsiteX80" fmla="*/ 7403637 w 7467600"/>
              <a:gd name="connsiteY80" fmla="*/ 6083957 h 6858000"/>
              <a:gd name="connsiteX81" fmla="*/ 7254615 w 7467600"/>
              <a:gd name="connsiteY81" fmla="*/ 5911918 h 6858000"/>
              <a:gd name="connsiteX82" fmla="*/ 7312589 w 7467600"/>
              <a:gd name="connsiteY82" fmla="*/ 5982309 h 6858000"/>
              <a:gd name="connsiteX83" fmla="*/ 7448321 w 7467600"/>
              <a:gd name="connsiteY83" fmla="*/ 6190991 h 6858000"/>
              <a:gd name="connsiteX84" fmla="*/ 7467600 w 7467600"/>
              <a:gd name="connsiteY84" fmla="*/ 6221686 h 6858000"/>
              <a:gd name="connsiteX85" fmla="*/ 7467600 w 7467600"/>
              <a:gd name="connsiteY85" fmla="*/ 6334256 h 6858000"/>
              <a:gd name="connsiteX86" fmla="*/ 7454976 w 7467600"/>
              <a:gd name="connsiteY86" fmla="*/ 6318297 h 6858000"/>
              <a:gd name="connsiteX87" fmla="*/ 1456157 w 7467600"/>
              <a:gd name="connsiteY87" fmla="*/ 5371404 h 6858000"/>
              <a:gd name="connsiteX88" fmla="*/ 1244432 w 7467600"/>
              <a:gd name="connsiteY88" fmla="*/ 5385601 h 6858000"/>
              <a:gd name="connsiteX89" fmla="*/ 973990 w 7467600"/>
              <a:gd name="connsiteY89" fmla="*/ 5424940 h 6858000"/>
              <a:gd name="connsiteX90" fmla="*/ 1103809 w 7467600"/>
              <a:gd name="connsiteY90" fmla="*/ 5433720 h 6858000"/>
              <a:gd name="connsiteX91" fmla="*/ 1123454 w 7467600"/>
              <a:gd name="connsiteY91" fmla="*/ 5435727 h 6858000"/>
              <a:gd name="connsiteX92" fmla="*/ 1737017 w 7467600"/>
              <a:gd name="connsiteY92" fmla="*/ 5452183 h 6858000"/>
              <a:gd name="connsiteX93" fmla="*/ 1824397 w 7467600"/>
              <a:gd name="connsiteY93" fmla="*/ 5447757 h 6858000"/>
              <a:gd name="connsiteX94" fmla="*/ 2070059 w 7467600"/>
              <a:gd name="connsiteY94" fmla="*/ 5441660 h 6858000"/>
              <a:gd name="connsiteX95" fmla="*/ 1456157 w 7467600"/>
              <a:gd name="connsiteY95" fmla="*/ 5371404 h 6858000"/>
              <a:gd name="connsiteX96" fmla="*/ 4988186 w 7467600"/>
              <a:gd name="connsiteY96" fmla="*/ 5216467 h 6858000"/>
              <a:gd name="connsiteX97" fmla="*/ 4777334 w 7467600"/>
              <a:gd name="connsiteY97" fmla="*/ 5406072 h 6858000"/>
              <a:gd name="connsiteX98" fmla="*/ 4718341 w 7467600"/>
              <a:gd name="connsiteY98" fmla="*/ 5468043 h 6858000"/>
              <a:gd name="connsiteX99" fmla="*/ 4604655 w 7467600"/>
              <a:gd name="connsiteY99" fmla="*/ 5583434 h 6858000"/>
              <a:gd name="connsiteX100" fmla="*/ 4565074 w 7467600"/>
              <a:gd name="connsiteY100" fmla="*/ 5618550 h 6858000"/>
              <a:gd name="connsiteX101" fmla="*/ 4988186 w 7467600"/>
              <a:gd name="connsiteY101" fmla="*/ 5216467 h 6858000"/>
              <a:gd name="connsiteX102" fmla="*/ 4978032 w 7467600"/>
              <a:gd name="connsiteY102" fmla="*/ 5183809 h 6858000"/>
              <a:gd name="connsiteX103" fmla="*/ 4463413 w 7467600"/>
              <a:gd name="connsiteY103" fmla="*/ 5615162 h 6858000"/>
              <a:gd name="connsiteX104" fmla="*/ 4358134 w 7467600"/>
              <a:gd name="connsiteY104" fmla="*/ 5742791 h 6858000"/>
              <a:gd name="connsiteX105" fmla="*/ 4376219 w 7467600"/>
              <a:gd name="connsiteY105" fmla="*/ 5729027 h 6858000"/>
              <a:gd name="connsiteX106" fmla="*/ 4582340 w 7467600"/>
              <a:gd name="connsiteY106" fmla="*/ 5561037 h 6858000"/>
              <a:gd name="connsiteX107" fmla="*/ 4694684 w 7467600"/>
              <a:gd name="connsiteY107" fmla="*/ 5447098 h 6858000"/>
              <a:gd name="connsiteX108" fmla="*/ 4754123 w 7467600"/>
              <a:gd name="connsiteY108" fmla="*/ 5384643 h 6858000"/>
              <a:gd name="connsiteX109" fmla="*/ 4978032 w 7467600"/>
              <a:gd name="connsiteY109" fmla="*/ 5183809 h 6858000"/>
              <a:gd name="connsiteX110" fmla="*/ 1903353 w 7467600"/>
              <a:gd name="connsiteY110" fmla="*/ 5044827 h 6858000"/>
              <a:gd name="connsiteX111" fmla="*/ 1936931 w 7467600"/>
              <a:gd name="connsiteY111" fmla="*/ 5093954 h 6858000"/>
              <a:gd name="connsiteX112" fmla="*/ 2195868 w 7467600"/>
              <a:gd name="connsiteY112" fmla="*/ 5396574 h 6858000"/>
              <a:gd name="connsiteX113" fmla="*/ 2088852 w 7467600"/>
              <a:gd name="connsiteY113" fmla="*/ 5166123 h 6858000"/>
              <a:gd name="connsiteX114" fmla="*/ 1958241 w 7467600"/>
              <a:gd name="connsiteY114" fmla="*/ 5067955 h 6858000"/>
              <a:gd name="connsiteX115" fmla="*/ 1903353 w 7467600"/>
              <a:gd name="connsiteY115" fmla="*/ 5044827 h 6858000"/>
              <a:gd name="connsiteX116" fmla="*/ 1979378 w 7467600"/>
              <a:gd name="connsiteY116" fmla="*/ 4769504 h 6858000"/>
              <a:gd name="connsiteX117" fmla="*/ 2882120 w 7467600"/>
              <a:gd name="connsiteY117" fmla="*/ 5064547 h 6858000"/>
              <a:gd name="connsiteX118" fmla="*/ 2793103 w 7467600"/>
              <a:gd name="connsiteY118" fmla="*/ 5039699 h 6858000"/>
              <a:gd name="connsiteX119" fmla="*/ 2770041 w 7467600"/>
              <a:gd name="connsiteY119" fmla="*/ 5033634 h 6858000"/>
              <a:gd name="connsiteX120" fmla="*/ 1979378 w 7467600"/>
              <a:gd name="connsiteY120" fmla="*/ 4769504 h 6858000"/>
              <a:gd name="connsiteX121" fmla="*/ 1927410 w 7467600"/>
              <a:gd name="connsiteY121" fmla="*/ 4716164 h 6858000"/>
              <a:gd name="connsiteX122" fmla="*/ 1959587 w 7467600"/>
              <a:gd name="connsiteY122" fmla="*/ 4728849 h 6858000"/>
              <a:gd name="connsiteX123" fmla="*/ 2777707 w 7467600"/>
              <a:gd name="connsiteY123" fmla="*/ 5003991 h 6858000"/>
              <a:gd name="connsiteX124" fmla="*/ 2800768 w 7467600"/>
              <a:gd name="connsiteY124" fmla="*/ 5010056 h 6858000"/>
              <a:gd name="connsiteX125" fmla="*/ 2879408 w 7467600"/>
              <a:gd name="connsiteY125" fmla="*/ 5031590 h 6858000"/>
              <a:gd name="connsiteX126" fmla="*/ 2862295 w 7467600"/>
              <a:gd name="connsiteY126" fmla="*/ 5022958 h 6858000"/>
              <a:gd name="connsiteX127" fmla="*/ 2813343 w 7467600"/>
              <a:gd name="connsiteY127" fmla="*/ 4998369 h 6858000"/>
              <a:gd name="connsiteX128" fmla="*/ 2646245 w 7467600"/>
              <a:gd name="connsiteY128" fmla="*/ 4930999 h 6858000"/>
              <a:gd name="connsiteX129" fmla="*/ 1999243 w 7467600"/>
              <a:gd name="connsiteY129" fmla="*/ 4730524 h 6858000"/>
              <a:gd name="connsiteX130" fmla="*/ 1979527 w 7467600"/>
              <a:gd name="connsiteY130" fmla="*/ 4726651 h 6858000"/>
              <a:gd name="connsiteX131" fmla="*/ 1927410 w 7467600"/>
              <a:gd name="connsiteY131" fmla="*/ 4716164 h 6858000"/>
              <a:gd name="connsiteX132" fmla="*/ 1997014 w 7467600"/>
              <a:gd name="connsiteY132" fmla="*/ 4698007 h 6858000"/>
              <a:gd name="connsiteX133" fmla="*/ 2005458 w 7467600"/>
              <a:gd name="connsiteY133" fmla="*/ 4699540 h 6858000"/>
              <a:gd name="connsiteX134" fmla="*/ 2657186 w 7467600"/>
              <a:gd name="connsiteY134" fmla="*/ 4901687 h 6858000"/>
              <a:gd name="connsiteX135" fmla="*/ 2826662 w 7467600"/>
              <a:gd name="connsiteY135" fmla="*/ 4970362 h 6858000"/>
              <a:gd name="connsiteX136" fmla="*/ 2876100 w 7467600"/>
              <a:gd name="connsiteY136" fmla="*/ 4995397 h 6858000"/>
              <a:gd name="connsiteX137" fmla="*/ 3042600 w 7467600"/>
              <a:gd name="connsiteY137" fmla="*/ 5059532 h 6858000"/>
              <a:gd name="connsiteX138" fmla="*/ 1997014 w 7467600"/>
              <a:gd name="connsiteY138" fmla="*/ 4698007 h 6858000"/>
              <a:gd name="connsiteX139" fmla="*/ 2305292 w 7467600"/>
              <a:gd name="connsiteY139" fmla="*/ 4219492 h 6858000"/>
              <a:gd name="connsiteX140" fmla="*/ 3360922 w 7467600"/>
              <a:gd name="connsiteY140" fmla="*/ 4529373 h 6858000"/>
              <a:gd name="connsiteX141" fmla="*/ 3492420 w 7467600"/>
              <a:gd name="connsiteY141" fmla="*/ 4510145 h 6858000"/>
              <a:gd name="connsiteX142" fmla="*/ 3364086 w 7467600"/>
              <a:gd name="connsiteY142" fmla="*/ 4480340 h 6858000"/>
              <a:gd name="connsiteX143" fmla="*/ 3225818 w 7467600"/>
              <a:gd name="connsiteY143" fmla="*/ 4411822 h 6858000"/>
              <a:gd name="connsiteX144" fmla="*/ 3129696 w 7467600"/>
              <a:gd name="connsiteY144" fmla="*/ 4360704 h 6858000"/>
              <a:gd name="connsiteX145" fmla="*/ 2814545 w 7467600"/>
              <a:gd name="connsiteY145" fmla="*/ 4282955 h 6858000"/>
              <a:gd name="connsiteX146" fmla="*/ 2305292 w 7467600"/>
              <a:gd name="connsiteY146" fmla="*/ 4219492 h 6858000"/>
              <a:gd name="connsiteX147" fmla="*/ 2626982 w 7467600"/>
              <a:gd name="connsiteY147" fmla="*/ 4206450 h 6858000"/>
              <a:gd name="connsiteX148" fmla="*/ 2490617 w 7467600"/>
              <a:gd name="connsiteY148" fmla="*/ 4206951 h 6858000"/>
              <a:gd name="connsiteX149" fmla="*/ 2819869 w 7467600"/>
              <a:gd name="connsiteY149" fmla="*/ 4252936 h 6858000"/>
              <a:gd name="connsiteX150" fmla="*/ 3143018 w 7467600"/>
              <a:gd name="connsiteY150" fmla="*/ 4332698 h 6858000"/>
              <a:gd name="connsiteX151" fmla="*/ 3241520 w 7467600"/>
              <a:gd name="connsiteY151" fmla="*/ 4385112 h 6858000"/>
              <a:gd name="connsiteX152" fmla="*/ 3374575 w 7467600"/>
              <a:gd name="connsiteY152" fmla="*/ 4451517 h 6858000"/>
              <a:gd name="connsiteX153" fmla="*/ 3505221 w 7467600"/>
              <a:gd name="connsiteY153" fmla="*/ 4480757 h 6858000"/>
              <a:gd name="connsiteX154" fmla="*/ 2626982 w 7467600"/>
              <a:gd name="connsiteY154" fmla="*/ 4206450 h 6858000"/>
              <a:gd name="connsiteX155" fmla="*/ 1310106 w 7467600"/>
              <a:gd name="connsiteY155" fmla="*/ 3943217 h 6858000"/>
              <a:gd name="connsiteX156" fmla="*/ 854994 w 7467600"/>
              <a:gd name="connsiteY156" fmla="*/ 4399136 h 6858000"/>
              <a:gd name="connsiteX157" fmla="*/ 742462 w 7467600"/>
              <a:gd name="connsiteY157" fmla="*/ 4594648 h 6858000"/>
              <a:gd name="connsiteX158" fmla="*/ 820602 w 7467600"/>
              <a:gd name="connsiteY158" fmla="*/ 4485915 h 6858000"/>
              <a:gd name="connsiteX159" fmla="*/ 878295 w 7467600"/>
              <a:gd name="connsiteY159" fmla="*/ 4403594 h 6858000"/>
              <a:gd name="connsiteX160" fmla="*/ 1240607 w 7467600"/>
              <a:gd name="connsiteY160" fmla="*/ 4010401 h 6858000"/>
              <a:gd name="connsiteX161" fmla="*/ 1310106 w 7467600"/>
              <a:gd name="connsiteY161" fmla="*/ 3943217 h 6858000"/>
              <a:gd name="connsiteX162" fmla="*/ 1423113 w 7467600"/>
              <a:gd name="connsiteY162" fmla="*/ 3874565 h 6858000"/>
              <a:gd name="connsiteX163" fmla="*/ 1260565 w 7467600"/>
              <a:gd name="connsiteY163" fmla="*/ 4031982 h 6858000"/>
              <a:gd name="connsiteX164" fmla="*/ 901900 w 7467600"/>
              <a:gd name="connsiteY164" fmla="*/ 4421236 h 6858000"/>
              <a:gd name="connsiteX165" fmla="*/ 845044 w 7467600"/>
              <a:gd name="connsiteY165" fmla="*/ 4502436 h 6858000"/>
              <a:gd name="connsiteX166" fmla="*/ 685926 w 7467600"/>
              <a:gd name="connsiteY166" fmla="*/ 4703069 h 6858000"/>
              <a:gd name="connsiteX167" fmla="*/ 684248 w 7467600"/>
              <a:gd name="connsiteY167" fmla="*/ 4706721 h 6858000"/>
              <a:gd name="connsiteX168" fmla="*/ 1423113 w 7467600"/>
              <a:gd name="connsiteY168" fmla="*/ 3874565 h 6858000"/>
              <a:gd name="connsiteX169" fmla="*/ 3316479 w 7467600"/>
              <a:gd name="connsiteY169" fmla="*/ 3872136 h 6858000"/>
              <a:gd name="connsiteX170" fmla="*/ 3546806 w 7467600"/>
              <a:gd name="connsiteY170" fmla="*/ 4356139 h 6858000"/>
              <a:gd name="connsiteX171" fmla="*/ 3364433 w 7467600"/>
              <a:gd name="connsiteY171" fmla="*/ 3953121 h 6858000"/>
              <a:gd name="connsiteX172" fmla="*/ 3316479 w 7467600"/>
              <a:gd name="connsiteY172" fmla="*/ 3872136 h 6858000"/>
              <a:gd name="connsiteX173" fmla="*/ 3291335 w 7467600"/>
              <a:gd name="connsiteY173" fmla="*/ 3767420 h 6858000"/>
              <a:gd name="connsiteX174" fmla="*/ 3390805 w 7467600"/>
              <a:gd name="connsiteY174" fmla="*/ 3937163 h 6858000"/>
              <a:gd name="connsiteX175" fmla="*/ 3579062 w 7467600"/>
              <a:gd name="connsiteY175" fmla="*/ 4359040 h 6858000"/>
              <a:gd name="connsiteX176" fmla="*/ 3467355 w 7467600"/>
              <a:gd name="connsiteY176" fmla="*/ 3988130 h 6858000"/>
              <a:gd name="connsiteX177" fmla="*/ 3310753 w 7467600"/>
              <a:gd name="connsiteY177" fmla="*/ 3787140 h 6858000"/>
              <a:gd name="connsiteX178" fmla="*/ 3291335 w 7467600"/>
              <a:gd name="connsiteY178" fmla="*/ 3767420 h 6858000"/>
              <a:gd name="connsiteX179" fmla="*/ 1635889 w 7467600"/>
              <a:gd name="connsiteY179" fmla="*/ 3709494 h 6858000"/>
              <a:gd name="connsiteX180" fmla="*/ 1634800 w 7467600"/>
              <a:gd name="connsiteY180" fmla="*/ 3731111 h 6858000"/>
              <a:gd name="connsiteX181" fmla="*/ 1635889 w 7467600"/>
              <a:gd name="connsiteY181" fmla="*/ 3709494 h 6858000"/>
              <a:gd name="connsiteX182" fmla="*/ 1510397 w 7467600"/>
              <a:gd name="connsiteY182" fmla="*/ 3684705 h 6858000"/>
              <a:gd name="connsiteX183" fmla="*/ 1146550 w 7467600"/>
              <a:gd name="connsiteY183" fmla="*/ 3802012 h 6858000"/>
              <a:gd name="connsiteX184" fmla="*/ 698834 w 7467600"/>
              <a:gd name="connsiteY184" fmla="*/ 3952272 h 6858000"/>
              <a:gd name="connsiteX185" fmla="*/ 34256 w 7467600"/>
              <a:gd name="connsiteY185" fmla="*/ 4347603 h 6858000"/>
              <a:gd name="connsiteX186" fmla="*/ 527241 w 7467600"/>
              <a:gd name="connsiteY186" fmla="*/ 4065078 h 6858000"/>
              <a:gd name="connsiteX187" fmla="*/ 1510397 w 7467600"/>
              <a:gd name="connsiteY187" fmla="*/ 3684705 h 6858000"/>
              <a:gd name="connsiteX188" fmla="*/ 1313114 w 7467600"/>
              <a:gd name="connsiteY188" fmla="*/ 3655216 h 6858000"/>
              <a:gd name="connsiteX189" fmla="*/ 1109304 w 7467600"/>
              <a:gd name="connsiteY189" fmla="*/ 3669030 h 6858000"/>
              <a:gd name="connsiteX190" fmla="*/ 8129 w 7467600"/>
              <a:gd name="connsiteY190" fmla="*/ 4330519 h 6858000"/>
              <a:gd name="connsiteX191" fmla="*/ 687572 w 7467600"/>
              <a:gd name="connsiteY191" fmla="*/ 3925629 h 6858000"/>
              <a:gd name="connsiteX192" fmla="*/ 1138365 w 7467600"/>
              <a:gd name="connsiteY192" fmla="*/ 3774515 h 6858000"/>
              <a:gd name="connsiteX193" fmla="*/ 1505579 w 7467600"/>
              <a:gd name="connsiteY193" fmla="*/ 3655526 h 6858000"/>
              <a:gd name="connsiteX194" fmla="*/ 1313114 w 7467600"/>
              <a:gd name="connsiteY194" fmla="*/ 3655216 h 6858000"/>
              <a:gd name="connsiteX195" fmla="*/ 3655073 w 7467600"/>
              <a:gd name="connsiteY195" fmla="*/ 3650884 h 6858000"/>
              <a:gd name="connsiteX196" fmla="*/ 3989938 w 7467600"/>
              <a:gd name="connsiteY196" fmla="*/ 3991685 h 6858000"/>
              <a:gd name="connsiteX197" fmla="*/ 4393907 w 7467600"/>
              <a:gd name="connsiteY197" fmla="*/ 4261258 h 6858000"/>
              <a:gd name="connsiteX198" fmla="*/ 4648051 w 7467600"/>
              <a:gd name="connsiteY198" fmla="*/ 4374051 h 6858000"/>
              <a:gd name="connsiteX199" fmla="*/ 4383389 w 7467600"/>
              <a:gd name="connsiteY199" fmla="*/ 4184369 h 6858000"/>
              <a:gd name="connsiteX200" fmla="*/ 4165508 w 7467600"/>
              <a:gd name="connsiteY200" fmla="*/ 4035196 h 6858000"/>
              <a:gd name="connsiteX201" fmla="*/ 4068162 w 7467600"/>
              <a:gd name="connsiteY201" fmla="*/ 3953394 h 6858000"/>
              <a:gd name="connsiteX202" fmla="*/ 3981416 w 7467600"/>
              <a:gd name="connsiteY202" fmla="*/ 3880482 h 6858000"/>
              <a:gd name="connsiteX203" fmla="*/ 3800147 w 7467600"/>
              <a:gd name="connsiteY203" fmla="*/ 3749872 h 6858000"/>
              <a:gd name="connsiteX204" fmla="*/ 3655073 w 7467600"/>
              <a:gd name="connsiteY204" fmla="*/ 3650884 h 6858000"/>
              <a:gd name="connsiteX205" fmla="*/ 3670252 w 7467600"/>
              <a:gd name="connsiteY205" fmla="*/ 3622798 h 6858000"/>
              <a:gd name="connsiteX206" fmla="*/ 3817258 w 7467600"/>
              <a:gd name="connsiteY206" fmla="*/ 3723577 h 6858000"/>
              <a:gd name="connsiteX207" fmla="*/ 4000461 w 7467600"/>
              <a:gd name="connsiteY207" fmla="*/ 3855966 h 6858000"/>
              <a:gd name="connsiteX208" fmla="*/ 4088180 w 7467600"/>
              <a:gd name="connsiteY208" fmla="*/ 3929774 h 6858000"/>
              <a:gd name="connsiteX209" fmla="*/ 4184555 w 7467600"/>
              <a:gd name="connsiteY209" fmla="*/ 4010683 h 6858000"/>
              <a:gd name="connsiteX210" fmla="*/ 4399563 w 7467600"/>
              <a:gd name="connsiteY210" fmla="*/ 4158106 h 6858000"/>
              <a:gd name="connsiteX211" fmla="*/ 4684469 w 7467600"/>
              <a:gd name="connsiteY211" fmla="*/ 4364680 h 6858000"/>
              <a:gd name="connsiteX212" fmla="*/ 4690271 w 7467600"/>
              <a:gd name="connsiteY212" fmla="*/ 4370034 h 6858000"/>
              <a:gd name="connsiteX213" fmla="*/ 4136093 w 7467600"/>
              <a:gd name="connsiteY213" fmla="*/ 3858466 h 6858000"/>
              <a:gd name="connsiteX214" fmla="*/ 3670252 w 7467600"/>
              <a:gd name="connsiteY214" fmla="*/ 3622798 h 6858000"/>
              <a:gd name="connsiteX215" fmla="*/ 4440129 w 7467600"/>
              <a:gd name="connsiteY215" fmla="*/ 3448571 h 6858000"/>
              <a:gd name="connsiteX216" fmla="*/ 4856525 w 7467600"/>
              <a:gd name="connsiteY216" fmla="*/ 3915351 h 6858000"/>
              <a:gd name="connsiteX217" fmla="*/ 5059055 w 7467600"/>
              <a:gd name="connsiteY217" fmla="*/ 4108918 h 6858000"/>
              <a:gd name="connsiteX218" fmla="*/ 5290070 w 7467600"/>
              <a:gd name="connsiteY218" fmla="*/ 4263619 h 6858000"/>
              <a:gd name="connsiteX219" fmla="*/ 4834991 w 7467600"/>
              <a:gd name="connsiteY219" fmla="*/ 3830985 h 6858000"/>
              <a:gd name="connsiteX220" fmla="*/ 4440129 w 7467600"/>
              <a:gd name="connsiteY220" fmla="*/ 3448571 h 6858000"/>
              <a:gd name="connsiteX221" fmla="*/ 4441737 w 7467600"/>
              <a:gd name="connsiteY221" fmla="*/ 3399734 h 6858000"/>
              <a:gd name="connsiteX222" fmla="*/ 4431236 w 7467600"/>
              <a:gd name="connsiteY222" fmla="*/ 3400954 h 6858000"/>
              <a:gd name="connsiteX223" fmla="*/ 4557150 w 7467600"/>
              <a:gd name="connsiteY223" fmla="*/ 3510023 h 6858000"/>
              <a:gd name="connsiteX224" fmla="*/ 4856936 w 7467600"/>
              <a:gd name="connsiteY224" fmla="*/ 3809146 h 6858000"/>
              <a:gd name="connsiteX225" fmla="*/ 5111996 w 7467600"/>
              <a:gd name="connsiteY225" fmla="*/ 4065759 h 6858000"/>
              <a:gd name="connsiteX226" fmla="*/ 5388878 w 7467600"/>
              <a:gd name="connsiteY226" fmla="*/ 4300185 h 6858000"/>
              <a:gd name="connsiteX227" fmla="*/ 5425556 w 7467600"/>
              <a:gd name="connsiteY227" fmla="*/ 4308967 h 6858000"/>
              <a:gd name="connsiteX228" fmla="*/ 4943646 w 7467600"/>
              <a:gd name="connsiteY228" fmla="*/ 3822916 h 6858000"/>
              <a:gd name="connsiteX229" fmla="*/ 4594837 w 7467600"/>
              <a:gd name="connsiteY229" fmla="*/ 3532274 h 6858000"/>
              <a:gd name="connsiteX230" fmla="*/ 4441737 w 7467600"/>
              <a:gd name="connsiteY230" fmla="*/ 3399734 h 6858000"/>
              <a:gd name="connsiteX231" fmla="*/ 5425834 w 7467600"/>
              <a:gd name="connsiteY231" fmla="*/ 3162785 h 6858000"/>
              <a:gd name="connsiteX232" fmla="*/ 5401644 w 7467600"/>
              <a:gd name="connsiteY232" fmla="*/ 3617847 h 6858000"/>
              <a:gd name="connsiteX233" fmla="*/ 5467256 w 7467600"/>
              <a:gd name="connsiteY233" fmla="*/ 4175494 h 6858000"/>
              <a:gd name="connsiteX234" fmla="*/ 5448069 w 7467600"/>
              <a:gd name="connsiteY234" fmla="*/ 3567554 h 6858000"/>
              <a:gd name="connsiteX235" fmla="*/ 5425834 w 7467600"/>
              <a:gd name="connsiteY235" fmla="*/ 3162785 h 6858000"/>
              <a:gd name="connsiteX236" fmla="*/ 1318687 w 7467600"/>
              <a:gd name="connsiteY236" fmla="*/ 3113840 h 6858000"/>
              <a:gd name="connsiteX237" fmla="*/ 1066793 w 7467600"/>
              <a:gd name="connsiteY237" fmla="*/ 3212171 h 6858000"/>
              <a:gd name="connsiteX238" fmla="*/ 993319 w 7467600"/>
              <a:gd name="connsiteY238" fmla="*/ 3247648 h 6858000"/>
              <a:gd name="connsiteX239" fmla="*/ 853081 w 7467600"/>
              <a:gd name="connsiteY239" fmla="*/ 3312410 h 6858000"/>
              <a:gd name="connsiteX240" fmla="*/ 805957 w 7467600"/>
              <a:gd name="connsiteY240" fmla="*/ 3330443 h 6858000"/>
              <a:gd name="connsiteX241" fmla="*/ 1318687 w 7467600"/>
              <a:gd name="connsiteY241" fmla="*/ 3113840 h 6858000"/>
              <a:gd name="connsiteX242" fmla="*/ 5453702 w 7467600"/>
              <a:gd name="connsiteY242" fmla="*/ 3090882 h 6858000"/>
              <a:gd name="connsiteX243" fmla="*/ 5480135 w 7467600"/>
              <a:gd name="connsiteY243" fmla="*/ 3565802 h 6858000"/>
              <a:gd name="connsiteX244" fmla="*/ 5499023 w 7467600"/>
              <a:gd name="connsiteY244" fmla="*/ 4166310 h 6858000"/>
              <a:gd name="connsiteX245" fmla="*/ 5547022 w 7467600"/>
              <a:gd name="connsiteY245" fmla="*/ 3607838 h 6858000"/>
              <a:gd name="connsiteX246" fmla="*/ 5515964 w 7467600"/>
              <a:gd name="connsiteY246" fmla="*/ 3378541 h 6858000"/>
              <a:gd name="connsiteX247" fmla="*/ 5453702 w 7467600"/>
              <a:gd name="connsiteY247" fmla="*/ 3090882 h 6858000"/>
              <a:gd name="connsiteX248" fmla="*/ 1238695 w 7467600"/>
              <a:gd name="connsiteY248" fmla="*/ 3076820 h 6858000"/>
              <a:gd name="connsiteX249" fmla="*/ 716371 w 7467600"/>
              <a:gd name="connsiteY249" fmla="*/ 3293249 h 6858000"/>
              <a:gd name="connsiteX250" fmla="*/ 579522 w 7467600"/>
              <a:gd name="connsiteY250" fmla="*/ 3371759 h 6858000"/>
              <a:gd name="connsiteX251" fmla="*/ 600288 w 7467600"/>
              <a:gd name="connsiteY251" fmla="*/ 3365555 h 6858000"/>
              <a:gd name="connsiteX252" fmla="*/ 840692 w 7467600"/>
              <a:gd name="connsiteY252" fmla="*/ 3284921 h 6858000"/>
              <a:gd name="connsiteX253" fmla="*/ 979248 w 7467600"/>
              <a:gd name="connsiteY253" fmla="*/ 3221003 h 6858000"/>
              <a:gd name="connsiteX254" fmla="*/ 1053282 w 7467600"/>
              <a:gd name="connsiteY254" fmla="*/ 3185247 h 6858000"/>
              <a:gd name="connsiteX255" fmla="*/ 1320603 w 7467600"/>
              <a:gd name="connsiteY255" fmla="*/ 3081281 h 6858000"/>
              <a:gd name="connsiteX256" fmla="*/ 1238695 w 7467600"/>
              <a:gd name="connsiteY256" fmla="*/ 3076820 h 6858000"/>
              <a:gd name="connsiteX257" fmla="*/ 5425627 w 7467600"/>
              <a:gd name="connsiteY257" fmla="*/ 2954192 h 6858000"/>
              <a:gd name="connsiteX258" fmla="*/ 5470770 w 7467600"/>
              <a:gd name="connsiteY258" fmla="*/ 3005435 h 6858000"/>
              <a:gd name="connsiteX259" fmla="*/ 5519779 w 7467600"/>
              <a:gd name="connsiteY259" fmla="*/ 4359223 h 6858000"/>
              <a:gd name="connsiteX260" fmla="*/ 5520293 w 7467600"/>
              <a:gd name="connsiteY260" fmla="*/ 4360602 h 6858000"/>
              <a:gd name="connsiteX261" fmla="*/ 5767221 w 7467600"/>
              <a:gd name="connsiteY261" fmla="*/ 4665564 h 6858000"/>
              <a:gd name="connsiteX262" fmla="*/ 6937169 w 7467600"/>
              <a:gd name="connsiteY262" fmla="*/ 4815941 h 6858000"/>
              <a:gd name="connsiteX263" fmla="*/ 6953922 w 7467600"/>
              <a:gd name="connsiteY263" fmla="*/ 4890068 h 6858000"/>
              <a:gd name="connsiteX264" fmla="*/ 6071359 w 7467600"/>
              <a:gd name="connsiteY264" fmla="*/ 4770770 h 6858000"/>
              <a:gd name="connsiteX265" fmla="*/ 6038839 w 7467600"/>
              <a:gd name="connsiteY265" fmla="*/ 4764474 h 6858000"/>
              <a:gd name="connsiteX266" fmla="*/ 6038706 w 7467600"/>
              <a:gd name="connsiteY266" fmla="*/ 4763847 h 6858000"/>
              <a:gd name="connsiteX267" fmla="*/ 6037784 w 7467600"/>
              <a:gd name="connsiteY267" fmla="*/ 4764270 h 6858000"/>
              <a:gd name="connsiteX268" fmla="*/ 6038839 w 7467600"/>
              <a:gd name="connsiteY268" fmla="*/ 4764474 h 6858000"/>
              <a:gd name="connsiteX269" fmla="*/ 6040338 w 7467600"/>
              <a:gd name="connsiteY269" fmla="*/ 4771418 h 6858000"/>
              <a:gd name="connsiteX270" fmla="*/ 6024488 w 7467600"/>
              <a:gd name="connsiteY270" fmla="*/ 4809903 h 6858000"/>
              <a:gd name="connsiteX271" fmla="*/ 5599771 w 7467600"/>
              <a:gd name="connsiteY271" fmla="*/ 5509652 h 6858000"/>
              <a:gd name="connsiteX272" fmla="*/ 5548843 w 7467600"/>
              <a:gd name="connsiteY272" fmla="*/ 5563845 h 6858000"/>
              <a:gd name="connsiteX273" fmla="*/ 5940952 w 7467600"/>
              <a:gd name="connsiteY273" fmla="*/ 6250028 h 6858000"/>
              <a:gd name="connsiteX274" fmla="*/ 6043441 w 7467600"/>
              <a:gd name="connsiteY274" fmla="*/ 6665847 h 6858000"/>
              <a:gd name="connsiteX275" fmla="*/ 6093432 w 7467600"/>
              <a:gd name="connsiteY275" fmla="*/ 6858000 h 6858000"/>
              <a:gd name="connsiteX276" fmla="*/ 6034344 w 7467600"/>
              <a:gd name="connsiteY276" fmla="*/ 6858000 h 6858000"/>
              <a:gd name="connsiteX277" fmla="*/ 6026679 w 7467600"/>
              <a:gd name="connsiteY277" fmla="*/ 6836959 h 6858000"/>
              <a:gd name="connsiteX278" fmla="*/ 5800441 w 7467600"/>
              <a:gd name="connsiteY278" fmla="*/ 6335286 h 6858000"/>
              <a:gd name="connsiteX279" fmla="*/ 5526562 w 7467600"/>
              <a:gd name="connsiteY279" fmla="*/ 5705388 h 6858000"/>
              <a:gd name="connsiteX280" fmla="*/ 5519640 w 7467600"/>
              <a:gd name="connsiteY280" fmla="*/ 5683774 h 6858000"/>
              <a:gd name="connsiteX281" fmla="*/ 5844559 w 7467600"/>
              <a:gd name="connsiteY281" fmla="*/ 6553349 h 6858000"/>
              <a:gd name="connsiteX282" fmla="*/ 5975994 w 7467600"/>
              <a:gd name="connsiteY282" fmla="*/ 6858000 h 6858000"/>
              <a:gd name="connsiteX283" fmla="*/ 5898547 w 7467600"/>
              <a:gd name="connsiteY283" fmla="*/ 6858000 h 6858000"/>
              <a:gd name="connsiteX284" fmla="*/ 5682041 w 7467600"/>
              <a:gd name="connsiteY284" fmla="*/ 6355860 h 6858000"/>
              <a:gd name="connsiteX285" fmla="*/ 5461758 w 7467600"/>
              <a:gd name="connsiteY285" fmla="*/ 5820220 h 6858000"/>
              <a:gd name="connsiteX286" fmla="*/ 5237282 w 7467600"/>
              <a:gd name="connsiteY286" fmla="*/ 6579086 h 6858000"/>
              <a:gd name="connsiteX287" fmla="*/ 5115009 w 7467600"/>
              <a:gd name="connsiteY287" fmla="*/ 6858000 h 6858000"/>
              <a:gd name="connsiteX288" fmla="*/ 5028074 w 7467600"/>
              <a:gd name="connsiteY288" fmla="*/ 6858000 h 6858000"/>
              <a:gd name="connsiteX289" fmla="*/ 5079508 w 7467600"/>
              <a:gd name="connsiteY289" fmla="*/ 6749074 h 6858000"/>
              <a:gd name="connsiteX290" fmla="*/ 5371846 w 7467600"/>
              <a:gd name="connsiteY290" fmla="*/ 5924413 h 6858000"/>
              <a:gd name="connsiteX291" fmla="*/ 5270512 w 7467600"/>
              <a:gd name="connsiteY291" fmla="*/ 6138975 h 6858000"/>
              <a:gd name="connsiteX292" fmla="*/ 5062409 w 7467600"/>
              <a:gd name="connsiteY292" fmla="*/ 6653544 h 6858000"/>
              <a:gd name="connsiteX293" fmla="*/ 5036628 w 7467600"/>
              <a:gd name="connsiteY293" fmla="*/ 6754247 h 6858000"/>
              <a:gd name="connsiteX294" fmla="*/ 5009112 w 7467600"/>
              <a:gd name="connsiteY294" fmla="*/ 6858000 h 6858000"/>
              <a:gd name="connsiteX295" fmla="*/ 4976679 w 7467600"/>
              <a:gd name="connsiteY295" fmla="*/ 6858000 h 6858000"/>
              <a:gd name="connsiteX296" fmla="*/ 5006537 w 7467600"/>
              <a:gd name="connsiteY296" fmla="*/ 6747068 h 6858000"/>
              <a:gd name="connsiteX297" fmla="*/ 5032723 w 7467600"/>
              <a:gd name="connsiteY297" fmla="*/ 6644957 h 6858000"/>
              <a:gd name="connsiteX298" fmla="*/ 5242949 w 7467600"/>
              <a:gd name="connsiteY298" fmla="*/ 6125175 h 6858000"/>
              <a:gd name="connsiteX299" fmla="*/ 5286321 w 7467600"/>
              <a:gd name="connsiteY299" fmla="*/ 6033555 h 6858000"/>
              <a:gd name="connsiteX300" fmla="*/ 5008210 w 7467600"/>
              <a:gd name="connsiteY300" fmla="*/ 6649194 h 6858000"/>
              <a:gd name="connsiteX301" fmla="*/ 4986321 w 7467600"/>
              <a:gd name="connsiteY301" fmla="*/ 6765687 h 6858000"/>
              <a:gd name="connsiteX302" fmla="*/ 4973474 w 7467600"/>
              <a:gd name="connsiteY302" fmla="*/ 6858000 h 6858000"/>
              <a:gd name="connsiteX303" fmla="*/ 4907178 w 7467600"/>
              <a:gd name="connsiteY303" fmla="*/ 6858000 h 6858000"/>
              <a:gd name="connsiteX304" fmla="*/ 4910810 w 7467600"/>
              <a:gd name="connsiteY304" fmla="*/ 6829660 h 6858000"/>
              <a:gd name="connsiteX305" fmla="*/ 4987461 w 7467600"/>
              <a:gd name="connsiteY305" fmla="*/ 6432994 h 6858000"/>
              <a:gd name="connsiteX306" fmla="*/ 5179262 w 7467600"/>
              <a:gd name="connsiteY306" fmla="*/ 6035044 h 6858000"/>
              <a:gd name="connsiteX307" fmla="*/ 4689678 w 7467600"/>
              <a:gd name="connsiteY307" fmla="*/ 6440241 h 6858000"/>
              <a:gd name="connsiteX308" fmla="*/ 4477543 w 7467600"/>
              <a:gd name="connsiteY308" fmla="*/ 6674836 h 6858000"/>
              <a:gd name="connsiteX309" fmla="*/ 4329957 w 7467600"/>
              <a:gd name="connsiteY309" fmla="*/ 6858000 h 6858000"/>
              <a:gd name="connsiteX310" fmla="*/ 4218595 w 7467600"/>
              <a:gd name="connsiteY310" fmla="*/ 6858000 h 6858000"/>
              <a:gd name="connsiteX311" fmla="*/ 4368888 w 7467600"/>
              <a:gd name="connsiteY311" fmla="*/ 6668412 h 6858000"/>
              <a:gd name="connsiteX312" fmla="*/ 4563091 w 7467600"/>
              <a:gd name="connsiteY312" fmla="*/ 6442508 h 6858000"/>
              <a:gd name="connsiteX313" fmla="*/ 5387324 w 7467600"/>
              <a:gd name="connsiteY313" fmla="*/ 5705830 h 6858000"/>
              <a:gd name="connsiteX314" fmla="*/ 5073620 w 7467600"/>
              <a:gd name="connsiteY314" fmla="*/ 5955437 h 6858000"/>
              <a:gd name="connsiteX315" fmla="*/ 4689789 w 7467600"/>
              <a:gd name="connsiteY315" fmla="*/ 6268382 h 6858000"/>
              <a:gd name="connsiteX316" fmla="*/ 4418722 w 7467600"/>
              <a:gd name="connsiteY316" fmla="*/ 6570886 h 6858000"/>
              <a:gd name="connsiteX317" fmla="*/ 4214944 w 7467600"/>
              <a:gd name="connsiteY317" fmla="*/ 6858000 h 6858000"/>
              <a:gd name="connsiteX318" fmla="*/ 4177898 w 7467600"/>
              <a:gd name="connsiteY318" fmla="*/ 6858000 h 6858000"/>
              <a:gd name="connsiteX319" fmla="*/ 4391597 w 7467600"/>
              <a:gd name="connsiteY319" fmla="*/ 6556370 h 6858000"/>
              <a:gd name="connsiteX320" fmla="*/ 4668889 w 7467600"/>
              <a:gd name="connsiteY320" fmla="*/ 6246399 h 6858000"/>
              <a:gd name="connsiteX321" fmla="*/ 5055427 w 7467600"/>
              <a:gd name="connsiteY321" fmla="*/ 5931476 h 6858000"/>
              <a:gd name="connsiteX322" fmla="*/ 5371814 w 7467600"/>
              <a:gd name="connsiteY322" fmla="*/ 5678975 h 6858000"/>
              <a:gd name="connsiteX323" fmla="*/ 4987918 w 7467600"/>
              <a:gd name="connsiteY323" fmla="*/ 5838701 h 6858000"/>
              <a:gd name="connsiteX324" fmla="*/ 4317146 w 7467600"/>
              <a:gd name="connsiteY324" fmla="*/ 6587716 h 6858000"/>
              <a:gd name="connsiteX325" fmla="*/ 4171627 w 7467600"/>
              <a:gd name="connsiteY325" fmla="*/ 6858000 h 6858000"/>
              <a:gd name="connsiteX326" fmla="*/ 4081585 w 7467600"/>
              <a:gd name="connsiteY326" fmla="*/ 6858000 h 6858000"/>
              <a:gd name="connsiteX327" fmla="*/ 4238603 w 7467600"/>
              <a:gd name="connsiteY327" fmla="*/ 6559341 h 6858000"/>
              <a:gd name="connsiteX328" fmla="*/ 4778333 w 7467600"/>
              <a:gd name="connsiteY328" fmla="*/ 5873626 h 6858000"/>
              <a:gd name="connsiteX329" fmla="*/ 5414185 w 7467600"/>
              <a:gd name="connsiteY329" fmla="*/ 5573882 h 6858000"/>
              <a:gd name="connsiteX330" fmla="*/ 5959648 w 7467600"/>
              <a:gd name="connsiteY330" fmla="*/ 4760797 h 6858000"/>
              <a:gd name="connsiteX331" fmla="*/ 5355019 w 7467600"/>
              <a:gd name="connsiteY331" fmla="*/ 4734672 h 6858000"/>
              <a:gd name="connsiteX332" fmla="*/ 5083565 w 7467600"/>
              <a:gd name="connsiteY332" fmla="*/ 5179121 h 6858000"/>
              <a:gd name="connsiteX333" fmla="*/ 4713577 w 7467600"/>
              <a:gd name="connsiteY333" fmla="*/ 5616803 h 6858000"/>
              <a:gd name="connsiteX334" fmla="*/ 3989559 w 7467600"/>
              <a:gd name="connsiteY334" fmla="*/ 6145945 h 6858000"/>
              <a:gd name="connsiteX335" fmla="*/ 3939824 w 7467600"/>
              <a:gd name="connsiteY335" fmla="*/ 6066900 h 6858000"/>
              <a:gd name="connsiteX336" fmla="*/ 4584537 w 7467600"/>
              <a:gd name="connsiteY336" fmla="*/ 5324826 h 6858000"/>
              <a:gd name="connsiteX337" fmla="*/ 5037105 w 7467600"/>
              <a:gd name="connsiteY337" fmla="*/ 5088765 h 6858000"/>
              <a:gd name="connsiteX338" fmla="*/ 5039930 w 7467600"/>
              <a:gd name="connsiteY338" fmla="*/ 5089585 h 6858000"/>
              <a:gd name="connsiteX339" fmla="*/ 5263764 w 7467600"/>
              <a:gd name="connsiteY339" fmla="*/ 4735525 h 6858000"/>
              <a:gd name="connsiteX340" fmla="*/ 4086300 w 7467600"/>
              <a:gd name="connsiteY340" fmla="*/ 4884599 h 6858000"/>
              <a:gd name="connsiteX341" fmla="*/ 4085485 w 7467600"/>
              <a:gd name="connsiteY341" fmla="*/ 4899070 h 6858000"/>
              <a:gd name="connsiteX342" fmla="*/ 3871915 w 7467600"/>
              <a:gd name="connsiteY342" fmla="*/ 5253645 h 6858000"/>
              <a:gd name="connsiteX343" fmla="*/ 3799374 w 7467600"/>
              <a:gd name="connsiteY343" fmla="*/ 5466127 h 6858000"/>
              <a:gd name="connsiteX344" fmla="*/ 3498850 w 7467600"/>
              <a:gd name="connsiteY344" fmla="*/ 6661888 h 6858000"/>
              <a:gd name="connsiteX345" fmla="*/ 3399216 w 7467600"/>
              <a:gd name="connsiteY345" fmla="*/ 6858000 h 6858000"/>
              <a:gd name="connsiteX346" fmla="*/ 3303688 w 7467600"/>
              <a:gd name="connsiteY346" fmla="*/ 6858000 h 6858000"/>
              <a:gd name="connsiteX347" fmla="*/ 3391774 w 7467600"/>
              <a:gd name="connsiteY347" fmla="*/ 6697181 h 6858000"/>
              <a:gd name="connsiteX348" fmla="*/ 3735540 w 7467600"/>
              <a:gd name="connsiteY348" fmla="*/ 5546923 h 6858000"/>
              <a:gd name="connsiteX349" fmla="*/ 3729438 w 7467600"/>
              <a:gd name="connsiteY349" fmla="*/ 5569058 h 6858000"/>
              <a:gd name="connsiteX350" fmla="*/ 3707782 w 7467600"/>
              <a:gd name="connsiteY350" fmla="*/ 5644908 h 6858000"/>
              <a:gd name="connsiteX351" fmla="*/ 3583827 w 7467600"/>
              <a:gd name="connsiteY351" fmla="*/ 6039215 h 6858000"/>
              <a:gd name="connsiteX352" fmla="*/ 3547861 w 7467600"/>
              <a:gd name="connsiteY352" fmla="*/ 6129609 h 6858000"/>
              <a:gd name="connsiteX353" fmla="*/ 3490905 w 7467600"/>
              <a:gd name="connsiteY353" fmla="*/ 6277660 h 6858000"/>
              <a:gd name="connsiteX354" fmla="*/ 3455859 w 7467600"/>
              <a:gd name="connsiteY354" fmla="*/ 6391301 h 6858000"/>
              <a:gd name="connsiteX355" fmla="*/ 3429112 w 7467600"/>
              <a:gd name="connsiteY355" fmla="*/ 6479469 h 6858000"/>
              <a:gd name="connsiteX356" fmla="*/ 3304862 w 7467600"/>
              <a:gd name="connsiteY356" fmla="*/ 6796476 h 6858000"/>
              <a:gd name="connsiteX357" fmla="*/ 3276071 w 7467600"/>
              <a:gd name="connsiteY357" fmla="*/ 6858000 h 6858000"/>
              <a:gd name="connsiteX358" fmla="*/ 3240805 w 7467600"/>
              <a:gd name="connsiteY358" fmla="*/ 6858000 h 6858000"/>
              <a:gd name="connsiteX359" fmla="*/ 3275917 w 7467600"/>
              <a:gd name="connsiteY359" fmla="*/ 6783192 h 6858000"/>
              <a:gd name="connsiteX360" fmla="*/ 3399358 w 7467600"/>
              <a:gd name="connsiteY360" fmla="*/ 6469011 h 6858000"/>
              <a:gd name="connsiteX361" fmla="*/ 3425650 w 7467600"/>
              <a:gd name="connsiteY361" fmla="*/ 6381333 h 6858000"/>
              <a:gd name="connsiteX362" fmla="*/ 3460661 w 7467600"/>
              <a:gd name="connsiteY362" fmla="*/ 6266763 h 6858000"/>
              <a:gd name="connsiteX363" fmla="*/ 3518021 w 7467600"/>
              <a:gd name="connsiteY363" fmla="*/ 6117298 h 6858000"/>
              <a:gd name="connsiteX364" fmla="*/ 3554035 w 7467600"/>
              <a:gd name="connsiteY364" fmla="*/ 6027832 h 6858000"/>
              <a:gd name="connsiteX365" fmla="*/ 3677174 w 7467600"/>
              <a:gd name="connsiteY365" fmla="*/ 5636351 h 6858000"/>
              <a:gd name="connsiteX366" fmla="*/ 3698819 w 7467600"/>
              <a:gd name="connsiteY366" fmla="*/ 5560503 h 6858000"/>
              <a:gd name="connsiteX367" fmla="*/ 3702094 w 7467600"/>
              <a:gd name="connsiteY367" fmla="*/ 5549194 h 6858000"/>
              <a:gd name="connsiteX368" fmla="*/ 3398355 w 7467600"/>
              <a:gd name="connsiteY368" fmla="*/ 6094603 h 6858000"/>
              <a:gd name="connsiteX369" fmla="*/ 3193941 w 7467600"/>
              <a:gd name="connsiteY369" fmla="*/ 6798775 h 6858000"/>
              <a:gd name="connsiteX370" fmla="*/ 3184140 w 7467600"/>
              <a:gd name="connsiteY370" fmla="*/ 6858000 h 6858000"/>
              <a:gd name="connsiteX371" fmla="*/ 3099978 w 7467600"/>
              <a:gd name="connsiteY371" fmla="*/ 6858000 h 6858000"/>
              <a:gd name="connsiteX372" fmla="*/ 3101556 w 7467600"/>
              <a:gd name="connsiteY372" fmla="*/ 6843337 h 6858000"/>
              <a:gd name="connsiteX373" fmla="*/ 3370162 w 7467600"/>
              <a:gd name="connsiteY373" fmla="*/ 5785550 h 6858000"/>
              <a:gd name="connsiteX374" fmla="*/ 3746477 w 7467600"/>
              <a:gd name="connsiteY374" fmla="*/ 5377889 h 6858000"/>
              <a:gd name="connsiteX375" fmla="*/ 3863399 w 7467600"/>
              <a:gd name="connsiteY375" fmla="*/ 5087257 h 6858000"/>
              <a:gd name="connsiteX376" fmla="*/ 3968712 w 7467600"/>
              <a:gd name="connsiteY376" fmla="*/ 4913989 h 6858000"/>
              <a:gd name="connsiteX377" fmla="*/ 2792390 w 7467600"/>
              <a:gd name="connsiteY377" fmla="*/ 5382974 h 6858000"/>
              <a:gd name="connsiteX378" fmla="*/ 2714982 w 7467600"/>
              <a:gd name="connsiteY378" fmla="*/ 5427051 h 6858000"/>
              <a:gd name="connsiteX379" fmla="*/ 2813361 w 7467600"/>
              <a:gd name="connsiteY379" fmla="*/ 6023912 h 6858000"/>
              <a:gd name="connsiteX380" fmla="*/ 2688430 w 7467600"/>
              <a:gd name="connsiteY380" fmla="*/ 6801564 h 6858000"/>
              <a:gd name="connsiteX381" fmla="*/ 2629626 w 7467600"/>
              <a:gd name="connsiteY381" fmla="*/ 6763394 h 6858000"/>
              <a:gd name="connsiteX382" fmla="*/ 2565328 w 7467600"/>
              <a:gd name="connsiteY382" fmla="*/ 5516399 h 6858000"/>
              <a:gd name="connsiteX383" fmla="*/ 1922999 w 7467600"/>
              <a:gd name="connsiteY383" fmla="*/ 5980343 h 6858000"/>
              <a:gd name="connsiteX384" fmla="*/ 1950261 w 7467600"/>
              <a:gd name="connsiteY384" fmla="*/ 6405858 h 6858000"/>
              <a:gd name="connsiteX385" fmla="*/ 2365554 w 7467600"/>
              <a:gd name="connsiteY385" fmla="*/ 6759107 h 6858000"/>
              <a:gd name="connsiteX386" fmla="*/ 2424142 w 7467600"/>
              <a:gd name="connsiteY386" fmla="*/ 6858000 h 6858000"/>
              <a:gd name="connsiteX387" fmla="*/ 2395994 w 7467600"/>
              <a:gd name="connsiteY387" fmla="*/ 6858000 h 6858000"/>
              <a:gd name="connsiteX388" fmla="*/ 2392863 w 7467600"/>
              <a:gd name="connsiteY388" fmla="*/ 6852964 h 6858000"/>
              <a:gd name="connsiteX389" fmla="*/ 2017589 w 7467600"/>
              <a:gd name="connsiteY389" fmla="*/ 6493982 h 6858000"/>
              <a:gd name="connsiteX390" fmla="*/ 2147336 w 7467600"/>
              <a:gd name="connsiteY390" fmla="*/ 6594052 h 6858000"/>
              <a:gd name="connsiteX391" fmla="*/ 2207047 w 7467600"/>
              <a:gd name="connsiteY391" fmla="*/ 6654540 h 6858000"/>
              <a:gd name="connsiteX392" fmla="*/ 2299106 w 7467600"/>
              <a:gd name="connsiteY392" fmla="*/ 6778931 h 6858000"/>
              <a:gd name="connsiteX393" fmla="*/ 2314430 w 7467600"/>
              <a:gd name="connsiteY393" fmla="*/ 6801144 h 6858000"/>
              <a:gd name="connsiteX394" fmla="*/ 2352406 w 7467600"/>
              <a:gd name="connsiteY394" fmla="*/ 6858000 h 6858000"/>
              <a:gd name="connsiteX395" fmla="*/ 2314492 w 7467600"/>
              <a:gd name="connsiteY395" fmla="*/ 6858000 h 6858000"/>
              <a:gd name="connsiteX396" fmla="*/ 2288095 w 7467600"/>
              <a:gd name="connsiteY396" fmla="*/ 6818030 h 6858000"/>
              <a:gd name="connsiteX397" fmla="*/ 2272768 w 7467600"/>
              <a:gd name="connsiteY397" fmla="*/ 6795822 h 6858000"/>
              <a:gd name="connsiteX398" fmla="*/ 2182715 w 7467600"/>
              <a:gd name="connsiteY398" fmla="*/ 6675071 h 6858000"/>
              <a:gd name="connsiteX399" fmla="*/ 2032061 w 7467600"/>
              <a:gd name="connsiteY399" fmla="*/ 6541380 h 6858000"/>
              <a:gd name="connsiteX400" fmla="*/ 2257220 w 7467600"/>
              <a:gd name="connsiteY400" fmla="*/ 6826257 h 6858000"/>
              <a:gd name="connsiteX401" fmla="*/ 2281324 w 7467600"/>
              <a:gd name="connsiteY401" fmla="*/ 6858000 h 6858000"/>
              <a:gd name="connsiteX402" fmla="*/ 2242860 w 7467600"/>
              <a:gd name="connsiteY402" fmla="*/ 6858000 h 6858000"/>
              <a:gd name="connsiteX403" fmla="*/ 2232818 w 7467600"/>
              <a:gd name="connsiteY403" fmla="*/ 6844926 h 6858000"/>
              <a:gd name="connsiteX404" fmla="*/ 1990172 w 7467600"/>
              <a:gd name="connsiteY404" fmla="*/ 6542121 h 6858000"/>
              <a:gd name="connsiteX405" fmla="*/ 2124090 w 7467600"/>
              <a:gd name="connsiteY405" fmla="*/ 6761017 h 6858000"/>
              <a:gd name="connsiteX406" fmla="*/ 2200380 w 7467600"/>
              <a:gd name="connsiteY406" fmla="*/ 6858000 h 6858000"/>
              <a:gd name="connsiteX407" fmla="*/ 2147507 w 7467600"/>
              <a:gd name="connsiteY407" fmla="*/ 6858000 h 6858000"/>
              <a:gd name="connsiteX408" fmla="*/ 2070668 w 7467600"/>
              <a:gd name="connsiteY408" fmla="*/ 6761520 h 6858000"/>
              <a:gd name="connsiteX409" fmla="*/ 1975142 w 7467600"/>
              <a:gd name="connsiteY409" fmla="*/ 6585570 h 6858000"/>
              <a:gd name="connsiteX410" fmla="*/ 2050035 w 7467600"/>
              <a:gd name="connsiteY410" fmla="*/ 6813345 h 6858000"/>
              <a:gd name="connsiteX411" fmla="*/ 2063025 w 7467600"/>
              <a:gd name="connsiteY411" fmla="*/ 6858000 h 6858000"/>
              <a:gd name="connsiteX412" fmla="*/ 2021675 w 7467600"/>
              <a:gd name="connsiteY412" fmla="*/ 6858000 h 6858000"/>
              <a:gd name="connsiteX413" fmla="*/ 2019308 w 7467600"/>
              <a:gd name="connsiteY413" fmla="*/ 6847118 h 6858000"/>
              <a:gd name="connsiteX414" fmla="*/ 1938835 w 7467600"/>
              <a:gd name="connsiteY414" fmla="*/ 6551160 h 6858000"/>
              <a:gd name="connsiteX415" fmla="*/ 1953230 w 7467600"/>
              <a:gd name="connsiteY415" fmla="*/ 6759699 h 6858000"/>
              <a:gd name="connsiteX416" fmla="*/ 1956763 w 7467600"/>
              <a:gd name="connsiteY416" fmla="*/ 6778191 h 6858000"/>
              <a:gd name="connsiteX417" fmla="*/ 1967925 w 7467600"/>
              <a:gd name="connsiteY417" fmla="*/ 6858000 h 6858000"/>
              <a:gd name="connsiteX418" fmla="*/ 1936622 w 7467600"/>
              <a:gd name="connsiteY418" fmla="*/ 6858000 h 6858000"/>
              <a:gd name="connsiteX419" fmla="*/ 1926261 w 7467600"/>
              <a:gd name="connsiteY419" fmla="*/ 6784064 h 6858000"/>
              <a:gd name="connsiteX420" fmla="*/ 1922724 w 7467600"/>
              <a:gd name="connsiteY420" fmla="*/ 6765577 h 6858000"/>
              <a:gd name="connsiteX421" fmla="*/ 1904650 w 7467600"/>
              <a:gd name="connsiteY421" fmla="*/ 6639616 h 6858000"/>
              <a:gd name="connsiteX422" fmla="*/ 1885273 w 7467600"/>
              <a:gd name="connsiteY422" fmla="*/ 6858000 h 6858000"/>
              <a:gd name="connsiteX423" fmla="*/ 1854363 w 7467600"/>
              <a:gd name="connsiteY423" fmla="*/ 6858000 h 6858000"/>
              <a:gd name="connsiteX424" fmla="*/ 1880391 w 7467600"/>
              <a:gd name="connsiteY424" fmla="*/ 6603796 h 6858000"/>
              <a:gd name="connsiteX425" fmla="*/ 1818273 w 7467600"/>
              <a:gd name="connsiteY425" fmla="*/ 6715729 h 6858000"/>
              <a:gd name="connsiteX426" fmla="*/ 1794691 w 7467600"/>
              <a:gd name="connsiteY426" fmla="*/ 6843239 h 6858000"/>
              <a:gd name="connsiteX427" fmla="*/ 1794914 w 7467600"/>
              <a:gd name="connsiteY427" fmla="*/ 6858000 h 6858000"/>
              <a:gd name="connsiteX428" fmla="*/ 1746128 w 7467600"/>
              <a:gd name="connsiteY428" fmla="*/ 6858000 h 6858000"/>
              <a:gd name="connsiteX429" fmla="*/ 1753934 w 7467600"/>
              <a:gd name="connsiteY429" fmla="*/ 6724796 h 6858000"/>
              <a:gd name="connsiteX430" fmla="*/ 1792053 w 7467600"/>
              <a:gd name="connsiteY430" fmla="*/ 6572396 h 6858000"/>
              <a:gd name="connsiteX431" fmla="*/ 1862248 w 7467600"/>
              <a:gd name="connsiteY431" fmla="*/ 6266397 h 6858000"/>
              <a:gd name="connsiteX432" fmla="*/ 1862250 w 7467600"/>
              <a:gd name="connsiteY432" fmla="*/ 6033531 h 6858000"/>
              <a:gd name="connsiteX433" fmla="*/ 1211999 w 7467600"/>
              <a:gd name="connsiteY433" fmla="*/ 6683610 h 6858000"/>
              <a:gd name="connsiteX434" fmla="*/ 1213266 w 7467600"/>
              <a:gd name="connsiteY434" fmla="*/ 6691947 h 6858000"/>
              <a:gd name="connsiteX435" fmla="*/ 1203370 w 7467600"/>
              <a:gd name="connsiteY435" fmla="*/ 6850676 h 6858000"/>
              <a:gd name="connsiteX436" fmla="*/ 1203671 w 7467600"/>
              <a:gd name="connsiteY436" fmla="*/ 6858000 h 6858000"/>
              <a:gd name="connsiteX437" fmla="*/ 1143180 w 7467600"/>
              <a:gd name="connsiteY437" fmla="*/ 6858000 h 6858000"/>
              <a:gd name="connsiteX438" fmla="*/ 1142176 w 7467600"/>
              <a:gd name="connsiteY438" fmla="*/ 6766045 h 6858000"/>
              <a:gd name="connsiteX439" fmla="*/ 1067484 w 7467600"/>
              <a:gd name="connsiteY439" fmla="*/ 6858000 h 6858000"/>
              <a:gd name="connsiteX440" fmla="*/ 953928 w 7467600"/>
              <a:gd name="connsiteY440" fmla="*/ 6858000 h 6858000"/>
              <a:gd name="connsiteX441" fmla="*/ 959715 w 7467600"/>
              <a:gd name="connsiteY441" fmla="*/ 6850185 h 6858000"/>
              <a:gd name="connsiteX442" fmla="*/ 1483788 w 7467600"/>
              <a:gd name="connsiteY442" fmla="*/ 6259174 h 6858000"/>
              <a:gd name="connsiteX443" fmla="*/ 1100671 w 7467600"/>
              <a:gd name="connsiteY443" fmla="*/ 6252137 h 6858000"/>
              <a:gd name="connsiteX444" fmla="*/ 1090144 w 7467600"/>
              <a:gd name="connsiteY444" fmla="*/ 6256748 h 6858000"/>
              <a:gd name="connsiteX445" fmla="*/ 1095872 w 7467600"/>
              <a:gd name="connsiteY445" fmla="*/ 6271892 h 6858000"/>
              <a:gd name="connsiteX446" fmla="*/ 262785 w 7467600"/>
              <a:gd name="connsiteY446" fmla="*/ 6845450 h 6858000"/>
              <a:gd name="connsiteX447" fmla="*/ 209968 w 7467600"/>
              <a:gd name="connsiteY447" fmla="*/ 6770713 h 6858000"/>
              <a:gd name="connsiteX448" fmla="*/ 873460 w 7467600"/>
              <a:gd name="connsiteY448" fmla="*/ 6253768 h 6858000"/>
              <a:gd name="connsiteX449" fmla="*/ 192686 w 7467600"/>
              <a:gd name="connsiteY449" fmla="*/ 5849257 h 6858000"/>
              <a:gd name="connsiteX450" fmla="*/ 4696 w 7467600"/>
              <a:gd name="connsiteY450" fmla="*/ 5697668 h 6858000"/>
              <a:gd name="connsiteX451" fmla="*/ 0 w 7467600"/>
              <a:gd name="connsiteY451" fmla="*/ 5689984 h 6858000"/>
              <a:gd name="connsiteX452" fmla="*/ 0 w 7467600"/>
              <a:gd name="connsiteY452" fmla="*/ 5513472 h 6858000"/>
              <a:gd name="connsiteX453" fmla="*/ 174101 w 7467600"/>
              <a:gd name="connsiteY453" fmla="*/ 5620277 h 6858000"/>
              <a:gd name="connsiteX454" fmla="*/ 891800 w 7467600"/>
              <a:gd name="connsiteY454" fmla="*/ 6036935 h 6858000"/>
              <a:gd name="connsiteX455" fmla="*/ 1072219 w 7467600"/>
              <a:gd name="connsiteY455" fmla="*/ 6169443 h 6858000"/>
              <a:gd name="connsiteX456" fmla="*/ 1074117 w 7467600"/>
              <a:gd name="connsiteY456" fmla="*/ 6170301 h 6858000"/>
              <a:gd name="connsiteX457" fmla="*/ 1083114 w 7467600"/>
              <a:gd name="connsiteY457" fmla="*/ 6174131 h 6858000"/>
              <a:gd name="connsiteX458" fmla="*/ 1543010 w 7467600"/>
              <a:gd name="connsiteY458" fmla="*/ 6191140 h 6858000"/>
              <a:gd name="connsiteX459" fmla="*/ 1551080 w 7467600"/>
              <a:gd name="connsiteY459" fmla="*/ 6195006 h 6858000"/>
              <a:gd name="connsiteX460" fmla="*/ 2345443 w 7467600"/>
              <a:gd name="connsiteY460" fmla="*/ 5549882 h 6858000"/>
              <a:gd name="connsiteX461" fmla="*/ 1721499 w 7467600"/>
              <a:gd name="connsiteY461" fmla="*/ 5599969 h 6858000"/>
              <a:gd name="connsiteX462" fmla="*/ 767716 w 7467600"/>
              <a:gd name="connsiteY462" fmla="*/ 5472768 h 6858000"/>
              <a:gd name="connsiteX463" fmla="*/ 722147 w 7467600"/>
              <a:gd name="connsiteY463" fmla="*/ 5393091 h 6858000"/>
              <a:gd name="connsiteX464" fmla="*/ 1485552 w 7467600"/>
              <a:gd name="connsiteY464" fmla="*/ 5313202 h 6858000"/>
              <a:gd name="connsiteX465" fmla="*/ 2143004 w 7467600"/>
              <a:gd name="connsiteY465" fmla="*/ 5402420 h 6858000"/>
              <a:gd name="connsiteX466" fmla="*/ 1933391 w 7467600"/>
              <a:gd name="connsiteY466" fmla="*/ 5156971 h 6858000"/>
              <a:gd name="connsiteX467" fmla="*/ 1827118 w 7467600"/>
              <a:gd name="connsiteY467" fmla="*/ 4968410 h 6858000"/>
              <a:gd name="connsiteX468" fmla="*/ 1837349 w 7467600"/>
              <a:gd name="connsiteY468" fmla="*/ 4956357 h 6858000"/>
              <a:gd name="connsiteX469" fmla="*/ 2162835 w 7467600"/>
              <a:gd name="connsiteY469" fmla="*/ 5187853 h 6858000"/>
              <a:gd name="connsiteX470" fmla="*/ 2257167 w 7467600"/>
              <a:gd name="connsiteY470" fmla="*/ 5462123 h 6858000"/>
              <a:gd name="connsiteX471" fmla="*/ 2261598 w 7467600"/>
              <a:gd name="connsiteY471" fmla="*/ 5467998 h 6858000"/>
              <a:gd name="connsiteX472" fmla="*/ 2437177 w 7467600"/>
              <a:gd name="connsiteY472" fmla="*/ 5479608 h 6858000"/>
              <a:gd name="connsiteX473" fmla="*/ 2445247 w 7467600"/>
              <a:gd name="connsiteY473" fmla="*/ 5483476 h 6858000"/>
              <a:gd name="connsiteX474" fmla="*/ 2743626 w 7467600"/>
              <a:gd name="connsiteY474" fmla="*/ 5304819 h 6858000"/>
              <a:gd name="connsiteX475" fmla="*/ 3048102 w 7467600"/>
              <a:gd name="connsiteY475" fmla="*/ 5150595 h 6858000"/>
              <a:gd name="connsiteX476" fmla="*/ 1799414 w 7467600"/>
              <a:gd name="connsiteY476" fmla="*/ 4694732 h 6858000"/>
              <a:gd name="connsiteX477" fmla="*/ 1771735 w 7467600"/>
              <a:gd name="connsiteY477" fmla="*/ 4619929 h 6858000"/>
              <a:gd name="connsiteX478" fmla="*/ 3104273 w 7467600"/>
              <a:gd name="connsiteY478" fmla="*/ 5076159 h 6858000"/>
              <a:gd name="connsiteX479" fmla="*/ 3113245 w 7467600"/>
              <a:gd name="connsiteY479" fmla="*/ 5090705 h 6858000"/>
              <a:gd name="connsiteX480" fmla="*/ 3126294 w 7467600"/>
              <a:gd name="connsiteY480" fmla="*/ 5114400 h 6858000"/>
              <a:gd name="connsiteX481" fmla="*/ 3937433 w 7467600"/>
              <a:gd name="connsiteY481" fmla="*/ 4830473 h 6858000"/>
              <a:gd name="connsiteX482" fmla="*/ 3590475 w 7467600"/>
              <a:gd name="connsiteY482" fmla="*/ 4597974 h 6858000"/>
              <a:gd name="connsiteX483" fmla="*/ 3100264 w 7467600"/>
              <a:gd name="connsiteY483" fmla="*/ 4579845 h 6858000"/>
              <a:gd name="connsiteX484" fmla="*/ 2183576 w 7467600"/>
              <a:gd name="connsiteY484" fmla="*/ 4227150 h 6858000"/>
              <a:gd name="connsiteX485" fmla="*/ 2151029 w 7467600"/>
              <a:gd name="connsiteY485" fmla="*/ 4146947 h 6858000"/>
              <a:gd name="connsiteX486" fmla="*/ 3563434 w 7467600"/>
              <a:gd name="connsiteY486" fmla="*/ 4469115 h 6858000"/>
              <a:gd name="connsiteX487" fmla="*/ 3177952 w 7467600"/>
              <a:gd name="connsiteY487" fmla="*/ 3657386 h 6858000"/>
              <a:gd name="connsiteX488" fmla="*/ 3189263 w 7467600"/>
              <a:gd name="connsiteY488" fmla="*/ 3625726 h 6858000"/>
              <a:gd name="connsiteX489" fmla="*/ 3560912 w 7467600"/>
              <a:gd name="connsiteY489" fmla="*/ 4079863 h 6858000"/>
              <a:gd name="connsiteX490" fmla="*/ 3626636 w 7467600"/>
              <a:gd name="connsiteY490" fmla="*/ 4512230 h 6858000"/>
              <a:gd name="connsiteX491" fmla="*/ 3653088 w 7467600"/>
              <a:gd name="connsiteY491" fmla="*/ 4521417 h 6858000"/>
              <a:gd name="connsiteX492" fmla="*/ 3988128 w 7467600"/>
              <a:gd name="connsiteY492" fmla="*/ 4817267 h 6858000"/>
              <a:gd name="connsiteX493" fmla="*/ 4830582 w 7467600"/>
              <a:gd name="connsiteY493" fmla="*/ 4676000 h 6858000"/>
              <a:gd name="connsiteX494" fmla="*/ 4830100 w 7467600"/>
              <a:gd name="connsiteY494" fmla="*/ 4675554 h 6858000"/>
              <a:gd name="connsiteX495" fmla="*/ 4036318 w 7467600"/>
              <a:gd name="connsiteY495" fmla="*/ 4147013 h 6858000"/>
              <a:gd name="connsiteX496" fmla="*/ 3432098 w 7467600"/>
              <a:gd name="connsiteY496" fmla="*/ 3537312 h 6858000"/>
              <a:gd name="connsiteX497" fmla="*/ 3446761 w 7467600"/>
              <a:gd name="connsiteY497" fmla="*/ 3461278 h 6858000"/>
              <a:gd name="connsiteX498" fmla="*/ 4419733 w 7467600"/>
              <a:gd name="connsiteY498" fmla="*/ 3963555 h 6858000"/>
              <a:gd name="connsiteX499" fmla="*/ 4781371 w 7467600"/>
              <a:gd name="connsiteY499" fmla="*/ 4458604 h 6858000"/>
              <a:gd name="connsiteX500" fmla="*/ 4780440 w 7467600"/>
              <a:gd name="connsiteY500" fmla="*/ 4470290 h 6858000"/>
              <a:gd name="connsiteX501" fmla="*/ 4898954 w 7467600"/>
              <a:gd name="connsiteY501" fmla="*/ 4662092 h 6858000"/>
              <a:gd name="connsiteX502" fmla="*/ 4900699 w 7467600"/>
              <a:gd name="connsiteY502" fmla="*/ 4670867 h 6858000"/>
              <a:gd name="connsiteX503" fmla="*/ 5714511 w 7467600"/>
              <a:gd name="connsiteY503" fmla="*/ 4663483 h 6858000"/>
              <a:gd name="connsiteX504" fmla="*/ 5464793 w 7467600"/>
              <a:gd name="connsiteY504" fmla="*/ 4393556 h 6858000"/>
              <a:gd name="connsiteX505" fmla="*/ 5461897 w 7467600"/>
              <a:gd name="connsiteY505" fmla="*/ 4390879 h 6858000"/>
              <a:gd name="connsiteX506" fmla="*/ 4294126 w 7467600"/>
              <a:gd name="connsiteY506" fmla="*/ 3303048 h 6858000"/>
              <a:gd name="connsiteX507" fmla="*/ 4305321 w 7467600"/>
              <a:gd name="connsiteY507" fmla="*/ 3256953 h 6858000"/>
              <a:gd name="connsiteX508" fmla="*/ 4949299 w 7467600"/>
              <a:gd name="connsiteY508" fmla="*/ 3766336 h 6858000"/>
              <a:gd name="connsiteX509" fmla="*/ 5291452 w 7467600"/>
              <a:gd name="connsiteY509" fmla="*/ 4076801 h 6858000"/>
              <a:gd name="connsiteX510" fmla="*/ 5434998 w 7467600"/>
              <a:gd name="connsiteY510" fmla="*/ 4254100 h 6858000"/>
              <a:gd name="connsiteX511" fmla="*/ 5351015 w 7467600"/>
              <a:gd name="connsiteY511" fmla="*/ 3760989 h 6858000"/>
              <a:gd name="connsiteX512" fmla="*/ 5413780 w 7467600"/>
              <a:gd name="connsiteY512" fmla="*/ 2966265 h 6858000"/>
              <a:gd name="connsiteX513" fmla="*/ 5425627 w 7467600"/>
              <a:gd name="connsiteY513" fmla="*/ 2954192 h 6858000"/>
              <a:gd name="connsiteX514" fmla="*/ 6604735 w 7467600"/>
              <a:gd name="connsiteY514" fmla="*/ 2041381 h 6858000"/>
              <a:gd name="connsiteX515" fmla="*/ 7204487 w 7467600"/>
              <a:gd name="connsiteY515" fmla="*/ 2742112 h 6858000"/>
              <a:gd name="connsiteX516" fmla="*/ 7131592 w 7467600"/>
              <a:gd name="connsiteY516" fmla="*/ 2672096 h 6858000"/>
              <a:gd name="connsiteX517" fmla="*/ 6996344 w 7467600"/>
              <a:gd name="connsiteY517" fmla="*/ 2518310 h 6858000"/>
              <a:gd name="connsiteX518" fmla="*/ 6735495 w 7467600"/>
              <a:gd name="connsiteY518" fmla="*/ 2196890 h 6858000"/>
              <a:gd name="connsiteX519" fmla="*/ 6721901 w 7467600"/>
              <a:gd name="connsiteY519" fmla="*/ 2179274 h 6858000"/>
              <a:gd name="connsiteX520" fmla="*/ 6604735 w 7467600"/>
              <a:gd name="connsiteY520" fmla="*/ 2041381 h 6858000"/>
              <a:gd name="connsiteX521" fmla="*/ 6591670 w 7467600"/>
              <a:gd name="connsiteY521" fmla="*/ 1988277 h 6858000"/>
              <a:gd name="connsiteX522" fmla="*/ 6747349 w 7467600"/>
              <a:gd name="connsiteY522" fmla="*/ 2160069 h 6858000"/>
              <a:gd name="connsiteX523" fmla="*/ 6760943 w 7467600"/>
              <a:gd name="connsiteY523" fmla="*/ 2177686 h 6858000"/>
              <a:gd name="connsiteX524" fmla="*/ 7021065 w 7467600"/>
              <a:gd name="connsiteY524" fmla="*/ 2498102 h 6858000"/>
              <a:gd name="connsiteX525" fmla="*/ 7155223 w 7467600"/>
              <a:gd name="connsiteY525" fmla="*/ 2650386 h 6858000"/>
              <a:gd name="connsiteX526" fmla="*/ 7203167 w 7467600"/>
              <a:gd name="connsiteY526" fmla="*/ 2697288 h 6858000"/>
              <a:gd name="connsiteX527" fmla="*/ 6937703 w 7467600"/>
              <a:gd name="connsiteY527" fmla="*/ 2321981 h 6858000"/>
              <a:gd name="connsiteX528" fmla="*/ 6591670 w 7467600"/>
              <a:gd name="connsiteY528" fmla="*/ 1988277 h 6858000"/>
              <a:gd name="connsiteX529" fmla="*/ 5798671 w 7467600"/>
              <a:gd name="connsiteY529" fmla="*/ 1981601 h 6858000"/>
              <a:gd name="connsiteX530" fmla="*/ 5754709 w 7467600"/>
              <a:gd name="connsiteY530" fmla="*/ 2071454 h 6858000"/>
              <a:gd name="connsiteX531" fmla="*/ 5763044 w 7467600"/>
              <a:gd name="connsiteY531" fmla="*/ 2842206 h 6858000"/>
              <a:gd name="connsiteX532" fmla="*/ 5764974 w 7467600"/>
              <a:gd name="connsiteY532" fmla="*/ 2799609 h 6858000"/>
              <a:gd name="connsiteX533" fmla="*/ 5767665 w 7467600"/>
              <a:gd name="connsiteY533" fmla="*/ 2666409 h 6858000"/>
              <a:gd name="connsiteX534" fmla="*/ 5763055 w 7467600"/>
              <a:gd name="connsiteY534" fmla="*/ 2579705 h 6858000"/>
              <a:gd name="connsiteX535" fmla="*/ 5758079 w 7467600"/>
              <a:gd name="connsiteY535" fmla="*/ 2492508 h 6858000"/>
              <a:gd name="connsiteX536" fmla="*/ 5779325 w 7467600"/>
              <a:gd name="connsiteY536" fmla="*/ 2197069 h 6858000"/>
              <a:gd name="connsiteX537" fmla="*/ 5798671 w 7467600"/>
              <a:gd name="connsiteY537" fmla="*/ 1981601 h 6858000"/>
              <a:gd name="connsiteX538" fmla="*/ 5829202 w 7467600"/>
              <a:gd name="connsiteY538" fmla="*/ 1971679 h 6858000"/>
              <a:gd name="connsiteX539" fmla="*/ 5809558 w 7467600"/>
              <a:gd name="connsiteY539" fmla="*/ 2198043 h 6858000"/>
              <a:gd name="connsiteX540" fmla="*/ 5788653 w 7467600"/>
              <a:gd name="connsiteY540" fmla="*/ 2489430 h 6858000"/>
              <a:gd name="connsiteX541" fmla="*/ 5793439 w 7467600"/>
              <a:gd name="connsiteY541" fmla="*/ 2575235 h 6858000"/>
              <a:gd name="connsiteX542" fmla="*/ 5796837 w 7467600"/>
              <a:gd name="connsiteY542" fmla="*/ 2637633 h 6858000"/>
              <a:gd name="connsiteX543" fmla="*/ 5818614 w 7467600"/>
              <a:gd name="connsiteY543" fmla="*/ 2473055 h 6858000"/>
              <a:gd name="connsiteX544" fmla="*/ 5829202 w 7467600"/>
              <a:gd name="connsiteY544" fmla="*/ 1971679 h 6858000"/>
              <a:gd name="connsiteX545" fmla="*/ 5911389 w 7467600"/>
              <a:gd name="connsiteY545" fmla="*/ 1898371 h 6858000"/>
              <a:gd name="connsiteX546" fmla="*/ 6237627 w 7467600"/>
              <a:gd name="connsiteY546" fmla="*/ 2231921 h 6858000"/>
              <a:gd name="connsiteX547" fmla="*/ 5911389 w 7467600"/>
              <a:gd name="connsiteY547" fmla="*/ 1898371 h 6858000"/>
              <a:gd name="connsiteX548" fmla="*/ 6944437 w 7467600"/>
              <a:gd name="connsiteY548" fmla="*/ 1575402 h 6858000"/>
              <a:gd name="connsiteX549" fmla="*/ 6304730 w 7467600"/>
              <a:gd name="connsiteY549" fmla="*/ 1766654 h 6858000"/>
              <a:gd name="connsiteX550" fmla="*/ 6944437 w 7467600"/>
              <a:gd name="connsiteY550" fmla="*/ 1575402 h 6858000"/>
              <a:gd name="connsiteX551" fmla="*/ 7019523 w 7467600"/>
              <a:gd name="connsiteY551" fmla="*/ 1519450 h 6858000"/>
              <a:gd name="connsiteX552" fmla="*/ 6298091 w 7467600"/>
              <a:gd name="connsiteY552" fmla="*/ 1737122 h 6858000"/>
              <a:gd name="connsiteX553" fmla="*/ 7019523 w 7467600"/>
              <a:gd name="connsiteY553" fmla="*/ 1519450 h 6858000"/>
              <a:gd name="connsiteX554" fmla="*/ 2399523 w 7467600"/>
              <a:gd name="connsiteY554" fmla="*/ 1428234 h 6858000"/>
              <a:gd name="connsiteX555" fmla="*/ 2224982 w 7467600"/>
              <a:gd name="connsiteY555" fmla="*/ 1826201 h 6858000"/>
              <a:gd name="connsiteX556" fmla="*/ 2096099 w 7467600"/>
              <a:gd name="connsiteY556" fmla="*/ 2345900 h 6858000"/>
              <a:gd name="connsiteX557" fmla="*/ 2283317 w 7467600"/>
              <a:gd name="connsiteY557" fmla="*/ 1796925 h 6858000"/>
              <a:gd name="connsiteX558" fmla="*/ 2399523 w 7467600"/>
              <a:gd name="connsiteY558" fmla="*/ 1428234 h 6858000"/>
              <a:gd name="connsiteX559" fmla="*/ 2448558 w 7467600"/>
              <a:gd name="connsiteY559" fmla="*/ 1373435 h 6858000"/>
              <a:gd name="connsiteX560" fmla="*/ 2312521 w 7467600"/>
              <a:gd name="connsiteY560" fmla="*/ 1806140 h 6858000"/>
              <a:gd name="connsiteX561" fmla="*/ 2127533 w 7467600"/>
              <a:gd name="connsiteY561" fmla="*/ 2348380 h 6858000"/>
              <a:gd name="connsiteX562" fmla="*/ 2358080 w 7467600"/>
              <a:gd name="connsiteY562" fmla="*/ 1866134 h 6858000"/>
              <a:gd name="connsiteX563" fmla="*/ 2407436 w 7467600"/>
              <a:gd name="connsiteY563" fmla="*/ 1651070 h 6858000"/>
              <a:gd name="connsiteX564" fmla="*/ 2448558 w 7467600"/>
              <a:gd name="connsiteY564" fmla="*/ 1373435 h 6858000"/>
              <a:gd name="connsiteX565" fmla="*/ 278707 w 7467600"/>
              <a:gd name="connsiteY565" fmla="*/ 1352270 h 6858000"/>
              <a:gd name="connsiteX566" fmla="*/ 321570 w 7467600"/>
              <a:gd name="connsiteY566" fmla="*/ 1861610 h 6858000"/>
              <a:gd name="connsiteX567" fmla="*/ 294281 w 7467600"/>
              <a:gd name="connsiteY567" fmla="*/ 1440658 h 6858000"/>
              <a:gd name="connsiteX568" fmla="*/ 278707 w 7467600"/>
              <a:gd name="connsiteY568" fmla="*/ 1352270 h 6858000"/>
              <a:gd name="connsiteX569" fmla="*/ 1423821 w 7467600"/>
              <a:gd name="connsiteY569" fmla="*/ 1351958 h 6858000"/>
              <a:gd name="connsiteX570" fmla="*/ 1638521 w 7467600"/>
              <a:gd name="connsiteY570" fmla="*/ 1908470 h 6858000"/>
              <a:gd name="connsiteX571" fmla="*/ 1754199 w 7467600"/>
              <a:gd name="connsiteY571" fmla="*/ 2149284 h 6858000"/>
              <a:gd name="connsiteX572" fmla="*/ 1908359 w 7467600"/>
              <a:gd name="connsiteY572" fmla="*/ 2364988 h 6858000"/>
              <a:gd name="connsiteX573" fmla="*/ 1647661 w 7467600"/>
              <a:gd name="connsiteY573" fmla="*/ 1825945 h 6858000"/>
              <a:gd name="connsiteX574" fmla="*/ 1423821 w 7467600"/>
              <a:gd name="connsiteY574" fmla="*/ 1351958 h 6858000"/>
              <a:gd name="connsiteX575" fmla="*/ 1431890 w 7467600"/>
              <a:gd name="connsiteY575" fmla="*/ 1306475 h 6858000"/>
              <a:gd name="connsiteX576" fmla="*/ 1507597 w 7467600"/>
              <a:gd name="connsiteY576" fmla="*/ 1446132 h 6858000"/>
              <a:gd name="connsiteX577" fmla="*/ 1674586 w 7467600"/>
              <a:gd name="connsiteY577" fmla="*/ 1813832 h 6858000"/>
              <a:gd name="connsiteX578" fmla="*/ 1815950 w 7467600"/>
              <a:gd name="connsiteY578" fmla="*/ 2128564 h 6858000"/>
              <a:gd name="connsiteX579" fmla="*/ 1984242 w 7467600"/>
              <a:gd name="connsiteY579" fmla="*/ 2430829 h 6858000"/>
              <a:gd name="connsiteX580" fmla="*/ 2014023 w 7467600"/>
              <a:gd name="connsiteY580" fmla="*/ 2450995 h 6858000"/>
              <a:gd name="connsiteX581" fmla="*/ 1747337 w 7467600"/>
              <a:gd name="connsiteY581" fmla="*/ 1855264 h 6858000"/>
              <a:gd name="connsiteX582" fmla="*/ 1533749 w 7467600"/>
              <a:gd name="connsiteY582" fmla="*/ 1478656 h 6858000"/>
              <a:gd name="connsiteX583" fmla="*/ 1431890 w 7467600"/>
              <a:gd name="connsiteY583" fmla="*/ 1306475 h 6858000"/>
              <a:gd name="connsiteX584" fmla="*/ 5052692 w 7467600"/>
              <a:gd name="connsiteY584" fmla="*/ 1292994 h 6858000"/>
              <a:gd name="connsiteX585" fmla="*/ 5200661 w 7467600"/>
              <a:gd name="connsiteY585" fmla="*/ 1635186 h 6858000"/>
              <a:gd name="connsiteX586" fmla="*/ 5297138 w 7467600"/>
              <a:gd name="connsiteY586" fmla="*/ 1906351 h 6858000"/>
              <a:gd name="connsiteX587" fmla="*/ 5052692 w 7467600"/>
              <a:gd name="connsiteY587" fmla="*/ 1292994 h 6858000"/>
              <a:gd name="connsiteX588" fmla="*/ 5009948 w 7467600"/>
              <a:gd name="connsiteY588" fmla="*/ 1273619 h 6858000"/>
              <a:gd name="connsiteX589" fmla="*/ 5121777 w 7467600"/>
              <a:gd name="connsiteY589" fmla="*/ 1654213 h 6858000"/>
              <a:gd name="connsiteX590" fmla="*/ 5293545 w 7467600"/>
              <a:gd name="connsiteY590" fmla="*/ 2072247 h 6858000"/>
              <a:gd name="connsiteX591" fmla="*/ 5294042 w 7467600"/>
              <a:gd name="connsiteY591" fmla="*/ 2065019 h 6858000"/>
              <a:gd name="connsiteX592" fmla="*/ 5171936 w 7467600"/>
              <a:gd name="connsiteY592" fmla="*/ 1647613 h 6858000"/>
              <a:gd name="connsiteX593" fmla="*/ 5009948 w 7467600"/>
              <a:gd name="connsiteY593" fmla="*/ 1273619 h 6858000"/>
              <a:gd name="connsiteX594" fmla="*/ 655236 w 7467600"/>
              <a:gd name="connsiteY594" fmla="*/ 1268632 h 6858000"/>
              <a:gd name="connsiteX595" fmla="*/ 839521 w 7467600"/>
              <a:gd name="connsiteY595" fmla="*/ 1685315 h 6858000"/>
              <a:gd name="connsiteX596" fmla="*/ 1109416 w 7467600"/>
              <a:gd name="connsiteY596" fmla="*/ 2061663 h 6858000"/>
              <a:gd name="connsiteX597" fmla="*/ 1298300 w 7467600"/>
              <a:gd name="connsiteY597" fmla="*/ 2247742 h 6858000"/>
              <a:gd name="connsiteX598" fmla="*/ 1125871 w 7467600"/>
              <a:gd name="connsiteY598" fmla="*/ 1989513 h 6858000"/>
              <a:gd name="connsiteX599" fmla="*/ 981574 w 7467600"/>
              <a:gd name="connsiteY599" fmla="*/ 1783157 h 6858000"/>
              <a:gd name="connsiteX600" fmla="*/ 922198 w 7467600"/>
              <a:gd name="connsiteY600" fmla="*/ 1677437 h 6858000"/>
              <a:gd name="connsiteX601" fmla="*/ 869293 w 7467600"/>
              <a:gd name="connsiteY601" fmla="*/ 1583214 h 6858000"/>
              <a:gd name="connsiteX602" fmla="*/ 751431 w 7467600"/>
              <a:gd name="connsiteY602" fmla="*/ 1405731 h 6858000"/>
              <a:gd name="connsiteX603" fmla="*/ 655236 w 7467600"/>
              <a:gd name="connsiteY603" fmla="*/ 1268632 h 6858000"/>
              <a:gd name="connsiteX604" fmla="*/ 6516292 w 7467600"/>
              <a:gd name="connsiteY604" fmla="*/ 1263064 h 6858000"/>
              <a:gd name="connsiteX605" fmla="*/ 5736320 w 7467600"/>
              <a:gd name="connsiteY605" fmla="*/ 1501803 h 6858000"/>
              <a:gd name="connsiteX606" fmla="*/ 6516292 w 7467600"/>
              <a:gd name="connsiteY606" fmla="*/ 1263064 h 6858000"/>
              <a:gd name="connsiteX607" fmla="*/ 291466 w 7467600"/>
              <a:gd name="connsiteY607" fmla="*/ 1250369 h 6858000"/>
              <a:gd name="connsiteX608" fmla="*/ 323180 w 7467600"/>
              <a:gd name="connsiteY608" fmla="*/ 1435283 h 6858000"/>
              <a:gd name="connsiteX609" fmla="*/ 349381 w 7467600"/>
              <a:gd name="connsiteY609" fmla="*/ 1875041 h 6858000"/>
              <a:gd name="connsiteX610" fmla="*/ 374363 w 7467600"/>
              <a:gd name="connsiteY610" fmla="*/ 1506494 h 6858000"/>
              <a:gd name="connsiteX611" fmla="*/ 302168 w 7467600"/>
              <a:gd name="connsiteY611" fmla="*/ 1274495 h 6858000"/>
              <a:gd name="connsiteX612" fmla="*/ 291466 w 7467600"/>
              <a:gd name="connsiteY612" fmla="*/ 1250369 h 6858000"/>
              <a:gd name="connsiteX613" fmla="*/ 678222 w 7467600"/>
              <a:gd name="connsiteY613" fmla="*/ 1248670 h 6858000"/>
              <a:gd name="connsiteX614" fmla="*/ 775536 w 7467600"/>
              <a:gd name="connsiteY614" fmla="*/ 1388015 h 6858000"/>
              <a:gd name="connsiteX615" fmla="*/ 894529 w 7467600"/>
              <a:gd name="connsiteY615" fmla="*/ 1567739 h 6858000"/>
              <a:gd name="connsiteX616" fmla="*/ 948000 w 7467600"/>
              <a:gd name="connsiteY616" fmla="*/ 1663088 h 6858000"/>
              <a:gd name="connsiteX617" fmla="*/ 1006812 w 7467600"/>
              <a:gd name="connsiteY617" fmla="*/ 1767683 h 6858000"/>
              <a:gd name="connsiteX618" fmla="*/ 1149133 w 7467600"/>
              <a:gd name="connsiteY618" fmla="*/ 1971513 h 6858000"/>
              <a:gd name="connsiteX619" fmla="*/ 1333952 w 7467600"/>
              <a:gd name="connsiteY619" fmla="*/ 2251620 h 6858000"/>
              <a:gd name="connsiteX620" fmla="*/ 1337329 w 7467600"/>
              <a:gd name="connsiteY620" fmla="*/ 2258350 h 6858000"/>
              <a:gd name="connsiteX621" fmla="*/ 1014726 w 7467600"/>
              <a:gd name="connsiteY621" fmla="*/ 1615556 h 6858000"/>
              <a:gd name="connsiteX622" fmla="*/ 678222 w 7467600"/>
              <a:gd name="connsiteY622" fmla="*/ 1248670 h 6858000"/>
              <a:gd name="connsiteX623" fmla="*/ 6691602 w 7467600"/>
              <a:gd name="connsiteY623" fmla="*/ 1140573 h 6858000"/>
              <a:gd name="connsiteX624" fmla="*/ 6571100 w 7467600"/>
              <a:gd name="connsiteY624" fmla="*/ 1183662 h 6858000"/>
              <a:gd name="connsiteX625" fmla="*/ 6241687 w 7467600"/>
              <a:gd name="connsiteY625" fmla="*/ 1257600 h 6858000"/>
              <a:gd name="connsiteX626" fmla="*/ 5693009 w 7467600"/>
              <a:gd name="connsiteY626" fmla="*/ 1478256 h 6858000"/>
              <a:gd name="connsiteX627" fmla="*/ 6548420 w 7467600"/>
              <a:gd name="connsiteY627" fmla="*/ 1214599 h 6858000"/>
              <a:gd name="connsiteX628" fmla="*/ 6605473 w 7467600"/>
              <a:gd name="connsiteY628" fmla="*/ 1184686 h 6858000"/>
              <a:gd name="connsiteX629" fmla="*/ 6691602 w 7467600"/>
              <a:gd name="connsiteY629" fmla="*/ 1140573 h 6858000"/>
              <a:gd name="connsiteX630" fmla="*/ 4002475 w 7467600"/>
              <a:gd name="connsiteY630" fmla="*/ 1037802 h 6858000"/>
              <a:gd name="connsiteX631" fmla="*/ 4000324 w 7467600"/>
              <a:gd name="connsiteY631" fmla="*/ 1039362 h 6858000"/>
              <a:gd name="connsiteX632" fmla="*/ 4002862 w 7467600"/>
              <a:gd name="connsiteY632" fmla="*/ 1042866 h 6858000"/>
              <a:gd name="connsiteX633" fmla="*/ 4002475 w 7467600"/>
              <a:gd name="connsiteY633" fmla="*/ 1037802 h 6858000"/>
              <a:gd name="connsiteX634" fmla="*/ 506322 w 7467600"/>
              <a:gd name="connsiteY634" fmla="*/ 1020997 h 6858000"/>
              <a:gd name="connsiteX635" fmla="*/ 533068 w 7467600"/>
              <a:gd name="connsiteY635" fmla="*/ 1029409 h 6858000"/>
              <a:gd name="connsiteX636" fmla="*/ 1232525 w 7467600"/>
              <a:gd name="connsiteY636" fmla="*/ 1804675 h 6858000"/>
              <a:gd name="connsiteX637" fmla="*/ 1388858 w 7467600"/>
              <a:gd name="connsiteY637" fmla="*/ 2368011 h 6858000"/>
              <a:gd name="connsiteX638" fmla="*/ 1384098 w 7467600"/>
              <a:gd name="connsiteY638" fmla="*/ 2378125 h 6858000"/>
              <a:gd name="connsiteX639" fmla="*/ 1425393 w 7467600"/>
              <a:gd name="connsiteY639" fmla="*/ 2589124 h 6858000"/>
              <a:gd name="connsiteX640" fmla="*/ 1424001 w 7467600"/>
              <a:gd name="connsiteY640" fmla="*/ 2597541 h 6858000"/>
              <a:gd name="connsiteX641" fmla="*/ 2152729 w 7467600"/>
              <a:gd name="connsiteY641" fmla="*/ 2864487 h 6858000"/>
              <a:gd name="connsiteX642" fmla="*/ 2020609 w 7467600"/>
              <a:gd name="connsiteY642" fmla="*/ 2539671 h 6858000"/>
              <a:gd name="connsiteX643" fmla="*/ 2018920 w 7467600"/>
              <a:gd name="connsiteY643" fmla="*/ 2536309 h 6858000"/>
              <a:gd name="connsiteX644" fmla="*/ 1342441 w 7467600"/>
              <a:gd name="connsiteY644" fmla="*/ 1173017 h 6858000"/>
              <a:gd name="connsiteX645" fmla="*/ 1367925 w 7467600"/>
              <a:gd name="connsiteY645" fmla="*/ 1135648 h 6858000"/>
              <a:gd name="connsiteX646" fmla="*/ 1771401 w 7467600"/>
              <a:gd name="connsiteY646" fmla="*/ 1806673 h 6858000"/>
              <a:gd name="connsiteX647" fmla="*/ 1972385 w 7467600"/>
              <a:gd name="connsiteY647" fmla="*/ 2198735 h 6858000"/>
              <a:gd name="connsiteX648" fmla="*/ 2040892 w 7467600"/>
              <a:gd name="connsiteY648" fmla="*/ 2405205 h 6858000"/>
              <a:gd name="connsiteX649" fmla="*/ 2131689 w 7467600"/>
              <a:gd name="connsiteY649" fmla="*/ 1936926 h 6858000"/>
              <a:gd name="connsiteX650" fmla="*/ 2454820 w 7467600"/>
              <a:gd name="connsiteY650" fmla="*/ 1248808 h 6858000"/>
              <a:gd name="connsiteX651" fmla="*/ 2492512 w 7467600"/>
              <a:gd name="connsiteY651" fmla="*/ 1302920 h 6858000"/>
              <a:gd name="connsiteX652" fmla="*/ 2081216 w 7467600"/>
              <a:gd name="connsiteY652" fmla="*/ 2527513 h 6858000"/>
              <a:gd name="connsiteX653" fmla="*/ 2081211 w 7467600"/>
              <a:gd name="connsiteY653" fmla="*/ 2528916 h 6858000"/>
              <a:gd name="connsiteX654" fmla="*/ 2199067 w 7467600"/>
              <a:gd name="connsiteY654" fmla="*/ 2884061 h 6858000"/>
              <a:gd name="connsiteX655" fmla="*/ 3192586 w 7467600"/>
              <a:gd name="connsiteY655" fmla="*/ 3411496 h 6858000"/>
              <a:gd name="connsiteX656" fmla="*/ 3182620 w 7467600"/>
              <a:gd name="connsiteY656" fmla="*/ 3483279 h 6858000"/>
              <a:gd name="connsiteX657" fmla="*/ 2435119 w 7467600"/>
              <a:gd name="connsiteY657" fmla="*/ 3080173 h 6858000"/>
              <a:gd name="connsiteX658" fmla="*/ 2410152 w 7467600"/>
              <a:gd name="connsiteY658" fmla="*/ 3063751 h 6858000"/>
              <a:gd name="connsiteX659" fmla="*/ 2408099 w 7467600"/>
              <a:gd name="connsiteY659" fmla="*/ 3064403 h 6858000"/>
              <a:gd name="connsiteX660" fmla="*/ 2407218 w 7467600"/>
              <a:gd name="connsiteY660" fmla="*/ 3070324 h 6858000"/>
              <a:gd name="connsiteX661" fmla="*/ 2380138 w 7467600"/>
              <a:gd name="connsiteY661" fmla="*/ 3099341 h 6858000"/>
              <a:gd name="connsiteX662" fmla="*/ 1765923 w 7467600"/>
              <a:gd name="connsiteY662" fmla="*/ 3581043 h 6858000"/>
              <a:gd name="connsiteX663" fmla="*/ 1702258 w 7467600"/>
              <a:gd name="connsiteY663" fmla="*/ 3612286 h 6858000"/>
              <a:gd name="connsiteX664" fmla="*/ 1538370 w 7467600"/>
              <a:gd name="connsiteY664" fmla="*/ 3811804 h 6858000"/>
              <a:gd name="connsiteX665" fmla="*/ 542867 w 7467600"/>
              <a:gd name="connsiteY665" fmla="*/ 4944092 h 6858000"/>
              <a:gd name="connsiteX666" fmla="*/ 515800 w 7467600"/>
              <a:gd name="connsiteY666" fmla="*/ 4862180 h 6858000"/>
              <a:gd name="connsiteX667" fmla="*/ 909145 w 7467600"/>
              <a:gd name="connsiteY667" fmla="*/ 4199225 h 6858000"/>
              <a:gd name="connsiteX668" fmla="*/ 1214067 w 7467600"/>
              <a:gd name="connsiteY668" fmla="*/ 3908561 h 6858000"/>
              <a:gd name="connsiteX669" fmla="*/ 640967 w 7467600"/>
              <a:gd name="connsiteY669" fmla="*/ 4105601 h 6858000"/>
              <a:gd name="connsiteX670" fmla="*/ 112563 w 7467600"/>
              <a:gd name="connsiteY670" fmla="*/ 4396952 h 6858000"/>
              <a:gd name="connsiteX671" fmla="*/ 0 w 7467600"/>
              <a:gd name="connsiteY671" fmla="*/ 4466006 h 6858000"/>
              <a:gd name="connsiteX672" fmla="*/ 0 w 7467600"/>
              <a:gd name="connsiteY672" fmla="*/ 4233763 h 6858000"/>
              <a:gd name="connsiteX673" fmla="*/ 36881 w 7467600"/>
              <a:gd name="connsiteY673" fmla="*/ 4200118 h 6858000"/>
              <a:gd name="connsiteX674" fmla="*/ 910534 w 7467600"/>
              <a:gd name="connsiteY674" fmla="*/ 3629753 h 6858000"/>
              <a:gd name="connsiteX675" fmla="*/ 1578717 w 7467600"/>
              <a:gd name="connsiteY675" fmla="*/ 3575982 h 6858000"/>
              <a:gd name="connsiteX676" fmla="*/ 2338780 w 7467600"/>
              <a:gd name="connsiteY676" fmla="*/ 3033725 h 6858000"/>
              <a:gd name="connsiteX677" fmla="*/ 1807991 w 7467600"/>
              <a:gd name="connsiteY677" fmla="*/ 2807184 h 6858000"/>
              <a:gd name="connsiteX678" fmla="*/ 1416358 w 7467600"/>
              <a:gd name="connsiteY678" fmla="*/ 3112571 h 6858000"/>
              <a:gd name="connsiteX679" fmla="*/ 939066 w 7467600"/>
              <a:gd name="connsiteY679" fmla="*/ 3378798 h 6858000"/>
              <a:gd name="connsiteX680" fmla="*/ 115099 w 7467600"/>
              <a:gd name="connsiteY680" fmla="*/ 3607650 h 6858000"/>
              <a:gd name="connsiteX681" fmla="*/ 97284 w 7467600"/>
              <a:gd name="connsiteY681" fmla="*/ 3520393 h 6858000"/>
              <a:gd name="connsiteX682" fmla="*/ 922050 w 7467600"/>
              <a:gd name="connsiteY682" fmla="*/ 3074867 h 6858000"/>
              <a:gd name="connsiteX683" fmla="*/ 1405265 w 7467600"/>
              <a:gd name="connsiteY683" fmla="*/ 3016319 h 6858000"/>
              <a:gd name="connsiteX684" fmla="*/ 1407512 w 7467600"/>
              <a:gd name="connsiteY684" fmla="*/ 3018001 h 6858000"/>
              <a:gd name="connsiteX685" fmla="*/ 1726266 w 7467600"/>
              <a:gd name="connsiteY685" fmla="*/ 2777274 h 6858000"/>
              <a:gd name="connsiteX686" fmla="*/ 625390 w 7467600"/>
              <a:gd name="connsiteY686" fmla="*/ 2514541 h 6858000"/>
              <a:gd name="connsiteX687" fmla="*/ 619799 w 7467600"/>
              <a:gd name="connsiteY687" fmla="*/ 2527180 h 6858000"/>
              <a:gd name="connsiteX688" fmla="*/ 310030 w 7467600"/>
              <a:gd name="connsiteY688" fmla="*/ 2771818 h 6858000"/>
              <a:gd name="connsiteX689" fmla="*/ 173877 w 7467600"/>
              <a:gd name="connsiteY689" fmla="*/ 2937056 h 6858000"/>
              <a:gd name="connsiteX690" fmla="*/ 77889 w 7467600"/>
              <a:gd name="connsiteY690" fmla="*/ 3138440 h 6858000"/>
              <a:gd name="connsiteX691" fmla="*/ 0 w 7467600"/>
              <a:gd name="connsiteY691" fmla="*/ 3271395 h 6858000"/>
              <a:gd name="connsiteX692" fmla="*/ 0 w 7467600"/>
              <a:gd name="connsiteY692" fmla="*/ 3153002 h 6858000"/>
              <a:gd name="connsiteX693" fmla="*/ 2386 w 7467600"/>
              <a:gd name="connsiteY693" fmla="*/ 3149203 h 6858000"/>
              <a:gd name="connsiteX694" fmla="*/ 89753 w 7467600"/>
              <a:gd name="connsiteY694" fmla="*/ 2987702 h 6858000"/>
              <a:gd name="connsiteX695" fmla="*/ 76869 w 7467600"/>
              <a:gd name="connsiteY695" fmla="*/ 3005404 h 6858000"/>
              <a:gd name="connsiteX696" fmla="*/ 32049 w 7467600"/>
              <a:gd name="connsiteY696" fmla="*/ 3065814 h 6858000"/>
              <a:gd name="connsiteX697" fmla="*/ 0 w 7467600"/>
              <a:gd name="connsiteY697" fmla="*/ 3108744 h 6858000"/>
              <a:gd name="connsiteX698" fmla="*/ 0 w 7467600"/>
              <a:gd name="connsiteY698" fmla="*/ 3058059 h 6858000"/>
              <a:gd name="connsiteX699" fmla="*/ 7610 w 7467600"/>
              <a:gd name="connsiteY699" fmla="*/ 3047889 h 6858000"/>
              <a:gd name="connsiteX700" fmla="*/ 52419 w 7467600"/>
              <a:gd name="connsiteY700" fmla="*/ 2987479 h 6858000"/>
              <a:gd name="connsiteX701" fmla="*/ 59142 w 7467600"/>
              <a:gd name="connsiteY701" fmla="*/ 2978488 h 6858000"/>
              <a:gd name="connsiteX702" fmla="*/ 0 w 7467600"/>
              <a:gd name="connsiteY702" fmla="*/ 3015334 h 6858000"/>
              <a:gd name="connsiteX703" fmla="*/ 0 w 7467600"/>
              <a:gd name="connsiteY703" fmla="*/ 2914286 h 6858000"/>
              <a:gd name="connsiteX704" fmla="*/ 36383 w 7467600"/>
              <a:gd name="connsiteY704" fmla="*/ 2901128 h 6858000"/>
              <a:gd name="connsiteX705" fmla="*/ 156329 w 7467600"/>
              <a:gd name="connsiteY705" fmla="*/ 2840533 h 6858000"/>
              <a:gd name="connsiteX706" fmla="*/ 358355 w 7467600"/>
              <a:gd name="connsiteY706" fmla="*/ 2620471 h 6858000"/>
              <a:gd name="connsiteX707" fmla="*/ 510577 w 7467600"/>
              <a:gd name="connsiteY707" fmla="*/ 2501244 h 6858000"/>
              <a:gd name="connsiteX708" fmla="*/ 211967 w 7467600"/>
              <a:gd name="connsiteY708" fmla="*/ 2479171 h 6858000"/>
              <a:gd name="connsiteX709" fmla="*/ 0 w 7467600"/>
              <a:gd name="connsiteY709" fmla="*/ 2476398 h 6858000"/>
              <a:gd name="connsiteX710" fmla="*/ 0 w 7467600"/>
              <a:gd name="connsiteY710" fmla="*/ 2389189 h 6858000"/>
              <a:gd name="connsiteX711" fmla="*/ 103062 w 7467600"/>
              <a:gd name="connsiteY711" fmla="*/ 2389518 h 6858000"/>
              <a:gd name="connsiteX712" fmla="*/ 510734 w 7467600"/>
              <a:gd name="connsiteY712" fmla="*/ 2416201 h 6858000"/>
              <a:gd name="connsiteX713" fmla="*/ 279257 w 7467600"/>
              <a:gd name="connsiteY713" fmla="*/ 2092102 h 6858000"/>
              <a:gd name="connsiteX714" fmla="*/ 65265 w 7467600"/>
              <a:gd name="connsiteY714" fmla="*/ 2006049 h 6858000"/>
              <a:gd name="connsiteX715" fmla="*/ 0 w 7467600"/>
              <a:gd name="connsiteY715" fmla="*/ 1982532 h 6858000"/>
              <a:gd name="connsiteX716" fmla="*/ 0 w 7467600"/>
              <a:gd name="connsiteY716" fmla="*/ 1912789 h 6858000"/>
              <a:gd name="connsiteX717" fmla="*/ 97460 w 7467600"/>
              <a:gd name="connsiteY717" fmla="*/ 1953725 h 6858000"/>
              <a:gd name="connsiteX718" fmla="*/ 221272 w 7467600"/>
              <a:gd name="connsiteY718" fmla="*/ 1980766 h 6858000"/>
              <a:gd name="connsiteX719" fmla="*/ 116765 w 7467600"/>
              <a:gd name="connsiteY719" fmla="*/ 1911033 h 6858000"/>
              <a:gd name="connsiteX720" fmla="*/ 16405 w 7467600"/>
              <a:gd name="connsiteY720" fmla="*/ 1803412 h 6858000"/>
              <a:gd name="connsiteX721" fmla="*/ 0 w 7467600"/>
              <a:gd name="connsiteY721" fmla="*/ 1784777 h 6858000"/>
              <a:gd name="connsiteX722" fmla="*/ 0 w 7467600"/>
              <a:gd name="connsiteY722" fmla="*/ 1740082 h 6858000"/>
              <a:gd name="connsiteX723" fmla="*/ 39394 w 7467600"/>
              <a:gd name="connsiteY723" fmla="*/ 1784856 h 6858000"/>
              <a:gd name="connsiteX724" fmla="*/ 135813 w 7467600"/>
              <a:gd name="connsiteY724" fmla="*/ 1888838 h 6858000"/>
              <a:gd name="connsiteX725" fmla="*/ 242575 w 7467600"/>
              <a:gd name="connsiteY725" fmla="*/ 1958841 h 6858000"/>
              <a:gd name="connsiteX726" fmla="*/ 82197 w 7467600"/>
              <a:gd name="connsiteY726" fmla="*/ 1754826 h 6858000"/>
              <a:gd name="connsiteX727" fmla="*/ 0 w 7467600"/>
              <a:gd name="connsiteY727" fmla="*/ 1679650 h 6858000"/>
              <a:gd name="connsiteX728" fmla="*/ 0 w 7467600"/>
              <a:gd name="connsiteY728" fmla="*/ 1602463 h 6858000"/>
              <a:gd name="connsiteX729" fmla="*/ 84689 w 7467600"/>
              <a:gd name="connsiteY729" fmla="*/ 1677442 h 6858000"/>
              <a:gd name="connsiteX730" fmla="*/ 298437 w 7467600"/>
              <a:gd name="connsiteY730" fmla="*/ 1968019 h 6858000"/>
              <a:gd name="connsiteX731" fmla="*/ 227269 w 7467600"/>
              <a:gd name="connsiteY731" fmla="*/ 1114064 h 6858000"/>
              <a:gd name="connsiteX732" fmla="*/ 248003 w 7467600"/>
              <a:gd name="connsiteY732" fmla="*/ 1089613 h 6858000"/>
              <a:gd name="connsiteX733" fmla="*/ 427020 w 7467600"/>
              <a:gd name="connsiteY733" fmla="*/ 1619803 h 6858000"/>
              <a:gd name="connsiteX734" fmla="*/ 340345 w 7467600"/>
              <a:gd name="connsiteY734" fmla="*/ 2027739 h 6858000"/>
              <a:gd name="connsiteX735" fmla="*/ 360865 w 7467600"/>
              <a:gd name="connsiteY735" fmla="*/ 2044827 h 6858000"/>
              <a:gd name="connsiteX736" fmla="*/ 560414 w 7467600"/>
              <a:gd name="connsiteY736" fmla="*/ 2421457 h 6858000"/>
              <a:gd name="connsiteX737" fmla="*/ 1359703 w 7467600"/>
              <a:gd name="connsiteY737" fmla="*/ 2578554 h 6858000"/>
              <a:gd name="connsiteX738" fmla="*/ 1359422 w 7467600"/>
              <a:gd name="connsiteY738" fmla="*/ 2577994 h 6858000"/>
              <a:gd name="connsiteX739" fmla="*/ 828701 w 7467600"/>
              <a:gd name="connsiteY739" fmla="*/ 1839520 h 6858000"/>
              <a:gd name="connsiteX740" fmla="*/ 494427 w 7467600"/>
              <a:gd name="connsiteY740" fmla="*/ 1092333 h 6858000"/>
              <a:gd name="connsiteX741" fmla="*/ 506322 w 7467600"/>
              <a:gd name="connsiteY741" fmla="*/ 1020997 h 6858000"/>
              <a:gd name="connsiteX742" fmla="*/ 4570198 w 7467600"/>
              <a:gd name="connsiteY742" fmla="*/ 978081 h 6858000"/>
              <a:gd name="connsiteX743" fmla="*/ 4523691 w 7467600"/>
              <a:gd name="connsiteY743" fmla="*/ 1127776 h 6858000"/>
              <a:gd name="connsiteX744" fmla="*/ 4509875 w 7467600"/>
              <a:gd name="connsiteY744" fmla="*/ 1167552 h 6858000"/>
              <a:gd name="connsiteX745" fmla="*/ 4478168 w 7467600"/>
              <a:gd name="connsiteY745" fmla="*/ 1260735 h 6858000"/>
              <a:gd name="connsiteX746" fmla="*/ 4409309 w 7467600"/>
              <a:gd name="connsiteY746" fmla="*/ 1666996 h 6858000"/>
              <a:gd name="connsiteX747" fmla="*/ 4370031 w 7467600"/>
              <a:gd name="connsiteY747" fmla="*/ 1955666 h 6858000"/>
              <a:gd name="connsiteX748" fmla="*/ 4570198 w 7467600"/>
              <a:gd name="connsiteY748" fmla="*/ 978081 h 6858000"/>
              <a:gd name="connsiteX749" fmla="*/ 4557898 w 7467600"/>
              <a:gd name="connsiteY749" fmla="*/ 900011 h 6858000"/>
              <a:gd name="connsiteX750" fmla="*/ 4344840 w 7467600"/>
              <a:gd name="connsiteY750" fmla="*/ 1922038 h 6858000"/>
              <a:gd name="connsiteX751" fmla="*/ 4378710 w 7467600"/>
              <a:gd name="connsiteY751" fmla="*/ 1665516 h 6858000"/>
              <a:gd name="connsiteX752" fmla="*/ 4448798 w 7467600"/>
              <a:gd name="connsiteY752" fmla="*/ 1253024 h 6858000"/>
              <a:gd name="connsiteX753" fmla="*/ 4480315 w 7467600"/>
              <a:gd name="connsiteY753" fmla="*/ 1158454 h 6858000"/>
              <a:gd name="connsiteX754" fmla="*/ 4494133 w 7467600"/>
              <a:gd name="connsiteY754" fmla="*/ 1118676 h 6858000"/>
              <a:gd name="connsiteX755" fmla="*/ 4557898 w 7467600"/>
              <a:gd name="connsiteY755" fmla="*/ 900011 h 6858000"/>
              <a:gd name="connsiteX756" fmla="*/ 5870151 w 7467600"/>
              <a:gd name="connsiteY756" fmla="*/ 898890 h 6858000"/>
              <a:gd name="connsiteX757" fmla="*/ 5861335 w 7467600"/>
              <a:gd name="connsiteY757" fmla="*/ 899177 h 6858000"/>
              <a:gd name="connsiteX758" fmla="*/ 5843702 w 7467600"/>
              <a:gd name="connsiteY758" fmla="*/ 899748 h 6858000"/>
              <a:gd name="connsiteX759" fmla="*/ 5651107 w 7467600"/>
              <a:gd name="connsiteY759" fmla="*/ 920306 h 6858000"/>
              <a:gd name="connsiteX760" fmla="*/ 5459407 w 7467600"/>
              <a:gd name="connsiteY760" fmla="*/ 940975 h 6858000"/>
              <a:gd name="connsiteX761" fmla="*/ 5374846 w 7467600"/>
              <a:gd name="connsiteY761" fmla="*/ 941988 h 6858000"/>
              <a:gd name="connsiteX762" fmla="*/ 5256105 w 7467600"/>
              <a:gd name="connsiteY762" fmla="*/ 945632 h 6858000"/>
              <a:gd name="connsiteX763" fmla="*/ 5107071 w 7467600"/>
              <a:gd name="connsiteY763" fmla="*/ 969720 h 6858000"/>
              <a:gd name="connsiteX764" fmla="*/ 4998681 w 7467600"/>
              <a:gd name="connsiteY764" fmla="*/ 988771 h 6858000"/>
              <a:gd name="connsiteX765" fmla="*/ 5870151 w 7467600"/>
              <a:gd name="connsiteY765" fmla="*/ 898890 h 6858000"/>
              <a:gd name="connsiteX766" fmla="*/ 5504425 w 7467600"/>
              <a:gd name="connsiteY766" fmla="*/ 848067 h 6858000"/>
              <a:gd name="connsiteX767" fmla="*/ 4968849 w 7467600"/>
              <a:gd name="connsiteY767" fmla="*/ 962318 h 6858000"/>
              <a:gd name="connsiteX768" fmla="*/ 5104039 w 7467600"/>
              <a:gd name="connsiteY768" fmla="*/ 940634 h 6858000"/>
              <a:gd name="connsiteX769" fmla="*/ 5256311 w 7467600"/>
              <a:gd name="connsiteY769" fmla="*/ 916490 h 6858000"/>
              <a:gd name="connsiteX770" fmla="*/ 5377381 w 7467600"/>
              <a:gd name="connsiteY770" fmla="*/ 912671 h 6858000"/>
              <a:gd name="connsiteX771" fmla="*/ 5460148 w 7467600"/>
              <a:gd name="connsiteY771" fmla="*/ 911442 h 6858000"/>
              <a:gd name="connsiteX772" fmla="*/ 5648971 w 7467600"/>
              <a:gd name="connsiteY772" fmla="*/ 891331 h 6858000"/>
              <a:gd name="connsiteX773" fmla="*/ 5844807 w 7467600"/>
              <a:gd name="connsiteY773" fmla="*/ 870718 h 6858000"/>
              <a:gd name="connsiteX774" fmla="*/ 5862975 w 7467600"/>
              <a:gd name="connsiteY774" fmla="*/ 869756 h 6858000"/>
              <a:gd name="connsiteX775" fmla="*/ 5920887 w 7467600"/>
              <a:gd name="connsiteY775" fmla="*/ 865929 h 6858000"/>
              <a:gd name="connsiteX776" fmla="*/ 5504425 w 7467600"/>
              <a:gd name="connsiteY776" fmla="*/ 848067 h 6858000"/>
              <a:gd name="connsiteX777" fmla="*/ 3607114 w 7467600"/>
              <a:gd name="connsiteY777" fmla="*/ 467441 h 6858000"/>
              <a:gd name="connsiteX778" fmla="*/ 3296242 w 7467600"/>
              <a:gd name="connsiteY778" fmla="*/ 807991 h 6858000"/>
              <a:gd name="connsiteX779" fmla="*/ 3174674 w 7467600"/>
              <a:gd name="connsiteY779" fmla="*/ 919759 h 6858000"/>
              <a:gd name="connsiteX780" fmla="*/ 3042978 w 7467600"/>
              <a:gd name="connsiteY780" fmla="*/ 1054894 h 6858000"/>
              <a:gd name="connsiteX781" fmla="*/ 2968914 w 7467600"/>
              <a:gd name="connsiteY781" fmla="*/ 1133756 h 6858000"/>
              <a:gd name="connsiteX782" fmla="*/ 3103823 w 7467600"/>
              <a:gd name="connsiteY782" fmla="*/ 1026814 h 6858000"/>
              <a:gd name="connsiteX783" fmla="*/ 3607114 w 7467600"/>
              <a:gd name="connsiteY783" fmla="*/ 467441 h 6858000"/>
              <a:gd name="connsiteX784" fmla="*/ 3744487 w 7467600"/>
              <a:gd name="connsiteY784" fmla="*/ 383136 h 6858000"/>
              <a:gd name="connsiteX785" fmla="*/ 3970213 w 7467600"/>
              <a:gd name="connsiteY785" fmla="*/ 995559 h 6858000"/>
              <a:gd name="connsiteX786" fmla="*/ 3744487 w 7467600"/>
              <a:gd name="connsiteY786" fmla="*/ 383136 h 6858000"/>
              <a:gd name="connsiteX787" fmla="*/ 3624562 w 7467600"/>
              <a:gd name="connsiteY787" fmla="*/ 367041 h 6858000"/>
              <a:gd name="connsiteX788" fmla="*/ 3489712 w 7467600"/>
              <a:gd name="connsiteY788" fmla="*/ 485386 h 6858000"/>
              <a:gd name="connsiteX789" fmla="*/ 3182994 w 7467600"/>
              <a:gd name="connsiteY789" fmla="*/ 828265 h 6858000"/>
              <a:gd name="connsiteX790" fmla="*/ 2892114 w 7467600"/>
              <a:gd name="connsiteY790" fmla="*/ 1172635 h 6858000"/>
              <a:gd name="connsiteX791" fmla="*/ 3021459 w 7467600"/>
              <a:gd name="connsiteY791" fmla="*/ 1035385 h 6858000"/>
              <a:gd name="connsiteX792" fmla="*/ 3153873 w 7467600"/>
              <a:gd name="connsiteY792" fmla="*/ 898971 h 6858000"/>
              <a:gd name="connsiteX793" fmla="*/ 3276511 w 7467600"/>
              <a:gd name="connsiteY793" fmla="*/ 786423 h 6858000"/>
              <a:gd name="connsiteX794" fmla="*/ 3584154 w 7467600"/>
              <a:gd name="connsiteY794" fmla="*/ 448218 h 6858000"/>
              <a:gd name="connsiteX795" fmla="*/ 3624562 w 7467600"/>
              <a:gd name="connsiteY795" fmla="*/ 367041 h 6858000"/>
              <a:gd name="connsiteX796" fmla="*/ 3766672 w 7467600"/>
              <a:gd name="connsiteY796" fmla="*/ 359429 h 6858000"/>
              <a:gd name="connsiteX797" fmla="*/ 3996338 w 7467600"/>
              <a:gd name="connsiteY797" fmla="*/ 968237 h 6858000"/>
              <a:gd name="connsiteX798" fmla="*/ 3766672 w 7467600"/>
              <a:gd name="connsiteY798" fmla="*/ 359429 h 6858000"/>
              <a:gd name="connsiteX799" fmla="*/ 5805386 w 7467600"/>
              <a:gd name="connsiteY799" fmla="*/ 239240 h 6858000"/>
              <a:gd name="connsiteX800" fmla="*/ 5736947 w 7467600"/>
              <a:gd name="connsiteY800" fmla="*/ 261367 h 6858000"/>
              <a:gd name="connsiteX801" fmla="*/ 5427012 w 7467600"/>
              <a:gd name="connsiteY801" fmla="*/ 311272 h 6858000"/>
              <a:gd name="connsiteX802" fmla="*/ 5147818 w 7467600"/>
              <a:gd name="connsiteY802" fmla="*/ 322112 h 6858000"/>
              <a:gd name="connsiteX803" fmla="*/ 5060854 w 7467600"/>
              <a:gd name="connsiteY803" fmla="*/ 311882 h 6858000"/>
              <a:gd name="connsiteX804" fmla="*/ 4945989 w 7467600"/>
              <a:gd name="connsiteY804" fmla="*/ 300516 h 6858000"/>
              <a:gd name="connsiteX805" fmla="*/ 5410479 w 7467600"/>
              <a:gd name="connsiteY805" fmla="*/ 348434 h 6858000"/>
              <a:gd name="connsiteX806" fmla="*/ 5805386 w 7467600"/>
              <a:gd name="connsiteY806" fmla="*/ 239240 h 6858000"/>
              <a:gd name="connsiteX807" fmla="*/ 5905192 w 7467600"/>
              <a:gd name="connsiteY807" fmla="*/ 163079 h 6858000"/>
              <a:gd name="connsiteX808" fmla="*/ 5865655 w 7467600"/>
              <a:gd name="connsiteY808" fmla="*/ 171901 h 6858000"/>
              <a:gd name="connsiteX809" fmla="*/ 5259740 w 7467600"/>
              <a:gd name="connsiteY809" fmla="*/ 257013 h 6858000"/>
              <a:gd name="connsiteX810" fmla="*/ 5208466 w 7467600"/>
              <a:gd name="connsiteY810" fmla="*/ 257550 h 6858000"/>
              <a:gd name="connsiteX811" fmla="*/ 4980204 w 7467600"/>
              <a:gd name="connsiteY811" fmla="*/ 271903 h 6858000"/>
              <a:gd name="connsiteX812" fmla="*/ 5068068 w 7467600"/>
              <a:gd name="connsiteY812" fmla="*/ 282244 h 6858000"/>
              <a:gd name="connsiteX813" fmla="*/ 5153231 w 7467600"/>
              <a:gd name="connsiteY813" fmla="*/ 292240 h 6858000"/>
              <a:gd name="connsiteX814" fmla="*/ 5426491 w 7467600"/>
              <a:gd name="connsiteY814" fmla="*/ 281128 h 6858000"/>
              <a:gd name="connsiteX815" fmla="*/ 5731212 w 7467600"/>
              <a:gd name="connsiteY815" fmla="*/ 231951 h 6858000"/>
              <a:gd name="connsiteX816" fmla="*/ 5905192 w 7467600"/>
              <a:gd name="connsiteY816" fmla="*/ 163079 h 6858000"/>
              <a:gd name="connsiteX817" fmla="*/ 5944437 w 7467600"/>
              <a:gd name="connsiteY817" fmla="*/ 113829 h 6858000"/>
              <a:gd name="connsiteX818" fmla="*/ 5825032 w 7467600"/>
              <a:gd name="connsiteY818" fmla="*/ 146405 h 6858000"/>
              <a:gd name="connsiteX819" fmla="*/ 4955599 w 7467600"/>
              <a:gd name="connsiteY819" fmla="*/ 247008 h 6858000"/>
              <a:gd name="connsiteX820" fmla="*/ 5210104 w 7467600"/>
              <a:gd name="connsiteY820" fmla="*/ 228123 h 6858000"/>
              <a:gd name="connsiteX821" fmla="*/ 5261015 w 7467600"/>
              <a:gd name="connsiteY821" fmla="*/ 227087 h 6858000"/>
              <a:gd name="connsiteX822" fmla="*/ 5861181 w 7467600"/>
              <a:gd name="connsiteY822" fmla="*/ 143093 h 6858000"/>
              <a:gd name="connsiteX823" fmla="*/ 5961252 w 7467600"/>
              <a:gd name="connsiteY823" fmla="*/ 114820 h 6858000"/>
              <a:gd name="connsiteX824" fmla="*/ 5944437 w 7467600"/>
              <a:gd name="connsiteY824" fmla="*/ 113829 h 6858000"/>
              <a:gd name="connsiteX825" fmla="*/ 3882765 w 7467600"/>
              <a:gd name="connsiteY825" fmla="*/ 0 h 6858000"/>
              <a:gd name="connsiteX826" fmla="*/ 3995099 w 7467600"/>
              <a:gd name="connsiteY826" fmla="*/ 0 h 6858000"/>
              <a:gd name="connsiteX827" fmla="*/ 4163818 w 7467600"/>
              <a:gd name="connsiteY827" fmla="*/ 234104 h 6858000"/>
              <a:gd name="connsiteX828" fmla="*/ 4172099 w 7467600"/>
              <a:gd name="connsiteY828" fmla="*/ 234207 h 6858000"/>
              <a:gd name="connsiteX829" fmla="*/ 4784282 w 7467600"/>
              <a:gd name="connsiteY829" fmla="*/ 276561 h 6858000"/>
              <a:gd name="connsiteX830" fmla="*/ 4801687 w 7467600"/>
              <a:gd name="connsiteY830" fmla="*/ 267764 h 6858000"/>
              <a:gd name="connsiteX831" fmla="*/ 6082788 w 7467600"/>
              <a:gd name="connsiteY831" fmla="*/ 64119 h 6858000"/>
              <a:gd name="connsiteX832" fmla="*/ 6099442 w 7467600"/>
              <a:gd name="connsiteY832" fmla="*/ 82568 h 6858000"/>
              <a:gd name="connsiteX833" fmla="*/ 4804137 w 7467600"/>
              <a:gd name="connsiteY833" fmla="*/ 320931 h 6858000"/>
              <a:gd name="connsiteX834" fmla="*/ 4227047 w 7467600"/>
              <a:gd name="connsiteY834" fmla="*/ 313415 h 6858000"/>
              <a:gd name="connsiteX835" fmla="*/ 4346041 w 7467600"/>
              <a:gd name="connsiteY835" fmla="*/ 456086 h 6858000"/>
              <a:gd name="connsiteX836" fmla="*/ 4870967 w 7467600"/>
              <a:gd name="connsiteY836" fmla="*/ 963061 h 6858000"/>
              <a:gd name="connsiteX837" fmla="*/ 4889647 w 7467600"/>
              <a:gd name="connsiteY837" fmla="*/ 957147 h 6858000"/>
              <a:gd name="connsiteX838" fmla="*/ 5422504 w 7467600"/>
              <a:gd name="connsiteY838" fmla="*/ 805191 h 6858000"/>
              <a:gd name="connsiteX839" fmla="*/ 6087656 w 7467600"/>
              <a:gd name="connsiteY839" fmla="*/ 826703 h 6858000"/>
              <a:gd name="connsiteX840" fmla="*/ 6058717 w 7467600"/>
              <a:gd name="connsiteY840" fmla="*/ 865992 h 6858000"/>
              <a:gd name="connsiteX841" fmla="*/ 4974153 w 7467600"/>
              <a:gd name="connsiteY841" fmla="*/ 1045456 h 6858000"/>
              <a:gd name="connsiteX842" fmla="*/ 5627835 w 7467600"/>
              <a:gd name="connsiteY842" fmla="*/ 1472077 h 6858000"/>
              <a:gd name="connsiteX843" fmla="*/ 5629817 w 7467600"/>
              <a:gd name="connsiteY843" fmla="*/ 1471412 h 6858000"/>
              <a:gd name="connsiteX844" fmla="*/ 5634124 w 7467600"/>
              <a:gd name="connsiteY844" fmla="*/ 1470572 h 6858000"/>
              <a:gd name="connsiteX845" fmla="*/ 5755832 w 7467600"/>
              <a:gd name="connsiteY845" fmla="*/ 1383886 h 6858000"/>
              <a:gd name="connsiteX846" fmla="*/ 6014186 w 7467600"/>
              <a:gd name="connsiteY846" fmla="*/ 1279799 h 6858000"/>
              <a:gd name="connsiteX847" fmla="*/ 6901619 w 7467600"/>
              <a:gd name="connsiteY847" fmla="*/ 1047874 h 6858000"/>
              <a:gd name="connsiteX848" fmla="*/ 6931566 w 7467600"/>
              <a:gd name="connsiteY848" fmla="*/ 1062034 h 6858000"/>
              <a:gd name="connsiteX849" fmla="*/ 5790982 w 7467600"/>
              <a:gd name="connsiteY849" fmla="*/ 1561380 h 6858000"/>
              <a:gd name="connsiteX850" fmla="*/ 6188971 w 7467600"/>
              <a:gd name="connsiteY850" fmla="*/ 1755168 h 6858000"/>
              <a:gd name="connsiteX851" fmla="*/ 6202446 w 7467600"/>
              <a:gd name="connsiteY851" fmla="*/ 1752268 h 6858000"/>
              <a:gd name="connsiteX852" fmla="*/ 7179560 w 7467600"/>
              <a:gd name="connsiteY852" fmla="*/ 1467551 h 6858000"/>
              <a:gd name="connsiteX853" fmla="*/ 7158730 w 7467600"/>
              <a:gd name="connsiteY853" fmla="*/ 1507835 h 6858000"/>
              <a:gd name="connsiteX854" fmla="*/ 6326959 w 7467600"/>
              <a:gd name="connsiteY854" fmla="*/ 1817686 h 6858000"/>
              <a:gd name="connsiteX855" fmla="*/ 6537433 w 7467600"/>
              <a:gd name="connsiteY855" fmla="*/ 1907790 h 6858000"/>
              <a:gd name="connsiteX856" fmla="*/ 6550221 w 7467600"/>
              <a:gd name="connsiteY856" fmla="*/ 1910729 h 6858000"/>
              <a:gd name="connsiteX857" fmla="*/ 6964438 w 7467600"/>
              <a:gd name="connsiteY857" fmla="*/ 2209505 h 6858000"/>
              <a:gd name="connsiteX858" fmla="*/ 7367862 w 7467600"/>
              <a:gd name="connsiteY858" fmla="*/ 2806833 h 6858000"/>
              <a:gd name="connsiteX859" fmla="*/ 7364329 w 7467600"/>
              <a:gd name="connsiteY859" fmla="*/ 2826907 h 6858000"/>
              <a:gd name="connsiteX860" fmla="*/ 7290545 w 7467600"/>
              <a:gd name="connsiteY860" fmla="*/ 2850663 h 6858000"/>
              <a:gd name="connsiteX861" fmla="*/ 6472036 w 7467600"/>
              <a:gd name="connsiteY861" fmla="*/ 1959003 h 6858000"/>
              <a:gd name="connsiteX862" fmla="*/ 5792897 w 7467600"/>
              <a:gd name="connsiteY862" fmla="*/ 1647747 h 6858000"/>
              <a:gd name="connsiteX863" fmla="*/ 5842751 w 7467600"/>
              <a:gd name="connsiteY863" fmla="*/ 1816112 h 6858000"/>
              <a:gd name="connsiteX864" fmla="*/ 5847424 w 7467600"/>
              <a:gd name="connsiteY864" fmla="*/ 1815776 h 6858000"/>
              <a:gd name="connsiteX865" fmla="*/ 6399821 w 7467600"/>
              <a:gd name="connsiteY865" fmla="*/ 2344799 h 6858000"/>
              <a:gd name="connsiteX866" fmla="*/ 6323232 w 7467600"/>
              <a:gd name="connsiteY866" fmla="*/ 2389634 h 6858000"/>
              <a:gd name="connsiteX867" fmla="*/ 5942958 w 7467600"/>
              <a:gd name="connsiteY867" fmla="*/ 2077708 h 6858000"/>
              <a:gd name="connsiteX868" fmla="*/ 5921559 w 7467600"/>
              <a:gd name="connsiteY868" fmla="*/ 2378596 h 6858000"/>
              <a:gd name="connsiteX869" fmla="*/ 5817651 w 7467600"/>
              <a:gd name="connsiteY869" fmla="*/ 3023919 h 6858000"/>
              <a:gd name="connsiteX870" fmla="*/ 5729634 w 7467600"/>
              <a:gd name="connsiteY870" fmla="*/ 3051849 h 6858000"/>
              <a:gd name="connsiteX871" fmla="*/ 5611018 w 7467600"/>
              <a:gd name="connsiteY871" fmla="*/ 2316769 h 6858000"/>
              <a:gd name="connsiteX872" fmla="*/ 5687608 w 7467600"/>
              <a:gd name="connsiteY872" fmla="*/ 2039972 h 6858000"/>
              <a:gd name="connsiteX873" fmla="*/ 5657554 w 7467600"/>
              <a:gd name="connsiteY873" fmla="*/ 1576445 h 6858000"/>
              <a:gd name="connsiteX874" fmla="*/ 5150475 w 7467600"/>
              <a:gd name="connsiteY874" fmla="*/ 1274012 h 6858000"/>
              <a:gd name="connsiteX875" fmla="*/ 5349142 w 7467600"/>
              <a:gd name="connsiteY875" fmla="*/ 2204405 h 6858000"/>
              <a:gd name="connsiteX876" fmla="*/ 5262214 w 7467600"/>
              <a:gd name="connsiteY876" fmla="*/ 2233836 h 6858000"/>
              <a:gd name="connsiteX877" fmla="*/ 4981539 w 7467600"/>
              <a:gd name="connsiteY877" fmla="*/ 1542201 h 6858000"/>
              <a:gd name="connsiteX878" fmla="*/ 4958461 w 7467600"/>
              <a:gd name="connsiteY878" fmla="*/ 1136957 h 6858000"/>
              <a:gd name="connsiteX879" fmla="*/ 4655015 w 7467600"/>
              <a:gd name="connsiteY879" fmla="*/ 891426 h 6858000"/>
              <a:gd name="connsiteX880" fmla="*/ 4348002 w 7467600"/>
              <a:gd name="connsiteY880" fmla="*/ 2205895 h 6858000"/>
              <a:gd name="connsiteX881" fmla="*/ 4262250 w 7467600"/>
              <a:gd name="connsiteY881" fmla="*/ 2219972 h 6858000"/>
              <a:gd name="connsiteX882" fmla="*/ 4550611 w 7467600"/>
              <a:gd name="connsiteY882" fmla="*/ 817540 h 6858000"/>
              <a:gd name="connsiteX883" fmla="*/ 4564418 w 7467600"/>
              <a:gd name="connsiteY883" fmla="*/ 808293 h 6858000"/>
              <a:gd name="connsiteX884" fmla="*/ 4266388 w 7467600"/>
              <a:gd name="connsiteY884" fmla="*/ 500083 h 6858000"/>
              <a:gd name="connsiteX885" fmla="*/ 4032842 w 7467600"/>
              <a:gd name="connsiteY885" fmla="*/ 211809 h 6858000"/>
              <a:gd name="connsiteX886" fmla="*/ 3882765 w 7467600"/>
              <a:gd name="connsiteY886" fmla="*/ 0 h 6858000"/>
              <a:gd name="connsiteX887" fmla="*/ 3721337 w 7467600"/>
              <a:gd name="connsiteY887" fmla="*/ 0 h 6858000"/>
              <a:gd name="connsiteX888" fmla="*/ 3797544 w 7467600"/>
              <a:gd name="connsiteY888" fmla="*/ 0 h 6858000"/>
              <a:gd name="connsiteX889" fmla="*/ 3775734 w 7467600"/>
              <a:gd name="connsiteY889" fmla="*/ 95131 h 6858000"/>
              <a:gd name="connsiteX890" fmla="*/ 3724807 w 7467600"/>
              <a:gd name="connsiteY890" fmla="*/ 272257 h 6858000"/>
              <a:gd name="connsiteX891" fmla="*/ 3726844 w 7467600"/>
              <a:gd name="connsiteY891" fmla="*/ 282988 h 6858000"/>
              <a:gd name="connsiteX892" fmla="*/ 3742664 w 7467600"/>
              <a:gd name="connsiteY892" fmla="*/ 279918 h 6858000"/>
              <a:gd name="connsiteX893" fmla="*/ 4103910 w 7467600"/>
              <a:gd name="connsiteY893" fmla="*/ 1161917 h 6858000"/>
              <a:gd name="connsiteX894" fmla="*/ 4020269 w 7467600"/>
              <a:gd name="connsiteY894" fmla="*/ 1200406 h 6858000"/>
              <a:gd name="connsiteX895" fmla="*/ 3674882 w 7467600"/>
              <a:gd name="connsiteY895" fmla="*/ 488524 h 6858000"/>
              <a:gd name="connsiteX896" fmla="*/ 3132682 w 7467600"/>
              <a:gd name="connsiteY896" fmla="*/ 1072284 h 6858000"/>
              <a:gd name="connsiteX897" fmla="*/ 2716346 w 7467600"/>
              <a:gd name="connsiteY897" fmla="*/ 1276376 h 6858000"/>
              <a:gd name="connsiteX898" fmla="*/ 2716772 w 7467600"/>
              <a:gd name="connsiteY898" fmla="*/ 1255462 h 6858000"/>
              <a:gd name="connsiteX899" fmla="*/ 3471096 w 7467600"/>
              <a:gd name="connsiteY899" fmla="*/ 437072 h 6858000"/>
              <a:gd name="connsiteX900" fmla="*/ 3639057 w 7467600"/>
              <a:gd name="connsiteY900" fmla="*/ 286334 h 6858000"/>
              <a:gd name="connsiteX901" fmla="*/ 3640309 w 7467600"/>
              <a:gd name="connsiteY901" fmla="*/ 284664 h 6858000"/>
              <a:gd name="connsiteX902" fmla="*/ 3646022 w 7467600"/>
              <a:gd name="connsiteY902" fmla="*/ 276711 h 6858000"/>
              <a:gd name="connsiteX903" fmla="*/ 3707943 w 7467600"/>
              <a:gd name="connsiteY903" fmla="*/ 65958 h 6858000"/>
              <a:gd name="connsiteX904" fmla="*/ 3721337 w 7467600"/>
              <a:gd name="connsiteY904" fmla="*/ 0 h 6858000"/>
              <a:gd name="connsiteX905" fmla="*/ 2867960 w 7467600"/>
              <a:gd name="connsiteY905" fmla="*/ 0 h 6858000"/>
              <a:gd name="connsiteX906" fmla="*/ 2926351 w 7467600"/>
              <a:gd name="connsiteY906" fmla="*/ 0 h 6858000"/>
              <a:gd name="connsiteX907" fmla="*/ 2902823 w 7467600"/>
              <a:gd name="connsiteY907" fmla="*/ 262929 h 6858000"/>
              <a:gd name="connsiteX908" fmla="*/ 2940663 w 7467600"/>
              <a:gd name="connsiteY908" fmla="*/ 140884 h 6858000"/>
              <a:gd name="connsiteX909" fmla="*/ 2947039 w 7467600"/>
              <a:gd name="connsiteY909" fmla="*/ 122524 h 6858000"/>
              <a:gd name="connsiteX910" fmla="*/ 2984316 w 7467600"/>
              <a:gd name="connsiteY910" fmla="*/ 0 h 6858000"/>
              <a:gd name="connsiteX911" fmla="*/ 3016114 w 7467600"/>
              <a:gd name="connsiteY911" fmla="*/ 0 h 6858000"/>
              <a:gd name="connsiteX912" fmla="*/ 2979949 w 7467600"/>
              <a:gd name="connsiteY912" fmla="*/ 119274 h 6858000"/>
              <a:gd name="connsiteX913" fmla="*/ 3023879 w 7467600"/>
              <a:gd name="connsiteY913" fmla="*/ 0 h 6858000"/>
              <a:gd name="connsiteX914" fmla="*/ 3105400 w 7467600"/>
              <a:gd name="connsiteY914" fmla="*/ 0 h 6858000"/>
              <a:gd name="connsiteX915" fmla="*/ 3094669 w 7467600"/>
              <a:gd name="connsiteY915" fmla="*/ 30308 h 6858000"/>
              <a:gd name="connsiteX916" fmla="*/ 2901945 w 7467600"/>
              <a:gd name="connsiteY916" fmla="*/ 466538 h 6858000"/>
              <a:gd name="connsiteX917" fmla="*/ 2815209 w 7467600"/>
              <a:gd name="connsiteY917" fmla="*/ 497361 h 6858000"/>
              <a:gd name="connsiteX918" fmla="*/ 2844845 w 7467600"/>
              <a:gd name="connsiteY918" fmla="*/ 127638 h 6858000"/>
              <a:gd name="connsiteX919" fmla="*/ 2867960 w 7467600"/>
              <a:gd name="connsiteY919" fmla="*/ 0 h 6858000"/>
              <a:gd name="connsiteX920" fmla="*/ 1057230 w 7467600"/>
              <a:gd name="connsiteY920" fmla="*/ 0 h 6858000"/>
              <a:gd name="connsiteX921" fmla="*/ 1111003 w 7467600"/>
              <a:gd name="connsiteY921" fmla="*/ 0 h 6858000"/>
              <a:gd name="connsiteX922" fmla="*/ 1125553 w 7467600"/>
              <a:gd name="connsiteY922" fmla="*/ 52588 h 6858000"/>
              <a:gd name="connsiteX923" fmla="*/ 1304276 w 7467600"/>
              <a:gd name="connsiteY923" fmla="*/ 476275 h 6858000"/>
              <a:gd name="connsiteX924" fmla="*/ 1492066 w 7467600"/>
              <a:gd name="connsiteY924" fmla="*/ 886333 h 6858000"/>
              <a:gd name="connsiteX925" fmla="*/ 1423698 w 7467600"/>
              <a:gd name="connsiteY925" fmla="*/ 710817 h 6858000"/>
              <a:gd name="connsiteX926" fmla="*/ 1357609 w 7467600"/>
              <a:gd name="connsiteY926" fmla="*/ 532892 h 6858000"/>
              <a:gd name="connsiteX927" fmla="*/ 1309550 w 7467600"/>
              <a:gd name="connsiteY927" fmla="*/ 374031 h 6858000"/>
              <a:gd name="connsiteX928" fmla="*/ 1193673 w 7467600"/>
              <a:gd name="connsiteY928" fmla="*/ 49533 h 6858000"/>
              <a:gd name="connsiteX929" fmla="*/ 1164391 w 7467600"/>
              <a:gd name="connsiteY929" fmla="*/ 0 h 6858000"/>
              <a:gd name="connsiteX930" fmla="*/ 1200666 w 7467600"/>
              <a:gd name="connsiteY930" fmla="*/ 0 h 6858000"/>
              <a:gd name="connsiteX931" fmla="*/ 1223408 w 7467600"/>
              <a:gd name="connsiteY931" fmla="*/ 38996 h 6858000"/>
              <a:gd name="connsiteX932" fmla="*/ 1339635 w 7467600"/>
              <a:gd name="connsiteY932" fmla="*/ 365517 h 6858000"/>
              <a:gd name="connsiteX933" fmla="*/ 1387469 w 7467600"/>
              <a:gd name="connsiteY933" fmla="*/ 523079 h 6858000"/>
              <a:gd name="connsiteX934" fmla="*/ 1452685 w 7467600"/>
              <a:gd name="connsiteY934" fmla="*/ 699806 h 6858000"/>
              <a:gd name="connsiteX935" fmla="*/ 1492092 w 7467600"/>
              <a:gd name="connsiteY935" fmla="*/ 800424 h 6858000"/>
              <a:gd name="connsiteX936" fmla="*/ 1455302 w 7467600"/>
              <a:gd name="connsiteY936" fmla="*/ 632913 h 6858000"/>
              <a:gd name="connsiteX937" fmla="*/ 1222336 w 7467600"/>
              <a:gd name="connsiteY937" fmla="*/ 9480 h 6858000"/>
              <a:gd name="connsiteX938" fmla="*/ 1214634 w 7467600"/>
              <a:gd name="connsiteY938" fmla="*/ 0 h 6858000"/>
              <a:gd name="connsiteX939" fmla="*/ 1289827 w 7467600"/>
              <a:gd name="connsiteY939" fmla="*/ 0 h 6858000"/>
              <a:gd name="connsiteX940" fmla="*/ 1321076 w 7467600"/>
              <a:gd name="connsiteY940" fmla="*/ 59722 h 6858000"/>
              <a:gd name="connsiteX941" fmla="*/ 1512579 w 7467600"/>
              <a:gd name="connsiteY941" fmla="*/ 626441 h 6858000"/>
              <a:gd name="connsiteX942" fmla="*/ 1506076 w 7467600"/>
              <a:gd name="connsiteY942" fmla="*/ 1089289 h 6858000"/>
              <a:gd name="connsiteX943" fmla="*/ 1486346 w 7467600"/>
              <a:gd name="connsiteY943" fmla="*/ 1079919 h 6858000"/>
              <a:gd name="connsiteX944" fmla="*/ 1070511 w 7467600"/>
              <a:gd name="connsiteY944" fmla="*/ 48609 h 6858000"/>
              <a:gd name="connsiteX945" fmla="*/ 1057230 w 7467600"/>
              <a:gd name="connsiteY945" fmla="*/ 0 h 6858000"/>
              <a:gd name="connsiteX946" fmla="*/ 43151 w 7467600"/>
              <a:gd name="connsiteY946" fmla="*/ 0 h 6858000"/>
              <a:gd name="connsiteX947" fmla="*/ 95283 w 7467600"/>
              <a:gd name="connsiteY947" fmla="*/ 0 h 6858000"/>
              <a:gd name="connsiteX948" fmla="*/ 300708 w 7467600"/>
              <a:gd name="connsiteY948" fmla="*/ 154571 h 6858000"/>
              <a:gd name="connsiteX949" fmla="*/ 530414 w 7467600"/>
              <a:gd name="connsiteY949" fmla="*/ 354673 h 6858000"/>
              <a:gd name="connsiteX950" fmla="*/ 333785 w 7467600"/>
              <a:gd name="connsiteY950" fmla="*/ 161564 h 6858000"/>
              <a:gd name="connsiteX951" fmla="*/ 147005 w 7467600"/>
              <a:gd name="connsiteY951" fmla="*/ 0 h 6858000"/>
              <a:gd name="connsiteX952" fmla="*/ 272509 w 7467600"/>
              <a:gd name="connsiteY952" fmla="*/ 0 h 6858000"/>
              <a:gd name="connsiteX953" fmla="*/ 326276 w 7467600"/>
              <a:gd name="connsiteY953" fmla="*/ 45847 h 6858000"/>
              <a:gd name="connsiteX954" fmla="*/ 823759 w 7467600"/>
              <a:gd name="connsiteY954" fmla="*/ 574145 h 6858000"/>
              <a:gd name="connsiteX955" fmla="*/ 811254 w 7467600"/>
              <a:gd name="connsiteY955" fmla="*/ 665546 h 6858000"/>
              <a:gd name="connsiteX956" fmla="*/ 154042 w 7467600"/>
              <a:gd name="connsiteY956" fmla="*/ 261522 h 6858000"/>
              <a:gd name="connsiteX957" fmla="*/ 13550 w 7467600"/>
              <a:gd name="connsiteY957" fmla="*/ 158423 h 6858000"/>
              <a:gd name="connsiteX958" fmla="*/ 0 w 7467600"/>
              <a:gd name="connsiteY958" fmla="*/ 146618 h 6858000"/>
              <a:gd name="connsiteX959" fmla="*/ 0 w 7467600"/>
              <a:gd name="connsiteY959" fmla="*/ 59161 h 6858000"/>
              <a:gd name="connsiteX960" fmla="*/ 45427 w 7467600"/>
              <a:gd name="connsiteY960" fmla="*/ 101078 h 6858000"/>
              <a:gd name="connsiteX961" fmla="*/ 630103 w 7467600"/>
              <a:gd name="connsiteY961" fmla="*/ 485885 h 6858000"/>
              <a:gd name="connsiteX962" fmla="*/ 532040 w 7467600"/>
              <a:gd name="connsiteY962" fmla="*/ 399359 h 6858000"/>
              <a:gd name="connsiteX963" fmla="*/ 517618 w 7467600"/>
              <a:gd name="connsiteY963" fmla="*/ 385726 h 6858000"/>
              <a:gd name="connsiteX964" fmla="*/ 285074 w 7467600"/>
              <a:gd name="connsiteY964" fmla="*/ 182755 h 6858000"/>
              <a:gd name="connsiteX965" fmla="*/ 43151 w 7467600"/>
              <a:gd name="connsiteY965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254615 w 7472601"/>
              <a:gd name="connsiteY80" fmla="*/ 5911918 h 6858000"/>
              <a:gd name="connsiteX81" fmla="*/ 7312589 w 7472601"/>
              <a:gd name="connsiteY81" fmla="*/ 5982309 h 6858000"/>
              <a:gd name="connsiteX82" fmla="*/ 7448321 w 7472601"/>
              <a:gd name="connsiteY82" fmla="*/ 6190991 h 6858000"/>
              <a:gd name="connsiteX83" fmla="*/ 7467600 w 7472601"/>
              <a:gd name="connsiteY83" fmla="*/ 6221686 h 6858000"/>
              <a:gd name="connsiteX84" fmla="*/ 7467600 w 7472601"/>
              <a:gd name="connsiteY84" fmla="*/ 6334256 h 6858000"/>
              <a:gd name="connsiteX85" fmla="*/ 7454976 w 7472601"/>
              <a:gd name="connsiteY85" fmla="*/ 6318297 h 6858000"/>
              <a:gd name="connsiteX86" fmla="*/ 1456157 w 7472601"/>
              <a:gd name="connsiteY86" fmla="*/ 5371404 h 6858000"/>
              <a:gd name="connsiteX87" fmla="*/ 1244432 w 7472601"/>
              <a:gd name="connsiteY87" fmla="*/ 5385601 h 6858000"/>
              <a:gd name="connsiteX88" fmla="*/ 973990 w 7472601"/>
              <a:gd name="connsiteY88" fmla="*/ 5424940 h 6858000"/>
              <a:gd name="connsiteX89" fmla="*/ 1103809 w 7472601"/>
              <a:gd name="connsiteY89" fmla="*/ 5433720 h 6858000"/>
              <a:gd name="connsiteX90" fmla="*/ 1123454 w 7472601"/>
              <a:gd name="connsiteY90" fmla="*/ 5435727 h 6858000"/>
              <a:gd name="connsiteX91" fmla="*/ 1737017 w 7472601"/>
              <a:gd name="connsiteY91" fmla="*/ 5452183 h 6858000"/>
              <a:gd name="connsiteX92" fmla="*/ 1824397 w 7472601"/>
              <a:gd name="connsiteY92" fmla="*/ 5447757 h 6858000"/>
              <a:gd name="connsiteX93" fmla="*/ 2070059 w 7472601"/>
              <a:gd name="connsiteY93" fmla="*/ 5441660 h 6858000"/>
              <a:gd name="connsiteX94" fmla="*/ 1456157 w 7472601"/>
              <a:gd name="connsiteY94" fmla="*/ 5371404 h 6858000"/>
              <a:gd name="connsiteX95" fmla="*/ 4988186 w 7472601"/>
              <a:gd name="connsiteY95" fmla="*/ 5216467 h 6858000"/>
              <a:gd name="connsiteX96" fmla="*/ 4777334 w 7472601"/>
              <a:gd name="connsiteY96" fmla="*/ 5406072 h 6858000"/>
              <a:gd name="connsiteX97" fmla="*/ 4718341 w 7472601"/>
              <a:gd name="connsiteY97" fmla="*/ 5468043 h 6858000"/>
              <a:gd name="connsiteX98" fmla="*/ 4604655 w 7472601"/>
              <a:gd name="connsiteY98" fmla="*/ 5583434 h 6858000"/>
              <a:gd name="connsiteX99" fmla="*/ 4565074 w 7472601"/>
              <a:gd name="connsiteY99" fmla="*/ 5618550 h 6858000"/>
              <a:gd name="connsiteX100" fmla="*/ 4988186 w 7472601"/>
              <a:gd name="connsiteY100" fmla="*/ 5216467 h 6858000"/>
              <a:gd name="connsiteX101" fmla="*/ 4978032 w 7472601"/>
              <a:gd name="connsiteY101" fmla="*/ 5183809 h 6858000"/>
              <a:gd name="connsiteX102" fmla="*/ 4463413 w 7472601"/>
              <a:gd name="connsiteY102" fmla="*/ 5615162 h 6858000"/>
              <a:gd name="connsiteX103" fmla="*/ 4358134 w 7472601"/>
              <a:gd name="connsiteY103" fmla="*/ 5742791 h 6858000"/>
              <a:gd name="connsiteX104" fmla="*/ 4376219 w 7472601"/>
              <a:gd name="connsiteY104" fmla="*/ 5729027 h 6858000"/>
              <a:gd name="connsiteX105" fmla="*/ 4582340 w 7472601"/>
              <a:gd name="connsiteY105" fmla="*/ 5561037 h 6858000"/>
              <a:gd name="connsiteX106" fmla="*/ 4694684 w 7472601"/>
              <a:gd name="connsiteY106" fmla="*/ 5447098 h 6858000"/>
              <a:gd name="connsiteX107" fmla="*/ 4754123 w 7472601"/>
              <a:gd name="connsiteY107" fmla="*/ 5384643 h 6858000"/>
              <a:gd name="connsiteX108" fmla="*/ 4978032 w 7472601"/>
              <a:gd name="connsiteY108" fmla="*/ 5183809 h 6858000"/>
              <a:gd name="connsiteX109" fmla="*/ 1903353 w 7472601"/>
              <a:gd name="connsiteY109" fmla="*/ 5044827 h 6858000"/>
              <a:gd name="connsiteX110" fmla="*/ 1936931 w 7472601"/>
              <a:gd name="connsiteY110" fmla="*/ 5093954 h 6858000"/>
              <a:gd name="connsiteX111" fmla="*/ 2195868 w 7472601"/>
              <a:gd name="connsiteY111" fmla="*/ 5396574 h 6858000"/>
              <a:gd name="connsiteX112" fmla="*/ 2088852 w 7472601"/>
              <a:gd name="connsiteY112" fmla="*/ 5166123 h 6858000"/>
              <a:gd name="connsiteX113" fmla="*/ 1958241 w 7472601"/>
              <a:gd name="connsiteY113" fmla="*/ 5067955 h 6858000"/>
              <a:gd name="connsiteX114" fmla="*/ 1903353 w 7472601"/>
              <a:gd name="connsiteY114" fmla="*/ 5044827 h 6858000"/>
              <a:gd name="connsiteX115" fmla="*/ 1979378 w 7472601"/>
              <a:gd name="connsiteY115" fmla="*/ 4769504 h 6858000"/>
              <a:gd name="connsiteX116" fmla="*/ 2882120 w 7472601"/>
              <a:gd name="connsiteY116" fmla="*/ 5064547 h 6858000"/>
              <a:gd name="connsiteX117" fmla="*/ 2793103 w 7472601"/>
              <a:gd name="connsiteY117" fmla="*/ 5039699 h 6858000"/>
              <a:gd name="connsiteX118" fmla="*/ 2770041 w 7472601"/>
              <a:gd name="connsiteY118" fmla="*/ 5033634 h 6858000"/>
              <a:gd name="connsiteX119" fmla="*/ 1979378 w 7472601"/>
              <a:gd name="connsiteY119" fmla="*/ 4769504 h 6858000"/>
              <a:gd name="connsiteX120" fmla="*/ 1927410 w 7472601"/>
              <a:gd name="connsiteY120" fmla="*/ 4716164 h 6858000"/>
              <a:gd name="connsiteX121" fmla="*/ 1959587 w 7472601"/>
              <a:gd name="connsiteY121" fmla="*/ 4728849 h 6858000"/>
              <a:gd name="connsiteX122" fmla="*/ 2777707 w 7472601"/>
              <a:gd name="connsiteY122" fmla="*/ 5003991 h 6858000"/>
              <a:gd name="connsiteX123" fmla="*/ 2800768 w 7472601"/>
              <a:gd name="connsiteY123" fmla="*/ 5010056 h 6858000"/>
              <a:gd name="connsiteX124" fmla="*/ 2879408 w 7472601"/>
              <a:gd name="connsiteY124" fmla="*/ 5031590 h 6858000"/>
              <a:gd name="connsiteX125" fmla="*/ 2862295 w 7472601"/>
              <a:gd name="connsiteY125" fmla="*/ 5022958 h 6858000"/>
              <a:gd name="connsiteX126" fmla="*/ 2813343 w 7472601"/>
              <a:gd name="connsiteY126" fmla="*/ 4998369 h 6858000"/>
              <a:gd name="connsiteX127" fmla="*/ 2646245 w 7472601"/>
              <a:gd name="connsiteY127" fmla="*/ 4930999 h 6858000"/>
              <a:gd name="connsiteX128" fmla="*/ 1999243 w 7472601"/>
              <a:gd name="connsiteY128" fmla="*/ 4730524 h 6858000"/>
              <a:gd name="connsiteX129" fmla="*/ 1979527 w 7472601"/>
              <a:gd name="connsiteY129" fmla="*/ 4726651 h 6858000"/>
              <a:gd name="connsiteX130" fmla="*/ 1927410 w 7472601"/>
              <a:gd name="connsiteY130" fmla="*/ 4716164 h 6858000"/>
              <a:gd name="connsiteX131" fmla="*/ 1997014 w 7472601"/>
              <a:gd name="connsiteY131" fmla="*/ 4698007 h 6858000"/>
              <a:gd name="connsiteX132" fmla="*/ 2005458 w 7472601"/>
              <a:gd name="connsiteY132" fmla="*/ 4699540 h 6858000"/>
              <a:gd name="connsiteX133" fmla="*/ 2657186 w 7472601"/>
              <a:gd name="connsiteY133" fmla="*/ 4901687 h 6858000"/>
              <a:gd name="connsiteX134" fmla="*/ 2826662 w 7472601"/>
              <a:gd name="connsiteY134" fmla="*/ 4970362 h 6858000"/>
              <a:gd name="connsiteX135" fmla="*/ 2876100 w 7472601"/>
              <a:gd name="connsiteY135" fmla="*/ 4995397 h 6858000"/>
              <a:gd name="connsiteX136" fmla="*/ 3042600 w 7472601"/>
              <a:gd name="connsiteY136" fmla="*/ 5059532 h 6858000"/>
              <a:gd name="connsiteX137" fmla="*/ 1997014 w 7472601"/>
              <a:gd name="connsiteY137" fmla="*/ 4698007 h 6858000"/>
              <a:gd name="connsiteX138" fmla="*/ 2305292 w 7472601"/>
              <a:gd name="connsiteY138" fmla="*/ 4219492 h 6858000"/>
              <a:gd name="connsiteX139" fmla="*/ 3360922 w 7472601"/>
              <a:gd name="connsiteY139" fmla="*/ 4529373 h 6858000"/>
              <a:gd name="connsiteX140" fmla="*/ 3492420 w 7472601"/>
              <a:gd name="connsiteY140" fmla="*/ 4510145 h 6858000"/>
              <a:gd name="connsiteX141" fmla="*/ 3364086 w 7472601"/>
              <a:gd name="connsiteY141" fmla="*/ 4480340 h 6858000"/>
              <a:gd name="connsiteX142" fmla="*/ 3225818 w 7472601"/>
              <a:gd name="connsiteY142" fmla="*/ 4411822 h 6858000"/>
              <a:gd name="connsiteX143" fmla="*/ 3129696 w 7472601"/>
              <a:gd name="connsiteY143" fmla="*/ 4360704 h 6858000"/>
              <a:gd name="connsiteX144" fmla="*/ 2814545 w 7472601"/>
              <a:gd name="connsiteY144" fmla="*/ 4282955 h 6858000"/>
              <a:gd name="connsiteX145" fmla="*/ 2305292 w 7472601"/>
              <a:gd name="connsiteY145" fmla="*/ 4219492 h 6858000"/>
              <a:gd name="connsiteX146" fmla="*/ 2626982 w 7472601"/>
              <a:gd name="connsiteY146" fmla="*/ 4206450 h 6858000"/>
              <a:gd name="connsiteX147" fmla="*/ 2490617 w 7472601"/>
              <a:gd name="connsiteY147" fmla="*/ 4206951 h 6858000"/>
              <a:gd name="connsiteX148" fmla="*/ 2819869 w 7472601"/>
              <a:gd name="connsiteY148" fmla="*/ 4252936 h 6858000"/>
              <a:gd name="connsiteX149" fmla="*/ 3143018 w 7472601"/>
              <a:gd name="connsiteY149" fmla="*/ 4332698 h 6858000"/>
              <a:gd name="connsiteX150" fmla="*/ 3241520 w 7472601"/>
              <a:gd name="connsiteY150" fmla="*/ 4385112 h 6858000"/>
              <a:gd name="connsiteX151" fmla="*/ 3374575 w 7472601"/>
              <a:gd name="connsiteY151" fmla="*/ 4451517 h 6858000"/>
              <a:gd name="connsiteX152" fmla="*/ 3505221 w 7472601"/>
              <a:gd name="connsiteY152" fmla="*/ 4480757 h 6858000"/>
              <a:gd name="connsiteX153" fmla="*/ 2626982 w 7472601"/>
              <a:gd name="connsiteY153" fmla="*/ 4206450 h 6858000"/>
              <a:gd name="connsiteX154" fmla="*/ 1310106 w 7472601"/>
              <a:gd name="connsiteY154" fmla="*/ 3943217 h 6858000"/>
              <a:gd name="connsiteX155" fmla="*/ 854994 w 7472601"/>
              <a:gd name="connsiteY155" fmla="*/ 4399136 h 6858000"/>
              <a:gd name="connsiteX156" fmla="*/ 742462 w 7472601"/>
              <a:gd name="connsiteY156" fmla="*/ 4594648 h 6858000"/>
              <a:gd name="connsiteX157" fmla="*/ 820602 w 7472601"/>
              <a:gd name="connsiteY157" fmla="*/ 4485915 h 6858000"/>
              <a:gd name="connsiteX158" fmla="*/ 878295 w 7472601"/>
              <a:gd name="connsiteY158" fmla="*/ 4403594 h 6858000"/>
              <a:gd name="connsiteX159" fmla="*/ 1240607 w 7472601"/>
              <a:gd name="connsiteY159" fmla="*/ 4010401 h 6858000"/>
              <a:gd name="connsiteX160" fmla="*/ 1310106 w 7472601"/>
              <a:gd name="connsiteY160" fmla="*/ 3943217 h 6858000"/>
              <a:gd name="connsiteX161" fmla="*/ 1423113 w 7472601"/>
              <a:gd name="connsiteY161" fmla="*/ 3874565 h 6858000"/>
              <a:gd name="connsiteX162" fmla="*/ 1260565 w 7472601"/>
              <a:gd name="connsiteY162" fmla="*/ 4031982 h 6858000"/>
              <a:gd name="connsiteX163" fmla="*/ 901900 w 7472601"/>
              <a:gd name="connsiteY163" fmla="*/ 4421236 h 6858000"/>
              <a:gd name="connsiteX164" fmla="*/ 845044 w 7472601"/>
              <a:gd name="connsiteY164" fmla="*/ 4502436 h 6858000"/>
              <a:gd name="connsiteX165" fmla="*/ 685926 w 7472601"/>
              <a:gd name="connsiteY165" fmla="*/ 4703069 h 6858000"/>
              <a:gd name="connsiteX166" fmla="*/ 684248 w 7472601"/>
              <a:gd name="connsiteY166" fmla="*/ 4706721 h 6858000"/>
              <a:gd name="connsiteX167" fmla="*/ 1423113 w 7472601"/>
              <a:gd name="connsiteY167" fmla="*/ 3874565 h 6858000"/>
              <a:gd name="connsiteX168" fmla="*/ 3316479 w 7472601"/>
              <a:gd name="connsiteY168" fmla="*/ 3872136 h 6858000"/>
              <a:gd name="connsiteX169" fmla="*/ 3546806 w 7472601"/>
              <a:gd name="connsiteY169" fmla="*/ 4356139 h 6858000"/>
              <a:gd name="connsiteX170" fmla="*/ 3364433 w 7472601"/>
              <a:gd name="connsiteY170" fmla="*/ 3953121 h 6858000"/>
              <a:gd name="connsiteX171" fmla="*/ 3316479 w 7472601"/>
              <a:gd name="connsiteY171" fmla="*/ 3872136 h 6858000"/>
              <a:gd name="connsiteX172" fmla="*/ 3291335 w 7472601"/>
              <a:gd name="connsiteY172" fmla="*/ 3767420 h 6858000"/>
              <a:gd name="connsiteX173" fmla="*/ 3390805 w 7472601"/>
              <a:gd name="connsiteY173" fmla="*/ 3937163 h 6858000"/>
              <a:gd name="connsiteX174" fmla="*/ 3579062 w 7472601"/>
              <a:gd name="connsiteY174" fmla="*/ 4359040 h 6858000"/>
              <a:gd name="connsiteX175" fmla="*/ 3467355 w 7472601"/>
              <a:gd name="connsiteY175" fmla="*/ 3988130 h 6858000"/>
              <a:gd name="connsiteX176" fmla="*/ 3310753 w 7472601"/>
              <a:gd name="connsiteY176" fmla="*/ 3787140 h 6858000"/>
              <a:gd name="connsiteX177" fmla="*/ 3291335 w 7472601"/>
              <a:gd name="connsiteY177" fmla="*/ 3767420 h 6858000"/>
              <a:gd name="connsiteX178" fmla="*/ 1635889 w 7472601"/>
              <a:gd name="connsiteY178" fmla="*/ 3709494 h 6858000"/>
              <a:gd name="connsiteX179" fmla="*/ 1634800 w 7472601"/>
              <a:gd name="connsiteY179" fmla="*/ 3731111 h 6858000"/>
              <a:gd name="connsiteX180" fmla="*/ 1635889 w 7472601"/>
              <a:gd name="connsiteY180" fmla="*/ 3709494 h 6858000"/>
              <a:gd name="connsiteX181" fmla="*/ 1510397 w 7472601"/>
              <a:gd name="connsiteY181" fmla="*/ 3684705 h 6858000"/>
              <a:gd name="connsiteX182" fmla="*/ 1146550 w 7472601"/>
              <a:gd name="connsiteY182" fmla="*/ 3802012 h 6858000"/>
              <a:gd name="connsiteX183" fmla="*/ 698834 w 7472601"/>
              <a:gd name="connsiteY183" fmla="*/ 3952272 h 6858000"/>
              <a:gd name="connsiteX184" fmla="*/ 34256 w 7472601"/>
              <a:gd name="connsiteY184" fmla="*/ 4347603 h 6858000"/>
              <a:gd name="connsiteX185" fmla="*/ 527241 w 7472601"/>
              <a:gd name="connsiteY185" fmla="*/ 4065078 h 6858000"/>
              <a:gd name="connsiteX186" fmla="*/ 1510397 w 7472601"/>
              <a:gd name="connsiteY186" fmla="*/ 3684705 h 6858000"/>
              <a:gd name="connsiteX187" fmla="*/ 1313114 w 7472601"/>
              <a:gd name="connsiteY187" fmla="*/ 3655216 h 6858000"/>
              <a:gd name="connsiteX188" fmla="*/ 1109304 w 7472601"/>
              <a:gd name="connsiteY188" fmla="*/ 3669030 h 6858000"/>
              <a:gd name="connsiteX189" fmla="*/ 8129 w 7472601"/>
              <a:gd name="connsiteY189" fmla="*/ 4330519 h 6858000"/>
              <a:gd name="connsiteX190" fmla="*/ 687572 w 7472601"/>
              <a:gd name="connsiteY190" fmla="*/ 3925629 h 6858000"/>
              <a:gd name="connsiteX191" fmla="*/ 1138365 w 7472601"/>
              <a:gd name="connsiteY191" fmla="*/ 3774515 h 6858000"/>
              <a:gd name="connsiteX192" fmla="*/ 1505579 w 7472601"/>
              <a:gd name="connsiteY192" fmla="*/ 3655526 h 6858000"/>
              <a:gd name="connsiteX193" fmla="*/ 1313114 w 7472601"/>
              <a:gd name="connsiteY193" fmla="*/ 3655216 h 6858000"/>
              <a:gd name="connsiteX194" fmla="*/ 3655073 w 7472601"/>
              <a:gd name="connsiteY194" fmla="*/ 3650884 h 6858000"/>
              <a:gd name="connsiteX195" fmla="*/ 3989938 w 7472601"/>
              <a:gd name="connsiteY195" fmla="*/ 3991685 h 6858000"/>
              <a:gd name="connsiteX196" fmla="*/ 4393907 w 7472601"/>
              <a:gd name="connsiteY196" fmla="*/ 4261258 h 6858000"/>
              <a:gd name="connsiteX197" fmla="*/ 4648051 w 7472601"/>
              <a:gd name="connsiteY197" fmla="*/ 4374051 h 6858000"/>
              <a:gd name="connsiteX198" fmla="*/ 4383389 w 7472601"/>
              <a:gd name="connsiteY198" fmla="*/ 4184369 h 6858000"/>
              <a:gd name="connsiteX199" fmla="*/ 4165508 w 7472601"/>
              <a:gd name="connsiteY199" fmla="*/ 4035196 h 6858000"/>
              <a:gd name="connsiteX200" fmla="*/ 4068162 w 7472601"/>
              <a:gd name="connsiteY200" fmla="*/ 3953394 h 6858000"/>
              <a:gd name="connsiteX201" fmla="*/ 3981416 w 7472601"/>
              <a:gd name="connsiteY201" fmla="*/ 3880482 h 6858000"/>
              <a:gd name="connsiteX202" fmla="*/ 3800147 w 7472601"/>
              <a:gd name="connsiteY202" fmla="*/ 3749872 h 6858000"/>
              <a:gd name="connsiteX203" fmla="*/ 3655073 w 7472601"/>
              <a:gd name="connsiteY203" fmla="*/ 3650884 h 6858000"/>
              <a:gd name="connsiteX204" fmla="*/ 3670252 w 7472601"/>
              <a:gd name="connsiteY204" fmla="*/ 3622798 h 6858000"/>
              <a:gd name="connsiteX205" fmla="*/ 3817258 w 7472601"/>
              <a:gd name="connsiteY205" fmla="*/ 3723577 h 6858000"/>
              <a:gd name="connsiteX206" fmla="*/ 4000461 w 7472601"/>
              <a:gd name="connsiteY206" fmla="*/ 3855966 h 6858000"/>
              <a:gd name="connsiteX207" fmla="*/ 4088180 w 7472601"/>
              <a:gd name="connsiteY207" fmla="*/ 3929774 h 6858000"/>
              <a:gd name="connsiteX208" fmla="*/ 4184555 w 7472601"/>
              <a:gd name="connsiteY208" fmla="*/ 4010683 h 6858000"/>
              <a:gd name="connsiteX209" fmla="*/ 4399563 w 7472601"/>
              <a:gd name="connsiteY209" fmla="*/ 4158106 h 6858000"/>
              <a:gd name="connsiteX210" fmla="*/ 4684469 w 7472601"/>
              <a:gd name="connsiteY210" fmla="*/ 4364680 h 6858000"/>
              <a:gd name="connsiteX211" fmla="*/ 4690271 w 7472601"/>
              <a:gd name="connsiteY211" fmla="*/ 4370034 h 6858000"/>
              <a:gd name="connsiteX212" fmla="*/ 4136093 w 7472601"/>
              <a:gd name="connsiteY212" fmla="*/ 3858466 h 6858000"/>
              <a:gd name="connsiteX213" fmla="*/ 3670252 w 7472601"/>
              <a:gd name="connsiteY213" fmla="*/ 3622798 h 6858000"/>
              <a:gd name="connsiteX214" fmla="*/ 4440129 w 7472601"/>
              <a:gd name="connsiteY214" fmla="*/ 3448571 h 6858000"/>
              <a:gd name="connsiteX215" fmla="*/ 4856525 w 7472601"/>
              <a:gd name="connsiteY215" fmla="*/ 3915351 h 6858000"/>
              <a:gd name="connsiteX216" fmla="*/ 5059055 w 7472601"/>
              <a:gd name="connsiteY216" fmla="*/ 4108918 h 6858000"/>
              <a:gd name="connsiteX217" fmla="*/ 5290070 w 7472601"/>
              <a:gd name="connsiteY217" fmla="*/ 4263619 h 6858000"/>
              <a:gd name="connsiteX218" fmla="*/ 4834991 w 7472601"/>
              <a:gd name="connsiteY218" fmla="*/ 3830985 h 6858000"/>
              <a:gd name="connsiteX219" fmla="*/ 4440129 w 7472601"/>
              <a:gd name="connsiteY219" fmla="*/ 3448571 h 6858000"/>
              <a:gd name="connsiteX220" fmla="*/ 4441737 w 7472601"/>
              <a:gd name="connsiteY220" fmla="*/ 3399734 h 6858000"/>
              <a:gd name="connsiteX221" fmla="*/ 4431236 w 7472601"/>
              <a:gd name="connsiteY221" fmla="*/ 3400954 h 6858000"/>
              <a:gd name="connsiteX222" fmla="*/ 4557150 w 7472601"/>
              <a:gd name="connsiteY222" fmla="*/ 3510023 h 6858000"/>
              <a:gd name="connsiteX223" fmla="*/ 4856936 w 7472601"/>
              <a:gd name="connsiteY223" fmla="*/ 3809146 h 6858000"/>
              <a:gd name="connsiteX224" fmla="*/ 5111996 w 7472601"/>
              <a:gd name="connsiteY224" fmla="*/ 4065759 h 6858000"/>
              <a:gd name="connsiteX225" fmla="*/ 5388878 w 7472601"/>
              <a:gd name="connsiteY225" fmla="*/ 4300185 h 6858000"/>
              <a:gd name="connsiteX226" fmla="*/ 5425556 w 7472601"/>
              <a:gd name="connsiteY226" fmla="*/ 4308967 h 6858000"/>
              <a:gd name="connsiteX227" fmla="*/ 4943646 w 7472601"/>
              <a:gd name="connsiteY227" fmla="*/ 3822916 h 6858000"/>
              <a:gd name="connsiteX228" fmla="*/ 4594837 w 7472601"/>
              <a:gd name="connsiteY228" fmla="*/ 3532274 h 6858000"/>
              <a:gd name="connsiteX229" fmla="*/ 4441737 w 7472601"/>
              <a:gd name="connsiteY229" fmla="*/ 3399734 h 6858000"/>
              <a:gd name="connsiteX230" fmla="*/ 5425834 w 7472601"/>
              <a:gd name="connsiteY230" fmla="*/ 3162785 h 6858000"/>
              <a:gd name="connsiteX231" fmla="*/ 5401644 w 7472601"/>
              <a:gd name="connsiteY231" fmla="*/ 3617847 h 6858000"/>
              <a:gd name="connsiteX232" fmla="*/ 5467256 w 7472601"/>
              <a:gd name="connsiteY232" fmla="*/ 4175494 h 6858000"/>
              <a:gd name="connsiteX233" fmla="*/ 5448069 w 7472601"/>
              <a:gd name="connsiteY233" fmla="*/ 3567554 h 6858000"/>
              <a:gd name="connsiteX234" fmla="*/ 5425834 w 7472601"/>
              <a:gd name="connsiteY234" fmla="*/ 3162785 h 6858000"/>
              <a:gd name="connsiteX235" fmla="*/ 1318687 w 7472601"/>
              <a:gd name="connsiteY235" fmla="*/ 3113840 h 6858000"/>
              <a:gd name="connsiteX236" fmla="*/ 1066793 w 7472601"/>
              <a:gd name="connsiteY236" fmla="*/ 3212171 h 6858000"/>
              <a:gd name="connsiteX237" fmla="*/ 993319 w 7472601"/>
              <a:gd name="connsiteY237" fmla="*/ 3247648 h 6858000"/>
              <a:gd name="connsiteX238" fmla="*/ 853081 w 7472601"/>
              <a:gd name="connsiteY238" fmla="*/ 3312410 h 6858000"/>
              <a:gd name="connsiteX239" fmla="*/ 805957 w 7472601"/>
              <a:gd name="connsiteY239" fmla="*/ 3330443 h 6858000"/>
              <a:gd name="connsiteX240" fmla="*/ 1318687 w 7472601"/>
              <a:gd name="connsiteY240" fmla="*/ 3113840 h 6858000"/>
              <a:gd name="connsiteX241" fmla="*/ 5453702 w 7472601"/>
              <a:gd name="connsiteY241" fmla="*/ 3090882 h 6858000"/>
              <a:gd name="connsiteX242" fmla="*/ 5480135 w 7472601"/>
              <a:gd name="connsiteY242" fmla="*/ 3565802 h 6858000"/>
              <a:gd name="connsiteX243" fmla="*/ 5499023 w 7472601"/>
              <a:gd name="connsiteY243" fmla="*/ 4166310 h 6858000"/>
              <a:gd name="connsiteX244" fmla="*/ 5547022 w 7472601"/>
              <a:gd name="connsiteY244" fmla="*/ 3607838 h 6858000"/>
              <a:gd name="connsiteX245" fmla="*/ 5515964 w 7472601"/>
              <a:gd name="connsiteY245" fmla="*/ 3378541 h 6858000"/>
              <a:gd name="connsiteX246" fmla="*/ 5453702 w 7472601"/>
              <a:gd name="connsiteY246" fmla="*/ 3090882 h 6858000"/>
              <a:gd name="connsiteX247" fmla="*/ 1238695 w 7472601"/>
              <a:gd name="connsiteY247" fmla="*/ 3076820 h 6858000"/>
              <a:gd name="connsiteX248" fmla="*/ 716371 w 7472601"/>
              <a:gd name="connsiteY248" fmla="*/ 3293249 h 6858000"/>
              <a:gd name="connsiteX249" fmla="*/ 579522 w 7472601"/>
              <a:gd name="connsiteY249" fmla="*/ 3371759 h 6858000"/>
              <a:gd name="connsiteX250" fmla="*/ 600288 w 7472601"/>
              <a:gd name="connsiteY250" fmla="*/ 3365555 h 6858000"/>
              <a:gd name="connsiteX251" fmla="*/ 840692 w 7472601"/>
              <a:gd name="connsiteY251" fmla="*/ 3284921 h 6858000"/>
              <a:gd name="connsiteX252" fmla="*/ 979248 w 7472601"/>
              <a:gd name="connsiteY252" fmla="*/ 3221003 h 6858000"/>
              <a:gd name="connsiteX253" fmla="*/ 1053282 w 7472601"/>
              <a:gd name="connsiteY253" fmla="*/ 3185247 h 6858000"/>
              <a:gd name="connsiteX254" fmla="*/ 1320603 w 7472601"/>
              <a:gd name="connsiteY254" fmla="*/ 3081281 h 6858000"/>
              <a:gd name="connsiteX255" fmla="*/ 1238695 w 7472601"/>
              <a:gd name="connsiteY255" fmla="*/ 3076820 h 6858000"/>
              <a:gd name="connsiteX256" fmla="*/ 5425627 w 7472601"/>
              <a:gd name="connsiteY256" fmla="*/ 2954192 h 6858000"/>
              <a:gd name="connsiteX257" fmla="*/ 5470770 w 7472601"/>
              <a:gd name="connsiteY257" fmla="*/ 3005435 h 6858000"/>
              <a:gd name="connsiteX258" fmla="*/ 5519779 w 7472601"/>
              <a:gd name="connsiteY258" fmla="*/ 4359223 h 6858000"/>
              <a:gd name="connsiteX259" fmla="*/ 5520293 w 7472601"/>
              <a:gd name="connsiteY259" fmla="*/ 4360602 h 6858000"/>
              <a:gd name="connsiteX260" fmla="*/ 5767221 w 7472601"/>
              <a:gd name="connsiteY260" fmla="*/ 4665564 h 6858000"/>
              <a:gd name="connsiteX261" fmla="*/ 6937169 w 7472601"/>
              <a:gd name="connsiteY261" fmla="*/ 4815941 h 6858000"/>
              <a:gd name="connsiteX262" fmla="*/ 6953922 w 7472601"/>
              <a:gd name="connsiteY262" fmla="*/ 4890068 h 6858000"/>
              <a:gd name="connsiteX263" fmla="*/ 6071359 w 7472601"/>
              <a:gd name="connsiteY263" fmla="*/ 4770770 h 6858000"/>
              <a:gd name="connsiteX264" fmla="*/ 6038839 w 7472601"/>
              <a:gd name="connsiteY264" fmla="*/ 4764474 h 6858000"/>
              <a:gd name="connsiteX265" fmla="*/ 6038706 w 7472601"/>
              <a:gd name="connsiteY265" fmla="*/ 4763847 h 6858000"/>
              <a:gd name="connsiteX266" fmla="*/ 6037784 w 7472601"/>
              <a:gd name="connsiteY266" fmla="*/ 4764270 h 6858000"/>
              <a:gd name="connsiteX267" fmla="*/ 6038839 w 7472601"/>
              <a:gd name="connsiteY267" fmla="*/ 4764474 h 6858000"/>
              <a:gd name="connsiteX268" fmla="*/ 6040338 w 7472601"/>
              <a:gd name="connsiteY268" fmla="*/ 4771418 h 6858000"/>
              <a:gd name="connsiteX269" fmla="*/ 6024488 w 7472601"/>
              <a:gd name="connsiteY269" fmla="*/ 4809903 h 6858000"/>
              <a:gd name="connsiteX270" fmla="*/ 5599771 w 7472601"/>
              <a:gd name="connsiteY270" fmla="*/ 5509652 h 6858000"/>
              <a:gd name="connsiteX271" fmla="*/ 5548843 w 7472601"/>
              <a:gd name="connsiteY271" fmla="*/ 5563845 h 6858000"/>
              <a:gd name="connsiteX272" fmla="*/ 5940952 w 7472601"/>
              <a:gd name="connsiteY272" fmla="*/ 6250028 h 6858000"/>
              <a:gd name="connsiteX273" fmla="*/ 6043441 w 7472601"/>
              <a:gd name="connsiteY273" fmla="*/ 6665847 h 6858000"/>
              <a:gd name="connsiteX274" fmla="*/ 6093432 w 7472601"/>
              <a:gd name="connsiteY274" fmla="*/ 6858000 h 6858000"/>
              <a:gd name="connsiteX275" fmla="*/ 6034344 w 7472601"/>
              <a:gd name="connsiteY275" fmla="*/ 6858000 h 6858000"/>
              <a:gd name="connsiteX276" fmla="*/ 6026679 w 7472601"/>
              <a:gd name="connsiteY276" fmla="*/ 6836959 h 6858000"/>
              <a:gd name="connsiteX277" fmla="*/ 5800441 w 7472601"/>
              <a:gd name="connsiteY277" fmla="*/ 6335286 h 6858000"/>
              <a:gd name="connsiteX278" fmla="*/ 5526562 w 7472601"/>
              <a:gd name="connsiteY278" fmla="*/ 5705388 h 6858000"/>
              <a:gd name="connsiteX279" fmla="*/ 5519640 w 7472601"/>
              <a:gd name="connsiteY279" fmla="*/ 5683774 h 6858000"/>
              <a:gd name="connsiteX280" fmla="*/ 5844559 w 7472601"/>
              <a:gd name="connsiteY280" fmla="*/ 6553349 h 6858000"/>
              <a:gd name="connsiteX281" fmla="*/ 5975994 w 7472601"/>
              <a:gd name="connsiteY281" fmla="*/ 6858000 h 6858000"/>
              <a:gd name="connsiteX282" fmla="*/ 5898547 w 7472601"/>
              <a:gd name="connsiteY282" fmla="*/ 6858000 h 6858000"/>
              <a:gd name="connsiteX283" fmla="*/ 5682041 w 7472601"/>
              <a:gd name="connsiteY283" fmla="*/ 6355860 h 6858000"/>
              <a:gd name="connsiteX284" fmla="*/ 5461758 w 7472601"/>
              <a:gd name="connsiteY284" fmla="*/ 5820220 h 6858000"/>
              <a:gd name="connsiteX285" fmla="*/ 5237282 w 7472601"/>
              <a:gd name="connsiteY285" fmla="*/ 6579086 h 6858000"/>
              <a:gd name="connsiteX286" fmla="*/ 5115009 w 7472601"/>
              <a:gd name="connsiteY286" fmla="*/ 6858000 h 6858000"/>
              <a:gd name="connsiteX287" fmla="*/ 5028074 w 7472601"/>
              <a:gd name="connsiteY287" fmla="*/ 6858000 h 6858000"/>
              <a:gd name="connsiteX288" fmla="*/ 5079508 w 7472601"/>
              <a:gd name="connsiteY288" fmla="*/ 6749074 h 6858000"/>
              <a:gd name="connsiteX289" fmla="*/ 5371846 w 7472601"/>
              <a:gd name="connsiteY289" fmla="*/ 5924413 h 6858000"/>
              <a:gd name="connsiteX290" fmla="*/ 5270512 w 7472601"/>
              <a:gd name="connsiteY290" fmla="*/ 6138975 h 6858000"/>
              <a:gd name="connsiteX291" fmla="*/ 5062409 w 7472601"/>
              <a:gd name="connsiteY291" fmla="*/ 6653544 h 6858000"/>
              <a:gd name="connsiteX292" fmla="*/ 5036628 w 7472601"/>
              <a:gd name="connsiteY292" fmla="*/ 6754247 h 6858000"/>
              <a:gd name="connsiteX293" fmla="*/ 5009112 w 7472601"/>
              <a:gd name="connsiteY293" fmla="*/ 6858000 h 6858000"/>
              <a:gd name="connsiteX294" fmla="*/ 4976679 w 7472601"/>
              <a:gd name="connsiteY294" fmla="*/ 6858000 h 6858000"/>
              <a:gd name="connsiteX295" fmla="*/ 5006537 w 7472601"/>
              <a:gd name="connsiteY295" fmla="*/ 6747068 h 6858000"/>
              <a:gd name="connsiteX296" fmla="*/ 5032723 w 7472601"/>
              <a:gd name="connsiteY296" fmla="*/ 6644957 h 6858000"/>
              <a:gd name="connsiteX297" fmla="*/ 5242949 w 7472601"/>
              <a:gd name="connsiteY297" fmla="*/ 6125175 h 6858000"/>
              <a:gd name="connsiteX298" fmla="*/ 5286321 w 7472601"/>
              <a:gd name="connsiteY298" fmla="*/ 6033555 h 6858000"/>
              <a:gd name="connsiteX299" fmla="*/ 5008210 w 7472601"/>
              <a:gd name="connsiteY299" fmla="*/ 6649194 h 6858000"/>
              <a:gd name="connsiteX300" fmla="*/ 4986321 w 7472601"/>
              <a:gd name="connsiteY300" fmla="*/ 6765687 h 6858000"/>
              <a:gd name="connsiteX301" fmla="*/ 4973474 w 7472601"/>
              <a:gd name="connsiteY301" fmla="*/ 6858000 h 6858000"/>
              <a:gd name="connsiteX302" fmla="*/ 4907178 w 7472601"/>
              <a:gd name="connsiteY302" fmla="*/ 6858000 h 6858000"/>
              <a:gd name="connsiteX303" fmla="*/ 4910810 w 7472601"/>
              <a:gd name="connsiteY303" fmla="*/ 6829660 h 6858000"/>
              <a:gd name="connsiteX304" fmla="*/ 4987461 w 7472601"/>
              <a:gd name="connsiteY304" fmla="*/ 6432994 h 6858000"/>
              <a:gd name="connsiteX305" fmla="*/ 5179262 w 7472601"/>
              <a:gd name="connsiteY305" fmla="*/ 6035044 h 6858000"/>
              <a:gd name="connsiteX306" fmla="*/ 4689678 w 7472601"/>
              <a:gd name="connsiteY306" fmla="*/ 6440241 h 6858000"/>
              <a:gd name="connsiteX307" fmla="*/ 4477543 w 7472601"/>
              <a:gd name="connsiteY307" fmla="*/ 6674836 h 6858000"/>
              <a:gd name="connsiteX308" fmla="*/ 4329957 w 7472601"/>
              <a:gd name="connsiteY308" fmla="*/ 6858000 h 6858000"/>
              <a:gd name="connsiteX309" fmla="*/ 4218595 w 7472601"/>
              <a:gd name="connsiteY309" fmla="*/ 6858000 h 6858000"/>
              <a:gd name="connsiteX310" fmla="*/ 4368888 w 7472601"/>
              <a:gd name="connsiteY310" fmla="*/ 6668412 h 6858000"/>
              <a:gd name="connsiteX311" fmla="*/ 4563091 w 7472601"/>
              <a:gd name="connsiteY311" fmla="*/ 6442508 h 6858000"/>
              <a:gd name="connsiteX312" fmla="*/ 5387324 w 7472601"/>
              <a:gd name="connsiteY312" fmla="*/ 5705830 h 6858000"/>
              <a:gd name="connsiteX313" fmla="*/ 5073620 w 7472601"/>
              <a:gd name="connsiteY313" fmla="*/ 5955437 h 6858000"/>
              <a:gd name="connsiteX314" fmla="*/ 4689789 w 7472601"/>
              <a:gd name="connsiteY314" fmla="*/ 6268382 h 6858000"/>
              <a:gd name="connsiteX315" fmla="*/ 4418722 w 7472601"/>
              <a:gd name="connsiteY315" fmla="*/ 6570886 h 6858000"/>
              <a:gd name="connsiteX316" fmla="*/ 4214944 w 7472601"/>
              <a:gd name="connsiteY316" fmla="*/ 6858000 h 6858000"/>
              <a:gd name="connsiteX317" fmla="*/ 4177898 w 7472601"/>
              <a:gd name="connsiteY317" fmla="*/ 6858000 h 6858000"/>
              <a:gd name="connsiteX318" fmla="*/ 4391597 w 7472601"/>
              <a:gd name="connsiteY318" fmla="*/ 6556370 h 6858000"/>
              <a:gd name="connsiteX319" fmla="*/ 4668889 w 7472601"/>
              <a:gd name="connsiteY319" fmla="*/ 6246399 h 6858000"/>
              <a:gd name="connsiteX320" fmla="*/ 5055427 w 7472601"/>
              <a:gd name="connsiteY320" fmla="*/ 5931476 h 6858000"/>
              <a:gd name="connsiteX321" fmla="*/ 5371814 w 7472601"/>
              <a:gd name="connsiteY321" fmla="*/ 5678975 h 6858000"/>
              <a:gd name="connsiteX322" fmla="*/ 4987918 w 7472601"/>
              <a:gd name="connsiteY322" fmla="*/ 5838701 h 6858000"/>
              <a:gd name="connsiteX323" fmla="*/ 4317146 w 7472601"/>
              <a:gd name="connsiteY323" fmla="*/ 6587716 h 6858000"/>
              <a:gd name="connsiteX324" fmla="*/ 4171627 w 7472601"/>
              <a:gd name="connsiteY324" fmla="*/ 6858000 h 6858000"/>
              <a:gd name="connsiteX325" fmla="*/ 4081585 w 7472601"/>
              <a:gd name="connsiteY325" fmla="*/ 6858000 h 6858000"/>
              <a:gd name="connsiteX326" fmla="*/ 4238603 w 7472601"/>
              <a:gd name="connsiteY326" fmla="*/ 6559341 h 6858000"/>
              <a:gd name="connsiteX327" fmla="*/ 4778333 w 7472601"/>
              <a:gd name="connsiteY327" fmla="*/ 5873626 h 6858000"/>
              <a:gd name="connsiteX328" fmla="*/ 5414185 w 7472601"/>
              <a:gd name="connsiteY328" fmla="*/ 5573882 h 6858000"/>
              <a:gd name="connsiteX329" fmla="*/ 5959648 w 7472601"/>
              <a:gd name="connsiteY329" fmla="*/ 4760797 h 6858000"/>
              <a:gd name="connsiteX330" fmla="*/ 5355019 w 7472601"/>
              <a:gd name="connsiteY330" fmla="*/ 4734672 h 6858000"/>
              <a:gd name="connsiteX331" fmla="*/ 5083565 w 7472601"/>
              <a:gd name="connsiteY331" fmla="*/ 5179121 h 6858000"/>
              <a:gd name="connsiteX332" fmla="*/ 4713577 w 7472601"/>
              <a:gd name="connsiteY332" fmla="*/ 5616803 h 6858000"/>
              <a:gd name="connsiteX333" fmla="*/ 3989559 w 7472601"/>
              <a:gd name="connsiteY333" fmla="*/ 6145945 h 6858000"/>
              <a:gd name="connsiteX334" fmla="*/ 3939824 w 7472601"/>
              <a:gd name="connsiteY334" fmla="*/ 6066900 h 6858000"/>
              <a:gd name="connsiteX335" fmla="*/ 4584537 w 7472601"/>
              <a:gd name="connsiteY335" fmla="*/ 5324826 h 6858000"/>
              <a:gd name="connsiteX336" fmla="*/ 5037105 w 7472601"/>
              <a:gd name="connsiteY336" fmla="*/ 5088765 h 6858000"/>
              <a:gd name="connsiteX337" fmla="*/ 5039930 w 7472601"/>
              <a:gd name="connsiteY337" fmla="*/ 5089585 h 6858000"/>
              <a:gd name="connsiteX338" fmla="*/ 5263764 w 7472601"/>
              <a:gd name="connsiteY338" fmla="*/ 4735525 h 6858000"/>
              <a:gd name="connsiteX339" fmla="*/ 4086300 w 7472601"/>
              <a:gd name="connsiteY339" fmla="*/ 4884599 h 6858000"/>
              <a:gd name="connsiteX340" fmla="*/ 4085485 w 7472601"/>
              <a:gd name="connsiteY340" fmla="*/ 4899070 h 6858000"/>
              <a:gd name="connsiteX341" fmla="*/ 3871915 w 7472601"/>
              <a:gd name="connsiteY341" fmla="*/ 5253645 h 6858000"/>
              <a:gd name="connsiteX342" fmla="*/ 3799374 w 7472601"/>
              <a:gd name="connsiteY342" fmla="*/ 5466127 h 6858000"/>
              <a:gd name="connsiteX343" fmla="*/ 3498850 w 7472601"/>
              <a:gd name="connsiteY343" fmla="*/ 6661888 h 6858000"/>
              <a:gd name="connsiteX344" fmla="*/ 3399216 w 7472601"/>
              <a:gd name="connsiteY344" fmla="*/ 6858000 h 6858000"/>
              <a:gd name="connsiteX345" fmla="*/ 3303688 w 7472601"/>
              <a:gd name="connsiteY345" fmla="*/ 6858000 h 6858000"/>
              <a:gd name="connsiteX346" fmla="*/ 3391774 w 7472601"/>
              <a:gd name="connsiteY346" fmla="*/ 6697181 h 6858000"/>
              <a:gd name="connsiteX347" fmla="*/ 3735540 w 7472601"/>
              <a:gd name="connsiteY347" fmla="*/ 5546923 h 6858000"/>
              <a:gd name="connsiteX348" fmla="*/ 3729438 w 7472601"/>
              <a:gd name="connsiteY348" fmla="*/ 5569058 h 6858000"/>
              <a:gd name="connsiteX349" fmla="*/ 3707782 w 7472601"/>
              <a:gd name="connsiteY349" fmla="*/ 5644908 h 6858000"/>
              <a:gd name="connsiteX350" fmla="*/ 3583827 w 7472601"/>
              <a:gd name="connsiteY350" fmla="*/ 6039215 h 6858000"/>
              <a:gd name="connsiteX351" fmla="*/ 3547861 w 7472601"/>
              <a:gd name="connsiteY351" fmla="*/ 6129609 h 6858000"/>
              <a:gd name="connsiteX352" fmla="*/ 3490905 w 7472601"/>
              <a:gd name="connsiteY352" fmla="*/ 6277660 h 6858000"/>
              <a:gd name="connsiteX353" fmla="*/ 3455859 w 7472601"/>
              <a:gd name="connsiteY353" fmla="*/ 6391301 h 6858000"/>
              <a:gd name="connsiteX354" fmla="*/ 3429112 w 7472601"/>
              <a:gd name="connsiteY354" fmla="*/ 6479469 h 6858000"/>
              <a:gd name="connsiteX355" fmla="*/ 3304862 w 7472601"/>
              <a:gd name="connsiteY355" fmla="*/ 6796476 h 6858000"/>
              <a:gd name="connsiteX356" fmla="*/ 3276071 w 7472601"/>
              <a:gd name="connsiteY356" fmla="*/ 6858000 h 6858000"/>
              <a:gd name="connsiteX357" fmla="*/ 3240805 w 7472601"/>
              <a:gd name="connsiteY357" fmla="*/ 6858000 h 6858000"/>
              <a:gd name="connsiteX358" fmla="*/ 3275917 w 7472601"/>
              <a:gd name="connsiteY358" fmla="*/ 6783192 h 6858000"/>
              <a:gd name="connsiteX359" fmla="*/ 3399358 w 7472601"/>
              <a:gd name="connsiteY359" fmla="*/ 6469011 h 6858000"/>
              <a:gd name="connsiteX360" fmla="*/ 3425650 w 7472601"/>
              <a:gd name="connsiteY360" fmla="*/ 6381333 h 6858000"/>
              <a:gd name="connsiteX361" fmla="*/ 3460661 w 7472601"/>
              <a:gd name="connsiteY361" fmla="*/ 6266763 h 6858000"/>
              <a:gd name="connsiteX362" fmla="*/ 3518021 w 7472601"/>
              <a:gd name="connsiteY362" fmla="*/ 6117298 h 6858000"/>
              <a:gd name="connsiteX363" fmla="*/ 3554035 w 7472601"/>
              <a:gd name="connsiteY363" fmla="*/ 6027832 h 6858000"/>
              <a:gd name="connsiteX364" fmla="*/ 3677174 w 7472601"/>
              <a:gd name="connsiteY364" fmla="*/ 5636351 h 6858000"/>
              <a:gd name="connsiteX365" fmla="*/ 3698819 w 7472601"/>
              <a:gd name="connsiteY365" fmla="*/ 5560503 h 6858000"/>
              <a:gd name="connsiteX366" fmla="*/ 3702094 w 7472601"/>
              <a:gd name="connsiteY366" fmla="*/ 5549194 h 6858000"/>
              <a:gd name="connsiteX367" fmla="*/ 3398355 w 7472601"/>
              <a:gd name="connsiteY367" fmla="*/ 6094603 h 6858000"/>
              <a:gd name="connsiteX368" fmla="*/ 3193941 w 7472601"/>
              <a:gd name="connsiteY368" fmla="*/ 6798775 h 6858000"/>
              <a:gd name="connsiteX369" fmla="*/ 3184140 w 7472601"/>
              <a:gd name="connsiteY369" fmla="*/ 6858000 h 6858000"/>
              <a:gd name="connsiteX370" fmla="*/ 3099978 w 7472601"/>
              <a:gd name="connsiteY370" fmla="*/ 6858000 h 6858000"/>
              <a:gd name="connsiteX371" fmla="*/ 3101556 w 7472601"/>
              <a:gd name="connsiteY371" fmla="*/ 6843337 h 6858000"/>
              <a:gd name="connsiteX372" fmla="*/ 3370162 w 7472601"/>
              <a:gd name="connsiteY372" fmla="*/ 5785550 h 6858000"/>
              <a:gd name="connsiteX373" fmla="*/ 3746477 w 7472601"/>
              <a:gd name="connsiteY373" fmla="*/ 5377889 h 6858000"/>
              <a:gd name="connsiteX374" fmla="*/ 3863399 w 7472601"/>
              <a:gd name="connsiteY374" fmla="*/ 5087257 h 6858000"/>
              <a:gd name="connsiteX375" fmla="*/ 3968712 w 7472601"/>
              <a:gd name="connsiteY375" fmla="*/ 4913989 h 6858000"/>
              <a:gd name="connsiteX376" fmla="*/ 2792390 w 7472601"/>
              <a:gd name="connsiteY376" fmla="*/ 5382974 h 6858000"/>
              <a:gd name="connsiteX377" fmla="*/ 2714982 w 7472601"/>
              <a:gd name="connsiteY377" fmla="*/ 5427051 h 6858000"/>
              <a:gd name="connsiteX378" fmla="*/ 2813361 w 7472601"/>
              <a:gd name="connsiteY378" fmla="*/ 6023912 h 6858000"/>
              <a:gd name="connsiteX379" fmla="*/ 2688430 w 7472601"/>
              <a:gd name="connsiteY379" fmla="*/ 6801564 h 6858000"/>
              <a:gd name="connsiteX380" fmla="*/ 2629626 w 7472601"/>
              <a:gd name="connsiteY380" fmla="*/ 6763394 h 6858000"/>
              <a:gd name="connsiteX381" fmla="*/ 2565328 w 7472601"/>
              <a:gd name="connsiteY381" fmla="*/ 5516399 h 6858000"/>
              <a:gd name="connsiteX382" fmla="*/ 1922999 w 7472601"/>
              <a:gd name="connsiteY382" fmla="*/ 5980343 h 6858000"/>
              <a:gd name="connsiteX383" fmla="*/ 1950261 w 7472601"/>
              <a:gd name="connsiteY383" fmla="*/ 6405858 h 6858000"/>
              <a:gd name="connsiteX384" fmla="*/ 2365554 w 7472601"/>
              <a:gd name="connsiteY384" fmla="*/ 6759107 h 6858000"/>
              <a:gd name="connsiteX385" fmla="*/ 2424142 w 7472601"/>
              <a:gd name="connsiteY385" fmla="*/ 6858000 h 6858000"/>
              <a:gd name="connsiteX386" fmla="*/ 2395994 w 7472601"/>
              <a:gd name="connsiteY386" fmla="*/ 6858000 h 6858000"/>
              <a:gd name="connsiteX387" fmla="*/ 2392863 w 7472601"/>
              <a:gd name="connsiteY387" fmla="*/ 6852964 h 6858000"/>
              <a:gd name="connsiteX388" fmla="*/ 2017589 w 7472601"/>
              <a:gd name="connsiteY388" fmla="*/ 6493982 h 6858000"/>
              <a:gd name="connsiteX389" fmla="*/ 2147336 w 7472601"/>
              <a:gd name="connsiteY389" fmla="*/ 6594052 h 6858000"/>
              <a:gd name="connsiteX390" fmla="*/ 2207047 w 7472601"/>
              <a:gd name="connsiteY390" fmla="*/ 6654540 h 6858000"/>
              <a:gd name="connsiteX391" fmla="*/ 2299106 w 7472601"/>
              <a:gd name="connsiteY391" fmla="*/ 6778931 h 6858000"/>
              <a:gd name="connsiteX392" fmla="*/ 2314430 w 7472601"/>
              <a:gd name="connsiteY392" fmla="*/ 6801144 h 6858000"/>
              <a:gd name="connsiteX393" fmla="*/ 2352406 w 7472601"/>
              <a:gd name="connsiteY393" fmla="*/ 6858000 h 6858000"/>
              <a:gd name="connsiteX394" fmla="*/ 2314492 w 7472601"/>
              <a:gd name="connsiteY394" fmla="*/ 6858000 h 6858000"/>
              <a:gd name="connsiteX395" fmla="*/ 2288095 w 7472601"/>
              <a:gd name="connsiteY395" fmla="*/ 6818030 h 6858000"/>
              <a:gd name="connsiteX396" fmla="*/ 2272768 w 7472601"/>
              <a:gd name="connsiteY396" fmla="*/ 6795822 h 6858000"/>
              <a:gd name="connsiteX397" fmla="*/ 2182715 w 7472601"/>
              <a:gd name="connsiteY397" fmla="*/ 6675071 h 6858000"/>
              <a:gd name="connsiteX398" fmla="*/ 2032061 w 7472601"/>
              <a:gd name="connsiteY398" fmla="*/ 6541380 h 6858000"/>
              <a:gd name="connsiteX399" fmla="*/ 2257220 w 7472601"/>
              <a:gd name="connsiteY399" fmla="*/ 6826257 h 6858000"/>
              <a:gd name="connsiteX400" fmla="*/ 2281324 w 7472601"/>
              <a:gd name="connsiteY400" fmla="*/ 6858000 h 6858000"/>
              <a:gd name="connsiteX401" fmla="*/ 2242860 w 7472601"/>
              <a:gd name="connsiteY401" fmla="*/ 6858000 h 6858000"/>
              <a:gd name="connsiteX402" fmla="*/ 2232818 w 7472601"/>
              <a:gd name="connsiteY402" fmla="*/ 6844926 h 6858000"/>
              <a:gd name="connsiteX403" fmla="*/ 1990172 w 7472601"/>
              <a:gd name="connsiteY403" fmla="*/ 6542121 h 6858000"/>
              <a:gd name="connsiteX404" fmla="*/ 2124090 w 7472601"/>
              <a:gd name="connsiteY404" fmla="*/ 6761017 h 6858000"/>
              <a:gd name="connsiteX405" fmla="*/ 2200380 w 7472601"/>
              <a:gd name="connsiteY405" fmla="*/ 6858000 h 6858000"/>
              <a:gd name="connsiteX406" fmla="*/ 2147507 w 7472601"/>
              <a:gd name="connsiteY406" fmla="*/ 6858000 h 6858000"/>
              <a:gd name="connsiteX407" fmla="*/ 2070668 w 7472601"/>
              <a:gd name="connsiteY407" fmla="*/ 6761520 h 6858000"/>
              <a:gd name="connsiteX408" fmla="*/ 1975142 w 7472601"/>
              <a:gd name="connsiteY408" fmla="*/ 6585570 h 6858000"/>
              <a:gd name="connsiteX409" fmla="*/ 2050035 w 7472601"/>
              <a:gd name="connsiteY409" fmla="*/ 6813345 h 6858000"/>
              <a:gd name="connsiteX410" fmla="*/ 2063025 w 7472601"/>
              <a:gd name="connsiteY410" fmla="*/ 6858000 h 6858000"/>
              <a:gd name="connsiteX411" fmla="*/ 2021675 w 7472601"/>
              <a:gd name="connsiteY411" fmla="*/ 6858000 h 6858000"/>
              <a:gd name="connsiteX412" fmla="*/ 2019308 w 7472601"/>
              <a:gd name="connsiteY412" fmla="*/ 6847118 h 6858000"/>
              <a:gd name="connsiteX413" fmla="*/ 1938835 w 7472601"/>
              <a:gd name="connsiteY413" fmla="*/ 6551160 h 6858000"/>
              <a:gd name="connsiteX414" fmla="*/ 1953230 w 7472601"/>
              <a:gd name="connsiteY414" fmla="*/ 6759699 h 6858000"/>
              <a:gd name="connsiteX415" fmla="*/ 1956763 w 7472601"/>
              <a:gd name="connsiteY415" fmla="*/ 6778191 h 6858000"/>
              <a:gd name="connsiteX416" fmla="*/ 1967925 w 7472601"/>
              <a:gd name="connsiteY416" fmla="*/ 6858000 h 6858000"/>
              <a:gd name="connsiteX417" fmla="*/ 1936622 w 7472601"/>
              <a:gd name="connsiteY417" fmla="*/ 6858000 h 6858000"/>
              <a:gd name="connsiteX418" fmla="*/ 1926261 w 7472601"/>
              <a:gd name="connsiteY418" fmla="*/ 6784064 h 6858000"/>
              <a:gd name="connsiteX419" fmla="*/ 1922724 w 7472601"/>
              <a:gd name="connsiteY419" fmla="*/ 6765577 h 6858000"/>
              <a:gd name="connsiteX420" fmla="*/ 1904650 w 7472601"/>
              <a:gd name="connsiteY420" fmla="*/ 6639616 h 6858000"/>
              <a:gd name="connsiteX421" fmla="*/ 1885273 w 7472601"/>
              <a:gd name="connsiteY421" fmla="*/ 6858000 h 6858000"/>
              <a:gd name="connsiteX422" fmla="*/ 1854363 w 7472601"/>
              <a:gd name="connsiteY422" fmla="*/ 6858000 h 6858000"/>
              <a:gd name="connsiteX423" fmla="*/ 1880391 w 7472601"/>
              <a:gd name="connsiteY423" fmla="*/ 6603796 h 6858000"/>
              <a:gd name="connsiteX424" fmla="*/ 1818273 w 7472601"/>
              <a:gd name="connsiteY424" fmla="*/ 6715729 h 6858000"/>
              <a:gd name="connsiteX425" fmla="*/ 1794691 w 7472601"/>
              <a:gd name="connsiteY425" fmla="*/ 6843239 h 6858000"/>
              <a:gd name="connsiteX426" fmla="*/ 1794914 w 7472601"/>
              <a:gd name="connsiteY426" fmla="*/ 6858000 h 6858000"/>
              <a:gd name="connsiteX427" fmla="*/ 1746128 w 7472601"/>
              <a:gd name="connsiteY427" fmla="*/ 6858000 h 6858000"/>
              <a:gd name="connsiteX428" fmla="*/ 1753934 w 7472601"/>
              <a:gd name="connsiteY428" fmla="*/ 6724796 h 6858000"/>
              <a:gd name="connsiteX429" fmla="*/ 1792053 w 7472601"/>
              <a:gd name="connsiteY429" fmla="*/ 6572396 h 6858000"/>
              <a:gd name="connsiteX430" fmla="*/ 1862248 w 7472601"/>
              <a:gd name="connsiteY430" fmla="*/ 6266397 h 6858000"/>
              <a:gd name="connsiteX431" fmla="*/ 1862250 w 7472601"/>
              <a:gd name="connsiteY431" fmla="*/ 6033531 h 6858000"/>
              <a:gd name="connsiteX432" fmla="*/ 1211999 w 7472601"/>
              <a:gd name="connsiteY432" fmla="*/ 6683610 h 6858000"/>
              <a:gd name="connsiteX433" fmla="*/ 1213266 w 7472601"/>
              <a:gd name="connsiteY433" fmla="*/ 6691947 h 6858000"/>
              <a:gd name="connsiteX434" fmla="*/ 1203370 w 7472601"/>
              <a:gd name="connsiteY434" fmla="*/ 6850676 h 6858000"/>
              <a:gd name="connsiteX435" fmla="*/ 1203671 w 7472601"/>
              <a:gd name="connsiteY435" fmla="*/ 6858000 h 6858000"/>
              <a:gd name="connsiteX436" fmla="*/ 1143180 w 7472601"/>
              <a:gd name="connsiteY436" fmla="*/ 6858000 h 6858000"/>
              <a:gd name="connsiteX437" fmla="*/ 1142176 w 7472601"/>
              <a:gd name="connsiteY437" fmla="*/ 6766045 h 6858000"/>
              <a:gd name="connsiteX438" fmla="*/ 1067484 w 7472601"/>
              <a:gd name="connsiteY438" fmla="*/ 6858000 h 6858000"/>
              <a:gd name="connsiteX439" fmla="*/ 953928 w 7472601"/>
              <a:gd name="connsiteY439" fmla="*/ 6858000 h 6858000"/>
              <a:gd name="connsiteX440" fmla="*/ 959715 w 7472601"/>
              <a:gd name="connsiteY440" fmla="*/ 6850185 h 6858000"/>
              <a:gd name="connsiteX441" fmla="*/ 1483788 w 7472601"/>
              <a:gd name="connsiteY441" fmla="*/ 6259174 h 6858000"/>
              <a:gd name="connsiteX442" fmla="*/ 1100671 w 7472601"/>
              <a:gd name="connsiteY442" fmla="*/ 6252137 h 6858000"/>
              <a:gd name="connsiteX443" fmla="*/ 1090144 w 7472601"/>
              <a:gd name="connsiteY443" fmla="*/ 6256748 h 6858000"/>
              <a:gd name="connsiteX444" fmla="*/ 1095872 w 7472601"/>
              <a:gd name="connsiteY444" fmla="*/ 6271892 h 6858000"/>
              <a:gd name="connsiteX445" fmla="*/ 262785 w 7472601"/>
              <a:gd name="connsiteY445" fmla="*/ 6845450 h 6858000"/>
              <a:gd name="connsiteX446" fmla="*/ 209968 w 7472601"/>
              <a:gd name="connsiteY446" fmla="*/ 6770713 h 6858000"/>
              <a:gd name="connsiteX447" fmla="*/ 873460 w 7472601"/>
              <a:gd name="connsiteY447" fmla="*/ 6253768 h 6858000"/>
              <a:gd name="connsiteX448" fmla="*/ 192686 w 7472601"/>
              <a:gd name="connsiteY448" fmla="*/ 5849257 h 6858000"/>
              <a:gd name="connsiteX449" fmla="*/ 4696 w 7472601"/>
              <a:gd name="connsiteY449" fmla="*/ 5697668 h 6858000"/>
              <a:gd name="connsiteX450" fmla="*/ 0 w 7472601"/>
              <a:gd name="connsiteY450" fmla="*/ 5689984 h 6858000"/>
              <a:gd name="connsiteX451" fmla="*/ 0 w 7472601"/>
              <a:gd name="connsiteY451" fmla="*/ 5513472 h 6858000"/>
              <a:gd name="connsiteX452" fmla="*/ 174101 w 7472601"/>
              <a:gd name="connsiteY452" fmla="*/ 5620277 h 6858000"/>
              <a:gd name="connsiteX453" fmla="*/ 891800 w 7472601"/>
              <a:gd name="connsiteY453" fmla="*/ 6036935 h 6858000"/>
              <a:gd name="connsiteX454" fmla="*/ 1072219 w 7472601"/>
              <a:gd name="connsiteY454" fmla="*/ 6169443 h 6858000"/>
              <a:gd name="connsiteX455" fmla="*/ 1074117 w 7472601"/>
              <a:gd name="connsiteY455" fmla="*/ 6170301 h 6858000"/>
              <a:gd name="connsiteX456" fmla="*/ 1083114 w 7472601"/>
              <a:gd name="connsiteY456" fmla="*/ 6174131 h 6858000"/>
              <a:gd name="connsiteX457" fmla="*/ 1543010 w 7472601"/>
              <a:gd name="connsiteY457" fmla="*/ 6191140 h 6858000"/>
              <a:gd name="connsiteX458" fmla="*/ 1551080 w 7472601"/>
              <a:gd name="connsiteY458" fmla="*/ 6195006 h 6858000"/>
              <a:gd name="connsiteX459" fmla="*/ 2345443 w 7472601"/>
              <a:gd name="connsiteY459" fmla="*/ 5549882 h 6858000"/>
              <a:gd name="connsiteX460" fmla="*/ 1721499 w 7472601"/>
              <a:gd name="connsiteY460" fmla="*/ 5599969 h 6858000"/>
              <a:gd name="connsiteX461" fmla="*/ 767716 w 7472601"/>
              <a:gd name="connsiteY461" fmla="*/ 5472768 h 6858000"/>
              <a:gd name="connsiteX462" fmla="*/ 722147 w 7472601"/>
              <a:gd name="connsiteY462" fmla="*/ 5393091 h 6858000"/>
              <a:gd name="connsiteX463" fmla="*/ 1485552 w 7472601"/>
              <a:gd name="connsiteY463" fmla="*/ 5313202 h 6858000"/>
              <a:gd name="connsiteX464" fmla="*/ 2143004 w 7472601"/>
              <a:gd name="connsiteY464" fmla="*/ 5402420 h 6858000"/>
              <a:gd name="connsiteX465" fmla="*/ 1933391 w 7472601"/>
              <a:gd name="connsiteY465" fmla="*/ 5156971 h 6858000"/>
              <a:gd name="connsiteX466" fmla="*/ 1827118 w 7472601"/>
              <a:gd name="connsiteY466" fmla="*/ 4968410 h 6858000"/>
              <a:gd name="connsiteX467" fmla="*/ 1837349 w 7472601"/>
              <a:gd name="connsiteY467" fmla="*/ 4956357 h 6858000"/>
              <a:gd name="connsiteX468" fmla="*/ 2162835 w 7472601"/>
              <a:gd name="connsiteY468" fmla="*/ 5187853 h 6858000"/>
              <a:gd name="connsiteX469" fmla="*/ 2257167 w 7472601"/>
              <a:gd name="connsiteY469" fmla="*/ 5462123 h 6858000"/>
              <a:gd name="connsiteX470" fmla="*/ 2261598 w 7472601"/>
              <a:gd name="connsiteY470" fmla="*/ 5467998 h 6858000"/>
              <a:gd name="connsiteX471" fmla="*/ 2437177 w 7472601"/>
              <a:gd name="connsiteY471" fmla="*/ 5479608 h 6858000"/>
              <a:gd name="connsiteX472" fmla="*/ 2445247 w 7472601"/>
              <a:gd name="connsiteY472" fmla="*/ 5483476 h 6858000"/>
              <a:gd name="connsiteX473" fmla="*/ 2743626 w 7472601"/>
              <a:gd name="connsiteY473" fmla="*/ 5304819 h 6858000"/>
              <a:gd name="connsiteX474" fmla="*/ 3048102 w 7472601"/>
              <a:gd name="connsiteY474" fmla="*/ 5150595 h 6858000"/>
              <a:gd name="connsiteX475" fmla="*/ 1799414 w 7472601"/>
              <a:gd name="connsiteY475" fmla="*/ 4694732 h 6858000"/>
              <a:gd name="connsiteX476" fmla="*/ 1771735 w 7472601"/>
              <a:gd name="connsiteY476" fmla="*/ 4619929 h 6858000"/>
              <a:gd name="connsiteX477" fmla="*/ 3104273 w 7472601"/>
              <a:gd name="connsiteY477" fmla="*/ 5076159 h 6858000"/>
              <a:gd name="connsiteX478" fmla="*/ 3113245 w 7472601"/>
              <a:gd name="connsiteY478" fmla="*/ 5090705 h 6858000"/>
              <a:gd name="connsiteX479" fmla="*/ 3126294 w 7472601"/>
              <a:gd name="connsiteY479" fmla="*/ 5114400 h 6858000"/>
              <a:gd name="connsiteX480" fmla="*/ 3937433 w 7472601"/>
              <a:gd name="connsiteY480" fmla="*/ 4830473 h 6858000"/>
              <a:gd name="connsiteX481" fmla="*/ 3590475 w 7472601"/>
              <a:gd name="connsiteY481" fmla="*/ 4597974 h 6858000"/>
              <a:gd name="connsiteX482" fmla="*/ 3100264 w 7472601"/>
              <a:gd name="connsiteY482" fmla="*/ 4579845 h 6858000"/>
              <a:gd name="connsiteX483" fmla="*/ 2183576 w 7472601"/>
              <a:gd name="connsiteY483" fmla="*/ 4227150 h 6858000"/>
              <a:gd name="connsiteX484" fmla="*/ 2151029 w 7472601"/>
              <a:gd name="connsiteY484" fmla="*/ 4146947 h 6858000"/>
              <a:gd name="connsiteX485" fmla="*/ 3563434 w 7472601"/>
              <a:gd name="connsiteY485" fmla="*/ 4469115 h 6858000"/>
              <a:gd name="connsiteX486" fmla="*/ 3177952 w 7472601"/>
              <a:gd name="connsiteY486" fmla="*/ 3657386 h 6858000"/>
              <a:gd name="connsiteX487" fmla="*/ 3189263 w 7472601"/>
              <a:gd name="connsiteY487" fmla="*/ 3625726 h 6858000"/>
              <a:gd name="connsiteX488" fmla="*/ 3560912 w 7472601"/>
              <a:gd name="connsiteY488" fmla="*/ 4079863 h 6858000"/>
              <a:gd name="connsiteX489" fmla="*/ 3626636 w 7472601"/>
              <a:gd name="connsiteY489" fmla="*/ 4512230 h 6858000"/>
              <a:gd name="connsiteX490" fmla="*/ 3653088 w 7472601"/>
              <a:gd name="connsiteY490" fmla="*/ 4521417 h 6858000"/>
              <a:gd name="connsiteX491" fmla="*/ 3988128 w 7472601"/>
              <a:gd name="connsiteY491" fmla="*/ 4817267 h 6858000"/>
              <a:gd name="connsiteX492" fmla="*/ 4830582 w 7472601"/>
              <a:gd name="connsiteY492" fmla="*/ 4676000 h 6858000"/>
              <a:gd name="connsiteX493" fmla="*/ 4830100 w 7472601"/>
              <a:gd name="connsiteY493" fmla="*/ 4675554 h 6858000"/>
              <a:gd name="connsiteX494" fmla="*/ 4036318 w 7472601"/>
              <a:gd name="connsiteY494" fmla="*/ 4147013 h 6858000"/>
              <a:gd name="connsiteX495" fmla="*/ 3432098 w 7472601"/>
              <a:gd name="connsiteY495" fmla="*/ 3537312 h 6858000"/>
              <a:gd name="connsiteX496" fmla="*/ 3446761 w 7472601"/>
              <a:gd name="connsiteY496" fmla="*/ 3461278 h 6858000"/>
              <a:gd name="connsiteX497" fmla="*/ 4419733 w 7472601"/>
              <a:gd name="connsiteY497" fmla="*/ 3963555 h 6858000"/>
              <a:gd name="connsiteX498" fmla="*/ 4781371 w 7472601"/>
              <a:gd name="connsiteY498" fmla="*/ 4458604 h 6858000"/>
              <a:gd name="connsiteX499" fmla="*/ 4780440 w 7472601"/>
              <a:gd name="connsiteY499" fmla="*/ 4470290 h 6858000"/>
              <a:gd name="connsiteX500" fmla="*/ 4898954 w 7472601"/>
              <a:gd name="connsiteY500" fmla="*/ 4662092 h 6858000"/>
              <a:gd name="connsiteX501" fmla="*/ 4900699 w 7472601"/>
              <a:gd name="connsiteY501" fmla="*/ 4670867 h 6858000"/>
              <a:gd name="connsiteX502" fmla="*/ 5714511 w 7472601"/>
              <a:gd name="connsiteY502" fmla="*/ 4663483 h 6858000"/>
              <a:gd name="connsiteX503" fmla="*/ 5464793 w 7472601"/>
              <a:gd name="connsiteY503" fmla="*/ 4393556 h 6858000"/>
              <a:gd name="connsiteX504" fmla="*/ 5461897 w 7472601"/>
              <a:gd name="connsiteY504" fmla="*/ 4390879 h 6858000"/>
              <a:gd name="connsiteX505" fmla="*/ 4294126 w 7472601"/>
              <a:gd name="connsiteY505" fmla="*/ 3303048 h 6858000"/>
              <a:gd name="connsiteX506" fmla="*/ 4305321 w 7472601"/>
              <a:gd name="connsiteY506" fmla="*/ 3256953 h 6858000"/>
              <a:gd name="connsiteX507" fmla="*/ 4949299 w 7472601"/>
              <a:gd name="connsiteY507" fmla="*/ 3766336 h 6858000"/>
              <a:gd name="connsiteX508" fmla="*/ 5291452 w 7472601"/>
              <a:gd name="connsiteY508" fmla="*/ 4076801 h 6858000"/>
              <a:gd name="connsiteX509" fmla="*/ 5434998 w 7472601"/>
              <a:gd name="connsiteY509" fmla="*/ 4254100 h 6858000"/>
              <a:gd name="connsiteX510" fmla="*/ 5351015 w 7472601"/>
              <a:gd name="connsiteY510" fmla="*/ 3760989 h 6858000"/>
              <a:gd name="connsiteX511" fmla="*/ 5413780 w 7472601"/>
              <a:gd name="connsiteY511" fmla="*/ 2966265 h 6858000"/>
              <a:gd name="connsiteX512" fmla="*/ 5425627 w 7472601"/>
              <a:gd name="connsiteY512" fmla="*/ 2954192 h 6858000"/>
              <a:gd name="connsiteX513" fmla="*/ 6604735 w 7472601"/>
              <a:gd name="connsiteY513" fmla="*/ 2041381 h 6858000"/>
              <a:gd name="connsiteX514" fmla="*/ 7204487 w 7472601"/>
              <a:gd name="connsiteY514" fmla="*/ 2742112 h 6858000"/>
              <a:gd name="connsiteX515" fmla="*/ 7131592 w 7472601"/>
              <a:gd name="connsiteY515" fmla="*/ 2672096 h 6858000"/>
              <a:gd name="connsiteX516" fmla="*/ 6996344 w 7472601"/>
              <a:gd name="connsiteY516" fmla="*/ 2518310 h 6858000"/>
              <a:gd name="connsiteX517" fmla="*/ 6735495 w 7472601"/>
              <a:gd name="connsiteY517" fmla="*/ 2196890 h 6858000"/>
              <a:gd name="connsiteX518" fmla="*/ 6721901 w 7472601"/>
              <a:gd name="connsiteY518" fmla="*/ 2179274 h 6858000"/>
              <a:gd name="connsiteX519" fmla="*/ 6604735 w 7472601"/>
              <a:gd name="connsiteY519" fmla="*/ 2041381 h 6858000"/>
              <a:gd name="connsiteX520" fmla="*/ 6591670 w 7472601"/>
              <a:gd name="connsiteY520" fmla="*/ 1988277 h 6858000"/>
              <a:gd name="connsiteX521" fmla="*/ 6747349 w 7472601"/>
              <a:gd name="connsiteY521" fmla="*/ 2160069 h 6858000"/>
              <a:gd name="connsiteX522" fmla="*/ 6760943 w 7472601"/>
              <a:gd name="connsiteY522" fmla="*/ 2177686 h 6858000"/>
              <a:gd name="connsiteX523" fmla="*/ 7021065 w 7472601"/>
              <a:gd name="connsiteY523" fmla="*/ 2498102 h 6858000"/>
              <a:gd name="connsiteX524" fmla="*/ 7155223 w 7472601"/>
              <a:gd name="connsiteY524" fmla="*/ 2650386 h 6858000"/>
              <a:gd name="connsiteX525" fmla="*/ 7203167 w 7472601"/>
              <a:gd name="connsiteY525" fmla="*/ 2697288 h 6858000"/>
              <a:gd name="connsiteX526" fmla="*/ 6937703 w 7472601"/>
              <a:gd name="connsiteY526" fmla="*/ 2321981 h 6858000"/>
              <a:gd name="connsiteX527" fmla="*/ 6591670 w 7472601"/>
              <a:gd name="connsiteY527" fmla="*/ 1988277 h 6858000"/>
              <a:gd name="connsiteX528" fmla="*/ 5798671 w 7472601"/>
              <a:gd name="connsiteY528" fmla="*/ 1981601 h 6858000"/>
              <a:gd name="connsiteX529" fmla="*/ 5754709 w 7472601"/>
              <a:gd name="connsiteY529" fmla="*/ 2071454 h 6858000"/>
              <a:gd name="connsiteX530" fmla="*/ 5763044 w 7472601"/>
              <a:gd name="connsiteY530" fmla="*/ 2842206 h 6858000"/>
              <a:gd name="connsiteX531" fmla="*/ 5764974 w 7472601"/>
              <a:gd name="connsiteY531" fmla="*/ 2799609 h 6858000"/>
              <a:gd name="connsiteX532" fmla="*/ 5767665 w 7472601"/>
              <a:gd name="connsiteY532" fmla="*/ 2666409 h 6858000"/>
              <a:gd name="connsiteX533" fmla="*/ 5763055 w 7472601"/>
              <a:gd name="connsiteY533" fmla="*/ 2579705 h 6858000"/>
              <a:gd name="connsiteX534" fmla="*/ 5758079 w 7472601"/>
              <a:gd name="connsiteY534" fmla="*/ 2492508 h 6858000"/>
              <a:gd name="connsiteX535" fmla="*/ 5779325 w 7472601"/>
              <a:gd name="connsiteY535" fmla="*/ 2197069 h 6858000"/>
              <a:gd name="connsiteX536" fmla="*/ 5798671 w 7472601"/>
              <a:gd name="connsiteY536" fmla="*/ 1981601 h 6858000"/>
              <a:gd name="connsiteX537" fmla="*/ 5829202 w 7472601"/>
              <a:gd name="connsiteY537" fmla="*/ 1971679 h 6858000"/>
              <a:gd name="connsiteX538" fmla="*/ 5809558 w 7472601"/>
              <a:gd name="connsiteY538" fmla="*/ 2198043 h 6858000"/>
              <a:gd name="connsiteX539" fmla="*/ 5788653 w 7472601"/>
              <a:gd name="connsiteY539" fmla="*/ 2489430 h 6858000"/>
              <a:gd name="connsiteX540" fmla="*/ 5793439 w 7472601"/>
              <a:gd name="connsiteY540" fmla="*/ 2575235 h 6858000"/>
              <a:gd name="connsiteX541" fmla="*/ 5796837 w 7472601"/>
              <a:gd name="connsiteY541" fmla="*/ 2637633 h 6858000"/>
              <a:gd name="connsiteX542" fmla="*/ 5818614 w 7472601"/>
              <a:gd name="connsiteY542" fmla="*/ 2473055 h 6858000"/>
              <a:gd name="connsiteX543" fmla="*/ 5829202 w 7472601"/>
              <a:gd name="connsiteY543" fmla="*/ 1971679 h 6858000"/>
              <a:gd name="connsiteX544" fmla="*/ 5911389 w 7472601"/>
              <a:gd name="connsiteY544" fmla="*/ 1898371 h 6858000"/>
              <a:gd name="connsiteX545" fmla="*/ 6237627 w 7472601"/>
              <a:gd name="connsiteY545" fmla="*/ 2231921 h 6858000"/>
              <a:gd name="connsiteX546" fmla="*/ 5911389 w 7472601"/>
              <a:gd name="connsiteY546" fmla="*/ 1898371 h 6858000"/>
              <a:gd name="connsiteX547" fmla="*/ 6944437 w 7472601"/>
              <a:gd name="connsiteY547" fmla="*/ 1575402 h 6858000"/>
              <a:gd name="connsiteX548" fmla="*/ 6304730 w 7472601"/>
              <a:gd name="connsiteY548" fmla="*/ 1766654 h 6858000"/>
              <a:gd name="connsiteX549" fmla="*/ 6944437 w 7472601"/>
              <a:gd name="connsiteY549" fmla="*/ 1575402 h 6858000"/>
              <a:gd name="connsiteX550" fmla="*/ 7019523 w 7472601"/>
              <a:gd name="connsiteY550" fmla="*/ 1519450 h 6858000"/>
              <a:gd name="connsiteX551" fmla="*/ 6298091 w 7472601"/>
              <a:gd name="connsiteY551" fmla="*/ 1737122 h 6858000"/>
              <a:gd name="connsiteX552" fmla="*/ 7019523 w 7472601"/>
              <a:gd name="connsiteY552" fmla="*/ 1519450 h 6858000"/>
              <a:gd name="connsiteX553" fmla="*/ 2399523 w 7472601"/>
              <a:gd name="connsiteY553" fmla="*/ 1428234 h 6858000"/>
              <a:gd name="connsiteX554" fmla="*/ 2224982 w 7472601"/>
              <a:gd name="connsiteY554" fmla="*/ 1826201 h 6858000"/>
              <a:gd name="connsiteX555" fmla="*/ 2096099 w 7472601"/>
              <a:gd name="connsiteY555" fmla="*/ 2345900 h 6858000"/>
              <a:gd name="connsiteX556" fmla="*/ 2283317 w 7472601"/>
              <a:gd name="connsiteY556" fmla="*/ 1796925 h 6858000"/>
              <a:gd name="connsiteX557" fmla="*/ 2399523 w 7472601"/>
              <a:gd name="connsiteY557" fmla="*/ 1428234 h 6858000"/>
              <a:gd name="connsiteX558" fmla="*/ 2448558 w 7472601"/>
              <a:gd name="connsiteY558" fmla="*/ 1373435 h 6858000"/>
              <a:gd name="connsiteX559" fmla="*/ 2312521 w 7472601"/>
              <a:gd name="connsiteY559" fmla="*/ 1806140 h 6858000"/>
              <a:gd name="connsiteX560" fmla="*/ 2127533 w 7472601"/>
              <a:gd name="connsiteY560" fmla="*/ 2348380 h 6858000"/>
              <a:gd name="connsiteX561" fmla="*/ 2358080 w 7472601"/>
              <a:gd name="connsiteY561" fmla="*/ 1866134 h 6858000"/>
              <a:gd name="connsiteX562" fmla="*/ 2407436 w 7472601"/>
              <a:gd name="connsiteY562" fmla="*/ 1651070 h 6858000"/>
              <a:gd name="connsiteX563" fmla="*/ 2448558 w 7472601"/>
              <a:gd name="connsiteY563" fmla="*/ 1373435 h 6858000"/>
              <a:gd name="connsiteX564" fmla="*/ 278707 w 7472601"/>
              <a:gd name="connsiteY564" fmla="*/ 1352270 h 6858000"/>
              <a:gd name="connsiteX565" fmla="*/ 321570 w 7472601"/>
              <a:gd name="connsiteY565" fmla="*/ 1861610 h 6858000"/>
              <a:gd name="connsiteX566" fmla="*/ 294281 w 7472601"/>
              <a:gd name="connsiteY566" fmla="*/ 1440658 h 6858000"/>
              <a:gd name="connsiteX567" fmla="*/ 278707 w 7472601"/>
              <a:gd name="connsiteY567" fmla="*/ 1352270 h 6858000"/>
              <a:gd name="connsiteX568" fmla="*/ 1423821 w 7472601"/>
              <a:gd name="connsiteY568" fmla="*/ 1351958 h 6858000"/>
              <a:gd name="connsiteX569" fmla="*/ 1638521 w 7472601"/>
              <a:gd name="connsiteY569" fmla="*/ 1908470 h 6858000"/>
              <a:gd name="connsiteX570" fmla="*/ 1754199 w 7472601"/>
              <a:gd name="connsiteY570" fmla="*/ 2149284 h 6858000"/>
              <a:gd name="connsiteX571" fmla="*/ 1908359 w 7472601"/>
              <a:gd name="connsiteY571" fmla="*/ 2364988 h 6858000"/>
              <a:gd name="connsiteX572" fmla="*/ 1647661 w 7472601"/>
              <a:gd name="connsiteY572" fmla="*/ 1825945 h 6858000"/>
              <a:gd name="connsiteX573" fmla="*/ 1423821 w 7472601"/>
              <a:gd name="connsiteY573" fmla="*/ 1351958 h 6858000"/>
              <a:gd name="connsiteX574" fmla="*/ 1431890 w 7472601"/>
              <a:gd name="connsiteY574" fmla="*/ 1306475 h 6858000"/>
              <a:gd name="connsiteX575" fmla="*/ 1507597 w 7472601"/>
              <a:gd name="connsiteY575" fmla="*/ 1446132 h 6858000"/>
              <a:gd name="connsiteX576" fmla="*/ 1674586 w 7472601"/>
              <a:gd name="connsiteY576" fmla="*/ 1813832 h 6858000"/>
              <a:gd name="connsiteX577" fmla="*/ 1815950 w 7472601"/>
              <a:gd name="connsiteY577" fmla="*/ 2128564 h 6858000"/>
              <a:gd name="connsiteX578" fmla="*/ 1984242 w 7472601"/>
              <a:gd name="connsiteY578" fmla="*/ 2430829 h 6858000"/>
              <a:gd name="connsiteX579" fmla="*/ 2014023 w 7472601"/>
              <a:gd name="connsiteY579" fmla="*/ 2450995 h 6858000"/>
              <a:gd name="connsiteX580" fmla="*/ 1747337 w 7472601"/>
              <a:gd name="connsiteY580" fmla="*/ 1855264 h 6858000"/>
              <a:gd name="connsiteX581" fmla="*/ 1533749 w 7472601"/>
              <a:gd name="connsiteY581" fmla="*/ 1478656 h 6858000"/>
              <a:gd name="connsiteX582" fmla="*/ 1431890 w 7472601"/>
              <a:gd name="connsiteY582" fmla="*/ 1306475 h 6858000"/>
              <a:gd name="connsiteX583" fmla="*/ 5052692 w 7472601"/>
              <a:gd name="connsiteY583" fmla="*/ 1292994 h 6858000"/>
              <a:gd name="connsiteX584" fmla="*/ 5200661 w 7472601"/>
              <a:gd name="connsiteY584" fmla="*/ 1635186 h 6858000"/>
              <a:gd name="connsiteX585" fmla="*/ 5297138 w 7472601"/>
              <a:gd name="connsiteY585" fmla="*/ 1906351 h 6858000"/>
              <a:gd name="connsiteX586" fmla="*/ 5052692 w 7472601"/>
              <a:gd name="connsiteY586" fmla="*/ 1292994 h 6858000"/>
              <a:gd name="connsiteX587" fmla="*/ 5009948 w 7472601"/>
              <a:gd name="connsiteY587" fmla="*/ 1273619 h 6858000"/>
              <a:gd name="connsiteX588" fmla="*/ 5121777 w 7472601"/>
              <a:gd name="connsiteY588" fmla="*/ 1654213 h 6858000"/>
              <a:gd name="connsiteX589" fmla="*/ 5293545 w 7472601"/>
              <a:gd name="connsiteY589" fmla="*/ 2072247 h 6858000"/>
              <a:gd name="connsiteX590" fmla="*/ 5294042 w 7472601"/>
              <a:gd name="connsiteY590" fmla="*/ 2065019 h 6858000"/>
              <a:gd name="connsiteX591" fmla="*/ 5171936 w 7472601"/>
              <a:gd name="connsiteY591" fmla="*/ 1647613 h 6858000"/>
              <a:gd name="connsiteX592" fmla="*/ 5009948 w 7472601"/>
              <a:gd name="connsiteY592" fmla="*/ 1273619 h 6858000"/>
              <a:gd name="connsiteX593" fmla="*/ 655236 w 7472601"/>
              <a:gd name="connsiteY593" fmla="*/ 1268632 h 6858000"/>
              <a:gd name="connsiteX594" fmla="*/ 839521 w 7472601"/>
              <a:gd name="connsiteY594" fmla="*/ 1685315 h 6858000"/>
              <a:gd name="connsiteX595" fmla="*/ 1109416 w 7472601"/>
              <a:gd name="connsiteY595" fmla="*/ 2061663 h 6858000"/>
              <a:gd name="connsiteX596" fmla="*/ 1298300 w 7472601"/>
              <a:gd name="connsiteY596" fmla="*/ 2247742 h 6858000"/>
              <a:gd name="connsiteX597" fmla="*/ 1125871 w 7472601"/>
              <a:gd name="connsiteY597" fmla="*/ 1989513 h 6858000"/>
              <a:gd name="connsiteX598" fmla="*/ 981574 w 7472601"/>
              <a:gd name="connsiteY598" fmla="*/ 1783157 h 6858000"/>
              <a:gd name="connsiteX599" fmla="*/ 922198 w 7472601"/>
              <a:gd name="connsiteY599" fmla="*/ 1677437 h 6858000"/>
              <a:gd name="connsiteX600" fmla="*/ 869293 w 7472601"/>
              <a:gd name="connsiteY600" fmla="*/ 1583214 h 6858000"/>
              <a:gd name="connsiteX601" fmla="*/ 751431 w 7472601"/>
              <a:gd name="connsiteY601" fmla="*/ 1405731 h 6858000"/>
              <a:gd name="connsiteX602" fmla="*/ 655236 w 7472601"/>
              <a:gd name="connsiteY602" fmla="*/ 1268632 h 6858000"/>
              <a:gd name="connsiteX603" fmla="*/ 6516292 w 7472601"/>
              <a:gd name="connsiteY603" fmla="*/ 1263064 h 6858000"/>
              <a:gd name="connsiteX604" fmla="*/ 5736320 w 7472601"/>
              <a:gd name="connsiteY604" fmla="*/ 1501803 h 6858000"/>
              <a:gd name="connsiteX605" fmla="*/ 6516292 w 7472601"/>
              <a:gd name="connsiteY605" fmla="*/ 1263064 h 6858000"/>
              <a:gd name="connsiteX606" fmla="*/ 291466 w 7472601"/>
              <a:gd name="connsiteY606" fmla="*/ 1250369 h 6858000"/>
              <a:gd name="connsiteX607" fmla="*/ 323180 w 7472601"/>
              <a:gd name="connsiteY607" fmla="*/ 1435283 h 6858000"/>
              <a:gd name="connsiteX608" fmla="*/ 349381 w 7472601"/>
              <a:gd name="connsiteY608" fmla="*/ 1875041 h 6858000"/>
              <a:gd name="connsiteX609" fmla="*/ 374363 w 7472601"/>
              <a:gd name="connsiteY609" fmla="*/ 1506494 h 6858000"/>
              <a:gd name="connsiteX610" fmla="*/ 302168 w 7472601"/>
              <a:gd name="connsiteY610" fmla="*/ 1274495 h 6858000"/>
              <a:gd name="connsiteX611" fmla="*/ 291466 w 7472601"/>
              <a:gd name="connsiteY611" fmla="*/ 1250369 h 6858000"/>
              <a:gd name="connsiteX612" fmla="*/ 678222 w 7472601"/>
              <a:gd name="connsiteY612" fmla="*/ 1248670 h 6858000"/>
              <a:gd name="connsiteX613" fmla="*/ 775536 w 7472601"/>
              <a:gd name="connsiteY613" fmla="*/ 1388015 h 6858000"/>
              <a:gd name="connsiteX614" fmla="*/ 894529 w 7472601"/>
              <a:gd name="connsiteY614" fmla="*/ 1567739 h 6858000"/>
              <a:gd name="connsiteX615" fmla="*/ 948000 w 7472601"/>
              <a:gd name="connsiteY615" fmla="*/ 1663088 h 6858000"/>
              <a:gd name="connsiteX616" fmla="*/ 1006812 w 7472601"/>
              <a:gd name="connsiteY616" fmla="*/ 1767683 h 6858000"/>
              <a:gd name="connsiteX617" fmla="*/ 1149133 w 7472601"/>
              <a:gd name="connsiteY617" fmla="*/ 1971513 h 6858000"/>
              <a:gd name="connsiteX618" fmla="*/ 1333952 w 7472601"/>
              <a:gd name="connsiteY618" fmla="*/ 2251620 h 6858000"/>
              <a:gd name="connsiteX619" fmla="*/ 1337329 w 7472601"/>
              <a:gd name="connsiteY619" fmla="*/ 2258350 h 6858000"/>
              <a:gd name="connsiteX620" fmla="*/ 1014726 w 7472601"/>
              <a:gd name="connsiteY620" fmla="*/ 1615556 h 6858000"/>
              <a:gd name="connsiteX621" fmla="*/ 678222 w 7472601"/>
              <a:gd name="connsiteY621" fmla="*/ 1248670 h 6858000"/>
              <a:gd name="connsiteX622" fmla="*/ 6691602 w 7472601"/>
              <a:gd name="connsiteY622" fmla="*/ 1140573 h 6858000"/>
              <a:gd name="connsiteX623" fmla="*/ 6571100 w 7472601"/>
              <a:gd name="connsiteY623" fmla="*/ 1183662 h 6858000"/>
              <a:gd name="connsiteX624" fmla="*/ 6241687 w 7472601"/>
              <a:gd name="connsiteY624" fmla="*/ 1257600 h 6858000"/>
              <a:gd name="connsiteX625" fmla="*/ 5693009 w 7472601"/>
              <a:gd name="connsiteY625" fmla="*/ 1478256 h 6858000"/>
              <a:gd name="connsiteX626" fmla="*/ 6548420 w 7472601"/>
              <a:gd name="connsiteY626" fmla="*/ 1214599 h 6858000"/>
              <a:gd name="connsiteX627" fmla="*/ 6605473 w 7472601"/>
              <a:gd name="connsiteY627" fmla="*/ 1184686 h 6858000"/>
              <a:gd name="connsiteX628" fmla="*/ 6691602 w 7472601"/>
              <a:gd name="connsiteY628" fmla="*/ 1140573 h 6858000"/>
              <a:gd name="connsiteX629" fmla="*/ 4002475 w 7472601"/>
              <a:gd name="connsiteY629" fmla="*/ 1037802 h 6858000"/>
              <a:gd name="connsiteX630" fmla="*/ 4000324 w 7472601"/>
              <a:gd name="connsiteY630" fmla="*/ 1039362 h 6858000"/>
              <a:gd name="connsiteX631" fmla="*/ 4002862 w 7472601"/>
              <a:gd name="connsiteY631" fmla="*/ 1042866 h 6858000"/>
              <a:gd name="connsiteX632" fmla="*/ 4002475 w 7472601"/>
              <a:gd name="connsiteY632" fmla="*/ 1037802 h 6858000"/>
              <a:gd name="connsiteX633" fmla="*/ 506322 w 7472601"/>
              <a:gd name="connsiteY633" fmla="*/ 1020997 h 6858000"/>
              <a:gd name="connsiteX634" fmla="*/ 533068 w 7472601"/>
              <a:gd name="connsiteY634" fmla="*/ 1029409 h 6858000"/>
              <a:gd name="connsiteX635" fmla="*/ 1232525 w 7472601"/>
              <a:gd name="connsiteY635" fmla="*/ 1804675 h 6858000"/>
              <a:gd name="connsiteX636" fmla="*/ 1388858 w 7472601"/>
              <a:gd name="connsiteY636" fmla="*/ 2368011 h 6858000"/>
              <a:gd name="connsiteX637" fmla="*/ 1384098 w 7472601"/>
              <a:gd name="connsiteY637" fmla="*/ 2378125 h 6858000"/>
              <a:gd name="connsiteX638" fmla="*/ 1425393 w 7472601"/>
              <a:gd name="connsiteY638" fmla="*/ 2589124 h 6858000"/>
              <a:gd name="connsiteX639" fmla="*/ 1424001 w 7472601"/>
              <a:gd name="connsiteY639" fmla="*/ 2597541 h 6858000"/>
              <a:gd name="connsiteX640" fmla="*/ 2152729 w 7472601"/>
              <a:gd name="connsiteY640" fmla="*/ 2864487 h 6858000"/>
              <a:gd name="connsiteX641" fmla="*/ 2020609 w 7472601"/>
              <a:gd name="connsiteY641" fmla="*/ 2539671 h 6858000"/>
              <a:gd name="connsiteX642" fmla="*/ 2018920 w 7472601"/>
              <a:gd name="connsiteY642" fmla="*/ 2536309 h 6858000"/>
              <a:gd name="connsiteX643" fmla="*/ 1342441 w 7472601"/>
              <a:gd name="connsiteY643" fmla="*/ 1173017 h 6858000"/>
              <a:gd name="connsiteX644" fmla="*/ 1367925 w 7472601"/>
              <a:gd name="connsiteY644" fmla="*/ 1135648 h 6858000"/>
              <a:gd name="connsiteX645" fmla="*/ 1771401 w 7472601"/>
              <a:gd name="connsiteY645" fmla="*/ 1806673 h 6858000"/>
              <a:gd name="connsiteX646" fmla="*/ 1972385 w 7472601"/>
              <a:gd name="connsiteY646" fmla="*/ 2198735 h 6858000"/>
              <a:gd name="connsiteX647" fmla="*/ 2040892 w 7472601"/>
              <a:gd name="connsiteY647" fmla="*/ 2405205 h 6858000"/>
              <a:gd name="connsiteX648" fmla="*/ 2131689 w 7472601"/>
              <a:gd name="connsiteY648" fmla="*/ 1936926 h 6858000"/>
              <a:gd name="connsiteX649" fmla="*/ 2454820 w 7472601"/>
              <a:gd name="connsiteY649" fmla="*/ 1248808 h 6858000"/>
              <a:gd name="connsiteX650" fmla="*/ 2492512 w 7472601"/>
              <a:gd name="connsiteY650" fmla="*/ 1302920 h 6858000"/>
              <a:gd name="connsiteX651" fmla="*/ 2081216 w 7472601"/>
              <a:gd name="connsiteY651" fmla="*/ 2527513 h 6858000"/>
              <a:gd name="connsiteX652" fmla="*/ 2081211 w 7472601"/>
              <a:gd name="connsiteY652" fmla="*/ 2528916 h 6858000"/>
              <a:gd name="connsiteX653" fmla="*/ 2199067 w 7472601"/>
              <a:gd name="connsiteY653" fmla="*/ 2884061 h 6858000"/>
              <a:gd name="connsiteX654" fmla="*/ 3192586 w 7472601"/>
              <a:gd name="connsiteY654" fmla="*/ 3411496 h 6858000"/>
              <a:gd name="connsiteX655" fmla="*/ 3182620 w 7472601"/>
              <a:gd name="connsiteY655" fmla="*/ 3483279 h 6858000"/>
              <a:gd name="connsiteX656" fmla="*/ 2435119 w 7472601"/>
              <a:gd name="connsiteY656" fmla="*/ 3080173 h 6858000"/>
              <a:gd name="connsiteX657" fmla="*/ 2410152 w 7472601"/>
              <a:gd name="connsiteY657" fmla="*/ 3063751 h 6858000"/>
              <a:gd name="connsiteX658" fmla="*/ 2408099 w 7472601"/>
              <a:gd name="connsiteY658" fmla="*/ 3064403 h 6858000"/>
              <a:gd name="connsiteX659" fmla="*/ 2407218 w 7472601"/>
              <a:gd name="connsiteY659" fmla="*/ 3070324 h 6858000"/>
              <a:gd name="connsiteX660" fmla="*/ 2380138 w 7472601"/>
              <a:gd name="connsiteY660" fmla="*/ 3099341 h 6858000"/>
              <a:gd name="connsiteX661" fmla="*/ 1765923 w 7472601"/>
              <a:gd name="connsiteY661" fmla="*/ 3581043 h 6858000"/>
              <a:gd name="connsiteX662" fmla="*/ 1702258 w 7472601"/>
              <a:gd name="connsiteY662" fmla="*/ 3612286 h 6858000"/>
              <a:gd name="connsiteX663" fmla="*/ 1538370 w 7472601"/>
              <a:gd name="connsiteY663" fmla="*/ 3811804 h 6858000"/>
              <a:gd name="connsiteX664" fmla="*/ 542867 w 7472601"/>
              <a:gd name="connsiteY664" fmla="*/ 4944092 h 6858000"/>
              <a:gd name="connsiteX665" fmla="*/ 515800 w 7472601"/>
              <a:gd name="connsiteY665" fmla="*/ 4862180 h 6858000"/>
              <a:gd name="connsiteX666" fmla="*/ 909145 w 7472601"/>
              <a:gd name="connsiteY666" fmla="*/ 4199225 h 6858000"/>
              <a:gd name="connsiteX667" fmla="*/ 1214067 w 7472601"/>
              <a:gd name="connsiteY667" fmla="*/ 3908561 h 6858000"/>
              <a:gd name="connsiteX668" fmla="*/ 640967 w 7472601"/>
              <a:gd name="connsiteY668" fmla="*/ 4105601 h 6858000"/>
              <a:gd name="connsiteX669" fmla="*/ 112563 w 7472601"/>
              <a:gd name="connsiteY669" fmla="*/ 4396952 h 6858000"/>
              <a:gd name="connsiteX670" fmla="*/ 0 w 7472601"/>
              <a:gd name="connsiteY670" fmla="*/ 4466006 h 6858000"/>
              <a:gd name="connsiteX671" fmla="*/ 0 w 7472601"/>
              <a:gd name="connsiteY671" fmla="*/ 4233763 h 6858000"/>
              <a:gd name="connsiteX672" fmla="*/ 36881 w 7472601"/>
              <a:gd name="connsiteY672" fmla="*/ 4200118 h 6858000"/>
              <a:gd name="connsiteX673" fmla="*/ 910534 w 7472601"/>
              <a:gd name="connsiteY673" fmla="*/ 3629753 h 6858000"/>
              <a:gd name="connsiteX674" fmla="*/ 1578717 w 7472601"/>
              <a:gd name="connsiteY674" fmla="*/ 3575982 h 6858000"/>
              <a:gd name="connsiteX675" fmla="*/ 2338780 w 7472601"/>
              <a:gd name="connsiteY675" fmla="*/ 3033725 h 6858000"/>
              <a:gd name="connsiteX676" fmla="*/ 1807991 w 7472601"/>
              <a:gd name="connsiteY676" fmla="*/ 2807184 h 6858000"/>
              <a:gd name="connsiteX677" fmla="*/ 1416358 w 7472601"/>
              <a:gd name="connsiteY677" fmla="*/ 3112571 h 6858000"/>
              <a:gd name="connsiteX678" fmla="*/ 939066 w 7472601"/>
              <a:gd name="connsiteY678" fmla="*/ 3378798 h 6858000"/>
              <a:gd name="connsiteX679" fmla="*/ 115099 w 7472601"/>
              <a:gd name="connsiteY679" fmla="*/ 3607650 h 6858000"/>
              <a:gd name="connsiteX680" fmla="*/ 97284 w 7472601"/>
              <a:gd name="connsiteY680" fmla="*/ 3520393 h 6858000"/>
              <a:gd name="connsiteX681" fmla="*/ 922050 w 7472601"/>
              <a:gd name="connsiteY681" fmla="*/ 3074867 h 6858000"/>
              <a:gd name="connsiteX682" fmla="*/ 1405265 w 7472601"/>
              <a:gd name="connsiteY682" fmla="*/ 3016319 h 6858000"/>
              <a:gd name="connsiteX683" fmla="*/ 1407512 w 7472601"/>
              <a:gd name="connsiteY683" fmla="*/ 3018001 h 6858000"/>
              <a:gd name="connsiteX684" fmla="*/ 1726266 w 7472601"/>
              <a:gd name="connsiteY684" fmla="*/ 2777274 h 6858000"/>
              <a:gd name="connsiteX685" fmla="*/ 625390 w 7472601"/>
              <a:gd name="connsiteY685" fmla="*/ 2514541 h 6858000"/>
              <a:gd name="connsiteX686" fmla="*/ 619799 w 7472601"/>
              <a:gd name="connsiteY686" fmla="*/ 2527180 h 6858000"/>
              <a:gd name="connsiteX687" fmla="*/ 310030 w 7472601"/>
              <a:gd name="connsiteY687" fmla="*/ 2771818 h 6858000"/>
              <a:gd name="connsiteX688" fmla="*/ 173877 w 7472601"/>
              <a:gd name="connsiteY688" fmla="*/ 2937056 h 6858000"/>
              <a:gd name="connsiteX689" fmla="*/ 77889 w 7472601"/>
              <a:gd name="connsiteY689" fmla="*/ 3138440 h 6858000"/>
              <a:gd name="connsiteX690" fmla="*/ 0 w 7472601"/>
              <a:gd name="connsiteY690" fmla="*/ 3271395 h 6858000"/>
              <a:gd name="connsiteX691" fmla="*/ 0 w 7472601"/>
              <a:gd name="connsiteY691" fmla="*/ 3153002 h 6858000"/>
              <a:gd name="connsiteX692" fmla="*/ 2386 w 7472601"/>
              <a:gd name="connsiteY692" fmla="*/ 3149203 h 6858000"/>
              <a:gd name="connsiteX693" fmla="*/ 89753 w 7472601"/>
              <a:gd name="connsiteY693" fmla="*/ 2987702 h 6858000"/>
              <a:gd name="connsiteX694" fmla="*/ 76869 w 7472601"/>
              <a:gd name="connsiteY694" fmla="*/ 3005404 h 6858000"/>
              <a:gd name="connsiteX695" fmla="*/ 32049 w 7472601"/>
              <a:gd name="connsiteY695" fmla="*/ 3065814 h 6858000"/>
              <a:gd name="connsiteX696" fmla="*/ 0 w 7472601"/>
              <a:gd name="connsiteY696" fmla="*/ 3108744 h 6858000"/>
              <a:gd name="connsiteX697" fmla="*/ 0 w 7472601"/>
              <a:gd name="connsiteY697" fmla="*/ 3058059 h 6858000"/>
              <a:gd name="connsiteX698" fmla="*/ 7610 w 7472601"/>
              <a:gd name="connsiteY698" fmla="*/ 3047889 h 6858000"/>
              <a:gd name="connsiteX699" fmla="*/ 52419 w 7472601"/>
              <a:gd name="connsiteY699" fmla="*/ 2987479 h 6858000"/>
              <a:gd name="connsiteX700" fmla="*/ 59142 w 7472601"/>
              <a:gd name="connsiteY700" fmla="*/ 2978488 h 6858000"/>
              <a:gd name="connsiteX701" fmla="*/ 0 w 7472601"/>
              <a:gd name="connsiteY701" fmla="*/ 3015334 h 6858000"/>
              <a:gd name="connsiteX702" fmla="*/ 0 w 7472601"/>
              <a:gd name="connsiteY702" fmla="*/ 2914286 h 6858000"/>
              <a:gd name="connsiteX703" fmla="*/ 36383 w 7472601"/>
              <a:gd name="connsiteY703" fmla="*/ 2901128 h 6858000"/>
              <a:gd name="connsiteX704" fmla="*/ 156329 w 7472601"/>
              <a:gd name="connsiteY704" fmla="*/ 2840533 h 6858000"/>
              <a:gd name="connsiteX705" fmla="*/ 358355 w 7472601"/>
              <a:gd name="connsiteY705" fmla="*/ 2620471 h 6858000"/>
              <a:gd name="connsiteX706" fmla="*/ 510577 w 7472601"/>
              <a:gd name="connsiteY706" fmla="*/ 2501244 h 6858000"/>
              <a:gd name="connsiteX707" fmla="*/ 211967 w 7472601"/>
              <a:gd name="connsiteY707" fmla="*/ 2479171 h 6858000"/>
              <a:gd name="connsiteX708" fmla="*/ 0 w 7472601"/>
              <a:gd name="connsiteY708" fmla="*/ 2476398 h 6858000"/>
              <a:gd name="connsiteX709" fmla="*/ 0 w 7472601"/>
              <a:gd name="connsiteY709" fmla="*/ 2389189 h 6858000"/>
              <a:gd name="connsiteX710" fmla="*/ 103062 w 7472601"/>
              <a:gd name="connsiteY710" fmla="*/ 2389518 h 6858000"/>
              <a:gd name="connsiteX711" fmla="*/ 510734 w 7472601"/>
              <a:gd name="connsiteY711" fmla="*/ 2416201 h 6858000"/>
              <a:gd name="connsiteX712" fmla="*/ 279257 w 7472601"/>
              <a:gd name="connsiteY712" fmla="*/ 2092102 h 6858000"/>
              <a:gd name="connsiteX713" fmla="*/ 65265 w 7472601"/>
              <a:gd name="connsiteY713" fmla="*/ 2006049 h 6858000"/>
              <a:gd name="connsiteX714" fmla="*/ 0 w 7472601"/>
              <a:gd name="connsiteY714" fmla="*/ 1982532 h 6858000"/>
              <a:gd name="connsiteX715" fmla="*/ 0 w 7472601"/>
              <a:gd name="connsiteY715" fmla="*/ 1912789 h 6858000"/>
              <a:gd name="connsiteX716" fmla="*/ 97460 w 7472601"/>
              <a:gd name="connsiteY716" fmla="*/ 1953725 h 6858000"/>
              <a:gd name="connsiteX717" fmla="*/ 221272 w 7472601"/>
              <a:gd name="connsiteY717" fmla="*/ 1980766 h 6858000"/>
              <a:gd name="connsiteX718" fmla="*/ 116765 w 7472601"/>
              <a:gd name="connsiteY718" fmla="*/ 1911033 h 6858000"/>
              <a:gd name="connsiteX719" fmla="*/ 16405 w 7472601"/>
              <a:gd name="connsiteY719" fmla="*/ 1803412 h 6858000"/>
              <a:gd name="connsiteX720" fmla="*/ 0 w 7472601"/>
              <a:gd name="connsiteY720" fmla="*/ 1784777 h 6858000"/>
              <a:gd name="connsiteX721" fmla="*/ 0 w 7472601"/>
              <a:gd name="connsiteY721" fmla="*/ 1740082 h 6858000"/>
              <a:gd name="connsiteX722" fmla="*/ 39394 w 7472601"/>
              <a:gd name="connsiteY722" fmla="*/ 1784856 h 6858000"/>
              <a:gd name="connsiteX723" fmla="*/ 135813 w 7472601"/>
              <a:gd name="connsiteY723" fmla="*/ 1888838 h 6858000"/>
              <a:gd name="connsiteX724" fmla="*/ 242575 w 7472601"/>
              <a:gd name="connsiteY724" fmla="*/ 1958841 h 6858000"/>
              <a:gd name="connsiteX725" fmla="*/ 82197 w 7472601"/>
              <a:gd name="connsiteY725" fmla="*/ 1754826 h 6858000"/>
              <a:gd name="connsiteX726" fmla="*/ 0 w 7472601"/>
              <a:gd name="connsiteY726" fmla="*/ 1679650 h 6858000"/>
              <a:gd name="connsiteX727" fmla="*/ 0 w 7472601"/>
              <a:gd name="connsiteY727" fmla="*/ 1602463 h 6858000"/>
              <a:gd name="connsiteX728" fmla="*/ 84689 w 7472601"/>
              <a:gd name="connsiteY728" fmla="*/ 1677442 h 6858000"/>
              <a:gd name="connsiteX729" fmla="*/ 298437 w 7472601"/>
              <a:gd name="connsiteY729" fmla="*/ 1968019 h 6858000"/>
              <a:gd name="connsiteX730" fmla="*/ 227269 w 7472601"/>
              <a:gd name="connsiteY730" fmla="*/ 1114064 h 6858000"/>
              <a:gd name="connsiteX731" fmla="*/ 248003 w 7472601"/>
              <a:gd name="connsiteY731" fmla="*/ 1089613 h 6858000"/>
              <a:gd name="connsiteX732" fmla="*/ 427020 w 7472601"/>
              <a:gd name="connsiteY732" fmla="*/ 1619803 h 6858000"/>
              <a:gd name="connsiteX733" fmla="*/ 340345 w 7472601"/>
              <a:gd name="connsiteY733" fmla="*/ 2027739 h 6858000"/>
              <a:gd name="connsiteX734" fmla="*/ 360865 w 7472601"/>
              <a:gd name="connsiteY734" fmla="*/ 2044827 h 6858000"/>
              <a:gd name="connsiteX735" fmla="*/ 560414 w 7472601"/>
              <a:gd name="connsiteY735" fmla="*/ 2421457 h 6858000"/>
              <a:gd name="connsiteX736" fmla="*/ 1359703 w 7472601"/>
              <a:gd name="connsiteY736" fmla="*/ 2578554 h 6858000"/>
              <a:gd name="connsiteX737" fmla="*/ 1359422 w 7472601"/>
              <a:gd name="connsiteY737" fmla="*/ 2577994 h 6858000"/>
              <a:gd name="connsiteX738" fmla="*/ 828701 w 7472601"/>
              <a:gd name="connsiteY738" fmla="*/ 1839520 h 6858000"/>
              <a:gd name="connsiteX739" fmla="*/ 494427 w 7472601"/>
              <a:gd name="connsiteY739" fmla="*/ 1092333 h 6858000"/>
              <a:gd name="connsiteX740" fmla="*/ 506322 w 7472601"/>
              <a:gd name="connsiteY740" fmla="*/ 1020997 h 6858000"/>
              <a:gd name="connsiteX741" fmla="*/ 4570198 w 7472601"/>
              <a:gd name="connsiteY741" fmla="*/ 978081 h 6858000"/>
              <a:gd name="connsiteX742" fmla="*/ 4523691 w 7472601"/>
              <a:gd name="connsiteY742" fmla="*/ 1127776 h 6858000"/>
              <a:gd name="connsiteX743" fmla="*/ 4509875 w 7472601"/>
              <a:gd name="connsiteY743" fmla="*/ 1167552 h 6858000"/>
              <a:gd name="connsiteX744" fmla="*/ 4478168 w 7472601"/>
              <a:gd name="connsiteY744" fmla="*/ 1260735 h 6858000"/>
              <a:gd name="connsiteX745" fmla="*/ 4409309 w 7472601"/>
              <a:gd name="connsiteY745" fmla="*/ 1666996 h 6858000"/>
              <a:gd name="connsiteX746" fmla="*/ 4370031 w 7472601"/>
              <a:gd name="connsiteY746" fmla="*/ 1955666 h 6858000"/>
              <a:gd name="connsiteX747" fmla="*/ 4570198 w 7472601"/>
              <a:gd name="connsiteY747" fmla="*/ 978081 h 6858000"/>
              <a:gd name="connsiteX748" fmla="*/ 4557898 w 7472601"/>
              <a:gd name="connsiteY748" fmla="*/ 900011 h 6858000"/>
              <a:gd name="connsiteX749" fmla="*/ 4344840 w 7472601"/>
              <a:gd name="connsiteY749" fmla="*/ 1922038 h 6858000"/>
              <a:gd name="connsiteX750" fmla="*/ 4378710 w 7472601"/>
              <a:gd name="connsiteY750" fmla="*/ 1665516 h 6858000"/>
              <a:gd name="connsiteX751" fmla="*/ 4448798 w 7472601"/>
              <a:gd name="connsiteY751" fmla="*/ 1253024 h 6858000"/>
              <a:gd name="connsiteX752" fmla="*/ 4480315 w 7472601"/>
              <a:gd name="connsiteY752" fmla="*/ 1158454 h 6858000"/>
              <a:gd name="connsiteX753" fmla="*/ 4494133 w 7472601"/>
              <a:gd name="connsiteY753" fmla="*/ 1118676 h 6858000"/>
              <a:gd name="connsiteX754" fmla="*/ 4557898 w 7472601"/>
              <a:gd name="connsiteY754" fmla="*/ 900011 h 6858000"/>
              <a:gd name="connsiteX755" fmla="*/ 5870151 w 7472601"/>
              <a:gd name="connsiteY755" fmla="*/ 898890 h 6858000"/>
              <a:gd name="connsiteX756" fmla="*/ 5861335 w 7472601"/>
              <a:gd name="connsiteY756" fmla="*/ 899177 h 6858000"/>
              <a:gd name="connsiteX757" fmla="*/ 5843702 w 7472601"/>
              <a:gd name="connsiteY757" fmla="*/ 899748 h 6858000"/>
              <a:gd name="connsiteX758" fmla="*/ 5651107 w 7472601"/>
              <a:gd name="connsiteY758" fmla="*/ 920306 h 6858000"/>
              <a:gd name="connsiteX759" fmla="*/ 5459407 w 7472601"/>
              <a:gd name="connsiteY759" fmla="*/ 940975 h 6858000"/>
              <a:gd name="connsiteX760" fmla="*/ 5374846 w 7472601"/>
              <a:gd name="connsiteY760" fmla="*/ 941988 h 6858000"/>
              <a:gd name="connsiteX761" fmla="*/ 5256105 w 7472601"/>
              <a:gd name="connsiteY761" fmla="*/ 945632 h 6858000"/>
              <a:gd name="connsiteX762" fmla="*/ 5107071 w 7472601"/>
              <a:gd name="connsiteY762" fmla="*/ 969720 h 6858000"/>
              <a:gd name="connsiteX763" fmla="*/ 4998681 w 7472601"/>
              <a:gd name="connsiteY763" fmla="*/ 988771 h 6858000"/>
              <a:gd name="connsiteX764" fmla="*/ 5870151 w 7472601"/>
              <a:gd name="connsiteY764" fmla="*/ 898890 h 6858000"/>
              <a:gd name="connsiteX765" fmla="*/ 5504425 w 7472601"/>
              <a:gd name="connsiteY765" fmla="*/ 848067 h 6858000"/>
              <a:gd name="connsiteX766" fmla="*/ 4968849 w 7472601"/>
              <a:gd name="connsiteY766" fmla="*/ 962318 h 6858000"/>
              <a:gd name="connsiteX767" fmla="*/ 5104039 w 7472601"/>
              <a:gd name="connsiteY767" fmla="*/ 940634 h 6858000"/>
              <a:gd name="connsiteX768" fmla="*/ 5256311 w 7472601"/>
              <a:gd name="connsiteY768" fmla="*/ 916490 h 6858000"/>
              <a:gd name="connsiteX769" fmla="*/ 5377381 w 7472601"/>
              <a:gd name="connsiteY769" fmla="*/ 912671 h 6858000"/>
              <a:gd name="connsiteX770" fmla="*/ 5460148 w 7472601"/>
              <a:gd name="connsiteY770" fmla="*/ 911442 h 6858000"/>
              <a:gd name="connsiteX771" fmla="*/ 5648971 w 7472601"/>
              <a:gd name="connsiteY771" fmla="*/ 891331 h 6858000"/>
              <a:gd name="connsiteX772" fmla="*/ 5844807 w 7472601"/>
              <a:gd name="connsiteY772" fmla="*/ 870718 h 6858000"/>
              <a:gd name="connsiteX773" fmla="*/ 5862975 w 7472601"/>
              <a:gd name="connsiteY773" fmla="*/ 869756 h 6858000"/>
              <a:gd name="connsiteX774" fmla="*/ 5920887 w 7472601"/>
              <a:gd name="connsiteY774" fmla="*/ 865929 h 6858000"/>
              <a:gd name="connsiteX775" fmla="*/ 5504425 w 7472601"/>
              <a:gd name="connsiteY775" fmla="*/ 848067 h 6858000"/>
              <a:gd name="connsiteX776" fmla="*/ 3607114 w 7472601"/>
              <a:gd name="connsiteY776" fmla="*/ 467441 h 6858000"/>
              <a:gd name="connsiteX777" fmla="*/ 3296242 w 7472601"/>
              <a:gd name="connsiteY777" fmla="*/ 807991 h 6858000"/>
              <a:gd name="connsiteX778" fmla="*/ 3174674 w 7472601"/>
              <a:gd name="connsiteY778" fmla="*/ 919759 h 6858000"/>
              <a:gd name="connsiteX779" fmla="*/ 3042978 w 7472601"/>
              <a:gd name="connsiteY779" fmla="*/ 1054894 h 6858000"/>
              <a:gd name="connsiteX780" fmla="*/ 2968914 w 7472601"/>
              <a:gd name="connsiteY780" fmla="*/ 1133756 h 6858000"/>
              <a:gd name="connsiteX781" fmla="*/ 3103823 w 7472601"/>
              <a:gd name="connsiteY781" fmla="*/ 1026814 h 6858000"/>
              <a:gd name="connsiteX782" fmla="*/ 3607114 w 7472601"/>
              <a:gd name="connsiteY782" fmla="*/ 467441 h 6858000"/>
              <a:gd name="connsiteX783" fmla="*/ 3744487 w 7472601"/>
              <a:gd name="connsiteY783" fmla="*/ 383136 h 6858000"/>
              <a:gd name="connsiteX784" fmla="*/ 3970213 w 7472601"/>
              <a:gd name="connsiteY784" fmla="*/ 995559 h 6858000"/>
              <a:gd name="connsiteX785" fmla="*/ 3744487 w 7472601"/>
              <a:gd name="connsiteY785" fmla="*/ 383136 h 6858000"/>
              <a:gd name="connsiteX786" fmla="*/ 3624562 w 7472601"/>
              <a:gd name="connsiteY786" fmla="*/ 367041 h 6858000"/>
              <a:gd name="connsiteX787" fmla="*/ 3489712 w 7472601"/>
              <a:gd name="connsiteY787" fmla="*/ 485386 h 6858000"/>
              <a:gd name="connsiteX788" fmla="*/ 3182994 w 7472601"/>
              <a:gd name="connsiteY788" fmla="*/ 828265 h 6858000"/>
              <a:gd name="connsiteX789" fmla="*/ 2892114 w 7472601"/>
              <a:gd name="connsiteY789" fmla="*/ 1172635 h 6858000"/>
              <a:gd name="connsiteX790" fmla="*/ 3021459 w 7472601"/>
              <a:gd name="connsiteY790" fmla="*/ 1035385 h 6858000"/>
              <a:gd name="connsiteX791" fmla="*/ 3153873 w 7472601"/>
              <a:gd name="connsiteY791" fmla="*/ 898971 h 6858000"/>
              <a:gd name="connsiteX792" fmla="*/ 3276511 w 7472601"/>
              <a:gd name="connsiteY792" fmla="*/ 786423 h 6858000"/>
              <a:gd name="connsiteX793" fmla="*/ 3584154 w 7472601"/>
              <a:gd name="connsiteY793" fmla="*/ 448218 h 6858000"/>
              <a:gd name="connsiteX794" fmla="*/ 3624562 w 7472601"/>
              <a:gd name="connsiteY794" fmla="*/ 367041 h 6858000"/>
              <a:gd name="connsiteX795" fmla="*/ 3766672 w 7472601"/>
              <a:gd name="connsiteY795" fmla="*/ 359429 h 6858000"/>
              <a:gd name="connsiteX796" fmla="*/ 3996338 w 7472601"/>
              <a:gd name="connsiteY796" fmla="*/ 968237 h 6858000"/>
              <a:gd name="connsiteX797" fmla="*/ 3766672 w 7472601"/>
              <a:gd name="connsiteY797" fmla="*/ 359429 h 6858000"/>
              <a:gd name="connsiteX798" fmla="*/ 5805386 w 7472601"/>
              <a:gd name="connsiteY798" fmla="*/ 239240 h 6858000"/>
              <a:gd name="connsiteX799" fmla="*/ 5736947 w 7472601"/>
              <a:gd name="connsiteY799" fmla="*/ 261367 h 6858000"/>
              <a:gd name="connsiteX800" fmla="*/ 5427012 w 7472601"/>
              <a:gd name="connsiteY800" fmla="*/ 311272 h 6858000"/>
              <a:gd name="connsiteX801" fmla="*/ 5147818 w 7472601"/>
              <a:gd name="connsiteY801" fmla="*/ 322112 h 6858000"/>
              <a:gd name="connsiteX802" fmla="*/ 5060854 w 7472601"/>
              <a:gd name="connsiteY802" fmla="*/ 311882 h 6858000"/>
              <a:gd name="connsiteX803" fmla="*/ 4945989 w 7472601"/>
              <a:gd name="connsiteY803" fmla="*/ 300516 h 6858000"/>
              <a:gd name="connsiteX804" fmla="*/ 5410479 w 7472601"/>
              <a:gd name="connsiteY804" fmla="*/ 348434 h 6858000"/>
              <a:gd name="connsiteX805" fmla="*/ 5805386 w 7472601"/>
              <a:gd name="connsiteY805" fmla="*/ 239240 h 6858000"/>
              <a:gd name="connsiteX806" fmla="*/ 5905192 w 7472601"/>
              <a:gd name="connsiteY806" fmla="*/ 163079 h 6858000"/>
              <a:gd name="connsiteX807" fmla="*/ 5865655 w 7472601"/>
              <a:gd name="connsiteY807" fmla="*/ 171901 h 6858000"/>
              <a:gd name="connsiteX808" fmla="*/ 5259740 w 7472601"/>
              <a:gd name="connsiteY808" fmla="*/ 257013 h 6858000"/>
              <a:gd name="connsiteX809" fmla="*/ 5208466 w 7472601"/>
              <a:gd name="connsiteY809" fmla="*/ 257550 h 6858000"/>
              <a:gd name="connsiteX810" fmla="*/ 4980204 w 7472601"/>
              <a:gd name="connsiteY810" fmla="*/ 271903 h 6858000"/>
              <a:gd name="connsiteX811" fmla="*/ 5068068 w 7472601"/>
              <a:gd name="connsiteY811" fmla="*/ 282244 h 6858000"/>
              <a:gd name="connsiteX812" fmla="*/ 5153231 w 7472601"/>
              <a:gd name="connsiteY812" fmla="*/ 292240 h 6858000"/>
              <a:gd name="connsiteX813" fmla="*/ 5426491 w 7472601"/>
              <a:gd name="connsiteY813" fmla="*/ 281128 h 6858000"/>
              <a:gd name="connsiteX814" fmla="*/ 5731212 w 7472601"/>
              <a:gd name="connsiteY814" fmla="*/ 231951 h 6858000"/>
              <a:gd name="connsiteX815" fmla="*/ 5905192 w 7472601"/>
              <a:gd name="connsiteY815" fmla="*/ 163079 h 6858000"/>
              <a:gd name="connsiteX816" fmla="*/ 5944437 w 7472601"/>
              <a:gd name="connsiteY816" fmla="*/ 113829 h 6858000"/>
              <a:gd name="connsiteX817" fmla="*/ 5825032 w 7472601"/>
              <a:gd name="connsiteY817" fmla="*/ 146405 h 6858000"/>
              <a:gd name="connsiteX818" fmla="*/ 4955599 w 7472601"/>
              <a:gd name="connsiteY818" fmla="*/ 247008 h 6858000"/>
              <a:gd name="connsiteX819" fmla="*/ 5210104 w 7472601"/>
              <a:gd name="connsiteY819" fmla="*/ 228123 h 6858000"/>
              <a:gd name="connsiteX820" fmla="*/ 5261015 w 7472601"/>
              <a:gd name="connsiteY820" fmla="*/ 227087 h 6858000"/>
              <a:gd name="connsiteX821" fmla="*/ 5861181 w 7472601"/>
              <a:gd name="connsiteY821" fmla="*/ 143093 h 6858000"/>
              <a:gd name="connsiteX822" fmla="*/ 5961252 w 7472601"/>
              <a:gd name="connsiteY822" fmla="*/ 114820 h 6858000"/>
              <a:gd name="connsiteX823" fmla="*/ 5944437 w 7472601"/>
              <a:gd name="connsiteY823" fmla="*/ 113829 h 6858000"/>
              <a:gd name="connsiteX824" fmla="*/ 3882765 w 7472601"/>
              <a:gd name="connsiteY824" fmla="*/ 0 h 6858000"/>
              <a:gd name="connsiteX825" fmla="*/ 3995099 w 7472601"/>
              <a:gd name="connsiteY825" fmla="*/ 0 h 6858000"/>
              <a:gd name="connsiteX826" fmla="*/ 4163818 w 7472601"/>
              <a:gd name="connsiteY826" fmla="*/ 234104 h 6858000"/>
              <a:gd name="connsiteX827" fmla="*/ 4172099 w 7472601"/>
              <a:gd name="connsiteY827" fmla="*/ 234207 h 6858000"/>
              <a:gd name="connsiteX828" fmla="*/ 4784282 w 7472601"/>
              <a:gd name="connsiteY828" fmla="*/ 276561 h 6858000"/>
              <a:gd name="connsiteX829" fmla="*/ 4801687 w 7472601"/>
              <a:gd name="connsiteY829" fmla="*/ 267764 h 6858000"/>
              <a:gd name="connsiteX830" fmla="*/ 6082788 w 7472601"/>
              <a:gd name="connsiteY830" fmla="*/ 64119 h 6858000"/>
              <a:gd name="connsiteX831" fmla="*/ 6099442 w 7472601"/>
              <a:gd name="connsiteY831" fmla="*/ 82568 h 6858000"/>
              <a:gd name="connsiteX832" fmla="*/ 4804137 w 7472601"/>
              <a:gd name="connsiteY832" fmla="*/ 320931 h 6858000"/>
              <a:gd name="connsiteX833" fmla="*/ 4227047 w 7472601"/>
              <a:gd name="connsiteY833" fmla="*/ 313415 h 6858000"/>
              <a:gd name="connsiteX834" fmla="*/ 4346041 w 7472601"/>
              <a:gd name="connsiteY834" fmla="*/ 456086 h 6858000"/>
              <a:gd name="connsiteX835" fmla="*/ 4870967 w 7472601"/>
              <a:gd name="connsiteY835" fmla="*/ 963061 h 6858000"/>
              <a:gd name="connsiteX836" fmla="*/ 4889647 w 7472601"/>
              <a:gd name="connsiteY836" fmla="*/ 957147 h 6858000"/>
              <a:gd name="connsiteX837" fmla="*/ 5422504 w 7472601"/>
              <a:gd name="connsiteY837" fmla="*/ 805191 h 6858000"/>
              <a:gd name="connsiteX838" fmla="*/ 6087656 w 7472601"/>
              <a:gd name="connsiteY838" fmla="*/ 826703 h 6858000"/>
              <a:gd name="connsiteX839" fmla="*/ 6058717 w 7472601"/>
              <a:gd name="connsiteY839" fmla="*/ 865992 h 6858000"/>
              <a:gd name="connsiteX840" fmla="*/ 4974153 w 7472601"/>
              <a:gd name="connsiteY840" fmla="*/ 1045456 h 6858000"/>
              <a:gd name="connsiteX841" fmla="*/ 5627835 w 7472601"/>
              <a:gd name="connsiteY841" fmla="*/ 1472077 h 6858000"/>
              <a:gd name="connsiteX842" fmla="*/ 5629817 w 7472601"/>
              <a:gd name="connsiteY842" fmla="*/ 1471412 h 6858000"/>
              <a:gd name="connsiteX843" fmla="*/ 5634124 w 7472601"/>
              <a:gd name="connsiteY843" fmla="*/ 1470572 h 6858000"/>
              <a:gd name="connsiteX844" fmla="*/ 5755832 w 7472601"/>
              <a:gd name="connsiteY844" fmla="*/ 1383886 h 6858000"/>
              <a:gd name="connsiteX845" fmla="*/ 6014186 w 7472601"/>
              <a:gd name="connsiteY845" fmla="*/ 1279799 h 6858000"/>
              <a:gd name="connsiteX846" fmla="*/ 6901619 w 7472601"/>
              <a:gd name="connsiteY846" fmla="*/ 1047874 h 6858000"/>
              <a:gd name="connsiteX847" fmla="*/ 6931566 w 7472601"/>
              <a:gd name="connsiteY847" fmla="*/ 1062034 h 6858000"/>
              <a:gd name="connsiteX848" fmla="*/ 5790982 w 7472601"/>
              <a:gd name="connsiteY848" fmla="*/ 1561380 h 6858000"/>
              <a:gd name="connsiteX849" fmla="*/ 6188971 w 7472601"/>
              <a:gd name="connsiteY849" fmla="*/ 1755168 h 6858000"/>
              <a:gd name="connsiteX850" fmla="*/ 6202446 w 7472601"/>
              <a:gd name="connsiteY850" fmla="*/ 1752268 h 6858000"/>
              <a:gd name="connsiteX851" fmla="*/ 7179560 w 7472601"/>
              <a:gd name="connsiteY851" fmla="*/ 1467551 h 6858000"/>
              <a:gd name="connsiteX852" fmla="*/ 7158730 w 7472601"/>
              <a:gd name="connsiteY852" fmla="*/ 1507835 h 6858000"/>
              <a:gd name="connsiteX853" fmla="*/ 6326959 w 7472601"/>
              <a:gd name="connsiteY853" fmla="*/ 1817686 h 6858000"/>
              <a:gd name="connsiteX854" fmla="*/ 6537433 w 7472601"/>
              <a:gd name="connsiteY854" fmla="*/ 1907790 h 6858000"/>
              <a:gd name="connsiteX855" fmla="*/ 6550221 w 7472601"/>
              <a:gd name="connsiteY855" fmla="*/ 1910729 h 6858000"/>
              <a:gd name="connsiteX856" fmla="*/ 6964438 w 7472601"/>
              <a:gd name="connsiteY856" fmla="*/ 2209505 h 6858000"/>
              <a:gd name="connsiteX857" fmla="*/ 7367862 w 7472601"/>
              <a:gd name="connsiteY857" fmla="*/ 2806833 h 6858000"/>
              <a:gd name="connsiteX858" fmla="*/ 7364329 w 7472601"/>
              <a:gd name="connsiteY858" fmla="*/ 2826907 h 6858000"/>
              <a:gd name="connsiteX859" fmla="*/ 7290545 w 7472601"/>
              <a:gd name="connsiteY859" fmla="*/ 2850663 h 6858000"/>
              <a:gd name="connsiteX860" fmla="*/ 6472036 w 7472601"/>
              <a:gd name="connsiteY860" fmla="*/ 1959003 h 6858000"/>
              <a:gd name="connsiteX861" fmla="*/ 5792897 w 7472601"/>
              <a:gd name="connsiteY861" fmla="*/ 1647747 h 6858000"/>
              <a:gd name="connsiteX862" fmla="*/ 5842751 w 7472601"/>
              <a:gd name="connsiteY862" fmla="*/ 1816112 h 6858000"/>
              <a:gd name="connsiteX863" fmla="*/ 5847424 w 7472601"/>
              <a:gd name="connsiteY863" fmla="*/ 1815776 h 6858000"/>
              <a:gd name="connsiteX864" fmla="*/ 6399821 w 7472601"/>
              <a:gd name="connsiteY864" fmla="*/ 2344799 h 6858000"/>
              <a:gd name="connsiteX865" fmla="*/ 6323232 w 7472601"/>
              <a:gd name="connsiteY865" fmla="*/ 2389634 h 6858000"/>
              <a:gd name="connsiteX866" fmla="*/ 5942958 w 7472601"/>
              <a:gd name="connsiteY866" fmla="*/ 2077708 h 6858000"/>
              <a:gd name="connsiteX867" fmla="*/ 5921559 w 7472601"/>
              <a:gd name="connsiteY867" fmla="*/ 2378596 h 6858000"/>
              <a:gd name="connsiteX868" fmla="*/ 5817651 w 7472601"/>
              <a:gd name="connsiteY868" fmla="*/ 3023919 h 6858000"/>
              <a:gd name="connsiteX869" fmla="*/ 5729634 w 7472601"/>
              <a:gd name="connsiteY869" fmla="*/ 3051849 h 6858000"/>
              <a:gd name="connsiteX870" fmla="*/ 5611018 w 7472601"/>
              <a:gd name="connsiteY870" fmla="*/ 2316769 h 6858000"/>
              <a:gd name="connsiteX871" fmla="*/ 5687608 w 7472601"/>
              <a:gd name="connsiteY871" fmla="*/ 2039972 h 6858000"/>
              <a:gd name="connsiteX872" fmla="*/ 5657554 w 7472601"/>
              <a:gd name="connsiteY872" fmla="*/ 1576445 h 6858000"/>
              <a:gd name="connsiteX873" fmla="*/ 5150475 w 7472601"/>
              <a:gd name="connsiteY873" fmla="*/ 1274012 h 6858000"/>
              <a:gd name="connsiteX874" fmla="*/ 5349142 w 7472601"/>
              <a:gd name="connsiteY874" fmla="*/ 2204405 h 6858000"/>
              <a:gd name="connsiteX875" fmla="*/ 5262214 w 7472601"/>
              <a:gd name="connsiteY875" fmla="*/ 2233836 h 6858000"/>
              <a:gd name="connsiteX876" fmla="*/ 4981539 w 7472601"/>
              <a:gd name="connsiteY876" fmla="*/ 1542201 h 6858000"/>
              <a:gd name="connsiteX877" fmla="*/ 4958461 w 7472601"/>
              <a:gd name="connsiteY877" fmla="*/ 1136957 h 6858000"/>
              <a:gd name="connsiteX878" fmla="*/ 4655015 w 7472601"/>
              <a:gd name="connsiteY878" fmla="*/ 891426 h 6858000"/>
              <a:gd name="connsiteX879" fmla="*/ 4348002 w 7472601"/>
              <a:gd name="connsiteY879" fmla="*/ 2205895 h 6858000"/>
              <a:gd name="connsiteX880" fmla="*/ 4262250 w 7472601"/>
              <a:gd name="connsiteY880" fmla="*/ 2219972 h 6858000"/>
              <a:gd name="connsiteX881" fmla="*/ 4550611 w 7472601"/>
              <a:gd name="connsiteY881" fmla="*/ 817540 h 6858000"/>
              <a:gd name="connsiteX882" fmla="*/ 4564418 w 7472601"/>
              <a:gd name="connsiteY882" fmla="*/ 808293 h 6858000"/>
              <a:gd name="connsiteX883" fmla="*/ 4266388 w 7472601"/>
              <a:gd name="connsiteY883" fmla="*/ 500083 h 6858000"/>
              <a:gd name="connsiteX884" fmla="*/ 4032842 w 7472601"/>
              <a:gd name="connsiteY884" fmla="*/ 211809 h 6858000"/>
              <a:gd name="connsiteX885" fmla="*/ 3882765 w 7472601"/>
              <a:gd name="connsiteY885" fmla="*/ 0 h 6858000"/>
              <a:gd name="connsiteX886" fmla="*/ 3721337 w 7472601"/>
              <a:gd name="connsiteY886" fmla="*/ 0 h 6858000"/>
              <a:gd name="connsiteX887" fmla="*/ 3797544 w 7472601"/>
              <a:gd name="connsiteY887" fmla="*/ 0 h 6858000"/>
              <a:gd name="connsiteX888" fmla="*/ 3775734 w 7472601"/>
              <a:gd name="connsiteY888" fmla="*/ 95131 h 6858000"/>
              <a:gd name="connsiteX889" fmla="*/ 3724807 w 7472601"/>
              <a:gd name="connsiteY889" fmla="*/ 272257 h 6858000"/>
              <a:gd name="connsiteX890" fmla="*/ 3726844 w 7472601"/>
              <a:gd name="connsiteY890" fmla="*/ 282988 h 6858000"/>
              <a:gd name="connsiteX891" fmla="*/ 3742664 w 7472601"/>
              <a:gd name="connsiteY891" fmla="*/ 279918 h 6858000"/>
              <a:gd name="connsiteX892" fmla="*/ 4103910 w 7472601"/>
              <a:gd name="connsiteY892" fmla="*/ 1161917 h 6858000"/>
              <a:gd name="connsiteX893" fmla="*/ 4020269 w 7472601"/>
              <a:gd name="connsiteY893" fmla="*/ 1200406 h 6858000"/>
              <a:gd name="connsiteX894" fmla="*/ 3674882 w 7472601"/>
              <a:gd name="connsiteY894" fmla="*/ 488524 h 6858000"/>
              <a:gd name="connsiteX895" fmla="*/ 3132682 w 7472601"/>
              <a:gd name="connsiteY895" fmla="*/ 1072284 h 6858000"/>
              <a:gd name="connsiteX896" fmla="*/ 2716346 w 7472601"/>
              <a:gd name="connsiteY896" fmla="*/ 1276376 h 6858000"/>
              <a:gd name="connsiteX897" fmla="*/ 2716772 w 7472601"/>
              <a:gd name="connsiteY897" fmla="*/ 1255462 h 6858000"/>
              <a:gd name="connsiteX898" fmla="*/ 3471096 w 7472601"/>
              <a:gd name="connsiteY898" fmla="*/ 437072 h 6858000"/>
              <a:gd name="connsiteX899" fmla="*/ 3639057 w 7472601"/>
              <a:gd name="connsiteY899" fmla="*/ 286334 h 6858000"/>
              <a:gd name="connsiteX900" fmla="*/ 3640309 w 7472601"/>
              <a:gd name="connsiteY900" fmla="*/ 284664 h 6858000"/>
              <a:gd name="connsiteX901" fmla="*/ 3646022 w 7472601"/>
              <a:gd name="connsiteY901" fmla="*/ 276711 h 6858000"/>
              <a:gd name="connsiteX902" fmla="*/ 3707943 w 7472601"/>
              <a:gd name="connsiteY902" fmla="*/ 65958 h 6858000"/>
              <a:gd name="connsiteX903" fmla="*/ 3721337 w 7472601"/>
              <a:gd name="connsiteY903" fmla="*/ 0 h 6858000"/>
              <a:gd name="connsiteX904" fmla="*/ 2867960 w 7472601"/>
              <a:gd name="connsiteY904" fmla="*/ 0 h 6858000"/>
              <a:gd name="connsiteX905" fmla="*/ 2926351 w 7472601"/>
              <a:gd name="connsiteY905" fmla="*/ 0 h 6858000"/>
              <a:gd name="connsiteX906" fmla="*/ 2902823 w 7472601"/>
              <a:gd name="connsiteY906" fmla="*/ 262929 h 6858000"/>
              <a:gd name="connsiteX907" fmla="*/ 2940663 w 7472601"/>
              <a:gd name="connsiteY907" fmla="*/ 140884 h 6858000"/>
              <a:gd name="connsiteX908" fmla="*/ 2947039 w 7472601"/>
              <a:gd name="connsiteY908" fmla="*/ 122524 h 6858000"/>
              <a:gd name="connsiteX909" fmla="*/ 2984316 w 7472601"/>
              <a:gd name="connsiteY909" fmla="*/ 0 h 6858000"/>
              <a:gd name="connsiteX910" fmla="*/ 3016114 w 7472601"/>
              <a:gd name="connsiteY910" fmla="*/ 0 h 6858000"/>
              <a:gd name="connsiteX911" fmla="*/ 2979949 w 7472601"/>
              <a:gd name="connsiteY911" fmla="*/ 119274 h 6858000"/>
              <a:gd name="connsiteX912" fmla="*/ 3023879 w 7472601"/>
              <a:gd name="connsiteY912" fmla="*/ 0 h 6858000"/>
              <a:gd name="connsiteX913" fmla="*/ 3105400 w 7472601"/>
              <a:gd name="connsiteY913" fmla="*/ 0 h 6858000"/>
              <a:gd name="connsiteX914" fmla="*/ 3094669 w 7472601"/>
              <a:gd name="connsiteY914" fmla="*/ 30308 h 6858000"/>
              <a:gd name="connsiteX915" fmla="*/ 2901945 w 7472601"/>
              <a:gd name="connsiteY915" fmla="*/ 466538 h 6858000"/>
              <a:gd name="connsiteX916" fmla="*/ 2815209 w 7472601"/>
              <a:gd name="connsiteY916" fmla="*/ 497361 h 6858000"/>
              <a:gd name="connsiteX917" fmla="*/ 2844845 w 7472601"/>
              <a:gd name="connsiteY917" fmla="*/ 127638 h 6858000"/>
              <a:gd name="connsiteX918" fmla="*/ 2867960 w 7472601"/>
              <a:gd name="connsiteY918" fmla="*/ 0 h 6858000"/>
              <a:gd name="connsiteX919" fmla="*/ 1057230 w 7472601"/>
              <a:gd name="connsiteY919" fmla="*/ 0 h 6858000"/>
              <a:gd name="connsiteX920" fmla="*/ 1111003 w 7472601"/>
              <a:gd name="connsiteY920" fmla="*/ 0 h 6858000"/>
              <a:gd name="connsiteX921" fmla="*/ 1125553 w 7472601"/>
              <a:gd name="connsiteY921" fmla="*/ 52588 h 6858000"/>
              <a:gd name="connsiteX922" fmla="*/ 1304276 w 7472601"/>
              <a:gd name="connsiteY922" fmla="*/ 476275 h 6858000"/>
              <a:gd name="connsiteX923" fmla="*/ 1492066 w 7472601"/>
              <a:gd name="connsiteY923" fmla="*/ 886333 h 6858000"/>
              <a:gd name="connsiteX924" fmla="*/ 1423698 w 7472601"/>
              <a:gd name="connsiteY924" fmla="*/ 710817 h 6858000"/>
              <a:gd name="connsiteX925" fmla="*/ 1357609 w 7472601"/>
              <a:gd name="connsiteY925" fmla="*/ 532892 h 6858000"/>
              <a:gd name="connsiteX926" fmla="*/ 1309550 w 7472601"/>
              <a:gd name="connsiteY926" fmla="*/ 374031 h 6858000"/>
              <a:gd name="connsiteX927" fmla="*/ 1193673 w 7472601"/>
              <a:gd name="connsiteY927" fmla="*/ 49533 h 6858000"/>
              <a:gd name="connsiteX928" fmla="*/ 1164391 w 7472601"/>
              <a:gd name="connsiteY928" fmla="*/ 0 h 6858000"/>
              <a:gd name="connsiteX929" fmla="*/ 1200666 w 7472601"/>
              <a:gd name="connsiteY929" fmla="*/ 0 h 6858000"/>
              <a:gd name="connsiteX930" fmla="*/ 1223408 w 7472601"/>
              <a:gd name="connsiteY930" fmla="*/ 38996 h 6858000"/>
              <a:gd name="connsiteX931" fmla="*/ 1339635 w 7472601"/>
              <a:gd name="connsiteY931" fmla="*/ 365517 h 6858000"/>
              <a:gd name="connsiteX932" fmla="*/ 1387469 w 7472601"/>
              <a:gd name="connsiteY932" fmla="*/ 523079 h 6858000"/>
              <a:gd name="connsiteX933" fmla="*/ 1452685 w 7472601"/>
              <a:gd name="connsiteY933" fmla="*/ 699806 h 6858000"/>
              <a:gd name="connsiteX934" fmla="*/ 1492092 w 7472601"/>
              <a:gd name="connsiteY934" fmla="*/ 800424 h 6858000"/>
              <a:gd name="connsiteX935" fmla="*/ 1455302 w 7472601"/>
              <a:gd name="connsiteY935" fmla="*/ 632913 h 6858000"/>
              <a:gd name="connsiteX936" fmla="*/ 1222336 w 7472601"/>
              <a:gd name="connsiteY936" fmla="*/ 9480 h 6858000"/>
              <a:gd name="connsiteX937" fmla="*/ 1214634 w 7472601"/>
              <a:gd name="connsiteY937" fmla="*/ 0 h 6858000"/>
              <a:gd name="connsiteX938" fmla="*/ 1289827 w 7472601"/>
              <a:gd name="connsiteY938" fmla="*/ 0 h 6858000"/>
              <a:gd name="connsiteX939" fmla="*/ 1321076 w 7472601"/>
              <a:gd name="connsiteY939" fmla="*/ 59722 h 6858000"/>
              <a:gd name="connsiteX940" fmla="*/ 1512579 w 7472601"/>
              <a:gd name="connsiteY940" fmla="*/ 626441 h 6858000"/>
              <a:gd name="connsiteX941" fmla="*/ 1506076 w 7472601"/>
              <a:gd name="connsiteY941" fmla="*/ 1089289 h 6858000"/>
              <a:gd name="connsiteX942" fmla="*/ 1486346 w 7472601"/>
              <a:gd name="connsiteY942" fmla="*/ 1079919 h 6858000"/>
              <a:gd name="connsiteX943" fmla="*/ 1070511 w 7472601"/>
              <a:gd name="connsiteY943" fmla="*/ 48609 h 6858000"/>
              <a:gd name="connsiteX944" fmla="*/ 1057230 w 7472601"/>
              <a:gd name="connsiteY944" fmla="*/ 0 h 6858000"/>
              <a:gd name="connsiteX945" fmla="*/ 43151 w 7472601"/>
              <a:gd name="connsiteY945" fmla="*/ 0 h 6858000"/>
              <a:gd name="connsiteX946" fmla="*/ 95283 w 7472601"/>
              <a:gd name="connsiteY946" fmla="*/ 0 h 6858000"/>
              <a:gd name="connsiteX947" fmla="*/ 300708 w 7472601"/>
              <a:gd name="connsiteY947" fmla="*/ 154571 h 6858000"/>
              <a:gd name="connsiteX948" fmla="*/ 530414 w 7472601"/>
              <a:gd name="connsiteY948" fmla="*/ 354673 h 6858000"/>
              <a:gd name="connsiteX949" fmla="*/ 333785 w 7472601"/>
              <a:gd name="connsiteY949" fmla="*/ 161564 h 6858000"/>
              <a:gd name="connsiteX950" fmla="*/ 147005 w 7472601"/>
              <a:gd name="connsiteY950" fmla="*/ 0 h 6858000"/>
              <a:gd name="connsiteX951" fmla="*/ 272509 w 7472601"/>
              <a:gd name="connsiteY951" fmla="*/ 0 h 6858000"/>
              <a:gd name="connsiteX952" fmla="*/ 326276 w 7472601"/>
              <a:gd name="connsiteY952" fmla="*/ 45847 h 6858000"/>
              <a:gd name="connsiteX953" fmla="*/ 823759 w 7472601"/>
              <a:gd name="connsiteY953" fmla="*/ 574145 h 6858000"/>
              <a:gd name="connsiteX954" fmla="*/ 811254 w 7472601"/>
              <a:gd name="connsiteY954" fmla="*/ 665546 h 6858000"/>
              <a:gd name="connsiteX955" fmla="*/ 154042 w 7472601"/>
              <a:gd name="connsiteY955" fmla="*/ 261522 h 6858000"/>
              <a:gd name="connsiteX956" fmla="*/ 13550 w 7472601"/>
              <a:gd name="connsiteY956" fmla="*/ 158423 h 6858000"/>
              <a:gd name="connsiteX957" fmla="*/ 0 w 7472601"/>
              <a:gd name="connsiteY957" fmla="*/ 146618 h 6858000"/>
              <a:gd name="connsiteX958" fmla="*/ 0 w 7472601"/>
              <a:gd name="connsiteY958" fmla="*/ 59161 h 6858000"/>
              <a:gd name="connsiteX959" fmla="*/ 45427 w 7472601"/>
              <a:gd name="connsiteY959" fmla="*/ 101078 h 6858000"/>
              <a:gd name="connsiteX960" fmla="*/ 630103 w 7472601"/>
              <a:gd name="connsiteY960" fmla="*/ 485885 h 6858000"/>
              <a:gd name="connsiteX961" fmla="*/ 532040 w 7472601"/>
              <a:gd name="connsiteY961" fmla="*/ 399359 h 6858000"/>
              <a:gd name="connsiteX962" fmla="*/ 517618 w 7472601"/>
              <a:gd name="connsiteY962" fmla="*/ 385726 h 6858000"/>
              <a:gd name="connsiteX963" fmla="*/ 285074 w 7472601"/>
              <a:gd name="connsiteY963" fmla="*/ 182755 h 6858000"/>
              <a:gd name="connsiteX964" fmla="*/ 43151 w 7472601"/>
              <a:gd name="connsiteY964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312589 w 7472601"/>
              <a:gd name="connsiteY80" fmla="*/ 5982309 h 6858000"/>
              <a:gd name="connsiteX81" fmla="*/ 7448321 w 7472601"/>
              <a:gd name="connsiteY81" fmla="*/ 6190991 h 6858000"/>
              <a:gd name="connsiteX82" fmla="*/ 7467600 w 7472601"/>
              <a:gd name="connsiteY82" fmla="*/ 6221686 h 6858000"/>
              <a:gd name="connsiteX83" fmla="*/ 7467600 w 7472601"/>
              <a:gd name="connsiteY83" fmla="*/ 6334256 h 6858000"/>
              <a:gd name="connsiteX84" fmla="*/ 7454976 w 7472601"/>
              <a:gd name="connsiteY84" fmla="*/ 6318297 h 6858000"/>
              <a:gd name="connsiteX85" fmla="*/ 1456157 w 7472601"/>
              <a:gd name="connsiteY85" fmla="*/ 5371404 h 6858000"/>
              <a:gd name="connsiteX86" fmla="*/ 1244432 w 7472601"/>
              <a:gd name="connsiteY86" fmla="*/ 5385601 h 6858000"/>
              <a:gd name="connsiteX87" fmla="*/ 973990 w 7472601"/>
              <a:gd name="connsiteY87" fmla="*/ 5424940 h 6858000"/>
              <a:gd name="connsiteX88" fmla="*/ 1103809 w 7472601"/>
              <a:gd name="connsiteY88" fmla="*/ 5433720 h 6858000"/>
              <a:gd name="connsiteX89" fmla="*/ 1123454 w 7472601"/>
              <a:gd name="connsiteY89" fmla="*/ 5435727 h 6858000"/>
              <a:gd name="connsiteX90" fmla="*/ 1737017 w 7472601"/>
              <a:gd name="connsiteY90" fmla="*/ 5452183 h 6858000"/>
              <a:gd name="connsiteX91" fmla="*/ 1824397 w 7472601"/>
              <a:gd name="connsiteY91" fmla="*/ 5447757 h 6858000"/>
              <a:gd name="connsiteX92" fmla="*/ 2070059 w 7472601"/>
              <a:gd name="connsiteY92" fmla="*/ 5441660 h 6858000"/>
              <a:gd name="connsiteX93" fmla="*/ 1456157 w 7472601"/>
              <a:gd name="connsiteY93" fmla="*/ 5371404 h 6858000"/>
              <a:gd name="connsiteX94" fmla="*/ 4988186 w 7472601"/>
              <a:gd name="connsiteY94" fmla="*/ 5216467 h 6858000"/>
              <a:gd name="connsiteX95" fmla="*/ 4777334 w 7472601"/>
              <a:gd name="connsiteY95" fmla="*/ 5406072 h 6858000"/>
              <a:gd name="connsiteX96" fmla="*/ 4718341 w 7472601"/>
              <a:gd name="connsiteY96" fmla="*/ 5468043 h 6858000"/>
              <a:gd name="connsiteX97" fmla="*/ 4604655 w 7472601"/>
              <a:gd name="connsiteY97" fmla="*/ 5583434 h 6858000"/>
              <a:gd name="connsiteX98" fmla="*/ 4565074 w 7472601"/>
              <a:gd name="connsiteY98" fmla="*/ 5618550 h 6858000"/>
              <a:gd name="connsiteX99" fmla="*/ 4988186 w 7472601"/>
              <a:gd name="connsiteY99" fmla="*/ 5216467 h 6858000"/>
              <a:gd name="connsiteX100" fmla="*/ 4978032 w 7472601"/>
              <a:gd name="connsiteY100" fmla="*/ 5183809 h 6858000"/>
              <a:gd name="connsiteX101" fmla="*/ 4463413 w 7472601"/>
              <a:gd name="connsiteY101" fmla="*/ 5615162 h 6858000"/>
              <a:gd name="connsiteX102" fmla="*/ 4358134 w 7472601"/>
              <a:gd name="connsiteY102" fmla="*/ 5742791 h 6858000"/>
              <a:gd name="connsiteX103" fmla="*/ 4376219 w 7472601"/>
              <a:gd name="connsiteY103" fmla="*/ 5729027 h 6858000"/>
              <a:gd name="connsiteX104" fmla="*/ 4582340 w 7472601"/>
              <a:gd name="connsiteY104" fmla="*/ 5561037 h 6858000"/>
              <a:gd name="connsiteX105" fmla="*/ 4694684 w 7472601"/>
              <a:gd name="connsiteY105" fmla="*/ 5447098 h 6858000"/>
              <a:gd name="connsiteX106" fmla="*/ 4754123 w 7472601"/>
              <a:gd name="connsiteY106" fmla="*/ 5384643 h 6858000"/>
              <a:gd name="connsiteX107" fmla="*/ 4978032 w 7472601"/>
              <a:gd name="connsiteY107" fmla="*/ 5183809 h 6858000"/>
              <a:gd name="connsiteX108" fmla="*/ 1903353 w 7472601"/>
              <a:gd name="connsiteY108" fmla="*/ 5044827 h 6858000"/>
              <a:gd name="connsiteX109" fmla="*/ 1936931 w 7472601"/>
              <a:gd name="connsiteY109" fmla="*/ 5093954 h 6858000"/>
              <a:gd name="connsiteX110" fmla="*/ 2195868 w 7472601"/>
              <a:gd name="connsiteY110" fmla="*/ 5396574 h 6858000"/>
              <a:gd name="connsiteX111" fmla="*/ 2088852 w 7472601"/>
              <a:gd name="connsiteY111" fmla="*/ 5166123 h 6858000"/>
              <a:gd name="connsiteX112" fmla="*/ 1958241 w 7472601"/>
              <a:gd name="connsiteY112" fmla="*/ 5067955 h 6858000"/>
              <a:gd name="connsiteX113" fmla="*/ 1903353 w 7472601"/>
              <a:gd name="connsiteY113" fmla="*/ 5044827 h 6858000"/>
              <a:gd name="connsiteX114" fmla="*/ 1979378 w 7472601"/>
              <a:gd name="connsiteY114" fmla="*/ 4769504 h 6858000"/>
              <a:gd name="connsiteX115" fmla="*/ 2882120 w 7472601"/>
              <a:gd name="connsiteY115" fmla="*/ 5064547 h 6858000"/>
              <a:gd name="connsiteX116" fmla="*/ 2793103 w 7472601"/>
              <a:gd name="connsiteY116" fmla="*/ 5039699 h 6858000"/>
              <a:gd name="connsiteX117" fmla="*/ 2770041 w 7472601"/>
              <a:gd name="connsiteY117" fmla="*/ 5033634 h 6858000"/>
              <a:gd name="connsiteX118" fmla="*/ 1979378 w 7472601"/>
              <a:gd name="connsiteY118" fmla="*/ 4769504 h 6858000"/>
              <a:gd name="connsiteX119" fmla="*/ 1927410 w 7472601"/>
              <a:gd name="connsiteY119" fmla="*/ 4716164 h 6858000"/>
              <a:gd name="connsiteX120" fmla="*/ 1959587 w 7472601"/>
              <a:gd name="connsiteY120" fmla="*/ 4728849 h 6858000"/>
              <a:gd name="connsiteX121" fmla="*/ 2777707 w 7472601"/>
              <a:gd name="connsiteY121" fmla="*/ 5003991 h 6858000"/>
              <a:gd name="connsiteX122" fmla="*/ 2800768 w 7472601"/>
              <a:gd name="connsiteY122" fmla="*/ 5010056 h 6858000"/>
              <a:gd name="connsiteX123" fmla="*/ 2879408 w 7472601"/>
              <a:gd name="connsiteY123" fmla="*/ 5031590 h 6858000"/>
              <a:gd name="connsiteX124" fmla="*/ 2862295 w 7472601"/>
              <a:gd name="connsiteY124" fmla="*/ 5022958 h 6858000"/>
              <a:gd name="connsiteX125" fmla="*/ 2813343 w 7472601"/>
              <a:gd name="connsiteY125" fmla="*/ 4998369 h 6858000"/>
              <a:gd name="connsiteX126" fmla="*/ 2646245 w 7472601"/>
              <a:gd name="connsiteY126" fmla="*/ 4930999 h 6858000"/>
              <a:gd name="connsiteX127" fmla="*/ 1999243 w 7472601"/>
              <a:gd name="connsiteY127" fmla="*/ 4730524 h 6858000"/>
              <a:gd name="connsiteX128" fmla="*/ 1979527 w 7472601"/>
              <a:gd name="connsiteY128" fmla="*/ 4726651 h 6858000"/>
              <a:gd name="connsiteX129" fmla="*/ 1927410 w 7472601"/>
              <a:gd name="connsiteY129" fmla="*/ 4716164 h 6858000"/>
              <a:gd name="connsiteX130" fmla="*/ 1997014 w 7472601"/>
              <a:gd name="connsiteY130" fmla="*/ 4698007 h 6858000"/>
              <a:gd name="connsiteX131" fmla="*/ 2005458 w 7472601"/>
              <a:gd name="connsiteY131" fmla="*/ 4699540 h 6858000"/>
              <a:gd name="connsiteX132" fmla="*/ 2657186 w 7472601"/>
              <a:gd name="connsiteY132" fmla="*/ 4901687 h 6858000"/>
              <a:gd name="connsiteX133" fmla="*/ 2826662 w 7472601"/>
              <a:gd name="connsiteY133" fmla="*/ 4970362 h 6858000"/>
              <a:gd name="connsiteX134" fmla="*/ 2876100 w 7472601"/>
              <a:gd name="connsiteY134" fmla="*/ 4995397 h 6858000"/>
              <a:gd name="connsiteX135" fmla="*/ 3042600 w 7472601"/>
              <a:gd name="connsiteY135" fmla="*/ 5059532 h 6858000"/>
              <a:gd name="connsiteX136" fmla="*/ 1997014 w 7472601"/>
              <a:gd name="connsiteY136" fmla="*/ 4698007 h 6858000"/>
              <a:gd name="connsiteX137" fmla="*/ 2305292 w 7472601"/>
              <a:gd name="connsiteY137" fmla="*/ 4219492 h 6858000"/>
              <a:gd name="connsiteX138" fmla="*/ 3360922 w 7472601"/>
              <a:gd name="connsiteY138" fmla="*/ 4529373 h 6858000"/>
              <a:gd name="connsiteX139" fmla="*/ 3492420 w 7472601"/>
              <a:gd name="connsiteY139" fmla="*/ 4510145 h 6858000"/>
              <a:gd name="connsiteX140" fmla="*/ 3364086 w 7472601"/>
              <a:gd name="connsiteY140" fmla="*/ 4480340 h 6858000"/>
              <a:gd name="connsiteX141" fmla="*/ 3225818 w 7472601"/>
              <a:gd name="connsiteY141" fmla="*/ 4411822 h 6858000"/>
              <a:gd name="connsiteX142" fmla="*/ 3129696 w 7472601"/>
              <a:gd name="connsiteY142" fmla="*/ 4360704 h 6858000"/>
              <a:gd name="connsiteX143" fmla="*/ 2814545 w 7472601"/>
              <a:gd name="connsiteY143" fmla="*/ 4282955 h 6858000"/>
              <a:gd name="connsiteX144" fmla="*/ 2305292 w 7472601"/>
              <a:gd name="connsiteY144" fmla="*/ 4219492 h 6858000"/>
              <a:gd name="connsiteX145" fmla="*/ 2626982 w 7472601"/>
              <a:gd name="connsiteY145" fmla="*/ 4206450 h 6858000"/>
              <a:gd name="connsiteX146" fmla="*/ 2490617 w 7472601"/>
              <a:gd name="connsiteY146" fmla="*/ 4206951 h 6858000"/>
              <a:gd name="connsiteX147" fmla="*/ 2819869 w 7472601"/>
              <a:gd name="connsiteY147" fmla="*/ 4252936 h 6858000"/>
              <a:gd name="connsiteX148" fmla="*/ 3143018 w 7472601"/>
              <a:gd name="connsiteY148" fmla="*/ 4332698 h 6858000"/>
              <a:gd name="connsiteX149" fmla="*/ 3241520 w 7472601"/>
              <a:gd name="connsiteY149" fmla="*/ 4385112 h 6858000"/>
              <a:gd name="connsiteX150" fmla="*/ 3374575 w 7472601"/>
              <a:gd name="connsiteY150" fmla="*/ 4451517 h 6858000"/>
              <a:gd name="connsiteX151" fmla="*/ 3505221 w 7472601"/>
              <a:gd name="connsiteY151" fmla="*/ 4480757 h 6858000"/>
              <a:gd name="connsiteX152" fmla="*/ 2626982 w 7472601"/>
              <a:gd name="connsiteY152" fmla="*/ 4206450 h 6858000"/>
              <a:gd name="connsiteX153" fmla="*/ 1310106 w 7472601"/>
              <a:gd name="connsiteY153" fmla="*/ 3943217 h 6858000"/>
              <a:gd name="connsiteX154" fmla="*/ 854994 w 7472601"/>
              <a:gd name="connsiteY154" fmla="*/ 4399136 h 6858000"/>
              <a:gd name="connsiteX155" fmla="*/ 742462 w 7472601"/>
              <a:gd name="connsiteY155" fmla="*/ 4594648 h 6858000"/>
              <a:gd name="connsiteX156" fmla="*/ 820602 w 7472601"/>
              <a:gd name="connsiteY156" fmla="*/ 4485915 h 6858000"/>
              <a:gd name="connsiteX157" fmla="*/ 878295 w 7472601"/>
              <a:gd name="connsiteY157" fmla="*/ 4403594 h 6858000"/>
              <a:gd name="connsiteX158" fmla="*/ 1240607 w 7472601"/>
              <a:gd name="connsiteY158" fmla="*/ 4010401 h 6858000"/>
              <a:gd name="connsiteX159" fmla="*/ 1310106 w 7472601"/>
              <a:gd name="connsiteY159" fmla="*/ 3943217 h 6858000"/>
              <a:gd name="connsiteX160" fmla="*/ 1423113 w 7472601"/>
              <a:gd name="connsiteY160" fmla="*/ 3874565 h 6858000"/>
              <a:gd name="connsiteX161" fmla="*/ 1260565 w 7472601"/>
              <a:gd name="connsiteY161" fmla="*/ 4031982 h 6858000"/>
              <a:gd name="connsiteX162" fmla="*/ 901900 w 7472601"/>
              <a:gd name="connsiteY162" fmla="*/ 4421236 h 6858000"/>
              <a:gd name="connsiteX163" fmla="*/ 845044 w 7472601"/>
              <a:gd name="connsiteY163" fmla="*/ 4502436 h 6858000"/>
              <a:gd name="connsiteX164" fmla="*/ 685926 w 7472601"/>
              <a:gd name="connsiteY164" fmla="*/ 4703069 h 6858000"/>
              <a:gd name="connsiteX165" fmla="*/ 684248 w 7472601"/>
              <a:gd name="connsiteY165" fmla="*/ 4706721 h 6858000"/>
              <a:gd name="connsiteX166" fmla="*/ 1423113 w 7472601"/>
              <a:gd name="connsiteY166" fmla="*/ 3874565 h 6858000"/>
              <a:gd name="connsiteX167" fmla="*/ 3316479 w 7472601"/>
              <a:gd name="connsiteY167" fmla="*/ 3872136 h 6858000"/>
              <a:gd name="connsiteX168" fmla="*/ 3546806 w 7472601"/>
              <a:gd name="connsiteY168" fmla="*/ 4356139 h 6858000"/>
              <a:gd name="connsiteX169" fmla="*/ 3364433 w 7472601"/>
              <a:gd name="connsiteY169" fmla="*/ 3953121 h 6858000"/>
              <a:gd name="connsiteX170" fmla="*/ 3316479 w 7472601"/>
              <a:gd name="connsiteY170" fmla="*/ 3872136 h 6858000"/>
              <a:gd name="connsiteX171" fmla="*/ 3291335 w 7472601"/>
              <a:gd name="connsiteY171" fmla="*/ 3767420 h 6858000"/>
              <a:gd name="connsiteX172" fmla="*/ 3390805 w 7472601"/>
              <a:gd name="connsiteY172" fmla="*/ 3937163 h 6858000"/>
              <a:gd name="connsiteX173" fmla="*/ 3579062 w 7472601"/>
              <a:gd name="connsiteY173" fmla="*/ 4359040 h 6858000"/>
              <a:gd name="connsiteX174" fmla="*/ 3467355 w 7472601"/>
              <a:gd name="connsiteY174" fmla="*/ 3988130 h 6858000"/>
              <a:gd name="connsiteX175" fmla="*/ 3310753 w 7472601"/>
              <a:gd name="connsiteY175" fmla="*/ 3787140 h 6858000"/>
              <a:gd name="connsiteX176" fmla="*/ 3291335 w 7472601"/>
              <a:gd name="connsiteY176" fmla="*/ 3767420 h 6858000"/>
              <a:gd name="connsiteX177" fmla="*/ 1635889 w 7472601"/>
              <a:gd name="connsiteY177" fmla="*/ 3709494 h 6858000"/>
              <a:gd name="connsiteX178" fmla="*/ 1634800 w 7472601"/>
              <a:gd name="connsiteY178" fmla="*/ 3731111 h 6858000"/>
              <a:gd name="connsiteX179" fmla="*/ 1635889 w 7472601"/>
              <a:gd name="connsiteY179" fmla="*/ 3709494 h 6858000"/>
              <a:gd name="connsiteX180" fmla="*/ 1510397 w 7472601"/>
              <a:gd name="connsiteY180" fmla="*/ 3684705 h 6858000"/>
              <a:gd name="connsiteX181" fmla="*/ 1146550 w 7472601"/>
              <a:gd name="connsiteY181" fmla="*/ 3802012 h 6858000"/>
              <a:gd name="connsiteX182" fmla="*/ 698834 w 7472601"/>
              <a:gd name="connsiteY182" fmla="*/ 3952272 h 6858000"/>
              <a:gd name="connsiteX183" fmla="*/ 34256 w 7472601"/>
              <a:gd name="connsiteY183" fmla="*/ 4347603 h 6858000"/>
              <a:gd name="connsiteX184" fmla="*/ 527241 w 7472601"/>
              <a:gd name="connsiteY184" fmla="*/ 4065078 h 6858000"/>
              <a:gd name="connsiteX185" fmla="*/ 1510397 w 7472601"/>
              <a:gd name="connsiteY185" fmla="*/ 3684705 h 6858000"/>
              <a:gd name="connsiteX186" fmla="*/ 1313114 w 7472601"/>
              <a:gd name="connsiteY186" fmla="*/ 3655216 h 6858000"/>
              <a:gd name="connsiteX187" fmla="*/ 1109304 w 7472601"/>
              <a:gd name="connsiteY187" fmla="*/ 3669030 h 6858000"/>
              <a:gd name="connsiteX188" fmla="*/ 8129 w 7472601"/>
              <a:gd name="connsiteY188" fmla="*/ 4330519 h 6858000"/>
              <a:gd name="connsiteX189" fmla="*/ 687572 w 7472601"/>
              <a:gd name="connsiteY189" fmla="*/ 3925629 h 6858000"/>
              <a:gd name="connsiteX190" fmla="*/ 1138365 w 7472601"/>
              <a:gd name="connsiteY190" fmla="*/ 3774515 h 6858000"/>
              <a:gd name="connsiteX191" fmla="*/ 1505579 w 7472601"/>
              <a:gd name="connsiteY191" fmla="*/ 3655526 h 6858000"/>
              <a:gd name="connsiteX192" fmla="*/ 1313114 w 7472601"/>
              <a:gd name="connsiteY192" fmla="*/ 3655216 h 6858000"/>
              <a:gd name="connsiteX193" fmla="*/ 3655073 w 7472601"/>
              <a:gd name="connsiteY193" fmla="*/ 3650884 h 6858000"/>
              <a:gd name="connsiteX194" fmla="*/ 3989938 w 7472601"/>
              <a:gd name="connsiteY194" fmla="*/ 3991685 h 6858000"/>
              <a:gd name="connsiteX195" fmla="*/ 4393907 w 7472601"/>
              <a:gd name="connsiteY195" fmla="*/ 4261258 h 6858000"/>
              <a:gd name="connsiteX196" fmla="*/ 4648051 w 7472601"/>
              <a:gd name="connsiteY196" fmla="*/ 4374051 h 6858000"/>
              <a:gd name="connsiteX197" fmla="*/ 4383389 w 7472601"/>
              <a:gd name="connsiteY197" fmla="*/ 4184369 h 6858000"/>
              <a:gd name="connsiteX198" fmla="*/ 4165508 w 7472601"/>
              <a:gd name="connsiteY198" fmla="*/ 4035196 h 6858000"/>
              <a:gd name="connsiteX199" fmla="*/ 4068162 w 7472601"/>
              <a:gd name="connsiteY199" fmla="*/ 3953394 h 6858000"/>
              <a:gd name="connsiteX200" fmla="*/ 3981416 w 7472601"/>
              <a:gd name="connsiteY200" fmla="*/ 3880482 h 6858000"/>
              <a:gd name="connsiteX201" fmla="*/ 3800147 w 7472601"/>
              <a:gd name="connsiteY201" fmla="*/ 3749872 h 6858000"/>
              <a:gd name="connsiteX202" fmla="*/ 3655073 w 7472601"/>
              <a:gd name="connsiteY202" fmla="*/ 3650884 h 6858000"/>
              <a:gd name="connsiteX203" fmla="*/ 3670252 w 7472601"/>
              <a:gd name="connsiteY203" fmla="*/ 3622798 h 6858000"/>
              <a:gd name="connsiteX204" fmla="*/ 3817258 w 7472601"/>
              <a:gd name="connsiteY204" fmla="*/ 3723577 h 6858000"/>
              <a:gd name="connsiteX205" fmla="*/ 4000461 w 7472601"/>
              <a:gd name="connsiteY205" fmla="*/ 3855966 h 6858000"/>
              <a:gd name="connsiteX206" fmla="*/ 4088180 w 7472601"/>
              <a:gd name="connsiteY206" fmla="*/ 3929774 h 6858000"/>
              <a:gd name="connsiteX207" fmla="*/ 4184555 w 7472601"/>
              <a:gd name="connsiteY207" fmla="*/ 4010683 h 6858000"/>
              <a:gd name="connsiteX208" fmla="*/ 4399563 w 7472601"/>
              <a:gd name="connsiteY208" fmla="*/ 4158106 h 6858000"/>
              <a:gd name="connsiteX209" fmla="*/ 4684469 w 7472601"/>
              <a:gd name="connsiteY209" fmla="*/ 4364680 h 6858000"/>
              <a:gd name="connsiteX210" fmla="*/ 4690271 w 7472601"/>
              <a:gd name="connsiteY210" fmla="*/ 4370034 h 6858000"/>
              <a:gd name="connsiteX211" fmla="*/ 4136093 w 7472601"/>
              <a:gd name="connsiteY211" fmla="*/ 3858466 h 6858000"/>
              <a:gd name="connsiteX212" fmla="*/ 3670252 w 7472601"/>
              <a:gd name="connsiteY212" fmla="*/ 3622798 h 6858000"/>
              <a:gd name="connsiteX213" fmla="*/ 4440129 w 7472601"/>
              <a:gd name="connsiteY213" fmla="*/ 3448571 h 6858000"/>
              <a:gd name="connsiteX214" fmla="*/ 4856525 w 7472601"/>
              <a:gd name="connsiteY214" fmla="*/ 3915351 h 6858000"/>
              <a:gd name="connsiteX215" fmla="*/ 5059055 w 7472601"/>
              <a:gd name="connsiteY215" fmla="*/ 4108918 h 6858000"/>
              <a:gd name="connsiteX216" fmla="*/ 5290070 w 7472601"/>
              <a:gd name="connsiteY216" fmla="*/ 4263619 h 6858000"/>
              <a:gd name="connsiteX217" fmla="*/ 4834991 w 7472601"/>
              <a:gd name="connsiteY217" fmla="*/ 3830985 h 6858000"/>
              <a:gd name="connsiteX218" fmla="*/ 4440129 w 7472601"/>
              <a:gd name="connsiteY218" fmla="*/ 3448571 h 6858000"/>
              <a:gd name="connsiteX219" fmla="*/ 4441737 w 7472601"/>
              <a:gd name="connsiteY219" fmla="*/ 3399734 h 6858000"/>
              <a:gd name="connsiteX220" fmla="*/ 4431236 w 7472601"/>
              <a:gd name="connsiteY220" fmla="*/ 3400954 h 6858000"/>
              <a:gd name="connsiteX221" fmla="*/ 4557150 w 7472601"/>
              <a:gd name="connsiteY221" fmla="*/ 3510023 h 6858000"/>
              <a:gd name="connsiteX222" fmla="*/ 4856936 w 7472601"/>
              <a:gd name="connsiteY222" fmla="*/ 3809146 h 6858000"/>
              <a:gd name="connsiteX223" fmla="*/ 5111996 w 7472601"/>
              <a:gd name="connsiteY223" fmla="*/ 4065759 h 6858000"/>
              <a:gd name="connsiteX224" fmla="*/ 5388878 w 7472601"/>
              <a:gd name="connsiteY224" fmla="*/ 4300185 h 6858000"/>
              <a:gd name="connsiteX225" fmla="*/ 5425556 w 7472601"/>
              <a:gd name="connsiteY225" fmla="*/ 4308967 h 6858000"/>
              <a:gd name="connsiteX226" fmla="*/ 4943646 w 7472601"/>
              <a:gd name="connsiteY226" fmla="*/ 3822916 h 6858000"/>
              <a:gd name="connsiteX227" fmla="*/ 4594837 w 7472601"/>
              <a:gd name="connsiteY227" fmla="*/ 3532274 h 6858000"/>
              <a:gd name="connsiteX228" fmla="*/ 4441737 w 7472601"/>
              <a:gd name="connsiteY228" fmla="*/ 3399734 h 6858000"/>
              <a:gd name="connsiteX229" fmla="*/ 5425834 w 7472601"/>
              <a:gd name="connsiteY229" fmla="*/ 3162785 h 6858000"/>
              <a:gd name="connsiteX230" fmla="*/ 5401644 w 7472601"/>
              <a:gd name="connsiteY230" fmla="*/ 3617847 h 6858000"/>
              <a:gd name="connsiteX231" fmla="*/ 5467256 w 7472601"/>
              <a:gd name="connsiteY231" fmla="*/ 4175494 h 6858000"/>
              <a:gd name="connsiteX232" fmla="*/ 5448069 w 7472601"/>
              <a:gd name="connsiteY232" fmla="*/ 3567554 h 6858000"/>
              <a:gd name="connsiteX233" fmla="*/ 5425834 w 7472601"/>
              <a:gd name="connsiteY233" fmla="*/ 3162785 h 6858000"/>
              <a:gd name="connsiteX234" fmla="*/ 1318687 w 7472601"/>
              <a:gd name="connsiteY234" fmla="*/ 3113840 h 6858000"/>
              <a:gd name="connsiteX235" fmla="*/ 1066793 w 7472601"/>
              <a:gd name="connsiteY235" fmla="*/ 3212171 h 6858000"/>
              <a:gd name="connsiteX236" fmla="*/ 993319 w 7472601"/>
              <a:gd name="connsiteY236" fmla="*/ 3247648 h 6858000"/>
              <a:gd name="connsiteX237" fmla="*/ 853081 w 7472601"/>
              <a:gd name="connsiteY237" fmla="*/ 3312410 h 6858000"/>
              <a:gd name="connsiteX238" fmla="*/ 805957 w 7472601"/>
              <a:gd name="connsiteY238" fmla="*/ 3330443 h 6858000"/>
              <a:gd name="connsiteX239" fmla="*/ 1318687 w 7472601"/>
              <a:gd name="connsiteY239" fmla="*/ 3113840 h 6858000"/>
              <a:gd name="connsiteX240" fmla="*/ 5453702 w 7472601"/>
              <a:gd name="connsiteY240" fmla="*/ 3090882 h 6858000"/>
              <a:gd name="connsiteX241" fmla="*/ 5480135 w 7472601"/>
              <a:gd name="connsiteY241" fmla="*/ 3565802 h 6858000"/>
              <a:gd name="connsiteX242" fmla="*/ 5499023 w 7472601"/>
              <a:gd name="connsiteY242" fmla="*/ 4166310 h 6858000"/>
              <a:gd name="connsiteX243" fmla="*/ 5547022 w 7472601"/>
              <a:gd name="connsiteY243" fmla="*/ 3607838 h 6858000"/>
              <a:gd name="connsiteX244" fmla="*/ 5515964 w 7472601"/>
              <a:gd name="connsiteY244" fmla="*/ 3378541 h 6858000"/>
              <a:gd name="connsiteX245" fmla="*/ 5453702 w 7472601"/>
              <a:gd name="connsiteY245" fmla="*/ 3090882 h 6858000"/>
              <a:gd name="connsiteX246" fmla="*/ 1238695 w 7472601"/>
              <a:gd name="connsiteY246" fmla="*/ 3076820 h 6858000"/>
              <a:gd name="connsiteX247" fmla="*/ 716371 w 7472601"/>
              <a:gd name="connsiteY247" fmla="*/ 3293249 h 6858000"/>
              <a:gd name="connsiteX248" fmla="*/ 579522 w 7472601"/>
              <a:gd name="connsiteY248" fmla="*/ 3371759 h 6858000"/>
              <a:gd name="connsiteX249" fmla="*/ 600288 w 7472601"/>
              <a:gd name="connsiteY249" fmla="*/ 3365555 h 6858000"/>
              <a:gd name="connsiteX250" fmla="*/ 840692 w 7472601"/>
              <a:gd name="connsiteY250" fmla="*/ 3284921 h 6858000"/>
              <a:gd name="connsiteX251" fmla="*/ 979248 w 7472601"/>
              <a:gd name="connsiteY251" fmla="*/ 3221003 h 6858000"/>
              <a:gd name="connsiteX252" fmla="*/ 1053282 w 7472601"/>
              <a:gd name="connsiteY252" fmla="*/ 3185247 h 6858000"/>
              <a:gd name="connsiteX253" fmla="*/ 1320603 w 7472601"/>
              <a:gd name="connsiteY253" fmla="*/ 3081281 h 6858000"/>
              <a:gd name="connsiteX254" fmla="*/ 1238695 w 7472601"/>
              <a:gd name="connsiteY254" fmla="*/ 3076820 h 6858000"/>
              <a:gd name="connsiteX255" fmla="*/ 5425627 w 7472601"/>
              <a:gd name="connsiteY255" fmla="*/ 2954192 h 6858000"/>
              <a:gd name="connsiteX256" fmla="*/ 5470770 w 7472601"/>
              <a:gd name="connsiteY256" fmla="*/ 3005435 h 6858000"/>
              <a:gd name="connsiteX257" fmla="*/ 5519779 w 7472601"/>
              <a:gd name="connsiteY257" fmla="*/ 4359223 h 6858000"/>
              <a:gd name="connsiteX258" fmla="*/ 5520293 w 7472601"/>
              <a:gd name="connsiteY258" fmla="*/ 4360602 h 6858000"/>
              <a:gd name="connsiteX259" fmla="*/ 5767221 w 7472601"/>
              <a:gd name="connsiteY259" fmla="*/ 4665564 h 6858000"/>
              <a:gd name="connsiteX260" fmla="*/ 6937169 w 7472601"/>
              <a:gd name="connsiteY260" fmla="*/ 4815941 h 6858000"/>
              <a:gd name="connsiteX261" fmla="*/ 6953922 w 7472601"/>
              <a:gd name="connsiteY261" fmla="*/ 4890068 h 6858000"/>
              <a:gd name="connsiteX262" fmla="*/ 6071359 w 7472601"/>
              <a:gd name="connsiteY262" fmla="*/ 4770770 h 6858000"/>
              <a:gd name="connsiteX263" fmla="*/ 6038839 w 7472601"/>
              <a:gd name="connsiteY263" fmla="*/ 4764474 h 6858000"/>
              <a:gd name="connsiteX264" fmla="*/ 6038706 w 7472601"/>
              <a:gd name="connsiteY264" fmla="*/ 4763847 h 6858000"/>
              <a:gd name="connsiteX265" fmla="*/ 6037784 w 7472601"/>
              <a:gd name="connsiteY265" fmla="*/ 4764270 h 6858000"/>
              <a:gd name="connsiteX266" fmla="*/ 6038839 w 7472601"/>
              <a:gd name="connsiteY266" fmla="*/ 4764474 h 6858000"/>
              <a:gd name="connsiteX267" fmla="*/ 6040338 w 7472601"/>
              <a:gd name="connsiteY267" fmla="*/ 4771418 h 6858000"/>
              <a:gd name="connsiteX268" fmla="*/ 6024488 w 7472601"/>
              <a:gd name="connsiteY268" fmla="*/ 4809903 h 6858000"/>
              <a:gd name="connsiteX269" fmla="*/ 5599771 w 7472601"/>
              <a:gd name="connsiteY269" fmla="*/ 5509652 h 6858000"/>
              <a:gd name="connsiteX270" fmla="*/ 5548843 w 7472601"/>
              <a:gd name="connsiteY270" fmla="*/ 5563845 h 6858000"/>
              <a:gd name="connsiteX271" fmla="*/ 5940952 w 7472601"/>
              <a:gd name="connsiteY271" fmla="*/ 6250028 h 6858000"/>
              <a:gd name="connsiteX272" fmla="*/ 6043441 w 7472601"/>
              <a:gd name="connsiteY272" fmla="*/ 6665847 h 6858000"/>
              <a:gd name="connsiteX273" fmla="*/ 6093432 w 7472601"/>
              <a:gd name="connsiteY273" fmla="*/ 6858000 h 6858000"/>
              <a:gd name="connsiteX274" fmla="*/ 6034344 w 7472601"/>
              <a:gd name="connsiteY274" fmla="*/ 6858000 h 6858000"/>
              <a:gd name="connsiteX275" fmla="*/ 6026679 w 7472601"/>
              <a:gd name="connsiteY275" fmla="*/ 6836959 h 6858000"/>
              <a:gd name="connsiteX276" fmla="*/ 5800441 w 7472601"/>
              <a:gd name="connsiteY276" fmla="*/ 6335286 h 6858000"/>
              <a:gd name="connsiteX277" fmla="*/ 5526562 w 7472601"/>
              <a:gd name="connsiteY277" fmla="*/ 5705388 h 6858000"/>
              <a:gd name="connsiteX278" fmla="*/ 5519640 w 7472601"/>
              <a:gd name="connsiteY278" fmla="*/ 5683774 h 6858000"/>
              <a:gd name="connsiteX279" fmla="*/ 5844559 w 7472601"/>
              <a:gd name="connsiteY279" fmla="*/ 6553349 h 6858000"/>
              <a:gd name="connsiteX280" fmla="*/ 5975994 w 7472601"/>
              <a:gd name="connsiteY280" fmla="*/ 6858000 h 6858000"/>
              <a:gd name="connsiteX281" fmla="*/ 5898547 w 7472601"/>
              <a:gd name="connsiteY281" fmla="*/ 6858000 h 6858000"/>
              <a:gd name="connsiteX282" fmla="*/ 5682041 w 7472601"/>
              <a:gd name="connsiteY282" fmla="*/ 6355860 h 6858000"/>
              <a:gd name="connsiteX283" fmla="*/ 5461758 w 7472601"/>
              <a:gd name="connsiteY283" fmla="*/ 5820220 h 6858000"/>
              <a:gd name="connsiteX284" fmla="*/ 5237282 w 7472601"/>
              <a:gd name="connsiteY284" fmla="*/ 6579086 h 6858000"/>
              <a:gd name="connsiteX285" fmla="*/ 5115009 w 7472601"/>
              <a:gd name="connsiteY285" fmla="*/ 6858000 h 6858000"/>
              <a:gd name="connsiteX286" fmla="*/ 5028074 w 7472601"/>
              <a:gd name="connsiteY286" fmla="*/ 6858000 h 6858000"/>
              <a:gd name="connsiteX287" fmla="*/ 5079508 w 7472601"/>
              <a:gd name="connsiteY287" fmla="*/ 6749074 h 6858000"/>
              <a:gd name="connsiteX288" fmla="*/ 5371846 w 7472601"/>
              <a:gd name="connsiteY288" fmla="*/ 5924413 h 6858000"/>
              <a:gd name="connsiteX289" fmla="*/ 5270512 w 7472601"/>
              <a:gd name="connsiteY289" fmla="*/ 6138975 h 6858000"/>
              <a:gd name="connsiteX290" fmla="*/ 5062409 w 7472601"/>
              <a:gd name="connsiteY290" fmla="*/ 6653544 h 6858000"/>
              <a:gd name="connsiteX291" fmla="*/ 5036628 w 7472601"/>
              <a:gd name="connsiteY291" fmla="*/ 6754247 h 6858000"/>
              <a:gd name="connsiteX292" fmla="*/ 5009112 w 7472601"/>
              <a:gd name="connsiteY292" fmla="*/ 6858000 h 6858000"/>
              <a:gd name="connsiteX293" fmla="*/ 4976679 w 7472601"/>
              <a:gd name="connsiteY293" fmla="*/ 6858000 h 6858000"/>
              <a:gd name="connsiteX294" fmla="*/ 5006537 w 7472601"/>
              <a:gd name="connsiteY294" fmla="*/ 6747068 h 6858000"/>
              <a:gd name="connsiteX295" fmla="*/ 5032723 w 7472601"/>
              <a:gd name="connsiteY295" fmla="*/ 6644957 h 6858000"/>
              <a:gd name="connsiteX296" fmla="*/ 5242949 w 7472601"/>
              <a:gd name="connsiteY296" fmla="*/ 6125175 h 6858000"/>
              <a:gd name="connsiteX297" fmla="*/ 5286321 w 7472601"/>
              <a:gd name="connsiteY297" fmla="*/ 6033555 h 6858000"/>
              <a:gd name="connsiteX298" fmla="*/ 5008210 w 7472601"/>
              <a:gd name="connsiteY298" fmla="*/ 6649194 h 6858000"/>
              <a:gd name="connsiteX299" fmla="*/ 4986321 w 7472601"/>
              <a:gd name="connsiteY299" fmla="*/ 6765687 h 6858000"/>
              <a:gd name="connsiteX300" fmla="*/ 4973474 w 7472601"/>
              <a:gd name="connsiteY300" fmla="*/ 6858000 h 6858000"/>
              <a:gd name="connsiteX301" fmla="*/ 4907178 w 7472601"/>
              <a:gd name="connsiteY301" fmla="*/ 6858000 h 6858000"/>
              <a:gd name="connsiteX302" fmla="*/ 4910810 w 7472601"/>
              <a:gd name="connsiteY302" fmla="*/ 6829660 h 6858000"/>
              <a:gd name="connsiteX303" fmla="*/ 4987461 w 7472601"/>
              <a:gd name="connsiteY303" fmla="*/ 6432994 h 6858000"/>
              <a:gd name="connsiteX304" fmla="*/ 5179262 w 7472601"/>
              <a:gd name="connsiteY304" fmla="*/ 6035044 h 6858000"/>
              <a:gd name="connsiteX305" fmla="*/ 4689678 w 7472601"/>
              <a:gd name="connsiteY305" fmla="*/ 6440241 h 6858000"/>
              <a:gd name="connsiteX306" fmla="*/ 4477543 w 7472601"/>
              <a:gd name="connsiteY306" fmla="*/ 6674836 h 6858000"/>
              <a:gd name="connsiteX307" fmla="*/ 4329957 w 7472601"/>
              <a:gd name="connsiteY307" fmla="*/ 6858000 h 6858000"/>
              <a:gd name="connsiteX308" fmla="*/ 4218595 w 7472601"/>
              <a:gd name="connsiteY308" fmla="*/ 6858000 h 6858000"/>
              <a:gd name="connsiteX309" fmla="*/ 4368888 w 7472601"/>
              <a:gd name="connsiteY309" fmla="*/ 6668412 h 6858000"/>
              <a:gd name="connsiteX310" fmla="*/ 4563091 w 7472601"/>
              <a:gd name="connsiteY310" fmla="*/ 6442508 h 6858000"/>
              <a:gd name="connsiteX311" fmla="*/ 5387324 w 7472601"/>
              <a:gd name="connsiteY311" fmla="*/ 5705830 h 6858000"/>
              <a:gd name="connsiteX312" fmla="*/ 5073620 w 7472601"/>
              <a:gd name="connsiteY312" fmla="*/ 5955437 h 6858000"/>
              <a:gd name="connsiteX313" fmla="*/ 4689789 w 7472601"/>
              <a:gd name="connsiteY313" fmla="*/ 6268382 h 6858000"/>
              <a:gd name="connsiteX314" fmla="*/ 4418722 w 7472601"/>
              <a:gd name="connsiteY314" fmla="*/ 6570886 h 6858000"/>
              <a:gd name="connsiteX315" fmla="*/ 4214944 w 7472601"/>
              <a:gd name="connsiteY315" fmla="*/ 6858000 h 6858000"/>
              <a:gd name="connsiteX316" fmla="*/ 4177898 w 7472601"/>
              <a:gd name="connsiteY316" fmla="*/ 6858000 h 6858000"/>
              <a:gd name="connsiteX317" fmla="*/ 4391597 w 7472601"/>
              <a:gd name="connsiteY317" fmla="*/ 6556370 h 6858000"/>
              <a:gd name="connsiteX318" fmla="*/ 4668889 w 7472601"/>
              <a:gd name="connsiteY318" fmla="*/ 6246399 h 6858000"/>
              <a:gd name="connsiteX319" fmla="*/ 5055427 w 7472601"/>
              <a:gd name="connsiteY319" fmla="*/ 5931476 h 6858000"/>
              <a:gd name="connsiteX320" fmla="*/ 5371814 w 7472601"/>
              <a:gd name="connsiteY320" fmla="*/ 5678975 h 6858000"/>
              <a:gd name="connsiteX321" fmla="*/ 4987918 w 7472601"/>
              <a:gd name="connsiteY321" fmla="*/ 5838701 h 6858000"/>
              <a:gd name="connsiteX322" fmla="*/ 4317146 w 7472601"/>
              <a:gd name="connsiteY322" fmla="*/ 6587716 h 6858000"/>
              <a:gd name="connsiteX323" fmla="*/ 4171627 w 7472601"/>
              <a:gd name="connsiteY323" fmla="*/ 6858000 h 6858000"/>
              <a:gd name="connsiteX324" fmla="*/ 4081585 w 7472601"/>
              <a:gd name="connsiteY324" fmla="*/ 6858000 h 6858000"/>
              <a:gd name="connsiteX325" fmla="*/ 4238603 w 7472601"/>
              <a:gd name="connsiteY325" fmla="*/ 6559341 h 6858000"/>
              <a:gd name="connsiteX326" fmla="*/ 4778333 w 7472601"/>
              <a:gd name="connsiteY326" fmla="*/ 5873626 h 6858000"/>
              <a:gd name="connsiteX327" fmla="*/ 5414185 w 7472601"/>
              <a:gd name="connsiteY327" fmla="*/ 5573882 h 6858000"/>
              <a:gd name="connsiteX328" fmla="*/ 5959648 w 7472601"/>
              <a:gd name="connsiteY328" fmla="*/ 4760797 h 6858000"/>
              <a:gd name="connsiteX329" fmla="*/ 5355019 w 7472601"/>
              <a:gd name="connsiteY329" fmla="*/ 4734672 h 6858000"/>
              <a:gd name="connsiteX330" fmla="*/ 5083565 w 7472601"/>
              <a:gd name="connsiteY330" fmla="*/ 5179121 h 6858000"/>
              <a:gd name="connsiteX331" fmla="*/ 4713577 w 7472601"/>
              <a:gd name="connsiteY331" fmla="*/ 5616803 h 6858000"/>
              <a:gd name="connsiteX332" fmla="*/ 3989559 w 7472601"/>
              <a:gd name="connsiteY332" fmla="*/ 6145945 h 6858000"/>
              <a:gd name="connsiteX333" fmla="*/ 3939824 w 7472601"/>
              <a:gd name="connsiteY333" fmla="*/ 6066900 h 6858000"/>
              <a:gd name="connsiteX334" fmla="*/ 4584537 w 7472601"/>
              <a:gd name="connsiteY334" fmla="*/ 5324826 h 6858000"/>
              <a:gd name="connsiteX335" fmla="*/ 5037105 w 7472601"/>
              <a:gd name="connsiteY335" fmla="*/ 5088765 h 6858000"/>
              <a:gd name="connsiteX336" fmla="*/ 5039930 w 7472601"/>
              <a:gd name="connsiteY336" fmla="*/ 5089585 h 6858000"/>
              <a:gd name="connsiteX337" fmla="*/ 5263764 w 7472601"/>
              <a:gd name="connsiteY337" fmla="*/ 4735525 h 6858000"/>
              <a:gd name="connsiteX338" fmla="*/ 4086300 w 7472601"/>
              <a:gd name="connsiteY338" fmla="*/ 4884599 h 6858000"/>
              <a:gd name="connsiteX339" fmla="*/ 4085485 w 7472601"/>
              <a:gd name="connsiteY339" fmla="*/ 4899070 h 6858000"/>
              <a:gd name="connsiteX340" fmla="*/ 3871915 w 7472601"/>
              <a:gd name="connsiteY340" fmla="*/ 5253645 h 6858000"/>
              <a:gd name="connsiteX341" fmla="*/ 3799374 w 7472601"/>
              <a:gd name="connsiteY341" fmla="*/ 5466127 h 6858000"/>
              <a:gd name="connsiteX342" fmla="*/ 3498850 w 7472601"/>
              <a:gd name="connsiteY342" fmla="*/ 6661888 h 6858000"/>
              <a:gd name="connsiteX343" fmla="*/ 3399216 w 7472601"/>
              <a:gd name="connsiteY343" fmla="*/ 6858000 h 6858000"/>
              <a:gd name="connsiteX344" fmla="*/ 3303688 w 7472601"/>
              <a:gd name="connsiteY344" fmla="*/ 6858000 h 6858000"/>
              <a:gd name="connsiteX345" fmla="*/ 3391774 w 7472601"/>
              <a:gd name="connsiteY345" fmla="*/ 6697181 h 6858000"/>
              <a:gd name="connsiteX346" fmla="*/ 3735540 w 7472601"/>
              <a:gd name="connsiteY346" fmla="*/ 5546923 h 6858000"/>
              <a:gd name="connsiteX347" fmla="*/ 3729438 w 7472601"/>
              <a:gd name="connsiteY347" fmla="*/ 5569058 h 6858000"/>
              <a:gd name="connsiteX348" fmla="*/ 3707782 w 7472601"/>
              <a:gd name="connsiteY348" fmla="*/ 5644908 h 6858000"/>
              <a:gd name="connsiteX349" fmla="*/ 3583827 w 7472601"/>
              <a:gd name="connsiteY349" fmla="*/ 6039215 h 6858000"/>
              <a:gd name="connsiteX350" fmla="*/ 3547861 w 7472601"/>
              <a:gd name="connsiteY350" fmla="*/ 6129609 h 6858000"/>
              <a:gd name="connsiteX351" fmla="*/ 3490905 w 7472601"/>
              <a:gd name="connsiteY351" fmla="*/ 6277660 h 6858000"/>
              <a:gd name="connsiteX352" fmla="*/ 3455859 w 7472601"/>
              <a:gd name="connsiteY352" fmla="*/ 6391301 h 6858000"/>
              <a:gd name="connsiteX353" fmla="*/ 3429112 w 7472601"/>
              <a:gd name="connsiteY353" fmla="*/ 6479469 h 6858000"/>
              <a:gd name="connsiteX354" fmla="*/ 3304862 w 7472601"/>
              <a:gd name="connsiteY354" fmla="*/ 6796476 h 6858000"/>
              <a:gd name="connsiteX355" fmla="*/ 3276071 w 7472601"/>
              <a:gd name="connsiteY355" fmla="*/ 6858000 h 6858000"/>
              <a:gd name="connsiteX356" fmla="*/ 3240805 w 7472601"/>
              <a:gd name="connsiteY356" fmla="*/ 6858000 h 6858000"/>
              <a:gd name="connsiteX357" fmla="*/ 3275917 w 7472601"/>
              <a:gd name="connsiteY357" fmla="*/ 6783192 h 6858000"/>
              <a:gd name="connsiteX358" fmla="*/ 3399358 w 7472601"/>
              <a:gd name="connsiteY358" fmla="*/ 6469011 h 6858000"/>
              <a:gd name="connsiteX359" fmla="*/ 3425650 w 7472601"/>
              <a:gd name="connsiteY359" fmla="*/ 6381333 h 6858000"/>
              <a:gd name="connsiteX360" fmla="*/ 3460661 w 7472601"/>
              <a:gd name="connsiteY360" fmla="*/ 6266763 h 6858000"/>
              <a:gd name="connsiteX361" fmla="*/ 3518021 w 7472601"/>
              <a:gd name="connsiteY361" fmla="*/ 6117298 h 6858000"/>
              <a:gd name="connsiteX362" fmla="*/ 3554035 w 7472601"/>
              <a:gd name="connsiteY362" fmla="*/ 6027832 h 6858000"/>
              <a:gd name="connsiteX363" fmla="*/ 3677174 w 7472601"/>
              <a:gd name="connsiteY363" fmla="*/ 5636351 h 6858000"/>
              <a:gd name="connsiteX364" fmla="*/ 3698819 w 7472601"/>
              <a:gd name="connsiteY364" fmla="*/ 5560503 h 6858000"/>
              <a:gd name="connsiteX365" fmla="*/ 3702094 w 7472601"/>
              <a:gd name="connsiteY365" fmla="*/ 5549194 h 6858000"/>
              <a:gd name="connsiteX366" fmla="*/ 3398355 w 7472601"/>
              <a:gd name="connsiteY366" fmla="*/ 6094603 h 6858000"/>
              <a:gd name="connsiteX367" fmla="*/ 3193941 w 7472601"/>
              <a:gd name="connsiteY367" fmla="*/ 6798775 h 6858000"/>
              <a:gd name="connsiteX368" fmla="*/ 3184140 w 7472601"/>
              <a:gd name="connsiteY368" fmla="*/ 6858000 h 6858000"/>
              <a:gd name="connsiteX369" fmla="*/ 3099978 w 7472601"/>
              <a:gd name="connsiteY369" fmla="*/ 6858000 h 6858000"/>
              <a:gd name="connsiteX370" fmla="*/ 3101556 w 7472601"/>
              <a:gd name="connsiteY370" fmla="*/ 6843337 h 6858000"/>
              <a:gd name="connsiteX371" fmla="*/ 3370162 w 7472601"/>
              <a:gd name="connsiteY371" fmla="*/ 5785550 h 6858000"/>
              <a:gd name="connsiteX372" fmla="*/ 3746477 w 7472601"/>
              <a:gd name="connsiteY372" fmla="*/ 5377889 h 6858000"/>
              <a:gd name="connsiteX373" fmla="*/ 3863399 w 7472601"/>
              <a:gd name="connsiteY373" fmla="*/ 5087257 h 6858000"/>
              <a:gd name="connsiteX374" fmla="*/ 3968712 w 7472601"/>
              <a:gd name="connsiteY374" fmla="*/ 4913989 h 6858000"/>
              <a:gd name="connsiteX375" fmla="*/ 2792390 w 7472601"/>
              <a:gd name="connsiteY375" fmla="*/ 5382974 h 6858000"/>
              <a:gd name="connsiteX376" fmla="*/ 2714982 w 7472601"/>
              <a:gd name="connsiteY376" fmla="*/ 5427051 h 6858000"/>
              <a:gd name="connsiteX377" fmla="*/ 2813361 w 7472601"/>
              <a:gd name="connsiteY377" fmla="*/ 6023912 h 6858000"/>
              <a:gd name="connsiteX378" fmla="*/ 2688430 w 7472601"/>
              <a:gd name="connsiteY378" fmla="*/ 6801564 h 6858000"/>
              <a:gd name="connsiteX379" fmla="*/ 2629626 w 7472601"/>
              <a:gd name="connsiteY379" fmla="*/ 6763394 h 6858000"/>
              <a:gd name="connsiteX380" fmla="*/ 2565328 w 7472601"/>
              <a:gd name="connsiteY380" fmla="*/ 5516399 h 6858000"/>
              <a:gd name="connsiteX381" fmla="*/ 1922999 w 7472601"/>
              <a:gd name="connsiteY381" fmla="*/ 5980343 h 6858000"/>
              <a:gd name="connsiteX382" fmla="*/ 1950261 w 7472601"/>
              <a:gd name="connsiteY382" fmla="*/ 6405858 h 6858000"/>
              <a:gd name="connsiteX383" fmla="*/ 2365554 w 7472601"/>
              <a:gd name="connsiteY383" fmla="*/ 6759107 h 6858000"/>
              <a:gd name="connsiteX384" fmla="*/ 2424142 w 7472601"/>
              <a:gd name="connsiteY384" fmla="*/ 6858000 h 6858000"/>
              <a:gd name="connsiteX385" fmla="*/ 2395994 w 7472601"/>
              <a:gd name="connsiteY385" fmla="*/ 6858000 h 6858000"/>
              <a:gd name="connsiteX386" fmla="*/ 2392863 w 7472601"/>
              <a:gd name="connsiteY386" fmla="*/ 6852964 h 6858000"/>
              <a:gd name="connsiteX387" fmla="*/ 2017589 w 7472601"/>
              <a:gd name="connsiteY387" fmla="*/ 6493982 h 6858000"/>
              <a:gd name="connsiteX388" fmla="*/ 2147336 w 7472601"/>
              <a:gd name="connsiteY388" fmla="*/ 6594052 h 6858000"/>
              <a:gd name="connsiteX389" fmla="*/ 2207047 w 7472601"/>
              <a:gd name="connsiteY389" fmla="*/ 6654540 h 6858000"/>
              <a:gd name="connsiteX390" fmla="*/ 2299106 w 7472601"/>
              <a:gd name="connsiteY390" fmla="*/ 6778931 h 6858000"/>
              <a:gd name="connsiteX391" fmla="*/ 2314430 w 7472601"/>
              <a:gd name="connsiteY391" fmla="*/ 6801144 h 6858000"/>
              <a:gd name="connsiteX392" fmla="*/ 2352406 w 7472601"/>
              <a:gd name="connsiteY392" fmla="*/ 6858000 h 6858000"/>
              <a:gd name="connsiteX393" fmla="*/ 2314492 w 7472601"/>
              <a:gd name="connsiteY393" fmla="*/ 6858000 h 6858000"/>
              <a:gd name="connsiteX394" fmla="*/ 2288095 w 7472601"/>
              <a:gd name="connsiteY394" fmla="*/ 6818030 h 6858000"/>
              <a:gd name="connsiteX395" fmla="*/ 2272768 w 7472601"/>
              <a:gd name="connsiteY395" fmla="*/ 6795822 h 6858000"/>
              <a:gd name="connsiteX396" fmla="*/ 2182715 w 7472601"/>
              <a:gd name="connsiteY396" fmla="*/ 6675071 h 6858000"/>
              <a:gd name="connsiteX397" fmla="*/ 2032061 w 7472601"/>
              <a:gd name="connsiteY397" fmla="*/ 6541380 h 6858000"/>
              <a:gd name="connsiteX398" fmla="*/ 2257220 w 7472601"/>
              <a:gd name="connsiteY398" fmla="*/ 6826257 h 6858000"/>
              <a:gd name="connsiteX399" fmla="*/ 2281324 w 7472601"/>
              <a:gd name="connsiteY399" fmla="*/ 6858000 h 6858000"/>
              <a:gd name="connsiteX400" fmla="*/ 2242860 w 7472601"/>
              <a:gd name="connsiteY400" fmla="*/ 6858000 h 6858000"/>
              <a:gd name="connsiteX401" fmla="*/ 2232818 w 7472601"/>
              <a:gd name="connsiteY401" fmla="*/ 6844926 h 6858000"/>
              <a:gd name="connsiteX402" fmla="*/ 1990172 w 7472601"/>
              <a:gd name="connsiteY402" fmla="*/ 6542121 h 6858000"/>
              <a:gd name="connsiteX403" fmla="*/ 2124090 w 7472601"/>
              <a:gd name="connsiteY403" fmla="*/ 6761017 h 6858000"/>
              <a:gd name="connsiteX404" fmla="*/ 2200380 w 7472601"/>
              <a:gd name="connsiteY404" fmla="*/ 6858000 h 6858000"/>
              <a:gd name="connsiteX405" fmla="*/ 2147507 w 7472601"/>
              <a:gd name="connsiteY405" fmla="*/ 6858000 h 6858000"/>
              <a:gd name="connsiteX406" fmla="*/ 2070668 w 7472601"/>
              <a:gd name="connsiteY406" fmla="*/ 6761520 h 6858000"/>
              <a:gd name="connsiteX407" fmla="*/ 1975142 w 7472601"/>
              <a:gd name="connsiteY407" fmla="*/ 6585570 h 6858000"/>
              <a:gd name="connsiteX408" fmla="*/ 2050035 w 7472601"/>
              <a:gd name="connsiteY408" fmla="*/ 6813345 h 6858000"/>
              <a:gd name="connsiteX409" fmla="*/ 2063025 w 7472601"/>
              <a:gd name="connsiteY409" fmla="*/ 6858000 h 6858000"/>
              <a:gd name="connsiteX410" fmla="*/ 2021675 w 7472601"/>
              <a:gd name="connsiteY410" fmla="*/ 6858000 h 6858000"/>
              <a:gd name="connsiteX411" fmla="*/ 2019308 w 7472601"/>
              <a:gd name="connsiteY411" fmla="*/ 6847118 h 6858000"/>
              <a:gd name="connsiteX412" fmla="*/ 1938835 w 7472601"/>
              <a:gd name="connsiteY412" fmla="*/ 6551160 h 6858000"/>
              <a:gd name="connsiteX413" fmla="*/ 1953230 w 7472601"/>
              <a:gd name="connsiteY413" fmla="*/ 6759699 h 6858000"/>
              <a:gd name="connsiteX414" fmla="*/ 1956763 w 7472601"/>
              <a:gd name="connsiteY414" fmla="*/ 6778191 h 6858000"/>
              <a:gd name="connsiteX415" fmla="*/ 1967925 w 7472601"/>
              <a:gd name="connsiteY415" fmla="*/ 6858000 h 6858000"/>
              <a:gd name="connsiteX416" fmla="*/ 1936622 w 7472601"/>
              <a:gd name="connsiteY416" fmla="*/ 6858000 h 6858000"/>
              <a:gd name="connsiteX417" fmla="*/ 1926261 w 7472601"/>
              <a:gd name="connsiteY417" fmla="*/ 6784064 h 6858000"/>
              <a:gd name="connsiteX418" fmla="*/ 1922724 w 7472601"/>
              <a:gd name="connsiteY418" fmla="*/ 6765577 h 6858000"/>
              <a:gd name="connsiteX419" fmla="*/ 1904650 w 7472601"/>
              <a:gd name="connsiteY419" fmla="*/ 6639616 h 6858000"/>
              <a:gd name="connsiteX420" fmla="*/ 1885273 w 7472601"/>
              <a:gd name="connsiteY420" fmla="*/ 6858000 h 6858000"/>
              <a:gd name="connsiteX421" fmla="*/ 1854363 w 7472601"/>
              <a:gd name="connsiteY421" fmla="*/ 6858000 h 6858000"/>
              <a:gd name="connsiteX422" fmla="*/ 1880391 w 7472601"/>
              <a:gd name="connsiteY422" fmla="*/ 6603796 h 6858000"/>
              <a:gd name="connsiteX423" fmla="*/ 1818273 w 7472601"/>
              <a:gd name="connsiteY423" fmla="*/ 6715729 h 6858000"/>
              <a:gd name="connsiteX424" fmla="*/ 1794691 w 7472601"/>
              <a:gd name="connsiteY424" fmla="*/ 6843239 h 6858000"/>
              <a:gd name="connsiteX425" fmla="*/ 1794914 w 7472601"/>
              <a:gd name="connsiteY425" fmla="*/ 6858000 h 6858000"/>
              <a:gd name="connsiteX426" fmla="*/ 1746128 w 7472601"/>
              <a:gd name="connsiteY426" fmla="*/ 6858000 h 6858000"/>
              <a:gd name="connsiteX427" fmla="*/ 1753934 w 7472601"/>
              <a:gd name="connsiteY427" fmla="*/ 6724796 h 6858000"/>
              <a:gd name="connsiteX428" fmla="*/ 1792053 w 7472601"/>
              <a:gd name="connsiteY428" fmla="*/ 6572396 h 6858000"/>
              <a:gd name="connsiteX429" fmla="*/ 1862248 w 7472601"/>
              <a:gd name="connsiteY429" fmla="*/ 6266397 h 6858000"/>
              <a:gd name="connsiteX430" fmla="*/ 1862250 w 7472601"/>
              <a:gd name="connsiteY430" fmla="*/ 6033531 h 6858000"/>
              <a:gd name="connsiteX431" fmla="*/ 1211999 w 7472601"/>
              <a:gd name="connsiteY431" fmla="*/ 6683610 h 6858000"/>
              <a:gd name="connsiteX432" fmla="*/ 1213266 w 7472601"/>
              <a:gd name="connsiteY432" fmla="*/ 6691947 h 6858000"/>
              <a:gd name="connsiteX433" fmla="*/ 1203370 w 7472601"/>
              <a:gd name="connsiteY433" fmla="*/ 6850676 h 6858000"/>
              <a:gd name="connsiteX434" fmla="*/ 1203671 w 7472601"/>
              <a:gd name="connsiteY434" fmla="*/ 6858000 h 6858000"/>
              <a:gd name="connsiteX435" fmla="*/ 1143180 w 7472601"/>
              <a:gd name="connsiteY435" fmla="*/ 6858000 h 6858000"/>
              <a:gd name="connsiteX436" fmla="*/ 1142176 w 7472601"/>
              <a:gd name="connsiteY436" fmla="*/ 6766045 h 6858000"/>
              <a:gd name="connsiteX437" fmla="*/ 1067484 w 7472601"/>
              <a:gd name="connsiteY437" fmla="*/ 6858000 h 6858000"/>
              <a:gd name="connsiteX438" fmla="*/ 953928 w 7472601"/>
              <a:gd name="connsiteY438" fmla="*/ 6858000 h 6858000"/>
              <a:gd name="connsiteX439" fmla="*/ 959715 w 7472601"/>
              <a:gd name="connsiteY439" fmla="*/ 6850185 h 6858000"/>
              <a:gd name="connsiteX440" fmla="*/ 1483788 w 7472601"/>
              <a:gd name="connsiteY440" fmla="*/ 6259174 h 6858000"/>
              <a:gd name="connsiteX441" fmla="*/ 1100671 w 7472601"/>
              <a:gd name="connsiteY441" fmla="*/ 6252137 h 6858000"/>
              <a:gd name="connsiteX442" fmla="*/ 1090144 w 7472601"/>
              <a:gd name="connsiteY442" fmla="*/ 6256748 h 6858000"/>
              <a:gd name="connsiteX443" fmla="*/ 1095872 w 7472601"/>
              <a:gd name="connsiteY443" fmla="*/ 6271892 h 6858000"/>
              <a:gd name="connsiteX444" fmla="*/ 262785 w 7472601"/>
              <a:gd name="connsiteY444" fmla="*/ 6845450 h 6858000"/>
              <a:gd name="connsiteX445" fmla="*/ 209968 w 7472601"/>
              <a:gd name="connsiteY445" fmla="*/ 6770713 h 6858000"/>
              <a:gd name="connsiteX446" fmla="*/ 873460 w 7472601"/>
              <a:gd name="connsiteY446" fmla="*/ 6253768 h 6858000"/>
              <a:gd name="connsiteX447" fmla="*/ 192686 w 7472601"/>
              <a:gd name="connsiteY447" fmla="*/ 5849257 h 6858000"/>
              <a:gd name="connsiteX448" fmla="*/ 4696 w 7472601"/>
              <a:gd name="connsiteY448" fmla="*/ 5697668 h 6858000"/>
              <a:gd name="connsiteX449" fmla="*/ 0 w 7472601"/>
              <a:gd name="connsiteY449" fmla="*/ 5689984 h 6858000"/>
              <a:gd name="connsiteX450" fmla="*/ 0 w 7472601"/>
              <a:gd name="connsiteY450" fmla="*/ 5513472 h 6858000"/>
              <a:gd name="connsiteX451" fmla="*/ 174101 w 7472601"/>
              <a:gd name="connsiteY451" fmla="*/ 5620277 h 6858000"/>
              <a:gd name="connsiteX452" fmla="*/ 891800 w 7472601"/>
              <a:gd name="connsiteY452" fmla="*/ 6036935 h 6858000"/>
              <a:gd name="connsiteX453" fmla="*/ 1072219 w 7472601"/>
              <a:gd name="connsiteY453" fmla="*/ 6169443 h 6858000"/>
              <a:gd name="connsiteX454" fmla="*/ 1074117 w 7472601"/>
              <a:gd name="connsiteY454" fmla="*/ 6170301 h 6858000"/>
              <a:gd name="connsiteX455" fmla="*/ 1083114 w 7472601"/>
              <a:gd name="connsiteY455" fmla="*/ 6174131 h 6858000"/>
              <a:gd name="connsiteX456" fmla="*/ 1543010 w 7472601"/>
              <a:gd name="connsiteY456" fmla="*/ 6191140 h 6858000"/>
              <a:gd name="connsiteX457" fmla="*/ 1551080 w 7472601"/>
              <a:gd name="connsiteY457" fmla="*/ 6195006 h 6858000"/>
              <a:gd name="connsiteX458" fmla="*/ 2345443 w 7472601"/>
              <a:gd name="connsiteY458" fmla="*/ 5549882 h 6858000"/>
              <a:gd name="connsiteX459" fmla="*/ 1721499 w 7472601"/>
              <a:gd name="connsiteY459" fmla="*/ 5599969 h 6858000"/>
              <a:gd name="connsiteX460" fmla="*/ 767716 w 7472601"/>
              <a:gd name="connsiteY460" fmla="*/ 5472768 h 6858000"/>
              <a:gd name="connsiteX461" fmla="*/ 722147 w 7472601"/>
              <a:gd name="connsiteY461" fmla="*/ 5393091 h 6858000"/>
              <a:gd name="connsiteX462" fmla="*/ 1485552 w 7472601"/>
              <a:gd name="connsiteY462" fmla="*/ 5313202 h 6858000"/>
              <a:gd name="connsiteX463" fmla="*/ 2143004 w 7472601"/>
              <a:gd name="connsiteY463" fmla="*/ 5402420 h 6858000"/>
              <a:gd name="connsiteX464" fmla="*/ 1933391 w 7472601"/>
              <a:gd name="connsiteY464" fmla="*/ 5156971 h 6858000"/>
              <a:gd name="connsiteX465" fmla="*/ 1827118 w 7472601"/>
              <a:gd name="connsiteY465" fmla="*/ 4968410 h 6858000"/>
              <a:gd name="connsiteX466" fmla="*/ 1837349 w 7472601"/>
              <a:gd name="connsiteY466" fmla="*/ 4956357 h 6858000"/>
              <a:gd name="connsiteX467" fmla="*/ 2162835 w 7472601"/>
              <a:gd name="connsiteY467" fmla="*/ 5187853 h 6858000"/>
              <a:gd name="connsiteX468" fmla="*/ 2257167 w 7472601"/>
              <a:gd name="connsiteY468" fmla="*/ 5462123 h 6858000"/>
              <a:gd name="connsiteX469" fmla="*/ 2261598 w 7472601"/>
              <a:gd name="connsiteY469" fmla="*/ 5467998 h 6858000"/>
              <a:gd name="connsiteX470" fmla="*/ 2437177 w 7472601"/>
              <a:gd name="connsiteY470" fmla="*/ 5479608 h 6858000"/>
              <a:gd name="connsiteX471" fmla="*/ 2445247 w 7472601"/>
              <a:gd name="connsiteY471" fmla="*/ 5483476 h 6858000"/>
              <a:gd name="connsiteX472" fmla="*/ 2743626 w 7472601"/>
              <a:gd name="connsiteY472" fmla="*/ 5304819 h 6858000"/>
              <a:gd name="connsiteX473" fmla="*/ 3048102 w 7472601"/>
              <a:gd name="connsiteY473" fmla="*/ 5150595 h 6858000"/>
              <a:gd name="connsiteX474" fmla="*/ 1799414 w 7472601"/>
              <a:gd name="connsiteY474" fmla="*/ 4694732 h 6858000"/>
              <a:gd name="connsiteX475" fmla="*/ 1771735 w 7472601"/>
              <a:gd name="connsiteY475" fmla="*/ 4619929 h 6858000"/>
              <a:gd name="connsiteX476" fmla="*/ 3104273 w 7472601"/>
              <a:gd name="connsiteY476" fmla="*/ 5076159 h 6858000"/>
              <a:gd name="connsiteX477" fmla="*/ 3113245 w 7472601"/>
              <a:gd name="connsiteY477" fmla="*/ 5090705 h 6858000"/>
              <a:gd name="connsiteX478" fmla="*/ 3126294 w 7472601"/>
              <a:gd name="connsiteY478" fmla="*/ 5114400 h 6858000"/>
              <a:gd name="connsiteX479" fmla="*/ 3937433 w 7472601"/>
              <a:gd name="connsiteY479" fmla="*/ 4830473 h 6858000"/>
              <a:gd name="connsiteX480" fmla="*/ 3590475 w 7472601"/>
              <a:gd name="connsiteY480" fmla="*/ 4597974 h 6858000"/>
              <a:gd name="connsiteX481" fmla="*/ 3100264 w 7472601"/>
              <a:gd name="connsiteY481" fmla="*/ 4579845 h 6858000"/>
              <a:gd name="connsiteX482" fmla="*/ 2183576 w 7472601"/>
              <a:gd name="connsiteY482" fmla="*/ 4227150 h 6858000"/>
              <a:gd name="connsiteX483" fmla="*/ 2151029 w 7472601"/>
              <a:gd name="connsiteY483" fmla="*/ 4146947 h 6858000"/>
              <a:gd name="connsiteX484" fmla="*/ 3563434 w 7472601"/>
              <a:gd name="connsiteY484" fmla="*/ 4469115 h 6858000"/>
              <a:gd name="connsiteX485" fmla="*/ 3177952 w 7472601"/>
              <a:gd name="connsiteY485" fmla="*/ 3657386 h 6858000"/>
              <a:gd name="connsiteX486" fmla="*/ 3189263 w 7472601"/>
              <a:gd name="connsiteY486" fmla="*/ 3625726 h 6858000"/>
              <a:gd name="connsiteX487" fmla="*/ 3560912 w 7472601"/>
              <a:gd name="connsiteY487" fmla="*/ 4079863 h 6858000"/>
              <a:gd name="connsiteX488" fmla="*/ 3626636 w 7472601"/>
              <a:gd name="connsiteY488" fmla="*/ 4512230 h 6858000"/>
              <a:gd name="connsiteX489" fmla="*/ 3653088 w 7472601"/>
              <a:gd name="connsiteY489" fmla="*/ 4521417 h 6858000"/>
              <a:gd name="connsiteX490" fmla="*/ 3988128 w 7472601"/>
              <a:gd name="connsiteY490" fmla="*/ 4817267 h 6858000"/>
              <a:gd name="connsiteX491" fmla="*/ 4830582 w 7472601"/>
              <a:gd name="connsiteY491" fmla="*/ 4676000 h 6858000"/>
              <a:gd name="connsiteX492" fmla="*/ 4830100 w 7472601"/>
              <a:gd name="connsiteY492" fmla="*/ 4675554 h 6858000"/>
              <a:gd name="connsiteX493" fmla="*/ 4036318 w 7472601"/>
              <a:gd name="connsiteY493" fmla="*/ 4147013 h 6858000"/>
              <a:gd name="connsiteX494" fmla="*/ 3432098 w 7472601"/>
              <a:gd name="connsiteY494" fmla="*/ 3537312 h 6858000"/>
              <a:gd name="connsiteX495" fmla="*/ 3446761 w 7472601"/>
              <a:gd name="connsiteY495" fmla="*/ 3461278 h 6858000"/>
              <a:gd name="connsiteX496" fmla="*/ 4419733 w 7472601"/>
              <a:gd name="connsiteY496" fmla="*/ 3963555 h 6858000"/>
              <a:gd name="connsiteX497" fmla="*/ 4781371 w 7472601"/>
              <a:gd name="connsiteY497" fmla="*/ 4458604 h 6858000"/>
              <a:gd name="connsiteX498" fmla="*/ 4780440 w 7472601"/>
              <a:gd name="connsiteY498" fmla="*/ 4470290 h 6858000"/>
              <a:gd name="connsiteX499" fmla="*/ 4898954 w 7472601"/>
              <a:gd name="connsiteY499" fmla="*/ 4662092 h 6858000"/>
              <a:gd name="connsiteX500" fmla="*/ 4900699 w 7472601"/>
              <a:gd name="connsiteY500" fmla="*/ 4670867 h 6858000"/>
              <a:gd name="connsiteX501" fmla="*/ 5714511 w 7472601"/>
              <a:gd name="connsiteY501" fmla="*/ 4663483 h 6858000"/>
              <a:gd name="connsiteX502" fmla="*/ 5464793 w 7472601"/>
              <a:gd name="connsiteY502" fmla="*/ 4393556 h 6858000"/>
              <a:gd name="connsiteX503" fmla="*/ 5461897 w 7472601"/>
              <a:gd name="connsiteY503" fmla="*/ 4390879 h 6858000"/>
              <a:gd name="connsiteX504" fmla="*/ 4294126 w 7472601"/>
              <a:gd name="connsiteY504" fmla="*/ 3303048 h 6858000"/>
              <a:gd name="connsiteX505" fmla="*/ 4305321 w 7472601"/>
              <a:gd name="connsiteY505" fmla="*/ 3256953 h 6858000"/>
              <a:gd name="connsiteX506" fmla="*/ 4949299 w 7472601"/>
              <a:gd name="connsiteY506" fmla="*/ 3766336 h 6858000"/>
              <a:gd name="connsiteX507" fmla="*/ 5291452 w 7472601"/>
              <a:gd name="connsiteY507" fmla="*/ 4076801 h 6858000"/>
              <a:gd name="connsiteX508" fmla="*/ 5434998 w 7472601"/>
              <a:gd name="connsiteY508" fmla="*/ 4254100 h 6858000"/>
              <a:gd name="connsiteX509" fmla="*/ 5351015 w 7472601"/>
              <a:gd name="connsiteY509" fmla="*/ 3760989 h 6858000"/>
              <a:gd name="connsiteX510" fmla="*/ 5413780 w 7472601"/>
              <a:gd name="connsiteY510" fmla="*/ 2966265 h 6858000"/>
              <a:gd name="connsiteX511" fmla="*/ 5425627 w 7472601"/>
              <a:gd name="connsiteY511" fmla="*/ 2954192 h 6858000"/>
              <a:gd name="connsiteX512" fmla="*/ 6604735 w 7472601"/>
              <a:gd name="connsiteY512" fmla="*/ 2041381 h 6858000"/>
              <a:gd name="connsiteX513" fmla="*/ 7204487 w 7472601"/>
              <a:gd name="connsiteY513" fmla="*/ 2742112 h 6858000"/>
              <a:gd name="connsiteX514" fmla="*/ 7131592 w 7472601"/>
              <a:gd name="connsiteY514" fmla="*/ 2672096 h 6858000"/>
              <a:gd name="connsiteX515" fmla="*/ 6996344 w 7472601"/>
              <a:gd name="connsiteY515" fmla="*/ 2518310 h 6858000"/>
              <a:gd name="connsiteX516" fmla="*/ 6735495 w 7472601"/>
              <a:gd name="connsiteY516" fmla="*/ 2196890 h 6858000"/>
              <a:gd name="connsiteX517" fmla="*/ 6721901 w 7472601"/>
              <a:gd name="connsiteY517" fmla="*/ 2179274 h 6858000"/>
              <a:gd name="connsiteX518" fmla="*/ 6604735 w 7472601"/>
              <a:gd name="connsiteY518" fmla="*/ 2041381 h 6858000"/>
              <a:gd name="connsiteX519" fmla="*/ 6591670 w 7472601"/>
              <a:gd name="connsiteY519" fmla="*/ 1988277 h 6858000"/>
              <a:gd name="connsiteX520" fmla="*/ 6747349 w 7472601"/>
              <a:gd name="connsiteY520" fmla="*/ 2160069 h 6858000"/>
              <a:gd name="connsiteX521" fmla="*/ 6760943 w 7472601"/>
              <a:gd name="connsiteY521" fmla="*/ 2177686 h 6858000"/>
              <a:gd name="connsiteX522" fmla="*/ 7021065 w 7472601"/>
              <a:gd name="connsiteY522" fmla="*/ 2498102 h 6858000"/>
              <a:gd name="connsiteX523" fmla="*/ 7155223 w 7472601"/>
              <a:gd name="connsiteY523" fmla="*/ 2650386 h 6858000"/>
              <a:gd name="connsiteX524" fmla="*/ 7203167 w 7472601"/>
              <a:gd name="connsiteY524" fmla="*/ 2697288 h 6858000"/>
              <a:gd name="connsiteX525" fmla="*/ 6937703 w 7472601"/>
              <a:gd name="connsiteY525" fmla="*/ 2321981 h 6858000"/>
              <a:gd name="connsiteX526" fmla="*/ 6591670 w 7472601"/>
              <a:gd name="connsiteY526" fmla="*/ 1988277 h 6858000"/>
              <a:gd name="connsiteX527" fmla="*/ 5798671 w 7472601"/>
              <a:gd name="connsiteY527" fmla="*/ 1981601 h 6858000"/>
              <a:gd name="connsiteX528" fmla="*/ 5754709 w 7472601"/>
              <a:gd name="connsiteY528" fmla="*/ 2071454 h 6858000"/>
              <a:gd name="connsiteX529" fmla="*/ 5763044 w 7472601"/>
              <a:gd name="connsiteY529" fmla="*/ 2842206 h 6858000"/>
              <a:gd name="connsiteX530" fmla="*/ 5764974 w 7472601"/>
              <a:gd name="connsiteY530" fmla="*/ 2799609 h 6858000"/>
              <a:gd name="connsiteX531" fmla="*/ 5767665 w 7472601"/>
              <a:gd name="connsiteY531" fmla="*/ 2666409 h 6858000"/>
              <a:gd name="connsiteX532" fmla="*/ 5763055 w 7472601"/>
              <a:gd name="connsiteY532" fmla="*/ 2579705 h 6858000"/>
              <a:gd name="connsiteX533" fmla="*/ 5758079 w 7472601"/>
              <a:gd name="connsiteY533" fmla="*/ 2492508 h 6858000"/>
              <a:gd name="connsiteX534" fmla="*/ 5779325 w 7472601"/>
              <a:gd name="connsiteY534" fmla="*/ 2197069 h 6858000"/>
              <a:gd name="connsiteX535" fmla="*/ 5798671 w 7472601"/>
              <a:gd name="connsiteY535" fmla="*/ 1981601 h 6858000"/>
              <a:gd name="connsiteX536" fmla="*/ 5829202 w 7472601"/>
              <a:gd name="connsiteY536" fmla="*/ 1971679 h 6858000"/>
              <a:gd name="connsiteX537" fmla="*/ 5809558 w 7472601"/>
              <a:gd name="connsiteY537" fmla="*/ 2198043 h 6858000"/>
              <a:gd name="connsiteX538" fmla="*/ 5788653 w 7472601"/>
              <a:gd name="connsiteY538" fmla="*/ 2489430 h 6858000"/>
              <a:gd name="connsiteX539" fmla="*/ 5793439 w 7472601"/>
              <a:gd name="connsiteY539" fmla="*/ 2575235 h 6858000"/>
              <a:gd name="connsiteX540" fmla="*/ 5796837 w 7472601"/>
              <a:gd name="connsiteY540" fmla="*/ 2637633 h 6858000"/>
              <a:gd name="connsiteX541" fmla="*/ 5818614 w 7472601"/>
              <a:gd name="connsiteY541" fmla="*/ 2473055 h 6858000"/>
              <a:gd name="connsiteX542" fmla="*/ 5829202 w 7472601"/>
              <a:gd name="connsiteY542" fmla="*/ 1971679 h 6858000"/>
              <a:gd name="connsiteX543" fmla="*/ 5911389 w 7472601"/>
              <a:gd name="connsiteY543" fmla="*/ 1898371 h 6858000"/>
              <a:gd name="connsiteX544" fmla="*/ 6237627 w 7472601"/>
              <a:gd name="connsiteY544" fmla="*/ 2231921 h 6858000"/>
              <a:gd name="connsiteX545" fmla="*/ 5911389 w 7472601"/>
              <a:gd name="connsiteY545" fmla="*/ 1898371 h 6858000"/>
              <a:gd name="connsiteX546" fmla="*/ 6944437 w 7472601"/>
              <a:gd name="connsiteY546" fmla="*/ 1575402 h 6858000"/>
              <a:gd name="connsiteX547" fmla="*/ 6304730 w 7472601"/>
              <a:gd name="connsiteY547" fmla="*/ 1766654 h 6858000"/>
              <a:gd name="connsiteX548" fmla="*/ 6944437 w 7472601"/>
              <a:gd name="connsiteY548" fmla="*/ 1575402 h 6858000"/>
              <a:gd name="connsiteX549" fmla="*/ 7019523 w 7472601"/>
              <a:gd name="connsiteY549" fmla="*/ 1519450 h 6858000"/>
              <a:gd name="connsiteX550" fmla="*/ 6298091 w 7472601"/>
              <a:gd name="connsiteY550" fmla="*/ 1737122 h 6858000"/>
              <a:gd name="connsiteX551" fmla="*/ 7019523 w 7472601"/>
              <a:gd name="connsiteY551" fmla="*/ 1519450 h 6858000"/>
              <a:gd name="connsiteX552" fmla="*/ 2399523 w 7472601"/>
              <a:gd name="connsiteY552" fmla="*/ 1428234 h 6858000"/>
              <a:gd name="connsiteX553" fmla="*/ 2224982 w 7472601"/>
              <a:gd name="connsiteY553" fmla="*/ 1826201 h 6858000"/>
              <a:gd name="connsiteX554" fmla="*/ 2096099 w 7472601"/>
              <a:gd name="connsiteY554" fmla="*/ 2345900 h 6858000"/>
              <a:gd name="connsiteX555" fmla="*/ 2283317 w 7472601"/>
              <a:gd name="connsiteY555" fmla="*/ 1796925 h 6858000"/>
              <a:gd name="connsiteX556" fmla="*/ 2399523 w 7472601"/>
              <a:gd name="connsiteY556" fmla="*/ 1428234 h 6858000"/>
              <a:gd name="connsiteX557" fmla="*/ 2448558 w 7472601"/>
              <a:gd name="connsiteY557" fmla="*/ 1373435 h 6858000"/>
              <a:gd name="connsiteX558" fmla="*/ 2312521 w 7472601"/>
              <a:gd name="connsiteY558" fmla="*/ 1806140 h 6858000"/>
              <a:gd name="connsiteX559" fmla="*/ 2127533 w 7472601"/>
              <a:gd name="connsiteY559" fmla="*/ 2348380 h 6858000"/>
              <a:gd name="connsiteX560" fmla="*/ 2358080 w 7472601"/>
              <a:gd name="connsiteY560" fmla="*/ 1866134 h 6858000"/>
              <a:gd name="connsiteX561" fmla="*/ 2407436 w 7472601"/>
              <a:gd name="connsiteY561" fmla="*/ 1651070 h 6858000"/>
              <a:gd name="connsiteX562" fmla="*/ 2448558 w 7472601"/>
              <a:gd name="connsiteY562" fmla="*/ 1373435 h 6858000"/>
              <a:gd name="connsiteX563" fmla="*/ 278707 w 7472601"/>
              <a:gd name="connsiteY563" fmla="*/ 1352270 h 6858000"/>
              <a:gd name="connsiteX564" fmla="*/ 321570 w 7472601"/>
              <a:gd name="connsiteY564" fmla="*/ 1861610 h 6858000"/>
              <a:gd name="connsiteX565" fmla="*/ 294281 w 7472601"/>
              <a:gd name="connsiteY565" fmla="*/ 1440658 h 6858000"/>
              <a:gd name="connsiteX566" fmla="*/ 278707 w 7472601"/>
              <a:gd name="connsiteY566" fmla="*/ 1352270 h 6858000"/>
              <a:gd name="connsiteX567" fmla="*/ 1423821 w 7472601"/>
              <a:gd name="connsiteY567" fmla="*/ 1351958 h 6858000"/>
              <a:gd name="connsiteX568" fmla="*/ 1638521 w 7472601"/>
              <a:gd name="connsiteY568" fmla="*/ 1908470 h 6858000"/>
              <a:gd name="connsiteX569" fmla="*/ 1754199 w 7472601"/>
              <a:gd name="connsiteY569" fmla="*/ 2149284 h 6858000"/>
              <a:gd name="connsiteX570" fmla="*/ 1908359 w 7472601"/>
              <a:gd name="connsiteY570" fmla="*/ 2364988 h 6858000"/>
              <a:gd name="connsiteX571" fmla="*/ 1647661 w 7472601"/>
              <a:gd name="connsiteY571" fmla="*/ 1825945 h 6858000"/>
              <a:gd name="connsiteX572" fmla="*/ 1423821 w 7472601"/>
              <a:gd name="connsiteY572" fmla="*/ 1351958 h 6858000"/>
              <a:gd name="connsiteX573" fmla="*/ 1431890 w 7472601"/>
              <a:gd name="connsiteY573" fmla="*/ 1306475 h 6858000"/>
              <a:gd name="connsiteX574" fmla="*/ 1507597 w 7472601"/>
              <a:gd name="connsiteY574" fmla="*/ 1446132 h 6858000"/>
              <a:gd name="connsiteX575" fmla="*/ 1674586 w 7472601"/>
              <a:gd name="connsiteY575" fmla="*/ 1813832 h 6858000"/>
              <a:gd name="connsiteX576" fmla="*/ 1815950 w 7472601"/>
              <a:gd name="connsiteY576" fmla="*/ 2128564 h 6858000"/>
              <a:gd name="connsiteX577" fmla="*/ 1984242 w 7472601"/>
              <a:gd name="connsiteY577" fmla="*/ 2430829 h 6858000"/>
              <a:gd name="connsiteX578" fmla="*/ 2014023 w 7472601"/>
              <a:gd name="connsiteY578" fmla="*/ 2450995 h 6858000"/>
              <a:gd name="connsiteX579" fmla="*/ 1747337 w 7472601"/>
              <a:gd name="connsiteY579" fmla="*/ 1855264 h 6858000"/>
              <a:gd name="connsiteX580" fmla="*/ 1533749 w 7472601"/>
              <a:gd name="connsiteY580" fmla="*/ 1478656 h 6858000"/>
              <a:gd name="connsiteX581" fmla="*/ 1431890 w 7472601"/>
              <a:gd name="connsiteY581" fmla="*/ 1306475 h 6858000"/>
              <a:gd name="connsiteX582" fmla="*/ 5052692 w 7472601"/>
              <a:gd name="connsiteY582" fmla="*/ 1292994 h 6858000"/>
              <a:gd name="connsiteX583" fmla="*/ 5200661 w 7472601"/>
              <a:gd name="connsiteY583" fmla="*/ 1635186 h 6858000"/>
              <a:gd name="connsiteX584" fmla="*/ 5297138 w 7472601"/>
              <a:gd name="connsiteY584" fmla="*/ 1906351 h 6858000"/>
              <a:gd name="connsiteX585" fmla="*/ 5052692 w 7472601"/>
              <a:gd name="connsiteY585" fmla="*/ 1292994 h 6858000"/>
              <a:gd name="connsiteX586" fmla="*/ 5009948 w 7472601"/>
              <a:gd name="connsiteY586" fmla="*/ 1273619 h 6858000"/>
              <a:gd name="connsiteX587" fmla="*/ 5121777 w 7472601"/>
              <a:gd name="connsiteY587" fmla="*/ 1654213 h 6858000"/>
              <a:gd name="connsiteX588" fmla="*/ 5293545 w 7472601"/>
              <a:gd name="connsiteY588" fmla="*/ 2072247 h 6858000"/>
              <a:gd name="connsiteX589" fmla="*/ 5294042 w 7472601"/>
              <a:gd name="connsiteY589" fmla="*/ 2065019 h 6858000"/>
              <a:gd name="connsiteX590" fmla="*/ 5171936 w 7472601"/>
              <a:gd name="connsiteY590" fmla="*/ 1647613 h 6858000"/>
              <a:gd name="connsiteX591" fmla="*/ 5009948 w 7472601"/>
              <a:gd name="connsiteY591" fmla="*/ 1273619 h 6858000"/>
              <a:gd name="connsiteX592" fmla="*/ 655236 w 7472601"/>
              <a:gd name="connsiteY592" fmla="*/ 1268632 h 6858000"/>
              <a:gd name="connsiteX593" fmla="*/ 839521 w 7472601"/>
              <a:gd name="connsiteY593" fmla="*/ 1685315 h 6858000"/>
              <a:gd name="connsiteX594" fmla="*/ 1109416 w 7472601"/>
              <a:gd name="connsiteY594" fmla="*/ 2061663 h 6858000"/>
              <a:gd name="connsiteX595" fmla="*/ 1298300 w 7472601"/>
              <a:gd name="connsiteY595" fmla="*/ 2247742 h 6858000"/>
              <a:gd name="connsiteX596" fmla="*/ 1125871 w 7472601"/>
              <a:gd name="connsiteY596" fmla="*/ 1989513 h 6858000"/>
              <a:gd name="connsiteX597" fmla="*/ 981574 w 7472601"/>
              <a:gd name="connsiteY597" fmla="*/ 1783157 h 6858000"/>
              <a:gd name="connsiteX598" fmla="*/ 922198 w 7472601"/>
              <a:gd name="connsiteY598" fmla="*/ 1677437 h 6858000"/>
              <a:gd name="connsiteX599" fmla="*/ 869293 w 7472601"/>
              <a:gd name="connsiteY599" fmla="*/ 1583214 h 6858000"/>
              <a:gd name="connsiteX600" fmla="*/ 751431 w 7472601"/>
              <a:gd name="connsiteY600" fmla="*/ 1405731 h 6858000"/>
              <a:gd name="connsiteX601" fmla="*/ 655236 w 7472601"/>
              <a:gd name="connsiteY601" fmla="*/ 1268632 h 6858000"/>
              <a:gd name="connsiteX602" fmla="*/ 6516292 w 7472601"/>
              <a:gd name="connsiteY602" fmla="*/ 1263064 h 6858000"/>
              <a:gd name="connsiteX603" fmla="*/ 5736320 w 7472601"/>
              <a:gd name="connsiteY603" fmla="*/ 1501803 h 6858000"/>
              <a:gd name="connsiteX604" fmla="*/ 6516292 w 7472601"/>
              <a:gd name="connsiteY604" fmla="*/ 1263064 h 6858000"/>
              <a:gd name="connsiteX605" fmla="*/ 291466 w 7472601"/>
              <a:gd name="connsiteY605" fmla="*/ 1250369 h 6858000"/>
              <a:gd name="connsiteX606" fmla="*/ 323180 w 7472601"/>
              <a:gd name="connsiteY606" fmla="*/ 1435283 h 6858000"/>
              <a:gd name="connsiteX607" fmla="*/ 349381 w 7472601"/>
              <a:gd name="connsiteY607" fmla="*/ 1875041 h 6858000"/>
              <a:gd name="connsiteX608" fmla="*/ 374363 w 7472601"/>
              <a:gd name="connsiteY608" fmla="*/ 1506494 h 6858000"/>
              <a:gd name="connsiteX609" fmla="*/ 302168 w 7472601"/>
              <a:gd name="connsiteY609" fmla="*/ 1274495 h 6858000"/>
              <a:gd name="connsiteX610" fmla="*/ 291466 w 7472601"/>
              <a:gd name="connsiteY610" fmla="*/ 1250369 h 6858000"/>
              <a:gd name="connsiteX611" fmla="*/ 678222 w 7472601"/>
              <a:gd name="connsiteY611" fmla="*/ 1248670 h 6858000"/>
              <a:gd name="connsiteX612" fmla="*/ 775536 w 7472601"/>
              <a:gd name="connsiteY612" fmla="*/ 1388015 h 6858000"/>
              <a:gd name="connsiteX613" fmla="*/ 894529 w 7472601"/>
              <a:gd name="connsiteY613" fmla="*/ 1567739 h 6858000"/>
              <a:gd name="connsiteX614" fmla="*/ 948000 w 7472601"/>
              <a:gd name="connsiteY614" fmla="*/ 1663088 h 6858000"/>
              <a:gd name="connsiteX615" fmla="*/ 1006812 w 7472601"/>
              <a:gd name="connsiteY615" fmla="*/ 1767683 h 6858000"/>
              <a:gd name="connsiteX616" fmla="*/ 1149133 w 7472601"/>
              <a:gd name="connsiteY616" fmla="*/ 1971513 h 6858000"/>
              <a:gd name="connsiteX617" fmla="*/ 1333952 w 7472601"/>
              <a:gd name="connsiteY617" fmla="*/ 2251620 h 6858000"/>
              <a:gd name="connsiteX618" fmla="*/ 1337329 w 7472601"/>
              <a:gd name="connsiteY618" fmla="*/ 2258350 h 6858000"/>
              <a:gd name="connsiteX619" fmla="*/ 1014726 w 7472601"/>
              <a:gd name="connsiteY619" fmla="*/ 1615556 h 6858000"/>
              <a:gd name="connsiteX620" fmla="*/ 678222 w 7472601"/>
              <a:gd name="connsiteY620" fmla="*/ 1248670 h 6858000"/>
              <a:gd name="connsiteX621" fmla="*/ 6691602 w 7472601"/>
              <a:gd name="connsiteY621" fmla="*/ 1140573 h 6858000"/>
              <a:gd name="connsiteX622" fmla="*/ 6571100 w 7472601"/>
              <a:gd name="connsiteY622" fmla="*/ 1183662 h 6858000"/>
              <a:gd name="connsiteX623" fmla="*/ 6241687 w 7472601"/>
              <a:gd name="connsiteY623" fmla="*/ 1257600 h 6858000"/>
              <a:gd name="connsiteX624" fmla="*/ 5693009 w 7472601"/>
              <a:gd name="connsiteY624" fmla="*/ 1478256 h 6858000"/>
              <a:gd name="connsiteX625" fmla="*/ 6548420 w 7472601"/>
              <a:gd name="connsiteY625" fmla="*/ 1214599 h 6858000"/>
              <a:gd name="connsiteX626" fmla="*/ 6605473 w 7472601"/>
              <a:gd name="connsiteY626" fmla="*/ 1184686 h 6858000"/>
              <a:gd name="connsiteX627" fmla="*/ 6691602 w 7472601"/>
              <a:gd name="connsiteY627" fmla="*/ 1140573 h 6858000"/>
              <a:gd name="connsiteX628" fmla="*/ 4002475 w 7472601"/>
              <a:gd name="connsiteY628" fmla="*/ 1037802 h 6858000"/>
              <a:gd name="connsiteX629" fmla="*/ 4000324 w 7472601"/>
              <a:gd name="connsiteY629" fmla="*/ 1039362 h 6858000"/>
              <a:gd name="connsiteX630" fmla="*/ 4002862 w 7472601"/>
              <a:gd name="connsiteY630" fmla="*/ 1042866 h 6858000"/>
              <a:gd name="connsiteX631" fmla="*/ 4002475 w 7472601"/>
              <a:gd name="connsiteY631" fmla="*/ 1037802 h 6858000"/>
              <a:gd name="connsiteX632" fmla="*/ 506322 w 7472601"/>
              <a:gd name="connsiteY632" fmla="*/ 1020997 h 6858000"/>
              <a:gd name="connsiteX633" fmla="*/ 533068 w 7472601"/>
              <a:gd name="connsiteY633" fmla="*/ 1029409 h 6858000"/>
              <a:gd name="connsiteX634" fmla="*/ 1232525 w 7472601"/>
              <a:gd name="connsiteY634" fmla="*/ 1804675 h 6858000"/>
              <a:gd name="connsiteX635" fmla="*/ 1388858 w 7472601"/>
              <a:gd name="connsiteY635" fmla="*/ 2368011 h 6858000"/>
              <a:gd name="connsiteX636" fmla="*/ 1384098 w 7472601"/>
              <a:gd name="connsiteY636" fmla="*/ 2378125 h 6858000"/>
              <a:gd name="connsiteX637" fmla="*/ 1425393 w 7472601"/>
              <a:gd name="connsiteY637" fmla="*/ 2589124 h 6858000"/>
              <a:gd name="connsiteX638" fmla="*/ 1424001 w 7472601"/>
              <a:gd name="connsiteY638" fmla="*/ 2597541 h 6858000"/>
              <a:gd name="connsiteX639" fmla="*/ 2152729 w 7472601"/>
              <a:gd name="connsiteY639" fmla="*/ 2864487 h 6858000"/>
              <a:gd name="connsiteX640" fmla="*/ 2020609 w 7472601"/>
              <a:gd name="connsiteY640" fmla="*/ 2539671 h 6858000"/>
              <a:gd name="connsiteX641" fmla="*/ 2018920 w 7472601"/>
              <a:gd name="connsiteY641" fmla="*/ 2536309 h 6858000"/>
              <a:gd name="connsiteX642" fmla="*/ 1342441 w 7472601"/>
              <a:gd name="connsiteY642" fmla="*/ 1173017 h 6858000"/>
              <a:gd name="connsiteX643" fmla="*/ 1367925 w 7472601"/>
              <a:gd name="connsiteY643" fmla="*/ 1135648 h 6858000"/>
              <a:gd name="connsiteX644" fmla="*/ 1771401 w 7472601"/>
              <a:gd name="connsiteY644" fmla="*/ 1806673 h 6858000"/>
              <a:gd name="connsiteX645" fmla="*/ 1972385 w 7472601"/>
              <a:gd name="connsiteY645" fmla="*/ 2198735 h 6858000"/>
              <a:gd name="connsiteX646" fmla="*/ 2040892 w 7472601"/>
              <a:gd name="connsiteY646" fmla="*/ 2405205 h 6858000"/>
              <a:gd name="connsiteX647" fmla="*/ 2131689 w 7472601"/>
              <a:gd name="connsiteY647" fmla="*/ 1936926 h 6858000"/>
              <a:gd name="connsiteX648" fmla="*/ 2454820 w 7472601"/>
              <a:gd name="connsiteY648" fmla="*/ 1248808 h 6858000"/>
              <a:gd name="connsiteX649" fmla="*/ 2492512 w 7472601"/>
              <a:gd name="connsiteY649" fmla="*/ 1302920 h 6858000"/>
              <a:gd name="connsiteX650" fmla="*/ 2081216 w 7472601"/>
              <a:gd name="connsiteY650" fmla="*/ 2527513 h 6858000"/>
              <a:gd name="connsiteX651" fmla="*/ 2081211 w 7472601"/>
              <a:gd name="connsiteY651" fmla="*/ 2528916 h 6858000"/>
              <a:gd name="connsiteX652" fmla="*/ 2199067 w 7472601"/>
              <a:gd name="connsiteY652" fmla="*/ 2884061 h 6858000"/>
              <a:gd name="connsiteX653" fmla="*/ 3192586 w 7472601"/>
              <a:gd name="connsiteY653" fmla="*/ 3411496 h 6858000"/>
              <a:gd name="connsiteX654" fmla="*/ 3182620 w 7472601"/>
              <a:gd name="connsiteY654" fmla="*/ 3483279 h 6858000"/>
              <a:gd name="connsiteX655" fmla="*/ 2435119 w 7472601"/>
              <a:gd name="connsiteY655" fmla="*/ 3080173 h 6858000"/>
              <a:gd name="connsiteX656" fmla="*/ 2410152 w 7472601"/>
              <a:gd name="connsiteY656" fmla="*/ 3063751 h 6858000"/>
              <a:gd name="connsiteX657" fmla="*/ 2408099 w 7472601"/>
              <a:gd name="connsiteY657" fmla="*/ 3064403 h 6858000"/>
              <a:gd name="connsiteX658" fmla="*/ 2407218 w 7472601"/>
              <a:gd name="connsiteY658" fmla="*/ 3070324 h 6858000"/>
              <a:gd name="connsiteX659" fmla="*/ 2380138 w 7472601"/>
              <a:gd name="connsiteY659" fmla="*/ 3099341 h 6858000"/>
              <a:gd name="connsiteX660" fmla="*/ 1765923 w 7472601"/>
              <a:gd name="connsiteY660" fmla="*/ 3581043 h 6858000"/>
              <a:gd name="connsiteX661" fmla="*/ 1702258 w 7472601"/>
              <a:gd name="connsiteY661" fmla="*/ 3612286 h 6858000"/>
              <a:gd name="connsiteX662" fmla="*/ 1538370 w 7472601"/>
              <a:gd name="connsiteY662" fmla="*/ 3811804 h 6858000"/>
              <a:gd name="connsiteX663" fmla="*/ 542867 w 7472601"/>
              <a:gd name="connsiteY663" fmla="*/ 4944092 h 6858000"/>
              <a:gd name="connsiteX664" fmla="*/ 515800 w 7472601"/>
              <a:gd name="connsiteY664" fmla="*/ 4862180 h 6858000"/>
              <a:gd name="connsiteX665" fmla="*/ 909145 w 7472601"/>
              <a:gd name="connsiteY665" fmla="*/ 4199225 h 6858000"/>
              <a:gd name="connsiteX666" fmla="*/ 1214067 w 7472601"/>
              <a:gd name="connsiteY666" fmla="*/ 3908561 h 6858000"/>
              <a:gd name="connsiteX667" fmla="*/ 640967 w 7472601"/>
              <a:gd name="connsiteY667" fmla="*/ 4105601 h 6858000"/>
              <a:gd name="connsiteX668" fmla="*/ 112563 w 7472601"/>
              <a:gd name="connsiteY668" fmla="*/ 4396952 h 6858000"/>
              <a:gd name="connsiteX669" fmla="*/ 0 w 7472601"/>
              <a:gd name="connsiteY669" fmla="*/ 4466006 h 6858000"/>
              <a:gd name="connsiteX670" fmla="*/ 0 w 7472601"/>
              <a:gd name="connsiteY670" fmla="*/ 4233763 h 6858000"/>
              <a:gd name="connsiteX671" fmla="*/ 36881 w 7472601"/>
              <a:gd name="connsiteY671" fmla="*/ 4200118 h 6858000"/>
              <a:gd name="connsiteX672" fmla="*/ 910534 w 7472601"/>
              <a:gd name="connsiteY672" fmla="*/ 3629753 h 6858000"/>
              <a:gd name="connsiteX673" fmla="*/ 1578717 w 7472601"/>
              <a:gd name="connsiteY673" fmla="*/ 3575982 h 6858000"/>
              <a:gd name="connsiteX674" fmla="*/ 2338780 w 7472601"/>
              <a:gd name="connsiteY674" fmla="*/ 3033725 h 6858000"/>
              <a:gd name="connsiteX675" fmla="*/ 1807991 w 7472601"/>
              <a:gd name="connsiteY675" fmla="*/ 2807184 h 6858000"/>
              <a:gd name="connsiteX676" fmla="*/ 1416358 w 7472601"/>
              <a:gd name="connsiteY676" fmla="*/ 3112571 h 6858000"/>
              <a:gd name="connsiteX677" fmla="*/ 939066 w 7472601"/>
              <a:gd name="connsiteY677" fmla="*/ 3378798 h 6858000"/>
              <a:gd name="connsiteX678" fmla="*/ 115099 w 7472601"/>
              <a:gd name="connsiteY678" fmla="*/ 3607650 h 6858000"/>
              <a:gd name="connsiteX679" fmla="*/ 97284 w 7472601"/>
              <a:gd name="connsiteY679" fmla="*/ 3520393 h 6858000"/>
              <a:gd name="connsiteX680" fmla="*/ 922050 w 7472601"/>
              <a:gd name="connsiteY680" fmla="*/ 3074867 h 6858000"/>
              <a:gd name="connsiteX681" fmla="*/ 1405265 w 7472601"/>
              <a:gd name="connsiteY681" fmla="*/ 3016319 h 6858000"/>
              <a:gd name="connsiteX682" fmla="*/ 1407512 w 7472601"/>
              <a:gd name="connsiteY682" fmla="*/ 3018001 h 6858000"/>
              <a:gd name="connsiteX683" fmla="*/ 1726266 w 7472601"/>
              <a:gd name="connsiteY683" fmla="*/ 2777274 h 6858000"/>
              <a:gd name="connsiteX684" fmla="*/ 625390 w 7472601"/>
              <a:gd name="connsiteY684" fmla="*/ 2514541 h 6858000"/>
              <a:gd name="connsiteX685" fmla="*/ 619799 w 7472601"/>
              <a:gd name="connsiteY685" fmla="*/ 2527180 h 6858000"/>
              <a:gd name="connsiteX686" fmla="*/ 310030 w 7472601"/>
              <a:gd name="connsiteY686" fmla="*/ 2771818 h 6858000"/>
              <a:gd name="connsiteX687" fmla="*/ 173877 w 7472601"/>
              <a:gd name="connsiteY687" fmla="*/ 2937056 h 6858000"/>
              <a:gd name="connsiteX688" fmla="*/ 77889 w 7472601"/>
              <a:gd name="connsiteY688" fmla="*/ 3138440 h 6858000"/>
              <a:gd name="connsiteX689" fmla="*/ 0 w 7472601"/>
              <a:gd name="connsiteY689" fmla="*/ 3271395 h 6858000"/>
              <a:gd name="connsiteX690" fmla="*/ 0 w 7472601"/>
              <a:gd name="connsiteY690" fmla="*/ 3153002 h 6858000"/>
              <a:gd name="connsiteX691" fmla="*/ 2386 w 7472601"/>
              <a:gd name="connsiteY691" fmla="*/ 3149203 h 6858000"/>
              <a:gd name="connsiteX692" fmla="*/ 89753 w 7472601"/>
              <a:gd name="connsiteY692" fmla="*/ 2987702 h 6858000"/>
              <a:gd name="connsiteX693" fmla="*/ 76869 w 7472601"/>
              <a:gd name="connsiteY693" fmla="*/ 3005404 h 6858000"/>
              <a:gd name="connsiteX694" fmla="*/ 32049 w 7472601"/>
              <a:gd name="connsiteY694" fmla="*/ 3065814 h 6858000"/>
              <a:gd name="connsiteX695" fmla="*/ 0 w 7472601"/>
              <a:gd name="connsiteY695" fmla="*/ 3108744 h 6858000"/>
              <a:gd name="connsiteX696" fmla="*/ 0 w 7472601"/>
              <a:gd name="connsiteY696" fmla="*/ 3058059 h 6858000"/>
              <a:gd name="connsiteX697" fmla="*/ 7610 w 7472601"/>
              <a:gd name="connsiteY697" fmla="*/ 3047889 h 6858000"/>
              <a:gd name="connsiteX698" fmla="*/ 52419 w 7472601"/>
              <a:gd name="connsiteY698" fmla="*/ 2987479 h 6858000"/>
              <a:gd name="connsiteX699" fmla="*/ 59142 w 7472601"/>
              <a:gd name="connsiteY699" fmla="*/ 2978488 h 6858000"/>
              <a:gd name="connsiteX700" fmla="*/ 0 w 7472601"/>
              <a:gd name="connsiteY700" fmla="*/ 3015334 h 6858000"/>
              <a:gd name="connsiteX701" fmla="*/ 0 w 7472601"/>
              <a:gd name="connsiteY701" fmla="*/ 2914286 h 6858000"/>
              <a:gd name="connsiteX702" fmla="*/ 36383 w 7472601"/>
              <a:gd name="connsiteY702" fmla="*/ 2901128 h 6858000"/>
              <a:gd name="connsiteX703" fmla="*/ 156329 w 7472601"/>
              <a:gd name="connsiteY703" fmla="*/ 2840533 h 6858000"/>
              <a:gd name="connsiteX704" fmla="*/ 358355 w 7472601"/>
              <a:gd name="connsiteY704" fmla="*/ 2620471 h 6858000"/>
              <a:gd name="connsiteX705" fmla="*/ 510577 w 7472601"/>
              <a:gd name="connsiteY705" fmla="*/ 2501244 h 6858000"/>
              <a:gd name="connsiteX706" fmla="*/ 211967 w 7472601"/>
              <a:gd name="connsiteY706" fmla="*/ 2479171 h 6858000"/>
              <a:gd name="connsiteX707" fmla="*/ 0 w 7472601"/>
              <a:gd name="connsiteY707" fmla="*/ 2476398 h 6858000"/>
              <a:gd name="connsiteX708" fmla="*/ 0 w 7472601"/>
              <a:gd name="connsiteY708" fmla="*/ 2389189 h 6858000"/>
              <a:gd name="connsiteX709" fmla="*/ 103062 w 7472601"/>
              <a:gd name="connsiteY709" fmla="*/ 2389518 h 6858000"/>
              <a:gd name="connsiteX710" fmla="*/ 510734 w 7472601"/>
              <a:gd name="connsiteY710" fmla="*/ 2416201 h 6858000"/>
              <a:gd name="connsiteX711" fmla="*/ 279257 w 7472601"/>
              <a:gd name="connsiteY711" fmla="*/ 2092102 h 6858000"/>
              <a:gd name="connsiteX712" fmla="*/ 65265 w 7472601"/>
              <a:gd name="connsiteY712" fmla="*/ 2006049 h 6858000"/>
              <a:gd name="connsiteX713" fmla="*/ 0 w 7472601"/>
              <a:gd name="connsiteY713" fmla="*/ 1982532 h 6858000"/>
              <a:gd name="connsiteX714" fmla="*/ 0 w 7472601"/>
              <a:gd name="connsiteY714" fmla="*/ 1912789 h 6858000"/>
              <a:gd name="connsiteX715" fmla="*/ 97460 w 7472601"/>
              <a:gd name="connsiteY715" fmla="*/ 1953725 h 6858000"/>
              <a:gd name="connsiteX716" fmla="*/ 221272 w 7472601"/>
              <a:gd name="connsiteY716" fmla="*/ 1980766 h 6858000"/>
              <a:gd name="connsiteX717" fmla="*/ 116765 w 7472601"/>
              <a:gd name="connsiteY717" fmla="*/ 1911033 h 6858000"/>
              <a:gd name="connsiteX718" fmla="*/ 16405 w 7472601"/>
              <a:gd name="connsiteY718" fmla="*/ 1803412 h 6858000"/>
              <a:gd name="connsiteX719" fmla="*/ 0 w 7472601"/>
              <a:gd name="connsiteY719" fmla="*/ 1784777 h 6858000"/>
              <a:gd name="connsiteX720" fmla="*/ 0 w 7472601"/>
              <a:gd name="connsiteY720" fmla="*/ 1740082 h 6858000"/>
              <a:gd name="connsiteX721" fmla="*/ 39394 w 7472601"/>
              <a:gd name="connsiteY721" fmla="*/ 1784856 h 6858000"/>
              <a:gd name="connsiteX722" fmla="*/ 135813 w 7472601"/>
              <a:gd name="connsiteY722" fmla="*/ 1888838 h 6858000"/>
              <a:gd name="connsiteX723" fmla="*/ 242575 w 7472601"/>
              <a:gd name="connsiteY723" fmla="*/ 1958841 h 6858000"/>
              <a:gd name="connsiteX724" fmla="*/ 82197 w 7472601"/>
              <a:gd name="connsiteY724" fmla="*/ 1754826 h 6858000"/>
              <a:gd name="connsiteX725" fmla="*/ 0 w 7472601"/>
              <a:gd name="connsiteY725" fmla="*/ 1679650 h 6858000"/>
              <a:gd name="connsiteX726" fmla="*/ 0 w 7472601"/>
              <a:gd name="connsiteY726" fmla="*/ 1602463 h 6858000"/>
              <a:gd name="connsiteX727" fmla="*/ 84689 w 7472601"/>
              <a:gd name="connsiteY727" fmla="*/ 1677442 h 6858000"/>
              <a:gd name="connsiteX728" fmla="*/ 298437 w 7472601"/>
              <a:gd name="connsiteY728" fmla="*/ 1968019 h 6858000"/>
              <a:gd name="connsiteX729" fmla="*/ 227269 w 7472601"/>
              <a:gd name="connsiteY729" fmla="*/ 1114064 h 6858000"/>
              <a:gd name="connsiteX730" fmla="*/ 248003 w 7472601"/>
              <a:gd name="connsiteY730" fmla="*/ 1089613 h 6858000"/>
              <a:gd name="connsiteX731" fmla="*/ 427020 w 7472601"/>
              <a:gd name="connsiteY731" fmla="*/ 1619803 h 6858000"/>
              <a:gd name="connsiteX732" fmla="*/ 340345 w 7472601"/>
              <a:gd name="connsiteY732" fmla="*/ 2027739 h 6858000"/>
              <a:gd name="connsiteX733" fmla="*/ 360865 w 7472601"/>
              <a:gd name="connsiteY733" fmla="*/ 2044827 h 6858000"/>
              <a:gd name="connsiteX734" fmla="*/ 560414 w 7472601"/>
              <a:gd name="connsiteY734" fmla="*/ 2421457 h 6858000"/>
              <a:gd name="connsiteX735" fmla="*/ 1359703 w 7472601"/>
              <a:gd name="connsiteY735" fmla="*/ 2578554 h 6858000"/>
              <a:gd name="connsiteX736" fmla="*/ 1359422 w 7472601"/>
              <a:gd name="connsiteY736" fmla="*/ 2577994 h 6858000"/>
              <a:gd name="connsiteX737" fmla="*/ 828701 w 7472601"/>
              <a:gd name="connsiteY737" fmla="*/ 1839520 h 6858000"/>
              <a:gd name="connsiteX738" fmla="*/ 494427 w 7472601"/>
              <a:gd name="connsiteY738" fmla="*/ 1092333 h 6858000"/>
              <a:gd name="connsiteX739" fmla="*/ 506322 w 7472601"/>
              <a:gd name="connsiteY739" fmla="*/ 1020997 h 6858000"/>
              <a:gd name="connsiteX740" fmla="*/ 4570198 w 7472601"/>
              <a:gd name="connsiteY740" fmla="*/ 978081 h 6858000"/>
              <a:gd name="connsiteX741" fmla="*/ 4523691 w 7472601"/>
              <a:gd name="connsiteY741" fmla="*/ 1127776 h 6858000"/>
              <a:gd name="connsiteX742" fmla="*/ 4509875 w 7472601"/>
              <a:gd name="connsiteY742" fmla="*/ 1167552 h 6858000"/>
              <a:gd name="connsiteX743" fmla="*/ 4478168 w 7472601"/>
              <a:gd name="connsiteY743" fmla="*/ 1260735 h 6858000"/>
              <a:gd name="connsiteX744" fmla="*/ 4409309 w 7472601"/>
              <a:gd name="connsiteY744" fmla="*/ 1666996 h 6858000"/>
              <a:gd name="connsiteX745" fmla="*/ 4370031 w 7472601"/>
              <a:gd name="connsiteY745" fmla="*/ 1955666 h 6858000"/>
              <a:gd name="connsiteX746" fmla="*/ 4570198 w 7472601"/>
              <a:gd name="connsiteY746" fmla="*/ 978081 h 6858000"/>
              <a:gd name="connsiteX747" fmla="*/ 4557898 w 7472601"/>
              <a:gd name="connsiteY747" fmla="*/ 900011 h 6858000"/>
              <a:gd name="connsiteX748" fmla="*/ 4344840 w 7472601"/>
              <a:gd name="connsiteY748" fmla="*/ 1922038 h 6858000"/>
              <a:gd name="connsiteX749" fmla="*/ 4378710 w 7472601"/>
              <a:gd name="connsiteY749" fmla="*/ 1665516 h 6858000"/>
              <a:gd name="connsiteX750" fmla="*/ 4448798 w 7472601"/>
              <a:gd name="connsiteY750" fmla="*/ 1253024 h 6858000"/>
              <a:gd name="connsiteX751" fmla="*/ 4480315 w 7472601"/>
              <a:gd name="connsiteY751" fmla="*/ 1158454 h 6858000"/>
              <a:gd name="connsiteX752" fmla="*/ 4494133 w 7472601"/>
              <a:gd name="connsiteY752" fmla="*/ 1118676 h 6858000"/>
              <a:gd name="connsiteX753" fmla="*/ 4557898 w 7472601"/>
              <a:gd name="connsiteY753" fmla="*/ 900011 h 6858000"/>
              <a:gd name="connsiteX754" fmla="*/ 5870151 w 7472601"/>
              <a:gd name="connsiteY754" fmla="*/ 898890 h 6858000"/>
              <a:gd name="connsiteX755" fmla="*/ 5861335 w 7472601"/>
              <a:gd name="connsiteY755" fmla="*/ 899177 h 6858000"/>
              <a:gd name="connsiteX756" fmla="*/ 5843702 w 7472601"/>
              <a:gd name="connsiteY756" fmla="*/ 899748 h 6858000"/>
              <a:gd name="connsiteX757" fmla="*/ 5651107 w 7472601"/>
              <a:gd name="connsiteY757" fmla="*/ 920306 h 6858000"/>
              <a:gd name="connsiteX758" fmla="*/ 5459407 w 7472601"/>
              <a:gd name="connsiteY758" fmla="*/ 940975 h 6858000"/>
              <a:gd name="connsiteX759" fmla="*/ 5374846 w 7472601"/>
              <a:gd name="connsiteY759" fmla="*/ 941988 h 6858000"/>
              <a:gd name="connsiteX760" fmla="*/ 5256105 w 7472601"/>
              <a:gd name="connsiteY760" fmla="*/ 945632 h 6858000"/>
              <a:gd name="connsiteX761" fmla="*/ 5107071 w 7472601"/>
              <a:gd name="connsiteY761" fmla="*/ 969720 h 6858000"/>
              <a:gd name="connsiteX762" fmla="*/ 4998681 w 7472601"/>
              <a:gd name="connsiteY762" fmla="*/ 988771 h 6858000"/>
              <a:gd name="connsiteX763" fmla="*/ 5870151 w 7472601"/>
              <a:gd name="connsiteY763" fmla="*/ 898890 h 6858000"/>
              <a:gd name="connsiteX764" fmla="*/ 5504425 w 7472601"/>
              <a:gd name="connsiteY764" fmla="*/ 848067 h 6858000"/>
              <a:gd name="connsiteX765" fmla="*/ 4968849 w 7472601"/>
              <a:gd name="connsiteY765" fmla="*/ 962318 h 6858000"/>
              <a:gd name="connsiteX766" fmla="*/ 5104039 w 7472601"/>
              <a:gd name="connsiteY766" fmla="*/ 940634 h 6858000"/>
              <a:gd name="connsiteX767" fmla="*/ 5256311 w 7472601"/>
              <a:gd name="connsiteY767" fmla="*/ 916490 h 6858000"/>
              <a:gd name="connsiteX768" fmla="*/ 5377381 w 7472601"/>
              <a:gd name="connsiteY768" fmla="*/ 912671 h 6858000"/>
              <a:gd name="connsiteX769" fmla="*/ 5460148 w 7472601"/>
              <a:gd name="connsiteY769" fmla="*/ 911442 h 6858000"/>
              <a:gd name="connsiteX770" fmla="*/ 5648971 w 7472601"/>
              <a:gd name="connsiteY770" fmla="*/ 891331 h 6858000"/>
              <a:gd name="connsiteX771" fmla="*/ 5844807 w 7472601"/>
              <a:gd name="connsiteY771" fmla="*/ 870718 h 6858000"/>
              <a:gd name="connsiteX772" fmla="*/ 5862975 w 7472601"/>
              <a:gd name="connsiteY772" fmla="*/ 869756 h 6858000"/>
              <a:gd name="connsiteX773" fmla="*/ 5920887 w 7472601"/>
              <a:gd name="connsiteY773" fmla="*/ 865929 h 6858000"/>
              <a:gd name="connsiteX774" fmla="*/ 5504425 w 7472601"/>
              <a:gd name="connsiteY774" fmla="*/ 848067 h 6858000"/>
              <a:gd name="connsiteX775" fmla="*/ 3607114 w 7472601"/>
              <a:gd name="connsiteY775" fmla="*/ 467441 h 6858000"/>
              <a:gd name="connsiteX776" fmla="*/ 3296242 w 7472601"/>
              <a:gd name="connsiteY776" fmla="*/ 807991 h 6858000"/>
              <a:gd name="connsiteX777" fmla="*/ 3174674 w 7472601"/>
              <a:gd name="connsiteY777" fmla="*/ 919759 h 6858000"/>
              <a:gd name="connsiteX778" fmla="*/ 3042978 w 7472601"/>
              <a:gd name="connsiteY778" fmla="*/ 1054894 h 6858000"/>
              <a:gd name="connsiteX779" fmla="*/ 2968914 w 7472601"/>
              <a:gd name="connsiteY779" fmla="*/ 1133756 h 6858000"/>
              <a:gd name="connsiteX780" fmla="*/ 3103823 w 7472601"/>
              <a:gd name="connsiteY780" fmla="*/ 1026814 h 6858000"/>
              <a:gd name="connsiteX781" fmla="*/ 3607114 w 7472601"/>
              <a:gd name="connsiteY781" fmla="*/ 467441 h 6858000"/>
              <a:gd name="connsiteX782" fmla="*/ 3744487 w 7472601"/>
              <a:gd name="connsiteY782" fmla="*/ 383136 h 6858000"/>
              <a:gd name="connsiteX783" fmla="*/ 3970213 w 7472601"/>
              <a:gd name="connsiteY783" fmla="*/ 995559 h 6858000"/>
              <a:gd name="connsiteX784" fmla="*/ 3744487 w 7472601"/>
              <a:gd name="connsiteY784" fmla="*/ 383136 h 6858000"/>
              <a:gd name="connsiteX785" fmla="*/ 3624562 w 7472601"/>
              <a:gd name="connsiteY785" fmla="*/ 367041 h 6858000"/>
              <a:gd name="connsiteX786" fmla="*/ 3489712 w 7472601"/>
              <a:gd name="connsiteY786" fmla="*/ 485386 h 6858000"/>
              <a:gd name="connsiteX787" fmla="*/ 3182994 w 7472601"/>
              <a:gd name="connsiteY787" fmla="*/ 828265 h 6858000"/>
              <a:gd name="connsiteX788" fmla="*/ 2892114 w 7472601"/>
              <a:gd name="connsiteY788" fmla="*/ 1172635 h 6858000"/>
              <a:gd name="connsiteX789" fmla="*/ 3021459 w 7472601"/>
              <a:gd name="connsiteY789" fmla="*/ 1035385 h 6858000"/>
              <a:gd name="connsiteX790" fmla="*/ 3153873 w 7472601"/>
              <a:gd name="connsiteY790" fmla="*/ 898971 h 6858000"/>
              <a:gd name="connsiteX791" fmla="*/ 3276511 w 7472601"/>
              <a:gd name="connsiteY791" fmla="*/ 786423 h 6858000"/>
              <a:gd name="connsiteX792" fmla="*/ 3584154 w 7472601"/>
              <a:gd name="connsiteY792" fmla="*/ 448218 h 6858000"/>
              <a:gd name="connsiteX793" fmla="*/ 3624562 w 7472601"/>
              <a:gd name="connsiteY793" fmla="*/ 367041 h 6858000"/>
              <a:gd name="connsiteX794" fmla="*/ 3766672 w 7472601"/>
              <a:gd name="connsiteY794" fmla="*/ 359429 h 6858000"/>
              <a:gd name="connsiteX795" fmla="*/ 3996338 w 7472601"/>
              <a:gd name="connsiteY795" fmla="*/ 968237 h 6858000"/>
              <a:gd name="connsiteX796" fmla="*/ 3766672 w 7472601"/>
              <a:gd name="connsiteY796" fmla="*/ 359429 h 6858000"/>
              <a:gd name="connsiteX797" fmla="*/ 5805386 w 7472601"/>
              <a:gd name="connsiteY797" fmla="*/ 239240 h 6858000"/>
              <a:gd name="connsiteX798" fmla="*/ 5736947 w 7472601"/>
              <a:gd name="connsiteY798" fmla="*/ 261367 h 6858000"/>
              <a:gd name="connsiteX799" fmla="*/ 5427012 w 7472601"/>
              <a:gd name="connsiteY799" fmla="*/ 311272 h 6858000"/>
              <a:gd name="connsiteX800" fmla="*/ 5147818 w 7472601"/>
              <a:gd name="connsiteY800" fmla="*/ 322112 h 6858000"/>
              <a:gd name="connsiteX801" fmla="*/ 5060854 w 7472601"/>
              <a:gd name="connsiteY801" fmla="*/ 311882 h 6858000"/>
              <a:gd name="connsiteX802" fmla="*/ 4945989 w 7472601"/>
              <a:gd name="connsiteY802" fmla="*/ 300516 h 6858000"/>
              <a:gd name="connsiteX803" fmla="*/ 5410479 w 7472601"/>
              <a:gd name="connsiteY803" fmla="*/ 348434 h 6858000"/>
              <a:gd name="connsiteX804" fmla="*/ 5805386 w 7472601"/>
              <a:gd name="connsiteY804" fmla="*/ 239240 h 6858000"/>
              <a:gd name="connsiteX805" fmla="*/ 5905192 w 7472601"/>
              <a:gd name="connsiteY805" fmla="*/ 163079 h 6858000"/>
              <a:gd name="connsiteX806" fmla="*/ 5865655 w 7472601"/>
              <a:gd name="connsiteY806" fmla="*/ 171901 h 6858000"/>
              <a:gd name="connsiteX807" fmla="*/ 5259740 w 7472601"/>
              <a:gd name="connsiteY807" fmla="*/ 257013 h 6858000"/>
              <a:gd name="connsiteX808" fmla="*/ 5208466 w 7472601"/>
              <a:gd name="connsiteY808" fmla="*/ 257550 h 6858000"/>
              <a:gd name="connsiteX809" fmla="*/ 4980204 w 7472601"/>
              <a:gd name="connsiteY809" fmla="*/ 271903 h 6858000"/>
              <a:gd name="connsiteX810" fmla="*/ 5068068 w 7472601"/>
              <a:gd name="connsiteY810" fmla="*/ 282244 h 6858000"/>
              <a:gd name="connsiteX811" fmla="*/ 5153231 w 7472601"/>
              <a:gd name="connsiteY811" fmla="*/ 292240 h 6858000"/>
              <a:gd name="connsiteX812" fmla="*/ 5426491 w 7472601"/>
              <a:gd name="connsiteY812" fmla="*/ 281128 h 6858000"/>
              <a:gd name="connsiteX813" fmla="*/ 5731212 w 7472601"/>
              <a:gd name="connsiteY813" fmla="*/ 231951 h 6858000"/>
              <a:gd name="connsiteX814" fmla="*/ 5905192 w 7472601"/>
              <a:gd name="connsiteY814" fmla="*/ 163079 h 6858000"/>
              <a:gd name="connsiteX815" fmla="*/ 5944437 w 7472601"/>
              <a:gd name="connsiteY815" fmla="*/ 113829 h 6858000"/>
              <a:gd name="connsiteX816" fmla="*/ 5825032 w 7472601"/>
              <a:gd name="connsiteY816" fmla="*/ 146405 h 6858000"/>
              <a:gd name="connsiteX817" fmla="*/ 4955599 w 7472601"/>
              <a:gd name="connsiteY817" fmla="*/ 247008 h 6858000"/>
              <a:gd name="connsiteX818" fmla="*/ 5210104 w 7472601"/>
              <a:gd name="connsiteY818" fmla="*/ 228123 h 6858000"/>
              <a:gd name="connsiteX819" fmla="*/ 5261015 w 7472601"/>
              <a:gd name="connsiteY819" fmla="*/ 227087 h 6858000"/>
              <a:gd name="connsiteX820" fmla="*/ 5861181 w 7472601"/>
              <a:gd name="connsiteY820" fmla="*/ 143093 h 6858000"/>
              <a:gd name="connsiteX821" fmla="*/ 5961252 w 7472601"/>
              <a:gd name="connsiteY821" fmla="*/ 114820 h 6858000"/>
              <a:gd name="connsiteX822" fmla="*/ 5944437 w 7472601"/>
              <a:gd name="connsiteY822" fmla="*/ 113829 h 6858000"/>
              <a:gd name="connsiteX823" fmla="*/ 3882765 w 7472601"/>
              <a:gd name="connsiteY823" fmla="*/ 0 h 6858000"/>
              <a:gd name="connsiteX824" fmla="*/ 3995099 w 7472601"/>
              <a:gd name="connsiteY824" fmla="*/ 0 h 6858000"/>
              <a:gd name="connsiteX825" fmla="*/ 4163818 w 7472601"/>
              <a:gd name="connsiteY825" fmla="*/ 234104 h 6858000"/>
              <a:gd name="connsiteX826" fmla="*/ 4172099 w 7472601"/>
              <a:gd name="connsiteY826" fmla="*/ 234207 h 6858000"/>
              <a:gd name="connsiteX827" fmla="*/ 4784282 w 7472601"/>
              <a:gd name="connsiteY827" fmla="*/ 276561 h 6858000"/>
              <a:gd name="connsiteX828" fmla="*/ 4801687 w 7472601"/>
              <a:gd name="connsiteY828" fmla="*/ 267764 h 6858000"/>
              <a:gd name="connsiteX829" fmla="*/ 6082788 w 7472601"/>
              <a:gd name="connsiteY829" fmla="*/ 64119 h 6858000"/>
              <a:gd name="connsiteX830" fmla="*/ 6099442 w 7472601"/>
              <a:gd name="connsiteY830" fmla="*/ 82568 h 6858000"/>
              <a:gd name="connsiteX831" fmla="*/ 4804137 w 7472601"/>
              <a:gd name="connsiteY831" fmla="*/ 320931 h 6858000"/>
              <a:gd name="connsiteX832" fmla="*/ 4227047 w 7472601"/>
              <a:gd name="connsiteY832" fmla="*/ 313415 h 6858000"/>
              <a:gd name="connsiteX833" fmla="*/ 4346041 w 7472601"/>
              <a:gd name="connsiteY833" fmla="*/ 456086 h 6858000"/>
              <a:gd name="connsiteX834" fmla="*/ 4870967 w 7472601"/>
              <a:gd name="connsiteY834" fmla="*/ 963061 h 6858000"/>
              <a:gd name="connsiteX835" fmla="*/ 4889647 w 7472601"/>
              <a:gd name="connsiteY835" fmla="*/ 957147 h 6858000"/>
              <a:gd name="connsiteX836" fmla="*/ 5422504 w 7472601"/>
              <a:gd name="connsiteY836" fmla="*/ 805191 h 6858000"/>
              <a:gd name="connsiteX837" fmla="*/ 6087656 w 7472601"/>
              <a:gd name="connsiteY837" fmla="*/ 826703 h 6858000"/>
              <a:gd name="connsiteX838" fmla="*/ 6058717 w 7472601"/>
              <a:gd name="connsiteY838" fmla="*/ 865992 h 6858000"/>
              <a:gd name="connsiteX839" fmla="*/ 4974153 w 7472601"/>
              <a:gd name="connsiteY839" fmla="*/ 1045456 h 6858000"/>
              <a:gd name="connsiteX840" fmla="*/ 5627835 w 7472601"/>
              <a:gd name="connsiteY840" fmla="*/ 1472077 h 6858000"/>
              <a:gd name="connsiteX841" fmla="*/ 5629817 w 7472601"/>
              <a:gd name="connsiteY841" fmla="*/ 1471412 h 6858000"/>
              <a:gd name="connsiteX842" fmla="*/ 5634124 w 7472601"/>
              <a:gd name="connsiteY842" fmla="*/ 1470572 h 6858000"/>
              <a:gd name="connsiteX843" fmla="*/ 5755832 w 7472601"/>
              <a:gd name="connsiteY843" fmla="*/ 1383886 h 6858000"/>
              <a:gd name="connsiteX844" fmla="*/ 6014186 w 7472601"/>
              <a:gd name="connsiteY844" fmla="*/ 1279799 h 6858000"/>
              <a:gd name="connsiteX845" fmla="*/ 6901619 w 7472601"/>
              <a:gd name="connsiteY845" fmla="*/ 1047874 h 6858000"/>
              <a:gd name="connsiteX846" fmla="*/ 6931566 w 7472601"/>
              <a:gd name="connsiteY846" fmla="*/ 1062034 h 6858000"/>
              <a:gd name="connsiteX847" fmla="*/ 5790982 w 7472601"/>
              <a:gd name="connsiteY847" fmla="*/ 1561380 h 6858000"/>
              <a:gd name="connsiteX848" fmla="*/ 6188971 w 7472601"/>
              <a:gd name="connsiteY848" fmla="*/ 1755168 h 6858000"/>
              <a:gd name="connsiteX849" fmla="*/ 6202446 w 7472601"/>
              <a:gd name="connsiteY849" fmla="*/ 1752268 h 6858000"/>
              <a:gd name="connsiteX850" fmla="*/ 7179560 w 7472601"/>
              <a:gd name="connsiteY850" fmla="*/ 1467551 h 6858000"/>
              <a:gd name="connsiteX851" fmla="*/ 7158730 w 7472601"/>
              <a:gd name="connsiteY851" fmla="*/ 1507835 h 6858000"/>
              <a:gd name="connsiteX852" fmla="*/ 6326959 w 7472601"/>
              <a:gd name="connsiteY852" fmla="*/ 1817686 h 6858000"/>
              <a:gd name="connsiteX853" fmla="*/ 6537433 w 7472601"/>
              <a:gd name="connsiteY853" fmla="*/ 1907790 h 6858000"/>
              <a:gd name="connsiteX854" fmla="*/ 6550221 w 7472601"/>
              <a:gd name="connsiteY854" fmla="*/ 1910729 h 6858000"/>
              <a:gd name="connsiteX855" fmla="*/ 6964438 w 7472601"/>
              <a:gd name="connsiteY855" fmla="*/ 2209505 h 6858000"/>
              <a:gd name="connsiteX856" fmla="*/ 7367862 w 7472601"/>
              <a:gd name="connsiteY856" fmla="*/ 2806833 h 6858000"/>
              <a:gd name="connsiteX857" fmla="*/ 7364329 w 7472601"/>
              <a:gd name="connsiteY857" fmla="*/ 2826907 h 6858000"/>
              <a:gd name="connsiteX858" fmla="*/ 7290545 w 7472601"/>
              <a:gd name="connsiteY858" fmla="*/ 2850663 h 6858000"/>
              <a:gd name="connsiteX859" fmla="*/ 6472036 w 7472601"/>
              <a:gd name="connsiteY859" fmla="*/ 1959003 h 6858000"/>
              <a:gd name="connsiteX860" fmla="*/ 5792897 w 7472601"/>
              <a:gd name="connsiteY860" fmla="*/ 1647747 h 6858000"/>
              <a:gd name="connsiteX861" fmla="*/ 5842751 w 7472601"/>
              <a:gd name="connsiteY861" fmla="*/ 1816112 h 6858000"/>
              <a:gd name="connsiteX862" fmla="*/ 5847424 w 7472601"/>
              <a:gd name="connsiteY862" fmla="*/ 1815776 h 6858000"/>
              <a:gd name="connsiteX863" fmla="*/ 6399821 w 7472601"/>
              <a:gd name="connsiteY863" fmla="*/ 2344799 h 6858000"/>
              <a:gd name="connsiteX864" fmla="*/ 6323232 w 7472601"/>
              <a:gd name="connsiteY864" fmla="*/ 2389634 h 6858000"/>
              <a:gd name="connsiteX865" fmla="*/ 5942958 w 7472601"/>
              <a:gd name="connsiteY865" fmla="*/ 2077708 h 6858000"/>
              <a:gd name="connsiteX866" fmla="*/ 5921559 w 7472601"/>
              <a:gd name="connsiteY866" fmla="*/ 2378596 h 6858000"/>
              <a:gd name="connsiteX867" fmla="*/ 5817651 w 7472601"/>
              <a:gd name="connsiteY867" fmla="*/ 3023919 h 6858000"/>
              <a:gd name="connsiteX868" fmla="*/ 5729634 w 7472601"/>
              <a:gd name="connsiteY868" fmla="*/ 3051849 h 6858000"/>
              <a:gd name="connsiteX869" fmla="*/ 5611018 w 7472601"/>
              <a:gd name="connsiteY869" fmla="*/ 2316769 h 6858000"/>
              <a:gd name="connsiteX870" fmla="*/ 5687608 w 7472601"/>
              <a:gd name="connsiteY870" fmla="*/ 2039972 h 6858000"/>
              <a:gd name="connsiteX871" fmla="*/ 5657554 w 7472601"/>
              <a:gd name="connsiteY871" fmla="*/ 1576445 h 6858000"/>
              <a:gd name="connsiteX872" fmla="*/ 5150475 w 7472601"/>
              <a:gd name="connsiteY872" fmla="*/ 1274012 h 6858000"/>
              <a:gd name="connsiteX873" fmla="*/ 5349142 w 7472601"/>
              <a:gd name="connsiteY873" fmla="*/ 2204405 h 6858000"/>
              <a:gd name="connsiteX874" fmla="*/ 5262214 w 7472601"/>
              <a:gd name="connsiteY874" fmla="*/ 2233836 h 6858000"/>
              <a:gd name="connsiteX875" fmla="*/ 4981539 w 7472601"/>
              <a:gd name="connsiteY875" fmla="*/ 1542201 h 6858000"/>
              <a:gd name="connsiteX876" fmla="*/ 4958461 w 7472601"/>
              <a:gd name="connsiteY876" fmla="*/ 1136957 h 6858000"/>
              <a:gd name="connsiteX877" fmla="*/ 4655015 w 7472601"/>
              <a:gd name="connsiteY877" fmla="*/ 891426 h 6858000"/>
              <a:gd name="connsiteX878" fmla="*/ 4348002 w 7472601"/>
              <a:gd name="connsiteY878" fmla="*/ 2205895 h 6858000"/>
              <a:gd name="connsiteX879" fmla="*/ 4262250 w 7472601"/>
              <a:gd name="connsiteY879" fmla="*/ 2219972 h 6858000"/>
              <a:gd name="connsiteX880" fmla="*/ 4550611 w 7472601"/>
              <a:gd name="connsiteY880" fmla="*/ 817540 h 6858000"/>
              <a:gd name="connsiteX881" fmla="*/ 4564418 w 7472601"/>
              <a:gd name="connsiteY881" fmla="*/ 808293 h 6858000"/>
              <a:gd name="connsiteX882" fmla="*/ 4266388 w 7472601"/>
              <a:gd name="connsiteY882" fmla="*/ 500083 h 6858000"/>
              <a:gd name="connsiteX883" fmla="*/ 4032842 w 7472601"/>
              <a:gd name="connsiteY883" fmla="*/ 211809 h 6858000"/>
              <a:gd name="connsiteX884" fmla="*/ 3882765 w 7472601"/>
              <a:gd name="connsiteY884" fmla="*/ 0 h 6858000"/>
              <a:gd name="connsiteX885" fmla="*/ 3721337 w 7472601"/>
              <a:gd name="connsiteY885" fmla="*/ 0 h 6858000"/>
              <a:gd name="connsiteX886" fmla="*/ 3797544 w 7472601"/>
              <a:gd name="connsiteY886" fmla="*/ 0 h 6858000"/>
              <a:gd name="connsiteX887" fmla="*/ 3775734 w 7472601"/>
              <a:gd name="connsiteY887" fmla="*/ 95131 h 6858000"/>
              <a:gd name="connsiteX888" fmla="*/ 3724807 w 7472601"/>
              <a:gd name="connsiteY888" fmla="*/ 272257 h 6858000"/>
              <a:gd name="connsiteX889" fmla="*/ 3726844 w 7472601"/>
              <a:gd name="connsiteY889" fmla="*/ 282988 h 6858000"/>
              <a:gd name="connsiteX890" fmla="*/ 3742664 w 7472601"/>
              <a:gd name="connsiteY890" fmla="*/ 279918 h 6858000"/>
              <a:gd name="connsiteX891" fmla="*/ 4103910 w 7472601"/>
              <a:gd name="connsiteY891" fmla="*/ 1161917 h 6858000"/>
              <a:gd name="connsiteX892" fmla="*/ 4020269 w 7472601"/>
              <a:gd name="connsiteY892" fmla="*/ 1200406 h 6858000"/>
              <a:gd name="connsiteX893" fmla="*/ 3674882 w 7472601"/>
              <a:gd name="connsiteY893" fmla="*/ 488524 h 6858000"/>
              <a:gd name="connsiteX894" fmla="*/ 3132682 w 7472601"/>
              <a:gd name="connsiteY894" fmla="*/ 1072284 h 6858000"/>
              <a:gd name="connsiteX895" fmla="*/ 2716346 w 7472601"/>
              <a:gd name="connsiteY895" fmla="*/ 1276376 h 6858000"/>
              <a:gd name="connsiteX896" fmla="*/ 2716772 w 7472601"/>
              <a:gd name="connsiteY896" fmla="*/ 1255462 h 6858000"/>
              <a:gd name="connsiteX897" fmla="*/ 3471096 w 7472601"/>
              <a:gd name="connsiteY897" fmla="*/ 437072 h 6858000"/>
              <a:gd name="connsiteX898" fmla="*/ 3639057 w 7472601"/>
              <a:gd name="connsiteY898" fmla="*/ 286334 h 6858000"/>
              <a:gd name="connsiteX899" fmla="*/ 3640309 w 7472601"/>
              <a:gd name="connsiteY899" fmla="*/ 284664 h 6858000"/>
              <a:gd name="connsiteX900" fmla="*/ 3646022 w 7472601"/>
              <a:gd name="connsiteY900" fmla="*/ 276711 h 6858000"/>
              <a:gd name="connsiteX901" fmla="*/ 3707943 w 7472601"/>
              <a:gd name="connsiteY901" fmla="*/ 65958 h 6858000"/>
              <a:gd name="connsiteX902" fmla="*/ 3721337 w 7472601"/>
              <a:gd name="connsiteY902" fmla="*/ 0 h 6858000"/>
              <a:gd name="connsiteX903" fmla="*/ 2867960 w 7472601"/>
              <a:gd name="connsiteY903" fmla="*/ 0 h 6858000"/>
              <a:gd name="connsiteX904" fmla="*/ 2926351 w 7472601"/>
              <a:gd name="connsiteY904" fmla="*/ 0 h 6858000"/>
              <a:gd name="connsiteX905" fmla="*/ 2902823 w 7472601"/>
              <a:gd name="connsiteY905" fmla="*/ 262929 h 6858000"/>
              <a:gd name="connsiteX906" fmla="*/ 2940663 w 7472601"/>
              <a:gd name="connsiteY906" fmla="*/ 140884 h 6858000"/>
              <a:gd name="connsiteX907" fmla="*/ 2947039 w 7472601"/>
              <a:gd name="connsiteY907" fmla="*/ 122524 h 6858000"/>
              <a:gd name="connsiteX908" fmla="*/ 2984316 w 7472601"/>
              <a:gd name="connsiteY908" fmla="*/ 0 h 6858000"/>
              <a:gd name="connsiteX909" fmla="*/ 3016114 w 7472601"/>
              <a:gd name="connsiteY909" fmla="*/ 0 h 6858000"/>
              <a:gd name="connsiteX910" fmla="*/ 2979949 w 7472601"/>
              <a:gd name="connsiteY910" fmla="*/ 119274 h 6858000"/>
              <a:gd name="connsiteX911" fmla="*/ 3023879 w 7472601"/>
              <a:gd name="connsiteY911" fmla="*/ 0 h 6858000"/>
              <a:gd name="connsiteX912" fmla="*/ 3105400 w 7472601"/>
              <a:gd name="connsiteY912" fmla="*/ 0 h 6858000"/>
              <a:gd name="connsiteX913" fmla="*/ 3094669 w 7472601"/>
              <a:gd name="connsiteY913" fmla="*/ 30308 h 6858000"/>
              <a:gd name="connsiteX914" fmla="*/ 2901945 w 7472601"/>
              <a:gd name="connsiteY914" fmla="*/ 466538 h 6858000"/>
              <a:gd name="connsiteX915" fmla="*/ 2815209 w 7472601"/>
              <a:gd name="connsiteY915" fmla="*/ 497361 h 6858000"/>
              <a:gd name="connsiteX916" fmla="*/ 2844845 w 7472601"/>
              <a:gd name="connsiteY916" fmla="*/ 127638 h 6858000"/>
              <a:gd name="connsiteX917" fmla="*/ 2867960 w 7472601"/>
              <a:gd name="connsiteY917" fmla="*/ 0 h 6858000"/>
              <a:gd name="connsiteX918" fmla="*/ 1057230 w 7472601"/>
              <a:gd name="connsiteY918" fmla="*/ 0 h 6858000"/>
              <a:gd name="connsiteX919" fmla="*/ 1111003 w 7472601"/>
              <a:gd name="connsiteY919" fmla="*/ 0 h 6858000"/>
              <a:gd name="connsiteX920" fmla="*/ 1125553 w 7472601"/>
              <a:gd name="connsiteY920" fmla="*/ 52588 h 6858000"/>
              <a:gd name="connsiteX921" fmla="*/ 1304276 w 7472601"/>
              <a:gd name="connsiteY921" fmla="*/ 476275 h 6858000"/>
              <a:gd name="connsiteX922" fmla="*/ 1492066 w 7472601"/>
              <a:gd name="connsiteY922" fmla="*/ 886333 h 6858000"/>
              <a:gd name="connsiteX923" fmla="*/ 1423698 w 7472601"/>
              <a:gd name="connsiteY923" fmla="*/ 710817 h 6858000"/>
              <a:gd name="connsiteX924" fmla="*/ 1357609 w 7472601"/>
              <a:gd name="connsiteY924" fmla="*/ 532892 h 6858000"/>
              <a:gd name="connsiteX925" fmla="*/ 1309550 w 7472601"/>
              <a:gd name="connsiteY925" fmla="*/ 374031 h 6858000"/>
              <a:gd name="connsiteX926" fmla="*/ 1193673 w 7472601"/>
              <a:gd name="connsiteY926" fmla="*/ 49533 h 6858000"/>
              <a:gd name="connsiteX927" fmla="*/ 1164391 w 7472601"/>
              <a:gd name="connsiteY927" fmla="*/ 0 h 6858000"/>
              <a:gd name="connsiteX928" fmla="*/ 1200666 w 7472601"/>
              <a:gd name="connsiteY928" fmla="*/ 0 h 6858000"/>
              <a:gd name="connsiteX929" fmla="*/ 1223408 w 7472601"/>
              <a:gd name="connsiteY929" fmla="*/ 38996 h 6858000"/>
              <a:gd name="connsiteX930" fmla="*/ 1339635 w 7472601"/>
              <a:gd name="connsiteY930" fmla="*/ 365517 h 6858000"/>
              <a:gd name="connsiteX931" fmla="*/ 1387469 w 7472601"/>
              <a:gd name="connsiteY931" fmla="*/ 523079 h 6858000"/>
              <a:gd name="connsiteX932" fmla="*/ 1452685 w 7472601"/>
              <a:gd name="connsiteY932" fmla="*/ 699806 h 6858000"/>
              <a:gd name="connsiteX933" fmla="*/ 1492092 w 7472601"/>
              <a:gd name="connsiteY933" fmla="*/ 800424 h 6858000"/>
              <a:gd name="connsiteX934" fmla="*/ 1455302 w 7472601"/>
              <a:gd name="connsiteY934" fmla="*/ 632913 h 6858000"/>
              <a:gd name="connsiteX935" fmla="*/ 1222336 w 7472601"/>
              <a:gd name="connsiteY935" fmla="*/ 9480 h 6858000"/>
              <a:gd name="connsiteX936" fmla="*/ 1214634 w 7472601"/>
              <a:gd name="connsiteY936" fmla="*/ 0 h 6858000"/>
              <a:gd name="connsiteX937" fmla="*/ 1289827 w 7472601"/>
              <a:gd name="connsiteY937" fmla="*/ 0 h 6858000"/>
              <a:gd name="connsiteX938" fmla="*/ 1321076 w 7472601"/>
              <a:gd name="connsiteY938" fmla="*/ 59722 h 6858000"/>
              <a:gd name="connsiteX939" fmla="*/ 1512579 w 7472601"/>
              <a:gd name="connsiteY939" fmla="*/ 626441 h 6858000"/>
              <a:gd name="connsiteX940" fmla="*/ 1506076 w 7472601"/>
              <a:gd name="connsiteY940" fmla="*/ 1089289 h 6858000"/>
              <a:gd name="connsiteX941" fmla="*/ 1486346 w 7472601"/>
              <a:gd name="connsiteY941" fmla="*/ 1079919 h 6858000"/>
              <a:gd name="connsiteX942" fmla="*/ 1070511 w 7472601"/>
              <a:gd name="connsiteY942" fmla="*/ 48609 h 6858000"/>
              <a:gd name="connsiteX943" fmla="*/ 1057230 w 7472601"/>
              <a:gd name="connsiteY943" fmla="*/ 0 h 6858000"/>
              <a:gd name="connsiteX944" fmla="*/ 43151 w 7472601"/>
              <a:gd name="connsiteY944" fmla="*/ 0 h 6858000"/>
              <a:gd name="connsiteX945" fmla="*/ 95283 w 7472601"/>
              <a:gd name="connsiteY945" fmla="*/ 0 h 6858000"/>
              <a:gd name="connsiteX946" fmla="*/ 300708 w 7472601"/>
              <a:gd name="connsiteY946" fmla="*/ 154571 h 6858000"/>
              <a:gd name="connsiteX947" fmla="*/ 530414 w 7472601"/>
              <a:gd name="connsiteY947" fmla="*/ 354673 h 6858000"/>
              <a:gd name="connsiteX948" fmla="*/ 333785 w 7472601"/>
              <a:gd name="connsiteY948" fmla="*/ 161564 h 6858000"/>
              <a:gd name="connsiteX949" fmla="*/ 147005 w 7472601"/>
              <a:gd name="connsiteY949" fmla="*/ 0 h 6858000"/>
              <a:gd name="connsiteX950" fmla="*/ 272509 w 7472601"/>
              <a:gd name="connsiteY950" fmla="*/ 0 h 6858000"/>
              <a:gd name="connsiteX951" fmla="*/ 326276 w 7472601"/>
              <a:gd name="connsiteY951" fmla="*/ 45847 h 6858000"/>
              <a:gd name="connsiteX952" fmla="*/ 823759 w 7472601"/>
              <a:gd name="connsiteY952" fmla="*/ 574145 h 6858000"/>
              <a:gd name="connsiteX953" fmla="*/ 811254 w 7472601"/>
              <a:gd name="connsiteY953" fmla="*/ 665546 h 6858000"/>
              <a:gd name="connsiteX954" fmla="*/ 154042 w 7472601"/>
              <a:gd name="connsiteY954" fmla="*/ 261522 h 6858000"/>
              <a:gd name="connsiteX955" fmla="*/ 13550 w 7472601"/>
              <a:gd name="connsiteY955" fmla="*/ 158423 h 6858000"/>
              <a:gd name="connsiteX956" fmla="*/ 0 w 7472601"/>
              <a:gd name="connsiteY956" fmla="*/ 146618 h 6858000"/>
              <a:gd name="connsiteX957" fmla="*/ 0 w 7472601"/>
              <a:gd name="connsiteY957" fmla="*/ 59161 h 6858000"/>
              <a:gd name="connsiteX958" fmla="*/ 45427 w 7472601"/>
              <a:gd name="connsiteY958" fmla="*/ 101078 h 6858000"/>
              <a:gd name="connsiteX959" fmla="*/ 630103 w 7472601"/>
              <a:gd name="connsiteY959" fmla="*/ 485885 h 6858000"/>
              <a:gd name="connsiteX960" fmla="*/ 532040 w 7472601"/>
              <a:gd name="connsiteY960" fmla="*/ 399359 h 6858000"/>
              <a:gd name="connsiteX961" fmla="*/ 517618 w 7472601"/>
              <a:gd name="connsiteY961" fmla="*/ 385726 h 6858000"/>
              <a:gd name="connsiteX962" fmla="*/ 285074 w 7472601"/>
              <a:gd name="connsiteY962" fmla="*/ 182755 h 6858000"/>
              <a:gd name="connsiteX963" fmla="*/ 43151 w 7472601"/>
              <a:gd name="connsiteY963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448321 w 7472601"/>
              <a:gd name="connsiteY80" fmla="*/ 6190991 h 6858000"/>
              <a:gd name="connsiteX81" fmla="*/ 7467600 w 7472601"/>
              <a:gd name="connsiteY81" fmla="*/ 6221686 h 6858000"/>
              <a:gd name="connsiteX82" fmla="*/ 7467600 w 7472601"/>
              <a:gd name="connsiteY82" fmla="*/ 6334256 h 6858000"/>
              <a:gd name="connsiteX83" fmla="*/ 7454976 w 7472601"/>
              <a:gd name="connsiteY83" fmla="*/ 6318297 h 6858000"/>
              <a:gd name="connsiteX84" fmla="*/ 1456157 w 7472601"/>
              <a:gd name="connsiteY84" fmla="*/ 5371404 h 6858000"/>
              <a:gd name="connsiteX85" fmla="*/ 1244432 w 7472601"/>
              <a:gd name="connsiteY85" fmla="*/ 5385601 h 6858000"/>
              <a:gd name="connsiteX86" fmla="*/ 973990 w 7472601"/>
              <a:gd name="connsiteY86" fmla="*/ 5424940 h 6858000"/>
              <a:gd name="connsiteX87" fmla="*/ 1103809 w 7472601"/>
              <a:gd name="connsiteY87" fmla="*/ 5433720 h 6858000"/>
              <a:gd name="connsiteX88" fmla="*/ 1123454 w 7472601"/>
              <a:gd name="connsiteY88" fmla="*/ 5435727 h 6858000"/>
              <a:gd name="connsiteX89" fmla="*/ 1737017 w 7472601"/>
              <a:gd name="connsiteY89" fmla="*/ 5452183 h 6858000"/>
              <a:gd name="connsiteX90" fmla="*/ 1824397 w 7472601"/>
              <a:gd name="connsiteY90" fmla="*/ 5447757 h 6858000"/>
              <a:gd name="connsiteX91" fmla="*/ 2070059 w 7472601"/>
              <a:gd name="connsiteY91" fmla="*/ 5441660 h 6858000"/>
              <a:gd name="connsiteX92" fmla="*/ 1456157 w 7472601"/>
              <a:gd name="connsiteY92" fmla="*/ 5371404 h 6858000"/>
              <a:gd name="connsiteX93" fmla="*/ 4988186 w 7472601"/>
              <a:gd name="connsiteY93" fmla="*/ 5216467 h 6858000"/>
              <a:gd name="connsiteX94" fmla="*/ 4777334 w 7472601"/>
              <a:gd name="connsiteY94" fmla="*/ 5406072 h 6858000"/>
              <a:gd name="connsiteX95" fmla="*/ 4718341 w 7472601"/>
              <a:gd name="connsiteY95" fmla="*/ 5468043 h 6858000"/>
              <a:gd name="connsiteX96" fmla="*/ 4604655 w 7472601"/>
              <a:gd name="connsiteY96" fmla="*/ 5583434 h 6858000"/>
              <a:gd name="connsiteX97" fmla="*/ 4565074 w 7472601"/>
              <a:gd name="connsiteY97" fmla="*/ 5618550 h 6858000"/>
              <a:gd name="connsiteX98" fmla="*/ 4988186 w 7472601"/>
              <a:gd name="connsiteY98" fmla="*/ 5216467 h 6858000"/>
              <a:gd name="connsiteX99" fmla="*/ 4978032 w 7472601"/>
              <a:gd name="connsiteY99" fmla="*/ 5183809 h 6858000"/>
              <a:gd name="connsiteX100" fmla="*/ 4463413 w 7472601"/>
              <a:gd name="connsiteY100" fmla="*/ 5615162 h 6858000"/>
              <a:gd name="connsiteX101" fmla="*/ 4358134 w 7472601"/>
              <a:gd name="connsiteY101" fmla="*/ 5742791 h 6858000"/>
              <a:gd name="connsiteX102" fmla="*/ 4376219 w 7472601"/>
              <a:gd name="connsiteY102" fmla="*/ 5729027 h 6858000"/>
              <a:gd name="connsiteX103" fmla="*/ 4582340 w 7472601"/>
              <a:gd name="connsiteY103" fmla="*/ 5561037 h 6858000"/>
              <a:gd name="connsiteX104" fmla="*/ 4694684 w 7472601"/>
              <a:gd name="connsiteY104" fmla="*/ 5447098 h 6858000"/>
              <a:gd name="connsiteX105" fmla="*/ 4754123 w 7472601"/>
              <a:gd name="connsiteY105" fmla="*/ 5384643 h 6858000"/>
              <a:gd name="connsiteX106" fmla="*/ 4978032 w 7472601"/>
              <a:gd name="connsiteY106" fmla="*/ 5183809 h 6858000"/>
              <a:gd name="connsiteX107" fmla="*/ 1903353 w 7472601"/>
              <a:gd name="connsiteY107" fmla="*/ 5044827 h 6858000"/>
              <a:gd name="connsiteX108" fmla="*/ 1936931 w 7472601"/>
              <a:gd name="connsiteY108" fmla="*/ 5093954 h 6858000"/>
              <a:gd name="connsiteX109" fmla="*/ 2195868 w 7472601"/>
              <a:gd name="connsiteY109" fmla="*/ 5396574 h 6858000"/>
              <a:gd name="connsiteX110" fmla="*/ 2088852 w 7472601"/>
              <a:gd name="connsiteY110" fmla="*/ 5166123 h 6858000"/>
              <a:gd name="connsiteX111" fmla="*/ 1958241 w 7472601"/>
              <a:gd name="connsiteY111" fmla="*/ 5067955 h 6858000"/>
              <a:gd name="connsiteX112" fmla="*/ 1903353 w 7472601"/>
              <a:gd name="connsiteY112" fmla="*/ 5044827 h 6858000"/>
              <a:gd name="connsiteX113" fmla="*/ 1979378 w 7472601"/>
              <a:gd name="connsiteY113" fmla="*/ 4769504 h 6858000"/>
              <a:gd name="connsiteX114" fmla="*/ 2882120 w 7472601"/>
              <a:gd name="connsiteY114" fmla="*/ 5064547 h 6858000"/>
              <a:gd name="connsiteX115" fmla="*/ 2793103 w 7472601"/>
              <a:gd name="connsiteY115" fmla="*/ 5039699 h 6858000"/>
              <a:gd name="connsiteX116" fmla="*/ 2770041 w 7472601"/>
              <a:gd name="connsiteY116" fmla="*/ 5033634 h 6858000"/>
              <a:gd name="connsiteX117" fmla="*/ 1979378 w 7472601"/>
              <a:gd name="connsiteY117" fmla="*/ 4769504 h 6858000"/>
              <a:gd name="connsiteX118" fmla="*/ 1927410 w 7472601"/>
              <a:gd name="connsiteY118" fmla="*/ 4716164 h 6858000"/>
              <a:gd name="connsiteX119" fmla="*/ 1959587 w 7472601"/>
              <a:gd name="connsiteY119" fmla="*/ 4728849 h 6858000"/>
              <a:gd name="connsiteX120" fmla="*/ 2777707 w 7472601"/>
              <a:gd name="connsiteY120" fmla="*/ 5003991 h 6858000"/>
              <a:gd name="connsiteX121" fmla="*/ 2800768 w 7472601"/>
              <a:gd name="connsiteY121" fmla="*/ 5010056 h 6858000"/>
              <a:gd name="connsiteX122" fmla="*/ 2879408 w 7472601"/>
              <a:gd name="connsiteY122" fmla="*/ 5031590 h 6858000"/>
              <a:gd name="connsiteX123" fmla="*/ 2862295 w 7472601"/>
              <a:gd name="connsiteY123" fmla="*/ 5022958 h 6858000"/>
              <a:gd name="connsiteX124" fmla="*/ 2813343 w 7472601"/>
              <a:gd name="connsiteY124" fmla="*/ 4998369 h 6858000"/>
              <a:gd name="connsiteX125" fmla="*/ 2646245 w 7472601"/>
              <a:gd name="connsiteY125" fmla="*/ 4930999 h 6858000"/>
              <a:gd name="connsiteX126" fmla="*/ 1999243 w 7472601"/>
              <a:gd name="connsiteY126" fmla="*/ 4730524 h 6858000"/>
              <a:gd name="connsiteX127" fmla="*/ 1979527 w 7472601"/>
              <a:gd name="connsiteY127" fmla="*/ 4726651 h 6858000"/>
              <a:gd name="connsiteX128" fmla="*/ 1927410 w 7472601"/>
              <a:gd name="connsiteY128" fmla="*/ 4716164 h 6858000"/>
              <a:gd name="connsiteX129" fmla="*/ 1997014 w 7472601"/>
              <a:gd name="connsiteY129" fmla="*/ 4698007 h 6858000"/>
              <a:gd name="connsiteX130" fmla="*/ 2005458 w 7472601"/>
              <a:gd name="connsiteY130" fmla="*/ 4699540 h 6858000"/>
              <a:gd name="connsiteX131" fmla="*/ 2657186 w 7472601"/>
              <a:gd name="connsiteY131" fmla="*/ 4901687 h 6858000"/>
              <a:gd name="connsiteX132" fmla="*/ 2826662 w 7472601"/>
              <a:gd name="connsiteY132" fmla="*/ 4970362 h 6858000"/>
              <a:gd name="connsiteX133" fmla="*/ 2876100 w 7472601"/>
              <a:gd name="connsiteY133" fmla="*/ 4995397 h 6858000"/>
              <a:gd name="connsiteX134" fmla="*/ 3042600 w 7472601"/>
              <a:gd name="connsiteY134" fmla="*/ 5059532 h 6858000"/>
              <a:gd name="connsiteX135" fmla="*/ 1997014 w 7472601"/>
              <a:gd name="connsiteY135" fmla="*/ 4698007 h 6858000"/>
              <a:gd name="connsiteX136" fmla="*/ 2305292 w 7472601"/>
              <a:gd name="connsiteY136" fmla="*/ 4219492 h 6858000"/>
              <a:gd name="connsiteX137" fmla="*/ 3360922 w 7472601"/>
              <a:gd name="connsiteY137" fmla="*/ 4529373 h 6858000"/>
              <a:gd name="connsiteX138" fmla="*/ 3492420 w 7472601"/>
              <a:gd name="connsiteY138" fmla="*/ 4510145 h 6858000"/>
              <a:gd name="connsiteX139" fmla="*/ 3364086 w 7472601"/>
              <a:gd name="connsiteY139" fmla="*/ 4480340 h 6858000"/>
              <a:gd name="connsiteX140" fmla="*/ 3225818 w 7472601"/>
              <a:gd name="connsiteY140" fmla="*/ 4411822 h 6858000"/>
              <a:gd name="connsiteX141" fmla="*/ 3129696 w 7472601"/>
              <a:gd name="connsiteY141" fmla="*/ 4360704 h 6858000"/>
              <a:gd name="connsiteX142" fmla="*/ 2814545 w 7472601"/>
              <a:gd name="connsiteY142" fmla="*/ 4282955 h 6858000"/>
              <a:gd name="connsiteX143" fmla="*/ 2305292 w 7472601"/>
              <a:gd name="connsiteY143" fmla="*/ 4219492 h 6858000"/>
              <a:gd name="connsiteX144" fmla="*/ 2626982 w 7472601"/>
              <a:gd name="connsiteY144" fmla="*/ 4206450 h 6858000"/>
              <a:gd name="connsiteX145" fmla="*/ 2490617 w 7472601"/>
              <a:gd name="connsiteY145" fmla="*/ 4206951 h 6858000"/>
              <a:gd name="connsiteX146" fmla="*/ 2819869 w 7472601"/>
              <a:gd name="connsiteY146" fmla="*/ 4252936 h 6858000"/>
              <a:gd name="connsiteX147" fmla="*/ 3143018 w 7472601"/>
              <a:gd name="connsiteY147" fmla="*/ 4332698 h 6858000"/>
              <a:gd name="connsiteX148" fmla="*/ 3241520 w 7472601"/>
              <a:gd name="connsiteY148" fmla="*/ 4385112 h 6858000"/>
              <a:gd name="connsiteX149" fmla="*/ 3374575 w 7472601"/>
              <a:gd name="connsiteY149" fmla="*/ 4451517 h 6858000"/>
              <a:gd name="connsiteX150" fmla="*/ 3505221 w 7472601"/>
              <a:gd name="connsiteY150" fmla="*/ 4480757 h 6858000"/>
              <a:gd name="connsiteX151" fmla="*/ 2626982 w 7472601"/>
              <a:gd name="connsiteY151" fmla="*/ 4206450 h 6858000"/>
              <a:gd name="connsiteX152" fmla="*/ 1310106 w 7472601"/>
              <a:gd name="connsiteY152" fmla="*/ 3943217 h 6858000"/>
              <a:gd name="connsiteX153" fmla="*/ 854994 w 7472601"/>
              <a:gd name="connsiteY153" fmla="*/ 4399136 h 6858000"/>
              <a:gd name="connsiteX154" fmla="*/ 742462 w 7472601"/>
              <a:gd name="connsiteY154" fmla="*/ 4594648 h 6858000"/>
              <a:gd name="connsiteX155" fmla="*/ 820602 w 7472601"/>
              <a:gd name="connsiteY155" fmla="*/ 4485915 h 6858000"/>
              <a:gd name="connsiteX156" fmla="*/ 878295 w 7472601"/>
              <a:gd name="connsiteY156" fmla="*/ 4403594 h 6858000"/>
              <a:gd name="connsiteX157" fmla="*/ 1240607 w 7472601"/>
              <a:gd name="connsiteY157" fmla="*/ 4010401 h 6858000"/>
              <a:gd name="connsiteX158" fmla="*/ 1310106 w 7472601"/>
              <a:gd name="connsiteY158" fmla="*/ 3943217 h 6858000"/>
              <a:gd name="connsiteX159" fmla="*/ 1423113 w 7472601"/>
              <a:gd name="connsiteY159" fmla="*/ 3874565 h 6858000"/>
              <a:gd name="connsiteX160" fmla="*/ 1260565 w 7472601"/>
              <a:gd name="connsiteY160" fmla="*/ 4031982 h 6858000"/>
              <a:gd name="connsiteX161" fmla="*/ 901900 w 7472601"/>
              <a:gd name="connsiteY161" fmla="*/ 4421236 h 6858000"/>
              <a:gd name="connsiteX162" fmla="*/ 845044 w 7472601"/>
              <a:gd name="connsiteY162" fmla="*/ 4502436 h 6858000"/>
              <a:gd name="connsiteX163" fmla="*/ 685926 w 7472601"/>
              <a:gd name="connsiteY163" fmla="*/ 4703069 h 6858000"/>
              <a:gd name="connsiteX164" fmla="*/ 684248 w 7472601"/>
              <a:gd name="connsiteY164" fmla="*/ 4706721 h 6858000"/>
              <a:gd name="connsiteX165" fmla="*/ 1423113 w 7472601"/>
              <a:gd name="connsiteY165" fmla="*/ 3874565 h 6858000"/>
              <a:gd name="connsiteX166" fmla="*/ 3316479 w 7472601"/>
              <a:gd name="connsiteY166" fmla="*/ 3872136 h 6858000"/>
              <a:gd name="connsiteX167" fmla="*/ 3546806 w 7472601"/>
              <a:gd name="connsiteY167" fmla="*/ 4356139 h 6858000"/>
              <a:gd name="connsiteX168" fmla="*/ 3364433 w 7472601"/>
              <a:gd name="connsiteY168" fmla="*/ 3953121 h 6858000"/>
              <a:gd name="connsiteX169" fmla="*/ 3316479 w 7472601"/>
              <a:gd name="connsiteY169" fmla="*/ 3872136 h 6858000"/>
              <a:gd name="connsiteX170" fmla="*/ 3291335 w 7472601"/>
              <a:gd name="connsiteY170" fmla="*/ 3767420 h 6858000"/>
              <a:gd name="connsiteX171" fmla="*/ 3390805 w 7472601"/>
              <a:gd name="connsiteY171" fmla="*/ 3937163 h 6858000"/>
              <a:gd name="connsiteX172" fmla="*/ 3579062 w 7472601"/>
              <a:gd name="connsiteY172" fmla="*/ 4359040 h 6858000"/>
              <a:gd name="connsiteX173" fmla="*/ 3467355 w 7472601"/>
              <a:gd name="connsiteY173" fmla="*/ 3988130 h 6858000"/>
              <a:gd name="connsiteX174" fmla="*/ 3310753 w 7472601"/>
              <a:gd name="connsiteY174" fmla="*/ 3787140 h 6858000"/>
              <a:gd name="connsiteX175" fmla="*/ 3291335 w 7472601"/>
              <a:gd name="connsiteY175" fmla="*/ 3767420 h 6858000"/>
              <a:gd name="connsiteX176" fmla="*/ 1635889 w 7472601"/>
              <a:gd name="connsiteY176" fmla="*/ 3709494 h 6858000"/>
              <a:gd name="connsiteX177" fmla="*/ 1634800 w 7472601"/>
              <a:gd name="connsiteY177" fmla="*/ 3731111 h 6858000"/>
              <a:gd name="connsiteX178" fmla="*/ 1635889 w 7472601"/>
              <a:gd name="connsiteY178" fmla="*/ 3709494 h 6858000"/>
              <a:gd name="connsiteX179" fmla="*/ 1510397 w 7472601"/>
              <a:gd name="connsiteY179" fmla="*/ 3684705 h 6858000"/>
              <a:gd name="connsiteX180" fmla="*/ 1146550 w 7472601"/>
              <a:gd name="connsiteY180" fmla="*/ 3802012 h 6858000"/>
              <a:gd name="connsiteX181" fmla="*/ 698834 w 7472601"/>
              <a:gd name="connsiteY181" fmla="*/ 3952272 h 6858000"/>
              <a:gd name="connsiteX182" fmla="*/ 34256 w 7472601"/>
              <a:gd name="connsiteY182" fmla="*/ 4347603 h 6858000"/>
              <a:gd name="connsiteX183" fmla="*/ 527241 w 7472601"/>
              <a:gd name="connsiteY183" fmla="*/ 4065078 h 6858000"/>
              <a:gd name="connsiteX184" fmla="*/ 1510397 w 7472601"/>
              <a:gd name="connsiteY184" fmla="*/ 3684705 h 6858000"/>
              <a:gd name="connsiteX185" fmla="*/ 1313114 w 7472601"/>
              <a:gd name="connsiteY185" fmla="*/ 3655216 h 6858000"/>
              <a:gd name="connsiteX186" fmla="*/ 1109304 w 7472601"/>
              <a:gd name="connsiteY186" fmla="*/ 3669030 h 6858000"/>
              <a:gd name="connsiteX187" fmla="*/ 8129 w 7472601"/>
              <a:gd name="connsiteY187" fmla="*/ 4330519 h 6858000"/>
              <a:gd name="connsiteX188" fmla="*/ 687572 w 7472601"/>
              <a:gd name="connsiteY188" fmla="*/ 3925629 h 6858000"/>
              <a:gd name="connsiteX189" fmla="*/ 1138365 w 7472601"/>
              <a:gd name="connsiteY189" fmla="*/ 3774515 h 6858000"/>
              <a:gd name="connsiteX190" fmla="*/ 1505579 w 7472601"/>
              <a:gd name="connsiteY190" fmla="*/ 3655526 h 6858000"/>
              <a:gd name="connsiteX191" fmla="*/ 1313114 w 7472601"/>
              <a:gd name="connsiteY191" fmla="*/ 3655216 h 6858000"/>
              <a:gd name="connsiteX192" fmla="*/ 3655073 w 7472601"/>
              <a:gd name="connsiteY192" fmla="*/ 3650884 h 6858000"/>
              <a:gd name="connsiteX193" fmla="*/ 3989938 w 7472601"/>
              <a:gd name="connsiteY193" fmla="*/ 3991685 h 6858000"/>
              <a:gd name="connsiteX194" fmla="*/ 4393907 w 7472601"/>
              <a:gd name="connsiteY194" fmla="*/ 4261258 h 6858000"/>
              <a:gd name="connsiteX195" fmla="*/ 4648051 w 7472601"/>
              <a:gd name="connsiteY195" fmla="*/ 4374051 h 6858000"/>
              <a:gd name="connsiteX196" fmla="*/ 4383389 w 7472601"/>
              <a:gd name="connsiteY196" fmla="*/ 4184369 h 6858000"/>
              <a:gd name="connsiteX197" fmla="*/ 4165508 w 7472601"/>
              <a:gd name="connsiteY197" fmla="*/ 4035196 h 6858000"/>
              <a:gd name="connsiteX198" fmla="*/ 4068162 w 7472601"/>
              <a:gd name="connsiteY198" fmla="*/ 3953394 h 6858000"/>
              <a:gd name="connsiteX199" fmla="*/ 3981416 w 7472601"/>
              <a:gd name="connsiteY199" fmla="*/ 3880482 h 6858000"/>
              <a:gd name="connsiteX200" fmla="*/ 3800147 w 7472601"/>
              <a:gd name="connsiteY200" fmla="*/ 3749872 h 6858000"/>
              <a:gd name="connsiteX201" fmla="*/ 3655073 w 7472601"/>
              <a:gd name="connsiteY201" fmla="*/ 3650884 h 6858000"/>
              <a:gd name="connsiteX202" fmla="*/ 3670252 w 7472601"/>
              <a:gd name="connsiteY202" fmla="*/ 3622798 h 6858000"/>
              <a:gd name="connsiteX203" fmla="*/ 3817258 w 7472601"/>
              <a:gd name="connsiteY203" fmla="*/ 3723577 h 6858000"/>
              <a:gd name="connsiteX204" fmla="*/ 4000461 w 7472601"/>
              <a:gd name="connsiteY204" fmla="*/ 3855966 h 6858000"/>
              <a:gd name="connsiteX205" fmla="*/ 4088180 w 7472601"/>
              <a:gd name="connsiteY205" fmla="*/ 3929774 h 6858000"/>
              <a:gd name="connsiteX206" fmla="*/ 4184555 w 7472601"/>
              <a:gd name="connsiteY206" fmla="*/ 4010683 h 6858000"/>
              <a:gd name="connsiteX207" fmla="*/ 4399563 w 7472601"/>
              <a:gd name="connsiteY207" fmla="*/ 4158106 h 6858000"/>
              <a:gd name="connsiteX208" fmla="*/ 4684469 w 7472601"/>
              <a:gd name="connsiteY208" fmla="*/ 4364680 h 6858000"/>
              <a:gd name="connsiteX209" fmla="*/ 4690271 w 7472601"/>
              <a:gd name="connsiteY209" fmla="*/ 4370034 h 6858000"/>
              <a:gd name="connsiteX210" fmla="*/ 4136093 w 7472601"/>
              <a:gd name="connsiteY210" fmla="*/ 3858466 h 6858000"/>
              <a:gd name="connsiteX211" fmla="*/ 3670252 w 7472601"/>
              <a:gd name="connsiteY211" fmla="*/ 3622798 h 6858000"/>
              <a:gd name="connsiteX212" fmla="*/ 4440129 w 7472601"/>
              <a:gd name="connsiteY212" fmla="*/ 3448571 h 6858000"/>
              <a:gd name="connsiteX213" fmla="*/ 4856525 w 7472601"/>
              <a:gd name="connsiteY213" fmla="*/ 3915351 h 6858000"/>
              <a:gd name="connsiteX214" fmla="*/ 5059055 w 7472601"/>
              <a:gd name="connsiteY214" fmla="*/ 4108918 h 6858000"/>
              <a:gd name="connsiteX215" fmla="*/ 5290070 w 7472601"/>
              <a:gd name="connsiteY215" fmla="*/ 4263619 h 6858000"/>
              <a:gd name="connsiteX216" fmla="*/ 4834991 w 7472601"/>
              <a:gd name="connsiteY216" fmla="*/ 3830985 h 6858000"/>
              <a:gd name="connsiteX217" fmla="*/ 4440129 w 7472601"/>
              <a:gd name="connsiteY217" fmla="*/ 3448571 h 6858000"/>
              <a:gd name="connsiteX218" fmla="*/ 4441737 w 7472601"/>
              <a:gd name="connsiteY218" fmla="*/ 3399734 h 6858000"/>
              <a:gd name="connsiteX219" fmla="*/ 4431236 w 7472601"/>
              <a:gd name="connsiteY219" fmla="*/ 3400954 h 6858000"/>
              <a:gd name="connsiteX220" fmla="*/ 4557150 w 7472601"/>
              <a:gd name="connsiteY220" fmla="*/ 3510023 h 6858000"/>
              <a:gd name="connsiteX221" fmla="*/ 4856936 w 7472601"/>
              <a:gd name="connsiteY221" fmla="*/ 3809146 h 6858000"/>
              <a:gd name="connsiteX222" fmla="*/ 5111996 w 7472601"/>
              <a:gd name="connsiteY222" fmla="*/ 4065759 h 6858000"/>
              <a:gd name="connsiteX223" fmla="*/ 5388878 w 7472601"/>
              <a:gd name="connsiteY223" fmla="*/ 4300185 h 6858000"/>
              <a:gd name="connsiteX224" fmla="*/ 5425556 w 7472601"/>
              <a:gd name="connsiteY224" fmla="*/ 4308967 h 6858000"/>
              <a:gd name="connsiteX225" fmla="*/ 4943646 w 7472601"/>
              <a:gd name="connsiteY225" fmla="*/ 3822916 h 6858000"/>
              <a:gd name="connsiteX226" fmla="*/ 4594837 w 7472601"/>
              <a:gd name="connsiteY226" fmla="*/ 3532274 h 6858000"/>
              <a:gd name="connsiteX227" fmla="*/ 4441737 w 7472601"/>
              <a:gd name="connsiteY227" fmla="*/ 3399734 h 6858000"/>
              <a:gd name="connsiteX228" fmla="*/ 5425834 w 7472601"/>
              <a:gd name="connsiteY228" fmla="*/ 3162785 h 6858000"/>
              <a:gd name="connsiteX229" fmla="*/ 5401644 w 7472601"/>
              <a:gd name="connsiteY229" fmla="*/ 3617847 h 6858000"/>
              <a:gd name="connsiteX230" fmla="*/ 5467256 w 7472601"/>
              <a:gd name="connsiteY230" fmla="*/ 4175494 h 6858000"/>
              <a:gd name="connsiteX231" fmla="*/ 5448069 w 7472601"/>
              <a:gd name="connsiteY231" fmla="*/ 3567554 h 6858000"/>
              <a:gd name="connsiteX232" fmla="*/ 5425834 w 7472601"/>
              <a:gd name="connsiteY232" fmla="*/ 3162785 h 6858000"/>
              <a:gd name="connsiteX233" fmla="*/ 1318687 w 7472601"/>
              <a:gd name="connsiteY233" fmla="*/ 3113840 h 6858000"/>
              <a:gd name="connsiteX234" fmla="*/ 1066793 w 7472601"/>
              <a:gd name="connsiteY234" fmla="*/ 3212171 h 6858000"/>
              <a:gd name="connsiteX235" fmla="*/ 993319 w 7472601"/>
              <a:gd name="connsiteY235" fmla="*/ 3247648 h 6858000"/>
              <a:gd name="connsiteX236" fmla="*/ 853081 w 7472601"/>
              <a:gd name="connsiteY236" fmla="*/ 3312410 h 6858000"/>
              <a:gd name="connsiteX237" fmla="*/ 805957 w 7472601"/>
              <a:gd name="connsiteY237" fmla="*/ 3330443 h 6858000"/>
              <a:gd name="connsiteX238" fmla="*/ 1318687 w 7472601"/>
              <a:gd name="connsiteY238" fmla="*/ 3113840 h 6858000"/>
              <a:gd name="connsiteX239" fmla="*/ 5453702 w 7472601"/>
              <a:gd name="connsiteY239" fmla="*/ 3090882 h 6858000"/>
              <a:gd name="connsiteX240" fmla="*/ 5480135 w 7472601"/>
              <a:gd name="connsiteY240" fmla="*/ 3565802 h 6858000"/>
              <a:gd name="connsiteX241" fmla="*/ 5499023 w 7472601"/>
              <a:gd name="connsiteY241" fmla="*/ 4166310 h 6858000"/>
              <a:gd name="connsiteX242" fmla="*/ 5547022 w 7472601"/>
              <a:gd name="connsiteY242" fmla="*/ 3607838 h 6858000"/>
              <a:gd name="connsiteX243" fmla="*/ 5515964 w 7472601"/>
              <a:gd name="connsiteY243" fmla="*/ 3378541 h 6858000"/>
              <a:gd name="connsiteX244" fmla="*/ 5453702 w 7472601"/>
              <a:gd name="connsiteY244" fmla="*/ 3090882 h 6858000"/>
              <a:gd name="connsiteX245" fmla="*/ 1238695 w 7472601"/>
              <a:gd name="connsiteY245" fmla="*/ 3076820 h 6858000"/>
              <a:gd name="connsiteX246" fmla="*/ 716371 w 7472601"/>
              <a:gd name="connsiteY246" fmla="*/ 3293249 h 6858000"/>
              <a:gd name="connsiteX247" fmla="*/ 579522 w 7472601"/>
              <a:gd name="connsiteY247" fmla="*/ 3371759 h 6858000"/>
              <a:gd name="connsiteX248" fmla="*/ 600288 w 7472601"/>
              <a:gd name="connsiteY248" fmla="*/ 3365555 h 6858000"/>
              <a:gd name="connsiteX249" fmla="*/ 840692 w 7472601"/>
              <a:gd name="connsiteY249" fmla="*/ 3284921 h 6858000"/>
              <a:gd name="connsiteX250" fmla="*/ 979248 w 7472601"/>
              <a:gd name="connsiteY250" fmla="*/ 3221003 h 6858000"/>
              <a:gd name="connsiteX251" fmla="*/ 1053282 w 7472601"/>
              <a:gd name="connsiteY251" fmla="*/ 3185247 h 6858000"/>
              <a:gd name="connsiteX252" fmla="*/ 1320603 w 7472601"/>
              <a:gd name="connsiteY252" fmla="*/ 3081281 h 6858000"/>
              <a:gd name="connsiteX253" fmla="*/ 1238695 w 7472601"/>
              <a:gd name="connsiteY253" fmla="*/ 3076820 h 6858000"/>
              <a:gd name="connsiteX254" fmla="*/ 5425627 w 7472601"/>
              <a:gd name="connsiteY254" fmla="*/ 2954192 h 6858000"/>
              <a:gd name="connsiteX255" fmla="*/ 5470770 w 7472601"/>
              <a:gd name="connsiteY255" fmla="*/ 3005435 h 6858000"/>
              <a:gd name="connsiteX256" fmla="*/ 5519779 w 7472601"/>
              <a:gd name="connsiteY256" fmla="*/ 4359223 h 6858000"/>
              <a:gd name="connsiteX257" fmla="*/ 5520293 w 7472601"/>
              <a:gd name="connsiteY257" fmla="*/ 4360602 h 6858000"/>
              <a:gd name="connsiteX258" fmla="*/ 5767221 w 7472601"/>
              <a:gd name="connsiteY258" fmla="*/ 4665564 h 6858000"/>
              <a:gd name="connsiteX259" fmla="*/ 6937169 w 7472601"/>
              <a:gd name="connsiteY259" fmla="*/ 4815941 h 6858000"/>
              <a:gd name="connsiteX260" fmla="*/ 6953922 w 7472601"/>
              <a:gd name="connsiteY260" fmla="*/ 4890068 h 6858000"/>
              <a:gd name="connsiteX261" fmla="*/ 6071359 w 7472601"/>
              <a:gd name="connsiteY261" fmla="*/ 4770770 h 6858000"/>
              <a:gd name="connsiteX262" fmla="*/ 6038839 w 7472601"/>
              <a:gd name="connsiteY262" fmla="*/ 4764474 h 6858000"/>
              <a:gd name="connsiteX263" fmla="*/ 6038706 w 7472601"/>
              <a:gd name="connsiteY263" fmla="*/ 4763847 h 6858000"/>
              <a:gd name="connsiteX264" fmla="*/ 6037784 w 7472601"/>
              <a:gd name="connsiteY264" fmla="*/ 4764270 h 6858000"/>
              <a:gd name="connsiteX265" fmla="*/ 6038839 w 7472601"/>
              <a:gd name="connsiteY265" fmla="*/ 4764474 h 6858000"/>
              <a:gd name="connsiteX266" fmla="*/ 6040338 w 7472601"/>
              <a:gd name="connsiteY266" fmla="*/ 4771418 h 6858000"/>
              <a:gd name="connsiteX267" fmla="*/ 6024488 w 7472601"/>
              <a:gd name="connsiteY267" fmla="*/ 4809903 h 6858000"/>
              <a:gd name="connsiteX268" fmla="*/ 5599771 w 7472601"/>
              <a:gd name="connsiteY268" fmla="*/ 5509652 h 6858000"/>
              <a:gd name="connsiteX269" fmla="*/ 5548843 w 7472601"/>
              <a:gd name="connsiteY269" fmla="*/ 5563845 h 6858000"/>
              <a:gd name="connsiteX270" fmla="*/ 5940952 w 7472601"/>
              <a:gd name="connsiteY270" fmla="*/ 6250028 h 6858000"/>
              <a:gd name="connsiteX271" fmla="*/ 6043441 w 7472601"/>
              <a:gd name="connsiteY271" fmla="*/ 6665847 h 6858000"/>
              <a:gd name="connsiteX272" fmla="*/ 6093432 w 7472601"/>
              <a:gd name="connsiteY272" fmla="*/ 6858000 h 6858000"/>
              <a:gd name="connsiteX273" fmla="*/ 6034344 w 7472601"/>
              <a:gd name="connsiteY273" fmla="*/ 6858000 h 6858000"/>
              <a:gd name="connsiteX274" fmla="*/ 6026679 w 7472601"/>
              <a:gd name="connsiteY274" fmla="*/ 6836959 h 6858000"/>
              <a:gd name="connsiteX275" fmla="*/ 5800441 w 7472601"/>
              <a:gd name="connsiteY275" fmla="*/ 6335286 h 6858000"/>
              <a:gd name="connsiteX276" fmla="*/ 5526562 w 7472601"/>
              <a:gd name="connsiteY276" fmla="*/ 5705388 h 6858000"/>
              <a:gd name="connsiteX277" fmla="*/ 5519640 w 7472601"/>
              <a:gd name="connsiteY277" fmla="*/ 5683774 h 6858000"/>
              <a:gd name="connsiteX278" fmla="*/ 5844559 w 7472601"/>
              <a:gd name="connsiteY278" fmla="*/ 6553349 h 6858000"/>
              <a:gd name="connsiteX279" fmla="*/ 5975994 w 7472601"/>
              <a:gd name="connsiteY279" fmla="*/ 6858000 h 6858000"/>
              <a:gd name="connsiteX280" fmla="*/ 5898547 w 7472601"/>
              <a:gd name="connsiteY280" fmla="*/ 6858000 h 6858000"/>
              <a:gd name="connsiteX281" fmla="*/ 5682041 w 7472601"/>
              <a:gd name="connsiteY281" fmla="*/ 6355860 h 6858000"/>
              <a:gd name="connsiteX282" fmla="*/ 5461758 w 7472601"/>
              <a:gd name="connsiteY282" fmla="*/ 5820220 h 6858000"/>
              <a:gd name="connsiteX283" fmla="*/ 5237282 w 7472601"/>
              <a:gd name="connsiteY283" fmla="*/ 6579086 h 6858000"/>
              <a:gd name="connsiteX284" fmla="*/ 5115009 w 7472601"/>
              <a:gd name="connsiteY284" fmla="*/ 6858000 h 6858000"/>
              <a:gd name="connsiteX285" fmla="*/ 5028074 w 7472601"/>
              <a:gd name="connsiteY285" fmla="*/ 6858000 h 6858000"/>
              <a:gd name="connsiteX286" fmla="*/ 5079508 w 7472601"/>
              <a:gd name="connsiteY286" fmla="*/ 6749074 h 6858000"/>
              <a:gd name="connsiteX287" fmla="*/ 5371846 w 7472601"/>
              <a:gd name="connsiteY287" fmla="*/ 5924413 h 6858000"/>
              <a:gd name="connsiteX288" fmla="*/ 5270512 w 7472601"/>
              <a:gd name="connsiteY288" fmla="*/ 6138975 h 6858000"/>
              <a:gd name="connsiteX289" fmla="*/ 5062409 w 7472601"/>
              <a:gd name="connsiteY289" fmla="*/ 6653544 h 6858000"/>
              <a:gd name="connsiteX290" fmla="*/ 5036628 w 7472601"/>
              <a:gd name="connsiteY290" fmla="*/ 6754247 h 6858000"/>
              <a:gd name="connsiteX291" fmla="*/ 5009112 w 7472601"/>
              <a:gd name="connsiteY291" fmla="*/ 6858000 h 6858000"/>
              <a:gd name="connsiteX292" fmla="*/ 4976679 w 7472601"/>
              <a:gd name="connsiteY292" fmla="*/ 6858000 h 6858000"/>
              <a:gd name="connsiteX293" fmla="*/ 5006537 w 7472601"/>
              <a:gd name="connsiteY293" fmla="*/ 6747068 h 6858000"/>
              <a:gd name="connsiteX294" fmla="*/ 5032723 w 7472601"/>
              <a:gd name="connsiteY294" fmla="*/ 6644957 h 6858000"/>
              <a:gd name="connsiteX295" fmla="*/ 5242949 w 7472601"/>
              <a:gd name="connsiteY295" fmla="*/ 6125175 h 6858000"/>
              <a:gd name="connsiteX296" fmla="*/ 5286321 w 7472601"/>
              <a:gd name="connsiteY296" fmla="*/ 6033555 h 6858000"/>
              <a:gd name="connsiteX297" fmla="*/ 5008210 w 7472601"/>
              <a:gd name="connsiteY297" fmla="*/ 6649194 h 6858000"/>
              <a:gd name="connsiteX298" fmla="*/ 4986321 w 7472601"/>
              <a:gd name="connsiteY298" fmla="*/ 6765687 h 6858000"/>
              <a:gd name="connsiteX299" fmla="*/ 4973474 w 7472601"/>
              <a:gd name="connsiteY299" fmla="*/ 6858000 h 6858000"/>
              <a:gd name="connsiteX300" fmla="*/ 4907178 w 7472601"/>
              <a:gd name="connsiteY300" fmla="*/ 6858000 h 6858000"/>
              <a:gd name="connsiteX301" fmla="*/ 4910810 w 7472601"/>
              <a:gd name="connsiteY301" fmla="*/ 6829660 h 6858000"/>
              <a:gd name="connsiteX302" fmla="*/ 4987461 w 7472601"/>
              <a:gd name="connsiteY302" fmla="*/ 6432994 h 6858000"/>
              <a:gd name="connsiteX303" fmla="*/ 5179262 w 7472601"/>
              <a:gd name="connsiteY303" fmla="*/ 6035044 h 6858000"/>
              <a:gd name="connsiteX304" fmla="*/ 4689678 w 7472601"/>
              <a:gd name="connsiteY304" fmla="*/ 6440241 h 6858000"/>
              <a:gd name="connsiteX305" fmla="*/ 4477543 w 7472601"/>
              <a:gd name="connsiteY305" fmla="*/ 6674836 h 6858000"/>
              <a:gd name="connsiteX306" fmla="*/ 4329957 w 7472601"/>
              <a:gd name="connsiteY306" fmla="*/ 6858000 h 6858000"/>
              <a:gd name="connsiteX307" fmla="*/ 4218595 w 7472601"/>
              <a:gd name="connsiteY307" fmla="*/ 6858000 h 6858000"/>
              <a:gd name="connsiteX308" fmla="*/ 4368888 w 7472601"/>
              <a:gd name="connsiteY308" fmla="*/ 6668412 h 6858000"/>
              <a:gd name="connsiteX309" fmla="*/ 4563091 w 7472601"/>
              <a:gd name="connsiteY309" fmla="*/ 6442508 h 6858000"/>
              <a:gd name="connsiteX310" fmla="*/ 5387324 w 7472601"/>
              <a:gd name="connsiteY310" fmla="*/ 5705830 h 6858000"/>
              <a:gd name="connsiteX311" fmla="*/ 5073620 w 7472601"/>
              <a:gd name="connsiteY311" fmla="*/ 5955437 h 6858000"/>
              <a:gd name="connsiteX312" fmla="*/ 4689789 w 7472601"/>
              <a:gd name="connsiteY312" fmla="*/ 6268382 h 6858000"/>
              <a:gd name="connsiteX313" fmla="*/ 4418722 w 7472601"/>
              <a:gd name="connsiteY313" fmla="*/ 6570886 h 6858000"/>
              <a:gd name="connsiteX314" fmla="*/ 4214944 w 7472601"/>
              <a:gd name="connsiteY314" fmla="*/ 6858000 h 6858000"/>
              <a:gd name="connsiteX315" fmla="*/ 4177898 w 7472601"/>
              <a:gd name="connsiteY315" fmla="*/ 6858000 h 6858000"/>
              <a:gd name="connsiteX316" fmla="*/ 4391597 w 7472601"/>
              <a:gd name="connsiteY316" fmla="*/ 6556370 h 6858000"/>
              <a:gd name="connsiteX317" fmla="*/ 4668889 w 7472601"/>
              <a:gd name="connsiteY317" fmla="*/ 6246399 h 6858000"/>
              <a:gd name="connsiteX318" fmla="*/ 5055427 w 7472601"/>
              <a:gd name="connsiteY318" fmla="*/ 5931476 h 6858000"/>
              <a:gd name="connsiteX319" fmla="*/ 5371814 w 7472601"/>
              <a:gd name="connsiteY319" fmla="*/ 5678975 h 6858000"/>
              <a:gd name="connsiteX320" fmla="*/ 4987918 w 7472601"/>
              <a:gd name="connsiteY320" fmla="*/ 5838701 h 6858000"/>
              <a:gd name="connsiteX321" fmla="*/ 4317146 w 7472601"/>
              <a:gd name="connsiteY321" fmla="*/ 6587716 h 6858000"/>
              <a:gd name="connsiteX322" fmla="*/ 4171627 w 7472601"/>
              <a:gd name="connsiteY322" fmla="*/ 6858000 h 6858000"/>
              <a:gd name="connsiteX323" fmla="*/ 4081585 w 7472601"/>
              <a:gd name="connsiteY323" fmla="*/ 6858000 h 6858000"/>
              <a:gd name="connsiteX324" fmla="*/ 4238603 w 7472601"/>
              <a:gd name="connsiteY324" fmla="*/ 6559341 h 6858000"/>
              <a:gd name="connsiteX325" fmla="*/ 4778333 w 7472601"/>
              <a:gd name="connsiteY325" fmla="*/ 5873626 h 6858000"/>
              <a:gd name="connsiteX326" fmla="*/ 5414185 w 7472601"/>
              <a:gd name="connsiteY326" fmla="*/ 5573882 h 6858000"/>
              <a:gd name="connsiteX327" fmla="*/ 5959648 w 7472601"/>
              <a:gd name="connsiteY327" fmla="*/ 4760797 h 6858000"/>
              <a:gd name="connsiteX328" fmla="*/ 5355019 w 7472601"/>
              <a:gd name="connsiteY328" fmla="*/ 4734672 h 6858000"/>
              <a:gd name="connsiteX329" fmla="*/ 5083565 w 7472601"/>
              <a:gd name="connsiteY329" fmla="*/ 5179121 h 6858000"/>
              <a:gd name="connsiteX330" fmla="*/ 4713577 w 7472601"/>
              <a:gd name="connsiteY330" fmla="*/ 5616803 h 6858000"/>
              <a:gd name="connsiteX331" fmla="*/ 3989559 w 7472601"/>
              <a:gd name="connsiteY331" fmla="*/ 6145945 h 6858000"/>
              <a:gd name="connsiteX332" fmla="*/ 3939824 w 7472601"/>
              <a:gd name="connsiteY332" fmla="*/ 6066900 h 6858000"/>
              <a:gd name="connsiteX333" fmla="*/ 4584537 w 7472601"/>
              <a:gd name="connsiteY333" fmla="*/ 5324826 h 6858000"/>
              <a:gd name="connsiteX334" fmla="*/ 5037105 w 7472601"/>
              <a:gd name="connsiteY334" fmla="*/ 5088765 h 6858000"/>
              <a:gd name="connsiteX335" fmla="*/ 5039930 w 7472601"/>
              <a:gd name="connsiteY335" fmla="*/ 5089585 h 6858000"/>
              <a:gd name="connsiteX336" fmla="*/ 5263764 w 7472601"/>
              <a:gd name="connsiteY336" fmla="*/ 4735525 h 6858000"/>
              <a:gd name="connsiteX337" fmla="*/ 4086300 w 7472601"/>
              <a:gd name="connsiteY337" fmla="*/ 4884599 h 6858000"/>
              <a:gd name="connsiteX338" fmla="*/ 4085485 w 7472601"/>
              <a:gd name="connsiteY338" fmla="*/ 4899070 h 6858000"/>
              <a:gd name="connsiteX339" fmla="*/ 3871915 w 7472601"/>
              <a:gd name="connsiteY339" fmla="*/ 5253645 h 6858000"/>
              <a:gd name="connsiteX340" fmla="*/ 3799374 w 7472601"/>
              <a:gd name="connsiteY340" fmla="*/ 5466127 h 6858000"/>
              <a:gd name="connsiteX341" fmla="*/ 3498850 w 7472601"/>
              <a:gd name="connsiteY341" fmla="*/ 6661888 h 6858000"/>
              <a:gd name="connsiteX342" fmla="*/ 3399216 w 7472601"/>
              <a:gd name="connsiteY342" fmla="*/ 6858000 h 6858000"/>
              <a:gd name="connsiteX343" fmla="*/ 3303688 w 7472601"/>
              <a:gd name="connsiteY343" fmla="*/ 6858000 h 6858000"/>
              <a:gd name="connsiteX344" fmla="*/ 3391774 w 7472601"/>
              <a:gd name="connsiteY344" fmla="*/ 6697181 h 6858000"/>
              <a:gd name="connsiteX345" fmla="*/ 3735540 w 7472601"/>
              <a:gd name="connsiteY345" fmla="*/ 5546923 h 6858000"/>
              <a:gd name="connsiteX346" fmla="*/ 3729438 w 7472601"/>
              <a:gd name="connsiteY346" fmla="*/ 5569058 h 6858000"/>
              <a:gd name="connsiteX347" fmla="*/ 3707782 w 7472601"/>
              <a:gd name="connsiteY347" fmla="*/ 5644908 h 6858000"/>
              <a:gd name="connsiteX348" fmla="*/ 3583827 w 7472601"/>
              <a:gd name="connsiteY348" fmla="*/ 6039215 h 6858000"/>
              <a:gd name="connsiteX349" fmla="*/ 3547861 w 7472601"/>
              <a:gd name="connsiteY349" fmla="*/ 6129609 h 6858000"/>
              <a:gd name="connsiteX350" fmla="*/ 3490905 w 7472601"/>
              <a:gd name="connsiteY350" fmla="*/ 6277660 h 6858000"/>
              <a:gd name="connsiteX351" fmla="*/ 3455859 w 7472601"/>
              <a:gd name="connsiteY351" fmla="*/ 6391301 h 6858000"/>
              <a:gd name="connsiteX352" fmla="*/ 3429112 w 7472601"/>
              <a:gd name="connsiteY352" fmla="*/ 6479469 h 6858000"/>
              <a:gd name="connsiteX353" fmla="*/ 3304862 w 7472601"/>
              <a:gd name="connsiteY353" fmla="*/ 6796476 h 6858000"/>
              <a:gd name="connsiteX354" fmla="*/ 3276071 w 7472601"/>
              <a:gd name="connsiteY354" fmla="*/ 6858000 h 6858000"/>
              <a:gd name="connsiteX355" fmla="*/ 3240805 w 7472601"/>
              <a:gd name="connsiteY355" fmla="*/ 6858000 h 6858000"/>
              <a:gd name="connsiteX356" fmla="*/ 3275917 w 7472601"/>
              <a:gd name="connsiteY356" fmla="*/ 6783192 h 6858000"/>
              <a:gd name="connsiteX357" fmla="*/ 3399358 w 7472601"/>
              <a:gd name="connsiteY357" fmla="*/ 6469011 h 6858000"/>
              <a:gd name="connsiteX358" fmla="*/ 3425650 w 7472601"/>
              <a:gd name="connsiteY358" fmla="*/ 6381333 h 6858000"/>
              <a:gd name="connsiteX359" fmla="*/ 3460661 w 7472601"/>
              <a:gd name="connsiteY359" fmla="*/ 6266763 h 6858000"/>
              <a:gd name="connsiteX360" fmla="*/ 3518021 w 7472601"/>
              <a:gd name="connsiteY360" fmla="*/ 6117298 h 6858000"/>
              <a:gd name="connsiteX361" fmla="*/ 3554035 w 7472601"/>
              <a:gd name="connsiteY361" fmla="*/ 6027832 h 6858000"/>
              <a:gd name="connsiteX362" fmla="*/ 3677174 w 7472601"/>
              <a:gd name="connsiteY362" fmla="*/ 5636351 h 6858000"/>
              <a:gd name="connsiteX363" fmla="*/ 3698819 w 7472601"/>
              <a:gd name="connsiteY363" fmla="*/ 5560503 h 6858000"/>
              <a:gd name="connsiteX364" fmla="*/ 3702094 w 7472601"/>
              <a:gd name="connsiteY364" fmla="*/ 5549194 h 6858000"/>
              <a:gd name="connsiteX365" fmla="*/ 3398355 w 7472601"/>
              <a:gd name="connsiteY365" fmla="*/ 6094603 h 6858000"/>
              <a:gd name="connsiteX366" fmla="*/ 3193941 w 7472601"/>
              <a:gd name="connsiteY366" fmla="*/ 6798775 h 6858000"/>
              <a:gd name="connsiteX367" fmla="*/ 3184140 w 7472601"/>
              <a:gd name="connsiteY367" fmla="*/ 6858000 h 6858000"/>
              <a:gd name="connsiteX368" fmla="*/ 3099978 w 7472601"/>
              <a:gd name="connsiteY368" fmla="*/ 6858000 h 6858000"/>
              <a:gd name="connsiteX369" fmla="*/ 3101556 w 7472601"/>
              <a:gd name="connsiteY369" fmla="*/ 6843337 h 6858000"/>
              <a:gd name="connsiteX370" fmla="*/ 3370162 w 7472601"/>
              <a:gd name="connsiteY370" fmla="*/ 5785550 h 6858000"/>
              <a:gd name="connsiteX371" fmla="*/ 3746477 w 7472601"/>
              <a:gd name="connsiteY371" fmla="*/ 5377889 h 6858000"/>
              <a:gd name="connsiteX372" fmla="*/ 3863399 w 7472601"/>
              <a:gd name="connsiteY372" fmla="*/ 5087257 h 6858000"/>
              <a:gd name="connsiteX373" fmla="*/ 3968712 w 7472601"/>
              <a:gd name="connsiteY373" fmla="*/ 4913989 h 6858000"/>
              <a:gd name="connsiteX374" fmla="*/ 2792390 w 7472601"/>
              <a:gd name="connsiteY374" fmla="*/ 5382974 h 6858000"/>
              <a:gd name="connsiteX375" fmla="*/ 2714982 w 7472601"/>
              <a:gd name="connsiteY375" fmla="*/ 5427051 h 6858000"/>
              <a:gd name="connsiteX376" fmla="*/ 2813361 w 7472601"/>
              <a:gd name="connsiteY376" fmla="*/ 6023912 h 6858000"/>
              <a:gd name="connsiteX377" fmla="*/ 2688430 w 7472601"/>
              <a:gd name="connsiteY377" fmla="*/ 6801564 h 6858000"/>
              <a:gd name="connsiteX378" fmla="*/ 2629626 w 7472601"/>
              <a:gd name="connsiteY378" fmla="*/ 6763394 h 6858000"/>
              <a:gd name="connsiteX379" fmla="*/ 2565328 w 7472601"/>
              <a:gd name="connsiteY379" fmla="*/ 5516399 h 6858000"/>
              <a:gd name="connsiteX380" fmla="*/ 1922999 w 7472601"/>
              <a:gd name="connsiteY380" fmla="*/ 5980343 h 6858000"/>
              <a:gd name="connsiteX381" fmla="*/ 1950261 w 7472601"/>
              <a:gd name="connsiteY381" fmla="*/ 6405858 h 6858000"/>
              <a:gd name="connsiteX382" fmla="*/ 2365554 w 7472601"/>
              <a:gd name="connsiteY382" fmla="*/ 6759107 h 6858000"/>
              <a:gd name="connsiteX383" fmla="*/ 2424142 w 7472601"/>
              <a:gd name="connsiteY383" fmla="*/ 6858000 h 6858000"/>
              <a:gd name="connsiteX384" fmla="*/ 2395994 w 7472601"/>
              <a:gd name="connsiteY384" fmla="*/ 6858000 h 6858000"/>
              <a:gd name="connsiteX385" fmla="*/ 2392863 w 7472601"/>
              <a:gd name="connsiteY385" fmla="*/ 6852964 h 6858000"/>
              <a:gd name="connsiteX386" fmla="*/ 2017589 w 7472601"/>
              <a:gd name="connsiteY386" fmla="*/ 6493982 h 6858000"/>
              <a:gd name="connsiteX387" fmla="*/ 2147336 w 7472601"/>
              <a:gd name="connsiteY387" fmla="*/ 6594052 h 6858000"/>
              <a:gd name="connsiteX388" fmla="*/ 2207047 w 7472601"/>
              <a:gd name="connsiteY388" fmla="*/ 6654540 h 6858000"/>
              <a:gd name="connsiteX389" fmla="*/ 2299106 w 7472601"/>
              <a:gd name="connsiteY389" fmla="*/ 6778931 h 6858000"/>
              <a:gd name="connsiteX390" fmla="*/ 2314430 w 7472601"/>
              <a:gd name="connsiteY390" fmla="*/ 6801144 h 6858000"/>
              <a:gd name="connsiteX391" fmla="*/ 2352406 w 7472601"/>
              <a:gd name="connsiteY391" fmla="*/ 6858000 h 6858000"/>
              <a:gd name="connsiteX392" fmla="*/ 2314492 w 7472601"/>
              <a:gd name="connsiteY392" fmla="*/ 6858000 h 6858000"/>
              <a:gd name="connsiteX393" fmla="*/ 2288095 w 7472601"/>
              <a:gd name="connsiteY393" fmla="*/ 6818030 h 6858000"/>
              <a:gd name="connsiteX394" fmla="*/ 2272768 w 7472601"/>
              <a:gd name="connsiteY394" fmla="*/ 6795822 h 6858000"/>
              <a:gd name="connsiteX395" fmla="*/ 2182715 w 7472601"/>
              <a:gd name="connsiteY395" fmla="*/ 6675071 h 6858000"/>
              <a:gd name="connsiteX396" fmla="*/ 2032061 w 7472601"/>
              <a:gd name="connsiteY396" fmla="*/ 6541380 h 6858000"/>
              <a:gd name="connsiteX397" fmla="*/ 2257220 w 7472601"/>
              <a:gd name="connsiteY397" fmla="*/ 6826257 h 6858000"/>
              <a:gd name="connsiteX398" fmla="*/ 2281324 w 7472601"/>
              <a:gd name="connsiteY398" fmla="*/ 6858000 h 6858000"/>
              <a:gd name="connsiteX399" fmla="*/ 2242860 w 7472601"/>
              <a:gd name="connsiteY399" fmla="*/ 6858000 h 6858000"/>
              <a:gd name="connsiteX400" fmla="*/ 2232818 w 7472601"/>
              <a:gd name="connsiteY400" fmla="*/ 6844926 h 6858000"/>
              <a:gd name="connsiteX401" fmla="*/ 1990172 w 7472601"/>
              <a:gd name="connsiteY401" fmla="*/ 6542121 h 6858000"/>
              <a:gd name="connsiteX402" fmla="*/ 2124090 w 7472601"/>
              <a:gd name="connsiteY402" fmla="*/ 6761017 h 6858000"/>
              <a:gd name="connsiteX403" fmla="*/ 2200380 w 7472601"/>
              <a:gd name="connsiteY403" fmla="*/ 6858000 h 6858000"/>
              <a:gd name="connsiteX404" fmla="*/ 2147507 w 7472601"/>
              <a:gd name="connsiteY404" fmla="*/ 6858000 h 6858000"/>
              <a:gd name="connsiteX405" fmla="*/ 2070668 w 7472601"/>
              <a:gd name="connsiteY405" fmla="*/ 6761520 h 6858000"/>
              <a:gd name="connsiteX406" fmla="*/ 1975142 w 7472601"/>
              <a:gd name="connsiteY406" fmla="*/ 6585570 h 6858000"/>
              <a:gd name="connsiteX407" fmla="*/ 2050035 w 7472601"/>
              <a:gd name="connsiteY407" fmla="*/ 6813345 h 6858000"/>
              <a:gd name="connsiteX408" fmla="*/ 2063025 w 7472601"/>
              <a:gd name="connsiteY408" fmla="*/ 6858000 h 6858000"/>
              <a:gd name="connsiteX409" fmla="*/ 2021675 w 7472601"/>
              <a:gd name="connsiteY409" fmla="*/ 6858000 h 6858000"/>
              <a:gd name="connsiteX410" fmla="*/ 2019308 w 7472601"/>
              <a:gd name="connsiteY410" fmla="*/ 6847118 h 6858000"/>
              <a:gd name="connsiteX411" fmla="*/ 1938835 w 7472601"/>
              <a:gd name="connsiteY411" fmla="*/ 6551160 h 6858000"/>
              <a:gd name="connsiteX412" fmla="*/ 1953230 w 7472601"/>
              <a:gd name="connsiteY412" fmla="*/ 6759699 h 6858000"/>
              <a:gd name="connsiteX413" fmla="*/ 1956763 w 7472601"/>
              <a:gd name="connsiteY413" fmla="*/ 6778191 h 6858000"/>
              <a:gd name="connsiteX414" fmla="*/ 1967925 w 7472601"/>
              <a:gd name="connsiteY414" fmla="*/ 6858000 h 6858000"/>
              <a:gd name="connsiteX415" fmla="*/ 1936622 w 7472601"/>
              <a:gd name="connsiteY415" fmla="*/ 6858000 h 6858000"/>
              <a:gd name="connsiteX416" fmla="*/ 1926261 w 7472601"/>
              <a:gd name="connsiteY416" fmla="*/ 6784064 h 6858000"/>
              <a:gd name="connsiteX417" fmla="*/ 1922724 w 7472601"/>
              <a:gd name="connsiteY417" fmla="*/ 6765577 h 6858000"/>
              <a:gd name="connsiteX418" fmla="*/ 1904650 w 7472601"/>
              <a:gd name="connsiteY418" fmla="*/ 6639616 h 6858000"/>
              <a:gd name="connsiteX419" fmla="*/ 1885273 w 7472601"/>
              <a:gd name="connsiteY419" fmla="*/ 6858000 h 6858000"/>
              <a:gd name="connsiteX420" fmla="*/ 1854363 w 7472601"/>
              <a:gd name="connsiteY420" fmla="*/ 6858000 h 6858000"/>
              <a:gd name="connsiteX421" fmla="*/ 1880391 w 7472601"/>
              <a:gd name="connsiteY421" fmla="*/ 6603796 h 6858000"/>
              <a:gd name="connsiteX422" fmla="*/ 1818273 w 7472601"/>
              <a:gd name="connsiteY422" fmla="*/ 6715729 h 6858000"/>
              <a:gd name="connsiteX423" fmla="*/ 1794691 w 7472601"/>
              <a:gd name="connsiteY423" fmla="*/ 6843239 h 6858000"/>
              <a:gd name="connsiteX424" fmla="*/ 1794914 w 7472601"/>
              <a:gd name="connsiteY424" fmla="*/ 6858000 h 6858000"/>
              <a:gd name="connsiteX425" fmla="*/ 1746128 w 7472601"/>
              <a:gd name="connsiteY425" fmla="*/ 6858000 h 6858000"/>
              <a:gd name="connsiteX426" fmla="*/ 1753934 w 7472601"/>
              <a:gd name="connsiteY426" fmla="*/ 6724796 h 6858000"/>
              <a:gd name="connsiteX427" fmla="*/ 1792053 w 7472601"/>
              <a:gd name="connsiteY427" fmla="*/ 6572396 h 6858000"/>
              <a:gd name="connsiteX428" fmla="*/ 1862248 w 7472601"/>
              <a:gd name="connsiteY428" fmla="*/ 6266397 h 6858000"/>
              <a:gd name="connsiteX429" fmla="*/ 1862250 w 7472601"/>
              <a:gd name="connsiteY429" fmla="*/ 6033531 h 6858000"/>
              <a:gd name="connsiteX430" fmla="*/ 1211999 w 7472601"/>
              <a:gd name="connsiteY430" fmla="*/ 6683610 h 6858000"/>
              <a:gd name="connsiteX431" fmla="*/ 1213266 w 7472601"/>
              <a:gd name="connsiteY431" fmla="*/ 6691947 h 6858000"/>
              <a:gd name="connsiteX432" fmla="*/ 1203370 w 7472601"/>
              <a:gd name="connsiteY432" fmla="*/ 6850676 h 6858000"/>
              <a:gd name="connsiteX433" fmla="*/ 1203671 w 7472601"/>
              <a:gd name="connsiteY433" fmla="*/ 6858000 h 6858000"/>
              <a:gd name="connsiteX434" fmla="*/ 1143180 w 7472601"/>
              <a:gd name="connsiteY434" fmla="*/ 6858000 h 6858000"/>
              <a:gd name="connsiteX435" fmla="*/ 1142176 w 7472601"/>
              <a:gd name="connsiteY435" fmla="*/ 6766045 h 6858000"/>
              <a:gd name="connsiteX436" fmla="*/ 1067484 w 7472601"/>
              <a:gd name="connsiteY436" fmla="*/ 6858000 h 6858000"/>
              <a:gd name="connsiteX437" fmla="*/ 953928 w 7472601"/>
              <a:gd name="connsiteY437" fmla="*/ 6858000 h 6858000"/>
              <a:gd name="connsiteX438" fmla="*/ 959715 w 7472601"/>
              <a:gd name="connsiteY438" fmla="*/ 6850185 h 6858000"/>
              <a:gd name="connsiteX439" fmla="*/ 1483788 w 7472601"/>
              <a:gd name="connsiteY439" fmla="*/ 6259174 h 6858000"/>
              <a:gd name="connsiteX440" fmla="*/ 1100671 w 7472601"/>
              <a:gd name="connsiteY440" fmla="*/ 6252137 h 6858000"/>
              <a:gd name="connsiteX441" fmla="*/ 1090144 w 7472601"/>
              <a:gd name="connsiteY441" fmla="*/ 6256748 h 6858000"/>
              <a:gd name="connsiteX442" fmla="*/ 1095872 w 7472601"/>
              <a:gd name="connsiteY442" fmla="*/ 6271892 h 6858000"/>
              <a:gd name="connsiteX443" fmla="*/ 262785 w 7472601"/>
              <a:gd name="connsiteY443" fmla="*/ 6845450 h 6858000"/>
              <a:gd name="connsiteX444" fmla="*/ 209968 w 7472601"/>
              <a:gd name="connsiteY444" fmla="*/ 6770713 h 6858000"/>
              <a:gd name="connsiteX445" fmla="*/ 873460 w 7472601"/>
              <a:gd name="connsiteY445" fmla="*/ 6253768 h 6858000"/>
              <a:gd name="connsiteX446" fmla="*/ 192686 w 7472601"/>
              <a:gd name="connsiteY446" fmla="*/ 5849257 h 6858000"/>
              <a:gd name="connsiteX447" fmla="*/ 4696 w 7472601"/>
              <a:gd name="connsiteY447" fmla="*/ 5697668 h 6858000"/>
              <a:gd name="connsiteX448" fmla="*/ 0 w 7472601"/>
              <a:gd name="connsiteY448" fmla="*/ 5689984 h 6858000"/>
              <a:gd name="connsiteX449" fmla="*/ 0 w 7472601"/>
              <a:gd name="connsiteY449" fmla="*/ 5513472 h 6858000"/>
              <a:gd name="connsiteX450" fmla="*/ 174101 w 7472601"/>
              <a:gd name="connsiteY450" fmla="*/ 5620277 h 6858000"/>
              <a:gd name="connsiteX451" fmla="*/ 891800 w 7472601"/>
              <a:gd name="connsiteY451" fmla="*/ 6036935 h 6858000"/>
              <a:gd name="connsiteX452" fmla="*/ 1072219 w 7472601"/>
              <a:gd name="connsiteY452" fmla="*/ 6169443 h 6858000"/>
              <a:gd name="connsiteX453" fmla="*/ 1074117 w 7472601"/>
              <a:gd name="connsiteY453" fmla="*/ 6170301 h 6858000"/>
              <a:gd name="connsiteX454" fmla="*/ 1083114 w 7472601"/>
              <a:gd name="connsiteY454" fmla="*/ 6174131 h 6858000"/>
              <a:gd name="connsiteX455" fmla="*/ 1543010 w 7472601"/>
              <a:gd name="connsiteY455" fmla="*/ 6191140 h 6858000"/>
              <a:gd name="connsiteX456" fmla="*/ 1551080 w 7472601"/>
              <a:gd name="connsiteY456" fmla="*/ 6195006 h 6858000"/>
              <a:gd name="connsiteX457" fmla="*/ 2345443 w 7472601"/>
              <a:gd name="connsiteY457" fmla="*/ 5549882 h 6858000"/>
              <a:gd name="connsiteX458" fmla="*/ 1721499 w 7472601"/>
              <a:gd name="connsiteY458" fmla="*/ 5599969 h 6858000"/>
              <a:gd name="connsiteX459" fmla="*/ 767716 w 7472601"/>
              <a:gd name="connsiteY459" fmla="*/ 5472768 h 6858000"/>
              <a:gd name="connsiteX460" fmla="*/ 722147 w 7472601"/>
              <a:gd name="connsiteY460" fmla="*/ 5393091 h 6858000"/>
              <a:gd name="connsiteX461" fmla="*/ 1485552 w 7472601"/>
              <a:gd name="connsiteY461" fmla="*/ 5313202 h 6858000"/>
              <a:gd name="connsiteX462" fmla="*/ 2143004 w 7472601"/>
              <a:gd name="connsiteY462" fmla="*/ 5402420 h 6858000"/>
              <a:gd name="connsiteX463" fmla="*/ 1933391 w 7472601"/>
              <a:gd name="connsiteY463" fmla="*/ 5156971 h 6858000"/>
              <a:gd name="connsiteX464" fmla="*/ 1827118 w 7472601"/>
              <a:gd name="connsiteY464" fmla="*/ 4968410 h 6858000"/>
              <a:gd name="connsiteX465" fmla="*/ 1837349 w 7472601"/>
              <a:gd name="connsiteY465" fmla="*/ 4956357 h 6858000"/>
              <a:gd name="connsiteX466" fmla="*/ 2162835 w 7472601"/>
              <a:gd name="connsiteY466" fmla="*/ 5187853 h 6858000"/>
              <a:gd name="connsiteX467" fmla="*/ 2257167 w 7472601"/>
              <a:gd name="connsiteY467" fmla="*/ 5462123 h 6858000"/>
              <a:gd name="connsiteX468" fmla="*/ 2261598 w 7472601"/>
              <a:gd name="connsiteY468" fmla="*/ 5467998 h 6858000"/>
              <a:gd name="connsiteX469" fmla="*/ 2437177 w 7472601"/>
              <a:gd name="connsiteY469" fmla="*/ 5479608 h 6858000"/>
              <a:gd name="connsiteX470" fmla="*/ 2445247 w 7472601"/>
              <a:gd name="connsiteY470" fmla="*/ 5483476 h 6858000"/>
              <a:gd name="connsiteX471" fmla="*/ 2743626 w 7472601"/>
              <a:gd name="connsiteY471" fmla="*/ 5304819 h 6858000"/>
              <a:gd name="connsiteX472" fmla="*/ 3048102 w 7472601"/>
              <a:gd name="connsiteY472" fmla="*/ 5150595 h 6858000"/>
              <a:gd name="connsiteX473" fmla="*/ 1799414 w 7472601"/>
              <a:gd name="connsiteY473" fmla="*/ 4694732 h 6858000"/>
              <a:gd name="connsiteX474" fmla="*/ 1771735 w 7472601"/>
              <a:gd name="connsiteY474" fmla="*/ 4619929 h 6858000"/>
              <a:gd name="connsiteX475" fmla="*/ 3104273 w 7472601"/>
              <a:gd name="connsiteY475" fmla="*/ 5076159 h 6858000"/>
              <a:gd name="connsiteX476" fmla="*/ 3113245 w 7472601"/>
              <a:gd name="connsiteY476" fmla="*/ 5090705 h 6858000"/>
              <a:gd name="connsiteX477" fmla="*/ 3126294 w 7472601"/>
              <a:gd name="connsiteY477" fmla="*/ 5114400 h 6858000"/>
              <a:gd name="connsiteX478" fmla="*/ 3937433 w 7472601"/>
              <a:gd name="connsiteY478" fmla="*/ 4830473 h 6858000"/>
              <a:gd name="connsiteX479" fmla="*/ 3590475 w 7472601"/>
              <a:gd name="connsiteY479" fmla="*/ 4597974 h 6858000"/>
              <a:gd name="connsiteX480" fmla="*/ 3100264 w 7472601"/>
              <a:gd name="connsiteY480" fmla="*/ 4579845 h 6858000"/>
              <a:gd name="connsiteX481" fmla="*/ 2183576 w 7472601"/>
              <a:gd name="connsiteY481" fmla="*/ 4227150 h 6858000"/>
              <a:gd name="connsiteX482" fmla="*/ 2151029 w 7472601"/>
              <a:gd name="connsiteY482" fmla="*/ 4146947 h 6858000"/>
              <a:gd name="connsiteX483" fmla="*/ 3563434 w 7472601"/>
              <a:gd name="connsiteY483" fmla="*/ 4469115 h 6858000"/>
              <a:gd name="connsiteX484" fmla="*/ 3177952 w 7472601"/>
              <a:gd name="connsiteY484" fmla="*/ 3657386 h 6858000"/>
              <a:gd name="connsiteX485" fmla="*/ 3189263 w 7472601"/>
              <a:gd name="connsiteY485" fmla="*/ 3625726 h 6858000"/>
              <a:gd name="connsiteX486" fmla="*/ 3560912 w 7472601"/>
              <a:gd name="connsiteY486" fmla="*/ 4079863 h 6858000"/>
              <a:gd name="connsiteX487" fmla="*/ 3626636 w 7472601"/>
              <a:gd name="connsiteY487" fmla="*/ 4512230 h 6858000"/>
              <a:gd name="connsiteX488" fmla="*/ 3653088 w 7472601"/>
              <a:gd name="connsiteY488" fmla="*/ 4521417 h 6858000"/>
              <a:gd name="connsiteX489" fmla="*/ 3988128 w 7472601"/>
              <a:gd name="connsiteY489" fmla="*/ 4817267 h 6858000"/>
              <a:gd name="connsiteX490" fmla="*/ 4830582 w 7472601"/>
              <a:gd name="connsiteY490" fmla="*/ 4676000 h 6858000"/>
              <a:gd name="connsiteX491" fmla="*/ 4830100 w 7472601"/>
              <a:gd name="connsiteY491" fmla="*/ 4675554 h 6858000"/>
              <a:gd name="connsiteX492" fmla="*/ 4036318 w 7472601"/>
              <a:gd name="connsiteY492" fmla="*/ 4147013 h 6858000"/>
              <a:gd name="connsiteX493" fmla="*/ 3432098 w 7472601"/>
              <a:gd name="connsiteY493" fmla="*/ 3537312 h 6858000"/>
              <a:gd name="connsiteX494" fmla="*/ 3446761 w 7472601"/>
              <a:gd name="connsiteY494" fmla="*/ 3461278 h 6858000"/>
              <a:gd name="connsiteX495" fmla="*/ 4419733 w 7472601"/>
              <a:gd name="connsiteY495" fmla="*/ 3963555 h 6858000"/>
              <a:gd name="connsiteX496" fmla="*/ 4781371 w 7472601"/>
              <a:gd name="connsiteY496" fmla="*/ 4458604 h 6858000"/>
              <a:gd name="connsiteX497" fmla="*/ 4780440 w 7472601"/>
              <a:gd name="connsiteY497" fmla="*/ 4470290 h 6858000"/>
              <a:gd name="connsiteX498" fmla="*/ 4898954 w 7472601"/>
              <a:gd name="connsiteY498" fmla="*/ 4662092 h 6858000"/>
              <a:gd name="connsiteX499" fmla="*/ 4900699 w 7472601"/>
              <a:gd name="connsiteY499" fmla="*/ 4670867 h 6858000"/>
              <a:gd name="connsiteX500" fmla="*/ 5714511 w 7472601"/>
              <a:gd name="connsiteY500" fmla="*/ 4663483 h 6858000"/>
              <a:gd name="connsiteX501" fmla="*/ 5464793 w 7472601"/>
              <a:gd name="connsiteY501" fmla="*/ 4393556 h 6858000"/>
              <a:gd name="connsiteX502" fmla="*/ 5461897 w 7472601"/>
              <a:gd name="connsiteY502" fmla="*/ 4390879 h 6858000"/>
              <a:gd name="connsiteX503" fmla="*/ 4294126 w 7472601"/>
              <a:gd name="connsiteY503" fmla="*/ 3303048 h 6858000"/>
              <a:gd name="connsiteX504" fmla="*/ 4305321 w 7472601"/>
              <a:gd name="connsiteY504" fmla="*/ 3256953 h 6858000"/>
              <a:gd name="connsiteX505" fmla="*/ 4949299 w 7472601"/>
              <a:gd name="connsiteY505" fmla="*/ 3766336 h 6858000"/>
              <a:gd name="connsiteX506" fmla="*/ 5291452 w 7472601"/>
              <a:gd name="connsiteY506" fmla="*/ 4076801 h 6858000"/>
              <a:gd name="connsiteX507" fmla="*/ 5434998 w 7472601"/>
              <a:gd name="connsiteY507" fmla="*/ 4254100 h 6858000"/>
              <a:gd name="connsiteX508" fmla="*/ 5351015 w 7472601"/>
              <a:gd name="connsiteY508" fmla="*/ 3760989 h 6858000"/>
              <a:gd name="connsiteX509" fmla="*/ 5413780 w 7472601"/>
              <a:gd name="connsiteY509" fmla="*/ 2966265 h 6858000"/>
              <a:gd name="connsiteX510" fmla="*/ 5425627 w 7472601"/>
              <a:gd name="connsiteY510" fmla="*/ 2954192 h 6858000"/>
              <a:gd name="connsiteX511" fmla="*/ 6604735 w 7472601"/>
              <a:gd name="connsiteY511" fmla="*/ 2041381 h 6858000"/>
              <a:gd name="connsiteX512" fmla="*/ 7204487 w 7472601"/>
              <a:gd name="connsiteY512" fmla="*/ 2742112 h 6858000"/>
              <a:gd name="connsiteX513" fmla="*/ 7131592 w 7472601"/>
              <a:gd name="connsiteY513" fmla="*/ 2672096 h 6858000"/>
              <a:gd name="connsiteX514" fmla="*/ 6996344 w 7472601"/>
              <a:gd name="connsiteY514" fmla="*/ 2518310 h 6858000"/>
              <a:gd name="connsiteX515" fmla="*/ 6735495 w 7472601"/>
              <a:gd name="connsiteY515" fmla="*/ 2196890 h 6858000"/>
              <a:gd name="connsiteX516" fmla="*/ 6721901 w 7472601"/>
              <a:gd name="connsiteY516" fmla="*/ 2179274 h 6858000"/>
              <a:gd name="connsiteX517" fmla="*/ 6604735 w 7472601"/>
              <a:gd name="connsiteY517" fmla="*/ 2041381 h 6858000"/>
              <a:gd name="connsiteX518" fmla="*/ 6591670 w 7472601"/>
              <a:gd name="connsiteY518" fmla="*/ 1988277 h 6858000"/>
              <a:gd name="connsiteX519" fmla="*/ 6747349 w 7472601"/>
              <a:gd name="connsiteY519" fmla="*/ 2160069 h 6858000"/>
              <a:gd name="connsiteX520" fmla="*/ 6760943 w 7472601"/>
              <a:gd name="connsiteY520" fmla="*/ 2177686 h 6858000"/>
              <a:gd name="connsiteX521" fmla="*/ 7021065 w 7472601"/>
              <a:gd name="connsiteY521" fmla="*/ 2498102 h 6858000"/>
              <a:gd name="connsiteX522" fmla="*/ 7155223 w 7472601"/>
              <a:gd name="connsiteY522" fmla="*/ 2650386 h 6858000"/>
              <a:gd name="connsiteX523" fmla="*/ 7203167 w 7472601"/>
              <a:gd name="connsiteY523" fmla="*/ 2697288 h 6858000"/>
              <a:gd name="connsiteX524" fmla="*/ 6937703 w 7472601"/>
              <a:gd name="connsiteY524" fmla="*/ 2321981 h 6858000"/>
              <a:gd name="connsiteX525" fmla="*/ 6591670 w 7472601"/>
              <a:gd name="connsiteY525" fmla="*/ 1988277 h 6858000"/>
              <a:gd name="connsiteX526" fmla="*/ 5798671 w 7472601"/>
              <a:gd name="connsiteY526" fmla="*/ 1981601 h 6858000"/>
              <a:gd name="connsiteX527" fmla="*/ 5754709 w 7472601"/>
              <a:gd name="connsiteY527" fmla="*/ 2071454 h 6858000"/>
              <a:gd name="connsiteX528" fmla="*/ 5763044 w 7472601"/>
              <a:gd name="connsiteY528" fmla="*/ 2842206 h 6858000"/>
              <a:gd name="connsiteX529" fmla="*/ 5764974 w 7472601"/>
              <a:gd name="connsiteY529" fmla="*/ 2799609 h 6858000"/>
              <a:gd name="connsiteX530" fmla="*/ 5767665 w 7472601"/>
              <a:gd name="connsiteY530" fmla="*/ 2666409 h 6858000"/>
              <a:gd name="connsiteX531" fmla="*/ 5763055 w 7472601"/>
              <a:gd name="connsiteY531" fmla="*/ 2579705 h 6858000"/>
              <a:gd name="connsiteX532" fmla="*/ 5758079 w 7472601"/>
              <a:gd name="connsiteY532" fmla="*/ 2492508 h 6858000"/>
              <a:gd name="connsiteX533" fmla="*/ 5779325 w 7472601"/>
              <a:gd name="connsiteY533" fmla="*/ 2197069 h 6858000"/>
              <a:gd name="connsiteX534" fmla="*/ 5798671 w 7472601"/>
              <a:gd name="connsiteY534" fmla="*/ 1981601 h 6858000"/>
              <a:gd name="connsiteX535" fmla="*/ 5829202 w 7472601"/>
              <a:gd name="connsiteY535" fmla="*/ 1971679 h 6858000"/>
              <a:gd name="connsiteX536" fmla="*/ 5809558 w 7472601"/>
              <a:gd name="connsiteY536" fmla="*/ 2198043 h 6858000"/>
              <a:gd name="connsiteX537" fmla="*/ 5788653 w 7472601"/>
              <a:gd name="connsiteY537" fmla="*/ 2489430 h 6858000"/>
              <a:gd name="connsiteX538" fmla="*/ 5793439 w 7472601"/>
              <a:gd name="connsiteY538" fmla="*/ 2575235 h 6858000"/>
              <a:gd name="connsiteX539" fmla="*/ 5796837 w 7472601"/>
              <a:gd name="connsiteY539" fmla="*/ 2637633 h 6858000"/>
              <a:gd name="connsiteX540" fmla="*/ 5818614 w 7472601"/>
              <a:gd name="connsiteY540" fmla="*/ 2473055 h 6858000"/>
              <a:gd name="connsiteX541" fmla="*/ 5829202 w 7472601"/>
              <a:gd name="connsiteY541" fmla="*/ 1971679 h 6858000"/>
              <a:gd name="connsiteX542" fmla="*/ 5911389 w 7472601"/>
              <a:gd name="connsiteY542" fmla="*/ 1898371 h 6858000"/>
              <a:gd name="connsiteX543" fmla="*/ 6237627 w 7472601"/>
              <a:gd name="connsiteY543" fmla="*/ 2231921 h 6858000"/>
              <a:gd name="connsiteX544" fmla="*/ 5911389 w 7472601"/>
              <a:gd name="connsiteY544" fmla="*/ 1898371 h 6858000"/>
              <a:gd name="connsiteX545" fmla="*/ 6944437 w 7472601"/>
              <a:gd name="connsiteY545" fmla="*/ 1575402 h 6858000"/>
              <a:gd name="connsiteX546" fmla="*/ 6304730 w 7472601"/>
              <a:gd name="connsiteY546" fmla="*/ 1766654 h 6858000"/>
              <a:gd name="connsiteX547" fmla="*/ 6944437 w 7472601"/>
              <a:gd name="connsiteY547" fmla="*/ 1575402 h 6858000"/>
              <a:gd name="connsiteX548" fmla="*/ 7019523 w 7472601"/>
              <a:gd name="connsiteY548" fmla="*/ 1519450 h 6858000"/>
              <a:gd name="connsiteX549" fmla="*/ 6298091 w 7472601"/>
              <a:gd name="connsiteY549" fmla="*/ 1737122 h 6858000"/>
              <a:gd name="connsiteX550" fmla="*/ 7019523 w 7472601"/>
              <a:gd name="connsiteY550" fmla="*/ 1519450 h 6858000"/>
              <a:gd name="connsiteX551" fmla="*/ 2399523 w 7472601"/>
              <a:gd name="connsiteY551" fmla="*/ 1428234 h 6858000"/>
              <a:gd name="connsiteX552" fmla="*/ 2224982 w 7472601"/>
              <a:gd name="connsiteY552" fmla="*/ 1826201 h 6858000"/>
              <a:gd name="connsiteX553" fmla="*/ 2096099 w 7472601"/>
              <a:gd name="connsiteY553" fmla="*/ 2345900 h 6858000"/>
              <a:gd name="connsiteX554" fmla="*/ 2283317 w 7472601"/>
              <a:gd name="connsiteY554" fmla="*/ 1796925 h 6858000"/>
              <a:gd name="connsiteX555" fmla="*/ 2399523 w 7472601"/>
              <a:gd name="connsiteY555" fmla="*/ 1428234 h 6858000"/>
              <a:gd name="connsiteX556" fmla="*/ 2448558 w 7472601"/>
              <a:gd name="connsiteY556" fmla="*/ 1373435 h 6858000"/>
              <a:gd name="connsiteX557" fmla="*/ 2312521 w 7472601"/>
              <a:gd name="connsiteY557" fmla="*/ 1806140 h 6858000"/>
              <a:gd name="connsiteX558" fmla="*/ 2127533 w 7472601"/>
              <a:gd name="connsiteY558" fmla="*/ 2348380 h 6858000"/>
              <a:gd name="connsiteX559" fmla="*/ 2358080 w 7472601"/>
              <a:gd name="connsiteY559" fmla="*/ 1866134 h 6858000"/>
              <a:gd name="connsiteX560" fmla="*/ 2407436 w 7472601"/>
              <a:gd name="connsiteY560" fmla="*/ 1651070 h 6858000"/>
              <a:gd name="connsiteX561" fmla="*/ 2448558 w 7472601"/>
              <a:gd name="connsiteY561" fmla="*/ 1373435 h 6858000"/>
              <a:gd name="connsiteX562" fmla="*/ 278707 w 7472601"/>
              <a:gd name="connsiteY562" fmla="*/ 1352270 h 6858000"/>
              <a:gd name="connsiteX563" fmla="*/ 321570 w 7472601"/>
              <a:gd name="connsiteY563" fmla="*/ 1861610 h 6858000"/>
              <a:gd name="connsiteX564" fmla="*/ 294281 w 7472601"/>
              <a:gd name="connsiteY564" fmla="*/ 1440658 h 6858000"/>
              <a:gd name="connsiteX565" fmla="*/ 278707 w 7472601"/>
              <a:gd name="connsiteY565" fmla="*/ 1352270 h 6858000"/>
              <a:gd name="connsiteX566" fmla="*/ 1423821 w 7472601"/>
              <a:gd name="connsiteY566" fmla="*/ 1351958 h 6858000"/>
              <a:gd name="connsiteX567" fmla="*/ 1638521 w 7472601"/>
              <a:gd name="connsiteY567" fmla="*/ 1908470 h 6858000"/>
              <a:gd name="connsiteX568" fmla="*/ 1754199 w 7472601"/>
              <a:gd name="connsiteY568" fmla="*/ 2149284 h 6858000"/>
              <a:gd name="connsiteX569" fmla="*/ 1908359 w 7472601"/>
              <a:gd name="connsiteY569" fmla="*/ 2364988 h 6858000"/>
              <a:gd name="connsiteX570" fmla="*/ 1647661 w 7472601"/>
              <a:gd name="connsiteY570" fmla="*/ 1825945 h 6858000"/>
              <a:gd name="connsiteX571" fmla="*/ 1423821 w 7472601"/>
              <a:gd name="connsiteY571" fmla="*/ 1351958 h 6858000"/>
              <a:gd name="connsiteX572" fmla="*/ 1431890 w 7472601"/>
              <a:gd name="connsiteY572" fmla="*/ 1306475 h 6858000"/>
              <a:gd name="connsiteX573" fmla="*/ 1507597 w 7472601"/>
              <a:gd name="connsiteY573" fmla="*/ 1446132 h 6858000"/>
              <a:gd name="connsiteX574" fmla="*/ 1674586 w 7472601"/>
              <a:gd name="connsiteY574" fmla="*/ 1813832 h 6858000"/>
              <a:gd name="connsiteX575" fmla="*/ 1815950 w 7472601"/>
              <a:gd name="connsiteY575" fmla="*/ 2128564 h 6858000"/>
              <a:gd name="connsiteX576" fmla="*/ 1984242 w 7472601"/>
              <a:gd name="connsiteY576" fmla="*/ 2430829 h 6858000"/>
              <a:gd name="connsiteX577" fmla="*/ 2014023 w 7472601"/>
              <a:gd name="connsiteY577" fmla="*/ 2450995 h 6858000"/>
              <a:gd name="connsiteX578" fmla="*/ 1747337 w 7472601"/>
              <a:gd name="connsiteY578" fmla="*/ 1855264 h 6858000"/>
              <a:gd name="connsiteX579" fmla="*/ 1533749 w 7472601"/>
              <a:gd name="connsiteY579" fmla="*/ 1478656 h 6858000"/>
              <a:gd name="connsiteX580" fmla="*/ 1431890 w 7472601"/>
              <a:gd name="connsiteY580" fmla="*/ 1306475 h 6858000"/>
              <a:gd name="connsiteX581" fmla="*/ 5052692 w 7472601"/>
              <a:gd name="connsiteY581" fmla="*/ 1292994 h 6858000"/>
              <a:gd name="connsiteX582" fmla="*/ 5200661 w 7472601"/>
              <a:gd name="connsiteY582" fmla="*/ 1635186 h 6858000"/>
              <a:gd name="connsiteX583" fmla="*/ 5297138 w 7472601"/>
              <a:gd name="connsiteY583" fmla="*/ 1906351 h 6858000"/>
              <a:gd name="connsiteX584" fmla="*/ 5052692 w 7472601"/>
              <a:gd name="connsiteY584" fmla="*/ 1292994 h 6858000"/>
              <a:gd name="connsiteX585" fmla="*/ 5009948 w 7472601"/>
              <a:gd name="connsiteY585" fmla="*/ 1273619 h 6858000"/>
              <a:gd name="connsiteX586" fmla="*/ 5121777 w 7472601"/>
              <a:gd name="connsiteY586" fmla="*/ 1654213 h 6858000"/>
              <a:gd name="connsiteX587" fmla="*/ 5293545 w 7472601"/>
              <a:gd name="connsiteY587" fmla="*/ 2072247 h 6858000"/>
              <a:gd name="connsiteX588" fmla="*/ 5294042 w 7472601"/>
              <a:gd name="connsiteY588" fmla="*/ 2065019 h 6858000"/>
              <a:gd name="connsiteX589" fmla="*/ 5171936 w 7472601"/>
              <a:gd name="connsiteY589" fmla="*/ 1647613 h 6858000"/>
              <a:gd name="connsiteX590" fmla="*/ 5009948 w 7472601"/>
              <a:gd name="connsiteY590" fmla="*/ 1273619 h 6858000"/>
              <a:gd name="connsiteX591" fmla="*/ 655236 w 7472601"/>
              <a:gd name="connsiteY591" fmla="*/ 1268632 h 6858000"/>
              <a:gd name="connsiteX592" fmla="*/ 839521 w 7472601"/>
              <a:gd name="connsiteY592" fmla="*/ 1685315 h 6858000"/>
              <a:gd name="connsiteX593" fmla="*/ 1109416 w 7472601"/>
              <a:gd name="connsiteY593" fmla="*/ 2061663 h 6858000"/>
              <a:gd name="connsiteX594" fmla="*/ 1298300 w 7472601"/>
              <a:gd name="connsiteY594" fmla="*/ 2247742 h 6858000"/>
              <a:gd name="connsiteX595" fmla="*/ 1125871 w 7472601"/>
              <a:gd name="connsiteY595" fmla="*/ 1989513 h 6858000"/>
              <a:gd name="connsiteX596" fmla="*/ 981574 w 7472601"/>
              <a:gd name="connsiteY596" fmla="*/ 1783157 h 6858000"/>
              <a:gd name="connsiteX597" fmla="*/ 922198 w 7472601"/>
              <a:gd name="connsiteY597" fmla="*/ 1677437 h 6858000"/>
              <a:gd name="connsiteX598" fmla="*/ 869293 w 7472601"/>
              <a:gd name="connsiteY598" fmla="*/ 1583214 h 6858000"/>
              <a:gd name="connsiteX599" fmla="*/ 751431 w 7472601"/>
              <a:gd name="connsiteY599" fmla="*/ 1405731 h 6858000"/>
              <a:gd name="connsiteX600" fmla="*/ 655236 w 7472601"/>
              <a:gd name="connsiteY600" fmla="*/ 1268632 h 6858000"/>
              <a:gd name="connsiteX601" fmla="*/ 6516292 w 7472601"/>
              <a:gd name="connsiteY601" fmla="*/ 1263064 h 6858000"/>
              <a:gd name="connsiteX602" fmla="*/ 5736320 w 7472601"/>
              <a:gd name="connsiteY602" fmla="*/ 1501803 h 6858000"/>
              <a:gd name="connsiteX603" fmla="*/ 6516292 w 7472601"/>
              <a:gd name="connsiteY603" fmla="*/ 1263064 h 6858000"/>
              <a:gd name="connsiteX604" fmla="*/ 291466 w 7472601"/>
              <a:gd name="connsiteY604" fmla="*/ 1250369 h 6858000"/>
              <a:gd name="connsiteX605" fmla="*/ 323180 w 7472601"/>
              <a:gd name="connsiteY605" fmla="*/ 1435283 h 6858000"/>
              <a:gd name="connsiteX606" fmla="*/ 349381 w 7472601"/>
              <a:gd name="connsiteY606" fmla="*/ 1875041 h 6858000"/>
              <a:gd name="connsiteX607" fmla="*/ 374363 w 7472601"/>
              <a:gd name="connsiteY607" fmla="*/ 1506494 h 6858000"/>
              <a:gd name="connsiteX608" fmla="*/ 302168 w 7472601"/>
              <a:gd name="connsiteY608" fmla="*/ 1274495 h 6858000"/>
              <a:gd name="connsiteX609" fmla="*/ 291466 w 7472601"/>
              <a:gd name="connsiteY609" fmla="*/ 1250369 h 6858000"/>
              <a:gd name="connsiteX610" fmla="*/ 678222 w 7472601"/>
              <a:gd name="connsiteY610" fmla="*/ 1248670 h 6858000"/>
              <a:gd name="connsiteX611" fmla="*/ 775536 w 7472601"/>
              <a:gd name="connsiteY611" fmla="*/ 1388015 h 6858000"/>
              <a:gd name="connsiteX612" fmla="*/ 894529 w 7472601"/>
              <a:gd name="connsiteY612" fmla="*/ 1567739 h 6858000"/>
              <a:gd name="connsiteX613" fmla="*/ 948000 w 7472601"/>
              <a:gd name="connsiteY613" fmla="*/ 1663088 h 6858000"/>
              <a:gd name="connsiteX614" fmla="*/ 1006812 w 7472601"/>
              <a:gd name="connsiteY614" fmla="*/ 1767683 h 6858000"/>
              <a:gd name="connsiteX615" fmla="*/ 1149133 w 7472601"/>
              <a:gd name="connsiteY615" fmla="*/ 1971513 h 6858000"/>
              <a:gd name="connsiteX616" fmla="*/ 1333952 w 7472601"/>
              <a:gd name="connsiteY616" fmla="*/ 2251620 h 6858000"/>
              <a:gd name="connsiteX617" fmla="*/ 1337329 w 7472601"/>
              <a:gd name="connsiteY617" fmla="*/ 2258350 h 6858000"/>
              <a:gd name="connsiteX618" fmla="*/ 1014726 w 7472601"/>
              <a:gd name="connsiteY618" fmla="*/ 1615556 h 6858000"/>
              <a:gd name="connsiteX619" fmla="*/ 678222 w 7472601"/>
              <a:gd name="connsiteY619" fmla="*/ 1248670 h 6858000"/>
              <a:gd name="connsiteX620" fmla="*/ 6691602 w 7472601"/>
              <a:gd name="connsiteY620" fmla="*/ 1140573 h 6858000"/>
              <a:gd name="connsiteX621" fmla="*/ 6571100 w 7472601"/>
              <a:gd name="connsiteY621" fmla="*/ 1183662 h 6858000"/>
              <a:gd name="connsiteX622" fmla="*/ 6241687 w 7472601"/>
              <a:gd name="connsiteY622" fmla="*/ 1257600 h 6858000"/>
              <a:gd name="connsiteX623" fmla="*/ 5693009 w 7472601"/>
              <a:gd name="connsiteY623" fmla="*/ 1478256 h 6858000"/>
              <a:gd name="connsiteX624" fmla="*/ 6548420 w 7472601"/>
              <a:gd name="connsiteY624" fmla="*/ 1214599 h 6858000"/>
              <a:gd name="connsiteX625" fmla="*/ 6605473 w 7472601"/>
              <a:gd name="connsiteY625" fmla="*/ 1184686 h 6858000"/>
              <a:gd name="connsiteX626" fmla="*/ 6691602 w 7472601"/>
              <a:gd name="connsiteY626" fmla="*/ 1140573 h 6858000"/>
              <a:gd name="connsiteX627" fmla="*/ 4002475 w 7472601"/>
              <a:gd name="connsiteY627" fmla="*/ 1037802 h 6858000"/>
              <a:gd name="connsiteX628" fmla="*/ 4000324 w 7472601"/>
              <a:gd name="connsiteY628" fmla="*/ 1039362 h 6858000"/>
              <a:gd name="connsiteX629" fmla="*/ 4002862 w 7472601"/>
              <a:gd name="connsiteY629" fmla="*/ 1042866 h 6858000"/>
              <a:gd name="connsiteX630" fmla="*/ 4002475 w 7472601"/>
              <a:gd name="connsiteY630" fmla="*/ 1037802 h 6858000"/>
              <a:gd name="connsiteX631" fmla="*/ 506322 w 7472601"/>
              <a:gd name="connsiteY631" fmla="*/ 1020997 h 6858000"/>
              <a:gd name="connsiteX632" fmla="*/ 533068 w 7472601"/>
              <a:gd name="connsiteY632" fmla="*/ 1029409 h 6858000"/>
              <a:gd name="connsiteX633" fmla="*/ 1232525 w 7472601"/>
              <a:gd name="connsiteY633" fmla="*/ 1804675 h 6858000"/>
              <a:gd name="connsiteX634" fmla="*/ 1388858 w 7472601"/>
              <a:gd name="connsiteY634" fmla="*/ 2368011 h 6858000"/>
              <a:gd name="connsiteX635" fmla="*/ 1384098 w 7472601"/>
              <a:gd name="connsiteY635" fmla="*/ 2378125 h 6858000"/>
              <a:gd name="connsiteX636" fmla="*/ 1425393 w 7472601"/>
              <a:gd name="connsiteY636" fmla="*/ 2589124 h 6858000"/>
              <a:gd name="connsiteX637" fmla="*/ 1424001 w 7472601"/>
              <a:gd name="connsiteY637" fmla="*/ 2597541 h 6858000"/>
              <a:gd name="connsiteX638" fmla="*/ 2152729 w 7472601"/>
              <a:gd name="connsiteY638" fmla="*/ 2864487 h 6858000"/>
              <a:gd name="connsiteX639" fmla="*/ 2020609 w 7472601"/>
              <a:gd name="connsiteY639" fmla="*/ 2539671 h 6858000"/>
              <a:gd name="connsiteX640" fmla="*/ 2018920 w 7472601"/>
              <a:gd name="connsiteY640" fmla="*/ 2536309 h 6858000"/>
              <a:gd name="connsiteX641" fmla="*/ 1342441 w 7472601"/>
              <a:gd name="connsiteY641" fmla="*/ 1173017 h 6858000"/>
              <a:gd name="connsiteX642" fmla="*/ 1367925 w 7472601"/>
              <a:gd name="connsiteY642" fmla="*/ 1135648 h 6858000"/>
              <a:gd name="connsiteX643" fmla="*/ 1771401 w 7472601"/>
              <a:gd name="connsiteY643" fmla="*/ 1806673 h 6858000"/>
              <a:gd name="connsiteX644" fmla="*/ 1972385 w 7472601"/>
              <a:gd name="connsiteY644" fmla="*/ 2198735 h 6858000"/>
              <a:gd name="connsiteX645" fmla="*/ 2040892 w 7472601"/>
              <a:gd name="connsiteY645" fmla="*/ 2405205 h 6858000"/>
              <a:gd name="connsiteX646" fmla="*/ 2131689 w 7472601"/>
              <a:gd name="connsiteY646" fmla="*/ 1936926 h 6858000"/>
              <a:gd name="connsiteX647" fmla="*/ 2454820 w 7472601"/>
              <a:gd name="connsiteY647" fmla="*/ 1248808 h 6858000"/>
              <a:gd name="connsiteX648" fmla="*/ 2492512 w 7472601"/>
              <a:gd name="connsiteY648" fmla="*/ 1302920 h 6858000"/>
              <a:gd name="connsiteX649" fmla="*/ 2081216 w 7472601"/>
              <a:gd name="connsiteY649" fmla="*/ 2527513 h 6858000"/>
              <a:gd name="connsiteX650" fmla="*/ 2081211 w 7472601"/>
              <a:gd name="connsiteY650" fmla="*/ 2528916 h 6858000"/>
              <a:gd name="connsiteX651" fmla="*/ 2199067 w 7472601"/>
              <a:gd name="connsiteY651" fmla="*/ 2884061 h 6858000"/>
              <a:gd name="connsiteX652" fmla="*/ 3192586 w 7472601"/>
              <a:gd name="connsiteY652" fmla="*/ 3411496 h 6858000"/>
              <a:gd name="connsiteX653" fmla="*/ 3182620 w 7472601"/>
              <a:gd name="connsiteY653" fmla="*/ 3483279 h 6858000"/>
              <a:gd name="connsiteX654" fmla="*/ 2435119 w 7472601"/>
              <a:gd name="connsiteY654" fmla="*/ 3080173 h 6858000"/>
              <a:gd name="connsiteX655" fmla="*/ 2410152 w 7472601"/>
              <a:gd name="connsiteY655" fmla="*/ 3063751 h 6858000"/>
              <a:gd name="connsiteX656" fmla="*/ 2408099 w 7472601"/>
              <a:gd name="connsiteY656" fmla="*/ 3064403 h 6858000"/>
              <a:gd name="connsiteX657" fmla="*/ 2407218 w 7472601"/>
              <a:gd name="connsiteY657" fmla="*/ 3070324 h 6858000"/>
              <a:gd name="connsiteX658" fmla="*/ 2380138 w 7472601"/>
              <a:gd name="connsiteY658" fmla="*/ 3099341 h 6858000"/>
              <a:gd name="connsiteX659" fmla="*/ 1765923 w 7472601"/>
              <a:gd name="connsiteY659" fmla="*/ 3581043 h 6858000"/>
              <a:gd name="connsiteX660" fmla="*/ 1702258 w 7472601"/>
              <a:gd name="connsiteY660" fmla="*/ 3612286 h 6858000"/>
              <a:gd name="connsiteX661" fmla="*/ 1538370 w 7472601"/>
              <a:gd name="connsiteY661" fmla="*/ 3811804 h 6858000"/>
              <a:gd name="connsiteX662" fmla="*/ 542867 w 7472601"/>
              <a:gd name="connsiteY662" fmla="*/ 4944092 h 6858000"/>
              <a:gd name="connsiteX663" fmla="*/ 515800 w 7472601"/>
              <a:gd name="connsiteY663" fmla="*/ 4862180 h 6858000"/>
              <a:gd name="connsiteX664" fmla="*/ 909145 w 7472601"/>
              <a:gd name="connsiteY664" fmla="*/ 4199225 h 6858000"/>
              <a:gd name="connsiteX665" fmla="*/ 1214067 w 7472601"/>
              <a:gd name="connsiteY665" fmla="*/ 3908561 h 6858000"/>
              <a:gd name="connsiteX666" fmla="*/ 640967 w 7472601"/>
              <a:gd name="connsiteY666" fmla="*/ 4105601 h 6858000"/>
              <a:gd name="connsiteX667" fmla="*/ 112563 w 7472601"/>
              <a:gd name="connsiteY667" fmla="*/ 4396952 h 6858000"/>
              <a:gd name="connsiteX668" fmla="*/ 0 w 7472601"/>
              <a:gd name="connsiteY668" fmla="*/ 4466006 h 6858000"/>
              <a:gd name="connsiteX669" fmla="*/ 0 w 7472601"/>
              <a:gd name="connsiteY669" fmla="*/ 4233763 h 6858000"/>
              <a:gd name="connsiteX670" fmla="*/ 36881 w 7472601"/>
              <a:gd name="connsiteY670" fmla="*/ 4200118 h 6858000"/>
              <a:gd name="connsiteX671" fmla="*/ 910534 w 7472601"/>
              <a:gd name="connsiteY671" fmla="*/ 3629753 h 6858000"/>
              <a:gd name="connsiteX672" fmla="*/ 1578717 w 7472601"/>
              <a:gd name="connsiteY672" fmla="*/ 3575982 h 6858000"/>
              <a:gd name="connsiteX673" fmla="*/ 2338780 w 7472601"/>
              <a:gd name="connsiteY673" fmla="*/ 3033725 h 6858000"/>
              <a:gd name="connsiteX674" fmla="*/ 1807991 w 7472601"/>
              <a:gd name="connsiteY674" fmla="*/ 2807184 h 6858000"/>
              <a:gd name="connsiteX675" fmla="*/ 1416358 w 7472601"/>
              <a:gd name="connsiteY675" fmla="*/ 3112571 h 6858000"/>
              <a:gd name="connsiteX676" fmla="*/ 939066 w 7472601"/>
              <a:gd name="connsiteY676" fmla="*/ 3378798 h 6858000"/>
              <a:gd name="connsiteX677" fmla="*/ 115099 w 7472601"/>
              <a:gd name="connsiteY677" fmla="*/ 3607650 h 6858000"/>
              <a:gd name="connsiteX678" fmla="*/ 97284 w 7472601"/>
              <a:gd name="connsiteY678" fmla="*/ 3520393 h 6858000"/>
              <a:gd name="connsiteX679" fmla="*/ 922050 w 7472601"/>
              <a:gd name="connsiteY679" fmla="*/ 3074867 h 6858000"/>
              <a:gd name="connsiteX680" fmla="*/ 1405265 w 7472601"/>
              <a:gd name="connsiteY680" fmla="*/ 3016319 h 6858000"/>
              <a:gd name="connsiteX681" fmla="*/ 1407512 w 7472601"/>
              <a:gd name="connsiteY681" fmla="*/ 3018001 h 6858000"/>
              <a:gd name="connsiteX682" fmla="*/ 1726266 w 7472601"/>
              <a:gd name="connsiteY682" fmla="*/ 2777274 h 6858000"/>
              <a:gd name="connsiteX683" fmla="*/ 625390 w 7472601"/>
              <a:gd name="connsiteY683" fmla="*/ 2514541 h 6858000"/>
              <a:gd name="connsiteX684" fmla="*/ 619799 w 7472601"/>
              <a:gd name="connsiteY684" fmla="*/ 2527180 h 6858000"/>
              <a:gd name="connsiteX685" fmla="*/ 310030 w 7472601"/>
              <a:gd name="connsiteY685" fmla="*/ 2771818 h 6858000"/>
              <a:gd name="connsiteX686" fmla="*/ 173877 w 7472601"/>
              <a:gd name="connsiteY686" fmla="*/ 2937056 h 6858000"/>
              <a:gd name="connsiteX687" fmla="*/ 77889 w 7472601"/>
              <a:gd name="connsiteY687" fmla="*/ 3138440 h 6858000"/>
              <a:gd name="connsiteX688" fmla="*/ 0 w 7472601"/>
              <a:gd name="connsiteY688" fmla="*/ 3271395 h 6858000"/>
              <a:gd name="connsiteX689" fmla="*/ 0 w 7472601"/>
              <a:gd name="connsiteY689" fmla="*/ 3153002 h 6858000"/>
              <a:gd name="connsiteX690" fmla="*/ 2386 w 7472601"/>
              <a:gd name="connsiteY690" fmla="*/ 3149203 h 6858000"/>
              <a:gd name="connsiteX691" fmla="*/ 89753 w 7472601"/>
              <a:gd name="connsiteY691" fmla="*/ 2987702 h 6858000"/>
              <a:gd name="connsiteX692" fmla="*/ 76869 w 7472601"/>
              <a:gd name="connsiteY692" fmla="*/ 3005404 h 6858000"/>
              <a:gd name="connsiteX693" fmla="*/ 32049 w 7472601"/>
              <a:gd name="connsiteY693" fmla="*/ 3065814 h 6858000"/>
              <a:gd name="connsiteX694" fmla="*/ 0 w 7472601"/>
              <a:gd name="connsiteY694" fmla="*/ 3108744 h 6858000"/>
              <a:gd name="connsiteX695" fmla="*/ 0 w 7472601"/>
              <a:gd name="connsiteY695" fmla="*/ 3058059 h 6858000"/>
              <a:gd name="connsiteX696" fmla="*/ 7610 w 7472601"/>
              <a:gd name="connsiteY696" fmla="*/ 3047889 h 6858000"/>
              <a:gd name="connsiteX697" fmla="*/ 52419 w 7472601"/>
              <a:gd name="connsiteY697" fmla="*/ 2987479 h 6858000"/>
              <a:gd name="connsiteX698" fmla="*/ 59142 w 7472601"/>
              <a:gd name="connsiteY698" fmla="*/ 2978488 h 6858000"/>
              <a:gd name="connsiteX699" fmla="*/ 0 w 7472601"/>
              <a:gd name="connsiteY699" fmla="*/ 3015334 h 6858000"/>
              <a:gd name="connsiteX700" fmla="*/ 0 w 7472601"/>
              <a:gd name="connsiteY700" fmla="*/ 2914286 h 6858000"/>
              <a:gd name="connsiteX701" fmla="*/ 36383 w 7472601"/>
              <a:gd name="connsiteY701" fmla="*/ 2901128 h 6858000"/>
              <a:gd name="connsiteX702" fmla="*/ 156329 w 7472601"/>
              <a:gd name="connsiteY702" fmla="*/ 2840533 h 6858000"/>
              <a:gd name="connsiteX703" fmla="*/ 358355 w 7472601"/>
              <a:gd name="connsiteY703" fmla="*/ 2620471 h 6858000"/>
              <a:gd name="connsiteX704" fmla="*/ 510577 w 7472601"/>
              <a:gd name="connsiteY704" fmla="*/ 2501244 h 6858000"/>
              <a:gd name="connsiteX705" fmla="*/ 211967 w 7472601"/>
              <a:gd name="connsiteY705" fmla="*/ 2479171 h 6858000"/>
              <a:gd name="connsiteX706" fmla="*/ 0 w 7472601"/>
              <a:gd name="connsiteY706" fmla="*/ 2476398 h 6858000"/>
              <a:gd name="connsiteX707" fmla="*/ 0 w 7472601"/>
              <a:gd name="connsiteY707" fmla="*/ 2389189 h 6858000"/>
              <a:gd name="connsiteX708" fmla="*/ 103062 w 7472601"/>
              <a:gd name="connsiteY708" fmla="*/ 2389518 h 6858000"/>
              <a:gd name="connsiteX709" fmla="*/ 510734 w 7472601"/>
              <a:gd name="connsiteY709" fmla="*/ 2416201 h 6858000"/>
              <a:gd name="connsiteX710" fmla="*/ 279257 w 7472601"/>
              <a:gd name="connsiteY710" fmla="*/ 2092102 h 6858000"/>
              <a:gd name="connsiteX711" fmla="*/ 65265 w 7472601"/>
              <a:gd name="connsiteY711" fmla="*/ 2006049 h 6858000"/>
              <a:gd name="connsiteX712" fmla="*/ 0 w 7472601"/>
              <a:gd name="connsiteY712" fmla="*/ 1982532 h 6858000"/>
              <a:gd name="connsiteX713" fmla="*/ 0 w 7472601"/>
              <a:gd name="connsiteY713" fmla="*/ 1912789 h 6858000"/>
              <a:gd name="connsiteX714" fmla="*/ 97460 w 7472601"/>
              <a:gd name="connsiteY714" fmla="*/ 1953725 h 6858000"/>
              <a:gd name="connsiteX715" fmla="*/ 221272 w 7472601"/>
              <a:gd name="connsiteY715" fmla="*/ 1980766 h 6858000"/>
              <a:gd name="connsiteX716" fmla="*/ 116765 w 7472601"/>
              <a:gd name="connsiteY716" fmla="*/ 1911033 h 6858000"/>
              <a:gd name="connsiteX717" fmla="*/ 16405 w 7472601"/>
              <a:gd name="connsiteY717" fmla="*/ 1803412 h 6858000"/>
              <a:gd name="connsiteX718" fmla="*/ 0 w 7472601"/>
              <a:gd name="connsiteY718" fmla="*/ 1784777 h 6858000"/>
              <a:gd name="connsiteX719" fmla="*/ 0 w 7472601"/>
              <a:gd name="connsiteY719" fmla="*/ 1740082 h 6858000"/>
              <a:gd name="connsiteX720" fmla="*/ 39394 w 7472601"/>
              <a:gd name="connsiteY720" fmla="*/ 1784856 h 6858000"/>
              <a:gd name="connsiteX721" fmla="*/ 135813 w 7472601"/>
              <a:gd name="connsiteY721" fmla="*/ 1888838 h 6858000"/>
              <a:gd name="connsiteX722" fmla="*/ 242575 w 7472601"/>
              <a:gd name="connsiteY722" fmla="*/ 1958841 h 6858000"/>
              <a:gd name="connsiteX723" fmla="*/ 82197 w 7472601"/>
              <a:gd name="connsiteY723" fmla="*/ 1754826 h 6858000"/>
              <a:gd name="connsiteX724" fmla="*/ 0 w 7472601"/>
              <a:gd name="connsiteY724" fmla="*/ 1679650 h 6858000"/>
              <a:gd name="connsiteX725" fmla="*/ 0 w 7472601"/>
              <a:gd name="connsiteY725" fmla="*/ 1602463 h 6858000"/>
              <a:gd name="connsiteX726" fmla="*/ 84689 w 7472601"/>
              <a:gd name="connsiteY726" fmla="*/ 1677442 h 6858000"/>
              <a:gd name="connsiteX727" fmla="*/ 298437 w 7472601"/>
              <a:gd name="connsiteY727" fmla="*/ 1968019 h 6858000"/>
              <a:gd name="connsiteX728" fmla="*/ 227269 w 7472601"/>
              <a:gd name="connsiteY728" fmla="*/ 1114064 h 6858000"/>
              <a:gd name="connsiteX729" fmla="*/ 248003 w 7472601"/>
              <a:gd name="connsiteY729" fmla="*/ 1089613 h 6858000"/>
              <a:gd name="connsiteX730" fmla="*/ 427020 w 7472601"/>
              <a:gd name="connsiteY730" fmla="*/ 1619803 h 6858000"/>
              <a:gd name="connsiteX731" fmla="*/ 340345 w 7472601"/>
              <a:gd name="connsiteY731" fmla="*/ 2027739 h 6858000"/>
              <a:gd name="connsiteX732" fmla="*/ 360865 w 7472601"/>
              <a:gd name="connsiteY732" fmla="*/ 2044827 h 6858000"/>
              <a:gd name="connsiteX733" fmla="*/ 560414 w 7472601"/>
              <a:gd name="connsiteY733" fmla="*/ 2421457 h 6858000"/>
              <a:gd name="connsiteX734" fmla="*/ 1359703 w 7472601"/>
              <a:gd name="connsiteY734" fmla="*/ 2578554 h 6858000"/>
              <a:gd name="connsiteX735" fmla="*/ 1359422 w 7472601"/>
              <a:gd name="connsiteY735" fmla="*/ 2577994 h 6858000"/>
              <a:gd name="connsiteX736" fmla="*/ 828701 w 7472601"/>
              <a:gd name="connsiteY736" fmla="*/ 1839520 h 6858000"/>
              <a:gd name="connsiteX737" fmla="*/ 494427 w 7472601"/>
              <a:gd name="connsiteY737" fmla="*/ 1092333 h 6858000"/>
              <a:gd name="connsiteX738" fmla="*/ 506322 w 7472601"/>
              <a:gd name="connsiteY738" fmla="*/ 1020997 h 6858000"/>
              <a:gd name="connsiteX739" fmla="*/ 4570198 w 7472601"/>
              <a:gd name="connsiteY739" fmla="*/ 978081 h 6858000"/>
              <a:gd name="connsiteX740" fmla="*/ 4523691 w 7472601"/>
              <a:gd name="connsiteY740" fmla="*/ 1127776 h 6858000"/>
              <a:gd name="connsiteX741" fmla="*/ 4509875 w 7472601"/>
              <a:gd name="connsiteY741" fmla="*/ 1167552 h 6858000"/>
              <a:gd name="connsiteX742" fmla="*/ 4478168 w 7472601"/>
              <a:gd name="connsiteY742" fmla="*/ 1260735 h 6858000"/>
              <a:gd name="connsiteX743" fmla="*/ 4409309 w 7472601"/>
              <a:gd name="connsiteY743" fmla="*/ 1666996 h 6858000"/>
              <a:gd name="connsiteX744" fmla="*/ 4370031 w 7472601"/>
              <a:gd name="connsiteY744" fmla="*/ 1955666 h 6858000"/>
              <a:gd name="connsiteX745" fmla="*/ 4570198 w 7472601"/>
              <a:gd name="connsiteY745" fmla="*/ 978081 h 6858000"/>
              <a:gd name="connsiteX746" fmla="*/ 4557898 w 7472601"/>
              <a:gd name="connsiteY746" fmla="*/ 900011 h 6858000"/>
              <a:gd name="connsiteX747" fmla="*/ 4344840 w 7472601"/>
              <a:gd name="connsiteY747" fmla="*/ 1922038 h 6858000"/>
              <a:gd name="connsiteX748" fmla="*/ 4378710 w 7472601"/>
              <a:gd name="connsiteY748" fmla="*/ 1665516 h 6858000"/>
              <a:gd name="connsiteX749" fmla="*/ 4448798 w 7472601"/>
              <a:gd name="connsiteY749" fmla="*/ 1253024 h 6858000"/>
              <a:gd name="connsiteX750" fmla="*/ 4480315 w 7472601"/>
              <a:gd name="connsiteY750" fmla="*/ 1158454 h 6858000"/>
              <a:gd name="connsiteX751" fmla="*/ 4494133 w 7472601"/>
              <a:gd name="connsiteY751" fmla="*/ 1118676 h 6858000"/>
              <a:gd name="connsiteX752" fmla="*/ 4557898 w 7472601"/>
              <a:gd name="connsiteY752" fmla="*/ 900011 h 6858000"/>
              <a:gd name="connsiteX753" fmla="*/ 5870151 w 7472601"/>
              <a:gd name="connsiteY753" fmla="*/ 898890 h 6858000"/>
              <a:gd name="connsiteX754" fmla="*/ 5861335 w 7472601"/>
              <a:gd name="connsiteY754" fmla="*/ 899177 h 6858000"/>
              <a:gd name="connsiteX755" fmla="*/ 5843702 w 7472601"/>
              <a:gd name="connsiteY755" fmla="*/ 899748 h 6858000"/>
              <a:gd name="connsiteX756" fmla="*/ 5651107 w 7472601"/>
              <a:gd name="connsiteY756" fmla="*/ 920306 h 6858000"/>
              <a:gd name="connsiteX757" fmla="*/ 5459407 w 7472601"/>
              <a:gd name="connsiteY757" fmla="*/ 940975 h 6858000"/>
              <a:gd name="connsiteX758" fmla="*/ 5374846 w 7472601"/>
              <a:gd name="connsiteY758" fmla="*/ 941988 h 6858000"/>
              <a:gd name="connsiteX759" fmla="*/ 5256105 w 7472601"/>
              <a:gd name="connsiteY759" fmla="*/ 945632 h 6858000"/>
              <a:gd name="connsiteX760" fmla="*/ 5107071 w 7472601"/>
              <a:gd name="connsiteY760" fmla="*/ 969720 h 6858000"/>
              <a:gd name="connsiteX761" fmla="*/ 4998681 w 7472601"/>
              <a:gd name="connsiteY761" fmla="*/ 988771 h 6858000"/>
              <a:gd name="connsiteX762" fmla="*/ 5870151 w 7472601"/>
              <a:gd name="connsiteY762" fmla="*/ 898890 h 6858000"/>
              <a:gd name="connsiteX763" fmla="*/ 5504425 w 7472601"/>
              <a:gd name="connsiteY763" fmla="*/ 848067 h 6858000"/>
              <a:gd name="connsiteX764" fmla="*/ 4968849 w 7472601"/>
              <a:gd name="connsiteY764" fmla="*/ 962318 h 6858000"/>
              <a:gd name="connsiteX765" fmla="*/ 5104039 w 7472601"/>
              <a:gd name="connsiteY765" fmla="*/ 940634 h 6858000"/>
              <a:gd name="connsiteX766" fmla="*/ 5256311 w 7472601"/>
              <a:gd name="connsiteY766" fmla="*/ 916490 h 6858000"/>
              <a:gd name="connsiteX767" fmla="*/ 5377381 w 7472601"/>
              <a:gd name="connsiteY767" fmla="*/ 912671 h 6858000"/>
              <a:gd name="connsiteX768" fmla="*/ 5460148 w 7472601"/>
              <a:gd name="connsiteY768" fmla="*/ 911442 h 6858000"/>
              <a:gd name="connsiteX769" fmla="*/ 5648971 w 7472601"/>
              <a:gd name="connsiteY769" fmla="*/ 891331 h 6858000"/>
              <a:gd name="connsiteX770" fmla="*/ 5844807 w 7472601"/>
              <a:gd name="connsiteY770" fmla="*/ 870718 h 6858000"/>
              <a:gd name="connsiteX771" fmla="*/ 5862975 w 7472601"/>
              <a:gd name="connsiteY771" fmla="*/ 869756 h 6858000"/>
              <a:gd name="connsiteX772" fmla="*/ 5920887 w 7472601"/>
              <a:gd name="connsiteY772" fmla="*/ 865929 h 6858000"/>
              <a:gd name="connsiteX773" fmla="*/ 5504425 w 7472601"/>
              <a:gd name="connsiteY773" fmla="*/ 848067 h 6858000"/>
              <a:gd name="connsiteX774" fmla="*/ 3607114 w 7472601"/>
              <a:gd name="connsiteY774" fmla="*/ 467441 h 6858000"/>
              <a:gd name="connsiteX775" fmla="*/ 3296242 w 7472601"/>
              <a:gd name="connsiteY775" fmla="*/ 807991 h 6858000"/>
              <a:gd name="connsiteX776" fmla="*/ 3174674 w 7472601"/>
              <a:gd name="connsiteY776" fmla="*/ 919759 h 6858000"/>
              <a:gd name="connsiteX777" fmla="*/ 3042978 w 7472601"/>
              <a:gd name="connsiteY777" fmla="*/ 1054894 h 6858000"/>
              <a:gd name="connsiteX778" fmla="*/ 2968914 w 7472601"/>
              <a:gd name="connsiteY778" fmla="*/ 1133756 h 6858000"/>
              <a:gd name="connsiteX779" fmla="*/ 3103823 w 7472601"/>
              <a:gd name="connsiteY779" fmla="*/ 1026814 h 6858000"/>
              <a:gd name="connsiteX780" fmla="*/ 3607114 w 7472601"/>
              <a:gd name="connsiteY780" fmla="*/ 467441 h 6858000"/>
              <a:gd name="connsiteX781" fmla="*/ 3744487 w 7472601"/>
              <a:gd name="connsiteY781" fmla="*/ 383136 h 6858000"/>
              <a:gd name="connsiteX782" fmla="*/ 3970213 w 7472601"/>
              <a:gd name="connsiteY782" fmla="*/ 995559 h 6858000"/>
              <a:gd name="connsiteX783" fmla="*/ 3744487 w 7472601"/>
              <a:gd name="connsiteY783" fmla="*/ 383136 h 6858000"/>
              <a:gd name="connsiteX784" fmla="*/ 3624562 w 7472601"/>
              <a:gd name="connsiteY784" fmla="*/ 367041 h 6858000"/>
              <a:gd name="connsiteX785" fmla="*/ 3489712 w 7472601"/>
              <a:gd name="connsiteY785" fmla="*/ 485386 h 6858000"/>
              <a:gd name="connsiteX786" fmla="*/ 3182994 w 7472601"/>
              <a:gd name="connsiteY786" fmla="*/ 828265 h 6858000"/>
              <a:gd name="connsiteX787" fmla="*/ 2892114 w 7472601"/>
              <a:gd name="connsiteY787" fmla="*/ 1172635 h 6858000"/>
              <a:gd name="connsiteX788" fmla="*/ 3021459 w 7472601"/>
              <a:gd name="connsiteY788" fmla="*/ 1035385 h 6858000"/>
              <a:gd name="connsiteX789" fmla="*/ 3153873 w 7472601"/>
              <a:gd name="connsiteY789" fmla="*/ 898971 h 6858000"/>
              <a:gd name="connsiteX790" fmla="*/ 3276511 w 7472601"/>
              <a:gd name="connsiteY790" fmla="*/ 786423 h 6858000"/>
              <a:gd name="connsiteX791" fmla="*/ 3584154 w 7472601"/>
              <a:gd name="connsiteY791" fmla="*/ 448218 h 6858000"/>
              <a:gd name="connsiteX792" fmla="*/ 3624562 w 7472601"/>
              <a:gd name="connsiteY792" fmla="*/ 367041 h 6858000"/>
              <a:gd name="connsiteX793" fmla="*/ 3766672 w 7472601"/>
              <a:gd name="connsiteY793" fmla="*/ 359429 h 6858000"/>
              <a:gd name="connsiteX794" fmla="*/ 3996338 w 7472601"/>
              <a:gd name="connsiteY794" fmla="*/ 968237 h 6858000"/>
              <a:gd name="connsiteX795" fmla="*/ 3766672 w 7472601"/>
              <a:gd name="connsiteY795" fmla="*/ 359429 h 6858000"/>
              <a:gd name="connsiteX796" fmla="*/ 5805386 w 7472601"/>
              <a:gd name="connsiteY796" fmla="*/ 239240 h 6858000"/>
              <a:gd name="connsiteX797" fmla="*/ 5736947 w 7472601"/>
              <a:gd name="connsiteY797" fmla="*/ 261367 h 6858000"/>
              <a:gd name="connsiteX798" fmla="*/ 5427012 w 7472601"/>
              <a:gd name="connsiteY798" fmla="*/ 311272 h 6858000"/>
              <a:gd name="connsiteX799" fmla="*/ 5147818 w 7472601"/>
              <a:gd name="connsiteY799" fmla="*/ 322112 h 6858000"/>
              <a:gd name="connsiteX800" fmla="*/ 5060854 w 7472601"/>
              <a:gd name="connsiteY800" fmla="*/ 311882 h 6858000"/>
              <a:gd name="connsiteX801" fmla="*/ 4945989 w 7472601"/>
              <a:gd name="connsiteY801" fmla="*/ 300516 h 6858000"/>
              <a:gd name="connsiteX802" fmla="*/ 5410479 w 7472601"/>
              <a:gd name="connsiteY802" fmla="*/ 348434 h 6858000"/>
              <a:gd name="connsiteX803" fmla="*/ 5805386 w 7472601"/>
              <a:gd name="connsiteY803" fmla="*/ 239240 h 6858000"/>
              <a:gd name="connsiteX804" fmla="*/ 5905192 w 7472601"/>
              <a:gd name="connsiteY804" fmla="*/ 163079 h 6858000"/>
              <a:gd name="connsiteX805" fmla="*/ 5865655 w 7472601"/>
              <a:gd name="connsiteY805" fmla="*/ 171901 h 6858000"/>
              <a:gd name="connsiteX806" fmla="*/ 5259740 w 7472601"/>
              <a:gd name="connsiteY806" fmla="*/ 257013 h 6858000"/>
              <a:gd name="connsiteX807" fmla="*/ 5208466 w 7472601"/>
              <a:gd name="connsiteY807" fmla="*/ 257550 h 6858000"/>
              <a:gd name="connsiteX808" fmla="*/ 4980204 w 7472601"/>
              <a:gd name="connsiteY808" fmla="*/ 271903 h 6858000"/>
              <a:gd name="connsiteX809" fmla="*/ 5068068 w 7472601"/>
              <a:gd name="connsiteY809" fmla="*/ 282244 h 6858000"/>
              <a:gd name="connsiteX810" fmla="*/ 5153231 w 7472601"/>
              <a:gd name="connsiteY810" fmla="*/ 292240 h 6858000"/>
              <a:gd name="connsiteX811" fmla="*/ 5426491 w 7472601"/>
              <a:gd name="connsiteY811" fmla="*/ 281128 h 6858000"/>
              <a:gd name="connsiteX812" fmla="*/ 5731212 w 7472601"/>
              <a:gd name="connsiteY812" fmla="*/ 231951 h 6858000"/>
              <a:gd name="connsiteX813" fmla="*/ 5905192 w 7472601"/>
              <a:gd name="connsiteY813" fmla="*/ 163079 h 6858000"/>
              <a:gd name="connsiteX814" fmla="*/ 5944437 w 7472601"/>
              <a:gd name="connsiteY814" fmla="*/ 113829 h 6858000"/>
              <a:gd name="connsiteX815" fmla="*/ 5825032 w 7472601"/>
              <a:gd name="connsiteY815" fmla="*/ 146405 h 6858000"/>
              <a:gd name="connsiteX816" fmla="*/ 4955599 w 7472601"/>
              <a:gd name="connsiteY816" fmla="*/ 247008 h 6858000"/>
              <a:gd name="connsiteX817" fmla="*/ 5210104 w 7472601"/>
              <a:gd name="connsiteY817" fmla="*/ 228123 h 6858000"/>
              <a:gd name="connsiteX818" fmla="*/ 5261015 w 7472601"/>
              <a:gd name="connsiteY818" fmla="*/ 227087 h 6858000"/>
              <a:gd name="connsiteX819" fmla="*/ 5861181 w 7472601"/>
              <a:gd name="connsiteY819" fmla="*/ 143093 h 6858000"/>
              <a:gd name="connsiteX820" fmla="*/ 5961252 w 7472601"/>
              <a:gd name="connsiteY820" fmla="*/ 114820 h 6858000"/>
              <a:gd name="connsiteX821" fmla="*/ 5944437 w 7472601"/>
              <a:gd name="connsiteY821" fmla="*/ 113829 h 6858000"/>
              <a:gd name="connsiteX822" fmla="*/ 3882765 w 7472601"/>
              <a:gd name="connsiteY822" fmla="*/ 0 h 6858000"/>
              <a:gd name="connsiteX823" fmla="*/ 3995099 w 7472601"/>
              <a:gd name="connsiteY823" fmla="*/ 0 h 6858000"/>
              <a:gd name="connsiteX824" fmla="*/ 4163818 w 7472601"/>
              <a:gd name="connsiteY824" fmla="*/ 234104 h 6858000"/>
              <a:gd name="connsiteX825" fmla="*/ 4172099 w 7472601"/>
              <a:gd name="connsiteY825" fmla="*/ 234207 h 6858000"/>
              <a:gd name="connsiteX826" fmla="*/ 4784282 w 7472601"/>
              <a:gd name="connsiteY826" fmla="*/ 276561 h 6858000"/>
              <a:gd name="connsiteX827" fmla="*/ 4801687 w 7472601"/>
              <a:gd name="connsiteY827" fmla="*/ 267764 h 6858000"/>
              <a:gd name="connsiteX828" fmla="*/ 6082788 w 7472601"/>
              <a:gd name="connsiteY828" fmla="*/ 64119 h 6858000"/>
              <a:gd name="connsiteX829" fmla="*/ 6099442 w 7472601"/>
              <a:gd name="connsiteY829" fmla="*/ 82568 h 6858000"/>
              <a:gd name="connsiteX830" fmla="*/ 4804137 w 7472601"/>
              <a:gd name="connsiteY830" fmla="*/ 320931 h 6858000"/>
              <a:gd name="connsiteX831" fmla="*/ 4227047 w 7472601"/>
              <a:gd name="connsiteY831" fmla="*/ 313415 h 6858000"/>
              <a:gd name="connsiteX832" fmla="*/ 4346041 w 7472601"/>
              <a:gd name="connsiteY832" fmla="*/ 456086 h 6858000"/>
              <a:gd name="connsiteX833" fmla="*/ 4870967 w 7472601"/>
              <a:gd name="connsiteY833" fmla="*/ 963061 h 6858000"/>
              <a:gd name="connsiteX834" fmla="*/ 4889647 w 7472601"/>
              <a:gd name="connsiteY834" fmla="*/ 957147 h 6858000"/>
              <a:gd name="connsiteX835" fmla="*/ 5422504 w 7472601"/>
              <a:gd name="connsiteY835" fmla="*/ 805191 h 6858000"/>
              <a:gd name="connsiteX836" fmla="*/ 6087656 w 7472601"/>
              <a:gd name="connsiteY836" fmla="*/ 826703 h 6858000"/>
              <a:gd name="connsiteX837" fmla="*/ 6058717 w 7472601"/>
              <a:gd name="connsiteY837" fmla="*/ 865992 h 6858000"/>
              <a:gd name="connsiteX838" fmla="*/ 4974153 w 7472601"/>
              <a:gd name="connsiteY838" fmla="*/ 1045456 h 6858000"/>
              <a:gd name="connsiteX839" fmla="*/ 5627835 w 7472601"/>
              <a:gd name="connsiteY839" fmla="*/ 1472077 h 6858000"/>
              <a:gd name="connsiteX840" fmla="*/ 5629817 w 7472601"/>
              <a:gd name="connsiteY840" fmla="*/ 1471412 h 6858000"/>
              <a:gd name="connsiteX841" fmla="*/ 5634124 w 7472601"/>
              <a:gd name="connsiteY841" fmla="*/ 1470572 h 6858000"/>
              <a:gd name="connsiteX842" fmla="*/ 5755832 w 7472601"/>
              <a:gd name="connsiteY842" fmla="*/ 1383886 h 6858000"/>
              <a:gd name="connsiteX843" fmla="*/ 6014186 w 7472601"/>
              <a:gd name="connsiteY843" fmla="*/ 1279799 h 6858000"/>
              <a:gd name="connsiteX844" fmla="*/ 6901619 w 7472601"/>
              <a:gd name="connsiteY844" fmla="*/ 1047874 h 6858000"/>
              <a:gd name="connsiteX845" fmla="*/ 6931566 w 7472601"/>
              <a:gd name="connsiteY845" fmla="*/ 1062034 h 6858000"/>
              <a:gd name="connsiteX846" fmla="*/ 5790982 w 7472601"/>
              <a:gd name="connsiteY846" fmla="*/ 1561380 h 6858000"/>
              <a:gd name="connsiteX847" fmla="*/ 6188971 w 7472601"/>
              <a:gd name="connsiteY847" fmla="*/ 1755168 h 6858000"/>
              <a:gd name="connsiteX848" fmla="*/ 6202446 w 7472601"/>
              <a:gd name="connsiteY848" fmla="*/ 1752268 h 6858000"/>
              <a:gd name="connsiteX849" fmla="*/ 7179560 w 7472601"/>
              <a:gd name="connsiteY849" fmla="*/ 1467551 h 6858000"/>
              <a:gd name="connsiteX850" fmla="*/ 7158730 w 7472601"/>
              <a:gd name="connsiteY850" fmla="*/ 1507835 h 6858000"/>
              <a:gd name="connsiteX851" fmla="*/ 6326959 w 7472601"/>
              <a:gd name="connsiteY851" fmla="*/ 1817686 h 6858000"/>
              <a:gd name="connsiteX852" fmla="*/ 6537433 w 7472601"/>
              <a:gd name="connsiteY852" fmla="*/ 1907790 h 6858000"/>
              <a:gd name="connsiteX853" fmla="*/ 6550221 w 7472601"/>
              <a:gd name="connsiteY853" fmla="*/ 1910729 h 6858000"/>
              <a:gd name="connsiteX854" fmla="*/ 6964438 w 7472601"/>
              <a:gd name="connsiteY854" fmla="*/ 2209505 h 6858000"/>
              <a:gd name="connsiteX855" fmla="*/ 7367862 w 7472601"/>
              <a:gd name="connsiteY855" fmla="*/ 2806833 h 6858000"/>
              <a:gd name="connsiteX856" fmla="*/ 7364329 w 7472601"/>
              <a:gd name="connsiteY856" fmla="*/ 2826907 h 6858000"/>
              <a:gd name="connsiteX857" fmla="*/ 7290545 w 7472601"/>
              <a:gd name="connsiteY857" fmla="*/ 2850663 h 6858000"/>
              <a:gd name="connsiteX858" fmla="*/ 6472036 w 7472601"/>
              <a:gd name="connsiteY858" fmla="*/ 1959003 h 6858000"/>
              <a:gd name="connsiteX859" fmla="*/ 5792897 w 7472601"/>
              <a:gd name="connsiteY859" fmla="*/ 1647747 h 6858000"/>
              <a:gd name="connsiteX860" fmla="*/ 5842751 w 7472601"/>
              <a:gd name="connsiteY860" fmla="*/ 1816112 h 6858000"/>
              <a:gd name="connsiteX861" fmla="*/ 5847424 w 7472601"/>
              <a:gd name="connsiteY861" fmla="*/ 1815776 h 6858000"/>
              <a:gd name="connsiteX862" fmla="*/ 6399821 w 7472601"/>
              <a:gd name="connsiteY862" fmla="*/ 2344799 h 6858000"/>
              <a:gd name="connsiteX863" fmla="*/ 6323232 w 7472601"/>
              <a:gd name="connsiteY863" fmla="*/ 2389634 h 6858000"/>
              <a:gd name="connsiteX864" fmla="*/ 5942958 w 7472601"/>
              <a:gd name="connsiteY864" fmla="*/ 2077708 h 6858000"/>
              <a:gd name="connsiteX865" fmla="*/ 5921559 w 7472601"/>
              <a:gd name="connsiteY865" fmla="*/ 2378596 h 6858000"/>
              <a:gd name="connsiteX866" fmla="*/ 5817651 w 7472601"/>
              <a:gd name="connsiteY866" fmla="*/ 3023919 h 6858000"/>
              <a:gd name="connsiteX867" fmla="*/ 5729634 w 7472601"/>
              <a:gd name="connsiteY867" fmla="*/ 3051849 h 6858000"/>
              <a:gd name="connsiteX868" fmla="*/ 5611018 w 7472601"/>
              <a:gd name="connsiteY868" fmla="*/ 2316769 h 6858000"/>
              <a:gd name="connsiteX869" fmla="*/ 5687608 w 7472601"/>
              <a:gd name="connsiteY869" fmla="*/ 2039972 h 6858000"/>
              <a:gd name="connsiteX870" fmla="*/ 5657554 w 7472601"/>
              <a:gd name="connsiteY870" fmla="*/ 1576445 h 6858000"/>
              <a:gd name="connsiteX871" fmla="*/ 5150475 w 7472601"/>
              <a:gd name="connsiteY871" fmla="*/ 1274012 h 6858000"/>
              <a:gd name="connsiteX872" fmla="*/ 5349142 w 7472601"/>
              <a:gd name="connsiteY872" fmla="*/ 2204405 h 6858000"/>
              <a:gd name="connsiteX873" fmla="*/ 5262214 w 7472601"/>
              <a:gd name="connsiteY873" fmla="*/ 2233836 h 6858000"/>
              <a:gd name="connsiteX874" fmla="*/ 4981539 w 7472601"/>
              <a:gd name="connsiteY874" fmla="*/ 1542201 h 6858000"/>
              <a:gd name="connsiteX875" fmla="*/ 4958461 w 7472601"/>
              <a:gd name="connsiteY875" fmla="*/ 1136957 h 6858000"/>
              <a:gd name="connsiteX876" fmla="*/ 4655015 w 7472601"/>
              <a:gd name="connsiteY876" fmla="*/ 891426 h 6858000"/>
              <a:gd name="connsiteX877" fmla="*/ 4348002 w 7472601"/>
              <a:gd name="connsiteY877" fmla="*/ 2205895 h 6858000"/>
              <a:gd name="connsiteX878" fmla="*/ 4262250 w 7472601"/>
              <a:gd name="connsiteY878" fmla="*/ 2219972 h 6858000"/>
              <a:gd name="connsiteX879" fmla="*/ 4550611 w 7472601"/>
              <a:gd name="connsiteY879" fmla="*/ 817540 h 6858000"/>
              <a:gd name="connsiteX880" fmla="*/ 4564418 w 7472601"/>
              <a:gd name="connsiteY880" fmla="*/ 808293 h 6858000"/>
              <a:gd name="connsiteX881" fmla="*/ 4266388 w 7472601"/>
              <a:gd name="connsiteY881" fmla="*/ 500083 h 6858000"/>
              <a:gd name="connsiteX882" fmla="*/ 4032842 w 7472601"/>
              <a:gd name="connsiteY882" fmla="*/ 211809 h 6858000"/>
              <a:gd name="connsiteX883" fmla="*/ 3882765 w 7472601"/>
              <a:gd name="connsiteY883" fmla="*/ 0 h 6858000"/>
              <a:gd name="connsiteX884" fmla="*/ 3721337 w 7472601"/>
              <a:gd name="connsiteY884" fmla="*/ 0 h 6858000"/>
              <a:gd name="connsiteX885" fmla="*/ 3797544 w 7472601"/>
              <a:gd name="connsiteY885" fmla="*/ 0 h 6858000"/>
              <a:gd name="connsiteX886" fmla="*/ 3775734 w 7472601"/>
              <a:gd name="connsiteY886" fmla="*/ 95131 h 6858000"/>
              <a:gd name="connsiteX887" fmla="*/ 3724807 w 7472601"/>
              <a:gd name="connsiteY887" fmla="*/ 272257 h 6858000"/>
              <a:gd name="connsiteX888" fmla="*/ 3726844 w 7472601"/>
              <a:gd name="connsiteY888" fmla="*/ 282988 h 6858000"/>
              <a:gd name="connsiteX889" fmla="*/ 3742664 w 7472601"/>
              <a:gd name="connsiteY889" fmla="*/ 279918 h 6858000"/>
              <a:gd name="connsiteX890" fmla="*/ 4103910 w 7472601"/>
              <a:gd name="connsiteY890" fmla="*/ 1161917 h 6858000"/>
              <a:gd name="connsiteX891" fmla="*/ 4020269 w 7472601"/>
              <a:gd name="connsiteY891" fmla="*/ 1200406 h 6858000"/>
              <a:gd name="connsiteX892" fmla="*/ 3674882 w 7472601"/>
              <a:gd name="connsiteY892" fmla="*/ 488524 h 6858000"/>
              <a:gd name="connsiteX893" fmla="*/ 3132682 w 7472601"/>
              <a:gd name="connsiteY893" fmla="*/ 1072284 h 6858000"/>
              <a:gd name="connsiteX894" fmla="*/ 2716346 w 7472601"/>
              <a:gd name="connsiteY894" fmla="*/ 1276376 h 6858000"/>
              <a:gd name="connsiteX895" fmla="*/ 2716772 w 7472601"/>
              <a:gd name="connsiteY895" fmla="*/ 1255462 h 6858000"/>
              <a:gd name="connsiteX896" fmla="*/ 3471096 w 7472601"/>
              <a:gd name="connsiteY896" fmla="*/ 437072 h 6858000"/>
              <a:gd name="connsiteX897" fmla="*/ 3639057 w 7472601"/>
              <a:gd name="connsiteY897" fmla="*/ 286334 h 6858000"/>
              <a:gd name="connsiteX898" fmla="*/ 3640309 w 7472601"/>
              <a:gd name="connsiteY898" fmla="*/ 284664 h 6858000"/>
              <a:gd name="connsiteX899" fmla="*/ 3646022 w 7472601"/>
              <a:gd name="connsiteY899" fmla="*/ 276711 h 6858000"/>
              <a:gd name="connsiteX900" fmla="*/ 3707943 w 7472601"/>
              <a:gd name="connsiteY900" fmla="*/ 65958 h 6858000"/>
              <a:gd name="connsiteX901" fmla="*/ 3721337 w 7472601"/>
              <a:gd name="connsiteY901" fmla="*/ 0 h 6858000"/>
              <a:gd name="connsiteX902" fmla="*/ 2867960 w 7472601"/>
              <a:gd name="connsiteY902" fmla="*/ 0 h 6858000"/>
              <a:gd name="connsiteX903" fmla="*/ 2926351 w 7472601"/>
              <a:gd name="connsiteY903" fmla="*/ 0 h 6858000"/>
              <a:gd name="connsiteX904" fmla="*/ 2902823 w 7472601"/>
              <a:gd name="connsiteY904" fmla="*/ 262929 h 6858000"/>
              <a:gd name="connsiteX905" fmla="*/ 2940663 w 7472601"/>
              <a:gd name="connsiteY905" fmla="*/ 140884 h 6858000"/>
              <a:gd name="connsiteX906" fmla="*/ 2947039 w 7472601"/>
              <a:gd name="connsiteY906" fmla="*/ 122524 h 6858000"/>
              <a:gd name="connsiteX907" fmla="*/ 2984316 w 7472601"/>
              <a:gd name="connsiteY907" fmla="*/ 0 h 6858000"/>
              <a:gd name="connsiteX908" fmla="*/ 3016114 w 7472601"/>
              <a:gd name="connsiteY908" fmla="*/ 0 h 6858000"/>
              <a:gd name="connsiteX909" fmla="*/ 2979949 w 7472601"/>
              <a:gd name="connsiteY909" fmla="*/ 119274 h 6858000"/>
              <a:gd name="connsiteX910" fmla="*/ 3023879 w 7472601"/>
              <a:gd name="connsiteY910" fmla="*/ 0 h 6858000"/>
              <a:gd name="connsiteX911" fmla="*/ 3105400 w 7472601"/>
              <a:gd name="connsiteY911" fmla="*/ 0 h 6858000"/>
              <a:gd name="connsiteX912" fmla="*/ 3094669 w 7472601"/>
              <a:gd name="connsiteY912" fmla="*/ 30308 h 6858000"/>
              <a:gd name="connsiteX913" fmla="*/ 2901945 w 7472601"/>
              <a:gd name="connsiteY913" fmla="*/ 466538 h 6858000"/>
              <a:gd name="connsiteX914" fmla="*/ 2815209 w 7472601"/>
              <a:gd name="connsiteY914" fmla="*/ 497361 h 6858000"/>
              <a:gd name="connsiteX915" fmla="*/ 2844845 w 7472601"/>
              <a:gd name="connsiteY915" fmla="*/ 127638 h 6858000"/>
              <a:gd name="connsiteX916" fmla="*/ 2867960 w 7472601"/>
              <a:gd name="connsiteY916" fmla="*/ 0 h 6858000"/>
              <a:gd name="connsiteX917" fmla="*/ 1057230 w 7472601"/>
              <a:gd name="connsiteY917" fmla="*/ 0 h 6858000"/>
              <a:gd name="connsiteX918" fmla="*/ 1111003 w 7472601"/>
              <a:gd name="connsiteY918" fmla="*/ 0 h 6858000"/>
              <a:gd name="connsiteX919" fmla="*/ 1125553 w 7472601"/>
              <a:gd name="connsiteY919" fmla="*/ 52588 h 6858000"/>
              <a:gd name="connsiteX920" fmla="*/ 1304276 w 7472601"/>
              <a:gd name="connsiteY920" fmla="*/ 476275 h 6858000"/>
              <a:gd name="connsiteX921" fmla="*/ 1492066 w 7472601"/>
              <a:gd name="connsiteY921" fmla="*/ 886333 h 6858000"/>
              <a:gd name="connsiteX922" fmla="*/ 1423698 w 7472601"/>
              <a:gd name="connsiteY922" fmla="*/ 710817 h 6858000"/>
              <a:gd name="connsiteX923" fmla="*/ 1357609 w 7472601"/>
              <a:gd name="connsiteY923" fmla="*/ 532892 h 6858000"/>
              <a:gd name="connsiteX924" fmla="*/ 1309550 w 7472601"/>
              <a:gd name="connsiteY924" fmla="*/ 374031 h 6858000"/>
              <a:gd name="connsiteX925" fmla="*/ 1193673 w 7472601"/>
              <a:gd name="connsiteY925" fmla="*/ 49533 h 6858000"/>
              <a:gd name="connsiteX926" fmla="*/ 1164391 w 7472601"/>
              <a:gd name="connsiteY926" fmla="*/ 0 h 6858000"/>
              <a:gd name="connsiteX927" fmla="*/ 1200666 w 7472601"/>
              <a:gd name="connsiteY927" fmla="*/ 0 h 6858000"/>
              <a:gd name="connsiteX928" fmla="*/ 1223408 w 7472601"/>
              <a:gd name="connsiteY928" fmla="*/ 38996 h 6858000"/>
              <a:gd name="connsiteX929" fmla="*/ 1339635 w 7472601"/>
              <a:gd name="connsiteY929" fmla="*/ 365517 h 6858000"/>
              <a:gd name="connsiteX930" fmla="*/ 1387469 w 7472601"/>
              <a:gd name="connsiteY930" fmla="*/ 523079 h 6858000"/>
              <a:gd name="connsiteX931" fmla="*/ 1452685 w 7472601"/>
              <a:gd name="connsiteY931" fmla="*/ 699806 h 6858000"/>
              <a:gd name="connsiteX932" fmla="*/ 1492092 w 7472601"/>
              <a:gd name="connsiteY932" fmla="*/ 800424 h 6858000"/>
              <a:gd name="connsiteX933" fmla="*/ 1455302 w 7472601"/>
              <a:gd name="connsiteY933" fmla="*/ 632913 h 6858000"/>
              <a:gd name="connsiteX934" fmla="*/ 1222336 w 7472601"/>
              <a:gd name="connsiteY934" fmla="*/ 9480 h 6858000"/>
              <a:gd name="connsiteX935" fmla="*/ 1214634 w 7472601"/>
              <a:gd name="connsiteY935" fmla="*/ 0 h 6858000"/>
              <a:gd name="connsiteX936" fmla="*/ 1289827 w 7472601"/>
              <a:gd name="connsiteY936" fmla="*/ 0 h 6858000"/>
              <a:gd name="connsiteX937" fmla="*/ 1321076 w 7472601"/>
              <a:gd name="connsiteY937" fmla="*/ 59722 h 6858000"/>
              <a:gd name="connsiteX938" fmla="*/ 1512579 w 7472601"/>
              <a:gd name="connsiteY938" fmla="*/ 626441 h 6858000"/>
              <a:gd name="connsiteX939" fmla="*/ 1506076 w 7472601"/>
              <a:gd name="connsiteY939" fmla="*/ 1089289 h 6858000"/>
              <a:gd name="connsiteX940" fmla="*/ 1486346 w 7472601"/>
              <a:gd name="connsiteY940" fmla="*/ 1079919 h 6858000"/>
              <a:gd name="connsiteX941" fmla="*/ 1070511 w 7472601"/>
              <a:gd name="connsiteY941" fmla="*/ 48609 h 6858000"/>
              <a:gd name="connsiteX942" fmla="*/ 1057230 w 7472601"/>
              <a:gd name="connsiteY942" fmla="*/ 0 h 6858000"/>
              <a:gd name="connsiteX943" fmla="*/ 43151 w 7472601"/>
              <a:gd name="connsiteY943" fmla="*/ 0 h 6858000"/>
              <a:gd name="connsiteX944" fmla="*/ 95283 w 7472601"/>
              <a:gd name="connsiteY944" fmla="*/ 0 h 6858000"/>
              <a:gd name="connsiteX945" fmla="*/ 300708 w 7472601"/>
              <a:gd name="connsiteY945" fmla="*/ 154571 h 6858000"/>
              <a:gd name="connsiteX946" fmla="*/ 530414 w 7472601"/>
              <a:gd name="connsiteY946" fmla="*/ 354673 h 6858000"/>
              <a:gd name="connsiteX947" fmla="*/ 333785 w 7472601"/>
              <a:gd name="connsiteY947" fmla="*/ 161564 h 6858000"/>
              <a:gd name="connsiteX948" fmla="*/ 147005 w 7472601"/>
              <a:gd name="connsiteY948" fmla="*/ 0 h 6858000"/>
              <a:gd name="connsiteX949" fmla="*/ 272509 w 7472601"/>
              <a:gd name="connsiteY949" fmla="*/ 0 h 6858000"/>
              <a:gd name="connsiteX950" fmla="*/ 326276 w 7472601"/>
              <a:gd name="connsiteY950" fmla="*/ 45847 h 6858000"/>
              <a:gd name="connsiteX951" fmla="*/ 823759 w 7472601"/>
              <a:gd name="connsiteY951" fmla="*/ 574145 h 6858000"/>
              <a:gd name="connsiteX952" fmla="*/ 811254 w 7472601"/>
              <a:gd name="connsiteY952" fmla="*/ 665546 h 6858000"/>
              <a:gd name="connsiteX953" fmla="*/ 154042 w 7472601"/>
              <a:gd name="connsiteY953" fmla="*/ 261522 h 6858000"/>
              <a:gd name="connsiteX954" fmla="*/ 13550 w 7472601"/>
              <a:gd name="connsiteY954" fmla="*/ 158423 h 6858000"/>
              <a:gd name="connsiteX955" fmla="*/ 0 w 7472601"/>
              <a:gd name="connsiteY955" fmla="*/ 146618 h 6858000"/>
              <a:gd name="connsiteX956" fmla="*/ 0 w 7472601"/>
              <a:gd name="connsiteY956" fmla="*/ 59161 h 6858000"/>
              <a:gd name="connsiteX957" fmla="*/ 45427 w 7472601"/>
              <a:gd name="connsiteY957" fmla="*/ 101078 h 6858000"/>
              <a:gd name="connsiteX958" fmla="*/ 630103 w 7472601"/>
              <a:gd name="connsiteY958" fmla="*/ 485885 h 6858000"/>
              <a:gd name="connsiteX959" fmla="*/ 532040 w 7472601"/>
              <a:gd name="connsiteY959" fmla="*/ 399359 h 6858000"/>
              <a:gd name="connsiteX960" fmla="*/ 517618 w 7472601"/>
              <a:gd name="connsiteY960" fmla="*/ 385726 h 6858000"/>
              <a:gd name="connsiteX961" fmla="*/ 285074 w 7472601"/>
              <a:gd name="connsiteY961" fmla="*/ 182755 h 6858000"/>
              <a:gd name="connsiteX962" fmla="*/ 43151 w 7472601"/>
              <a:gd name="connsiteY962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48321 w 7472601"/>
              <a:gd name="connsiteY79" fmla="*/ 6190991 h 6858000"/>
              <a:gd name="connsiteX80" fmla="*/ 7467600 w 7472601"/>
              <a:gd name="connsiteY80" fmla="*/ 6221686 h 6858000"/>
              <a:gd name="connsiteX81" fmla="*/ 7467600 w 7472601"/>
              <a:gd name="connsiteY81" fmla="*/ 6334256 h 6858000"/>
              <a:gd name="connsiteX82" fmla="*/ 7454976 w 7472601"/>
              <a:gd name="connsiteY82" fmla="*/ 6318297 h 6858000"/>
              <a:gd name="connsiteX83" fmla="*/ 1456157 w 7472601"/>
              <a:gd name="connsiteY83" fmla="*/ 5371404 h 6858000"/>
              <a:gd name="connsiteX84" fmla="*/ 1244432 w 7472601"/>
              <a:gd name="connsiteY84" fmla="*/ 5385601 h 6858000"/>
              <a:gd name="connsiteX85" fmla="*/ 973990 w 7472601"/>
              <a:gd name="connsiteY85" fmla="*/ 5424940 h 6858000"/>
              <a:gd name="connsiteX86" fmla="*/ 1103809 w 7472601"/>
              <a:gd name="connsiteY86" fmla="*/ 5433720 h 6858000"/>
              <a:gd name="connsiteX87" fmla="*/ 1123454 w 7472601"/>
              <a:gd name="connsiteY87" fmla="*/ 5435727 h 6858000"/>
              <a:gd name="connsiteX88" fmla="*/ 1737017 w 7472601"/>
              <a:gd name="connsiteY88" fmla="*/ 5452183 h 6858000"/>
              <a:gd name="connsiteX89" fmla="*/ 1824397 w 7472601"/>
              <a:gd name="connsiteY89" fmla="*/ 5447757 h 6858000"/>
              <a:gd name="connsiteX90" fmla="*/ 2070059 w 7472601"/>
              <a:gd name="connsiteY90" fmla="*/ 5441660 h 6858000"/>
              <a:gd name="connsiteX91" fmla="*/ 1456157 w 7472601"/>
              <a:gd name="connsiteY91" fmla="*/ 5371404 h 6858000"/>
              <a:gd name="connsiteX92" fmla="*/ 4988186 w 7472601"/>
              <a:gd name="connsiteY92" fmla="*/ 5216467 h 6858000"/>
              <a:gd name="connsiteX93" fmla="*/ 4777334 w 7472601"/>
              <a:gd name="connsiteY93" fmla="*/ 5406072 h 6858000"/>
              <a:gd name="connsiteX94" fmla="*/ 4718341 w 7472601"/>
              <a:gd name="connsiteY94" fmla="*/ 5468043 h 6858000"/>
              <a:gd name="connsiteX95" fmla="*/ 4604655 w 7472601"/>
              <a:gd name="connsiteY95" fmla="*/ 5583434 h 6858000"/>
              <a:gd name="connsiteX96" fmla="*/ 4565074 w 7472601"/>
              <a:gd name="connsiteY96" fmla="*/ 5618550 h 6858000"/>
              <a:gd name="connsiteX97" fmla="*/ 4988186 w 7472601"/>
              <a:gd name="connsiteY97" fmla="*/ 5216467 h 6858000"/>
              <a:gd name="connsiteX98" fmla="*/ 4978032 w 7472601"/>
              <a:gd name="connsiteY98" fmla="*/ 5183809 h 6858000"/>
              <a:gd name="connsiteX99" fmla="*/ 4463413 w 7472601"/>
              <a:gd name="connsiteY99" fmla="*/ 5615162 h 6858000"/>
              <a:gd name="connsiteX100" fmla="*/ 4358134 w 7472601"/>
              <a:gd name="connsiteY100" fmla="*/ 5742791 h 6858000"/>
              <a:gd name="connsiteX101" fmla="*/ 4376219 w 7472601"/>
              <a:gd name="connsiteY101" fmla="*/ 5729027 h 6858000"/>
              <a:gd name="connsiteX102" fmla="*/ 4582340 w 7472601"/>
              <a:gd name="connsiteY102" fmla="*/ 5561037 h 6858000"/>
              <a:gd name="connsiteX103" fmla="*/ 4694684 w 7472601"/>
              <a:gd name="connsiteY103" fmla="*/ 5447098 h 6858000"/>
              <a:gd name="connsiteX104" fmla="*/ 4754123 w 7472601"/>
              <a:gd name="connsiteY104" fmla="*/ 5384643 h 6858000"/>
              <a:gd name="connsiteX105" fmla="*/ 4978032 w 7472601"/>
              <a:gd name="connsiteY105" fmla="*/ 5183809 h 6858000"/>
              <a:gd name="connsiteX106" fmla="*/ 1903353 w 7472601"/>
              <a:gd name="connsiteY106" fmla="*/ 5044827 h 6858000"/>
              <a:gd name="connsiteX107" fmla="*/ 1936931 w 7472601"/>
              <a:gd name="connsiteY107" fmla="*/ 5093954 h 6858000"/>
              <a:gd name="connsiteX108" fmla="*/ 2195868 w 7472601"/>
              <a:gd name="connsiteY108" fmla="*/ 5396574 h 6858000"/>
              <a:gd name="connsiteX109" fmla="*/ 2088852 w 7472601"/>
              <a:gd name="connsiteY109" fmla="*/ 5166123 h 6858000"/>
              <a:gd name="connsiteX110" fmla="*/ 1958241 w 7472601"/>
              <a:gd name="connsiteY110" fmla="*/ 5067955 h 6858000"/>
              <a:gd name="connsiteX111" fmla="*/ 1903353 w 7472601"/>
              <a:gd name="connsiteY111" fmla="*/ 5044827 h 6858000"/>
              <a:gd name="connsiteX112" fmla="*/ 1979378 w 7472601"/>
              <a:gd name="connsiteY112" fmla="*/ 4769504 h 6858000"/>
              <a:gd name="connsiteX113" fmla="*/ 2882120 w 7472601"/>
              <a:gd name="connsiteY113" fmla="*/ 5064547 h 6858000"/>
              <a:gd name="connsiteX114" fmla="*/ 2793103 w 7472601"/>
              <a:gd name="connsiteY114" fmla="*/ 5039699 h 6858000"/>
              <a:gd name="connsiteX115" fmla="*/ 2770041 w 7472601"/>
              <a:gd name="connsiteY115" fmla="*/ 5033634 h 6858000"/>
              <a:gd name="connsiteX116" fmla="*/ 1979378 w 7472601"/>
              <a:gd name="connsiteY116" fmla="*/ 4769504 h 6858000"/>
              <a:gd name="connsiteX117" fmla="*/ 1927410 w 7472601"/>
              <a:gd name="connsiteY117" fmla="*/ 4716164 h 6858000"/>
              <a:gd name="connsiteX118" fmla="*/ 1959587 w 7472601"/>
              <a:gd name="connsiteY118" fmla="*/ 4728849 h 6858000"/>
              <a:gd name="connsiteX119" fmla="*/ 2777707 w 7472601"/>
              <a:gd name="connsiteY119" fmla="*/ 5003991 h 6858000"/>
              <a:gd name="connsiteX120" fmla="*/ 2800768 w 7472601"/>
              <a:gd name="connsiteY120" fmla="*/ 5010056 h 6858000"/>
              <a:gd name="connsiteX121" fmla="*/ 2879408 w 7472601"/>
              <a:gd name="connsiteY121" fmla="*/ 5031590 h 6858000"/>
              <a:gd name="connsiteX122" fmla="*/ 2862295 w 7472601"/>
              <a:gd name="connsiteY122" fmla="*/ 5022958 h 6858000"/>
              <a:gd name="connsiteX123" fmla="*/ 2813343 w 7472601"/>
              <a:gd name="connsiteY123" fmla="*/ 4998369 h 6858000"/>
              <a:gd name="connsiteX124" fmla="*/ 2646245 w 7472601"/>
              <a:gd name="connsiteY124" fmla="*/ 4930999 h 6858000"/>
              <a:gd name="connsiteX125" fmla="*/ 1999243 w 7472601"/>
              <a:gd name="connsiteY125" fmla="*/ 4730524 h 6858000"/>
              <a:gd name="connsiteX126" fmla="*/ 1979527 w 7472601"/>
              <a:gd name="connsiteY126" fmla="*/ 4726651 h 6858000"/>
              <a:gd name="connsiteX127" fmla="*/ 1927410 w 7472601"/>
              <a:gd name="connsiteY127" fmla="*/ 4716164 h 6858000"/>
              <a:gd name="connsiteX128" fmla="*/ 1997014 w 7472601"/>
              <a:gd name="connsiteY128" fmla="*/ 4698007 h 6858000"/>
              <a:gd name="connsiteX129" fmla="*/ 2005458 w 7472601"/>
              <a:gd name="connsiteY129" fmla="*/ 4699540 h 6858000"/>
              <a:gd name="connsiteX130" fmla="*/ 2657186 w 7472601"/>
              <a:gd name="connsiteY130" fmla="*/ 4901687 h 6858000"/>
              <a:gd name="connsiteX131" fmla="*/ 2826662 w 7472601"/>
              <a:gd name="connsiteY131" fmla="*/ 4970362 h 6858000"/>
              <a:gd name="connsiteX132" fmla="*/ 2876100 w 7472601"/>
              <a:gd name="connsiteY132" fmla="*/ 4995397 h 6858000"/>
              <a:gd name="connsiteX133" fmla="*/ 3042600 w 7472601"/>
              <a:gd name="connsiteY133" fmla="*/ 5059532 h 6858000"/>
              <a:gd name="connsiteX134" fmla="*/ 1997014 w 7472601"/>
              <a:gd name="connsiteY134" fmla="*/ 4698007 h 6858000"/>
              <a:gd name="connsiteX135" fmla="*/ 2305292 w 7472601"/>
              <a:gd name="connsiteY135" fmla="*/ 4219492 h 6858000"/>
              <a:gd name="connsiteX136" fmla="*/ 3360922 w 7472601"/>
              <a:gd name="connsiteY136" fmla="*/ 4529373 h 6858000"/>
              <a:gd name="connsiteX137" fmla="*/ 3492420 w 7472601"/>
              <a:gd name="connsiteY137" fmla="*/ 4510145 h 6858000"/>
              <a:gd name="connsiteX138" fmla="*/ 3364086 w 7472601"/>
              <a:gd name="connsiteY138" fmla="*/ 4480340 h 6858000"/>
              <a:gd name="connsiteX139" fmla="*/ 3225818 w 7472601"/>
              <a:gd name="connsiteY139" fmla="*/ 4411822 h 6858000"/>
              <a:gd name="connsiteX140" fmla="*/ 3129696 w 7472601"/>
              <a:gd name="connsiteY140" fmla="*/ 4360704 h 6858000"/>
              <a:gd name="connsiteX141" fmla="*/ 2814545 w 7472601"/>
              <a:gd name="connsiteY141" fmla="*/ 4282955 h 6858000"/>
              <a:gd name="connsiteX142" fmla="*/ 2305292 w 7472601"/>
              <a:gd name="connsiteY142" fmla="*/ 4219492 h 6858000"/>
              <a:gd name="connsiteX143" fmla="*/ 2626982 w 7472601"/>
              <a:gd name="connsiteY143" fmla="*/ 4206450 h 6858000"/>
              <a:gd name="connsiteX144" fmla="*/ 2490617 w 7472601"/>
              <a:gd name="connsiteY144" fmla="*/ 4206951 h 6858000"/>
              <a:gd name="connsiteX145" fmla="*/ 2819869 w 7472601"/>
              <a:gd name="connsiteY145" fmla="*/ 4252936 h 6858000"/>
              <a:gd name="connsiteX146" fmla="*/ 3143018 w 7472601"/>
              <a:gd name="connsiteY146" fmla="*/ 4332698 h 6858000"/>
              <a:gd name="connsiteX147" fmla="*/ 3241520 w 7472601"/>
              <a:gd name="connsiteY147" fmla="*/ 4385112 h 6858000"/>
              <a:gd name="connsiteX148" fmla="*/ 3374575 w 7472601"/>
              <a:gd name="connsiteY148" fmla="*/ 4451517 h 6858000"/>
              <a:gd name="connsiteX149" fmla="*/ 3505221 w 7472601"/>
              <a:gd name="connsiteY149" fmla="*/ 4480757 h 6858000"/>
              <a:gd name="connsiteX150" fmla="*/ 2626982 w 7472601"/>
              <a:gd name="connsiteY150" fmla="*/ 4206450 h 6858000"/>
              <a:gd name="connsiteX151" fmla="*/ 1310106 w 7472601"/>
              <a:gd name="connsiteY151" fmla="*/ 3943217 h 6858000"/>
              <a:gd name="connsiteX152" fmla="*/ 854994 w 7472601"/>
              <a:gd name="connsiteY152" fmla="*/ 4399136 h 6858000"/>
              <a:gd name="connsiteX153" fmla="*/ 742462 w 7472601"/>
              <a:gd name="connsiteY153" fmla="*/ 4594648 h 6858000"/>
              <a:gd name="connsiteX154" fmla="*/ 820602 w 7472601"/>
              <a:gd name="connsiteY154" fmla="*/ 4485915 h 6858000"/>
              <a:gd name="connsiteX155" fmla="*/ 878295 w 7472601"/>
              <a:gd name="connsiteY155" fmla="*/ 4403594 h 6858000"/>
              <a:gd name="connsiteX156" fmla="*/ 1240607 w 7472601"/>
              <a:gd name="connsiteY156" fmla="*/ 4010401 h 6858000"/>
              <a:gd name="connsiteX157" fmla="*/ 1310106 w 7472601"/>
              <a:gd name="connsiteY157" fmla="*/ 3943217 h 6858000"/>
              <a:gd name="connsiteX158" fmla="*/ 1423113 w 7472601"/>
              <a:gd name="connsiteY158" fmla="*/ 3874565 h 6858000"/>
              <a:gd name="connsiteX159" fmla="*/ 1260565 w 7472601"/>
              <a:gd name="connsiteY159" fmla="*/ 4031982 h 6858000"/>
              <a:gd name="connsiteX160" fmla="*/ 901900 w 7472601"/>
              <a:gd name="connsiteY160" fmla="*/ 4421236 h 6858000"/>
              <a:gd name="connsiteX161" fmla="*/ 845044 w 7472601"/>
              <a:gd name="connsiteY161" fmla="*/ 4502436 h 6858000"/>
              <a:gd name="connsiteX162" fmla="*/ 685926 w 7472601"/>
              <a:gd name="connsiteY162" fmla="*/ 4703069 h 6858000"/>
              <a:gd name="connsiteX163" fmla="*/ 684248 w 7472601"/>
              <a:gd name="connsiteY163" fmla="*/ 4706721 h 6858000"/>
              <a:gd name="connsiteX164" fmla="*/ 1423113 w 7472601"/>
              <a:gd name="connsiteY164" fmla="*/ 3874565 h 6858000"/>
              <a:gd name="connsiteX165" fmla="*/ 3316479 w 7472601"/>
              <a:gd name="connsiteY165" fmla="*/ 3872136 h 6858000"/>
              <a:gd name="connsiteX166" fmla="*/ 3546806 w 7472601"/>
              <a:gd name="connsiteY166" fmla="*/ 4356139 h 6858000"/>
              <a:gd name="connsiteX167" fmla="*/ 3364433 w 7472601"/>
              <a:gd name="connsiteY167" fmla="*/ 3953121 h 6858000"/>
              <a:gd name="connsiteX168" fmla="*/ 3316479 w 7472601"/>
              <a:gd name="connsiteY168" fmla="*/ 3872136 h 6858000"/>
              <a:gd name="connsiteX169" fmla="*/ 3291335 w 7472601"/>
              <a:gd name="connsiteY169" fmla="*/ 3767420 h 6858000"/>
              <a:gd name="connsiteX170" fmla="*/ 3390805 w 7472601"/>
              <a:gd name="connsiteY170" fmla="*/ 3937163 h 6858000"/>
              <a:gd name="connsiteX171" fmla="*/ 3579062 w 7472601"/>
              <a:gd name="connsiteY171" fmla="*/ 4359040 h 6858000"/>
              <a:gd name="connsiteX172" fmla="*/ 3467355 w 7472601"/>
              <a:gd name="connsiteY172" fmla="*/ 3988130 h 6858000"/>
              <a:gd name="connsiteX173" fmla="*/ 3310753 w 7472601"/>
              <a:gd name="connsiteY173" fmla="*/ 3787140 h 6858000"/>
              <a:gd name="connsiteX174" fmla="*/ 3291335 w 7472601"/>
              <a:gd name="connsiteY174" fmla="*/ 3767420 h 6858000"/>
              <a:gd name="connsiteX175" fmla="*/ 1635889 w 7472601"/>
              <a:gd name="connsiteY175" fmla="*/ 3709494 h 6858000"/>
              <a:gd name="connsiteX176" fmla="*/ 1634800 w 7472601"/>
              <a:gd name="connsiteY176" fmla="*/ 3731111 h 6858000"/>
              <a:gd name="connsiteX177" fmla="*/ 1635889 w 7472601"/>
              <a:gd name="connsiteY177" fmla="*/ 3709494 h 6858000"/>
              <a:gd name="connsiteX178" fmla="*/ 1510397 w 7472601"/>
              <a:gd name="connsiteY178" fmla="*/ 3684705 h 6858000"/>
              <a:gd name="connsiteX179" fmla="*/ 1146550 w 7472601"/>
              <a:gd name="connsiteY179" fmla="*/ 3802012 h 6858000"/>
              <a:gd name="connsiteX180" fmla="*/ 698834 w 7472601"/>
              <a:gd name="connsiteY180" fmla="*/ 3952272 h 6858000"/>
              <a:gd name="connsiteX181" fmla="*/ 34256 w 7472601"/>
              <a:gd name="connsiteY181" fmla="*/ 4347603 h 6858000"/>
              <a:gd name="connsiteX182" fmla="*/ 527241 w 7472601"/>
              <a:gd name="connsiteY182" fmla="*/ 4065078 h 6858000"/>
              <a:gd name="connsiteX183" fmla="*/ 1510397 w 7472601"/>
              <a:gd name="connsiteY183" fmla="*/ 3684705 h 6858000"/>
              <a:gd name="connsiteX184" fmla="*/ 1313114 w 7472601"/>
              <a:gd name="connsiteY184" fmla="*/ 3655216 h 6858000"/>
              <a:gd name="connsiteX185" fmla="*/ 1109304 w 7472601"/>
              <a:gd name="connsiteY185" fmla="*/ 3669030 h 6858000"/>
              <a:gd name="connsiteX186" fmla="*/ 8129 w 7472601"/>
              <a:gd name="connsiteY186" fmla="*/ 4330519 h 6858000"/>
              <a:gd name="connsiteX187" fmla="*/ 687572 w 7472601"/>
              <a:gd name="connsiteY187" fmla="*/ 3925629 h 6858000"/>
              <a:gd name="connsiteX188" fmla="*/ 1138365 w 7472601"/>
              <a:gd name="connsiteY188" fmla="*/ 3774515 h 6858000"/>
              <a:gd name="connsiteX189" fmla="*/ 1505579 w 7472601"/>
              <a:gd name="connsiteY189" fmla="*/ 3655526 h 6858000"/>
              <a:gd name="connsiteX190" fmla="*/ 1313114 w 7472601"/>
              <a:gd name="connsiteY190" fmla="*/ 3655216 h 6858000"/>
              <a:gd name="connsiteX191" fmla="*/ 3655073 w 7472601"/>
              <a:gd name="connsiteY191" fmla="*/ 3650884 h 6858000"/>
              <a:gd name="connsiteX192" fmla="*/ 3989938 w 7472601"/>
              <a:gd name="connsiteY192" fmla="*/ 3991685 h 6858000"/>
              <a:gd name="connsiteX193" fmla="*/ 4393907 w 7472601"/>
              <a:gd name="connsiteY193" fmla="*/ 4261258 h 6858000"/>
              <a:gd name="connsiteX194" fmla="*/ 4648051 w 7472601"/>
              <a:gd name="connsiteY194" fmla="*/ 4374051 h 6858000"/>
              <a:gd name="connsiteX195" fmla="*/ 4383389 w 7472601"/>
              <a:gd name="connsiteY195" fmla="*/ 4184369 h 6858000"/>
              <a:gd name="connsiteX196" fmla="*/ 4165508 w 7472601"/>
              <a:gd name="connsiteY196" fmla="*/ 4035196 h 6858000"/>
              <a:gd name="connsiteX197" fmla="*/ 4068162 w 7472601"/>
              <a:gd name="connsiteY197" fmla="*/ 3953394 h 6858000"/>
              <a:gd name="connsiteX198" fmla="*/ 3981416 w 7472601"/>
              <a:gd name="connsiteY198" fmla="*/ 3880482 h 6858000"/>
              <a:gd name="connsiteX199" fmla="*/ 3800147 w 7472601"/>
              <a:gd name="connsiteY199" fmla="*/ 3749872 h 6858000"/>
              <a:gd name="connsiteX200" fmla="*/ 3655073 w 7472601"/>
              <a:gd name="connsiteY200" fmla="*/ 3650884 h 6858000"/>
              <a:gd name="connsiteX201" fmla="*/ 3670252 w 7472601"/>
              <a:gd name="connsiteY201" fmla="*/ 3622798 h 6858000"/>
              <a:gd name="connsiteX202" fmla="*/ 3817258 w 7472601"/>
              <a:gd name="connsiteY202" fmla="*/ 3723577 h 6858000"/>
              <a:gd name="connsiteX203" fmla="*/ 4000461 w 7472601"/>
              <a:gd name="connsiteY203" fmla="*/ 3855966 h 6858000"/>
              <a:gd name="connsiteX204" fmla="*/ 4088180 w 7472601"/>
              <a:gd name="connsiteY204" fmla="*/ 3929774 h 6858000"/>
              <a:gd name="connsiteX205" fmla="*/ 4184555 w 7472601"/>
              <a:gd name="connsiteY205" fmla="*/ 4010683 h 6858000"/>
              <a:gd name="connsiteX206" fmla="*/ 4399563 w 7472601"/>
              <a:gd name="connsiteY206" fmla="*/ 4158106 h 6858000"/>
              <a:gd name="connsiteX207" fmla="*/ 4684469 w 7472601"/>
              <a:gd name="connsiteY207" fmla="*/ 4364680 h 6858000"/>
              <a:gd name="connsiteX208" fmla="*/ 4690271 w 7472601"/>
              <a:gd name="connsiteY208" fmla="*/ 4370034 h 6858000"/>
              <a:gd name="connsiteX209" fmla="*/ 4136093 w 7472601"/>
              <a:gd name="connsiteY209" fmla="*/ 3858466 h 6858000"/>
              <a:gd name="connsiteX210" fmla="*/ 3670252 w 7472601"/>
              <a:gd name="connsiteY210" fmla="*/ 3622798 h 6858000"/>
              <a:gd name="connsiteX211" fmla="*/ 4440129 w 7472601"/>
              <a:gd name="connsiteY211" fmla="*/ 3448571 h 6858000"/>
              <a:gd name="connsiteX212" fmla="*/ 4856525 w 7472601"/>
              <a:gd name="connsiteY212" fmla="*/ 3915351 h 6858000"/>
              <a:gd name="connsiteX213" fmla="*/ 5059055 w 7472601"/>
              <a:gd name="connsiteY213" fmla="*/ 4108918 h 6858000"/>
              <a:gd name="connsiteX214" fmla="*/ 5290070 w 7472601"/>
              <a:gd name="connsiteY214" fmla="*/ 4263619 h 6858000"/>
              <a:gd name="connsiteX215" fmla="*/ 4834991 w 7472601"/>
              <a:gd name="connsiteY215" fmla="*/ 3830985 h 6858000"/>
              <a:gd name="connsiteX216" fmla="*/ 4440129 w 7472601"/>
              <a:gd name="connsiteY216" fmla="*/ 3448571 h 6858000"/>
              <a:gd name="connsiteX217" fmla="*/ 4441737 w 7472601"/>
              <a:gd name="connsiteY217" fmla="*/ 3399734 h 6858000"/>
              <a:gd name="connsiteX218" fmla="*/ 4431236 w 7472601"/>
              <a:gd name="connsiteY218" fmla="*/ 3400954 h 6858000"/>
              <a:gd name="connsiteX219" fmla="*/ 4557150 w 7472601"/>
              <a:gd name="connsiteY219" fmla="*/ 3510023 h 6858000"/>
              <a:gd name="connsiteX220" fmla="*/ 4856936 w 7472601"/>
              <a:gd name="connsiteY220" fmla="*/ 3809146 h 6858000"/>
              <a:gd name="connsiteX221" fmla="*/ 5111996 w 7472601"/>
              <a:gd name="connsiteY221" fmla="*/ 4065759 h 6858000"/>
              <a:gd name="connsiteX222" fmla="*/ 5388878 w 7472601"/>
              <a:gd name="connsiteY222" fmla="*/ 4300185 h 6858000"/>
              <a:gd name="connsiteX223" fmla="*/ 5425556 w 7472601"/>
              <a:gd name="connsiteY223" fmla="*/ 4308967 h 6858000"/>
              <a:gd name="connsiteX224" fmla="*/ 4943646 w 7472601"/>
              <a:gd name="connsiteY224" fmla="*/ 3822916 h 6858000"/>
              <a:gd name="connsiteX225" fmla="*/ 4594837 w 7472601"/>
              <a:gd name="connsiteY225" fmla="*/ 3532274 h 6858000"/>
              <a:gd name="connsiteX226" fmla="*/ 4441737 w 7472601"/>
              <a:gd name="connsiteY226" fmla="*/ 3399734 h 6858000"/>
              <a:gd name="connsiteX227" fmla="*/ 5425834 w 7472601"/>
              <a:gd name="connsiteY227" fmla="*/ 3162785 h 6858000"/>
              <a:gd name="connsiteX228" fmla="*/ 5401644 w 7472601"/>
              <a:gd name="connsiteY228" fmla="*/ 3617847 h 6858000"/>
              <a:gd name="connsiteX229" fmla="*/ 5467256 w 7472601"/>
              <a:gd name="connsiteY229" fmla="*/ 4175494 h 6858000"/>
              <a:gd name="connsiteX230" fmla="*/ 5448069 w 7472601"/>
              <a:gd name="connsiteY230" fmla="*/ 3567554 h 6858000"/>
              <a:gd name="connsiteX231" fmla="*/ 5425834 w 7472601"/>
              <a:gd name="connsiteY231" fmla="*/ 3162785 h 6858000"/>
              <a:gd name="connsiteX232" fmla="*/ 1318687 w 7472601"/>
              <a:gd name="connsiteY232" fmla="*/ 3113840 h 6858000"/>
              <a:gd name="connsiteX233" fmla="*/ 1066793 w 7472601"/>
              <a:gd name="connsiteY233" fmla="*/ 3212171 h 6858000"/>
              <a:gd name="connsiteX234" fmla="*/ 993319 w 7472601"/>
              <a:gd name="connsiteY234" fmla="*/ 3247648 h 6858000"/>
              <a:gd name="connsiteX235" fmla="*/ 853081 w 7472601"/>
              <a:gd name="connsiteY235" fmla="*/ 3312410 h 6858000"/>
              <a:gd name="connsiteX236" fmla="*/ 805957 w 7472601"/>
              <a:gd name="connsiteY236" fmla="*/ 3330443 h 6858000"/>
              <a:gd name="connsiteX237" fmla="*/ 1318687 w 7472601"/>
              <a:gd name="connsiteY237" fmla="*/ 3113840 h 6858000"/>
              <a:gd name="connsiteX238" fmla="*/ 5453702 w 7472601"/>
              <a:gd name="connsiteY238" fmla="*/ 3090882 h 6858000"/>
              <a:gd name="connsiteX239" fmla="*/ 5480135 w 7472601"/>
              <a:gd name="connsiteY239" fmla="*/ 3565802 h 6858000"/>
              <a:gd name="connsiteX240" fmla="*/ 5499023 w 7472601"/>
              <a:gd name="connsiteY240" fmla="*/ 4166310 h 6858000"/>
              <a:gd name="connsiteX241" fmla="*/ 5547022 w 7472601"/>
              <a:gd name="connsiteY241" fmla="*/ 3607838 h 6858000"/>
              <a:gd name="connsiteX242" fmla="*/ 5515964 w 7472601"/>
              <a:gd name="connsiteY242" fmla="*/ 3378541 h 6858000"/>
              <a:gd name="connsiteX243" fmla="*/ 5453702 w 7472601"/>
              <a:gd name="connsiteY243" fmla="*/ 3090882 h 6858000"/>
              <a:gd name="connsiteX244" fmla="*/ 1238695 w 7472601"/>
              <a:gd name="connsiteY244" fmla="*/ 3076820 h 6858000"/>
              <a:gd name="connsiteX245" fmla="*/ 716371 w 7472601"/>
              <a:gd name="connsiteY245" fmla="*/ 3293249 h 6858000"/>
              <a:gd name="connsiteX246" fmla="*/ 579522 w 7472601"/>
              <a:gd name="connsiteY246" fmla="*/ 3371759 h 6858000"/>
              <a:gd name="connsiteX247" fmla="*/ 600288 w 7472601"/>
              <a:gd name="connsiteY247" fmla="*/ 3365555 h 6858000"/>
              <a:gd name="connsiteX248" fmla="*/ 840692 w 7472601"/>
              <a:gd name="connsiteY248" fmla="*/ 3284921 h 6858000"/>
              <a:gd name="connsiteX249" fmla="*/ 979248 w 7472601"/>
              <a:gd name="connsiteY249" fmla="*/ 3221003 h 6858000"/>
              <a:gd name="connsiteX250" fmla="*/ 1053282 w 7472601"/>
              <a:gd name="connsiteY250" fmla="*/ 3185247 h 6858000"/>
              <a:gd name="connsiteX251" fmla="*/ 1320603 w 7472601"/>
              <a:gd name="connsiteY251" fmla="*/ 3081281 h 6858000"/>
              <a:gd name="connsiteX252" fmla="*/ 1238695 w 7472601"/>
              <a:gd name="connsiteY252" fmla="*/ 3076820 h 6858000"/>
              <a:gd name="connsiteX253" fmla="*/ 5425627 w 7472601"/>
              <a:gd name="connsiteY253" fmla="*/ 2954192 h 6858000"/>
              <a:gd name="connsiteX254" fmla="*/ 5470770 w 7472601"/>
              <a:gd name="connsiteY254" fmla="*/ 3005435 h 6858000"/>
              <a:gd name="connsiteX255" fmla="*/ 5519779 w 7472601"/>
              <a:gd name="connsiteY255" fmla="*/ 4359223 h 6858000"/>
              <a:gd name="connsiteX256" fmla="*/ 5520293 w 7472601"/>
              <a:gd name="connsiteY256" fmla="*/ 4360602 h 6858000"/>
              <a:gd name="connsiteX257" fmla="*/ 5767221 w 7472601"/>
              <a:gd name="connsiteY257" fmla="*/ 4665564 h 6858000"/>
              <a:gd name="connsiteX258" fmla="*/ 6937169 w 7472601"/>
              <a:gd name="connsiteY258" fmla="*/ 4815941 h 6858000"/>
              <a:gd name="connsiteX259" fmla="*/ 6953922 w 7472601"/>
              <a:gd name="connsiteY259" fmla="*/ 4890068 h 6858000"/>
              <a:gd name="connsiteX260" fmla="*/ 6071359 w 7472601"/>
              <a:gd name="connsiteY260" fmla="*/ 4770770 h 6858000"/>
              <a:gd name="connsiteX261" fmla="*/ 6038839 w 7472601"/>
              <a:gd name="connsiteY261" fmla="*/ 4764474 h 6858000"/>
              <a:gd name="connsiteX262" fmla="*/ 6038706 w 7472601"/>
              <a:gd name="connsiteY262" fmla="*/ 4763847 h 6858000"/>
              <a:gd name="connsiteX263" fmla="*/ 6037784 w 7472601"/>
              <a:gd name="connsiteY263" fmla="*/ 4764270 h 6858000"/>
              <a:gd name="connsiteX264" fmla="*/ 6038839 w 7472601"/>
              <a:gd name="connsiteY264" fmla="*/ 4764474 h 6858000"/>
              <a:gd name="connsiteX265" fmla="*/ 6040338 w 7472601"/>
              <a:gd name="connsiteY265" fmla="*/ 4771418 h 6858000"/>
              <a:gd name="connsiteX266" fmla="*/ 6024488 w 7472601"/>
              <a:gd name="connsiteY266" fmla="*/ 4809903 h 6858000"/>
              <a:gd name="connsiteX267" fmla="*/ 5599771 w 7472601"/>
              <a:gd name="connsiteY267" fmla="*/ 5509652 h 6858000"/>
              <a:gd name="connsiteX268" fmla="*/ 5548843 w 7472601"/>
              <a:gd name="connsiteY268" fmla="*/ 5563845 h 6858000"/>
              <a:gd name="connsiteX269" fmla="*/ 5940952 w 7472601"/>
              <a:gd name="connsiteY269" fmla="*/ 6250028 h 6858000"/>
              <a:gd name="connsiteX270" fmla="*/ 6043441 w 7472601"/>
              <a:gd name="connsiteY270" fmla="*/ 6665847 h 6858000"/>
              <a:gd name="connsiteX271" fmla="*/ 6093432 w 7472601"/>
              <a:gd name="connsiteY271" fmla="*/ 6858000 h 6858000"/>
              <a:gd name="connsiteX272" fmla="*/ 6034344 w 7472601"/>
              <a:gd name="connsiteY272" fmla="*/ 6858000 h 6858000"/>
              <a:gd name="connsiteX273" fmla="*/ 6026679 w 7472601"/>
              <a:gd name="connsiteY273" fmla="*/ 6836959 h 6858000"/>
              <a:gd name="connsiteX274" fmla="*/ 5800441 w 7472601"/>
              <a:gd name="connsiteY274" fmla="*/ 6335286 h 6858000"/>
              <a:gd name="connsiteX275" fmla="*/ 5526562 w 7472601"/>
              <a:gd name="connsiteY275" fmla="*/ 5705388 h 6858000"/>
              <a:gd name="connsiteX276" fmla="*/ 5519640 w 7472601"/>
              <a:gd name="connsiteY276" fmla="*/ 5683774 h 6858000"/>
              <a:gd name="connsiteX277" fmla="*/ 5844559 w 7472601"/>
              <a:gd name="connsiteY277" fmla="*/ 6553349 h 6858000"/>
              <a:gd name="connsiteX278" fmla="*/ 5975994 w 7472601"/>
              <a:gd name="connsiteY278" fmla="*/ 6858000 h 6858000"/>
              <a:gd name="connsiteX279" fmla="*/ 5898547 w 7472601"/>
              <a:gd name="connsiteY279" fmla="*/ 6858000 h 6858000"/>
              <a:gd name="connsiteX280" fmla="*/ 5682041 w 7472601"/>
              <a:gd name="connsiteY280" fmla="*/ 6355860 h 6858000"/>
              <a:gd name="connsiteX281" fmla="*/ 5461758 w 7472601"/>
              <a:gd name="connsiteY281" fmla="*/ 5820220 h 6858000"/>
              <a:gd name="connsiteX282" fmla="*/ 5237282 w 7472601"/>
              <a:gd name="connsiteY282" fmla="*/ 6579086 h 6858000"/>
              <a:gd name="connsiteX283" fmla="*/ 5115009 w 7472601"/>
              <a:gd name="connsiteY283" fmla="*/ 6858000 h 6858000"/>
              <a:gd name="connsiteX284" fmla="*/ 5028074 w 7472601"/>
              <a:gd name="connsiteY284" fmla="*/ 6858000 h 6858000"/>
              <a:gd name="connsiteX285" fmla="*/ 5079508 w 7472601"/>
              <a:gd name="connsiteY285" fmla="*/ 6749074 h 6858000"/>
              <a:gd name="connsiteX286" fmla="*/ 5371846 w 7472601"/>
              <a:gd name="connsiteY286" fmla="*/ 5924413 h 6858000"/>
              <a:gd name="connsiteX287" fmla="*/ 5270512 w 7472601"/>
              <a:gd name="connsiteY287" fmla="*/ 6138975 h 6858000"/>
              <a:gd name="connsiteX288" fmla="*/ 5062409 w 7472601"/>
              <a:gd name="connsiteY288" fmla="*/ 6653544 h 6858000"/>
              <a:gd name="connsiteX289" fmla="*/ 5036628 w 7472601"/>
              <a:gd name="connsiteY289" fmla="*/ 6754247 h 6858000"/>
              <a:gd name="connsiteX290" fmla="*/ 5009112 w 7472601"/>
              <a:gd name="connsiteY290" fmla="*/ 6858000 h 6858000"/>
              <a:gd name="connsiteX291" fmla="*/ 4976679 w 7472601"/>
              <a:gd name="connsiteY291" fmla="*/ 6858000 h 6858000"/>
              <a:gd name="connsiteX292" fmla="*/ 5006537 w 7472601"/>
              <a:gd name="connsiteY292" fmla="*/ 6747068 h 6858000"/>
              <a:gd name="connsiteX293" fmla="*/ 5032723 w 7472601"/>
              <a:gd name="connsiteY293" fmla="*/ 6644957 h 6858000"/>
              <a:gd name="connsiteX294" fmla="*/ 5242949 w 7472601"/>
              <a:gd name="connsiteY294" fmla="*/ 6125175 h 6858000"/>
              <a:gd name="connsiteX295" fmla="*/ 5286321 w 7472601"/>
              <a:gd name="connsiteY295" fmla="*/ 6033555 h 6858000"/>
              <a:gd name="connsiteX296" fmla="*/ 5008210 w 7472601"/>
              <a:gd name="connsiteY296" fmla="*/ 6649194 h 6858000"/>
              <a:gd name="connsiteX297" fmla="*/ 4986321 w 7472601"/>
              <a:gd name="connsiteY297" fmla="*/ 6765687 h 6858000"/>
              <a:gd name="connsiteX298" fmla="*/ 4973474 w 7472601"/>
              <a:gd name="connsiteY298" fmla="*/ 6858000 h 6858000"/>
              <a:gd name="connsiteX299" fmla="*/ 4907178 w 7472601"/>
              <a:gd name="connsiteY299" fmla="*/ 6858000 h 6858000"/>
              <a:gd name="connsiteX300" fmla="*/ 4910810 w 7472601"/>
              <a:gd name="connsiteY300" fmla="*/ 6829660 h 6858000"/>
              <a:gd name="connsiteX301" fmla="*/ 4987461 w 7472601"/>
              <a:gd name="connsiteY301" fmla="*/ 6432994 h 6858000"/>
              <a:gd name="connsiteX302" fmla="*/ 5179262 w 7472601"/>
              <a:gd name="connsiteY302" fmla="*/ 6035044 h 6858000"/>
              <a:gd name="connsiteX303" fmla="*/ 4689678 w 7472601"/>
              <a:gd name="connsiteY303" fmla="*/ 6440241 h 6858000"/>
              <a:gd name="connsiteX304" fmla="*/ 4477543 w 7472601"/>
              <a:gd name="connsiteY304" fmla="*/ 6674836 h 6858000"/>
              <a:gd name="connsiteX305" fmla="*/ 4329957 w 7472601"/>
              <a:gd name="connsiteY305" fmla="*/ 6858000 h 6858000"/>
              <a:gd name="connsiteX306" fmla="*/ 4218595 w 7472601"/>
              <a:gd name="connsiteY306" fmla="*/ 6858000 h 6858000"/>
              <a:gd name="connsiteX307" fmla="*/ 4368888 w 7472601"/>
              <a:gd name="connsiteY307" fmla="*/ 6668412 h 6858000"/>
              <a:gd name="connsiteX308" fmla="*/ 4563091 w 7472601"/>
              <a:gd name="connsiteY308" fmla="*/ 6442508 h 6858000"/>
              <a:gd name="connsiteX309" fmla="*/ 5387324 w 7472601"/>
              <a:gd name="connsiteY309" fmla="*/ 5705830 h 6858000"/>
              <a:gd name="connsiteX310" fmla="*/ 5073620 w 7472601"/>
              <a:gd name="connsiteY310" fmla="*/ 5955437 h 6858000"/>
              <a:gd name="connsiteX311" fmla="*/ 4689789 w 7472601"/>
              <a:gd name="connsiteY311" fmla="*/ 6268382 h 6858000"/>
              <a:gd name="connsiteX312" fmla="*/ 4418722 w 7472601"/>
              <a:gd name="connsiteY312" fmla="*/ 6570886 h 6858000"/>
              <a:gd name="connsiteX313" fmla="*/ 4214944 w 7472601"/>
              <a:gd name="connsiteY313" fmla="*/ 6858000 h 6858000"/>
              <a:gd name="connsiteX314" fmla="*/ 4177898 w 7472601"/>
              <a:gd name="connsiteY314" fmla="*/ 6858000 h 6858000"/>
              <a:gd name="connsiteX315" fmla="*/ 4391597 w 7472601"/>
              <a:gd name="connsiteY315" fmla="*/ 6556370 h 6858000"/>
              <a:gd name="connsiteX316" fmla="*/ 4668889 w 7472601"/>
              <a:gd name="connsiteY316" fmla="*/ 6246399 h 6858000"/>
              <a:gd name="connsiteX317" fmla="*/ 5055427 w 7472601"/>
              <a:gd name="connsiteY317" fmla="*/ 5931476 h 6858000"/>
              <a:gd name="connsiteX318" fmla="*/ 5371814 w 7472601"/>
              <a:gd name="connsiteY318" fmla="*/ 5678975 h 6858000"/>
              <a:gd name="connsiteX319" fmla="*/ 4987918 w 7472601"/>
              <a:gd name="connsiteY319" fmla="*/ 5838701 h 6858000"/>
              <a:gd name="connsiteX320" fmla="*/ 4317146 w 7472601"/>
              <a:gd name="connsiteY320" fmla="*/ 6587716 h 6858000"/>
              <a:gd name="connsiteX321" fmla="*/ 4171627 w 7472601"/>
              <a:gd name="connsiteY321" fmla="*/ 6858000 h 6858000"/>
              <a:gd name="connsiteX322" fmla="*/ 4081585 w 7472601"/>
              <a:gd name="connsiteY322" fmla="*/ 6858000 h 6858000"/>
              <a:gd name="connsiteX323" fmla="*/ 4238603 w 7472601"/>
              <a:gd name="connsiteY323" fmla="*/ 6559341 h 6858000"/>
              <a:gd name="connsiteX324" fmla="*/ 4778333 w 7472601"/>
              <a:gd name="connsiteY324" fmla="*/ 5873626 h 6858000"/>
              <a:gd name="connsiteX325" fmla="*/ 5414185 w 7472601"/>
              <a:gd name="connsiteY325" fmla="*/ 5573882 h 6858000"/>
              <a:gd name="connsiteX326" fmla="*/ 5959648 w 7472601"/>
              <a:gd name="connsiteY326" fmla="*/ 4760797 h 6858000"/>
              <a:gd name="connsiteX327" fmla="*/ 5355019 w 7472601"/>
              <a:gd name="connsiteY327" fmla="*/ 4734672 h 6858000"/>
              <a:gd name="connsiteX328" fmla="*/ 5083565 w 7472601"/>
              <a:gd name="connsiteY328" fmla="*/ 5179121 h 6858000"/>
              <a:gd name="connsiteX329" fmla="*/ 4713577 w 7472601"/>
              <a:gd name="connsiteY329" fmla="*/ 5616803 h 6858000"/>
              <a:gd name="connsiteX330" fmla="*/ 3989559 w 7472601"/>
              <a:gd name="connsiteY330" fmla="*/ 6145945 h 6858000"/>
              <a:gd name="connsiteX331" fmla="*/ 3939824 w 7472601"/>
              <a:gd name="connsiteY331" fmla="*/ 6066900 h 6858000"/>
              <a:gd name="connsiteX332" fmla="*/ 4584537 w 7472601"/>
              <a:gd name="connsiteY332" fmla="*/ 5324826 h 6858000"/>
              <a:gd name="connsiteX333" fmla="*/ 5037105 w 7472601"/>
              <a:gd name="connsiteY333" fmla="*/ 5088765 h 6858000"/>
              <a:gd name="connsiteX334" fmla="*/ 5039930 w 7472601"/>
              <a:gd name="connsiteY334" fmla="*/ 5089585 h 6858000"/>
              <a:gd name="connsiteX335" fmla="*/ 5263764 w 7472601"/>
              <a:gd name="connsiteY335" fmla="*/ 4735525 h 6858000"/>
              <a:gd name="connsiteX336" fmla="*/ 4086300 w 7472601"/>
              <a:gd name="connsiteY336" fmla="*/ 4884599 h 6858000"/>
              <a:gd name="connsiteX337" fmla="*/ 4085485 w 7472601"/>
              <a:gd name="connsiteY337" fmla="*/ 4899070 h 6858000"/>
              <a:gd name="connsiteX338" fmla="*/ 3871915 w 7472601"/>
              <a:gd name="connsiteY338" fmla="*/ 5253645 h 6858000"/>
              <a:gd name="connsiteX339" fmla="*/ 3799374 w 7472601"/>
              <a:gd name="connsiteY339" fmla="*/ 5466127 h 6858000"/>
              <a:gd name="connsiteX340" fmla="*/ 3498850 w 7472601"/>
              <a:gd name="connsiteY340" fmla="*/ 6661888 h 6858000"/>
              <a:gd name="connsiteX341" fmla="*/ 3399216 w 7472601"/>
              <a:gd name="connsiteY341" fmla="*/ 6858000 h 6858000"/>
              <a:gd name="connsiteX342" fmla="*/ 3303688 w 7472601"/>
              <a:gd name="connsiteY342" fmla="*/ 6858000 h 6858000"/>
              <a:gd name="connsiteX343" fmla="*/ 3391774 w 7472601"/>
              <a:gd name="connsiteY343" fmla="*/ 6697181 h 6858000"/>
              <a:gd name="connsiteX344" fmla="*/ 3735540 w 7472601"/>
              <a:gd name="connsiteY344" fmla="*/ 5546923 h 6858000"/>
              <a:gd name="connsiteX345" fmla="*/ 3729438 w 7472601"/>
              <a:gd name="connsiteY345" fmla="*/ 5569058 h 6858000"/>
              <a:gd name="connsiteX346" fmla="*/ 3707782 w 7472601"/>
              <a:gd name="connsiteY346" fmla="*/ 5644908 h 6858000"/>
              <a:gd name="connsiteX347" fmla="*/ 3583827 w 7472601"/>
              <a:gd name="connsiteY347" fmla="*/ 6039215 h 6858000"/>
              <a:gd name="connsiteX348" fmla="*/ 3547861 w 7472601"/>
              <a:gd name="connsiteY348" fmla="*/ 6129609 h 6858000"/>
              <a:gd name="connsiteX349" fmla="*/ 3490905 w 7472601"/>
              <a:gd name="connsiteY349" fmla="*/ 6277660 h 6858000"/>
              <a:gd name="connsiteX350" fmla="*/ 3455859 w 7472601"/>
              <a:gd name="connsiteY350" fmla="*/ 6391301 h 6858000"/>
              <a:gd name="connsiteX351" fmla="*/ 3429112 w 7472601"/>
              <a:gd name="connsiteY351" fmla="*/ 6479469 h 6858000"/>
              <a:gd name="connsiteX352" fmla="*/ 3304862 w 7472601"/>
              <a:gd name="connsiteY352" fmla="*/ 6796476 h 6858000"/>
              <a:gd name="connsiteX353" fmla="*/ 3276071 w 7472601"/>
              <a:gd name="connsiteY353" fmla="*/ 6858000 h 6858000"/>
              <a:gd name="connsiteX354" fmla="*/ 3240805 w 7472601"/>
              <a:gd name="connsiteY354" fmla="*/ 6858000 h 6858000"/>
              <a:gd name="connsiteX355" fmla="*/ 3275917 w 7472601"/>
              <a:gd name="connsiteY355" fmla="*/ 6783192 h 6858000"/>
              <a:gd name="connsiteX356" fmla="*/ 3399358 w 7472601"/>
              <a:gd name="connsiteY356" fmla="*/ 6469011 h 6858000"/>
              <a:gd name="connsiteX357" fmla="*/ 3425650 w 7472601"/>
              <a:gd name="connsiteY357" fmla="*/ 6381333 h 6858000"/>
              <a:gd name="connsiteX358" fmla="*/ 3460661 w 7472601"/>
              <a:gd name="connsiteY358" fmla="*/ 6266763 h 6858000"/>
              <a:gd name="connsiteX359" fmla="*/ 3518021 w 7472601"/>
              <a:gd name="connsiteY359" fmla="*/ 6117298 h 6858000"/>
              <a:gd name="connsiteX360" fmla="*/ 3554035 w 7472601"/>
              <a:gd name="connsiteY360" fmla="*/ 6027832 h 6858000"/>
              <a:gd name="connsiteX361" fmla="*/ 3677174 w 7472601"/>
              <a:gd name="connsiteY361" fmla="*/ 5636351 h 6858000"/>
              <a:gd name="connsiteX362" fmla="*/ 3698819 w 7472601"/>
              <a:gd name="connsiteY362" fmla="*/ 5560503 h 6858000"/>
              <a:gd name="connsiteX363" fmla="*/ 3702094 w 7472601"/>
              <a:gd name="connsiteY363" fmla="*/ 5549194 h 6858000"/>
              <a:gd name="connsiteX364" fmla="*/ 3398355 w 7472601"/>
              <a:gd name="connsiteY364" fmla="*/ 6094603 h 6858000"/>
              <a:gd name="connsiteX365" fmla="*/ 3193941 w 7472601"/>
              <a:gd name="connsiteY365" fmla="*/ 6798775 h 6858000"/>
              <a:gd name="connsiteX366" fmla="*/ 3184140 w 7472601"/>
              <a:gd name="connsiteY366" fmla="*/ 6858000 h 6858000"/>
              <a:gd name="connsiteX367" fmla="*/ 3099978 w 7472601"/>
              <a:gd name="connsiteY367" fmla="*/ 6858000 h 6858000"/>
              <a:gd name="connsiteX368" fmla="*/ 3101556 w 7472601"/>
              <a:gd name="connsiteY368" fmla="*/ 6843337 h 6858000"/>
              <a:gd name="connsiteX369" fmla="*/ 3370162 w 7472601"/>
              <a:gd name="connsiteY369" fmla="*/ 5785550 h 6858000"/>
              <a:gd name="connsiteX370" fmla="*/ 3746477 w 7472601"/>
              <a:gd name="connsiteY370" fmla="*/ 5377889 h 6858000"/>
              <a:gd name="connsiteX371" fmla="*/ 3863399 w 7472601"/>
              <a:gd name="connsiteY371" fmla="*/ 5087257 h 6858000"/>
              <a:gd name="connsiteX372" fmla="*/ 3968712 w 7472601"/>
              <a:gd name="connsiteY372" fmla="*/ 4913989 h 6858000"/>
              <a:gd name="connsiteX373" fmla="*/ 2792390 w 7472601"/>
              <a:gd name="connsiteY373" fmla="*/ 5382974 h 6858000"/>
              <a:gd name="connsiteX374" fmla="*/ 2714982 w 7472601"/>
              <a:gd name="connsiteY374" fmla="*/ 5427051 h 6858000"/>
              <a:gd name="connsiteX375" fmla="*/ 2813361 w 7472601"/>
              <a:gd name="connsiteY375" fmla="*/ 6023912 h 6858000"/>
              <a:gd name="connsiteX376" fmla="*/ 2688430 w 7472601"/>
              <a:gd name="connsiteY376" fmla="*/ 6801564 h 6858000"/>
              <a:gd name="connsiteX377" fmla="*/ 2629626 w 7472601"/>
              <a:gd name="connsiteY377" fmla="*/ 6763394 h 6858000"/>
              <a:gd name="connsiteX378" fmla="*/ 2565328 w 7472601"/>
              <a:gd name="connsiteY378" fmla="*/ 5516399 h 6858000"/>
              <a:gd name="connsiteX379" fmla="*/ 1922999 w 7472601"/>
              <a:gd name="connsiteY379" fmla="*/ 5980343 h 6858000"/>
              <a:gd name="connsiteX380" fmla="*/ 1950261 w 7472601"/>
              <a:gd name="connsiteY380" fmla="*/ 6405858 h 6858000"/>
              <a:gd name="connsiteX381" fmla="*/ 2365554 w 7472601"/>
              <a:gd name="connsiteY381" fmla="*/ 6759107 h 6858000"/>
              <a:gd name="connsiteX382" fmla="*/ 2424142 w 7472601"/>
              <a:gd name="connsiteY382" fmla="*/ 6858000 h 6858000"/>
              <a:gd name="connsiteX383" fmla="*/ 2395994 w 7472601"/>
              <a:gd name="connsiteY383" fmla="*/ 6858000 h 6858000"/>
              <a:gd name="connsiteX384" fmla="*/ 2392863 w 7472601"/>
              <a:gd name="connsiteY384" fmla="*/ 6852964 h 6858000"/>
              <a:gd name="connsiteX385" fmla="*/ 2017589 w 7472601"/>
              <a:gd name="connsiteY385" fmla="*/ 6493982 h 6858000"/>
              <a:gd name="connsiteX386" fmla="*/ 2147336 w 7472601"/>
              <a:gd name="connsiteY386" fmla="*/ 6594052 h 6858000"/>
              <a:gd name="connsiteX387" fmla="*/ 2207047 w 7472601"/>
              <a:gd name="connsiteY387" fmla="*/ 6654540 h 6858000"/>
              <a:gd name="connsiteX388" fmla="*/ 2299106 w 7472601"/>
              <a:gd name="connsiteY388" fmla="*/ 6778931 h 6858000"/>
              <a:gd name="connsiteX389" fmla="*/ 2314430 w 7472601"/>
              <a:gd name="connsiteY389" fmla="*/ 6801144 h 6858000"/>
              <a:gd name="connsiteX390" fmla="*/ 2352406 w 7472601"/>
              <a:gd name="connsiteY390" fmla="*/ 6858000 h 6858000"/>
              <a:gd name="connsiteX391" fmla="*/ 2314492 w 7472601"/>
              <a:gd name="connsiteY391" fmla="*/ 6858000 h 6858000"/>
              <a:gd name="connsiteX392" fmla="*/ 2288095 w 7472601"/>
              <a:gd name="connsiteY392" fmla="*/ 6818030 h 6858000"/>
              <a:gd name="connsiteX393" fmla="*/ 2272768 w 7472601"/>
              <a:gd name="connsiteY393" fmla="*/ 6795822 h 6858000"/>
              <a:gd name="connsiteX394" fmla="*/ 2182715 w 7472601"/>
              <a:gd name="connsiteY394" fmla="*/ 6675071 h 6858000"/>
              <a:gd name="connsiteX395" fmla="*/ 2032061 w 7472601"/>
              <a:gd name="connsiteY395" fmla="*/ 6541380 h 6858000"/>
              <a:gd name="connsiteX396" fmla="*/ 2257220 w 7472601"/>
              <a:gd name="connsiteY396" fmla="*/ 6826257 h 6858000"/>
              <a:gd name="connsiteX397" fmla="*/ 2281324 w 7472601"/>
              <a:gd name="connsiteY397" fmla="*/ 6858000 h 6858000"/>
              <a:gd name="connsiteX398" fmla="*/ 2242860 w 7472601"/>
              <a:gd name="connsiteY398" fmla="*/ 6858000 h 6858000"/>
              <a:gd name="connsiteX399" fmla="*/ 2232818 w 7472601"/>
              <a:gd name="connsiteY399" fmla="*/ 6844926 h 6858000"/>
              <a:gd name="connsiteX400" fmla="*/ 1990172 w 7472601"/>
              <a:gd name="connsiteY400" fmla="*/ 6542121 h 6858000"/>
              <a:gd name="connsiteX401" fmla="*/ 2124090 w 7472601"/>
              <a:gd name="connsiteY401" fmla="*/ 6761017 h 6858000"/>
              <a:gd name="connsiteX402" fmla="*/ 2200380 w 7472601"/>
              <a:gd name="connsiteY402" fmla="*/ 6858000 h 6858000"/>
              <a:gd name="connsiteX403" fmla="*/ 2147507 w 7472601"/>
              <a:gd name="connsiteY403" fmla="*/ 6858000 h 6858000"/>
              <a:gd name="connsiteX404" fmla="*/ 2070668 w 7472601"/>
              <a:gd name="connsiteY404" fmla="*/ 6761520 h 6858000"/>
              <a:gd name="connsiteX405" fmla="*/ 1975142 w 7472601"/>
              <a:gd name="connsiteY405" fmla="*/ 6585570 h 6858000"/>
              <a:gd name="connsiteX406" fmla="*/ 2050035 w 7472601"/>
              <a:gd name="connsiteY406" fmla="*/ 6813345 h 6858000"/>
              <a:gd name="connsiteX407" fmla="*/ 2063025 w 7472601"/>
              <a:gd name="connsiteY407" fmla="*/ 6858000 h 6858000"/>
              <a:gd name="connsiteX408" fmla="*/ 2021675 w 7472601"/>
              <a:gd name="connsiteY408" fmla="*/ 6858000 h 6858000"/>
              <a:gd name="connsiteX409" fmla="*/ 2019308 w 7472601"/>
              <a:gd name="connsiteY409" fmla="*/ 6847118 h 6858000"/>
              <a:gd name="connsiteX410" fmla="*/ 1938835 w 7472601"/>
              <a:gd name="connsiteY410" fmla="*/ 6551160 h 6858000"/>
              <a:gd name="connsiteX411" fmla="*/ 1953230 w 7472601"/>
              <a:gd name="connsiteY411" fmla="*/ 6759699 h 6858000"/>
              <a:gd name="connsiteX412" fmla="*/ 1956763 w 7472601"/>
              <a:gd name="connsiteY412" fmla="*/ 6778191 h 6858000"/>
              <a:gd name="connsiteX413" fmla="*/ 1967925 w 7472601"/>
              <a:gd name="connsiteY413" fmla="*/ 6858000 h 6858000"/>
              <a:gd name="connsiteX414" fmla="*/ 1936622 w 7472601"/>
              <a:gd name="connsiteY414" fmla="*/ 6858000 h 6858000"/>
              <a:gd name="connsiteX415" fmla="*/ 1926261 w 7472601"/>
              <a:gd name="connsiteY415" fmla="*/ 6784064 h 6858000"/>
              <a:gd name="connsiteX416" fmla="*/ 1922724 w 7472601"/>
              <a:gd name="connsiteY416" fmla="*/ 6765577 h 6858000"/>
              <a:gd name="connsiteX417" fmla="*/ 1904650 w 7472601"/>
              <a:gd name="connsiteY417" fmla="*/ 6639616 h 6858000"/>
              <a:gd name="connsiteX418" fmla="*/ 1885273 w 7472601"/>
              <a:gd name="connsiteY418" fmla="*/ 6858000 h 6858000"/>
              <a:gd name="connsiteX419" fmla="*/ 1854363 w 7472601"/>
              <a:gd name="connsiteY419" fmla="*/ 6858000 h 6858000"/>
              <a:gd name="connsiteX420" fmla="*/ 1880391 w 7472601"/>
              <a:gd name="connsiteY420" fmla="*/ 6603796 h 6858000"/>
              <a:gd name="connsiteX421" fmla="*/ 1818273 w 7472601"/>
              <a:gd name="connsiteY421" fmla="*/ 6715729 h 6858000"/>
              <a:gd name="connsiteX422" fmla="*/ 1794691 w 7472601"/>
              <a:gd name="connsiteY422" fmla="*/ 6843239 h 6858000"/>
              <a:gd name="connsiteX423" fmla="*/ 1794914 w 7472601"/>
              <a:gd name="connsiteY423" fmla="*/ 6858000 h 6858000"/>
              <a:gd name="connsiteX424" fmla="*/ 1746128 w 7472601"/>
              <a:gd name="connsiteY424" fmla="*/ 6858000 h 6858000"/>
              <a:gd name="connsiteX425" fmla="*/ 1753934 w 7472601"/>
              <a:gd name="connsiteY425" fmla="*/ 6724796 h 6858000"/>
              <a:gd name="connsiteX426" fmla="*/ 1792053 w 7472601"/>
              <a:gd name="connsiteY426" fmla="*/ 6572396 h 6858000"/>
              <a:gd name="connsiteX427" fmla="*/ 1862248 w 7472601"/>
              <a:gd name="connsiteY427" fmla="*/ 6266397 h 6858000"/>
              <a:gd name="connsiteX428" fmla="*/ 1862250 w 7472601"/>
              <a:gd name="connsiteY428" fmla="*/ 6033531 h 6858000"/>
              <a:gd name="connsiteX429" fmla="*/ 1211999 w 7472601"/>
              <a:gd name="connsiteY429" fmla="*/ 6683610 h 6858000"/>
              <a:gd name="connsiteX430" fmla="*/ 1213266 w 7472601"/>
              <a:gd name="connsiteY430" fmla="*/ 6691947 h 6858000"/>
              <a:gd name="connsiteX431" fmla="*/ 1203370 w 7472601"/>
              <a:gd name="connsiteY431" fmla="*/ 6850676 h 6858000"/>
              <a:gd name="connsiteX432" fmla="*/ 1203671 w 7472601"/>
              <a:gd name="connsiteY432" fmla="*/ 6858000 h 6858000"/>
              <a:gd name="connsiteX433" fmla="*/ 1143180 w 7472601"/>
              <a:gd name="connsiteY433" fmla="*/ 6858000 h 6858000"/>
              <a:gd name="connsiteX434" fmla="*/ 1142176 w 7472601"/>
              <a:gd name="connsiteY434" fmla="*/ 6766045 h 6858000"/>
              <a:gd name="connsiteX435" fmla="*/ 1067484 w 7472601"/>
              <a:gd name="connsiteY435" fmla="*/ 6858000 h 6858000"/>
              <a:gd name="connsiteX436" fmla="*/ 953928 w 7472601"/>
              <a:gd name="connsiteY436" fmla="*/ 6858000 h 6858000"/>
              <a:gd name="connsiteX437" fmla="*/ 959715 w 7472601"/>
              <a:gd name="connsiteY437" fmla="*/ 6850185 h 6858000"/>
              <a:gd name="connsiteX438" fmla="*/ 1483788 w 7472601"/>
              <a:gd name="connsiteY438" fmla="*/ 6259174 h 6858000"/>
              <a:gd name="connsiteX439" fmla="*/ 1100671 w 7472601"/>
              <a:gd name="connsiteY439" fmla="*/ 6252137 h 6858000"/>
              <a:gd name="connsiteX440" fmla="*/ 1090144 w 7472601"/>
              <a:gd name="connsiteY440" fmla="*/ 6256748 h 6858000"/>
              <a:gd name="connsiteX441" fmla="*/ 1095872 w 7472601"/>
              <a:gd name="connsiteY441" fmla="*/ 6271892 h 6858000"/>
              <a:gd name="connsiteX442" fmla="*/ 262785 w 7472601"/>
              <a:gd name="connsiteY442" fmla="*/ 6845450 h 6858000"/>
              <a:gd name="connsiteX443" fmla="*/ 209968 w 7472601"/>
              <a:gd name="connsiteY443" fmla="*/ 6770713 h 6858000"/>
              <a:gd name="connsiteX444" fmla="*/ 873460 w 7472601"/>
              <a:gd name="connsiteY444" fmla="*/ 6253768 h 6858000"/>
              <a:gd name="connsiteX445" fmla="*/ 192686 w 7472601"/>
              <a:gd name="connsiteY445" fmla="*/ 5849257 h 6858000"/>
              <a:gd name="connsiteX446" fmla="*/ 4696 w 7472601"/>
              <a:gd name="connsiteY446" fmla="*/ 5697668 h 6858000"/>
              <a:gd name="connsiteX447" fmla="*/ 0 w 7472601"/>
              <a:gd name="connsiteY447" fmla="*/ 5689984 h 6858000"/>
              <a:gd name="connsiteX448" fmla="*/ 0 w 7472601"/>
              <a:gd name="connsiteY448" fmla="*/ 5513472 h 6858000"/>
              <a:gd name="connsiteX449" fmla="*/ 174101 w 7472601"/>
              <a:gd name="connsiteY449" fmla="*/ 5620277 h 6858000"/>
              <a:gd name="connsiteX450" fmla="*/ 891800 w 7472601"/>
              <a:gd name="connsiteY450" fmla="*/ 6036935 h 6858000"/>
              <a:gd name="connsiteX451" fmla="*/ 1072219 w 7472601"/>
              <a:gd name="connsiteY451" fmla="*/ 6169443 h 6858000"/>
              <a:gd name="connsiteX452" fmla="*/ 1074117 w 7472601"/>
              <a:gd name="connsiteY452" fmla="*/ 6170301 h 6858000"/>
              <a:gd name="connsiteX453" fmla="*/ 1083114 w 7472601"/>
              <a:gd name="connsiteY453" fmla="*/ 6174131 h 6858000"/>
              <a:gd name="connsiteX454" fmla="*/ 1543010 w 7472601"/>
              <a:gd name="connsiteY454" fmla="*/ 6191140 h 6858000"/>
              <a:gd name="connsiteX455" fmla="*/ 1551080 w 7472601"/>
              <a:gd name="connsiteY455" fmla="*/ 6195006 h 6858000"/>
              <a:gd name="connsiteX456" fmla="*/ 2345443 w 7472601"/>
              <a:gd name="connsiteY456" fmla="*/ 5549882 h 6858000"/>
              <a:gd name="connsiteX457" fmla="*/ 1721499 w 7472601"/>
              <a:gd name="connsiteY457" fmla="*/ 5599969 h 6858000"/>
              <a:gd name="connsiteX458" fmla="*/ 767716 w 7472601"/>
              <a:gd name="connsiteY458" fmla="*/ 5472768 h 6858000"/>
              <a:gd name="connsiteX459" fmla="*/ 722147 w 7472601"/>
              <a:gd name="connsiteY459" fmla="*/ 5393091 h 6858000"/>
              <a:gd name="connsiteX460" fmla="*/ 1485552 w 7472601"/>
              <a:gd name="connsiteY460" fmla="*/ 5313202 h 6858000"/>
              <a:gd name="connsiteX461" fmla="*/ 2143004 w 7472601"/>
              <a:gd name="connsiteY461" fmla="*/ 5402420 h 6858000"/>
              <a:gd name="connsiteX462" fmla="*/ 1933391 w 7472601"/>
              <a:gd name="connsiteY462" fmla="*/ 5156971 h 6858000"/>
              <a:gd name="connsiteX463" fmla="*/ 1827118 w 7472601"/>
              <a:gd name="connsiteY463" fmla="*/ 4968410 h 6858000"/>
              <a:gd name="connsiteX464" fmla="*/ 1837349 w 7472601"/>
              <a:gd name="connsiteY464" fmla="*/ 4956357 h 6858000"/>
              <a:gd name="connsiteX465" fmla="*/ 2162835 w 7472601"/>
              <a:gd name="connsiteY465" fmla="*/ 5187853 h 6858000"/>
              <a:gd name="connsiteX466" fmla="*/ 2257167 w 7472601"/>
              <a:gd name="connsiteY466" fmla="*/ 5462123 h 6858000"/>
              <a:gd name="connsiteX467" fmla="*/ 2261598 w 7472601"/>
              <a:gd name="connsiteY467" fmla="*/ 5467998 h 6858000"/>
              <a:gd name="connsiteX468" fmla="*/ 2437177 w 7472601"/>
              <a:gd name="connsiteY468" fmla="*/ 5479608 h 6858000"/>
              <a:gd name="connsiteX469" fmla="*/ 2445247 w 7472601"/>
              <a:gd name="connsiteY469" fmla="*/ 5483476 h 6858000"/>
              <a:gd name="connsiteX470" fmla="*/ 2743626 w 7472601"/>
              <a:gd name="connsiteY470" fmla="*/ 5304819 h 6858000"/>
              <a:gd name="connsiteX471" fmla="*/ 3048102 w 7472601"/>
              <a:gd name="connsiteY471" fmla="*/ 5150595 h 6858000"/>
              <a:gd name="connsiteX472" fmla="*/ 1799414 w 7472601"/>
              <a:gd name="connsiteY472" fmla="*/ 4694732 h 6858000"/>
              <a:gd name="connsiteX473" fmla="*/ 1771735 w 7472601"/>
              <a:gd name="connsiteY473" fmla="*/ 4619929 h 6858000"/>
              <a:gd name="connsiteX474" fmla="*/ 3104273 w 7472601"/>
              <a:gd name="connsiteY474" fmla="*/ 5076159 h 6858000"/>
              <a:gd name="connsiteX475" fmla="*/ 3113245 w 7472601"/>
              <a:gd name="connsiteY475" fmla="*/ 5090705 h 6858000"/>
              <a:gd name="connsiteX476" fmla="*/ 3126294 w 7472601"/>
              <a:gd name="connsiteY476" fmla="*/ 5114400 h 6858000"/>
              <a:gd name="connsiteX477" fmla="*/ 3937433 w 7472601"/>
              <a:gd name="connsiteY477" fmla="*/ 4830473 h 6858000"/>
              <a:gd name="connsiteX478" fmla="*/ 3590475 w 7472601"/>
              <a:gd name="connsiteY478" fmla="*/ 4597974 h 6858000"/>
              <a:gd name="connsiteX479" fmla="*/ 3100264 w 7472601"/>
              <a:gd name="connsiteY479" fmla="*/ 4579845 h 6858000"/>
              <a:gd name="connsiteX480" fmla="*/ 2183576 w 7472601"/>
              <a:gd name="connsiteY480" fmla="*/ 4227150 h 6858000"/>
              <a:gd name="connsiteX481" fmla="*/ 2151029 w 7472601"/>
              <a:gd name="connsiteY481" fmla="*/ 4146947 h 6858000"/>
              <a:gd name="connsiteX482" fmla="*/ 3563434 w 7472601"/>
              <a:gd name="connsiteY482" fmla="*/ 4469115 h 6858000"/>
              <a:gd name="connsiteX483" fmla="*/ 3177952 w 7472601"/>
              <a:gd name="connsiteY483" fmla="*/ 3657386 h 6858000"/>
              <a:gd name="connsiteX484" fmla="*/ 3189263 w 7472601"/>
              <a:gd name="connsiteY484" fmla="*/ 3625726 h 6858000"/>
              <a:gd name="connsiteX485" fmla="*/ 3560912 w 7472601"/>
              <a:gd name="connsiteY485" fmla="*/ 4079863 h 6858000"/>
              <a:gd name="connsiteX486" fmla="*/ 3626636 w 7472601"/>
              <a:gd name="connsiteY486" fmla="*/ 4512230 h 6858000"/>
              <a:gd name="connsiteX487" fmla="*/ 3653088 w 7472601"/>
              <a:gd name="connsiteY487" fmla="*/ 4521417 h 6858000"/>
              <a:gd name="connsiteX488" fmla="*/ 3988128 w 7472601"/>
              <a:gd name="connsiteY488" fmla="*/ 4817267 h 6858000"/>
              <a:gd name="connsiteX489" fmla="*/ 4830582 w 7472601"/>
              <a:gd name="connsiteY489" fmla="*/ 4676000 h 6858000"/>
              <a:gd name="connsiteX490" fmla="*/ 4830100 w 7472601"/>
              <a:gd name="connsiteY490" fmla="*/ 4675554 h 6858000"/>
              <a:gd name="connsiteX491" fmla="*/ 4036318 w 7472601"/>
              <a:gd name="connsiteY491" fmla="*/ 4147013 h 6858000"/>
              <a:gd name="connsiteX492" fmla="*/ 3432098 w 7472601"/>
              <a:gd name="connsiteY492" fmla="*/ 3537312 h 6858000"/>
              <a:gd name="connsiteX493" fmla="*/ 3446761 w 7472601"/>
              <a:gd name="connsiteY493" fmla="*/ 3461278 h 6858000"/>
              <a:gd name="connsiteX494" fmla="*/ 4419733 w 7472601"/>
              <a:gd name="connsiteY494" fmla="*/ 3963555 h 6858000"/>
              <a:gd name="connsiteX495" fmla="*/ 4781371 w 7472601"/>
              <a:gd name="connsiteY495" fmla="*/ 4458604 h 6858000"/>
              <a:gd name="connsiteX496" fmla="*/ 4780440 w 7472601"/>
              <a:gd name="connsiteY496" fmla="*/ 4470290 h 6858000"/>
              <a:gd name="connsiteX497" fmla="*/ 4898954 w 7472601"/>
              <a:gd name="connsiteY497" fmla="*/ 4662092 h 6858000"/>
              <a:gd name="connsiteX498" fmla="*/ 4900699 w 7472601"/>
              <a:gd name="connsiteY498" fmla="*/ 4670867 h 6858000"/>
              <a:gd name="connsiteX499" fmla="*/ 5714511 w 7472601"/>
              <a:gd name="connsiteY499" fmla="*/ 4663483 h 6858000"/>
              <a:gd name="connsiteX500" fmla="*/ 5464793 w 7472601"/>
              <a:gd name="connsiteY500" fmla="*/ 4393556 h 6858000"/>
              <a:gd name="connsiteX501" fmla="*/ 5461897 w 7472601"/>
              <a:gd name="connsiteY501" fmla="*/ 4390879 h 6858000"/>
              <a:gd name="connsiteX502" fmla="*/ 4294126 w 7472601"/>
              <a:gd name="connsiteY502" fmla="*/ 3303048 h 6858000"/>
              <a:gd name="connsiteX503" fmla="*/ 4305321 w 7472601"/>
              <a:gd name="connsiteY503" fmla="*/ 3256953 h 6858000"/>
              <a:gd name="connsiteX504" fmla="*/ 4949299 w 7472601"/>
              <a:gd name="connsiteY504" fmla="*/ 3766336 h 6858000"/>
              <a:gd name="connsiteX505" fmla="*/ 5291452 w 7472601"/>
              <a:gd name="connsiteY505" fmla="*/ 4076801 h 6858000"/>
              <a:gd name="connsiteX506" fmla="*/ 5434998 w 7472601"/>
              <a:gd name="connsiteY506" fmla="*/ 4254100 h 6858000"/>
              <a:gd name="connsiteX507" fmla="*/ 5351015 w 7472601"/>
              <a:gd name="connsiteY507" fmla="*/ 3760989 h 6858000"/>
              <a:gd name="connsiteX508" fmla="*/ 5413780 w 7472601"/>
              <a:gd name="connsiteY508" fmla="*/ 2966265 h 6858000"/>
              <a:gd name="connsiteX509" fmla="*/ 5425627 w 7472601"/>
              <a:gd name="connsiteY509" fmla="*/ 2954192 h 6858000"/>
              <a:gd name="connsiteX510" fmla="*/ 6604735 w 7472601"/>
              <a:gd name="connsiteY510" fmla="*/ 2041381 h 6858000"/>
              <a:gd name="connsiteX511" fmla="*/ 7204487 w 7472601"/>
              <a:gd name="connsiteY511" fmla="*/ 2742112 h 6858000"/>
              <a:gd name="connsiteX512" fmla="*/ 7131592 w 7472601"/>
              <a:gd name="connsiteY512" fmla="*/ 2672096 h 6858000"/>
              <a:gd name="connsiteX513" fmla="*/ 6996344 w 7472601"/>
              <a:gd name="connsiteY513" fmla="*/ 2518310 h 6858000"/>
              <a:gd name="connsiteX514" fmla="*/ 6735495 w 7472601"/>
              <a:gd name="connsiteY514" fmla="*/ 2196890 h 6858000"/>
              <a:gd name="connsiteX515" fmla="*/ 6721901 w 7472601"/>
              <a:gd name="connsiteY515" fmla="*/ 2179274 h 6858000"/>
              <a:gd name="connsiteX516" fmla="*/ 6604735 w 7472601"/>
              <a:gd name="connsiteY516" fmla="*/ 2041381 h 6858000"/>
              <a:gd name="connsiteX517" fmla="*/ 6591670 w 7472601"/>
              <a:gd name="connsiteY517" fmla="*/ 1988277 h 6858000"/>
              <a:gd name="connsiteX518" fmla="*/ 6747349 w 7472601"/>
              <a:gd name="connsiteY518" fmla="*/ 2160069 h 6858000"/>
              <a:gd name="connsiteX519" fmla="*/ 6760943 w 7472601"/>
              <a:gd name="connsiteY519" fmla="*/ 2177686 h 6858000"/>
              <a:gd name="connsiteX520" fmla="*/ 7021065 w 7472601"/>
              <a:gd name="connsiteY520" fmla="*/ 2498102 h 6858000"/>
              <a:gd name="connsiteX521" fmla="*/ 7155223 w 7472601"/>
              <a:gd name="connsiteY521" fmla="*/ 2650386 h 6858000"/>
              <a:gd name="connsiteX522" fmla="*/ 7203167 w 7472601"/>
              <a:gd name="connsiteY522" fmla="*/ 2697288 h 6858000"/>
              <a:gd name="connsiteX523" fmla="*/ 6937703 w 7472601"/>
              <a:gd name="connsiteY523" fmla="*/ 2321981 h 6858000"/>
              <a:gd name="connsiteX524" fmla="*/ 6591670 w 7472601"/>
              <a:gd name="connsiteY524" fmla="*/ 1988277 h 6858000"/>
              <a:gd name="connsiteX525" fmla="*/ 5798671 w 7472601"/>
              <a:gd name="connsiteY525" fmla="*/ 1981601 h 6858000"/>
              <a:gd name="connsiteX526" fmla="*/ 5754709 w 7472601"/>
              <a:gd name="connsiteY526" fmla="*/ 2071454 h 6858000"/>
              <a:gd name="connsiteX527" fmla="*/ 5763044 w 7472601"/>
              <a:gd name="connsiteY527" fmla="*/ 2842206 h 6858000"/>
              <a:gd name="connsiteX528" fmla="*/ 5764974 w 7472601"/>
              <a:gd name="connsiteY528" fmla="*/ 2799609 h 6858000"/>
              <a:gd name="connsiteX529" fmla="*/ 5767665 w 7472601"/>
              <a:gd name="connsiteY529" fmla="*/ 2666409 h 6858000"/>
              <a:gd name="connsiteX530" fmla="*/ 5763055 w 7472601"/>
              <a:gd name="connsiteY530" fmla="*/ 2579705 h 6858000"/>
              <a:gd name="connsiteX531" fmla="*/ 5758079 w 7472601"/>
              <a:gd name="connsiteY531" fmla="*/ 2492508 h 6858000"/>
              <a:gd name="connsiteX532" fmla="*/ 5779325 w 7472601"/>
              <a:gd name="connsiteY532" fmla="*/ 2197069 h 6858000"/>
              <a:gd name="connsiteX533" fmla="*/ 5798671 w 7472601"/>
              <a:gd name="connsiteY533" fmla="*/ 1981601 h 6858000"/>
              <a:gd name="connsiteX534" fmla="*/ 5829202 w 7472601"/>
              <a:gd name="connsiteY534" fmla="*/ 1971679 h 6858000"/>
              <a:gd name="connsiteX535" fmla="*/ 5809558 w 7472601"/>
              <a:gd name="connsiteY535" fmla="*/ 2198043 h 6858000"/>
              <a:gd name="connsiteX536" fmla="*/ 5788653 w 7472601"/>
              <a:gd name="connsiteY536" fmla="*/ 2489430 h 6858000"/>
              <a:gd name="connsiteX537" fmla="*/ 5793439 w 7472601"/>
              <a:gd name="connsiteY537" fmla="*/ 2575235 h 6858000"/>
              <a:gd name="connsiteX538" fmla="*/ 5796837 w 7472601"/>
              <a:gd name="connsiteY538" fmla="*/ 2637633 h 6858000"/>
              <a:gd name="connsiteX539" fmla="*/ 5818614 w 7472601"/>
              <a:gd name="connsiteY539" fmla="*/ 2473055 h 6858000"/>
              <a:gd name="connsiteX540" fmla="*/ 5829202 w 7472601"/>
              <a:gd name="connsiteY540" fmla="*/ 1971679 h 6858000"/>
              <a:gd name="connsiteX541" fmla="*/ 5911389 w 7472601"/>
              <a:gd name="connsiteY541" fmla="*/ 1898371 h 6858000"/>
              <a:gd name="connsiteX542" fmla="*/ 6237627 w 7472601"/>
              <a:gd name="connsiteY542" fmla="*/ 2231921 h 6858000"/>
              <a:gd name="connsiteX543" fmla="*/ 5911389 w 7472601"/>
              <a:gd name="connsiteY543" fmla="*/ 1898371 h 6858000"/>
              <a:gd name="connsiteX544" fmla="*/ 6944437 w 7472601"/>
              <a:gd name="connsiteY544" fmla="*/ 1575402 h 6858000"/>
              <a:gd name="connsiteX545" fmla="*/ 6304730 w 7472601"/>
              <a:gd name="connsiteY545" fmla="*/ 1766654 h 6858000"/>
              <a:gd name="connsiteX546" fmla="*/ 6944437 w 7472601"/>
              <a:gd name="connsiteY546" fmla="*/ 1575402 h 6858000"/>
              <a:gd name="connsiteX547" fmla="*/ 7019523 w 7472601"/>
              <a:gd name="connsiteY547" fmla="*/ 1519450 h 6858000"/>
              <a:gd name="connsiteX548" fmla="*/ 6298091 w 7472601"/>
              <a:gd name="connsiteY548" fmla="*/ 1737122 h 6858000"/>
              <a:gd name="connsiteX549" fmla="*/ 7019523 w 7472601"/>
              <a:gd name="connsiteY549" fmla="*/ 1519450 h 6858000"/>
              <a:gd name="connsiteX550" fmla="*/ 2399523 w 7472601"/>
              <a:gd name="connsiteY550" fmla="*/ 1428234 h 6858000"/>
              <a:gd name="connsiteX551" fmla="*/ 2224982 w 7472601"/>
              <a:gd name="connsiteY551" fmla="*/ 1826201 h 6858000"/>
              <a:gd name="connsiteX552" fmla="*/ 2096099 w 7472601"/>
              <a:gd name="connsiteY552" fmla="*/ 2345900 h 6858000"/>
              <a:gd name="connsiteX553" fmla="*/ 2283317 w 7472601"/>
              <a:gd name="connsiteY553" fmla="*/ 1796925 h 6858000"/>
              <a:gd name="connsiteX554" fmla="*/ 2399523 w 7472601"/>
              <a:gd name="connsiteY554" fmla="*/ 1428234 h 6858000"/>
              <a:gd name="connsiteX555" fmla="*/ 2448558 w 7472601"/>
              <a:gd name="connsiteY555" fmla="*/ 1373435 h 6858000"/>
              <a:gd name="connsiteX556" fmla="*/ 2312521 w 7472601"/>
              <a:gd name="connsiteY556" fmla="*/ 1806140 h 6858000"/>
              <a:gd name="connsiteX557" fmla="*/ 2127533 w 7472601"/>
              <a:gd name="connsiteY557" fmla="*/ 2348380 h 6858000"/>
              <a:gd name="connsiteX558" fmla="*/ 2358080 w 7472601"/>
              <a:gd name="connsiteY558" fmla="*/ 1866134 h 6858000"/>
              <a:gd name="connsiteX559" fmla="*/ 2407436 w 7472601"/>
              <a:gd name="connsiteY559" fmla="*/ 1651070 h 6858000"/>
              <a:gd name="connsiteX560" fmla="*/ 2448558 w 7472601"/>
              <a:gd name="connsiteY560" fmla="*/ 1373435 h 6858000"/>
              <a:gd name="connsiteX561" fmla="*/ 278707 w 7472601"/>
              <a:gd name="connsiteY561" fmla="*/ 1352270 h 6858000"/>
              <a:gd name="connsiteX562" fmla="*/ 321570 w 7472601"/>
              <a:gd name="connsiteY562" fmla="*/ 1861610 h 6858000"/>
              <a:gd name="connsiteX563" fmla="*/ 294281 w 7472601"/>
              <a:gd name="connsiteY563" fmla="*/ 1440658 h 6858000"/>
              <a:gd name="connsiteX564" fmla="*/ 278707 w 7472601"/>
              <a:gd name="connsiteY564" fmla="*/ 1352270 h 6858000"/>
              <a:gd name="connsiteX565" fmla="*/ 1423821 w 7472601"/>
              <a:gd name="connsiteY565" fmla="*/ 1351958 h 6858000"/>
              <a:gd name="connsiteX566" fmla="*/ 1638521 w 7472601"/>
              <a:gd name="connsiteY566" fmla="*/ 1908470 h 6858000"/>
              <a:gd name="connsiteX567" fmla="*/ 1754199 w 7472601"/>
              <a:gd name="connsiteY567" fmla="*/ 2149284 h 6858000"/>
              <a:gd name="connsiteX568" fmla="*/ 1908359 w 7472601"/>
              <a:gd name="connsiteY568" fmla="*/ 2364988 h 6858000"/>
              <a:gd name="connsiteX569" fmla="*/ 1647661 w 7472601"/>
              <a:gd name="connsiteY569" fmla="*/ 1825945 h 6858000"/>
              <a:gd name="connsiteX570" fmla="*/ 1423821 w 7472601"/>
              <a:gd name="connsiteY570" fmla="*/ 1351958 h 6858000"/>
              <a:gd name="connsiteX571" fmla="*/ 1431890 w 7472601"/>
              <a:gd name="connsiteY571" fmla="*/ 1306475 h 6858000"/>
              <a:gd name="connsiteX572" fmla="*/ 1507597 w 7472601"/>
              <a:gd name="connsiteY572" fmla="*/ 1446132 h 6858000"/>
              <a:gd name="connsiteX573" fmla="*/ 1674586 w 7472601"/>
              <a:gd name="connsiteY573" fmla="*/ 1813832 h 6858000"/>
              <a:gd name="connsiteX574" fmla="*/ 1815950 w 7472601"/>
              <a:gd name="connsiteY574" fmla="*/ 2128564 h 6858000"/>
              <a:gd name="connsiteX575" fmla="*/ 1984242 w 7472601"/>
              <a:gd name="connsiteY575" fmla="*/ 2430829 h 6858000"/>
              <a:gd name="connsiteX576" fmla="*/ 2014023 w 7472601"/>
              <a:gd name="connsiteY576" fmla="*/ 2450995 h 6858000"/>
              <a:gd name="connsiteX577" fmla="*/ 1747337 w 7472601"/>
              <a:gd name="connsiteY577" fmla="*/ 1855264 h 6858000"/>
              <a:gd name="connsiteX578" fmla="*/ 1533749 w 7472601"/>
              <a:gd name="connsiteY578" fmla="*/ 1478656 h 6858000"/>
              <a:gd name="connsiteX579" fmla="*/ 1431890 w 7472601"/>
              <a:gd name="connsiteY579" fmla="*/ 1306475 h 6858000"/>
              <a:gd name="connsiteX580" fmla="*/ 5052692 w 7472601"/>
              <a:gd name="connsiteY580" fmla="*/ 1292994 h 6858000"/>
              <a:gd name="connsiteX581" fmla="*/ 5200661 w 7472601"/>
              <a:gd name="connsiteY581" fmla="*/ 1635186 h 6858000"/>
              <a:gd name="connsiteX582" fmla="*/ 5297138 w 7472601"/>
              <a:gd name="connsiteY582" fmla="*/ 1906351 h 6858000"/>
              <a:gd name="connsiteX583" fmla="*/ 5052692 w 7472601"/>
              <a:gd name="connsiteY583" fmla="*/ 1292994 h 6858000"/>
              <a:gd name="connsiteX584" fmla="*/ 5009948 w 7472601"/>
              <a:gd name="connsiteY584" fmla="*/ 1273619 h 6858000"/>
              <a:gd name="connsiteX585" fmla="*/ 5121777 w 7472601"/>
              <a:gd name="connsiteY585" fmla="*/ 1654213 h 6858000"/>
              <a:gd name="connsiteX586" fmla="*/ 5293545 w 7472601"/>
              <a:gd name="connsiteY586" fmla="*/ 2072247 h 6858000"/>
              <a:gd name="connsiteX587" fmla="*/ 5294042 w 7472601"/>
              <a:gd name="connsiteY587" fmla="*/ 2065019 h 6858000"/>
              <a:gd name="connsiteX588" fmla="*/ 5171936 w 7472601"/>
              <a:gd name="connsiteY588" fmla="*/ 1647613 h 6858000"/>
              <a:gd name="connsiteX589" fmla="*/ 5009948 w 7472601"/>
              <a:gd name="connsiteY589" fmla="*/ 1273619 h 6858000"/>
              <a:gd name="connsiteX590" fmla="*/ 655236 w 7472601"/>
              <a:gd name="connsiteY590" fmla="*/ 1268632 h 6858000"/>
              <a:gd name="connsiteX591" fmla="*/ 839521 w 7472601"/>
              <a:gd name="connsiteY591" fmla="*/ 1685315 h 6858000"/>
              <a:gd name="connsiteX592" fmla="*/ 1109416 w 7472601"/>
              <a:gd name="connsiteY592" fmla="*/ 2061663 h 6858000"/>
              <a:gd name="connsiteX593" fmla="*/ 1298300 w 7472601"/>
              <a:gd name="connsiteY593" fmla="*/ 2247742 h 6858000"/>
              <a:gd name="connsiteX594" fmla="*/ 1125871 w 7472601"/>
              <a:gd name="connsiteY594" fmla="*/ 1989513 h 6858000"/>
              <a:gd name="connsiteX595" fmla="*/ 981574 w 7472601"/>
              <a:gd name="connsiteY595" fmla="*/ 1783157 h 6858000"/>
              <a:gd name="connsiteX596" fmla="*/ 922198 w 7472601"/>
              <a:gd name="connsiteY596" fmla="*/ 1677437 h 6858000"/>
              <a:gd name="connsiteX597" fmla="*/ 869293 w 7472601"/>
              <a:gd name="connsiteY597" fmla="*/ 1583214 h 6858000"/>
              <a:gd name="connsiteX598" fmla="*/ 751431 w 7472601"/>
              <a:gd name="connsiteY598" fmla="*/ 1405731 h 6858000"/>
              <a:gd name="connsiteX599" fmla="*/ 655236 w 7472601"/>
              <a:gd name="connsiteY599" fmla="*/ 1268632 h 6858000"/>
              <a:gd name="connsiteX600" fmla="*/ 6516292 w 7472601"/>
              <a:gd name="connsiteY600" fmla="*/ 1263064 h 6858000"/>
              <a:gd name="connsiteX601" fmla="*/ 5736320 w 7472601"/>
              <a:gd name="connsiteY601" fmla="*/ 1501803 h 6858000"/>
              <a:gd name="connsiteX602" fmla="*/ 6516292 w 7472601"/>
              <a:gd name="connsiteY602" fmla="*/ 1263064 h 6858000"/>
              <a:gd name="connsiteX603" fmla="*/ 291466 w 7472601"/>
              <a:gd name="connsiteY603" fmla="*/ 1250369 h 6858000"/>
              <a:gd name="connsiteX604" fmla="*/ 323180 w 7472601"/>
              <a:gd name="connsiteY604" fmla="*/ 1435283 h 6858000"/>
              <a:gd name="connsiteX605" fmla="*/ 349381 w 7472601"/>
              <a:gd name="connsiteY605" fmla="*/ 1875041 h 6858000"/>
              <a:gd name="connsiteX606" fmla="*/ 374363 w 7472601"/>
              <a:gd name="connsiteY606" fmla="*/ 1506494 h 6858000"/>
              <a:gd name="connsiteX607" fmla="*/ 302168 w 7472601"/>
              <a:gd name="connsiteY607" fmla="*/ 1274495 h 6858000"/>
              <a:gd name="connsiteX608" fmla="*/ 291466 w 7472601"/>
              <a:gd name="connsiteY608" fmla="*/ 1250369 h 6858000"/>
              <a:gd name="connsiteX609" fmla="*/ 678222 w 7472601"/>
              <a:gd name="connsiteY609" fmla="*/ 1248670 h 6858000"/>
              <a:gd name="connsiteX610" fmla="*/ 775536 w 7472601"/>
              <a:gd name="connsiteY610" fmla="*/ 1388015 h 6858000"/>
              <a:gd name="connsiteX611" fmla="*/ 894529 w 7472601"/>
              <a:gd name="connsiteY611" fmla="*/ 1567739 h 6858000"/>
              <a:gd name="connsiteX612" fmla="*/ 948000 w 7472601"/>
              <a:gd name="connsiteY612" fmla="*/ 1663088 h 6858000"/>
              <a:gd name="connsiteX613" fmla="*/ 1006812 w 7472601"/>
              <a:gd name="connsiteY613" fmla="*/ 1767683 h 6858000"/>
              <a:gd name="connsiteX614" fmla="*/ 1149133 w 7472601"/>
              <a:gd name="connsiteY614" fmla="*/ 1971513 h 6858000"/>
              <a:gd name="connsiteX615" fmla="*/ 1333952 w 7472601"/>
              <a:gd name="connsiteY615" fmla="*/ 2251620 h 6858000"/>
              <a:gd name="connsiteX616" fmla="*/ 1337329 w 7472601"/>
              <a:gd name="connsiteY616" fmla="*/ 2258350 h 6858000"/>
              <a:gd name="connsiteX617" fmla="*/ 1014726 w 7472601"/>
              <a:gd name="connsiteY617" fmla="*/ 1615556 h 6858000"/>
              <a:gd name="connsiteX618" fmla="*/ 678222 w 7472601"/>
              <a:gd name="connsiteY618" fmla="*/ 1248670 h 6858000"/>
              <a:gd name="connsiteX619" fmla="*/ 6691602 w 7472601"/>
              <a:gd name="connsiteY619" fmla="*/ 1140573 h 6858000"/>
              <a:gd name="connsiteX620" fmla="*/ 6571100 w 7472601"/>
              <a:gd name="connsiteY620" fmla="*/ 1183662 h 6858000"/>
              <a:gd name="connsiteX621" fmla="*/ 6241687 w 7472601"/>
              <a:gd name="connsiteY621" fmla="*/ 1257600 h 6858000"/>
              <a:gd name="connsiteX622" fmla="*/ 5693009 w 7472601"/>
              <a:gd name="connsiteY622" fmla="*/ 1478256 h 6858000"/>
              <a:gd name="connsiteX623" fmla="*/ 6548420 w 7472601"/>
              <a:gd name="connsiteY623" fmla="*/ 1214599 h 6858000"/>
              <a:gd name="connsiteX624" fmla="*/ 6605473 w 7472601"/>
              <a:gd name="connsiteY624" fmla="*/ 1184686 h 6858000"/>
              <a:gd name="connsiteX625" fmla="*/ 6691602 w 7472601"/>
              <a:gd name="connsiteY625" fmla="*/ 1140573 h 6858000"/>
              <a:gd name="connsiteX626" fmla="*/ 4002475 w 7472601"/>
              <a:gd name="connsiteY626" fmla="*/ 1037802 h 6858000"/>
              <a:gd name="connsiteX627" fmla="*/ 4000324 w 7472601"/>
              <a:gd name="connsiteY627" fmla="*/ 1039362 h 6858000"/>
              <a:gd name="connsiteX628" fmla="*/ 4002862 w 7472601"/>
              <a:gd name="connsiteY628" fmla="*/ 1042866 h 6858000"/>
              <a:gd name="connsiteX629" fmla="*/ 4002475 w 7472601"/>
              <a:gd name="connsiteY629" fmla="*/ 1037802 h 6858000"/>
              <a:gd name="connsiteX630" fmla="*/ 506322 w 7472601"/>
              <a:gd name="connsiteY630" fmla="*/ 1020997 h 6858000"/>
              <a:gd name="connsiteX631" fmla="*/ 533068 w 7472601"/>
              <a:gd name="connsiteY631" fmla="*/ 1029409 h 6858000"/>
              <a:gd name="connsiteX632" fmla="*/ 1232525 w 7472601"/>
              <a:gd name="connsiteY632" fmla="*/ 1804675 h 6858000"/>
              <a:gd name="connsiteX633" fmla="*/ 1388858 w 7472601"/>
              <a:gd name="connsiteY633" fmla="*/ 2368011 h 6858000"/>
              <a:gd name="connsiteX634" fmla="*/ 1384098 w 7472601"/>
              <a:gd name="connsiteY634" fmla="*/ 2378125 h 6858000"/>
              <a:gd name="connsiteX635" fmla="*/ 1425393 w 7472601"/>
              <a:gd name="connsiteY635" fmla="*/ 2589124 h 6858000"/>
              <a:gd name="connsiteX636" fmla="*/ 1424001 w 7472601"/>
              <a:gd name="connsiteY636" fmla="*/ 2597541 h 6858000"/>
              <a:gd name="connsiteX637" fmla="*/ 2152729 w 7472601"/>
              <a:gd name="connsiteY637" fmla="*/ 2864487 h 6858000"/>
              <a:gd name="connsiteX638" fmla="*/ 2020609 w 7472601"/>
              <a:gd name="connsiteY638" fmla="*/ 2539671 h 6858000"/>
              <a:gd name="connsiteX639" fmla="*/ 2018920 w 7472601"/>
              <a:gd name="connsiteY639" fmla="*/ 2536309 h 6858000"/>
              <a:gd name="connsiteX640" fmla="*/ 1342441 w 7472601"/>
              <a:gd name="connsiteY640" fmla="*/ 1173017 h 6858000"/>
              <a:gd name="connsiteX641" fmla="*/ 1367925 w 7472601"/>
              <a:gd name="connsiteY641" fmla="*/ 1135648 h 6858000"/>
              <a:gd name="connsiteX642" fmla="*/ 1771401 w 7472601"/>
              <a:gd name="connsiteY642" fmla="*/ 1806673 h 6858000"/>
              <a:gd name="connsiteX643" fmla="*/ 1972385 w 7472601"/>
              <a:gd name="connsiteY643" fmla="*/ 2198735 h 6858000"/>
              <a:gd name="connsiteX644" fmla="*/ 2040892 w 7472601"/>
              <a:gd name="connsiteY644" fmla="*/ 2405205 h 6858000"/>
              <a:gd name="connsiteX645" fmla="*/ 2131689 w 7472601"/>
              <a:gd name="connsiteY645" fmla="*/ 1936926 h 6858000"/>
              <a:gd name="connsiteX646" fmla="*/ 2454820 w 7472601"/>
              <a:gd name="connsiteY646" fmla="*/ 1248808 h 6858000"/>
              <a:gd name="connsiteX647" fmla="*/ 2492512 w 7472601"/>
              <a:gd name="connsiteY647" fmla="*/ 1302920 h 6858000"/>
              <a:gd name="connsiteX648" fmla="*/ 2081216 w 7472601"/>
              <a:gd name="connsiteY648" fmla="*/ 2527513 h 6858000"/>
              <a:gd name="connsiteX649" fmla="*/ 2081211 w 7472601"/>
              <a:gd name="connsiteY649" fmla="*/ 2528916 h 6858000"/>
              <a:gd name="connsiteX650" fmla="*/ 2199067 w 7472601"/>
              <a:gd name="connsiteY650" fmla="*/ 2884061 h 6858000"/>
              <a:gd name="connsiteX651" fmla="*/ 3192586 w 7472601"/>
              <a:gd name="connsiteY651" fmla="*/ 3411496 h 6858000"/>
              <a:gd name="connsiteX652" fmla="*/ 3182620 w 7472601"/>
              <a:gd name="connsiteY652" fmla="*/ 3483279 h 6858000"/>
              <a:gd name="connsiteX653" fmla="*/ 2435119 w 7472601"/>
              <a:gd name="connsiteY653" fmla="*/ 3080173 h 6858000"/>
              <a:gd name="connsiteX654" fmla="*/ 2410152 w 7472601"/>
              <a:gd name="connsiteY654" fmla="*/ 3063751 h 6858000"/>
              <a:gd name="connsiteX655" fmla="*/ 2408099 w 7472601"/>
              <a:gd name="connsiteY655" fmla="*/ 3064403 h 6858000"/>
              <a:gd name="connsiteX656" fmla="*/ 2407218 w 7472601"/>
              <a:gd name="connsiteY656" fmla="*/ 3070324 h 6858000"/>
              <a:gd name="connsiteX657" fmla="*/ 2380138 w 7472601"/>
              <a:gd name="connsiteY657" fmla="*/ 3099341 h 6858000"/>
              <a:gd name="connsiteX658" fmla="*/ 1765923 w 7472601"/>
              <a:gd name="connsiteY658" fmla="*/ 3581043 h 6858000"/>
              <a:gd name="connsiteX659" fmla="*/ 1702258 w 7472601"/>
              <a:gd name="connsiteY659" fmla="*/ 3612286 h 6858000"/>
              <a:gd name="connsiteX660" fmla="*/ 1538370 w 7472601"/>
              <a:gd name="connsiteY660" fmla="*/ 3811804 h 6858000"/>
              <a:gd name="connsiteX661" fmla="*/ 542867 w 7472601"/>
              <a:gd name="connsiteY661" fmla="*/ 4944092 h 6858000"/>
              <a:gd name="connsiteX662" fmla="*/ 515800 w 7472601"/>
              <a:gd name="connsiteY662" fmla="*/ 4862180 h 6858000"/>
              <a:gd name="connsiteX663" fmla="*/ 909145 w 7472601"/>
              <a:gd name="connsiteY663" fmla="*/ 4199225 h 6858000"/>
              <a:gd name="connsiteX664" fmla="*/ 1214067 w 7472601"/>
              <a:gd name="connsiteY664" fmla="*/ 3908561 h 6858000"/>
              <a:gd name="connsiteX665" fmla="*/ 640967 w 7472601"/>
              <a:gd name="connsiteY665" fmla="*/ 4105601 h 6858000"/>
              <a:gd name="connsiteX666" fmla="*/ 112563 w 7472601"/>
              <a:gd name="connsiteY666" fmla="*/ 4396952 h 6858000"/>
              <a:gd name="connsiteX667" fmla="*/ 0 w 7472601"/>
              <a:gd name="connsiteY667" fmla="*/ 4466006 h 6858000"/>
              <a:gd name="connsiteX668" fmla="*/ 0 w 7472601"/>
              <a:gd name="connsiteY668" fmla="*/ 4233763 h 6858000"/>
              <a:gd name="connsiteX669" fmla="*/ 36881 w 7472601"/>
              <a:gd name="connsiteY669" fmla="*/ 4200118 h 6858000"/>
              <a:gd name="connsiteX670" fmla="*/ 910534 w 7472601"/>
              <a:gd name="connsiteY670" fmla="*/ 3629753 h 6858000"/>
              <a:gd name="connsiteX671" fmla="*/ 1578717 w 7472601"/>
              <a:gd name="connsiteY671" fmla="*/ 3575982 h 6858000"/>
              <a:gd name="connsiteX672" fmla="*/ 2338780 w 7472601"/>
              <a:gd name="connsiteY672" fmla="*/ 3033725 h 6858000"/>
              <a:gd name="connsiteX673" fmla="*/ 1807991 w 7472601"/>
              <a:gd name="connsiteY673" fmla="*/ 2807184 h 6858000"/>
              <a:gd name="connsiteX674" fmla="*/ 1416358 w 7472601"/>
              <a:gd name="connsiteY674" fmla="*/ 3112571 h 6858000"/>
              <a:gd name="connsiteX675" fmla="*/ 939066 w 7472601"/>
              <a:gd name="connsiteY675" fmla="*/ 3378798 h 6858000"/>
              <a:gd name="connsiteX676" fmla="*/ 115099 w 7472601"/>
              <a:gd name="connsiteY676" fmla="*/ 3607650 h 6858000"/>
              <a:gd name="connsiteX677" fmla="*/ 97284 w 7472601"/>
              <a:gd name="connsiteY677" fmla="*/ 3520393 h 6858000"/>
              <a:gd name="connsiteX678" fmla="*/ 922050 w 7472601"/>
              <a:gd name="connsiteY678" fmla="*/ 3074867 h 6858000"/>
              <a:gd name="connsiteX679" fmla="*/ 1405265 w 7472601"/>
              <a:gd name="connsiteY679" fmla="*/ 3016319 h 6858000"/>
              <a:gd name="connsiteX680" fmla="*/ 1407512 w 7472601"/>
              <a:gd name="connsiteY680" fmla="*/ 3018001 h 6858000"/>
              <a:gd name="connsiteX681" fmla="*/ 1726266 w 7472601"/>
              <a:gd name="connsiteY681" fmla="*/ 2777274 h 6858000"/>
              <a:gd name="connsiteX682" fmla="*/ 625390 w 7472601"/>
              <a:gd name="connsiteY682" fmla="*/ 2514541 h 6858000"/>
              <a:gd name="connsiteX683" fmla="*/ 619799 w 7472601"/>
              <a:gd name="connsiteY683" fmla="*/ 2527180 h 6858000"/>
              <a:gd name="connsiteX684" fmla="*/ 310030 w 7472601"/>
              <a:gd name="connsiteY684" fmla="*/ 2771818 h 6858000"/>
              <a:gd name="connsiteX685" fmla="*/ 173877 w 7472601"/>
              <a:gd name="connsiteY685" fmla="*/ 2937056 h 6858000"/>
              <a:gd name="connsiteX686" fmla="*/ 77889 w 7472601"/>
              <a:gd name="connsiteY686" fmla="*/ 3138440 h 6858000"/>
              <a:gd name="connsiteX687" fmla="*/ 0 w 7472601"/>
              <a:gd name="connsiteY687" fmla="*/ 3271395 h 6858000"/>
              <a:gd name="connsiteX688" fmla="*/ 0 w 7472601"/>
              <a:gd name="connsiteY688" fmla="*/ 3153002 h 6858000"/>
              <a:gd name="connsiteX689" fmla="*/ 2386 w 7472601"/>
              <a:gd name="connsiteY689" fmla="*/ 3149203 h 6858000"/>
              <a:gd name="connsiteX690" fmla="*/ 89753 w 7472601"/>
              <a:gd name="connsiteY690" fmla="*/ 2987702 h 6858000"/>
              <a:gd name="connsiteX691" fmla="*/ 76869 w 7472601"/>
              <a:gd name="connsiteY691" fmla="*/ 3005404 h 6858000"/>
              <a:gd name="connsiteX692" fmla="*/ 32049 w 7472601"/>
              <a:gd name="connsiteY692" fmla="*/ 3065814 h 6858000"/>
              <a:gd name="connsiteX693" fmla="*/ 0 w 7472601"/>
              <a:gd name="connsiteY693" fmla="*/ 3108744 h 6858000"/>
              <a:gd name="connsiteX694" fmla="*/ 0 w 7472601"/>
              <a:gd name="connsiteY694" fmla="*/ 3058059 h 6858000"/>
              <a:gd name="connsiteX695" fmla="*/ 7610 w 7472601"/>
              <a:gd name="connsiteY695" fmla="*/ 3047889 h 6858000"/>
              <a:gd name="connsiteX696" fmla="*/ 52419 w 7472601"/>
              <a:gd name="connsiteY696" fmla="*/ 2987479 h 6858000"/>
              <a:gd name="connsiteX697" fmla="*/ 59142 w 7472601"/>
              <a:gd name="connsiteY697" fmla="*/ 2978488 h 6858000"/>
              <a:gd name="connsiteX698" fmla="*/ 0 w 7472601"/>
              <a:gd name="connsiteY698" fmla="*/ 3015334 h 6858000"/>
              <a:gd name="connsiteX699" fmla="*/ 0 w 7472601"/>
              <a:gd name="connsiteY699" fmla="*/ 2914286 h 6858000"/>
              <a:gd name="connsiteX700" fmla="*/ 36383 w 7472601"/>
              <a:gd name="connsiteY700" fmla="*/ 2901128 h 6858000"/>
              <a:gd name="connsiteX701" fmla="*/ 156329 w 7472601"/>
              <a:gd name="connsiteY701" fmla="*/ 2840533 h 6858000"/>
              <a:gd name="connsiteX702" fmla="*/ 358355 w 7472601"/>
              <a:gd name="connsiteY702" fmla="*/ 2620471 h 6858000"/>
              <a:gd name="connsiteX703" fmla="*/ 510577 w 7472601"/>
              <a:gd name="connsiteY703" fmla="*/ 2501244 h 6858000"/>
              <a:gd name="connsiteX704" fmla="*/ 211967 w 7472601"/>
              <a:gd name="connsiteY704" fmla="*/ 2479171 h 6858000"/>
              <a:gd name="connsiteX705" fmla="*/ 0 w 7472601"/>
              <a:gd name="connsiteY705" fmla="*/ 2476398 h 6858000"/>
              <a:gd name="connsiteX706" fmla="*/ 0 w 7472601"/>
              <a:gd name="connsiteY706" fmla="*/ 2389189 h 6858000"/>
              <a:gd name="connsiteX707" fmla="*/ 103062 w 7472601"/>
              <a:gd name="connsiteY707" fmla="*/ 2389518 h 6858000"/>
              <a:gd name="connsiteX708" fmla="*/ 510734 w 7472601"/>
              <a:gd name="connsiteY708" fmla="*/ 2416201 h 6858000"/>
              <a:gd name="connsiteX709" fmla="*/ 279257 w 7472601"/>
              <a:gd name="connsiteY709" fmla="*/ 2092102 h 6858000"/>
              <a:gd name="connsiteX710" fmla="*/ 65265 w 7472601"/>
              <a:gd name="connsiteY710" fmla="*/ 2006049 h 6858000"/>
              <a:gd name="connsiteX711" fmla="*/ 0 w 7472601"/>
              <a:gd name="connsiteY711" fmla="*/ 1982532 h 6858000"/>
              <a:gd name="connsiteX712" fmla="*/ 0 w 7472601"/>
              <a:gd name="connsiteY712" fmla="*/ 1912789 h 6858000"/>
              <a:gd name="connsiteX713" fmla="*/ 97460 w 7472601"/>
              <a:gd name="connsiteY713" fmla="*/ 1953725 h 6858000"/>
              <a:gd name="connsiteX714" fmla="*/ 221272 w 7472601"/>
              <a:gd name="connsiteY714" fmla="*/ 1980766 h 6858000"/>
              <a:gd name="connsiteX715" fmla="*/ 116765 w 7472601"/>
              <a:gd name="connsiteY715" fmla="*/ 1911033 h 6858000"/>
              <a:gd name="connsiteX716" fmla="*/ 16405 w 7472601"/>
              <a:gd name="connsiteY716" fmla="*/ 1803412 h 6858000"/>
              <a:gd name="connsiteX717" fmla="*/ 0 w 7472601"/>
              <a:gd name="connsiteY717" fmla="*/ 1784777 h 6858000"/>
              <a:gd name="connsiteX718" fmla="*/ 0 w 7472601"/>
              <a:gd name="connsiteY718" fmla="*/ 1740082 h 6858000"/>
              <a:gd name="connsiteX719" fmla="*/ 39394 w 7472601"/>
              <a:gd name="connsiteY719" fmla="*/ 1784856 h 6858000"/>
              <a:gd name="connsiteX720" fmla="*/ 135813 w 7472601"/>
              <a:gd name="connsiteY720" fmla="*/ 1888838 h 6858000"/>
              <a:gd name="connsiteX721" fmla="*/ 242575 w 7472601"/>
              <a:gd name="connsiteY721" fmla="*/ 1958841 h 6858000"/>
              <a:gd name="connsiteX722" fmla="*/ 82197 w 7472601"/>
              <a:gd name="connsiteY722" fmla="*/ 1754826 h 6858000"/>
              <a:gd name="connsiteX723" fmla="*/ 0 w 7472601"/>
              <a:gd name="connsiteY723" fmla="*/ 1679650 h 6858000"/>
              <a:gd name="connsiteX724" fmla="*/ 0 w 7472601"/>
              <a:gd name="connsiteY724" fmla="*/ 1602463 h 6858000"/>
              <a:gd name="connsiteX725" fmla="*/ 84689 w 7472601"/>
              <a:gd name="connsiteY725" fmla="*/ 1677442 h 6858000"/>
              <a:gd name="connsiteX726" fmla="*/ 298437 w 7472601"/>
              <a:gd name="connsiteY726" fmla="*/ 1968019 h 6858000"/>
              <a:gd name="connsiteX727" fmla="*/ 227269 w 7472601"/>
              <a:gd name="connsiteY727" fmla="*/ 1114064 h 6858000"/>
              <a:gd name="connsiteX728" fmla="*/ 248003 w 7472601"/>
              <a:gd name="connsiteY728" fmla="*/ 1089613 h 6858000"/>
              <a:gd name="connsiteX729" fmla="*/ 427020 w 7472601"/>
              <a:gd name="connsiteY729" fmla="*/ 1619803 h 6858000"/>
              <a:gd name="connsiteX730" fmla="*/ 340345 w 7472601"/>
              <a:gd name="connsiteY730" fmla="*/ 2027739 h 6858000"/>
              <a:gd name="connsiteX731" fmla="*/ 360865 w 7472601"/>
              <a:gd name="connsiteY731" fmla="*/ 2044827 h 6858000"/>
              <a:gd name="connsiteX732" fmla="*/ 560414 w 7472601"/>
              <a:gd name="connsiteY732" fmla="*/ 2421457 h 6858000"/>
              <a:gd name="connsiteX733" fmla="*/ 1359703 w 7472601"/>
              <a:gd name="connsiteY733" fmla="*/ 2578554 h 6858000"/>
              <a:gd name="connsiteX734" fmla="*/ 1359422 w 7472601"/>
              <a:gd name="connsiteY734" fmla="*/ 2577994 h 6858000"/>
              <a:gd name="connsiteX735" fmla="*/ 828701 w 7472601"/>
              <a:gd name="connsiteY735" fmla="*/ 1839520 h 6858000"/>
              <a:gd name="connsiteX736" fmla="*/ 494427 w 7472601"/>
              <a:gd name="connsiteY736" fmla="*/ 1092333 h 6858000"/>
              <a:gd name="connsiteX737" fmla="*/ 506322 w 7472601"/>
              <a:gd name="connsiteY737" fmla="*/ 1020997 h 6858000"/>
              <a:gd name="connsiteX738" fmla="*/ 4570198 w 7472601"/>
              <a:gd name="connsiteY738" fmla="*/ 978081 h 6858000"/>
              <a:gd name="connsiteX739" fmla="*/ 4523691 w 7472601"/>
              <a:gd name="connsiteY739" fmla="*/ 1127776 h 6858000"/>
              <a:gd name="connsiteX740" fmla="*/ 4509875 w 7472601"/>
              <a:gd name="connsiteY740" fmla="*/ 1167552 h 6858000"/>
              <a:gd name="connsiteX741" fmla="*/ 4478168 w 7472601"/>
              <a:gd name="connsiteY741" fmla="*/ 1260735 h 6858000"/>
              <a:gd name="connsiteX742" fmla="*/ 4409309 w 7472601"/>
              <a:gd name="connsiteY742" fmla="*/ 1666996 h 6858000"/>
              <a:gd name="connsiteX743" fmla="*/ 4370031 w 7472601"/>
              <a:gd name="connsiteY743" fmla="*/ 1955666 h 6858000"/>
              <a:gd name="connsiteX744" fmla="*/ 4570198 w 7472601"/>
              <a:gd name="connsiteY744" fmla="*/ 978081 h 6858000"/>
              <a:gd name="connsiteX745" fmla="*/ 4557898 w 7472601"/>
              <a:gd name="connsiteY745" fmla="*/ 900011 h 6858000"/>
              <a:gd name="connsiteX746" fmla="*/ 4344840 w 7472601"/>
              <a:gd name="connsiteY746" fmla="*/ 1922038 h 6858000"/>
              <a:gd name="connsiteX747" fmla="*/ 4378710 w 7472601"/>
              <a:gd name="connsiteY747" fmla="*/ 1665516 h 6858000"/>
              <a:gd name="connsiteX748" fmla="*/ 4448798 w 7472601"/>
              <a:gd name="connsiteY748" fmla="*/ 1253024 h 6858000"/>
              <a:gd name="connsiteX749" fmla="*/ 4480315 w 7472601"/>
              <a:gd name="connsiteY749" fmla="*/ 1158454 h 6858000"/>
              <a:gd name="connsiteX750" fmla="*/ 4494133 w 7472601"/>
              <a:gd name="connsiteY750" fmla="*/ 1118676 h 6858000"/>
              <a:gd name="connsiteX751" fmla="*/ 4557898 w 7472601"/>
              <a:gd name="connsiteY751" fmla="*/ 900011 h 6858000"/>
              <a:gd name="connsiteX752" fmla="*/ 5870151 w 7472601"/>
              <a:gd name="connsiteY752" fmla="*/ 898890 h 6858000"/>
              <a:gd name="connsiteX753" fmla="*/ 5861335 w 7472601"/>
              <a:gd name="connsiteY753" fmla="*/ 899177 h 6858000"/>
              <a:gd name="connsiteX754" fmla="*/ 5843702 w 7472601"/>
              <a:gd name="connsiteY754" fmla="*/ 899748 h 6858000"/>
              <a:gd name="connsiteX755" fmla="*/ 5651107 w 7472601"/>
              <a:gd name="connsiteY755" fmla="*/ 920306 h 6858000"/>
              <a:gd name="connsiteX756" fmla="*/ 5459407 w 7472601"/>
              <a:gd name="connsiteY756" fmla="*/ 940975 h 6858000"/>
              <a:gd name="connsiteX757" fmla="*/ 5374846 w 7472601"/>
              <a:gd name="connsiteY757" fmla="*/ 941988 h 6858000"/>
              <a:gd name="connsiteX758" fmla="*/ 5256105 w 7472601"/>
              <a:gd name="connsiteY758" fmla="*/ 945632 h 6858000"/>
              <a:gd name="connsiteX759" fmla="*/ 5107071 w 7472601"/>
              <a:gd name="connsiteY759" fmla="*/ 969720 h 6858000"/>
              <a:gd name="connsiteX760" fmla="*/ 4998681 w 7472601"/>
              <a:gd name="connsiteY760" fmla="*/ 988771 h 6858000"/>
              <a:gd name="connsiteX761" fmla="*/ 5870151 w 7472601"/>
              <a:gd name="connsiteY761" fmla="*/ 898890 h 6858000"/>
              <a:gd name="connsiteX762" fmla="*/ 5504425 w 7472601"/>
              <a:gd name="connsiteY762" fmla="*/ 848067 h 6858000"/>
              <a:gd name="connsiteX763" fmla="*/ 4968849 w 7472601"/>
              <a:gd name="connsiteY763" fmla="*/ 962318 h 6858000"/>
              <a:gd name="connsiteX764" fmla="*/ 5104039 w 7472601"/>
              <a:gd name="connsiteY764" fmla="*/ 940634 h 6858000"/>
              <a:gd name="connsiteX765" fmla="*/ 5256311 w 7472601"/>
              <a:gd name="connsiteY765" fmla="*/ 916490 h 6858000"/>
              <a:gd name="connsiteX766" fmla="*/ 5377381 w 7472601"/>
              <a:gd name="connsiteY766" fmla="*/ 912671 h 6858000"/>
              <a:gd name="connsiteX767" fmla="*/ 5460148 w 7472601"/>
              <a:gd name="connsiteY767" fmla="*/ 911442 h 6858000"/>
              <a:gd name="connsiteX768" fmla="*/ 5648971 w 7472601"/>
              <a:gd name="connsiteY768" fmla="*/ 891331 h 6858000"/>
              <a:gd name="connsiteX769" fmla="*/ 5844807 w 7472601"/>
              <a:gd name="connsiteY769" fmla="*/ 870718 h 6858000"/>
              <a:gd name="connsiteX770" fmla="*/ 5862975 w 7472601"/>
              <a:gd name="connsiteY770" fmla="*/ 869756 h 6858000"/>
              <a:gd name="connsiteX771" fmla="*/ 5920887 w 7472601"/>
              <a:gd name="connsiteY771" fmla="*/ 865929 h 6858000"/>
              <a:gd name="connsiteX772" fmla="*/ 5504425 w 7472601"/>
              <a:gd name="connsiteY772" fmla="*/ 848067 h 6858000"/>
              <a:gd name="connsiteX773" fmla="*/ 3607114 w 7472601"/>
              <a:gd name="connsiteY773" fmla="*/ 467441 h 6858000"/>
              <a:gd name="connsiteX774" fmla="*/ 3296242 w 7472601"/>
              <a:gd name="connsiteY774" fmla="*/ 807991 h 6858000"/>
              <a:gd name="connsiteX775" fmla="*/ 3174674 w 7472601"/>
              <a:gd name="connsiteY775" fmla="*/ 919759 h 6858000"/>
              <a:gd name="connsiteX776" fmla="*/ 3042978 w 7472601"/>
              <a:gd name="connsiteY776" fmla="*/ 1054894 h 6858000"/>
              <a:gd name="connsiteX777" fmla="*/ 2968914 w 7472601"/>
              <a:gd name="connsiteY777" fmla="*/ 1133756 h 6858000"/>
              <a:gd name="connsiteX778" fmla="*/ 3103823 w 7472601"/>
              <a:gd name="connsiteY778" fmla="*/ 1026814 h 6858000"/>
              <a:gd name="connsiteX779" fmla="*/ 3607114 w 7472601"/>
              <a:gd name="connsiteY779" fmla="*/ 467441 h 6858000"/>
              <a:gd name="connsiteX780" fmla="*/ 3744487 w 7472601"/>
              <a:gd name="connsiteY780" fmla="*/ 383136 h 6858000"/>
              <a:gd name="connsiteX781" fmla="*/ 3970213 w 7472601"/>
              <a:gd name="connsiteY781" fmla="*/ 995559 h 6858000"/>
              <a:gd name="connsiteX782" fmla="*/ 3744487 w 7472601"/>
              <a:gd name="connsiteY782" fmla="*/ 383136 h 6858000"/>
              <a:gd name="connsiteX783" fmla="*/ 3624562 w 7472601"/>
              <a:gd name="connsiteY783" fmla="*/ 367041 h 6858000"/>
              <a:gd name="connsiteX784" fmla="*/ 3489712 w 7472601"/>
              <a:gd name="connsiteY784" fmla="*/ 485386 h 6858000"/>
              <a:gd name="connsiteX785" fmla="*/ 3182994 w 7472601"/>
              <a:gd name="connsiteY785" fmla="*/ 828265 h 6858000"/>
              <a:gd name="connsiteX786" fmla="*/ 2892114 w 7472601"/>
              <a:gd name="connsiteY786" fmla="*/ 1172635 h 6858000"/>
              <a:gd name="connsiteX787" fmla="*/ 3021459 w 7472601"/>
              <a:gd name="connsiteY787" fmla="*/ 1035385 h 6858000"/>
              <a:gd name="connsiteX788" fmla="*/ 3153873 w 7472601"/>
              <a:gd name="connsiteY788" fmla="*/ 898971 h 6858000"/>
              <a:gd name="connsiteX789" fmla="*/ 3276511 w 7472601"/>
              <a:gd name="connsiteY789" fmla="*/ 786423 h 6858000"/>
              <a:gd name="connsiteX790" fmla="*/ 3584154 w 7472601"/>
              <a:gd name="connsiteY790" fmla="*/ 448218 h 6858000"/>
              <a:gd name="connsiteX791" fmla="*/ 3624562 w 7472601"/>
              <a:gd name="connsiteY791" fmla="*/ 367041 h 6858000"/>
              <a:gd name="connsiteX792" fmla="*/ 3766672 w 7472601"/>
              <a:gd name="connsiteY792" fmla="*/ 359429 h 6858000"/>
              <a:gd name="connsiteX793" fmla="*/ 3996338 w 7472601"/>
              <a:gd name="connsiteY793" fmla="*/ 968237 h 6858000"/>
              <a:gd name="connsiteX794" fmla="*/ 3766672 w 7472601"/>
              <a:gd name="connsiteY794" fmla="*/ 359429 h 6858000"/>
              <a:gd name="connsiteX795" fmla="*/ 5805386 w 7472601"/>
              <a:gd name="connsiteY795" fmla="*/ 239240 h 6858000"/>
              <a:gd name="connsiteX796" fmla="*/ 5736947 w 7472601"/>
              <a:gd name="connsiteY796" fmla="*/ 261367 h 6858000"/>
              <a:gd name="connsiteX797" fmla="*/ 5427012 w 7472601"/>
              <a:gd name="connsiteY797" fmla="*/ 311272 h 6858000"/>
              <a:gd name="connsiteX798" fmla="*/ 5147818 w 7472601"/>
              <a:gd name="connsiteY798" fmla="*/ 322112 h 6858000"/>
              <a:gd name="connsiteX799" fmla="*/ 5060854 w 7472601"/>
              <a:gd name="connsiteY799" fmla="*/ 311882 h 6858000"/>
              <a:gd name="connsiteX800" fmla="*/ 4945989 w 7472601"/>
              <a:gd name="connsiteY800" fmla="*/ 300516 h 6858000"/>
              <a:gd name="connsiteX801" fmla="*/ 5410479 w 7472601"/>
              <a:gd name="connsiteY801" fmla="*/ 348434 h 6858000"/>
              <a:gd name="connsiteX802" fmla="*/ 5805386 w 7472601"/>
              <a:gd name="connsiteY802" fmla="*/ 239240 h 6858000"/>
              <a:gd name="connsiteX803" fmla="*/ 5905192 w 7472601"/>
              <a:gd name="connsiteY803" fmla="*/ 163079 h 6858000"/>
              <a:gd name="connsiteX804" fmla="*/ 5865655 w 7472601"/>
              <a:gd name="connsiteY804" fmla="*/ 171901 h 6858000"/>
              <a:gd name="connsiteX805" fmla="*/ 5259740 w 7472601"/>
              <a:gd name="connsiteY805" fmla="*/ 257013 h 6858000"/>
              <a:gd name="connsiteX806" fmla="*/ 5208466 w 7472601"/>
              <a:gd name="connsiteY806" fmla="*/ 257550 h 6858000"/>
              <a:gd name="connsiteX807" fmla="*/ 4980204 w 7472601"/>
              <a:gd name="connsiteY807" fmla="*/ 271903 h 6858000"/>
              <a:gd name="connsiteX808" fmla="*/ 5068068 w 7472601"/>
              <a:gd name="connsiteY808" fmla="*/ 282244 h 6858000"/>
              <a:gd name="connsiteX809" fmla="*/ 5153231 w 7472601"/>
              <a:gd name="connsiteY809" fmla="*/ 292240 h 6858000"/>
              <a:gd name="connsiteX810" fmla="*/ 5426491 w 7472601"/>
              <a:gd name="connsiteY810" fmla="*/ 281128 h 6858000"/>
              <a:gd name="connsiteX811" fmla="*/ 5731212 w 7472601"/>
              <a:gd name="connsiteY811" fmla="*/ 231951 h 6858000"/>
              <a:gd name="connsiteX812" fmla="*/ 5905192 w 7472601"/>
              <a:gd name="connsiteY812" fmla="*/ 163079 h 6858000"/>
              <a:gd name="connsiteX813" fmla="*/ 5944437 w 7472601"/>
              <a:gd name="connsiteY813" fmla="*/ 113829 h 6858000"/>
              <a:gd name="connsiteX814" fmla="*/ 5825032 w 7472601"/>
              <a:gd name="connsiteY814" fmla="*/ 146405 h 6858000"/>
              <a:gd name="connsiteX815" fmla="*/ 4955599 w 7472601"/>
              <a:gd name="connsiteY815" fmla="*/ 247008 h 6858000"/>
              <a:gd name="connsiteX816" fmla="*/ 5210104 w 7472601"/>
              <a:gd name="connsiteY816" fmla="*/ 228123 h 6858000"/>
              <a:gd name="connsiteX817" fmla="*/ 5261015 w 7472601"/>
              <a:gd name="connsiteY817" fmla="*/ 227087 h 6858000"/>
              <a:gd name="connsiteX818" fmla="*/ 5861181 w 7472601"/>
              <a:gd name="connsiteY818" fmla="*/ 143093 h 6858000"/>
              <a:gd name="connsiteX819" fmla="*/ 5961252 w 7472601"/>
              <a:gd name="connsiteY819" fmla="*/ 114820 h 6858000"/>
              <a:gd name="connsiteX820" fmla="*/ 5944437 w 7472601"/>
              <a:gd name="connsiteY820" fmla="*/ 113829 h 6858000"/>
              <a:gd name="connsiteX821" fmla="*/ 3882765 w 7472601"/>
              <a:gd name="connsiteY821" fmla="*/ 0 h 6858000"/>
              <a:gd name="connsiteX822" fmla="*/ 3995099 w 7472601"/>
              <a:gd name="connsiteY822" fmla="*/ 0 h 6858000"/>
              <a:gd name="connsiteX823" fmla="*/ 4163818 w 7472601"/>
              <a:gd name="connsiteY823" fmla="*/ 234104 h 6858000"/>
              <a:gd name="connsiteX824" fmla="*/ 4172099 w 7472601"/>
              <a:gd name="connsiteY824" fmla="*/ 234207 h 6858000"/>
              <a:gd name="connsiteX825" fmla="*/ 4784282 w 7472601"/>
              <a:gd name="connsiteY825" fmla="*/ 276561 h 6858000"/>
              <a:gd name="connsiteX826" fmla="*/ 4801687 w 7472601"/>
              <a:gd name="connsiteY826" fmla="*/ 267764 h 6858000"/>
              <a:gd name="connsiteX827" fmla="*/ 6082788 w 7472601"/>
              <a:gd name="connsiteY827" fmla="*/ 64119 h 6858000"/>
              <a:gd name="connsiteX828" fmla="*/ 6099442 w 7472601"/>
              <a:gd name="connsiteY828" fmla="*/ 82568 h 6858000"/>
              <a:gd name="connsiteX829" fmla="*/ 4804137 w 7472601"/>
              <a:gd name="connsiteY829" fmla="*/ 320931 h 6858000"/>
              <a:gd name="connsiteX830" fmla="*/ 4227047 w 7472601"/>
              <a:gd name="connsiteY830" fmla="*/ 313415 h 6858000"/>
              <a:gd name="connsiteX831" fmla="*/ 4346041 w 7472601"/>
              <a:gd name="connsiteY831" fmla="*/ 456086 h 6858000"/>
              <a:gd name="connsiteX832" fmla="*/ 4870967 w 7472601"/>
              <a:gd name="connsiteY832" fmla="*/ 963061 h 6858000"/>
              <a:gd name="connsiteX833" fmla="*/ 4889647 w 7472601"/>
              <a:gd name="connsiteY833" fmla="*/ 957147 h 6858000"/>
              <a:gd name="connsiteX834" fmla="*/ 5422504 w 7472601"/>
              <a:gd name="connsiteY834" fmla="*/ 805191 h 6858000"/>
              <a:gd name="connsiteX835" fmla="*/ 6087656 w 7472601"/>
              <a:gd name="connsiteY835" fmla="*/ 826703 h 6858000"/>
              <a:gd name="connsiteX836" fmla="*/ 6058717 w 7472601"/>
              <a:gd name="connsiteY836" fmla="*/ 865992 h 6858000"/>
              <a:gd name="connsiteX837" fmla="*/ 4974153 w 7472601"/>
              <a:gd name="connsiteY837" fmla="*/ 1045456 h 6858000"/>
              <a:gd name="connsiteX838" fmla="*/ 5627835 w 7472601"/>
              <a:gd name="connsiteY838" fmla="*/ 1472077 h 6858000"/>
              <a:gd name="connsiteX839" fmla="*/ 5629817 w 7472601"/>
              <a:gd name="connsiteY839" fmla="*/ 1471412 h 6858000"/>
              <a:gd name="connsiteX840" fmla="*/ 5634124 w 7472601"/>
              <a:gd name="connsiteY840" fmla="*/ 1470572 h 6858000"/>
              <a:gd name="connsiteX841" fmla="*/ 5755832 w 7472601"/>
              <a:gd name="connsiteY841" fmla="*/ 1383886 h 6858000"/>
              <a:gd name="connsiteX842" fmla="*/ 6014186 w 7472601"/>
              <a:gd name="connsiteY842" fmla="*/ 1279799 h 6858000"/>
              <a:gd name="connsiteX843" fmla="*/ 6901619 w 7472601"/>
              <a:gd name="connsiteY843" fmla="*/ 1047874 h 6858000"/>
              <a:gd name="connsiteX844" fmla="*/ 6931566 w 7472601"/>
              <a:gd name="connsiteY844" fmla="*/ 1062034 h 6858000"/>
              <a:gd name="connsiteX845" fmla="*/ 5790982 w 7472601"/>
              <a:gd name="connsiteY845" fmla="*/ 1561380 h 6858000"/>
              <a:gd name="connsiteX846" fmla="*/ 6188971 w 7472601"/>
              <a:gd name="connsiteY846" fmla="*/ 1755168 h 6858000"/>
              <a:gd name="connsiteX847" fmla="*/ 6202446 w 7472601"/>
              <a:gd name="connsiteY847" fmla="*/ 1752268 h 6858000"/>
              <a:gd name="connsiteX848" fmla="*/ 7179560 w 7472601"/>
              <a:gd name="connsiteY848" fmla="*/ 1467551 h 6858000"/>
              <a:gd name="connsiteX849" fmla="*/ 7158730 w 7472601"/>
              <a:gd name="connsiteY849" fmla="*/ 1507835 h 6858000"/>
              <a:gd name="connsiteX850" fmla="*/ 6326959 w 7472601"/>
              <a:gd name="connsiteY850" fmla="*/ 1817686 h 6858000"/>
              <a:gd name="connsiteX851" fmla="*/ 6537433 w 7472601"/>
              <a:gd name="connsiteY851" fmla="*/ 1907790 h 6858000"/>
              <a:gd name="connsiteX852" fmla="*/ 6550221 w 7472601"/>
              <a:gd name="connsiteY852" fmla="*/ 1910729 h 6858000"/>
              <a:gd name="connsiteX853" fmla="*/ 6964438 w 7472601"/>
              <a:gd name="connsiteY853" fmla="*/ 2209505 h 6858000"/>
              <a:gd name="connsiteX854" fmla="*/ 7367862 w 7472601"/>
              <a:gd name="connsiteY854" fmla="*/ 2806833 h 6858000"/>
              <a:gd name="connsiteX855" fmla="*/ 7364329 w 7472601"/>
              <a:gd name="connsiteY855" fmla="*/ 2826907 h 6858000"/>
              <a:gd name="connsiteX856" fmla="*/ 7290545 w 7472601"/>
              <a:gd name="connsiteY856" fmla="*/ 2850663 h 6858000"/>
              <a:gd name="connsiteX857" fmla="*/ 6472036 w 7472601"/>
              <a:gd name="connsiteY857" fmla="*/ 1959003 h 6858000"/>
              <a:gd name="connsiteX858" fmla="*/ 5792897 w 7472601"/>
              <a:gd name="connsiteY858" fmla="*/ 1647747 h 6858000"/>
              <a:gd name="connsiteX859" fmla="*/ 5842751 w 7472601"/>
              <a:gd name="connsiteY859" fmla="*/ 1816112 h 6858000"/>
              <a:gd name="connsiteX860" fmla="*/ 5847424 w 7472601"/>
              <a:gd name="connsiteY860" fmla="*/ 1815776 h 6858000"/>
              <a:gd name="connsiteX861" fmla="*/ 6399821 w 7472601"/>
              <a:gd name="connsiteY861" fmla="*/ 2344799 h 6858000"/>
              <a:gd name="connsiteX862" fmla="*/ 6323232 w 7472601"/>
              <a:gd name="connsiteY862" fmla="*/ 2389634 h 6858000"/>
              <a:gd name="connsiteX863" fmla="*/ 5942958 w 7472601"/>
              <a:gd name="connsiteY863" fmla="*/ 2077708 h 6858000"/>
              <a:gd name="connsiteX864" fmla="*/ 5921559 w 7472601"/>
              <a:gd name="connsiteY864" fmla="*/ 2378596 h 6858000"/>
              <a:gd name="connsiteX865" fmla="*/ 5817651 w 7472601"/>
              <a:gd name="connsiteY865" fmla="*/ 3023919 h 6858000"/>
              <a:gd name="connsiteX866" fmla="*/ 5729634 w 7472601"/>
              <a:gd name="connsiteY866" fmla="*/ 3051849 h 6858000"/>
              <a:gd name="connsiteX867" fmla="*/ 5611018 w 7472601"/>
              <a:gd name="connsiteY867" fmla="*/ 2316769 h 6858000"/>
              <a:gd name="connsiteX868" fmla="*/ 5687608 w 7472601"/>
              <a:gd name="connsiteY868" fmla="*/ 2039972 h 6858000"/>
              <a:gd name="connsiteX869" fmla="*/ 5657554 w 7472601"/>
              <a:gd name="connsiteY869" fmla="*/ 1576445 h 6858000"/>
              <a:gd name="connsiteX870" fmla="*/ 5150475 w 7472601"/>
              <a:gd name="connsiteY870" fmla="*/ 1274012 h 6858000"/>
              <a:gd name="connsiteX871" fmla="*/ 5349142 w 7472601"/>
              <a:gd name="connsiteY871" fmla="*/ 2204405 h 6858000"/>
              <a:gd name="connsiteX872" fmla="*/ 5262214 w 7472601"/>
              <a:gd name="connsiteY872" fmla="*/ 2233836 h 6858000"/>
              <a:gd name="connsiteX873" fmla="*/ 4981539 w 7472601"/>
              <a:gd name="connsiteY873" fmla="*/ 1542201 h 6858000"/>
              <a:gd name="connsiteX874" fmla="*/ 4958461 w 7472601"/>
              <a:gd name="connsiteY874" fmla="*/ 1136957 h 6858000"/>
              <a:gd name="connsiteX875" fmla="*/ 4655015 w 7472601"/>
              <a:gd name="connsiteY875" fmla="*/ 891426 h 6858000"/>
              <a:gd name="connsiteX876" fmla="*/ 4348002 w 7472601"/>
              <a:gd name="connsiteY876" fmla="*/ 2205895 h 6858000"/>
              <a:gd name="connsiteX877" fmla="*/ 4262250 w 7472601"/>
              <a:gd name="connsiteY877" fmla="*/ 2219972 h 6858000"/>
              <a:gd name="connsiteX878" fmla="*/ 4550611 w 7472601"/>
              <a:gd name="connsiteY878" fmla="*/ 817540 h 6858000"/>
              <a:gd name="connsiteX879" fmla="*/ 4564418 w 7472601"/>
              <a:gd name="connsiteY879" fmla="*/ 808293 h 6858000"/>
              <a:gd name="connsiteX880" fmla="*/ 4266388 w 7472601"/>
              <a:gd name="connsiteY880" fmla="*/ 500083 h 6858000"/>
              <a:gd name="connsiteX881" fmla="*/ 4032842 w 7472601"/>
              <a:gd name="connsiteY881" fmla="*/ 211809 h 6858000"/>
              <a:gd name="connsiteX882" fmla="*/ 3882765 w 7472601"/>
              <a:gd name="connsiteY882" fmla="*/ 0 h 6858000"/>
              <a:gd name="connsiteX883" fmla="*/ 3721337 w 7472601"/>
              <a:gd name="connsiteY883" fmla="*/ 0 h 6858000"/>
              <a:gd name="connsiteX884" fmla="*/ 3797544 w 7472601"/>
              <a:gd name="connsiteY884" fmla="*/ 0 h 6858000"/>
              <a:gd name="connsiteX885" fmla="*/ 3775734 w 7472601"/>
              <a:gd name="connsiteY885" fmla="*/ 95131 h 6858000"/>
              <a:gd name="connsiteX886" fmla="*/ 3724807 w 7472601"/>
              <a:gd name="connsiteY886" fmla="*/ 272257 h 6858000"/>
              <a:gd name="connsiteX887" fmla="*/ 3726844 w 7472601"/>
              <a:gd name="connsiteY887" fmla="*/ 282988 h 6858000"/>
              <a:gd name="connsiteX888" fmla="*/ 3742664 w 7472601"/>
              <a:gd name="connsiteY888" fmla="*/ 279918 h 6858000"/>
              <a:gd name="connsiteX889" fmla="*/ 4103910 w 7472601"/>
              <a:gd name="connsiteY889" fmla="*/ 1161917 h 6858000"/>
              <a:gd name="connsiteX890" fmla="*/ 4020269 w 7472601"/>
              <a:gd name="connsiteY890" fmla="*/ 1200406 h 6858000"/>
              <a:gd name="connsiteX891" fmla="*/ 3674882 w 7472601"/>
              <a:gd name="connsiteY891" fmla="*/ 488524 h 6858000"/>
              <a:gd name="connsiteX892" fmla="*/ 3132682 w 7472601"/>
              <a:gd name="connsiteY892" fmla="*/ 1072284 h 6858000"/>
              <a:gd name="connsiteX893" fmla="*/ 2716346 w 7472601"/>
              <a:gd name="connsiteY893" fmla="*/ 1276376 h 6858000"/>
              <a:gd name="connsiteX894" fmla="*/ 2716772 w 7472601"/>
              <a:gd name="connsiteY894" fmla="*/ 1255462 h 6858000"/>
              <a:gd name="connsiteX895" fmla="*/ 3471096 w 7472601"/>
              <a:gd name="connsiteY895" fmla="*/ 437072 h 6858000"/>
              <a:gd name="connsiteX896" fmla="*/ 3639057 w 7472601"/>
              <a:gd name="connsiteY896" fmla="*/ 286334 h 6858000"/>
              <a:gd name="connsiteX897" fmla="*/ 3640309 w 7472601"/>
              <a:gd name="connsiteY897" fmla="*/ 284664 h 6858000"/>
              <a:gd name="connsiteX898" fmla="*/ 3646022 w 7472601"/>
              <a:gd name="connsiteY898" fmla="*/ 276711 h 6858000"/>
              <a:gd name="connsiteX899" fmla="*/ 3707943 w 7472601"/>
              <a:gd name="connsiteY899" fmla="*/ 65958 h 6858000"/>
              <a:gd name="connsiteX900" fmla="*/ 3721337 w 7472601"/>
              <a:gd name="connsiteY900" fmla="*/ 0 h 6858000"/>
              <a:gd name="connsiteX901" fmla="*/ 2867960 w 7472601"/>
              <a:gd name="connsiteY901" fmla="*/ 0 h 6858000"/>
              <a:gd name="connsiteX902" fmla="*/ 2926351 w 7472601"/>
              <a:gd name="connsiteY902" fmla="*/ 0 h 6858000"/>
              <a:gd name="connsiteX903" fmla="*/ 2902823 w 7472601"/>
              <a:gd name="connsiteY903" fmla="*/ 262929 h 6858000"/>
              <a:gd name="connsiteX904" fmla="*/ 2940663 w 7472601"/>
              <a:gd name="connsiteY904" fmla="*/ 140884 h 6858000"/>
              <a:gd name="connsiteX905" fmla="*/ 2947039 w 7472601"/>
              <a:gd name="connsiteY905" fmla="*/ 122524 h 6858000"/>
              <a:gd name="connsiteX906" fmla="*/ 2984316 w 7472601"/>
              <a:gd name="connsiteY906" fmla="*/ 0 h 6858000"/>
              <a:gd name="connsiteX907" fmla="*/ 3016114 w 7472601"/>
              <a:gd name="connsiteY907" fmla="*/ 0 h 6858000"/>
              <a:gd name="connsiteX908" fmla="*/ 2979949 w 7472601"/>
              <a:gd name="connsiteY908" fmla="*/ 119274 h 6858000"/>
              <a:gd name="connsiteX909" fmla="*/ 3023879 w 7472601"/>
              <a:gd name="connsiteY909" fmla="*/ 0 h 6858000"/>
              <a:gd name="connsiteX910" fmla="*/ 3105400 w 7472601"/>
              <a:gd name="connsiteY910" fmla="*/ 0 h 6858000"/>
              <a:gd name="connsiteX911" fmla="*/ 3094669 w 7472601"/>
              <a:gd name="connsiteY911" fmla="*/ 30308 h 6858000"/>
              <a:gd name="connsiteX912" fmla="*/ 2901945 w 7472601"/>
              <a:gd name="connsiteY912" fmla="*/ 466538 h 6858000"/>
              <a:gd name="connsiteX913" fmla="*/ 2815209 w 7472601"/>
              <a:gd name="connsiteY913" fmla="*/ 497361 h 6858000"/>
              <a:gd name="connsiteX914" fmla="*/ 2844845 w 7472601"/>
              <a:gd name="connsiteY914" fmla="*/ 127638 h 6858000"/>
              <a:gd name="connsiteX915" fmla="*/ 2867960 w 7472601"/>
              <a:gd name="connsiteY915" fmla="*/ 0 h 6858000"/>
              <a:gd name="connsiteX916" fmla="*/ 1057230 w 7472601"/>
              <a:gd name="connsiteY916" fmla="*/ 0 h 6858000"/>
              <a:gd name="connsiteX917" fmla="*/ 1111003 w 7472601"/>
              <a:gd name="connsiteY917" fmla="*/ 0 h 6858000"/>
              <a:gd name="connsiteX918" fmla="*/ 1125553 w 7472601"/>
              <a:gd name="connsiteY918" fmla="*/ 52588 h 6858000"/>
              <a:gd name="connsiteX919" fmla="*/ 1304276 w 7472601"/>
              <a:gd name="connsiteY919" fmla="*/ 476275 h 6858000"/>
              <a:gd name="connsiteX920" fmla="*/ 1492066 w 7472601"/>
              <a:gd name="connsiteY920" fmla="*/ 886333 h 6858000"/>
              <a:gd name="connsiteX921" fmla="*/ 1423698 w 7472601"/>
              <a:gd name="connsiteY921" fmla="*/ 710817 h 6858000"/>
              <a:gd name="connsiteX922" fmla="*/ 1357609 w 7472601"/>
              <a:gd name="connsiteY922" fmla="*/ 532892 h 6858000"/>
              <a:gd name="connsiteX923" fmla="*/ 1309550 w 7472601"/>
              <a:gd name="connsiteY923" fmla="*/ 374031 h 6858000"/>
              <a:gd name="connsiteX924" fmla="*/ 1193673 w 7472601"/>
              <a:gd name="connsiteY924" fmla="*/ 49533 h 6858000"/>
              <a:gd name="connsiteX925" fmla="*/ 1164391 w 7472601"/>
              <a:gd name="connsiteY925" fmla="*/ 0 h 6858000"/>
              <a:gd name="connsiteX926" fmla="*/ 1200666 w 7472601"/>
              <a:gd name="connsiteY926" fmla="*/ 0 h 6858000"/>
              <a:gd name="connsiteX927" fmla="*/ 1223408 w 7472601"/>
              <a:gd name="connsiteY927" fmla="*/ 38996 h 6858000"/>
              <a:gd name="connsiteX928" fmla="*/ 1339635 w 7472601"/>
              <a:gd name="connsiteY928" fmla="*/ 365517 h 6858000"/>
              <a:gd name="connsiteX929" fmla="*/ 1387469 w 7472601"/>
              <a:gd name="connsiteY929" fmla="*/ 523079 h 6858000"/>
              <a:gd name="connsiteX930" fmla="*/ 1452685 w 7472601"/>
              <a:gd name="connsiteY930" fmla="*/ 699806 h 6858000"/>
              <a:gd name="connsiteX931" fmla="*/ 1492092 w 7472601"/>
              <a:gd name="connsiteY931" fmla="*/ 800424 h 6858000"/>
              <a:gd name="connsiteX932" fmla="*/ 1455302 w 7472601"/>
              <a:gd name="connsiteY932" fmla="*/ 632913 h 6858000"/>
              <a:gd name="connsiteX933" fmla="*/ 1222336 w 7472601"/>
              <a:gd name="connsiteY933" fmla="*/ 9480 h 6858000"/>
              <a:gd name="connsiteX934" fmla="*/ 1214634 w 7472601"/>
              <a:gd name="connsiteY934" fmla="*/ 0 h 6858000"/>
              <a:gd name="connsiteX935" fmla="*/ 1289827 w 7472601"/>
              <a:gd name="connsiteY935" fmla="*/ 0 h 6858000"/>
              <a:gd name="connsiteX936" fmla="*/ 1321076 w 7472601"/>
              <a:gd name="connsiteY936" fmla="*/ 59722 h 6858000"/>
              <a:gd name="connsiteX937" fmla="*/ 1512579 w 7472601"/>
              <a:gd name="connsiteY937" fmla="*/ 626441 h 6858000"/>
              <a:gd name="connsiteX938" fmla="*/ 1506076 w 7472601"/>
              <a:gd name="connsiteY938" fmla="*/ 1089289 h 6858000"/>
              <a:gd name="connsiteX939" fmla="*/ 1486346 w 7472601"/>
              <a:gd name="connsiteY939" fmla="*/ 1079919 h 6858000"/>
              <a:gd name="connsiteX940" fmla="*/ 1070511 w 7472601"/>
              <a:gd name="connsiteY940" fmla="*/ 48609 h 6858000"/>
              <a:gd name="connsiteX941" fmla="*/ 1057230 w 7472601"/>
              <a:gd name="connsiteY941" fmla="*/ 0 h 6858000"/>
              <a:gd name="connsiteX942" fmla="*/ 43151 w 7472601"/>
              <a:gd name="connsiteY942" fmla="*/ 0 h 6858000"/>
              <a:gd name="connsiteX943" fmla="*/ 95283 w 7472601"/>
              <a:gd name="connsiteY943" fmla="*/ 0 h 6858000"/>
              <a:gd name="connsiteX944" fmla="*/ 300708 w 7472601"/>
              <a:gd name="connsiteY944" fmla="*/ 154571 h 6858000"/>
              <a:gd name="connsiteX945" fmla="*/ 530414 w 7472601"/>
              <a:gd name="connsiteY945" fmla="*/ 354673 h 6858000"/>
              <a:gd name="connsiteX946" fmla="*/ 333785 w 7472601"/>
              <a:gd name="connsiteY946" fmla="*/ 161564 h 6858000"/>
              <a:gd name="connsiteX947" fmla="*/ 147005 w 7472601"/>
              <a:gd name="connsiteY947" fmla="*/ 0 h 6858000"/>
              <a:gd name="connsiteX948" fmla="*/ 272509 w 7472601"/>
              <a:gd name="connsiteY948" fmla="*/ 0 h 6858000"/>
              <a:gd name="connsiteX949" fmla="*/ 326276 w 7472601"/>
              <a:gd name="connsiteY949" fmla="*/ 45847 h 6858000"/>
              <a:gd name="connsiteX950" fmla="*/ 823759 w 7472601"/>
              <a:gd name="connsiteY950" fmla="*/ 574145 h 6858000"/>
              <a:gd name="connsiteX951" fmla="*/ 811254 w 7472601"/>
              <a:gd name="connsiteY951" fmla="*/ 665546 h 6858000"/>
              <a:gd name="connsiteX952" fmla="*/ 154042 w 7472601"/>
              <a:gd name="connsiteY952" fmla="*/ 261522 h 6858000"/>
              <a:gd name="connsiteX953" fmla="*/ 13550 w 7472601"/>
              <a:gd name="connsiteY953" fmla="*/ 158423 h 6858000"/>
              <a:gd name="connsiteX954" fmla="*/ 0 w 7472601"/>
              <a:gd name="connsiteY954" fmla="*/ 146618 h 6858000"/>
              <a:gd name="connsiteX955" fmla="*/ 0 w 7472601"/>
              <a:gd name="connsiteY955" fmla="*/ 59161 h 6858000"/>
              <a:gd name="connsiteX956" fmla="*/ 45427 w 7472601"/>
              <a:gd name="connsiteY956" fmla="*/ 101078 h 6858000"/>
              <a:gd name="connsiteX957" fmla="*/ 630103 w 7472601"/>
              <a:gd name="connsiteY957" fmla="*/ 485885 h 6858000"/>
              <a:gd name="connsiteX958" fmla="*/ 532040 w 7472601"/>
              <a:gd name="connsiteY958" fmla="*/ 399359 h 6858000"/>
              <a:gd name="connsiteX959" fmla="*/ 517618 w 7472601"/>
              <a:gd name="connsiteY959" fmla="*/ 385726 h 6858000"/>
              <a:gd name="connsiteX960" fmla="*/ 285074 w 7472601"/>
              <a:gd name="connsiteY960" fmla="*/ 182755 h 6858000"/>
              <a:gd name="connsiteX961" fmla="*/ 43151 w 7472601"/>
              <a:gd name="connsiteY961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63634 h 6858000"/>
              <a:gd name="connsiteX78" fmla="*/ 7448321 w 7472601"/>
              <a:gd name="connsiteY78" fmla="*/ 6190991 h 6858000"/>
              <a:gd name="connsiteX79" fmla="*/ 7467600 w 7472601"/>
              <a:gd name="connsiteY79" fmla="*/ 6221686 h 6858000"/>
              <a:gd name="connsiteX80" fmla="*/ 7467600 w 7472601"/>
              <a:gd name="connsiteY80" fmla="*/ 6334256 h 6858000"/>
              <a:gd name="connsiteX81" fmla="*/ 7454976 w 7472601"/>
              <a:gd name="connsiteY81" fmla="*/ 6318297 h 6858000"/>
              <a:gd name="connsiteX82" fmla="*/ 1456157 w 7472601"/>
              <a:gd name="connsiteY82" fmla="*/ 5371404 h 6858000"/>
              <a:gd name="connsiteX83" fmla="*/ 1244432 w 7472601"/>
              <a:gd name="connsiteY83" fmla="*/ 5385601 h 6858000"/>
              <a:gd name="connsiteX84" fmla="*/ 973990 w 7472601"/>
              <a:gd name="connsiteY84" fmla="*/ 5424940 h 6858000"/>
              <a:gd name="connsiteX85" fmla="*/ 1103809 w 7472601"/>
              <a:gd name="connsiteY85" fmla="*/ 5433720 h 6858000"/>
              <a:gd name="connsiteX86" fmla="*/ 1123454 w 7472601"/>
              <a:gd name="connsiteY86" fmla="*/ 5435727 h 6858000"/>
              <a:gd name="connsiteX87" fmla="*/ 1737017 w 7472601"/>
              <a:gd name="connsiteY87" fmla="*/ 5452183 h 6858000"/>
              <a:gd name="connsiteX88" fmla="*/ 1824397 w 7472601"/>
              <a:gd name="connsiteY88" fmla="*/ 5447757 h 6858000"/>
              <a:gd name="connsiteX89" fmla="*/ 2070059 w 7472601"/>
              <a:gd name="connsiteY89" fmla="*/ 5441660 h 6858000"/>
              <a:gd name="connsiteX90" fmla="*/ 1456157 w 7472601"/>
              <a:gd name="connsiteY90" fmla="*/ 5371404 h 6858000"/>
              <a:gd name="connsiteX91" fmla="*/ 4988186 w 7472601"/>
              <a:gd name="connsiteY91" fmla="*/ 5216467 h 6858000"/>
              <a:gd name="connsiteX92" fmla="*/ 4777334 w 7472601"/>
              <a:gd name="connsiteY92" fmla="*/ 5406072 h 6858000"/>
              <a:gd name="connsiteX93" fmla="*/ 4718341 w 7472601"/>
              <a:gd name="connsiteY93" fmla="*/ 5468043 h 6858000"/>
              <a:gd name="connsiteX94" fmla="*/ 4604655 w 7472601"/>
              <a:gd name="connsiteY94" fmla="*/ 5583434 h 6858000"/>
              <a:gd name="connsiteX95" fmla="*/ 4565074 w 7472601"/>
              <a:gd name="connsiteY95" fmla="*/ 5618550 h 6858000"/>
              <a:gd name="connsiteX96" fmla="*/ 4988186 w 7472601"/>
              <a:gd name="connsiteY96" fmla="*/ 5216467 h 6858000"/>
              <a:gd name="connsiteX97" fmla="*/ 4978032 w 7472601"/>
              <a:gd name="connsiteY97" fmla="*/ 5183809 h 6858000"/>
              <a:gd name="connsiteX98" fmla="*/ 4463413 w 7472601"/>
              <a:gd name="connsiteY98" fmla="*/ 5615162 h 6858000"/>
              <a:gd name="connsiteX99" fmla="*/ 4358134 w 7472601"/>
              <a:gd name="connsiteY99" fmla="*/ 5742791 h 6858000"/>
              <a:gd name="connsiteX100" fmla="*/ 4376219 w 7472601"/>
              <a:gd name="connsiteY100" fmla="*/ 5729027 h 6858000"/>
              <a:gd name="connsiteX101" fmla="*/ 4582340 w 7472601"/>
              <a:gd name="connsiteY101" fmla="*/ 5561037 h 6858000"/>
              <a:gd name="connsiteX102" fmla="*/ 4694684 w 7472601"/>
              <a:gd name="connsiteY102" fmla="*/ 5447098 h 6858000"/>
              <a:gd name="connsiteX103" fmla="*/ 4754123 w 7472601"/>
              <a:gd name="connsiteY103" fmla="*/ 5384643 h 6858000"/>
              <a:gd name="connsiteX104" fmla="*/ 4978032 w 7472601"/>
              <a:gd name="connsiteY104" fmla="*/ 5183809 h 6858000"/>
              <a:gd name="connsiteX105" fmla="*/ 1903353 w 7472601"/>
              <a:gd name="connsiteY105" fmla="*/ 5044827 h 6858000"/>
              <a:gd name="connsiteX106" fmla="*/ 1936931 w 7472601"/>
              <a:gd name="connsiteY106" fmla="*/ 5093954 h 6858000"/>
              <a:gd name="connsiteX107" fmla="*/ 2195868 w 7472601"/>
              <a:gd name="connsiteY107" fmla="*/ 5396574 h 6858000"/>
              <a:gd name="connsiteX108" fmla="*/ 2088852 w 7472601"/>
              <a:gd name="connsiteY108" fmla="*/ 5166123 h 6858000"/>
              <a:gd name="connsiteX109" fmla="*/ 1958241 w 7472601"/>
              <a:gd name="connsiteY109" fmla="*/ 5067955 h 6858000"/>
              <a:gd name="connsiteX110" fmla="*/ 1903353 w 7472601"/>
              <a:gd name="connsiteY110" fmla="*/ 5044827 h 6858000"/>
              <a:gd name="connsiteX111" fmla="*/ 1979378 w 7472601"/>
              <a:gd name="connsiteY111" fmla="*/ 4769504 h 6858000"/>
              <a:gd name="connsiteX112" fmla="*/ 2882120 w 7472601"/>
              <a:gd name="connsiteY112" fmla="*/ 5064547 h 6858000"/>
              <a:gd name="connsiteX113" fmla="*/ 2793103 w 7472601"/>
              <a:gd name="connsiteY113" fmla="*/ 5039699 h 6858000"/>
              <a:gd name="connsiteX114" fmla="*/ 2770041 w 7472601"/>
              <a:gd name="connsiteY114" fmla="*/ 5033634 h 6858000"/>
              <a:gd name="connsiteX115" fmla="*/ 1979378 w 7472601"/>
              <a:gd name="connsiteY115" fmla="*/ 4769504 h 6858000"/>
              <a:gd name="connsiteX116" fmla="*/ 1927410 w 7472601"/>
              <a:gd name="connsiteY116" fmla="*/ 4716164 h 6858000"/>
              <a:gd name="connsiteX117" fmla="*/ 1959587 w 7472601"/>
              <a:gd name="connsiteY117" fmla="*/ 4728849 h 6858000"/>
              <a:gd name="connsiteX118" fmla="*/ 2777707 w 7472601"/>
              <a:gd name="connsiteY118" fmla="*/ 5003991 h 6858000"/>
              <a:gd name="connsiteX119" fmla="*/ 2800768 w 7472601"/>
              <a:gd name="connsiteY119" fmla="*/ 5010056 h 6858000"/>
              <a:gd name="connsiteX120" fmla="*/ 2879408 w 7472601"/>
              <a:gd name="connsiteY120" fmla="*/ 5031590 h 6858000"/>
              <a:gd name="connsiteX121" fmla="*/ 2862295 w 7472601"/>
              <a:gd name="connsiteY121" fmla="*/ 5022958 h 6858000"/>
              <a:gd name="connsiteX122" fmla="*/ 2813343 w 7472601"/>
              <a:gd name="connsiteY122" fmla="*/ 4998369 h 6858000"/>
              <a:gd name="connsiteX123" fmla="*/ 2646245 w 7472601"/>
              <a:gd name="connsiteY123" fmla="*/ 4930999 h 6858000"/>
              <a:gd name="connsiteX124" fmla="*/ 1999243 w 7472601"/>
              <a:gd name="connsiteY124" fmla="*/ 4730524 h 6858000"/>
              <a:gd name="connsiteX125" fmla="*/ 1979527 w 7472601"/>
              <a:gd name="connsiteY125" fmla="*/ 4726651 h 6858000"/>
              <a:gd name="connsiteX126" fmla="*/ 1927410 w 7472601"/>
              <a:gd name="connsiteY126" fmla="*/ 4716164 h 6858000"/>
              <a:gd name="connsiteX127" fmla="*/ 1997014 w 7472601"/>
              <a:gd name="connsiteY127" fmla="*/ 4698007 h 6858000"/>
              <a:gd name="connsiteX128" fmla="*/ 2005458 w 7472601"/>
              <a:gd name="connsiteY128" fmla="*/ 4699540 h 6858000"/>
              <a:gd name="connsiteX129" fmla="*/ 2657186 w 7472601"/>
              <a:gd name="connsiteY129" fmla="*/ 4901687 h 6858000"/>
              <a:gd name="connsiteX130" fmla="*/ 2826662 w 7472601"/>
              <a:gd name="connsiteY130" fmla="*/ 4970362 h 6858000"/>
              <a:gd name="connsiteX131" fmla="*/ 2876100 w 7472601"/>
              <a:gd name="connsiteY131" fmla="*/ 4995397 h 6858000"/>
              <a:gd name="connsiteX132" fmla="*/ 3042600 w 7472601"/>
              <a:gd name="connsiteY132" fmla="*/ 5059532 h 6858000"/>
              <a:gd name="connsiteX133" fmla="*/ 1997014 w 7472601"/>
              <a:gd name="connsiteY133" fmla="*/ 4698007 h 6858000"/>
              <a:gd name="connsiteX134" fmla="*/ 2305292 w 7472601"/>
              <a:gd name="connsiteY134" fmla="*/ 4219492 h 6858000"/>
              <a:gd name="connsiteX135" fmla="*/ 3360922 w 7472601"/>
              <a:gd name="connsiteY135" fmla="*/ 4529373 h 6858000"/>
              <a:gd name="connsiteX136" fmla="*/ 3492420 w 7472601"/>
              <a:gd name="connsiteY136" fmla="*/ 4510145 h 6858000"/>
              <a:gd name="connsiteX137" fmla="*/ 3364086 w 7472601"/>
              <a:gd name="connsiteY137" fmla="*/ 4480340 h 6858000"/>
              <a:gd name="connsiteX138" fmla="*/ 3225818 w 7472601"/>
              <a:gd name="connsiteY138" fmla="*/ 4411822 h 6858000"/>
              <a:gd name="connsiteX139" fmla="*/ 3129696 w 7472601"/>
              <a:gd name="connsiteY139" fmla="*/ 4360704 h 6858000"/>
              <a:gd name="connsiteX140" fmla="*/ 2814545 w 7472601"/>
              <a:gd name="connsiteY140" fmla="*/ 4282955 h 6858000"/>
              <a:gd name="connsiteX141" fmla="*/ 2305292 w 7472601"/>
              <a:gd name="connsiteY141" fmla="*/ 4219492 h 6858000"/>
              <a:gd name="connsiteX142" fmla="*/ 2626982 w 7472601"/>
              <a:gd name="connsiteY142" fmla="*/ 4206450 h 6858000"/>
              <a:gd name="connsiteX143" fmla="*/ 2490617 w 7472601"/>
              <a:gd name="connsiteY143" fmla="*/ 4206951 h 6858000"/>
              <a:gd name="connsiteX144" fmla="*/ 2819869 w 7472601"/>
              <a:gd name="connsiteY144" fmla="*/ 4252936 h 6858000"/>
              <a:gd name="connsiteX145" fmla="*/ 3143018 w 7472601"/>
              <a:gd name="connsiteY145" fmla="*/ 4332698 h 6858000"/>
              <a:gd name="connsiteX146" fmla="*/ 3241520 w 7472601"/>
              <a:gd name="connsiteY146" fmla="*/ 4385112 h 6858000"/>
              <a:gd name="connsiteX147" fmla="*/ 3374575 w 7472601"/>
              <a:gd name="connsiteY147" fmla="*/ 4451517 h 6858000"/>
              <a:gd name="connsiteX148" fmla="*/ 3505221 w 7472601"/>
              <a:gd name="connsiteY148" fmla="*/ 4480757 h 6858000"/>
              <a:gd name="connsiteX149" fmla="*/ 2626982 w 7472601"/>
              <a:gd name="connsiteY149" fmla="*/ 4206450 h 6858000"/>
              <a:gd name="connsiteX150" fmla="*/ 1310106 w 7472601"/>
              <a:gd name="connsiteY150" fmla="*/ 3943217 h 6858000"/>
              <a:gd name="connsiteX151" fmla="*/ 854994 w 7472601"/>
              <a:gd name="connsiteY151" fmla="*/ 4399136 h 6858000"/>
              <a:gd name="connsiteX152" fmla="*/ 742462 w 7472601"/>
              <a:gd name="connsiteY152" fmla="*/ 4594648 h 6858000"/>
              <a:gd name="connsiteX153" fmla="*/ 820602 w 7472601"/>
              <a:gd name="connsiteY153" fmla="*/ 4485915 h 6858000"/>
              <a:gd name="connsiteX154" fmla="*/ 878295 w 7472601"/>
              <a:gd name="connsiteY154" fmla="*/ 4403594 h 6858000"/>
              <a:gd name="connsiteX155" fmla="*/ 1240607 w 7472601"/>
              <a:gd name="connsiteY155" fmla="*/ 4010401 h 6858000"/>
              <a:gd name="connsiteX156" fmla="*/ 1310106 w 7472601"/>
              <a:gd name="connsiteY156" fmla="*/ 3943217 h 6858000"/>
              <a:gd name="connsiteX157" fmla="*/ 1423113 w 7472601"/>
              <a:gd name="connsiteY157" fmla="*/ 3874565 h 6858000"/>
              <a:gd name="connsiteX158" fmla="*/ 1260565 w 7472601"/>
              <a:gd name="connsiteY158" fmla="*/ 4031982 h 6858000"/>
              <a:gd name="connsiteX159" fmla="*/ 901900 w 7472601"/>
              <a:gd name="connsiteY159" fmla="*/ 4421236 h 6858000"/>
              <a:gd name="connsiteX160" fmla="*/ 845044 w 7472601"/>
              <a:gd name="connsiteY160" fmla="*/ 4502436 h 6858000"/>
              <a:gd name="connsiteX161" fmla="*/ 685926 w 7472601"/>
              <a:gd name="connsiteY161" fmla="*/ 4703069 h 6858000"/>
              <a:gd name="connsiteX162" fmla="*/ 684248 w 7472601"/>
              <a:gd name="connsiteY162" fmla="*/ 4706721 h 6858000"/>
              <a:gd name="connsiteX163" fmla="*/ 1423113 w 7472601"/>
              <a:gd name="connsiteY163" fmla="*/ 3874565 h 6858000"/>
              <a:gd name="connsiteX164" fmla="*/ 3316479 w 7472601"/>
              <a:gd name="connsiteY164" fmla="*/ 3872136 h 6858000"/>
              <a:gd name="connsiteX165" fmla="*/ 3546806 w 7472601"/>
              <a:gd name="connsiteY165" fmla="*/ 4356139 h 6858000"/>
              <a:gd name="connsiteX166" fmla="*/ 3364433 w 7472601"/>
              <a:gd name="connsiteY166" fmla="*/ 3953121 h 6858000"/>
              <a:gd name="connsiteX167" fmla="*/ 3316479 w 7472601"/>
              <a:gd name="connsiteY167" fmla="*/ 3872136 h 6858000"/>
              <a:gd name="connsiteX168" fmla="*/ 3291335 w 7472601"/>
              <a:gd name="connsiteY168" fmla="*/ 3767420 h 6858000"/>
              <a:gd name="connsiteX169" fmla="*/ 3390805 w 7472601"/>
              <a:gd name="connsiteY169" fmla="*/ 3937163 h 6858000"/>
              <a:gd name="connsiteX170" fmla="*/ 3579062 w 7472601"/>
              <a:gd name="connsiteY170" fmla="*/ 4359040 h 6858000"/>
              <a:gd name="connsiteX171" fmla="*/ 3467355 w 7472601"/>
              <a:gd name="connsiteY171" fmla="*/ 3988130 h 6858000"/>
              <a:gd name="connsiteX172" fmla="*/ 3310753 w 7472601"/>
              <a:gd name="connsiteY172" fmla="*/ 3787140 h 6858000"/>
              <a:gd name="connsiteX173" fmla="*/ 3291335 w 7472601"/>
              <a:gd name="connsiteY173" fmla="*/ 3767420 h 6858000"/>
              <a:gd name="connsiteX174" fmla="*/ 1635889 w 7472601"/>
              <a:gd name="connsiteY174" fmla="*/ 3709494 h 6858000"/>
              <a:gd name="connsiteX175" fmla="*/ 1634800 w 7472601"/>
              <a:gd name="connsiteY175" fmla="*/ 3731111 h 6858000"/>
              <a:gd name="connsiteX176" fmla="*/ 1635889 w 7472601"/>
              <a:gd name="connsiteY176" fmla="*/ 3709494 h 6858000"/>
              <a:gd name="connsiteX177" fmla="*/ 1510397 w 7472601"/>
              <a:gd name="connsiteY177" fmla="*/ 3684705 h 6858000"/>
              <a:gd name="connsiteX178" fmla="*/ 1146550 w 7472601"/>
              <a:gd name="connsiteY178" fmla="*/ 3802012 h 6858000"/>
              <a:gd name="connsiteX179" fmla="*/ 698834 w 7472601"/>
              <a:gd name="connsiteY179" fmla="*/ 3952272 h 6858000"/>
              <a:gd name="connsiteX180" fmla="*/ 34256 w 7472601"/>
              <a:gd name="connsiteY180" fmla="*/ 4347603 h 6858000"/>
              <a:gd name="connsiteX181" fmla="*/ 527241 w 7472601"/>
              <a:gd name="connsiteY181" fmla="*/ 4065078 h 6858000"/>
              <a:gd name="connsiteX182" fmla="*/ 1510397 w 7472601"/>
              <a:gd name="connsiteY182" fmla="*/ 3684705 h 6858000"/>
              <a:gd name="connsiteX183" fmla="*/ 1313114 w 7472601"/>
              <a:gd name="connsiteY183" fmla="*/ 3655216 h 6858000"/>
              <a:gd name="connsiteX184" fmla="*/ 1109304 w 7472601"/>
              <a:gd name="connsiteY184" fmla="*/ 3669030 h 6858000"/>
              <a:gd name="connsiteX185" fmla="*/ 8129 w 7472601"/>
              <a:gd name="connsiteY185" fmla="*/ 4330519 h 6858000"/>
              <a:gd name="connsiteX186" fmla="*/ 687572 w 7472601"/>
              <a:gd name="connsiteY186" fmla="*/ 3925629 h 6858000"/>
              <a:gd name="connsiteX187" fmla="*/ 1138365 w 7472601"/>
              <a:gd name="connsiteY187" fmla="*/ 3774515 h 6858000"/>
              <a:gd name="connsiteX188" fmla="*/ 1505579 w 7472601"/>
              <a:gd name="connsiteY188" fmla="*/ 3655526 h 6858000"/>
              <a:gd name="connsiteX189" fmla="*/ 1313114 w 7472601"/>
              <a:gd name="connsiteY189" fmla="*/ 3655216 h 6858000"/>
              <a:gd name="connsiteX190" fmla="*/ 3655073 w 7472601"/>
              <a:gd name="connsiteY190" fmla="*/ 3650884 h 6858000"/>
              <a:gd name="connsiteX191" fmla="*/ 3989938 w 7472601"/>
              <a:gd name="connsiteY191" fmla="*/ 3991685 h 6858000"/>
              <a:gd name="connsiteX192" fmla="*/ 4393907 w 7472601"/>
              <a:gd name="connsiteY192" fmla="*/ 4261258 h 6858000"/>
              <a:gd name="connsiteX193" fmla="*/ 4648051 w 7472601"/>
              <a:gd name="connsiteY193" fmla="*/ 4374051 h 6858000"/>
              <a:gd name="connsiteX194" fmla="*/ 4383389 w 7472601"/>
              <a:gd name="connsiteY194" fmla="*/ 4184369 h 6858000"/>
              <a:gd name="connsiteX195" fmla="*/ 4165508 w 7472601"/>
              <a:gd name="connsiteY195" fmla="*/ 4035196 h 6858000"/>
              <a:gd name="connsiteX196" fmla="*/ 4068162 w 7472601"/>
              <a:gd name="connsiteY196" fmla="*/ 3953394 h 6858000"/>
              <a:gd name="connsiteX197" fmla="*/ 3981416 w 7472601"/>
              <a:gd name="connsiteY197" fmla="*/ 3880482 h 6858000"/>
              <a:gd name="connsiteX198" fmla="*/ 3800147 w 7472601"/>
              <a:gd name="connsiteY198" fmla="*/ 3749872 h 6858000"/>
              <a:gd name="connsiteX199" fmla="*/ 3655073 w 7472601"/>
              <a:gd name="connsiteY199" fmla="*/ 3650884 h 6858000"/>
              <a:gd name="connsiteX200" fmla="*/ 3670252 w 7472601"/>
              <a:gd name="connsiteY200" fmla="*/ 3622798 h 6858000"/>
              <a:gd name="connsiteX201" fmla="*/ 3817258 w 7472601"/>
              <a:gd name="connsiteY201" fmla="*/ 3723577 h 6858000"/>
              <a:gd name="connsiteX202" fmla="*/ 4000461 w 7472601"/>
              <a:gd name="connsiteY202" fmla="*/ 3855966 h 6858000"/>
              <a:gd name="connsiteX203" fmla="*/ 4088180 w 7472601"/>
              <a:gd name="connsiteY203" fmla="*/ 3929774 h 6858000"/>
              <a:gd name="connsiteX204" fmla="*/ 4184555 w 7472601"/>
              <a:gd name="connsiteY204" fmla="*/ 4010683 h 6858000"/>
              <a:gd name="connsiteX205" fmla="*/ 4399563 w 7472601"/>
              <a:gd name="connsiteY205" fmla="*/ 4158106 h 6858000"/>
              <a:gd name="connsiteX206" fmla="*/ 4684469 w 7472601"/>
              <a:gd name="connsiteY206" fmla="*/ 4364680 h 6858000"/>
              <a:gd name="connsiteX207" fmla="*/ 4690271 w 7472601"/>
              <a:gd name="connsiteY207" fmla="*/ 4370034 h 6858000"/>
              <a:gd name="connsiteX208" fmla="*/ 4136093 w 7472601"/>
              <a:gd name="connsiteY208" fmla="*/ 3858466 h 6858000"/>
              <a:gd name="connsiteX209" fmla="*/ 3670252 w 7472601"/>
              <a:gd name="connsiteY209" fmla="*/ 3622798 h 6858000"/>
              <a:gd name="connsiteX210" fmla="*/ 4440129 w 7472601"/>
              <a:gd name="connsiteY210" fmla="*/ 3448571 h 6858000"/>
              <a:gd name="connsiteX211" fmla="*/ 4856525 w 7472601"/>
              <a:gd name="connsiteY211" fmla="*/ 3915351 h 6858000"/>
              <a:gd name="connsiteX212" fmla="*/ 5059055 w 7472601"/>
              <a:gd name="connsiteY212" fmla="*/ 4108918 h 6858000"/>
              <a:gd name="connsiteX213" fmla="*/ 5290070 w 7472601"/>
              <a:gd name="connsiteY213" fmla="*/ 4263619 h 6858000"/>
              <a:gd name="connsiteX214" fmla="*/ 4834991 w 7472601"/>
              <a:gd name="connsiteY214" fmla="*/ 3830985 h 6858000"/>
              <a:gd name="connsiteX215" fmla="*/ 4440129 w 7472601"/>
              <a:gd name="connsiteY215" fmla="*/ 3448571 h 6858000"/>
              <a:gd name="connsiteX216" fmla="*/ 4441737 w 7472601"/>
              <a:gd name="connsiteY216" fmla="*/ 3399734 h 6858000"/>
              <a:gd name="connsiteX217" fmla="*/ 4431236 w 7472601"/>
              <a:gd name="connsiteY217" fmla="*/ 3400954 h 6858000"/>
              <a:gd name="connsiteX218" fmla="*/ 4557150 w 7472601"/>
              <a:gd name="connsiteY218" fmla="*/ 3510023 h 6858000"/>
              <a:gd name="connsiteX219" fmla="*/ 4856936 w 7472601"/>
              <a:gd name="connsiteY219" fmla="*/ 3809146 h 6858000"/>
              <a:gd name="connsiteX220" fmla="*/ 5111996 w 7472601"/>
              <a:gd name="connsiteY220" fmla="*/ 4065759 h 6858000"/>
              <a:gd name="connsiteX221" fmla="*/ 5388878 w 7472601"/>
              <a:gd name="connsiteY221" fmla="*/ 4300185 h 6858000"/>
              <a:gd name="connsiteX222" fmla="*/ 5425556 w 7472601"/>
              <a:gd name="connsiteY222" fmla="*/ 4308967 h 6858000"/>
              <a:gd name="connsiteX223" fmla="*/ 4943646 w 7472601"/>
              <a:gd name="connsiteY223" fmla="*/ 3822916 h 6858000"/>
              <a:gd name="connsiteX224" fmla="*/ 4594837 w 7472601"/>
              <a:gd name="connsiteY224" fmla="*/ 3532274 h 6858000"/>
              <a:gd name="connsiteX225" fmla="*/ 4441737 w 7472601"/>
              <a:gd name="connsiteY225" fmla="*/ 3399734 h 6858000"/>
              <a:gd name="connsiteX226" fmla="*/ 5425834 w 7472601"/>
              <a:gd name="connsiteY226" fmla="*/ 3162785 h 6858000"/>
              <a:gd name="connsiteX227" fmla="*/ 5401644 w 7472601"/>
              <a:gd name="connsiteY227" fmla="*/ 3617847 h 6858000"/>
              <a:gd name="connsiteX228" fmla="*/ 5467256 w 7472601"/>
              <a:gd name="connsiteY228" fmla="*/ 4175494 h 6858000"/>
              <a:gd name="connsiteX229" fmla="*/ 5448069 w 7472601"/>
              <a:gd name="connsiteY229" fmla="*/ 3567554 h 6858000"/>
              <a:gd name="connsiteX230" fmla="*/ 5425834 w 7472601"/>
              <a:gd name="connsiteY230" fmla="*/ 3162785 h 6858000"/>
              <a:gd name="connsiteX231" fmla="*/ 1318687 w 7472601"/>
              <a:gd name="connsiteY231" fmla="*/ 3113840 h 6858000"/>
              <a:gd name="connsiteX232" fmla="*/ 1066793 w 7472601"/>
              <a:gd name="connsiteY232" fmla="*/ 3212171 h 6858000"/>
              <a:gd name="connsiteX233" fmla="*/ 993319 w 7472601"/>
              <a:gd name="connsiteY233" fmla="*/ 3247648 h 6858000"/>
              <a:gd name="connsiteX234" fmla="*/ 853081 w 7472601"/>
              <a:gd name="connsiteY234" fmla="*/ 3312410 h 6858000"/>
              <a:gd name="connsiteX235" fmla="*/ 805957 w 7472601"/>
              <a:gd name="connsiteY235" fmla="*/ 3330443 h 6858000"/>
              <a:gd name="connsiteX236" fmla="*/ 1318687 w 7472601"/>
              <a:gd name="connsiteY236" fmla="*/ 3113840 h 6858000"/>
              <a:gd name="connsiteX237" fmla="*/ 5453702 w 7472601"/>
              <a:gd name="connsiteY237" fmla="*/ 3090882 h 6858000"/>
              <a:gd name="connsiteX238" fmla="*/ 5480135 w 7472601"/>
              <a:gd name="connsiteY238" fmla="*/ 3565802 h 6858000"/>
              <a:gd name="connsiteX239" fmla="*/ 5499023 w 7472601"/>
              <a:gd name="connsiteY239" fmla="*/ 4166310 h 6858000"/>
              <a:gd name="connsiteX240" fmla="*/ 5547022 w 7472601"/>
              <a:gd name="connsiteY240" fmla="*/ 3607838 h 6858000"/>
              <a:gd name="connsiteX241" fmla="*/ 5515964 w 7472601"/>
              <a:gd name="connsiteY241" fmla="*/ 3378541 h 6858000"/>
              <a:gd name="connsiteX242" fmla="*/ 5453702 w 7472601"/>
              <a:gd name="connsiteY242" fmla="*/ 3090882 h 6858000"/>
              <a:gd name="connsiteX243" fmla="*/ 1238695 w 7472601"/>
              <a:gd name="connsiteY243" fmla="*/ 3076820 h 6858000"/>
              <a:gd name="connsiteX244" fmla="*/ 716371 w 7472601"/>
              <a:gd name="connsiteY244" fmla="*/ 3293249 h 6858000"/>
              <a:gd name="connsiteX245" fmla="*/ 579522 w 7472601"/>
              <a:gd name="connsiteY245" fmla="*/ 3371759 h 6858000"/>
              <a:gd name="connsiteX246" fmla="*/ 600288 w 7472601"/>
              <a:gd name="connsiteY246" fmla="*/ 3365555 h 6858000"/>
              <a:gd name="connsiteX247" fmla="*/ 840692 w 7472601"/>
              <a:gd name="connsiteY247" fmla="*/ 3284921 h 6858000"/>
              <a:gd name="connsiteX248" fmla="*/ 979248 w 7472601"/>
              <a:gd name="connsiteY248" fmla="*/ 3221003 h 6858000"/>
              <a:gd name="connsiteX249" fmla="*/ 1053282 w 7472601"/>
              <a:gd name="connsiteY249" fmla="*/ 3185247 h 6858000"/>
              <a:gd name="connsiteX250" fmla="*/ 1320603 w 7472601"/>
              <a:gd name="connsiteY250" fmla="*/ 3081281 h 6858000"/>
              <a:gd name="connsiteX251" fmla="*/ 1238695 w 7472601"/>
              <a:gd name="connsiteY251" fmla="*/ 3076820 h 6858000"/>
              <a:gd name="connsiteX252" fmla="*/ 5425627 w 7472601"/>
              <a:gd name="connsiteY252" fmla="*/ 2954192 h 6858000"/>
              <a:gd name="connsiteX253" fmla="*/ 5470770 w 7472601"/>
              <a:gd name="connsiteY253" fmla="*/ 3005435 h 6858000"/>
              <a:gd name="connsiteX254" fmla="*/ 5519779 w 7472601"/>
              <a:gd name="connsiteY254" fmla="*/ 4359223 h 6858000"/>
              <a:gd name="connsiteX255" fmla="*/ 5520293 w 7472601"/>
              <a:gd name="connsiteY255" fmla="*/ 4360602 h 6858000"/>
              <a:gd name="connsiteX256" fmla="*/ 5767221 w 7472601"/>
              <a:gd name="connsiteY256" fmla="*/ 4665564 h 6858000"/>
              <a:gd name="connsiteX257" fmla="*/ 6937169 w 7472601"/>
              <a:gd name="connsiteY257" fmla="*/ 4815941 h 6858000"/>
              <a:gd name="connsiteX258" fmla="*/ 6953922 w 7472601"/>
              <a:gd name="connsiteY258" fmla="*/ 4890068 h 6858000"/>
              <a:gd name="connsiteX259" fmla="*/ 6071359 w 7472601"/>
              <a:gd name="connsiteY259" fmla="*/ 4770770 h 6858000"/>
              <a:gd name="connsiteX260" fmla="*/ 6038839 w 7472601"/>
              <a:gd name="connsiteY260" fmla="*/ 4764474 h 6858000"/>
              <a:gd name="connsiteX261" fmla="*/ 6038706 w 7472601"/>
              <a:gd name="connsiteY261" fmla="*/ 4763847 h 6858000"/>
              <a:gd name="connsiteX262" fmla="*/ 6037784 w 7472601"/>
              <a:gd name="connsiteY262" fmla="*/ 4764270 h 6858000"/>
              <a:gd name="connsiteX263" fmla="*/ 6038839 w 7472601"/>
              <a:gd name="connsiteY263" fmla="*/ 4764474 h 6858000"/>
              <a:gd name="connsiteX264" fmla="*/ 6040338 w 7472601"/>
              <a:gd name="connsiteY264" fmla="*/ 4771418 h 6858000"/>
              <a:gd name="connsiteX265" fmla="*/ 6024488 w 7472601"/>
              <a:gd name="connsiteY265" fmla="*/ 4809903 h 6858000"/>
              <a:gd name="connsiteX266" fmla="*/ 5599771 w 7472601"/>
              <a:gd name="connsiteY266" fmla="*/ 5509652 h 6858000"/>
              <a:gd name="connsiteX267" fmla="*/ 5548843 w 7472601"/>
              <a:gd name="connsiteY267" fmla="*/ 5563845 h 6858000"/>
              <a:gd name="connsiteX268" fmla="*/ 5940952 w 7472601"/>
              <a:gd name="connsiteY268" fmla="*/ 6250028 h 6858000"/>
              <a:gd name="connsiteX269" fmla="*/ 6043441 w 7472601"/>
              <a:gd name="connsiteY269" fmla="*/ 6665847 h 6858000"/>
              <a:gd name="connsiteX270" fmla="*/ 6093432 w 7472601"/>
              <a:gd name="connsiteY270" fmla="*/ 6858000 h 6858000"/>
              <a:gd name="connsiteX271" fmla="*/ 6034344 w 7472601"/>
              <a:gd name="connsiteY271" fmla="*/ 6858000 h 6858000"/>
              <a:gd name="connsiteX272" fmla="*/ 6026679 w 7472601"/>
              <a:gd name="connsiteY272" fmla="*/ 6836959 h 6858000"/>
              <a:gd name="connsiteX273" fmla="*/ 5800441 w 7472601"/>
              <a:gd name="connsiteY273" fmla="*/ 6335286 h 6858000"/>
              <a:gd name="connsiteX274" fmla="*/ 5526562 w 7472601"/>
              <a:gd name="connsiteY274" fmla="*/ 5705388 h 6858000"/>
              <a:gd name="connsiteX275" fmla="*/ 5519640 w 7472601"/>
              <a:gd name="connsiteY275" fmla="*/ 5683774 h 6858000"/>
              <a:gd name="connsiteX276" fmla="*/ 5844559 w 7472601"/>
              <a:gd name="connsiteY276" fmla="*/ 6553349 h 6858000"/>
              <a:gd name="connsiteX277" fmla="*/ 5975994 w 7472601"/>
              <a:gd name="connsiteY277" fmla="*/ 6858000 h 6858000"/>
              <a:gd name="connsiteX278" fmla="*/ 5898547 w 7472601"/>
              <a:gd name="connsiteY278" fmla="*/ 6858000 h 6858000"/>
              <a:gd name="connsiteX279" fmla="*/ 5682041 w 7472601"/>
              <a:gd name="connsiteY279" fmla="*/ 6355860 h 6858000"/>
              <a:gd name="connsiteX280" fmla="*/ 5461758 w 7472601"/>
              <a:gd name="connsiteY280" fmla="*/ 5820220 h 6858000"/>
              <a:gd name="connsiteX281" fmla="*/ 5237282 w 7472601"/>
              <a:gd name="connsiteY281" fmla="*/ 6579086 h 6858000"/>
              <a:gd name="connsiteX282" fmla="*/ 5115009 w 7472601"/>
              <a:gd name="connsiteY282" fmla="*/ 6858000 h 6858000"/>
              <a:gd name="connsiteX283" fmla="*/ 5028074 w 7472601"/>
              <a:gd name="connsiteY283" fmla="*/ 6858000 h 6858000"/>
              <a:gd name="connsiteX284" fmla="*/ 5079508 w 7472601"/>
              <a:gd name="connsiteY284" fmla="*/ 6749074 h 6858000"/>
              <a:gd name="connsiteX285" fmla="*/ 5371846 w 7472601"/>
              <a:gd name="connsiteY285" fmla="*/ 5924413 h 6858000"/>
              <a:gd name="connsiteX286" fmla="*/ 5270512 w 7472601"/>
              <a:gd name="connsiteY286" fmla="*/ 6138975 h 6858000"/>
              <a:gd name="connsiteX287" fmla="*/ 5062409 w 7472601"/>
              <a:gd name="connsiteY287" fmla="*/ 6653544 h 6858000"/>
              <a:gd name="connsiteX288" fmla="*/ 5036628 w 7472601"/>
              <a:gd name="connsiteY288" fmla="*/ 6754247 h 6858000"/>
              <a:gd name="connsiteX289" fmla="*/ 5009112 w 7472601"/>
              <a:gd name="connsiteY289" fmla="*/ 6858000 h 6858000"/>
              <a:gd name="connsiteX290" fmla="*/ 4976679 w 7472601"/>
              <a:gd name="connsiteY290" fmla="*/ 6858000 h 6858000"/>
              <a:gd name="connsiteX291" fmla="*/ 5006537 w 7472601"/>
              <a:gd name="connsiteY291" fmla="*/ 6747068 h 6858000"/>
              <a:gd name="connsiteX292" fmla="*/ 5032723 w 7472601"/>
              <a:gd name="connsiteY292" fmla="*/ 6644957 h 6858000"/>
              <a:gd name="connsiteX293" fmla="*/ 5242949 w 7472601"/>
              <a:gd name="connsiteY293" fmla="*/ 6125175 h 6858000"/>
              <a:gd name="connsiteX294" fmla="*/ 5286321 w 7472601"/>
              <a:gd name="connsiteY294" fmla="*/ 6033555 h 6858000"/>
              <a:gd name="connsiteX295" fmla="*/ 5008210 w 7472601"/>
              <a:gd name="connsiteY295" fmla="*/ 6649194 h 6858000"/>
              <a:gd name="connsiteX296" fmla="*/ 4986321 w 7472601"/>
              <a:gd name="connsiteY296" fmla="*/ 6765687 h 6858000"/>
              <a:gd name="connsiteX297" fmla="*/ 4973474 w 7472601"/>
              <a:gd name="connsiteY297" fmla="*/ 6858000 h 6858000"/>
              <a:gd name="connsiteX298" fmla="*/ 4907178 w 7472601"/>
              <a:gd name="connsiteY298" fmla="*/ 6858000 h 6858000"/>
              <a:gd name="connsiteX299" fmla="*/ 4910810 w 7472601"/>
              <a:gd name="connsiteY299" fmla="*/ 6829660 h 6858000"/>
              <a:gd name="connsiteX300" fmla="*/ 4987461 w 7472601"/>
              <a:gd name="connsiteY300" fmla="*/ 6432994 h 6858000"/>
              <a:gd name="connsiteX301" fmla="*/ 5179262 w 7472601"/>
              <a:gd name="connsiteY301" fmla="*/ 6035044 h 6858000"/>
              <a:gd name="connsiteX302" fmla="*/ 4689678 w 7472601"/>
              <a:gd name="connsiteY302" fmla="*/ 6440241 h 6858000"/>
              <a:gd name="connsiteX303" fmla="*/ 4477543 w 7472601"/>
              <a:gd name="connsiteY303" fmla="*/ 6674836 h 6858000"/>
              <a:gd name="connsiteX304" fmla="*/ 4329957 w 7472601"/>
              <a:gd name="connsiteY304" fmla="*/ 6858000 h 6858000"/>
              <a:gd name="connsiteX305" fmla="*/ 4218595 w 7472601"/>
              <a:gd name="connsiteY305" fmla="*/ 6858000 h 6858000"/>
              <a:gd name="connsiteX306" fmla="*/ 4368888 w 7472601"/>
              <a:gd name="connsiteY306" fmla="*/ 6668412 h 6858000"/>
              <a:gd name="connsiteX307" fmla="*/ 4563091 w 7472601"/>
              <a:gd name="connsiteY307" fmla="*/ 6442508 h 6858000"/>
              <a:gd name="connsiteX308" fmla="*/ 5387324 w 7472601"/>
              <a:gd name="connsiteY308" fmla="*/ 5705830 h 6858000"/>
              <a:gd name="connsiteX309" fmla="*/ 5073620 w 7472601"/>
              <a:gd name="connsiteY309" fmla="*/ 5955437 h 6858000"/>
              <a:gd name="connsiteX310" fmla="*/ 4689789 w 7472601"/>
              <a:gd name="connsiteY310" fmla="*/ 6268382 h 6858000"/>
              <a:gd name="connsiteX311" fmla="*/ 4418722 w 7472601"/>
              <a:gd name="connsiteY311" fmla="*/ 6570886 h 6858000"/>
              <a:gd name="connsiteX312" fmla="*/ 4214944 w 7472601"/>
              <a:gd name="connsiteY312" fmla="*/ 6858000 h 6858000"/>
              <a:gd name="connsiteX313" fmla="*/ 4177898 w 7472601"/>
              <a:gd name="connsiteY313" fmla="*/ 6858000 h 6858000"/>
              <a:gd name="connsiteX314" fmla="*/ 4391597 w 7472601"/>
              <a:gd name="connsiteY314" fmla="*/ 6556370 h 6858000"/>
              <a:gd name="connsiteX315" fmla="*/ 4668889 w 7472601"/>
              <a:gd name="connsiteY315" fmla="*/ 6246399 h 6858000"/>
              <a:gd name="connsiteX316" fmla="*/ 5055427 w 7472601"/>
              <a:gd name="connsiteY316" fmla="*/ 5931476 h 6858000"/>
              <a:gd name="connsiteX317" fmla="*/ 5371814 w 7472601"/>
              <a:gd name="connsiteY317" fmla="*/ 5678975 h 6858000"/>
              <a:gd name="connsiteX318" fmla="*/ 4987918 w 7472601"/>
              <a:gd name="connsiteY318" fmla="*/ 5838701 h 6858000"/>
              <a:gd name="connsiteX319" fmla="*/ 4317146 w 7472601"/>
              <a:gd name="connsiteY319" fmla="*/ 6587716 h 6858000"/>
              <a:gd name="connsiteX320" fmla="*/ 4171627 w 7472601"/>
              <a:gd name="connsiteY320" fmla="*/ 6858000 h 6858000"/>
              <a:gd name="connsiteX321" fmla="*/ 4081585 w 7472601"/>
              <a:gd name="connsiteY321" fmla="*/ 6858000 h 6858000"/>
              <a:gd name="connsiteX322" fmla="*/ 4238603 w 7472601"/>
              <a:gd name="connsiteY322" fmla="*/ 6559341 h 6858000"/>
              <a:gd name="connsiteX323" fmla="*/ 4778333 w 7472601"/>
              <a:gd name="connsiteY323" fmla="*/ 5873626 h 6858000"/>
              <a:gd name="connsiteX324" fmla="*/ 5414185 w 7472601"/>
              <a:gd name="connsiteY324" fmla="*/ 5573882 h 6858000"/>
              <a:gd name="connsiteX325" fmla="*/ 5959648 w 7472601"/>
              <a:gd name="connsiteY325" fmla="*/ 4760797 h 6858000"/>
              <a:gd name="connsiteX326" fmla="*/ 5355019 w 7472601"/>
              <a:gd name="connsiteY326" fmla="*/ 4734672 h 6858000"/>
              <a:gd name="connsiteX327" fmla="*/ 5083565 w 7472601"/>
              <a:gd name="connsiteY327" fmla="*/ 5179121 h 6858000"/>
              <a:gd name="connsiteX328" fmla="*/ 4713577 w 7472601"/>
              <a:gd name="connsiteY328" fmla="*/ 5616803 h 6858000"/>
              <a:gd name="connsiteX329" fmla="*/ 3989559 w 7472601"/>
              <a:gd name="connsiteY329" fmla="*/ 6145945 h 6858000"/>
              <a:gd name="connsiteX330" fmla="*/ 3939824 w 7472601"/>
              <a:gd name="connsiteY330" fmla="*/ 6066900 h 6858000"/>
              <a:gd name="connsiteX331" fmla="*/ 4584537 w 7472601"/>
              <a:gd name="connsiteY331" fmla="*/ 5324826 h 6858000"/>
              <a:gd name="connsiteX332" fmla="*/ 5037105 w 7472601"/>
              <a:gd name="connsiteY332" fmla="*/ 5088765 h 6858000"/>
              <a:gd name="connsiteX333" fmla="*/ 5039930 w 7472601"/>
              <a:gd name="connsiteY333" fmla="*/ 5089585 h 6858000"/>
              <a:gd name="connsiteX334" fmla="*/ 5263764 w 7472601"/>
              <a:gd name="connsiteY334" fmla="*/ 4735525 h 6858000"/>
              <a:gd name="connsiteX335" fmla="*/ 4086300 w 7472601"/>
              <a:gd name="connsiteY335" fmla="*/ 4884599 h 6858000"/>
              <a:gd name="connsiteX336" fmla="*/ 4085485 w 7472601"/>
              <a:gd name="connsiteY336" fmla="*/ 4899070 h 6858000"/>
              <a:gd name="connsiteX337" fmla="*/ 3871915 w 7472601"/>
              <a:gd name="connsiteY337" fmla="*/ 5253645 h 6858000"/>
              <a:gd name="connsiteX338" fmla="*/ 3799374 w 7472601"/>
              <a:gd name="connsiteY338" fmla="*/ 5466127 h 6858000"/>
              <a:gd name="connsiteX339" fmla="*/ 3498850 w 7472601"/>
              <a:gd name="connsiteY339" fmla="*/ 6661888 h 6858000"/>
              <a:gd name="connsiteX340" fmla="*/ 3399216 w 7472601"/>
              <a:gd name="connsiteY340" fmla="*/ 6858000 h 6858000"/>
              <a:gd name="connsiteX341" fmla="*/ 3303688 w 7472601"/>
              <a:gd name="connsiteY341" fmla="*/ 6858000 h 6858000"/>
              <a:gd name="connsiteX342" fmla="*/ 3391774 w 7472601"/>
              <a:gd name="connsiteY342" fmla="*/ 6697181 h 6858000"/>
              <a:gd name="connsiteX343" fmla="*/ 3735540 w 7472601"/>
              <a:gd name="connsiteY343" fmla="*/ 5546923 h 6858000"/>
              <a:gd name="connsiteX344" fmla="*/ 3729438 w 7472601"/>
              <a:gd name="connsiteY344" fmla="*/ 5569058 h 6858000"/>
              <a:gd name="connsiteX345" fmla="*/ 3707782 w 7472601"/>
              <a:gd name="connsiteY345" fmla="*/ 5644908 h 6858000"/>
              <a:gd name="connsiteX346" fmla="*/ 3583827 w 7472601"/>
              <a:gd name="connsiteY346" fmla="*/ 6039215 h 6858000"/>
              <a:gd name="connsiteX347" fmla="*/ 3547861 w 7472601"/>
              <a:gd name="connsiteY347" fmla="*/ 6129609 h 6858000"/>
              <a:gd name="connsiteX348" fmla="*/ 3490905 w 7472601"/>
              <a:gd name="connsiteY348" fmla="*/ 6277660 h 6858000"/>
              <a:gd name="connsiteX349" fmla="*/ 3455859 w 7472601"/>
              <a:gd name="connsiteY349" fmla="*/ 6391301 h 6858000"/>
              <a:gd name="connsiteX350" fmla="*/ 3429112 w 7472601"/>
              <a:gd name="connsiteY350" fmla="*/ 6479469 h 6858000"/>
              <a:gd name="connsiteX351" fmla="*/ 3304862 w 7472601"/>
              <a:gd name="connsiteY351" fmla="*/ 6796476 h 6858000"/>
              <a:gd name="connsiteX352" fmla="*/ 3276071 w 7472601"/>
              <a:gd name="connsiteY352" fmla="*/ 6858000 h 6858000"/>
              <a:gd name="connsiteX353" fmla="*/ 3240805 w 7472601"/>
              <a:gd name="connsiteY353" fmla="*/ 6858000 h 6858000"/>
              <a:gd name="connsiteX354" fmla="*/ 3275917 w 7472601"/>
              <a:gd name="connsiteY354" fmla="*/ 6783192 h 6858000"/>
              <a:gd name="connsiteX355" fmla="*/ 3399358 w 7472601"/>
              <a:gd name="connsiteY355" fmla="*/ 6469011 h 6858000"/>
              <a:gd name="connsiteX356" fmla="*/ 3425650 w 7472601"/>
              <a:gd name="connsiteY356" fmla="*/ 6381333 h 6858000"/>
              <a:gd name="connsiteX357" fmla="*/ 3460661 w 7472601"/>
              <a:gd name="connsiteY357" fmla="*/ 6266763 h 6858000"/>
              <a:gd name="connsiteX358" fmla="*/ 3518021 w 7472601"/>
              <a:gd name="connsiteY358" fmla="*/ 6117298 h 6858000"/>
              <a:gd name="connsiteX359" fmla="*/ 3554035 w 7472601"/>
              <a:gd name="connsiteY359" fmla="*/ 6027832 h 6858000"/>
              <a:gd name="connsiteX360" fmla="*/ 3677174 w 7472601"/>
              <a:gd name="connsiteY360" fmla="*/ 5636351 h 6858000"/>
              <a:gd name="connsiteX361" fmla="*/ 3698819 w 7472601"/>
              <a:gd name="connsiteY361" fmla="*/ 5560503 h 6858000"/>
              <a:gd name="connsiteX362" fmla="*/ 3702094 w 7472601"/>
              <a:gd name="connsiteY362" fmla="*/ 5549194 h 6858000"/>
              <a:gd name="connsiteX363" fmla="*/ 3398355 w 7472601"/>
              <a:gd name="connsiteY363" fmla="*/ 6094603 h 6858000"/>
              <a:gd name="connsiteX364" fmla="*/ 3193941 w 7472601"/>
              <a:gd name="connsiteY364" fmla="*/ 6798775 h 6858000"/>
              <a:gd name="connsiteX365" fmla="*/ 3184140 w 7472601"/>
              <a:gd name="connsiteY365" fmla="*/ 6858000 h 6858000"/>
              <a:gd name="connsiteX366" fmla="*/ 3099978 w 7472601"/>
              <a:gd name="connsiteY366" fmla="*/ 6858000 h 6858000"/>
              <a:gd name="connsiteX367" fmla="*/ 3101556 w 7472601"/>
              <a:gd name="connsiteY367" fmla="*/ 6843337 h 6858000"/>
              <a:gd name="connsiteX368" fmla="*/ 3370162 w 7472601"/>
              <a:gd name="connsiteY368" fmla="*/ 5785550 h 6858000"/>
              <a:gd name="connsiteX369" fmla="*/ 3746477 w 7472601"/>
              <a:gd name="connsiteY369" fmla="*/ 5377889 h 6858000"/>
              <a:gd name="connsiteX370" fmla="*/ 3863399 w 7472601"/>
              <a:gd name="connsiteY370" fmla="*/ 5087257 h 6858000"/>
              <a:gd name="connsiteX371" fmla="*/ 3968712 w 7472601"/>
              <a:gd name="connsiteY371" fmla="*/ 4913989 h 6858000"/>
              <a:gd name="connsiteX372" fmla="*/ 2792390 w 7472601"/>
              <a:gd name="connsiteY372" fmla="*/ 5382974 h 6858000"/>
              <a:gd name="connsiteX373" fmla="*/ 2714982 w 7472601"/>
              <a:gd name="connsiteY373" fmla="*/ 5427051 h 6858000"/>
              <a:gd name="connsiteX374" fmla="*/ 2813361 w 7472601"/>
              <a:gd name="connsiteY374" fmla="*/ 6023912 h 6858000"/>
              <a:gd name="connsiteX375" fmla="*/ 2688430 w 7472601"/>
              <a:gd name="connsiteY375" fmla="*/ 6801564 h 6858000"/>
              <a:gd name="connsiteX376" fmla="*/ 2629626 w 7472601"/>
              <a:gd name="connsiteY376" fmla="*/ 6763394 h 6858000"/>
              <a:gd name="connsiteX377" fmla="*/ 2565328 w 7472601"/>
              <a:gd name="connsiteY377" fmla="*/ 5516399 h 6858000"/>
              <a:gd name="connsiteX378" fmla="*/ 1922999 w 7472601"/>
              <a:gd name="connsiteY378" fmla="*/ 5980343 h 6858000"/>
              <a:gd name="connsiteX379" fmla="*/ 1950261 w 7472601"/>
              <a:gd name="connsiteY379" fmla="*/ 6405858 h 6858000"/>
              <a:gd name="connsiteX380" fmla="*/ 2365554 w 7472601"/>
              <a:gd name="connsiteY380" fmla="*/ 6759107 h 6858000"/>
              <a:gd name="connsiteX381" fmla="*/ 2424142 w 7472601"/>
              <a:gd name="connsiteY381" fmla="*/ 6858000 h 6858000"/>
              <a:gd name="connsiteX382" fmla="*/ 2395994 w 7472601"/>
              <a:gd name="connsiteY382" fmla="*/ 6858000 h 6858000"/>
              <a:gd name="connsiteX383" fmla="*/ 2392863 w 7472601"/>
              <a:gd name="connsiteY383" fmla="*/ 6852964 h 6858000"/>
              <a:gd name="connsiteX384" fmla="*/ 2017589 w 7472601"/>
              <a:gd name="connsiteY384" fmla="*/ 6493982 h 6858000"/>
              <a:gd name="connsiteX385" fmla="*/ 2147336 w 7472601"/>
              <a:gd name="connsiteY385" fmla="*/ 6594052 h 6858000"/>
              <a:gd name="connsiteX386" fmla="*/ 2207047 w 7472601"/>
              <a:gd name="connsiteY386" fmla="*/ 6654540 h 6858000"/>
              <a:gd name="connsiteX387" fmla="*/ 2299106 w 7472601"/>
              <a:gd name="connsiteY387" fmla="*/ 6778931 h 6858000"/>
              <a:gd name="connsiteX388" fmla="*/ 2314430 w 7472601"/>
              <a:gd name="connsiteY388" fmla="*/ 6801144 h 6858000"/>
              <a:gd name="connsiteX389" fmla="*/ 2352406 w 7472601"/>
              <a:gd name="connsiteY389" fmla="*/ 6858000 h 6858000"/>
              <a:gd name="connsiteX390" fmla="*/ 2314492 w 7472601"/>
              <a:gd name="connsiteY390" fmla="*/ 6858000 h 6858000"/>
              <a:gd name="connsiteX391" fmla="*/ 2288095 w 7472601"/>
              <a:gd name="connsiteY391" fmla="*/ 6818030 h 6858000"/>
              <a:gd name="connsiteX392" fmla="*/ 2272768 w 7472601"/>
              <a:gd name="connsiteY392" fmla="*/ 6795822 h 6858000"/>
              <a:gd name="connsiteX393" fmla="*/ 2182715 w 7472601"/>
              <a:gd name="connsiteY393" fmla="*/ 6675071 h 6858000"/>
              <a:gd name="connsiteX394" fmla="*/ 2032061 w 7472601"/>
              <a:gd name="connsiteY394" fmla="*/ 6541380 h 6858000"/>
              <a:gd name="connsiteX395" fmla="*/ 2257220 w 7472601"/>
              <a:gd name="connsiteY395" fmla="*/ 6826257 h 6858000"/>
              <a:gd name="connsiteX396" fmla="*/ 2281324 w 7472601"/>
              <a:gd name="connsiteY396" fmla="*/ 6858000 h 6858000"/>
              <a:gd name="connsiteX397" fmla="*/ 2242860 w 7472601"/>
              <a:gd name="connsiteY397" fmla="*/ 6858000 h 6858000"/>
              <a:gd name="connsiteX398" fmla="*/ 2232818 w 7472601"/>
              <a:gd name="connsiteY398" fmla="*/ 6844926 h 6858000"/>
              <a:gd name="connsiteX399" fmla="*/ 1990172 w 7472601"/>
              <a:gd name="connsiteY399" fmla="*/ 6542121 h 6858000"/>
              <a:gd name="connsiteX400" fmla="*/ 2124090 w 7472601"/>
              <a:gd name="connsiteY400" fmla="*/ 6761017 h 6858000"/>
              <a:gd name="connsiteX401" fmla="*/ 2200380 w 7472601"/>
              <a:gd name="connsiteY401" fmla="*/ 6858000 h 6858000"/>
              <a:gd name="connsiteX402" fmla="*/ 2147507 w 7472601"/>
              <a:gd name="connsiteY402" fmla="*/ 6858000 h 6858000"/>
              <a:gd name="connsiteX403" fmla="*/ 2070668 w 7472601"/>
              <a:gd name="connsiteY403" fmla="*/ 6761520 h 6858000"/>
              <a:gd name="connsiteX404" fmla="*/ 1975142 w 7472601"/>
              <a:gd name="connsiteY404" fmla="*/ 6585570 h 6858000"/>
              <a:gd name="connsiteX405" fmla="*/ 2050035 w 7472601"/>
              <a:gd name="connsiteY405" fmla="*/ 6813345 h 6858000"/>
              <a:gd name="connsiteX406" fmla="*/ 2063025 w 7472601"/>
              <a:gd name="connsiteY406" fmla="*/ 6858000 h 6858000"/>
              <a:gd name="connsiteX407" fmla="*/ 2021675 w 7472601"/>
              <a:gd name="connsiteY407" fmla="*/ 6858000 h 6858000"/>
              <a:gd name="connsiteX408" fmla="*/ 2019308 w 7472601"/>
              <a:gd name="connsiteY408" fmla="*/ 6847118 h 6858000"/>
              <a:gd name="connsiteX409" fmla="*/ 1938835 w 7472601"/>
              <a:gd name="connsiteY409" fmla="*/ 6551160 h 6858000"/>
              <a:gd name="connsiteX410" fmla="*/ 1953230 w 7472601"/>
              <a:gd name="connsiteY410" fmla="*/ 6759699 h 6858000"/>
              <a:gd name="connsiteX411" fmla="*/ 1956763 w 7472601"/>
              <a:gd name="connsiteY411" fmla="*/ 6778191 h 6858000"/>
              <a:gd name="connsiteX412" fmla="*/ 1967925 w 7472601"/>
              <a:gd name="connsiteY412" fmla="*/ 6858000 h 6858000"/>
              <a:gd name="connsiteX413" fmla="*/ 1936622 w 7472601"/>
              <a:gd name="connsiteY413" fmla="*/ 6858000 h 6858000"/>
              <a:gd name="connsiteX414" fmla="*/ 1926261 w 7472601"/>
              <a:gd name="connsiteY414" fmla="*/ 6784064 h 6858000"/>
              <a:gd name="connsiteX415" fmla="*/ 1922724 w 7472601"/>
              <a:gd name="connsiteY415" fmla="*/ 6765577 h 6858000"/>
              <a:gd name="connsiteX416" fmla="*/ 1904650 w 7472601"/>
              <a:gd name="connsiteY416" fmla="*/ 6639616 h 6858000"/>
              <a:gd name="connsiteX417" fmla="*/ 1885273 w 7472601"/>
              <a:gd name="connsiteY417" fmla="*/ 6858000 h 6858000"/>
              <a:gd name="connsiteX418" fmla="*/ 1854363 w 7472601"/>
              <a:gd name="connsiteY418" fmla="*/ 6858000 h 6858000"/>
              <a:gd name="connsiteX419" fmla="*/ 1880391 w 7472601"/>
              <a:gd name="connsiteY419" fmla="*/ 6603796 h 6858000"/>
              <a:gd name="connsiteX420" fmla="*/ 1818273 w 7472601"/>
              <a:gd name="connsiteY420" fmla="*/ 6715729 h 6858000"/>
              <a:gd name="connsiteX421" fmla="*/ 1794691 w 7472601"/>
              <a:gd name="connsiteY421" fmla="*/ 6843239 h 6858000"/>
              <a:gd name="connsiteX422" fmla="*/ 1794914 w 7472601"/>
              <a:gd name="connsiteY422" fmla="*/ 6858000 h 6858000"/>
              <a:gd name="connsiteX423" fmla="*/ 1746128 w 7472601"/>
              <a:gd name="connsiteY423" fmla="*/ 6858000 h 6858000"/>
              <a:gd name="connsiteX424" fmla="*/ 1753934 w 7472601"/>
              <a:gd name="connsiteY424" fmla="*/ 6724796 h 6858000"/>
              <a:gd name="connsiteX425" fmla="*/ 1792053 w 7472601"/>
              <a:gd name="connsiteY425" fmla="*/ 6572396 h 6858000"/>
              <a:gd name="connsiteX426" fmla="*/ 1862248 w 7472601"/>
              <a:gd name="connsiteY426" fmla="*/ 6266397 h 6858000"/>
              <a:gd name="connsiteX427" fmla="*/ 1862250 w 7472601"/>
              <a:gd name="connsiteY427" fmla="*/ 6033531 h 6858000"/>
              <a:gd name="connsiteX428" fmla="*/ 1211999 w 7472601"/>
              <a:gd name="connsiteY428" fmla="*/ 6683610 h 6858000"/>
              <a:gd name="connsiteX429" fmla="*/ 1213266 w 7472601"/>
              <a:gd name="connsiteY429" fmla="*/ 6691947 h 6858000"/>
              <a:gd name="connsiteX430" fmla="*/ 1203370 w 7472601"/>
              <a:gd name="connsiteY430" fmla="*/ 6850676 h 6858000"/>
              <a:gd name="connsiteX431" fmla="*/ 1203671 w 7472601"/>
              <a:gd name="connsiteY431" fmla="*/ 6858000 h 6858000"/>
              <a:gd name="connsiteX432" fmla="*/ 1143180 w 7472601"/>
              <a:gd name="connsiteY432" fmla="*/ 6858000 h 6858000"/>
              <a:gd name="connsiteX433" fmla="*/ 1142176 w 7472601"/>
              <a:gd name="connsiteY433" fmla="*/ 6766045 h 6858000"/>
              <a:gd name="connsiteX434" fmla="*/ 1067484 w 7472601"/>
              <a:gd name="connsiteY434" fmla="*/ 6858000 h 6858000"/>
              <a:gd name="connsiteX435" fmla="*/ 953928 w 7472601"/>
              <a:gd name="connsiteY435" fmla="*/ 6858000 h 6858000"/>
              <a:gd name="connsiteX436" fmla="*/ 959715 w 7472601"/>
              <a:gd name="connsiteY436" fmla="*/ 6850185 h 6858000"/>
              <a:gd name="connsiteX437" fmla="*/ 1483788 w 7472601"/>
              <a:gd name="connsiteY437" fmla="*/ 6259174 h 6858000"/>
              <a:gd name="connsiteX438" fmla="*/ 1100671 w 7472601"/>
              <a:gd name="connsiteY438" fmla="*/ 6252137 h 6858000"/>
              <a:gd name="connsiteX439" fmla="*/ 1090144 w 7472601"/>
              <a:gd name="connsiteY439" fmla="*/ 6256748 h 6858000"/>
              <a:gd name="connsiteX440" fmla="*/ 1095872 w 7472601"/>
              <a:gd name="connsiteY440" fmla="*/ 6271892 h 6858000"/>
              <a:gd name="connsiteX441" fmla="*/ 262785 w 7472601"/>
              <a:gd name="connsiteY441" fmla="*/ 6845450 h 6858000"/>
              <a:gd name="connsiteX442" fmla="*/ 209968 w 7472601"/>
              <a:gd name="connsiteY442" fmla="*/ 6770713 h 6858000"/>
              <a:gd name="connsiteX443" fmla="*/ 873460 w 7472601"/>
              <a:gd name="connsiteY443" fmla="*/ 6253768 h 6858000"/>
              <a:gd name="connsiteX444" fmla="*/ 192686 w 7472601"/>
              <a:gd name="connsiteY444" fmla="*/ 5849257 h 6858000"/>
              <a:gd name="connsiteX445" fmla="*/ 4696 w 7472601"/>
              <a:gd name="connsiteY445" fmla="*/ 5697668 h 6858000"/>
              <a:gd name="connsiteX446" fmla="*/ 0 w 7472601"/>
              <a:gd name="connsiteY446" fmla="*/ 5689984 h 6858000"/>
              <a:gd name="connsiteX447" fmla="*/ 0 w 7472601"/>
              <a:gd name="connsiteY447" fmla="*/ 5513472 h 6858000"/>
              <a:gd name="connsiteX448" fmla="*/ 174101 w 7472601"/>
              <a:gd name="connsiteY448" fmla="*/ 5620277 h 6858000"/>
              <a:gd name="connsiteX449" fmla="*/ 891800 w 7472601"/>
              <a:gd name="connsiteY449" fmla="*/ 6036935 h 6858000"/>
              <a:gd name="connsiteX450" fmla="*/ 1072219 w 7472601"/>
              <a:gd name="connsiteY450" fmla="*/ 6169443 h 6858000"/>
              <a:gd name="connsiteX451" fmla="*/ 1074117 w 7472601"/>
              <a:gd name="connsiteY451" fmla="*/ 6170301 h 6858000"/>
              <a:gd name="connsiteX452" fmla="*/ 1083114 w 7472601"/>
              <a:gd name="connsiteY452" fmla="*/ 6174131 h 6858000"/>
              <a:gd name="connsiteX453" fmla="*/ 1543010 w 7472601"/>
              <a:gd name="connsiteY453" fmla="*/ 6191140 h 6858000"/>
              <a:gd name="connsiteX454" fmla="*/ 1551080 w 7472601"/>
              <a:gd name="connsiteY454" fmla="*/ 6195006 h 6858000"/>
              <a:gd name="connsiteX455" fmla="*/ 2345443 w 7472601"/>
              <a:gd name="connsiteY455" fmla="*/ 5549882 h 6858000"/>
              <a:gd name="connsiteX456" fmla="*/ 1721499 w 7472601"/>
              <a:gd name="connsiteY456" fmla="*/ 5599969 h 6858000"/>
              <a:gd name="connsiteX457" fmla="*/ 767716 w 7472601"/>
              <a:gd name="connsiteY457" fmla="*/ 5472768 h 6858000"/>
              <a:gd name="connsiteX458" fmla="*/ 722147 w 7472601"/>
              <a:gd name="connsiteY458" fmla="*/ 5393091 h 6858000"/>
              <a:gd name="connsiteX459" fmla="*/ 1485552 w 7472601"/>
              <a:gd name="connsiteY459" fmla="*/ 5313202 h 6858000"/>
              <a:gd name="connsiteX460" fmla="*/ 2143004 w 7472601"/>
              <a:gd name="connsiteY460" fmla="*/ 5402420 h 6858000"/>
              <a:gd name="connsiteX461" fmla="*/ 1933391 w 7472601"/>
              <a:gd name="connsiteY461" fmla="*/ 5156971 h 6858000"/>
              <a:gd name="connsiteX462" fmla="*/ 1827118 w 7472601"/>
              <a:gd name="connsiteY462" fmla="*/ 4968410 h 6858000"/>
              <a:gd name="connsiteX463" fmla="*/ 1837349 w 7472601"/>
              <a:gd name="connsiteY463" fmla="*/ 4956357 h 6858000"/>
              <a:gd name="connsiteX464" fmla="*/ 2162835 w 7472601"/>
              <a:gd name="connsiteY464" fmla="*/ 5187853 h 6858000"/>
              <a:gd name="connsiteX465" fmla="*/ 2257167 w 7472601"/>
              <a:gd name="connsiteY465" fmla="*/ 5462123 h 6858000"/>
              <a:gd name="connsiteX466" fmla="*/ 2261598 w 7472601"/>
              <a:gd name="connsiteY466" fmla="*/ 5467998 h 6858000"/>
              <a:gd name="connsiteX467" fmla="*/ 2437177 w 7472601"/>
              <a:gd name="connsiteY467" fmla="*/ 5479608 h 6858000"/>
              <a:gd name="connsiteX468" fmla="*/ 2445247 w 7472601"/>
              <a:gd name="connsiteY468" fmla="*/ 5483476 h 6858000"/>
              <a:gd name="connsiteX469" fmla="*/ 2743626 w 7472601"/>
              <a:gd name="connsiteY469" fmla="*/ 5304819 h 6858000"/>
              <a:gd name="connsiteX470" fmla="*/ 3048102 w 7472601"/>
              <a:gd name="connsiteY470" fmla="*/ 5150595 h 6858000"/>
              <a:gd name="connsiteX471" fmla="*/ 1799414 w 7472601"/>
              <a:gd name="connsiteY471" fmla="*/ 4694732 h 6858000"/>
              <a:gd name="connsiteX472" fmla="*/ 1771735 w 7472601"/>
              <a:gd name="connsiteY472" fmla="*/ 4619929 h 6858000"/>
              <a:gd name="connsiteX473" fmla="*/ 3104273 w 7472601"/>
              <a:gd name="connsiteY473" fmla="*/ 5076159 h 6858000"/>
              <a:gd name="connsiteX474" fmla="*/ 3113245 w 7472601"/>
              <a:gd name="connsiteY474" fmla="*/ 5090705 h 6858000"/>
              <a:gd name="connsiteX475" fmla="*/ 3126294 w 7472601"/>
              <a:gd name="connsiteY475" fmla="*/ 5114400 h 6858000"/>
              <a:gd name="connsiteX476" fmla="*/ 3937433 w 7472601"/>
              <a:gd name="connsiteY476" fmla="*/ 4830473 h 6858000"/>
              <a:gd name="connsiteX477" fmla="*/ 3590475 w 7472601"/>
              <a:gd name="connsiteY477" fmla="*/ 4597974 h 6858000"/>
              <a:gd name="connsiteX478" fmla="*/ 3100264 w 7472601"/>
              <a:gd name="connsiteY478" fmla="*/ 4579845 h 6858000"/>
              <a:gd name="connsiteX479" fmla="*/ 2183576 w 7472601"/>
              <a:gd name="connsiteY479" fmla="*/ 4227150 h 6858000"/>
              <a:gd name="connsiteX480" fmla="*/ 2151029 w 7472601"/>
              <a:gd name="connsiteY480" fmla="*/ 4146947 h 6858000"/>
              <a:gd name="connsiteX481" fmla="*/ 3563434 w 7472601"/>
              <a:gd name="connsiteY481" fmla="*/ 4469115 h 6858000"/>
              <a:gd name="connsiteX482" fmla="*/ 3177952 w 7472601"/>
              <a:gd name="connsiteY482" fmla="*/ 3657386 h 6858000"/>
              <a:gd name="connsiteX483" fmla="*/ 3189263 w 7472601"/>
              <a:gd name="connsiteY483" fmla="*/ 3625726 h 6858000"/>
              <a:gd name="connsiteX484" fmla="*/ 3560912 w 7472601"/>
              <a:gd name="connsiteY484" fmla="*/ 4079863 h 6858000"/>
              <a:gd name="connsiteX485" fmla="*/ 3626636 w 7472601"/>
              <a:gd name="connsiteY485" fmla="*/ 4512230 h 6858000"/>
              <a:gd name="connsiteX486" fmla="*/ 3653088 w 7472601"/>
              <a:gd name="connsiteY486" fmla="*/ 4521417 h 6858000"/>
              <a:gd name="connsiteX487" fmla="*/ 3988128 w 7472601"/>
              <a:gd name="connsiteY487" fmla="*/ 4817267 h 6858000"/>
              <a:gd name="connsiteX488" fmla="*/ 4830582 w 7472601"/>
              <a:gd name="connsiteY488" fmla="*/ 4676000 h 6858000"/>
              <a:gd name="connsiteX489" fmla="*/ 4830100 w 7472601"/>
              <a:gd name="connsiteY489" fmla="*/ 4675554 h 6858000"/>
              <a:gd name="connsiteX490" fmla="*/ 4036318 w 7472601"/>
              <a:gd name="connsiteY490" fmla="*/ 4147013 h 6858000"/>
              <a:gd name="connsiteX491" fmla="*/ 3432098 w 7472601"/>
              <a:gd name="connsiteY491" fmla="*/ 3537312 h 6858000"/>
              <a:gd name="connsiteX492" fmla="*/ 3446761 w 7472601"/>
              <a:gd name="connsiteY492" fmla="*/ 3461278 h 6858000"/>
              <a:gd name="connsiteX493" fmla="*/ 4419733 w 7472601"/>
              <a:gd name="connsiteY493" fmla="*/ 3963555 h 6858000"/>
              <a:gd name="connsiteX494" fmla="*/ 4781371 w 7472601"/>
              <a:gd name="connsiteY494" fmla="*/ 4458604 h 6858000"/>
              <a:gd name="connsiteX495" fmla="*/ 4780440 w 7472601"/>
              <a:gd name="connsiteY495" fmla="*/ 4470290 h 6858000"/>
              <a:gd name="connsiteX496" fmla="*/ 4898954 w 7472601"/>
              <a:gd name="connsiteY496" fmla="*/ 4662092 h 6858000"/>
              <a:gd name="connsiteX497" fmla="*/ 4900699 w 7472601"/>
              <a:gd name="connsiteY497" fmla="*/ 4670867 h 6858000"/>
              <a:gd name="connsiteX498" fmla="*/ 5714511 w 7472601"/>
              <a:gd name="connsiteY498" fmla="*/ 4663483 h 6858000"/>
              <a:gd name="connsiteX499" fmla="*/ 5464793 w 7472601"/>
              <a:gd name="connsiteY499" fmla="*/ 4393556 h 6858000"/>
              <a:gd name="connsiteX500" fmla="*/ 5461897 w 7472601"/>
              <a:gd name="connsiteY500" fmla="*/ 4390879 h 6858000"/>
              <a:gd name="connsiteX501" fmla="*/ 4294126 w 7472601"/>
              <a:gd name="connsiteY501" fmla="*/ 3303048 h 6858000"/>
              <a:gd name="connsiteX502" fmla="*/ 4305321 w 7472601"/>
              <a:gd name="connsiteY502" fmla="*/ 3256953 h 6858000"/>
              <a:gd name="connsiteX503" fmla="*/ 4949299 w 7472601"/>
              <a:gd name="connsiteY503" fmla="*/ 3766336 h 6858000"/>
              <a:gd name="connsiteX504" fmla="*/ 5291452 w 7472601"/>
              <a:gd name="connsiteY504" fmla="*/ 4076801 h 6858000"/>
              <a:gd name="connsiteX505" fmla="*/ 5434998 w 7472601"/>
              <a:gd name="connsiteY505" fmla="*/ 4254100 h 6858000"/>
              <a:gd name="connsiteX506" fmla="*/ 5351015 w 7472601"/>
              <a:gd name="connsiteY506" fmla="*/ 3760989 h 6858000"/>
              <a:gd name="connsiteX507" fmla="*/ 5413780 w 7472601"/>
              <a:gd name="connsiteY507" fmla="*/ 2966265 h 6858000"/>
              <a:gd name="connsiteX508" fmla="*/ 5425627 w 7472601"/>
              <a:gd name="connsiteY508" fmla="*/ 2954192 h 6858000"/>
              <a:gd name="connsiteX509" fmla="*/ 6604735 w 7472601"/>
              <a:gd name="connsiteY509" fmla="*/ 2041381 h 6858000"/>
              <a:gd name="connsiteX510" fmla="*/ 7204487 w 7472601"/>
              <a:gd name="connsiteY510" fmla="*/ 2742112 h 6858000"/>
              <a:gd name="connsiteX511" fmla="*/ 7131592 w 7472601"/>
              <a:gd name="connsiteY511" fmla="*/ 2672096 h 6858000"/>
              <a:gd name="connsiteX512" fmla="*/ 6996344 w 7472601"/>
              <a:gd name="connsiteY512" fmla="*/ 2518310 h 6858000"/>
              <a:gd name="connsiteX513" fmla="*/ 6735495 w 7472601"/>
              <a:gd name="connsiteY513" fmla="*/ 2196890 h 6858000"/>
              <a:gd name="connsiteX514" fmla="*/ 6721901 w 7472601"/>
              <a:gd name="connsiteY514" fmla="*/ 2179274 h 6858000"/>
              <a:gd name="connsiteX515" fmla="*/ 6604735 w 7472601"/>
              <a:gd name="connsiteY515" fmla="*/ 2041381 h 6858000"/>
              <a:gd name="connsiteX516" fmla="*/ 6591670 w 7472601"/>
              <a:gd name="connsiteY516" fmla="*/ 1988277 h 6858000"/>
              <a:gd name="connsiteX517" fmla="*/ 6747349 w 7472601"/>
              <a:gd name="connsiteY517" fmla="*/ 2160069 h 6858000"/>
              <a:gd name="connsiteX518" fmla="*/ 6760943 w 7472601"/>
              <a:gd name="connsiteY518" fmla="*/ 2177686 h 6858000"/>
              <a:gd name="connsiteX519" fmla="*/ 7021065 w 7472601"/>
              <a:gd name="connsiteY519" fmla="*/ 2498102 h 6858000"/>
              <a:gd name="connsiteX520" fmla="*/ 7155223 w 7472601"/>
              <a:gd name="connsiteY520" fmla="*/ 2650386 h 6858000"/>
              <a:gd name="connsiteX521" fmla="*/ 7203167 w 7472601"/>
              <a:gd name="connsiteY521" fmla="*/ 2697288 h 6858000"/>
              <a:gd name="connsiteX522" fmla="*/ 6937703 w 7472601"/>
              <a:gd name="connsiteY522" fmla="*/ 2321981 h 6858000"/>
              <a:gd name="connsiteX523" fmla="*/ 6591670 w 7472601"/>
              <a:gd name="connsiteY523" fmla="*/ 1988277 h 6858000"/>
              <a:gd name="connsiteX524" fmla="*/ 5798671 w 7472601"/>
              <a:gd name="connsiteY524" fmla="*/ 1981601 h 6858000"/>
              <a:gd name="connsiteX525" fmla="*/ 5754709 w 7472601"/>
              <a:gd name="connsiteY525" fmla="*/ 2071454 h 6858000"/>
              <a:gd name="connsiteX526" fmla="*/ 5763044 w 7472601"/>
              <a:gd name="connsiteY526" fmla="*/ 2842206 h 6858000"/>
              <a:gd name="connsiteX527" fmla="*/ 5764974 w 7472601"/>
              <a:gd name="connsiteY527" fmla="*/ 2799609 h 6858000"/>
              <a:gd name="connsiteX528" fmla="*/ 5767665 w 7472601"/>
              <a:gd name="connsiteY528" fmla="*/ 2666409 h 6858000"/>
              <a:gd name="connsiteX529" fmla="*/ 5763055 w 7472601"/>
              <a:gd name="connsiteY529" fmla="*/ 2579705 h 6858000"/>
              <a:gd name="connsiteX530" fmla="*/ 5758079 w 7472601"/>
              <a:gd name="connsiteY530" fmla="*/ 2492508 h 6858000"/>
              <a:gd name="connsiteX531" fmla="*/ 5779325 w 7472601"/>
              <a:gd name="connsiteY531" fmla="*/ 2197069 h 6858000"/>
              <a:gd name="connsiteX532" fmla="*/ 5798671 w 7472601"/>
              <a:gd name="connsiteY532" fmla="*/ 1981601 h 6858000"/>
              <a:gd name="connsiteX533" fmla="*/ 5829202 w 7472601"/>
              <a:gd name="connsiteY533" fmla="*/ 1971679 h 6858000"/>
              <a:gd name="connsiteX534" fmla="*/ 5809558 w 7472601"/>
              <a:gd name="connsiteY534" fmla="*/ 2198043 h 6858000"/>
              <a:gd name="connsiteX535" fmla="*/ 5788653 w 7472601"/>
              <a:gd name="connsiteY535" fmla="*/ 2489430 h 6858000"/>
              <a:gd name="connsiteX536" fmla="*/ 5793439 w 7472601"/>
              <a:gd name="connsiteY536" fmla="*/ 2575235 h 6858000"/>
              <a:gd name="connsiteX537" fmla="*/ 5796837 w 7472601"/>
              <a:gd name="connsiteY537" fmla="*/ 2637633 h 6858000"/>
              <a:gd name="connsiteX538" fmla="*/ 5818614 w 7472601"/>
              <a:gd name="connsiteY538" fmla="*/ 2473055 h 6858000"/>
              <a:gd name="connsiteX539" fmla="*/ 5829202 w 7472601"/>
              <a:gd name="connsiteY539" fmla="*/ 1971679 h 6858000"/>
              <a:gd name="connsiteX540" fmla="*/ 5911389 w 7472601"/>
              <a:gd name="connsiteY540" fmla="*/ 1898371 h 6858000"/>
              <a:gd name="connsiteX541" fmla="*/ 6237627 w 7472601"/>
              <a:gd name="connsiteY541" fmla="*/ 2231921 h 6858000"/>
              <a:gd name="connsiteX542" fmla="*/ 5911389 w 7472601"/>
              <a:gd name="connsiteY542" fmla="*/ 1898371 h 6858000"/>
              <a:gd name="connsiteX543" fmla="*/ 6944437 w 7472601"/>
              <a:gd name="connsiteY543" fmla="*/ 1575402 h 6858000"/>
              <a:gd name="connsiteX544" fmla="*/ 6304730 w 7472601"/>
              <a:gd name="connsiteY544" fmla="*/ 1766654 h 6858000"/>
              <a:gd name="connsiteX545" fmla="*/ 6944437 w 7472601"/>
              <a:gd name="connsiteY545" fmla="*/ 1575402 h 6858000"/>
              <a:gd name="connsiteX546" fmla="*/ 7019523 w 7472601"/>
              <a:gd name="connsiteY546" fmla="*/ 1519450 h 6858000"/>
              <a:gd name="connsiteX547" fmla="*/ 6298091 w 7472601"/>
              <a:gd name="connsiteY547" fmla="*/ 1737122 h 6858000"/>
              <a:gd name="connsiteX548" fmla="*/ 7019523 w 7472601"/>
              <a:gd name="connsiteY548" fmla="*/ 1519450 h 6858000"/>
              <a:gd name="connsiteX549" fmla="*/ 2399523 w 7472601"/>
              <a:gd name="connsiteY549" fmla="*/ 1428234 h 6858000"/>
              <a:gd name="connsiteX550" fmla="*/ 2224982 w 7472601"/>
              <a:gd name="connsiteY550" fmla="*/ 1826201 h 6858000"/>
              <a:gd name="connsiteX551" fmla="*/ 2096099 w 7472601"/>
              <a:gd name="connsiteY551" fmla="*/ 2345900 h 6858000"/>
              <a:gd name="connsiteX552" fmla="*/ 2283317 w 7472601"/>
              <a:gd name="connsiteY552" fmla="*/ 1796925 h 6858000"/>
              <a:gd name="connsiteX553" fmla="*/ 2399523 w 7472601"/>
              <a:gd name="connsiteY553" fmla="*/ 1428234 h 6858000"/>
              <a:gd name="connsiteX554" fmla="*/ 2448558 w 7472601"/>
              <a:gd name="connsiteY554" fmla="*/ 1373435 h 6858000"/>
              <a:gd name="connsiteX555" fmla="*/ 2312521 w 7472601"/>
              <a:gd name="connsiteY555" fmla="*/ 1806140 h 6858000"/>
              <a:gd name="connsiteX556" fmla="*/ 2127533 w 7472601"/>
              <a:gd name="connsiteY556" fmla="*/ 2348380 h 6858000"/>
              <a:gd name="connsiteX557" fmla="*/ 2358080 w 7472601"/>
              <a:gd name="connsiteY557" fmla="*/ 1866134 h 6858000"/>
              <a:gd name="connsiteX558" fmla="*/ 2407436 w 7472601"/>
              <a:gd name="connsiteY558" fmla="*/ 1651070 h 6858000"/>
              <a:gd name="connsiteX559" fmla="*/ 2448558 w 7472601"/>
              <a:gd name="connsiteY559" fmla="*/ 1373435 h 6858000"/>
              <a:gd name="connsiteX560" fmla="*/ 278707 w 7472601"/>
              <a:gd name="connsiteY560" fmla="*/ 1352270 h 6858000"/>
              <a:gd name="connsiteX561" fmla="*/ 321570 w 7472601"/>
              <a:gd name="connsiteY561" fmla="*/ 1861610 h 6858000"/>
              <a:gd name="connsiteX562" fmla="*/ 294281 w 7472601"/>
              <a:gd name="connsiteY562" fmla="*/ 1440658 h 6858000"/>
              <a:gd name="connsiteX563" fmla="*/ 278707 w 7472601"/>
              <a:gd name="connsiteY563" fmla="*/ 1352270 h 6858000"/>
              <a:gd name="connsiteX564" fmla="*/ 1423821 w 7472601"/>
              <a:gd name="connsiteY564" fmla="*/ 1351958 h 6858000"/>
              <a:gd name="connsiteX565" fmla="*/ 1638521 w 7472601"/>
              <a:gd name="connsiteY565" fmla="*/ 1908470 h 6858000"/>
              <a:gd name="connsiteX566" fmla="*/ 1754199 w 7472601"/>
              <a:gd name="connsiteY566" fmla="*/ 2149284 h 6858000"/>
              <a:gd name="connsiteX567" fmla="*/ 1908359 w 7472601"/>
              <a:gd name="connsiteY567" fmla="*/ 2364988 h 6858000"/>
              <a:gd name="connsiteX568" fmla="*/ 1647661 w 7472601"/>
              <a:gd name="connsiteY568" fmla="*/ 1825945 h 6858000"/>
              <a:gd name="connsiteX569" fmla="*/ 1423821 w 7472601"/>
              <a:gd name="connsiteY569" fmla="*/ 1351958 h 6858000"/>
              <a:gd name="connsiteX570" fmla="*/ 1431890 w 7472601"/>
              <a:gd name="connsiteY570" fmla="*/ 1306475 h 6858000"/>
              <a:gd name="connsiteX571" fmla="*/ 1507597 w 7472601"/>
              <a:gd name="connsiteY571" fmla="*/ 1446132 h 6858000"/>
              <a:gd name="connsiteX572" fmla="*/ 1674586 w 7472601"/>
              <a:gd name="connsiteY572" fmla="*/ 1813832 h 6858000"/>
              <a:gd name="connsiteX573" fmla="*/ 1815950 w 7472601"/>
              <a:gd name="connsiteY573" fmla="*/ 2128564 h 6858000"/>
              <a:gd name="connsiteX574" fmla="*/ 1984242 w 7472601"/>
              <a:gd name="connsiteY574" fmla="*/ 2430829 h 6858000"/>
              <a:gd name="connsiteX575" fmla="*/ 2014023 w 7472601"/>
              <a:gd name="connsiteY575" fmla="*/ 2450995 h 6858000"/>
              <a:gd name="connsiteX576" fmla="*/ 1747337 w 7472601"/>
              <a:gd name="connsiteY576" fmla="*/ 1855264 h 6858000"/>
              <a:gd name="connsiteX577" fmla="*/ 1533749 w 7472601"/>
              <a:gd name="connsiteY577" fmla="*/ 1478656 h 6858000"/>
              <a:gd name="connsiteX578" fmla="*/ 1431890 w 7472601"/>
              <a:gd name="connsiteY578" fmla="*/ 1306475 h 6858000"/>
              <a:gd name="connsiteX579" fmla="*/ 5052692 w 7472601"/>
              <a:gd name="connsiteY579" fmla="*/ 1292994 h 6858000"/>
              <a:gd name="connsiteX580" fmla="*/ 5200661 w 7472601"/>
              <a:gd name="connsiteY580" fmla="*/ 1635186 h 6858000"/>
              <a:gd name="connsiteX581" fmla="*/ 5297138 w 7472601"/>
              <a:gd name="connsiteY581" fmla="*/ 1906351 h 6858000"/>
              <a:gd name="connsiteX582" fmla="*/ 5052692 w 7472601"/>
              <a:gd name="connsiteY582" fmla="*/ 1292994 h 6858000"/>
              <a:gd name="connsiteX583" fmla="*/ 5009948 w 7472601"/>
              <a:gd name="connsiteY583" fmla="*/ 1273619 h 6858000"/>
              <a:gd name="connsiteX584" fmla="*/ 5121777 w 7472601"/>
              <a:gd name="connsiteY584" fmla="*/ 1654213 h 6858000"/>
              <a:gd name="connsiteX585" fmla="*/ 5293545 w 7472601"/>
              <a:gd name="connsiteY585" fmla="*/ 2072247 h 6858000"/>
              <a:gd name="connsiteX586" fmla="*/ 5294042 w 7472601"/>
              <a:gd name="connsiteY586" fmla="*/ 2065019 h 6858000"/>
              <a:gd name="connsiteX587" fmla="*/ 5171936 w 7472601"/>
              <a:gd name="connsiteY587" fmla="*/ 1647613 h 6858000"/>
              <a:gd name="connsiteX588" fmla="*/ 5009948 w 7472601"/>
              <a:gd name="connsiteY588" fmla="*/ 1273619 h 6858000"/>
              <a:gd name="connsiteX589" fmla="*/ 655236 w 7472601"/>
              <a:gd name="connsiteY589" fmla="*/ 1268632 h 6858000"/>
              <a:gd name="connsiteX590" fmla="*/ 839521 w 7472601"/>
              <a:gd name="connsiteY590" fmla="*/ 1685315 h 6858000"/>
              <a:gd name="connsiteX591" fmla="*/ 1109416 w 7472601"/>
              <a:gd name="connsiteY591" fmla="*/ 2061663 h 6858000"/>
              <a:gd name="connsiteX592" fmla="*/ 1298300 w 7472601"/>
              <a:gd name="connsiteY592" fmla="*/ 2247742 h 6858000"/>
              <a:gd name="connsiteX593" fmla="*/ 1125871 w 7472601"/>
              <a:gd name="connsiteY593" fmla="*/ 1989513 h 6858000"/>
              <a:gd name="connsiteX594" fmla="*/ 981574 w 7472601"/>
              <a:gd name="connsiteY594" fmla="*/ 1783157 h 6858000"/>
              <a:gd name="connsiteX595" fmla="*/ 922198 w 7472601"/>
              <a:gd name="connsiteY595" fmla="*/ 1677437 h 6858000"/>
              <a:gd name="connsiteX596" fmla="*/ 869293 w 7472601"/>
              <a:gd name="connsiteY596" fmla="*/ 1583214 h 6858000"/>
              <a:gd name="connsiteX597" fmla="*/ 751431 w 7472601"/>
              <a:gd name="connsiteY597" fmla="*/ 1405731 h 6858000"/>
              <a:gd name="connsiteX598" fmla="*/ 655236 w 7472601"/>
              <a:gd name="connsiteY598" fmla="*/ 1268632 h 6858000"/>
              <a:gd name="connsiteX599" fmla="*/ 6516292 w 7472601"/>
              <a:gd name="connsiteY599" fmla="*/ 1263064 h 6858000"/>
              <a:gd name="connsiteX600" fmla="*/ 5736320 w 7472601"/>
              <a:gd name="connsiteY600" fmla="*/ 1501803 h 6858000"/>
              <a:gd name="connsiteX601" fmla="*/ 6516292 w 7472601"/>
              <a:gd name="connsiteY601" fmla="*/ 1263064 h 6858000"/>
              <a:gd name="connsiteX602" fmla="*/ 291466 w 7472601"/>
              <a:gd name="connsiteY602" fmla="*/ 1250369 h 6858000"/>
              <a:gd name="connsiteX603" fmla="*/ 323180 w 7472601"/>
              <a:gd name="connsiteY603" fmla="*/ 1435283 h 6858000"/>
              <a:gd name="connsiteX604" fmla="*/ 349381 w 7472601"/>
              <a:gd name="connsiteY604" fmla="*/ 1875041 h 6858000"/>
              <a:gd name="connsiteX605" fmla="*/ 374363 w 7472601"/>
              <a:gd name="connsiteY605" fmla="*/ 1506494 h 6858000"/>
              <a:gd name="connsiteX606" fmla="*/ 302168 w 7472601"/>
              <a:gd name="connsiteY606" fmla="*/ 1274495 h 6858000"/>
              <a:gd name="connsiteX607" fmla="*/ 291466 w 7472601"/>
              <a:gd name="connsiteY607" fmla="*/ 1250369 h 6858000"/>
              <a:gd name="connsiteX608" fmla="*/ 678222 w 7472601"/>
              <a:gd name="connsiteY608" fmla="*/ 1248670 h 6858000"/>
              <a:gd name="connsiteX609" fmla="*/ 775536 w 7472601"/>
              <a:gd name="connsiteY609" fmla="*/ 1388015 h 6858000"/>
              <a:gd name="connsiteX610" fmla="*/ 894529 w 7472601"/>
              <a:gd name="connsiteY610" fmla="*/ 1567739 h 6858000"/>
              <a:gd name="connsiteX611" fmla="*/ 948000 w 7472601"/>
              <a:gd name="connsiteY611" fmla="*/ 1663088 h 6858000"/>
              <a:gd name="connsiteX612" fmla="*/ 1006812 w 7472601"/>
              <a:gd name="connsiteY612" fmla="*/ 1767683 h 6858000"/>
              <a:gd name="connsiteX613" fmla="*/ 1149133 w 7472601"/>
              <a:gd name="connsiteY613" fmla="*/ 1971513 h 6858000"/>
              <a:gd name="connsiteX614" fmla="*/ 1333952 w 7472601"/>
              <a:gd name="connsiteY614" fmla="*/ 2251620 h 6858000"/>
              <a:gd name="connsiteX615" fmla="*/ 1337329 w 7472601"/>
              <a:gd name="connsiteY615" fmla="*/ 2258350 h 6858000"/>
              <a:gd name="connsiteX616" fmla="*/ 1014726 w 7472601"/>
              <a:gd name="connsiteY616" fmla="*/ 1615556 h 6858000"/>
              <a:gd name="connsiteX617" fmla="*/ 678222 w 7472601"/>
              <a:gd name="connsiteY617" fmla="*/ 1248670 h 6858000"/>
              <a:gd name="connsiteX618" fmla="*/ 6691602 w 7472601"/>
              <a:gd name="connsiteY618" fmla="*/ 1140573 h 6858000"/>
              <a:gd name="connsiteX619" fmla="*/ 6571100 w 7472601"/>
              <a:gd name="connsiteY619" fmla="*/ 1183662 h 6858000"/>
              <a:gd name="connsiteX620" fmla="*/ 6241687 w 7472601"/>
              <a:gd name="connsiteY620" fmla="*/ 1257600 h 6858000"/>
              <a:gd name="connsiteX621" fmla="*/ 5693009 w 7472601"/>
              <a:gd name="connsiteY621" fmla="*/ 1478256 h 6858000"/>
              <a:gd name="connsiteX622" fmla="*/ 6548420 w 7472601"/>
              <a:gd name="connsiteY622" fmla="*/ 1214599 h 6858000"/>
              <a:gd name="connsiteX623" fmla="*/ 6605473 w 7472601"/>
              <a:gd name="connsiteY623" fmla="*/ 1184686 h 6858000"/>
              <a:gd name="connsiteX624" fmla="*/ 6691602 w 7472601"/>
              <a:gd name="connsiteY624" fmla="*/ 1140573 h 6858000"/>
              <a:gd name="connsiteX625" fmla="*/ 4002475 w 7472601"/>
              <a:gd name="connsiteY625" fmla="*/ 1037802 h 6858000"/>
              <a:gd name="connsiteX626" fmla="*/ 4000324 w 7472601"/>
              <a:gd name="connsiteY626" fmla="*/ 1039362 h 6858000"/>
              <a:gd name="connsiteX627" fmla="*/ 4002862 w 7472601"/>
              <a:gd name="connsiteY627" fmla="*/ 1042866 h 6858000"/>
              <a:gd name="connsiteX628" fmla="*/ 4002475 w 7472601"/>
              <a:gd name="connsiteY628" fmla="*/ 1037802 h 6858000"/>
              <a:gd name="connsiteX629" fmla="*/ 506322 w 7472601"/>
              <a:gd name="connsiteY629" fmla="*/ 1020997 h 6858000"/>
              <a:gd name="connsiteX630" fmla="*/ 533068 w 7472601"/>
              <a:gd name="connsiteY630" fmla="*/ 1029409 h 6858000"/>
              <a:gd name="connsiteX631" fmla="*/ 1232525 w 7472601"/>
              <a:gd name="connsiteY631" fmla="*/ 1804675 h 6858000"/>
              <a:gd name="connsiteX632" fmla="*/ 1388858 w 7472601"/>
              <a:gd name="connsiteY632" fmla="*/ 2368011 h 6858000"/>
              <a:gd name="connsiteX633" fmla="*/ 1384098 w 7472601"/>
              <a:gd name="connsiteY633" fmla="*/ 2378125 h 6858000"/>
              <a:gd name="connsiteX634" fmla="*/ 1425393 w 7472601"/>
              <a:gd name="connsiteY634" fmla="*/ 2589124 h 6858000"/>
              <a:gd name="connsiteX635" fmla="*/ 1424001 w 7472601"/>
              <a:gd name="connsiteY635" fmla="*/ 2597541 h 6858000"/>
              <a:gd name="connsiteX636" fmla="*/ 2152729 w 7472601"/>
              <a:gd name="connsiteY636" fmla="*/ 2864487 h 6858000"/>
              <a:gd name="connsiteX637" fmla="*/ 2020609 w 7472601"/>
              <a:gd name="connsiteY637" fmla="*/ 2539671 h 6858000"/>
              <a:gd name="connsiteX638" fmla="*/ 2018920 w 7472601"/>
              <a:gd name="connsiteY638" fmla="*/ 2536309 h 6858000"/>
              <a:gd name="connsiteX639" fmla="*/ 1342441 w 7472601"/>
              <a:gd name="connsiteY639" fmla="*/ 1173017 h 6858000"/>
              <a:gd name="connsiteX640" fmla="*/ 1367925 w 7472601"/>
              <a:gd name="connsiteY640" fmla="*/ 1135648 h 6858000"/>
              <a:gd name="connsiteX641" fmla="*/ 1771401 w 7472601"/>
              <a:gd name="connsiteY641" fmla="*/ 1806673 h 6858000"/>
              <a:gd name="connsiteX642" fmla="*/ 1972385 w 7472601"/>
              <a:gd name="connsiteY642" fmla="*/ 2198735 h 6858000"/>
              <a:gd name="connsiteX643" fmla="*/ 2040892 w 7472601"/>
              <a:gd name="connsiteY643" fmla="*/ 2405205 h 6858000"/>
              <a:gd name="connsiteX644" fmla="*/ 2131689 w 7472601"/>
              <a:gd name="connsiteY644" fmla="*/ 1936926 h 6858000"/>
              <a:gd name="connsiteX645" fmla="*/ 2454820 w 7472601"/>
              <a:gd name="connsiteY645" fmla="*/ 1248808 h 6858000"/>
              <a:gd name="connsiteX646" fmla="*/ 2492512 w 7472601"/>
              <a:gd name="connsiteY646" fmla="*/ 1302920 h 6858000"/>
              <a:gd name="connsiteX647" fmla="*/ 2081216 w 7472601"/>
              <a:gd name="connsiteY647" fmla="*/ 2527513 h 6858000"/>
              <a:gd name="connsiteX648" fmla="*/ 2081211 w 7472601"/>
              <a:gd name="connsiteY648" fmla="*/ 2528916 h 6858000"/>
              <a:gd name="connsiteX649" fmla="*/ 2199067 w 7472601"/>
              <a:gd name="connsiteY649" fmla="*/ 2884061 h 6858000"/>
              <a:gd name="connsiteX650" fmla="*/ 3192586 w 7472601"/>
              <a:gd name="connsiteY650" fmla="*/ 3411496 h 6858000"/>
              <a:gd name="connsiteX651" fmla="*/ 3182620 w 7472601"/>
              <a:gd name="connsiteY651" fmla="*/ 3483279 h 6858000"/>
              <a:gd name="connsiteX652" fmla="*/ 2435119 w 7472601"/>
              <a:gd name="connsiteY652" fmla="*/ 3080173 h 6858000"/>
              <a:gd name="connsiteX653" fmla="*/ 2410152 w 7472601"/>
              <a:gd name="connsiteY653" fmla="*/ 3063751 h 6858000"/>
              <a:gd name="connsiteX654" fmla="*/ 2408099 w 7472601"/>
              <a:gd name="connsiteY654" fmla="*/ 3064403 h 6858000"/>
              <a:gd name="connsiteX655" fmla="*/ 2407218 w 7472601"/>
              <a:gd name="connsiteY655" fmla="*/ 3070324 h 6858000"/>
              <a:gd name="connsiteX656" fmla="*/ 2380138 w 7472601"/>
              <a:gd name="connsiteY656" fmla="*/ 3099341 h 6858000"/>
              <a:gd name="connsiteX657" fmla="*/ 1765923 w 7472601"/>
              <a:gd name="connsiteY657" fmla="*/ 3581043 h 6858000"/>
              <a:gd name="connsiteX658" fmla="*/ 1702258 w 7472601"/>
              <a:gd name="connsiteY658" fmla="*/ 3612286 h 6858000"/>
              <a:gd name="connsiteX659" fmla="*/ 1538370 w 7472601"/>
              <a:gd name="connsiteY659" fmla="*/ 3811804 h 6858000"/>
              <a:gd name="connsiteX660" fmla="*/ 542867 w 7472601"/>
              <a:gd name="connsiteY660" fmla="*/ 4944092 h 6858000"/>
              <a:gd name="connsiteX661" fmla="*/ 515800 w 7472601"/>
              <a:gd name="connsiteY661" fmla="*/ 4862180 h 6858000"/>
              <a:gd name="connsiteX662" fmla="*/ 909145 w 7472601"/>
              <a:gd name="connsiteY662" fmla="*/ 4199225 h 6858000"/>
              <a:gd name="connsiteX663" fmla="*/ 1214067 w 7472601"/>
              <a:gd name="connsiteY663" fmla="*/ 3908561 h 6858000"/>
              <a:gd name="connsiteX664" fmla="*/ 640967 w 7472601"/>
              <a:gd name="connsiteY664" fmla="*/ 4105601 h 6858000"/>
              <a:gd name="connsiteX665" fmla="*/ 112563 w 7472601"/>
              <a:gd name="connsiteY665" fmla="*/ 4396952 h 6858000"/>
              <a:gd name="connsiteX666" fmla="*/ 0 w 7472601"/>
              <a:gd name="connsiteY666" fmla="*/ 4466006 h 6858000"/>
              <a:gd name="connsiteX667" fmla="*/ 0 w 7472601"/>
              <a:gd name="connsiteY667" fmla="*/ 4233763 h 6858000"/>
              <a:gd name="connsiteX668" fmla="*/ 36881 w 7472601"/>
              <a:gd name="connsiteY668" fmla="*/ 4200118 h 6858000"/>
              <a:gd name="connsiteX669" fmla="*/ 910534 w 7472601"/>
              <a:gd name="connsiteY669" fmla="*/ 3629753 h 6858000"/>
              <a:gd name="connsiteX670" fmla="*/ 1578717 w 7472601"/>
              <a:gd name="connsiteY670" fmla="*/ 3575982 h 6858000"/>
              <a:gd name="connsiteX671" fmla="*/ 2338780 w 7472601"/>
              <a:gd name="connsiteY671" fmla="*/ 3033725 h 6858000"/>
              <a:gd name="connsiteX672" fmla="*/ 1807991 w 7472601"/>
              <a:gd name="connsiteY672" fmla="*/ 2807184 h 6858000"/>
              <a:gd name="connsiteX673" fmla="*/ 1416358 w 7472601"/>
              <a:gd name="connsiteY673" fmla="*/ 3112571 h 6858000"/>
              <a:gd name="connsiteX674" fmla="*/ 939066 w 7472601"/>
              <a:gd name="connsiteY674" fmla="*/ 3378798 h 6858000"/>
              <a:gd name="connsiteX675" fmla="*/ 115099 w 7472601"/>
              <a:gd name="connsiteY675" fmla="*/ 3607650 h 6858000"/>
              <a:gd name="connsiteX676" fmla="*/ 97284 w 7472601"/>
              <a:gd name="connsiteY676" fmla="*/ 3520393 h 6858000"/>
              <a:gd name="connsiteX677" fmla="*/ 922050 w 7472601"/>
              <a:gd name="connsiteY677" fmla="*/ 3074867 h 6858000"/>
              <a:gd name="connsiteX678" fmla="*/ 1405265 w 7472601"/>
              <a:gd name="connsiteY678" fmla="*/ 3016319 h 6858000"/>
              <a:gd name="connsiteX679" fmla="*/ 1407512 w 7472601"/>
              <a:gd name="connsiteY679" fmla="*/ 3018001 h 6858000"/>
              <a:gd name="connsiteX680" fmla="*/ 1726266 w 7472601"/>
              <a:gd name="connsiteY680" fmla="*/ 2777274 h 6858000"/>
              <a:gd name="connsiteX681" fmla="*/ 625390 w 7472601"/>
              <a:gd name="connsiteY681" fmla="*/ 2514541 h 6858000"/>
              <a:gd name="connsiteX682" fmla="*/ 619799 w 7472601"/>
              <a:gd name="connsiteY682" fmla="*/ 2527180 h 6858000"/>
              <a:gd name="connsiteX683" fmla="*/ 310030 w 7472601"/>
              <a:gd name="connsiteY683" fmla="*/ 2771818 h 6858000"/>
              <a:gd name="connsiteX684" fmla="*/ 173877 w 7472601"/>
              <a:gd name="connsiteY684" fmla="*/ 2937056 h 6858000"/>
              <a:gd name="connsiteX685" fmla="*/ 77889 w 7472601"/>
              <a:gd name="connsiteY685" fmla="*/ 3138440 h 6858000"/>
              <a:gd name="connsiteX686" fmla="*/ 0 w 7472601"/>
              <a:gd name="connsiteY686" fmla="*/ 3271395 h 6858000"/>
              <a:gd name="connsiteX687" fmla="*/ 0 w 7472601"/>
              <a:gd name="connsiteY687" fmla="*/ 3153002 h 6858000"/>
              <a:gd name="connsiteX688" fmla="*/ 2386 w 7472601"/>
              <a:gd name="connsiteY688" fmla="*/ 3149203 h 6858000"/>
              <a:gd name="connsiteX689" fmla="*/ 89753 w 7472601"/>
              <a:gd name="connsiteY689" fmla="*/ 2987702 h 6858000"/>
              <a:gd name="connsiteX690" fmla="*/ 76869 w 7472601"/>
              <a:gd name="connsiteY690" fmla="*/ 3005404 h 6858000"/>
              <a:gd name="connsiteX691" fmla="*/ 32049 w 7472601"/>
              <a:gd name="connsiteY691" fmla="*/ 3065814 h 6858000"/>
              <a:gd name="connsiteX692" fmla="*/ 0 w 7472601"/>
              <a:gd name="connsiteY692" fmla="*/ 3108744 h 6858000"/>
              <a:gd name="connsiteX693" fmla="*/ 0 w 7472601"/>
              <a:gd name="connsiteY693" fmla="*/ 3058059 h 6858000"/>
              <a:gd name="connsiteX694" fmla="*/ 7610 w 7472601"/>
              <a:gd name="connsiteY694" fmla="*/ 3047889 h 6858000"/>
              <a:gd name="connsiteX695" fmla="*/ 52419 w 7472601"/>
              <a:gd name="connsiteY695" fmla="*/ 2987479 h 6858000"/>
              <a:gd name="connsiteX696" fmla="*/ 59142 w 7472601"/>
              <a:gd name="connsiteY696" fmla="*/ 2978488 h 6858000"/>
              <a:gd name="connsiteX697" fmla="*/ 0 w 7472601"/>
              <a:gd name="connsiteY697" fmla="*/ 3015334 h 6858000"/>
              <a:gd name="connsiteX698" fmla="*/ 0 w 7472601"/>
              <a:gd name="connsiteY698" fmla="*/ 2914286 h 6858000"/>
              <a:gd name="connsiteX699" fmla="*/ 36383 w 7472601"/>
              <a:gd name="connsiteY699" fmla="*/ 2901128 h 6858000"/>
              <a:gd name="connsiteX700" fmla="*/ 156329 w 7472601"/>
              <a:gd name="connsiteY700" fmla="*/ 2840533 h 6858000"/>
              <a:gd name="connsiteX701" fmla="*/ 358355 w 7472601"/>
              <a:gd name="connsiteY701" fmla="*/ 2620471 h 6858000"/>
              <a:gd name="connsiteX702" fmla="*/ 510577 w 7472601"/>
              <a:gd name="connsiteY702" fmla="*/ 2501244 h 6858000"/>
              <a:gd name="connsiteX703" fmla="*/ 211967 w 7472601"/>
              <a:gd name="connsiteY703" fmla="*/ 2479171 h 6858000"/>
              <a:gd name="connsiteX704" fmla="*/ 0 w 7472601"/>
              <a:gd name="connsiteY704" fmla="*/ 2476398 h 6858000"/>
              <a:gd name="connsiteX705" fmla="*/ 0 w 7472601"/>
              <a:gd name="connsiteY705" fmla="*/ 2389189 h 6858000"/>
              <a:gd name="connsiteX706" fmla="*/ 103062 w 7472601"/>
              <a:gd name="connsiteY706" fmla="*/ 2389518 h 6858000"/>
              <a:gd name="connsiteX707" fmla="*/ 510734 w 7472601"/>
              <a:gd name="connsiteY707" fmla="*/ 2416201 h 6858000"/>
              <a:gd name="connsiteX708" fmla="*/ 279257 w 7472601"/>
              <a:gd name="connsiteY708" fmla="*/ 2092102 h 6858000"/>
              <a:gd name="connsiteX709" fmla="*/ 65265 w 7472601"/>
              <a:gd name="connsiteY709" fmla="*/ 2006049 h 6858000"/>
              <a:gd name="connsiteX710" fmla="*/ 0 w 7472601"/>
              <a:gd name="connsiteY710" fmla="*/ 1982532 h 6858000"/>
              <a:gd name="connsiteX711" fmla="*/ 0 w 7472601"/>
              <a:gd name="connsiteY711" fmla="*/ 1912789 h 6858000"/>
              <a:gd name="connsiteX712" fmla="*/ 97460 w 7472601"/>
              <a:gd name="connsiteY712" fmla="*/ 1953725 h 6858000"/>
              <a:gd name="connsiteX713" fmla="*/ 221272 w 7472601"/>
              <a:gd name="connsiteY713" fmla="*/ 1980766 h 6858000"/>
              <a:gd name="connsiteX714" fmla="*/ 116765 w 7472601"/>
              <a:gd name="connsiteY714" fmla="*/ 1911033 h 6858000"/>
              <a:gd name="connsiteX715" fmla="*/ 16405 w 7472601"/>
              <a:gd name="connsiteY715" fmla="*/ 1803412 h 6858000"/>
              <a:gd name="connsiteX716" fmla="*/ 0 w 7472601"/>
              <a:gd name="connsiteY716" fmla="*/ 1784777 h 6858000"/>
              <a:gd name="connsiteX717" fmla="*/ 0 w 7472601"/>
              <a:gd name="connsiteY717" fmla="*/ 1740082 h 6858000"/>
              <a:gd name="connsiteX718" fmla="*/ 39394 w 7472601"/>
              <a:gd name="connsiteY718" fmla="*/ 1784856 h 6858000"/>
              <a:gd name="connsiteX719" fmla="*/ 135813 w 7472601"/>
              <a:gd name="connsiteY719" fmla="*/ 1888838 h 6858000"/>
              <a:gd name="connsiteX720" fmla="*/ 242575 w 7472601"/>
              <a:gd name="connsiteY720" fmla="*/ 1958841 h 6858000"/>
              <a:gd name="connsiteX721" fmla="*/ 82197 w 7472601"/>
              <a:gd name="connsiteY721" fmla="*/ 1754826 h 6858000"/>
              <a:gd name="connsiteX722" fmla="*/ 0 w 7472601"/>
              <a:gd name="connsiteY722" fmla="*/ 1679650 h 6858000"/>
              <a:gd name="connsiteX723" fmla="*/ 0 w 7472601"/>
              <a:gd name="connsiteY723" fmla="*/ 1602463 h 6858000"/>
              <a:gd name="connsiteX724" fmla="*/ 84689 w 7472601"/>
              <a:gd name="connsiteY724" fmla="*/ 1677442 h 6858000"/>
              <a:gd name="connsiteX725" fmla="*/ 298437 w 7472601"/>
              <a:gd name="connsiteY725" fmla="*/ 1968019 h 6858000"/>
              <a:gd name="connsiteX726" fmla="*/ 227269 w 7472601"/>
              <a:gd name="connsiteY726" fmla="*/ 1114064 h 6858000"/>
              <a:gd name="connsiteX727" fmla="*/ 248003 w 7472601"/>
              <a:gd name="connsiteY727" fmla="*/ 1089613 h 6858000"/>
              <a:gd name="connsiteX728" fmla="*/ 427020 w 7472601"/>
              <a:gd name="connsiteY728" fmla="*/ 1619803 h 6858000"/>
              <a:gd name="connsiteX729" fmla="*/ 340345 w 7472601"/>
              <a:gd name="connsiteY729" fmla="*/ 2027739 h 6858000"/>
              <a:gd name="connsiteX730" fmla="*/ 360865 w 7472601"/>
              <a:gd name="connsiteY730" fmla="*/ 2044827 h 6858000"/>
              <a:gd name="connsiteX731" fmla="*/ 560414 w 7472601"/>
              <a:gd name="connsiteY731" fmla="*/ 2421457 h 6858000"/>
              <a:gd name="connsiteX732" fmla="*/ 1359703 w 7472601"/>
              <a:gd name="connsiteY732" fmla="*/ 2578554 h 6858000"/>
              <a:gd name="connsiteX733" fmla="*/ 1359422 w 7472601"/>
              <a:gd name="connsiteY733" fmla="*/ 2577994 h 6858000"/>
              <a:gd name="connsiteX734" fmla="*/ 828701 w 7472601"/>
              <a:gd name="connsiteY734" fmla="*/ 1839520 h 6858000"/>
              <a:gd name="connsiteX735" fmla="*/ 494427 w 7472601"/>
              <a:gd name="connsiteY735" fmla="*/ 1092333 h 6858000"/>
              <a:gd name="connsiteX736" fmla="*/ 506322 w 7472601"/>
              <a:gd name="connsiteY736" fmla="*/ 1020997 h 6858000"/>
              <a:gd name="connsiteX737" fmla="*/ 4570198 w 7472601"/>
              <a:gd name="connsiteY737" fmla="*/ 978081 h 6858000"/>
              <a:gd name="connsiteX738" fmla="*/ 4523691 w 7472601"/>
              <a:gd name="connsiteY738" fmla="*/ 1127776 h 6858000"/>
              <a:gd name="connsiteX739" fmla="*/ 4509875 w 7472601"/>
              <a:gd name="connsiteY739" fmla="*/ 1167552 h 6858000"/>
              <a:gd name="connsiteX740" fmla="*/ 4478168 w 7472601"/>
              <a:gd name="connsiteY740" fmla="*/ 1260735 h 6858000"/>
              <a:gd name="connsiteX741" fmla="*/ 4409309 w 7472601"/>
              <a:gd name="connsiteY741" fmla="*/ 1666996 h 6858000"/>
              <a:gd name="connsiteX742" fmla="*/ 4370031 w 7472601"/>
              <a:gd name="connsiteY742" fmla="*/ 1955666 h 6858000"/>
              <a:gd name="connsiteX743" fmla="*/ 4570198 w 7472601"/>
              <a:gd name="connsiteY743" fmla="*/ 978081 h 6858000"/>
              <a:gd name="connsiteX744" fmla="*/ 4557898 w 7472601"/>
              <a:gd name="connsiteY744" fmla="*/ 900011 h 6858000"/>
              <a:gd name="connsiteX745" fmla="*/ 4344840 w 7472601"/>
              <a:gd name="connsiteY745" fmla="*/ 1922038 h 6858000"/>
              <a:gd name="connsiteX746" fmla="*/ 4378710 w 7472601"/>
              <a:gd name="connsiteY746" fmla="*/ 1665516 h 6858000"/>
              <a:gd name="connsiteX747" fmla="*/ 4448798 w 7472601"/>
              <a:gd name="connsiteY747" fmla="*/ 1253024 h 6858000"/>
              <a:gd name="connsiteX748" fmla="*/ 4480315 w 7472601"/>
              <a:gd name="connsiteY748" fmla="*/ 1158454 h 6858000"/>
              <a:gd name="connsiteX749" fmla="*/ 4494133 w 7472601"/>
              <a:gd name="connsiteY749" fmla="*/ 1118676 h 6858000"/>
              <a:gd name="connsiteX750" fmla="*/ 4557898 w 7472601"/>
              <a:gd name="connsiteY750" fmla="*/ 900011 h 6858000"/>
              <a:gd name="connsiteX751" fmla="*/ 5870151 w 7472601"/>
              <a:gd name="connsiteY751" fmla="*/ 898890 h 6858000"/>
              <a:gd name="connsiteX752" fmla="*/ 5861335 w 7472601"/>
              <a:gd name="connsiteY752" fmla="*/ 899177 h 6858000"/>
              <a:gd name="connsiteX753" fmla="*/ 5843702 w 7472601"/>
              <a:gd name="connsiteY753" fmla="*/ 899748 h 6858000"/>
              <a:gd name="connsiteX754" fmla="*/ 5651107 w 7472601"/>
              <a:gd name="connsiteY754" fmla="*/ 920306 h 6858000"/>
              <a:gd name="connsiteX755" fmla="*/ 5459407 w 7472601"/>
              <a:gd name="connsiteY755" fmla="*/ 940975 h 6858000"/>
              <a:gd name="connsiteX756" fmla="*/ 5374846 w 7472601"/>
              <a:gd name="connsiteY756" fmla="*/ 941988 h 6858000"/>
              <a:gd name="connsiteX757" fmla="*/ 5256105 w 7472601"/>
              <a:gd name="connsiteY757" fmla="*/ 945632 h 6858000"/>
              <a:gd name="connsiteX758" fmla="*/ 5107071 w 7472601"/>
              <a:gd name="connsiteY758" fmla="*/ 969720 h 6858000"/>
              <a:gd name="connsiteX759" fmla="*/ 4998681 w 7472601"/>
              <a:gd name="connsiteY759" fmla="*/ 988771 h 6858000"/>
              <a:gd name="connsiteX760" fmla="*/ 5870151 w 7472601"/>
              <a:gd name="connsiteY760" fmla="*/ 898890 h 6858000"/>
              <a:gd name="connsiteX761" fmla="*/ 5504425 w 7472601"/>
              <a:gd name="connsiteY761" fmla="*/ 848067 h 6858000"/>
              <a:gd name="connsiteX762" fmla="*/ 4968849 w 7472601"/>
              <a:gd name="connsiteY762" fmla="*/ 962318 h 6858000"/>
              <a:gd name="connsiteX763" fmla="*/ 5104039 w 7472601"/>
              <a:gd name="connsiteY763" fmla="*/ 940634 h 6858000"/>
              <a:gd name="connsiteX764" fmla="*/ 5256311 w 7472601"/>
              <a:gd name="connsiteY764" fmla="*/ 916490 h 6858000"/>
              <a:gd name="connsiteX765" fmla="*/ 5377381 w 7472601"/>
              <a:gd name="connsiteY765" fmla="*/ 912671 h 6858000"/>
              <a:gd name="connsiteX766" fmla="*/ 5460148 w 7472601"/>
              <a:gd name="connsiteY766" fmla="*/ 911442 h 6858000"/>
              <a:gd name="connsiteX767" fmla="*/ 5648971 w 7472601"/>
              <a:gd name="connsiteY767" fmla="*/ 891331 h 6858000"/>
              <a:gd name="connsiteX768" fmla="*/ 5844807 w 7472601"/>
              <a:gd name="connsiteY768" fmla="*/ 870718 h 6858000"/>
              <a:gd name="connsiteX769" fmla="*/ 5862975 w 7472601"/>
              <a:gd name="connsiteY769" fmla="*/ 869756 h 6858000"/>
              <a:gd name="connsiteX770" fmla="*/ 5920887 w 7472601"/>
              <a:gd name="connsiteY770" fmla="*/ 865929 h 6858000"/>
              <a:gd name="connsiteX771" fmla="*/ 5504425 w 7472601"/>
              <a:gd name="connsiteY771" fmla="*/ 848067 h 6858000"/>
              <a:gd name="connsiteX772" fmla="*/ 3607114 w 7472601"/>
              <a:gd name="connsiteY772" fmla="*/ 467441 h 6858000"/>
              <a:gd name="connsiteX773" fmla="*/ 3296242 w 7472601"/>
              <a:gd name="connsiteY773" fmla="*/ 807991 h 6858000"/>
              <a:gd name="connsiteX774" fmla="*/ 3174674 w 7472601"/>
              <a:gd name="connsiteY774" fmla="*/ 919759 h 6858000"/>
              <a:gd name="connsiteX775" fmla="*/ 3042978 w 7472601"/>
              <a:gd name="connsiteY775" fmla="*/ 1054894 h 6858000"/>
              <a:gd name="connsiteX776" fmla="*/ 2968914 w 7472601"/>
              <a:gd name="connsiteY776" fmla="*/ 1133756 h 6858000"/>
              <a:gd name="connsiteX777" fmla="*/ 3103823 w 7472601"/>
              <a:gd name="connsiteY777" fmla="*/ 1026814 h 6858000"/>
              <a:gd name="connsiteX778" fmla="*/ 3607114 w 7472601"/>
              <a:gd name="connsiteY778" fmla="*/ 467441 h 6858000"/>
              <a:gd name="connsiteX779" fmla="*/ 3744487 w 7472601"/>
              <a:gd name="connsiteY779" fmla="*/ 383136 h 6858000"/>
              <a:gd name="connsiteX780" fmla="*/ 3970213 w 7472601"/>
              <a:gd name="connsiteY780" fmla="*/ 995559 h 6858000"/>
              <a:gd name="connsiteX781" fmla="*/ 3744487 w 7472601"/>
              <a:gd name="connsiteY781" fmla="*/ 383136 h 6858000"/>
              <a:gd name="connsiteX782" fmla="*/ 3624562 w 7472601"/>
              <a:gd name="connsiteY782" fmla="*/ 367041 h 6858000"/>
              <a:gd name="connsiteX783" fmla="*/ 3489712 w 7472601"/>
              <a:gd name="connsiteY783" fmla="*/ 485386 h 6858000"/>
              <a:gd name="connsiteX784" fmla="*/ 3182994 w 7472601"/>
              <a:gd name="connsiteY784" fmla="*/ 828265 h 6858000"/>
              <a:gd name="connsiteX785" fmla="*/ 2892114 w 7472601"/>
              <a:gd name="connsiteY785" fmla="*/ 1172635 h 6858000"/>
              <a:gd name="connsiteX786" fmla="*/ 3021459 w 7472601"/>
              <a:gd name="connsiteY786" fmla="*/ 1035385 h 6858000"/>
              <a:gd name="connsiteX787" fmla="*/ 3153873 w 7472601"/>
              <a:gd name="connsiteY787" fmla="*/ 898971 h 6858000"/>
              <a:gd name="connsiteX788" fmla="*/ 3276511 w 7472601"/>
              <a:gd name="connsiteY788" fmla="*/ 786423 h 6858000"/>
              <a:gd name="connsiteX789" fmla="*/ 3584154 w 7472601"/>
              <a:gd name="connsiteY789" fmla="*/ 448218 h 6858000"/>
              <a:gd name="connsiteX790" fmla="*/ 3624562 w 7472601"/>
              <a:gd name="connsiteY790" fmla="*/ 367041 h 6858000"/>
              <a:gd name="connsiteX791" fmla="*/ 3766672 w 7472601"/>
              <a:gd name="connsiteY791" fmla="*/ 359429 h 6858000"/>
              <a:gd name="connsiteX792" fmla="*/ 3996338 w 7472601"/>
              <a:gd name="connsiteY792" fmla="*/ 968237 h 6858000"/>
              <a:gd name="connsiteX793" fmla="*/ 3766672 w 7472601"/>
              <a:gd name="connsiteY793" fmla="*/ 359429 h 6858000"/>
              <a:gd name="connsiteX794" fmla="*/ 5805386 w 7472601"/>
              <a:gd name="connsiteY794" fmla="*/ 239240 h 6858000"/>
              <a:gd name="connsiteX795" fmla="*/ 5736947 w 7472601"/>
              <a:gd name="connsiteY795" fmla="*/ 261367 h 6858000"/>
              <a:gd name="connsiteX796" fmla="*/ 5427012 w 7472601"/>
              <a:gd name="connsiteY796" fmla="*/ 311272 h 6858000"/>
              <a:gd name="connsiteX797" fmla="*/ 5147818 w 7472601"/>
              <a:gd name="connsiteY797" fmla="*/ 322112 h 6858000"/>
              <a:gd name="connsiteX798" fmla="*/ 5060854 w 7472601"/>
              <a:gd name="connsiteY798" fmla="*/ 311882 h 6858000"/>
              <a:gd name="connsiteX799" fmla="*/ 4945989 w 7472601"/>
              <a:gd name="connsiteY799" fmla="*/ 300516 h 6858000"/>
              <a:gd name="connsiteX800" fmla="*/ 5410479 w 7472601"/>
              <a:gd name="connsiteY800" fmla="*/ 348434 h 6858000"/>
              <a:gd name="connsiteX801" fmla="*/ 5805386 w 7472601"/>
              <a:gd name="connsiteY801" fmla="*/ 239240 h 6858000"/>
              <a:gd name="connsiteX802" fmla="*/ 5905192 w 7472601"/>
              <a:gd name="connsiteY802" fmla="*/ 163079 h 6858000"/>
              <a:gd name="connsiteX803" fmla="*/ 5865655 w 7472601"/>
              <a:gd name="connsiteY803" fmla="*/ 171901 h 6858000"/>
              <a:gd name="connsiteX804" fmla="*/ 5259740 w 7472601"/>
              <a:gd name="connsiteY804" fmla="*/ 257013 h 6858000"/>
              <a:gd name="connsiteX805" fmla="*/ 5208466 w 7472601"/>
              <a:gd name="connsiteY805" fmla="*/ 257550 h 6858000"/>
              <a:gd name="connsiteX806" fmla="*/ 4980204 w 7472601"/>
              <a:gd name="connsiteY806" fmla="*/ 271903 h 6858000"/>
              <a:gd name="connsiteX807" fmla="*/ 5068068 w 7472601"/>
              <a:gd name="connsiteY807" fmla="*/ 282244 h 6858000"/>
              <a:gd name="connsiteX808" fmla="*/ 5153231 w 7472601"/>
              <a:gd name="connsiteY808" fmla="*/ 292240 h 6858000"/>
              <a:gd name="connsiteX809" fmla="*/ 5426491 w 7472601"/>
              <a:gd name="connsiteY809" fmla="*/ 281128 h 6858000"/>
              <a:gd name="connsiteX810" fmla="*/ 5731212 w 7472601"/>
              <a:gd name="connsiteY810" fmla="*/ 231951 h 6858000"/>
              <a:gd name="connsiteX811" fmla="*/ 5905192 w 7472601"/>
              <a:gd name="connsiteY811" fmla="*/ 163079 h 6858000"/>
              <a:gd name="connsiteX812" fmla="*/ 5944437 w 7472601"/>
              <a:gd name="connsiteY812" fmla="*/ 113829 h 6858000"/>
              <a:gd name="connsiteX813" fmla="*/ 5825032 w 7472601"/>
              <a:gd name="connsiteY813" fmla="*/ 146405 h 6858000"/>
              <a:gd name="connsiteX814" fmla="*/ 4955599 w 7472601"/>
              <a:gd name="connsiteY814" fmla="*/ 247008 h 6858000"/>
              <a:gd name="connsiteX815" fmla="*/ 5210104 w 7472601"/>
              <a:gd name="connsiteY815" fmla="*/ 228123 h 6858000"/>
              <a:gd name="connsiteX816" fmla="*/ 5261015 w 7472601"/>
              <a:gd name="connsiteY816" fmla="*/ 227087 h 6858000"/>
              <a:gd name="connsiteX817" fmla="*/ 5861181 w 7472601"/>
              <a:gd name="connsiteY817" fmla="*/ 143093 h 6858000"/>
              <a:gd name="connsiteX818" fmla="*/ 5961252 w 7472601"/>
              <a:gd name="connsiteY818" fmla="*/ 114820 h 6858000"/>
              <a:gd name="connsiteX819" fmla="*/ 5944437 w 7472601"/>
              <a:gd name="connsiteY819" fmla="*/ 113829 h 6858000"/>
              <a:gd name="connsiteX820" fmla="*/ 3882765 w 7472601"/>
              <a:gd name="connsiteY820" fmla="*/ 0 h 6858000"/>
              <a:gd name="connsiteX821" fmla="*/ 3995099 w 7472601"/>
              <a:gd name="connsiteY821" fmla="*/ 0 h 6858000"/>
              <a:gd name="connsiteX822" fmla="*/ 4163818 w 7472601"/>
              <a:gd name="connsiteY822" fmla="*/ 234104 h 6858000"/>
              <a:gd name="connsiteX823" fmla="*/ 4172099 w 7472601"/>
              <a:gd name="connsiteY823" fmla="*/ 234207 h 6858000"/>
              <a:gd name="connsiteX824" fmla="*/ 4784282 w 7472601"/>
              <a:gd name="connsiteY824" fmla="*/ 276561 h 6858000"/>
              <a:gd name="connsiteX825" fmla="*/ 4801687 w 7472601"/>
              <a:gd name="connsiteY825" fmla="*/ 267764 h 6858000"/>
              <a:gd name="connsiteX826" fmla="*/ 6082788 w 7472601"/>
              <a:gd name="connsiteY826" fmla="*/ 64119 h 6858000"/>
              <a:gd name="connsiteX827" fmla="*/ 6099442 w 7472601"/>
              <a:gd name="connsiteY827" fmla="*/ 82568 h 6858000"/>
              <a:gd name="connsiteX828" fmla="*/ 4804137 w 7472601"/>
              <a:gd name="connsiteY828" fmla="*/ 320931 h 6858000"/>
              <a:gd name="connsiteX829" fmla="*/ 4227047 w 7472601"/>
              <a:gd name="connsiteY829" fmla="*/ 313415 h 6858000"/>
              <a:gd name="connsiteX830" fmla="*/ 4346041 w 7472601"/>
              <a:gd name="connsiteY830" fmla="*/ 456086 h 6858000"/>
              <a:gd name="connsiteX831" fmla="*/ 4870967 w 7472601"/>
              <a:gd name="connsiteY831" fmla="*/ 963061 h 6858000"/>
              <a:gd name="connsiteX832" fmla="*/ 4889647 w 7472601"/>
              <a:gd name="connsiteY832" fmla="*/ 957147 h 6858000"/>
              <a:gd name="connsiteX833" fmla="*/ 5422504 w 7472601"/>
              <a:gd name="connsiteY833" fmla="*/ 805191 h 6858000"/>
              <a:gd name="connsiteX834" fmla="*/ 6087656 w 7472601"/>
              <a:gd name="connsiteY834" fmla="*/ 826703 h 6858000"/>
              <a:gd name="connsiteX835" fmla="*/ 6058717 w 7472601"/>
              <a:gd name="connsiteY835" fmla="*/ 865992 h 6858000"/>
              <a:gd name="connsiteX836" fmla="*/ 4974153 w 7472601"/>
              <a:gd name="connsiteY836" fmla="*/ 1045456 h 6858000"/>
              <a:gd name="connsiteX837" fmla="*/ 5627835 w 7472601"/>
              <a:gd name="connsiteY837" fmla="*/ 1472077 h 6858000"/>
              <a:gd name="connsiteX838" fmla="*/ 5629817 w 7472601"/>
              <a:gd name="connsiteY838" fmla="*/ 1471412 h 6858000"/>
              <a:gd name="connsiteX839" fmla="*/ 5634124 w 7472601"/>
              <a:gd name="connsiteY839" fmla="*/ 1470572 h 6858000"/>
              <a:gd name="connsiteX840" fmla="*/ 5755832 w 7472601"/>
              <a:gd name="connsiteY840" fmla="*/ 1383886 h 6858000"/>
              <a:gd name="connsiteX841" fmla="*/ 6014186 w 7472601"/>
              <a:gd name="connsiteY841" fmla="*/ 1279799 h 6858000"/>
              <a:gd name="connsiteX842" fmla="*/ 6901619 w 7472601"/>
              <a:gd name="connsiteY842" fmla="*/ 1047874 h 6858000"/>
              <a:gd name="connsiteX843" fmla="*/ 6931566 w 7472601"/>
              <a:gd name="connsiteY843" fmla="*/ 1062034 h 6858000"/>
              <a:gd name="connsiteX844" fmla="*/ 5790982 w 7472601"/>
              <a:gd name="connsiteY844" fmla="*/ 1561380 h 6858000"/>
              <a:gd name="connsiteX845" fmla="*/ 6188971 w 7472601"/>
              <a:gd name="connsiteY845" fmla="*/ 1755168 h 6858000"/>
              <a:gd name="connsiteX846" fmla="*/ 6202446 w 7472601"/>
              <a:gd name="connsiteY846" fmla="*/ 1752268 h 6858000"/>
              <a:gd name="connsiteX847" fmla="*/ 7179560 w 7472601"/>
              <a:gd name="connsiteY847" fmla="*/ 1467551 h 6858000"/>
              <a:gd name="connsiteX848" fmla="*/ 7158730 w 7472601"/>
              <a:gd name="connsiteY848" fmla="*/ 1507835 h 6858000"/>
              <a:gd name="connsiteX849" fmla="*/ 6326959 w 7472601"/>
              <a:gd name="connsiteY849" fmla="*/ 1817686 h 6858000"/>
              <a:gd name="connsiteX850" fmla="*/ 6537433 w 7472601"/>
              <a:gd name="connsiteY850" fmla="*/ 1907790 h 6858000"/>
              <a:gd name="connsiteX851" fmla="*/ 6550221 w 7472601"/>
              <a:gd name="connsiteY851" fmla="*/ 1910729 h 6858000"/>
              <a:gd name="connsiteX852" fmla="*/ 6964438 w 7472601"/>
              <a:gd name="connsiteY852" fmla="*/ 2209505 h 6858000"/>
              <a:gd name="connsiteX853" fmla="*/ 7367862 w 7472601"/>
              <a:gd name="connsiteY853" fmla="*/ 2806833 h 6858000"/>
              <a:gd name="connsiteX854" fmla="*/ 7364329 w 7472601"/>
              <a:gd name="connsiteY854" fmla="*/ 2826907 h 6858000"/>
              <a:gd name="connsiteX855" fmla="*/ 7290545 w 7472601"/>
              <a:gd name="connsiteY855" fmla="*/ 2850663 h 6858000"/>
              <a:gd name="connsiteX856" fmla="*/ 6472036 w 7472601"/>
              <a:gd name="connsiteY856" fmla="*/ 1959003 h 6858000"/>
              <a:gd name="connsiteX857" fmla="*/ 5792897 w 7472601"/>
              <a:gd name="connsiteY857" fmla="*/ 1647747 h 6858000"/>
              <a:gd name="connsiteX858" fmla="*/ 5842751 w 7472601"/>
              <a:gd name="connsiteY858" fmla="*/ 1816112 h 6858000"/>
              <a:gd name="connsiteX859" fmla="*/ 5847424 w 7472601"/>
              <a:gd name="connsiteY859" fmla="*/ 1815776 h 6858000"/>
              <a:gd name="connsiteX860" fmla="*/ 6399821 w 7472601"/>
              <a:gd name="connsiteY860" fmla="*/ 2344799 h 6858000"/>
              <a:gd name="connsiteX861" fmla="*/ 6323232 w 7472601"/>
              <a:gd name="connsiteY861" fmla="*/ 2389634 h 6858000"/>
              <a:gd name="connsiteX862" fmla="*/ 5942958 w 7472601"/>
              <a:gd name="connsiteY862" fmla="*/ 2077708 h 6858000"/>
              <a:gd name="connsiteX863" fmla="*/ 5921559 w 7472601"/>
              <a:gd name="connsiteY863" fmla="*/ 2378596 h 6858000"/>
              <a:gd name="connsiteX864" fmla="*/ 5817651 w 7472601"/>
              <a:gd name="connsiteY864" fmla="*/ 3023919 h 6858000"/>
              <a:gd name="connsiteX865" fmla="*/ 5729634 w 7472601"/>
              <a:gd name="connsiteY865" fmla="*/ 3051849 h 6858000"/>
              <a:gd name="connsiteX866" fmla="*/ 5611018 w 7472601"/>
              <a:gd name="connsiteY866" fmla="*/ 2316769 h 6858000"/>
              <a:gd name="connsiteX867" fmla="*/ 5687608 w 7472601"/>
              <a:gd name="connsiteY867" fmla="*/ 2039972 h 6858000"/>
              <a:gd name="connsiteX868" fmla="*/ 5657554 w 7472601"/>
              <a:gd name="connsiteY868" fmla="*/ 1576445 h 6858000"/>
              <a:gd name="connsiteX869" fmla="*/ 5150475 w 7472601"/>
              <a:gd name="connsiteY869" fmla="*/ 1274012 h 6858000"/>
              <a:gd name="connsiteX870" fmla="*/ 5349142 w 7472601"/>
              <a:gd name="connsiteY870" fmla="*/ 2204405 h 6858000"/>
              <a:gd name="connsiteX871" fmla="*/ 5262214 w 7472601"/>
              <a:gd name="connsiteY871" fmla="*/ 2233836 h 6858000"/>
              <a:gd name="connsiteX872" fmla="*/ 4981539 w 7472601"/>
              <a:gd name="connsiteY872" fmla="*/ 1542201 h 6858000"/>
              <a:gd name="connsiteX873" fmla="*/ 4958461 w 7472601"/>
              <a:gd name="connsiteY873" fmla="*/ 1136957 h 6858000"/>
              <a:gd name="connsiteX874" fmla="*/ 4655015 w 7472601"/>
              <a:gd name="connsiteY874" fmla="*/ 891426 h 6858000"/>
              <a:gd name="connsiteX875" fmla="*/ 4348002 w 7472601"/>
              <a:gd name="connsiteY875" fmla="*/ 2205895 h 6858000"/>
              <a:gd name="connsiteX876" fmla="*/ 4262250 w 7472601"/>
              <a:gd name="connsiteY876" fmla="*/ 2219972 h 6858000"/>
              <a:gd name="connsiteX877" fmla="*/ 4550611 w 7472601"/>
              <a:gd name="connsiteY877" fmla="*/ 817540 h 6858000"/>
              <a:gd name="connsiteX878" fmla="*/ 4564418 w 7472601"/>
              <a:gd name="connsiteY878" fmla="*/ 808293 h 6858000"/>
              <a:gd name="connsiteX879" fmla="*/ 4266388 w 7472601"/>
              <a:gd name="connsiteY879" fmla="*/ 500083 h 6858000"/>
              <a:gd name="connsiteX880" fmla="*/ 4032842 w 7472601"/>
              <a:gd name="connsiteY880" fmla="*/ 211809 h 6858000"/>
              <a:gd name="connsiteX881" fmla="*/ 3882765 w 7472601"/>
              <a:gd name="connsiteY881" fmla="*/ 0 h 6858000"/>
              <a:gd name="connsiteX882" fmla="*/ 3721337 w 7472601"/>
              <a:gd name="connsiteY882" fmla="*/ 0 h 6858000"/>
              <a:gd name="connsiteX883" fmla="*/ 3797544 w 7472601"/>
              <a:gd name="connsiteY883" fmla="*/ 0 h 6858000"/>
              <a:gd name="connsiteX884" fmla="*/ 3775734 w 7472601"/>
              <a:gd name="connsiteY884" fmla="*/ 95131 h 6858000"/>
              <a:gd name="connsiteX885" fmla="*/ 3724807 w 7472601"/>
              <a:gd name="connsiteY885" fmla="*/ 272257 h 6858000"/>
              <a:gd name="connsiteX886" fmla="*/ 3726844 w 7472601"/>
              <a:gd name="connsiteY886" fmla="*/ 282988 h 6858000"/>
              <a:gd name="connsiteX887" fmla="*/ 3742664 w 7472601"/>
              <a:gd name="connsiteY887" fmla="*/ 279918 h 6858000"/>
              <a:gd name="connsiteX888" fmla="*/ 4103910 w 7472601"/>
              <a:gd name="connsiteY888" fmla="*/ 1161917 h 6858000"/>
              <a:gd name="connsiteX889" fmla="*/ 4020269 w 7472601"/>
              <a:gd name="connsiteY889" fmla="*/ 1200406 h 6858000"/>
              <a:gd name="connsiteX890" fmla="*/ 3674882 w 7472601"/>
              <a:gd name="connsiteY890" fmla="*/ 488524 h 6858000"/>
              <a:gd name="connsiteX891" fmla="*/ 3132682 w 7472601"/>
              <a:gd name="connsiteY891" fmla="*/ 1072284 h 6858000"/>
              <a:gd name="connsiteX892" fmla="*/ 2716346 w 7472601"/>
              <a:gd name="connsiteY892" fmla="*/ 1276376 h 6858000"/>
              <a:gd name="connsiteX893" fmla="*/ 2716772 w 7472601"/>
              <a:gd name="connsiteY893" fmla="*/ 1255462 h 6858000"/>
              <a:gd name="connsiteX894" fmla="*/ 3471096 w 7472601"/>
              <a:gd name="connsiteY894" fmla="*/ 437072 h 6858000"/>
              <a:gd name="connsiteX895" fmla="*/ 3639057 w 7472601"/>
              <a:gd name="connsiteY895" fmla="*/ 286334 h 6858000"/>
              <a:gd name="connsiteX896" fmla="*/ 3640309 w 7472601"/>
              <a:gd name="connsiteY896" fmla="*/ 284664 h 6858000"/>
              <a:gd name="connsiteX897" fmla="*/ 3646022 w 7472601"/>
              <a:gd name="connsiteY897" fmla="*/ 276711 h 6858000"/>
              <a:gd name="connsiteX898" fmla="*/ 3707943 w 7472601"/>
              <a:gd name="connsiteY898" fmla="*/ 65958 h 6858000"/>
              <a:gd name="connsiteX899" fmla="*/ 3721337 w 7472601"/>
              <a:gd name="connsiteY899" fmla="*/ 0 h 6858000"/>
              <a:gd name="connsiteX900" fmla="*/ 2867960 w 7472601"/>
              <a:gd name="connsiteY900" fmla="*/ 0 h 6858000"/>
              <a:gd name="connsiteX901" fmla="*/ 2926351 w 7472601"/>
              <a:gd name="connsiteY901" fmla="*/ 0 h 6858000"/>
              <a:gd name="connsiteX902" fmla="*/ 2902823 w 7472601"/>
              <a:gd name="connsiteY902" fmla="*/ 262929 h 6858000"/>
              <a:gd name="connsiteX903" fmla="*/ 2940663 w 7472601"/>
              <a:gd name="connsiteY903" fmla="*/ 140884 h 6858000"/>
              <a:gd name="connsiteX904" fmla="*/ 2947039 w 7472601"/>
              <a:gd name="connsiteY904" fmla="*/ 122524 h 6858000"/>
              <a:gd name="connsiteX905" fmla="*/ 2984316 w 7472601"/>
              <a:gd name="connsiteY905" fmla="*/ 0 h 6858000"/>
              <a:gd name="connsiteX906" fmla="*/ 3016114 w 7472601"/>
              <a:gd name="connsiteY906" fmla="*/ 0 h 6858000"/>
              <a:gd name="connsiteX907" fmla="*/ 2979949 w 7472601"/>
              <a:gd name="connsiteY907" fmla="*/ 119274 h 6858000"/>
              <a:gd name="connsiteX908" fmla="*/ 3023879 w 7472601"/>
              <a:gd name="connsiteY908" fmla="*/ 0 h 6858000"/>
              <a:gd name="connsiteX909" fmla="*/ 3105400 w 7472601"/>
              <a:gd name="connsiteY909" fmla="*/ 0 h 6858000"/>
              <a:gd name="connsiteX910" fmla="*/ 3094669 w 7472601"/>
              <a:gd name="connsiteY910" fmla="*/ 30308 h 6858000"/>
              <a:gd name="connsiteX911" fmla="*/ 2901945 w 7472601"/>
              <a:gd name="connsiteY911" fmla="*/ 466538 h 6858000"/>
              <a:gd name="connsiteX912" fmla="*/ 2815209 w 7472601"/>
              <a:gd name="connsiteY912" fmla="*/ 497361 h 6858000"/>
              <a:gd name="connsiteX913" fmla="*/ 2844845 w 7472601"/>
              <a:gd name="connsiteY913" fmla="*/ 127638 h 6858000"/>
              <a:gd name="connsiteX914" fmla="*/ 2867960 w 7472601"/>
              <a:gd name="connsiteY914" fmla="*/ 0 h 6858000"/>
              <a:gd name="connsiteX915" fmla="*/ 1057230 w 7472601"/>
              <a:gd name="connsiteY915" fmla="*/ 0 h 6858000"/>
              <a:gd name="connsiteX916" fmla="*/ 1111003 w 7472601"/>
              <a:gd name="connsiteY916" fmla="*/ 0 h 6858000"/>
              <a:gd name="connsiteX917" fmla="*/ 1125553 w 7472601"/>
              <a:gd name="connsiteY917" fmla="*/ 52588 h 6858000"/>
              <a:gd name="connsiteX918" fmla="*/ 1304276 w 7472601"/>
              <a:gd name="connsiteY918" fmla="*/ 476275 h 6858000"/>
              <a:gd name="connsiteX919" fmla="*/ 1492066 w 7472601"/>
              <a:gd name="connsiteY919" fmla="*/ 886333 h 6858000"/>
              <a:gd name="connsiteX920" fmla="*/ 1423698 w 7472601"/>
              <a:gd name="connsiteY920" fmla="*/ 710817 h 6858000"/>
              <a:gd name="connsiteX921" fmla="*/ 1357609 w 7472601"/>
              <a:gd name="connsiteY921" fmla="*/ 532892 h 6858000"/>
              <a:gd name="connsiteX922" fmla="*/ 1309550 w 7472601"/>
              <a:gd name="connsiteY922" fmla="*/ 374031 h 6858000"/>
              <a:gd name="connsiteX923" fmla="*/ 1193673 w 7472601"/>
              <a:gd name="connsiteY923" fmla="*/ 49533 h 6858000"/>
              <a:gd name="connsiteX924" fmla="*/ 1164391 w 7472601"/>
              <a:gd name="connsiteY924" fmla="*/ 0 h 6858000"/>
              <a:gd name="connsiteX925" fmla="*/ 1200666 w 7472601"/>
              <a:gd name="connsiteY925" fmla="*/ 0 h 6858000"/>
              <a:gd name="connsiteX926" fmla="*/ 1223408 w 7472601"/>
              <a:gd name="connsiteY926" fmla="*/ 38996 h 6858000"/>
              <a:gd name="connsiteX927" fmla="*/ 1339635 w 7472601"/>
              <a:gd name="connsiteY927" fmla="*/ 365517 h 6858000"/>
              <a:gd name="connsiteX928" fmla="*/ 1387469 w 7472601"/>
              <a:gd name="connsiteY928" fmla="*/ 523079 h 6858000"/>
              <a:gd name="connsiteX929" fmla="*/ 1452685 w 7472601"/>
              <a:gd name="connsiteY929" fmla="*/ 699806 h 6858000"/>
              <a:gd name="connsiteX930" fmla="*/ 1492092 w 7472601"/>
              <a:gd name="connsiteY930" fmla="*/ 800424 h 6858000"/>
              <a:gd name="connsiteX931" fmla="*/ 1455302 w 7472601"/>
              <a:gd name="connsiteY931" fmla="*/ 632913 h 6858000"/>
              <a:gd name="connsiteX932" fmla="*/ 1222336 w 7472601"/>
              <a:gd name="connsiteY932" fmla="*/ 9480 h 6858000"/>
              <a:gd name="connsiteX933" fmla="*/ 1214634 w 7472601"/>
              <a:gd name="connsiteY933" fmla="*/ 0 h 6858000"/>
              <a:gd name="connsiteX934" fmla="*/ 1289827 w 7472601"/>
              <a:gd name="connsiteY934" fmla="*/ 0 h 6858000"/>
              <a:gd name="connsiteX935" fmla="*/ 1321076 w 7472601"/>
              <a:gd name="connsiteY935" fmla="*/ 59722 h 6858000"/>
              <a:gd name="connsiteX936" fmla="*/ 1512579 w 7472601"/>
              <a:gd name="connsiteY936" fmla="*/ 626441 h 6858000"/>
              <a:gd name="connsiteX937" fmla="*/ 1506076 w 7472601"/>
              <a:gd name="connsiteY937" fmla="*/ 1089289 h 6858000"/>
              <a:gd name="connsiteX938" fmla="*/ 1486346 w 7472601"/>
              <a:gd name="connsiteY938" fmla="*/ 1079919 h 6858000"/>
              <a:gd name="connsiteX939" fmla="*/ 1070511 w 7472601"/>
              <a:gd name="connsiteY939" fmla="*/ 48609 h 6858000"/>
              <a:gd name="connsiteX940" fmla="*/ 1057230 w 7472601"/>
              <a:gd name="connsiteY940" fmla="*/ 0 h 6858000"/>
              <a:gd name="connsiteX941" fmla="*/ 43151 w 7472601"/>
              <a:gd name="connsiteY941" fmla="*/ 0 h 6858000"/>
              <a:gd name="connsiteX942" fmla="*/ 95283 w 7472601"/>
              <a:gd name="connsiteY942" fmla="*/ 0 h 6858000"/>
              <a:gd name="connsiteX943" fmla="*/ 300708 w 7472601"/>
              <a:gd name="connsiteY943" fmla="*/ 154571 h 6858000"/>
              <a:gd name="connsiteX944" fmla="*/ 530414 w 7472601"/>
              <a:gd name="connsiteY944" fmla="*/ 354673 h 6858000"/>
              <a:gd name="connsiteX945" fmla="*/ 333785 w 7472601"/>
              <a:gd name="connsiteY945" fmla="*/ 161564 h 6858000"/>
              <a:gd name="connsiteX946" fmla="*/ 147005 w 7472601"/>
              <a:gd name="connsiteY946" fmla="*/ 0 h 6858000"/>
              <a:gd name="connsiteX947" fmla="*/ 272509 w 7472601"/>
              <a:gd name="connsiteY947" fmla="*/ 0 h 6858000"/>
              <a:gd name="connsiteX948" fmla="*/ 326276 w 7472601"/>
              <a:gd name="connsiteY948" fmla="*/ 45847 h 6858000"/>
              <a:gd name="connsiteX949" fmla="*/ 823759 w 7472601"/>
              <a:gd name="connsiteY949" fmla="*/ 574145 h 6858000"/>
              <a:gd name="connsiteX950" fmla="*/ 811254 w 7472601"/>
              <a:gd name="connsiteY950" fmla="*/ 665546 h 6858000"/>
              <a:gd name="connsiteX951" fmla="*/ 154042 w 7472601"/>
              <a:gd name="connsiteY951" fmla="*/ 261522 h 6858000"/>
              <a:gd name="connsiteX952" fmla="*/ 13550 w 7472601"/>
              <a:gd name="connsiteY952" fmla="*/ 158423 h 6858000"/>
              <a:gd name="connsiteX953" fmla="*/ 0 w 7472601"/>
              <a:gd name="connsiteY953" fmla="*/ 146618 h 6858000"/>
              <a:gd name="connsiteX954" fmla="*/ 0 w 7472601"/>
              <a:gd name="connsiteY954" fmla="*/ 59161 h 6858000"/>
              <a:gd name="connsiteX955" fmla="*/ 45427 w 7472601"/>
              <a:gd name="connsiteY955" fmla="*/ 101078 h 6858000"/>
              <a:gd name="connsiteX956" fmla="*/ 630103 w 7472601"/>
              <a:gd name="connsiteY956" fmla="*/ 485885 h 6858000"/>
              <a:gd name="connsiteX957" fmla="*/ 532040 w 7472601"/>
              <a:gd name="connsiteY957" fmla="*/ 399359 h 6858000"/>
              <a:gd name="connsiteX958" fmla="*/ 517618 w 7472601"/>
              <a:gd name="connsiteY958" fmla="*/ 385726 h 6858000"/>
              <a:gd name="connsiteX959" fmla="*/ 285074 w 7472601"/>
              <a:gd name="connsiteY959" fmla="*/ 182755 h 6858000"/>
              <a:gd name="connsiteX960" fmla="*/ 43151 w 7472601"/>
              <a:gd name="connsiteY960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467600 w 7472601"/>
              <a:gd name="connsiteY76" fmla="*/ 6163634 h 6858000"/>
              <a:gd name="connsiteX77" fmla="*/ 7448321 w 7472601"/>
              <a:gd name="connsiteY77" fmla="*/ 6190991 h 6858000"/>
              <a:gd name="connsiteX78" fmla="*/ 7467600 w 7472601"/>
              <a:gd name="connsiteY78" fmla="*/ 6221686 h 6858000"/>
              <a:gd name="connsiteX79" fmla="*/ 7467600 w 7472601"/>
              <a:gd name="connsiteY79" fmla="*/ 6334256 h 6858000"/>
              <a:gd name="connsiteX80" fmla="*/ 7454976 w 7472601"/>
              <a:gd name="connsiteY80" fmla="*/ 6318297 h 6858000"/>
              <a:gd name="connsiteX81" fmla="*/ 1456157 w 7472601"/>
              <a:gd name="connsiteY81" fmla="*/ 5371404 h 6858000"/>
              <a:gd name="connsiteX82" fmla="*/ 1244432 w 7472601"/>
              <a:gd name="connsiteY82" fmla="*/ 5385601 h 6858000"/>
              <a:gd name="connsiteX83" fmla="*/ 973990 w 7472601"/>
              <a:gd name="connsiteY83" fmla="*/ 5424940 h 6858000"/>
              <a:gd name="connsiteX84" fmla="*/ 1103809 w 7472601"/>
              <a:gd name="connsiteY84" fmla="*/ 5433720 h 6858000"/>
              <a:gd name="connsiteX85" fmla="*/ 1123454 w 7472601"/>
              <a:gd name="connsiteY85" fmla="*/ 5435727 h 6858000"/>
              <a:gd name="connsiteX86" fmla="*/ 1737017 w 7472601"/>
              <a:gd name="connsiteY86" fmla="*/ 5452183 h 6858000"/>
              <a:gd name="connsiteX87" fmla="*/ 1824397 w 7472601"/>
              <a:gd name="connsiteY87" fmla="*/ 5447757 h 6858000"/>
              <a:gd name="connsiteX88" fmla="*/ 2070059 w 7472601"/>
              <a:gd name="connsiteY88" fmla="*/ 5441660 h 6858000"/>
              <a:gd name="connsiteX89" fmla="*/ 1456157 w 7472601"/>
              <a:gd name="connsiteY89" fmla="*/ 5371404 h 6858000"/>
              <a:gd name="connsiteX90" fmla="*/ 4988186 w 7472601"/>
              <a:gd name="connsiteY90" fmla="*/ 5216467 h 6858000"/>
              <a:gd name="connsiteX91" fmla="*/ 4777334 w 7472601"/>
              <a:gd name="connsiteY91" fmla="*/ 5406072 h 6858000"/>
              <a:gd name="connsiteX92" fmla="*/ 4718341 w 7472601"/>
              <a:gd name="connsiteY92" fmla="*/ 5468043 h 6858000"/>
              <a:gd name="connsiteX93" fmla="*/ 4604655 w 7472601"/>
              <a:gd name="connsiteY93" fmla="*/ 5583434 h 6858000"/>
              <a:gd name="connsiteX94" fmla="*/ 4565074 w 7472601"/>
              <a:gd name="connsiteY94" fmla="*/ 5618550 h 6858000"/>
              <a:gd name="connsiteX95" fmla="*/ 4988186 w 7472601"/>
              <a:gd name="connsiteY95" fmla="*/ 5216467 h 6858000"/>
              <a:gd name="connsiteX96" fmla="*/ 4978032 w 7472601"/>
              <a:gd name="connsiteY96" fmla="*/ 5183809 h 6858000"/>
              <a:gd name="connsiteX97" fmla="*/ 4463413 w 7472601"/>
              <a:gd name="connsiteY97" fmla="*/ 5615162 h 6858000"/>
              <a:gd name="connsiteX98" fmla="*/ 4358134 w 7472601"/>
              <a:gd name="connsiteY98" fmla="*/ 5742791 h 6858000"/>
              <a:gd name="connsiteX99" fmla="*/ 4376219 w 7472601"/>
              <a:gd name="connsiteY99" fmla="*/ 5729027 h 6858000"/>
              <a:gd name="connsiteX100" fmla="*/ 4582340 w 7472601"/>
              <a:gd name="connsiteY100" fmla="*/ 5561037 h 6858000"/>
              <a:gd name="connsiteX101" fmla="*/ 4694684 w 7472601"/>
              <a:gd name="connsiteY101" fmla="*/ 5447098 h 6858000"/>
              <a:gd name="connsiteX102" fmla="*/ 4754123 w 7472601"/>
              <a:gd name="connsiteY102" fmla="*/ 5384643 h 6858000"/>
              <a:gd name="connsiteX103" fmla="*/ 4978032 w 7472601"/>
              <a:gd name="connsiteY103" fmla="*/ 5183809 h 6858000"/>
              <a:gd name="connsiteX104" fmla="*/ 1903353 w 7472601"/>
              <a:gd name="connsiteY104" fmla="*/ 5044827 h 6858000"/>
              <a:gd name="connsiteX105" fmla="*/ 1936931 w 7472601"/>
              <a:gd name="connsiteY105" fmla="*/ 5093954 h 6858000"/>
              <a:gd name="connsiteX106" fmla="*/ 2195868 w 7472601"/>
              <a:gd name="connsiteY106" fmla="*/ 5396574 h 6858000"/>
              <a:gd name="connsiteX107" fmla="*/ 2088852 w 7472601"/>
              <a:gd name="connsiteY107" fmla="*/ 5166123 h 6858000"/>
              <a:gd name="connsiteX108" fmla="*/ 1958241 w 7472601"/>
              <a:gd name="connsiteY108" fmla="*/ 5067955 h 6858000"/>
              <a:gd name="connsiteX109" fmla="*/ 1903353 w 7472601"/>
              <a:gd name="connsiteY109" fmla="*/ 5044827 h 6858000"/>
              <a:gd name="connsiteX110" fmla="*/ 1979378 w 7472601"/>
              <a:gd name="connsiteY110" fmla="*/ 4769504 h 6858000"/>
              <a:gd name="connsiteX111" fmla="*/ 2882120 w 7472601"/>
              <a:gd name="connsiteY111" fmla="*/ 5064547 h 6858000"/>
              <a:gd name="connsiteX112" fmla="*/ 2793103 w 7472601"/>
              <a:gd name="connsiteY112" fmla="*/ 5039699 h 6858000"/>
              <a:gd name="connsiteX113" fmla="*/ 2770041 w 7472601"/>
              <a:gd name="connsiteY113" fmla="*/ 5033634 h 6858000"/>
              <a:gd name="connsiteX114" fmla="*/ 1979378 w 7472601"/>
              <a:gd name="connsiteY114" fmla="*/ 4769504 h 6858000"/>
              <a:gd name="connsiteX115" fmla="*/ 1927410 w 7472601"/>
              <a:gd name="connsiteY115" fmla="*/ 4716164 h 6858000"/>
              <a:gd name="connsiteX116" fmla="*/ 1959587 w 7472601"/>
              <a:gd name="connsiteY116" fmla="*/ 4728849 h 6858000"/>
              <a:gd name="connsiteX117" fmla="*/ 2777707 w 7472601"/>
              <a:gd name="connsiteY117" fmla="*/ 5003991 h 6858000"/>
              <a:gd name="connsiteX118" fmla="*/ 2800768 w 7472601"/>
              <a:gd name="connsiteY118" fmla="*/ 5010056 h 6858000"/>
              <a:gd name="connsiteX119" fmla="*/ 2879408 w 7472601"/>
              <a:gd name="connsiteY119" fmla="*/ 5031590 h 6858000"/>
              <a:gd name="connsiteX120" fmla="*/ 2862295 w 7472601"/>
              <a:gd name="connsiteY120" fmla="*/ 5022958 h 6858000"/>
              <a:gd name="connsiteX121" fmla="*/ 2813343 w 7472601"/>
              <a:gd name="connsiteY121" fmla="*/ 4998369 h 6858000"/>
              <a:gd name="connsiteX122" fmla="*/ 2646245 w 7472601"/>
              <a:gd name="connsiteY122" fmla="*/ 4930999 h 6858000"/>
              <a:gd name="connsiteX123" fmla="*/ 1999243 w 7472601"/>
              <a:gd name="connsiteY123" fmla="*/ 4730524 h 6858000"/>
              <a:gd name="connsiteX124" fmla="*/ 1979527 w 7472601"/>
              <a:gd name="connsiteY124" fmla="*/ 4726651 h 6858000"/>
              <a:gd name="connsiteX125" fmla="*/ 1927410 w 7472601"/>
              <a:gd name="connsiteY125" fmla="*/ 4716164 h 6858000"/>
              <a:gd name="connsiteX126" fmla="*/ 1997014 w 7472601"/>
              <a:gd name="connsiteY126" fmla="*/ 4698007 h 6858000"/>
              <a:gd name="connsiteX127" fmla="*/ 2005458 w 7472601"/>
              <a:gd name="connsiteY127" fmla="*/ 4699540 h 6858000"/>
              <a:gd name="connsiteX128" fmla="*/ 2657186 w 7472601"/>
              <a:gd name="connsiteY128" fmla="*/ 4901687 h 6858000"/>
              <a:gd name="connsiteX129" fmla="*/ 2826662 w 7472601"/>
              <a:gd name="connsiteY129" fmla="*/ 4970362 h 6858000"/>
              <a:gd name="connsiteX130" fmla="*/ 2876100 w 7472601"/>
              <a:gd name="connsiteY130" fmla="*/ 4995397 h 6858000"/>
              <a:gd name="connsiteX131" fmla="*/ 3042600 w 7472601"/>
              <a:gd name="connsiteY131" fmla="*/ 5059532 h 6858000"/>
              <a:gd name="connsiteX132" fmla="*/ 1997014 w 7472601"/>
              <a:gd name="connsiteY132" fmla="*/ 4698007 h 6858000"/>
              <a:gd name="connsiteX133" fmla="*/ 2305292 w 7472601"/>
              <a:gd name="connsiteY133" fmla="*/ 4219492 h 6858000"/>
              <a:gd name="connsiteX134" fmla="*/ 3360922 w 7472601"/>
              <a:gd name="connsiteY134" fmla="*/ 4529373 h 6858000"/>
              <a:gd name="connsiteX135" fmla="*/ 3492420 w 7472601"/>
              <a:gd name="connsiteY135" fmla="*/ 4510145 h 6858000"/>
              <a:gd name="connsiteX136" fmla="*/ 3364086 w 7472601"/>
              <a:gd name="connsiteY136" fmla="*/ 4480340 h 6858000"/>
              <a:gd name="connsiteX137" fmla="*/ 3225818 w 7472601"/>
              <a:gd name="connsiteY137" fmla="*/ 4411822 h 6858000"/>
              <a:gd name="connsiteX138" fmla="*/ 3129696 w 7472601"/>
              <a:gd name="connsiteY138" fmla="*/ 4360704 h 6858000"/>
              <a:gd name="connsiteX139" fmla="*/ 2814545 w 7472601"/>
              <a:gd name="connsiteY139" fmla="*/ 4282955 h 6858000"/>
              <a:gd name="connsiteX140" fmla="*/ 2305292 w 7472601"/>
              <a:gd name="connsiteY140" fmla="*/ 4219492 h 6858000"/>
              <a:gd name="connsiteX141" fmla="*/ 2626982 w 7472601"/>
              <a:gd name="connsiteY141" fmla="*/ 4206450 h 6858000"/>
              <a:gd name="connsiteX142" fmla="*/ 2490617 w 7472601"/>
              <a:gd name="connsiteY142" fmla="*/ 4206951 h 6858000"/>
              <a:gd name="connsiteX143" fmla="*/ 2819869 w 7472601"/>
              <a:gd name="connsiteY143" fmla="*/ 4252936 h 6858000"/>
              <a:gd name="connsiteX144" fmla="*/ 3143018 w 7472601"/>
              <a:gd name="connsiteY144" fmla="*/ 4332698 h 6858000"/>
              <a:gd name="connsiteX145" fmla="*/ 3241520 w 7472601"/>
              <a:gd name="connsiteY145" fmla="*/ 4385112 h 6858000"/>
              <a:gd name="connsiteX146" fmla="*/ 3374575 w 7472601"/>
              <a:gd name="connsiteY146" fmla="*/ 4451517 h 6858000"/>
              <a:gd name="connsiteX147" fmla="*/ 3505221 w 7472601"/>
              <a:gd name="connsiteY147" fmla="*/ 4480757 h 6858000"/>
              <a:gd name="connsiteX148" fmla="*/ 2626982 w 7472601"/>
              <a:gd name="connsiteY148" fmla="*/ 4206450 h 6858000"/>
              <a:gd name="connsiteX149" fmla="*/ 1310106 w 7472601"/>
              <a:gd name="connsiteY149" fmla="*/ 3943217 h 6858000"/>
              <a:gd name="connsiteX150" fmla="*/ 854994 w 7472601"/>
              <a:gd name="connsiteY150" fmla="*/ 4399136 h 6858000"/>
              <a:gd name="connsiteX151" fmla="*/ 742462 w 7472601"/>
              <a:gd name="connsiteY151" fmla="*/ 4594648 h 6858000"/>
              <a:gd name="connsiteX152" fmla="*/ 820602 w 7472601"/>
              <a:gd name="connsiteY152" fmla="*/ 4485915 h 6858000"/>
              <a:gd name="connsiteX153" fmla="*/ 878295 w 7472601"/>
              <a:gd name="connsiteY153" fmla="*/ 4403594 h 6858000"/>
              <a:gd name="connsiteX154" fmla="*/ 1240607 w 7472601"/>
              <a:gd name="connsiteY154" fmla="*/ 4010401 h 6858000"/>
              <a:gd name="connsiteX155" fmla="*/ 1310106 w 7472601"/>
              <a:gd name="connsiteY155" fmla="*/ 3943217 h 6858000"/>
              <a:gd name="connsiteX156" fmla="*/ 1423113 w 7472601"/>
              <a:gd name="connsiteY156" fmla="*/ 3874565 h 6858000"/>
              <a:gd name="connsiteX157" fmla="*/ 1260565 w 7472601"/>
              <a:gd name="connsiteY157" fmla="*/ 4031982 h 6858000"/>
              <a:gd name="connsiteX158" fmla="*/ 901900 w 7472601"/>
              <a:gd name="connsiteY158" fmla="*/ 4421236 h 6858000"/>
              <a:gd name="connsiteX159" fmla="*/ 845044 w 7472601"/>
              <a:gd name="connsiteY159" fmla="*/ 4502436 h 6858000"/>
              <a:gd name="connsiteX160" fmla="*/ 685926 w 7472601"/>
              <a:gd name="connsiteY160" fmla="*/ 4703069 h 6858000"/>
              <a:gd name="connsiteX161" fmla="*/ 684248 w 7472601"/>
              <a:gd name="connsiteY161" fmla="*/ 4706721 h 6858000"/>
              <a:gd name="connsiteX162" fmla="*/ 1423113 w 7472601"/>
              <a:gd name="connsiteY162" fmla="*/ 3874565 h 6858000"/>
              <a:gd name="connsiteX163" fmla="*/ 3316479 w 7472601"/>
              <a:gd name="connsiteY163" fmla="*/ 3872136 h 6858000"/>
              <a:gd name="connsiteX164" fmla="*/ 3546806 w 7472601"/>
              <a:gd name="connsiteY164" fmla="*/ 4356139 h 6858000"/>
              <a:gd name="connsiteX165" fmla="*/ 3364433 w 7472601"/>
              <a:gd name="connsiteY165" fmla="*/ 3953121 h 6858000"/>
              <a:gd name="connsiteX166" fmla="*/ 3316479 w 7472601"/>
              <a:gd name="connsiteY166" fmla="*/ 3872136 h 6858000"/>
              <a:gd name="connsiteX167" fmla="*/ 3291335 w 7472601"/>
              <a:gd name="connsiteY167" fmla="*/ 3767420 h 6858000"/>
              <a:gd name="connsiteX168" fmla="*/ 3390805 w 7472601"/>
              <a:gd name="connsiteY168" fmla="*/ 3937163 h 6858000"/>
              <a:gd name="connsiteX169" fmla="*/ 3579062 w 7472601"/>
              <a:gd name="connsiteY169" fmla="*/ 4359040 h 6858000"/>
              <a:gd name="connsiteX170" fmla="*/ 3467355 w 7472601"/>
              <a:gd name="connsiteY170" fmla="*/ 3988130 h 6858000"/>
              <a:gd name="connsiteX171" fmla="*/ 3310753 w 7472601"/>
              <a:gd name="connsiteY171" fmla="*/ 3787140 h 6858000"/>
              <a:gd name="connsiteX172" fmla="*/ 3291335 w 7472601"/>
              <a:gd name="connsiteY172" fmla="*/ 3767420 h 6858000"/>
              <a:gd name="connsiteX173" fmla="*/ 1635889 w 7472601"/>
              <a:gd name="connsiteY173" fmla="*/ 3709494 h 6858000"/>
              <a:gd name="connsiteX174" fmla="*/ 1634800 w 7472601"/>
              <a:gd name="connsiteY174" fmla="*/ 3731111 h 6858000"/>
              <a:gd name="connsiteX175" fmla="*/ 1635889 w 7472601"/>
              <a:gd name="connsiteY175" fmla="*/ 3709494 h 6858000"/>
              <a:gd name="connsiteX176" fmla="*/ 1510397 w 7472601"/>
              <a:gd name="connsiteY176" fmla="*/ 3684705 h 6858000"/>
              <a:gd name="connsiteX177" fmla="*/ 1146550 w 7472601"/>
              <a:gd name="connsiteY177" fmla="*/ 3802012 h 6858000"/>
              <a:gd name="connsiteX178" fmla="*/ 698834 w 7472601"/>
              <a:gd name="connsiteY178" fmla="*/ 3952272 h 6858000"/>
              <a:gd name="connsiteX179" fmla="*/ 34256 w 7472601"/>
              <a:gd name="connsiteY179" fmla="*/ 4347603 h 6858000"/>
              <a:gd name="connsiteX180" fmla="*/ 527241 w 7472601"/>
              <a:gd name="connsiteY180" fmla="*/ 4065078 h 6858000"/>
              <a:gd name="connsiteX181" fmla="*/ 1510397 w 7472601"/>
              <a:gd name="connsiteY181" fmla="*/ 3684705 h 6858000"/>
              <a:gd name="connsiteX182" fmla="*/ 1313114 w 7472601"/>
              <a:gd name="connsiteY182" fmla="*/ 3655216 h 6858000"/>
              <a:gd name="connsiteX183" fmla="*/ 1109304 w 7472601"/>
              <a:gd name="connsiteY183" fmla="*/ 3669030 h 6858000"/>
              <a:gd name="connsiteX184" fmla="*/ 8129 w 7472601"/>
              <a:gd name="connsiteY184" fmla="*/ 4330519 h 6858000"/>
              <a:gd name="connsiteX185" fmla="*/ 687572 w 7472601"/>
              <a:gd name="connsiteY185" fmla="*/ 3925629 h 6858000"/>
              <a:gd name="connsiteX186" fmla="*/ 1138365 w 7472601"/>
              <a:gd name="connsiteY186" fmla="*/ 3774515 h 6858000"/>
              <a:gd name="connsiteX187" fmla="*/ 1505579 w 7472601"/>
              <a:gd name="connsiteY187" fmla="*/ 3655526 h 6858000"/>
              <a:gd name="connsiteX188" fmla="*/ 1313114 w 7472601"/>
              <a:gd name="connsiteY188" fmla="*/ 3655216 h 6858000"/>
              <a:gd name="connsiteX189" fmla="*/ 3655073 w 7472601"/>
              <a:gd name="connsiteY189" fmla="*/ 3650884 h 6858000"/>
              <a:gd name="connsiteX190" fmla="*/ 3989938 w 7472601"/>
              <a:gd name="connsiteY190" fmla="*/ 3991685 h 6858000"/>
              <a:gd name="connsiteX191" fmla="*/ 4393907 w 7472601"/>
              <a:gd name="connsiteY191" fmla="*/ 4261258 h 6858000"/>
              <a:gd name="connsiteX192" fmla="*/ 4648051 w 7472601"/>
              <a:gd name="connsiteY192" fmla="*/ 4374051 h 6858000"/>
              <a:gd name="connsiteX193" fmla="*/ 4383389 w 7472601"/>
              <a:gd name="connsiteY193" fmla="*/ 4184369 h 6858000"/>
              <a:gd name="connsiteX194" fmla="*/ 4165508 w 7472601"/>
              <a:gd name="connsiteY194" fmla="*/ 4035196 h 6858000"/>
              <a:gd name="connsiteX195" fmla="*/ 4068162 w 7472601"/>
              <a:gd name="connsiteY195" fmla="*/ 3953394 h 6858000"/>
              <a:gd name="connsiteX196" fmla="*/ 3981416 w 7472601"/>
              <a:gd name="connsiteY196" fmla="*/ 3880482 h 6858000"/>
              <a:gd name="connsiteX197" fmla="*/ 3800147 w 7472601"/>
              <a:gd name="connsiteY197" fmla="*/ 3749872 h 6858000"/>
              <a:gd name="connsiteX198" fmla="*/ 3655073 w 7472601"/>
              <a:gd name="connsiteY198" fmla="*/ 3650884 h 6858000"/>
              <a:gd name="connsiteX199" fmla="*/ 3670252 w 7472601"/>
              <a:gd name="connsiteY199" fmla="*/ 3622798 h 6858000"/>
              <a:gd name="connsiteX200" fmla="*/ 3817258 w 7472601"/>
              <a:gd name="connsiteY200" fmla="*/ 3723577 h 6858000"/>
              <a:gd name="connsiteX201" fmla="*/ 4000461 w 7472601"/>
              <a:gd name="connsiteY201" fmla="*/ 3855966 h 6858000"/>
              <a:gd name="connsiteX202" fmla="*/ 4088180 w 7472601"/>
              <a:gd name="connsiteY202" fmla="*/ 3929774 h 6858000"/>
              <a:gd name="connsiteX203" fmla="*/ 4184555 w 7472601"/>
              <a:gd name="connsiteY203" fmla="*/ 4010683 h 6858000"/>
              <a:gd name="connsiteX204" fmla="*/ 4399563 w 7472601"/>
              <a:gd name="connsiteY204" fmla="*/ 4158106 h 6858000"/>
              <a:gd name="connsiteX205" fmla="*/ 4684469 w 7472601"/>
              <a:gd name="connsiteY205" fmla="*/ 4364680 h 6858000"/>
              <a:gd name="connsiteX206" fmla="*/ 4690271 w 7472601"/>
              <a:gd name="connsiteY206" fmla="*/ 4370034 h 6858000"/>
              <a:gd name="connsiteX207" fmla="*/ 4136093 w 7472601"/>
              <a:gd name="connsiteY207" fmla="*/ 3858466 h 6858000"/>
              <a:gd name="connsiteX208" fmla="*/ 3670252 w 7472601"/>
              <a:gd name="connsiteY208" fmla="*/ 3622798 h 6858000"/>
              <a:gd name="connsiteX209" fmla="*/ 4440129 w 7472601"/>
              <a:gd name="connsiteY209" fmla="*/ 3448571 h 6858000"/>
              <a:gd name="connsiteX210" fmla="*/ 4856525 w 7472601"/>
              <a:gd name="connsiteY210" fmla="*/ 3915351 h 6858000"/>
              <a:gd name="connsiteX211" fmla="*/ 5059055 w 7472601"/>
              <a:gd name="connsiteY211" fmla="*/ 4108918 h 6858000"/>
              <a:gd name="connsiteX212" fmla="*/ 5290070 w 7472601"/>
              <a:gd name="connsiteY212" fmla="*/ 4263619 h 6858000"/>
              <a:gd name="connsiteX213" fmla="*/ 4834991 w 7472601"/>
              <a:gd name="connsiteY213" fmla="*/ 3830985 h 6858000"/>
              <a:gd name="connsiteX214" fmla="*/ 4440129 w 7472601"/>
              <a:gd name="connsiteY214" fmla="*/ 3448571 h 6858000"/>
              <a:gd name="connsiteX215" fmla="*/ 4441737 w 7472601"/>
              <a:gd name="connsiteY215" fmla="*/ 3399734 h 6858000"/>
              <a:gd name="connsiteX216" fmla="*/ 4431236 w 7472601"/>
              <a:gd name="connsiteY216" fmla="*/ 3400954 h 6858000"/>
              <a:gd name="connsiteX217" fmla="*/ 4557150 w 7472601"/>
              <a:gd name="connsiteY217" fmla="*/ 3510023 h 6858000"/>
              <a:gd name="connsiteX218" fmla="*/ 4856936 w 7472601"/>
              <a:gd name="connsiteY218" fmla="*/ 3809146 h 6858000"/>
              <a:gd name="connsiteX219" fmla="*/ 5111996 w 7472601"/>
              <a:gd name="connsiteY219" fmla="*/ 4065759 h 6858000"/>
              <a:gd name="connsiteX220" fmla="*/ 5388878 w 7472601"/>
              <a:gd name="connsiteY220" fmla="*/ 4300185 h 6858000"/>
              <a:gd name="connsiteX221" fmla="*/ 5425556 w 7472601"/>
              <a:gd name="connsiteY221" fmla="*/ 4308967 h 6858000"/>
              <a:gd name="connsiteX222" fmla="*/ 4943646 w 7472601"/>
              <a:gd name="connsiteY222" fmla="*/ 3822916 h 6858000"/>
              <a:gd name="connsiteX223" fmla="*/ 4594837 w 7472601"/>
              <a:gd name="connsiteY223" fmla="*/ 3532274 h 6858000"/>
              <a:gd name="connsiteX224" fmla="*/ 4441737 w 7472601"/>
              <a:gd name="connsiteY224" fmla="*/ 3399734 h 6858000"/>
              <a:gd name="connsiteX225" fmla="*/ 5425834 w 7472601"/>
              <a:gd name="connsiteY225" fmla="*/ 3162785 h 6858000"/>
              <a:gd name="connsiteX226" fmla="*/ 5401644 w 7472601"/>
              <a:gd name="connsiteY226" fmla="*/ 3617847 h 6858000"/>
              <a:gd name="connsiteX227" fmla="*/ 5467256 w 7472601"/>
              <a:gd name="connsiteY227" fmla="*/ 4175494 h 6858000"/>
              <a:gd name="connsiteX228" fmla="*/ 5448069 w 7472601"/>
              <a:gd name="connsiteY228" fmla="*/ 3567554 h 6858000"/>
              <a:gd name="connsiteX229" fmla="*/ 5425834 w 7472601"/>
              <a:gd name="connsiteY229" fmla="*/ 3162785 h 6858000"/>
              <a:gd name="connsiteX230" fmla="*/ 1318687 w 7472601"/>
              <a:gd name="connsiteY230" fmla="*/ 3113840 h 6858000"/>
              <a:gd name="connsiteX231" fmla="*/ 1066793 w 7472601"/>
              <a:gd name="connsiteY231" fmla="*/ 3212171 h 6858000"/>
              <a:gd name="connsiteX232" fmla="*/ 993319 w 7472601"/>
              <a:gd name="connsiteY232" fmla="*/ 3247648 h 6858000"/>
              <a:gd name="connsiteX233" fmla="*/ 853081 w 7472601"/>
              <a:gd name="connsiteY233" fmla="*/ 3312410 h 6858000"/>
              <a:gd name="connsiteX234" fmla="*/ 805957 w 7472601"/>
              <a:gd name="connsiteY234" fmla="*/ 3330443 h 6858000"/>
              <a:gd name="connsiteX235" fmla="*/ 1318687 w 7472601"/>
              <a:gd name="connsiteY235" fmla="*/ 3113840 h 6858000"/>
              <a:gd name="connsiteX236" fmla="*/ 5453702 w 7472601"/>
              <a:gd name="connsiteY236" fmla="*/ 3090882 h 6858000"/>
              <a:gd name="connsiteX237" fmla="*/ 5480135 w 7472601"/>
              <a:gd name="connsiteY237" fmla="*/ 3565802 h 6858000"/>
              <a:gd name="connsiteX238" fmla="*/ 5499023 w 7472601"/>
              <a:gd name="connsiteY238" fmla="*/ 4166310 h 6858000"/>
              <a:gd name="connsiteX239" fmla="*/ 5547022 w 7472601"/>
              <a:gd name="connsiteY239" fmla="*/ 3607838 h 6858000"/>
              <a:gd name="connsiteX240" fmla="*/ 5515964 w 7472601"/>
              <a:gd name="connsiteY240" fmla="*/ 3378541 h 6858000"/>
              <a:gd name="connsiteX241" fmla="*/ 5453702 w 7472601"/>
              <a:gd name="connsiteY241" fmla="*/ 3090882 h 6858000"/>
              <a:gd name="connsiteX242" fmla="*/ 1238695 w 7472601"/>
              <a:gd name="connsiteY242" fmla="*/ 3076820 h 6858000"/>
              <a:gd name="connsiteX243" fmla="*/ 716371 w 7472601"/>
              <a:gd name="connsiteY243" fmla="*/ 3293249 h 6858000"/>
              <a:gd name="connsiteX244" fmla="*/ 579522 w 7472601"/>
              <a:gd name="connsiteY244" fmla="*/ 3371759 h 6858000"/>
              <a:gd name="connsiteX245" fmla="*/ 600288 w 7472601"/>
              <a:gd name="connsiteY245" fmla="*/ 3365555 h 6858000"/>
              <a:gd name="connsiteX246" fmla="*/ 840692 w 7472601"/>
              <a:gd name="connsiteY246" fmla="*/ 3284921 h 6858000"/>
              <a:gd name="connsiteX247" fmla="*/ 979248 w 7472601"/>
              <a:gd name="connsiteY247" fmla="*/ 3221003 h 6858000"/>
              <a:gd name="connsiteX248" fmla="*/ 1053282 w 7472601"/>
              <a:gd name="connsiteY248" fmla="*/ 3185247 h 6858000"/>
              <a:gd name="connsiteX249" fmla="*/ 1320603 w 7472601"/>
              <a:gd name="connsiteY249" fmla="*/ 3081281 h 6858000"/>
              <a:gd name="connsiteX250" fmla="*/ 1238695 w 7472601"/>
              <a:gd name="connsiteY250" fmla="*/ 3076820 h 6858000"/>
              <a:gd name="connsiteX251" fmla="*/ 5425627 w 7472601"/>
              <a:gd name="connsiteY251" fmla="*/ 2954192 h 6858000"/>
              <a:gd name="connsiteX252" fmla="*/ 5470770 w 7472601"/>
              <a:gd name="connsiteY252" fmla="*/ 3005435 h 6858000"/>
              <a:gd name="connsiteX253" fmla="*/ 5519779 w 7472601"/>
              <a:gd name="connsiteY253" fmla="*/ 4359223 h 6858000"/>
              <a:gd name="connsiteX254" fmla="*/ 5520293 w 7472601"/>
              <a:gd name="connsiteY254" fmla="*/ 4360602 h 6858000"/>
              <a:gd name="connsiteX255" fmla="*/ 5767221 w 7472601"/>
              <a:gd name="connsiteY255" fmla="*/ 4665564 h 6858000"/>
              <a:gd name="connsiteX256" fmla="*/ 6937169 w 7472601"/>
              <a:gd name="connsiteY256" fmla="*/ 4815941 h 6858000"/>
              <a:gd name="connsiteX257" fmla="*/ 6953922 w 7472601"/>
              <a:gd name="connsiteY257" fmla="*/ 4890068 h 6858000"/>
              <a:gd name="connsiteX258" fmla="*/ 6071359 w 7472601"/>
              <a:gd name="connsiteY258" fmla="*/ 4770770 h 6858000"/>
              <a:gd name="connsiteX259" fmla="*/ 6038839 w 7472601"/>
              <a:gd name="connsiteY259" fmla="*/ 4764474 h 6858000"/>
              <a:gd name="connsiteX260" fmla="*/ 6038706 w 7472601"/>
              <a:gd name="connsiteY260" fmla="*/ 4763847 h 6858000"/>
              <a:gd name="connsiteX261" fmla="*/ 6037784 w 7472601"/>
              <a:gd name="connsiteY261" fmla="*/ 4764270 h 6858000"/>
              <a:gd name="connsiteX262" fmla="*/ 6038839 w 7472601"/>
              <a:gd name="connsiteY262" fmla="*/ 4764474 h 6858000"/>
              <a:gd name="connsiteX263" fmla="*/ 6040338 w 7472601"/>
              <a:gd name="connsiteY263" fmla="*/ 4771418 h 6858000"/>
              <a:gd name="connsiteX264" fmla="*/ 6024488 w 7472601"/>
              <a:gd name="connsiteY264" fmla="*/ 4809903 h 6858000"/>
              <a:gd name="connsiteX265" fmla="*/ 5599771 w 7472601"/>
              <a:gd name="connsiteY265" fmla="*/ 5509652 h 6858000"/>
              <a:gd name="connsiteX266" fmla="*/ 5548843 w 7472601"/>
              <a:gd name="connsiteY266" fmla="*/ 5563845 h 6858000"/>
              <a:gd name="connsiteX267" fmla="*/ 5940952 w 7472601"/>
              <a:gd name="connsiteY267" fmla="*/ 6250028 h 6858000"/>
              <a:gd name="connsiteX268" fmla="*/ 6043441 w 7472601"/>
              <a:gd name="connsiteY268" fmla="*/ 6665847 h 6858000"/>
              <a:gd name="connsiteX269" fmla="*/ 6093432 w 7472601"/>
              <a:gd name="connsiteY269" fmla="*/ 6858000 h 6858000"/>
              <a:gd name="connsiteX270" fmla="*/ 6034344 w 7472601"/>
              <a:gd name="connsiteY270" fmla="*/ 6858000 h 6858000"/>
              <a:gd name="connsiteX271" fmla="*/ 6026679 w 7472601"/>
              <a:gd name="connsiteY271" fmla="*/ 6836959 h 6858000"/>
              <a:gd name="connsiteX272" fmla="*/ 5800441 w 7472601"/>
              <a:gd name="connsiteY272" fmla="*/ 6335286 h 6858000"/>
              <a:gd name="connsiteX273" fmla="*/ 5526562 w 7472601"/>
              <a:gd name="connsiteY273" fmla="*/ 5705388 h 6858000"/>
              <a:gd name="connsiteX274" fmla="*/ 5519640 w 7472601"/>
              <a:gd name="connsiteY274" fmla="*/ 5683774 h 6858000"/>
              <a:gd name="connsiteX275" fmla="*/ 5844559 w 7472601"/>
              <a:gd name="connsiteY275" fmla="*/ 6553349 h 6858000"/>
              <a:gd name="connsiteX276" fmla="*/ 5975994 w 7472601"/>
              <a:gd name="connsiteY276" fmla="*/ 6858000 h 6858000"/>
              <a:gd name="connsiteX277" fmla="*/ 5898547 w 7472601"/>
              <a:gd name="connsiteY277" fmla="*/ 6858000 h 6858000"/>
              <a:gd name="connsiteX278" fmla="*/ 5682041 w 7472601"/>
              <a:gd name="connsiteY278" fmla="*/ 6355860 h 6858000"/>
              <a:gd name="connsiteX279" fmla="*/ 5461758 w 7472601"/>
              <a:gd name="connsiteY279" fmla="*/ 5820220 h 6858000"/>
              <a:gd name="connsiteX280" fmla="*/ 5237282 w 7472601"/>
              <a:gd name="connsiteY280" fmla="*/ 6579086 h 6858000"/>
              <a:gd name="connsiteX281" fmla="*/ 5115009 w 7472601"/>
              <a:gd name="connsiteY281" fmla="*/ 6858000 h 6858000"/>
              <a:gd name="connsiteX282" fmla="*/ 5028074 w 7472601"/>
              <a:gd name="connsiteY282" fmla="*/ 6858000 h 6858000"/>
              <a:gd name="connsiteX283" fmla="*/ 5079508 w 7472601"/>
              <a:gd name="connsiteY283" fmla="*/ 6749074 h 6858000"/>
              <a:gd name="connsiteX284" fmla="*/ 5371846 w 7472601"/>
              <a:gd name="connsiteY284" fmla="*/ 5924413 h 6858000"/>
              <a:gd name="connsiteX285" fmla="*/ 5270512 w 7472601"/>
              <a:gd name="connsiteY285" fmla="*/ 6138975 h 6858000"/>
              <a:gd name="connsiteX286" fmla="*/ 5062409 w 7472601"/>
              <a:gd name="connsiteY286" fmla="*/ 6653544 h 6858000"/>
              <a:gd name="connsiteX287" fmla="*/ 5036628 w 7472601"/>
              <a:gd name="connsiteY287" fmla="*/ 6754247 h 6858000"/>
              <a:gd name="connsiteX288" fmla="*/ 5009112 w 7472601"/>
              <a:gd name="connsiteY288" fmla="*/ 6858000 h 6858000"/>
              <a:gd name="connsiteX289" fmla="*/ 4976679 w 7472601"/>
              <a:gd name="connsiteY289" fmla="*/ 6858000 h 6858000"/>
              <a:gd name="connsiteX290" fmla="*/ 5006537 w 7472601"/>
              <a:gd name="connsiteY290" fmla="*/ 6747068 h 6858000"/>
              <a:gd name="connsiteX291" fmla="*/ 5032723 w 7472601"/>
              <a:gd name="connsiteY291" fmla="*/ 6644957 h 6858000"/>
              <a:gd name="connsiteX292" fmla="*/ 5242949 w 7472601"/>
              <a:gd name="connsiteY292" fmla="*/ 6125175 h 6858000"/>
              <a:gd name="connsiteX293" fmla="*/ 5286321 w 7472601"/>
              <a:gd name="connsiteY293" fmla="*/ 6033555 h 6858000"/>
              <a:gd name="connsiteX294" fmla="*/ 5008210 w 7472601"/>
              <a:gd name="connsiteY294" fmla="*/ 6649194 h 6858000"/>
              <a:gd name="connsiteX295" fmla="*/ 4986321 w 7472601"/>
              <a:gd name="connsiteY295" fmla="*/ 6765687 h 6858000"/>
              <a:gd name="connsiteX296" fmla="*/ 4973474 w 7472601"/>
              <a:gd name="connsiteY296" fmla="*/ 6858000 h 6858000"/>
              <a:gd name="connsiteX297" fmla="*/ 4907178 w 7472601"/>
              <a:gd name="connsiteY297" fmla="*/ 6858000 h 6858000"/>
              <a:gd name="connsiteX298" fmla="*/ 4910810 w 7472601"/>
              <a:gd name="connsiteY298" fmla="*/ 6829660 h 6858000"/>
              <a:gd name="connsiteX299" fmla="*/ 4987461 w 7472601"/>
              <a:gd name="connsiteY299" fmla="*/ 6432994 h 6858000"/>
              <a:gd name="connsiteX300" fmla="*/ 5179262 w 7472601"/>
              <a:gd name="connsiteY300" fmla="*/ 6035044 h 6858000"/>
              <a:gd name="connsiteX301" fmla="*/ 4689678 w 7472601"/>
              <a:gd name="connsiteY301" fmla="*/ 6440241 h 6858000"/>
              <a:gd name="connsiteX302" fmla="*/ 4477543 w 7472601"/>
              <a:gd name="connsiteY302" fmla="*/ 6674836 h 6858000"/>
              <a:gd name="connsiteX303" fmla="*/ 4329957 w 7472601"/>
              <a:gd name="connsiteY303" fmla="*/ 6858000 h 6858000"/>
              <a:gd name="connsiteX304" fmla="*/ 4218595 w 7472601"/>
              <a:gd name="connsiteY304" fmla="*/ 6858000 h 6858000"/>
              <a:gd name="connsiteX305" fmla="*/ 4368888 w 7472601"/>
              <a:gd name="connsiteY305" fmla="*/ 6668412 h 6858000"/>
              <a:gd name="connsiteX306" fmla="*/ 4563091 w 7472601"/>
              <a:gd name="connsiteY306" fmla="*/ 6442508 h 6858000"/>
              <a:gd name="connsiteX307" fmla="*/ 5387324 w 7472601"/>
              <a:gd name="connsiteY307" fmla="*/ 5705830 h 6858000"/>
              <a:gd name="connsiteX308" fmla="*/ 5073620 w 7472601"/>
              <a:gd name="connsiteY308" fmla="*/ 5955437 h 6858000"/>
              <a:gd name="connsiteX309" fmla="*/ 4689789 w 7472601"/>
              <a:gd name="connsiteY309" fmla="*/ 6268382 h 6858000"/>
              <a:gd name="connsiteX310" fmla="*/ 4418722 w 7472601"/>
              <a:gd name="connsiteY310" fmla="*/ 6570886 h 6858000"/>
              <a:gd name="connsiteX311" fmla="*/ 4214944 w 7472601"/>
              <a:gd name="connsiteY311" fmla="*/ 6858000 h 6858000"/>
              <a:gd name="connsiteX312" fmla="*/ 4177898 w 7472601"/>
              <a:gd name="connsiteY312" fmla="*/ 6858000 h 6858000"/>
              <a:gd name="connsiteX313" fmla="*/ 4391597 w 7472601"/>
              <a:gd name="connsiteY313" fmla="*/ 6556370 h 6858000"/>
              <a:gd name="connsiteX314" fmla="*/ 4668889 w 7472601"/>
              <a:gd name="connsiteY314" fmla="*/ 6246399 h 6858000"/>
              <a:gd name="connsiteX315" fmla="*/ 5055427 w 7472601"/>
              <a:gd name="connsiteY315" fmla="*/ 5931476 h 6858000"/>
              <a:gd name="connsiteX316" fmla="*/ 5371814 w 7472601"/>
              <a:gd name="connsiteY316" fmla="*/ 5678975 h 6858000"/>
              <a:gd name="connsiteX317" fmla="*/ 4987918 w 7472601"/>
              <a:gd name="connsiteY317" fmla="*/ 5838701 h 6858000"/>
              <a:gd name="connsiteX318" fmla="*/ 4317146 w 7472601"/>
              <a:gd name="connsiteY318" fmla="*/ 6587716 h 6858000"/>
              <a:gd name="connsiteX319" fmla="*/ 4171627 w 7472601"/>
              <a:gd name="connsiteY319" fmla="*/ 6858000 h 6858000"/>
              <a:gd name="connsiteX320" fmla="*/ 4081585 w 7472601"/>
              <a:gd name="connsiteY320" fmla="*/ 6858000 h 6858000"/>
              <a:gd name="connsiteX321" fmla="*/ 4238603 w 7472601"/>
              <a:gd name="connsiteY321" fmla="*/ 6559341 h 6858000"/>
              <a:gd name="connsiteX322" fmla="*/ 4778333 w 7472601"/>
              <a:gd name="connsiteY322" fmla="*/ 5873626 h 6858000"/>
              <a:gd name="connsiteX323" fmla="*/ 5414185 w 7472601"/>
              <a:gd name="connsiteY323" fmla="*/ 5573882 h 6858000"/>
              <a:gd name="connsiteX324" fmla="*/ 5959648 w 7472601"/>
              <a:gd name="connsiteY324" fmla="*/ 4760797 h 6858000"/>
              <a:gd name="connsiteX325" fmla="*/ 5355019 w 7472601"/>
              <a:gd name="connsiteY325" fmla="*/ 4734672 h 6858000"/>
              <a:gd name="connsiteX326" fmla="*/ 5083565 w 7472601"/>
              <a:gd name="connsiteY326" fmla="*/ 5179121 h 6858000"/>
              <a:gd name="connsiteX327" fmla="*/ 4713577 w 7472601"/>
              <a:gd name="connsiteY327" fmla="*/ 5616803 h 6858000"/>
              <a:gd name="connsiteX328" fmla="*/ 3989559 w 7472601"/>
              <a:gd name="connsiteY328" fmla="*/ 6145945 h 6858000"/>
              <a:gd name="connsiteX329" fmla="*/ 3939824 w 7472601"/>
              <a:gd name="connsiteY329" fmla="*/ 6066900 h 6858000"/>
              <a:gd name="connsiteX330" fmla="*/ 4584537 w 7472601"/>
              <a:gd name="connsiteY330" fmla="*/ 5324826 h 6858000"/>
              <a:gd name="connsiteX331" fmla="*/ 5037105 w 7472601"/>
              <a:gd name="connsiteY331" fmla="*/ 5088765 h 6858000"/>
              <a:gd name="connsiteX332" fmla="*/ 5039930 w 7472601"/>
              <a:gd name="connsiteY332" fmla="*/ 5089585 h 6858000"/>
              <a:gd name="connsiteX333" fmla="*/ 5263764 w 7472601"/>
              <a:gd name="connsiteY333" fmla="*/ 4735525 h 6858000"/>
              <a:gd name="connsiteX334" fmla="*/ 4086300 w 7472601"/>
              <a:gd name="connsiteY334" fmla="*/ 4884599 h 6858000"/>
              <a:gd name="connsiteX335" fmla="*/ 4085485 w 7472601"/>
              <a:gd name="connsiteY335" fmla="*/ 4899070 h 6858000"/>
              <a:gd name="connsiteX336" fmla="*/ 3871915 w 7472601"/>
              <a:gd name="connsiteY336" fmla="*/ 5253645 h 6858000"/>
              <a:gd name="connsiteX337" fmla="*/ 3799374 w 7472601"/>
              <a:gd name="connsiteY337" fmla="*/ 5466127 h 6858000"/>
              <a:gd name="connsiteX338" fmla="*/ 3498850 w 7472601"/>
              <a:gd name="connsiteY338" fmla="*/ 6661888 h 6858000"/>
              <a:gd name="connsiteX339" fmla="*/ 3399216 w 7472601"/>
              <a:gd name="connsiteY339" fmla="*/ 6858000 h 6858000"/>
              <a:gd name="connsiteX340" fmla="*/ 3303688 w 7472601"/>
              <a:gd name="connsiteY340" fmla="*/ 6858000 h 6858000"/>
              <a:gd name="connsiteX341" fmla="*/ 3391774 w 7472601"/>
              <a:gd name="connsiteY341" fmla="*/ 6697181 h 6858000"/>
              <a:gd name="connsiteX342" fmla="*/ 3735540 w 7472601"/>
              <a:gd name="connsiteY342" fmla="*/ 5546923 h 6858000"/>
              <a:gd name="connsiteX343" fmla="*/ 3729438 w 7472601"/>
              <a:gd name="connsiteY343" fmla="*/ 5569058 h 6858000"/>
              <a:gd name="connsiteX344" fmla="*/ 3707782 w 7472601"/>
              <a:gd name="connsiteY344" fmla="*/ 5644908 h 6858000"/>
              <a:gd name="connsiteX345" fmla="*/ 3583827 w 7472601"/>
              <a:gd name="connsiteY345" fmla="*/ 6039215 h 6858000"/>
              <a:gd name="connsiteX346" fmla="*/ 3547861 w 7472601"/>
              <a:gd name="connsiteY346" fmla="*/ 6129609 h 6858000"/>
              <a:gd name="connsiteX347" fmla="*/ 3490905 w 7472601"/>
              <a:gd name="connsiteY347" fmla="*/ 6277660 h 6858000"/>
              <a:gd name="connsiteX348" fmla="*/ 3455859 w 7472601"/>
              <a:gd name="connsiteY348" fmla="*/ 6391301 h 6858000"/>
              <a:gd name="connsiteX349" fmla="*/ 3429112 w 7472601"/>
              <a:gd name="connsiteY349" fmla="*/ 6479469 h 6858000"/>
              <a:gd name="connsiteX350" fmla="*/ 3304862 w 7472601"/>
              <a:gd name="connsiteY350" fmla="*/ 6796476 h 6858000"/>
              <a:gd name="connsiteX351" fmla="*/ 3276071 w 7472601"/>
              <a:gd name="connsiteY351" fmla="*/ 6858000 h 6858000"/>
              <a:gd name="connsiteX352" fmla="*/ 3240805 w 7472601"/>
              <a:gd name="connsiteY352" fmla="*/ 6858000 h 6858000"/>
              <a:gd name="connsiteX353" fmla="*/ 3275917 w 7472601"/>
              <a:gd name="connsiteY353" fmla="*/ 6783192 h 6858000"/>
              <a:gd name="connsiteX354" fmla="*/ 3399358 w 7472601"/>
              <a:gd name="connsiteY354" fmla="*/ 6469011 h 6858000"/>
              <a:gd name="connsiteX355" fmla="*/ 3425650 w 7472601"/>
              <a:gd name="connsiteY355" fmla="*/ 6381333 h 6858000"/>
              <a:gd name="connsiteX356" fmla="*/ 3460661 w 7472601"/>
              <a:gd name="connsiteY356" fmla="*/ 6266763 h 6858000"/>
              <a:gd name="connsiteX357" fmla="*/ 3518021 w 7472601"/>
              <a:gd name="connsiteY357" fmla="*/ 6117298 h 6858000"/>
              <a:gd name="connsiteX358" fmla="*/ 3554035 w 7472601"/>
              <a:gd name="connsiteY358" fmla="*/ 6027832 h 6858000"/>
              <a:gd name="connsiteX359" fmla="*/ 3677174 w 7472601"/>
              <a:gd name="connsiteY359" fmla="*/ 5636351 h 6858000"/>
              <a:gd name="connsiteX360" fmla="*/ 3698819 w 7472601"/>
              <a:gd name="connsiteY360" fmla="*/ 5560503 h 6858000"/>
              <a:gd name="connsiteX361" fmla="*/ 3702094 w 7472601"/>
              <a:gd name="connsiteY361" fmla="*/ 5549194 h 6858000"/>
              <a:gd name="connsiteX362" fmla="*/ 3398355 w 7472601"/>
              <a:gd name="connsiteY362" fmla="*/ 6094603 h 6858000"/>
              <a:gd name="connsiteX363" fmla="*/ 3193941 w 7472601"/>
              <a:gd name="connsiteY363" fmla="*/ 6798775 h 6858000"/>
              <a:gd name="connsiteX364" fmla="*/ 3184140 w 7472601"/>
              <a:gd name="connsiteY364" fmla="*/ 6858000 h 6858000"/>
              <a:gd name="connsiteX365" fmla="*/ 3099978 w 7472601"/>
              <a:gd name="connsiteY365" fmla="*/ 6858000 h 6858000"/>
              <a:gd name="connsiteX366" fmla="*/ 3101556 w 7472601"/>
              <a:gd name="connsiteY366" fmla="*/ 6843337 h 6858000"/>
              <a:gd name="connsiteX367" fmla="*/ 3370162 w 7472601"/>
              <a:gd name="connsiteY367" fmla="*/ 5785550 h 6858000"/>
              <a:gd name="connsiteX368" fmla="*/ 3746477 w 7472601"/>
              <a:gd name="connsiteY368" fmla="*/ 5377889 h 6858000"/>
              <a:gd name="connsiteX369" fmla="*/ 3863399 w 7472601"/>
              <a:gd name="connsiteY369" fmla="*/ 5087257 h 6858000"/>
              <a:gd name="connsiteX370" fmla="*/ 3968712 w 7472601"/>
              <a:gd name="connsiteY370" fmla="*/ 4913989 h 6858000"/>
              <a:gd name="connsiteX371" fmla="*/ 2792390 w 7472601"/>
              <a:gd name="connsiteY371" fmla="*/ 5382974 h 6858000"/>
              <a:gd name="connsiteX372" fmla="*/ 2714982 w 7472601"/>
              <a:gd name="connsiteY372" fmla="*/ 5427051 h 6858000"/>
              <a:gd name="connsiteX373" fmla="*/ 2813361 w 7472601"/>
              <a:gd name="connsiteY373" fmla="*/ 6023912 h 6858000"/>
              <a:gd name="connsiteX374" fmla="*/ 2688430 w 7472601"/>
              <a:gd name="connsiteY374" fmla="*/ 6801564 h 6858000"/>
              <a:gd name="connsiteX375" fmla="*/ 2629626 w 7472601"/>
              <a:gd name="connsiteY375" fmla="*/ 6763394 h 6858000"/>
              <a:gd name="connsiteX376" fmla="*/ 2565328 w 7472601"/>
              <a:gd name="connsiteY376" fmla="*/ 5516399 h 6858000"/>
              <a:gd name="connsiteX377" fmla="*/ 1922999 w 7472601"/>
              <a:gd name="connsiteY377" fmla="*/ 5980343 h 6858000"/>
              <a:gd name="connsiteX378" fmla="*/ 1950261 w 7472601"/>
              <a:gd name="connsiteY378" fmla="*/ 6405858 h 6858000"/>
              <a:gd name="connsiteX379" fmla="*/ 2365554 w 7472601"/>
              <a:gd name="connsiteY379" fmla="*/ 6759107 h 6858000"/>
              <a:gd name="connsiteX380" fmla="*/ 2424142 w 7472601"/>
              <a:gd name="connsiteY380" fmla="*/ 6858000 h 6858000"/>
              <a:gd name="connsiteX381" fmla="*/ 2395994 w 7472601"/>
              <a:gd name="connsiteY381" fmla="*/ 6858000 h 6858000"/>
              <a:gd name="connsiteX382" fmla="*/ 2392863 w 7472601"/>
              <a:gd name="connsiteY382" fmla="*/ 6852964 h 6858000"/>
              <a:gd name="connsiteX383" fmla="*/ 2017589 w 7472601"/>
              <a:gd name="connsiteY383" fmla="*/ 6493982 h 6858000"/>
              <a:gd name="connsiteX384" fmla="*/ 2147336 w 7472601"/>
              <a:gd name="connsiteY384" fmla="*/ 6594052 h 6858000"/>
              <a:gd name="connsiteX385" fmla="*/ 2207047 w 7472601"/>
              <a:gd name="connsiteY385" fmla="*/ 6654540 h 6858000"/>
              <a:gd name="connsiteX386" fmla="*/ 2299106 w 7472601"/>
              <a:gd name="connsiteY386" fmla="*/ 6778931 h 6858000"/>
              <a:gd name="connsiteX387" fmla="*/ 2314430 w 7472601"/>
              <a:gd name="connsiteY387" fmla="*/ 6801144 h 6858000"/>
              <a:gd name="connsiteX388" fmla="*/ 2352406 w 7472601"/>
              <a:gd name="connsiteY388" fmla="*/ 6858000 h 6858000"/>
              <a:gd name="connsiteX389" fmla="*/ 2314492 w 7472601"/>
              <a:gd name="connsiteY389" fmla="*/ 6858000 h 6858000"/>
              <a:gd name="connsiteX390" fmla="*/ 2288095 w 7472601"/>
              <a:gd name="connsiteY390" fmla="*/ 6818030 h 6858000"/>
              <a:gd name="connsiteX391" fmla="*/ 2272768 w 7472601"/>
              <a:gd name="connsiteY391" fmla="*/ 6795822 h 6858000"/>
              <a:gd name="connsiteX392" fmla="*/ 2182715 w 7472601"/>
              <a:gd name="connsiteY392" fmla="*/ 6675071 h 6858000"/>
              <a:gd name="connsiteX393" fmla="*/ 2032061 w 7472601"/>
              <a:gd name="connsiteY393" fmla="*/ 6541380 h 6858000"/>
              <a:gd name="connsiteX394" fmla="*/ 2257220 w 7472601"/>
              <a:gd name="connsiteY394" fmla="*/ 6826257 h 6858000"/>
              <a:gd name="connsiteX395" fmla="*/ 2281324 w 7472601"/>
              <a:gd name="connsiteY395" fmla="*/ 6858000 h 6858000"/>
              <a:gd name="connsiteX396" fmla="*/ 2242860 w 7472601"/>
              <a:gd name="connsiteY396" fmla="*/ 6858000 h 6858000"/>
              <a:gd name="connsiteX397" fmla="*/ 2232818 w 7472601"/>
              <a:gd name="connsiteY397" fmla="*/ 6844926 h 6858000"/>
              <a:gd name="connsiteX398" fmla="*/ 1990172 w 7472601"/>
              <a:gd name="connsiteY398" fmla="*/ 6542121 h 6858000"/>
              <a:gd name="connsiteX399" fmla="*/ 2124090 w 7472601"/>
              <a:gd name="connsiteY399" fmla="*/ 6761017 h 6858000"/>
              <a:gd name="connsiteX400" fmla="*/ 2200380 w 7472601"/>
              <a:gd name="connsiteY400" fmla="*/ 6858000 h 6858000"/>
              <a:gd name="connsiteX401" fmla="*/ 2147507 w 7472601"/>
              <a:gd name="connsiteY401" fmla="*/ 6858000 h 6858000"/>
              <a:gd name="connsiteX402" fmla="*/ 2070668 w 7472601"/>
              <a:gd name="connsiteY402" fmla="*/ 6761520 h 6858000"/>
              <a:gd name="connsiteX403" fmla="*/ 1975142 w 7472601"/>
              <a:gd name="connsiteY403" fmla="*/ 6585570 h 6858000"/>
              <a:gd name="connsiteX404" fmla="*/ 2050035 w 7472601"/>
              <a:gd name="connsiteY404" fmla="*/ 6813345 h 6858000"/>
              <a:gd name="connsiteX405" fmla="*/ 2063025 w 7472601"/>
              <a:gd name="connsiteY405" fmla="*/ 6858000 h 6858000"/>
              <a:gd name="connsiteX406" fmla="*/ 2021675 w 7472601"/>
              <a:gd name="connsiteY406" fmla="*/ 6858000 h 6858000"/>
              <a:gd name="connsiteX407" fmla="*/ 2019308 w 7472601"/>
              <a:gd name="connsiteY407" fmla="*/ 6847118 h 6858000"/>
              <a:gd name="connsiteX408" fmla="*/ 1938835 w 7472601"/>
              <a:gd name="connsiteY408" fmla="*/ 6551160 h 6858000"/>
              <a:gd name="connsiteX409" fmla="*/ 1953230 w 7472601"/>
              <a:gd name="connsiteY409" fmla="*/ 6759699 h 6858000"/>
              <a:gd name="connsiteX410" fmla="*/ 1956763 w 7472601"/>
              <a:gd name="connsiteY410" fmla="*/ 6778191 h 6858000"/>
              <a:gd name="connsiteX411" fmla="*/ 1967925 w 7472601"/>
              <a:gd name="connsiteY411" fmla="*/ 6858000 h 6858000"/>
              <a:gd name="connsiteX412" fmla="*/ 1936622 w 7472601"/>
              <a:gd name="connsiteY412" fmla="*/ 6858000 h 6858000"/>
              <a:gd name="connsiteX413" fmla="*/ 1926261 w 7472601"/>
              <a:gd name="connsiteY413" fmla="*/ 6784064 h 6858000"/>
              <a:gd name="connsiteX414" fmla="*/ 1922724 w 7472601"/>
              <a:gd name="connsiteY414" fmla="*/ 6765577 h 6858000"/>
              <a:gd name="connsiteX415" fmla="*/ 1904650 w 7472601"/>
              <a:gd name="connsiteY415" fmla="*/ 6639616 h 6858000"/>
              <a:gd name="connsiteX416" fmla="*/ 1885273 w 7472601"/>
              <a:gd name="connsiteY416" fmla="*/ 6858000 h 6858000"/>
              <a:gd name="connsiteX417" fmla="*/ 1854363 w 7472601"/>
              <a:gd name="connsiteY417" fmla="*/ 6858000 h 6858000"/>
              <a:gd name="connsiteX418" fmla="*/ 1880391 w 7472601"/>
              <a:gd name="connsiteY418" fmla="*/ 6603796 h 6858000"/>
              <a:gd name="connsiteX419" fmla="*/ 1818273 w 7472601"/>
              <a:gd name="connsiteY419" fmla="*/ 6715729 h 6858000"/>
              <a:gd name="connsiteX420" fmla="*/ 1794691 w 7472601"/>
              <a:gd name="connsiteY420" fmla="*/ 6843239 h 6858000"/>
              <a:gd name="connsiteX421" fmla="*/ 1794914 w 7472601"/>
              <a:gd name="connsiteY421" fmla="*/ 6858000 h 6858000"/>
              <a:gd name="connsiteX422" fmla="*/ 1746128 w 7472601"/>
              <a:gd name="connsiteY422" fmla="*/ 6858000 h 6858000"/>
              <a:gd name="connsiteX423" fmla="*/ 1753934 w 7472601"/>
              <a:gd name="connsiteY423" fmla="*/ 6724796 h 6858000"/>
              <a:gd name="connsiteX424" fmla="*/ 1792053 w 7472601"/>
              <a:gd name="connsiteY424" fmla="*/ 6572396 h 6858000"/>
              <a:gd name="connsiteX425" fmla="*/ 1862248 w 7472601"/>
              <a:gd name="connsiteY425" fmla="*/ 6266397 h 6858000"/>
              <a:gd name="connsiteX426" fmla="*/ 1862250 w 7472601"/>
              <a:gd name="connsiteY426" fmla="*/ 6033531 h 6858000"/>
              <a:gd name="connsiteX427" fmla="*/ 1211999 w 7472601"/>
              <a:gd name="connsiteY427" fmla="*/ 6683610 h 6858000"/>
              <a:gd name="connsiteX428" fmla="*/ 1213266 w 7472601"/>
              <a:gd name="connsiteY428" fmla="*/ 6691947 h 6858000"/>
              <a:gd name="connsiteX429" fmla="*/ 1203370 w 7472601"/>
              <a:gd name="connsiteY429" fmla="*/ 6850676 h 6858000"/>
              <a:gd name="connsiteX430" fmla="*/ 1203671 w 7472601"/>
              <a:gd name="connsiteY430" fmla="*/ 6858000 h 6858000"/>
              <a:gd name="connsiteX431" fmla="*/ 1143180 w 7472601"/>
              <a:gd name="connsiteY431" fmla="*/ 6858000 h 6858000"/>
              <a:gd name="connsiteX432" fmla="*/ 1142176 w 7472601"/>
              <a:gd name="connsiteY432" fmla="*/ 6766045 h 6858000"/>
              <a:gd name="connsiteX433" fmla="*/ 1067484 w 7472601"/>
              <a:gd name="connsiteY433" fmla="*/ 6858000 h 6858000"/>
              <a:gd name="connsiteX434" fmla="*/ 953928 w 7472601"/>
              <a:gd name="connsiteY434" fmla="*/ 6858000 h 6858000"/>
              <a:gd name="connsiteX435" fmla="*/ 959715 w 7472601"/>
              <a:gd name="connsiteY435" fmla="*/ 6850185 h 6858000"/>
              <a:gd name="connsiteX436" fmla="*/ 1483788 w 7472601"/>
              <a:gd name="connsiteY436" fmla="*/ 6259174 h 6858000"/>
              <a:gd name="connsiteX437" fmla="*/ 1100671 w 7472601"/>
              <a:gd name="connsiteY437" fmla="*/ 6252137 h 6858000"/>
              <a:gd name="connsiteX438" fmla="*/ 1090144 w 7472601"/>
              <a:gd name="connsiteY438" fmla="*/ 6256748 h 6858000"/>
              <a:gd name="connsiteX439" fmla="*/ 1095872 w 7472601"/>
              <a:gd name="connsiteY439" fmla="*/ 6271892 h 6858000"/>
              <a:gd name="connsiteX440" fmla="*/ 262785 w 7472601"/>
              <a:gd name="connsiteY440" fmla="*/ 6845450 h 6858000"/>
              <a:gd name="connsiteX441" fmla="*/ 209968 w 7472601"/>
              <a:gd name="connsiteY441" fmla="*/ 6770713 h 6858000"/>
              <a:gd name="connsiteX442" fmla="*/ 873460 w 7472601"/>
              <a:gd name="connsiteY442" fmla="*/ 6253768 h 6858000"/>
              <a:gd name="connsiteX443" fmla="*/ 192686 w 7472601"/>
              <a:gd name="connsiteY443" fmla="*/ 5849257 h 6858000"/>
              <a:gd name="connsiteX444" fmla="*/ 4696 w 7472601"/>
              <a:gd name="connsiteY444" fmla="*/ 5697668 h 6858000"/>
              <a:gd name="connsiteX445" fmla="*/ 0 w 7472601"/>
              <a:gd name="connsiteY445" fmla="*/ 5689984 h 6858000"/>
              <a:gd name="connsiteX446" fmla="*/ 0 w 7472601"/>
              <a:gd name="connsiteY446" fmla="*/ 5513472 h 6858000"/>
              <a:gd name="connsiteX447" fmla="*/ 174101 w 7472601"/>
              <a:gd name="connsiteY447" fmla="*/ 5620277 h 6858000"/>
              <a:gd name="connsiteX448" fmla="*/ 891800 w 7472601"/>
              <a:gd name="connsiteY448" fmla="*/ 6036935 h 6858000"/>
              <a:gd name="connsiteX449" fmla="*/ 1072219 w 7472601"/>
              <a:gd name="connsiteY449" fmla="*/ 6169443 h 6858000"/>
              <a:gd name="connsiteX450" fmla="*/ 1074117 w 7472601"/>
              <a:gd name="connsiteY450" fmla="*/ 6170301 h 6858000"/>
              <a:gd name="connsiteX451" fmla="*/ 1083114 w 7472601"/>
              <a:gd name="connsiteY451" fmla="*/ 6174131 h 6858000"/>
              <a:gd name="connsiteX452" fmla="*/ 1543010 w 7472601"/>
              <a:gd name="connsiteY452" fmla="*/ 6191140 h 6858000"/>
              <a:gd name="connsiteX453" fmla="*/ 1551080 w 7472601"/>
              <a:gd name="connsiteY453" fmla="*/ 6195006 h 6858000"/>
              <a:gd name="connsiteX454" fmla="*/ 2345443 w 7472601"/>
              <a:gd name="connsiteY454" fmla="*/ 5549882 h 6858000"/>
              <a:gd name="connsiteX455" fmla="*/ 1721499 w 7472601"/>
              <a:gd name="connsiteY455" fmla="*/ 5599969 h 6858000"/>
              <a:gd name="connsiteX456" fmla="*/ 767716 w 7472601"/>
              <a:gd name="connsiteY456" fmla="*/ 5472768 h 6858000"/>
              <a:gd name="connsiteX457" fmla="*/ 722147 w 7472601"/>
              <a:gd name="connsiteY457" fmla="*/ 5393091 h 6858000"/>
              <a:gd name="connsiteX458" fmla="*/ 1485552 w 7472601"/>
              <a:gd name="connsiteY458" fmla="*/ 5313202 h 6858000"/>
              <a:gd name="connsiteX459" fmla="*/ 2143004 w 7472601"/>
              <a:gd name="connsiteY459" fmla="*/ 5402420 h 6858000"/>
              <a:gd name="connsiteX460" fmla="*/ 1933391 w 7472601"/>
              <a:gd name="connsiteY460" fmla="*/ 5156971 h 6858000"/>
              <a:gd name="connsiteX461" fmla="*/ 1827118 w 7472601"/>
              <a:gd name="connsiteY461" fmla="*/ 4968410 h 6858000"/>
              <a:gd name="connsiteX462" fmla="*/ 1837349 w 7472601"/>
              <a:gd name="connsiteY462" fmla="*/ 4956357 h 6858000"/>
              <a:gd name="connsiteX463" fmla="*/ 2162835 w 7472601"/>
              <a:gd name="connsiteY463" fmla="*/ 5187853 h 6858000"/>
              <a:gd name="connsiteX464" fmla="*/ 2257167 w 7472601"/>
              <a:gd name="connsiteY464" fmla="*/ 5462123 h 6858000"/>
              <a:gd name="connsiteX465" fmla="*/ 2261598 w 7472601"/>
              <a:gd name="connsiteY465" fmla="*/ 5467998 h 6858000"/>
              <a:gd name="connsiteX466" fmla="*/ 2437177 w 7472601"/>
              <a:gd name="connsiteY466" fmla="*/ 5479608 h 6858000"/>
              <a:gd name="connsiteX467" fmla="*/ 2445247 w 7472601"/>
              <a:gd name="connsiteY467" fmla="*/ 5483476 h 6858000"/>
              <a:gd name="connsiteX468" fmla="*/ 2743626 w 7472601"/>
              <a:gd name="connsiteY468" fmla="*/ 5304819 h 6858000"/>
              <a:gd name="connsiteX469" fmla="*/ 3048102 w 7472601"/>
              <a:gd name="connsiteY469" fmla="*/ 5150595 h 6858000"/>
              <a:gd name="connsiteX470" fmla="*/ 1799414 w 7472601"/>
              <a:gd name="connsiteY470" fmla="*/ 4694732 h 6858000"/>
              <a:gd name="connsiteX471" fmla="*/ 1771735 w 7472601"/>
              <a:gd name="connsiteY471" fmla="*/ 4619929 h 6858000"/>
              <a:gd name="connsiteX472" fmla="*/ 3104273 w 7472601"/>
              <a:gd name="connsiteY472" fmla="*/ 5076159 h 6858000"/>
              <a:gd name="connsiteX473" fmla="*/ 3113245 w 7472601"/>
              <a:gd name="connsiteY473" fmla="*/ 5090705 h 6858000"/>
              <a:gd name="connsiteX474" fmla="*/ 3126294 w 7472601"/>
              <a:gd name="connsiteY474" fmla="*/ 5114400 h 6858000"/>
              <a:gd name="connsiteX475" fmla="*/ 3937433 w 7472601"/>
              <a:gd name="connsiteY475" fmla="*/ 4830473 h 6858000"/>
              <a:gd name="connsiteX476" fmla="*/ 3590475 w 7472601"/>
              <a:gd name="connsiteY476" fmla="*/ 4597974 h 6858000"/>
              <a:gd name="connsiteX477" fmla="*/ 3100264 w 7472601"/>
              <a:gd name="connsiteY477" fmla="*/ 4579845 h 6858000"/>
              <a:gd name="connsiteX478" fmla="*/ 2183576 w 7472601"/>
              <a:gd name="connsiteY478" fmla="*/ 4227150 h 6858000"/>
              <a:gd name="connsiteX479" fmla="*/ 2151029 w 7472601"/>
              <a:gd name="connsiteY479" fmla="*/ 4146947 h 6858000"/>
              <a:gd name="connsiteX480" fmla="*/ 3563434 w 7472601"/>
              <a:gd name="connsiteY480" fmla="*/ 4469115 h 6858000"/>
              <a:gd name="connsiteX481" fmla="*/ 3177952 w 7472601"/>
              <a:gd name="connsiteY481" fmla="*/ 3657386 h 6858000"/>
              <a:gd name="connsiteX482" fmla="*/ 3189263 w 7472601"/>
              <a:gd name="connsiteY482" fmla="*/ 3625726 h 6858000"/>
              <a:gd name="connsiteX483" fmla="*/ 3560912 w 7472601"/>
              <a:gd name="connsiteY483" fmla="*/ 4079863 h 6858000"/>
              <a:gd name="connsiteX484" fmla="*/ 3626636 w 7472601"/>
              <a:gd name="connsiteY484" fmla="*/ 4512230 h 6858000"/>
              <a:gd name="connsiteX485" fmla="*/ 3653088 w 7472601"/>
              <a:gd name="connsiteY485" fmla="*/ 4521417 h 6858000"/>
              <a:gd name="connsiteX486" fmla="*/ 3988128 w 7472601"/>
              <a:gd name="connsiteY486" fmla="*/ 4817267 h 6858000"/>
              <a:gd name="connsiteX487" fmla="*/ 4830582 w 7472601"/>
              <a:gd name="connsiteY487" fmla="*/ 4676000 h 6858000"/>
              <a:gd name="connsiteX488" fmla="*/ 4830100 w 7472601"/>
              <a:gd name="connsiteY488" fmla="*/ 4675554 h 6858000"/>
              <a:gd name="connsiteX489" fmla="*/ 4036318 w 7472601"/>
              <a:gd name="connsiteY489" fmla="*/ 4147013 h 6858000"/>
              <a:gd name="connsiteX490" fmla="*/ 3432098 w 7472601"/>
              <a:gd name="connsiteY490" fmla="*/ 3537312 h 6858000"/>
              <a:gd name="connsiteX491" fmla="*/ 3446761 w 7472601"/>
              <a:gd name="connsiteY491" fmla="*/ 3461278 h 6858000"/>
              <a:gd name="connsiteX492" fmla="*/ 4419733 w 7472601"/>
              <a:gd name="connsiteY492" fmla="*/ 3963555 h 6858000"/>
              <a:gd name="connsiteX493" fmla="*/ 4781371 w 7472601"/>
              <a:gd name="connsiteY493" fmla="*/ 4458604 h 6858000"/>
              <a:gd name="connsiteX494" fmla="*/ 4780440 w 7472601"/>
              <a:gd name="connsiteY494" fmla="*/ 4470290 h 6858000"/>
              <a:gd name="connsiteX495" fmla="*/ 4898954 w 7472601"/>
              <a:gd name="connsiteY495" fmla="*/ 4662092 h 6858000"/>
              <a:gd name="connsiteX496" fmla="*/ 4900699 w 7472601"/>
              <a:gd name="connsiteY496" fmla="*/ 4670867 h 6858000"/>
              <a:gd name="connsiteX497" fmla="*/ 5714511 w 7472601"/>
              <a:gd name="connsiteY497" fmla="*/ 4663483 h 6858000"/>
              <a:gd name="connsiteX498" fmla="*/ 5464793 w 7472601"/>
              <a:gd name="connsiteY498" fmla="*/ 4393556 h 6858000"/>
              <a:gd name="connsiteX499" fmla="*/ 5461897 w 7472601"/>
              <a:gd name="connsiteY499" fmla="*/ 4390879 h 6858000"/>
              <a:gd name="connsiteX500" fmla="*/ 4294126 w 7472601"/>
              <a:gd name="connsiteY500" fmla="*/ 3303048 h 6858000"/>
              <a:gd name="connsiteX501" fmla="*/ 4305321 w 7472601"/>
              <a:gd name="connsiteY501" fmla="*/ 3256953 h 6858000"/>
              <a:gd name="connsiteX502" fmla="*/ 4949299 w 7472601"/>
              <a:gd name="connsiteY502" fmla="*/ 3766336 h 6858000"/>
              <a:gd name="connsiteX503" fmla="*/ 5291452 w 7472601"/>
              <a:gd name="connsiteY503" fmla="*/ 4076801 h 6858000"/>
              <a:gd name="connsiteX504" fmla="*/ 5434998 w 7472601"/>
              <a:gd name="connsiteY504" fmla="*/ 4254100 h 6858000"/>
              <a:gd name="connsiteX505" fmla="*/ 5351015 w 7472601"/>
              <a:gd name="connsiteY505" fmla="*/ 3760989 h 6858000"/>
              <a:gd name="connsiteX506" fmla="*/ 5413780 w 7472601"/>
              <a:gd name="connsiteY506" fmla="*/ 2966265 h 6858000"/>
              <a:gd name="connsiteX507" fmla="*/ 5425627 w 7472601"/>
              <a:gd name="connsiteY507" fmla="*/ 2954192 h 6858000"/>
              <a:gd name="connsiteX508" fmla="*/ 6604735 w 7472601"/>
              <a:gd name="connsiteY508" fmla="*/ 2041381 h 6858000"/>
              <a:gd name="connsiteX509" fmla="*/ 7204487 w 7472601"/>
              <a:gd name="connsiteY509" fmla="*/ 2742112 h 6858000"/>
              <a:gd name="connsiteX510" fmla="*/ 7131592 w 7472601"/>
              <a:gd name="connsiteY510" fmla="*/ 2672096 h 6858000"/>
              <a:gd name="connsiteX511" fmla="*/ 6996344 w 7472601"/>
              <a:gd name="connsiteY511" fmla="*/ 2518310 h 6858000"/>
              <a:gd name="connsiteX512" fmla="*/ 6735495 w 7472601"/>
              <a:gd name="connsiteY512" fmla="*/ 2196890 h 6858000"/>
              <a:gd name="connsiteX513" fmla="*/ 6721901 w 7472601"/>
              <a:gd name="connsiteY513" fmla="*/ 2179274 h 6858000"/>
              <a:gd name="connsiteX514" fmla="*/ 6604735 w 7472601"/>
              <a:gd name="connsiteY514" fmla="*/ 2041381 h 6858000"/>
              <a:gd name="connsiteX515" fmla="*/ 6591670 w 7472601"/>
              <a:gd name="connsiteY515" fmla="*/ 1988277 h 6858000"/>
              <a:gd name="connsiteX516" fmla="*/ 6747349 w 7472601"/>
              <a:gd name="connsiteY516" fmla="*/ 2160069 h 6858000"/>
              <a:gd name="connsiteX517" fmla="*/ 6760943 w 7472601"/>
              <a:gd name="connsiteY517" fmla="*/ 2177686 h 6858000"/>
              <a:gd name="connsiteX518" fmla="*/ 7021065 w 7472601"/>
              <a:gd name="connsiteY518" fmla="*/ 2498102 h 6858000"/>
              <a:gd name="connsiteX519" fmla="*/ 7155223 w 7472601"/>
              <a:gd name="connsiteY519" fmla="*/ 2650386 h 6858000"/>
              <a:gd name="connsiteX520" fmla="*/ 7203167 w 7472601"/>
              <a:gd name="connsiteY520" fmla="*/ 2697288 h 6858000"/>
              <a:gd name="connsiteX521" fmla="*/ 6937703 w 7472601"/>
              <a:gd name="connsiteY521" fmla="*/ 2321981 h 6858000"/>
              <a:gd name="connsiteX522" fmla="*/ 6591670 w 7472601"/>
              <a:gd name="connsiteY522" fmla="*/ 1988277 h 6858000"/>
              <a:gd name="connsiteX523" fmla="*/ 5798671 w 7472601"/>
              <a:gd name="connsiteY523" fmla="*/ 1981601 h 6858000"/>
              <a:gd name="connsiteX524" fmla="*/ 5754709 w 7472601"/>
              <a:gd name="connsiteY524" fmla="*/ 2071454 h 6858000"/>
              <a:gd name="connsiteX525" fmla="*/ 5763044 w 7472601"/>
              <a:gd name="connsiteY525" fmla="*/ 2842206 h 6858000"/>
              <a:gd name="connsiteX526" fmla="*/ 5764974 w 7472601"/>
              <a:gd name="connsiteY526" fmla="*/ 2799609 h 6858000"/>
              <a:gd name="connsiteX527" fmla="*/ 5767665 w 7472601"/>
              <a:gd name="connsiteY527" fmla="*/ 2666409 h 6858000"/>
              <a:gd name="connsiteX528" fmla="*/ 5763055 w 7472601"/>
              <a:gd name="connsiteY528" fmla="*/ 2579705 h 6858000"/>
              <a:gd name="connsiteX529" fmla="*/ 5758079 w 7472601"/>
              <a:gd name="connsiteY529" fmla="*/ 2492508 h 6858000"/>
              <a:gd name="connsiteX530" fmla="*/ 5779325 w 7472601"/>
              <a:gd name="connsiteY530" fmla="*/ 2197069 h 6858000"/>
              <a:gd name="connsiteX531" fmla="*/ 5798671 w 7472601"/>
              <a:gd name="connsiteY531" fmla="*/ 1981601 h 6858000"/>
              <a:gd name="connsiteX532" fmla="*/ 5829202 w 7472601"/>
              <a:gd name="connsiteY532" fmla="*/ 1971679 h 6858000"/>
              <a:gd name="connsiteX533" fmla="*/ 5809558 w 7472601"/>
              <a:gd name="connsiteY533" fmla="*/ 2198043 h 6858000"/>
              <a:gd name="connsiteX534" fmla="*/ 5788653 w 7472601"/>
              <a:gd name="connsiteY534" fmla="*/ 2489430 h 6858000"/>
              <a:gd name="connsiteX535" fmla="*/ 5793439 w 7472601"/>
              <a:gd name="connsiteY535" fmla="*/ 2575235 h 6858000"/>
              <a:gd name="connsiteX536" fmla="*/ 5796837 w 7472601"/>
              <a:gd name="connsiteY536" fmla="*/ 2637633 h 6858000"/>
              <a:gd name="connsiteX537" fmla="*/ 5818614 w 7472601"/>
              <a:gd name="connsiteY537" fmla="*/ 2473055 h 6858000"/>
              <a:gd name="connsiteX538" fmla="*/ 5829202 w 7472601"/>
              <a:gd name="connsiteY538" fmla="*/ 1971679 h 6858000"/>
              <a:gd name="connsiteX539" fmla="*/ 5911389 w 7472601"/>
              <a:gd name="connsiteY539" fmla="*/ 1898371 h 6858000"/>
              <a:gd name="connsiteX540" fmla="*/ 6237627 w 7472601"/>
              <a:gd name="connsiteY540" fmla="*/ 2231921 h 6858000"/>
              <a:gd name="connsiteX541" fmla="*/ 5911389 w 7472601"/>
              <a:gd name="connsiteY541" fmla="*/ 1898371 h 6858000"/>
              <a:gd name="connsiteX542" fmla="*/ 6944437 w 7472601"/>
              <a:gd name="connsiteY542" fmla="*/ 1575402 h 6858000"/>
              <a:gd name="connsiteX543" fmla="*/ 6304730 w 7472601"/>
              <a:gd name="connsiteY543" fmla="*/ 1766654 h 6858000"/>
              <a:gd name="connsiteX544" fmla="*/ 6944437 w 7472601"/>
              <a:gd name="connsiteY544" fmla="*/ 1575402 h 6858000"/>
              <a:gd name="connsiteX545" fmla="*/ 7019523 w 7472601"/>
              <a:gd name="connsiteY545" fmla="*/ 1519450 h 6858000"/>
              <a:gd name="connsiteX546" fmla="*/ 6298091 w 7472601"/>
              <a:gd name="connsiteY546" fmla="*/ 1737122 h 6858000"/>
              <a:gd name="connsiteX547" fmla="*/ 7019523 w 7472601"/>
              <a:gd name="connsiteY547" fmla="*/ 1519450 h 6858000"/>
              <a:gd name="connsiteX548" fmla="*/ 2399523 w 7472601"/>
              <a:gd name="connsiteY548" fmla="*/ 1428234 h 6858000"/>
              <a:gd name="connsiteX549" fmla="*/ 2224982 w 7472601"/>
              <a:gd name="connsiteY549" fmla="*/ 1826201 h 6858000"/>
              <a:gd name="connsiteX550" fmla="*/ 2096099 w 7472601"/>
              <a:gd name="connsiteY550" fmla="*/ 2345900 h 6858000"/>
              <a:gd name="connsiteX551" fmla="*/ 2283317 w 7472601"/>
              <a:gd name="connsiteY551" fmla="*/ 1796925 h 6858000"/>
              <a:gd name="connsiteX552" fmla="*/ 2399523 w 7472601"/>
              <a:gd name="connsiteY552" fmla="*/ 1428234 h 6858000"/>
              <a:gd name="connsiteX553" fmla="*/ 2448558 w 7472601"/>
              <a:gd name="connsiteY553" fmla="*/ 1373435 h 6858000"/>
              <a:gd name="connsiteX554" fmla="*/ 2312521 w 7472601"/>
              <a:gd name="connsiteY554" fmla="*/ 1806140 h 6858000"/>
              <a:gd name="connsiteX555" fmla="*/ 2127533 w 7472601"/>
              <a:gd name="connsiteY555" fmla="*/ 2348380 h 6858000"/>
              <a:gd name="connsiteX556" fmla="*/ 2358080 w 7472601"/>
              <a:gd name="connsiteY556" fmla="*/ 1866134 h 6858000"/>
              <a:gd name="connsiteX557" fmla="*/ 2407436 w 7472601"/>
              <a:gd name="connsiteY557" fmla="*/ 1651070 h 6858000"/>
              <a:gd name="connsiteX558" fmla="*/ 2448558 w 7472601"/>
              <a:gd name="connsiteY558" fmla="*/ 1373435 h 6858000"/>
              <a:gd name="connsiteX559" fmla="*/ 278707 w 7472601"/>
              <a:gd name="connsiteY559" fmla="*/ 1352270 h 6858000"/>
              <a:gd name="connsiteX560" fmla="*/ 321570 w 7472601"/>
              <a:gd name="connsiteY560" fmla="*/ 1861610 h 6858000"/>
              <a:gd name="connsiteX561" fmla="*/ 294281 w 7472601"/>
              <a:gd name="connsiteY561" fmla="*/ 1440658 h 6858000"/>
              <a:gd name="connsiteX562" fmla="*/ 278707 w 7472601"/>
              <a:gd name="connsiteY562" fmla="*/ 1352270 h 6858000"/>
              <a:gd name="connsiteX563" fmla="*/ 1423821 w 7472601"/>
              <a:gd name="connsiteY563" fmla="*/ 1351958 h 6858000"/>
              <a:gd name="connsiteX564" fmla="*/ 1638521 w 7472601"/>
              <a:gd name="connsiteY564" fmla="*/ 1908470 h 6858000"/>
              <a:gd name="connsiteX565" fmla="*/ 1754199 w 7472601"/>
              <a:gd name="connsiteY565" fmla="*/ 2149284 h 6858000"/>
              <a:gd name="connsiteX566" fmla="*/ 1908359 w 7472601"/>
              <a:gd name="connsiteY566" fmla="*/ 2364988 h 6858000"/>
              <a:gd name="connsiteX567" fmla="*/ 1647661 w 7472601"/>
              <a:gd name="connsiteY567" fmla="*/ 1825945 h 6858000"/>
              <a:gd name="connsiteX568" fmla="*/ 1423821 w 7472601"/>
              <a:gd name="connsiteY568" fmla="*/ 1351958 h 6858000"/>
              <a:gd name="connsiteX569" fmla="*/ 1431890 w 7472601"/>
              <a:gd name="connsiteY569" fmla="*/ 1306475 h 6858000"/>
              <a:gd name="connsiteX570" fmla="*/ 1507597 w 7472601"/>
              <a:gd name="connsiteY570" fmla="*/ 1446132 h 6858000"/>
              <a:gd name="connsiteX571" fmla="*/ 1674586 w 7472601"/>
              <a:gd name="connsiteY571" fmla="*/ 1813832 h 6858000"/>
              <a:gd name="connsiteX572" fmla="*/ 1815950 w 7472601"/>
              <a:gd name="connsiteY572" fmla="*/ 2128564 h 6858000"/>
              <a:gd name="connsiteX573" fmla="*/ 1984242 w 7472601"/>
              <a:gd name="connsiteY573" fmla="*/ 2430829 h 6858000"/>
              <a:gd name="connsiteX574" fmla="*/ 2014023 w 7472601"/>
              <a:gd name="connsiteY574" fmla="*/ 2450995 h 6858000"/>
              <a:gd name="connsiteX575" fmla="*/ 1747337 w 7472601"/>
              <a:gd name="connsiteY575" fmla="*/ 1855264 h 6858000"/>
              <a:gd name="connsiteX576" fmla="*/ 1533749 w 7472601"/>
              <a:gd name="connsiteY576" fmla="*/ 1478656 h 6858000"/>
              <a:gd name="connsiteX577" fmla="*/ 1431890 w 7472601"/>
              <a:gd name="connsiteY577" fmla="*/ 1306475 h 6858000"/>
              <a:gd name="connsiteX578" fmla="*/ 5052692 w 7472601"/>
              <a:gd name="connsiteY578" fmla="*/ 1292994 h 6858000"/>
              <a:gd name="connsiteX579" fmla="*/ 5200661 w 7472601"/>
              <a:gd name="connsiteY579" fmla="*/ 1635186 h 6858000"/>
              <a:gd name="connsiteX580" fmla="*/ 5297138 w 7472601"/>
              <a:gd name="connsiteY580" fmla="*/ 1906351 h 6858000"/>
              <a:gd name="connsiteX581" fmla="*/ 5052692 w 7472601"/>
              <a:gd name="connsiteY581" fmla="*/ 1292994 h 6858000"/>
              <a:gd name="connsiteX582" fmla="*/ 5009948 w 7472601"/>
              <a:gd name="connsiteY582" fmla="*/ 1273619 h 6858000"/>
              <a:gd name="connsiteX583" fmla="*/ 5121777 w 7472601"/>
              <a:gd name="connsiteY583" fmla="*/ 1654213 h 6858000"/>
              <a:gd name="connsiteX584" fmla="*/ 5293545 w 7472601"/>
              <a:gd name="connsiteY584" fmla="*/ 2072247 h 6858000"/>
              <a:gd name="connsiteX585" fmla="*/ 5294042 w 7472601"/>
              <a:gd name="connsiteY585" fmla="*/ 2065019 h 6858000"/>
              <a:gd name="connsiteX586" fmla="*/ 5171936 w 7472601"/>
              <a:gd name="connsiteY586" fmla="*/ 1647613 h 6858000"/>
              <a:gd name="connsiteX587" fmla="*/ 5009948 w 7472601"/>
              <a:gd name="connsiteY587" fmla="*/ 1273619 h 6858000"/>
              <a:gd name="connsiteX588" fmla="*/ 655236 w 7472601"/>
              <a:gd name="connsiteY588" fmla="*/ 1268632 h 6858000"/>
              <a:gd name="connsiteX589" fmla="*/ 839521 w 7472601"/>
              <a:gd name="connsiteY589" fmla="*/ 1685315 h 6858000"/>
              <a:gd name="connsiteX590" fmla="*/ 1109416 w 7472601"/>
              <a:gd name="connsiteY590" fmla="*/ 2061663 h 6858000"/>
              <a:gd name="connsiteX591" fmla="*/ 1298300 w 7472601"/>
              <a:gd name="connsiteY591" fmla="*/ 2247742 h 6858000"/>
              <a:gd name="connsiteX592" fmla="*/ 1125871 w 7472601"/>
              <a:gd name="connsiteY592" fmla="*/ 1989513 h 6858000"/>
              <a:gd name="connsiteX593" fmla="*/ 981574 w 7472601"/>
              <a:gd name="connsiteY593" fmla="*/ 1783157 h 6858000"/>
              <a:gd name="connsiteX594" fmla="*/ 922198 w 7472601"/>
              <a:gd name="connsiteY594" fmla="*/ 1677437 h 6858000"/>
              <a:gd name="connsiteX595" fmla="*/ 869293 w 7472601"/>
              <a:gd name="connsiteY595" fmla="*/ 1583214 h 6858000"/>
              <a:gd name="connsiteX596" fmla="*/ 751431 w 7472601"/>
              <a:gd name="connsiteY596" fmla="*/ 1405731 h 6858000"/>
              <a:gd name="connsiteX597" fmla="*/ 655236 w 7472601"/>
              <a:gd name="connsiteY597" fmla="*/ 1268632 h 6858000"/>
              <a:gd name="connsiteX598" fmla="*/ 6516292 w 7472601"/>
              <a:gd name="connsiteY598" fmla="*/ 1263064 h 6858000"/>
              <a:gd name="connsiteX599" fmla="*/ 5736320 w 7472601"/>
              <a:gd name="connsiteY599" fmla="*/ 1501803 h 6858000"/>
              <a:gd name="connsiteX600" fmla="*/ 6516292 w 7472601"/>
              <a:gd name="connsiteY600" fmla="*/ 1263064 h 6858000"/>
              <a:gd name="connsiteX601" fmla="*/ 291466 w 7472601"/>
              <a:gd name="connsiteY601" fmla="*/ 1250369 h 6858000"/>
              <a:gd name="connsiteX602" fmla="*/ 323180 w 7472601"/>
              <a:gd name="connsiteY602" fmla="*/ 1435283 h 6858000"/>
              <a:gd name="connsiteX603" fmla="*/ 349381 w 7472601"/>
              <a:gd name="connsiteY603" fmla="*/ 1875041 h 6858000"/>
              <a:gd name="connsiteX604" fmla="*/ 374363 w 7472601"/>
              <a:gd name="connsiteY604" fmla="*/ 1506494 h 6858000"/>
              <a:gd name="connsiteX605" fmla="*/ 302168 w 7472601"/>
              <a:gd name="connsiteY605" fmla="*/ 1274495 h 6858000"/>
              <a:gd name="connsiteX606" fmla="*/ 291466 w 7472601"/>
              <a:gd name="connsiteY606" fmla="*/ 1250369 h 6858000"/>
              <a:gd name="connsiteX607" fmla="*/ 678222 w 7472601"/>
              <a:gd name="connsiteY607" fmla="*/ 1248670 h 6858000"/>
              <a:gd name="connsiteX608" fmla="*/ 775536 w 7472601"/>
              <a:gd name="connsiteY608" fmla="*/ 1388015 h 6858000"/>
              <a:gd name="connsiteX609" fmla="*/ 894529 w 7472601"/>
              <a:gd name="connsiteY609" fmla="*/ 1567739 h 6858000"/>
              <a:gd name="connsiteX610" fmla="*/ 948000 w 7472601"/>
              <a:gd name="connsiteY610" fmla="*/ 1663088 h 6858000"/>
              <a:gd name="connsiteX611" fmla="*/ 1006812 w 7472601"/>
              <a:gd name="connsiteY611" fmla="*/ 1767683 h 6858000"/>
              <a:gd name="connsiteX612" fmla="*/ 1149133 w 7472601"/>
              <a:gd name="connsiteY612" fmla="*/ 1971513 h 6858000"/>
              <a:gd name="connsiteX613" fmla="*/ 1333952 w 7472601"/>
              <a:gd name="connsiteY613" fmla="*/ 2251620 h 6858000"/>
              <a:gd name="connsiteX614" fmla="*/ 1337329 w 7472601"/>
              <a:gd name="connsiteY614" fmla="*/ 2258350 h 6858000"/>
              <a:gd name="connsiteX615" fmla="*/ 1014726 w 7472601"/>
              <a:gd name="connsiteY615" fmla="*/ 1615556 h 6858000"/>
              <a:gd name="connsiteX616" fmla="*/ 678222 w 7472601"/>
              <a:gd name="connsiteY616" fmla="*/ 1248670 h 6858000"/>
              <a:gd name="connsiteX617" fmla="*/ 6691602 w 7472601"/>
              <a:gd name="connsiteY617" fmla="*/ 1140573 h 6858000"/>
              <a:gd name="connsiteX618" fmla="*/ 6571100 w 7472601"/>
              <a:gd name="connsiteY618" fmla="*/ 1183662 h 6858000"/>
              <a:gd name="connsiteX619" fmla="*/ 6241687 w 7472601"/>
              <a:gd name="connsiteY619" fmla="*/ 1257600 h 6858000"/>
              <a:gd name="connsiteX620" fmla="*/ 5693009 w 7472601"/>
              <a:gd name="connsiteY620" fmla="*/ 1478256 h 6858000"/>
              <a:gd name="connsiteX621" fmla="*/ 6548420 w 7472601"/>
              <a:gd name="connsiteY621" fmla="*/ 1214599 h 6858000"/>
              <a:gd name="connsiteX622" fmla="*/ 6605473 w 7472601"/>
              <a:gd name="connsiteY622" fmla="*/ 1184686 h 6858000"/>
              <a:gd name="connsiteX623" fmla="*/ 6691602 w 7472601"/>
              <a:gd name="connsiteY623" fmla="*/ 1140573 h 6858000"/>
              <a:gd name="connsiteX624" fmla="*/ 4002475 w 7472601"/>
              <a:gd name="connsiteY624" fmla="*/ 1037802 h 6858000"/>
              <a:gd name="connsiteX625" fmla="*/ 4000324 w 7472601"/>
              <a:gd name="connsiteY625" fmla="*/ 1039362 h 6858000"/>
              <a:gd name="connsiteX626" fmla="*/ 4002862 w 7472601"/>
              <a:gd name="connsiteY626" fmla="*/ 1042866 h 6858000"/>
              <a:gd name="connsiteX627" fmla="*/ 4002475 w 7472601"/>
              <a:gd name="connsiteY627" fmla="*/ 1037802 h 6858000"/>
              <a:gd name="connsiteX628" fmla="*/ 506322 w 7472601"/>
              <a:gd name="connsiteY628" fmla="*/ 1020997 h 6858000"/>
              <a:gd name="connsiteX629" fmla="*/ 533068 w 7472601"/>
              <a:gd name="connsiteY629" fmla="*/ 1029409 h 6858000"/>
              <a:gd name="connsiteX630" fmla="*/ 1232525 w 7472601"/>
              <a:gd name="connsiteY630" fmla="*/ 1804675 h 6858000"/>
              <a:gd name="connsiteX631" fmla="*/ 1388858 w 7472601"/>
              <a:gd name="connsiteY631" fmla="*/ 2368011 h 6858000"/>
              <a:gd name="connsiteX632" fmla="*/ 1384098 w 7472601"/>
              <a:gd name="connsiteY632" fmla="*/ 2378125 h 6858000"/>
              <a:gd name="connsiteX633" fmla="*/ 1425393 w 7472601"/>
              <a:gd name="connsiteY633" fmla="*/ 2589124 h 6858000"/>
              <a:gd name="connsiteX634" fmla="*/ 1424001 w 7472601"/>
              <a:gd name="connsiteY634" fmla="*/ 2597541 h 6858000"/>
              <a:gd name="connsiteX635" fmla="*/ 2152729 w 7472601"/>
              <a:gd name="connsiteY635" fmla="*/ 2864487 h 6858000"/>
              <a:gd name="connsiteX636" fmla="*/ 2020609 w 7472601"/>
              <a:gd name="connsiteY636" fmla="*/ 2539671 h 6858000"/>
              <a:gd name="connsiteX637" fmla="*/ 2018920 w 7472601"/>
              <a:gd name="connsiteY637" fmla="*/ 2536309 h 6858000"/>
              <a:gd name="connsiteX638" fmla="*/ 1342441 w 7472601"/>
              <a:gd name="connsiteY638" fmla="*/ 1173017 h 6858000"/>
              <a:gd name="connsiteX639" fmla="*/ 1367925 w 7472601"/>
              <a:gd name="connsiteY639" fmla="*/ 1135648 h 6858000"/>
              <a:gd name="connsiteX640" fmla="*/ 1771401 w 7472601"/>
              <a:gd name="connsiteY640" fmla="*/ 1806673 h 6858000"/>
              <a:gd name="connsiteX641" fmla="*/ 1972385 w 7472601"/>
              <a:gd name="connsiteY641" fmla="*/ 2198735 h 6858000"/>
              <a:gd name="connsiteX642" fmla="*/ 2040892 w 7472601"/>
              <a:gd name="connsiteY642" fmla="*/ 2405205 h 6858000"/>
              <a:gd name="connsiteX643" fmla="*/ 2131689 w 7472601"/>
              <a:gd name="connsiteY643" fmla="*/ 1936926 h 6858000"/>
              <a:gd name="connsiteX644" fmla="*/ 2454820 w 7472601"/>
              <a:gd name="connsiteY644" fmla="*/ 1248808 h 6858000"/>
              <a:gd name="connsiteX645" fmla="*/ 2492512 w 7472601"/>
              <a:gd name="connsiteY645" fmla="*/ 1302920 h 6858000"/>
              <a:gd name="connsiteX646" fmla="*/ 2081216 w 7472601"/>
              <a:gd name="connsiteY646" fmla="*/ 2527513 h 6858000"/>
              <a:gd name="connsiteX647" fmla="*/ 2081211 w 7472601"/>
              <a:gd name="connsiteY647" fmla="*/ 2528916 h 6858000"/>
              <a:gd name="connsiteX648" fmla="*/ 2199067 w 7472601"/>
              <a:gd name="connsiteY648" fmla="*/ 2884061 h 6858000"/>
              <a:gd name="connsiteX649" fmla="*/ 3192586 w 7472601"/>
              <a:gd name="connsiteY649" fmla="*/ 3411496 h 6858000"/>
              <a:gd name="connsiteX650" fmla="*/ 3182620 w 7472601"/>
              <a:gd name="connsiteY650" fmla="*/ 3483279 h 6858000"/>
              <a:gd name="connsiteX651" fmla="*/ 2435119 w 7472601"/>
              <a:gd name="connsiteY651" fmla="*/ 3080173 h 6858000"/>
              <a:gd name="connsiteX652" fmla="*/ 2410152 w 7472601"/>
              <a:gd name="connsiteY652" fmla="*/ 3063751 h 6858000"/>
              <a:gd name="connsiteX653" fmla="*/ 2408099 w 7472601"/>
              <a:gd name="connsiteY653" fmla="*/ 3064403 h 6858000"/>
              <a:gd name="connsiteX654" fmla="*/ 2407218 w 7472601"/>
              <a:gd name="connsiteY654" fmla="*/ 3070324 h 6858000"/>
              <a:gd name="connsiteX655" fmla="*/ 2380138 w 7472601"/>
              <a:gd name="connsiteY655" fmla="*/ 3099341 h 6858000"/>
              <a:gd name="connsiteX656" fmla="*/ 1765923 w 7472601"/>
              <a:gd name="connsiteY656" fmla="*/ 3581043 h 6858000"/>
              <a:gd name="connsiteX657" fmla="*/ 1702258 w 7472601"/>
              <a:gd name="connsiteY657" fmla="*/ 3612286 h 6858000"/>
              <a:gd name="connsiteX658" fmla="*/ 1538370 w 7472601"/>
              <a:gd name="connsiteY658" fmla="*/ 3811804 h 6858000"/>
              <a:gd name="connsiteX659" fmla="*/ 542867 w 7472601"/>
              <a:gd name="connsiteY659" fmla="*/ 4944092 h 6858000"/>
              <a:gd name="connsiteX660" fmla="*/ 515800 w 7472601"/>
              <a:gd name="connsiteY660" fmla="*/ 4862180 h 6858000"/>
              <a:gd name="connsiteX661" fmla="*/ 909145 w 7472601"/>
              <a:gd name="connsiteY661" fmla="*/ 4199225 h 6858000"/>
              <a:gd name="connsiteX662" fmla="*/ 1214067 w 7472601"/>
              <a:gd name="connsiteY662" fmla="*/ 3908561 h 6858000"/>
              <a:gd name="connsiteX663" fmla="*/ 640967 w 7472601"/>
              <a:gd name="connsiteY663" fmla="*/ 4105601 h 6858000"/>
              <a:gd name="connsiteX664" fmla="*/ 112563 w 7472601"/>
              <a:gd name="connsiteY664" fmla="*/ 4396952 h 6858000"/>
              <a:gd name="connsiteX665" fmla="*/ 0 w 7472601"/>
              <a:gd name="connsiteY665" fmla="*/ 4466006 h 6858000"/>
              <a:gd name="connsiteX666" fmla="*/ 0 w 7472601"/>
              <a:gd name="connsiteY666" fmla="*/ 4233763 h 6858000"/>
              <a:gd name="connsiteX667" fmla="*/ 36881 w 7472601"/>
              <a:gd name="connsiteY667" fmla="*/ 4200118 h 6858000"/>
              <a:gd name="connsiteX668" fmla="*/ 910534 w 7472601"/>
              <a:gd name="connsiteY668" fmla="*/ 3629753 h 6858000"/>
              <a:gd name="connsiteX669" fmla="*/ 1578717 w 7472601"/>
              <a:gd name="connsiteY669" fmla="*/ 3575982 h 6858000"/>
              <a:gd name="connsiteX670" fmla="*/ 2338780 w 7472601"/>
              <a:gd name="connsiteY670" fmla="*/ 3033725 h 6858000"/>
              <a:gd name="connsiteX671" fmla="*/ 1807991 w 7472601"/>
              <a:gd name="connsiteY671" fmla="*/ 2807184 h 6858000"/>
              <a:gd name="connsiteX672" fmla="*/ 1416358 w 7472601"/>
              <a:gd name="connsiteY672" fmla="*/ 3112571 h 6858000"/>
              <a:gd name="connsiteX673" fmla="*/ 939066 w 7472601"/>
              <a:gd name="connsiteY673" fmla="*/ 3378798 h 6858000"/>
              <a:gd name="connsiteX674" fmla="*/ 115099 w 7472601"/>
              <a:gd name="connsiteY674" fmla="*/ 3607650 h 6858000"/>
              <a:gd name="connsiteX675" fmla="*/ 97284 w 7472601"/>
              <a:gd name="connsiteY675" fmla="*/ 3520393 h 6858000"/>
              <a:gd name="connsiteX676" fmla="*/ 922050 w 7472601"/>
              <a:gd name="connsiteY676" fmla="*/ 3074867 h 6858000"/>
              <a:gd name="connsiteX677" fmla="*/ 1405265 w 7472601"/>
              <a:gd name="connsiteY677" fmla="*/ 3016319 h 6858000"/>
              <a:gd name="connsiteX678" fmla="*/ 1407512 w 7472601"/>
              <a:gd name="connsiteY678" fmla="*/ 3018001 h 6858000"/>
              <a:gd name="connsiteX679" fmla="*/ 1726266 w 7472601"/>
              <a:gd name="connsiteY679" fmla="*/ 2777274 h 6858000"/>
              <a:gd name="connsiteX680" fmla="*/ 625390 w 7472601"/>
              <a:gd name="connsiteY680" fmla="*/ 2514541 h 6858000"/>
              <a:gd name="connsiteX681" fmla="*/ 619799 w 7472601"/>
              <a:gd name="connsiteY681" fmla="*/ 2527180 h 6858000"/>
              <a:gd name="connsiteX682" fmla="*/ 310030 w 7472601"/>
              <a:gd name="connsiteY682" fmla="*/ 2771818 h 6858000"/>
              <a:gd name="connsiteX683" fmla="*/ 173877 w 7472601"/>
              <a:gd name="connsiteY683" fmla="*/ 2937056 h 6858000"/>
              <a:gd name="connsiteX684" fmla="*/ 77889 w 7472601"/>
              <a:gd name="connsiteY684" fmla="*/ 3138440 h 6858000"/>
              <a:gd name="connsiteX685" fmla="*/ 0 w 7472601"/>
              <a:gd name="connsiteY685" fmla="*/ 3271395 h 6858000"/>
              <a:gd name="connsiteX686" fmla="*/ 0 w 7472601"/>
              <a:gd name="connsiteY686" fmla="*/ 3153002 h 6858000"/>
              <a:gd name="connsiteX687" fmla="*/ 2386 w 7472601"/>
              <a:gd name="connsiteY687" fmla="*/ 3149203 h 6858000"/>
              <a:gd name="connsiteX688" fmla="*/ 89753 w 7472601"/>
              <a:gd name="connsiteY688" fmla="*/ 2987702 h 6858000"/>
              <a:gd name="connsiteX689" fmla="*/ 76869 w 7472601"/>
              <a:gd name="connsiteY689" fmla="*/ 3005404 h 6858000"/>
              <a:gd name="connsiteX690" fmla="*/ 32049 w 7472601"/>
              <a:gd name="connsiteY690" fmla="*/ 3065814 h 6858000"/>
              <a:gd name="connsiteX691" fmla="*/ 0 w 7472601"/>
              <a:gd name="connsiteY691" fmla="*/ 3108744 h 6858000"/>
              <a:gd name="connsiteX692" fmla="*/ 0 w 7472601"/>
              <a:gd name="connsiteY692" fmla="*/ 3058059 h 6858000"/>
              <a:gd name="connsiteX693" fmla="*/ 7610 w 7472601"/>
              <a:gd name="connsiteY693" fmla="*/ 3047889 h 6858000"/>
              <a:gd name="connsiteX694" fmla="*/ 52419 w 7472601"/>
              <a:gd name="connsiteY694" fmla="*/ 2987479 h 6858000"/>
              <a:gd name="connsiteX695" fmla="*/ 59142 w 7472601"/>
              <a:gd name="connsiteY695" fmla="*/ 2978488 h 6858000"/>
              <a:gd name="connsiteX696" fmla="*/ 0 w 7472601"/>
              <a:gd name="connsiteY696" fmla="*/ 3015334 h 6858000"/>
              <a:gd name="connsiteX697" fmla="*/ 0 w 7472601"/>
              <a:gd name="connsiteY697" fmla="*/ 2914286 h 6858000"/>
              <a:gd name="connsiteX698" fmla="*/ 36383 w 7472601"/>
              <a:gd name="connsiteY698" fmla="*/ 2901128 h 6858000"/>
              <a:gd name="connsiteX699" fmla="*/ 156329 w 7472601"/>
              <a:gd name="connsiteY699" fmla="*/ 2840533 h 6858000"/>
              <a:gd name="connsiteX700" fmla="*/ 358355 w 7472601"/>
              <a:gd name="connsiteY700" fmla="*/ 2620471 h 6858000"/>
              <a:gd name="connsiteX701" fmla="*/ 510577 w 7472601"/>
              <a:gd name="connsiteY701" fmla="*/ 2501244 h 6858000"/>
              <a:gd name="connsiteX702" fmla="*/ 211967 w 7472601"/>
              <a:gd name="connsiteY702" fmla="*/ 2479171 h 6858000"/>
              <a:gd name="connsiteX703" fmla="*/ 0 w 7472601"/>
              <a:gd name="connsiteY703" fmla="*/ 2476398 h 6858000"/>
              <a:gd name="connsiteX704" fmla="*/ 0 w 7472601"/>
              <a:gd name="connsiteY704" fmla="*/ 2389189 h 6858000"/>
              <a:gd name="connsiteX705" fmla="*/ 103062 w 7472601"/>
              <a:gd name="connsiteY705" fmla="*/ 2389518 h 6858000"/>
              <a:gd name="connsiteX706" fmla="*/ 510734 w 7472601"/>
              <a:gd name="connsiteY706" fmla="*/ 2416201 h 6858000"/>
              <a:gd name="connsiteX707" fmla="*/ 279257 w 7472601"/>
              <a:gd name="connsiteY707" fmla="*/ 2092102 h 6858000"/>
              <a:gd name="connsiteX708" fmla="*/ 65265 w 7472601"/>
              <a:gd name="connsiteY708" fmla="*/ 2006049 h 6858000"/>
              <a:gd name="connsiteX709" fmla="*/ 0 w 7472601"/>
              <a:gd name="connsiteY709" fmla="*/ 1982532 h 6858000"/>
              <a:gd name="connsiteX710" fmla="*/ 0 w 7472601"/>
              <a:gd name="connsiteY710" fmla="*/ 1912789 h 6858000"/>
              <a:gd name="connsiteX711" fmla="*/ 97460 w 7472601"/>
              <a:gd name="connsiteY711" fmla="*/ 1953725 h 6858000"/>
              <a:gd name="connsiteX712" fmla="*/ 221272 w 7472601"/>
              <a:gd name="connsiteY712" fmla="*/ 1980766 h 6858000"/>
              <a:gd name="connsiteX713" fmla="*/ 116765 w 7472601"/>
              <a:gd name="connsiteY713" fmla="*/ 1911033 h 6858000"/>
              <a:gd name="connsiteX714" fmla="*/ 16405 w 7472601"/>
              <a:gd name="connsiteY714" fmla="*/ 1803412 h 6858000"/>
              <a:gd name="connsiteX715" fmla="*/ 0 w 7472601"/>
              <a:gd name="connsiteY715" fmla="*/ 1784777 h 6858000"/>
              <a:gd name="connsiteX716" fmla="*/ 0 w 7472601"/>
              <a:gd name="connsiteY716" fmla="*/ 1740082 h 6858000"/>
              <a:gd name="connsiteX717" fmla="*/ 39394 w 7472601"/>
              <a:gd name="connsiteY717" fmla="*/ 1784856 h 6858000"/>
              <a:gd name="connsiteX718" fmla="*/ 135813 w 7472601"/>
              <a:gd name="connsiteY718" fmla="*/ 1888838 h 6858000"/>
              <a:gd name="connsiteX719" fmla="*/ 242575 w 7472601"/>
              <a:gd name="connsiteY719" fmla="*/ 1958841 h 6858000"/>
              <a:gd name="connsiteX720" fmla="*/ 82197 w 7472601"/>
              <a:gd name="connsiteY720" fmla="*/ 1754826 h 6858000"/>
              <a:gd name="connsiteX721" fmla="*/ 0 w 7472601"/>
              <a:gd name="connsiteY721" fmla="*/ 1679650 h 6858000"/>
              <a:gd name="connsiteX722" fmla="*/ 0 w 7472601"/>
              <a:gd name="connsiteY722" fmla="*/ 1602463 h 6858000"/>
              <a:gd name="connsiteX723" fmla="*/ 84689 w 7472601"/>
              <a:gd name="connsiteY723" fmla="*/ 1677442 h 6858000"/>
              <a:gd name="connsiteX724" fmla="*/ 298437 w 7472601"/>
              <a:gd name="connsiteY724" fmla="*/ 1968019 h 6858000"/>
              <a:gd name="connsiteX725" fmla="*/ 227269 w 7472601"/>
              <a:gd name="connsiteY725" fmla="*/ 1114064 h 6858000"/>
              <a:gd name="connsiteX726" fmla="*/ 248003 w 7472601"/>
              <a:gd name="connsiteY726" fmla="*/ 1089613 h 6858000"/>
              <a:gd name="connsiteX727" fmla="*/ 427020 w 7472601"/>
              <a:gd name="connsiteY727" fmla="*/ 1619803 h 6858000"/>
              <a:gd name="connsiteX728" fmla="*/ 340345 w 7472601"/>
              <a:gd name="connsiteY728" fmla="*/ 2027739 h 6858000"/>
              <a:gd name="connsiteX729" fmla="*/ 360865 w 7472601"/>
              <a:gd name="connsiteY729" fmla="*/ 2044827 h 6858000"/>
              <a:gd name="connsiteX730" fmla="*/ 560414 w 7472601"/>
              <a:gd name="connsiteY730" fmla="*/ 2421457 h 6858000"/>
              <a:gd name="connsiteX731" fmla="*/ 1359703 w 7472601"/>
              <a:gd name="connsiteY731" fmla="*/ 2578554 h 6858000"/>
              <a:gd name="connsiteX732" fmla="*/ 1359422 w 7472601"/>
              <a:gd name="connsiteY732" fmla="*/ 2577994 h 6858000"/>
              <a:gd name="connsiteX733" fmla="*/ 828701 w 7472601"/>
              <a:gd name="connsiteY733" fmla="*/ 1839520 h 6858000"/>
              <a:gd name="connsiteX734" fmla="*/ 494427 w 7472601"/>
              <a:gd name="connsiteY734" fmla="*/ 1092333 h 6858000"/>
              <a:gd name="connsiteX735" fmla="*/ 506322 w 7472601"/>
              <a:gd name="connsiteY735" fmla="*/ 1020997 h 6858000"/>
              <a:gd name="connsiteX736" fmla="*/ 4570198 w 7472601"/>
              <a:gd name="connsiteY736" fmla="*/ 978081 h 6858000"/>
              <a:gd name="connsiteX737" fmla="*/ 4523691 w 7472601"/>
              <a:gd name="connsiteY737" fmla="*/ 1127776 h 6858000"/>
              <a:gd name="connsiteX738" fmla="*/ 4509875 w 7472601"/>
              <a:gd name="connsiteY738" fmla="*/ 1167552 h 6858000"/>
              <a:gd name="connsiteX739" fmla="*/ 4478168 w 7472601"/>
              <a:gd name="connsiteY739" fmla="*/ 1260735 h 6858000"/>
              <a:gd name="connsiteX740" fmla="*/ 4409309 w 7472601"/>
              <a:gd name="connsiteY740" fmla="*/ 1666996 h 6858000"/>
              <a:gd name="connsiteX741" fmla="*/ 4370031 w 7472601"/>
              <a:gd name="connsiteY741" fmla="*/ 1955666 h 6858000"/>
              <a:gd name="connsiteX742" fmla="*/ 4570198 w 7472601"/>
              <a:gd name="connsiteY742" fmla="*/ 978081 h 6858000"/>
              <a:gd name="connsiteX743" fmla="*/ 4557898 w 7472601"/>
              <a:gd name="connsiteY743" fmla="*/ 900011 h 6858000"/>
              <a:gd name="connsiteX744" fmla="*/ 4344840 w 7472601"/>
              <a:gd name="connsiteY744" fmla="*/ 1922038 h 6858000"/>
              <a:gd name="connsiteX745" fmla="*/ 4378710 w 7472601"/>
              <a:gd name="connsiteY745" fmla="*/ 1665516 h 6858000"/>
              <a:gd name="connsiteX746" fmla="*/ 4448798 w 7472601"/>
              <a:gd name="connsiteY746" fmla="*/ 1253024 h 6858000"/>
              <a:gd name="connsiteX747" fmla="*/ 4480315 w 7472601"/>
              <a:gd name="connsiteY747" fmla="*/ 1158454 h 6858000"/>
              <a:gd name="connsiteX748" fmla="*/ 4494133 w 7472601"/>
              <a:gd name="connsiteY748" fmla="*/ 1118676 h 6858000"/>
              <a:gd name="connsiteX749" fmla="*/ 4557898 w 7472601"/>
              <a:gd name="connsiteY749" fmla="*/ 900011 h 6858000"/>
              <a:gd name="connsiteX750" fmla="*/ 5870151 w 7472601"/>
              <a:gd name="connsiteY750" fmla="*/ 898890 h 6858000"/>
              <a:gd name="connsiteX751" fmla="*/ 5861335 w 7472601"/>
              <a:gd name="connsiteY751" fmla="*/ 899177 h 6858000"/>
              <a:gd name="connsiteX752" fmla="*/ 5843702 w 7472601"/>
              <a:gd name="connsiteY752" fmla="*/ 899748 h 6858000"/>
              <a:gd name="connsiteX753" fmla="*/ 5651107 w 7472601"/>
              <a:gd name="connsiteY753" fmla="*/ 920306 h 6858000"/>
              <a:gd name="connsiteX754" fmla="*/ 5459407 w 7472601"/>
              <a:gd name="connsiteY754" fmla="*/ 940975 h 6858000"/>
              <a:gd name="connsiteX755" fmla="*/ 5374846 w 7472601"/>
              <a:gd name="connsiteY755" fmla="*/ 941988 h 6858000"/>
              <a:gd name="connsiteX756" fmla="*/ 5256105 w 7472601"/>
              <a:gd name="connsiteY756" fmla="*/ 945632 h 6858000"/>
              <a:gd name="connsiteX757" fmla="*/ 5107071 w 7472601"/>
              <a:gd name="connsiteY757" fmla="*/ 969720 h 6858000"/>
              <a:gd name="connsiteX758" fmla="*/ 4998681 w 7472601"/>
              <a:gd name="connsiteY758" fmla="*/ 988771 h 6858000"/>
              <a:gd name="connsiteX759" fmla="*/ 5870151 w 7472601"/>
              <a:gd name="connsiteY759" fmla="*/ 898890 h 6858000"/>
              <a:gd name="connsiteX760" fmla="*/ 5504425 w 7472601"/>
              <a:gd name="connsiteY760" fmla="*/ 848067 h 6858000"/>
              <a:gd name="connsiteX761" fmla="*/ 4968849 w 7472601"/>
              <a:gd name="connsiteY761" fmla="*/ 962318 h 6858000"/>
              <a:gd name="connsiteX762" fmla="*/ 5104039 w 7472601"/>
              <a:gd name="connsiteY762" fmla="*/ 940634 h 6858000"/>
              <a:gd name="connsiteX763" fmla="*/ 5256311 w 7472601"/>
              <a:gd name="connsiteY763" fmla="*/ 916490 h 6858000"/>
              <a:gd name="connsiteX764" fmla="*/ 5377381 w 7472601"/>
              <a:gd name="connsiteY764" fmla="*/ 912671 h 6858000"/>
              <a:gd name="connsiteX765" fmla="*/ 5460148 w 7472601"/>
              <a:gd name="connsiteY765" fmla="*/ 911442 h 6858000"/>
              <a:gd name="connsiteX766" fmla="*/ 5648971 w 7472601"/>
              <a:gd name="connsiteY766" fmla="*/ 891331 h 6858000"/>
              <a:gd name="connsiteX767" fmla="*/ 5844807 w 7472601"/>
              <a:gd name="connsiteY767" fmla="*/ 870718 h 6858000"/>
              <a:gd name="connsiteX768" fmla="*/ 5862975 w 7472601"/>
              <a:gd name="connsiteY768" fmla="*/ 869756 h 6858000"/>
              <a:gd name="connsiteX769" fmla="*/ 5920887 w 7472601"/>
              <a:gd name="connsiteY769" fmla="*/ 865929 h 6858000"/>
              <a:gd name="connsiteX770" fmla="*/ 5504425 w 7472601"/>
              <a:gd name="connsiteY770" fmla="*/ 848067 h 6858000"/>
              <a:gd name="connsiteX771" fmla="*/ 3607114 w 7472601"/>
              <a:gd name="connsiteY771" fmla="*/ 467441 h 6858000"/>
              <a:gd name="connsiteX772" fmla="*/ 3296242 w 7472601"/>
              <a:gd name="connsiteY772" fmla="*/ 807991 h 6858000"/>
              <a:gd name="connsiteX773" fmla="*/ 3174674 w 7472601"/>
              <a:gd name="connsiteY773" fmla="*/ 919759 h 6858000"/>
              <a:gd name="connsiteX774" fmla="*/ 3042978 w 7472601"/>
              <a:gd name="connsiteY774" fmla="*/ 1054894 h 6858000"/>
              <a:gd name="connsiteX775" fmla="*/ 2968914 w 7472601"/>
              <a:gd name="connsiteY775" fmla="*/ 1133756 h 6858000"/>
              <a:gd name="connsiteX776" fmla="*/ 3103823 w 7472601"/>
              <a:gd name="connsiteY776" fmla="*/ 1026814 h 6858000"/>
              <a:gd name="connsiteX777" fmla="*/ 3607114 w 7472601"/>
              <a:gd name="connsiteY777" fmla="*/ 467441 h 6858000"/>
              <a:gd name="connsiteX778" fmla="*/ 3744487 w 7472601"/>
              <a:gd name="connsiteY778" fmla="*/ 383136 h 6858000"/>
              <a:gd name="connsiteX779" fmla="*/ 3970213 w 7472601"/>
              <a:gd name="connsiteY779" fmla="*/ 995559 h 6858000"/>
              <a:gd name="connsiteX780" fmla="*/ 3744487 w 7472601"/>
              <a:gd name="connsiteY780" fmla="*/ 383136 h 6858000"/>
              <a:gd name="connsiteX781" fmla="*/ 3624562 w 7472601"/>
              <a:gd name="connsiteY781" fmla="*/ 367041 h 6858000"/>
              <a:gd name="connsiteX782" fmla="*/ 3489712 w 7472601"/>
              <a:gd name="connsiteY782" fmla="*/ 485386 h 6858000"/>
              <a:gd name="connsiteX783" fmla="*/ 3182994 w 7472601"/>
              <a:gd name="connsiteY783" fmla="*/ 828265 h 6858000"/>
              <a:gd name="connsiteX784" fmla="*/ 2892114 w 7472601"/>
              <a:gd name="connsiteY784" fmla="*/ 1172635 h 6858000"/>
              <a:gd name="connsiteX785" fmla="*/ 3021459 w 7472601"/>
              <a:gd name="connsiteY785" fmla="*/ 1035385 h 6858000"/>
              <a:gd name="connsiteX786" fmla="*/ 3153873 w 7472601"/>
              <a:gd name="connsiteY786" fmla="*/ 898971 h 6858000"/>
              <a:gd name="connsiteX787" fmla="*/ 3276511 w 7472601"/>
              <a:gd name="connsiteY787" fmla="*/ 786423 h 6858000"/>
              <a:gd name="connsiteX788" fmla="*/ 3584154 w 7472601"/>
              <a:gd name="connsiteY788" fmla="*/ 448218 h 6858000"/>
              <a:gd name="connsiteX789" fmla="*/ 3624562 w 7472601"/>
              <a:gd name="connsiteY789" fmla="*/ 367041 h 6858000"/>
              <a:gd name="connsiteX790" fmla="*/ 3766672 w 7472601"/>
              <a:gd name="connsiteY790" fmla="*/ 359429 h 6858000"/>
              <a:gd name="connsiteX791" fmla="*/ 3996338 w 7472601"/>
              <a:gd name="connsiteY791" fmla="*/ 968237 h 6858000"/>
              <a:gd name="connsiteX792" fmla="*/ 3766672 w 7472601"/>
              <a:gd name="connsiteY792" fmla="*/ 359429 h 6858000"/>
              <a:gd name="connsiteX793" fmla="*/ 5805386 w 7472601"/>
              <a:gd name="connsiteY793" fmla="*/ 239240 h 6858000"/>
              <a:gd name="connsiteX794" fmla="*/ 5736947 w 7472601"/>
              <a:gd name="connsiteY794" fmla="*/ 261367 h 6858000"/>
              <a:gd name="connsiteX795" fmla="*/ 5427012 w 7472601"/>
              <a:gd name="connsiteY795" fmla="*/ 311272 h 6858000"/>
              <a:gd name="connsiteX796" fmla="*/ 5147818 w 7472601"/>
              <a:gd name="connsiteY796" fmla="*/ 322112 h 6858000"/>
              <a:gd name="connsiteX797" fmla="*/ 5060854 w 7472601"/>
              <a:gd name="connsiteY797" fmla="*/ 311882 h 6858000"/>
              <a:gd name="connsiteX798" fmla="*/ 4945989 w 7472601"/>
              <a:gd name="connsiteY798" fmla="*/ 300516 h 6858000"/>
              <a:gd name="connsiteX799" fmla="*/ 5410479 w 7472601"/>
              <a:gd name="connsiteY799" fmla="*/ 348434 h 6858000"/>
              <a:gd name="connsiteX800" fmla="*/ 5805386 w 7472601"/>
              <a:gd name="connsiteY800" fmla="*/ 239240 h 6858000"/>
              <a:gd name="connsiteX801" fmla="*/ 5905192 w 7472601"/>
              <a:gd name="connsiteY801" fmla="*/ 163079 h 6858000"/>
              <a:gd name="connsiteX802" fmla="*/ 5865655 w 7472601"/>
              <a:gd name="connsiteY802" fmla="*/ 171901 h 6858000"/>
              <a:gd name="connsiteX803" fmla="*/ 5259740 w 7472601"/>
              <a:gd name="connsiteY803" fmla="*/ 257013 h 6858000"/>
              <a:gd name="connsiteX804" fmla="*/ 5208466 w 7472601"/>
              <a:gd name="connsiteY804" fmla="*/ 257550 h 6858000"/>
              <a:gd name="connsiteX805" fmla="*/ 4980204 w 7472601"/>
              <a:gd name="connsiteY805" fmla="*/ 271903 h 6858000"/>
              <a:gd name="connsiteX806" fmla="*/ 5068068 w 7472601"/>
              <a:gd name="connsiteY806" fmla="*/ 282244 h 6858000"/>
              <a:gd name="connsiteX807" fmla="*/ 5153231 w 7472601"/>
              <a:gd name="connsiteY807" fmla="*/ 292240 h 6858000"/>
              <a:gd name="connsiteX808" fmla="*/ 5426491 w 7472601"/>
              <a:gd name="connsiteY808" fmla="*/ 281128 h 6858000"/>
              <a:gd name="connsiteX809" fmla="*/ 5731212 w 7472601"/>
              <a:gd name="connsiteY809" fmla="*/ 231951 h 6858000"/>
              <a:gd name="connsiteX810" fmla="*/ 5905192 w 7472601"/>
              <a:gd name="connsiteY810" fmla="*/ 163079 h 6858000"/>
              <a:gd name="connsiteX811" fmla="*/ 5944437 w 7472601"/>
              <a:gd name="connsiteY811" fmla="*/ 113829 h 6858000"/>
              <a:gd name="connsiteX812" fmla="*/ 5825032 w 7472601"/>
              <a:gd name="connsiteY812" fmla="*/ 146405 h 6858000"/>
              <a:gd name="connsiteX813" fmla="*/ 4955599 w 7472601"/>
              <a:gd name="connsiteY813" fmla="*/ 247008 h 6858000"/>
              <a:gd name="connsiteX814" fmla="*/ 5210104 w 7472601"/>
              <a:gd name="connsiteY814" fmla="*/ 228123 h 6858000"/>
              <a:gd name="connsiteX815" fmla="*/ 5261015 w 7472601"/>
              <a:gd name="connsiteY815" fmla="*/ 227087 h 6858000"/>
              <a:gd name="connsiteX816" fmla="*/ 5861181 w 7472601"/>
              <a:gd name="connsiteY816" fmla="*/ 143093 h 6858000"/>
              <a:gd name="connsiteX817" fmla="*/ 5961252 w 7472601"/>
              <a:gd name="connsiteY817" fmla="*/ 114820 h 6858000"/>
              <a:gd name="connsiteX818" fmla="*/ 5944437 w 7472601"/>
              <a:gd name="connsiteY818" fmla="*/ 113829 h 6858000"/>
              <a:gd name="connsiteX819" fmla="*/ 3882765 w 7472601"/>
              <a:gd name="connsiteY819" fmla="*/ 0 h 6858000"/>
              <a:gd name="connsiteX820" fmla="*/ 3995099 w 7472601"/>
              <a:gd name="connsiteY820" fmla="*/ 0 h 6858000"/>
              <a:gd name="connsiteX821" fmla="*/ 4163818 w 7472601"/>
              <a:gd name="connsiteY821" fmla="*/ 234104 h 6858000"/>
              <a:gd name="connsiteX822" fmla="*/ 4172099 w 7472601"/>
              <a:gd name="connsiteY822" fmla="*/ 234207 h 6858000"/>
              <a:gd name="connsiteX823" fmla="*/ 4784282 w 7472601"/>
              <a:gd name="connsiteY823" fmla="*/ 276561 h 6858000"/>
              <a:gd name="connsiteX824" fmla="*/ 4801687 w 7472601"/>
              <a:gd name="connsiteY824" fmla="*/ 267764 h 6858000"/>
              <a:gd name="connsiteX825" fmla="*/ 6082788 w 7472601"/>
              <a:gd name="connsiteY825" fmla="*/ 64119 h 6858000"/>
              <a:gd name="connsiteX826" fmla="*/ 6099442 w 7472601"/>
              <a:gd name="connsiteY826" fmla="*/ 82568 h 6858000"/>
              <a:gd name="connsiteX827" fmla="*/ 4804137 w 7472601"/>
              <a:gd name="connsiteY827" fmla="*/ 320931 h 6858000"/>
              <a:gd name="connsiteX828" fmla="*/ 4227047 w 7472601"/>
              <a:gd name="connsiteY828" fmla="*/ 313415 h 6858000"/>
              <a:gd name="connsiteX829" fmla="*/ 4346041 w 7472601"/>
              <a:gd name="connsiteY829" fmla="*/ 456086 h 6858000"/>
              <a:gd name="connsiteX830" fmla="*/ 4870967 w 7472601"/>
              <a:gd name="connsiteY830" fmla="*/ 963061 h 6858000"/>
              <a:gd name="connsiteX831" fmla="*/ 4889647 w 7472601"/>
              <a:gd name="connsiteY831" fmla="*/ 957147 h 6858000"/>
              <a:gd name="connsiteX832" fmla="*/ 5422504 w 7472601"/>
              <a:gd name="connsiteY832" fmla="*/ 805191 h 6858000"/>
              <a:gd name="connsiteX833" fmla="*/ 6087656 w 7472601"/>
              <a:gd name="connsiteY833" fmla="*/ 826703 h 6858000"/>
              <a:gd name="connsiteX834" fmla="*/ 6058717 w 7472601"/>
              <a:gd name="connsiteY834" fmla="*/ 865992 h 6858000"/>
              <a:gd name="connsiteX835" fmla="*/ 4974153 w 7472601"/>
              <a:gd name="connsiteY835" fmla="*/ 1045456 h 6858000"/>
              <a:gd name="connsiteX836" fmla="*/ 5627835 w 7472601"/>
              <a:gd name="connsiteY836" fmla="*/ 1472077 h 6858000"/>
              <a:gd name="connsiteX837" fmla="*/ 5629817 w 7472601"/>
              <a:gd name="connsiteY837" fmla="*/ 1471412 h 6858000"/>
              <a:gd name="connsiteX838" fmla="*/ 5634124 w 7472601"/>
              <a:gd name="connsiteY838" fmla="*/ 1470572 h 6858000"/>
              <a:gd name="connsiteX839" fmla="*/ 5755832 w 7472601"/>
              <a:gd name="connsiteY839" fmla="*/ 1383886 h 6858000"/>
              <a:gd name="connsiteX840" fmla="*/ 6014186 w 7472601"/>
              <a:gd name="connsiteY840" fmla="*/ 1279799 h 6858000"/>
              <a:gd name="connsiteX841" fmla="*/ 6901619 w 7472601"/>
              <a:gd name="connsiteY841" fmla="*/ 1047874 h 6858000"/>
              <a:gd name="connsiteX842" fmla="*/ 6931566 w 7472601"/>
              <a:gd name="connsiteY842" fmla="*/ 1062034 h 6858000"/>
              <a:gd name="connsiteX843" fmla="*/ 5790982 w 7472601"/>
              <a:gd name="connsiteY843" fmla="*/ 1561380 h 6858000"/>
              <a:gd name="connsiteX844" fmla="*/ 6188971 w 7472601"/>
              <a:gd name="connsiteY844" fmla="*/ 1755168 h 6858000"/>
              <a:gd name="connsiteX845" fmla="*/ 6202446 w 7472601"/>
              <a:gd name="connsiteY845" fmla="*/ 1752268 h 6858000"/>
              <a:gd name="connsiteX846" fmla="*/ 7179560 w 7472601"/>
              <a:gd name="connsiteY846" fmla="*/ 1467551 h 6858000"/>
              <a:gd name="connsiteX847" fmla="*/ 7158730 w 7472601"/>
              <a:gd name="connsiteY847" fmla="*/ 1507835 h 6858000"/>
              <a:gd name="connsiteX848" fmla="*/ 6326959 w 7472601"/>
              <a:gd name="connsiteY848" fmla="*/ 1817686 h 6858000"/>
              <a:gd name="connsiteX849" fmla="*/ 6537433 w 7472601"/>
              <a:gd name="connsiteY849" fmla="*/ 1907790 h 6858000"/>
              <a:gd name="connsiteX850" fmla="*/ 6550221 w 7472601"/>
              <a:gd name="connsiteY850" fmla="*/ 1910729 h 6858000"/>
              <a:gd name="connsiteX851" fmla="*/ 6964438 w 7472601"/>
              <a:gd name="connsiteY851" fmla="*/ 2209505 h 6858000"/>
              <a:gd name="connsiteX852" fmla="*/ 7367862 w 7472601"/>
              <a:gd name="connsiteY852" fmla="*/ 2806833 h 6858000"/>
              <a:gd name="connsiteX853" fmla="*/ 7364329 w 7472601"/>
              <a:gd name="connsiteY853" fmla="*/ 2826907 h 6858000"/>
              <a:gd name="connsiteX854" fmla="*/ 7290545 w 7472601"/>
              <a:gd name="connsiteY854" fmla="*/ 2850663 h 6858000"/>
              <a:gd name="connsiteX855" fmla="*/ 6472036 w 7472601"/>
              <a:gd name="connsiteY855" fmla="*/ 1959003 h 6858000"/>
              <a:gd name="connsiteX856" fmla="*/ 5792897 w 7472601"/>
              <a:gd name="connsiteY856" fmla="*/ 1647747 h 6858000"/>
              <a:gd name="connsiteX857" fmla="*/ 5842751 w 7472601"/>
              <a:gd name="connsiteY857" fmla="*/ 1816112 h 6858000"/>
              <a:gd name="connsiteX858" fmla="*/ 5847424 w 7472601"/>
              <a:gd name="connsiteY858" fmla="*/ 1815776 h 6858000"/>
              <a:gd name="connsiteX859" fmla="*/ 6399821 w 7472601"/>
              <a:gd name="connsiteY859" fmla="*/ 2344799 h 6858000"/>
              <a:gd name="connsiteX860" fmla="*/ 6323232 w 7472601"/>
              <a:gd name="connsiteY860" fmla="*/ 2389634 h 6858000"/>
              <a:gd name="connsiteX861" fmla="*/ 5942958 w 7472601"/>
              <a:gd name="connsiteY861" fmla="*/ 2077708 h 6858000"/>
              <a:gd name="connsiteX862" fmla="*/ 5921559 w 7472601"/>
              <a:gd name="connsiteY862" fmla="*/ 2378596 h 6858000"/>
              <a:gd name="connsiteX863" fmla="*/ 5817651 w 7472601"/>
              <a:gd name="connsiteY863" fmla="*/ 3023919 h 6858000"/>
              <a:gd name="connsiteX864" fmla="*/ 5729634 w 7472601"/>
              <a:gd name="connsiteY864" fmla="*/ 3051849 h 6858000"/>
              <a:gd name="connsiteX865" fmla="*/ 5611018 w 7472601"/>
              <a:gd name="connsiteY865" fmla="*/ 2316769 h 6858000"/>
              <a:gd name="connsiteX866" fmla="*/ 5687608 w 7472601"/>
              <a:gd name="connsiteY866" fmla="*/ 2039972 h 6858000"/>
              <a:gd name="connsiteX867" fmla="*/ 5657554 w 7472601"/>
              <a:gd name="connsiteY867" fmla="*/ 1576445 h 6858000"/>
              <a:gd name="connsiteX868" fmla="*/ 5150475 w 7472601"/>
              <a:gd name="connsiteY868" fmla="*/ 1274012 h 6858000"/>
              <a:gd name="connsiteX869" fmla="*/ 5349142 w 7472601"/>
              <a:gd name="connsiteY869" fmla="*/ 2204405 h 6858000"/>
              <a:gd name="connsiteX870" fmla="*/ 5262214 w 7472601"/>
              <a:gd name="connsiteY870" fmla="*/ 2233836 h 6858000"/>
              <a:gd name="connsiteX871" fmla="*/ 4981539 w 7472601"/>
              <a:gd name="connsiteY871" fmla="*/ 1542201 h 6858000"/>
              <a:gd name="connsiteX872" fmla="*/ 4958461 w 7472601"/>
              <a:gd name="connsiteY872" fmla="*/ 1136957 h 6858000"/>
              <a:gd name="connsiteX873" fmla="*/ 4655015 w 7472601"/>
              <a:gd name="connsiteY873" fmla="*/ 891426 h 6858000"/>
              <a:gd name="connsiteX874" fmla="*/ 4348002 w 7472601"/>
              <a:gd name="connsiteY874" fmla="*/ 2205895 h 6858000"/>
              <a:gd name="connsiteX875" fmla="*/ 4262250 w 7472601"/>
              <a:gd name="connsiteY875" fmla="*/ 2219972 h 6858000"/>
              <a:gd name="connsiteX876" fmla="*/ 4550611 w 7472601"/>
              <a:gd name="connsiteY876" fmla="*/ 817540 h 6858000"/>
              <a:gd name="connsiteX877" fmla="*/ 4564418 w 7472601"/>
              <a:gd name="connsiteY877" fmla="*/ 808293 h 6858000"/>
              <a:gd name="connsiteX878" fmla="*/ 4266388 w 7472601"/>
              <a:gd name="connsiteY878" fmla="*/ 500083 h 6858000"/>
              <a:gd name="connsiteX879" fmla="*/ 4032842 w 7472601"/>
              <a:gd name="connsiteY879" fmla="*/ 211809 h 6858000"/>
              <a:gd name="connsiteX880" fmla="*/ 3882765 w 7472601"/>
              <a:gd name="connsiteY880" fmla="*/ 0 h 6858000"/>
              <a:gd name="connsiteX881" fmla="*/ 3721337 w 7472601"/>
              <a:gd name="connsiteY881" fmla="*/ 0 h 6858000"/>
              <a:gd name="connsiteX882" fmla="*/ 3797544 w 7472601"/>
              <a:gd name="connsiteY882" fmla="*/ 0 h 6858000"/>
              <a:gd name="connsiteX883" fmla="*/ 3775734 w 7472601"/>
              <a:gd name="connsiteY883" fmla="*/ 95131 h 6858000"/>
              <a:gd name="connsiteX884" fmla="*/ 3724807 w 7472601"/>
              <a:gd name="connsiteY884" fmla="*/ 272257 h 6858000"/>
              <a:gd name="connsiteX885" fmla="*/ 3726844 w 7472601"/>
              <a:gd name="connsiteY885" fmla="*/ 282988 h 6858000"/>
              <a:gd name="connsiteX886" fmla="*/ 3742664 w 7472601"/>
              <a:gd name="connsiteY886" fmla="*/ 279918 h 6858000"/>
              <a:gd name="connsiteX887" fmla="*/ 4103910 w 7472601"/>
              <a:gd name="connsiteY887" fmla="*/ 1161917 h 6858000"/>
              <a:gd name="connsiteX888" fmla="*/ 4020269 w 7472601"/>
              <a:gd name="connsiteY888" fmla="*/ 1200406 h 6858000"/>
              <a:gd name="connsiteX889" fmla="*/ 3674882 w 7472601"/>
              <a:gd name="connsiteY889" fmla="*/ 488524 h 6858000"/>
              <a:gd name="connsiteX890" fmla="*/ 3132682 w 7472601"/>
              <a:gd name="connsiteY890" fmla="*/ 1072284 h 6858000"/>
              <a:gd name="connsiteX891" fmla="*/ 2716346 w 7472601"/>
              <a:gd name="connsiteY891" fmla="*/ 1276376 h 6858000"/>
              <a:gd name="connsiteX892" fmla="*/ 2716772 w 7472601"/>
              <a:gd name="connsiteY892" fmla="*/ 1255462 h 6858000"/>
              <a:gd name="connsiteX893" fmla="*/ 3471096 w 7472601"/>
              <a:gd name="connsiteY893" fmla="*/ 437072 h 6858000"/>
              <a:gd name="connsiteX894" fmla="*/ 3639057 w 7472601"/>
              <a:gd name="connsiteY894" fmla="*/ 286334 h 6858000"/>
              <a:gd name="connsiteX895" fmla="*/ 3640309 w 7472601"/>
              <a:gd name="connsiteY895" fmla="*/ 284664 h 6858000"/>
              <a:gd name="connsiteX896" fmla="*/ 3646022 w 7472601"/>
              <a:gd name="connsiteY896" fmla="*/ 276711 h 6858000"/>
              <a:gd name="connsiteX897" fmla="*/ 3707943 w 7472601"/>
              <a:gd name="connsiteY897" fmla="*/ 65958 h 6858000"/>
              <a:gd name="connsiteX898" fmla="*/ 3721337 w 7472601"/>
              <a:gd name="connsiteY898" fmla="*/ 0 h 6858000"/>
              <a:gd name="connsiteX899" fmla="*/ 2867960 w 7472601"/>
              <a:gd name="connsiteY899" fmla="*/ 0 h 6858000"/>
              <a:gd name="connsiteX900" fmla="*/ 2926351 w 7472601"/>
              <a:gd name="connsiteY900" fmla="*/ 0 h 6858000"/>
              <a:gd name="connsiteX901" fmla="*/ 2902823 w 7472601"/>
              <a:gd name="connsiteY901" fmla="*/ 262929 h 6858000"/>
              <a:gd name="connsiteX902" fmla="*/ 2940663 w 7472601"/>
              <a:gd name="connsiteY902" fmla="*/ 140884 h 6858000"/>
              <a:gd name="connsiteX903" fmla="*/ 2947039 w 7472601"/>
              <a:gd name="connsiteY903" fmla="*/ 122524 h 6858000"/>
              <a:gd name="connsiteX904" fmla="*/ 2984316 w 7472601"/>
              <a:gd name="connsiteY904" fmla="*/ 0 h 6858000"/>
              <a:gd name="connsiteX905" fmla="*/ 3016114 w 7472601"/>
              <a:gd name="connsiteY905" fmla="*/ 0 h 6858000"/>
              <a:gd name="connsiteX906" fmla="*/ 2979949 w 7472601"/>
              <a:gd name="connsiteY906" fmla="*/ 119274 h 6858000"/>
              <a:gd name="connsiteX907" fmla="*/ 3023879 w 7472601"/>
              <a:gd name="connsiteY907" fmla="*/ 0 h 6858000"/>
              <a:gd name="connsiteX908" fmla="*/ 3105400 w 7472601"/>
              <a:gd name="connsiteY908" fmla="*/ 0 h 6858000"/>
              <a:gd name="connsiteX909" fmla="*/ 3094669 w 7472601"/>
              <a:gd name="connsiteY909" fmla="*/ 30308 h 6858000"/>
              <a:gd name="connsiteX910" fmla="*/ 2901945 w 7472601"/>
              <a:gd name="connsiteY910" fmla="*/ 466538 h 6858000"/>
              <a:gd name="connsiteX911" fmla="*/ 2815209 w 7472601"/>
              <a:gd name="connsiteY911" fmla="*/ 497361 h 6858000"/>
              <a:gd name="connsiteX912" fmla="*/ 2844845 w 7472601"/>
              <a:gd name="connsiteY912" fmla="*/ 127638 h 6858000"/>
              <a:gd name="connsiteX913" fmla="*/ 2867960 w 7472601"/>
              <a:gd name="connsiteY913" fmla="*/ 0 h 6858000"/>
              <a:gd name="connsiteX914" fmla="*/ 1057230 w 7472601"/>
              <a:gd name="connsiteY914" fmla="*/ 0 h 6858000"/>
              <a:gd name="connsiteX915" fmla="*/ 1111003 w 7472601"/>
              <a:gd name="connsiteY915" fmla="*/ 0 h 6858000"/>
              <a:gd name="connsiteX916" fmla="*/ 1125553 w 7472601"/>
              <a:gd name="connsiteY916" fmla="*/ 52588 h 6858000"/>
              <a:gd name="connsiteX917" fmla="*/ 1304276 w 7472601"/>
              <a:gd name="connsiteY917" fmla="*/ 476275 h 6858000"/>
              <a:gd name="connsiteX918" fmla="*/ 1492066 w 7472601"/>
              <a:gd name="connsiteY918" fmla="*/ 886333 h 6858000"/>
              <a:gd name="connsiteX919" fmla="*/ 1423698 w 7472601"/>
              <a:gd name="connsiteY919" fmla="*/ 710817 h 6858000"/>
              <a:gd name="connsiteX920" fmla="*/ 1357609 w 7472601"/>
              <a:gd name="connsiteY920" fmla="*/ 532892 h 6858000"/>
              <a:gd name="connsiteX921" fmla="*/ 1309550 w 7472601"/>
              <a:gd name="connsiteY921" fmla="*/ 374031 h 6858000"/>
              <a:gd name="connsiteX922" fmla="*/ 1193673 w 7472601"/>
              <a:gd name="connsiteY922" fmla="*/ 49533 h 6858000"/>
              <a:gd name="connsiteX923" fmla="*/ 1164391 w 7472601"/>
              <a:gd name="connsiteY923" fmla="*/ 0 h 6858000"/>
              <a:gd name="connsiteX924" fmla="*/ 1200666 w 7472601"/>
              <a:gd name="connsiteY924" fmla="*/ 0 h 6858000"/>
              <a:gd name="connsiteX925" fmla="*/ 1223408 w 7472601"/>
              <a:gd name="connsiteY925" fmla="*/ 38996 h 6858000"/>
              <a:gd name="connsiteX926" fmla="*/ 1339635 w 7472601"/>
              <a:gd name="connsiteY926" fmla="*/ 365517 h 6858000"/>
              <a:gd name="connsiteX927" fmla="*/ 1387469 w 7472601"/>
              <a:gd name="connsiteY927" fmla="*/ 523079 h 6858000"/>
              <a:gd name="connsiteX928" fmla="*/ 1452685 w 7472601"/>
              <a:gd name="connsiteY928" fmla="*/ 699806 h 6858000"/>
              <a:gd name="connsiteX929" fmla="*/ 1492092 w 7472601"/>
              <a:gd name="connsiteY929" fmla="*/ 800424 h 6858000"/>
              <a:gd name="connsiteX930" fmla="*/ 1455302 w 7472601"/>
              <a:gd name="connsiteY930" fmla="*/ 632913 h 6858000"/>
              <a:gd name="connsiteX931" fmla="*/ 1222336 w 7472601"/>
              <a:gd name="connsiteY931" fmla="*/ 9480 h 6858000"/>
              <a:gd name="connsiteX932" fmla="*/ 1214634 w 7472601"/>
              <a:gd name="connsiteY932" fmla="*/ 0 h 6858000"/>
              <a:gd name="connsiteX933" fmla="*/ 1289827 w 7472601"/>
              <a:gd name="connsiteY933" fmla="*/ 0 h 6858000"/>
              <a:gd name="connsiteX934" fmla="*/ 1321076 w 7472601"/>
              <a:gd name="connsiteY934" fmla="*/ 59722 h 6858000"/>
              <a:gd name="connsiteX935" fmla="*/ 1512579 w 7472601"/>
              <a:gd name="connsiteY935" fmla="*/ 626441 h 6858000"/>
              <a:gd name="connsiteX936" fmla="*/ 1506076 w 7472601"/>
              <a:gd name="connsiteY936" fmla="*/ 1089289 h 6858000"/>
              <a:gd name="connsiteX937" fmla="*/ 1486346 w 7472601"/>
              <a:gd name="connsiteY937" fmla="*/ 1079919 h 6858000"/>
              <a:gd name="connsiteX938" fmla="*/ 1070511 w 7472601"/>
              <a:gd name="connsiteY938" fmla="*/ 48609 h 6858000"/>
              <a:gd name="connsiteX939" fmla="*/ 1057230 w 7472601"/>
              <a:gd name="connsiteY939" fmla="*/ 0 h 6858000"/>
              <a:gd name="connsiteX940" fmla="*/ 43151 w 7472601"/>
              <a:gd name="connsiteY940" fmla="*/ 0 h 6858000"/>
              <a:gd name="connsiteX941" fmla="*/ 95283 w 7472601"/>
              <a:gd name="connsiteY941" fmla="*/ 0 h 6858000"/>
              <a:gd name="connsiteX942" fmla="*/ 300708 w 7472601"/>
              <a:gd name="connsiteY942" fmla="*/ 154571 h 6858000"/>
              <a:gd name="connsiteX943" fmla="*/ 530414 w 7472601"/>
              <a:gd name="connsiteY943" fmla="*/ 354673 h 6858000"/>
              <a:gd name="connsiteX944" fmla="*/ 333785 w 7472601"/>
              <a:gd name="connsiteY944" fmla="*/ 161564 h 6858000"/>
              <a:gd name="connsiteX945" fmla="*/ 147005 w 7472601"/>
              <a:gd name="connsiteY945" fmla="*/ 0 h 6858000"/>
              <a:gd name="connsiteX946" fmla="*/ 272509 w 7472601"/>
              <a:gd name="connsiteY946" fmla="*/ 0 h 6858000"/>
              <a:gd name="connsiteX947" fmla="*/ 326276 w 7472601"/>
              <a:gd name="connsiteY947" fmla="*/ 45847 h 6858000"/>
              <a:gd name="connsiteX948" fmla="*/ 823759 w 7472601"/>
              <a:gd name="connsiteY948" fmla="*/ 574145 h 6858000"/>
              <a:gd name="connsiteX949" fmla="*/ 811254 w 7472601"/>
              <a:gd name="connsiteY949" fmla="*/ 665546 h 6858000"/>
              <a:gd name="connsiteX950" fmla="*/ 154042 w 7472601"/>
              <a:gd name="connsiteY950" fmla="*/ 261522 h 6858000"/>
              <a:gd name="connsiteX951" fmla="*/ 13550 w 7472601"/>
              <a:gd name="connsiteY951" fmla="*/ 158423 h 6858000"/>
              <a:gd name="connsiteX952" fmla="*/ 0 w 7472601"/>
              <a:gd name="connsiteY952" fmla="*/ 146618 h 6858000"/>
              <a:gd name="connsiteX953" fmla="*/ 0 w 7472601"/>
              <a:gd name="connsiteY953" fmla="*/ 59161 h 6858000"/>
              <a:gd name="connsiteX954" fmla="*/ 45427 w 7472601"/>
              <a:gd name="connsiteY954" fmla="*/ 101078 h 6858000"/>
              <a:gd name="connsiteX955" fmla="*/ 630103 w 7472601"/>
              <a:gd name="connsiteY955" fmla="*/ 485885 h 6858000"/>
              <a:gd name="connsiteX956" fmla="*/ 532040 w 7472601"/>
              <a:gd name="connsiteY956" fmla="*/ 399359 h 6858000"/>
              <a:gd name="connsiteX957" fmla="*/ 517618 w 7472601"/>
              <a:gd name="connsiteY957" fmla="*/ 385726 h 6858000"/>
              <a:gd name="connsiteX958" fmla="*/ 285074 w 7472601"/>
              <a:gd name="connsiteY958" fmla="*/ 182755 h 6858000"/>
              <a:gd name="connsiteX959" fmla="*/ 43151 w 7472601"/>
              <a:gd name="connsiteY959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221686 h 6858000"/>
              <a:gd name="connsiteX78" fmla="*/ 7467600 w 7467663"/>
              <a:gd name="connsiteY78" fmla="*/ 6334256 h 6858000"/>
              <a:gd name="connsiteX79" fmla="*/ 7454976 w 7467663"/>
              <a:gd name="connsiteY79" fmla="*/ 6318297 h 6858000"/>
              <a:gd name="connsiteX80" fmla="*/ 1456157 w 7467663"/>
              <a:gd name="connsiteY80" fmla="*/ 5371404 h 6858000"/>
              <a:gd name="connsiteX81" fmla="*/ 1244432 w 7467663"/>
              <a:gd name="connsiteY81" fmla="*/ 5385601 h 6858000"/>
              <a:gd name="connsiteX82" fmla="*/ 973990 w 7467663"/>
              <a:gd name="connsiteY82" fmla="*/ 5424940 h 6858000"/>
              <a:gd name="connsiteX83" fmla="*/ 1103809 w 7467663"/>
              <a:gd name="connsiteY83" fmla="*/ 5433720 h 6858000"/>
              <a:gd name="connsiteX84" fmla="*/ 1123454 w 7467663"/>
              <a:gd name="connsiteY84" fmla="*/ 5435727 h 6858000"/>
              <a:gd name="connsiteX85" fmla="*/ 1737017 w 7467663"/>
              <a:gd name="connsiteY85" fmla="*/ 5452183 h 6858000"/>
              <a:gd name="connsiteX86" fmla="*/ 1824397 w 7467663"/>
              <a:gd name="connsiteY86" fmla="*/ 5447757 h 6858000"/>
              <a:gd name="connsiteX87" fmla="*/ 2070059 w 7467663"/>
              <a:gd name="connsiteY87" fmla="*/ 5441660 h 6858000"/>
              <a:gd name="connsiteX88" fmla="*/ 1456157 w 7467663"/>
              <a:gd name="connsiteY88" fmla="*/ 5371404 h 6858000"/>
              <a:gd name="connsiteX89" fmla="*/ 4988186 w 7467663"/>
              <a:gd name="connsiteY89" fmla="*/ 5216467 h 6858000"/>
              <a:gd name="connsiteX90" fmla="*/ 4777334 w 7467663"/>
              <a:gd name="connsiteY90" fmla="*/ 5406072 h 6858000"/>
              <a:gd name="connsiteX91" fmla="*/ 4718341 w 7467663"/>
              <a:gd name="connsiteY91" fmla="*/ 5468043 h 6858000"/>
              <a:gd name="connsiteX92" fmla="*/ 4604655 w 7467663"/>
              <a:gd name="connsiteY92" fmla="*/ 5583434 h 6858000"/>
              <a:gd name="connsiteX93" fmla="*/ 4565074 w 7467663"/>
              <a:gd name="connsiteY93" fmla="*/ 5618550 h 6858000"/>
              <a:gd name="connsiteX94" fmla="*/ 4988186 w 7467663"/>
              <a:gd name="connsiteY94" fmla="*/ 5216467 h 6858000"/>
              <a:gd name="connsiteX95" fmla="*/ 4978032 w 7467663"/>
              <a:gd name="connsiteY95" fmla="*/ 5183809 h 6858000"/>
              <a:gd name="connsiteX96" fmla="*/ 4463413 w 7467663"/>
              <a:gd name="connsiteY96" fmla="*/ 5615162 h 6858000"/>
              <a:gd name="connsiteX97" fmla="*/ 4358134 w 7467663"/>
              <a:gd name="connsiteY97" fmla="*/ 5742791 h 6858000"/>
              <a:gd name="connsiteX98" fmla="*/ 4376219 w 7467663"/>
              <a:gd name="connsiteY98" fmla="*/ 5729027 h 6858000"/>
              <a:gd name="connsiteX99" fmla="*/ 4582340 w 7467663"/>
              <a:gd name="connsiteY99" fmla="*/ 5561037 h 6858000"/>
              <a:gd name="connsiteX100" fmla="*/ 4694684 w 7467663"/>
              <a:gd name="connsiteY100" fmla="*/ 5447098 h 6858000"/>
              <a:gd name="connsiteX101" fmla="*/ 4754123 w 7467663"/>
              <a:gd name="connsiteY101" fmla="*/ 5384643 h 6858000"/>
              <a:gd name="connsiteX102" fmla="*/ 4978032 w 7467663"/>
              <a:gd name="connsiteY102" fmla="*/ 5183809 h 6858000"/>
              <a:gd name="connsiteX103" fmla="*/ 1903353 w 7467663"/>
              <a:gd name="connsiteY103" fmla="*/ 5044827 h 6858000"/>
              <a:gd name="connsiteX104" fmla="*/ 1936931 w 7467663"/>
              <a:gd name="connsiteY104" fmla="*/ 5093954 h 6858000"/>
              <a:gd name="connsiteX105" fmla="*/ 2195868 w 7467663"/>
              <a:gd name="connsiteY105" fmla="*/ 5396574 h 6858000"/>
              <a:gd name="connsiteX106" fmla="*/ 2088852 w 7467663"/>
              <a:gd name="connsiteY106" fmla="*/ 5166123 h 6858000"/>
              <a:gd name="connsiteX107" fmla="*/ 1958241 w 7467663"/>
              <a:gd name="connsiteY107" fmla="*/ 5067955 h 6858000"/>
              <a:gd name="connsiteX108" fmla="*/ 1903353 w 7467663"/>
              <a:gd name="connsiteY108" fmla="*/ 5044827 h 6858000"/>
              <a:gd name="connsiteX109" fmla="*/ 1979378 w 7467663"/>
              <a:gd name="connsiteY109" fmla="*/ 4769504 h 6858000"/>
              <a:gd name="connsiteX110" fmla="*/ 2882120 w 7467663"/>
              <a:gd name="connsiteY110" fmla="*/ 5064547 h 6858000"/>
              <a:gd name="connsiteX111" fmla="*/ 2793103 w 7467663"/>
              <a:gd name="connsiteY111" fmla="*/ 5039699 h 6858000"/>
              <a:gd name="connsiteX112" fmla="*/ 2770041 w 7467663"/>
              <a:gd name="connsiteY112" fmla="*/ 5033634 h 6858000"/>
              <a:gd name="connsiteX113" fmla="*/ 1979378 w 7467663"/>
              <a:gd name="connsiteY113" fmla="*/ 4769504 h 6858000"/>
              <a:gd name="connsiteX114" fmla="*/ 1927410 w 7467663"/>
              <a:gd name="connsiteY114" fmla="*/ 4716164 h 6858000"/>
              <a:gd name="connsiteX115" fmla="*/ 1959587 w 7467663"/>
              <a:gd name="connsiteY115" fmla="*/ 4728849 h 6858000"/>
              <a:gd name="connsiteX116" fmla="*/ 2777707 w 7467663"/>
              <a:gd name="connsiteY116" fmla="*/ 5003991 h 6858000"/>
              <a:gd name="connsiteX117" fmla="*/ 2800768 w 7467663"/>
              <a:gd name="connsiteY117" fmla="*/ 5010056 h 6858000"/>
              <a:gd name="connsiteX118" fmla="*/ 2879408 w 7467663"/>
              <a:gd name="connsiteY118" fmla="*/ 5031590 h 6858000"/>
              <a:gd name="connsiteX119" fmla="*/ 2862295 w 7467663"/>
              <a:gd name="connsiteY119" fmla="*/ 5022958 h 6858000"/>
              <a:gd name="connsiteX120" fmla="*/ 2813343 w 7467663"/>
              <a:gd name="connsiteY120" fmla="*/ 4998369 h 6858000"/>
              <a:gd name="connsiteX121" fmla="*/ 2646245 w 7467663"/>
              <a:gd name="connsiteY121" fmla="*/ 4930999 h 6858000"/>
              <a:gd name="connsiteX122" fmla="*/ 1999243 w 7467663"/>
              <a:gd name="connsiteY122" fmla="*/ 4730524 h 6858000"/>
              <a:gd name="connsiteX123" fmla="*/ 1979527 w 7467663"/>
              <a:gd name="connsiteY123" fmla="*/ 4726651 h 6858000"/>
              <a:gd name="connsiteX124" fmla="*/ 1927410 w 7467663"/>
              <a:gd name="connsiteY124" fmla="*/ 4716164 h 6858000"/>
              <a:gd name="connsiteX125" fmla="*/ 1997014 w 7467663"/>
              <a:gd name="connsiteY125" fmla="*/ 4698007 h 6858000"/>
              <a:gd name="connsiteX126" fmla="*/ 2005458 w 7467663"/>
              <a:gd name="connsiteY126" fmla="*/ 4699540 h 6858000"/>
              <a:gd name="connsiteX127" fmla="*/ 2657186 w 7467663"/>
              <a:gd name="connsiteY127" fmla="*/ 4901687 h 6858000"/>
              <a:gd name="connsiteX128" fmla="*/ 2826662 w 7467663"/>
              <a:gd name="connsiteY128" fmla="*/ 4970362 h 6858000"/>
              <a:gd name="connsiteX129" fmla="*/ 2876100 w 7467663"/>
              <a:gd name="connsiteY129" fmla="*/ 4995397 h 6858000"/>
              <a:gd name="connsiteX130" fmla="*/ 3042600 w 7467663"/>
              <a:gd name="connsiteY130" fmla="*/ 5059532 h 6858000"/>
              <a:gd name="connsiteX131" fmla="*/ 1997014 w 7467663"/>
              <a:gd name="connsiteY131" fmla="*/ 4698007 h 6858000"/>
              <a:gd name="connsiteX132" fmla="*/ 2305292 w 7467663"/>
              <a:gd name="connsiteY132" fmla="*/ 4219492 h 6858000"/>
              <a:gd name="connsiteX133" fmla="*/ 3360922 w 7467663"/>
              <a:gd name="connsiteY133" fmla="*/ 4529373 h 6858000"/>
              <a:gd name="connsiteX134" fmla="*/ 3492420 w 7467663"/>
              <a:gd name="connsiteY134" fmla="*/ 4510145 h 6858000"/>
              <a:gd name="connsiteX135" fmla="*/ 3364086 w 7467663"/>
              <a:gd name="connsiteY135" fmla="*/ 4480340 h 6858000"/>
              <a:gd name="connsiteX136" fmla="*/ 3225818 w 7467663"/>
              <a:gd name="connsiteY136" fmla="*/ 4411822 h 6858000"/>
              <a:gd name="connsiteX137" fmla="*/ 3129696 w 7467663"/>
              <a:gd name="connsiteY137" fmla="*/ 4360704 h 6858000"/>
              <a:gd name="connsiteX138" fmla="*/ 2814545 w 7467663"/>
              <a:gd name="connsiteY138" fmla="*/ 4282955 h 6858000"/>
              <a:gd name="connsiteX139" fmla="*/ 2305292 w 7467663"/>
              <a:gd name="connsiteY139" fmla="*/ 4219492 h 6858000"/>
              <a:gd name="connsiteX140" fmla="*/ 2626982 w 7467663"/>
              <a:gd name="connsiteY140" fmla="*/ 4206450 h 6858000"/>
              <a:gd name="connsiteX141" fmla="*/ 2490617 w 7467663"/>
              <a:gd name="connsiteY141" fmla="*/ 4206951 h 6858000"/>
              <a:gd name="connsiteX142" fmla="*/ 2819869 w 7467663"/>
              <a:gd name="connsiteY142" fmla="*/ 4252936 h 6858000"/>
              <a:gd name="connsiteX143" fmla="*/ 3143018 w 7467663"/>
              <a:gd name="connsiteY143" fmla="*/ 4332698 h 6858000"/>
              <a:gd name="connsiteX144" fmla="*/ 3241520 w 7467663"/>
              <a:gd name="connsiteY144" fmla="*/ 4385112 h 6858000"/>
              <a:gd name="connsiteX145" fmla="*/ 3374575 w 7467663"/>
              <a:gd name="connsiteY145" fmla="*/ 4451517 h 6858000"/>
              <a:gd name="connsiteX146" fmla="*/ 3505221 w 7467663"/>
              <a:gd name="connsiteY146" fmla="*/ 4480757 h 6858000"/>
              <a:gd name="connsiteX147" fmla="*/ 2626982 w 7467663"/>
              <a:gd name="connsiteY147" fmla="*/ 4206450 h 6858000"/>
              <a:gd name="connsiteX148" fmla="*/ 1310106 w 7467663"/>
              <a:gd name="connsiteY148" fmla="*/ 3943217 h 6858000"/>
              <a:gd name="connsiteX149" fmla="*/ 854994 w 7467663"/>
              <a:gd name="connsiteY149" fmla="*/ 4399136 h 6858000"/>
              <a:gd name="connsiteX150" fmla="*/ 742462 w 7467663"/>
              <a:gd name="connsiteY150" fmla="*/ 4594648 h 6858000"/>
              <a:gd name="connsiteX151" fmla="*/ 820602 w 7467663"/>
              <a:gd name="connsiteY151" fmla="*/ 4485915 h 6858000"/>
              <a:gd name="connsiteX152" fmla="*/ 878295 w 7467663"/>
              <a:gd name="connsiteY152" fmla="*/ 4403594 h 6858000"/>
              <a:gd name="connsiteX153" fmla="*/ 1240607 w 7467663"/>
              <a:gd name="connsiteY153" fmla="*/ 4010401 h 6858000"/>
              <a:gd name="connsiteX154" fmla="*/ 1310106 w 7467663"/>
              <a:gd name="connsiteY154" fmla="*/ 3943217 h 6858000"/>
              <a:gd name="connsiteX155" fmla="*/ 1423113 w 7467663"/>
              <a:gd name="connsiteY155" fmla="*/ 3874565 h 6858000"/>
              <a:gd name="connsiteX156" fmla="*/ 1260565 w 7467663"/>
              <a:gd name="connsiteY156" fmla="*/ 4031982 h 6858000"/>
              <a:gd name="connsiteX157" fmla="*/ 901900 w 7467663"/>
              <a:gd name="connsiteY157" fmla="*/ 4421236 h 6858000"/>
              <a:gd name="connsiteX158" fmla="*/ 845044 w 7467663"/>
              <a:gd name="connsiteY158" fmla="*/ 4502436 h 6858000"/>
              <a:gd name="connsiteX159" fmla="*/ 685926 w 7467663"/>
              <a:gd name="connsiteY159" fmla="*/ 4703069 h 6858000"/>
              <a:gd name="connsiteX160" fmla="*/ 684248 w 7467663"/>
              <a:gd name="connsiteY160" fmla="*/ 4706721 h 6858000"/>
              <a:gd name="connsiteX161" fmla="*/ 1423113 w 7467663"/>
              <a:gd name="connsiteY161" fmla="*/ 3874565 h 6858000"/>
              <a:gd name="connsiteX162" fmla="*/ 3316479 w 7467663"/>
              <a:gd name="connsiteY162" fmla="*/ 3872136 h 6858000"/>
              <a:gd name="connsiteX163" fmla="*/ 3546806 w 7467663"/>
              <a:gd name="connsiteY163" fmla="*/ 4356139 h 6858000"/>
              <a:gd name="connsiteX164" fmla="*/ 3364433 w 7467663"/>
              <a:gd name="connsiteY164" fmla="*/ 3953121 h 6858000"/>
              <a:gd name="connsiteX165" fmla="*/ 3316479 w 7467663"/>
              <a:gd name="connsiteY165" fmla="*/ 3872136 h 6858000"/>
              <a:gd name="connsiteX166" fmla="*/ 3291335 w 7467663"/>
              <a:gd name="connsiteY166" fmla="*/ 3767420 h 6858000"/>
              <a:gd name="connsiteX167" fmla="*/ 3390805 w 7467663"/>
              <a:gd name="connsiteY167" fmla="*/ 3937163 h 6858000"/>
              <a:gd name="connsiteX168" fmla="*/ 3579062 w 7467663"/>
              <a:gd name="connsiteY168" fmla="*/ 4359040 h 6858000"/>
              <a:gd name="connsiteX169" fmla="*/ 3467355 w 7467663"/>
              <a:gd name="connsiteY169" fmla="*/ 3988130 h 6858000"/>
              <a:gd name="connsiteX170" fmla="*/ 3310753 w 7467663"/>
              <a:gd name="connsiteY170" fmla="*/ 3787140 h 6858000"/>
              <a:gd name="connsiteX171" fmla="*/ 3291335 w 7467663"/>
              <a:gd name="connsiteY171" fmla="*/ 3767420 h 6858000"/>
              <a:gd name="connsiteX172" fmla="*/ 1635889 w 7467663"/>
              <a:gd name="connsiteY172" fmla="*/ 3709494 h 6858000"/>
              <a:gd name="connsiteX173" fmla="*/ 1634800 w 7467663"/>
              <a:gd name="connsiteY173" fmla="*/ 3731111 h 6858000"/>
              <a:gd name="connsiteX174" fmla="*/ 1635889 w 7467663"/>
              <a:gd name="connsiteY174" fmla="*/ 3709494 h 6858000"/>
              <a:gd name="connsiteX175" fmla="*/ 1510397 w 7467663"/>
              <a:gd name="connsiteY175" fmla="*/ 3684705 h 6858000"/>
              <a:gd name="connsiteX176" fmla="*/ 1146550 w 7467663"/>
              <a:gd name="connsiteY176" fmla="*/ 3802012 h 6858000"/>
              <a:gd name="connsiteX177" fmla="*/ 698834 w 7467663"/>
              <a:gd name="connsiteY177" fmla="*/ 3952272 h 6858000"/>
              <a:gd name="connsiteX178" fmla="*/ 34256 w 7467663"/>
              <a:gd name="connsiteY178" fmla="*/ 4347603 h 6858000"/>
              <a:gd name="connsiteX179" fmla="*/ 527241 w 7467663"/>
              <a:gd name="connsiteY179" fmla="*/ 4065078 h 6858000"/>
              <a:gd name="connsiteX180" fmla="*/ 1510397 w 7467663"/>
              <a:gd name="connsiteY180" fmla="*/ 3684705 h 6858000"/>
              <a:gd name="connsiteX181" fmla="*/ 1313114 w 7467663"/>
              <a:gd name="connsiteY181" fmla="*/ 3655216 h 6858000"/>
              <a:gd name="connsiteX182" fmla="*/ 1109304 w 7467663"/>
              <a:gd name="connsiteY182" fmla="*/ 3669030 h 6858000"/>
              <a:gd name="connsiteX183" fmla="*/ 8129 w 7467663"/>
              <a:gd name="connsiteY183" fmla="*/ 4330519 h 6858000"/>
              <a:gd name="connsiteX184" fmla="*/ 687572 w 7467663"/>
              <a:gd name="connsiteY184" fmla="*/ 3925629 h 6858000"/>
              <a:gd name="connsiteX185" fmla="*/ 1138365 w 7467663"/>
              <a:gd name="connsiteY185" fmla="*/ 3774515 h 6858000"/>
              <a:gd name="connsiteX186" fmla="*/ 1505579 w 7467663"/>
              <a:gd name="connsiteY186" fmla="*/ 3655526 h 6858000"/>
              <a:gd name="connsiteX187" fmla="*/ 1313114 w 7467663"/>
              <a:gd name="connsiteY187" fmla="*/ 3655216 h 6858000"/>
              <a:gd name="connsiteX188" fmla="*/ 3655073 w 7467663"/>
              <a:gd name="connsiteY188" fmla="*/ 3650884 h 6858000"/>
              <a:gd name="connsiteX189" fmla="*/ 3989938 w 7467663"/>
              <a:gd name="connsiteY189" fmla="*/ 3991685 h 6858000"/>
              <a:gd name="connsiteX190" fmla="*/ 4393907 w 7467663"/>
              <a:gd name="connsiteY190" fmla="*/ 4261258 h 6858000"/>
              <a:gd name="connsiteX191" fmla="*/ 4648051 w 7467663"/>
              <a:gd name="connsiteY191" fmla="*/ 4374051 h 6858000"/>
              <a:gd name="connsiteX192" fmla="*/ 4383389 w 7467663"/>
              <a:gd name="connsiteY192" fmla="*/ 4184369 h 6858000"/>
              <a:gd name="connsiteX193" fmla="*/ 4165508 w 7467663"/>
              <a:gd name="connsiteY193" fmla="*/ 4035196 h 6858000"/>
              <a:gd name="connsiteX194" fmla="*/ 4068162 w 7467663"/>
              <a:gd name="connsiteY194" fmla="*/ 3953394 h 6858000"/>
              <a:gd name="connsiteX195" fmla="*/ 3981416 w 7467663"/>
              <a:gd name="connsiteY195" fmla="*/ 3880482 h 6858000"/>
              <a:gd name="connsiteX196" fmla="*/ 3800147 w 7467663"/>
              <a:gd name="connsiteY196" fmla="*/ 3749872 h 6858000"/>
              <a:gd name="connsiteX197" fmla="*/ 3655073 w 7467663"/>
              <a:gd name="connsiteY197" fmla="*/ 3650884 h 6858000"/>
              <a:gd name="connsiteX198" fmla="*/ 3670252 w 7467663"/>
              <a:gd name="connsiteY198" fmla="*/ 3622798 h 6858000"/>
              <a:gd name="connsiteX199" fmla="*/ 3817258 w 7467663"/>
              <a:gd name="connsiteY199" fmla="*/ 3723577 h 6858000"/>
              <a:gd name="connsiteX200" fmla="*/ 4000461 w 7467663"/>
              <a:gd name="connsiteY200" fmla="*/ 3855966 h 6858000"/>
              <a:gd name="connsiteX201" fmla="*/ 4088180 w 7467663"/>
              <a:gd name="connsiteY201" fmla="*/ 3929774 h 6858000"/>
              <a:gd name="connsiteX202" fmla="*/ 4184555 w 7467663"/>
              <a:gd name="connsiteY202" fmla="*/ 4010683 h 6858000"/>
              <a:gd name="connsiteX203" fmla="*/ 4399563 w 7467663"/>
              <a:gd name="connsiteY203" fmla="*/ 4158106 h 6858000"/>
              <a:gd name="connsiteX204" fmla="*/ 4684469 w 7467663"/>
              <a:gd name="connsiteY204" fmla="*/ 4364680 h 6858000"/>
              <a:gd name="connsiteX205" fmla="*/ 4690271 w 7467663"/>
              <a:gd name="connsiteY205" fmla="*/ 4370034 h 6858000"/>
              <a:gd name="connsiteX206" fmla="*/ 4136093 w 7467663"/>
              <a:gd name="connsiteY206" fmla="*/ 3858466 h 6858000"/>
              <a:gd name="connsiteX207" fmla="*/ 3670252 w 7467663"/>
              <a:gd name="connsiteY207" fmla="*/ 3622798 h 6858000"/>
              <a:gd name="connsiteX208" fmla="*/ 4440129 w 7467663"/>
              <a:gd name="connsiteY208" fmla="*/ 3448571 h 6858000"/>
              <a:gd name="connsiteX209" fmla="*/ 4856525 w 7467663"/>
              <a:gd name="connsiteY209" fmla="*/ 3915351 h 6858000"/>
              <a:gd name="connsiteX210" fmla="*/ 5059055 w 7467663"/>
              <a:gd name="connsiteY210" fmla="*/ 4108918 h 6858000"/>
              <a:gd name="connsiteX211" fmla="*/ 5290070 w 7467663"/>
              <a:gd name="connsiteY211" fmla="*/ 4263619 h 6858000"/>
              <a:gd name="connsiteX212" fmla="*/ 4834991 w 7467663"/>
              <a:gd name="connsiteY212" fmla="*/ 3830985 h 6858000"/>
              <a:gd name="connsiteX213" fmla="*/ 4440129 w 7467663"/>
              <a:gd name="connsiteY213" fmla="*/ 3448571 h 6858000"/>
              <a:gd name="connsiteX214" fmla="*/ 4441737 w 7467663"/>
              <a:gd name="connsiteY214" fmla="*/ 3399734 h 6858000"/>
              <a:gd name="connsiteX215" fmla="*/ 4431236 w 7467663"/>
              <a:gd name="connsiteY215" fmla="*/ 3400954 h 6858000"/>
              <a:gd name="connsiteX216" fmla="*/ 4557150 w 7467663"/>
              <a:gd name="connsiteY216" fmla="*/ 3510023 h 6858000"/>
              <a:gd name="connsiteX217" fmla="*/ 4856936 w 7467663"/>
              <a:gd name="connsiteY217" fmla="*/ 3809146 h 6858000"/>
              <a:gd name="connsiteX218" fmla="*/ 5111996 w 7467663"/>
              <a:gd name="connsiteY218" fmla="*/ 4065759 h 6858000"/>
              <a:gd name="connsiteX219" fmla="*/ 5388878 w 7467663"/>
              <a:gd name="connsiteY219" fmla="*/ 4300185 h 6858000"/>
              <a:gd name="connsiteX220" fmla="*/ 5425556 w 7467663"/>
              <a:gd name="connsiteY220" fmla="*/ 4308967 h 6858000"/>
              <a:gd name="connsiteX221" fmla="*/ 4943646 w 7467663"/>
              <a:gd name="connsiteY221" fmla="*/ 3822916 h 6858000"/>
              <a:gd name="connsiteX222" fmla="*/ 4594837 w 7467663"/>
              <a:gd name="connsiteY222" fmla="*/ 3532274 h 6858000"/>
              <a:gd name="connsiteX223" fmla="*/ 4441737 w 7467663"/>
              <a:gd name="connsiteY223" fmla="*/ 3399734 h 6858000"/>
              <a:gd name="connsiteX224" fmla="*/ 5425834 w 7467663"/>
              <a:gd name="connsiteY224" fmla="*/ 3162785 h 6858000"/>
              <a:gd name="connsiteX225" fmla="*/ 5401644 w 7467663"/>
              <a:gd name="connsiteY225" fmla="*/ 3617847 h 6858000"/>
              <a:gd name="connsiteX226" fmla="*/ 5467256 w 7467663"/>
              <a:gd name="connsiteY226" fmla="*/ 4175494 h 6858000"/>
              <a:gd name="connsiteX227" fmla="*/ 5448069 w 7467663"/>
              <a:gd name="connsiteY227" fmla="*/ 3567554 h 6858000"/>
              <a:gd name="connsiteX228" fmla="*/ 5425834 w 7467663"/>
              <a:gd name="connsiteY228" fmla="*/ 3162785 h 6858000"/>
              <a:gd name="connsiteX229" fmla="*/ 1318687 w 7467663"/>
              <a:gd name="connsiteY229" fmla="*/ 3113840 h 6858000"/>
              <a:gd name="connsiteX230" fmla="*/ 1066793 w 7467663"/>
              <a:gd name="connsiteY230" fmla="*/ 3212171 h 6858000"/>
              <a:gd name="connsiteX231" fmla="*/ 993319 w 7467663"/>
              <a:gd name="connsiteY231" fmla="*/ 3247648 h 6858000"/>
              <a:gd name="connsiteX232" fmla="*/ 853081 w 7467663"/>
              <a:gd name="connsiteY232" fmla="*/ 3312410 h 6858000"/>
              <a:gd name="connsiteX233" fmla="*/ 805957 w 7467663"/>
              <a:gd name="connsiteY233" fmla="*/ 3330443 h 6858000"/>
              <a:gd name="connsiteX234" fmla="*/ 1318687 w 7467663"/>
              <a:gd name="connsiteY234" fmla="*/ 3113840 h 6858000"/>
              <a:gd name="connsiteX235" fmla="*/ 5453702 w 7467663"/>
              <a:gd name="connsiteY235" fmla="*/ 3090882 h 6858000"/>
              <a:gd name="connsiteX236" fmla="*/ 5480135 w 7467663"/>
              <a:gd name="connsiteY236" fmla="*/ 3565802 h 6858000"/>
              <a:gd name="connsiteX237" fmla="*/ 5499023 w 7467663"/>
              <a:gd name="connsiteY237" fmla="*/ 4166310 h 6858000"/>
              <a:gd name="connsiteX238" fmla="*/ 5547022 w 7467663"/>
              <a:gd name="connsiteY238" fmla="*/ 3607838 h 6858000"/>
              <a:gd name="connsiteX239" fmla="*/ 5515964 w 7467663"/>
              <a:gd name="connsiteY239" fmla="*/ 3378541 h 6858000"/>
              <a:gd name="connsiteX240" fmla="*/ 5453702 w 7467663"/>
              <a:gd name="connsiteY240" fmla="*/ 3090882 h 6858000"/>
              <a:gd name="connsiteX241" fmla="*/ 1238695 w 7467663"/>
              <a:gd name="connsiteY241" fmla="*/ 3076820 h 6858000"/>
              <a:gd name="connsiteX242" fmla="*/ 716371 w 7467663"/>
              <a:gd name="connsiteY242" fmla="*/ 3293249 h 6858000"/>
              <a:gd name="connsiteX243" fmla="*/ 579522 w 7467663"/>
              <a:gd name="connsiteY243" fmla="*/ 3371759 h 6858000"/>
              <a:gd name="connsiteX244" fmla="*/ 600288 w 7467663"/>
              <a:gd name="connsiteY244" fmla="*/ 3365555 h 6858000"/>
              <a:gd name="connsiteX245" fmla="*/ 840692 w 7467663"/>
              <a:gd name="connsiteY245" fmla="*/ 3284921 h 6858000"/>
              <a:gd name="connsiteX246" fmla="*/ 979248 w 7467663"/>
              <a:gd name="connsiteY246" fmla="*/ 3221003 h 6858000"/>
              <a:gd name="connsiteX247" fmla="*/ 1053282 w 7467663"/>
              <a:gd name="connsiteY247" fmla="*/ 3185247 h 6858000"/>
              <a:gd name="connsiteX248" fmla="*/ 1320603 w 7467663"/>
              <a:gd name="connsiteY248" fmla="*/ 3081281 h 6858000"/>
              <a:gd name="connsiteX249" fmla="*/ 1238695 w 7467663"/>
              <a:gd name="connsiteY249" fmla="*/ 3076820 h 6858000"/>
              <a:gd name="connsiteX250" fmla="*/ 5425627 w 7467663"/>
              <a:gd name="connsiteY250" fmla="*/ 2954192 h 6858000"/>
              <a:gd name="connsiteX251" fmla="*/ 5470770 w 7467663"/>
              <a:gd name="connsiteY251" fmla="*/ 3005435 h 6858000"/>
              <a:gd name="connsiteX252" fmla="*/ 5519779 w 7467663"/>
              <a:gd name="connsiteY252" fmla="*/ 4359223 h 6858000"/>
              <a:gd name="connsiteX253" fmla="*/ 5520293 w 7467663"/>
              <a:gd name="connsiteY253" fmla="*/ 4360602 h 6858000"/>
              <a:gd name="connsiteX254" fmla="*/ 5767221 w 7467663"/>
              <a:gd name="connsiteY254" fmla="*/ 4665564 h 6858000"/>
              <a:gd name="connsiteX255" fmla="*/ 6937169 w 7467663"/>
              <a:gd name="connsiteY255" fmla="*/ 4815941 h 6858000"/>
              <a:gd name="connsiteX256" fmla="*/ 6953922 w 7467663"/>
              <a:gd name="connsiteY256" fmla="*/ 4890068 h 6858000"/>
              <a:gd name="connsiteX257" fmla="*/ 6071359 w 7467663"/>
              <a:gd name="connsiteY257" fmla="*/ 4770770 h 6858000"/>
              <a:gd name="connsiteX258" fmla="*/ 6038839 w 7467663"/>
              <a:gd name="connsiteY258" fmla="*/ 4764474 h 6858000"/>
              <a:gd name="connsiteX259" fmla="*/ 6038706 w 7467663"/>
              <a:gd name="connsiteY259" fmla="*/ 4763847 h 6858000"/>
              <a:gd name="connsiteX260" fmla="*/ 6037784 w 7467663"/>
              <a:gd name="connsiteY260" fmla="*/ 4764270 h 6858000"/>
              <a:gd name="connsiteX261" fmla="*/ 6038839 w 7467663"/>
              <a:gd name="connsiteY261" fmla="*/ 4764474 h 6858000"/>
              <a:gd name="connsiteX262" fmla="*/ 6040338 w 7467663"/>
              <a:gd name="connsiteY262" fmla="*/ 4771418 h 6858000"/>
              <a:gd name="connsiteX263" fmla="*/ 6024488 w 7467663"/>
              <a:gd name="connsiteY263" fmla="*/ 4809903 h 6858000"/>
              <a:gd name="connsiteX264" fmla="*/ 5599771 w 7467663"/>
              <a:gd name="connsiteY264" fmla="*/ 5509652 h 6858000"/>
              <a:gd name="connsiteX265" fmla="*/ 5548843 w 7467663"/>
              <a:gd name="connsiteY265" fmla="*/ 5563845 h 6858000"/>
              <a:gd name="connsiteX266" fmla="*/ 5940952 w 7467663"/>
              <a:gd name="connsiteY266" fmla="*/ 6250028 h 6858000"/>
              <a:gd name="connsiteX267" fmla="*/ 6043441 w 7467663"/>
              <a:gd name="connsiteY267" fmla="*/ 6665847 h 6858000"/>
              <a:gd name="connsiteX268" fmla="*/ 6093432 w 7467663"/>
              <a:gd name="connsiteY268" fmla="*/ 6858000 h 6858000"/>
              <a:gd name="connsiteX269" fmla="*/ 6034344 w 7467663"/>
              <a:gd name="connsiteY269" fmla="*/ 6858000 h 6858000"/>
              <a:gd name="connsiteX270" fmla="*/ 6026679 w 7467663"/>
              <a:gd name="connsiteY270" fmla="*/ 6836959 h 6858000"/>
              <a:gd name="connsiteX271" fmla="*/ 5800441 w 7467663"/>
              <a:gd name="connsiteY271" fmla="*/ 6335286 h 6858000"/>
              <a:gd name="connsiteX272" fmla="*/ 5526562 w 7467663"/>
              <a:gd name="connsiteY272" fmla="*/ 5705388 h 6858000"/>
              <a:gd name="connsiteX273" fmla="*/ 5519640 w 7467663"/>
              <a:gd name="connsiteY273" fmla="*/ 5683774 h 6858000"/>
              <a:gd name="connsiteX274" fmla="*/ 5844559 w 7467663"/>
              <a:gd name="connsiteY274" fmla="*/ 6553349 h 6858000"/>
              <a:gd name="connsiteX275" fmla="*/ 5975994 w 7467663"/>
              <a:gd name="connsiteY275" fmla="*/ 6858000 h 6858000"/>
              <a:gd name="connsiteX276" fmla="*/ 5898547 w 7467663"/>
              <a:gd name="connsiteY276" fmla="*/ 6858000 h 6858000"/>
              <a:gd name="connsiteX277" fmla="*/ 5682041 w 7467663"/>
              <a:gd name="connsiteY277" fmla="*/ 6355860 h 6858000"/>
              <a:gd name="connsiteX278" fmla="*/ 5461758 w 7467663"/>
              <a:gd name="connsiteY278" fmla="*/ 5820220 h 6858000"/>
              <a:gd name="connsiteX279" fmla="*/ 5237282 w 7467663"/>
              <a:gd name="connsiteY279" fmla="*/ 6579086 h 6858000"/>
              <a:gd name="connsiteX280" fmla="*/ 5115009 w 7467663"/>
              <a:gd name="connsiteY280" fmla="*/ 6858000 h 6858000"/>
              <a:gd name="connsiteX281" fmla="*/ 5028074 w 7467663"/>
              <a:gd name="connsiteY281" fmla="*/ 6858000 h 6858000"/>
              <a:gd name="connsiteX282" fmla="*/ 5079508 w 7467663"/>
              <a:gd name="connsiteY282" fmla="*/ 6749074 h 6858000"/>
              <a:gd name="connsiteX283" fmla="*/ 5371846 w 7467663"/>
              <a:gd name="connsiteY283" fmla="*/ 5924413 h 6858000"/>
              <a:gd name="connsiteX284" fmla="*/ 5270512 w 7467663"/>
              <a:gd name="connsiteY284" fmla="*/ 6138975 h 6858000"/>
              <a:gd name="connsiteX285" fmla="*/ 5062409 w 7467663"/>
              <a:gd name="connsiteY285" fmla="*/ 6653544 h 6858000"/>
              <a:gd name="connsiteX286" fmla="*/ 5036628 w 7467663"/>
              <a:gd name="connsiteY286" fmla="*/ 6754247 h 6858000"/>
              <a:gd name="connsiteX287" fmla="*/ 5009112 w 7467663"/>
              <a:gd name="connsiteY287" fmla="*/ 6858000 h 6858000"/>
              <a:gd name="connsiteX288" fmla="*/ 4976679 w 7467663"/>
              <a:gd name="connsiteY288" fmla="*/ 6858000 h 6858000"/>
              <a:gd name="connsiteX289" fmla="*/ 5006537 w 7467663"/>
              <a:gd name="connsiteY289" fmla="*/ 6747068 h 6858000"/>
              <a:gd name="connsiteX290" fmla="*/ 5032723 w 7467663"/>
              <a:gd name="connsiteY290" fmla="*/ 6644957 h 6858000"/>
              <a:gd name="connsiteX291" fmla="*/ 5242949 w 7467663"/>
              <a:gd name="connsiteY291" fmla="*/ 6125175 h 6858000"/>
              <a:gd name="connsiteX292" fmla="*/ 5286321 w 7467663"/>
              <a:gd name="connsiteY292" fmla="*/ 6033555 h 6858000"/>
              <a:gd name="connsiteX293" fmla="*/ 5008210 w 7467663"/>
              <a:gd name="connsiteY293" fmla="*/ 6649194 h 6858000"/>
              <a:gd name="connsiteX294" fmla="*/ 4986321 w 7467663"/>
              <a:gd name="connsiteY294" fmla="*/ 6765687 h 6858000"/>
              <a:gd name="connsiteX295" fmla="*/ 4973474 w 7467663"/>
              <a:gd name="connsiteY295" fmla="*/ 6858000 h 6858000"/>
              <a:gd name="connsiteX296" fmla="*/ 4907178 w 7467663"/>
              <a:gd name="connsiteY296" fmla="*/ 6858000 h 6858000"/>
              <a:gd name="connsiteX297" fmla="*/ 4910810 w 7467663"/>
              <a:gd name="connsiteY297" fmla="*/ 6829660 h 6858000"/>
              <a:gd name="connsiteX298" fmla="*/ 4987461 w 7467663"/>
              <a:gd name="connsiteY298" fmla="*/ 6432994 h 6858000"/>
              <a:gd name="connsiteX299" fmla="*/ 5179262 w 7467663"/>
              <a:gd name="connsiteY299" fmla="*/ 6035044 h 6858000"/>
              <a:gd name="connsiteX300" fmla="*/ 4689678 w 7467663"/>
              <a:gd name="connsiteY300" fmla="*/ 6440241 h 6858000"/>
              <a:gd name="connsiteX301" fmla="*/ 4477543 w 7467663"/>
              <a:gd name="connsiteY301" fmla="*/ 6674836 h 6858000"/>
              <a:gd name="connsiteX302" fmla="*/ 4329957 w 7467663"/>
              <a:gd name="connsiteY302" fmla="*/ 6858000 h 6858000"/>
              <a:gd name="connsiteX303" fmla="*/ 4218595 w 7467663"/>
              <a:gd name="connsiteY303" fmla="*/ 6858000 h 6858000"/>
              <a:gd name="connsiteX304" fmla="*/ 4368888 w 7467663"/>
              <a:gd name="connsiteY304" fmla="*/ 6668412 h 6858000"/>
              <a:gd name="connsiteX305" fmla="*/ 4563091 w 7467663"/>
              <a:gd name="connsiteY305" fmla="*/ 6442508 h 6858000"/>
              <a:gd name="connsiteX306" fmla="*/ 5387324 w 7467663"/>
              <a:gd name="connsiteY306" fmla="*/ 5705830 h 6858000"/>
              <a:gd name="connsiteX307" fmla="*/ 5073620 w 7467663"/>
              <a:gd name="connsiteY307" fmla="*/ 5955437 h 6858000"/>
              <a:gd name="connsiteX308" fmla="*/ 4689789 w 7467663"/>
              <a:gd name="connsiteY308" fmla="*/ 6268382 h 6858000"/>
              <a:gd name="connsiteX309" fmla="*/ 4418722 w 7467663"/>
              <a:gd name="connsiteY309" fmla="*/ 6570886 h 6858000"/>
              <a:gd name="connsiteX310" fmla="*/ 4214944 w 7467663"/>
              <a:gd name="connsiteY310" fmla="*/ 6858000 h 6858000"/>
              <a:gd name="connsiteX311" fmla="*/ 4177898 w 7467663"/>
              <a:gd name="connsiteY311" fmla="*/ 6858000 h 6858000"/>
              <a:gd name="connsiteX312" fmla="*/ 4391597 w 7467663"/>
              <a:gd name="connsiteY312" fmla="*/ 6556370 h 6858000"/>
              <a:gd name="connsiteX313" fmla="*/ 4668889 w 7467663"/>
              <a:gd name="connsiteY313" fmla="*/ 6246399 h 6858000"/>
              <a:gd name="connsiteX314" fmla="*/ 5055427 w 7467663"/>
              <a:gd name="connsiteY314" fmla="*/ 5931476 h 6858000"/>
              <a:gd name="connsiteX315" fmla="*/ 5371814 w 7467663"/>
              <a:gd name="connsiteY315" fmla="*/ 5678975 h 6858000"/>
              <a:gd name="connsiteX316" fmla="*/ 4987918 w 7467663"/>
              <a:gd name="connsiteY316" fmla="*/ 5838701 h 6858000"/>
              <a:gd name="connsiteX317" fmla="*/ 4317146 w 7467663"/>
              <a:gd name="connsiteY317" fmla="*/ 6587716 h 6858000"/>
              <a:gd name="connsiteX318" fmla="*/ 4171627 w 7467663"/>
              <a:gd name="connsiteY318" fmla="*/ 6858000 h 6858000"/>
              <a:gd name="connsiteX319" fmla="*/ 4081585 w 7467663"/>
              <a:gd name="connsiteY319" fmla="*/ 6858000 h 6858000"/>
              <a:gd name="connsiteX320" fmla="*/ 4238603 w 7467663"/>
              <a:gd name="connsiteY320" fmla="*/ 6559341 h 6858000"/>
              <a:gd name="connsiteX321" fmla="*/ 4778333 w 7467663"/>
              <a:gd name="connsiteY321" fmla="*/ 5873626 h 6858000"/>
              <a:gd name="connsiteX322" fmla="*/ 5414185 w 7467663"/>
              <a:gd name="connsiteY322" fmla="*/ 5573882 h 6858000"/>
              <a:gd name="connsiteX323" fmla="*/ 5959648 w 7467663"/>
              <a:gd name="connsiteY323" fmla="*/ 4760797 h 6858000"/>
              <a:gd name="connsiteX324" fmla="*/ 5355019 w 7467663"/>
              <a:gd name="connsiteY324" fmla="*/ 4734672 h 6858000"/>
              <a:gd name="connsiteX325" fmla="*/ 5083565 w 7467663"/>
              <a:gd name="connsiteY325" fmla="*/ 5179121 h 6858000"/>
              <a:gd name="connsiteX326" fmla="*/ 4713577 w 7467663"/>
              <a:gd name="connsiteY326" fmla="*/ 5616803 h 6858000"/>
              <a:gd name="connsiteX327" fmla="*/ 3989559 w 7467663"/>
              <a:gd name="connsiteY327" fmla="*/ 6145945 h 6858000"/>
              <a:gd name="connsiteX328" fmla="*/ 3939824 w 7467663"/>
              <a:gd name="connsiteY328" fmla="*/ 6066900 h 6858000"/>
              <a:gd name="connsiteX329" fmla="*/ 4584537 w 7467663"/>
              <a:gd name="connsiteY329" fmla="*/ 5324826 h 6858000"/>
              <a:gd name="connsiteX330" fmla="*/ 5037105 w 7467663"/>
              <a:gd name="connsiteY330" fmla="*/ 5088765 h 6858000"/>
              <a:gd name="connsiteX331" fmla="*/ 5039930 w 7467663"/>
              <a:gd name="connsiteY331" fmla="*/ 5089585 h 6858000"/>
              <a:gd name="connsiteX332" fmla="*/ 5263764 w 7467663"/>
              <a:gd name="connsiteY332" fmla="*/ 4735525 h 6858000"/>
              <a:gd name="connsiteX333" fmla="*/ 4086300 w 7467663"/>
              <a:gd name="connsiteY333" fmla="*/ 4884599 h 6858000"/>
              <a:gd name="connsiteX334" fmla="*/ 4085485 w 7467663"/>
              <a:gd name="connsiteY334" fmla="*/ 4899070 h 6858000"/>
              <a:gd name="connsiteX335" fmla="*/ 3871915 w 7467663"/>
              <a:gd name="connsiteY335" fmla="*/ 5253645 h 6858000"/>
              <a:gd name="connsiteX336" fmla="*/ 3799374 w 7467663"/>
              <a:gd name="connsiteY336" fmla="*/ 5466127 h 6858000"/>
              <a:gd name="connsiteX337" fmla="*/ 3498850 w 7467663"/>
              <a:gd name="connsiteY337" fmla="*/ 6661888 h 6858000"/>
              <a:gd name="connsiteX338" fmla="*/ 3399216 w 7467663"/>
              <a:gd name="connsiteY338" fmla="*/ 6858000 h 6858000"/>
              <a:gd name="connsiteX339" fmla="*/ 3303688 w 7467663"/>
              <a:gd name="connsiteY339" fmla="*/ 6858000 h 6858000"/>
              <a:gd name="connsiteX340" fmla="*/ 3391774 w 7467663"/>
              <a:gd name="connsiteY340" fmla="*/ 6697181 h 6858000"/>
              <a:gd name="connsiteX341" fmla="*/ 3735540 w 7467663"/>
              <a:gd name="connsiteY341" fmla="*/ 5546923 h 6858000"/>
              <a:gd name="connsiteX342" fmla="*/ 3729438 w 7467663"/>
              <a:gd name="connsiteY342" fmla="*/ 5569058 h 6858000"/>
              <a:gd name="connsiteX343" fmla="*/ 3707782 w 7467663"/>
              <a:gd name="connsiteY343" fmla="*/ 5644908 h 6858000"/>
              <a:gd name="connsiteX344" fmla="*/ 3583827 w 7467663"/>
              <a:gd name="connsiteY344" fmla="*/ 6039215 h 6858000"/>
              <a:gd name="connsiteX345" fmla="*/ 3547861 w 7467663"/>
              <a:gd name="connsiteY345" fmla="*/ 6129609 h 6858000"/>
              <a:gd name="connsiteX346" fmla="*/ 3490905 w 7467663"/>
              <a:gd name="connsiteY346" fmla="*/ 6277660 h 6858000"/>
              <a:gd name="connsiteX347" fmla="*/ 3455859 w 7467663"/>
              <a:gd name="connsiteY347" fmla="*/ 6391301 h 6858000"/>
              <a:gd name="connsiteX348" fmla="*/ 3429112 w 7467663"/>
              <a:gd name="connsiteY348" fmla="*/ 6479469 h 6858000"/>
              <a:gd name="connsiteX349" fmla="*/ 3304862 w 7467663"/>
              <a:gd name="connsiteY349" fmla="*/ 6796476 h 6858000"/>
              <a:gd name="connsiteX350" fmla="*/ 3276071 w 7467663"/>
              <a:gd name="connsiteY350" fmla="*/ 6858000 h 6858000"/>
              <a:gd name="connsiteX351" fmla="*/ 3240805 w 7467663"/>
              <a:gd name="connsiteY351" fmla="*/ 6858000 h 6858000"/>
              <a:gd name="connsiteX352" fmla="*/ 3275917 w 7467663"/>
              <a:gd name="connsiteY352" fmla="*/ 6783192 h 6858000"/>
              <a:gd name="connsiteX353" fmla="*/ 3399358 w 7467663"/>
              <a:gd name="connsiteY353" fmla="*/ 6469011 h 6858000"/>
              <a:gd name="connsiteX354" fmla="*/ 3425650 w 7467663"/>
              <a:gd name="connsiteY354" fmla="*/ 6381333 h 6858000"/>
              <a:gd name="connsiteX355" fmla="*/ 3460661 w 7467663"/>
              <a:gd name="connsiteY355" fmla="*/ 6266763 h 6858000"/>
              <a:gd name="connsiteX356" fmla="*/ 3518021 w 7467663"/>
              <a:gd name="connsiteY356" fmla="*/ 6117298 h 6858000"/>
              <a:gd name="connsiteX357" fmla="*/ 3554035 w 7467663"/>
              <a:gd name="connsiteY357" fmla="*/ 6027832 h 6858000"/>
              <a:gd name="connsiteX358" fmla="*/ 3677174 w 7467663"/>
              <a:gd name="connsiteY358" fmla="*/ 5636351 h 6858000"/>
              <a:gd name="connsiteX359" fmla="*/ 3698819 w 7467663"/>
              <a:gd name="connsiteY359" fmla="*/ 5560503 h 6858000"/>
              <a:gd name="connsiteX360" fmla="*/ 3702094 w 7467663"/>
              <a:gd name="connsiteY360" fmla="*/ 5549194 h 6858000"/>
              <a:gd name="connsiteX361" fmla="*/ 3398355 w 7467663"/>
              <a:gd name="connsiteY361" fmla="*/ 6094603 h 6858000"/>
              <a:gd name="connsiteX362" fmla="*/ 3193941 w 7467663"/>
              <a:gd name="connsiteY362" fmla="*/ 6798775 h 6858000"/>
              <a:gd name="connsiteX363" fmla="*/ 3184140 w 7467663"/>
              <a:gd name="connsiteY363" fmla="*/ 6858000 h 6858000"/>
              <a:gd name="connsiteX364" fmla="*/ 3099978 w 7467663"/>
              <a:gd name="connsiteY364" fmla="*/ 6858000 h 6858000"/>
              <a:gd name="connsiteX365" fmla="*/ 3101556 w 7467663"/>
              <a:gd name="connsiteY365" fmla="*/ 6843337 h 6858000"/>
              <a:gd name="connsiteX366" fmla="*/ 3370162 w 7467663"/>
              <a:gd name="connsiteY366" fmla="*/ 5785550 h 6858000"/>
              <a:gd name="connsiteX367" fmla="*/ 3746477 w 7467663"/>
              <a:gd name="connsiteY367" fmla="*/ 5377889 h 6858000"/>
              <a:gd name="connsiteX368" fmla="*/ 3863399 w 7467663"/>
              <a:gd name="connsiteY368" fmla="*/ 5087257 h 6858000"/>
              <a:gd name="connsiteX369" fmla="*/ 3968712 w 7467663"/>
              <a:gd name="connsiteY369" fmla="*/ 4913989 h 6858000"/>
              <a:gd name="connsiteX370" fmla="*/ 2792390 w 7467663"/>
              <a:gd name="connsiteY370" fmla="*/ 5382974 h 6858000"/>
              <a:gd name="connsiteX371" fmla="*/ 2714982 w 7467663"/>
              <a:gd name="connsiteY371" fmla="*/ 5427051 h 6858000"/>
              <a:gd name="connsiteX372" fmla="*/ 2813361 w 7467663"/>
              <a:gd name="connsiteY372" fmla="*/ 6023912 h 6858000"/>
              <a:gd name="connsiteX373" fmla="*/ 2688430 w 7467663"/>
              <a:gd name="connsiteY373" fmla="*/ 6801564 h 6858000"/>
              <a:gd name="connsiteX374" fmla="*/ 2629626 w 7467663"/>
              <a:gd name="connsiteY374" fmla="*/ 6763394 h 6858000"/>
              <a:gd name="connsiteX375" fmla="*/ 2565328 w 7467663"/>
              <a:gd name="connsiteY375" fmla="*/ 5516399 h 6858000"/>
              <a:gd name="connsiteX376" fmla="*/ 1922999 w 7467663"/>
              <a:gd name="connsiteY376" fmla="*/ 5980343 h 6858000"/>
              <a:gd name="connsiteX377" fmla="*/ 1950261 w 7467663"/>
              <a:gd name="connsiteY377" fmla="*/ 6405858 h 6858000"/>
              <a:gd name="connsiteX378" fmla="*/ 2365554 w 7467663"/>
              <a:gd name="connsiteY378" fmla="*/ 6759107 h 6858000"/>
              <a:gd name="connsiteX379" fmla="*/ 2424142 w 7467663"/>
              <a:gd name="connsiteY379" fmla="*/ 6858000 h 6858000"/>
              <a:gd name="connsiteX380" fmla="*/ 2395994 w 7467663"/>
              <a:gd name="connsiteY380" fmla="*/ 6858000 h 6858000"/>
              <a:gd name="connsiteX381" fmla="*/ 2392863 w 7467663"/>
              <a:gd name="connsiteY381" fmla="*/ 6852964 h 6858000"/>
              <a:gd name="connsiteX382" fmla="*/ 2017589 w 7467663"/>
              <a:gd name="connsiteY382" fmla="*/ 6493982 h 6858000"/>
              <a:gd name="connsiteX383" fmla="*/ 2147336 w 7467663"/>
              <a:gd name="connsiteY383" fmla="*/ 6594052 h 6858000"/>
              <a:gd name="connsiteX384" fmla="*/ 2207047 w 7467663"/>
              <a:gd name="connsiteY384" fmla="*/ 6654540 h 6858000"/>
              <a:gd name="connsiteX385" fmla="*/ 2299106 w 7467663"/>
              <a:gd name="connsiteY385" fmla="*/ 6778931 h 6858000"/>
              <a:gd name="connsiteX386" fmla="*/ 2314430 w 7467663"/>
              <a:gd name="connsiteY386" fmla="*/ 6801144 h 6858000"/>
              <a:gd name="connsiteX387" fmla="*/ 2352406 w 7467663"/>
              <a:gd name="connsiteY387" fmla="*/ 6858000 h 6858000"/>
              <a:gd name="connsiteX388" fmla="*/ 2314492 w 7467663"/>
              <a:gd name="connsiteY388" fmla="*/ 6858000 h 6858000"/>
              <a:gd name="connsiteX389" fmla="*/ 2288095 w 7467663"/>
              <a:gd name="connsiteY389" fmla="*/ 6818030 h 6858000"/>
              <a:gd name="connsiteX390" fmla="*/ 2272768 w 7467663"/>
              <a:gd name="connsiteY390" fmla="*/ 6795822 h 6858000"/>
              <a:gd name="connsiteX391" fmla="*/ 2182715 w 7467663"/>
              <a:gd name="connsiteY391" fmla="*/ 6675071 h 6858000"/>
              <a:gd name="connsiteX392" fmla="*/ 2032061 w 7467663"/>
              <a:gd name="connsiteY392" fmla="*/ 6541380 h 6858000"/>
              <a:gd name="connsiteX393" fmla="*/ 2257220 w 7467663"/>
              <a:gd name="connsiteY393" fmla="*/ 6826257 h 6858000"/>
              <a:gd name="connsiteX394" fmla="*/ 2281324 w 7467663"/>
              <a:gd name="connsiteY394" fmla="*/ 6858000 h 6858000"/>
              <a:gd name="connsiteX395" fmla="*/ 2242860 w 7467663"/>
              <a:gd name="connsiteY395" fmla="*/ 6858000 h 6858000"/>
              <a:gd name="connsiteX396" fmla="*/ 2232818 w 7467663"/>
              <a:gd name="connsiteY396" fmla="*/ 6844926 h 6858000"/>
              <a:gd name="connsiteX397" fmla="*/ 1990172 w 7467663"/>
              <a:gd name="connsiteY397" fmla="*/ 6542121 h 6858000"/>
              <a:gd name="connsiteX398" fmla="*/ 2124090 w 7467663"/>
              <a:gd name="connsiteY398" fmla="*/ 6761017 h 6858000"/>
              <a:gd name="connsiteX399" fmla="*/ 2200380 w 7467663"/>
              <a:gd name="connsiteY399" fmla="*/ 6858000 h 6858000"/>
              <a:gd name="connsiteX400" fmla="*/ 2147507 w 7467663"/>
              <a:gd name="connsiteY400" fmla="*/ 6858000 h 6858000"/>
              <a:gd name="connsiteX401" fmla="*/ 2070668 w 7467663"/>
              <a:gd name="connsiteY401" fmla="*/ 6761520 h 6858000"/>
              <a:gd name="connsiteX402" fmla="*/ 1975142 w 7467663"/>
              <a:gd name="connsiteY402" fmla="*/ 6585570 h 6858000"/>
              <a:gd name="connsiteX403" fmla="*/ 2050035 w 7467663"/>
              <a:gd name="connsiteY403" fmla="*/ 6813345 h 6858000"/>
              <a:gd name="connsiteX404" fmla="*/ 2063025 w 7467663"/>
              <a:gd name="connsiteY404" fmla="*/ 6858000 h 6858000"/>
              <a:gd name="connsiteX405" fmla="*/ 2021675 w 7467663"/>
              <a:gd name="connsiteY405" fmla="*/ 6858000 h 6858000"/>
              <a:gd name="connsiteX406" fmla="*/ 2019308 w 7467663"/>
              <a:gd name="connsiteY406" fmla="*/ 6847118 h 6858000"/>
              <a:gd name="connsiteX407" fmla="*/ 1938835 w 7467663"/>
              <a:gd name="connsiteY407" fmla="*/ 6551160 h 6858000"/>
              <a:gd name="connsiteX408" fmla="*/ 1953230 w 7467663"/>
              <a:gd name="connsiteY408" fmla="*/ 6759699 h 6858000"/>
              <a:gd name="connsiteX409" fmla="*/ 1956763 w 7467663"/>
              <a:gd name="connsiteY409" fmla="*/ 6778191 h 6858000"/>
              <a:gd name="connsiteX410" fmla="*/ 1967925 w 7467663"/>
              <a:gd name="connsiteY410" fmla="*/ 6858000 h 6858000"/>
              <a:gd name="connsiteX411" fmla="*/ 1936622 w 7467663"/>
              <a:gd name="connsiteY411" fmla="*/ 6858000 h 6858000"/>
              <a:gd name="connsiteX412" fmla="*/ 1926261 w 7467663"/>
              <a:gd name="connsiteY412" fmla="*/ 6784064 h 6858000"/>
              <a:gd name="connsiteX413" fmla="*/ 1922724 w 7467663"/>
              <a:gd name="connsiteY413" fmla="*/ 6765577 h 6858000"/>
              <a:gd name="connsiteX414" fmla="*/ 1904650 w 7467663"/>
              <a:gd name="connsiteY414" fmla="*/ 6639616 h 6858000"/>
              <a:gd name="connsiteX415" fmla="*/ 1885273 w 7467663"/>
              <a:gd name="connsiteY415" fmla="*/ 6858000 h 6858000"/>
              <a:gd name="connsiteX416" fmla="*/ 1854363 w 7467663"/>
              <a:gd name="connsiteY416" fmla="*/ 6858000 h 6858000"/>
              <a:gd name="connsiteX417" fmla="*/ 1880391 w 7467663"/>
              <a:gd name="connsiteY417" fmla="*/ 6603796 h 6858000"/>
              <a:gd name="connsiteX418" fmla="*/ 1818273 w 7467663"/>
              <a:gd name="connsiteY418" fmla="*/ 6715729 h 6858000"/>
              <a:gd name="connsiteX419" fmla="*/ 1794691 w 7467663"/>
              <a:gd name="connsiteY419" fmla="*/ 6843239 h 6858000"/>
              <a:gd name="connsiteX420" fmla="*/ 1794914 w 7467663"/>
              <a:gd name="connsiteY420" fmla="*/ 6858000 h 6858000"/>
              <a:gd name="connsiteX421" fmla="*/ 1746128 w 7467663"/>
              <a:gd name="connsiteY421" fmla="*/ 6858000 h 6858000"/>
              <a:gd name="connsiteX422" fmla="*/ 1753934 w 7467663"/>
              <a:gd name="connsiteY422" fmla="*/ 6724796 h 6858000"/>
              <a:gd name="connsiteX423" fmla="*/ 1792053 w 7467663"/>
              <a:gd name="connsiteY423" fmla="*/ 6572396 h 6858000"/>
              <a:gd name="connsiteX424" fmla="*/ 1862248 w 7467663"/>
              <a:gd name="connsiteY424" fmla="*/ 6266397 h 6858000"/>
              <a:gd name="connsiteX425" fmla="*/ 1862250 w 7467663"/>
              <a:gd name="connsiteY425" fmla="*/ 6033531 h 6858000"/>
              <a:gd name="connsiteX426" fmla="*/ 1211999 w 7467663"/>
              <a:gd name="connsiteY426" fmla="*/ 6683610 h 6858000"/>
              <a:gd name="connsiteX427" fmla="*/ 1213266 w 7467663"/>
              <a:gd name="connsiteY427" fmla="*/ 6691947 h 6858000"/>
              <a:gd name="connsiteX428" fmla="*/ 1203370 w 7467663"/>
              <a:gd name="connsiteY428" fmla="*/ 6850676 h 6858000"/>
              <a:gd name="connsiteX429" fmla="*/ 1203671 w 7467663"/>
              <a:gd name="connsiteY429" fmla="*/ 6858000 h 6858000"/>
              <a:gd name="connsiteX430" fmla="*/ 1143180 w 7467663"/>
              <a:gd name="connsiteY430" fmla="*/ 6858000 h 6858000"/>
              <a:gd name="connsiteX431" fmla="*/ 1142176 w 7467663"/>
              <a:gd name="connsiteY431" fmla="*/ 6766045 h 6858000"/>
              <a:gd name="connsiteX432" fmla="*/ 1067484 w 7467663"/>
              <a:gd name="connsiteY432" fmla="*/ 6858000 h 6858000"/>
              <a:gd name="connsiteX433" fmla="*/ 953928 w 7467663"/>
              <a:gd name="connsiteY433" fmla="*/ 6858000 h 6858000"/>
              <a:gd name="connsiteX434" fmla="*/ 959715 w 7467663"/>
              <a:gd name="connsiteY434" fmla="*/ 6850185 h 6858000"/>
              <a:gd name="connsiteX435" fmla="*/ 1483788 w 7467663"/>
              <a:gd name="connsiteY435" fmla="*/ 6259174 h 6858000"/>
              <a:gd name="connsiteX436" fmla="*/ 1100671 w 7467663"/>
              <a:gd name="connsiteY436" fmla="*/ 6252137 h 6858000"/>
              <a:gd name="connsiteX437" fmla="*/ 1090144 w 7467663"/>
              <a:gd name="connsiteY437" fmla="*/ 6256748 h 6858000"/>
              <a:gd name="connsiteX438" fmla="*/ 1095872 w 7467663"/>
              <a:gd name="connsiteY438" fmla="*/ 6271892 h 6858000"/>
              <a:gd name="connsiteX439" fmla="*/ 262785 w 7467663"/>
              <a:gd name="connsiteY439" fmla="*/ 6845450 h 6858000"/>
              <a:gd name="connsiteX440" fmla="*/ 209968 w 7467663"/>
              <a:gd name="connsiteY440" fmla="*/ 6770713 h 6858000"/>
              <a:gd name="connsiteX441" fmla="*/ 873460 w 7467663"/>
              <a:gd name="connsiteY441" fmla="*/ 6253768 h 6858000"/>
              <a:gd name="connsiteX442" fmla="*/ 192686 w 7467663"/>
              <a:gd name="connsiteY442" fmla="*/ 5849257 h 6858000"/>
              <a:gd name="connsiteX443" fmla="*/ 4696 w 7467663"/>
              <a:gd name="connsiteY443" fmla="*/ 5697668 h 6858000"/>
              <a:gd name="connsiteX444" fmla="*/ 0 w 7467663"/>
              <a:gd name="connsiteY444" fmla="*/ 5689984 h 6858000"/>
              <a:gd name="connsiteX445" fmla="*/ 0 w 7467663"/>
              <a:gd name="connsiteY445" fmla="*/ 5513472 h 6858000"/>
              <a:gd name="connsiteX446" fmla="*/ 174101 w 7467663"/>
              <a:gd name="connsiteY446" fmla="*/ 5620277 h 6858000"/>
              <a:gd name="connsiteX447" fmla="*/ 891800 w 7467663"/>
              <a:gd name="connsiteY447" fmla="*/ 6036935 h 6858000"/>
              <a:gd name="connsiteX448" fmla="*/ 1072219 w 7467663"/>
              <a:gd name="connsiteY448" fmla="*/ 6169443 h 6858000"/>
              <a:gd name="connsiteX449" fmla="*/ 1074117 w 7467663"/>
              <a:gd name="connsiteY449" fmla="*/ 6170301 h 6858000"/>
              <a:gd name="connsiteX450" fmla="*/ 1083114 w 7467663"/>
              <a:gd name="connsiteY450" fmla="*/ 6174131 h 6858000"/>
              <a:gd name="connsiteX451" fmla="*/ 1543010 w 7467663"/>
              <a:gd name="connsiteY451" fmla="*/ 6191140 h 6858000"/>
              <a:gd name="connsiteX452" fmla="*/ 1551080 w 7467663"/>
              <a:gd name="connsiteY452" fmla="*/ 6195006 h 6858000"/>
              <a:gd name="connsiteX453" fmla="*/ 2345443 w 7467663"/>
              <a:gd name="connsiteY453" fmla="*/ 5549882 h 6858000"/>
              <a:gd name="connsiteX454" fmla="*/ 1721499 w 7467663"/>
              <a:gd name="connsiteY454" fmla="*/ 5599969 h 6858000"/>
              <a:gd name="connsiteX455" fmla="*/ 767716 w 7467663"/>
              <a:gd name="connsiteY455" fmla="*/ 5472768 h 6858000"/>
              <a:gd name="connsiteX456" fmla="*/ 722147 w 7467663"/>
              <a:gd name="connsiteY456" fmla="*/ 5393091 h 6858000"/>
              <a:gd name="connsiteX457" fmla="*/ 1485552 w 7467663"/>
              <a:gd name="connsiteY457" fmla="*/ 5313202 h 6858000"/>
              <a:gd name="connsiteX458" fmla="*/ 2143004 w 7467663"/>
              <a:gd name="connsiteY458" fmla="*/ 5402420 h 6858000"/>
              <a:gd name="connsiteX459" fmla="*/ 1933391 w 7467663"/>
              <a:gd name="connsiteY459" fmla="*/ 5156971 h 6858000"/>
              <a:gd name="connsiteX460" fmla="*/ 1827118 w 7467663"/>
              <a:gd name="connsiteY460" fmla="*/ 4968410 h 6858000"/>
              <a:gd name="connsiteX461" fmla="*/ 1837349 w 7467663"/>
              <a:gd name="connsiteY461" fmla="*/ 4956357 h 6858000"/>
              <a:gd name="connsiteX462" fmla="*/ 2162835 w 7467663"/>
              <a:gd name="connsiteY462" fmla="*/ 5187853 h 6858000"/>
              <a:gd name="connsiteX463" fmla="*/ 2257167 w 7467663"/>
              <a:gd name="connsiteY463" fmla="*/ 5462123 h 6858000"/>
              <a:gd name="connsiteX464" fmla="*/ 2261598 w 7467663"/>
              <a:gd name="connsiteY464" fmla="*/ 5467998 h 6858000"/>
              <a:gd name="connsiteX465" fmla="*/ 2437177 w 7467663"/>
              <a:gd name="connsiteY465" fmla="*/ 5479608 h 6858000"/>
              <a:gd name="connsiteX466" fmla="*/ 2445247 w 7467663"/>
              <a:gd name="connsiteY466" fmla="*/ 5483476 h 6858000"/>
              <a:gd name="connsiteX467" fmla="*/ 2743626 w 7467663"/>
              <a:gd name="connsiteY467" fmla="*/ 5304819 h 6858000"/>
              <a:gd name="connsiteX468" fmla="*/ 3048102 w 7467663"/>
              <a:gd name="connsiteY468" fmla="*/ 5150595 h 6858000"/>
              <a:gd name="connsiteX469" fmla="*/ 1799414 w 7467663"/>
              <a:gd name="connsiteY469" fmla="*/ 4694732 h 6858000"/>
              <a:gd name="connsiteX470" fmla="*/ 1771735 w 7467663"/>
              <a:gd name="connsiteY470" fmla="*/ 4619929 h 6858000"/>
              <a:gd name="connsiteX471" fmla="*/ 3104273 w 7467663"/>
              <a:gd name="connsiteY471" fmla="*/ 5076159 h 6858000"/>
              <a:gd name="connsiteX472" fmla="*/ 3113245 w 7467663"/>
              <a:gd name="connsiteY472" fmla="*/ 5090705 h 6858000"/>
              <a:gd name="connsiteX473" fmla="*/ 3126294 w 7467663"/>
              <a:gd name="connsiteY473" fmla="*/ 5114400 h 6858000"/>
              <a:gd name="connsiteX474" fmla="*/ 3937433 w 7467663"/>
              <a:gd name="connsiteY474" fmla="*/ 4830473 h 6858000"/>
              <a:gd name="connsiteX475" fmla="*/ 3590475 w 7467663"/>
              <a:gd name="connsiteY475" fmla="*/ 4597974 h 6858000"/>
              <a:gd name="connsiteX476" fmla="*/ 3100264 w 7467663"/>
              <a:gd name="connsiteY476" fmla="*/ 4579845 h 6858000"/>
              <a:gd name="connsiteX477" fmla="*/ 2183576 w 7467663"/>
              <a:gd name="connsiteY477" fmla="*/ 4227150 h 6858000"/>
              <a:gd name="connsiteX478" fmla="*/ 2151029 w 7467663"/>
              <a:gd name="connsiteY478" fmla="*/ 4146947 h 6858000"/>
              <a:gd name="connsiteX479" fmla="*/ 3563434 w 7467663"/>
              <a:gd name="connsiteY479" fmla="*/ 4469115 h 6858000"/>
              <a:gd name="connsiteX480" fmla="*/ 3177952 w 7467663"/>
              <a:gd name="connsiteY480" fmla="*/ 3657386 h 6858000"/>
              <a:gd name="connsiteX481" fmla="*/ 3189263 w 7467663"/>
              <a:gd name="connsiteY481" fmla="*/ 3625726 h 6858000"/>
              <a:gd name="connsiteX482" fmla="*/ 3560912 w 7467663"/>
              <a:gd name="connsiteY482" fmla="*/ 4079863 h 6858000"/>
              <a:gd name="connsiteX483" fmla="*/ 3626636 w 7467663"/>
              <a:gd name="connsiteY483" fmla="*/ 4512230 h 6858000"/>
              <a:gd name="connsiteX484" fmla="*/ 3653088 w 7467663"/>
              <a:gd name="connsiteY484" fmla="*/ 4521417 h 6858000"/>
              <a:gd name="connsiteX485" fmla="*/ 3988128 w 7467663"/>
              <a:gd name="connsiteY485" fmla="*/ 4817267 h 6858000"/>
              <a:gd name="connsiteX486" fmla="*/ 4830582 w 7467663"/>
              <a:gd name="connsiteY486" fmla="*/ 4676000 h 6858000"/>
              <a:gd name="connsiteX487" fmla="*/ 4830100 w 7467663"/>
              <a:gd name="connsiteY487" fmla="*/ 4675554 h 6858000"/>
              <a:gd name="connsiteX488" fmla="*/ 4036318 w 7467663"/>
              <a:gd name="connsiteY488" fmla="*/ 4147013 h 6858000"/>
              <a:gd name="connsiteX489" fmla="*/ 3432098 w 7467663"/>
              <a:gd name="connsiteY489" fmla="*/ 3537312 h 6858000"/>
              <a:gd name="connsiteX490" fmla="*/ 3446761 w 7467663"/>
              <a:gd name="connsiteY490" fmla="*/ 3461278 h 6858000"/>
              <a:gd name="connsiteX491" fmla="*/ 4419733 w 7467663"/>
              <a:gd name="connsiteY491" fmla="*/ 3963555 h 6858000"/>
              <a:gd name="connsiteX492" fmla="*/ 4781371 w 7467663"/>
              <a:gd name="connsiteY492" fmla="*/ 4458604 h 6858000"/>
              <a:gd name="connsiteX493" fmla="*/ 4780440 w 7467663"/>
              <a:gd name="connsiteY493" fmla="*/ 4470290 h 6858000"/>
              <a:gd name="connsiteX494" fmla="*/ 4898954 w 7467663"/>
              <a:gd name="connsiteY494" fmla="*/ 4662092 h 6858000"/>
              <a:gd name="connsiteX495" fmla="*/ 4900699 w 7467663"/>
              <a:gd name="connsiteY495" fmla="*/ 4670867 h 6858000"/>
              <a:gd name="connsiteX496" fmla="*/ 5714511 w 7467663"/>
              <a:gd name="connsiteY496" fmla="*/ 4663483 h 6858000"/>
              <a:gd name="connsiteX497" fmla="*/ 5464793 w 7467663"/>
              <a:gd name="connsiteY497" fmla="*/ 4393556 h 6858000"/>
              <a:gd name="connsiteX498" fmla="*/ 5461897 w 7467663"/>
              <a:gd name="connsiteY498" fmla="*/ 4390879 h 6858000"/>
              <a:gd name="connsiteX499" fmla="*/ 4294126 w 7467663"/>
              <a:gd name="connsiteY499" fmla="*/ 3303048 h 6858000"/>
              <a:gd name="connsiteX500" fmla="*/ 4305321 w 7467663"/>
              <a:gd name="connsiteY500" fmla="*/ 3256953 h 6858000"/>
              <a:gd name="connsiteX501" fmla="*/ 4949299 w 7467663"/>
              <a:gd name="connsiteY501" fmla="*/ 3766336 h 6858000"/>
              <a:gd name="connsiteX502" fmla="*/ 5291452 w 7467663"/>
              <a:gd name="connsiteY502" fmla="*/ 4076801 h 6858000"/>
              <a:gd name="connsiteX503" fmla="*/ 5434998 w 7467663"/>
              <a:gd name="connsiteY503" fmla="*/ 4254100 h 6858000"/>
              <a:gd name="connsiteX504" fmla="*/ 5351015 w 7467663"/>
              <a:gd name="connsiteY504" fmla="*/ 3760989 h 6858000"/>
              <a:gd name="connsiteX505" fmla="*/ 5413780 w 7467663"/>
              <a:gd name="connsiteY505" fmla="*/ 2966265 h 6858000"/>
              <a:gd name="connsiteX506" fmla="*/ 5425627 w 7467663"/>
              <a:gd name="connsiteY506" fmla="*/ 2954192 h 6858000"/>
              <a:gd name="connsiteX507" fmla="*/ 6604735 w 7467663"/>
              <a:gd name="connsiteY507" fmla="*/ 2041381 h 6858000"/>
              <a:gd name="connsiteX508" fmla="*/ 7204487 w 7467663"/>
              <a:gd name="connsiteY508" fmla="*/ 2742112 h 6858000"/>
              <a:gd name="connsiteX509" fmla="*/ 7131592 w 7467663"/>
              <a:gd name="connsiteY509" fmla="*/ 2672096 h 6858000"/>
              <a:gd name="connsiteX510" fmla="*/ 6996344 w 7467663"/>
              <a:gd name="connsiteY510" fmla="*/ 2518310 h 6858000"/>
              <a:gd name="connsiteX511" fmla="*/ 6735495 w 7467663"/>
              <a:gd name="connsiteY511" fmla="*/ 2196890 h 6858000"/>
              <a:gd name="connsiteX512" fmla="*/ 6721901 w 7467663"/>
              <a:gd name="connsiteY512" fmla="*/ 2179274 h 6858000"/>
              <a:gd name="connsiteX513" fmla="*/ 6604735 w 7467663"/>
              <a:gd name="connsiteY513" fmla="*/ 2041381 h 6858000"/>
              <a:gd name="connsiteX514" fmla="*/ 6591670 w 7467663"/>
              <a:gd name="connsiteY514" fmla="*/ 1988277 h 6858000"/>
              <a:gd name="connsiteX515" fmla="*/ 6747349 w 7467663"/>
              <a:gd name="connsiteY515" fmla="*/ 2160069 h 6858000"/>
              <a:gd name="connsiteX516" fmla="*/ 6760943 w 7467663"/>
              <a:gd name="connsiteY516" fmla="*/ 2177686 h 6858000"/>
              <a:gd name="connsiteX517" fmla="*/ 7021065 w 7467663"/>
              <a:gd name="connsiteY517" fmla="*/ 2498102 h 6858000"/>
              <a:gd name="connsiteX518" fmla="*/ 7155223 w 7467663"/>
              <a:gd name="connsiteY518" fmla="*/ 2650386 h 6858000"/>
              <a:gd name="connsiteX519" fmla="*/ 7203167 w 7467663"/>
              <a:gd name="connsiteY519" fmla="*/ 2697288 h 6858000"/>
              <a:gd name="connsiteX520" fmla="*/ 6937703 w 7467663"/>
              <a:gd name="connsiteY520" fmla="*/ 2321981 h 6858000"/>
              <a:gd name="connsiteX521" fmla="*/ 6591670 w 7467663"/>
              <a:gd name="connsiteY521" fmla="*/ 1988277 h 6858000"/>
              <a:gd name="connsiteX522" fmla="*/ 5798671 w 7467663"/>
              <a:gd name="connsiteY522" fmla="*/ 1981601 h 6858000"/>
              <a:gd name="connsiteX523" fmla="*/ 5754709 w 7467663"/>
              <a:gd name="connsiteY523" fmla="*/ 2071454 h 6858000"/>
              <a:gd name="connsiteX524" fmla="*/ 5763044 w 7467663"/>
              <a:gd name="connsiteY524" fmla="*/ 2842206 h 6858000"/>
              <a:gd name="connsiteX525" fmla="*/ 5764974 w 7467663"/>
              <a:gd name="connsiteY525" fmla="*/ 2799609 h 6858000"/>
              <a:gd name="connsiteX526" fmla="*/ 5767665 w 7467663"/>
              <a:gd name="connsiteY526" fmla="*/ 2666409 h 6858000"/>
              <a:gd name="connsiteX527" fmla="*/ 5763055 w 7467663"/>
              <a:gd name="connsiteY527" fmla="*/ 2579705 h 6858000"/>
              <a:gd name="connsiteX528" fmla="*/ 5758079 w 7467663"/>
              <a:gd name="connsiteY528" fmla="*/ 2492508 h 6858000"/>
              <a:gd name="connsiteX529" fmla="*/ 5779325 w 7467663"/>
              <a:gd name="connsiteY529" fmla="*/ 2197069 h 6858000"/>
              <a:gd name="connsiteX530" fmla="*/ 5798671 w 7467663"/>
              <a:gd name="connsiteY530" fmla="*/ 1981601 h 6858000"/>
              <a:gd name="connsiteX531" fmla="*/ 5829202 w 7467663"/>
              <a:gd name="connsiteY531" fmla="*/ 1971679 h 6858000"/>
              <a:gd name="connsiteX532" fmla="*/ 5809558 w 7467663"/>
              <a:gd name="connsiteY532" fmla="*/ 2198043 h 6858000"/>
              <a:gd name="connsiteX533" fmla="*/ 5788653 w 7467663"/>
              <a:gd name="connsiteY533" fmla="*/ 2489430 h 6858000"/>
              <a:gd name="connsiteX534" fmla="*/ 5793439 w 7467663"/>
              <a:gd name="connsiteY534" fmla="*/ 2575235 h 6858000"/>
              <a:gd name="connsiteX535" fmla="*/ 5796837 w 7467663"/>
              <a:gd name="connsiteY535" fmla="*/ 2637633 h 6858000"/>
              <a:gd name="connsiteX536" fmla="*/ 5818614 w 7467663"/>
              <a:gd name="connsiteY536" fmla="*/ 2473055 h 6858000"/>
              <a:gd name="connsiteX537" fmla="*/ 5829202 w 7467663"/>
              <a:gd name="connsiteY537" fmla="*/ 1971679 h 6858000"/>
              <a:gd name="connsiteX538" fmla="*/ 5911389 w 7467663"/>
              <a:gd name="connsiteY538" fmla="*/ 1898371 h 6858000"/>
              <a:gd name="connsiteX539" fmla="*/ 6237627 w 7467663"/>
              <a:gd name="connsiteY539" fmla="*/ 2231921 h 6858000"/>
              <a:gd name="connsiteX540" fmla="*/ 5911389 w 7467663"/>
              <a:gd name="connsiteY540" fmla="*/ 1898371 h 6858000"/>
              <a:gd name="connsiteX541" fmla="*/ 6944437 w 7467663"/>
              <a:gd name="connsiteY541" fmla="*/ 1575402 h 6858000"/>
              <a:gd name="connsiteX542" fmla="*/ 6304730 w 7467663"/>
              <a:gd name="connsiteY542" fmla="*/ 1766654 h 6858000"/>
              <a:gd name="connsiteX543" fmla="*/ 6944437 w 7467663"/>
              <a:gd name="connsiteY543" fmla="*/ 1575402 h 6858000"/>
              <a:gd name="connsiteX544" fmla="*/ 7019523 w 7467663"/>
              <a:gd name="connsiteY544" fmla="*/ 1519450 h 6858000"/>
              <a:gd name="connsiteX545" fmla="*/ 6298091 w 7467663"/>
              <a:gd name="connsiteY545" fmla="*/ 1737122 h 6858000"/>
              <a:gd name="connsiteX546" fmla="*/ 7019523 w 7467663"/>
              <a:gd name="connsiteY546" fmla="*/ 1519450 h 6858000"/>
              <a:gd name="connsiteX547" fmla="*/ 2399523 w 7467663"/>
              <a:gd name="connsiteY547" fmla="*/ 1428234 h 6858000"/>
              <a:gd name="connsiteX548" fmla="*/ 2224982 w 7467663"/>
              <a:gd name="connsiteY548" fmla="*/ 1826201 h 6858000"/>
              <a:gd name="connsiteX549" fmla="*/ 2096099 w 7467663"/>
              <a:gd name="connsiteY549" fmla="*/ 2345900 h 6858000"/>
              <a:gd name="connsiteX550" fmla="*/ 2283317 w 7467663"/>
              <a:gd name="connsiteY550" fmla="*/ 1796925 h 6858000"/>
              <a:gd name="connsiteX551" fmla="*/ 2399523 w 7467663"/>
              <a:gd name="connsiteY551" fmla="*/ 1428234 h 6858000"/>
              <a:gd name="connsiteX552" fmla="*/ 2448558 w 7467663"/>
              <a:gd name="connsiteY552" fmla="*/ 1373435 h 6858000"/>
              <a:gd name="connsiteX553" fmla="*/ 2312521 w 7467663"/>
              <a:gd name="connsiteY553" fmla="*/ 1806140 h 6858000"/>
              <a:gd name="connsiteX554" fmla="*/ 2127533 w 7467663"/>
              <a:gd name="connsiteY554" fmla="*/ 2348380 h 6858000"/>
              <a:gd name="connsiteX555" fmla="*/ 2358080 w 7467663"/>
              <a:gd name="connsiteY555" fmla="*/ 1866134 h 6858000"/>
              <a:gd name="connsiteX556" fmla="*/ 2407436 w 7467663"/>
              <a:gd name="connsiteY556" fmla="*/ 1651070 h 6858000"/>
              <a:gd name="connsiteX557" fmla="*/ 2448558 w 7467663"/>
              <a:gd name="connsiteY557" fmla="*/ 1373435 h 6858000"/>
              <a:gd name="connsiteX558" fmla="*/ 278707 w 7467663"/>
              <a:gd name="connsiteY558" fmla="*/ 1352270 h 6858000"/>
              <a:gd name="connsiteX559" fmla="*/ 321570 w 7467663"/>
              <a:gd name="connsiteY559" fmla="*/ 1861610 h 6858000"/>
              <a:gd name="connsiteX560" fmla="*/ 294281 w 7467663"/>
              <a:gd name="connsiteY560" fmla="*/ 1440658 h 6858000"/>
              <a:gd name="connsiteX561" fmla="*/ 278707 w 7467663"/>
              <a:gd name="connsiteY561" fmla="*/ 1352270 h 6858000"/>
              <a:gd name="connsiteX562" fmla="*/ 1423821 w 7467663"/>
              <a:gd name="connsiteY562" fmla="*/ 1351958 h 6858000"/>
              <a:gd name="connsiteX563" fmla="*/ 1638521 w 7467663"/>
              <a:gd name="connsiteY563" fmla="*/ 1908470 h 6858000"/>
              <a:gd name="connsiteX564" fmla="*/ 1754199 w 7467663"/>
              <a:gd name="connsiteY564" fmla="*/ 2149284 h 6858000"/>
              <a:gd name="connsiteX565" fmla="*/ 1908359 w 7467663"/>
              <a:gd name="connsiteY565" fmla="*/ 2364988 h 6858000"/>
              <a:gd name="connsiteX566" fmla="*/ 1647661 w 7467663"/>
              <a:gd name="connsiteY566" fmla="*/ 1825945 h 6858000"/>
              <a:gd name="connsiteX567" fmla="*/ 1423821 w 7467663"/>
              <a:gd name="connsiteY567" fmla="*/ 1351958 h 6858000"/>
              <a:gd name="connsiteX568" fmla="*/ 1431890 w 7467663"/>
              <a:gd name="connsiteY568" fmla="*/ 1306475 h 6858000"/>
              <a:gd name="connsiteX569" fmla="*/ 1507597 w 7467663"/>
              <a:gd name="connsiteY569" fmla="*/ 1446132 h 6858000"/>
              <a:gd name="connsiteX570" fmla="*/ 1674586 w 7467663"/>
              <a:gd name="connsiteY570" fmla="*/ 1813832 h 6858000"/>
              <a:gd name="connsiteX571" fmla="*/ 1815950 w 7467663"/>
              <a:gd name="connsiteY571" fmla="*/ 2128564 h 6858000"/>
              <a:gd name="connsiteX572" fmla="*/ 1984242 w 7467663"/>
              <a:gd name="connsiteY572" fmla="*/ 2430829 h 6858000"/>
              <a:gd name="connsiteX573" fmla="*/ 2014023 w 7467663"/>
              <a:gd name="connsiteY573" fmla="*/ 2450995 h 6858000"/>
              <a:gd name="connsiteX574" fmla="*/ 1747337 w 7467663"/>
              <a:gd name="connsiteY574" fmla="*/ 1855264 h 6858000"/>
              <a:gd name="connsiteX575" fmla="*/ 1533749 w 7467663"/>
              <a:gd name="connsiteY575" fmla="*/ 1478656 h 6858000"/>
              <a:gd name="connsiteX576" fmla="*/ 1431890 w 7467663"/>
              <a:gd name="connsiteY576" fmla="*/ 1306475 h 6858000"/>
              <a:gd name="connsiteX577" fmla="*/ 5052692 w 7467663"/>
              <a:gd name="connsiteY577" fmla="*/ 1292994 h 6858000"/>
              <a:gd name="connsiteX578" fmla="*/ 5200661 w 7467663"/>
              <a:gd name="connsiteY578" fmla="*/ 1635186 h 6858000"/>
              <a:gd name="connsiteX579" fmla="*/ 5297138 w 7467663"/>
              <a:gd name="connsiteY579" fmla="*/ 1906351 h 6858000"/>
              <a:gd name="connsiteX580" fmla="*/ 5052692 w 7467663"/>
              <a:gd name="connsiteY580" fmla="*/ 1292994 h 6858000"/>
              <a:gd name="connsiteX581" fmla="*/ 5009948 w 7467663"/>
              <a:gd name="connsiteY581" fmla="*/ 1273619 h 6858000"/>
              <a:gd name="connsiteX582" fmla="*/ 5121777 w 7467663"/>
              <a:gd name="connsiteY582" fmla="*/ 1654213 h 6858000"/>
              <a:gd name="connsiteX583" fmla="*/ 5293545 w 7467663"/>
              <a:gd name="connsiteY583" fmla="*/ 2072247 h 6858000"/>
              <a:gd name="connsiteX584" fmla="*/ 5294042 w 7467663"/>
              <a:gd name="connsiteY584" fmla="*/ 2065019 h 6858000"/>
              <a:gd name="connsiteX585" fmla="*/ 5171936 w 7467663"/>
              <a:gd name="connsiteY585" fmla="*/ 1647613 h 6858000"/>
              <a:gd name="connsiteX586" fmla="*/ 5009948 w 7467663"/>
              <a:gd name="connsiteY586" fmla="*/ 1273619 h 6858000"/>
              <a:gd name="connsiteX587" fmla="*/ 655236 w 7467663"/>
              <a:gd name="connsiteY587" fmla="*/ 1268632 h 6858000"/>
              <a:gd name="connsiteX588" fmla="*/ 839521 w 7467663"/>
              <a:gd name="connsiteY588" fmla="*/ 1685315 h 6858000"/>
              <a:gd name="connsiteX589" fmla="*/ 1109416 w 7467663"/>
              <a:gd name="connsiteY589" fmla="*/ 2061663 h 6858000"/>
              <a:gd name="connsiteX590" fmla="*/ 1298300 w 7467663"/>
              <a:gd name="connsiteY590" fmla="*/ 2247742 h 6858000"/>
              <a:gd name="connsiteX591" fmla="*/ 1125871 w 7467663"/>
              <a:gd name="connsiteY591" fmla="*/ 1989513 h 6858000"/>
              <a:gd name="connsiteX592" fmla="*/ 981574 w 7467663"/>
              <a:gd name="connsiteY592" fmla="*/ 1783157 h 6858000"/>
              <a:gd name="connsiteX593" fmla="*/ 922198 w 7467663"/>
              <a:gd name="connsiteY593" fmla="*/ 1677437 h 6858000"/>
              <a:gd name="connsiteX594" fmla="*/ 869293 w 7467663"/>
              <a:gd name="connsiteY594" fmla="*/ 1583214 h 6858000"/>
              <a:gd name="connsiteX595" fmla="*/ 751431 w 7467663"/>
              <a:gd name="connsiteY595" fmla="*/ 1405731 h 6858000"/>
              <a:gd name="connsiteX596" fmla="*/ 655236 w 7467663"/>
              <a:gd name="connsiteY596" fmla="*/ 1268632 h 6858000"/>
              <a:gd name="connsiteX597" fmla="*/ 6516292 w 7467663"/>
              <a:gd name="connsiteY597" fmla="*/ 1263064 h 6858000"/>
              <a:gd name="connsiteX598" fmla="*/ 5736320 w 7467663"/>
              <a:gd name="connsiteY598" fmla="*/ 1501803 h 6858000"/>
              <a:gd name="connsiteX599" fmla="*/ 6516292 w 7467663"/>
              <a:gd name="connsiteY599" fmla="*/ 1263064 h 6858000"/>
              <a:gd name="connsiteX600" fmla="*/ 291466 w 7467663"/>
              <a:gd name="connsiteY600" fmla="*/ 1250369 h 6858000"/>
              <a:gd name="connsiteX601" fmla="*/ 323180 w 7467663"/>
              <a:gd name="connsiteY601" fmla="*/ 1435283 h 6858000"/>
              <a:gd name="connsiteX602" fmla="*/ 349381 w 7467663"/>
              <a:gd name="connsiteY602" fmla="*/ 1875041 h 6858000"/>
              <a:gd name="connsiteX603" fmla="*/ 374363 w 7467663"/>
              <a:gd name="connsiteY603" fmla="*/ 1506494 h 6858000"/>
              <a:gd name="connsiteX604" fmla="*/ 302168 w 7467663"/>
              <a:gd name="connsiteY604" fmla="*/ 1274495 h 6858000"/>
              <a:gd name="connsiteX605" fmla="*/ 291466 w 7467663"/>
              <a:gd name="connsiteY605" fmla="*/ 1250369 h 6858000"/>
              <a:gd name="connsiteX606" fmla="*/ 678222 w 7467663"/>
              <a:gd name="connsiteY606" fmla="*/ 1248670 h 6858000"/>
              <a:gd name="connsiteX607" fmla="*/ 775536 w 7467663"/>
              <a:gd name="connsiteY607" fmla="*/ 1388015 h 6858000"/>
              <a:gd name="connsiteX608" fmla="*/ 894529 w 7467663"/>
              <a:gd name="connsiteY608" fmla="*/ 1567739 h 6858000"/>
              <a:gd name="connsiteX609" fmla="*/ 948000 w 7467663"/>
              <a:gd name="connsiteY609" fmla="*/ 1663088 h 6858000"/>
              <a:gd name="connsiteX610" fmla="*/ 1006812 w 7467663"/>
              <a:gd name="connsiteY610" fmla="*/ 1767683 h 6858000"/>
              <a:gd name="connsiteX611" fmla="*/ 1149133 w 7467663"/>
              <a:gd name="connsiteY611" fmla="*/ 1971513 h 6858000"/>
              <a:gd name="connsiteX612" fmla="*/ 1333952 w 7467663"/>
              <a:gd name="connsiteY612" fmla="*/ 2251620 h 6858000"/>
              <a:gd name="connsiteX613" fmla="*/ 1337329 w 7467663"/>
              <a:gd name="connsiteY613" fmla="*/ 2258350 h 6858000"/>
              <a:gd name="connsiteX614" fmla="*/ 1014726 w 7467663"/>
              <a:gd name="connsiteY614" fmla="*/ 1615556 h 6858000"/>
              <a:gd name="connsiteX615" fmla="*/ 678222 w 7467663"/>
              <a:gd name="connsiteY615" fmla="*/ 1248670 h 6858000"/>
              <a:gd name="connsiteX616" fmla="*/ 6691602 w 7467663"/>
              <a:gd name="connsiteY616" fmla="*/ 1140573 h 6858000"/>
              <a:gd name="connsiteX617" fmla="*/ 6571100 w 7467663"/>
              <a:gd name="connsiteY617" fmla="*/ 1183662 h 6858000"/>
              <a:gd name="connsiteX618" fmla="*/ 6241687 w 7467663"/>
              <a:gd name="connsiteY618" fmla="*/ 1257600 h 6858000"/>
              <a:gd name="connsiteX619" fmla="*/ 5693009 w 7467663"/>
              <a:gd name="connsiteY619" fmla="*/ 1478256 h 6858000"/>
              <a:gd name="connsiteX620" fmla="*/ 6548420 w 7467663"/>
              <a:gd name="connsiteY620" fmla="*/ 1214599 h 6858000"/>
              <a:gd name="connsiteX621" fmla="*/ 6605473 w 7467663"/>
              <a:gd name="connsiteY621" fmla="*/ 1184686 h 6858000"/>
              <a:gd name="connsiteX622" fmla="*/ 6691602 w 7467663"/>
              <a:gd name="connsiteY622" fmla="*/ 1140573 h 6858000"/>
              <a:gd name="connsiteX623" fmla="*/ 4002475 w 7467663"/>
              <a:gd name="connsiteY623" fmla="*/ 1037802 h 6858000"/>
              <a:gd name="connsiteX624" fmla="*/ 4000324 w 7467663"/>
              <a:gd name="connsiteY624" fmla="*/ 1039362 h 6858000"/>
              <a:gd name="connsiteX625" fmla="*/ 4002862 w 7467663"/>
              <a:gd name="connsiteY625" fmla="*/ 1042866 h 6858000"/>
              <a:gd name="connsiteX626" fmla="*/ 4002475 w 7467663"/>
              <a:gd name="connsiteY626" fmla="*/ 1037802 h 6858000"/>
              <a:gd name="connsiteX627" fmla="*/ 506322 w 7467663"/>
              <a:gd name="connsiteY627" fmla="*/ 1020997 h 6858000"/>
              <a:gd name="connsiteX628" fmla="*/ 533068 w 7467663"/>
              <a:gd name="connsiteY628" fmla="*/ 1029409 h 6858000"/>
              <a:gd name="connsiteX629" fmla="*/ 1232525 w 7467663"/>
              <a:gd name="connsiteY629" fmla="*/ 1804675 h 6858000"/>
              <a:gd name="connsiteX630" fmla="*/ 1388858 w 7467663"/>
              <a:gd name="connsiteY630" fmla="*/ 2368011 h 6858000"/>
              <a:gd name="connsiteX631" fmla="*/ 1384098 w 7467663"/>
              <a:gd name="connsiteY631" fmla="*/ 2378125 h 6858000"/>
              <a:gd name="connsiteX632" fmla="*/ 1425393 w 7467663"/>
              <a:gd name="connsiteY632" fmla="*/ 2589124 h 6858000"/>
              <a:gd name="connsiteX633" fmla="*/ 1424001 w 7467663"/>
              <a:gd name="connsiteY633" fmla="*/ 2597541 h 6858000"/>
              <a:gd name="connsiteX634" fmla="*/ 2152729 w 7467663"/>
              <a:gd name="connsiteY634" fmla="*/ 2864487 h 6858000"/>
              <a:gd name="connsiteX635" fmla="*/ 2020609 w 7467663"/>
              <a:gd name="connsiteY635" fmla="*/ 2539671 h 6858000"/>
              <a:gd name="connsiteX636" fmla="*/ 2018920 w 7467663"/>
              <a:gd name="connsiteY636" fmla="*/ 2536309 h 6858000"/>
              <a:gd name="connsiteX637" fmla="*/ 1342441 w 7467663"/>
              <a:gd name="connsiteY637" fmla="*/ 1173017 h 6858000"/>
              <a:gd name="connsiteX638" fmla="*/ 1367925 w 7467663"/>
              <a:gd name="connsiteY638" fmla="*/ 1135648 h 6858000"/>
              <a:gd name="connsiteX639" fmla="*/ 1771401 w 7467663"/>
              <a:gd name="connsiteY639" fmla="*/ 1806673 h 6858000"/>
              <a:gd name="connsiteX640" fmla="*/ 1972385 w 7467663"/>
              <a:gd name="connsiteY640" fmla="*/ 2198735 h 6858000"/>
              <a:gd name="connsiteX641" fmla="*/ 2040892 w 7467663"/>
              <a:gd name="connsiteY641" fmla="*/ 2405205 h 6858000"/>
              <a:gd name="connsiteX642" fmla="*/ 2131689 w 7467663"/>
              <a:gd name="connsiteY642" fmla="*/ 1936926 h 6858000"/>
              <a:gd name="connsiteX643" fmla="*/ 2454820 w 7467663"/>
              <a:gd name="connsiteY643" fmla="*/ 1248808 h 6858000"/>
              <a:gd name="connsiteX644" fmla="*/ 2492512 w 7467663"/>
              <a:gd name="connsiteY644" fmla="*/ 1302920 h 6858000"/>
              <a:gd name="connsiteX645" fmla="*/ 2081216 w 7467663"/>
              <a:gd name="connsiteY645" fmla="*/ 2527513 h 6858000"/>
              <a:gd name="connsiteX646" fmla="*/ 2081211 w 7467663"/>
              <a:gd name="connsiteY646" fmla="*/ 2528916 h 6858000"/>
              <a:gd name="connsiteX647" fmla="*/ 2199067 w 7467663"/>
              <a:gd name="connsiteY647" fmla="*/ 2884061 h 6858000"/>
              <a:gd name="connsiteX648" fmla="*/ 3192586 w 7467663"/>
              <a:gd name="connsiteY648" fmla="*/ 3411496 h 6858000"/>
              <a:gd name="connsiteX649" fmla="*/ 3182620 w 7467663"/>
              <a:gd name="connsiteY649" fmla="*/ 3483279 h 6858000"/>
              <a:gd name="connsiteX650" fmla="*/ 2435119 w 7467663"/>
              <a:gd name="connsiteY650" fmla="*/ 3080173 h 6858000"/>
              <a:gd name="connsiteX651" fmla="*/ 2410152 w 7467663"/>
              <a:gd name="connsiteY651" fmla="*/ 3063751 h 6858000"/>
              <a:gd name="connsiteX652" fmla="*/ 2408099 w 7467663"/>
              <a:gd name="connsiteY652" fmla="*/ 3064403 h 6858000"/>
              <a:gd name="connsiteX653" fmla="*/ 2407218 w 7467663"/>
              <a:gd name="connsiteY653" fmla="*/ 3070324 h 6858000"/>
              <a:gd name="connsiteX654" fmla="*/ 2380138 w 7467663"/>
              <a:gd name="connsiteY654" fmla="*/ 3099341 h 6858000"/>
              <a:gd name="connsiteX655" fmla="*/ 1765923 w 7467663"/>
              <a:gd name="connsiteY655" fmla="*/ 3581043 h 6858000"/>
              <a:gd name="connsiteX656" fmla="*/ 1702258 w 7467663"/>
              <a:gd name="connsiteY656" fmla="*/ 3612286 h 6858000"/>
              <a:gd name="connsiteX657" fmla="*/ 1538370 w 7467663"/>
              <a:gd name="connsiteY657" fmla="*/ 3811804 h 6858000"/>
              <a:gd name="connsiteX658" fmla="*/ 542867 w 7467663"/>
              <a:gd name="connsiteY658" fmla="*/ 4944092 h 6858000"/>
              <a:gd name="connsiteX659" fmla="*/ 515800 w 7467663"/>
              <a:gd name="connsiteY659" fmla="*/ 4862180 h 6858000"/>
              <a:gd name="connsiteX660" fmla="*/ 909145 w 7467663"/>
              <a:gd name="connsiteY660" fmla="*/ 4199225 h 6858000"/>
              <a:gd name="connsiteX661" fmla="*/ 1214067 w 7467663"/>
              <a:gd name="connsiteY661" fmla="*/ 3908561 h 6858000"/>
              <a:gd name="connsiteX662" fmla="*/ 640967 w 7467663"/>
              <a:gd name="connsiteY662" fmla="*/ 4105601 h 6858000"/>
              <a:gd name="connsiteX663" fmla="*/ 112563 w 7467663"/>
              <a:gd name="connsiteY663" fmla="*/ 4396952 h 6858000"/>
              <a:gd name="connsiteX664" fmla="*/ 0 w 7467663"/>
              <a:gd name="connsiteY664" fmla="*/ 4466006 h 6858000"/>
              <a:gd name="connsiteX665" fmla="*/ 0 w 7467663"/>
              <a:gd name="connsiteY665" fmla="*/ 4233763 h 6858000"/>
              <a:gd name="connsiteX666" fmla="*/ 36881 w 7467663"/>
              <a:gd name="connsiteY666" fmla="*/ 4200118 h 6858000"/>
              <a:gd name="connsiteX667" fmla="*/ 910534 w 7467663"/>
              <a:gd name="connsiteY667" fmla="*/ 3629753 h 6858000"/>
              <a:gd name="connsiteX668" fmla="*/ 1578717 w 7467663"/>
              <a:gd name="connsiteY668" fmla="*/ 3575982 h 6858000"/>
              <a:gd name="connsiteX669" fmla="*/ 2338780 w 7467663"/>
              <a:gd name="connsiteY669" fmla="*/ 3033725 h 6858000"/>
              <a:gd name="connsiteX670" fmla="*/ 1807991 w 7467663"/>
              <a:gd name="connsiteY670" fmla="*/ 2807184 h 6858000"/>
              <a:gd name="connsiteX671" fmla="*/ 1416358 w 7467663"/>
              <a:gd name="connsiteY671" fmla="*/ 3112571 h 6858000"/>
              <a:gd name="connsiteX672" fmla="*/ 939066 w 7467663"/>
              <a:gd name="connsiteY672" fmla="*/ 3378798 h 6858000"/>
              <a:gd name="connsiteX673" fmla="*/ 115099 w 7467663"/>
              <a:gd name="connsiteY673" fmla="*/ 3607650 h 6858000"/>
              <a:gd name="connsiteX674" fmla="*/ 97284 w 7467663"/>
              <a:gd name="connsiteY674" fmla="*/ 3520393 h 6858000"/>
              <a:gd name="connsiteX675" fmla="*/ 922050 w 7467663"/>
              <a:gd name="connsiteY675" fmla="*/ 3074867 h 6858000"/>
              <a:gd name="connsiteX676" fmla="*/ 1405265 w 7467663"/>
              <a:gd name="connsiteY676" fmla="*/ 3016319 h 6858000"/>
              <a:gd name="connsiteX677" fmla="*/ 1407512 w 7467663"/>
              <a:gd name="connsiteY677" fmla="*/ 3018001 h 6858000"/>
              <a:gd name="connsiteX678" fmla="*/ 1726266 w 7467663"/>
              <a:gd name="connsiteY678" fmla="*/ 2777274 h 6858000"/>
              <a:gd name="connsiteX679" fmla="*/ 625390 w 7467663"/>
              <a:gd name="connsiteY679" fmla="*/ 2514541 h 6858000"/>
              <a:gd name="connsiteX680" fmla="*/ 619799 w 7467663"/>
              <a:gd name="connsiteY680" fmla="*/ 2527180 h 6858000"/>
              <a:gd name="connsiteX681" fmla="*/ 310030 w 7467663"/>
              <a:gd name="connsiteY681" fmla="*/ 2771818 h 6858000"/>
              <a:gd name="connsiteX682" fmla="*/ 173877 w 7467663"/>
              <a:gd name="connsiteY682" fmla="*/ 2937056 h 6858000"/>
              <a:gd name="connsiteX683" fmla="*/ 77889 w 7467663"/>
              <a:gd name="connsiteY683" fmla="*/ 3138440 h 6858000"/>
              <a:gd name="connsiteX684" fmla="*/ 0 w 7467663"/>
              <a:gd name="connsiteY684" fmla="*/ 3271395 h 6858000"/>
              <a:gd name="connsiteX685" fmla="*/ 0 w 7467663"/>
              <a:gd name="connsiteY685" fmla="*/ 3153002 h 6858000"/>
              <a:gd name="connsiteX686" fmla="*/ 2386 w 7467663"/>
              <a:gd name="connsiteY686" fmla="*/ 3149203 h 6858000"/>
              <a:gd name="connsiteX687" fmla="*/ 89753 w 7467663"/>
              <a:gd name="connsiteY687" fmla="*/ 2987702 h 6858000"/>
              <a:gd name="connsiteX688" fmla="*/ 76869 w 7467663"/>
              <a:gd name="connsiteY688" fmla="*/ 3005404 h 6858000"/>
              <a:gd name="connsiteX689" fmla="*/ 32049 w 7467663"/>
              <a:gd name="connsiteY689" fmla="*/ 3065814 h 6858000"/>
              <a:gd name="connsiteX690" fmla="*/ 0 w 7467663"/>
              <a:gd name="connsiteY690" fmla="*/ 3108744 h 6858000"/>
              <a:gd name="connsiteX691" fmla="*/ 0 w 7467663"/>
              <a:gd name="connsiteY691" fmla="*/ 3058059 h 6858000"/>
              <a:gd name="connsiteX692" fmla="*/ 7610 w 7467663"/>
              <a:gd name="connsiteY692" fmla="*/ 3047889 h 6858000"/>
              <a:gd name="connsiteX693" fmla="*/ 52419 w 7467663"/>
              <a:gd name="connsiteY693" fmla="*/ 2987479 h 6858000"/>
              <a:gd name="connsiteX694" fmla="*/ 59142 w 7467663"/>
              <a:gd name="connsiteY694" fmla="*/ 2978488 h 6858000"/>
              <a:gd name="connsiteX695" fmla="*/ 0 w 7467663"/>
              <a:gd name="connsiteY695" fmla="*/ 3015334 h 6858000"/>
              <a:gd name="connsiteX696" fmla="*/ 0 w 7467663"/>
              <a:gd name="connsiteY696" fmla="*/ 2914286 h 6858000"/>
              <a:gd name="connsiteX697" fmla="*/ 36383 w 7467663"/>
              <a:gd name="connsiteY697" fmla="*/ 2901128 h 6858000"/>
              <a:gd name="connsiteX698" fmla="*/ 156329 w 7467663"/>
              <a:gd name="connsiteY698" fmla="*/ 2840533 h 6858000"/>
              <a:gd name="connsiteX699" fmla="*/ 358355 w 7467663"/>
              <a:gd name="connsiteY699" fmla="*/ 2620471 h 6858000"/>
              <a:gd name="connsiteX700" fmla="*/ 510577 w 7467663"/>
              <a:gd name="connsiteY700" fmla="*/ 2501244 h 6858000"/>
              <a:gd name="connsiteX701" fmla="*/ 211967 w 7467663"/>
              <a:gd name="connsiteY701" fmla="*/ 2479171 h 6858000"/>
              <a:gd name="connsiteX702" fmla="*/ 0 w 7467663"/>
              <a:gd name="connsiteY702" fmla="*/ 2476398 h 6858000"/>
              <a:gd name="connsiteX703" fmla="*/ 0 w 7467663"/>
              <a:gd name="connsiteY703" fmla="*/ 2389189 h 6858000"/>
              <a:gd name="connsiteX704" fmla="*/ 103062 w 7467663"/>
              <a:gd name="connsiteY704" fmla="*/ 2389518 h 6858000"/>
              <a:gd name="connsiteX705" fmla="*/ 510734 w 7467663"/>
              <a:gd name="connsiteY705" fmla="*/ 2416201 h 6858000"/>
              <a:gd name="connsiteX706" fmla="*/ 279257 w 7467663"/>
              <a:gd name="connsiteY706" fmla="*/ 2092102 h 6858000"/>
              <a:gd name="connsiteX707" fmla="*/ 65265 w 7467663"/>
              <a:gd name="connsiteY707" fmla="*/ 2006049 h 6858000"/>
              <a:gd name="connsiteX708" fmla="*/ 0 w 7467663"/>
              <a:gd name="connsiteY708" fmla="*/ 1982532 h 6858000"/>
              <a:gd name="connsiteX709" fmla="*/ 0 w 7467663"/>
              <a:gd name="connsiteY709" fmla="*/ 1912789 h 6858000"/>
              <a:gd name="connsiteX710" fmla="*/ 97460 w 7467663"/>
              <a:gd name="connsiteY710" fmla="*/ 1953725 h 6858000"/>
              <a:gd name="connsiteX711" fmla="*/ 221272 w 7467663"/>
              <a:gd name="connsiteY711" fmla="*/ 1980766 h 6858000"/>
              <a:gd name="connsiteX712" fmla="*/ 116765 w 7467663"/>
              <a:gd name="connsiteY712" fmla="*/ 1911033 h 6858000"/>
              <a:gd name="connsiteX713" fmla="*/ 16405 w 7467663"/>
              <a:gd name="connsiteY713" fmla="*/ 1803412 h 6858000"/>
              <a:gd name="connsiteX714" fmla="*/ 0 w 7467663"/>
              <a:gd name="connsiteY714" fmla="*/ 1784777 h 6858000"/>
              <a:gd name="connsiteX715" fmla="*/ 0 w 7467663"/>
              <a:gd name="connsiteY715" fmla="*/ 1740082 h 6858000"/>
              <a:gd name="connsiteX716" fmla="*/ 39394 w 7467663"/>
              <a:gd name="connsiteY716" fmla="*/ 1784856 h 6858000"/>
              <a:gd name="connsiteX717" fmla="*/ 135813 w 7467663"/>
              <a:gd name="connsiteY717" fmla="*/ 1888838 h 6858000"/>
              <a:gd name="connsiteX718" fmla="*/ 242575 w 7467663"/>
              <a:gd name="connsiteY718" fmla="*/ 1958841 h 6858000"/>
              <a:gd name="connsiteX719" fmla="*/ 82197 w 7467663"/>
              <a:gd name="connsiteY719" fmla="*/ 1754826 h 6858000"/>
              <a:gd name="connsiteX720" fmla="*/ 0 w 7467663"/>
              <a:gd name="connsiteY720" fmla="*/ 1679650 h 6858000"/>
              <a:gd name="connsiteX721" fmla="*/ 0 w 7467663"/>
              <a:gd name="connsiteY721" fmla="*/ 1602463 h 6858000"/>
              <a:gd name="connsiteX722" fmla="*/ 84689 w 7467663"/>
              <a:gd name="connsiteY722" fmla="*/ 1677442 h 6858000"/>
              <a:gd name="connsiteX723" fmla="*/ 298437 w 7467663"/>
              <a:gd name="connsiteY723" fmla="*/ 1968019 h 6858000"/>
              <a:gd name="connsiteX724" fmla="*/ 227269 w 7467663"/>
              <a:gd name="connsiteY724" fmla="*/ 1114064 h 6858000"/>
              <a:gd name="connsiteX725" fmla="*/ 248003 w 7467663"/>
              <a:gd name="connsiteY725" fmla="*/ 1089613 h 6858000"/>
              <a:gd name="connsiteX726" fmla="*/ 427020 w 7467663"/>
              <a:gd name="connsiteY726" fmla="*/ 1619803 h 6858000"/>
              <a:gd name="connsiteX727" fmla="*/ 340345 w 7467663"/>
              <a:gd name="connsiteY727" fmla="*/ 2027739 h 6858000"/>
              <a:gd name="connsiteX728" fmla="*/ 360865 w 7467663"/>
              <a:gd name="connsiteY728" fmla="*/ 2044827 h 6858000"/>
              <a:gd name="connsiteX729" fmla="*/ 560414 w 7467663"/>
              <a:gd name="connsiteY729" fmla="*/ 2421457 h 6858000"/>
              <a:gd name="connsiteX730" fmla="*/ 1359703 w 7467663"/>
              <a:gd name="connsiteY730" fmla="*/ 2578554 h 6858000"/>
              <a:gd name="connsiteX731" fmla="*/ 1359422 w 7467663"/>
              <a:gd name="connsiteY731" fmla="*/ 2577994 h 6858000"/>
              <a:gd name="connsiteX732" fmla="*/ 828701 w 7467663"/>
              <a:gd name="connsiteY732" fmla="*/ 1839520 h 6858000"/>
              <a:gd name="connsiteX733" fmla="*/ 494427 w 7467663"/>
              <a:gd name="connsiteY733" fmla="*/ 1092333 h 6858000"/>
              <a:gd name="connsiteX734" fmla="*/ 506322 w 7467663"/>
              <a:gd name="connsiteY734" fmla="*/ 1020997 h 6858000"/>
              <a:gd name="connsiteX735" fmla="*/ 4570198 w 7467663"/>
              <a:gd name="connsiteY735" fmla="*/ 978081 h 6858000"/>
              <a:gd name="connsiteX736" fmla="*/ 4523691 w 7467663"/>
              <a:gd name="connsiteY736" fmla="*/ 1127776 h 6858000"/>
              <a:gd name="connsiteX737" fmla="*/ 4509875 w 7467663"/>
              <a:gd name="connsiteY737" fmla="*/ 1167552 h 6858000"/>
              <a:gd name="connsiteX738" fmla="*/ 4478168 w 7467663"/>
              <a:gd name="connsiteY738" fmla="*/ 1260735 h 6858000"/>
              <a:gd name="connsiteX739" fmla="*/ 4409309 w 7467663"/>
              <a:gd name="connsiteY739" fmla="*/ 1666996 h 6858000"/>
              <a:gd name="connsiteX740" fmla="*/ 4370031 w 7467663"/>
              <a:gd name="connsiteY740" fmla="*/ 1955666 h 6858000"/>
              <a:gd name="connsiteX741" fmla="*/ 4570198 w 7467663"/>
              <a:gd name="connsiteY741" fmla="*/ 978081 h 6858000"/>
              <a:gd name="connsiteX742" fmla="*/ 4557898 w 7467663"/>
              <a:gd name="connsiteY742" fmla="*/ 900011 h 6858000"/>
              <a:gd name="connsiteX743" fmla="*/ 4344840 w 7467663"/>
              <a:gd name="connsiteY743" fmla="*/ 1922038 h 6858000"/>
              <a:gd name="connsiteX744" fmla="*/ 4378710 w 7467663"/>
              <a:gd name="connsiteY744" fmla="*/ 1665516 h 6858000"/>
              <a:gd name="connsiteX745" fmla="*/ 4448798 w 7467663"/>
              <a:gd name="connsiteY745" fmla="*/ 1253024 h 6858000"/>
              <a:gd name="connsiteX746" fmla="*/ 4480315 w 7467663"/>
              <a:gd name="connsiteY746" fmla="*/ 1158454 h 6858000"/>
              <a:gd name="connsiteX747" fmla="*/ 4494133 w 7467663"/>
              <a:gd name="connsiteY747" fmla="*/ 1118676 h 6858000"/>
              <a:gd name="connsiteX748" fmla="*/ 4557898 w 7467663"/>
              <a:gd name="connsiteY748" fmla="*/ 900011 h 6858000"/>
              <a:gd name="connsiteX749" fmla="*/ 5870151 w 7467663"/>
              <a:gd name="connsiteY749" fmla="*/ 898890 h 6858000"/>
              <a:gd name="connsiteX750" fmla="*/ 5861335 w 7467663"/>
              <a:gd name="connsiteY750" fmla="*/ 899177 h 6858000"/>
              <a:gd name="connsiteX751" fmla="*/ 5843702 w 7467663"/>
              <a:gd name="connsiteY751" fmla="*/ 899748 h 6858000"/>
              <a:gd name="connsiteX752" fmla="*/ 5651107 w 7467663"/>
              <a:gd name="connsiteY752" fmla="*/ 920306 h 6858000"/>
              <a:gd name="connsiteX753" fmla="*/ 5459407 w 7467663"/>
              <a:gd name="connsiteY753" fmla="*/ 940975 h 6858000"/>
              <a:gd name="connsiteX754" fmla="*/ 5374846 w 7467663"/>
              <a:gd name="connsiteY754" fmla="*/ 941988 h 6858000"/>
              <a:gd name="connsiteX755" fmla="*/ 5256105 w 7467663"/>
              <a:gd name="connsiteY755" fmla="*/ 945632 h 6858000"/>
              <a:gd name="connsiteX756" fmla="*/ 5107071 w 7467663"/>
              <a:gd name="connsiteY756" fmla="*/ 969720 h 6858000"/>
              <a:gd name="connsiteX757" fmla="*/ 4998681 w 7467663"/>
              <a:gd name="connsiteY757" fmla="*/ 988771 h 6858000"/>
              <a:gd name="connsiteX758" fmla="*/ 5870151 w 7467663"/>
              <a:gd name="connsiteY758" fmla="*/ 898890 h 6858000"/>
              <a:gd name="connsiteX759" fmla="*/ 5504425 w 7467663"/>
              <a:gd name="connsiteY759" fmla="*/ 848067 h 6858000"/>
              <a:gd name="connsiteX760" fmla="*/ 4968849 w 7467663"/>
              <a:gd name="connsiteY760" fmla="*/ 962318 h 6858000"/>
              <a:gd name="connsiteX761" fmla="*/ 5104039 w 7467663"/>
              <a:gd name="connsiteY761" fmla="*/ 940634 h 6858000"/>
              <a:gd name="connsiteX762" fmla="*/ 5256311 w 7467663"/>
              <a:gd name="connsiteY762" fmla="*/ 916490 h 6858000"/>
              <a:gd name="connsiteX763" fmla="*/ 5377381 w 7467663"/>
              <a:gd name="connsiteY763" fmla="*/ 912671 h 6858000"/>
              <a:gd name="connsiteX764" fmla="*/ 5460148 w 7467663"/>
              <a:gd name="connsiteY764" fmla="*/ 911442 h 6858000"/>
              <a:gd name="connsiteX765" fmla="*/ 5648971 w 7467663"/>
              <a:gd name="connsiteY765" fmla="*/ 891331 h 6858000"/>
              <a:gd name="connsiteX766" fmla="*/ 5844807 w 7467663"/>
              <a:gd name="connsiteY766" fmla="*/ 870718 h 6858000"/>
              <a:gd name="connsiteX767" fmla="*/ 5862975 w 7467663"/>
              <a:gd name="connsiteY767" fmla="*/ 869756 h 6858000"/>
              <a:gd name="connsiteX768" fmla="*/ 5920887 w 7467663"/>
              <a:gd name="connsiteY768" fmla="*/ 865929 h 6858000"/>
              <a:gd name="connsiteX769" fmla="*/ 5504425 w 7467663"/>
              <a:gd name="connsiteY769" fmla="*/ 848067 h 6858000"/>
              <a:gd name="connsiteX770" fmla="*/ 3607114 w 7467663"/>
              <a:gd name="connsiteY770" fmla="*/ 467441 h 6858000"/>
              <a:gd name="connsiteX771" fmla="*/ 3296242 w 7467663"/>
              <a:gd name="connsiteY771" fmla="*/ 807991 h 6858000"/>
              <a:gd name="connsiteX772" fmla="*/ 3174674 w 7467663"/>
              <a:gd name="connsiteY772" fmla="*/ 919759 h 6858000"/>
              <a:gd name="connsiteX773" fmla="*/ 3042978 w 7467663"/>
              <a:gd name="connsiteY773" fmla="*/ 1054894 h 6858000"/>
              <a:gd name="connsiteX774" fmla="*/ 2968914 w 7467663"/>
              <a:gd name="connsiteY774" fmla="*/ 1133756 h 6858000"/>
              <a:gd name="connsiteX775" fmla="*/ 3103823 w 7467663"/>
              <a:gd name="connsiteY775" fmla="*/ 1026814 h 6858000"/>
              <a:gd name="connsiteX776" fmla="*/ 3607114 w 7467663"/>
              <a:gd name="connsiteY776" fmla="*/ 467441 h 6858000"/>
              <a:gd name="connsiteX777" fmla="*/ 3744487 w 7467663"/>
              <a:gd name="connsiteY777" fmla="*/ 383136 h 6858000"/>
              <a:gd name="connsiteX778" fmla="*/ 3970213 w 7467663"/>
              <a:gd name="connsiteY778" fmla="*/ 995559 h 6858000"/>
              <a:gd name="connsiteX779" fmla="*/ 3744487 w 7467663"/>
              <a:gd name="connsiteY779" fmla="*/ 383136 h 6858000"/>
              <a:gd name="connsiteX780" fmla="*/ 3624562 w 7467663"/>
              <a:gd name="connsiteY780" fmla="*/ 367041 h 6858000"/>
              <a:gd name="connsiteX781" fmla="*/ 3489712 w 7467663"/>
              <a:gd name="connsiteY781" fmla="*/ 485386 h 6858000"/>
              <a:gd name="connsiteX782" fmla="*/ 3182994 w 7467663"/>
              <a:gd name="connsiteY782" fmla="*/ 828265 h 6858000"/>
              <a:gd name="connsiteX783" fmla="*/ 2892114 w 7467663"/>
              <a:gd name="connsiteY783" fmla="*/ 1172635 h 6858000"/>
              <a:gd name="connsiteX784" fmla="*/ 3021459 w 7467663"/>
              <a:gd name="connsiteY784" fmla="*/ 1035385 h 6858000"/>
              <a:gd name="connsiteX785" fmla="*/ 3153873 w 7467663"/>
              <a:gd name="connsiteY785" fmla="*/ 898971 h 6858000"/>
              <a:gd name="connsiteX786" fmla="*/ 3276511 w 7467663"/>
              <a:gd name="connsiteY786" fmla="*/ 786423 h 6858000"/>
              <a:gd name="connsiteX787" fmla="*/ 3584154 w 7467663"/>
              <a:gd name="connsiteY787" fmla="*/ 448218 h 6858000"/>
              <a:gd name="connsiteX788" fmla="*/ 3624562 w 7467663"/>
              <a:gd name="connsiteY788" fmla="*/ 367041 h 6858000"/>
              <a:gd name="connsiteX789" fmla="*/ 3766672 w 7467663"/>
              <a:gd name="connsiteY789" fmla="*/ 359429 h 6858000"/>
              <a:gd name="connsiteX790" fmla="*/ 3996338 w 7467663"/>
              <a:gd name="connsiteY790" fmla="*/ 968237 h 6858000"/>
              <a:gd name="connsiteX791" fmla="*/ 3766672 w 7467663"/>
              <a:gd name="connsiteY791" fmla="*/ 359429 h 6858000"/>
              <a:gd name="connsiteX792" fmla="*/ 5805386 w 7467663"/>
              <a:gd name="connsiteY792" fmla="*/ 239240 h 6858000"/>
              <a:gd name="connsiteX793" fmla="*/ 5736947 w 7467663"/>
              <a:gd name="connsiteY793" fmla="*/ 261367 h 6858000"/>
              <a:gd name="connsiteX794" fmla="*/ 5427012 w 7467663"/>
              <a:gd name="connsiteY794" fmla="*/ 311272 h 6858000"/>
              <a:gd name="connsiteX795" fmla="*/ 5147818 w 7467663"/>
              <a:gd name="connsiteY795" fmla="*/ 322112 h 6858000"/>
              <a:gd name="connsiteX796" fmla="*/ 5060854 w 7467663"/>
              <a:gd name="connsiteY796" fmla="*/ 311882 h 6858000"/>
              <a:gd name="connsiteX797" fmla="*/ 4945989 w 7467663"/>
              <a:gd name="connsiteY797" fmla="*/ 300516 h 6858000"/>
              <a:gd name="connsiteX798" fmla="*/ 5410479 w 7467663"/>
              <a:gd name="connsiteY798" fmla="*/ 348434 h 6858000"/>
              <a:gd name="connsiteX799" fmla="*/ 5805386 w 7467663"/>
              <a:gd name="connsiteY799" fmla="*/ 239240 h 6858000"/>
              <a:gd name="connsiteX800" fmla="*/ 5905192 w 7467663"/>
              <a:gd name="connsiteY800" fmla="*/ 163079 h 6858000"/>
              <a:gd name="connsiteX801" fmla="*/ 5865655 w 7467663"/>
              <a:gd name="connsiteY801" fmla="*/ 171901 h 6858000"/>
              <a:gd name="connsiteX802" fmla="*/ 5259740 w 7467663"/>
              <a:gd name="connsiteY802" fmla="*/ 257013 h 6858000"/>
              <a:gd name="connsiteX803" fmla="*/ 5208466 w 7467663"/>
              <a:gd name="connsiteY803" fmla="*/ 257550 h 6858000"/>
              <a:gd name="connsiteX804" fmla="*/ 4980204 w 7467663"/>
              <a:gd name="connsiteY804" fmla="*/ 271903 h 6858000"/>
              <a:gd name="connsiteX805" fmla="*/ 5068068 w 7467663"/>
              <a:gd name="connsiteY805" fmla="*/ 282244 h 6858000"/>
              <a:gd name="connsiteX806" fmla="*/ 5153231 w 7467663"/>
              <a:gd name="connsiteY806" fmla="*/ 292240 h 6858000"/>
              <a:gd name="connsiteX807" fmla="*/ 5426491 w 7467663"/>
              <a:gd name="connsiteY807" fmla="*/ 281128 h 6858000"/>
              <a:gd name="connsiteX808" fmla="*/ 5731212 w 7467663"/>
              <a:gd name="connsiteY808" fmla="*/ 231951 h 6858000"/>
              <a:gd name="connsiteX809" fmla="*/ 5905192 w 7467663"/>
              <a:gd name="connsiteY809" fmla="*/ 163079 h 6858000"/>
              <a:gd name="connsiteX810" fmla="*/ 5944437 w 7467663"/>
              <a:gd name="connsiteY810" fmla="*/ 113829 h 6858000"/>
              <a:gd name="connsiteX811" fmla="*/ 5825032 w 7467663"/>
              <a:gd name="connsiteY811" fmla="*/ 146405 h 6858000"/>
              <a:gd name="connsiteX812" fmla="*/ 4955599 w 7467663"/>
              <a:gd name="connsiteY812" fmla="*/ 247008 h 6858000"/>
              <a:gd name="connsiteX813" fmla="*/ 5210104 w 7467663"/>
              <a:gd name="connsiteY813" fmla="*/ 228123 h 6858000"/>
              <a:gd name="connsiteX814" fmla="*/ 5261015 w 7467663"/>
              <a:gd name="connsiteY814" fmla="*/ 227087 h 6858000"/>
              <a:gd name="connsiteX815" fmla="*/ 5861181 w 7467663"/>
              <a:gd name="connsiteY815" fmla="*/ 143093 h 6858000"/>
              <a:gd name="connsiteX816" fmla="*/ 5961252 w 7467663"/>
              <a:gd name="connsiteY816" fmla="*/ 114820 h 6858000"/>
              <a:gd name="connsiteX817" fmla="*/ 5944437 w 7467663"/>
              <a:gd name="connsiteY817" fmla="*/ 113829 h 6858000"/>
              <a:gd name="connsiteX818" fmla="*/ 3882765 w 7467663"/>
              <a:gd name="connsiteY818" fmla="*/ 0 h 6858000"/>
              <a:gd name="connsiteX819" fmla="*/ 3995099 w 7467663"/>
              <a:gd name="connsiteY819" fmla="*/ 0 h 6858000"/>
              <a:gd name="connsiteX820" fmla="*/ 4163818 w 7467663"/>
              <a:gd name="connsiteY820" fmla="*/ 234104 h 6858000"/>
              <a:gd name="connsiteX821" fmla="*/ 4172099 w 7467663"/>
              <a:gd name="connsiteY821" fmla="*/ 234207 h 6858000"/>
              <a:gd name="connsiteX822" fmla="*/ 4784282 w 7467663"/>
              <a:gd name="connsiteY822" fmla="*/ 276561 h 6858000"/>
              <a:gd name="connsiteX823" fmla="*/ 4801687 w 7467663"/>
              <a:gd name="connsiteY823" fmla="*/ 267764 h 6858000"/>
              <a:gd name="connsiteX824" fmla="*/ 6082788 w 7467663"/>
              <a:gd name="connsiteY824" fmla="*/ 64119 h 6858000"/>
              <a:gd name="connsiteX825" fmla="*/ 6099442 w 7467663"/>
              <a:gd name="connsiteY825" fmla="*/ 82568 h 6858000"/>
              <a:gd name="connsiteX826" fmla="*/ 4804137 w 7467663"/>
              <a:gd name="connsiteY826" fmla="*/ 320931 h 6858000"/>
              <a:gd name="connsiteX827" fmla="*/ 4227047 w 7467663"/>
              <a:gd name="connsiteY827" fmla="*/ 313415 h 6858000"/>
              <a:gd name="connsiteX828" fmla="*/ 4346041 w 7467663"/>
              <a:gd name="connsiteY828" fmla="*/ 456086 h 6858000"/>
              <a:gd name="connsiteX829" fmla="*/ 4870967 w 7467663"/>
              <a:gd name="connsiteY829" fmla="*/ 963061 h 6858000"/>
              <a:gd name="connsiteX830" fmla="*/ 4889647 w 7467663"/>
              <a:gd name="connsiteY830" fmla="*/ 957147 h 6858000"/>
              <a:gd name="connsiteX831" fmla="*/ 5422504 w 7467663"/>
              <a:gd name="connsiteY831" fmla="*/ 805191 h 6858000"/>
              <a:gd name="connsiteX832" fmla="*/ 6087656 w 7467663"/>
              <a:gd name="connsiteY832" fmla="*/ 826703 h 6858000"/>
              <a:gd name="connsiteX833" fmla="*/ 6058717 w 7467663"/>
              <a:gd name="connsiteY833" fmla="*/ 865992 h 6858000"/>
              <a:gd name="connsiteX834" fmla="*/ 4974153 w 7467663"/>
              <a:gd name="connsiteY834" fmla="*/ 1045456 h 6858000"/>
              <a:gd name="connsiteX835" fmla="*/ 5627835 w 7467663"/>
              <a:gd name="connsiteY835" fmla="*/ 1472077 h 6858000"/>
              <a:gd name="connsiteX836" fmla="*/ 5629817 w 7467663"/>
              <a:gd name="connsiteY836" fmla="*/ 1471412 h 6858000"/>
              <a:gd name="connsiteX837" fmla="*/ 5634124 w 7467663"/>
              <a:gd name="connsiteY837" fmla="*/ 1470572 h 6858000"/>
              <a:gd name="connsiteX838" fmla="*/ 5755832 w 7467663"/>
              <a:gd name="connsiteY838" fmla="*/ 1383886 h 6858000"/>
              <a:gd name="connsiteX839" fmla="*/ 6014186 w 7467663"/>
              <a:gd name="connsiteY839" fmla="*/ 1279799 h 6858000"/>
              <a:gd name="connsiteX840" fmla="*/ 6901619 w 7467663"/>
              <a:gd name="connsiteY840" fmla="*/ 1047874 h 6858000"/>
              <a:gd name="connsiteX841" fmla="*/ 6931566 w 7467663"/>
              <a:gd name="connsiteY841" fmla="*/ 1062034 h 6858000"/>
              <a:gd name="connsiteX842" fmla="*/ 5790982 w 7467663"/>
              <a:gd name="connsiteY842" fmla="*/ 1561380 h 6858000"/>
              <a:gd name="connsiteX843" fmla="*/ 6188971 w 7467663"/>
              <a:gd name="connsiteY843" fmla="*/ 1755168 h 6858000"/>
              <a:gd name="connsiteX844" fmla="*/ 6202446 w 7467663"/>
              <a:gd name="connsiteY844" fmla="*/ 1752268 h 6858000"/>
              <a:gd name="connsiteX845" fmla="*/ 7179560 w 7467663"/>
              <a:gd name="connsiteY845" fmla="*/ 1467551 h 6858000"/>
              <a:gd name="connsiteX846" fmla="*/ 7158730 w 7467663"/>
              <a:gd name="connsiteY846" fmla="*/ 1507835 h 6858000"/>
              <a:gd name="connsiteX847" fmla="*/ 6326959 w 7467663"/>
              <a:gd name="connsiteY847" fmla="*/ 1817686 h 6858000"/>
              <a:gd name="connsiteX848" fmla="*/ 6537433 w 7467663"/>
              <a:gd name="connsiteY848" fmla="*/ 1907790 h 6858000"/>
              <a:gd name="connsiteX849" fmla="*/ 6550221 w 7467663"/>
              <a:gd name="connsiteY849" fmla="*/ 1910729 h 6858000"/>
              <a:gd name="connsiteX850" fmla="*/ 6964438 w 7467663"/>
              <a:gd name="connsiteY850" fmla="*/ 2209505 h 6858000"/>
              <a:gd name="connsiteX851" fmla="*/ 7367862 w 7467663"/>
              <a:gd name="connsiteY851" fmla="*/ 2806833 h 6858000"/>
              <a:gd name="connsiteX852" fmla="*/ 7364329 w 7467663"/>
              <a:gd name="connsiteY852" fmla="*/ 2826907 h 6858000"/>
              <a:gd name="connsiteX853" fmla="*/ 7290545 w 7467663"/>
              <a:gd name="connsiteY853" fmla="*/ 2850663 h 6858000"/>
              <a:gd name="connsiteX854" fmla="*/ 6472036 w 7467663"/>
              <a:gd name="connsiteY854" fmla="*/ 1959003 h 6858000"/>
              <a:gd name="connsiteX855" fmla="*/ 5792897 w 7467663"/>
              <a:gd name="connsiteY855" fmla="*/ 1647747 h 6858000"/>
              <a:gd name="connsiteX856" fmla="*/ 5842751 w 7467663"/>
              <a:gd name="connsiteY856" fmla="*/ 1816112 h 6858000"/>
              <a:gd name="connsiteX857" fmla="*/ 5847424 w 7467663"/>
              <a:gd name="connsiteY857" fmla="*/ 1815776 h 6858000"/>
              <a:gd name="connsiteX858" fmla="*/ 6399821 w 7467663"/>
              <a:gd name="connsiteY858" fmla="*/ 2344799 h 6858000"/>
              <a:gd name="connsiteX859" fmla="*/ 6323232 w 7467663"/>
              <a:gd name="connsiteY859" fmla="*/ 2389634 h 6858000"/>
              <a:gd name="connsiteX860" fmla="*/ 5942958 w 7467663"/>
              <a:gd name="connsiteY860" fmla="*/ 2077708 h 6858000"/>
              <a:gd name="connsiteX861" fmla="*/ 5921559 w 7467663"/>
              <a:gd name="connsiteY861" fmla="*/ 2378596 h 6858000"/>
              <a:gd name="connsiteX862" fmla="*/ 5817651 w 7467663"/>
              <a:gd name="connsiteY862" fmla="*/ 3023919 h 6858000"/>
              <a:gd name="connsiteX863" fmla="*/ 5729634 w 7467663"/>
              <a:gd name="connsiteY863" fmla="*/ 3051849 h 6858000"/>
              <a:gd name="connsiteX864" fmla="*/ 5611018 w 7467663"/>
              <a:gd name="connsiteY864" fmla="*/ 2316769 h 6858000"/>
              <a:gd name="connsiteX865" fmla="*/ 5687608 w 7467663"/>
              <a:gd name="connsiteY865" fmla="*/ 2039972 h 6858000"/>
              <a:gd name="connsiteX866" fmla="*/ 5657554 w 7467663"/>
              <a:gd name="connsiteY866" fmla="*/ 1576445 h 6858000"/>
              <a:gd name="connsiteX867" fmla="*/ 5150475 w 7467663"/>
              <a:gd name="connsiteY867" fmla="*/ 1274012 h 6858000"/>
              <a:gd name="connsiteX868" fmla="*/ 5349142 w 7467663"/>
              <a:gd name="connsiteY868" fmla="*/ 2204405 h 6858000"/>
              <a:gd name="connsiteX869" fmla="*/ 5262214 w 7467663"/>
              <a:gd name="connsiteY869" fmla="*/ 2233836 h 6858000"/>
              <a:gd name="connsiteX870" fmla="*/ 4981539 w 7467663"/>
              <a:gd name="connsiteY870" fmla="*/ 1542201 h 6858000"/>
              <a:gd name="connsiteX871" fmla="*/ 4958461 w 7467663"/>
              <a:gd name="connsiteY871" fmla="*/ 1136957 h 6858000"/>
              <a:gd name="connsiteX872" fmla="*/ 4655015 w 7467663"/>
              <a:gd name="connsiteY872" fmla="*/ 891426 h 6858000"/>
              <a:gd name="connsiteX873" fmla="*/ 4348002 w 7467663"/>
              <a:gd name="connsiteY873" fmla="*/ 2205895 h 6858000"/>
              <a:gd name="connsiteX874" fmla="*/ 4262250 w 7467663"/>
              <a:gd name="connsiteY874" fmla="*/ 2219972 h 6858000"/>
              <a:gd name="connsiteX875" fmla="*/ 4550611 w 7467663"/>
              <a:gd name="connsiteY875" fmla="*/ 817540 h 6858000"/>
              <a:gd name="connsiteX876" fmla="*/ 4564418 w 7467663"/>
              <a:gd name="connsiteY876" fmla="*/ 808293 h 6858000"/>
              <a:gd name="connsiteX877" fmla="*/ 4266388 w 7467663"/>
              <a:gd name="connsiteY877" fmla="*/ 500083 h 6858000"/>
              <a:gd name="connsiteX878" fmla="*/ 4032842 w 7467663"/>
              <a:gd name="connsiteY878" fmla="*/ 211809 h 6858000"/>
              <a:gd name="connsiteX879" fmla="*/ 3882765 w 7467663"/>
              <a:gd name="connsiteY879" fmla="*/ 0 h 6858000"/>
              <a:gd name="connsiteX880" fmla="*/ 3721337 w 7467663"/>
              <a:gd name="connsiteY880" fmla="*/ 0 h 6858000"/>
              <a:gd name="connsiteX881" fmla="*/ 3797544 w 7467663"/>
              <a:gd name="connsiteY881" fmla="*/ 0 h 6858000"/>
              <a:gd name="connsiteX882" fmla="*/ 3775734 w 7467663"/>
              <a:gd name="connsiteY882" fmla="*/ 95131 h 6858000"/>
              <a:gd name="connsiteX883" fmla="*/ 3724807 w 7467663"/>
              <a:gd name="connsiteY883" fmla="*/ 272257 h 6858000"/>
              <a:gd name="connsiteX884" fmla="*/ 3726844 w 7467663"/>
              <a:gd name="connsiteY884" fmla="*/ 282988 h 6858000"/>
              <a:gd name="connsiteX885" fmla="*/ 3742664 w 7467663"/>
              <a:gd name="connsiteY885" fmla="*/ 279918 h 6858000"/>
              <a:gd name="connsiteX886" fmla="*/ 4103910 w 7467663"/>
              <a:gd name="connsiteY886" fmla="*/ 1161917 h 6858000"/>
              <a:gd name="connsiteX887" fmla="*/ 4020269 w 7467663"/>
              <a:gd name="connsiteY887" fmla="*/ 1200406 h 6858000"/>
              <a:gd name="connsiteX888" fmla="*/ 3674882 w 7467663"/>
              <a:gd name="connsiteY888" fmla="*/ 488524 h 6858000"/>
              <a:gd name="connsiteX889" fmla="*/ 3132682 w 7467663"/>
              <a:gd name="connsiteY889" fmla="*/ 1072284 h 6858000"/>
              <a:gd name="connsiteX890" fmla="*/ 2716346 w 7467663"/>
              <a:gd name="connsiteY890" fmla="*/ 1276376 h 6858000"/>
              <a:gd name="connsiteX891" fmla="*/ 2716772 w 7467663"/>
              <a:gd name="connsiteY891" fmla="*/ 1255462 h 6858000"/>
              <a:gd name="connsiteX892" fmla="*/ 3471096 w 7467663"/>
              <a:gd name="connsiteY892" fmla="*/ 437072 h 6858000"/>
              <a:gd name="connsiteX893" fmla="*/ 3639057 w 7467663"/>
              <a:gd name="connsiteY893" fmla="*/ 286334 h 6858000"/>
              <a:gd name="connsiteX894" fmla="*/ 3640309 w 7467663"/>
              <a:gd name="connsiteY894" fmla="*/ 284664 h 6858000"/>
              <a:gd name="connsiteX895" fmla="*/ 3646022 w 7467663"/>
              <a:gd name="connsiteY895" fmla="*/ 276711 h 6858000"/>
              <a:gd name="connsiteX896" fmla="*/ 3707943 w 7467663"/>
              <a:gd name="connsiteY896" fmla="*/ 65958 h 6858000"/>
              <a:gd name="connsiteX897" fmla="*/ 3721337 w 7467663"/>
              <a:gd name="connsiteY897" fmla="*/ 0 h 6858000"/>
              <a:gd name="connsiteX898" fmla="*/ 2867960 w 7467663"/>
              <a:gd name="connsiteY898" fmla="*/ 0 h 6858000"/>
              <a:gd name="connsiteX899" fmla="*/ 2926351 w 7467663"/>
              <a:gd name="connsiteY899" fmla="*/ 0 h 6858000"/>
              <a:gd name="connsiteX900" fmla="*/ 2902823 w 7467663"/>
              <a:gd name="connsiteY900" fmla="*/ 262929 h 6858000"/>
              <a:gd name="connsiteX901" fmla="*/ 2940663 w 7467663"/>
              <a:gd name="connsiteY901" fmla="*/ 140884 h 6858000"/>
              <a:gd name="connsiteX902" fmla="*/ 2947039 w 7467663"/>
              <a:gd name="connsiteY902" fmla="*/ 122524 h 6858000"/>
              <a:gd name="connsiteX903" fmla="*/ 2984316 w 7467663"/>
              <a:gd name="connsiteY903" fmla="*/ 0 h 6858000"/>
              <a:gd name="connsiteX904" fmla="*/ 3016114 w 7467663"/>
              <a:gd name="connsiteY904" fmla="*/ 0 h 6858000"/>
              <a:gd name="connsiteX905" fmla="*/ 2979949 w 7467663"/>
              <a:gd name="connsiteY905" fmla="*/ 119274 h 6858000"/>
              <a:gd name="connsiteX906" fmla="*/ 3023879 w 7467663"/>
              <a:gd name="connsiteY906" fmla="*/ 0 h 6858000"/>
              <a:gd name="connsiteX907" fmla="*/ 3105400 w 7467663"/>
              <a:gd name="connsiteY907" fmla="*/ 0 h 6858000"/>
              <a:gd name="connsiteX908" fmla="*/ 3094669 w 7467663"/>
              <a:gd name="connsiteY908" fmla="*/ 30308 h 6858000"/>
              <a:gd name="connsiteX909" fmla="*/ 2901945 w 7467663"/>
              <a:gd name="connsiteY909" fmla="*/ 466538 h 6858000"/>
              <a:gd name="connsiteX910" fmla="*/ 2815209 w 7467663"/>
              <a:gd name="connsiteY910" fmla="*/ 497361 h 6858000"/>
              <a:gd name="connsiteX911" fmla="*/ 2844845 w 7467663"/>
              <a:gd name="connsiteY911" fmla="*/ 127638 h 6858000"/>
              <a:gd name="connsiteX912" fmla="*/ 2867960 w 7467663"/>
              <a:gd name="connsiteY912" fmla="*/ 0 h 6858000"/>
              <a:gd name="connsiteX913" fmla="*/ 1057230 w 7467663"/>
              <a:gd name="connsiteY913" fmla="*/ 0 h 6858000"/>
              <a:gd name="connsiteX914" fmla="*/ 1111003 w 7467663"/>
              <a:gd name="connsiteY914" fmla="*/ 0 h 6858000"/>
              <a:gd name="connsiteX915" fmla="*/ 1125553 w 7467663"/>
              <a:gd name="connsiteY915" fmla="*/ 52588 h 6858000"/>
              <a:gd name="connsiteX916" fmla="*/ 1304276 w 7467663"/>
              <a:gd name="connsiteY916" fmla="*/ 476275 h 6858000"/>
              <a:gd name="connsiteX917" fmla="*/ 1492066 w 7467663"/>
              <a:gd name="connsiteY917" fmla="*/ 886333 h 6858000"/>
              <a:gd name="connsiteX918" fmla="*/ 1423698 w 7467663"/>
              <a:gd name="connsiteY918" fmla="*/ 710817 h 6858000"/>
              <a:gd name="connsiteX919" fmla="*/ 1357609 w 7467663"/>
              <a:gd name="connsiteY919" fmla="*/ 532892 h 6858000"/>
              <a:gd name="connsiteX920" fmla="*/ 1309550 w 7467663"/>
              <a:gd name="connsiteY920" fmla="*/ 374031 h 6858000"/>
              <a:gd name="connsiteX921" fmla="*/ 1193673 w 7467663"/>
              <a:gd name="connsiteY921" fmla="*/ 49533 h 6858000"/>
              <a:gd name="connsiteX922" fmla="*/ 1164391 w 7467663"/>
              <a:gd name="connsiteY922" fmla="*/ 0 h 6858000"/>
              <a:gd name="connsiteX923" fmla="*/ 1200666 w 7467663"/>
              <a:gd name="connsiteY923" fmla="*/ 0 h 6858000"/>
              <a:gd name="connsiteX924" fmla="*/ 1223408 w 7467663"/>
              <a:gd name="connsiteY924" fmla="*/ 38996 h 6858000"/>
              <a:gd name="connsiteX925" fmla="*/ 1339635 w 7467663"/>
              <a:gd name="connsiteY925" fmla="*/ 365517 h 6858000"/>
              <a:gd name="connsiteX926" fmla="*/ 1387469 w 7467663"/>
              <a:gd name="connsiteY926" fmla="*/ 523079 h 6858000"/>
              <a:gd name="connsiteX927" fmla="*/ 1452685 w 7467663"/>
              <a:gd name="connsiteY927" fmla="*/ 699806 h 6858000"/>
              <a:gd name="connsiteX928" fmla="*/ 1492092 w 7467663"/>
              <a:gd name="connsiteY928" fmla="*/ 800424 h 6858000"/>
              <a:gd name="connsiteX929" fmla="*/ 1455302 w 7467663"/>
              <a:gd name="connsiteY929" fmla="*/ 632913 h 6858000"/>
              <a:gd name="connsiteX930" fmla="*/ 1222336 w 7467663"/>
              <a:gd name="connsiteY930" fmla="*/ 9480 h 6858000"/>
              <a:gd name="connsiteX931" fmla="*/ 1214634 w 7467663"/>
              <a:gd name="connsiteY931" fmla="*/ 0 h 6858000"/>
              <a:gd name="connsiteX932" fmla="*/ 1289827 w 7467663"/>
              <a:gd name="connsiteY932" fmla="*/ 0 h 6858000"/>
              <a:gd name="connsiteX933" fmla="*/ 1321076 w 7467663"/>
              <a:gd name="connsiteY933" fmla="*/ 59722 h 6858000"/>
              <a:gd name="connsiteX934" fmla="*/ 1512579 w 7467663"/>
              <a:gd name="connsiteY934" fmla="*/ 626441 h 6858000"/>
              <a:gd name="connsiteX935" fmla="*/ 1506076 w 7467663"/>
              <a:gd name="connsiteY935" fmla="*/ 1089289 h 6858000"/>
              <a:gd name="connsiteX936" fmla="*/ 1486346 w 7467663"/>
              <a:gd name="connsiteY936" fmla="*/ 1079919 h 6858000"/>
              <a:gd name="connsiteX937" fmla="*/ 1070511 w 7467663"/>
              <a:gd name="connsiteY937" fmla="*/ 48609 h 6858000"/>
              <a:gd name="connsiteX938" fmla="*/ 1057230 w 7467663"/>
              <a:gd name="connsiteY938" fmla="*/ 0 h 6858000"/>
              <a:gd name="connsiteX939" fmla="*/ 43151 w 7467663"/>
              <a:gd name="connsiteY939" fmla="*/ 0 h 6858000"/>
              <a:gd name="connsiteX940" fmla="*/ 95283 w 7467663"/>
              <a:gd name="connsiteY940" fmla="*/ 0 h 6858000"/>
              <a:gd name="connsiteX941" fmla="*/ 300708 w 7467663"/>
              <a:gd name="connsiteY941" fmla="*/ 154571 h 6858000"/>
              <a:gd name="connsiteX942" fmla="*/ 530414 w 7467663"/>
              <a:gd name="connsiteY942" fmla="*/ 354673 h 6858000"/>
              <a:gd name="connsiteX943" fmla="*/ 333785 w 7467663"/>
              <a:gd name="connsiteY943" fmla="*/ 161564 h 6858000"/>
              <a:gd name="connsiteX944" fmla="*/ 147005 w 7467663"/>
              <a:gd name="connsiteY944" fmla="*/ 0 h 6858000"/>
              <a:gd name="connsiteX945" fmla="*/ 272509 w 7467663"/>
              <a:gd name="connsiteY945" fmla="*/ 0 h 6858000"/>
              <a:gd name="connsiteX946" fmla="*/ 326276 w 7467663"/>
              <a:gd name="connsiteY946" fmla="*/ 45847 h 6858000"/>
              <a:gd name="connsiteX947" fmla="*/ 823759 w 7467663"/>
              <a:gd name="connsiteY947" fmla="*/ 574145 h 6858000"/>
              <a:gd name="connsiteX948" fmla="*/ 811254 w 7467663"/>
              <a:gd name="connsiteY948" fmla="*/ 665546 h 6858000"/>
              <a:gd name="connsiteX949" fmla="*/ 154042 w 7467663"/>
              <a:gd name="connsiteY949" fmla="*/ 261522 h 6858000"/>
              <a:gd name="connsiteX950" fmla="*/ 13550 w 7467663"/>
              <a:gd name="connsiteY950" fmla="*/ 158423 h 6858000"/>
              <a:gd name="connsiteX951" fmla="*/ 0 w 7467663"/>
              <a:gd name="connsiteY951" fmla="*/ 146618 h 6858000"/>
              <a:gd name="connsiteX952" fmla="*/ 0 w 7467663"/>
              <a:gd name="connsiteY952" fmla="*/ 59161 h 6858000"/>
              <a:gd name="connsiteX953" fmla="*/ 45427 w 7467663"/>
              <a:gd name="connsiteY953" fmla="*/ 101078 h 6858000"/>
              <a:gd name="connsiteX954" fmla="*/ 630103 w 7467663"/>
              <a:gd name="connsiteY954" fmla="*/ 485885 h 6858000"/>
              <a:gd name="connsiteX955" fmla="*/ 532040 w 7467663"/>
              <a:gd name="connsiteY955" fmla="*/ 399359 h 6858000"/>
              <a:gd name="connsiteX956" fmla="*/ 517618 w 7467663"/>
              <a:gd name="connsiteY956" fmla="*/ 385726 h 6858000"/>
              <a:gd name="connsiteX957" fmla="*/ 285074 w 7467663"/>
              <a:gd name="connsiteY957" fmla="*/ 182755 h 6858000"/>
              <a:gd name="connsiteX958" fmla="*/ 43151 w 7467663"/>
              <a:gd name="connsiteY958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334256 h 6858000"/>
              <a:gd name="connsiteX78" fmla="*/ 7454976 w 7467663"/>
              <a:gd name="connsiteY78" fmla="*/ 6318297 h 6858000"/>
              <a:gd name="connsiteX79" fmla="*/ 1456157 w 7467663"/>
              <a:gd name="connsiteY79" fmla="*/ 5371404 h 6858000"/>
              <a:gd name="connsiteX80" fmla="*/ 1244432 w 7467663"/>
              <a:gd name="connsiteY80" fmla="*/ 5385601 h 6858000"/>
              <a:gd name="connsiteX81" fmla="*/ 973990 w 7467663"/>
              <a:gd name="connsiteY81" fmla="*/ 5424940 h 6858000"/>
              <a:gd name="connsiteX82" fmla="*/ 1103809 w 7467663"/>
              <a:gd name="connsiteY82" fmla="*/ 5433720 h 6858000"/>
              <a:gd name="connsiteX83" fmla="*/ 1123454 w 7467663"/>
              <a:gd name="connsiteY83" fmla="*/ 5435727 h 6858000"/>
              <a:gd name="connsiteX84" fmla="*/ 1737017 w 7467663"/>
              <a:gd name="connsiteY84" fmla="*/ 5452183 h 6858000"/>
              <a:gd name="connsiteX85" fmla="*/ 1824397 w 7467663"/>
              <a:gd name="connsiteY85" fmla="*/ 5447757 h 6858000"/>
              <a:gd name="connsiteX86" fmla="*/ 2070059 w 7467663"/>
              <a:gd name="connsiteY86" fmla="*/ 5441660 h 6858000"/>
              <a:gd name="connsiteX87" fmla="*/ 1456157 w 7467663"/>
              <a:gd name="connsiteY87" fmla="*/ 5371404 h 6858000"/>
              <a:gd name="connsiteX88" fmla="*/ 4988186 w 7467663"/>
              <a:gd name="connsiteY88" fmla="*/ 5216467 h 6858000"/>
              <a:gd name="connsiteX89" fmla="*/ 4777334 w 7467663"/>
              <a:gd name="connsiteY89" fmla="*/ 5406072 h 6858000"/>
              <a:gd name="connsiteX90" fmla="*/ 4718341 w 7467663"/>
              <a:gd name="connsiteY90" fmla="*/ 5468043 h 6858000"/>
              <a:gd name="connsiteX91" fmla="*/ 4604655 w 7467663"/>
              <a:gd name="connsiteY91" fmla="*/ 5583434 h 6858000"/>
              <a:gd name="connsiteX92" fmla="*/ 4565074 w 7467663"/>
              <a:gd name="connsiteY92" fmla="*/ 5618550 h 6858000"/>
              <a:gd name="connsiteX93" fmla="*/ 4988186 w 7467663"/>
              <a:gd name="connsiteY93" fmla="*/ 5216467 h 6858000"/>
              <a:gd name="connsiteX94" fmla="*/ 4978032 w 7467663"/>
              <a:gd name="connsiteY94" fmla="*/ 5183809 h 6858000"/>
              <a:gd name="connsiteX95" fmla="*/ 4463413 w 7467663"/>
              <a:gd name="connsiteY95" fmla="*/ 5615162 h 6858000"/>
              <a:gd name="connsiteX96" fmla="*/ 4358134 w 7467663"/>
              <a:gd name="connsiteY96" fmla="*/ 5742791 h 6858000"/>
              <a:gd name="connsiteX97" fmla="*/ 4376219 w 7467663"/>
              <a:gd name="connsiteY97" fmla="*/ 5729027 h 6858000"/>
              <a:gd name="connsiteX98" fmla="*/ 4582340 w 7467663"/>
              <a:gd name="connsiteY98" fmla="*/ 5561037 h 6858000"/>
              <a:gd name="connsiteX99" fmla="*/ 4694684 w 7467663"/>
              <a:gd name="connsiteY99" fmla="*/ 5447098 h 6858000"/>
              <a:gd name="connsiteX100" fmla="*/ 4754123 w 7467663"/>
              <a:gd name="connsiteY100" fmla="*/ 5384643 h 6858000"/>
              <a:gd name="connsiteX101" fmla="*/ 4978032 w 7467663"/>
              <a:gd name="connsiteY101" fmla="*/ 5183809 h 6858000"/>
              <a:gd name="connsiteX102" fmla="*/ 1903353 w 7467663"/>
              <a:gd name="connsiteY102" fmla="*/ 5044827 h 6858000"/>
              <a:gd name="connsiteX103" fmla="*/ 1936931 w 7467663"/>
              <a:gd name="connsiteY103" fmla="*/ 5093954 h 6858000"/>
              <a:gd name="connsiteX104" fmla="*/ 2195868 w 7467663"/>
              <a:gd name="connsiteY104" fmla="*/ 5396574 h 6858000"/>
              <a:gd name="connsiteX105" fmla="*/ 2088852 w 7467663"/>
              <a:gd name="connsiteY105" fmla="*/ 5166123 h 6858000"/>
              <a:gd name="connsiteX106" fmla="*/ 1958241 w 7467663"/>
              <a:gd name="connsiteY106" fmla="*/ 5067955 h 6858000"/>
              <a:gd name="connsiteX107" fmla="*/ 1903353 w 7467663"/>
              <a:gd name="connsiteY107" fmla="*/ 5044827 h 6858000"/>
              <a:gd name="connsiteX108" fmla="*/ 1979378 w 7467663"/>
              <a:gd name="connsiteY108" fmla="*/ 4769504 h 6858000"/>
              <a:gd name="connsiteX109" fmla="*/ 2882120 w 7467663"/>
              <a:gd name="connsiteY109" fmla="*/ 5064547 h 6858000"/>
              <a:gd name="connsiteX110" fmla="*/ 2793103 w 7467663"/>
              <a:gd name="connsiteY110" fmla="*/ 5039699 h 6858000"/>
              <a:gd name="connsiteX111" fmla="*/ 2770041 w 7467663"/>
              <a:gd name="connsiteY111" fmla="*/ 5033634 h 6858000"/>
              <a:gd name="connsiteX112" fmla="*/ 1979378 w 7467663"/>
              <a:gd name="connsiteY112" fmla="*/ 4769504 h 6858000"/>
              <a:gd name="connsiteX113" fmla="*/ 1927410 w 7467663"/>
              <a:gd name="connsiteY113" fmla="*/ 4716164 h 6858000"/>
              <a:gd name="connsiteX114" fmla="*/ 1959587 w 7467663"/>
              <a:gd name="connsiteY114" fmla="*/ 4728849 h 6858000"/>
              <a:gd name="connsiteX115" fmla="*/ 2777707 w 7467663"/>
              <a:gd name="connsiteY115" fmla="*/ 5003991 h 6858000"/>
              <a:gd name="connsiteX116" fmla="*/ 2800768 w 7467663"/>
              <a:gd name="connsiteY116" fmla="*/ 5010056 h 6858000"/>
              <a:gd name="connsiteX117" fmla="*/ 2879408 w 7467663"/>
              <a:gd name="connsiteY117" fmla="*/ 5031590 h 6858000"/>
              <a:gd name="connsiteX118" fmla="*/ 2862295 w 7467663"/>
              <a:gd name="connsiteY118" fmla="*/ 5022958 h 6858000"/>
              <a:gd name="connsiteX119" fmla="*/ 2813343 w 7467663"/>
              <a:gd name="connsiteY119" fmla="*/ 4998369 h 6858000"/>
              <a:gd name="connsiteX120" fmla="*/ 2646245 w 7467663"/>
              <a:gd name="connsiteY120" fmla="*/ 4930999 h 6858000"/>
              <a:gd name="connsiteX121" fmla="*/ 1999243 w 7467663"/>
              <a:gd name="connsiteY121" fmla="*/ 4730524 h 6858000"/>
              <a:gd name="connsiteX122" fmla="*/ 1979527 w 7467663"/>
              <a:gd name="connsiteY122" fmla="*/ 4726651 h 6858000"/>
              <a:gd name="connsiteX123" fmla="*/ 1927410 w 7467663"/>
              <a:gd name="connsiteY123" fmla="*/ 4716164 h 6858000"/>
              <a:gd name="connsiteX124" fmla="*/ 1997014 w 7467663"/>
              <a:gd name="connsiteY124" fmla="*/ 4698007 h 6858000"/>
              <a:gd name="connsiteX125" fmla="*/ 2005458 w 7467663"/>
              <a:gd name="connsiteY125" fmla="*/ 4699540 h 6858000"/>
              <a:gd name="connsiteX126" fmla="*/ 2657186 w 7467663"/>
              <a:gd name="connsiteY126" fmla="*/ 4901687 h 6858000"/>
              <a:gd name="connsiteX127" fmla="*/ 2826662 w 7467663"/>
              <a:gd name="connsiteY127" fmla="*/ 4970362 h 6858000"/>
              <a:gd name="connsiteX128" fmla="*/ 2876100 w 7467663"/>
              <a:gd name="connsiteY128" fmla="*/ 4995397 h 6858000"/>
              <a:gd name="connsiteX129" fmla="*/ 3042600 w 7467663"/>
              <a:gd name="connsiteY129" fmla="*/ 5059532 h 6858000"/>
              <a:gd name="connsiteX130" fmla="*/ 1997014 w 7467663"/>
              <a:gd name="connsiteY130" fmla="*/ 4698007 h 6858000"/>
              <a:gd name="connsiteX131" fmla="*/ 2305292 w 7467663"/>
              <a:gd name="connsiteY131" fmla="*/ 4219492 h 6858000"/>
              <a:gd name="connsiteX132" fmla="*/ 3360922 w 7467663"/>
              <a:gd name="connsiteY132" fmla="*/ 4529373 h 6858000"/>
              <a:gd name="connsiteX133" fmla="*/ 3492420 w 7467663"/>
              <a:gd name="connsiteY133" fmla="*/ 4510145 h 6858000"/>
              <a:gd name="connsiteX134" fmla="*/ 3364086 w 7467663"/>
              <a:gd name="connsiteY134" fmla="*/ 4480340 h 6858000"/>
              <a:gd name="connsiteX135" fmla="*/ 3225818 w 7467663"/>
              <a:gd name="connsiteY135" fmla="*/ 4411822 h 6858000"/>
              <a:gd name="connsiteX136" fmla="*/ 3129696 w 7467663"/>
              <a:gd name="connsiteY136" fmla="*/ 4360704 h 6858000"/>
              <a:gd name="connsiteX137" fmla="*/ 2814545 w 7467663"/>
              <a:gd name="connsiteY137" fmla="*/ 4282955 h 6858000"/>
              <a:gd name="connsiteX138" fmla="*/ 2305292 w 7467663"/>
              <a:gd name="connsiteY138" fmla="*/ 4219492 h 6858000"/>
              <a:gd name="connsiteX139" fmla="*/ 2626982 w 7467663"/>
              <a:gd name="connsiteY139" fmla="*/ 4206450 h 6858000"/>
              <a:gd name="connsiteX140" fmla="*/ 2490617 w 7467663"/>
              <a:gd name="connsiteY140" fmla="*/ 4206951 h 6858000"/>
              <a:gd name="connsiteX141" fmla="*/ 2819869 w 7467663"/>
              <a:gd name="connsiteY141" fmla="*/ 4252936 h 6858000"/>
              <a:gd name="connsiteX142" fmla="*/ 3143018 w 7467663"/>
              <a:gd name="connsiteY142" fmla="*/ 4332698 h 6858000"/>
              <a:gd name="connsiteX143" fmla="*/ 3241520 w 7467663"/>
              <a:gd name="connsiteY143" fmla="*/ 4385112 h 6858000"/>
              <a:gd name="connsiteX144" fmla="*/ 3374575 w 7467663"/>
              <a:gd name="connsiteY144" fmla="*/ 4451517 h 6858000"/>
              <a:gd name="connsiteX145" fmla="*/ 3505221 w 7467663"/>
              <a:gd name="connsiteY145" fmla="*/ 4480757 h 6858000"/>
              <a:gd name="connsiteX146" fmla="*/ 2626982 w 7467663"/>
              <a:gd name="connsiteY146" fmla="*/ 4206450 h 6858000"/>
              <a:gd name="connsiteX147" fmla="*/ 1310106 w 7467663"/>
              <a:gd name="connsiteY147" fmla="*/ 3943217 h 6858000"/>
              <a:gd name="connsiteX148" fmla="*/ 854994 w 7467663"/>
              <a:gd name="connsiteY148" fmla="*/ 4399136 h 6858000"/>
              <a:gd name="connsiteX149" fmla="*/ 742462 w 7467663"/>
              <a:gd name="connsiteY149" fmla="*/ 4594648 h 6858000"/>
              <a:gd name="connsiteX150" fmla="*/ 820602 w 7467663"/>
              <a:gd name="connsiteY150" fmla="*/ 4485915 h 6858000"/>
              <a:gd name="connsiteX151" fmla="*/ 878295 w 7467663"/>
              <a:gd name="connsiteY151" fmla="*/ 4403594 h 6858000"/>
              <a:gd name="connsiteX152" fmla="*/ 1240607 w 7467663"/>
              <a:gd name="connsiteY152" fmla="*/ 4010401 h 6858000"/>
              <a:gd name="connsiteX153" fmla="*/ 1310106 w 7467663"/>
              <a:gd name="connsiteY153" fmla="*/ 3943217 h 6858000"/>
              <a:gd name="connsiteX154" fmla="*/ 1423113 w 7467663"/>
              <a:gd name="connsiteY154" fmla="*/ 3874565 h 6858000"/>
              <a:gd name="connsiteX155" fmla="*/ 1260565 w 7467663"/>
              <a:gd name="connsiteY155" fmla="*/ 4031982 h 6858000"/>
              <a:gd name="connsiteX156" fmla="*/ 901900 w 7467663"/>
              <a:gd name="connsiteY156" fmla="*/ 4421236 h 6858000"/>
              <a:gd name="connsiteX157" fmla="*/ 845044 w 7467663"/>
              <a:gd name="connsiteY157" fmla="*/ 4502436 h 6858000"/>
              <a:gd name="connsiteX158" fmla="*/ 685926 w 7467663"/>
              <a:gd name="connsiteY158" fmla="*/ 4703069 h 6858000"/>
              <a:gd name="connsiteX159" fmla="*/ 684248 w 7467663"/>
              <a:gd name="connsiteY159" fmla="*/ 4706721 h 6858000"/>
              <a:gd name="connsiteX160" fmla="*/ 1423113 w 7467663"/>
              <a:gd name="connsiteY160" fmla="*/ 3874565 h 6858000"/>
              <a:gd name="connsiteX161" fmla="*/ 3316479 w 7467663"/>
              <a:gd name="connsiteY161" fmla="*/ 3872136 h 6858000"/>
              <a:gd name="connsiteX162" fmla="*/ 3546806 w 7467663"/>
              <a:gd name="connsiteY162" fmla="*/ 4356139 h 6858000"/>
              <a:gd name="connsiteX163" fmla="*/ 3364433 w 7467663"/>
              <a:gd name="connsiteY163" fmla="*/ 3953121 h 6858000"/>
              <a:gd name="connsiteX164" fmla="*/ 3316479 w 7467663"/>
              <a:gd name="connsiteY164" fmla="*/ 3872136 h 6858000"/>
              <a:gd name="connsiteX165" fmla="*/ 3291335 w 7467663"/>
              <a:gd name="connsiteY165" fmla="*/ 3767420 h 6858000"/>
              <a:gd name="connsiteX166" fmla="*/ 3390805 w 7467663"/>
              <a:gd name="connsiteY166" fmla="*/ 3937163 h 6858000"/>
              <a:gd name="connsiteX167" fmla="*/ 3579062 w 7467663"/>
              <a:gd name="connsiteY167" fmla="*/ 4359040 h 6858000"/>
              <a:gd name="connsiteX168" fmla="*/ 3467355 w 7467663"/>
              <a:gd name="connsiteY168" fmla="*/ 3988130 h 6858000"/>
              <a:gd name="connsiteX169" fmla="*/ 3310753 w 7467663"/>
              <a:gd name="connsiteY169" fmla="*/ 3787140 h 6858000"/>
              <a:gd name="connsiteX170" fmla="*/ 3291335 w 7467663"/>
              <a:gd name="connsiteY170" fmla="*/ 3767420 h 6858000"/>
              <a:gd name="connsiteX171" fmla="*/ 1635889 w 7467663"/>
              <a:gd name="connsiteY171" fmla="*/ 3709494 h 6858000"/>
              <a:gd name="connsiteX172" fmla="*/ 1634800 w 7467663"/>
              <a:gd name="connsiteY172" fmla="*/ 3731111 h 6858000"/>
              <a:gd name="connsiteX173" fmla="*/ 1635889 w 7467663"/>
              <a:gd name="connsiteY173" fmla="*/ 3709494 h 6858000"/>
              <a:gd name="connsiteX174" fmla="*/ 1510397 w 7467663"/>
              <a:gd name="connsiteY174" fmla="*/ 3684705 h 6858000"/>
              <a:gd name="connsiteX175" fmla="*/ 1146550 w 7467663"/>
              <a:gd name="connsiteY175" fmla="*/ 3802012 h 6858000"/>
              <a:gd name="connsiteX176" fmla="*/ 698834 w 7467663"/>
              <a:gd name="connsiteY176" fmla="*/ 3952272 h 6858000"/>
              <a:gd name="connsiteX177" fmla="*/ 34256 w 7467663"/>
              <a:gd name="connsiteY177" fmla="*/ 4347603 h 6858000"/>
              <a:gd name="connsiteX178" fmla="*/ 527241 w 7467663"/>
              <a:gd name="connsiteY178" fmla="*/ 4065078 h 6858000"/>
              <a:gd name="connsiteX179" fmla="*/ 1510397 w 7467663"/>
              <a:gd name="connsiteY179" fmla="*/ 3684705 h 6858000"/>
              <a:gd name="connsiteX180" fmla="*/ 1313114 w 7467663"/>
              <a:gd name="connsiteY180" fmla="*/ 3655216 h 6858000"/>
              <a:gd name="connsiteX181" fmla="*/ 1109304 w 7467663"/>
              <a:gd name="connsiteY181" fmla="*/ 3669030 h 6858000"/>
              <a:gd name="connsiteX182" fmla="*/ 8129 w 7467663"/>
              <a:gd name="connsiteY182" fmla="*/ 4330519 h 6858000"/>
              <a:gd name="connsiteX183" fmla="*/ 687572 w 7467663"/>
              <a:gd name="connsiteY183" fmla="*/ 3925629 h 6858000"/>
              <a:gd name="connsiteX184" fmla="*/ 1138365 w 7467663"/>
              <a:gd name="connsiteY184" fmla="*/ 3774515 h 6858000"/>
              <a:gd name="connsiteX185" fmla="*/ 1505579 w 7467663"/>
              <a:gd name="connsiteY185" fmla="*/ 3655526 h 6858000"/>
              <a:gd name="connsiteX186" fmla="*/ 1313114 w 7467663"/>
              <a:gd name="connsiteY186" fmla="*/ 3655216 h 6858000"/>
              <a:gd name="connsiteX187" fmla="*/ 3655073 w 7467663"/>
              <a:gd name="connsiteY187" fmla="*/ 3650884 h 6858000"/>
              <a:gd name="connsiteX188" fmla="*/ 3989938 w 7467663"/>
              <a:gd name="connsiteY188" fmla="*/ 3991685 h 6858000"/>
              <a:gd name="connsiteX189" fmla="*/ 4393907 w 7467663"/>
              <a:gd name="connsiteY189" fmla="*/ 4261258 h 6858000"/>
              <a:gd name="connsiteX190" fmla="*/ 4648051 w 7467663"/>
              <a:gd name="connsiteY190" fmla="*/ 4374051 h 6858000"/>
              <a:gd name="connsiteX191" fmla="*/ 4383389 w 7467663"/>
              <a:gd name="connsiteY191" fmla="*/ 4184369 h 6858000"/>
              <a:gd name="connsiteX192" fmla="*/ 4165508 w 7467663"/>
              <a:gd name="connsiteY192" fmla="*/ 4035196 h 6858000"/>
              <a:gd name="connsiteX193" fmla="*/ 4068162 w 7467663"/>
              <a:gd name="connsiteY193" fmla="*/ 3953394 h 6858000"/>
              <a:gd name="connsiteX194" fmla="*/ 3981416 w 7467663"/>
              <a:gd name="connsiteY194" fmla="*/ 3880482 h 6858000"/>
              <a:gd name="connsiteX195" fmla="*/ 3800147 w 7467663"/>
              <a:gd name="connsiteY195" fmla="*/ 3749872 h 6858000"/>
              <a:gd name="connsiteX196" fmla="*/ 3655073 w 7467663"/>
              <a:gd name="connsiteY196" fmla="*/ 3650884 h 6858000"/>
              <a:gd name="connsiteX197" fmla="*/ 3670252 w 7467663"/>
              <a:gd name="connsiteY197" fmla="*/ 3622798 h 6858000"/>
              <a:gd name="connsiteX198" fmla="*/ 3817258 w 7467663"/>
              <a:gd name="connsiteY198" fmla="*/ 3723577 h 6858000"/>
              <a:gd name="connsiteX199" fmla="*/ 4000461 w 7467663"/>
              <a:gd name="connsiteY199" fmla="*/ 3855966 h 6858000"/>
              <a:gd name="connsiteX200" fmla="*/ 4088180 w 7467663"/>
              <a:gd name="connsiteY200" fmla="*/ 3929774 h 6858000"/>
              <a:gd name="connsiteX201" fmla="*/ 4184555 w 7467663"/>
              <a:gd name="connsiteY201" fmla="*/ 4010683 h 6858000"/>
              <a:gd name="connsiteX202" fmla="*/ 4399563 w 7467663"/>
              <a:gd name="connsiteY202" fmla="*/ 4158106 h 6858000"/>
              <a:gd name="connsiteX203" fmla="*/ 4684469 w 7467663"/>
              <a:gd name="connsiteY203" fmla="*/ 4364680 h 6858000"/>
              <a:gd name="connsiteX204" fmla="*/ 4690271 w 7467663"/>
              <a:gd name="connsiteY204" fmla="*/ 4370034 h 6858000"/>
              <a:gd name="connsiteX205" fmla="*/ 4136093 w 7467663"/>
              <a:gd name="connsiteY205" fmla="*/ 3858466 h 6858000"/>
              <a:gd name="connsiteX206" fmla="*/ 3670252 w 7467663"/>
              <a:gd name="connsiteY206" fmla="*/ 3622798 h 6858000"/>
              <a:gd name="connsiteX207" fmla="*/ 4440129 w 7467663"/>
              <a:gd name="connsiteY207" fmla="*/ 3448571 h 6858000"/>
              <a:gd name="connsiteX208" fmla="*/ 4856525 w 7467663"/>
              <a:gd name="connsiteY208" fmla="*/ 3915351 h 6858000"/>
              <a:gd name="connsiteX209" fmla="*/ 5059055 w 7467663"/>
              <a:gd name="connsiteY209" fmla="*/ 4108918 h 6858000"/>
              <a:gd name="connsiteX210" fmla="*/ 5290070 w 7467663"/>
              <a:gd name="connsiteY210" fmla="*/ 4263619 h 6858000"/>
              <a:gd name="connsiteX211" fmla="*/ 4834991 w 7467663"/>
              <a:gd name="connsiteY211" fmla="*/ 3830985 h 6858000"/>
              <a:gd name="connsiteX212" fmla="*/ 4440129 w 7467663"/>
              <a:gd name="connsiteY212" fmla="*/ 3448571 h 6858000"/>
              <a:gd name="connsiteX213" fmla="*/ 4441737 w 7467663"/>
              <a:gd name="connsiteY213" fmla="*/ 3399734 h 6858000"/>
              <a:gd name="connsiteX214" fmla="*/ 4431236 w 7467663"/>
              <a:gd name="connsiteY214" fmla="*/ 3400954 h 6858000"/>
              <a:gd name="connsiteX215" fmla="*/ 4557150 w 7467663"/>
              <a:gd name="connsiteY215" fmla="*/ 3510023 h 6858000"/>
              <a:gd name="connsiteX216" fmla="*/ 4856936 w 7467663"/>
              <a:gd name="connsiteY216" fmla="*/ 3809146 h 6858000"/>
              <a:gd name="connsiteX217" fmla="*/ 5111996 w 7467663"/>
              <a:gd name="connsiteY217" fmla="*/ 4065759 h 6858000"/>
              <a:gd name="connsiteX218" fmla="*/ 5388878 w 7467663"/>
              <a:gd name="connsiteY218" fmla="*/ 4300185 h 6858000"/>
              <a:gd name="connsiteX219" fmla="*/ 5425556 w 7467663"/>
              <a:gd name="connsiteY219" fmla="*/ 4308967 h 6858000"/>
              <a:gd name="connsiteX220" fmla="*/ 4943646 w 7467663"/>
              <a:gd name="connsiteY220" fmla="*/ 3822916 h 6858000"/>
              <a:gd name="connsiteX221" fmla="*/ 4594837 w 7467663"/>
              <a:gd name="connsiteY221" fmla="*/ 3532274 h 6858000"/>
              <a:gd name="connsiteX222" fmla="*/ 4441737 w 7467663"/>
              <a:gd name="connsiteY222" fmla="*/ 3399734 h 6858000"/>
              <a:gd name="connsiteX223" fmla="*/ 5425834 w 7467663"/>
              <a:gd name="connsiteY223" fmla="*/ 3162785 h 6858000"/>
              <a:gd name="connsiteX224" fmla="*/ 5401644 w 7467663"/>
              <a:gd name="connsiteY224" fmla="*/ 3617847 h 6858000"/>
              <a:gd name="connsiteX225" fmla="*/ 5467256 w 7467663"/>
              <a:gd name="connsiteY225" fmla="*/ 4175494 h 6858000"/>
              <a:gd name="connsiteX226" fmla="*/ 5448069 w 7467663"/>
              <a:gd name="connsiteY226" fmla="*/ 3567554 h 6858000"/>
              <a:gd name="connsiteX227" fmla="*/ 5425834 w 7467663"/>
              <a:gd name="connsiteY227" fmla="*/ 3162785 h 6858000"/>
              <a:gd name="connsiteX228" fmla="*/ 1318687 w 7467663"/>
              <a:gd name="connsiteY228" fmla="*/ 3113840 h 6858000"/>
              <a:gd name="connsiteX229" fmla="*/ 1066793 w 7467663"/>
              <a:gd name="connsiteY229" fmla="*/ 3212171 h 6858000"/>
              <a:gd name="connsiteX230" fmla="*/ 993319 w 7467663"/>
              <a:gd name="connsiteY230" fmla="*/ 3247648 h 6858000"/>
              <a:gd name="connsiteX231" fmla="*/ 853081 w 7467663"/>
              <a:gd name="connsiteY231" fmla="*/ 3312410 h 6858000"/>
              <a:gd name="connsiteX232" fmla="*/ 805957 w 7467663"/>
              <a:gd name="connsiteY232" fmla="*/ 3330443 h 6858000"/>
              <a:gd name="connsiteX233" fmla="*/ 1318687 w 7467663"/>
              <a:gd name="connsiteY233" fmla="*/ 3113840 h 6858000"/>
              <a:gd name="connsiteX234" fmla="*/ 5453702 w 7467663"/>
              <a:gd name="connsiteY234" fmla="*/ 3090882 h 6858000"/>
              <a:gd name="connsiteX235" fmla="*/ 5480135 w 7467663"/>
              <a:gd name="connsiteY235" fmla="*/ 3565802 h 6858000"/>
              <a:gd name="connsiteX236" fmla="*/ 5499023 w 7467663"/>
              <a:gd name="connsiteY236" fmla="*/ 4166310 h 6858000"/>
              <a:gd name="connsiteX237" fmla="*/ 5547022 w 7467663"/>
              <a:gd name="connsiteY237" fmla="*/ 3607838 h 6858000"/>
              <a:gd name="connsiteX238" fmla="*/ 5515964 w 7467663"/>
              <a:gd name="connsiteY238" fmla="*/ 3378541 h 6858000"/>
              <a:gd name="connsiteX239" fmla="*/ 5453702 w 7467663"/>
              <a:gd name="connsiteY239" fmla="*/ 3090882 h 6858000"/>
              <a:gd name="connsiteX240" fmla="*/ 1238695 w 7467663"/>
              <a:gd name="connsiteY240" fmla="*/ 3076820 h 6858000"/>
              <a:gd name="connsiteX241" fmla="*/ 716371 w 7467663"/>
              <a:gd name="connsiteY241" fmla="*/ 3293249 h 6858000"/>
              <a:gd name="connsiteX242" fmla="*/ 579522 w 7467663"/>
              <a:gd name="connsiteY242" fmla="*/ 3371759 h 6858000"/>
              <a:gd name="connsiteX243" fmla="*/ 600288 w 7467663"/>
              <a:gd name="connsiteY243" fmla="*/ 3365555 h 6858000"/>
              <a:gd name="connsiteX244" fmla="*/ 840692 w 7467663"/>
              <a:gd name="connsiteY244" fmla="*/ 3284921 h 6858000"/>
              <a:gd name="connsiteX245" fmla="*/ 979248 w 7467663"/>
              <a:gd name="connsiteY245" fmla="*/ 3221003 h 6858000"/>
              <a:gd name="connsiteX246" fmla="*/ 1053282 w 7467663"/>
              <a:gd name="connsiteY246" fmla="*/ 3185247 h 6858000"/>
              <a:gd name="connsiteX247" fmla="*/ 1320603 w 7467663"/>
              <a:gd name="connsiteY247" fmla="*/ 3081281 h 6858000"/>
              <a:gd name="connsiteX248" fmla="*/ 1238695 w 7467663"/>
              <a:gd name="connsiteY248" fmla="*/ 3076820 h 6858000"/>
              <a:gd name="connsiteX249" fmla="*/ 5425627 w 7467663"/>
              <a:gd name="connsiteY249" fmla="*/ 2954192 h 6858000"/>
              <a:gd name="connsiteX250" fmla="*/ 5470770 w 7467663"/>
              <a:gd name="connsiteY250" fmla="*/ 3005435 h 6858000"/>
              <a:gd name="connsiteX251" fmla="*/ 5519779 w 7467663"/>
              <a:gd name="connsiteY251" fmla="*/ 4359223 h 6858000"/>
              <a:gd name="connsiteX252" fmla="*/ 5520293 w 7467663"/>
              <a:gd name="connsiteY252" fmla="*/ 4360602 h 6858000"/>
              <a:gd name="connsiteX253" fmla="*/ 5767221 w 7467663"/>
              <a:gd name="connsiteY253" fmla="*/ 4665564 h 6858000"/>
              <a:gd name="connsiteX254" fmla="*/ 6937169 w 7467663"/>
              <a:gd name="connsiteY254" fmla="*/ 4815941 h 6858000"/>
              <a:gd name="connsiteX255" fmla="*/ 6953922 w 7467663"/>
              <a:gd name="connsiteY255" fmla="*/ 4890068 h 6858000"/>
              <a:gd name="connsiteX256" fmla="*/ 6071359 w 7467663"/>
              <a:gd name="connsiteY256" fmla="*/ 4770770 h 6858000"/>
              <a:gd name="connsiteX257" fmla="*/ 6038839 w 7467663"/>
              <a:gd name="connsiteY257" fmla="*/ 4764474 h 6858000"/>
              <a:gd name="connsiteX258" fmla="*/ 6038706 w 7467663"/>
              <a:gd name="connsiteY258" fmla="*/ 4763847 h 6858000"/>
              <a:gd name="connsiteX259" fmla="*/ 6037784 w 7467663"/>
              <a:gd name="connsiteY259" fmla="*/ 4764270 h 6858000"/>
              <a:gd name="connsiteX260" fmla="*/ 6038839 w 7467663"/>
              <a:gd name="connsiteY260" fmla="*/ 4764474 h 6858000"/>
              <a:gd name="connsiteX261" fmla="*/ 6040338 w 7467663"/>
              <a:gd name="connsiteY261" fmla="*/ 4771418 h 6858000"/>
              <a:gd name="connsiteX262" fmla="*/ 6024488 w 7467663"/>
              <a:gd name="connsiteY262" fmla="*/ 4809903 h 6858000"/>
              <a:gd name="connsiteX263" fmla="*/ 5599771 w 7467663"/>
              <a:gd name="connsiteY263" fmla="*/ 5509652 h 6858000"/>
              <a:gd name="connsiteX264" fmla="*/ 5548843 w 7467663"/>
              <a:gd name="connsiteY264" fmla="*/ 5563845 h 6858000"/>
              <a:gd name="connsiteX265" fmla="*/ 5940952 w 7467663"/>
              <a:gd name="connsiteY265" fmla="*/ 6250028 h 6858000"/>
              <a:gd name="connsiteX266" fmla="*/ 6043441 w 7467663"/>
              <a:gd name="connsiteY266" fmla="*/ 6665847 h 6858000"/>
              <a:gd name="connsiteX267" fmla="*/ 6093432 w 7467663"/>
              <a:gd name="connsiteY267" fmla="*/ 6858000 h 6858000"/>
              <a:gd name="connsiteX268" fmla="*/ 6034344 w 7467663"/>
              <a:gd name="connsiteY268" fmla="*/ 6858000 h 6858000"/>
              <a:gd name="connsiteX269" fmla="*/ 6026679 w 7467663"/>
              <a:gd name="connsiteY269" fmla="*/ 6836959 h 6858000"/>
              <a:gd name="connsiteX270" fmla="*/ 5800441 w 7467663"/>
              <a:gd name="connsiteY270" fmla="*/ 6335286 h 6858000"/>
              <a:gd name="connsiteX271" fmla="*/ 5526562 w 7467663"/>
              <a:gd name="connsiteY271" fmla="*/ 5705388 h 6858000"/>
              <a:gd name="connsiteX272" fmla="*/ 5519640 w 7467663"/>
              <a:gd name="connsiteY272" fmla="*/ 5683774 h 6858000"/>
              <a:gd name="connsiteX273" fmla="*/ 5844559 w 7467663"/>
              <a:gd name="connsiteY273" fmla="*/ 6553349 h 6858000"/>
              <a:gd name="connsiteX274" fmla="*/ 5975994 w 7467663"/>
              <a:gd name="connsiteY274" fmla="*/ 6858000 h 6858000"/>
              <a:gd name="connsiteX275" fmla="*/ 5898547 w 7467663"/>
              <a:gd name="connsiteY275" fmla="*/ 6858000 h 6858000"/>
              <a:gd name="connsiteX276" fmla="*/ 5682041 w 7467663"/>
              <a:gd name="connsiteY276" fmla="*/ 6355860 h 6858000"/>
              <a:gd name="connsiteX277" fmla="*/ 5461758 w 7467663"/>
              <a:gd name="connsiteY277" fmla="*/ 5820220 h 6858000"/>
              <a:gd name="connsiteX278" fmla="*/ 5237282 w 7467663"/>
              <a:gd name="connsiteY278" fmla="*/ 6579086 h 6858000"/>
              <a:gd name="connsiteX279" fmla="*/ 5115009 w 7467663"/>
              <a:gd name="connsiteY279" fmla="*/ 6858000 h 6858000"/>
              <a:gd name="connsiteX280" fmla="*/ 5028074 w 7467663"/>
              <a:gd name="connsiteY280" fmla="*/ 6858000 h 6858000"/>
              <a:gd name="connsiteX281" fmla="*/ 5079508 w 7467663"/>
              <a:gd name="connsiteY281" fmla="*/ 6749074 h 6858000"/>
              <a:gd name="connsiteX282" fmla="*/ 5371846 w 7467663"/>
              <a:gd name="connsiteY282" fmla="*/ 5924413 h 6858000"/>
              <a:gd name="connsiteX283" fmla="*/ 5270512 w 7467663"/>
              <a:gd name="connsiteY283" fmla="*/ 6138975 h 6858000"/>
              <a:gd name="connsiteX284" fmla="*/ 5062409 w 7467663"/>
              <a:gd name="connsiteY284" fmla="*/ 6653544 h 6858000"/>
              <a:gd name="connsiteX285" fmla="*/ 5036628 w 7467663"/>
              <a:gd name="connsiteY285" fmla="*/ 6754247 h 6858000"/>
              <a:gd name="connsiteX286" fmla="*/ 5009112 w 7467663"/>
              <a:gd name="connsiteY286" fmla="*/ 6858000 h 6858000"/>
              <a:gd name="connsiteX287" fmla="*/ 4976679 w 7467663"/>
              <a:gd name="connsiteY287" fmla="*/ 6858000 h 6858000"/>
              <a:gd name="connsiteX288" fmla="*/ 5006537 w 7467663"/>
              <a:gd name="connsiteY288" fmla="*/ 6747068 h 6858000"/>
              <a:gd name="connsiteX289" fmla="*/ 5032723 w 7467663"/>
              <a:gd name="connsiteY289" fmla="*/ 6644957 h 6858000"/>
              <a:gd name="connsiteX290" fmla="*/ 5242949 w 7467663"/>
              <a:gd name="connsiteY290" fmla="*/ 6125175 h 6858000"/>
              <a:gd name="connsiteX291" fmla="*/ 5286321 w 7467663"/>
              <a:gd name="connsiteY291" fmla="*/ 6033555 h 6858000"/>
              <a:gd name="connsiteX292" fmla="*/ 5008210 w 7467663"/>
              <a:gd name="connsiteY292" fmla="*/ 6649194 h 6858000"/>
              <a:gd name="connsiteX293" fmla="*/ 4986321 w 7467663"/>
              <a:gd name="connsiteY293" fmla="*/ 6765687 h 6858000"/>
              <a:gd name="connsiteX294" fmla="*/ 4973474 w 7467663"/>
              <a:gd name="connsiteY294" fmla="*/ 6858000 h 6858000"/>
              <a:gd name="connsiteX295" fmla="*/ 4907178 w 7467663"/>
              <a:gd name="connsiteY295" fmla="*/ 6858000 h 6858000"/>
              <a:gd name="connsiteX296" fmla="*/ 4910810 w 7467663"/>
              <a:gd name="connsiteY296" fmla="*/ 6829660 h 6858000"/>
              <a:gd name="connsiteX297" fmla="*/ 4987461 w 7467663"/>
              <a:gd name="connsiteY297" fmla="*/ 6432994 h 6858000"/>
              <a:gd name="connsiteX298" fmla="*/ 5179262 w 7467663"/>
              <a:gd name="connsiteY298" fmla="*/ 6035044 h 6858000"/>
              <a:gd name="connsiteX299" fmla="*/ 4689678 w 7467663"/>
              <a:gd name="connsiteY299" fmla="*/ 6440241 h 6858000"/>
              <a:gd name="connsiteX300" fmla="*/ 4477543 w 7467663"/>
              <a:gd name="connsiteY300" fmla="*/ 6674836 h 6858000"/>
              <a:gd name="connsiteX301" fmla="*/ 4329957 w 7467663"/>
              <a:gd name="connsiteY301" fmla="*/ 6858000 h 6858000"/>
              <a:gd name="connsiteX302" fmla="*/ 4218595 w 7467663"/>
              <a:gd name="connsiteY302" fmla="*/ 6858000 h 6858000"/>
              <a:gd name="connsiteX303" fmla="*/ 4368888 w 7467663"/>
              <a:gd name="connsiteY303" fmla="*/ 6668412 h 6858000"/>
              <a:gd name="connsiteX304" fmla="*/ 4563091 w 7467663"/>
              <a:gd name="connsiteY304" fmla="*/ 6442508 h 6858000"/>
              <a:gd name="connsiteX305" fmla="*/ 5387324 w 7467663"/>
              <a:gd name="connsiteY305" fmla="*/ 5705830 h 6858000"/>
              <a:gd name="connsiteX306" fmla="*/ 5073620 w 7467663"/>
              <a:gd name="connsiteY306" fmla="*/ 5955437 h 6858000"/>
              <a:gd name="connsiteX307" fmla="*/ 4689789 w 7467663"/>
              <a:gd name="connsiteY307" fmla="*/ 6268382 h 6858000"/>
              <a:gd name="connsiteX308" fmla="*/ 4418722 w 7467663"/>
              <a:gd name="connsiteY308" fmla="*/ 6570886 h 6858000"/>
              <a:gd name="connsiteX309" fmla="*/ 4214944 w 7467663"/>
              <a:gd name="connsiteY309" fmla="*/ 6858000 h 6858000"/>
              <a:gd name="connsiteX310" fmla="*/ 4177898 w 7467663"/>
              <a:gd name="connsiteY310" fmla="*/ 6858000 h 6858000"/>
              <a:gd name="connsiteX311" fmla="*/ 4391597 w 7467663"/>
              <a:gd name="connsiteY311" fmla="*/ 6556370 h 6858000"/>
              <a:gd name="connsiteX312" fmla="*/ 4668889 w 7467663"/>
              <a:gd name="connsiteY312" fmla="*/ 6246399 h 6858000"/>
              <a:gd name="connsiteX313" fmla="*/ 5055427 w 7467663"/>
              <a:gd name="connsiteY313" fmla="*/ 5931476 h 6858000"/>
              <a:gd name="connsiteX314" fmla="*/ 5371814 w 7467663"/>
              <a:gd name="connsiteY314" fmla="*/ 5678975 h 6858000"/>
              <a:gd name="connsiteX315" fmla="*/ 4987918 w 7467663"/>
              <a:gd name="connsiteY315" fmla="*/ 5838701 h 6858000"/>
              <a:gd name="connsiteX316" fmla="*/ 4317146 w 7467663"/>
              <a:gd name="connsiteY316" fmla="*/ 6587716 h 6858000"/>
              <a:gd name="connsiteX317" fmla="*/ 4171627 w 7467663"/>
              <a:gd name="connsiteY317" fmla="*/ 6858000 h 6858000"/>
              <a:gd name="connsiteX318" fmla="*/ 4081585 w 7467663"/>
              <a:gd name="connsiteY318" fmla="*/ 6858000 h 6858000"/>
              <a:gd name="connsiteX319" fmla="*/ 4238603 w 7467663"/>
              <a:gd name="connsiteY319" fmla="*/ 6559341 h 6858000"/>
              <a:gd name="connsiteX320" fmla="*/ 4778333 w 7467663"/>
              <a:gd name="connsiteY320" fmla="*/ 5873626 h 6858000"/>
              <a:gd name="connsiteX321" fmla="*/ 5414185 w 7467663"/>
              <a:gd name="connsiteY321" fmla="*/ 5573882 h 6858000"/>
              <a:gd name="connsiteX322" fmla="*/ 5959648 w 7467663"/>
              <a:gd name="connsiteY322" fmla="*/ 4760797 h 6858000"/>
              <a:gd name="connsiteX323" fmla="*/ 5355019 w 7467663"/>
              <a:gd name="connsiteY323" fmla="*/ 4734672 h 6858000"/>
              <a:gd name="connsiteX324" fmla="*/ 5083565 w 7467663"/>
              <a:gd name="connsiteY324" fmla="*/ 5179121 h 6858000"/>
              <a:gd name="connsiteX325" fmla="*/ 4713577 w 7467663"/>
              <a:gd name="connsiteY325" fmla="*/ 5616803 h 6858000"/>
              <a:gd name="connsiteX326" fmla="*/ 3989559 w 7467663"/>
              <a:gd name="connsiteY326" fmla="*/ 6145945 h 6858000"/>
              <a:gd name="connsiteX327" fmla="*/ 3939824 w 7467663"/>
              <a:gd name="connsiteY327" fmla="*/ 6066900 h 6858000"/>
              <a:gd name="connsiteX328" fmla="*/ 4584537 w 7467663"/>
              <a:gd name="connsiteY328" fmla="*/ 5324826 h 6858000"/>
              <a:gd name="connsiteX329" fmla="*/ 5037105 w 7467663"/>
              <a:gd name="connsiteY329" fmla="*/ 5088765 h 6858000"/>
              <a:gd name="connsiteX330" fmla="*/ 5039930 w 7467663"/>
              <a:gd name="connsiteY330" fmla="*/ 5089585 h 6858000"/>
              <a:gd name="connsiteX331" fmla="*/ 5263764 w 7467663"/>
              <a:gd name="connsiteY331" fmla="*/ 4735525 h 6858000"/>
              <a:gd name="connsiteX332" fmla="*/ 4086300 w 7467663"/>
              <a:gd name="connsiteY332" fmla="*/ 4884599 h 6858000"/>
              <a:gd name="connsiteX333" fmla="*/ 4085485 w 7467663"/>
              <a:gd name="connsiteY333" fmla="*/ 4899070 h 6858000"/>
              <a:gd name="connsiteX334" fmla="*/ 3871915 w 7467663"/>
              <a:gd name="connsiteY334" fmla="*/ 5253645 h 6858000"/>
              <a:gd name="connsiteX335" fmla="*/ 3799374 w 7467663"/>
              <a:gd name="connsiteY335" fmla="*/ 5466127 h 6858000"/>
              <a:gd name="connsiteX336" fmla="*/ 3498850 w 7467663"/>
              <a:gd name="connsiteY336" fmla="*/ 6661888 h 6858000"/>
              <a:gd name="connsiteX337" fmla="*/ 3399216 w 7467663"/>
              <a:gd name="connsiteY337" fmla="*/ 6858000 h 6858000"/>
              <a:gd name="connsiteX338" fmla="*/ 3303688 w 7467663"/>
              <a:gd name="connsiteY338" fmla="*/ 6858000 h 6858000"/>
              <a:gd name="connsiteX339" fmla="*/ 3391774 w 7467663"/>
              <a:gd name="connsiteY339" fmla="*/ 6697181 h 6858000"/>
              <a:gd name="connsiteX340" fmla="*/ 3735540 w 7467663"/>
              <a:gd name="connsiteY340" fmla="*/ 5546923 h 6858000"/>
              <a:gd name="connsiteX341" fmla="*/ 3729438 w 7467663"/>
              <a:gd name="connsiteY341" fmla="*/ 5569058 h 6858000"/>
              <a:gd name="connsiteX342" fmla="*/ 3707782 w 7467663"/>
              <a:gd name="connsiteY342" fmla="*/ 5644908 h 6858000"/>
              <a:gd name="connsiteX343" fmla="*/ 3583827 w 7467663"/>
              <a:gd name="connsiteY343" fmla="*/ 6039215 h 6858000"/>
              <a:gd name="connsiteX344" fmla="*/ 3547861 w 7467663"/>
              <a:gd name="connsiteY344" fmla="*/ 6129609 h 6858000"/>
              <a:gd name="connsiteX345" fmla="*/ 3490905 w 7467663"/>
              <a:gd name="connsiteY345" fmla="*/ 6277660 h 6858000"/>
              <a:gd name="connsiteX346" fmla="*/ 3455859 w 7467663"/>
              <a:gd name="connsiteY346" fmla="*/ 6391301 h 6858000"/>
              <a:gd name="connsiteX347" fmla="*/ 3429112 w 7467663"/>
              <a:gd name="connsiteY347" fmla="*/ 6479469 h 6858000"/>
              <a:gd name="connsiteX348" fmla="*/ 3304862 w 7467663"/>
              <a:gd name="connsiteY348" fmla="*/ 6796476 h 6858000"/>
              <a:gd name="connsiteX349" fmla="*/ 3276071 w 7467663"/>
              <a:gd name="connsiteY349" fmla="*/ 6858000 h 6858000"/>
              <a:gd name="connsiteX350" fmla="*/ 3240805 w 7467663"/>
              <a:gd name="connsiteY350" fmla="*/ 6858000 h 6858000"/>
              <a:gd name="connsiteX351" fmla="*/ 3275917 w 7467663"/>
              <a:gd name="connsiteY351" fmla="*/ 6783192 h 6858000"/>
              <a:gd name="connsiteX352" fmla="*/ 3399358 w 7467663"/>
              <a:gd name="connsiteY352" fmla="*/ 6469011 h 6858000"/>
              <a:gd name="connsiteX353" fmla="*/ 3425650 w 7467663"/>
              <a:gd name="connsiteY353" fmla="*/ 6381333 h 6858000"/>
              <a:gd name="connsiteX354" fmla="*/ 3460661 w 7467663"/>
              <a:gd name="connsiteY354" fmla="*/ 6266763 h 6858000"/>
              <a:gd name="connsiteX355" fmla="*/ 3518021 w 7467663"/>
              <a:gd name="connsiteY355" fmla="*/ 6117298 h 6858000"/>
              <a:gd name="connsiteX356" fmla="*/ 3554035 w 7467663"/>
              <a:gd name="connsiteY356" fmla="*/ 6027832 h 6858000"/>
              <a:gd name="connsiteX357" fmla="*/ 3677174 w 7467663"/>
              <a:gd name="connsiteY357" fmla="*/ 5636351 h 6858000"/>
              <a:gd name="connsiteX358" fmla="*/ 3698819 w 7467663"/>
              <a:gd name="connsiteY358" fmla="*/ 5560503 h 6858000"/>
              <a:gd name="connsiteX359" fmla="*/ 3702094 w 7467663"/>
              <a:gd name="connsiteY359" fmla="*/ 5549194 h 6858000"/>
              <a:gd name="connsiteX360" fmla="*/ 3398355 w 7467663"/>
              <a:gd name="connsiteY360" fmla="*/ 6094603 h 6858000"/>
              <a:gd name="connsiteX361" fmla="*/ 3193941 w 7467663"/>
              <a:gd name="connsiteY361" fmla="*/ 6798775 h 6858000"/>
              <a:gd name="connsiteX362" fmla="*/ 3184140 w 7467663"/>
              <a:gd name="connsiteY362" fmla="*/ 6858000 h 6858000"/>
              <a:gd name="connsiteX363" fmla="*/ 3099978 w 7467663"/>
              <a:gd name="connsiteY363" fmla="*/ 6858000 h 6858000"/>
              <a:gd name="connsiteX364" fmla="*/ 3101556 w 7467663"/>
              <a:gd name="connsiteY364" fmla="*/ 6843337 h 6858000"/>
              <a:gd name="connsiteX365" fmla="*/ 3370162 w 7467663"/>
              <a:gd name="connsiteY365" fmla="*/ 5785550 h 6858000"/>
              <a:gd name="connsiteX366" fmla="*/ 3746477 w 7467663"/>
              <a:gd name="connsiteY366" fmla="*/ 5377889 h 6858000"/>
              <a:gd name="connsiteX367" fmla="*/ 3863399 w 7467663"/>
              <a:gd name="connsiteY367" fmla="*/ 5087257 h 6858000"/>
              <a:gd name="connsiteX368" fmla="*/ 3968712 w 7467663"/>
              <a:gd name="connsiteY368" fmla="*/ 4913989 h 6858000"/>
              <a:gd name="connsiteX369" fmla="*/ 2792390 w 7467663"/>
              <a:gd name="connsiteY369" fmla="*/ 5382974 h 6858000"/>
              <a:gd name="connsiteX370" fmla="*/ 2714982 w 7467663"/>
              <a:gd name="connsiteY370" fmla="*/ 5427051 h 6858000"/>
              <a:gd name="connsiteX371" fmla="*/ 2813361 w 7467663"/>
              <a:gd name="connsiteY371" fmla="*/ 6023912 h 6858000"/>
              <a:gd name="connsiteX372" fmla="*/ 2688430 w 7467663"/>
              <a:gd name="connsiteY372" fmla="*/ 6801564 h 6858000"/>
              <a:gd name="connsiteX373" fmla="*/ 2629626 w 7467663"/>
              <a:gd name="connsiteY373" fmla="*/ 6763394 h 6858000"/>
              <a:gd name="connsiteX374" fmla="*/ 2565328 w 7467663"/>
              <a:gd name="connsiteY374" fmla="*/ 5516399 h 6858000"/>
              <a:gd name="connsiteX375" fmla="*/ 1922999 w 7467663"/>
              <a:gd name="connsiteY375" fmla="*/ 5980343 h 6858000"/>
              <a:gd name="connsiteX376" fmla="*/ 1950261 w 7467663"/>
              <a:gd name="connsiteY376" fmla="*/ 6405858 h 6858000"/>
              <a:gd name="connsiteX377" fmla="*/ 2365554 w 7467663"/>
              <a:gd name="connsiteY377" fmla="*/ 6759107 h 6858000"/>
              <a:gd name="connsiteX378" fmla="*/ 2424142 w 7467663"/>
              <a:gd name="connsiteY378" fmla="*/ 6858000 h 6858000"/>
              <a:gd name="connsiteX379" fmla="*/ 2395994 w 7467663"/>
              <a:gd name="connsiteY379" fmla="*/ 6858000 h 6858000"/>
              <a:gd name="connsiteX380" fmla="*/ 2392863 w 7467663"/>
              <a:gd name="connsiteY380" fmla="*/ 6852964 h 6858000"/>
              <a:gd name="connsiteX381" fmla="*/ 2017589 w 7467663"/>
              <a:gd name="connsiteY381" fmla="*/ 6493982 h 6858000"/>
              <a:gd name="connsiteX382" fmla="*/ 2147336 w 7467663"/>
              <a:gd name="connsiteY382" fmla="*/ 6594052 h 6858000"/>
              <a:gd name="connsiteX383" fmla="*/ 2207047 w 7467663"/>
              <a:gd name="connsiteY383" fmla="*/ 6654540 h 6858000"/>
              <a:gd name="connsiteX384" fmla="*/ 2299106 w 7467663"/>
              <a:gd name="connsiteY384" fmla="*/ 6778931 h 6858000"/>
              <a:gd name="connsiteX385" fmla="*/ 2314430 w 7467663"/>
              <a:gd name="connsiteY385" fmla="*/ 6801144 h 6858000"/>
              <a:gd name="connsiteX386" fmla="*/ 2352406 w 7467663"/>
              <a:gd name="connsiteY386" fmla="*/ 6858000 h 6858000"/>
              <a:gd name="connsiteX387" fmla="*/ 2314492 w 7467663"/>
              <a:gd name="connsiteY387" fmla="*/ 6858000 h 6858000"/>
              <a:gd name="connsiteX388" fmla="*/ 2288095 w 7467663"/>
              <a:gd name="connsiteY388" fmla="*/ 6818030 h 6858000"/>
              <a:gd name="connsiteX389" fmla="*/ 2272768 w 7467663"/>
              <a:gd name="connsiteY389" fmla="*/ 6795822 h 6858000"/>
              <a:gd name="connsiteX390" fmla="*/ 2182715 w 7467663"/>
              <a:gd name="connsiteY390" fmla="*/ 6675071 h 6858000"/>
              <a:gd name="connsiteX391" fmla="*/ 2032061 w 7467663"/>
              <a:gd name="connsiteY391" fmla="*/ 6541380 h 6858000"/>
              <a:gd name="connsiteX392" fmla="*/ 2257220 w 7467663"/>
              <a:gd name="connsiteY392" fmla="*/ 6826257 h 6858000"/>
              <a:gd name="connsiteX393" fmla="*/ 2281324 w 7467663"/>
              <a:gd name="connsiteY393" fmla="*/ 6858000 h 6858000"/>
              <a:gd name="connsiteX394" fmla="*/ 2242860 w 7467663"/>
              <a:gd name="connsiteY394" fmla="*/ 6858000 h 6858000"/>
              <a:gd name="connsiteX395" fmla="*/ 2232818 w 7467663"/>
              <a:gd name="connsiteY395" fmla="*/ 6844926 h 6858000"/>
              <a:gd name="connsiteX396" fmla="*/ 1990172 w 7467663"/>
              <a:gd name="connsiteY396" fmla="*/ 6542121 h 6858000"/>
              <a:gd name="connsiteX397" fmla="*/ 2124090 w 7467663"/>
              <a:gd name="connsiteY397" fmla="*/ 6761017 h 6858000"/>
              <a:gd name="connsiteX398" fmla="*/ 2200380 w 7467663"/>
              <a:gd name="connsiteY398" fmla="*/ 6858000 h 6858000"/>
              <a:gd name="connsiteX399" fmla="*/ 2147507 w 7467663"/>
              <a:gd name="connsiteY399" fmla="*/ 6858000 h 6858000"/>
              <a:gd name="connsiteX400" fmla="*/ 2070668 w 7467663"/>
              <a:gd name="connsiteY400" fmla="*/ 6761520 h 6858000"/>
              <a:gd name="connsiteX401" fmla="*/ 1975142 w 7467663"/>
              <a:gd name="connsiteY401" fmla="*/ 6585570 h 6858000"/>
              <a:gd name="connsiteX402" fmla="*/ 2050035 w 7467663"/>
              <a:gd name="connsiteY402" fmla="*/ 6813345 h 6858000"/>
              <a:gd name="connsiteX403" fmla="*/ 2063025 w 7467663"/>
              <a:gd name="connsiteY403" fmla="*/ 6858000 h 6858000"/>
              <a:gd name="connsiteX404" fmla="*/ 2021675 w 7467663"/>
              <a:gd name="connsiteY404" fmla="*/ 6858000 h 6858000"/>
              <a:gd name="connsiteX405" fmla="*/ 2019308 w 7467663"/>
              <a:gd name="connsiteY405" fmla="*/ 6847118 h 6858000"/>
              <a:gd name="connsiteX406" fmla="*/ 1938835 w 7467663"/>
              <a:gd name="connsiteY406" fmla="*/ 6551160 h 6858000"/>
              <a:gd name="connsiteX407" fmla="*/ 1953230 w 7467663"/>
              <a:gd name="connsiteY407" fmla="*/ 6759699 h 6858000"/>
              <a:gd name="connsiteX408" fmla="*/ 1956763 w 7467663"/>
              <a:gd name="connsiteY408" fmla="*/ 6778191 h 6858000"/>
              <a:gd name="connsiteX409" fmla="*/ 1967925 w 7467663"/>
              <a:gd name="connsiteY409" fmla="*/ 6858000 h 6858000"/>
              <a:gd name="connsiteX410" fmla="*/ 1936622 w 7467663"/>
              <a:gd name="connsiteY410" fmla="*/ 6858000 h 6858000"/>
              <a:gd name="connsiteX411" fmla="*/ 1926261 w 7467663"/>
              <a:gd name="connsiteY411" fmla="*/ 6784064 h 6858000"/>
              <a:gd name="connsiteX412" fmla="*/ 1922724 w 7467663"/>
              <a:gd name="connsiteY412" fmla="*/ 6765577 h 6858000"/>
              <a:gd name="connsiteX413" fmla="*/ 1904650 w 7467663"/>
              <a:gd name="connsiteY413" fmla="*/ 6639616 h 6858000"/>
              <a:gd name="connsiteX414" fmla="*/ 1885273 w 7467663"/>
              <a:gd name="connsiteY414" fmla="*/ 6858000 h 6858000"/>
              <a:gd name="connsiteX415" fmla="*/ 1854363 w 7467663"/>
              <a:gd name="connsiteY415" fmla="*/ 6858000 h 6858000"/>
              <a:gd name="connsiteX416" fmla="*/ 1880391 w 7467663"/>
              <a:gd name="connsiteY416" fmla="*/ 6603796 h 6858000"/>
              <a:gd name="connsiteX417" fmla="*/ 1818273 w 7467663"/>
              <a:gd name="connsiteY417" fmla="*/ 6715729 h 6858000"/>
              <a:gd name="connsiteX418" fmla="*/ 1794691 w 7467663"/>
              <a:gd name="connsiteY418" fmla="*/ 6843239 h 6858000"/>
              <a:gd name="connsiteX419" fmla="*/ 1794914 w 7467663"/>
              <a:gd name="connsiteY419" fmla="*/ 6858000 h 6858000"/>
              <a:gd name="connsiteX420" fmla="*/ 1746128 w 7467663"/>
              <a:gd name="connsiteY420" fmla="*/ 6858000 h 6858000"/>
              <a:gd name="connsiteX421" fmla="*/ 1753934 w 7467663"/>
              <a:gd name="connsiteY421" fmla="*/ 6724796 h 6858000"/>
              <a:gd name="connsiteX422" fmla="*/ 1792053 w 7467663"/>
              <a:gd name="connsiteY422" fmla="*/ 6572396 h 6858000"/>
              <a:gd name="connsiteX423" fmla="*/ 1862248 w 7467663"/>
              <a:gd name="connsiteY423" fmla="*/ 6266397 h 6858000"/>
              <a:gd name="connsiteX424" fmla="*/ 1862250 w 7467663"/>
              <a:gd name="connsiteY424" fmla="*/ 6033531 h 6858000"/>
              <a:gd name="connsiteX425" fmla="*/ 1211999 w 7467663"/>
              <a:gd name="connsiteY425" fmla="*/ 6683610 h 6858000"/>
              <a:gd name="connsiteX426" fmla="*/ 1213266 w 7467663"/>
              <a:gd name="connsiteY426" fmla="*/ 6691947 h 6858000"/>
              <a:gd name="connsiteX427" fmla="*/ 1203370 w 7467663"/>
              <a:gd name="connsiteY427" fmla="*/ 6850676 h 6858000"/>
              <a:gd name="connsiteX428" fmla="*/ 1203671 w 7467663"/>
              <a:gd name="connsiteY428" fmla="*/ 6858000 h 6858000"/>
              <a:gd name="connsiteX429" fmla="*/ 1143180 w 7467663"/>
              <a:gd name="connsiteY429" fmla="*/ 6858000 h 6858000"/>
              <a:gd name="connsiteX430" fmla="*/ 1142176 w 7467663"/>
              <a:gd name="connsiteY430" fmla="*/ 6766045 h 6858000"/>
              <a:gd name="connsiteX431" fmla="*/ 1067484 w 7467663"/>
              <a:gd name="connsiteY431" fmla="*/ 6858000 h 6858000"/>
              <a:gd name="connsiteX432" fmla="*/ 953928 w 7467663"/>
              <a:gd name="connsiteY432" fmla="*/ 6858000 h 6858000"/>
              <a:gd name="connsiteX433" fmla="*/ 959715 w 7467663"/>
              <a:gd name="connsiteY433" fmla="*/ 6850185 h 6858000"/>
              <a:gd name="connsiteX434" fmla="*/ 1483788 w 7467663"/>
              <a:gd name="connsiteY434" fmla="*/ 6259174 h 6858000"/>
              <a:gd name="connsiteX435" fmla="*/ 1100671 w 7467663"/>
              <a:gd name="connsiteY435" fmla="*/ 6252137 h 6858000"/>
              <a:gd name="connsiteX436" fmla="*/ 1090144 w 7467663"/>
              <a:gd name="connsiteY436" fmla="*/ 6256748 h 6858000"/>
              <a:gd name="connsiteX437" fmla="*/ 1095872 w 7467663"/>
              <a:gd name="connsiteY437" fmla="*/ 6271892 h 6858000"/>
              <a:gd name="connsiteX438" fmla="*/ 262785 w 7467663"/>
              <a:gd name="connsiteY438" fmla="*/ 6845450 h 6858000"/>
              <a:gd name="connsiteX439" fmla="*/ 209968 w 7467663"/>
              <a:gd name="connsiteY439" fmla="*/ 6770713 h 6858000"/>
              <a:gd name="connsiteX440" fmla="*/ 873460 w 7467663"/>
              <a:gd name="connsiteY440" fmla="*/ 6253768 h 6858000"/>
              <a:gd name="connsiteX441" fmla="*/ 192686 w 7467663"/>
              <a:gd name="connsiteY441" fmla="*/ 5849257 h 6858000"/>
              <a:gd name="connsiteX442" fmla="*/ 4696 w 7467663"/>
              <a:gd name="connsiteY442" fmla="*/ 5697668 h 6858000"/>
              <a:gd name="connsiteX443" fmla="*/ 0 w 7467663"/>
              <a:gd name="connsiteY443" fmla="*/ 5689984 h 6858000"/>
              <a:gd name="connsiteX444" fmla="*/ 0 w 7467663"/>
              <a:gd name="connsiteY444" fmla="*/ 5513472 h 6858000"/>
              <a:gd name="connsiteX445" fmla="*/ 174101 w 7467663"/>
              <a:gd name="connsiteY445" fmla="*/ 5620277 h 6858000"/>
              <a:gd name="connsiteX446" fmla="*/ 891800 w 7467663"/>
              <a:gd name="connsiteY446" fmla="*/ 6036935 h 6858000"/>
              <a:gd name="connsiteX447" fmla="*/ 1072219 w 7467663"/>
              <a:gd name="connsiteY447" fmla="*/ 6169443 h 6858000"/>
              <a:gd name="connsiteX448" fmla="*/ 1074117 w 7467663"/>
              <a:gd name="connsiteY448" fmla="*/ 6170301 h 6858000"/>
              <a:gd name="connsiteX449" fmla="*/ 1083114 w 7467663"/>
              <a:gd name="connsiteY449" fmla="*/ 6174131 h 6858000"/>
              <a:gd name="connsiteX450" fmla="*/ 1543010 w 7467663"/>
              <a:gd name="connsiteY450" fmla="*/ 6191140 h 6858000"/>
              <a:gd name="connsiteX451" fmla="*/ 1551080 w 7467663"/>
              <a:gd name="connsiteY451" fmla="*/ 6195006 h 6858000"/>
              <a:gd name="connsiteX452" fmla="*/ 2345443 w 7467663"/>
              <a:gd name="connsiteY452" fmla="*/ 5549882 h 6858000"/>
              <a:gd name="connsiteX453" fmla="*/ 1721499 w 7467663"/>
              <a:gd name="connsiteY453" fmla="*/ 5599969 h 6858000"/>
              <a:gd name="connsiteX454" fmla="*/ 767716 w 7467663"/>
              <a:gd name="connsiteY454" fmla="*/ 5472768 h 6858000"/>
              <a:gd name="connsiteX455" fmla="*/ 722147 w 7467663"/>
              <a:gd name="connsiteY455" fmla="*/ 5393091 h 6858000"/>
              <a:gd name="connsiteX456" fmla="*/ 1485552 w 7467663"/>
              <a:gd name="connsiteY456" fmla="*/ 5313202 h 6858000"/>
              <a:gd name="connsiteX457" fmla="*/ 2143004 w 7467663"/>
              <a:gd name="connsiteY457" fmla="*/ 5402420 h 6858000"/>
              <a:gd name="connsiteX458" fmla="*/ 1933391 w 7467663"/>
              <a:gd name="connsiteY458" fmla="*/ 5156971 h 6858000"/>
              <a:gd name="connsiteX459" fmla="*/ 1827118 w 7467663"/>
              <a:gd name="connsiteY459" fmla="*/ 4968410 h 6858000"/>
              <a:gd name="connsiteX460" fmla="*/ 1837349 w 7467663"/>
              <a:gd name="connsiteY460" fmla="*/ 4956357 h 6858000"/>
              <a:gd name="connsiteX461" fmla="*/ 2162835 w 7467663"/>
              <a:gd name="connsiteY461" fmla="*/ 5187853 h 6858000"/>
              <a:gd name="connsiteX462" fmla="*/ 2257167 w 7467663"/>
              <a:gd name="connsiteY462" fmla="*/ 5462123 h 6858000"/>
              <a:gd name="connsiteX463" fmla="*/ 2261598 w 7467663"/>
              <a:gd name="connsiteY463" fmla="*/ 5467998 h 6858000"/>
              <a:gd name="connsiteX464" fmla="*/ 2437177 w 7467663"/>
              <a:gd name="connsiteY464" fmla="*/ 5479608 h 6858000"/>
              <a:gd name="connsiteX465" fmla="*/ 2445247 w 7467663"/>
              <a:gd name="connsiteY465" fmla="*/ 5483476 h 6858000"/>
              <a:gd name="connsiteX466" fmla="*/ 2743626 w 7467663"/>
              <a:gd name="connsiteY466" fmla="*/ 5304819 h 6858000"/>
              <a:gd name="connsiteX467" fmla="*/ 3048102 w 7467663"/>
              <a:gd name="connsiteY467" fmla="*/ 5150595 h 6858000"/>
              <a:gd name="connsiteX468" fmla="*/ 1799414 w 7467663"/>
              <a:gd name="connsiteY468" fmla="*/ 4694732 h 6858000"/>
              <a:gd name="connsiteX469" fmla="*/ 1771735 w 7467663"/>
              <a:gd name="connsiteY469" fmla="*/ 4619929 h 6858000"/>
              <a:gd name="connsiteX470" fmla="*/ 3104273 w 7467663"/>
              <a:gd name="connsiteY470" fmla="*/ 5076159 h 6858000"/>
              <a:gd name="connsiteX471" fmla="*/ 3113245 w 7467663"/>
              <a:gd name="connsiteY471" fmla="*/ 5090705 h 6858000"/>
              <a:gd name="connsiteX472" fmla="*/ 3126294 w 7467663"/>
              <a:gd name="connsiteY472" fmla="*/ 5114400 h 6858000"/>
              <a:gd name="connsiteX473" fmla="*/ 3937433 w 7467663"/>
              <a:gd name="connsiteY473" fmla="*/ 4830473 h 6858000"/>
              <a:gd name="connsiteX474" fmla="*/ 3590475 w 7467663"/>
              <a:gd name="connsiteY474" fmla="*/ 4597974 h 6858000"/>
              <a:gd name="connsiteX475" fmla="*/ 3100264 w 7467663"/>
              <a:gd name="connsiteY475" fmla="*/ 4579845 h 6858000"/>
              <a:gd name="connsiteX476" fmla="*/ 2183576 w 7467663"/>
              <a:gd name="connsiteY476" fmla="*/ 4227150 h 6858000"/>
              <a:gd name="connsiteX477" fmla="*/ 2151029 w 7467663"/>
              <a:gd name="connsiteY477" fmla="*/ 4146947 h 6858000"/>
              <a:gd name="connsiteX478" fmla="*/ 3563434 w 7467663"/>
              <a:gd name="connsiteY478" fmla="*/ 4469115 h 6858000"/>
              <a:gd name="connsiteX479" fmla="*/ 3177952 w 7467663"/>
              <a:gd name="connsiteY479" fmla="*/ 3657386 h 6858000"/>
              <a:gd name="connsiteX480" fmla="*/ 3189263 w 7467663"/>
              <a:gd name="connsiteY480" fmla="*/ 3625726 h 6858000"/>
              <a:gd name="connsiteX481" fmla="*/ 3560912 w 7467663"/>
              <a:gd name="connsiteY481" fmla="*/ 4079863 h 6858000"/>
              <a:gd name="connsiteX482" fmla="*/ 3626636 w 7467663"/>
              <a:gd name="connsiteY482" fmla="*/ 4512230 h 6858000"/>
              <a:gd name="connsiteX483" fmla="*/ 3653088 w 7467663"/>
              <a:gd name="connsiteY483" fmla="*/ 4521417 h 6858000"/>
              <a:gd name="connsiteX484" fmla="*/ 3988128 w 7467663"/>
              <a:gd name="connsiteY484" fmla="*/ 4817267 h 6858000"/>
              <a:gd name="connsiteX485" fmla="*/ 4830582 w 7467663"/>
              <a:gd name="connsiteY485" fmla="*/ 4676000 h 6858000"/>
              <a:gd name="connsiteX486" fmla="*/ 4830100 w 7467663"/>
              <a:gd name="connsiteY486" fmla="*/ 4675554 h 6858000"/>
              <a:gd name="connsiteX487" fmla="*/ 4036318 w 7467663"/>
              <a:gd name="connsiteY487" fmla="*/ 4147013 h 6858000"/>
              <a:gd name="connsiteX488" fmla="*/ 3432098 w 7467663"/>
              <a:gd name="connsiteY488" fmla="*/ 3537312 h 6858000"/>
              <a:gd name="connsiteX489" fmla="*/ 3446761 w 7467663"/>
              <a:gd name="connsiteY489" fmla="*/ 3461278 h 6858000"/>
              <a:gd name="connsiteX490" fmla="*/ 4419733 w 7467663"/>
              <a:gd name="connsiteY490" fmla="*/ 3963555 h 6858000"/>
              <a:gd name="connsiteX491" fmla="*/ 4781371 w 7467663"/>
              <a:gd name="connsiteY491" fmla="*/ 4458604 h 6858000"/>
              <a:gd name="connsiteX492" fmla="*/ 4780440 w 7467663"/>
              <a:gd name="connsiteY492" fmla="*/ 4470290 h 6858000"/>
              <a:gd name="connsiteX493" fmla="*/ 4898954 w 7467663"/>
              <a:gd name="connsiteY493" fmla="*/ 4662092 h 6858000"/>
              <a:gd name="connsiteX494" fmla="*/ 4900699 w 7467663"/>
              <a:gd name="connsiteY494" fmla="*/ 4670867 h 6858000"/>
              <a:gd name="connsiteX495" fmla="*/ 5714511 w 7467663"/>
              <a:gd name="connsiteY495" fmla="*/ 4663483 h 6858000"/>
              <a:gd name="connsiteX496" fmla="*/ 5464793 w 7467663"/>
              <a:gd name="connsiteY496" fmla="*/ 4393556 h 6858000"/>
              <a:gd name="connsiteX497" fmla="*/ 5461897 w 7467663"/>
              <a:gd name="connsiteY497" fmla="*/ 4390879 h 6858000"/>
              <a:gd name="connsiteX498" fmla="*/ 4294126 w 7467663"/>
              <a:gd name="connsiteY498" fmla="*/ 3303048 h 6858000"/>
              <a:gd name="connsiteX499" fmla="*/ 4305321 w 7467663"/>
              <a:gd name="connsiteY499" fmla="*/ 3256953 h 6858000"/>
              <a:gd name="connsiteX500" fmla="*/ 4949299 w 7467663"/>
              <a:gd name="connsiteY500" fmla="*/ 3766336 h 6858000"/>
              <a:gd name="connsiteX501" fmla="*/ 5291452 w 7467663"/>
              <a:gd name="connsiteY501" fmla="*/ 4076801 h 6858000"/>
              <a:gd name="connsiteX502" fmla="*/ 5434998 w 7467663"/>
              <a:gd name="connsiteY502" fmla="*/ 4254100 h 6858000"/>
              <a:gd name="connsiteX503" fmla="*/ 5351015 w 7467663"/>
              <a:gd name="connsiteY503" fmla="*/ 3760989 h 6858000"/>
              <a:gd name="connsiteX504" fmla="*/ 5413780 w 7467663"/>
              <a:gd name="connsiteY504" fmla="*/ 2966265 h 6858000"/>
              <a:gd name="connsiteX505" fmla="*/ 5425627 w 7467663"/>
              <a:gd name="connsiteY505" fmla="*/ 2954192 h 6858000"/>
              <a:gd name="connsiteX506" fmla="*/ 6604735 w 7467663"/>
              <a:gd name="connsiteY506" fmla="*/ 2041381 h 6858000"/>
              <a:gd name="connsiteX507" fmla="*/ 7204487 w 7467663"/>
              <a:gd name="connsiteY507" fmla="*/ 2742112 h 6858000"/>
              <a:gd name="connsiteX508" fmla="*/ 7131592 w 7467663"/>
              <a:gd name="connsiteY508" fmla="*/ 2672096 h 6858000"/>
              <a:gd name="connsiteX509" fmla="*/ 6996344 w 7467663"/>
              <a:gd name="connsiteY509" fmla="*/ 2518310 h 6858000"/>
              <a:gd name="connsiteX510" fmla="*/ 6735495 w 7467663"/>
              <a:gd name="connsiteY510" fmla="*/ 2196890 h 6858000"/>
              <a:gd name="connsiteX511" fmla="*/ 6721901 w 7467663"/>
              <a:gd name="connsiteY511" fmla="*/ 2179274 h 6858000"/>
              <a:gd name="connsiteX512" fmla="*/ 6604735 w 7467663"/>
              <a:gd name="connsiteY512" fmla="*/ 2041381 h 6858000"/>
              <a:gd name="connsiteX513" fmla="*/ 6591670 w 7467663"/>
              <a:gd name="connsiteY513" fmla="*/ 1988277 h 6858000"/>
              <a:gd name="connsiteX514" fmla="*/ 6747349 w 7467663"/>
              <a:gd name="connsiteY514" fmla="*/ 2160069 h 6858000"/>
              <a:gd name="connsiteX515" fmla="*/ 6760943 w 7467663"/>
              <a:gd name="connsiteY515" fmla="*/ 2177686 h 6858000"/>
              <a:gd name="connsiteX516" fmla="*/ 7021065 w 7467663"/>
              <a:gd name="connsiteY516" fmla="*/ 2498102 h 6858000"/>
              <a:gd name="connsiteX517" fmla="*/ 7155223 w 7467663"/>
              <a:gd name="connsiteY517" fmla="*/ 2650386 h 6858000"/>
              <a:gd name="connsiteX518" fmla="*/ 7203167 w 7467663"/>
              <a:gd name="connsiteY518" fmla="*/ 2697288 h 6858000"/>
              <a:gd name="connsiteX519" fmla="*/ 6937703 w 7467663"/>
              <a:gd name="connsiteY519" fmla="*/ 2321981 h 6858000"/>
              <a:gd name="connsiteX520" fmla="*/ 6591670 w 7467663"/>
              <a:gd name="connsiteY520" fmla="*/ 1988277 h 6858000"/>
              <a:gd name="connsiteX521" fmla="*/ 5798671 w 7467663"/>
              <a:gd name="connsiteY521" fmla="*/ 1981601 h 6858000"/>
              <a:gd name="connsiteX522" fmla="*/ 5754709 w 7467663"/>
              <a:gd name="connsiteY522" fmla="*/ 2071454 h 6858000"/>
              <a:gd name="connsiteX523" fmla="*/ 5763044 w 7467663"/>
              <a:gd name="connsiteY523" fmla="*/ 2842206 h 6858000"/>
              <a:gd name="connsiteX524" fmla="*/ 5764974 w 7467663"/>
              <a:gd name="connsiteY524" fmla="*/ 2799609 h 6858000"/>
              <a:gd name="connsiteX525" fmla="*/ 5767665 w 7467663"/>
              <a:gd name="connsiteY525" fmla="*/ 2666409 h 6858000"/>
              <a:gd name="connsiteX526" fmla="*/ 5763055 w 7467663"/>
              <a:gd name="connsiteY526" fmla="*/ 2579705 h 6858000"/>
              <a:gd name="connsiteX527" fmla="*/ 5758079 w 7467663"/>
              <a:gd name="connsiteY527" fmla="*/ 2492508 h 6858000"/>
              <a:gd name="connsiteX528" fmla="*/ 5779325 w 7467663"/>
              <a:gd name="connsiteY528" fmla="*/ 2197069 h 6858000"/>
              <a:gd name="connsiteX529" fmla="*/ 5798671 w 7467663"/>
              <a:gd name="connsiteY529" fmla="*/ 1981601 h 6858000"/>
              <a:gd name="connsiteX530" fmla="*/ 5829202 w 7467663"/>
              <a:gd name="connsiteY530" fmla="*/ 1971679 h 6858000"/>
              <a:gd name="connsiteX531" fmla="*/ 5809558 w 7467663"/>
              <a:gd name="connsiteY531" fmla="*/ 2198043 h 6858000"/>
              <a:gd name="connsiteX532" fmla="*/ 5788653 w 7467663"/>
              <a:gd name="connsiteY532" fmla="*/ 2489430 h 6858000"/>
              <a:gd name="connsiteX533" fmla="*/ 5793439 w 7467663"/>
              <a:gd name="connsiteY533" fmla="*/ 2575235 h 6858000"/>
              <a:gd name="connsiteX534" fmla="*/ 5796837 w 7467663"/>
              <a:gd name="connsiteY534" fmla="*/ 2637633 h 6858000"/>
              <a:gd name="connsiteX535" fmla="*/ 5818614 w 7467663"/>
              <a:gd name="connsiteY535" fmla="*/ 2473055 h 6858000"/>
              <a:gd name="connsiteX536" fmla="*/ 5829202 w 7467663"/>
              <a:gd name="connsiteY536" fmla="*/ 1971679 h 6858000"/>
              <a:gd name="connsiteX537" fmla="*/ 5911389 w 7467663"/>
              <a:gd name="connsiteY537" fmla="*/ 1898371 h 6858000"/>
              <a:gd name="connsiteX538" fmla="*/ 6237627 w 7467663"/>
              <a:gd name="connsiteY538" fmla="*/ 2231921 h 6858000"/>
              <a:gd name="connsiteX539" fmla="*/ 5911389 w 7467663"/>
              <a:gd name="connsiteY539" fmla="*/ 1898371 h 6858000"/>
              <a:gd name="connsiteX540" fmla="*/ 6944437 w 7467663"/>
              <a:gd name="connsiteY540" fmla="*/ 1575402 h 6858000"/>
              <a:gd name="connsiteX541" fmla="*/ 6304730 w 7467663"/>
              <a:gd name="connsiteY541" fmla="*/ 1766654 h 6858000"/>
              <a:gd name="connsiteX542" fmla="*/ 6944437 w 7467663"/>
              <a:gd name="connsiteY542" fmla="*/ 1575402 h 6858000"/>
              <a:gd name="connsiteX543" fmla="*/ 7019523 w 7467663"/>
              <a:gd name="connsiteY543" fmla="*/ 1519450 h 6858000"/>
              <a:gd name="connsiteX544" fmla="*/ 6298091 w 7467663"/>
              <a:gd name="connsiteY544" fmla="*/ 1737122 h 6858000"/>
              <a:gd name="connsiteX545" fmla="*/ 7019523 w 7467663"/>
              <a:gd name="connsiteY545" fmla="*/ 1519450 h 6858000"/>
              <a:gd name="connsiteX546" fmla="*/ 2399523 w 7467663"/>
              <a:gd name="connsiteY546" fmla="*/ 1428234 h 6858000"/>
              <a:gd name="connsiteX547" fmla="*/ 2224982 w 7467663"/>
              <a:gd name="connsiteY547" fmla="*/ 1826201 h 6858000"/>
              <a:gd name="connsiteX548" fmla="*/ 2096099 w 7467663"/>
              <a:gd name="connsiteY548" fmla="*/ 2345900 h 6858000"/>
              <a:gd name="connsiteX549" fmla="*/ 2283317 w 7467663"/>
              <a:gd name="connsiteY549" fmla="*/ 1796925 h 6858000"/>
              <a:gd name="connsiteX550" fmla="*/ 2399523 w 7467663"/>
              <a:gd name="connsiteY550" fmla="*/ 1428234 h 6858000"/>
              <a:gd name="connsiteX551" fmla="*/ 2448558 w 7467663"/>
              <a:gd name="connsiteY551" fmla="*/ 1373435 h 6858000"/>
              <a:gd name="connsiteX552" fmla="*/ 2312521 w 7467663"/>
              <a:gd name="connsiteY552" fmla="*/ 1806140 h 6858000"/>
              <a:gd name="connsiteX553" fmla="*/ 2127533 w 7467663"/>
              <a:gd name="connsiteY553" fmla="*/ 2348380 h 6858000"/>
              <a:gd name="connsiteX554" fmla="*/ 2358080 w 7467663"/>
              <a:gd name="connsiteY554" fmla="*/ 1866134 h 6858000"/>
              <a:gd name="connsiteX555" fmla="*/ 2407436 w 7467663"/>
              <a:gd name="connsiteY555" fmla="*/ 1651070 h 6858000"/>
              <a:gd name="connsiteX556" fmla="*/ 2448558 w 7467663"/>
              <a:gd name="connsiteY556" fmla="*/ 1373435 h 6858000"/>
              <a:gd name="connsiteX557" fmla="*/ 278707 w 7467663"/>
              <a:gd name="connsiteY557" fmla="*/ 1352270 h 6858000"/>
              <a:gd name="connsiteX558" fmla="*/ 321570 w 7467663"/>
              <a:gd name="connsiteY558" fmla="*/ 1861610 h 6858000"/>
              <a:gd name="connsiteX559" fmla="*/ 294281 w 7467663"/>
              <a:gd name="connsiteY559" fmla="*/ 1440658 h 6858000"/>
              <a:gd name="connsiteX560" fmla="*/ 278707 w 7467663"/>
              <a:gd name="connsiteY560" fmla="*/ 1352270 h 6858000"/>
              <a:gd name="connsiteX561" fmla="*/ 1423821 w 7467663"/>
              <a:gd name="connsiteY561" fmla="*/ 1351958 h 6858000"/>
              <a:gd name="connsiteX562" fmla="*/ 1638521 w 7467663"/>
              <a:gd name="connsiteY562" fmla="*/ 1908470 h 6858000"/>
              <a:gd name="connsiteX563" fmla="*/ 1754199 w 7467663"/>
              <a:gd name="connsiteY563" fmla="*/ 2149284 h 6858000"/>
              <a:gd name="connsiteX564" fmla="*/ 1908359 w 7467663"/>
              <a:gd name="connsiteY564" fmla="*/ 2364988 h 6858000"/>
              <a:gd name="connsiteX565" fmla="*/ 1647661 w 7467663"/>
              <a:gd name="connsiteY565" fmla="*/ 1825945 h 6858000"/>
              <a:gd name="connsiteX566" fmla="*/ 1423821 w 7467663"/>
              <a:gd name="connsiteY566" fmla="*/ 1351958 h 6858000"/>
              <a:gd name="connsiteX567" fmla="*/ 1431890 w 7467663"/>
              <a:gd name="connsiteY567" fmla="*/ 1306475 h 6858000"/>
              <a:gd name="connsiteX568" fmla="*/ 1507597 w 7467663"/>
              <a:gd name="connsiteY568" fmla="*/ 1446132 h 6858000"/>
              <a:gd name="connsiteX569" fmla="*/ 1674586 w 7467663"/>
              <a:gd name="connsiteY569" fmla="*/ 1813832 h 6858000"/>
              <a:gd name="connsiteX570" fmla="*/ 1815950 w 7467663"/>
              <a:gd name="connsiteY570" fmla="*/ 2128564 h 6858000"/>
              <a:gd name="connsiteX571" fmla="*/ 1984242 w 7467663"/>
              <a:gd name="connsiteY571" fmla="*/ 2430829 h 6858000"/>
              <a:gd name="connsiteX572" fmla="*/ 2014023 w 7467663"/>
              <a:gd name="connsiteY572" fmla="*/ 2450995 h 6858000"/>
              <a:gd name="connsiteX573" fmla="*/ 1747337 w 7467663"/>
              <a:gd name="connsiteY573" fmla="*/ 1855264 h 6858000"/>
              <a:gd name="connsiteX574" fmla="*/ 1533749 w 7467663"/>
              <a:gd name="connsiteY574" fmla="*/ 1478656 h 6858000"/>
              <a:gd name="connsiteX575" fmla="*/ 1431890 w 7467663"/>
              <a:gd name="connsiteY575" fmla="*/ 1306475 h 6858000"/>
              <a:gd name="connsiteX576" fmla="*/ 5052692 w 7467663"/>
              <a:gd name="connsiteY576" fmla="*/ 1292994 h 6858000"/>
              <a:gd name="connsiteX577" fmla="*/ 5200661 w 7467663"/>
              <a:gd name="connsiteY577" fmla="*/ 1635186 h 6858000"/>
              <a:gd name="connsiteX578" fmla="*/ 5297138 w 7467663"/>
              <a:gd name="connsiteY578" fmla="*/ 1906351 h 6858000"/>
              <a:gd name="connsiteX579" fmla="*/ 5052692 w 7467663"/>
              <a:gd name="connsiteY579" fmla="*/ 1292994 h 6858000"/>
              <a:gd name="connsiteX580" fmla="*/ 5009948 w 7467663"/>
              <a:gd name="connsiteY580" fmla="*/ 1273619 h 6858000"/>
              <a:gd name="connsiteX581" fmla="*/ 5121777 w 7467663"/>
              <a:gd name="connsiteY581" fmla="*/ 1654213 h 6858000"/>
              <a:gd name="connsiteX582" fmla="*/ 5293545 w 7467663"/>
              <a:gd name="connsiteY582" fmla="*/ 2072247 h 6858000"/>
              <a:gd name="connsiteX583" fmla="*/ 5294042 w 7467663"/>
              <a:gd name="connsiteY583" fmla="*/ 2065019 h 6858000"/>
              <a:gd name="connsiteX584" fmla="*/ 5171936 w 7467663"/>
              <a:gd name="connsiteY584" fmla="*/ 1647613 h 6858000"/>
              <a:gd name="connsiteX585" fmla="*/ 5009948 w 7467663"/>
              <a:gd name="connsiteY585" fmla="*/ 1273619 h 6858000"/>
              <a:gd name="connsiteX586" fmla="*/ 655236 w 7467663"/>
              <a:gd name="connsiteY586" fmla="*/ 1268632 h 6858000"/>
              <a:gd name="connsiteX587" fmla="*/ 839521 w 7467663"/>
              <a:gd name="connsiteY587" fmla="*/ 1685315 h 6858000"/>
              <a:gd name="connsiteX588" fmla="*/ 1109416 w 7467663"/>
              <a:gd name="connsiteY588" fmla="*/ 2061663 h 6858000"/>
              <a:gd name="connsiteX589" fmla="*/ 1298300 w 7467663"/>
              <a:gd name="connsiteY589" fmla="*/ 2247742 h 6858000"/>
              <a:gd name="connsiteX590" fmla="*/ 1125871 w 7467663"/>
              <a:gd name="connsiteY590" fmla="*/ 1989513 h 6858000"/>
              <a:gd name="connsiteX591" fmla="*/ 981574 w 7467663"/>
              <a:gd name="connsiteY591" fmla="*/ 1783157 h 6858000"/>
              <a:gd name="connsiteX592" fmla="*/ 922198 w 7467663"/>
              <a:gd name="connsiteY592" fmla="*/ 1677437 h 6858000"/>
              <a:gd name="connsiteX593" fmla="*/ 869293 w 7467663"/>
              <a:gd name="connsiteY593" fmla="*/ 1583214 h 6858000"/>
              <a:gd name="connsiteX594" fmla="*/ 751431 w 7467663"/>
              <a:gd name="connsiteY594" fmla="*/ 1405731 h 6858000"/>
              <a:gd name="connsiteX595" fmla="*/ 655236 w 7467663"/>
              <a:gd name="connsiteY595" fmla="*/ 1268632 h 6858000"/>
              <a:gd name="connsiteX596" fmla="*/ 6516292 w 7467663"/>
              <a:gd name="connsiteY596" fmla="*/ 1263064 h 6858000"/>
              <a:gd name="connsiteX597" fmla="*/ 5736320 w 7467663"/>
              <a:gd name="connsiteY597" fmla="*/ 1501803 h 6858000"/>
              <a:gd name="connsiteX598" fmla="*/ 6516292 w 7467663"/>
              <a:gd name="connsiteY598" fmla="*/ 1263064 h 6858000"/>
              <a:gd name="connsiteX599" fmla="*/ 291466 w 7467663"/>
              <a:gd name="connsiteY599" fmla="*/ 1250369 h 6858000"/>
              <a:gd name="connsiteX600" fmla="*/ 323180 w 7467663"/>
              <a:gd name="connsiteY600" fmla="*/ 1435283 h 6858000"/>
              <a:gd name="connsiteX601" fmla="*/ 349381 w 7467663"/>
              <a:gd name="connsiteY601" fmla="*/ 1875041 h 6858000"/>
              <a:gd name="connsiteX602" fmla="*/ 374363 w 7467663"/>
              <a:gd name="connsiteY602" fmla="*/ 1506494 h 6858000"/>
              <a:gd name="connsiteX603" fmla="*/ 302168 w 7467663"/>
              <a:gd name="connsiteY603" fmla="*/ 1274495 h 6858000"/>
              <a:gd name="connsiteX604" fmla="*/ 291466 w 7467663"/>
              <a:gd name="connsiteY604" fmla="*/ 1250369 h 6858000"/>
              <a:gd name="connsiteX605" fmla="*/ 678222 w 7467663"/>
              <a:gd name="connsiteY605" fmla="*/ 1248670 h 6858000"/>
              <a:gd name="connsiteX606" fmla="*/ 775536 w 7467663"/>
              <a:gd name="connsiteY606" fmla="*/ 1388015 h 6858000"/>
              <a:gd name="connsiteX607" fmla="*/ 894529 w 7467663"/>
              <a:gd name="connsiteY607" fmla="*/ 1567739 h 6858000"/>
              <a:gd name="connsiteX608" fmla="*/ 948000 w 7467663"/>
              <a:gd name="connsiteY608" fmla="*/ 1663088 h 6858000"/>
              <a:gd name="connsiteX609" fmla="*/ 1006812 w 7467663"/>
              <a:gd name="connsiteY609" fmla="*/ 1767683 h 6858000"/>
              <a:gd name="connsiteX610" fmla="*/ 1149133 w 7467663"/>
              <a:gd name="connsiteY610" fmla="*/ 1971513 h 6858000"/>
              <a:gd name="connsiteX611" fmla="*/ 1333952 w 7467663"/>
              <a:gd name="connsiteY611" fmla="*/ 2251620 h 6858000"/>
              <a:gd name="connsiteX612" fmla="*/ 1337329 w 7467663"/>
              <a:gd name="connsiteY612" fmla="*/ 2258350 h 6858000"/>
              <a:gd name="connsiteX613" fmla="*/ 1014726 w 7467663"/>
              <a:gd name="connsiteY613" fmla="*/ 1615556 h 6858000"/>
              <a:gd name="connsiteX614" fmla="*/ 678222 w 7467663"/>
              <a:gd name="connsiteY614" fmla="*/ 1248670 h 6858000"/>
              <a:gd name="connsiteX615" fmla="*/ 6691602 w 7467663"/>
              <a:gd name="connsiteY615" fmla="*/ 1140573 h 6858000"/>
              <a:gd name="connsiteX616" fmla="*/ 6571100 w 7467663"/>
              <a:gd name="connsiteY616" fmla="*/ 1183662 h 6858000"/>
              <a:gd name="connsiteX617" fmla="*/ 6241687 w 7467663"/>
              <a:gd name="connsiteY617" fmla="*/ 1257600 h 6858000"/>
              <a:gd name="connsiteX618" fmla="*/ 5693009 w 7467663"/>
              <a:gd name="connsiteY618" fmla="*/ 1478256 h 6858000"/>
              <a:gd name="connsiteX619" fmla="*/ 6548420 w 7467663"/>
              <a:gd name="connsiteY619" fmla="*/ 1214599 h 6858000"/>
              <a:gd name="connsiteX620" fmla="*/ 6605473 w 7467663"/>
              <a:gd name="connsiteY620" fmla="*/ 1184686 h 6858000"/>
              <a:gd name="connsiteX621" fmla="*/ 6691602 w 7467663"/>
              <a:gd name="connsiteY621" fmla="*/ 1140573 h 6858000"/>
              <a:gd name="connsiteX622" fmla="*/ 4002475 w 7467663"/>
              <a:gd name="connsiteY622" fmla="*/ 1037802 h 6858000"/>
              <a:gd name="connsiteX623" fmla="*/ 4000324 w 7467663"/>
              <a:gd name="connsiteY623" fmla="*/ 1039362 h 6858000"/>
              <a:gd name="connsiteX624" fmla="*/ 4002862 w 7467663"/>
              <a:gd name="connsiteY624" fmla="*/ 1042866 h 6858000"/>
              <a:gd name="connsiteX625" fmla="*/ 4002475 w 7467663"/>
              <a:gd name="connsiteY625" fmla="*/ 1037802 h 6858000"/>
              <a:gd name="connsiteX626" fmla="*/ 506322 w 7467663"/>
              <a:gd name="connsiteY626" fmla="*/ 1020997 h 6858000"/>
              <a:gd name="connsiteX627" fmla="*/ 533068 w 7467663"/>
              <a:gd name="connsiteY627" fmla="*/ 1029409 h 6858000"/>
              <a:gd name="connsiteX628" fmla="*/ 1232525 w 7467663"/>
              <a:gd name="connsiteY628" fmla="*/ 1804675 h 6858000"/>
              <a:gd name="connsiteX629" fmla="*/ 1388858 w 7467663"/>
              <a:gd name="connsiteY629" fmla="*/ 2368011 h 6858000"/>
              <a:gd name="connsiteX630" fmla="*/ 1384098 w 7467663"/>
              <a:gd name="connsiteY630" fmla="*/ 2378125 h 6858000"/>
              <a:gd name="connsiteX631" fmla="*/ 1425393 w 7467663"/>
              <a:gd name="connsiteY631" fmla="*/ 2589124 h 6858000"/>
              <a:gd name="connsiteX632" fmla="*/ 1424001 w 7467663"/>
              <a:gd name="connsiteY632" fmla="*/ 2597541 h 6858000"/>
              <a:gd name="connsiteX633" fmla="*/ 2152729 w 7467663"/>
              <a:gd name="connsiteY633" fmla="*/ 2864487 h 6858000"/>
              <a:gd name="connsiteX634" fmla="*/ 2020609 w 7467663"/>
              <a:gd name="connsiteY634" fmla="*/ 2539671 h 6858000"/>
              <a:gd name="connsiteX635" fmla="*/ 2018920 w 7467663"/>
              <a:gd name="connsiteY635" fmla="*/ 2536309 h 6858000"/>
              <a:gd name="connsiteX636" fmla="*/ 1342441 w 7467663"/>
              <a:gd name="connsiteY636" fmla="*/ 1173017 h 6858000"/>
              <a:gd name="connsiteX637" fmla="*/ 1367925 w 7467663"/>
              <a:gd name="connsiteY637" fmla="*/ 1135648 h 6858000"/>
              <a:gd name="connsiteX638" fmla="*/ 1771401 w 7467663"/>
              <a:gd name="connsiteY638" fmla="*/ 1806673 h 6858000"/>
              <a:gd name="connsiteX639" fmla="*/ 1972385 w 7467663"/>
              <a:gd name="connsiteY639" fmla="*/ 2198735 h 6858000"/>
              <a:gd name="connsiteX640" fmla="*/ 2040892 w 7467663"/>
              <a:gd name="connsiteY640" fmla="*/ 2405205 h 6858000"/>
              <a:gd name="connsiteX641" fmla="*/ 2131689 w 7467663"/>
              <a:gd name="connsiteY641" fmla="*/ 1936926 h 6858000"/>
              <a:gd name="connsiteX642" fmla="*/ 2454820 w 7467663"/>
              <a:gd name="connsiteY642" fmla="*/ 1248808 h 6858000"/>
              <a:gd name="connsiteX643" fmla="*/ 2492512 w 7467663"/>
              <a:gd name="connsiteY643" fmla="*/ 1302920 h 6858000"/>
              <a:gd name="connsiteX644" fmla="*/ 2081216 w 7467663"/>
              <a:gd name="connsiteY644" fmla="*/ 2527513 h 6858000"/>
              <a:gd name="connsiteX645" fmla="*/ 2081211 w 7467663"/>
              <a:gd name="connsiteY645" fmla="*/ 2528916 h 6858000"/>
              <a:gd name="connsiteX646" fmla="*/ 2199067 w 7467663"/>
              <a:gd name="connsiteY646" fmla="*/ 2884061 h 6858000"/>
              <a:gd name="connsiteX647" fmla="*/ 3192586 w 7467663"/>
              <a:gd name="connsiteY647" fmla="*/ 3411496 h 6858000"/>
              <a:gd name="connsiteX648" fmla="*/ 3182620 w 7467663"/>
              <a:gd name="connsiteY648" fmla="*/ 3483279 h 6858000"/>
              <a:gd name="connsiteX649" fmla="*/ 2435119 w 7467663"/>
              <a:gd name="connsiteY649" fmla="*/ 3080173 h 6858000"/>
              <a:gd name="connsiteX650" fmla="*/ 2410152 w 7467663"/>
              <a:gd name="connsiteY650" fmla="*/ 3063751 h 6858000"/>
              <a:gd name="connsiteX651" fmla="*/ 2408099 w 7467663"/>
              <a:gd name="connsiteY651" fmla="*/ 3064403 h 6858000"/>
              <a:gd name="connsiteX652" fmla="*/ 2407218 w 7467663"/>
              <a:gd name="connsiteY652" fmla="*/ 3070324 h 6858000"/>
              <a:gd name="connsiteX653" fmla="*/ 2380138 w 7467663"/>
              <a:gd name="connsiteY653" fmla="*/ 3099341 h 6858000"/>
              <a:gd name="connsiteX654" fmla="*/ 1765923 w 7467663"/>
              <a:gd name="connsiteY654" fmla="*/ 3581043 h 6858000"/>
              <a:gd name="connsiteX655" fmla="*/ 1702258 w 7467663"/>
              <a:gd name="connsiteY655" fmla="*/ 3612286 h 6858000"/>
              <a:gd name="connsiteX656" fmla="*/ 1538370 w 7467663"/>
              <a:gd name="connsiteY656" fmla="*/ 3811804 h 6858000"/>
              <a:gd name="connsiteX657" fmla="*/ 542867 w 7467663"/>
              <a:gd name="connsiteY657" fmla="*/ 4944092 h 6858000"/>
              <a:gd name="connsiteX658" fmla="*/ 515800 w 7467663"/>
              <a:gd name="connsiteY658" fmla="*/ 4862180 h 6858000"/>
              <a:gd name="connsiteX659" fmla="*/ 909145 w 7467663"/>
              <a:gd name="connsiteY659" fmla="*/ 4199225 h 6858000"/>
              <a:gd name="connsiteX660" fmla="*/ 1214067 w 7467663"/>
              <a:gd name="connsiteY660" fmla="*/ 3908561 h 6858000"/>
              <a:gd name="connsiteX661" fmla="*/ 640967 w 7467663"/>
              <a:gd name="connsiteY661" fmla="*/ 4105601 h 6858000"/>
              <a:gd name="connsiteX662" fmla="*/ 112563 w 7467663"/>
              <a:gd name="connsiteY662" fmla="*/ 4396952 h 6858000"/>
              <a:gd name="connsiteX663" fmla="*/ 0 w 7467663"/>
              <a:gd name="connsiteY663" fmla="*/ 4466006 h 6858000"/>
              <a:gd name="connsiteX664" fmla="*/ 0 w 7467663"/>
              <a:gd name="connsiteY664" fmla="*/ 4233763 h 6858000"/>
              <a:gd name="connsiteX665" fmla="*/ 36881 w 7467663"/>
              <a:gd name="connsiteY665" fmla="*/ 4200118 h 6858000"/>
              <a:gd name="connsiteX666" fmla="*/ 910534 w 7467663"/>
              <a:gd name="connsiteY666" fmla="*/ 3629753 h 6858000"/>
              <a:gd name="connsiteX667" fmla="*/ 1578717 w 7467663"/>
              <a:gd name="connsiteY667" fmla="*/ 3575982 h 6858000"/>
              <a:gd name="connsiteX668" fmla="*/ 2338780 w 7467663"/>
              <a:gd name="connsiteY668" fmla="*/ 3033725 h 6858000"/>
              <a:gd name="connsiteX669" fmla="*/ 1807991 w 7467663"/>
              <a:gd name="connsiteY669" fmla="*/ 2807184 h 6858000"/>
              <a:gd name="connsiteX670" fmla="*/ 1416358 w 7467663"/>
              <a:gd name="connsiteY670" fmla="*/ 3112571 h 6858000"/>
              <a:gd name="connsiteX671" fmla="*/ 939066 w 7467663"/>
              <a:gd name="connsiteY671" fmla="*/ 3378798 h 6858000"/>
              <a:gd name="connsiteX672" fmla="*/ 115099 w 7467663"/>
              <a:gd name="connsiteY672" fmla="*/ 3607650 h 6858000"/>
              <a:gd name="connsiteX673" fmla="*/ 97284 w 7467663"/>
              <a:gd name="connsiteY673" fmla="*/ 3520393 h 6858000"/>
              <a:gd name="connsiteX674" fmla="*/ 922050 w 7467663"/>
              <a:gd name="connsiteY674" fmla="*/ 3074867 h 6858000"/>
              <a:gd name="connsiteX675" fmla="*/ 1405265 w 7467663"/>
              <a:gd name="connsiteY675" fmla="*/ 3016319 h 6858000"/>
              <a:gd name="connsiteX676" fmla="*/ 1407512 w 7467663"/>
              <a:gd name="connsiteY676" fmla="*/ 3018001 h 6858000"/>
              <a:gd name="connsiteX677" fmla="*/ 1726266 w 7467663"/>
              <a:gd name="connsiteY677" fmla="*/ 2777274 h 6858000"/>
              <a:gd name="connsiteX678" fmla="*/ 625390 w 7467663"/>
              <a:gd name="connsiteY678" fmla="*/ 2514541 h 6858000"/>
              <a:gd name="connsiteX679" fmla="*/ 619799 w 7467663"/>
              <a:gd name="connsiteY679" fmla="*/ 2527180 h 6858000"/>
              <a:gd name="connsiteX680" fmla="*/ 310030 w 7467663"/>
              <a:gd name="connsiteY680" fmla="*/ 2771818 h 6858000"/>
              <a:gd name="connsiteX681" fmla="*/ 173877 w 7467663"/>
              <a:gd name="connsiteY681" fmla="*/ 2937056 h 6858000"/>
              <a:gd name="connsiteX682" fmla="*/ 77889 w 7467663"/>
              <a:gd name="connsiteY682" fmla="*/ 3138440 h 6858000"/>
              <a:gd name="connsiteX683" fmla="*/ 0 w 7467663"/>
              <a:gd name="connsiteY683" fmla="*/ 3271395 h 6858000"/>
              <a:gd name="connsiteX684" fmla="*/ 0 w 7467663"/>
              <a:gd name="connsiteY684" fmla="*/ 3153002 h 6858000"/>
              <a:gd name="connsiteX685" fmla="*/ 2386 w 7467663"/>
              <a:gd name="connsiteY685" fmla="*/ 3149203 h 6858000"/>
              <a:gd name="connsiteX686" fmla="*/ 89753 w 7467663"/>
              <a:gd name="connsiteY686" fmla="*/ 2987702 h 6858000"/>
              <a:gd name="connsiteX687" fmla="*/ 76869 w 7467663"/>
              <a:gd name="connsiteY687" fmla="*/ 3005404 h 6858000"/>
              <a:gd name="connsiteX688" fmla="*/ 32049 w 7467663"/>
              <a:gd name="connsiteY688" fmla="*/ 3065814 h 6858000"/>
              <a:gd name="connsiteX689" fmla="*/ 0 w 7467663"/>
              <a:gd name="connsiteY689" fmla="*/ 3108744 h 6858000"/>
              <a:gd name="connsiteX690" fmla="*/ 0 w 7467663"/>
              <a:gd name="connsiteY690" fmla="*/ 3058059 h 6858000"/>
              <a:gd name="connsiteX691" fmla="*/ 7610 w 7467663"/>
              <a:gd name="connsiteY691" fmla="*/ 3047889 h 6858000"/>
              <a:gd name="connsiteX692" fmla="*/ 52419 w 7467663"/>
              <a:gd name="connsiteY692" fmla="*/ 2987479 h 6858000"/>
              <a:gd name="connsiteX693" fmla="*/ 59142 w 7467663"/>
              <a:gd name="connsiteY693" fmla="*/ 2978488 h 6858000"/>
              <a:gd name="connsiteX694" fmla="*/ 0 w 7467663"/>
              <a:gd name="connsiteY694" fmla="*/ 3015334 h 6858000"/>
              <a:gd name="connsiteX695" fmla="*/ 0 w 7467663"/>
              <a:gd name="connsiteY695" fmla="*/ 2914286 h 6858000"/>
              <a:gd name="connsiteX696" fmla="*/ 36383 w 7467663"/>
              <a:gd name="connsiteY696" fmla="*/ 2901128 h 6858000"/>
              <a:gd name="connsiteX697" fmla="*/ 156329 w 7467663"/>
              <a:gd name="connsiteY697" fmla="*/ 2840533 h 6858000"/>
              <a:gd name="connsiteX698" fmla="*/ 358355 w 7467663"/>
              <a:gd name="connsiteY698" fmla="*/ 2620471 h 6858000"/>
              <a:gd name="connsiteX699" fmla="*/ 510577 w 7467663"/>
              <a:gd name="connsiteY699" fmla="*/ 2501244 h 6858000"/>
              <a:gd name="connsiteX700" fmla="*/ 211967 w 7467663"/>
              <a:gd name="connsiteY700" fmla="*/ 2479171 h 6858000"/>
              <a:gd name="connsiteX701" fmla="*/ 0 w 7467663"/>
              <a:gd name="connsiteY701" fmla="*/ 2476398 h 6858000"/>
              <a:gd name="connsiteX702" fmla="*/ 0 w 7467663"/>
              <a:gd name="connsiteY702" fmla="*/ 2389189 h 6858000"/>
              <a:gd name="connsiteX703" fmla="*/ 103062 w 7467663"/>
              <a:gd name="connsiteY703" fmla="*/ 2389518 h 6858000"/>
              <a:gd name="connsiteX704" fmla="*/ 510734 w 7467663"/>
              <a:gd name="connsiteY704" fmla="*/ 2416201 h 6858000"/>
              <a:gd name="connsiteX705" fmla="*/ 279257 w 7467663"/>
              <a:gd name="connsiteY705" fmla="*/ 2092102 h 6858000"/>
              <a:gd name="connsiteX706" fmla="*/ 65265 w 7467663"/>
              <a:gd name="connsiteY706" fmla="*/ 2006049 h 6858000"/>
              <a:gd name="connsiteX707" fmla="*/ 0 w 7467663"/>
              <a:gd name="connsiteY707" fmla="*/ 1982532 h 6858000"/>
              <a:gd name="connsiteX708" fmla="*/ 0 w 7467663"/>
              <a:gd name="connsiteY708" fmla="*/ 1912789 h 6858000"/>
              <a:gd name="connsiteX709" fmla="*/ 97460 w 7467663"/>
              <a:gd name="connsiteY709" fmla="*/ 1953725 h 6858000"/>
              <a:gd name="connsiteX710" fmla="*/ 221272 w 7467663"/>
              <a:gd name="connsiteY710" fmla="*/ 1980766 h 6858000"/>
              <a:gd name="connsiteX711" fmla="*/ 116765 w 7467663"/>
              <a:gd name="connsiteY711" fmla="*/ 1911033 h 6858000"/>
              <a:gd name="connsiteX712" fmla="*/ 16405 w 7467663"/>
              <a:gd name="connsiteY712" fmla="*/ 1803412 h 6858000"/>
              <a:gd name="connsiteX713" fmla="*/ 0 w 7467663"/>
              <a:gd name="connsiteY713" fmla="*/ 1784777 h 6858000"/>
              <a:gd name="connsiteX714" fmla="*/ 0 w 7467663"/>
              <a:gd name="connsiteY714" fmla="*/ 1740082 h 6858000"/>
              <a:gd name="connsiteX715" fmla="*/ 39394 w 7467663"/>
              <a:gd name="connsiteY715" fmla="*/ 1784856 h 6858000"/>
              <a:gd name="connsiteX716" fmla="*/ 135813 w 7467663"/>
              <a:gd name="connsiteY716" fmla="*/ 1888838 h 6858000"/>
              <a:gd name="connsiteX717" fmla="*/ 242575 w 7467663"/>
              <a:gd name="connsiteY717" fmla="*/ 1958841 h 6858000"/>
              <a:gd name="connsiteX718" fmla="*/ 82197 w 7467663"/>
              <a:gd name="connsiteY718" fmla="*/ 1754826 h 6858000"/>
              <a:gd name="connsiteX719" fmla="*/ 0 w 7467663"/>
              <a:gd name="connsiteY719" fmla="*/ 1679650 h 6858000"/>
              <a:gd name="connsiteX720" fmla="*/ 0 w 7467663"/>
              <a:gd name="connsiteY720" fmla="*/ 1602463 h 6858000"/>
              <a:gd name="connsiteX721" fmla="*/ 84689 w 7467663"/>
              <a:gd name="connsiteY721" fmla="*/ 1677442 h 6858000"/>
              <a:gd name="connsiteX722" fmla="*/ 298437 w 7467663"/>
              <a:gd name="connsiteY722" fmla="*/ 1968019 h 6858000"/>
              <a:gd name="connsiteX723" fmla="*/ 227269 w 7467663"/>
              <a:gd name="connsiteY723" fmla="*/ 1114064 h 6858000"/>
              <a:gd name="connsiteX724" fmla="*/ 248003 w 7467663"/>
              <a:gd name="connsiteY724" fmla="*/ 1089613 h 6858000"/>
              <a:gd name="connsiteX725" fmla="*/ 427020 w 7467663"/>
              <a:gd name="connsiteY725" fmla="*/ 1619803 h 6858000"/>
              <a:gd name="connsiteX726" fmla="*/ 340345 w 7467663"/>
              <a:gd name="connsiteY726" fmla="*/ 2027739 h 6858000"/>
              <a:gd name="connsiteX727" fmla="*/ 360865 w 7467663"/>
              <a:gd name="connsiteY727" fmla="*/ 2044827 h 6858000"/>
              <a:gd name="connsiteX728" fmla="*/ 560414 w 7467663"/>
              <a:gd name="connsiteY728" fmla="*/ 2421457 h 6858000"/>
              <a:gd name="connsiteX729" fmla="*/ 1359703 w 7467663"/>
              <a:gd name="connsiteY729" fmla="*/ 2578554 h 6858000"/>
              <a:gd name="connsiteX730" fmla="*/ 1359422 w 7467663"/>
              <a:gd name="connsiteY730" fmla="*/ 2577994 h 6858000"/>
              <a:gd name="connsiteX731" fmla="*/ 828701 w 7467663"/>
              <a:gd name="connsiteY731" fmla="*/ 1839520 h 6858000"/>
              <a:gd name="connsiteX732" fmla="*/ 494427 w 7467663"/>
              <a:gd name="connsiteY732" fmla="*/ 1092333 h 6858000"/>
              <a:gd name="connsiteX733" fmla="*/ 506322 w 7467663"/>
              <a:gd name="connsiteY733" fmla="*/ 1020997 h 6858000"/>
              <a:gd name="connsiteX734" fmla="*/ 4570198 w 7467663"/>
              <a:gd name="connsiteY734" fmla="*/ 978081 h 6858000"/>
              <a:gd name="connsiteX735" fmla="*/ 4523691 w 7467663"/>
              <a:gd name="connsiteY735" fmla="*/ 1127776 h 6858000"/>
              <a:gd name="connsiteX736" fmla="*/ 4509875 w 7467663"/>
              <a:gd name="connsiteY736" fmla="*/ 1167552 h 6858000"/>
              <a:gd name="connsiteX737" fmla="*/ 4478168 w 7467663"/>
              <a:gd name="connsiteY737" fmla="*/ 1260735 h 6858000"/>
              <a:gd name="connsiteX738" fmla="*/ 4409309 w 7467663"/>
              <a:gd name="connsiteY738" fmla="*/ 1666996 h 6858000"/>
              <a:gd name="connsiteX739" fmla="*/ 4370031 w 7467663"/>
              <a:gd name="connsiteY739" fmla="*/ 1955666 h 6858000"/>
              <a:gd name="connsiteX740" fmla="*/ 4570198 w 7467663"/>
              <a:gd name="connsiteY740" fmla="*/ 978081 h 6858000"/>
              <a:gd name="connsiteX741" fmla="*/ 4557898 w 7467663"/>
              <a:gd name="connsiteY741" fmla="*/ 900011 h 6858000"/>
              <a:gd name="connsiteX742" fmla="*/ 4344840 w 7467663"/>
              <a:gd name="connsiteY742" fmla="*/ 1922038 h 6858000"/>
              <a:gd name="connsiteX743" fmla="*/ 4378710 w 7467663"/>
              <a:gd name="connsiteY743" fmla="*/ 1665516 h 6858000"/>
              <a:gd name="connsiteX744" fmla="*/ 4448798 w 7467663"/>
              <a:gd name="connsiteY744" fmla="*/ 1253024 h 6858000"/>
              <a:gd name="connsiteX745" fmla="*/ 4480315 w 7467663"/>
              <a:gd name="connsiteY745" fmla="*/ 1158454 h 6858000"/>
              <a:gd name="connsiteX746" fmla="*/ 4494133 w 7467663"/>
              <a:gd name="connsiteY746" fmla="*/ 1118676 h 6858000"/>
              <a:gd name="connsiteX747" fmla="*/ 4557898 w 7467663"/>
              <a:gd name="connsiteY747" fmla="*/ 900011 h 6858000"/>
              <a:gd name="connsiteX748" fmla="*/ 5870151 w 7467663"/>
              <a:gd name="connsiteY748" fmla="*/ 898890 h 6858000"/>
              <a:gd name="connsiteX749" fmla="*/ 5861335 w 7467663"/>
              <a:gd name="connsiteY749" fmla="*/ 899177 h 6858000"/>
              <a:gd name="connsiteX750" fmla="*/ 5843702 w 7467663"/>
              <a:gd name="connsiteY750" fmla="*/ 899748 h 6858000"/>
              <a:gd name="connsiteX751" fmla="*/ 5651107 w 7467663"/>
              <a:gd name="connsiteY751" fmla="*/ 920306 h 6858000"/>
              <a:gd name="connsiteX752" fmla="*/ 5459407 w 7467663"/>
              <a:gd name="connsiteY752" fmla="*/ 940975 h 6858000"/>
              <a:gd name="connsiteX753" fmla="*/ 5374846 w 7467663"/>
              <a:gd name="connsiteY753" fmla="*/ 941988 h 6858000"/>
              <a:gd name="connsiteX754" fmla="*/ 5256105 w 7467663"/>
              <a:gd name="connsiteY754" fmla="*/ 945632 h 6858000"/>
              <a:gd name="connsiteX755" fmla="*/ 5107071 w 7467663"/>
              <a:gd name="connsiteY755" fmla="*/ 969720 h 6858000"/>
              <a:gd name="connsiteX756" fmla="*/ 4998681 w 7467663"/>
              <a:gd name="connsiteY756" fmla="*/ 988771 h 6858000"/>
              <a:gd name="connsiteX757" fmla="*/ 5870151 w 7467663"/>
              <a:gd name="connsiteY757" fmla="*/ 898890 h 6858000"/>
              <a:gd name="connsiteX758" fmla="*/ 5504425 w 7467663"/>
              <a:gd name="connsiteY758" fmla="*/ 848067 h 6858000"/>
              <a:gd name="connsiteX759" fmla="*/ 4968849 w 7467663"/>
              <a:gd name="connsiteY759" fmla="*/ 962318 h 6858000"/>
              <a:gd name="connsiteX760" fmla="*/ 5104039 w 7467663"/>
              <a:gd name="connsiteY760" fmla="*/ 940634 h 6858000"/>
              <a:gd name="connsiteX761" fmla="*/ 5256311 w 7467663"/>
              <a:gd name="connsiteY761" fmla="*/ 916490 h 6858000"/>
              <a:gd name="connsiteX762" fmla="*/ 5377381 w 7467663"/>
              <a:gd name="connsiteY762" fmla="*/ 912671 h 6858000"/>
              <a:gd name="connsiteX763" fmla="*/ 5460148 w 7467663"/>
              <a:gd name="connsiteY763" fmla="*/ 911442 h 6858000"/>
              <a:gd name="connsiteX764" fmla="*/ 5648971 w 7467663"/>
              <a:gd name="connsiteY764" fmla="*/ 891331 h 6858000"/>
              <a:gd name="connsiteX765" fmla="*/ 5844807 w 7467663"/>
              <a:gd name="connsiteY765" fmla="*/ 870718 h 6858000"/>
              <a:gd name="connsiteX766" fmla="*/ 5862975 w 7467663"/>
              <a:gd name="connsiteY766" fmla="*/ 869756 h 6858000"/>
              <a:gd name="connsiteX767" fmla="*/ 5920887 w 7467663"/>
              <a:gd name="connsiteY767" fmla="*/ 865929 h 6858000"/>
              <a:gd name="connsiteX768" fmla="*/ 5504425 w 7467663"/>
              <a:gd name="connsiteY768" fmla="*/ 848067 h 6858000"/>
              <a:gd name="connsiteX769" fmla="*/ 3607114 w 7467663"/>
              <a:gd name="connsiteY769" fmla="*/ 467441 h 6858000"/>
              <a:gd name="connsiteX770" fmla="*/ 3296242 w 7467663"/>
              <a:gd name="connsiteY770" fmla="*/ 807991 h 6858000"/>
              <a:gd name="connsiteX771" fmla="*/ 3174674 w 7467663"/>
              <a:gd name="connsiteY771" fmla="*/ 919759 h 6858000"/>
              <a:gd name="connsiteX772" fmla="*/ 3042978 w 7467663"/>
              <a:gd name="connsiteY772" fmla="*/ 1054894 h 6858000"/>
              <a:gd name="connsiteX773" fmla="*/ 2968914 w 7467663"/>
              <a:gd name="connsiteY773" fmla="*/ 1133756 h 6858000"/>
              <a:gd name="connsiteX774" fmla="*/ 3103823 w 7467663"/>
              <a:gd name="connsiteY774" fmla="*/ 1026814 h 6858000"/>
              <a:gd name="connsiteX775" fmla="*/ 3607114 w 7467663"/>
              <a:gd name="connsiteY775" fmla="*/ 467441 h 6858000"/>
              <a:gd name="connsiteX776" fmla="*/ 3744487 w 7467663"/>
              <a:gd name="connsiteY776" fmla="*/ 383136 h 6858000"/>
              <a:gd name="connsiteX777" fmla="*/ 3970213 w 7467663"/>
              <a:gd name="connsiteY777" fmla="*/ 995559 h 6858000"/>
              <a:gd name="connsiteX778" fmla="*/ 3744487 w 7467663"/>
              <a:gd name="connsiteY778" fmla="*/ 383136 h 6858000"/>
              <a:gd name="connsiteX779" fmla="*/ 3624562 w 7467663"/>
              <a:gd name="connsiteY779" fmla="*/ 367041 h 6858000"/>
              <a:gd name="connsiteX780" fmla="*/ 3489712 w 7467663"/>
              <a:gd name="connsiteY780" fmla="*/ 485386 h 6858000"/>
              <a:gd name="connsiteX781" fmla="*/ 3182994 w 7467663"/>
              <a:gd name="connsiteY781" fmla="*/ 828265 h 6858000"/>
              <a:gd name="connsiteX782" fmla="*/ 2892114 w 7467663"/>
              <a:gd name="connsiteY782" fmla="*/ 1172635 h 6858000"/>
              <a:gd name="connsiteX783" fmla="*/ 3021459 w 7467663"/>
              <a:gd name="connsiteY783" fmla="*/ 1035385 h 6858000"/>
              <a:gd name="connsiteX784" fmla="*/ 3153873 w 7467663"/>
              <a:gd name="connsiteY784" fmla="*/ 898971 h 6858000"/>
              <a:gd name="connsiteX785" fmla="*/ 3276511 w 7467663"/>
              <a:gd name="connsiteY785" fmla="*/ 786423 h 6858000"/>
              <a:gd name="connsiteX786" fmla="*/ 3584154 w 7467663"/>
              <a:gd name="connsiteY786" fmla="*/ 448218 h 6858000"/>
              <a:gd name="connsiteX787" fmla="*/ 3624562 w 7467663"/>
              <a:gd name="connsiteY787" fmla="*/ 367041 h 6858000"/>
              <a:gd name="connsiteX788" fmla="*/ 3766672 w 7467663"/>
              <a:gd name="connsiteY788" fmla="*/ 359429 h 6858000"/>
              <a:gd name="connsiteX789" fmla="*/ 3996338 w 7467663"/>
              <a:gd name="connsiteY789" fmla="*/ 968237 h 6858000"/>
              <a:gd name="connsiteX790" fmla="*/ 3766672 w 7467663"/>
              <a:gd name="connsiteY790" fmla="*/ 359429 h 6858000"/>
              <a:gd name="connsiteX791" fmla="*/ 5805386 w 7467663"/>
              <a:gd name="connsiteY791" fmla="*/ 239240 h 6858000"/>
              <a:gd name="connsiteX792" fmla="*/ 5736947 w 7467663"/>
              <a:gd name="connsiteY792" fmla="*/ 261367 h 6858000"/>
              <a:gd name="connsiteX793" fmla="*/ 5427012 w 7467663"/>
              <a:gd name="connsiteY793" fmla="*/ 311272 h 6858000"/>
              <a:gd name="connsiteX794" fmla="*/ 5147818 w 7467663"/>
              <a:gd name="connsiteY794" fmla="*/ 322112 h 6858000"/>
              <a:gd name="connsiteX795" fmla="*/ 5060854 w 7467663"/>
              <a:gd name="connsiteY795" fmla="*/ 311882 h 6858000"/>
              <a:gd name="connsiteX796" fmla="*/ 4945989 w 7467663"/>
              <a:gd name="connsiteY796" fmla="*/ 300516 h 6858000"/>
              <a:gd name="connsiteX797" fmla="*/ 5410479 w 7467663"/>
              <a:gd name="connsiteY797" fmla="*/ 348434 h 6858000"/>
              <a:gd name="connsiteX798" fmla="*/ 5805386 w 7467663"/>
              <a:gd name="connsiteY798" fmla="*/ 239240 h 6858000"/>
              <a:gd name="connsiteX799" fmla="*/ 5905192 w 7467663"/>
              <a:gd name="connsiteY799" fmla="*/ 163079 h 6858000"/>
              <a:gd name="connsiteX800" fmla="*/ 5865655 w 7467663"/>
              <a:gd name="connsiteY800" fmla="*/ 171901 h 6858000"/>
              <a:gd name="connsiteX801" fmla="*/ 5259740 w 7467663"/>
              <a:gd name="connsiteY801" fmla="*/ 257013 h 6858000"/>
              <a:gd name="connsiteX802" fmla="*/ 5208466 w 7467663"/>
              <a:gd name="connsiteY802" fmla="*/ 257550 h 6858000"/>
              <a:gd name="connsiteX803" fmla="*/ 4980204 w 7467663"/>
              <a:gd name="connsiteY803" fmla="*/ 271903 h 6858000"/>
              <a:gd name="connsiteX804" fmla="*/ 5068068 w 7467663"/>
              <a:gd name="connsiteY804" fmla="*/ 282244 h 6858000"/>
              <a:gd name="connsiteX805" fmla="*/ 5153231 w 7467663"/>
              <a:gd name="connsiteY805" fmla="*/ 292240 h 6858000"/>
              <a:gd name="connsiteX806" fmla="*/ 5426491 w 7467663"/>
              <a:gd name="connsiteY806" fmla="*/ 281128 h 6858000"/>
              <a:gd name="connsiteX807" fmla="*/ 5731212 w 7467663"/>
              <a:gd name="connsiteY807" fmla="*/ 231951 h 6858000"/>
              <a:gd name="connsiteX808" fmla="*/ 5905192 w 7467663"/>
              <a:gd name="connsiteY808" fmla="*/ 163079 h 6858000"/>
              <a:gd name="connsiteX809" fmla="*/ 5944437 w 7467663"/>
              <a:gd name="connsiteY809" fmla="*/ 113829 h 6858000"/>
              <a:gd name="connsiteX810" fmla="*/ 5825032 w 7467663"/>
              <a:gd name="connsiteY810" fmla="*/ 146405 h 6858000"/>
              <a:gd name="connsiteX811" fmla="*/ 4955599 w 7467663"/>
              <a:gd name="connsiteY811" fmla="*/ 247008 h 6858000"/>
              <a:gd name="connsiteX812" fmla="*/ 5210104 w 7467663"/>
              <a:gd name="connsiteY812" fmla="*/ 228123 h 6858000"/>
              <a:gd name="connsiteX813" fmla="*/ 5261015 w 7467663"/>
              <a:gd name="connsiteY813" fmla="*/ 227087 h 6858000"/>
              <a:gd name="connsiteX814" fmla="*/ 5861181 w 7467663"/>
              <a:gd name="connsiteY814" fmla="*/ 143093 h 6858000"/>
              <a:gd name="connsiteX815" fmla="*/ 5961252 w 7467663"/>
              <a:gd name="connsiteY815" fmla="*/ 114820 h 6858000"/>
              <a:gd name="connsiteX816" fmla="*/ 5944437 w 7467663"/>
              <a:gd name="connsiteY816" fmla="*/ 113829 h 6858000"/>
              <a:gd name="connsiteX817" fmla="*/ 3882765 w 7467663"/>
              <a:gd name="connsiteY817" fmla="*/ 0 h 6858000"/>
              <a:gd name="connsiteX818" fmla="*/ 3995099 w 7467663"/>
              <a:gd name="connsiteY818" fmla="*/ 0 h 6858000"/>
              <a:gd name="connsiteX819" fmla="*/ 4163818 w 7467663"/>
              <a:gd name="connsiteY819" fmla="*/ 234104 h 6858000"/>
              <a:gd name="connsiteX820" fmla="*/ 4172099 w 7467663"/>
              <a:gd name="connsiteY820" fmla="*/ 234207 h 6858000"/>
              <a:gd name="connsiteX821" fmla="*/ 4784282 w 7467663"/>
              <a:gd name="connsiteY821" fmla="*/ 276561 h 6858000"/>
              <a:gd name="connsiteX822" fmla="*/ 4801687 w 7467663"/>
              <a:gd name="connsiteY822" fmla="*/ 267764 h 6858000"/>
              <a:gd name="connsiteX823" fmla="*/ 6082788 w 7467663"/>
              <a:gd name="connsiteY823" fmla="*/ 64119 h 6858000"/>
              <a:gd name="connsiteX824" fmla="*/ 6099442 w 7467663"/>
              <a:gd name="connsiteY824" fmla="*/ 82568 h 6858000"/>
              <a:gd name="connsiteX825" fmla="*/ 4804137 w 7467663"/>
              <a:gd name="connsiteY825" fmla="*/ 320931 h 6858000"/>
              <a:gd name="connsiteX826" fmla="*/ 4227047 w 7467663"/>
              <a:gd name="connsiteY826" fmla="*/ 313415 h 6858000"/>
              <a:gd name="connsiteX827" fmla="*/ 4346041 w 7467663"/>
              <a:gd name="connsiteY827" fmla="*/ 456086 h 6858000"/>
              <a:gd name="connsiteX828" fmla="*/ 4870967 w 7467663"/>
              <a:gd name="connsiteY828" fmla="*/ 963061 h 6858000"/>
              <a:gd name="connsiteX829" fmla="*/ 4889647 w 7467663"/>
              <a:gd name="connsiteY829" fmla="*/ 957147 h 6858000"/>
              <a:gd name="connsiteX830" fmla="*/ 5422504 w 7467663"/>
              <a:gd name="connsiteY830" fmla="*/ 805191 h 6858000"/>
              <a:gd name="connsiteX831" fmla="*/ 6087656 w 7467663"/>
              <a:gd name="connsiteY831" fmla="*/ 826703 h 6858000"/>
              <a:gd name="connsiteX832" fmla="*/ 6058717 w 7467663"/>
              <a:gd name="connsiteY832" fmla="*/ 865992 h 6858000"/>
              <a:gd name="connsiteX833" fmla="*/ 4974153 w 7467663"/>
              <a:gd name="connsiteY833" fmla="*/ 1045456 h 6858000"/>
              <a:gd name="connsiteX834" fmla="*/ 5627835 w 7467663"/>
              <a:gd name="connsiteY834" fmla="*/ 1472077 h 6858000"/>
              <a:gd name="connsiteX835" fmla="*/ 5629817 w 7467663"/>
              <a:gd name="connsiteY835" fmla="*/ 1471412 h 6858000"/>
              <a:gd name="connsiteX836" fmla="*/ 5634124 w 7467663"/>
              <a:gd name="connsiteY836" fmla="*/ 1470572 h 6858000"/>
              <a:gd name="connsiteX837" fmla="*/ 5755832 w 7467663"/>
              <a:gd name="connsiteY837" fmla="*/ 1383886 h 6858000"/>
              <a:gd name="connsiteX838" fmla="*/ 6014186 w 7467663"/>
              <a:gd name="connsiteY838" fmla="*/ 1279799 h 6858000"/>
              <a:gd name="connsiteX839" fmla="*/ 6901619 w 7467663"/>
              <a:gd name="connsiteY839" fmla="*/ 1047874 h 6858000"/>
              <a:gd name="connsiteX840" fmla="*/ 6931566 w 7467663"/>
              <a:gd name="connsiteY840" fmla="*/ 1062034 h 6858000"/>
              <a:gd name="connsiteX841" fmla="*/ 5790982 w 7467663"/>
              <a:gd name="connsiteY841" fmla="*/ 1561380 h 6858000"/>
              <a:gd name="connsiteX842" fmla="*/ 6188971 w 7467663"/>
              <a:gd name="connsiteY842" fmla="*/ 1755168 h 6858000"/>
              <a:gd name="connsiteX843" fmla="*/ 6202446 w 7467663"/>
              <a:gd name="connsiteY843" fmla="*/ 1752268 h 6858000"/>
              <a:gd name="connsiteX844" fmla="*/ 7179560 w 7467663"/>
              <a:gd name="connsiteY844" fmla="*/ 1467551 h 6858000"/>
              <a:gd name="connsiteX845" fmla="*/ 7158730 w 7467663"/>
              <a:gd name="connsiteY845" fmla="*/ 1507835 h 6858000"/>
              <a:gd name="connsiteX846" fmla="*/ 6326959 w 7467663"/>
              <a:gd name="connsiteY846" fmla="*/ 1817686 h 6858000"/>
              <a:gd name="connsiteX847" fmla="*/ 6537433 w 7467663"/>
              <a:gd name="connsiteY847" fmla="*/ 1907790 h 6858000"/>
              <a:gd name="connsiteX848" fmla="*/ 6550221 w 7467663"/>
              <a:gd name="connsiteY848" fmla="*/ 1910729 h 6858000"/>
              <a:gd name="connsiteX849" fmla="*/ 6964438 w 7467663"/>
              <a:gd name="connsiteY849" fmla="*/ 2209505 h 6858000"/>
              <a:gd name="connsiteX850" fmla="*/ 7367862 w 7467663"/>
              <a:gd name="connsiteY850" fmla="*/ 2806833 h 6858000"/>
              <a:gd name="connsiteX851" fmla="*/ 7364329 w 7467663"/>
              <a:gd name="connsiteY851" fmla="*/ 2826907 h 6858000"/>
              <a:gd name="connsiteX852" fmla="*/ 7290545 w 7467663"/>
              <a:gd name="connsiteY852" fmla="*/ 2850663 h 6858000"/>
              <a:gd name="connsiteX853" fmla="*/ 6472036 w 7467663"/>
              <a:gd name="connsiteY853" fmla="*/ 1959003 h 6858000"/>
              <a:gd name="connsiteX854" fmla="*/ 5792897 w 7467663"/>
              <a:gd name="connsiteY854" fmla="*/ 1647747 h 6858000"/>
              <a:gd name="connsiteX855" fmla="*/ 5842751 w 7467663"/>
              <a:gd name="connsiteY855" fmla="*/ 1816112 h 6858000"/>
              <a:gd name="connsiteX856" fmla="*/ 5847424 w 7467663"/>
              <a:gd name="connsiteY856" fmla="*/ 1815776 h 6858000"/>
              <a:gd name="connsiteX857" fmla="*/ 6399821 w 7467663"/>
              <a:gd name="connsiteY857" fmla="*/ 2344799 h 6858000"/>
              <a:gd name="connsiteX858" fmla="*/ 6323232 w 7467663"/>
              <a:gd name="connsiteY858" fmla="*/ 2389634 h 6858000"/>
              <a:gd name="connsiteX859" fmla="*/ 5942958 w 7467663"/>
              <a:gd name="connsiteY859" fmla="*/ 2077708 h 6858000"/>
              <a:gd name="connsiteX860" fmla="*/ 5921559 w 7467663"/>
              <a:gd name="connsiteY860" fmla="*/ 2378596 h 6858000"/>
              <a:gd name="connsiteX861" fmla="*/ 5817651 w 7467663"/>
              <a:gd name="connsiteY861" fmla="*/ 3023919 h 6858000"/>
              <a:gd name="connsiteX862" fmla="*/ 5729634 w 7467663"/>
              <a:gd name="connsiteY862" fmla="*/ 3051849 h 6858000"/>
              <a:gd name="connsiteX863" fmla="*/ 5611018 w 7467663"/>
              <a:gd name="connsiteY863" fmla="*/ 2316769 h 6858000"/>
              <a:gd name="connsiteX864" fmla="*/ 5687608 w 7467663"/>
              <a:gd name="connsiteY864" fmla="*/ 2039972 h 6858000"/>
              <a:gd name="connsiteX865" fmla="*/ 5657554 w 7467663"/>
              <a:gd name="connsiteY865" fmla="*/ 1576445 h 6858000"/>
              <a:gd name="connsiteX866" fmla="*/ 5150475 w 7467663"/>
              <a:gd name="connsiteY866" fmla="*/ 1274012 h 6858000"/>
              <a:gd name="connsiteX867" fmla="*/ 5349142 w 7467663"/>
              <a:gd name="connsiteY867" fmla="*/ 2204405 h 6858000"/>
              <a:gd name="connsiteX868" fmla="*/ 5262214 w 7467663"/>
              <a:gd name="connsiteY868" fmla="*/ 2233836 h 6858000"/>
              <a:gd name="connsiteX869" fmla="*/ 4981539 w 7467663"/>
              <a:gd name="connsiteY869" fmla="*/ 1542201 h 6858000"/>
              <a:gd name="connsiteX870" fmla="*/ 4958461 w 7467663"/>
              <a:gd name="connsiteY870" fmla="*/ 1136957 h 6858000"/>
              <a:gd name="connsiteX871" fmla="*/ 4655015 w 7467663"/>
              <a:gd name="connsiteY871" fmla="*/ 891426 h 6858000"/>
              <a:gd name="connsiteX872" fmla="*/ 4348002 w 7467663"/>
              <a:gd name="connsiteY872" fmla="*/ 2205895 h 6858000"/>
              <a:gd name="connsiteX873" fmla="*/ 4262250 w 7467663"/>
              <a:gd name="connsiteY873" fmla="*/ 2219972 h 6858000"/>
              <a:gd name="connsiteX874" fmla="*/ 4550611 w 7467663"/>
              <a:gd name="connsiteY874" fmla="*/ 817540 h 6858000"/>
              <a:gd name="connsiteX875" fmla="*/ 4564418 w 7467663"/>
              <a:gd name="connsiteY875" fmla="*/ 808293 h 6858000"/>
              <a:gd name="connsiteX876" fmla="*/ 4266388 w 7467663"/>
              <a:gd name="connsiteY876" fmla="*/ 500083 h 6858000"/>
              <a:gd name="connsiteX877" fmla="*/ 4032842 w 7467663"/>
              <a:gd name="connsiteY877" fmla="*/ 211809 h 6858000"/>
              <a:gd name="connsiteX878" fmla="*/ 3882765 w 7467663"/>
              <a:gd name="connsiteY878" fmla="*/ 0 h 6858000"/>
              <a:gd name="connsiteX879" fmla="*/ 3721337 w 7467663"/>
              <a:gd name="connsiteY879" fmla="*/ 0 h 6858000"/>
              <a:gd name="connsiteX880" fmla="*/ 3797544 w 7467663"/>
              <a:gd name="connsiteY880" fmla="*/ 0 h 6858000"/>
              <a:gd name="connsiteX881" fmla="*/ 3775734 w 7467663"/>
              <a:gd name="connsiteY881" fmla="*/ 95131 h 6858000"/>
              <a:gd name="connsiteX882" fmla="*/ 3724807 w 7467663"/>
              <a:gd name="connsiteY882" fmla="*/ 272257 h 6858000"/>
              <a:gd name="connsiteX883" fmla="*/ 3726844 w 7467663"/>
              <a:gd name="connsiteY883" fmla="*/ 282988 h 6858000"/>
              <a:gd name="connsiteX884" fmla="*/ 3742664 w 7467663"/>
              <a:gd name="connsiteY884" fmla="*/ 279918 h 6858000"/>
              <a:gd name="connsiteX885" fmla="*/ 4103910 w 7467663"/>
              <a:gd name="connsiteY885" fmla="*/ 1161917 h 6858000"/>
              <a:gd name="connsiteX886" fmla="*/ 4020269 w 7467663"/>
              <a:gd name="connsiteY886" fmla="*/ 1200406 h 6858000"/>
              <a:gd name="connsiteX887" fmla="*/ 3674882 w 7467663"/>
              <a:gd name="connsiteY887" fmla="*/ 488524 h 6858000"/>
              <a:gd name="connsiteX888" fmla="*/ 3132682 w 7467663"/>
              <a:gd name="connsiteY888" fmla="*/ 1072284 h 6858000"/>
              <a:gd name="connsiteX889" fmla="*/ 2716346 w 7467663"/>
              <a:gd name="connsiteY889" fmla="*/ 1276376 h 6858000"/>
              <a:gd name="connsiteX890" fmla="*/ 2716772 w 7467663"/>
              <a:gd name="connsiteY890" fmla="*/ 1255462 h 6858000"/>
              <a:gd name="connsiteX891" fmla="*/ 3471096 w 7467663"/>
              <a:gd name="connsiteY891" fmla="*/ 437072 h 6858000"/>
              <a:gd name="connsiteX892" fmla="*/ 3639057 w 7467663"/>
              <a:gd name="connsiteY892" fmla="*/ 286334 h 6858000"/>
              <a:gd name="connsiteX893" fmla="*/ 3640309 w 7467663"/>
              <a:gd name="connsiteY893" fmla="*/ 284664 h 6858000"/>
              <a:gd name="connsiteX894" fmla="*/ 3646022 w 7467663"/>
              <a:gd name="connsiteY894" fmla="*/ 276711 h 6858000"/>
              <a:gd name="connsiteX895" fmla="*/ 3707943 w 7467663"/>
              <a:gd name="connsiteY895" fmla="*/ 65958 h 6858000"/>
              <a:gd name="connsiteX896" fmla="*/ 3721337 w 7467663"/>
              <a:gd name="connsiteY896" fmla="*/ 0 h 6858000"/>
              <a:gd name="connsiteX897" fmla="*/ 2867960 w 7467663"/>
              <a:gd name="connsiteY897" fmla="*/ 0 h 6858000"/>
              <a:gd name="connsiteX898" fmla="*/ 2926351 w 7467663"/>
              <a:gd name="connsiteY898" fmla="*/ 0 h 6858000"/>
              <a:gd name="connsiteX899" fmla="*/ 2902823 w 7467663"/>
              <a:gd name="connsiteY899" fmla="*/ 262929 h 6858000"/>
              <a:gd name="connsiteX900" fmla="*/ 2940663 w 7467663"/>
              <a:gd name="connsiteY900" fmla="*/ 140884 h 6858000"/>
              <a:gd name="connsiteX901" fmla="*/ 2947039 w 7467663"/>
              <a:gd name="connsiteY901" fmla="*/ 122524 h 6858000"/>
              <a:gd name="connsiteX902" fmla="*/ 2984316 w 7467663"/>
              <a:gd name="connsiteY902" fmla="*/ 0 h 6858000"/>
              <a:gd name="connsiteX903" fmla="*/ 3016114 w 7467663"/>
              <a:gd name="connsiteY903" fmla="*/ 0 h 6858000"/>
              <a:gd name="connsiteX904" fmla="*/ 2979949 w 7467663"/>
              <a:gd name="connsiteY904" fmla="*/ 119274 h 6858000"/>
              <a:gd name="connsiteX905" fmla="*/ 3023879 w 7467663"/>
              <a:gd name="connsiteY905" fmla="*/ 0 h 6858000"/>
              <a:gd name="connsiteX906" fmla="*/ 3105400 w 7467663"/>
              <a:gd name="connsiteY906" fmla="*/ 0 h 6858000"/>
              <a:gd name="connsiteX907" fmla="*/ 3094669 w 7467663"/>
              <a:gd name="connsiteY907" fmla="*/ 30308 h 6858000"/>
              <a:gd name="connsiteX908" fmla="*/ 2901945 w 7467663"/>
              <a:gd name="connsiteY908" fmla="*/ 466538 h 6858000"/>
              <a:gd name="connsiteX909" fmla="*/ 2815209 w 7467663"/>
              <a:gd name="connsiteY909" fmla="*/ 497361 h 6858000"/>
              <a:gd name="connsiteX910" fmla="*/ 2844845 w 7467663"/>
              <a:gd name="connsiteY910" fmla="*/ 127638 h 6858000"/>
              <a:gd name="connsiteX911" fmla="*/ 2867960 w 7467663"/>
              <a:gd name="connsiteY911" fmla="*/ 0 h 6858000"/>
              <a:gd name="connsiteX912" fmla="*/ 1057230 w 7467663"/>
              <a:gd name="connsiteY912" fmla="*/ 0 h 6858000"/>
              <a:gd name="connsiteX913" fmla="*/ 1111003 w 7467663"/>
              <a:gd name="connsiteY913" fmla="*/ 0 h 6858000"/>
              <a:gd name="connsiteX914" fmla="*/ 1125553 w 7467663"/>
              <a:gd name="connsiteY914" fmla="*/ 52588 h 6858000"/>
              <a:gd name="connsiteX915" fmla="*/ 1304276 w 7467663"/>
              <a:gd name="connsiteY915" fmla="*/ 476275 h 6858000"/>
              <a:gd name="connsiteX916" fmla="*/ 1492066 w 7467663"/>
              <a:gd name="connsiteY916" fmla="*/ 886333 h 6858000"/>
              <a:gd name="connsiteX917" fmla="*/ 1423698 w 7467663"/>
              <a:gd name="connsiteY917" fmla="*/ 710817 h 6858000"/>
              <a:gd name="connsiteX918" fmla="*/ 1357609 w 7467663"/>
              <a:gd name="connsiteY918" fmla="*/ 532892 h 6858000"/>
              <a:gd name="connsiteX919" fmla="*/ 1309550 w 7467663"/>
              <a:gd name="connsiteY919" fmla="*/ 374031 h 6858000"/>
              <a:gd name="connsiteX920" fmla="*/ 1193673 w 7467663"/>
              <a:gd name="connsiteY920" fmla="*/ 49533 h 6858000"/>
              <a:gd name="connsiteX921" fmla="*/ 1164391 w 7467663"/>
              <a:gd name="connsiteY921" fmla="*/ 0 h 6858000"/>
              <a:gd name="connsiteX922" fmla="*/ 1200666 w 7467663"/>
              <a:gd name="connsiteY922" fmla="*/ 0 h 6858000"/>
              <a:gd name="connsiteX923" fmla="*/ 1223408 w 7467663"/>
              <a:gd name="connsiteY923" fmla="*/ 38996 h 6858000"/>
              <a:gd name="connsiteX924" fmla="*/ 1339635 w 7467663"/>
              <a:gd name="connsiteY924" fmla="*/ 365517 h 6858000"/>
              <a:gd name="connsiteX925" fmla="*/ 1387469 w 7467663"/>
              <a:gd name="connsiteY925" fmla="*/ 523079 h 6858000"/>
              <a:gd name="connsiteX926" fmla="*/ 1452685 w 7467663"/>
              <a:gd name="connsiteY926" fmla="*/ 699806 h 6858000"/>
              <a:gd name="connsiteX927" fmla="*/ 1492092 w 7467663"/>
              <a:gd name="connsiteY927" fmla="*/ 800424 h 6858000"/>
              <a:gd name="connsiteX928" fmla="*/ 1455302 w 7467663"/>
              <a:gd name="connsiteY928" fmla="*/ 632913 h 6858000"/>
              <a:gd name="connsiteX929" fmla="*/ 1222336 w 7467663"/>
              <a:gd name="connsiteY929" fmla="*/ 9480 h 6858000"/>
              <a:gd name="connsiteX930" fmla="*/ 1214634 w 7467663"/>
              <a:gd name="connsiteY930" fmla="*/ 0 h 6858000"/>
              <a:gd name="connsiteX931" fmla="*/ 1289827 w 7467663"/>
              <a:gd name="connsiteY931" fmla="*/ 0 h 6858000"/>
              <a:gd name="connsiteX932" fmla="*/ 1321076 w 7467663"/>
              <a:gd name="connsiteY932" fmla="*/ 59722 h 6858000"/>
              <a:gd name="connsiteX933" fmla="*/ 1512579 w 7467663"/>
              <a:gd name="connsiteY933" fmla="*/ 626441 h 6858000"/>
              <a:gd name="connsiteX934" fmla="*/ 1506076 w 7467663"/>
              <a:gd name="connsiteY934" fmla="*/ 1089289 h 6858000"/>
              <a:gd name="connsiteX935" fmla="*/ 1486346 w 7467663"/>
              <a:gd name="connsiteY935" fmla="*/ 1079919 h 6858000"/>
              <a:gd name="connsiteX936" fmla="*/ 1070511 w 7467663"/>
              <a:gd name="connsiteY936" fmla="*/ 48609 h 6858000"/>
              <a:gd name="connsiteX937" fmla="*/ 1057230 w 7467663"/>
              <a:gd name="connsiteY937" fmla="*/ 0 h 6858000"/>
              <a:gd name="connsiteX938" fmla="*/ 43151 w 7467663"/>
              <a:gd name="connsiteY938" fmla="*/ 0 h 6858000"/>
              <a:gd name="connsiteX939" fmla="*/ 95283 w 7467663"/>
              <a:gd name="connsiteY939" fmla="*/ 0 h 6858000"/>
              <a:gd name="connsiteX940" fmla="*/ 300708 w 7467663"/>
              <a:gd name="connsiteY940" fmla="*/ 154571 h 6858000"/>
              <a:gd name="connsiteX941" fmla="*/ 530414 w 7467663"/>
              <a:gd name="connsiteY941" fmla="*/ 354673 h 6858000"/>
              <a:gd name="connsiteX942" fmla="*/ 333785 w 7467663"/>
              <a:gd name="connsiteY942" fmla="*/ 161564 h 6858000"/>
              <a:gd name="connsiteX943" fmla="*/ 147005 w 7467663"/>
              <a:gd name="connsiteY943" fmla="*/ 0 h 6858000"/>
              <a:gd name="connsiteX944" fmla="*/ 272509 w 7467663"/>
              <a:gd name="connsiteY944" fmla="*/ 0 h 6858000"/>
              <a:gd name="connsiteX945" fmla="*/ 326276 w 7467663"/>
              <a:gd name="connsiteY945" fmla="*/ 45847 h 6858000"/>
              <a:gd name="connsiteX946" fmla="*/ 823759 w 7467663"/>
              <a:gd name="connsiteY946" fmla="*/ 574145 h 6858000"/>
              <a:gd name="connsiteX947" fmla="*/ 811254 w 7467663"/>
              <a:gd name="connsiteY947" fmla="*/ 665546 h 6858000"/>
              <a:gd name="connsiteX948" fmla="*/ 154042 w 7467663"/>
              <a:gd name="connsiteY948" fmla="*/ 261522 h 6858000"/>
              <a:gd name="connsiteX949" fmla="*/ 13550 w 7467663"/>
              <a:gd name="connsiteY949" fmla="*/ 158423 h 6858000"/>
              <a:gd name="connsiteX950" fmla="*/ 0 w 7467663"/>
              <a:gd name="connsiteY950" fmla="*/ 146618 h 6858000"/>
              <a:gd name="connsiteX951" fmla="*/ 0 w 7467663"/>
              <a:gd name="connsiteY951" fmla="*/ 59161 h 6858000"/>
              <a:gd name="connsiteX952" fmla="*/ 45427 w 7467663"/>
              <a:gd name="connsiteY952" fmla="*/ 101078 h 6858000"/>
              <a:gd name="connsiteX953" fmla="*/ 630103 w 7467663"/>
              <a:gd name="connsiteY953" fmla="*/ 485885 h 6858000"/>
              <a:gd name="connsiteX954" fmla="*/ 532040 w 7467663"/>
              <a:gd name="connsiteY954" fmla="*/ 399359 h 6858000"/>
              <a:gd name="connsiteX955" fmla="*/ 517618 w 7467663"/>
              <a:gd name="connsiteY955" fmla="*/ 385726 h 6858000"/>
              <a:gd name="connsiteX956" fmla="*/ 285074 w 7467663"/>
              <a:gd name="connsiteY956" fmla="*/ 182755 h 6858000"/>
              <a:gd name="connsiteX957" fmla="*/ 43151 w 7467663"/>
              <a:gd name="connsiteY957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67600 w 7467663"/>
              <a:gd name="connsiteY76" fmla="*/ 6334256 h 6858000"/>
              <a:gd name="connsiteX77" fmla="*/ 7454976 w 7467663"/>
              <a:gd name="connsiteY77" fmla="*/ 6318297 h 6858000"/>
              <a:gd name="connsiteX78" fmla="*/ 1456157 w 7467663"/>
              <a:gd name="connsiteY78" fmla="*/ 5371404 h 6858000"/>
              <a:gd name="connsiteX79" fmla="*/ 1244432 w 7467663"/>
              <a:gd name="connsiteY79" fmla="*/ 5385601 h 6858000"/>
              <a:gd name="connsiteX80" fmla="*/ 973990 w 7467663"/>
              <a:gd name="connsiteY80" fmla="*/ 5424940 h 6858000"/>
              <a:gd name="connsiteX81" fmla="*/ 1103809 w 7467663"/>
              <a:gd name="connsiteY81" fmla="*/ 5433720 h 6858000"/>
              <a:gd name="connsiteX82" fmla="*/ 1123454 w 7467663"/>
              <a:gd name="connsiteY82" fmla="*/ 5435727 h 6858000"/>
              <a:gd name="connsiteX83" fmla="*/ 1737017 w 7467663"/>
              <a:gd name="connsiteY83" fmla="*/ 5452183 h 6858000"/>
              <a:gd name="connsiteX84" fmla="*/ 1824397 w 7467663"/>
              <a:gd name="connsiteY84" fmla="*/ 5447757 h 6858000"/>
              <a:gd name="connsiteX85" fmla="*/ 2070059 w 7467663"/>
              <a:gd name="connsiteY85" fmla="*/ 5441660 h 6858000"/>
              <a:gd name="connsiteX86" fmla="*/ 1456157 w 7467663"/>
              <a:gd name="connsiteY86" fmla="*/ 5371404 h 6858000"/>
              <a:gd name="connsiteX87" fmla="*/ 4988186 w 7467663"/>
              <a:gd name="connsiteY87" fmla="*/ 5216467 h 6858000"/>
              <a:gd name="connsiteX88" fmla="*/ 4777334 w 7467663"/>
              <a:gd name="connsiteY88" fmla="*/ 5406072 h 6858000"/>
              <a:gd name="connsiteX89" fmla="*/ 4718341 w 7467663"/>
              <a:gd name="connsiteY89" fmla="*/ 5468043 h 6858000"/>
              <a:gd name="connsiteX90" fmla="*/ 4604655 w 7467663"/>
              <a:gd name="connsiteY90" fmla="*/ 5583434 h 6858000"/>
              <a:gd name="connsiteX91" fmla="*/ 4565074 w 7467663"/>
              <a:gd name="connsiteY91" fmla="*/ 5618550 h 6858000"/>
              <a:gd name="connsiteX92" fmla="*/ 4988186 w 7467663"/>
              <a:gd name="connsiteY92" fmla="*/ 5216467 h 6858000"/>
              <a:gd name="connsiteX93" fmla="*/ 4978032 w 7467663"/>
              <a:gd name="connsiteY93" fmla="*/ 5183809 h 6858000"/>
              <a:gd name="connsiteX94" fmla="*/ 4463413 w 7467663"/>
              <a:gd name="connsiteY94" fmla="*/ 5615162 h 6858000"/>
              <a:gd name="connsiteX95" fmla="*/ 4358134 w 7467663"/>
              <a:gd name="connsiteY95" fmla="*/ 5742791 h 6858000"/>
              <a:gd name="connsiteX96" fmla="*/ 4376219 w 7467663"/>
              <a:gd name="connsiteY96" fmla="*/ 5729027 h 6858000"/>
              <a:gd name="connsiteX97" fmla="*/ 4582340 w 7467663"/>
              <a:gd name="connsiteY97" fmla="*/ 5561037 h 6858000"/>
              <a:gd name="connsiteX98" fmla="*/ 4694684 w 7467663"/>
              <a:gd name="connsiteY98" fmla="*/ 5447098 h 6858000"/>
              <a:gd name="connsiteX99" fmla="*/ 4754123 w 7467663"/>
              <a:gd name="connsiteY99" fmla="*/ 5384643 h 6858000"/>
              <a:gd name="connsiteX100" fmla="*/ 4978032 w 7467663"/>
              <a:gd name="connsiteY100" fmla="*/ 5183809 h 6858000"/>
              <a:gd name="connsiteX101" fmla="*/ 1903353 w 7467663"/>
              <a:gd name="connsiteY101" fmla="*/ 5044827 h 6858000"/>
              <a:gd name="connsiteX102" fmla="*/ 1936931 w 7467663"/>
              <a:gd name="connsiteY102" fmla="*/ 5093954 h 6858000"/>
              <a:gd name="connsiteX103" fmla="*/ 2195868 w 7467663"/>
              <a:gd name="connsiteY103" fmla="*/ 5396574 h 6858000"/>
              <a:gd name="connsiteX104" fmla="*/ 2088852 w 7467663"/>
              <a:gd name="connsiteY104" fmla="*/ 5166123 h 6858000"/>
              <a:gd name="connsiteX105" fmla="*/ 1958241 w 7467663"/>
              <a:gd name="connsiteY105" fmla="*/ 5067955 h 6858000"/>
              <a:gd name="connsiteX106" fmla="*/ 1903353 w 7467663"/>
              <a:gd name="connsiteY106" fmla="*/ 5044827 h 6858000"/>
              <a:gd name="connsiteX107" fmla="*/ 1979378 w 7467663"/>
              <a:gd name="connsiteY107" fmla="*/ 4769504 h 6858000"/>
              <a:gd name="connsiteX108" fmla="*/ 2882120 w 7467663"/>
              <a:gd name="connsiteY108" fmla="*/ 5064547 h 6858000"/>
              <a:gd name="connsiteX109" fmla="*/ 2793103 w 7467663"/>
              <a:gd name="connsiteY109" fmla="*/ 5039699 h 6858000"/>
              <a:gd name="connsiteX110" fmla="*/ 2770041 w 7467663"/>
              <a:gd name="connsiteY110" fmla="*/ 5033634 h 6858000"/>
              <a:gd name="connsiteX111" fmla="*/ 1979378 w 7467663"/>
              <a:gd name="connsiteY111" fmla="*/ 4769504 h 6858000"/>
              <a:gd name="connsiteX112" fmla="*/ 1927410 w 7467663"/>
              <a:gd name="connsiteY112" fmla="*/ 4716164 h 6858000"/>
              <a:gd name="connsiteX113" fmla="*/ 1959587 w 7467663"/>
              <a:gd name="connsiteY113" fmla="*/ 4728849 h 6858000"/>
              <a:gd name="connsiteX114" fmla="*/ 2777707 w 7467663"/>
              <a:gd name="connsiteY114" fmla="*/ 5003991 h 6858000"/>
              <a:gd name="connsiteX115" fmla="*/ 2800768 w 7467663"/>
              <a:gd name="connsiteY115" fmla="*/ 5010056 h 6858000"/>
              <a:gd name="connsiteX116" fmla="*/ 2879408 w 7467663"/>
              <a:gd name="connsiteY116" fmla="*/ 5031590 h 6858000"/>
              <a:gd name="connsiteX117" fmla="*/ 2862295 w 7467663"/>
              <a:gd name="connsiteY117" fmla="*/ 5022958 h 6858000"/>
              <a:gd name="connsiteX118" fmla="*/ 2813343 w 7467663"/>
              <a:gd name="connsiteY118" fmla="*/ 4998369 h 6858000"/>
              <a:gd name="connsiteX119" fmla="*/ 2646245 w 7467663"/>
              <a:gd name="connsiteY119" fmla="*/ 4930999 h 6858000"/>
              <a:gd name="connsiteX120" fmla="*/ 1999243 w 7467663"/>
              <a:gd name="connsiteY120" fmla="*/ 4730524 h 6858000"/>
              <a:gd name="connsiteX121" fmla="*/ 1979527 w 7467663"/>
              <a:gd name="connsiteY121" fmla="*/ 4726651 h 6858000"/>
              <a:gd name="connsiteX122" fmla="*/ 1927410 w 7467663"/>
              <a:gd name="connsiteY122" fmla="*/ 4716164 h 6858000"/>
              <a:gd name="connsiteX123" fmla="*/ 1997014 w 7467663"/>
              <a:gd name="connsiteY123" fmla="*/ 4698007 h 6858000"/>
              <a:gd name="connsiteX124" fmla="*/ 2005458 w 7467663"/>
              <a:gd name="connsiteY124" fmla="*/ 4699540 h 6858000"/>
              <a:gd name="connsiteX125" fmla="*/ 2657186 w 7467663"/>
              <a:gd name="connsiteY125" fmla="*/ 4901687 h 6858000"/>
              <a:gd name="connsiteX126" fmla="*/ 2826662 w 7467663"/>
              <a:gd name="connsiteY126" fmla="*/ 4970362 h 6858000"/>
              <a:gd name="connsiteX127" fmla="*/ 2876100 w 7467663"/>
              <a:gd name="connsiteY127" fmla="*/ 4995397 h 6858000"/>
              <a:gd name="connsiteX128" fmla="*/ 3042600 w 7467663"/>
              <a:gd name="connsiteY128" fmla="*/ 5059532 h 6858000"/>
              <a:gd name="connsiteX129" fmla="*/ 1997014 w 7467663"/>
              <a:gd name="connsiteY129" fmla="*/ 4698007 h 6858000"/>
              <a:gd name="connsiteX130" fmla="*/ 2305292 w 7467663"/>
              <a:gd name="connsiteY130" fmla="*/ 4219492 h 6858000"/>
              <a:gd name="connsiteX131" fmla="*/ 3360922 w 7467663"/>
              <a:gd name="connsiteY131" fmla="*/ 4529373 h 6858000"/>
              <a:gd name="connsiteX132" fmla="*/ 3492420 w 7467663"/>
              <a:gd name="connsiteY132" fmla="*/ 4510145 h 6858000"/>
              <a:gd name="connsiteX133" fmla="*/ 3364086 w 7467663"/>
              <a:gd name="connsiteY133" fmla="*/ 4480340 h 6858000"/>
              <a:gd name="connsiteX134" fmla="*/ 3225818 w 7467663"/>
              <a:gd name="connsiteY134" fmla="*/ 4411822 h 6858000"/>
              <a:gd name="connsiteX135" fmla="*/ 3129696 w 7467663"/>
              <a:gd name="connsiteY135" fmla="*/ 4360704 h 6858000"/>
              <a:gd name="connsiteX136" fmla="*/ 2814545 w 7467663"/>
              <a:gd name="connsiteY136" fmla="*/ 4282955 h 6858000"/>
              <a:gd name="connsiteX137" fmla="*/ 2305292 w 7467663"/>
              <a:gd name="connsiteY137" fmla="*/ 4219492 h 6858000"/>
              <a:gd name="connsiteX138" fmla="*/ 2626982 w 7467663"/>
              <a:gd name="connsiteY138" fmla="*/ 4206450 h 6858000"/>
              <a:gd name="connsiteX139" fmla="*/ 2490617 w 7467663"/>
              <a:gd name="connsiteY139" fmla="*/ 4206951 h 6858000"/>
              <a:gd name="connsiteX140" fmla="*/ 2819869 w 7467663"/>
              <a:gd name="connsiteY140" fmla="*/ 4252936 h 6858000"/>
              <a:gd name="connsiteX141" fmla="*/ 3143018 w 7467663"/>
              <a:gd name="connsiteY141" fmla="*/ 4332698 h 6858000"/>
              <a:gd name="connsiteX142" fmla="*/ 3241520 w 7467663"/>
              <a:gd name="connsiteY142" fmla="*/ 4385112 h 6858000"/>
              <a:gd name="connsiteX143" fmla="*/ 3374575 w 7467663"/>
              <a:gd name="connsiteY143" fmla="*/ 4451517 h 6858000"/>
              <a:gd name="connsiteX144" fmla="*/ 3505221 w 7467663"/>
              <a:gd name="connsiteY144" fmla="*/ 4480757 h 6858000"/>
              <a:gd name="connsiteX145" fmla="*/ 2626982 w 7467663"/>
              <a:gd name="connsiteY145" fmla="*/ 4206450 h 6858000"/>
              <a:gd name="connsiteX146" fmla="*/ 1310106 w 7467663"/>
              <a:gd name="connsiteY146" fmla="*/ 3943217 h 6858000"/>
              <a:gd name="connsiteX147" fmla="*/ 854994 w 7467663"/>
              <a:gd name="connsiteY147" fmla="*/ 4399136 h 6858000"/>
              <a:gd name="connsiteX148" fmla="*/ 742462 w 7467663"/>
              <a:gd name="connsiteY148" fmla="*/ 4594648 h 6858000"/>
              <a:gd name="connsiteX149" fmla="*/ 820602 w 7467663"/>
              <a:gd name="connsiteY149" fmla="*/ 4485915 h 6858000"/>
              <a:gd name="connsiteX150" fmla="*/ 878295 w 7467663"/>
              <a:gd name="connsiteY150" fmla="*/ 4403594 h 6858000"/>
              <a:gd name="connsiteX151" fmla="*/ 1240607 w 7467663"/>
              <a:gd name="connsiteY151" fmla="*/ 4010401 h 6858000"/>
              <a:gd name="connsiteX152" fmla="*/ 1310106 w 7467663"/>
              <a:gd name="connsiteY152" fmla="*/ 3943217 h 6858000"/>
              <a:gd name="connsiteX153" fmla="*/ 1423113 w 7467663"/>
              <a:gd name="connsiteY153" fmla="*/ 3874565 h 6858000"/>
              <a:gd name="connsiteX154" fmla="*/ 1260565 w 7467663"/>
              <a:gd name="connsiteY154" fmla="*/ 4031982 h 6858000"/>
              <a:gd name="connsiteX155" fmla="*/ 901900 w 7467663"/>
              <a:gd name="connsiteY155" fmla="*/ 4421236 h 6858000"/>
              <a:gd name="connsiteX156" fmla="*/ 845044 w 7467663"/>
              <a:gd name="connsiteY156" fmla="*/ 4502436 h 6858000"/>
              <a:gd name="connsiteX157" fmla="*/ 685926 w 7467663"/>
              <a:gd name="connsiteY157" fmla="*/ 4703069 h 6858000"/>
              <a:gd name="connsiteX158" fmla="*/ 684248 w 7467663"/>
              <a:gd name="connsiteY158" fmla="*/ 4706721 h 6858000"/>
              <a:gd name="connsiteX159" fmla="*/ 1423113 w 7467663"/>
              <a:gd name="connsiteY159" fmla="*/ 3874565 h 6858000"/>
              <a:gd name="connsiteX160" fmla="*/ 3316479 w 7467663"/>
              <a:gd name="connsiteY160" fmla="*/ 3872136 h 6858000"/>
              <a:gd name="connsiteX161" fmla="*/ 3546806 w 7467663"/>
              <a:gd name="connsiteY161" fmla="*/ 4356139 h 6858000"/>
              <a:gd name="connsiteX162" fmla="*/ 3364433 w 7467663"/>
              <a:gd name="connsiteY162" fmla="*/ 3953121 h 6858000"/>
              <a:gd name="connsiteX163" fmla="*/ 3316479 w 7467663"/>
              <a:gd name="connsiteY163" fmla="*/ 3872136 h 6858000"/>
              <a:gd name="connsiteX164" fmla="*/ 3291335 w 7467663"/>
              <a:gd name="connsiteY164" fmla="*/ 3767420 h 6858000"/>
              <a:gd name="connsiteX165" fmla="*/ 3390805 w 7467663"/>
              <a:gd name="connsiteY165" fmla="*/ 3937163 h 6858000"/>
              <a:gd name="connsiteX166" fmla="*/ 3579062 w 7467663"/>
              <a:gd name="connsiteY166" fmla="*/ 4359040 h 6858000"/>
              <a:gd name="connsiteX167" fmla="*/ 3467355 w 7467663"/>
              <a:gd name="connsiteY167" fmla="*/ 3988130 h 6858000"/>
              <a:gd name="connsiteX168" fmla="*/ 3310753 w 7467663"/>
              <a:gd name="connsiteY168" fmla="*/ 3787140 h 6858000"/>
              <a:gd name="connsiteX169" fmla="*/ 3291335 w 7467663"/>
              <a:gd name="connsiteY169" fmla="*/ 3767420 h 6858000"/>
              <a:gd name="connsiteX170" fmla="*/ 1635889 w 7467663"/>
              <a:gd name="connsiteY170" fmla="*/ 3709494 h 6858000"/>
              <a:gd name="connsiteX171" fmla="*/ 1634800 w 7467663"/>
              <a:gd name="connsiteY171" fmla="*/ 3731111 h 6858000"/>
              <a:gd name="connsiteX172" fmla="*/ 1635889 w 7467663"/>
              <a:gd name="connsiteY172" fmla="*/ 3709494 h 6858000"/>
              <a:gd name="connsiteX173" fmla="*/ 1510397 w 7467663"/>
              <a:gd name="connsiteY173" fmla="*/ 3684705 h 6858000"/>
              <a:gd name="connsiteX174" fmla="*/ 1146550 w 7467663"/>
              <a:gd name="connsiteY174" fmla="*/ 3802012 h 6858000"/>
              <a:gd name="connsiteX175" fmla="*/ 698834 w 7467663"/>
              <a:gd name="connsiteY175" fmla="*/ 3952272 h 6858000"/>
              <a:gd name="connsiteX176" fmla="*/ 34256 w 7467663"/>
              <a:gd name="connsiteY176" fmla="*/ 4347603 h 6858000"/>
              <a:gd name="connsiteX177" fmla="*/ 527241 w 7467663"/>
              <a:gd name="connsiteY177" fmla="*/ 4065078 h 6858000"/>
              <a:gd name="connsiteX178" fmla="*/ 1510397 w 7467663"/>
              <a:gd name="connsiteY178" fmla="*/ 3684705 h 6858000"/>
              <a:gd name="connsiteX179" fmla="*/ 1313114 w 7467663"/>
              <a:gd name="connsiteY179" fmla="*/ 3655216 h 6858000"/>
              <a:gd name="connsiteX180" fmla="*/ 1109304 w 7467663"/>
              <a:gd name="connsiteY180" fmla="*/ 3669030 h 6858000"/>
              <a:gd name="connsiteX181" fmla="*/ 8129 w 7467663"/>
              <a:gd name="connsiteY181" fmla="*/ 4330519 h 6858000"/>
              <a:gd name="connsiteX182" fmla="*/ 687572 w 7467663"/>
              <a:gd name="connsiteY182" fmla="*/ 3925629 h 6858000"/>
              <a:gd name="connsiteX183" fmla="*/ 1138365 w 7467663"/>
              <a:gd name="connsiteY183" fmla="*/ 3774515 h 6858000"/>
              <a:gd name="connsiteX184" fmla="*/ 1505579 w 7467663"/>
              <a:gd name="connsiteY184" fmla="*/ 3655526 h 6858000"/>
              <a:gd name="connsiteX185" fmla="*/ 1313114 w 7467663"/>
              <a:gd name="connsiteY185" fmla="*/ 3655216 h 6858000"/>
              <a:gd name="connsiteX186" fmla="*/ 3655073 w 7467663"/>
              <a:gd name="connsiteY186" fmla="*/ 3650884 h 6858000"/>
              <a:gd name="connsiteX187" fmla="*/ 3989938 w 7467663"/>
              <a:gd name="connsiteY187" fmla="*/ 3991685 h 6858000"/>
              <a:gd name="connsiteX188" fmla="*/ 4393907 w 7467663"/>
              <a:gd name="connsiteY188" fmla="*/ 4261258 h 6858000"/>
              <a:gd name="connsiteX189" fmla="*/ 4648051 w 7467663"/>
              <a:gd name="connsiteY189" fmla="*/ 4374051 h 6858000"/>
              <a:gd name="connsiteX190" fmla="*/ 4383389 w 7467663"/>
              <a:gd name="connsiteY190" fmla="*/ 4184369 h 6858000"/>
              <a:gd name="connsiteX191" fmla="*/ 4165508 w 7467663"/>
              <a:gd name="connsiteY191" fmla="*/ 4035196 h 6858000"/>
              <a:gd name="connsiteX192" fmla="*/ 4068162 w 7467663"/>
              <a:gd name="connsiteY192" fmla="*/ 3953394 h 6858000"/>
              <a:gd name="connsiteX193" fmla="*/ 3981416 w 7467663"/>
              <a:gd name="connsiteY193" fmla="*/ 3880482 h 6858000"/>
              <a:gd name="connsiteX194" fmla="*/ 3800147 w 7467663"/>
              <a:gd name="connsiteY194" fmla="*/ 3749872 h 6858000"/>
              <a:gd name="connsiteX195" fmla="*/ 3655073 w 7467663"/>
              <a:gd name="connsiteY195" fmla="*/ 3650884 h 6858000"/>
              <a:gd name="connsiteX196" fmla="*/ 3670252 w 7467663"/>
              <a:gd name="connsiteY196" fmla="*/ 3622798 h 6858000"/>
              <a:gd name="connsiteX197" fmla="*/ 3817258 w 7467663"/>
              <a:gd name="connsiteY197" fmla="*/ 3723577 h 6858000"/>
              <a:gd name="connsiteX198" fmla="*/ 4000461 w 7467663"/>
              <a:gd name="connsiteY198" fmla="*/ 3855966 h 6858000"/>
              <a:gd name="connsiteX199" fmla="*/ 4088180 w 7467663"/>
              <a:gd name="connsiteY199" fmla="*/ 3929774 h 6858000"/>
              <a:gd name="connsiteX200" fmla="*/ 4184555 w 7467663"/>
              <a:gd name="connsiteY200" fmla="*/ 4010683 h 6858000"/>
              <a:gd name="connsiteX201" fmla="*/ 4399563 w 7467663"/>
              <a:gd name="connsiteY201" fmla="*/ 4158106 h 6858000"/>
              <a:gd name="connsiteX202" fmla="*/ 4684469 w 7467663"/>
              <a:gd name="connsiteY202" fmla="*/ 4364680 h 6858000"/>
              <a:gd name="connsiteX203" fmla="*/ 4690271 w 7467663"/>
              <a:gd name="connsiteY203" fmla="*/ 4370034 h 6858000"/>
              <a:gd name="connsiteX204" fmla="*/ 4136093 w 7467663"/>
              <a:gd name="connsiteY204" fmla="*/ 3858466 h 6858000"/>
              <a:gd name="connsiteX205" fmla="*/ 3670252 w 7467663"/>
              <a:gd name="connsiteY205" fmla="*/ 3622798 h 6858000"/>
              <a:gd name="connsiteX206" fmla="*/ 4440129 w 7467663"/>
              <a:gd name="connsiteY206" fmla="*/ 3448571 h 6858000"/>
              <a:gd name="connsiteX207" fmla="*/ 4856525 w 7467663"/>
              <a:gd name="connsiteY207" fmla="*/ 3915351 h 6858000"/>
              <a:gd name="connsiteX208" fmla="*/ 5059055 w 7467663"/>
              <a:gd name="connsiteY208" fmla="*/ 4108918 h 6858000"/>
              <a:gd name="connsiteX209" fmla="*/ 5290070 w 7467663"/>
              <a:gd name="connsiteY209" fmla="*/ 4263619 h 6858000"/>
              <a:gd name="connsiteX210" fmla="*/ 4834991 w 7467663"/>
              <a:gd name="connsiteY210" fmla="*/ 3830985 h 6858000"/>
              <a:gd name="connsiteX211" fmla="*/ 4440129 w 7467663"/>
              <a:gd name="connsiteY211" fmla="*/ 3448571 h 6858000"/>
              <a:gd name="connsiteX212" fmla="*/ 4441737 w 7467663"/>
              <a:gd name="connsiteY212" fmla="*/ 3399734 h 6858000"/>
              <a:gd name="connsiteX213" fmla="*/ 4431236 w 7467663"/>
              <a:gd name="connsiteY213" fmla="*/ 3400954 h 6858000"/>
              <a:gd name="connsiteX214" fmla="*/ 4557150 w 7467663"/>
              <a:gd name="connsiteY214" fmla="*/ 3510023 h 6858000"/>
              <a:gd name="connsiteX215" fmla="*/ 4856936 w 7467663"/>
              <a:gd name="connsiteY215" fmla="*/ 3809146 h 6858000"/>
              <a:gd name="connsiteX216" fmla="*/ 5111996 w 7467663"/>
              <a:gd name="connsiteY216" fmla="*/ 4065759 h 6858000"/>
              <a:gd name="connsiteX217" fmla="*/ 5388878 w 7467663"/>
              <a:gd name="connsiteY217" fmla="*/ 4300185 h 6858000"/>
              <a:gd name="connsiteX218" fmla="*/ 5425556 w 7467663"/>
              <a:gd name="connsiteY218" fmla="*/ 4308967 h 6858000"/>
              <a:gd name="connsiteX219" fmla="*/ 4943646 w 7467663"/>
              <a:gd name="connsiteY219" fmla="*/ 3822916 h 6858000"/>
              <a:gd name="connsiteX220" fmla="*/ 4594837 w 7467663"/>
              <a:gd name="connsiteY220" fmla="*/ 3532274 h 6858000"/>
              <a:gd name="connsiteX221" fmla="*/ 4441737 w 7467663"/>
              <a:gd name="connsiteY221" fmla="*/ 3399734 h 6858000"/>
              <a:gd name="connsiteX222" fmla="*/ 5425834 w 7467663"/>
              <a:gd name="connsiteY222" fmla="*/ 3162785 h 6858000"/>
              <a:gd name="connsiteX223" fmla="*/ 5401644 w 7467663"/>
              <a:gd name="connsiteY223" fmla="*/ 3617847 h 6858000"/>
              <a:gd name="connsiteX224" fmla="*/ 5467256 w 7467663"/>
              <a:gd name="connsiteY224" fmla="*/ 4175494 h 6858000"/>
              <a:gd name="connsiteX225" fmla="*/ 5448069 w 7467663"/>
              <a:gd name="connsiteY225" fmla="*/ 3567554 h 6858000"/>
              <a:gd name="connsiteX226" fmla="*/ 5425834 w 7467663"/>
              <a:gd name="connsiteY226" fmla="*/ 3162785 h 6858000"/>
              <a:gd name="connsiteX227" fmla="*/ 1318687 w 7467663"/>
              <a:gd name="connsiteY227" fmla="*/ 3113840 h 6858000"/>
              <a:gd name="connsiteX228" fmla="*/ 1066793 w 7467663"/>
              <a:gd name="connsiteY228" fmla="*/ 3212171 h 6858000"/>
              <a:gd name="connsiteX229" fmla="*/ 993319 w 7467663"/>
              <a:gd name="connsiteY229" fmla="*/ 3247648 h 6858000"/>
              <a:gd name="connsiteX230" fmla="*/ 853081 w 7467663"/>
              <a:gd name="connsiteY230" fmla="*/ 3312410 h 6858000"/>
              <a:gd name="connsiteX231" fmla="*/ 805957 w 7467663"/>
              <a:gd name="connsiteY231" fmla="*/ 3330443 h 6858000"/>
              <a:gd name="connsiteX232" fmla="*/ 1318687 w 7467663"/>
              <a:gd name="connsiteY232" fmla="*/ 3113840 h 6858000"/>
              <a:gd name="connsiteX233" fmla="*/ 5453702 w 7467663"/>
              <a:gd name="connsiteY233" fmla="*/ 3090882 h 6858000"/>
              <a:gd name="connsiteX234" fmla="*/ 5480135 w 7467663"/>
              <a:gd name="connsiteY234" fmla="*/ 3565802 h 6858000"/>
              <a:gd name="connsiteX235" fmla="*/ 5499023 w 7467663"/>
              <a:gd name="connsiteY235" fmla="*/ 4166310 h 6858000"/>
              <a:gd name="connsiteX236" fmla="*/ 5547022 w 7467663"/>
              <a:gd name="connsiteY236" fmla="*/ 3607838 h 6858000"/>
              <a:gd name="connsiteX237" fmla="*/ 5515964 w 7467663"/>
              <a:gd name="connsiteY237" fmla="*/ 3378541 h 6858000"/>
              <a:gd name="connsiteX238" fmla="*/ 5453702 w 7467663"/>
              <a:gd name="connsiteY238" fmla="*/ 3090882 h 6858000"/>
              <a:gd name="connsiteX239" fmla="*/ 1238695 w 7467663"/>
              <a:gd name="connsiteY239" fmla="*/ 3076820 h 6858000"/>
              <a:gd name="connsiteX240" fmla="*/ 716371 w 7467663"/>
              <a:gd name="connsiteY240" fmla="*/ 3293249 h 6858000"/>
              <a:gd name="connsiteX241" fmla="*/ 579522 w 7467663"/>
              <a:gd name="connsiteY241" fmla="*/ 3371759 h 6858000"/>
              <a:gd name="connsiteX242" fmla="*/ 600288 w 7467663"/>
              <a:gd name="connsiteY242" fmla="*/ 3365555 h 6858000"/>
              <a:gd name="connsiteX243" fmla="*/ 840692 w 7467663"/>
              <a:gd name="connsiteY243" fmla="*/ 3284921 h 6858000"/>
              <a:gd name="connsiteX244" fmla="*/ 979248 w 7467663"/>
              <a:gd name="connsiteY244" fmla="*/ 3221003 h 6858000"/>
              <a:gd name="connsiteX245" fmla="*/ 1053282 w 7467663"/>
              <a:gd name="connsiteY245" fmla="*/ 3185247 h 6858000"/>
              <a:gd name="connsiteX246" fmla="*/ 1320603 w 7467663"/>
              <a:gd name="connsiteY246" fmla="*/ 3081281 h 6858000"/>
              <a:gd name="connsiteX247" fmla="*/ 1238695 w 7467663"/>
              <a:gd name="connsiteY247" fmla="*/ 3076820 h 6858000"/>
              <a:gd name="connsiteX248" fmla="*/ 5425627 w 7467663"/>
              <a:gd name="connsiteY248" fmla="*/ 2954192 h 6858000"/>
              <a:gd name="connsiteX249" fmla="*/ 5470770 w 7467663"/>
              <a:gd name="connsiteY249" fmla="*/ 3005435 h 6858000"/>
              <a:gd name="connsiteX250" fmla="*/ 5519779 w 7467663"/>
              <a:gd name="connsiteY250" fmla="*/ 4359223 h 6858000"/>
              <a:gd name="connsiteX251" fmla="*/ 5520293 w 7467663"/>
              <a:gd name="connsiteY251" fmla="*/ 4360602 h 6858000"/>
              <a:gd name="connsiteX252" fmla="*/ 5767221 w 7467663"/>
              <a:gd name="connsiteY252" fmla="*/ 4665564 h 6858000"/>
              <a:gd name="connsiteX253" fmla="*/ 6937169 w 7467663"/>
              <a:gd name="connsiteY253" fmla="*/ 4815941 h 6858000"/>
              <a:gd name="connsiteX254" fmla="*/ 6953922 w 7467663"/>
              <a:gd name="connsiteY254" fmla="*/ 4890068 h 6858000"/>
              <a:gd name="connsiteX255" fmla="*/ 6071359 w 7467663"/>
              <a:gd name="connsiteY255" fmla="*/ 4770770 h 6858000"/>
              <a:gd name="connsiteX256" fmla="*/ 6038839 w 7467663"/>
              <a:gd name="connsiteY256" fmla="*/ 4764474 h 6858000"/>
              <a:gd name="connsiteX257" fmla="*/ 6038706 w 7467663"/>
              <a:gd name="connsiteY257" fmla="*/ 4763847 h 6858000"/>
              <a:gd name="connsiteX258" fmla="*/ 6037784 w 7467663"/>
              <a:gd name="connsiteY258" fmla="*/ 4764270 h 6858000"/>
              <a:gd name="connsiteX259" fmla="*/ 6038839 w 7467663"/>
              <a:gd name="connsiteY259" fmla="*/ 4764474 h 6858000"/>
              <a:gd name="connsiteX260" fmla="*/ 6040338 w 7467663"/>
              <a:gd name="connsiteY260" fmla="*/ 4771418 h 6858000"/>
              <a:gd name="connsiteX261" fmla="*/ 6024488 w 7467663"/>
              <a:gd name="connsiteY261" fmla="*/ 4809903 h 6858000"/>
              <a:gd name="connsiteX262" fmla="*/ 5599771 w 7467663"/>
              <a:gd name="connsiteY262" fmla="*/ 5509652 h 6858000"/>
              <a:gd name="connsiteX263" fmla="*/ 5548843 w 7467663"/>
              <a:gd name="connsiteY263" fmla="*/ 5563845 h 6858000"/>
              <a:gd name="connsiteX264" fmla="*/ 5940952 w 7467663"/>
              <a:gd name="connsiteY264" fmla="*/ 6250028 h 6858000"/>
              <a:gd name="connsiteX265" fmla="*/ 6043441 w 7467663"/>
              <a:gd name="connsiteY265" fmla="*/ 6665847 h 6858000"/>
              <a:gd name="connsiteX266" fmla="*/ 6093432 w 7467663"/>
              <a:gd name="connsiteY266" fmla="*/ 6858000 h 6858000"/>
              <a:gd name="connsiteX267" fmla="*/ 6034344 w 7467663"/>
              <a:gd name="connsiteY267" fmla="*/ 6858000 h 6858000"/>
              <a:gd name="connsiteX268" fmla="*/ 6026679 w 7467663"/>
              <a:gd name="connsiteY268" fmla="*/ 6836959 h 6858000"/>
              <a:gd name="connsiteX269" fmla="*/ 5800441 w 7467663"/>
              <a:gd name="connsiteY269" fmla="*/ 6335286 h 6858000"/>
              <a:gd name="connsiteX270" fmla="*/ 5526562 w 7467663"/>
              <a:gd name="connsiteY270" fmla="*/ 5705388 h 6858000"/>
              <a:gd name="connsiteX271" fmla="*/ 5519640 w 7467663"/>
              <a:gd name="connsiteY271" fmla="*/ 5683774 h 6858000"/>
              <a:gd name="connsiteX272" fmla="*/ 5844559 w 7467663"/>
              <a:gd name="connsiteY272" fmla="*/ 6553349 h 6858000"/>
              <a:gd name="connsiteX273" fmla="*/ 5975994 w 7467663"/>
              <a:gd name="connsiteY273" fmla="*/ 6858000 h 6858000"/>
              <a:gd name="connsiteX274" fmla="*/ 5898547 w 7467663"/>
              <a:gd name="connsiteY274" fmla="*/ 6858000 h 6858000"/>
              <a:gd name="connsiteX275" fmla="*/ 5682041 w 7467663"/>
              <a:gd name="connsiteY275" fmla="*/ 6355860 h 6858000"/>
              <a:gd name="connsiteX276" fmla="*/ 5461758 w 7467663"/>
              <a:gd name="connsiteY276" fmla="*/ 5820220 h 6858000"/>
              <a:gd name="connsiteX277" fmla="*/ 5237282 w 7467663"/>
              <a:gd name="connsiteY277" fmla="*/ 6579086 h 6858000"/>
              <a:gd name="connsiteX278" fmla="*/ 5115009 w 7467663"/>
              <a:gd name="connsiteY278" fmla="*/ 6858000 h 6858000"/>
              <a:gd name="connsiteX279" fmla="*/ 5028074 w 7467663"/>
              <a:gd name="connsiteY279" fmla="*/ 6858000 h 6858000"/>
              <a:gd name="connsiteX280" fmla="*/ 5079508 w 7467663"/>
              <a:gd name="connsiteY280" fmla="*/ 6749074 h 6858000"/>
              <a:gd name="connsiteX281" fmla="*/ 5371846 w 7467663"/>
              <a:gd name="connsiteY281" fmla="*/ 5924413 h 6858000"/>
              <a:gd name="connsiteX282" fmla="*/ 5270512 w 7467663"/>
              <a:gd name="connsiteY282" fmla="*/ 6138975 h 6858000"/>
              <a:gd name="connsiteX283" fmla="*/ 5062409 w 7467663"/>
              <a:gd name="connsiteY283" fmla="*/ 6653544 h 6858000"/>
              <a:gd name="connsiteX284" fmla="*/ 5036628 w 7467663"/>
              <a:gd name="connsiteY284" fmla="*/ 6754247 h 6858000"/>
              <a:gd name="connsiteX285" fmla="*/ 5009112 w 7467663"/>
              <a:gd name="connsiteY285" fmla="*/ 6858000 h 6858000"/>
              <a:gd name="connsiteX286" fmla="*/ 4976679 w 7467663"/>
              <a:gd name="connsiteY286" fmla="*/ 6858000 h 6858000"/>
              <a:gd name="connsiteX287" fmla="*/ 5006537 w 7467663"/>
              <a:gd name="connsiteY287" fmla="*/ 6747068 h 6858000"/>
              <a:gd name="connsiteX288" fmla="*/ 5032723 w 7467663"/>
              <a:gd name="connsiteY288" fmla="*/ 6644957 h 6858000"/>
              <a:gd name="connsiteX289" fmla="*/ 5242949 w 7467663"/>
              <a:gd name="connsiteY289" fmla="*/ 6125175 h 6858000"/>
              <a:gd name="connsiteX290" fmla="*/ 5286321 w 7467663"/>
              <a:gd name="connsiteY290" fmla="*/ 6033555 h 6858000"/>
              <a:gd name="connsiteX291" fmla="*/ 5008210 w 7467663"/>
              <a:gd name="connsiteY291" fmla="*/ 6649194 h 6858000"/>
              <a:gd name="connsiteX292" fmla="*/ 4986321 w 7467663"/>
              <a:gd name="connsiteY292" fmla="*/ 6765687 h 6858000"/>
              <a:gd name="connsiteX293" fmla="*/ 4973474 w 7467663"/>
              <a:gd name="connsiteY293" fmla="*/ 6858000 h 6858000"/>
              <a:gd name="connsiteX294" fmla="*/ 4907178 w 7467663"/>
              <a:gd name="connsiteY294" fmla="*/ 6858000 h 6858000"/>
              <a:gd name="connsiteX295" fmla="*/ 4910810 w 7467663"/>
              <a:gd name="connsiteY295" fmla="*/ 6829660 h 6858000"/>
              <a:gd name="connsiteX296" fmla="*/ 4987461 w 7467663"/>
              <a:gd name="connsiteY296" fmla="*/ 6432994 h 6858000"/>
              <a:gd name="connsiteX297" fmla="*/ 5179262 w 7467663"/>
              <a:gd name="connsiteY297" fmla="*/ 6035044 h 6858000"/>
              <a:gd name="connsiteX298" fmla="*/ 4689678 w 7467663"/>
              <a:gd name="connsiteY298" fmla="*/ 6440241 h 6858000"/>
              <a:gd name="connsiteX299" fmla="*/ 4477543 w 7467663"/>
              <a:gd name="connsiteY299" fmla="*/ 6674836 h 6858000"/>
              <a:gd name="connsiteX300" fmla="*/ 4329957 w 7467663"/>
              <a:gd name="connsiteY300" fmla="*/ 6858000 h 6858000"/>
              <a:gd name="connsiteX301" fmla="*/ 4218595 w 7467663"/>
              <a:gd name="connsiteY301" fmla="*/ 6858000 h 6858000"/>
              <a:gd name="connsiteX302" fmla="*/ 4368888 w 7467663"/>
              <a:gd name="connsiteY302" fmla="*/ 6668412 h 6858000"/>
              <a:gd name="connsiteX303" fmla="*/ 4563091 w 7467663"/>
              <a:gd name="connsiteY303" fmla="*/ 6442508 h 6858000"/>
              <a:gd name="connsiteX304" fmla="*/ 5387324 w 7467663"/>
              <a:gd name="connsiteY304" fmla="*/ 5705830 h 6858000"/>
              <a:gd name="connsiteX305" fmla="*/ 5073620 w 7467663"/>
              <a:gd name="connsiteY305" fmla="*/ 5955437 h 6858000"/>
              <a:gd name="connsiteX306" fmla="*/ 4689789 w 7467663"/>
              <a:gd name="connsiteY306" fmla="*/ 6268382 h 6858000"/>
              <a:gd name="connsiteX307" fmla="*/ 4418722 w 7467663"/>
              <a:gd name="connsiteY307" fmla="*/ 6570886 h 6858000"/>
              <a:gd name="connsiteX308" fmla="*/ 4214944 w 7467663"/>
              <a:gd name="connsiteY308" fmla="*/ 6858000 h 6858000"/>
              <a:gd name="connsiteX309" fmla="*/ 4177898 w 7467663"/>
              <a:gd name="connsiteY309" fmla="*/ 6858000 h 6858000"/>
              <a:gd name="connsiteX310" fmla="*/ 4391597 w 7467663"/>
              <a:gd name="connsiteY310" fmla="*/ 6556370 h 6858000"/>
              <a:gd name="connsiteX311" fmla="*/ 4668889 w 7467663"/>
              <a:gd name="connsiteY311" fmla="*/ 6246399 h 6858000"/>
              <a:gd name="connsiteX312" fmla="*/ 5055427 w 7467663"/>
              <a:gd name="connsiteY312" fmla="*/ 5931476 h 6858000"/>
              <a:gd name="connsiteX313" fmla="*/ 5371814 w 7467663"/>
              <a:gd name="connsiteY313" fmla="*/ 5678975 h 6858000"/>
              <a:gd name="connsiteX314" fmla="*/ 4987918 w 7467663"/>
              <a:gd name="connsiteY314" fmla="*/ 5838701 h 6858000"/>
              <a:gd name="connsiteX315" fmla="*/ 4317146 w 7467663"/>
              <a:gd name="connsiteY315" fmla="*/ 6587716 h 6858000"/>
              <a:gd name="connsiteX316" fmla="*/ 4171627 w 7467663"/>
              <a:gd name="connsiteY316" fmla="*/ 6858000 h 6858000"/>
              <a:gd name="connsiteX317" fmla="*/ 4081585 w 7467663"/>
              <a:gd name="connsiteY317" fmla="*/ 6858000 h 6858000"/>
              <a:gd name="connsiteX318" fmla="*/ 4238603 w 7467663"/>
              <a:gd name="connsiteY318" fmla="*/ 6559341 h 6858000"/>
              <a:gd name="connsiteX319" fmla="*/ 4778333 w 7467663"/>
              <a:gd name="connsiteY319" fmla="*/ 5873626 h 6858000"/>
              <a:gd name="connsiteX320" fmla="*/ 5414185 w 7467663"/>
              <a:gd name="connsiteY320" fmla="*/ 5573882 h 6858000"/>
              <a:gd name="connsiteX321" fmla="*/ 5959648 w 7467663"/>
              <a:gd name="connsiteY321" fmla="*/ 4760797 h 6858000"/>
              <a:gd name="connsiteX322" fmla="*/ 5355019 w 7467663"/>
              <a:gd name="connsiteY322" fmla="*/ 4734672 h 6858000"/>
              <a:gd name="connsiteX323" fmla="*/ 5083565 w 7467663"/>
              <a:gd name="connsiteY323" fmla="*/ 5179121 h 6858000"/>
              <a:gd name="connsiteX324" fmla="*/ 4713577 w 7467663"/>
              <a:gd name="connsiteY324" fmla="*/ 5616803 h 6858000"/>
              <a:gd name="connsiteX325" fmla="*/ 3989559 w 7467663"/>
              <a:gd name="connsiteY325" fmla="*/ 6145945 h 6858000"/>
              <a:gd name="connsiteX326" fmla="*/ 3939824 w 7467663"/>
              <a:gd name="connsiteY326" fmla="*/ 6066900 h 6858000"/>
              <a:gd name="connsiteX327" fmla="*/ 4584537 w 7467663"/>
              <a:gd name="connsiteY327" fmla="*/ 5324826 h 6858000"/>
              <a:gd name="connsiteX328" fmla="*/ 5037105 w 7467663"/>
              <a:gd name="connsiteY328" fmla="*/ 5088765 h 6858000"/>
              <a:gd name="connsiteX329" fmla="*/ 5039930 w 7467663"/>
              <a:gd name="connsiteY329" fmla="*/ 5089585 h 6858000"/>
              <a:gd name="connsiteX330" fmla="*/ 5263764 w 7467663"/>
              <a:gd name="connsiteY330" fmla="*/ 4735525 h 6858000"/>
              <a:gd name="connsiteX331" fmla="*/ 4086300 w 7467663"/>
              <a:gd name="connsiteY331" fmla="*/ 4884599 h 6858000"/>
              <a:gd name="connsiteX332" fmla="*/ 4085485 w 7467663"/>
              <a:gd name="connsiteY332" fmla="*/ 4899070 h 6858000"/>
              <a:gd name="connsiteX333" fmla="*/ 3871915 w 7467663"/>
              <a:gd name="connsiteY333" fmla="*/ 5253645 h 6858000"/>
              <a:gd name="connsiteX334" fmla="*/ 3799374 w 7467663"/>
              <a:gd name="connsiteY334" fmla="*/ 5466127 h 6858000"/>
              <a:gd name="connsiteX335" fmla="*/ 3498850 w 7467663"/>
              <a:gd name="connsiteY335" fmla="*/ 6661888 h 6858000"/>
              <a:gd name="connsiteX336" fmla="*/ 3399216 w 7467663"/>
              <a:gd name="connsiteY336" fmla="*/ 6858000 h 6858000"/>
              <a:gd name="connsiteX337" fmla="*/ 3303688 w 7467663"/>
              <a:gd name="connsiteY337" fmla="*/ 6858000 h 6858000"/>
              <a:gd name="connsiteX338" fmla="*/ 3391774 w 7467663"/>
              <a:gd name="connsiteY338" fmla="*/ 6697181 h 6858000"/>
              <a:gd name="connsiteX339" fmla="*/ 3735540 w 7467663"/>
              <a:gd name="connsiteY339" fmla="*/ 5546923 h 6858000"/>
              <a:gd name="connsiteX340" fmla="*/ 3729438 w 7467663"/>
              <a:gd name="connsiteY340" fmla="*/ 5569058 h 6858000"/>
              <a:gd name="connsiteX341" fmla="*/ 3707782 w 7467663"/>
              <a:gd name="connsiteY341" fmla="*/ 5644908 h 6858000"/>
              <a:gd name="connsiteX342" fmla="*/ 3583827 w 7467663"/>
              <a:gd name="connsiteY342" fmla="*/ 6039215 h 6858000"/>
              <a:gd name="connsiteX343" fmla="*/ 3547861 w 7467663"/>
              <a:gd name="connsiteY343" fmla="*/ 6129609 h 6858000"/>
              <a:gd name="connsiteX344" fmla="*/ 3490905 w 7467663"/>
              <a:gd name="connsiteY344" fmla="*/ 6277660 h 6858000"/>
              <a:gd name="connsiteX345" fmla="*/ 3455859 w 7467663"/>
              <a:gd name="connsiteY345" fmla="*/ 6391301 h 6858000"/>
              <a:gd name="connsiteX346" fmla="*/ 3429112 w 7467663"/>
              <a:gd name="connsiteY346" fmla="*/ 6479469 h 6858000"/>
              <a:gd name="connsiteX347" fmla="*/ 3304862 w 7467663"/>
              <a:gd name="connsiteY347" fmla="*/ 6796476 h 6858000"/>
              <a:gd name="connsiteX348" fmla="*/ 3276071 w 7467663"/>
              <a:gd name="connsiteY348" fmla="*/ 6858000 h 6858000"/>
              <a:gd name="connsiteX349" fmla="*/ 3240805 w 7467663"/>
              <a:gd name="connsiteY349" fmla="*/ 6858000 h 6858000"/>
              <a:gd name="connsiteX350" fmla="*/ 3275917 w 7467663"/>
              <a:gd name="connsiteY350" fmla="*/ 6783192 h 6858000"/>
              <a:gd name="connsiteX351" fmla="*/ 3399358 w 7467663"/>
              <a:gd name="connsiteY351" fmla="*/ 6469011 h 6858000"/>
              <a:gd name="connsiteX352" fmla="*/ 3425650 w 7467663"/>
              <a:gd name="connsiteY352" fmla="*/ 6381333 h 6858000"/>
              <a:gd name="connsiteX353" fmla="*/ 3460661 w 7467663"/>
              <a:gd name="connsiteY353" fmla="*/ 6266763 h 6858000"/>
              <a:gd name="connsiteX354" fmla="*/ 3518021 w 7467663"/>
              <a:gd name="connsiteY354" fmla="*/ 6117298 h 6858000"/>
              <a:gd name="connsiteX355" fmla="*/ 3554035 w 7467663"/>
              <a:gd name="connsiteY355" fmla="*/ 6027832 h 6858000"/>
              <a:gd name="connsiteX356" fmla="*/ 3677174 w 7467663"/>
              <a:gd name="connsiteY356" fmla="*/ 5636351 h 6858000"/>
              <a:gd name="connsiteX357" fmla="*/ 3698819 w 7467663"/>
              <a:gd name="connsiteY357" fmla="*/ 5560503 h 6858000"/>
              <a:gd name="connsiteX358" fmla="*/ 3702094 w 7467663"/>
              <a:gd name="connsiteY358" fmla="*/ 5549194 h 6858000"/>
              <a:gd name="connsiteX359" fmla="*/ 3398355 w 7467663"/>
              <a:gd name="connsiteY359" fmla="*/ 6094603 h 6858000"/>
              <a:gd name="connsiteX360" fmla="*/ 3193941 w 7467663"/>
              <a:gd name="connsiteY360" fmla="*/ 6798775 h 6858000"/>
              <a:gd name="connsiteX361" fmla="*/ 3184140 w 7467663"/>
              <a:gd name="connsiteY361" fmla="*/ 6858000 h 6858000"/>
              <a:gd name="connsiteX362" fmla="*/ 3099978 w 7467663"/>
              <a:gd name="connsiteY362" fmla="*/ 6858000 h 6858000"/>
              <a:gd name="connsiteX363" fmla="*/ 3101556 w 7467663"/>
              <a:gd name="connsiteY363" fmla="*/ 6843337 h 6858000"/>
              <a:gd name="connsiteX364" fmla="*/ 3370162 w 7467663"/>
              <a:gd name="connsiteY364" fmla="*/ 5785550 h 6858000"/>
              <a:gd name="connsiteX365" fmla="*/ 3746477 w 7467663"/>
              <a:gd name="connsiteY365" fmla="*/ 5377889 h 6858000"/>
              <a:gd name="connsiteX366" fmla="*/ 3863399 w 7467663"/>
              <a:gd name="connsiteY366" fmla="*/ 5087257 h 6858000"/>
              <a:gd name="connsiteX367" fmla="*/ 3968712 w 7467663"/>
              <a:gd name="connsiteY367" fmla="*/ 4913989 h 6858000"/>
              <a:gd name="connsiteX368" fmla="*/ 2792390 w 7467663"/>
              <a:gd name="connsiteY368" fmla="*/ 5382974 h 6858000"/>
              <a:gd name="connsiteX369" fmla="*/ 2714982 w 7467663"/>
              <a:gd name="connsiteY369" fmla="*/ 5427051 h 6858000"/>
              <a:gd name="connsiteX370" fmla="*/ 2813361 w 7467663"/>
              <a:gd name="connsiteY370" fmla="*/ 6023912 h 6858000"/>
              <a:gd name="connsiteX371" fmla="*/ 2688430 w 7467663"/>
              <a:gd name="connsiteY371" fmla="*/ 6801564 h 6858000"/>
              <a:gd name="connsiteX372" fmla="*/ 2629626 w 7467663"/>
              <a:gd name="connsiteY372" fmla="*/ 6763394 h 6858000"/>
              <a:gd name="connsiteX373" fmla="*/ 2565328 w 7467663"/>
              <a:gd name="connsiteY373" fmla="*/ 5516399 h 6858000"/>
              <a:gd name="connsiteX374" fmla="*/ 1922999 w 7467663"/>
              <a:gd name="connsiteY374" fmla="*/ 5980343 h 6858000"/>
              <a:gd name="connsiteX375" fmla="*/ 1950261 w 7467663"/>
              <a:gd name="connsiteY375" fmla="*/ 6405858 h 6858000"/>
              <a:gd name="connsiteX376" fmla="*/ 2365554 w 7467663"/>
              <a:gd name="connsiteY376" fmla="*/ 6759107 h 6858000"/>
              <a:gd name="connsiteX377" fmla="*/ 2424142 w 7467663"/>
              <a:gd name="connsiteY377" fmla="*/ 6858000 h 6858000"/>
              <a:gd name="connsiteX378" fmla="*/ 2395994 w 7467663"/>
              <a:gd name="connsiteY378" fmla="*/ 6858000 h 6858000"/>
              <a:gd name="connsiteX379" fmla="*/ 2392863 w 7467663"/>
              <a:gd name="connsiteY379" fmla="*/ 6852964 h 6858000"/>
              <a:gd name="connsiteX380" fmla="*/ 2017589 w 7467663"/>
              <a:gd name="connsiteY380" fmla="*/ 6493982 h 6858000"/>
              <a:gd name="connsiteX381" fmla="*/ 2147336 w 7467663"/>
              <a:gd name="connsiteY381" fmla="*/ 6594052 h 6858000"/>
              <a:gd name="connsiteX382" fmla="*/ 2207047 w 7467663"/>
              <a:gd name="connsiteY382" fmla="*/ 6654540 h 6858000"/>
              <a:gd name="connsiteX383" fmla="*/ 2299106 w 7467663"/>
              <a:gd name="connsiteY383" fmla="*/ 6778931 h 6858000"/>
              <a:gd name="connsiteX384" fmla="*/ 2314430 w 7467663"/>
              <a:gd name="connsiteY384" fmla="*/ 6801144 h 6858000"/>
              <a:gd name="connsiteX385" fmla="*/ 2352406 w 7467663"/>
              <a:gd name="connsiteY385" fmla="*/ 6858000 h 6858000"/>
              <a:gd name="connsiteX386" fmla="*/ 2314492 w 7467663"/>
              <a:gd name="connsiteY386" fmla="*/ 6858000 h 6858000"/>
              <a:gd name="connsiteX387" fmla="*/ 2288095 w 7467663"/>
              <a:gd name="connsiteY387" fmla="*/ 6818030 h 6858000"/>
              <a:gd name="connsiteX388" fmla="*/ 2272768 w 7467663"/>
              <a:gd name="connsiteY388" fmla="*/ 6795822 h 6858000"/>
              <a:gd name="connsiteX389" fmla="*/ 2182715 w 7467663"/>
              <a:gd name="connsiteY389" fmla="*/ 6675071 h 6858000"/>
              <a:gd name="connsiteX390" fmla="*/ 2032061 w 7467663"/>
              <a:gd name="connsiteY390" fmla="*/ 6541380 h 6858000"/>
              <a:gd name="connsiteX391" fmla="*/ 2257220 w 7467663"/>
              <a:gd name="connsiteY391" fmla="*/ 6826257 h 6858000"/>
              <a:gd name="connsiteX392" fmla="*/ 2281324 w 7467663"/>
              <a:gd name="connsiteY392" fmla="*/ 6858000 h 6858000"/>
              <a:gd name="connsiteX393" fmla="*/ 2242860 w 7467663"/>
              <a:gd name="connsiteY393" fmla="*/ 6858000 h 6858000"/>
              <a:gd name="connsiteX394" fmla="*/ 2232818 w 7467663"/>
              <a:gd name="connsiteY394" fmla="*/ 6844926 h 6858000"/>
              <a:gd name="connsiteX395" fmla="*/ 1990172 w 7467663"/>
              <a:gd name="connsiteY395" fmla="*/ 6542121 h 6858000"/>
              <a:gd name="connsiteX396" fmla="*/ 2124090 w 7467663"/>
              <a:gd name="connsiteY396" fmla="*/ 6761017 h 6858000"/>
              <a:gd name="connsiteX397" fmla="*/ 2200380 w 7467663"/>
              <a:gd name="connsiteY397" fmla="*/ 6858000 h 6858000"/>
              <a:gd name="connsiteX398" fmla="*/ 2147507 w 7467663"/>
              <a:gd name="connsiteY398" fmla="*/ 6858000 h 6858000"/>
              <a:gd name="connsiteX399" fmla="*/ 2070668 w 7467663"/>
              <a:gd name="connsiteY399" fmla="*/ 6761520 h 6858000"/>
              <a:gd name="connsiteX400" fmla="*/ 1975142 w 7467663"/>
              <a:gd name="connsiteY400" fmla="*/ 6585570 h 6858000"/>
              <a:gd name="connsiteX401" fmla="*/ 2050035 w 7467663"/>
              <a:gd name="connsiteY401" fmla="*/ 6813345 h 6858000"/>
              <a:gd name="connsiteX402" fmla="*/ 2063025 w 7467663"/>
              <a:gd name="connsiteY402" fmla="*/ 6858000 h 6858000"/>
              <a:gd name="connsiteX403" fmla="*/ 2021675 w 7467663"/>
              <a:gd name="connsiteY403" fmla="*/ 6858000 h 6858000"/>
              <a:gd name="connsiteX404" fmla="*/ 2019308 w 7467663"/>
              <a:gd name="connsiteY404" fmla="*/ 6847118 h 6858000"/>
              <a:gd name="connsiteX405" fmla="*/ 1938835 w 7467663"/>
              <a:gd name="connsiteY405" fmla="*/ 6551160 h 6858000"/>
              <a:gd name="connsiteX406" fmla="*/ 1953230 w 7467663"/>
              <a:gd name="connsiteY406" fmla="*/ 6759699 h 6858000"/>
              <a:gd name="connsiteX407" fmla="*/ 1956763 w 7467663"/>
              <a:gd name="connsiteY407" fmla="*/ 6778191 h 6858000"/>
              <a:gd name="connsiteX408" fmla="*/ 1967925 w 7467663"/>
              <a:gd name="connsiteY408" fmla="*/ 6858000 h 6858000"/>
              <a:gd name="connsiteX409" fmla="*/ 1936622 w 7467663"/>
              <a:gd name="connsiteY409" fmla="*/ 6858000 h 6858000"/>
              <a:gd name="connsiteX410" fmla="*/ 1926261 w 7467663"/>
              <a:gd name="connsiteY410" fmla="*/ 6784064 h 6858000"/>
              <a:gd name="connsiteX411" fmla="*/ 1922724 w 7467663"/>
              <a:gd name="connsiteY411" fmla="*/ 6765577 h 6858000"/>
              <a:gd name="connsiteX412" fmla="*/ 1904650 w 7467663"/>
              <a:gd name="connsiteY412" fmla="*/ 6639616 h 6858000"/>
              <a:gd name="connsiteX413" fmla="*/ 1885273 w 7467663"/>
              <a:gd name="connsiteY413" fmla="*/ 6858000 h 6858000"/>
              <a:gd name="connsiteX414" fmla="*/ 1854363 w 7467663"/>
              <a:gd name="connsiteY414" fmla="*/ 6858000 h 6858000"/>
              <a:gd name="connsiteX415" fmla="*/ 1880391 w 7467663"/>
              <a:gd name="connsiteY415" fmla="*/ 6603796 h 6858000"/>
              <a:gd name="connsiteX416" fmla="*/ 1818273 w 7467663"/>
              <a:gd name="connsiteY416" fmla="*/ 6715729 h 6858000"/>
              <a:gd name="connsiteX417" fmla="*/ 1794691 w 7467663"/>
              <a:gd name="connsiteY417" fmla="*/ 6843239 h 6858000"/>
              <a:gd name="connsiteX418" fmla="*/ 1794914 w 7467663"/>
              <a:gd name="connsiteY418" fmla="*/ 6858000 h 6858000"/>
              <a:gd name="connsiteX419" fmla="*/ 1746128 w 7467663"/>
              <a:gd name="connsiteY419" fmla="*/ 6858000 h 6858000"/>
              <a:gd name="connsiteX420" fmla="*/ 1753934 w 7467663"/>
              <a:gd name="connsiteY420" fmla="*/ 6724796 h 6858000"/>
              <a:gd name="connsiteX421" fmla="*/ 1792053 w 7467663"/>
              <a:gd name="connsiteY421" fmla="*/ 6572396 h 6858000"/>
              <a:gd name="connsiteX422" fmla="*/ 1862248 w 7467663"/>
              <a:gd name="connsiteY422" fmla="*/ 6266397 h 6858000"/>
              <a:gd name="connsiteX423" fmla="*/ 1862250 w 7467663"/>
              <a:gd name="connsiteY423" fmla="*/ 6033531 h 6858000"/>
              <a:gd name="connsiteX424" fmla="*/ 1211999 w 7467663"/>
              <a:gd name="connsiteY424" fmla="*/ 6683610 h 6858000"/>
              <a:gd name="connsiteX425" fmla="*/ 1213266 w 7467663"/>
              <a:gd name="connsiteY425" fmla="*/ 6691947 h 6858000"/>
              <a:gd name="connsiteX426" fmla="*/ 1203370 w 7467663"/>
              <a:gd name="connsiteY426" fmla="*/ 6850676 h 6858000"/>
              <a:gd name="connsiteX427" fmla="*/ 1203671 w 7467663"/>
              <a:gd name="connsiteY427" fmla="*/ 6858000 h 6858000"/>
              <a:gd name="connsiteX428" fmla="*/ 1143180 w 7467663"/>
              <a:gd name="connsiteY428" fmla="*/ 6858000 h 6858000"/>
              <a:gd name="connsiteX429" fmla="*/ 1142176 w 7467663"/>
              <a:gd name="connsiteY429" fmla="*/ 6766045 h 6858000"/>
              <a:gd name="connsiteX430" fmla="*/ 1067484 w 7467663"/>
              <a:gd name="connsiteY430" fmla="*/ 6858000 h 6858000"/>
              <a:gd name="connsiteX431" fmla="*/ 953928 w 7467663"/>
              <a:gd name="connsiteY431" fmla="*/ 6858000 h 6858000"/>
              <a:gd name="connsiteX432" fmla="*/ 959715 w 7467663"/>
              <a:gd name="connsiteY432" fmla="*/ 6850185 h 6858000"/>
              <a:gd name="connsiteX433" fmla="*/ 1483788 w 7467663"/>
              <a:gd name="connsiteY433" fmla="*/ 6259174 h 6858000"/>
              <a:gd name="connsiteX434" fmla="*/ 1100671 w 7467663"/>
              <a:gd name="connsiteY434" fmla="*/ 6252137 h 6858000"/>
              <a:gd name="connsiteX435" fmla="*/ 1090144 w 7467663"/>
              <a:gd name="connsiteY435" fmla="*/ 6256748 h 6858000"/>
              <a:gd name="connsiteX436" fmla="*/ 1095872 w 7467663"/>
              <a:gd name="connsiteY436" fmla="*/ 6271892 h 6858000"/>
              <a:gd name="connsiteX437" fmla="*/ 262785 w 7467663"/>
              <a:gd name="connsiteY437" fmla="*/ 6845450 h 6858000"/>
              <a:gd name="connsiteX438" fmla="*/ 209968 w 7467663"/>
              <a:gd name="connsiteY438" fmla="*/ 6770713 h 6858000"/>
              <a:gd name="connsiteX439" fmla="*/ 873460 w 7467663"/>
              <a:gd name="connsiteY439" fmla="*/ 6253768 h 6858000"/>
              <a:gd name="connsiteX440" fmla="*/ 192686 w 7467663"/>
              <a:gd name="connsiteY440" fmla="*/ 5849257 h 6858000"/>
              <a:gd name="connsiteX441" fmla="*/ 4696 w 7467663"/>
              <a:gd name="connsiteY441" fmla="*/ 5697668 h 6858000"/>
              <a:gd name="connsiteX442" fmla="*/ 0 w 7467663"/>
              <a:gd name="connsiteY442" fmla="*/ 5689984 h 6858000"/>
              <a:gd name="connsiteX443" fmla="*/ 0 w 7467663"/>
              <a:gd name="connsiteY443" fmla="*/ 5513472 h 6858000"/>
              <a:gd name="connsiteX444" fmla="*/ 174101 w 7467663"/>
              <a:gd name="connsiteY444" fmla="*/ 5620277 h 6858000"/>
              <a:gd name="connsiteX445" fmla="*/ 891800 w 7467663"/>
              <a:gd name="connsiteY445" fmla="*/ 6036935 h 6858000"/>
              <a:gd name="connsiteX446" fmla="*/ 1072219 w 7467663"/>
              <a:gd name="connsiteY446" fmla="*/ 6169443 h 6858000"/>
              <a:gd name="connsiteX447" fmla="*/ 1074117 w 7467663"/>
              <a:gd name="connsiteY447" fmla="*/ 6170301 h 6858000"/>
              <a:gd name="connsiteX448" fmla="*/ 1083114 w 7467663"/>
              <a:gd name="connsiteY448" fmla="*/ 6174131 h 6858000"/>
              <a:gd name="connsiteX449" fmla="*/ 1543010 w 7467663"/>
              <a:gd name="connsiteY449" fmla="*/ 6191140 h 6858000"/>
              <a:gd name="connsiteX450" fmla="*/ 1551080 w 7467663"/>
              <a:gd name="connsiteY450" fmla="*/ 6195006 h 6858000"/>
              <a:gd name="connsiteX451" fmla="*/ 2345443 w 7467663"/>
              <a:gd name="connsiteY451" fmla="*/ 5549882 h 6858000"/>
              <a:gd name="connsiteX452" fmla="*/ 1721499 w 7467663"/>
              <a:gd name="connsiteY452" fmla="*/ 5599969 h 6858000"/>
              <a:gd name="connsiteX453" fmla="*/ 767716 w 7467663"/>
              <a:gd name="connsiteY453" fmla="*/ 5472768 h 6858000"/>
              <a:gd name="connsiteX454" fmla="*/ 722147 w 7467663"/>
              <a:gd name="connsiteY454" fmla="*/ 5393091 h 6858000"/>
              <a:gd name="connsiteX455" fmla="*/ 1485552 w 7467663"/>
              <a:gd name="connsiteY455" fmla="*/ 5313202 h 6858000"/>
              <a:gd name="connsiteX456" fmla="*/ 2143004 w 7467663"/>
              <a:gd name="connsiteY456" fmla="*/ 5402420 h 6858000"/>
              <a:gd name="connsiteX457" fmla="*/ 1933391 w 7467663"/>
              <a:gd name="connsiteY457" fmla="*/ 5156971 h 6858000"/>
              <a:gd name="connsiteX458" fmla="*/ 1827118 w 7467663"/>
              <a:gd name="connsiteY458" fmla="*/ 4968410 h 6858000"/>
              <a:gd name="connsiteX459" fmla="*/ 1837349 w 7467663"/>
              <a:gd name="connsiteY459" fmla="*/ 4956357 h 6858000"/>
              <a:gd name="connsiteX460" fmla="*/ 2162835 w 7467663"/>
              <a:gd name="connsiteY460" fmla="*/ 5187853 h 6858000"/>
              <a:gd name="connsiteX461" fmla="*/ 2257167 w 7467663"/>
              <a:gd name="connsiteY461" fmla="*/ 5462123 h 6858000"/>
              <a:gd name="connsiteX462" fmla="*/ 2261598 w 7467663"/>
              <a:gd name="connsiteY462" fmla="*/ 5467998 h 6858000"/>
              <a:gd name="connsiteX463" fmla="*/ 2437177 w 7467663"/>
              <a:gd name="connsiteY463" fmla="*/ 5479608 h 6858000"/>
              <a:gd name="connsiteX464" fmla="*/ 2445247 w 7467663"/>
              <a:gd name="connsiteY464" fmla="*/ 5483476 h 6858000"/>
              <a:gd name="connsiteX465" fmla="*/ 2743626 w 7467663"/>
              <a:gd name="connsiteY465" fmla="*/ 5304819 h 6858000"/>
              <a:gd name="connsiteX466" fmla="*/ 3048102 w 7467663"/>
              <a:gd name="connsiteY466" fmla="*/ 5150595 h 6858000"/>
              <a:gd name="connsiteX467" fmla="*/ 1799414 w 7467663"/>
              <a:gd name="connsiteY467" fmla="*/ 4694732 h 6858000"/>
              <a:gd name="connsiteX468" fmla="*/ 1771735 w 7467663"/>
              <a:gd name="connsiteY468" fmla="*/ 4619929 h 6858000"/>
              <a:gd name="connsiteX469" fmla="*/ 3104273 w 7467663"/>
              <a:gd name="connsiteY469" fmla="*/ 5076159 h 6858000"/>
              <a:gd name="connsiteX470" fmla="*/ 3113245 w 7467663"/>
              <a:gd name="connsiteY470" fmla="*/ 5090705 h 6858000"/>
              <a:gd name="connsiteX471" fmla="*/ 3126294 w 7467663"/>
              <a:gd name="connsiteY471" fmla="*/ 5114400 h 6858000"/>
              <a:gd name="connsiteX472" fmla="*/ 3937433 w 7467663"/>
              <a:gd name="connsiteY472" fmla="*/ 4830473 h 6858000"/>
              <a:gd name="connsiteX473" fmla="*/ 3590475 w 7467663"/>
              <a:gd name="connsiteY473" fmla="*/ 4597974 h 6858000"/>
              <a:gd name="connsiteX474" fmla="*/ 3100264 w 7467663"/>
              <a:gd name="connsiteY474" fmla="*/ 4579845 h 6858000"/>
              <a:gd name="connsiteX475" fmla="*/ 2183576 w 7467663"/>
              <a:gd name="connsiteY475" fmla="*/ 4227150 h 6858000"/>
              <a:gd name="connsiteX476" fmla="*/ 2151029 w 7467663"/>
              <a:gd name="connsiteY476" fmla="*/ 4146947 h 6858000"/>
              <a:gd name="connsiteX477" fmla="*/ 3563434 w 7467663"/>
              <a:gd name="connsiteY477" fmla="*/ 4469115 h 6858000"/>
              <a:gd name="connsiteX478" fmla="*/ 3177952 w 7467663"/>
              <a:gd name="connsiteY478" fmla="*/ 3657386 h 6858000"/>
              <a:gd name="connsiteX479" fmla="*/ 3189263 w 7467663"/>
              <a:gd name="connsiteY479" fmla="*/ 3625726 h 6858000"/>
              <a:gd name="connsiteX480" fmla="*/ 3560912 w 7467663"/>
              <a:gd name="connsiteY480" fmla="*/ 4079863 h 6858000"/>
              <a:gd name="connsiteX481" fmla="*/ 3626636 w 7467663"/>
              <a:gd name="connsiteY481" fmla="*/ 4512230 h 6858000"/>
              <a:gd name="connsiteX482" fmla="*/ 3653088 w 7467663"/>
              <a:gd name="connsiteY482" fmla="*/ 4521417 h 6858000"/>
              <a:gd name="connsiteX483" fmla="*/ 3988128 w 7467663"/>
              <a:gd name="connsiteY483" fmla="*/ 4817267 h 6858000"/>
              <a:gd name="connsiteX484" fmla="*/ 4830582 w 7467663"/>
              <a:gd name="connsiteY484" fmla="*/ 4676000 h 6858000"/>
              <a:gd name="connsiteX485" fmla="*/ 4830100 w 7467663"/>
              <a:gd name="connsiteY485" fmla="*/ 4675554 h 6858000"/>
              <a:gd name="connsiteX486" fmla="*/ 4036318 w 7467663"/>
              <a:gd name="connsiteY486" fmla="*/ 4147013 h 6858000"/>
              <a:gd name="connsiteX487" fmla="*/ 3432098 w 7467663"/>
              <a:gd name="connsiteY487" fmla="*/ 3537312 h 6858000"/>
              <a:gd name="connsiteX488" fmla="*/ 3446761 w 7467663"/>
              <a:gd name="connsiteY488" fmla="*/ 3461278 h 6858000"/>
              <a:gd name="connsiteX489" fmla="*/ 4419733 w 7467663"/>
              <a:gd name="connsiteY489" fmla="*/ 3963555 h 6858000"/>
              <a:gd name="connsiteX490" fmla="*/ 4781371 w 7467663"/>
              <a:gd name="connsiteY490" fmla="*/ 4458604 h 6858000"/>
              <a:gd name="connsiteX491" fmla="*/ 4780440 w 7467663"/>
              <a:gd name="connsiteY491" fmla="*/ 4470290 h 6858000"/>
              <a:gd name="connsiteX492" fmla="*/ 4898954 w 7467663"/>
              <a:gd name="connsiteY492" fmla="*/ 4662092 h 6858000"/>
              <a:gd name="connsiteX493" fmla="*/ 4900699 w 7467663"/>
              <a:gd name="connsiteY493" fmla="*/ 4670867 h 6858000"/>
              <a:gd name="connsiteX494" fmla="*/ 5714511 w 7467663"/>
              <a:gd name="connsiteY494" fmla="*/ 4663483 h 6858000"/>
              <a:gd name="connsiteX495" fmla="*/ 5464793 w 7467663"/>
              <a:gd name="connsiteY495" fmla="*/ 4393556 h 6858000"/>
              <a:gd name="connsiteX496" fmla="*/ 5461897 w 7467663"/>
              <a:gd name="connsiteY496" fmla="*/ 4390879 h 6858000"/>
              <a:gd name="connsiteX497" fmla="*/ 4294126 w 7467663"/>
              <a:gd name="connsiteY497" fmla="*/ 3303048 h 6858000"/>
              <a:gd name="connsiteX498" fmla="*/ 4305321 w 7467663"/>
              <a:gd name="connsiteY498" fmla="*/ 3256953 h 6858000"/>
              <a:gd name="connsiteX499" fmla="*/ 4949299 w 7467663"/>
              <a:gd name="connsiteY499" fmla="*/ 3766336 h 6858000"/>
              <a:gd name="connsiteX500" fmla="*/ 5291452 w 7467663"/>
              <a:gd name="connsiteY500" fmla="*/ 4076801 h 6858000"/>
              <a:gd name="connsiteX501" fmla="*/ 5434998 w 7467663"/>
              <a:gd name="connsiteY501" fmla="*/ 4254100 h 6858000"/>
              <a:gd name="connsiteX502" fmla="*/ 5351015 w 7467663"/>
              <a:gd name="connsiteY502" fmla="*/ 3760989 h 6858000"/>
              <a:gd name="connsiteX503" fmla="*/ 5413780 w 7467663"/>
              <a:gd name="connsiteY503" fmla="*/ 2966265 h 6858000"/>
              <a:gd name="connsiteX504" fmla="*/ 5425627 w 7467663"/>
              <a:gd name="connsiteY504" fmla="*/ 2954192 h 6858000"/>
              <a:gd name="connsiteX505" fmla="*/ 6604735 w 7467663"/>
              <a:gd name="connsiteY505" fmla="*/ 2041381 h 6858000"/>
              <a:gd name="connsiteX506" fmla="*/ 7204487 w 7467663"/>
              <a:gd name="connsiteY506" fmla="*/ 2742112 h 6858000"/>
              <a:gd name="connsiteX507" fmla="*/ 7131592 w 7467663"/>
              <a:gd name="connsiteY507" fmla="*/ 2672096 h 6858000"/>
              <a:gd name="connsiteX508" fmla="*/ 6996344 w 7467663"/>
              <a:gd name="connsiteY508" fmla="*/ 2518310 h 6858000"/>
              <a:gd name="connsiteX509" fmla="*/ 6735495 w 7467663"/>
              <a:gd name="connsiteY509" fmla="*/ 2196890 h 6858000"/>
              <a:gd name="connsiteX510" fmla="*/ 6721901 w 7467663"/>
              <a:gd name="connsiteY510" fmla="*/ 2179274 h 6858000"/>
              <a:gd name="connsiteX511" fmla="*/ 6604735 w 7467663"/>
              <a:gd name="connsiteY511" fmla="*/ 2041381 h 6858000"/>
              <a:gd name="connsiteX512" fmla="*/ 6591670 w 7467663"/>
              <a:gd name="connsiteY512" fmla="*/ 1988277 h 6858000"/>
              <a:gd name="connsiteX513" fmla="*/ 6747349 w 7467663"/>
              <a:gd name="connsiteY513" fmla="*/ 2160069 h 6858000"/>
              <a:gd name="connsiteX514" fmla="*/ 6760943 w 7467663"/>
              <a:gd name="connsiteY514" fmla="*/ 2177686 h 6858000"/>
              <a:gd name="connsiteX515" fmla="*/ 7021065 w 7467663"/>
              <a:gd name="connsiteY515" fmla="*/ 2498102 h 6858000"/>
              <a:gd name="connsiteX516" fmla="*/ 7155223 w 7467663"/>
              <a:gd name="connsiteY516" fmla="*/ 2650386 h 6858000"/>
              <a:gd name="connsiteX517" fmla="*/ 7203167 w 7467663"/>
              <a:gd name="connsiteY517" fmla="*/ 2697288 h 6858000"/>
              <a:gd name="connsiteX518" fmla="*/ 6937703 w 7467663"/>
              <a:gd name="connsiteY518" fmla="*/ 2321981 h 6858000"/>
              <a:gd name="connsiteX519" fmla="*/ 6591670 w 7467663"/>
              <a:gd name="connsiteY519" fmla="*/ 1988277 h 6858000"/>
              <a:gd name="connsiteX520" fmla="*/ 5798671 w 7467663"/>
              <a:gd name="connsiteY520" fmla="*/ 1981601 h 6858000"/>
              <a:gd name="connsiteX521" fmla="*/ 5754709 w 7467663"/>
              <a:gd name="connsiteY521" fmla="*/ 2071454 h 6858000"/>
              <a:gd name="connsiteX522" fmla="*/ 5763044 w 7467663"/>
              <a:gd name="connsiteY522" fmla="*/ 2842206 h 6858000"/>
              <a:gd name="connsiteX523" fmla="*/ 5764974 w 7467663"/>
              <a:gd name="connsiteY523" fmla="*/ 2799609 h 6858000"/>
              <a:gd name="connsiteX524" fmla="*/ 5767665 w 7467663"/>
              <a:gd name="connsiteY524" fmla="*/ 2666409 h 6858000"/>
              <a:gd name="connsiteX525" fmla="*/ 5763055 w 7467663"/>
              <a:gd name="connsiteY525" fmla="*/ 2579705 h 6858000"/>
              <a:gd name="connsiteX526" fmla="*/ 5758079 w 7467663"/>
              <a:gd name="connsiteY526" fmla="*/ 2492508 h 6858000"/>
              <a:gd name="connsiteX527" fmla="*/ 5779325 w 7467663"/>
              <a:gd name="connsiteY527" fmla="*/ 2197069 h 6858000"/>
              <a:gd name="connsiteX528" fmla="*/ 5798671 w 7467663"/>
              <a:gd name="connsiteY528" fmla="*/ 1981601 h 6858000"/>
              <a:gd name="connsiteX529" fmla="*/ 5829202 w 7467663"/>
              <a:gd name="connsiteY529" fmla="*/ 1971679 h 6858000"/>
              <a:gd name="connsiteX530" fmla="*/ 5809558 w 7467663"/>
              <a:gd name="connsiteY530" fmla="*/ 2198043 h 6858000"/>
              <a:gd name="connsiteX531" fmla="*/ 5788653 w 7467663"/>
              <a:gd name="connsiteY531" fmla="*/ 2489430 h 6858000"/>
              <a:gd name="connsiteX532" fmla="*/ 5793439 w 7467663"/>
              <a:gd name="connsiteY532" fmla="*/ 2575235 h 6858000"/>
              <a:gd name="connsiteX533" fmla="*/ 5796837 w 7467663"/>
              <a:gd name="connsiteY533" fmla="*/ 2637633 h 6858000"/>
              <a:gd name="connsiteX534" fmla="*/ 5818614 w 7467663"/>
              <a:gd name="connsiteY534" fmla="*/ 2473055 h 6858000"/>
              <a:gd name="connsiteX535" fmla="*/ 5829202 w 7467663"/>
              <a:gd name="connsiteY535" fmla="*/ 1971679 h 6858000"/>
              <a:gd name="connsiteX536" fmla="*/ 5911389 w 7467663"/>
              <a:gd name="connsiteY536" fmla="*/ 1898371 h 6858000"/>
              <a:gd name="connsiteX537" fmla="*/ 6237627 w 7467663"/>
              <a:gd name="connsiteY537" fmla="*/ 2231921 h 6858000"/>
              <a:gd name="connsiteX538" fmla="*/ 5911389 w 7467663"/>
              <a:gd name="connsiteY538" fmla="*/ 1898371 h 6858000"/>
              <a:gd name="connsiteX539" fmla="*/ 6944437 w 7467663"/>
              <a:gd name="connsiteY539" fmla="*/ 1575402 h 6858000"/>
              <a:gd name="connsiteX540" fmla="*/ 6304730 w 7467663"/>
              <a:gd name="connsiteY540" fmla="*/ 1766654 h 6858000"/>
              <a:gd name="connsiteX541" fmla="*/ 6944437 w 7467663"/>
              <a:gd name="connsiteY541" fmla="*/ 1575402 h 6858000"/>
              <a:gd name="connsiteX542" fmla="*/ 7019523 w 7467663"/>
              <a:gd name="connsiteY542" fmla="*/ 1519450 h 6858000"/>
              <a:gd name="connsiteX543" fmla="*/ 6298091 w 7467663"/>
              <a:gd name="connsiteY543" fmla="*/ 1737122 h 6858000"/>
              <a:gd name="connsiteX544" fmla="*/ 7019523 w 7467663"/>
              <a:gd name="connsiteY544" fmla="*/ 1519450 h 6858000"/>
              <a:gd name="connsiteX545" fmla="*/ 2399523 w 7467663"/>
              <a:gd name="connsiteY545" fmla="*/ 1428234 h 6858000"/>
              <a:gd name="connsiteX546" fmla="*/ 2224982 w 7467663"/>
              <a:gd name="connsiteY546" fmla="*/ 1826201 h 6858000"/>
              <a:gd name="connsiteX547" fmla="*/ 2096099 w 7467663"/>
              <a:gd name="connsiteY547" fmla="*/ 2345900 h 6858000"/>
              <a:gd name="connsiteX548" fmla="*/ 2283317 w 7467663"/>
              <a:gd name="connsiteY548" fmla="*/ 1796925 h 6858000"/>
              <a:gd name="connsiteX549" fmla="*/ 2399523 w 7467663"/>
              <a:gd name="connsiteY549" fmla="*/ 1428234 h 6858000"/>
              <a:gd name="connsiteX550" fmla="*/ 2448558 w 7467663"/>
              <a:gd name="connsiteY550" fmla="*/ 1373435 h 6858000"/>
              <a:gd name="connsiteX551" fmla="*/ 2312521 w 7467663"/>
              <a:gd name="connsiteY551" fmla="*/ 1806140 h 6858000"/>
              <a:gd name="connsiteX552" fmla="*/ 2127533 w 7467663"/>
              <a:gd name="connsiteY552" fmla="*/ 2348380 h 6858000"/>
              <a:gd name="connsiteX553" fmla="*/ 2358080 w 7467663"/>
              <a:gd name="connsiteY553" fmla="*/ 1866134 h 6858000"/>
              <a:gd name="connsiteX554" fmla="*/ 2407436 w 7467663"/>
              <a:gd name="connsiteY554" fmla="*/ 1651070 h 6858000"/>
              <a:gd name="connsiteX555" fmla="*/ 2448558 w 7467663"/>
              <a:gd name="connsiteY555" fmla="*/ 1373435 h 6858000"/>
              <a:gd name="connsiteX556" fmla="*/ 278707 w 7467663"/>
              <a:gd name="connsiteY556" fmla="*/ 1352270 h 6858000"/>
              <a:gd name="connsiteX557" fmla="*/ 321570 w 7467663"/>
              <a:gd name="connsiteY557" fmla="*/ 1861610 h 6858000"/>
              <a:gd name="connsiteX558" fmla="*/ 294281 w 7467663"/>
              <a:gd name="connsiteY558" fmla="*/ 1440658 h 6858000"/>
              <a:gd name="connsiteX559" fmla="*/ 278707 w 7467663"/>
              <a:gd name="connsiteY559" fmla="*/ 1352270 h 6858000"/>
              <a:gd name="connsiteX560" fmla="*/ 1423821 w 7467663"/>
              <a:gd name="connsiteY560" fmla="*/ 1351958 h 6858000"/>
              <a:gd name="connsiteX561" fmla="*/ 1638521 w 7467663"/>
              <a:gd name="connsiteY561" fmla="*/ 1908470 h 6858000"/>
              <a:gd name="connsiteX562" fmla="*/ 1754199 w 7467663"/>
              <a:gd name="connsiteY562" fmla="*/ 2149284 h 6858000"/>
              <a:gd name="connsiteX563" fmla="*/ 1908359 w 7467663"/>
              <a:gd name="connsiteY563" fmla="*/ 2364988 h 6858000"/>
              <a:gd name="connsiteX564" fmla="*/ 1647661 w 7467663"/>
              <a:gd name="connsiteY564" fmla="*/ 1825945 h 6858000"/>
              <a:gd name="connsiteX565" fmla="*/ 1423821 w 7467663"/>
              <a:gd name="connsiteY565" fmla="*/ 1351958 h 6858000"/>
              <a:gd name="connsiteX566" fmla="*/ 1431890 w 7467663"/>
              <a:gd name="connsiteY566" fmla="*/ 1306475 h 6858000"/>
              <a:gd name="connsiteX567" fmla="*/ 1507597 w 7467663"/>
              <a:gd name="connsiteY567" fmla="*/ 1446132 h 6858000"/>
              <a:gd name="connsiteX568" fmla="*/ 1674586 w 7467663"/>
              <a:gd name="connsiteY568" fmla="*/ 1813832 h 6858000"/>
              <a:gd name="connsiteX569" fmla="*/ 1815950 w 7467663"/>
              <a:gd name="connsiteY569" fmla="*/ 2128564 h 6858000"/>
              <a:gd name="connsiteX570" fmla="*/ 1984242 w 7467663"/>
              <a:gd name="connsiteY570" fmla="*/ 2430829 h 6858000"/>
              <a:gd name="connsiteX571" fmla="*/ 2014023 w 7467663"/>
              <a:gd name="connsiteY571" fmla="*/ 2450995 h 6858000"/>
              <a:gd name="connsiteX572" fmla="*/ 1747337 w 7467663"/>
              <a:gd name="connsiteY572" fmla="*/ 1855264 h 6858000"/>
              <a:gd name="connsiteX573" fmla="*/ 1533749 w 7467663"/>
              <a:gd name="connsiteY573" fmla="*/ 1478656 h 6858000"/>
              <a:gd name="connsiteX574" fmla="*/ 1431890 w 7467663"/>
              <a:gd name="connsiteY574" fmla="*/ 1306475 h 6858000"/>
              <a:gd name="connsiteX575" fmla="*/ 5052692 w 7467663"/>
              <a:gd name="connsiteY575" fmla="*/ 1292994 h 6858000"/>
              <a:gd name="connsiteX576" fmla="*/ 5200661 w 7467663"/>
              <a:gd name="connsiteY576" fmla="*/ 1635186 h 6858000"/>
              <a:gd name="connsiteX577" fmla="*/ 5297138 w 7467663"/>
              <a:gd name="connsiteY577" fmla="*/ 1906351 h 6858000"/>
              <a:gd name="connsiteX578" fmla="*/ 5052692 w 7467663"/>
              <a:gd name="connsiteY578" fmla="*/ 1292994 h 6858000"/>
              <a:gd name="connsiteX579" fmla="*/ 5009948 w 7467663"/>
              <a:gd name="connsiteY579" fmla="*/ 1273619 h 6858000"/>
              <a:gd name="connsiteX580" fmla="*/ 5121777 w 7467663"/>
              <a:gd name="connsiteY580" fmla="*/ 1654213 h 6858000"/>
              <a:gd name="connsiteX581" fmla="*/ 5293545 w 7467663"/>
              <a:gd name="connsiteY581" fmla="*/ 2072247 h 6858000"/>
              <a:gd name="connsiteX582" fmla="*/ 5294042 w 7467663"/>
              <a:gd name="connsiteY582" fmla="*/ 2065019 h 6858000"/>
              <a:gd name="connsiteX583" fmla="*/ 5171936 w 7467663"/>
              <a:gd name="connsiteY583" fmla="*/ 1647613 h 6858000"/>
              <a:gd name="connsiteX584" fmla="*/ 5009948 w 7467663"/>
              <a:gd name="connsiteY584" fmla="*/ 1273619 h 6858000"/>
              <a:gd name="connsiteX585" fmla="*/ 655236 w 7467663"/>
              <a:gd name="connsiteY585" fmla="*/ 1268632 h 6858000"/>
              <a:gd name="connsiteX586" fmla="*/ 839521 w 7467663"/>
              <a:gd name="connsiteY586" fmla="*/ 1685315 h 6858000"/>
              <a:gd name="connsiteX587" fmla="*/ 1109416 w 7467663"/>
              <a:gd name="connsiteY587" fmla="*/ 2061663 h 6858000"/>
              <a:gd name="connsiteX588" fmla="*/ 1298300 w 7467663"/>
              <a:gd name="connsiteY588" fmla="*/ 2247742 h 6858000"/>
              <a:gd name="connsiteX589" fmla="*/ 1125871 w 7467663"/>
              <a:gd name="connsiteY589" fmla="*/ 1989513 h 6858000"/>
              <a:gd name="connsiteX590" fmla="*/ 981574 w 7467663"/>
              <a:gd name="connsiteY590" fmla="*/ 1783157 h 6858000"/>
              <a:gd name="connsiteX591" fmla="*/ 922198 w 7467663"/>
              <a:gd name="connsiteY591" fmla="*/ 1677437 h 6858000"/>
              <a:gd name="connsiteX592" fmla="*/ 869293 w 7467663"/>
              <a:gd name="connsiteY592" fmla="*/ 1583214 h 6858000"/>
              <a:gd name="connsiteX593" fmla="*/ 751431 w 7467663"/>
              <a:gd name="connsiteY593" fmla="*/ 1405731 h 6858000"/>
              <a:gd name="connsiteX594" fmla="*/ 655236 w 7467663"/>
              <a:gd name="connsiteY594" fmla="*/ 1268632 h 6858000"/>
              <a:gd name="connsiteX595" fmla="*/ 6516292 w 7467663"/>
              <a:gd name="connsiteY595" fmla="*/ 1263064 h 6858000"/>
              <a:gd name="connsiteX596" fmla="*/ 5736320 w 7467663"/>
              <a:gd name="connsiteY596" fmla="*/ 1501803 h 6858000"/>
              <a:gd name="connsiteX597" fmla="*/ 6516292 w 7467663"/>
              <a:gd name="connsiteY597" fmla="*/ 1263064 h 6858000"/>
              <a:gd name="connsiteX598" fmla="*/ 291466 w 7467663"/>
              <a:gd name="connsiteY598" fmla="*/ 1250369 h 6858000"/>
              <a:gd name="connsiteX599" fmla="*/ 323180 w 7467663"/>
              <a:gd name="connsiteY599" fmla="*/ 1435283 h 6858000"/>
              <a:gd name="connsiteX600" fmla="*/ 349381 w 7467663"/>
              <a:gd name="connsiteY600" fmla="*/ 1875041 h 6858000"/>
              <a:gd name="connsiteX601" fmla="*/ 374363 w 7467663"/>
              <a:gd name="connsiteY601" fmla="*/ 1506494 h 6858000"/>
              <a:gd name="connsiteX602" fmla="*/ 302168 w 7467663"/>
              <a:gd name="connsiteY602" fmla="*/ 1274495 h 6858000"/>
              <a:gd name="connsiteX603" fmla="*/ 291466 w 7467663"/>
              <a:gd name="connsiteY603" fmla="*/ 1250369 h 6858000"/>
              <a:gd name="connsiteX604" fmla="*/ 678222 w 7467663"/>
              <a:gd name="connsiteY604" fmla="*/ 1248670 h 6858000"/>
              <a:gd name="connsiteX605" fmla="*/ 775536 w 7467663"/>
              <a:gd name="connsiteY605" fmla="*/ 1388015 h 6858000"/>
              <a:gd name="connsiteX606" fmla="*/ 894529 w 7467663"/>
              <a:gd name="connsiteY606" fmla="*/ 1567739 h 6858000"/>
              <a:gd name="connsiteX607" fmla="*/ 948000 w 7467663"/>
              <a:gd name="connsiteY607" fmla="*/ 1663088 h 6858000"/>
              <a:gd name="connsiteX608" fmla="*/ 1006812 w 7467663"/>
              <a:gd name="connsiteY608" fmla="*/ 1767683 h 6858000"/>
              <a:gd name="connsiteX609" fmla="*/ 1149133 w 7467663"/>
              <a:gd name="connsiteY609" fmla="*/ 1971513 h 6858000"/>
              <a:gd name="connsiteX610" fmla="*/ 1333952 w 7467663"/>
              <a:gd name="connsiteY610" fmla="*/ 2251620 h 6858000"/>
              <a:gd name="connsiteX611" fmla="*/ 1337329 w 7467663"/>
              <a:gd name="connsiteY611" fmla="*/ 2258350 h 6858000"/>
              <a:gd name="connsiteX612" fmla="*/ 1014726 w 7467663"/>
              <a:gd name="connsiteY612" fmla="*/ 1615556 h 6858000"/>
              <a:gd name="connsiteX613" fmla="*/ 678222 w 7467663"/>
              <a:gd name="connsiteY613" fmla="*/ 1248670 h 6858000"/>
              <a:gd name="connsiteX614" fmla="*/ 6691602 w 7467663"/>
              <a:gd name="connsiteY614" fmla="*/ 1140573 h 6858000"/>
              <a:gd name="connsiteX615" fmla="*/ 6571100 w 7467663"/>
              <a:gd name="connsiteY615" fmla="*/ 1183662 h 6858000"/>
              <a:gd name="connsiteX616" fmla="*/ 6241687 w 7467663"/>
              <a:gd name="connsiteY616" fmla="*/ 1257600 h 6858000"/>
              <a:gd name="connsiteX617" fmla="*/ 5693009 w 7467663"/>
              <a:gd name="connsiteY617" fmla="*/ 1478256 h 6858000"/>
              <a:gd name="connsiteX618" fmla="*/ 6548420 w 7467663"/>
              <a:gd name="connsiteY618" fmla="*/ 1214599 h 6858000"/>
              <a:gd name="connsiteX619" fmla="*/ 6605473 w 7467663"/>
              <a:gd name="connsiteY619" fmla="*/ 1184686 h 6858000"/>
              <a:gd name="connsiteX620" fmla="*/ 6691602 w 7467663"/>
              <a:gd name="connsiteY620" fmla="*/ 1140573 h 6858000"/>
              <a:gd name="connsiteX621" fmla="*/ 4002475 w 7467663"/>
              <a:gd name="connsiteY621" fmla="*/ 1037802 h 6858000"/>
              <a:gd name="connsiteX622" fmla="*/ 4000324 w 7467663"/>
              <a:gd name="connsiteY622" fmla="*/ 1039362 h 6858000"/>
              <a:gd name="connsiteX623" fmla="*/ 4002862 w 7467663"/>
              <a:gd name="connsiteY623" fmla="*/ 1042866 h 6858000"/>
              <a:gd name="connsiteX624" fmla="*/ 4002475 w 7467663"/>
              <a:gd name="connsiteY624" fmla="*/ 1037802 h 6858000"/>
              <a:gd name="connsiteX625" fmla="*/ 506322 w 7467663"/>
              <a:gd name="connsiteY625" fmla="*/ 1020997 h 6858000"/>
              <a:gd name="connsiteX626" fmla="*/ 533068 w 7467663"/>
              <a:gd name="connsiteY626" fmla="*/ 1029409 h 6858000"/>
              <a:gd name="connsiteX627" fmla="*/ 1232525 w 7467663"/>
              <a:gd name="connsiteY627" fmla="*/ 1804675 h 6858000"/>
              <a:gd name="connsiteX628" fmla="*/ 1388858 w 7467663"/>
              <a:gd name="connsiteY628" fmla="*/ 2368011 h 6858000"/>
              <a:gd name="connsiteX629" fmla="*/ 1384098 w 7467663"/>
              <a:gd name="connsiteY629" fmla="*/ 2378125 h 6858000"/>
              <a:gd name="connsiteX630" fmla="*/ 1425393 w 7467663"/>
              <a:gd name="connsiteY630" fmla="*/ 2589124 h 6858000"/>
              <a:gd name="connsiteX631" fmla="*/ 1424001 w 7467663"/>
              <a:gd name="connsiteY631" fmla="*/ 2597541 h 6858000"/>
              <a:gd name="connsiteX632" fmla="*/ 2152729 w 7467663"/>
              <a:gd name="connsiteY632" fmla="*/ 2864487 h 6858000"/>
              <a:gd name="connsiteX633" fmla="*/ 2020609 w 7467663"/>
              <a:gd name="connsiteY633" fmla="*/ 2539671 h 6858000"/>
              <a:gd name="connsiteX634" fmla="*/ 2018920 w 7467663"/>
              <a:gd name="connsiteY634" fmla="*/ 2536309 h 6858000"/>
              <a:gd name="connsiteX635" fmla="*/ 1342441 w 7467663"/>
              <a:gd name="connsiteY635" fmla="*/ 1173017 h 6858000"/>
              <a:gd name="connsiteX636" fmla="*/ 1367925 w 7467663"/>
              <a:gd name="connsiteY636" fmla="*/ 1135648 h 6858000"/>
              <a:gd name="connsiteX637" fmla="*/ 1771401 w 7467663"/>
              <a:gd name="connsiteY637" fmla="*/ 1806673 h 6858000"/>
              <a:gd name="connsiteX638" fmla="*/ 1972385 w 7467663"/>
              <a:gd name="connsiteY638" fmla="*/ 2198735 h 6858000"/>
              <a:gd name="connsiteX639" fmla="*/ 2040892 w 7467663"/>
              <a:gd name="connsiteY639" fmla="*/ 2405205 h 6858000"/>
              <a:gd name="connsiteX640" fmla="*/ 2131689 w 7467663"/>
              <a:gd name="connsiteY640" fmla="*/ 1936926 h 6858000"/>
              <a:gd name="connsiteX641" fmla="*/ 2454820 w 7467663"/>
              <a:gd name="connsiteY641" fmla="*/ 1248808 h 6858000"/>
              <a:gd name="connsiteX642" fmla="*/ 2492512 w 7467663"/>
              <a:gd name="connsiteY642" fmla="*/ 1302920 h 6858000"/>
              <a:gd name="connsiteX643" fmla="*/ 2081216 w 7467663"/>
              <a:gd name="connsiteY643" fmla="*/ 2527513 h 6858000"/>
              <a:gd name="connsiteX644" fmla="*/ 2081211 w 7467663"/>
              <a:gd name="connsiteY644" fmla="*/ 2528916 h 6858000"/>
              <a:gd name="connsiteX645" fmla="*/ 2199067 w 7467663"/>
              <a:gd name="connsiteY645" fmla="*/ 2884061 h 6858000"/>
              <a:gd name="connsiteX646" fmla="*/ 3192586 w 7467663"/>
              <a:gd name="connsiteY646" fmla="*/ 3411496 h 6858000"/>
              <a:gd name="connsiteX647" fmla="*/ 3182620 w 7467663"/>
              <a:gd name="connsiteY647" fmla="*/ 3483279 h 6858000"/>
              <a:gd name="connsiteX648" fmla="*/ 2435119 w 7467663"/>
              <a:gd name="connsiteY648" fmla="*/ 3080173 h 6858000"/>
              <a:gd name="connsiteX649" fmla="*/ 2410152 w 7467663"/>
              <a:gd name="connsiteY649" fmla="*/ 3063751 h 6858000"/>
              <a:gd name="connsiteX650" fmla="*/ 2408099 w 7467663"/>
              <a:gd name="connsiteY650" fmla="*/ 3064403 h 6858000"/>
              <a:gd name="connsiteX651" fmla="*/ 2407218 w 7467663"/>
              <a:gd name="connsiteY651" fmla="*/ 3070324 h 6858000"/>
              <a:gd name="connsiteX652" fmla="*/ 2380138 w 7467663"/>
              <a:gd name="connsiteY652" fmla="*/ 3099341 h 6858000"/>
              <a:gd name="connsiteX653" fmla="*/ 1765923 w 7467663"/>
              <a:gd name="connsiteY653" fmla="*/ 3581043 h 6858000"/>
              <a:gd name="connsiteX654" fmla="*/ 1702258 w 7467663"/>
              <a:gd name="connsiteY654" fmla="*/ 3612286 h 6858000"/>
              <a:gd name="connsiteX655" fmla="*/ 1538370 w 7467663"/>
              <a:gd name="connsiteY655" fmla="*/ 3811804 h 6858000"/>
              <a:gd name="connsiteX656" fmla="*/ 542867 w 7467663"/>
              <a:gd name="connsiteY656" fmla="*/ 4944092 h 6858000"/>
              <a:gd name="connsiteX657" fmla="*/ 515800 w 7467663"/>
              <a:gd name="connsiteY657" fmla="*/ 4862180 h 6858000"/>
              <a:gd name="connsiteX658" fmla="*/ 909145 w 7467663"/>
              <a:gd name="connsiteY658" fmla="*/ 4199225 h 6858000"/>
              <a:gd name="connsiteX659" fmla="*/ 1214067 w 7467663"/>
              <a:gd name="connsiteY659" fmla="*/ 3908561 h 6858000"/>
              <a:gd name="connsiteX660" fmla="*/ 640967 w 7467663"/>
              <a:gd name="connsiteY660" fmla="*/ 4105601 h 6858000"/>
              <a:gd name="connsiteX661" fmla="*/ 112563 w 7467663"/>
              <a:gd name="connsiteY661" fmla="*/ 4396952 h 6858000"/>
              <a:gd name="connsiteX662" fmla="*/ 0 w 7467663"/>
              <a:gd name="connsiteY662" fmla="*/ 4466006 h 6858000"/>
              <a:gd name="connsiteX663" fmla="*/ 0 w 7467663"/>
              <a:gd name="connsiteY663" fmla="*/ 4233763 h 6858000"/>
              <a:gd name="connsiteX664" fmla="*/ 36881 w 7467663"/>
              <a:gd name="connsiteY664" fmla="*/ 4200118 h 6858000"/>
              <a:gd name="connsiteX665" fmla="*/ 910534 w 7467663"/>
              <a:gd name="connsiteY665" fmla="*/ 3629753 h 6858000"/>
              <a:gd name="connsiteX666" fmla="*/ 1578717 w 7467663"/>
              <a:gd name="connsiteY666" fmla="*/ 3575982 h 6858000"/>
              <a:gd name="connsiteX667" fmla="*/ 2338780 w 7467663"/>
              <a:gd name="connsiteY667" fmla="*/ 3033725 h 6858000"/>
              <a:gd name="connsiteX668" fmla="*/ 1807991 w 7467663"/>
              <a:gd name="connsiteY668" fmla="*/ 2807184 h 6858000"/>
              <a:gd name="connsiteX669" fmla="*/ 1416358 w 7467663"/>
              <a:gd name="connsiteY669" fmla="*/ 3112571 h 6858000"/>
              <a:gd name="connsiteX670" fmla="*/ 939066 w 7467663"/>
              <a:gd name="connsiteY670" fmla="*/ 3378798 h 6858000"/>
              <a:gd name="connsiteX671" fmla="*/ 115099 w 7467663"/>
              <a:gd name="connsiteY671" fmla="*/ 3607650 h 6858000"/>
              <a:gd name="connsiteX672" fmla="*/ 97284 w 7467663"/>
              <a:gd name="connsiteY672" fmla="*/ 3520393 h 6858000"/>
              <a:gd name="connsiteX673" fmla="*/ 922050 w 7467663"/>
              <a:gd name="connsiteY673" fmla="*/ 3074867 h 6858000"/>
              <a:gd name="connsiteX674" fmla="*/ 1405265 w 7467663"/>
              <a:gd name="connsiteY674" fmla="*/ 3016319 h 6858000"/>
              <a:gd name="connsiteX675" fmla="*/ 1407512 w 7467663"/>
              <a:gd name="connsiteY675" fmla="*/ 3018001 h 6858000"/>
              <a:gd name="connsiteX676" fmla="*/ 1726266 w 7467663"/>
              <a:gd name="connsiteY676" fmla="*/ 2777274 h 6858000"/>
              <a:gd name="connsiteX677" fmla="*/ 625390 w 7467663"/>
              <a:gd name="connsiteY677" fmla="*/ 2514541 h 6858000"/>
              <a:gd name="connsiteX678" fmla="*/ 619799 w 7467663"/>
              <a:gd name="connsiteY678" fmla="*/ 2527180 h 6858000"/>
              <a:gd name="connsiteX679" fmla="*/ 310030 w 7467663"/>
              <a:gd name="connsiteY679" fmla="*/ 2771818 h 6858000"/>
              <a:gd name="connsiteX680" fmla="*/ 173877 w 7467663"/>
              <a:gd name="connsiteY680" fmla="*/ 2937056 h 6858000"/>
              <a:gd name="connsiteX681" fmla="*/ 77889 w 7467663"/>
              <a:gd name="connsiteY681" fmla="*/ 3138440 h 6858000"/>
              <a:gd name="connsiteX682" fmla="*/ 0 w 7467663"/>
              <a:gd name="connsiteY682" fmla="*/ 3271395 h 6858000"/>
              <a:gd name="connsiteX683" fmla="*/ 0 w 7467663"/>
              <a:gd name="connsiteY683" fmla="*/ 3153002 h 6858000"/>
              <a:gd name="connsiteX684" fmla="*/ 2386 w 7467663"/>
              <a:gd name="connsiteY684" fmla="*/ 3149203 h 6858000"/>
              <a:gd name="connsiteX685" fmla="*/ 89753 w 7467663"/>
              <a:gd name="connsiteY685" fmla="*/ 2987702 h 6858000"/>
              <a:gd name="connsiteX686" fmla="*/ 76869 w 7467663"/>
              <a:gd name="connsiteY686" fmla="*/ 3005404 h 6858000"/>
              <a:gd name="connsiteX687" fmla="*/ 32049 w 7467663"/>
              <a:gd name="connsiteY687" fmla="*/ 3065814 h 6858000"/>
              <a:gd name="connsiteX688" fmla="*/ 0 w 7467663"/>
              <a:gd name="connsiteY688" fmla="*/ 3108744 h 6858000"/>
              <a:gd name="connsiteX689" fmla="*/ 0 w 7467663"/>
              <a:gd name="connsiteY689" fmla="*/ 3058059 h 6858000"/>
              <a:gd name="connsiteX690" fmla="*/ 7610 w 7467663"/>
              <a:gd name="connsiteY690" fmla="*/ 3047889 h 6858000"/>
              <a:gd name="connsiteX691" fmla="*/ 52419 w 7467663"/>
              <a:gd name="connsiteY691" fmla="*/ 2987479 h 6858000"/>
              <a:gd name="connsiteX692" fmla="*/ 59142 w 7467663"/>
              <a:gd name="connsiteY692" fmla="*/ 2978488 h 6858000"/>
              <a:gd name="connsiteX693" fmla="*/ 0 w 7467663"/>
              <a:gd name="connsiteY693" fmla="*/ 3015334 h 6858000"/>
              <a:gd name="connsiteX694" fmla="*/ 0 w 7467663"/>
              <a:gd name="connsiteY694" fmla="*/ 2914286 h 6858000"/>
              <a:gd name="connsiteX695" fmla="*/ 36383 w 7467663"/>
              <a:gd name="connsiteY695" fmla="*/ 2901128 h 6858000"/>
              <a:gd name="connsiteX696" fmla="*/ 156329 w 7467663"/>
              <a:gd name="connsiteY696" fmla="*/ 2840533 h 6858000"/>
              <a:gd name="connsiteX697" fmla="*/ 358355 w 7467663"/>
              <a:gd name="connsiteY697" fmla="*/ 2620471 h 6858000"/>
              <a:gd name="connsiteX698" fmla="*/ 510577 w 7467663"/>
              <a:gd name="connsiteY698" fmla="*/ 2501244 h 6858000"/>
              <a:gd name="connsiteX699" fmla="*/ 211967 w 7467663"/>
              <a:gd name="connsiteY699" fmla="*/ 2479171 h 6858000"/>
              <a:gd name="connsiteX700" fmla="*/ 0 w 7467663"/>
              <a:gd name="connsiteY700" fmla="*/ 2476398 h 6858000"/>
              <a:gd name="connsiteX701" fmla="*/ 0 w 7467663"/>
              <a:gd name="connsiteY701" fmla="*/ 2389189 h 6858000"/>
              <a:gd name="connsiteX702" fmla="*/ 103062 w 7467663"/>
              <a:gd name="connsiteY702" fmla="*/ 2389518 h 6858000"/>
              <a:gd name="connsiteX703" fmla="*/ 510734 w 7467663"/>
              <a:gd name="connsiteY703" fmla="*/ 2416201 h 6858000"/>
              <a:gd name="connsiteX704" fmla="*/ 279257 w 7467663"/>
              <a:gd name="connsiteY704" fmla="*/ 2092102 h 6858000"/>
              <a:gd name="connsiteX705" fmla="*/ 65265 w 7467663"/>
              <a:gd name="connsiteY705" fmla="*/ 2006049 h 6858000"/>
              <a:gd name="connsiteX706" fmla="*/ 0 w 7467663"/>
              <a:gd name="connsiteY706" fmla="*/ 1982532 h 6858000"/>
              <a:gd name="connsiteX707" fmla="*/ 0 w 7467663"/>
              <a:gd name="connsiteY707" fmla="*/ 1912789 h 6858000"/>
              <a:gd name="connsiteX708" fmla="*/ 97460 w 7467663"/>
              <a:gd name="connsiteY708" fmla="*/ 1953725 h 6858000"/>
              <a:gd name="connsiteX709" fmla="*/ 221272 w 7467663"/>
              <a:gd name="connsiteY709" fmla="*/ 1980766 h 6858000"/>
              <a:gd name="connsiteX710" fmla="*/ 116765 w 7467663"/>
              <a:gd name="connsiteY710" fmla="*/ 1911033 h 6858000"/>
              <a:gd name="connsiteX711" fmla="*/ 16405 w 7467663"/>
              <a:gd name="connsiteY711" fmla="*/ 1803412 h 6858000"/>
              <a:gd name="connsiteX712" fmla="*/ 0 w 7467663"/>
              <a:gd name="connsiteY712" fmla="*/ 1784777 h 6858000"/>
              <a:gd name="connsiteX713" fmla="*/ 0 w 7467663"/>
              <a:gd name="connsiteY713" fmla="*/ 1740082 h 6858000"/>
              <a:gd name="connsiteX714" fmla="*/ 39394 w 7467663"/>
              <a:gd name="connsiteY714" fmla="*/ 1784856 h 6858000"/>
              <a:gd name="connsiteX715" fmla="*/ 135813 w 7467663"/>
              <a:gd name="connsiteY715" fmla="*/ 1888838 h 6858000"/>
              <a:gd name="connsiteX716" fmla="*/ 242575 w 7467663"/>
              <a:gd name="connsiteY716" fmla="*/ 1958841 h 6858000"/>
              <a:gd name="connsiteX717" fmla="*/ 82197 w 7467663"/>
              <a:gd name="connsiteY717" fmla="*/ 1754826 h 6858000"/>
              <a:gd name="connsiteX718" fmla="*/ 0 w 7467663"/>
              <a:gd name="connsiteY718" fmla="*/ 1679650 h 6858000"/>
              <a:gd name="connsiteX719" fmla="*/ 0 w 7467663"/>
              <a:gd name="connsiteY719" fmla="*/ 1602463 h 6858000"/>
              <a:gd name="connsiteX720" fmla="*/ 84689 w 7467663"/>
              <a:gd name="connsiteY720" fmla="*/ 1677442 h 6858000"/>
              <a:gd name="connsiteX721" fmla="*/ 298437 w 7467663"/>
              <a:gd name="connsiteY721" fmla="*/ 1968019 h 6858000"/>
              <a:gd name="connsiteX722" fmla="*/ 227269 w 7467663"/>
              <a:gd name="connsiteY722" fmla="*/ 1114064 h 6858000"/>
              <a:gd name="connsiteX723" fmla="*/ 248003 w 7467663"/>
              <a:gd name="connsiteY723" fmla="*/ 1089613 h 6858000"/>
              <a:gd name="connsiteX724" fmla="*/ 427020 w 7467663"/>
              <a:gd name="connsiteY724" fmla="*/ 1619803 h 6858000"/>
              <a:gd name="connsiteX725" fmla="*/ 340345 w 7467663"/>
              <a:gd name="connsiteY725" fmla="*/ 2027739 h 6858000"/>
              <a:gd name="connsiteX726" fmla="*/ 360865 w 7467663"/>
              <a:gd name="connsiteY726" fmla="*/ 2044827 h 6858000"/>
              <a:gd name="connsiteX727" fmla="*/ 560414 w 7467663"/>
              <a:gd name="connsiteY727" fmla="*/ 2421457 h 6858000"/>
              <a:gd name="connsiteX728" fmla="*/ 1359703 w 7467663"/>
              <a:gd name="connsiteY728" fmla="*/ 2578554 h 6858000"/>
              <a:gd name="connsiteX729" fmla="*/ 1359422 w 7467663"/>
              <a:gd name="connsiteY729" fmla="*/ 2577994 h 6858000"/>
              <a:gd name="connsiteX730" fmla="*/ 828701 w 7467663"/>
              <a:gd name="connsiteY730" fmla="*/ 1839520 h 6858000"/>
              <a:gd name="connsiteX731" fmla="*/ 494427 w 7467663"/>
              <a:gd name="connsiteY731" fmla="*/ 1092333 h 6858000"/>
              <a:gd name="connsiteX732" fmla="*/ 506322 w 7467663"/>
              <a:gd name="connsiteY732" fmla="*/ 1020997 h 6858000"/>
              <a:gd name="connsiteX733" fmla="*/ 4570198 w 7467663"/>
              <a:gd name="connsiteY733" fmla="*/ 978081 h 6858000"/>
              <a:gd name="connsiteX734" fmla="*/ 4523691 w 7467663"/>
              <a:gd name="connsiteY734" fmla="*/ 1127776 h 6858000"/>
              <a:gd name="connsiteX735" fmla="*/ 4509875 w 7467663"/>
              <a:gd name="connsiteY735" fmla="*/ 1167552 h 6858000"/>
              <a:gd name="connsiteX736" fmla="*/ 4478168 w 7467663"/>
              <a:gd name="connsiteY736" fmla="*/ 1260735 h 6858000"/>
              <a:gd name="connsiteX737" fmla="*/ 4409309 w 7467663"/>
              <a:gd name="connsiteY737" fmla="*/ 1666996 h 6858000"/>
              <a:gd name="connsiteX738" fmla="*/ 4370031 w 7467663"/>
              <a:gd name="connsiteY738" fmla="*/ 1955666 h 6858000"/>
              <a:gd name="connsiteX739" fmla="*/ 4570198 w 7467663"/>
              <a:gd name="connsiteY739" fmla="*/ 978081 h 6858000"/>
              <a:gd name="connsiteX740" fmla="*/ 4557898 w 7467663"/>
              <a:gd name="connsiteY740" fmla="*/ 900011 h 6858000"/>
              <a:gd name="connsiteX741" fmla="*/ 4344840 w 7467663"/>
              <a:gd name="connsiteY741" fmla="*/ 1922038 h 6858000"/>
              <a:gd name="connsiteX742" fmla="*/ 4378710 w 7467663"/>
              <a:gd name="connsiteY742" fmla="*/ 1665516 h 6858000"/>
              <a:gd name="connsiteX743" fmla="*/ 4448798 w 7467663"/>
              <a:gd name="connsiteY743" fmla="*/ 1253024 h 6858000"/>
              <a:gd name="connsiteX744" fmla="*/ 4480315 w 7467663"/>
              <a:gd name="connsiteY744" fmla="*/ 1158454 h 6858000"/>
              <a:gd name="connsiteX745" fmla="*/ 4494133 w 7467663"/>
              <a:gd name="connsiteY745" fmla="*/ 1118676 h 6858000"/>
              <a:gd name="connsiteX746" fmla="*/ 4557898 w 7467663"/>
              <a:gd name="connsiteY746" fmla="*/ 900011 h 6858000"/>
              <a:gd name="connsiteX747" fmla="*/ 5870151 w 7467663"/>
              <a:gd name="connsiteY747" fmla="*/ 898890 h 6858000"/>
              <a:gd name="connsiteX748" fmla="*/ 5861335 w 7467663"/>
              <a:gd name="connsiteY748" fmla="*/ 899177 h 6858000"/>
              <a:gd name="connsiteX749" fmla="*/ 5843702 w 7467663"/>
              <a:gd name="connsiteY749" fmla="*/ 899748 h 6858000"/>
              <a:gd name="connsiteX750" fmla="*/ 5651107 w 7467663"/>
              <a:gd name="connsiteY750" fmla="*/ 920306 h 6858000"/>
              <a:gd name="connsiteX751" fmla="*/ 5459407 w 7467663"/>
              <a:gd name="connsiteY751" fmla="*/ 940975 h 6858000"/>
              <a:gd name="connsiteX752" fmla="*/ 5374846 w 7467663"/>
              <a:gd name="connsiteY752" fmla="*/ 941988 h 6858000"/>
              <a:gd name="connsiteX753" fmla="*/ 5256105 w 7467663"/>
              <a:gd name="connsiteY753" fmla="*/ 945632 h 6858000"/>
              <a:gd name="connsiteX754" fmla="*/ 5107071 w 7467663"/>
              <a:gd name="connsiteY754" fmla="*/ 969720 h 6858000"/>
              <a:gd name="connsiteX755" fmla="*/ 4998681 w 7467663"/>
              <a:gd name="connsiteY755" fmla="*/ 988771 h 6858000"/>
              <a:gd name="connsiteX756" fmla="*/ 5870151 w 7467663"/>
              <a:gd name="connsiteY756" fmla="*/ 898890 h 6858000"/>
              <a:gd name="connsiteX757" fmla="*/ 5504425 w 7467663"/>
              <a:gd name="connsiteY757" fmla="*/ 848067 h 6858000"/>
              <a:gd name="connsiteX758" fmla="*/ 4968849 w 7467663"/>
              <a:gd name="connsiteY758" fmla="*/ 962318 h 6858000"/>
              <a:gd name="connsiteX759" fmla="*/ 5104039 w 7467663"/>
              <a:gd name="connsiteY759" fmla="*/ 940634 h 6858000"/>
              <a:gd name="connsiteX760" fmla="*/ 5256311 w 7467663"/>
              <a:gd name="connsiteY760" fmla="*/ 916490 h 6858000"/>
              <a:gd name="connsiteX761" fmla="*/ 5377381 w 7467663"/>
              <a:gd name="connsiteY761" fmla="*/ 912671 h 6858000"/>
              <a:gd name="connsiteX762" fmla="*/ 5460148 w 7467663"/>
              <a:gd name="connsiteY762" fmla="*/ 911442 h 6858000"/>
              <a:gd name="connsiteX763" fmla="*/ 5648971 w 7467663"/>
              <a:gd name="connsiteY763" fmla="*/ 891331 h 6858000"/>
              <a:gd name="connsiteX764" fmla="*/ 5844807 w 7467663"/>
              <a:gd name="connsiteY764" fmla="*/ 870718 h 6858000"/>
              <a:gd name="connsiteX765" fmla="*/ 5862975 w 7467663"/>
              <a:gd name="connsiteY765" fmla="*/ 869756 h 6858000"/>
              <a:gd name="connsiteX766" fmla="*/ 5920887 w 7467663"/>
              <a:gd name="connsiteY766" fmla="*/ 865929 h 6858000"/>
              <a:gd name="connsiteX767" fmla="*/ 5504425 w 7467663"/>
              <a:gd name="connsiteY767" fmla="*/ 848067 h 6858000"/>
              <a:gd name="connsiteX768" fmla="*/ 3607114 w 7467663"/>
              <a:gd name="connsiteY768" fmla="*/ 467441 h 6858000"/>
              <a:gd name="connsiteX769" fmla="*/ 3296242 w 7467663"/>
              <a:gd name="connsiteY769" fmla="*/ 807991 h 6858000"/>
              <a:gd name="connsiteX770" fmla="*/ 3174674 w 7467663"/>
              <a:gd name="connsiteY770" fmla="*/ 919759 h 6858000"/>
              <a:gd name="connsiteX771" fmla="*/ 3042978 w 7467663"/>
              <a:gd name="connsiteY771" fmla="*/ 1054894 h 6858000"/>
              <a:gd name="connsiteX772" fmla="*/ 2968914 w 7467663"/>
              <a:gd name="connsiteY772" fmla="*/ 1133756 h 6858000"/>
              <a:gd name="connsiteX773" fmla="*/ 3103823 w 7467663"/>
              <a:gd name="connsiteY773" fmla="*/ 1026814 h 6858000"/>
              <a:gd name="connsiteX774" fmla="*/ 3607114 w 7467663"/>
              <a:gd name="connsiteY774" fmla="*/ 467441 h 6858000"/>
              <a:gd name="connsiteX775" fmla="*/ 3744487 w 7467663"/>
              <a:gd name="connsiteY775" fmla="*/ 383136 h 6858000"/>
              <a:gd name="connsiteX776" fmla="*/ 3970213 w 7467663"/>
              <a:gd name="connsiteY776" fmla="*/ 995559 h 6858000"/>
              <a:gd name="connsiteX777" fmla="*/ 3744487 w 7467663"/>
              <a:gd name="connsiteY777" fmla="*/ 383136 h 6858000"/>
              <a:gd name="connsiteX778" fmla="*/ 3624562 w 7467663"/>
              <a:gd name="connsiteY778" fmla="*/ 367041 h 6858000"/>
              <a:gd name="connsiteX779" fmla="*/ 3489712 w 7467663"/>
              <a:gd name="connsiteY779" fmla="*/ 485386 h 6858000"/>
              <a:gd name="connsiteX780" fmla="*/ 3182994 w 7467663"/>
              <a:gd name="connsiteY780" fmla="*/ 828265 h 6858000"/>
              <a:gd name="connsiteX781" fmla="*/ 2892114 w 7467663"/>
              <a:gd name="connsiteY781" fmla="*/ 1172635 h 6858000"/>
              <a:gd name="connsiteX782" fmla="*/ 3021459 w 7467663"/>
              <a:gd name="connsiteY782" fmla="*/ 1035385 h 6858000"/>
              <a:gd name="connsiteX783" fmla="*/ 3153873 w 7467663"/>
              <a:gd name="connsiteY783" fmla="*/ 898971 h 6858000"/>
              <a:gd name="connsiteX784" fmla="*/ 3276511 w 7467663"/>
              <a:gd name="connsiteY784" fmla="*/ 786423 h 6858000"/>
              <a:gd name="connsiteX785" fmla="*/ 3584154 w 7467663"/>
              <a:gd name="connsiteY785" fmla="*/ 448218 h 6858000"/>
              <a:gd name="connsiteX786" fmla="*/ 3624562 w 7467663"/>
              <a:gd name="connsiteY786" fmla="*/ 367041 h 6858000"/>
              <a:gd name="connsiteX787" fmla="*/ 3766672 w 7467663"/>
              <a:gd name="connsiteY787" fmla="*/ 359429 h 6858000"/>
              <a:gd name="connsiteX788" fmla="*/ 3996338 w 7467663"/>
              <a:gd name="connsiteY788" fmla="*/ 968237 h 6858000"/>
              <a:gd name="connsiteX789" fmla="*/ 3766672 w 7467663"/>
              <a:gd name="connsiteY789" fmla="*/ 359429 h 6858000"/>
              <a:gd name="connsiteX790" fmla="*/ 5805386 w 7467663"/>
              <a:gd name="connsiteY790" fmla="*/ 239240 h 6858000"/>
              <a:gd name="connsiteX791" fmla="*/ 5736947 w 7467663"/>
              <a:gd name="connsiteY791" fmla="*/ 261367 h 6858000"/>
              <a:gd name="connsiteX792" fmla="*/ 5427012 w 7467663"/>
              <a:gd name="connsiteY792" fmla="*/ 311272 h 6858000"/>
              <a:gd name="connsiteX793" fmla="*/ 5147818 w 7467663"/>
              <a:gd name="connsiteY793" fmla="*/ 322112 h 6858000"/>
              <a:gd name="connsiteX794" fmla="*/ 5060854 w 7467663"/>
              <a:gd name="connsiteY794" fmla="*/ 311882 h 6858000"/>
              <a:gd name="connsiteX795" fmla="*/ 4945989 w 7467663"/>
              <a:gd name="connsiteY795" fmla="*/ 300516 h 6858000"/>
              <a:gd name="connsiteX796" fmla="*/ 5410479 w 7467663"/>
              <a:gd name="connsiteY796" fmla="*/ 348434 h 6858000"/>
              <a:gd name="connsiteX797" fmla="*/ 5805386 w 7467663"/>
              <a:gd name="connsiteY797" fmla="*/ 239240 h 6858000"/>
              <a:gd name="connsiteX798" fmla="*/ 5905192 w 7467663"/>
              <a:gd name="connsiteY798" fmla="*/ 163079 h 6858000"/>
              <a:gd name="connsiteX799" fmla="*/ 5865655 w 7467663"/>
              <a:gd name="connsiteY799" fmla="*/ 171901 h 6858000"/>
              <a:gd name="connsiteX800" fmla="*/ 5259740 w 7467663"/>
              <a:gd name="connsiteY800" fmla="*/ 257013 h 6858000"/>
              <a:gd name="connsiteX801" fmla="*/ 5208466 w 7467663"/>
              <a:gd name="connsiteY801" fmla="*/ 257550 h 6858000"/>
              <a:gd name="connsiteX802" fmla="*/ 4980204 w 7467663"/>
              <a:gd name="connsiteY802" fmla="*/ 271903 h 6858000"/>
              <a:gd name="connsiteX803" fmla="*/ 5068068 w 7467663"/>
              <a:gd name="connsiteY803" fmla="*/ 282244 h 6858000"/>
              <a:gd name="connsiteX804" fmla="*/ 5153231 w 7467663"/>
              <a:gd name="connsiteY804" fmla="*/ 292240 h 6858000"/>
              <a:gd name="connsiteX805" fmla="*/ 5426491 w 7467663"/>
              <a:gd name="connsiteY805" fmla="*/ 281128 h 6858000"/>
              <a:gd name="connsiteX806" fmla="*/ 5731212 w 7467663"/>
              <a:gd name="connsiteY806" fmla="*/ 231951 h 6858000"/>
              <a:gd name="connsiteX807" fmla="*/ 5905192 w 7467663"/>
              <a:gd name="connsiteY807" fmla="*/ 163079 h 6858000"/>
              <a:gd name="connsiteX808" fmla="*/ 5944437 w 7467663"/>
              <a:gd name="connsiteY808" fmla="*/ 113829 h 6858000"/>
              <a:gd name="connsiteX809" fmla="*/ 5825032 w 7467663"/>
              <a:gd name="connsiteY809" fmla="*/ 146405 h 6858000"/>
              <a:gd name="connsiteX810" fmla="*/ 4955599 w 7467663"/>
              <a:gd name="connsiteY810" fmla="*/ 247008 h 6858000"/>
              <a:gd name="connsiteX811" fmla="*/ 5210104 w 7467663"/>
              <a:gd name="connsiteY811" fmla="*/ 228123 h 6858000"/>
              <a:gd name="connsiteX812" fmla="*/ 5261015 w 7467663"/>
              <a:gd name="connsiteY812" fmla="*/ 227087 h 6858000"/>
              <a:gd name="connsiteX813" fmla="*/ 5861181 w 7467663"/>
              <a:gd name="connsiteY813" fmla="*/ 143093 h 6858000"/>
              <a:gd name="connsiteX814" fmla="*/ 5961252 w 7467663"/>
              <a:gd name="connsiteY814" fmla="*/ 114820 h 6858000"/>
              <a:gd name="connsiteX815" fmla="*/ 5944437 w 7467663"/>
              <a:gd name="connsiteY815" fmla="*/ 113829 h 6858000"/>
              <a:gd name="connsiteX816" fmla="*/ 3882765 w 7467663"/>
              <a:gd name="connsiteY816" fmla="*/ 0 h 6858000"/>
              <a:gd name="connsiteX817" fmla="*/ 3995099 w 7467663"/>
              <a:gd name="connsiteY817" fmla="*/ 0 h 6858000"/>
              <a:gd name="connsiteX818" fmla="*/ 4163818 w 7467663"/>
              <a:gd name="connsiteY818" fmla="*/ 234104 h 6858000"/>
              <a:gd name="connsiteX819" fmla="*/ 4172099 w 7467663"/>
              <a:gd name="connsiteY819" fmla="*/ 234207 h 6858000"/>
              <a:gd name="connsiteX820" fmla="*/ 4784282 w 7467663"/>
              <a:gd name="connsiteY820" fmla="*/ 276561 h 6858000"/>
              <a:gd name="connsiteX821" fmla="*/ 4801687 w 7467663"/>
              <a:gd name="connsiteY821" fmla="*/ 267764 h 6858000"/>
              <a:gd name="connsiteX822" fmla="*/ 6082788 w 7467663"/>
              <a:gd name="connsiteY822" fmla="*/ 64119 h 6858000"/>
              <a:gd name="connsiteX823" fmla="*/ 6099442 w 7467663"/>
              <a:gd name="connsiteY823" fmla="*/ 82568 h 6858000"/>
              <a:gd name="connsiteX824" fmla="*/ 4804137 w 7467663"/>
              <a:gd name="connsiteY824" fmla="*/ 320931 h 6858000"/>
              <a:gd name="connsiteX825" fmla="*/ 4227047 w 7467663"/>
              <a:gd name="connsiteY825" fmla="*/ 313415 h 6858000"/>
              <a:gd name="connsiteX826" fmla="*/ 4346041 w 7467663"/>
              <a:gd name="connsiteY826" fmla="*/ 456086 h 6858000"/>
              <a:gd name="connsiteX827" fmla="*/ 4870967 w 7467663"/>
              <a:gd name="connsiteY827" fmla="*/ 963061 h 6858000"/>
              <a:gd name="connsiteX828" fmla="*/ 4889647 w 7467663"/>
              <a:gd name="connsiteY828" fmla="*/ 957147 h 6858000"/>
              <a:gd name="connsiteX829" fmla="*/ 5422504 w 7467663"/>
              <a:gd name="connsiteY829" fmla="*/ 805191 h 6858000"/>
              <a:gd name="connsiteX830" fmla="*/ 6087656 w 7467663"/>
              <a:gd name="connsiteY830" fmla="*/ 826703 h 6858000"/>
              <a:gd name="connsiteX831" fmla="*/ 6058717 w 7467663"/>
              <a:gd name="connsiteY831" fmla="*/ 865992 h 6858000"/>
              <a:gd name="connsiteX832" fmla="*/ 4974153 w 7467663"/>
              <a:gd name="connsiteY832" fmla="*/ 1045456 h 6858000"/>
              <a:gd name="connsiteX833" fmla="*/ 5627835 w 7467663"/>
              <a:gd name="connsiteY833" fmla="*/ 1472077 h 6858000"/>
              <a:gd name="connsiteX834" fmla="*/ 5629817 w 7467663"/>
              <a:gd name="connsiteY834" fmla="*/ 1471412 h 6858000"/>
              <a:gd name="connsiteX835" fmla="*/ 5634124 w 7467663"/>
              <a:gd name="connsiteY835" fmla="*/ 1470572 h 6858000"/>
              <a:gd name="connsiteX836" fmla="*/ 5755832 w 7467663"/>
              <a:gd name="connsiteY836" fmla="*/ 1383886 h 6858000"/>
              <a:gd name="connsiteX837" fmla="*/ 6014186 w 7467663"/>
              <a:gd name="connsiteY837" fmla="*/ 1279799 h 6858000"/>
              <a:gd name="connsiteX838" fmla="*/ 6901619 w 7467663"/>
              <a:gd name="connsiteY838" fmla="*/ 1047874 h 6858000"/>
              <a:gd name="connsiteX839" fmla="*/ 6931566 w 7467663"/>
              <a:gd name="connsiteY839" fmla="*/ 1062034 h 6858000"/>
              <a:gd name="connsiteX840" fmla="*/ 5790982 w 7467663"/>
              <a:gd name="connsiteY840" fmla="*/ 1561380 h 6858000"/>
              <a:gd name="connsiteX841" fmla="*/ 6188971 w 7467663"/>
              <a:gd name="connsiteY841" fmla="*/ 1755168 h 6858000"/>
              <a:gd name="connsiteX842" fmla="*/ 6202446 w 7467663"/>
              <a:gd name="connsiteY842" fmla="*/ 1752268 h 6858000"/>
              <a:gd name="connsiteX843" fmla="*/ 7179560 w 7467663"/>
              <a:gd name="connsiteY843" fmla="*/ 1467551 h 6858000"/>
              <a:gd name="connsiteX844" fmla="*/ 7158730 w 7467663"/>
              <a:gd name="connsiteY844" fmla="*/ 1507835 h 6858000"/>
              <a:gd name="connsiteX845" fmla="*/ 6326959 w 7467663"/>
              <a:gd name="connsiteY845" fmla="*/ 1817686 h 6858000"/>
              <a:gd name="connsiteX846" fmla="*/ 6537433 w 7467663"/>
              <a:gd name="connsiteY846" fmla="*/ 1907790 h 6858000"/>
              <a:gd name="connsiteX847" fmla="*/ 6550221 w 7467663"/>
              <a:gd name="connsiteY847" fmla="*/ 1910729 h 6858000"/>
              <a:gd name="connsiteX848" fmla="*/ 6964438 w 7467663"/>
              <a:gd name="connsiteY848" fmla="*/ 2209505 h 6858000"/>
              <a:gd name="connsiteX849" fmla="*/ 7367862 w 7467663"/>
              <a:gd name="connsiteY849" fmla="*/ 2806833 h 6858000"/>
              <a:gd name="connsiteX850" fmla="*/ 7364329 w 7467663"/>
              <a:gd name="connsiteY850" fmla="*/ 2826907 h 6858000"/>
              <a:gd name="connsiteX851" fmla="*/ 7290545 w 7467663"/>
              <a:gd name="connsiteY851" fmla="*/ 2850663 h 6858000"/>
              <a:gd name="connsiteX852" fmla="*/ 6472036 w 7467663"/>
              <a:gd name="connsiteY852" fmla="*/ 1959003 h 6858000"/>
              <a:gd name="connsiteX853" fmla="*/ 5792897 w 7467663"/>
              <a:gd name="connsiteY853" fmla="*/ 1647747 h 6858000"/>
              <a:gd name="connsiteX854" fmla="*/ 5842751 w 7467663"/>
              <a:gd name="connsiteY854" fmla="*/ 1816112 h 6858000"/>
              <a:gd name="connsiteX855" fmla="*/ 5847424 w 7467663"/>
              <a:gd name="connsiteY855" fmla="*/ 1815776 h 6858000"/>
              <a:gd name="connsiteX856" fmla="*/ 6399821 w 7467663"/>
              <a:gd name="connsiteY856" fmla="*/ 2344799 h 6858000"/>
              <a:gd name="connsiteX857" fmla="*/ 6323232 w 7467663"/>
              <a:gd name="connsiteY857" fmla="*/ 2389634 h 6858000"/>
              <a:gd name="connsiteX858" fmla="*/ 5942958 w 7467663"/>
              <a:gd name="connsiteY858" fmla="*/ 2077708 h 6858000"/>
              <a:gd name="connsiteX859" fmla="*/ 5921559 w 7467663"/>
              <a:gd name="connsiteY859" fmla="*/ 2378596 h 6858000"/>
              <a:gd name="connsiteX860" fmla="*/ 5817651 w 7467663"/>
              <a:gd name="connsiteY860" fmla="*/ 3023919 h 6858000"/>
              <a:gd name="connsiteX861" fmla="*/ 5729634 w 7467663"/>
              <a:gd name="connsiteY861" fmla="*/ 3051849 h 6858000"/>
              <a:gd name="connsiteX862" fmla="*/ 5611018 w 7467663"/>
              <a:gd name="connsiteY862" fmla="*/ 2316769 h 6858000"/>
              <a:gd name="connsiteX863" fmla="*/ 5687608 w 7467663"/>
              <a:gd name="connsiteY863" fmla="*/ 2039972 h 6858000"/>
              <a:gd name="connsiteX864" fmla="*/ 5657554 w 7467663"/>
              <a:gd name="connsiteY864" fmla="*/ 1576445 h 6858000"/>
              <a:gd name="connsiteX865" fmla="*/ 5150475 w 7467663"/>
              <a:gd name="connsiteY865" fmla="*/ 1274012 h 6858000"/>
              <a:gd name="connsiteX866" fmla="*/ 5349142 w 7467663"/>
              <a:gd name="connsiteY866" fmla="*/ 2204405 h 6858000"/>
              <a:gd name="connsiteX867" fmla="*/ 5262214 w 7467663"/>
              <a:gd name="connsiteY867" fmla="*/ 2233836 h 6858000"/>
              <a:gd name="connsiteX868" fmla="*/ 4981539 w 7467663"/>
              <a:gd name="connsiteY868" fmla="*/ 1542201 h 6858000"/>
              <a:gd name="connsiteX869" fmla="*/ 4958461 w 7467663"/>
              <a:gd name="connsiteY869" fmla="*/ 1136957 h 6858000"/>
              <a:gd name="connsiteX870" fmla="*/ 4655015 w 7467663"/>
              <a:gd name="connsiteY870" fmla="*/ 891426 h 6858000"/>
              <a:gd name="connsiteX871" fmla="*/ 4348002 w 7467663"/>
              <a:gd name="connsiteY871" fmla="*/ 2205895 h 6858000"/>
              <a:gd name="connsiteX872" fmla="*/ 4262250 w 7467663"/>
              <a:gd name="connsiteY872" fmla="*/ 2219972 h 6858000"/>
              <a:gd name="connsiteX873" fmla="*/ 4550611 w 7467663"/>
              <a:gd name="connsiteY873" fmla="*/ 817540 h 6858000"/>
              <a:gd name="connsiteX874" fmla="*/ 4564418 w 7467663"/>
              <a:gd name="connsiteY874" fmla="*/ 808293 h 6858000"/>
              <a:gd name="connsiteX875" fmla="*/ 4266388 w 7467663"/>
              <a:gd name="connsiteY875" fmla="*/ 500083 h 6858000"/>
              <a:gd name="connsiteX876" fmla="*/ 4032842 w 7467663"/>
              <a:gd name="connsiteY876" fmla="*/ 211809 h 6858000"/>
              <a:gd name="connsiteX877" fmla="*/ 3882765 w 7467663"/>
              <a:gd name="connsiteY877" fmla="*/ 0 h 6858000"/>
              <a:gd name="connsiteX878" fmla="*/ 3721337 w 7467663"/>
              <a:gd name="connsiteY878" fmla="*/ 0 h 6858000"/>
              <a:gd name="connsiteX879" fmla="*/ 3797544 w 7467663"/>
              <a:gd name="connsiteY879" fmla="*/ 0 h 6858000"/>
              <a:gd name="connsiteX880" fmla="*/ 3775734 w 7467663"/>
              <a:gd name="connsiteY880" fmla="*/ 95131 h 6858000"/>
              <a:gd name="connsiteX881" fmla="*/ 3724807 w 7467663"/>
              <a:gd name="connsiteY881" fmla="*/ 272257 h 6858000"/>
              <a:gd name="connsiteX882" fmla="*/ 3726844 w 7467663"/>
              <a:gd name="connsiteY882" fmla="*/ 282988 h 6858000"/>
              <a:gd name="connsiteX883" fmla="*/ 3742664 w 7467663"/>
              <a:gd name="connsiteY883" fmla="*/ 279918 h 6858000"/>
              <a:gd name="connsiteX884" fmla="*/ 4103910 w 7467663"/>
              <a:gd name="connsiteY884" fmla="*/ 1161917 h 6858000"/>
              <a:gd name="connsiteX885" fmla="*/ 4020269 w 7467663"/>
              <a:gd name="connsiteY885" fmla="*/ 1200406 h 6858000"/>
              <a:gd name="connsiteX886" fmla="*/ 3674882 w 7467663"/>
              <a:gd name="connsiteY886" fmla="*/ 488524 h 6858000"/>
              <a:gd name="connsiteX887" fmla="*/ 3132682 w 7467663"/>
              <a:gd name="connsiteY887" fmla="*/ 1072284 h 6858000"/>
              <a:gd name="connsiteX888" fmla="*/ 2716346 w 7467663"/>
              <a:gd name="connsiteY888" fmla="*/ 1276376 h 6858000"/>
              <a:gd name="connsiteX889" fmla="*/ 2716772 w 7467663"/>
              <a:gd name="connsiteY889" fmla="*/ 1255462 h 6858000"/>
              <a:gd name="connsiteX890" fmla="*/ 3471096 w 7467663"/>
              <a:gd name="connsiteY890" fmla="*/ 437072 h 6858000"/>
              <a:gd name="connsiteX891" fmla="*/ 3639057 w 7467663"/>
              <a:gd name="connsiteY891" fmla="*/ 286334 h 6858000"/>
              <a:gd name="connsiteX892" fmla="*/ 3640309 w 7467663"/>
              <a:gd name="connsiteY892" fmla="*/ 284664 h 6858000"/>
              <a:gd name="connsiteX893" fmla="*/ 3646022 w 7467663"/>
              <a:gd name="connsiteY893" fmla="*/ 276711 h 6858000"/>
              <a:gd name="connsiteX894" fmla="*/ 3707943 w 7467663"/>
              <a:gd name="connsiteY894" fmla="*/ 65958 h 6858000"/>
              <a:gd name="connsiteX895" fmla="*/ 3721337 w 7467663"/>
              <a:gd name="connsiteY895" fmla="*/ 0 h 6858000"/>
              <a:gd name="connsiteX896" fmla="*/ 2867960 w 7467663"/>
              <a:gd name="connsiteY896" fmla="*/ 0 h 6858000"/>
              <a:gd name="connsiteX897" fmla="*/ 2926351 w 7467663"/>
              <a:gd name="connsiteY897" fmla="*/ 0 h 6858000"/>
              <a:gd name="connsiteX898" fmla="*/ 2902823 w 7467663"/>
              <a:gd name="connsiteY898" fmla="*/ 262929 h 6858000"/>
              <a:gd name="connsiteX899" fmla="*/ 2940663 w 7467663"/>
              <a:gd name="connsiteY899" fmla="*/ 140884 h 6858000"/>
              <a:gd name="connsiteX900" fmla="*/ 2947039 w 7467663"/>
              <a:gd name="connsiteY900" fmla="*/ 122524 h 6858000"/>
              <a:gd name="connsiteX901" fmla="*/ 2984316 w 7467663"/>
              <a:gd name="connsiteY901" fmla="*/ 0 h 6858000"/>
              <a:gd name="connsiteX902" fmla="*/ 3016114 w 7467663"/>
              <a:gd name="connsiteY902" fmla="*/ 0 h 6858000"/>
              <a:gd name="connsiteX903" fmla="*/ 2979949 w 7467663"/>
              <a:gd name="connsiteY903" fmla="*/ 119274 h 6858000"/>
              <a:gd name="connsiteX904" fmla="*/ 3023879 w 7467663"/>
              <a:gd name="connsiteY904" fmla="*/ 0 h 6858000"/>
              <a:gd name="connsiteX905" fmla="*/ 3105400 w 7467663"/>
              <a:gd name="connsiteY905" fmla="*/ 0 h 6858000"/>
              <a:gd name="connsiteX906" fmla="*/ 3094669 w 7467663"/>
              <a:gd name="connsiteY906" fmla="*/ 30308 h 6858000"/>
              <a:gd name="connsiteX907" fmla="*/ 2901945 w 7467663"/>
              <a:gd name="connsiteY907" fmla="*/ 466538 h 6858000"/>
              <a:gd name="connsiteX908" fmla="*/ 2815209 w 7467663"/>
              <a:gd name="connsiteY908" fmla="*/ 497361 h 6858000"/>
              <a:gd name="connsiteX909" fmla="*/ 2844845 w 7467663"/>
              <a:gd name="connsiteY909" fmla="*/ 127638 h 6858000"/>
              <a:gd name="connsiteX910" fmla="*/ 2867960 w 7467663"/>
              <a:gd name="connsiteY910" fmla="*/ 0 h 6858000"/>
              <a:gd name="connsiteX911" fmla="*/ 1057230 w 7467663"/>
              <a:gd name="connsiteY911" fmla="*/ 0 h 6858000"/>
              <a:gd name="connsiteX912" fmla="*/ 1111003 w 7467663"/>
              <a:gd name="connsiteY912" fmla="*/ 0 h 6858000"/>
              <a:gd name="connsiteX913" fmla="*/ 1125553 w 7467663"/>
              <a:gd name="connsiteY913" fmla="*/ 52588 h 6858000"/>
              <a:gd name="connsiteX914" fmla="*/ 1304276 w 7467663"/>
              <a:gd name="connsiteY914" fmla="*/ 476275 h 6858000"/>
              <a:gd name="connsiteX915" fmla="*/ 1492066 w 7467663"/>
              <a:gd name="connsiteY915" fmla="*/ 886333 h 6858000"/>
              <a:gd name="connsiteX916" fmla="*/ 1423698 w 7467663"/>
              <a:gd name="connsiteY916" fmla="*/ 710817 h 6858000"/>
              <a:gd name="connsiteX917" fmla="*/ 1357609 w 7467663"/>
              <a:gd name="connsiteY917" fmla="*/ 532892 h 6858000"/>
              <a:gd name="connsiteX918" fmla="*/ 1309550 w 7467663"/>
              <a:gd name="connsiteY918" fmla="*/ 374031 h 6858000"/>
              <a:gd name="connsiteX919" fmla="*/ 1193673 w 7467663"/>
              <a:gd name="connsiteY919" fmla="*/ 49533 h 6858000"/>
              <a:gd name="connsiteX920" fmla="*/ 1164391 w 7467663"/>
              <a:gd name="connsiteY920" fmla="*/ 0 h 6858000"/>
              <a:gd name="connsiteX921" fmla="*/ 1200666 w 7467663"/>
              <a:gd name="connsiteY921" fmla="*/ 0 h 6858000"/>
              <a:gd name="connsiteX922" fmla="*/ 1223408 w 7467663"/>
              <a:gd name="connsiteY922" fmla="*/ 38996 h 6858000"/>
              <a:gd name="connsiteX923" fmla="*/ 1339635 w 7467663"/>
              <a:gd name="connsiteY923" fmla="*/ 365517 h 6858000"/>
              <a:gd name="connsiteX924" fmla="*/ 1387469 w 7467663"/>
              <a:gd name="connsiteY924" fmla="*/ 523079 h 6858000"/>
              <a:gd name="connsiteX925" fmla="*/ 1452685 w 7467663"/>
              <a:gd name="connsiteY925" fmla="*/ 699806 h 6858000"/>
              <a:gd name="connsiteX926" fmla="*/ 1492092 w 7467663"/>
              <a:gd name="connsiteY926" fmla="*/ 800424 h 6858000"/>
              <a:gd name="connsiteX927" fmla="*/ 1455302 w 7467663"/>
              <a:gd name="connsiteY927" fmla="*/ 632913 h 6858000"/>
              <a:gd name="connsiteX928" fmla="*/ 1222336 w 7467663"/>
              <a:gd name="connsiteY928" fmla="*/ 9480 h 6858000"/>
              <a:gd name="connsiteX929" fmla="*/ 1214634 w 7467663"/>
              <a:gd name="connsiteY929" fmla="*/ 0 h 6858000"/>
              <a:gd name="connsiteX930" fmla="*/ 1289827 w 7467663"/>
              <a:gd name="connsiteY930" fmla="*/ 0 h 6858000"/>
              <a:gd name="connsiteX931" fmla="*/ 1321076 w 7467663"/>
              <a:gd name="connsiteY931" fmla="*/ 59722 h 6858000"/>
              <a:gd name="connsiteX932" fmla="*/ 1512579 w 7467663"/>
              <a:gd name="connsiteY932" fmla="*/ 626441 h 6858000"/>
              <a:gd name="connsiteX933" fmla="*/ 1506076 w 7467663"/>
              <a:gd name="connsiteY933" fmla="*/ 1089289 h 6858000"/>
              <a:gd name="connsiteX934" fmla="*/ 1486346 w 7467663"/>
              <a:gd name="connsiteY934" fmla="*/ 1079919 h 6858000"/>
              <a:gd name="connsiteX935" fmla="*/ 1070511 w 7467663"/>
              <a:gd name="connsiteY935" fmla="*/ 48609 h 6858000"/>
              <a:gd name="connsiteX936" fmla="*/ 1057230 w 7467663"/>
              <a:gd name="connsiteY936" fmla="*/ 0 h 6858000"/>
              <a:gd name="connsiteX937" fmla="*/ 43151 w 7467663"/>
              <a:gd name="connsiteY937" fmla="*/ 0 h 6858000"/>
              <a:gd name="connsiteX938" fmla="*/ 95283 w 7467663"/>
              <a:gd name="connsiteY938" fmla="*/ 0 h 6858000"/>
              <a:gd name="connsiteX939" fmla="*/ 300708 w 7467663"/>
              <a:gd name="connsiteY939" fmla="*/ 154571 h 6858000"/>
              <a:gd name="connsiteX940" fmla="*/ 530414 w 7467663"/>
              <a:gd name="connsiteY940" fmla="*/ 354673 h 6858000"/>
              <a:gd name="connsiteX941" fmla="*/ 333785 w 7467663"/>
              <a:gd name="connsiteY941" fmla="*/ 161564 h 6858000"/>
              <a:gd name="connsiteX942" fmla="*/ 147005 w 7467663"/>
              <a:gd name="connsiteY942" fmla="*/ 0 h 6858000"/>
              <a:gd name="connsiteX943" fmla="*/ 272509 w 7467663"/>
              <a:gd name="connsiteY943" fmla="*/ 0 h 6858000"/>
              <a:gd name="connsiteX944" fmla="*/ 326276 w 7467663"/>
              <a:gd name="connsiteY944" fmla="*/ 45847 h 6858000"/>
              <a:gd name="connsiteX945" fmla="*/ 823759 w 7467663"/>
              <a:gd name="connsiteY945" fmla="*/ 574145 h 6858000"/>
              <a:gd name="connsiteX946" fmla="*/ 811254 w 7467663"/>
              <a:gd name="connsiteY946" fmla="*/ 665546 h 6858000"/>
              <a:gd name="connsiteX947" fmla="*/ 154042 w 7467663"/>
              <a:gd name="connsiteY947" fmla="*/ 261522 h 6858000"/>
              <a:gd name="connsiteX948" fmla="*/ 13550 w 7467663"/>
              <a:gd name="connsiteY948" fmla="*/ 158423 h 6858000"/>
              <a:gd name="connsiteX949" fmla="*/ 0 w 7467663"/>
              <a:gd name="connsiteY949" fmla="*/ 146618 h 6858000"/>
              <a:gd name="connsiteX950" fmla="*/ 0 w 7467663"/>
              <a:gd name="connsiteY950" fmla="*/ 59161 h 6858000"/>
              <a:gd name="connsiteX951" fmla="*/ 45427 w 7467663"/>
              <a:gd name="connsiteY951" fmla="*/ 101078 h 6858000"/>
              <a:gd name="connsiteX952" fmla="*/ 630103 w 7467663"/>
              <a:gd name="connsiteY952" fmla="*/ 485885 h 6858000"/>
              <a:gd name="connsiteX953" fmla="*/ 532040 w 7467663"/>
              <a:gd name="connsiteY953" fmla="*/ 399359 h 6858000"/>
              <a:gd name="connsiteX954" fmla="*/ 517618 w 7467663"/>
              <a:gd name="connsiteY954" fmla="*/ 385726 h 6858000"/>
              <a:gd name="connsiteX955" fmla="*/ 285074 w 7467663"/>
              <a:gd name="connsiteY955" fmla="*/ 182755 h 6858000"/>
              <a:gd name="connsiteX956" fmla="*/ 43151 w 7467663"/>
              <a:gd name="connsiteY95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467600 w 7467600"/>
              <a:gd name="connsiteY75" fmla="*/ 6334256 h 6858000"/>
              <a:gd name="connsiteX76" fmla="*/ 7454976 w 7467600"/>
              <a:gd name="connsiteY76" fmla="*/ 6318297 h 6858000"/>
              <a:gd name="connsiteX77" fmla="*/ 1456157 w 7467600"/>
              <a:gd name="connsiteY77" fmla="*/ 5371404 h 6858000"/>
              <a:gd name="connsiteX78" fmla="*/ 1244432 w 7467600"/>
              <a:gd name="connsiteY78" fmla="*/ 5385601 h 6858000"/>
              <a:gd name="connsiteX79" fmla="*/ 973990 w 7467600"/>
              <a:gd name="connsiteY79" fmla="*/ 5424940 h 6858000"/>
              <a:gd name="connsiteX80" fmla="*/ 1103809 w 7467600"/>
              <a:gd name="connsiteY80" fmla="*/ 5433720 h 6858000"/>
              <a:gd name="connsiteX81" fmla="*/ 1123454 w 7467600"/>
              <a:gd name="connsiteY81" fmla="*/ 5435727 h 6858000"/>
              <a:gd name="connsiteX82" fmla="*/ 1737017 w 7467600"/>
              <a:gd name="connsiteY82" fmla="*/ 5452183 h 6858000"/>
              <a:gd name="connsiteX83" fmla="*/ 1824397 w 7467600"/>
              <a:gd name="connsiteY83" fmla="*/ 5447757 h 6858000"/>
              <a:gd name="connsiteX84" fmla="*/ 2070059 w 7467600"/>
              <a:gd name="connsiteY84" fmla="*/ 5441660 h 6858000"/>
              <a:gd name="connsiteX85" fmla="*/ 1456157 w 7467600"/>
              <a:gd name="connsiteY85" fmla="*/ 5371404 h 6858000"/>
              <a:gd name="connsiteX86" fmla="*/ 4988186 w 7467600"/>
              <a:gd name="connsiteY86" fmla="*/ 5216467 h 6858000"/>
              <a:gd name="connsiteX87" fmla="*/ 4777334 w 7467600"/>
              <a:gd name="connsiteY87" fmla="*/ 5406072 h 6858000"/>
              <a:gd name="connsiteX88" fmla="*/ 4718341 w 7467600"/>
              <a:gd name="connsiteY88" fmla="*/ 5468043 h 6858000"/>
              <a:gd name="connsiteX89" fmla="*/ 4604655 w 7467600"/>
              <a:gd name="connsiteY89" fmla="*/ 5583434 h 6858000"/>
              <a:gd name="connsiteX90" fmla="*/ 4565074 w 7467600"/>
              <a:gd name="connsiteY90" fmla="*/ 5618550 h 6858000"/>
              <a:gd name="connsiteX91" fmla="*/ 4988186 w 7467600"/>
              <a:gd name="connsiteY91" fmla="*/ 5216467 h 6858000"/>
              <a:gd name="connsiteX92" fmla="*/ 4978032 w 7467600"/>
              <a:gd name="connsiteY92" fmla="*/ 5183809 h 6858000"/>
              <a:gd name="connsiteX93" fmla="*/ 4463413 w 7467600"/>
              <a:gd name="connsiteY93" fmla="*/ 5615162 h 6858000"/>
              <a:gd name="connsiteX94" fmla="*/ 4358134 w 7467600"/>
              <a:gd name="connsiteY94" fmla="*/ 5742791 h 6858000"/>
              <a:gd name="connsiteX95" fmla="*/ 4376219 w 7467600"/>
              <a:gd name="connsiteY95" fmla="*/ 5729027 h 6858000"/>
              <a:gd name="connsiteX96" fmla="*/ 4582340 w 7467600"/>
              <a:gd name="connsiteY96" fmla="*/ 5561037 h 6858000"/>
              <a:gd name="connsiteX97" fmla="*/ 4694684 w 7467600"/>
              <a:gd name="connsiteY97" fmla="*/ 5447098 h 6858000"/>
              <a:gd name="connsiteX98" fmla="*/ 4754123 w 7467600"/>
              <a:gd name="connsiteY98" fmla="*/ 5384643 h 6858000"/>
              <a:gd name="connsiteX99" fmla="*/ 4978032 w 7467600"/>
              <a:gd name="connsiteY99" fmla="*/ 5183809 h 6858000"/>
              <a:gd name="connsiteX100" fmla="*/ 1903353 w 7467600"/>
              <a:gd name="connsiteY100" fmla="*/ 5044827 h 6858000"/>
              <a:gd name="connsiteX101" fmla="*/ 1936931 w 7467600"/>
              <a:gd name="connsiteY101" fmla="*/ 5093954 h 6858000"/>
              <a:gd name="connsiteX102" fmla="*/ 2195868 w 7467600"/>
              <a:gd name="connsiteY102" fmla="*/ 5396574 h 6858000"/>
              <a:gd name="connsiteX103" fmla="*/ 2088852 w 7467600"/>
              <a:gd name="connsiteY103" fmla="*/ 5166123 h 6858000"/>
              <a:gd name="connsiteX104" fmla="*/ 1958241 w 7467600"/>
              <a:gd name="connsiteY104" fmla="*/ 5067955 h 6858000"/>
              <a:gd name="connsiteX105" fmla="*/ 1903353 w 7467600"/>
              <a:gd name="connsiteY105" fmla="*/ 5044827 h 6858000"/>
              <a:gd name="connsiteX106" fmla="*/ 1979378 w 7467600"/>
              <a:gd name="connsiteY106" fmla="*/ 4769504 h 6858000"/>
              <a:gd name="connsiteX107" fmla="*/ 2882120 w 7467600"/>
              <a:gd name="connsiteY107" fmla="*/ 5064547 h 6858000"/>
              <a:gd name="connsiteX108" fmla="*/ 2793103 w 7467600"/>
              <a:gd name="connsiteY108" fmla="*/ 5039699 h 6858000"/>
              <a:gd name="connsiteX109" fmla="*/ 2770041 w 7467600"/>
              <a:gd name="connsiteY109" fmla="*/ 5033634 h 6858000"/>
              <a:gd name="connsiteX110" fmla="*/ 1979378 w 7467600"/>
              <a:gd name="connsiteY110" fmla="*/ 4769504 h 6858000"/>
              <a:gd name="connsiteX111" fmla="*/ 1927410 w 7467600"/>
              <a:gd name="connsiteY111" fmla="*/ 4716164 h 6858000"/>
              <a:gd name="connsiteX112" fmla="*/ 1959587 w 7467600"/>
              <a:gd name="connsiteY112" fmla="*/ 4728849 h 6858000"/>
              <a:gd name="connsiteX113" fmla="*/ 2777707 w 7467600"/>
              <a:gd name="connsiteY113" fmla="*/ 5003991 h 6858000"/>
              <a:gd name="connsiteX114" fmla="*/ 2800768 w 7467600"/>
              <a:gd name="connsiteY114" fmla="*/ 5010056 h 6858000"/>
              <a:gd name="connsiteX115" fmla="*/ 2879408 w 7467600"/>
              <a:gd name="connsiteY115" fmla="*/ 5031590 h 6858000"/>
              <a:gd name="connsiteX116" fmla="*/ 2862295 w 7467600"/>
              <a:gd name="connsiteY116" fmla="*/ 5022958 h 6858000"/>
              <a:gd name="connsiteX117" fmla="*/ 2813343 w 7467600"/>
              <a:gd name="connsiteY117" fmla="*/ 4998369 h 6858000"/>
              <a:gd name="connsiteX118" fmla="*/ 2646245 w 7467600"/>
              <a:gd name="connsiteY118" fmla="*/ 4930999 h 6858000"/>
              <a:gd name="connsiteX119" fmla="*/ 1999243 w 7467600"/>
              <a:gd name="connsiteY119" fmla="*/ 4730524 h 6858000"/>
              <a:gd name="connsiteX120" fmla="*/ 1979527 w 7467600"/>
              <a:gd name="connsiteY120" fmla="*/ 4726651 h 6858000"/>
              <a:gd name="connsiteX121" fmla="*/ 1927410 w 7467600"/>
              <a:gd name="connsiteY121" fmla="*/ 4716164 h 6858000"/>
              <a:gd name="connsiteX122" fmla="*/ 1997014 w 7467600"/>
              <a:gd name="connsiteY122" fmla="*/ 4698007 h 6858000"/>
              <a:gd name="connsiteX123" fmla="*/ 2005458 w 7467600"/>
              <a:gd name="connsiteY123" fmla="*/ 4699540 h 6858000"/>
              <a:gd name="connsiteX124" fmla="*/ 2657186 w 7467600"/>
              <a:gd name="connsiteY124" fmla="*/ 4901687 h 6858000"/>
              <a:gd name="connsiteX125" fmla="*/ 2826662 w 7467600"/>
              <a:gd name="connsiteY125" fmla="*/ 4970362 h 6858000"/>
              <a:gd name="connsiteX126" fmla="*/ 2876100 w 7467600"/>
              <a:gd name="connsiteY126" fmla="*/ 4995397 h 6858000"/>
              <a:gd name="connsiteX127" fmla="*/ 3042600 w 7467600"/>
              <a:gd name="connsiteY127" fmla="*/ 5059532 h 6858000"/>
              <a:gd name="connsiteX128" fmla="*/ 1997014 w 7467600"/>
              <a:gd name="connsiteY128" fmla="*/ 4698007 h 6858000"/>
              <a:gd name="connsiteX129" fmla="*/ 2305292 w 7467600"/>
              <a:gd name="connsiteY129" fmla="*/ 4219492 h 6858000"/>
              <a:gd name="connsiteX130" fmla="*/ 3360922 w 7467600"/>
              <a:gd name="connsiteY130" fmla="*/ 4529373 h 6858000"/>
              <a:gd name="connsiteX131" fmla="*/ 3492420 w 7467600"/>
              <a:gd name="connsiteY131" fmla="*/ 4510145 h 6858000"/>
              <a:gd name="connsiteX132" fmla="*/ 3364086 w 7467600"/>
              <a:gd name="connsiteY132" fmla="*/ 4480340 h 6858000"/>
              <a:gd name="connsiteX133" fmla="*/ 3225818 w 7467600"/>
              <a:gd name="connsiteY133" fmla="*/ 4411822 h 6858000"/>
              <a:gd name="connsiteX134" fmla="*/ 3129696 w 7467600"/>
              <a:gd name="connsiteY134" fmla="*/ 4360704 h 6858000"/>
              <a:gd name="connsiteX135" fmla="*/ 2814545 w 7467600"/>
              <a:gd name="connsiteY135" fmla="*/ 4282955 h 6858000"/>
              <a:gd name="connsiteX136" fmla="*/ 2305292 w 7467600"/>
              <a:gd name="connsiteY136" fmla="*/ 4219492 h 6858000"/>
              <a:gd name="connsiteX137" fmla="*/ 2626982 w 7467600"/>
              <a:gd name="connsiteY137" fmla="*/ 4206450 h 6858000"/>
              <a:gd name="connsiteX138" fmla="*/ 2490617 w 7467600"/>
              <a:gd name="connsiteY138" fmla="*/ 4206951 h 6858000"/>
              <a:gd name="connsiteX139" fmla="*/ 2819869 w 7467600"/>
              <a:gd name="connsiteY139" fmla="*/ 4252936 h 6858000"/>
              <a:gd name="connsiteX140" fmla="*/ 3143018 w 7467600"/>
              <a:gd name="connsiteY140" fmla="*/ 4332698 h 6858000"/>
              <a:gd name="connsiteX141" fmla="*/ 3241520 w 7467600"/>
              <a:gd name="connsiteY141" fmla="*/ 4385112 h 6858000"/>
              <a:gd name="connsiteX142" fmla="*/ 3374575 w 7467600"/>
              <a:gd name="connsiteY142" fmla="*/ 4451517 h 6858000"/>
              <a:gd name="connsiteX143" fmla="*/ 3505221 w 7467600"/>
              <a:gd name="connsiteY143" fmla="*/ 4480757 h 6858000"/>
              <a:gd name="connsiteX144" fmla="*/ 2626982 w 7467600"/>
              <a:gd name="connsiteY144" fmla="*/ 4206450 h 6858000"/>
              <a:gd name="connsiteX145" fmla="*/ 1310106 w 7467600"/>
              <a:gd name="connsiteY145" fmla="*/ 3943217 h 6858000"/>
              <a:gd name="connsiteX146" fmla="*/ 854994 w 7467600"/>
              <a:gd name="connsiteY146" fmla="*/ 4399136 h 6858000"/>
              <a:gd name="connsiteX147" fmla="*/ 742462 w 7467600"/>
              <a:gd name="connsiteY147" fmla="*/ 4594648 h 6858000"/>
              <a:gd name="connsiteX148" fmla="*/ 820602 w 7467600"/>
              <a:gd name="connsiteY148" fmla="*/ 4485915 h 6858000"/>
              <a:gd name="connsiteX149" fmla="*/ 878295 w 7467600"/>
              <a:gd name="connsiteY149" fmla="*/ 4403594 h 6858000"/>
              <a:gd name="connsiteX150" fmla="*/ 1240607 w 7467600"/>
              <a:gd name="connsiteY150" fmla="*/ 4010401 h 6858000"/>
              <a:gd name="connsiteX151" fmla="*/ 1310106 w 7467600"/>
              <a:gd name="connsiteY151" fmla="*/ 3943217 h 6858000"/>
              <a:gd name="connsiteX152" fmla="*/ 1423113 w 7467600"/>
              <a:gd name="connsiteY152" fmla="*/ 3874565 h 6858000"/>
              <a:gd name="connsiteX153" fmla="*/ 1260565 w 7467600"/>
              <a:gd name="connsiteY153" fmla="*/ 4031982 h 6858000"/>
              <a:gd name="connsiteX154" fmla="*/ 901900 w 7467600"/>
              <a:gd name="connsiteY154" fmla="*/ 4421236 h 6858000"/>
              <a:gd name="connsiteX155" fmla="*/ 845044 w 7467600"/>
              <a:gd name="connsiteY155" fmla="*/ 4502436 h 6858000"/>
              <a:gd name="connsiteX156" fmla="*/ 685926 w 7467600"/>
              <a:gd name="connsiteY156" fmla="*/ 4703069 h 6858000"/>
              <a:gd name="connsiteX157" fmla="*/ 684248 w 7467600"/>
              <a:gd name="connsiteY157" fmla="*/ 4706721 h 6858000"/>
              <a:gd name="connsiteX158" fmla="*/ 1423113 w 7467600"/>
              <a:gd name="connsiteY158" fmla="*/ 3874565 h 6858000"/>
              <a:gd name="connsiteX159" fmla="*/ 3316479 w 7467600"/>
              <a:gd name="connsiteY159" fmla="*/ 3872136 h 6858000"/>
              <a:gd name="connsiteX160" fmla="*/ 3546806 w 7467600"/>
              <a:gd name="connsiteY160" fmla="*/ 4356139 h 6858000"/>
              <a:gd name="connsiteX161" fmla="*/ 3364433 w 7467600"/>
              <a:gd name="connsiteY161" fmla="*/ 3953121 h 6858000"/>
              <a:gd name="connsiteX162" fmla="*/ 3316479 w 7467600"/>
              <a:gd name="connsiteY162" fmla="*/ 3872136 h 6858000"/>
              <a:gd name="connsiteX163" fmla="*/ 3291335 w 7467600"/>
              <a:gd name="connsiteY163" fmla="*/ 3767420 h 6858000"/>
              <a:gd name="connsiteX164" fmla="*/ 3390805 w 7467600"/>
              <a:gd name="connsiteY164" fmla="*/ 3937163 h 6858000"/>
              <a:gd name="connsiteX165" fmla="*/ 3579062 w 7467600"/>
              <a:gd name="connsiteY165" fmla="*/ 4359040 h 6858000"/>
              <a:gd name="connsiteX166" fmla="*/ 3467355 w 7467600"/>
              <a:gd name="connsiteY166" fmla="*/ 3988130 h 6858000"/>
              <a:gd name="connsiteX167" fmla="*/ 3310753 w 7467600"/>
              <a:gd name="connsiteY167" fmla="*/ 3787140 h 6858000"/>
              <a:gd name="connsiteX168" fmla="*/ 3291335 w 7467600"/>
              <a:gd name="connsiteY168" fmla="*/ 3767420 h 6858000"/>
              <a:gd name="connsiteX169" fmla="*/ 1635889 w 7467600"/>
              <a:gd name="connsiteY169" fmla="*/ 3709494 h 6858000"/>
              <a:gd name="connsiteX170" fmla="*/ 1634800 w 7467600"/>
              <a:gd name="connsiteY170" fmla="*/ 3731111 h 6858000"/>
              <a:gd name="connsiteX171" fmla="*/ 1635889 w 7467600"/>
              <a:gd name="connsiteY171" fmla="*/ 3709494 h 6858000"/>
              <a:gd name="connsiteX172" fmla="*/ 1510397 w 7467600"/>
              <a:gd name="connsiteY172" fmla="*/ 3684705 h 6858000"/>
              <a:gd name="connsiteX173" fmla="*/ 1146550 w 7467600"/>
              <a:gd name="connsiteY173" fmla="*/ 3802012 h 6858000"/>
              <a:gd name="connsiteX174" fmla="*/ 698834 w 7467600"/>
              <a:gd name="connsiteY174" fmla="*/ 3952272 h 6858000"/>
              <a:gd name="connsiteX175" fmla="*/ 34256 w 7467600"/>
              <a:gd name="connsiteY175" fmla="*/ 4347603 h 6858000"/>
              <a:gd name="connsiteX176" fmla="*/ 527241 w 7467600"/>
              <a:gd name="connsiteY176" fmla="*/ 4065078 h 6858000"/>
              <a:gd name="connsiteX177" fmla="*/ 1510397 w 7467600"/>
              <a:gd name="connsiteY177" fmla="*/ 3684705 h 6858000"/>
              <a:gd name="connsiteX178" fmla="*/ 1313114 w 7467600"/>
              <a:gd name="connsiteY178" fmla="*/ 3655216 h 6858000"/>
              <a:gd name="connsiteX179" fmla="*/ 1109304 w 7467600"/>
              <a:gd name="connsiteY179" fmla="*/ 3669030 h 6858000"/>
              <a:gd name="connsiteX180" fmla="*/ 8129 w 7467600"/>
              <a:gd name="connsiteY180" fmla="*/ 4330519 h 6858000"/>
              <a:gd name="connsiteX181" fmla="*/ 687572 w 7467600"/>
              <a:gd name="connsiteY181" fmla="*/ 3925629 h 6858000"/>
              <a:gd name="connsiteX182" fmla="*/ 1138365 w 7467600"/>
              <a:gd name="connsiteY182" fmla="*/ 3774515 h 6858000"/>
              <a:gd name="connsiteX183" fmla="*/ 1505579 w 7467600"/>
              <a:gd name="connsiteY183" fmla="*/ 3655526 h 6858000"/>
              <a:gd name="connsiteX184" fmla="*/ 1313114 w 7467600"/>
              <a:gd name="connsiteY184" fmla="*/ 3655216 h 6858000"/>
              <a:gd name="connsiteX185" fmla="*/ 3655073 w 7467600"/>
              <a:gd name="connsiteY185" fmla="*/ 3650884 h 6858000"/>
              <a:gd name="connsiteX186" fmla="*/ 3989938 w 7467600"/>
              <a:gd name="connsiteY186" fmla="*/ 3991685 h 6858000"/>
              <a:gd name="connsiteX187" fmla="*/ 4393907 w 7467600"/>
              <a:gd name="connsiteY187" fmla="*/ 4261258 h 6858000"/>
              <a:gd name="connsiteX188" fmla="*/ 4648051 w 7467600"/>
              <a:gd name="connsiteY188" fmla="*/ 4374051 h 6858000"/>
              <a:gd name="connsiteX189" fmla="*/ 4383389 w 7467600"/>
              <a:gd name="connsiteY189" fmla="*/ 4184369 h 6858000"/>
              <a:gd name="connsiteX190" fmla="*/ 4165508 w 7467600"/>
              <a:gd name="connsiteY190" fmla="*/ 4035196 h 6858000"/>
              <a:gd name="connsiteX191" fmla="*/ 4068162 w 7467600"/>
              <a:gd name="connsiteY191" fmla="*/ 3953394 h 6858000"/>
              <a:gd name="connsiteX192" fmla="*/ 3981416 w 7467600"/>
              <a:gd name="connsiteY192" fmla="*/ 3880482 h 6858000"/>
              <a:gd name="connsiteX193" fmla="*/ 3800147 w 7467600"/>
              <a:gd name="connsiteY193" fmla="*/ 3749872 h 6858000"/>
              <a:gd name="connsiteX194" fmla="*/ 3655073 w 7467600"/>
              <a:gd name="connsiteY194" fmla="*/ 3650884 h 6858000"/>
              <a:gd name="connsiteX195" fmla="*/ 3670252 w 7467600"/>
              <a:gd name="connsiteY195" fmla="*/ 3622798 h 6858000"/>
              <a:gd name="connsiteX196" fmla="*/ 3817258 w 7467600"/>
              <a:gd name="connsiteY196" fmla="*/ 3723577 h 6858000"/>
              <a:gd name="connsiteX197" fmla="*/ 4000461 w 7467600"/>
              <a:gd name="connsiteY197" fmla="*/ 3855966 h 6858000"/>
              <a:gd name="connsiteX198" fmla="*/ 4088180 w 7467600"/>
              <a:gd name="connsiteY198" fmla="*/ 3929774 h 6858000"/>
              <a:gd name="connsiteX199" fmla="*/ 4184555 w 7467600"/>
              <a:gd name="connsiteY199" fmla="*/ 4010683 h 6858000"/>
              <a:gd name="connsiteX200" fmla="*/ 4399563 w 7467600"/>
              <a:gd name="connsiteY200" fmla="*/ 4158106 h 6858000"/>
              <a:gd name="connsiteX201" fmla="*/ 4684469 w 7467600"/>
              <a:gd name="connsiteY201" fmla="*/ 4364680 h 6858000"/>
              <a:gd name="connsiteX202" fmla="*/ 4690271 w 7467600"/>
              <a:gd name="connsiteY202" fmla="*/ 4370034 h 6858000"/>
              <a:gd name="connsiteX203" fmla="*/ 4136093 w 7467600"/>
              <a:gd name="connsiteY203" fmla="*/ 3858466 h 6858000"/>
              <a:gd name="connsiteX204" fmla="*/ 3670252 w 7467600"/>
              <a:gd name="connsiteY204" fmla="*/ 3622798 h 6858000"/>
              <a:gd name="connsiteX205" fmla="*/ 4440129 w 7467600"/>
              <a:gd name="connsiteY205" fmla="*/ 3448571 h 6858000"/>
              <a:gd name="connsiteX206" fmla="*/ 4856525 w 7467600"/>
              <a:gd name="connsiteY206" fmla="*/ 3915351 h 6858000"/>
              <a:gd name="connsiteX207" fmla="*/ 5059055 w 7467600"/>
              <a:gd name="connsiteY207" fmla="*/ 4108918 h 6858000"/>
              <a:gd name="connsiteX208" fmla="*/ 5290070 w 7467600"/>
              <a:gd name="connsiteY208" fmla="*/ 4263619 h 6858000"/>
              <a:gd name="connsiteX209" fmla="*/ 4834991 w 7467600"/>
              <a:gd name="connsiteY209" fmla="*/ 3830985 h 6858000"/>
              <a:gd name="connsiteX210" fmla="*/ 4440129 w 7467600"/>
              <a:gd name="connsiteY210" fmla="*/ 3448571 h 6858000"/>
              <a:gd name="connsiteX211" fmla="*/ 4441737 w 7467600"/>
              <a:gd name="connsiteY211" fmla="*/ 3399734 h 6858000"/>
              <a:gd name="connsiteX212" fmla="*/ 4431236 w 7467600"/>
              <a:gd name="connsiteY212" fmla="*/ 3400954 h 6858000"/>
              <a:gd name="connsiteX213" fmla="*/ 4557150 w 7467600"/>
              <a:gd name="connsiteY213" fmla="*/ 3510023 h 6858000"/>
              <a:gd name="connsiteX214" fmla="*/ 4856936 w 7467600"/>
              <a:gd name="connsiteY214" fmla="*/ 3809146 h 6858000"/>
              <a:gd name="connsiteX215" fmla="*/ 5111996 w 7467600"/>
              <a:gd name="connsiteY215" fmla="*/ 4065759 h 6858000"/>
              <a:gd name="connsiteX216" fmla="*/ 5388878 w 7467600"/>
              <a:gd name="connsiteY216" fmla="*/ 4300185 h 6858000"/>
              <a:gd name="connsiteX217" fmla="*/ 5425556 w 7467600"/>
              <a:gd name="connsiteY217" fmla="*/ 4308967 h 6858000"/>
              <a:gd name="connsiteX218" fmla="*/ 4943646 w 7467600"/>
              <a:gd name="connsiteY218" fmla="*/ 3822916 h 6858000"/>
              <a:gd name="connsiteX219" fmla="*/ 4594837 w 7467600"/>
              <a:gd name="connsiteY219" fmla="*/ 3532274 h 6858000"/>
              <a:gd name="connsiteX220" fmla="*/ 4441737 w 7467600"/>
              <a:gd name="connsiteY220" fmla="*/ 3399734 h 6858000"/>
              <a:gd name="connsiteX221" fmla="*/ 5425834 w 7467600"/>
              <a:gd name="connsiteY221" fmla="*/ 3162785 h 6858000"/>
              <a:gd name="connsiteX222" fmla="*/ 5401644 w 7467600"/>
              <a:gd name="connsiteY222" fmla="*/ 3617847 h 6858000"/>
              <a:gd name="connsiteX223" fmla="*/ 5467256 w 7467600"/>
              <a:gd name="connsiteY223" fmla="*/ 4175494 h 6858000"/>
              <a:gd name="connsiteX224" fmla="*/ 5448069 w 7467600"/>
              <a:gd name="connsiteY224" fmla="*/ 3567554 h 6858000"/>
              <a:gd name="connsiteX225" fmla="*/ 5425834 w 7467600"/>
              <a:gd name="connsiteY225" fmla="*/ 3162785 h 6858000"/>
              <a:gd name="connsiteX226" fmla="*/ 1318687 w 7467600"/>
              <a:gd name="connsiteY226" fmla="*/ 3113840 h 6858000"/>
              <a:gd name="connsiteX227" fmla="*/ 1066793 w 7467600"/>
              <a:gd name="connsiteY227" fmla="*/ 3212171 h 6858000"/>
              <a:gd name="connsiteX228" fmla="*/ 993319 w 7467600"/>
              <a:gd name="connsiteY228" fmla="*/ 3247648 h 6858000"/>
              <a:gd name="connsiteX229" fmla="*/ 853081 w 7467600"/>
              <a:gd name="connsiteY229" fmla="*/ 3312410 h 6858000"/>
              <a:gd name="connsiteX230" fmla="*/ 805957 w 7467600"/>
              <a:gd name="connsiteY230" fmla="*/ 3330443 h 6858000"/>
              <a:gd name="connsiteX231" fmla="*/ 1318687 w 7467600"/>
              <a:gd name="connsiteY231" fmla="*/ 3113840 h 6858000"/>
              <a:gd name="connsiteX232" fmla="*/ 5453702 w 7467600"/>
              <a:gd name="connsiteY232" fmla="*/ 3090882 h 6858000"/>
              <a:gd name="connsiteX233" fmla="*/ 5480135 w 7467600"/>
              <a:gd name="connsiteY233" fmla="*/ 3565802 h 6858000"/>
              <a:gd name="connsiteX234" fmla="*/ 5499023 w 7467600"/>
              <a:gd name="connsiteY234" fmla="*/ 4166310 h 6858000"/>
              <a:gd name="connsiteX235" fmla="*/ 5547022 w 7467600"/>
              <a:gd name="connsiteY235" fmla="*/ 3607838 h 6858000"/>
              <a:gd name="connsiteX236" fmla="*/ 5515964 w 7467600"/>
              <a:gd name="connsiteY236" fmla="*/ 3378541 h 6858000"/>
              <a:gd name="connsiteX237" fmla="*/ 5453702 w 7467600"/>
              <a:gd name="connsiteY237" fmla="*/ 3090882 h 6858000"/>
              <a:gd name="connsiteX238" fmla="*/ 1238695 w 7467600"/>
              <a:gd name="connsiteY238" fmla="*/ 3076820 h 6858000"/>
              <a:gd name="connsiteX239" fmla="*/ 716371 w 7467600"/>
              <a:gd name="connsiteY239" fmla="*/ 3293249 h 6858000"/>
              <a:gd name="connsiteX240" fmla="*/ 579522 w 7467600"/>
              <a:gd name="connsiteY240" fmla="*/ 3371759 h 6858000"/>
              <a:gd name="connsiteX241" fmla="*/ 600288 w 7467600"/>
              <a:gd name="connsiteY241" fmla="*/ 3365555 h 6858000"/>
              <a:gd name="connsiteX242" fmla="*/ 840692 w 7467600"/>
              <a:gd name="connsiteY242" fmla="*/ 3284921 h 6858000"/>
              <a:gd name="connsiteX243" fmla="*/ 979248 w 7467600"/>
              <a:gd name="connsiteY243" fmla="*/ 3221003 h 6858000"/>
              <a:gd name="connsiteX244" fmla="*/ 1053282 w 7467600"/>
              <a:gd name="connsiteY244" fmla="*/ 3185247 h 6858000"/>
              <a:gd name="connsiteX245" fmla="*/ 1320603 w 7467600"/>
              <a:gd name="connsiteY245" fmla="*/ 3081281 h 6858000"/>
              <a:gd name="connsiteX246" fmla="*/ 1238695 w 7467600"/>
              <a:gd name="connsiteY246" fmla="*/ 3076820 h 6858000"/>
              <a:gd name="connsiteX247" fmla="*/ 5425627 w 7467600"/>
              <a:gd name="connsiteY247" fmla="*/ 2954192 h 6858000"/>
              <a:gd name="connsiteX248" fmla="*/ 5470770 w 7467600"/>
              <a:gd name="connsiteY248" fmla="*/ 3005435 h 6858000"/>
              <a:gd name="connsiteX249" fmla="*/ 5519779 w 7467600"/>
              <a:gd name="connsiteY249" fmla="*/ 4359223 h 6858000"/>
              <a:gd name="connsiteX250" fmla="*/ 5520293 w 7467600"/>
              <a:gd name="connsiteY250" fmla="*/ 4360602 h 6858000"/>
              <a:gd name="connsiteX251" fmla="*/ 5767221 w 7467600"/>
              <a:gd name="connsiteY251" fmla="*/ 4665564 h 6858000"/>
              <a:gd name="connsiteX252" fmla="*/ 6937169 w 7467600"/>
              <a:gd name="connsiteY252" fmla="*/ 4815941 h 6858000"/>
              <a:gd name="connsiteX253" fmla="*/ 6953922 w 7467600"/>
              <a:gd name="connsiteY253" fmla="*/ 4890068 h 6858000"/>
              <a:gd name="connsiteX254" fmla="*/ 6071359 w 7467600"/>
              <a:gd name="connsiteY254" fmla="*/ 4770770 h 6858000"/>
              <a:gd name="connsiteX255" fmla="*/ 6038839 w 7467600"/>
              <a:gd name="connsiteY255" fmla="*/ 4764474 h 6858000"/>
              <a:gd name="connsiteX256" fmla="*/ 6038706 w 7467600"/>
              <a:gd name="connsiteY256" fmla="*/ 4763847 h 6858000"/>
              <a:gd name="connsiteX257" fmla="*/ 6037784 w 7467600"/>
              <a:gd name="connsiteY257" fmla="*/ 4764270 h 6858000"/>
              <a:gd name="connsiteX258" fmla="*/ 6038839 w 7467600"/>
              <a:gd name="connsiteY258" fmla="*/ 4764474 h 6858000"/>
              <a:gd name="connsiteX259" fmla="*/ 6040338 w 7467600"/>
              <a:gd name="connsiteY259" fmla="*/ 4771418 h 6858000"/>
              <a:gd name="connsiteX260" fmla="*/ 6024488 w 7467600"/>
              <a:gd name="connsiteY260" fmla="*/ 4809903 h 6858000"/>
              <a:gd name="connsiteX261" fmla="*/ 5599771 w 7467600"/>
              <a:gd name="connsiteY261" fmla="*/ 5509652 h 6858000"/>
              <a:gd name="connsiteX262" fmla="*/ 5548843 w 7467600"/>
              <a:gd name="connsiteY262" fmla="*/ 5563845 h 6858000"/>
              <a:gd name="connsiteX263" fmla="*/ 5940952 w 7467600"/>
              <a:gd name="connsiteY263" fmla="*/ 6250028 h 6858000"/>
              <a:gd name="connsiteX264" fmla="*/ 6043441 w 7467600"/>
              <a:gd name="connsiteY264" fmla="*/ 6665847 h 6858000"/>
              <a:gd name="connsiteX265" fmla="*/ 6093432 w 7467600"/>
              <a:gd name="connsiteY265" fmla="*/ 6858000 h 6858000"/>
              <a:gd name="connsiteX266" fmla="*/ 6034344 w 7467600"/>
              <a:gd name="connsiteY266" fmla="*/ 6858000 h 6858000"/>
              <a:gd name="connsiteX267" fmla="*/ 6026679 w 7467600"/>
              <a:gd name="connsiteY267" fmla="*/ 6836959 h 6858000"/>
              <a:gd name="connsiteX268" fmla="*/ 5800441 w 7467600"/>
              <a:gd name="connsiteY268" fmla="*/ 6335286 h 6858000"/>
              <a:gd name="connsiteX269" fmla="*/ 5526562 w 7467600"/>
              <a:gd name="connsiteY269" fmla="*/ 5705388 h 6858000"/>
              <a:gd name="connsiteX270" fmla="*/ 5519640 w 7467600"/>
              <a:gd name="connsiteY270" fmla="*/ 5683774 h 6858000"/>
              <a:gd name="connsiteX271" fmla="*/ 5844559 w 7467600"/>
              <a:gd name="connsiteY271" fmla="*/ 6553349 h 6858000"/>
              <a:gd name="connsiteX272" fmla="*/ 5975994 w 7467600"/>
              <a:gd name="connsiteY272" fmla="*/ 6858000 h 6858000"/>
              <a:gd name="connsiteX273" fmla="*/ 5898547 w 7467600"/>
              <a:gd name="connsiteY273" fmla="*/ 6858000 h 6858000"/>
              <a:gd name="connsiteX274" fmla="*/ 5682041 w 7467600"/>
              <a:gd name="connsiteY274" fmla="*/ 6355860 h 6858000"/>
              <a:gd name="connsiteX275" fmla="*/ 5461758 w 7467600"/>
              <a:gd name="connsiteY275" fmla="*/ 5820220 h 6858000"/>
              <a:gd name="connsiteX276" fmla="*/ 5237282 w 7467600"/>
              <a:gd name="connsiteY276" fmla="*/ 6579086 h 6858000"/>
              <a:gd name="connsiteX277" fmla="*/ 5115009 w 7467600"/>
              <a:gd name="connsiteY277" fmla="*/ 6858000 h 6858000"/>
              <a:gd name="connsiteX278" fmla="*/ 5028074 w 7467600"/>
              <a:gd name="connsiteY278" fmla="*/ 6858000 h 6858000"/>
              <a:gd name="connsiteX279" fmla="*/ 5079508 w 7467600"/>
              <a:gd name="connsiteY279" fmla="*/ 6749074 h 6858000"/>
              <a:gd name="connsiteX280" fmla="*/ 5371846 w 7467600"/>
              <a:gd name="connsiteY280" fmla="*/ 5924413 h 6858000"/>
              <a:gd name="connsiteX281" fmla="*/ 5270512 w 7467600"/>
              <a:gd name="connsiteY281" fmla="*/ 6138975 h 6858000"/>
              <a:gd name="connsiteX282" fmla="*/ 5062409 w 7467600"/>
              <a:gd name="connsiteY282" fmla="*/ 6653544 h 6858000"/>
              <a:gd name="connsiteX283" fmla="*/ 5036628 w 7467600"/>
              <a:gd name="connsiteY283" fmla="*/ 6754247 h 6858000"/>
              <a:gd name="connsiteX284" fmla="*/ 5009112 w 7467600"/>
              <a:gd name="connsiteY284" fmla="*/ 6858000 h 6858000"/>
              <a:gd name="connsiteX285" fmla="*/ 4976679 w 7467600"/>
              <a:gd name="connsiteY285" fmla="*/ 6858000 h 6858000"/>
              <a:gd name="connsiteX286" fmla="*/ 5006537 w 7467600"/>
              <a:gd name="connsiteY286" fmla="*/ 6747068 h 6858000"/>
              <a:gd name="connsiteX287" fmla="*/ 5032723 w 7467600"/>
              <a:gd name="connsiteY287" fmla="*/ 6644957 h 6858000"/>
              <a:gd name="connsiteX288" fmla="*/ 5242949 w 7467600"/>
              <a:gd name="connsiteY288" fmla="*/ 6125175 h 6858000"/>
              <a:gd name="connsiteX289" fmla="*/ 5286321 w 7467600"/>
              <a:gd name="connsiteY289" fmla="*/ 6033555 h 6858000"/>
              <a:gd name="connsiteX290" fmla="*/ 5008210 w 7467600"/>
              <a:gd name="connsiteY290" fmla="*/ 6649194 h 6858000"/>
              <a:gd name="connsiteX291" fmla="*/ 4986321 w 7467600"/>
              <a:gd name="connsiteY291" fmla="*/ 6765687 h 6858000"/>
              <a:gd name="connsiteX292" fmla="*/ 4973474 w 7467600"/>
              <a:gd name="connsiteY292" fmla="*/ 6858000 h 6858000"/>
              <a:gd name="connsiteX293" fmla="*/ 4907178 w 7467600"/>
              <a:gd name="connsiteY293" fmla="*/ 6858000 h 6858000"/>
              <a:gd name="connsiteX294" fmla="*/ 4910810 w 7467600"/>
              <a:gd name="connsiteY294" fmla="*/ 6829660 h 6858000"/>
              <a:gd name="connsiteX295" fmla="*/ 4987461 w 7467600"/>
              <a:gd name="connsiteY295" fmla="*/ 6432994 h 6858000"/>
              <a:gd name="connsiteX296" fmla="*/ 5179262 w 7467600"/>
              <a:gd name="connsiteY296" fmla="*/ 6035044 h 6858000"/>
              <a:gd name="connsiteX297" fmla="*/ 4689678 w 7467600"/>
              <a:gd name="connsiteY297" fmla="*/ 6440241 h 6858000"/>
              <a:gd name="connsiteX298" fmla="*/ 4477543 w 7467600"/>
              <a:gd name="connsiteY298" fmla="*/ 6674836 h 6858000"/>
              <a:gd name="connsiteX299" fmla="*/ 4329957 w 7467600"/>
              <a:gd name="connsiteY299" fmla="*/ 6858000 h 6858000"/>
              <a:gd name="connsiteX300" fmla="*/ 4218595 w 7467600"/>
              <a:gd name="connsiteY300" fmla="*/ 6858000 h 6858000"/>
              <a:gd name="connsiteX301" fmla="*/ 4368888 w 7467600"/>
              <a:gd name="connsiteY301" fmla="*/ 6668412 h 6858000"/>
              <a:gd name="connsiteX302" fmla="*/ 4563091 w 7467600"/>
              <a:gd name="connsiteY302" fmla="*/ 6442508 h 6858000"/>
              <a:gd name="connsiteX303" fmla="*/ 5387324 w 7467600"/>
              <a:gd name="connsiteY303" fmla="*/ 5705830 h 6858000"/>
              <a:gd name="connsiteX304" fmla="*/ 5073620 w 7467600"/>
              <a:gd name="connsiteY304" fmla="*/ 5955437 h 6858000"/>
              <a:gd name="connsiteX305" fmla="*/ 4689789 w 7467600"/>
              <a:gd name="connsiteY305" fmla="*/ 6268382 h 6858000"/>
              <a:gd name="connsiteX306" fmla="*/ 4418722 w 7467600"/>
              <a:gd name="connsiteY306" fmla="*/ 6570886 h 6858000"/>
              <a:gd name="connsiteX307" fmla="*/ 4214944 w 7467600"/>
              <a:gd name="connsiteY307" fmla="*/ 6858000 h 6858000"/>
              <a:gd name="connsiteX308" fmla="*/ 4177898 w 7467600"/>
              <a:gd name="connsiteY308" fmla="*/ 6858000 h 6858000"/>
              <a:gd name="connsiteX309" fmla="*/ 4391597 w 7467600"/>
              <a:gd name="connsiteY309" fmla="*/ 6556370 h 6858000"/>
              <a:gd name="connsiteX310" fmla="*/ 4668889 w 7467600"/>
              <a:gd name="connsiteY310" fmla="*/ 6246399 h 6858000"/>
              <a:gd name="connsiteX311" fmla="*/ 5055427 w 7467600"/>
              <a:gd name="connsiteY311" fmla="*/ 5931476 h 6858000"/>
              <a:gd name="connsiteX312" fmla="*/ 5371814 w 7467600"/>
              <a:gd name="connsiteY312" fmla="*/ 5678975 h 6858000"/>
              <a:gd name="connsiteX313" fmla="*/ 4987918 w 7467600"/>
              <a:gd name="connsiteY313" fmla="*/ 5838701 h 6858000"/>
              <a:gd name="connsiteX314" fmla="*/ 4317146 w 7467600"/>
              <a:gd name="connsiteY314" fmla="*/ 6587716 h 6858000"/>
              <a:gd name="connsiteX315" fmla="*/ 4171627 w 7467600"/>
              <a:gd name="connsiteY315" fmla="*/ 6858000 h 6858000"/>
              <a:gd name="connsiteX316" fmla="*/ 4081585 w 7467600"/>
              <a:gd name="connsiteY316" fmla="*/ 6858000 h 6858000"/>
              <a:gd name="connsiteX317" fmla="*/ 4238603 w 7467600"/>
              <a:gd name="connsiteY317" fmla="*/ 6559341 h 6858000"/>
              <a:gd name="connsiteX318" fmla="*/ 4778333 w 7467600"/>
              <a:gd name="connsiteY318" fmla="*/ 5873626 h 6858000"/>
              <a:gd name="connsiteX319" fmla="*/ 5414185 w 7467600"/>
              <a:gd name="connsiteY319" fmla="*/ 5573882 h 6858000"/>
              <a:gd name="connsiteX320" fmla="*/ 5959648 w 7467600"/>
              <a:gd name="connsiteY320" fmla="*/ 4760797 h 6858000"/>
              <a:gd name="connsiteX321" fmla="*/ 5355019 w 7467600"/>
              <a:gd name="connsiteY321" fmla="*/ 4734672 h 6858000"/>
              <a:gd name="connsiteX322" fmla="*/ 5083565 w 7467600"/>
              <a:gd name="connsiteY322" fmla="*/ 5179121 h 6858000"/>
              <a:gd name="connsiteX323" fmla="*/ 4713577 w 7467600"/>
              <a:gd name="connsiteY323" fmla="*/ 5616803 h 6858000"/>
              <a:gd name="connsiteX324" fmla="*/ 3989559 w 7467600"/>
              <a:gd name="connsiteY324" fmla="*/ 6145945 h 6858000"/>
              <a:gd name="connsiteX325" fmla="*/ 3939824 w 7467600"/>
              <a:gd name="connsiteY325" fmla="*/ 6066900 h 6858000"/>
              <a:gd name="connsiteX326" fmla="*/ 4584537 w 7467600"/>
              <a:gd name="connsiteY326" fmla="*/ 5324826 h 6858000"/>
              <a:gd name="connsiteX327" fmla="*/ 5037105 w 7467600"/>
              <a:gd name="connsiteY327" fmla="*/ 5088765 h 6858000"/>
              <a:gd name="connsiteX328" fmla="*/ 5039930 w 7467600"/>
              <a:gd name="connsiteY328" fmla="*/ 5089585 h 6858000"/>
              <a:gd name="connsiteX329" fmla="*/ 5263764 w 7467600"/>
              <a:gd name="connsiteY329" fmla="*/ 4735525 h 6858000"/>
              <a:gd name="connsiteX330" fmla="*/ 4086300 w 7467600"/>
              <a:gd name="connsiteY330" fmla="*/ 4884599 h 6858000"/>
              <a:gd name="connsiteX331" fmla="*/ 4085485 w 7467600"/>
              <a:gd name="connsiteY331" fmla="*/ 4899070 h 6858000"/>
              <a:gd name="connsiteX332" fmla="*/ 3871915 w 7467600"/>
              <a:gd name="connsiteY332" fmla="*/ 5253645 h 6858000"/>
              <a:gd name="connsiteX333" fmla="*/ 3799374 w 7467600"/>
              <a:gd name="connsiteY333" fmla="*/ 5466127 h 6858000"/>
              <a:gd name="connsiteX334" fmla="*/ 3498850 w 7467600"/>
              <a:gd name="connsiteY334" fmla="*/ 6661888 h 6858000"/>
              <a:gd name="connsiteX335" fmla="*/ 3399216 w 7467600"/>
              <a:gd name="connsiteY335" fmla="*/ 6858000 h 6858000"/>
              <a:gd name="connsiteX336" fmla="*/ 3303688 w 7467600"/>
              <a:gd name="connsiteY336" fmla="*/ 6858000 h 6858000"/>
              <a:gd name="connsiteX337" fmla="*/ 3391774 w 7467600"/>
              <a:gd name="connsiteY337" fmla="*/ 6697181 h 6858000"/>
              <a:gd name="connsiteX338" fmla="*/ 3735540 w 7467600"/>
              <a:gd name="connsiteY338" fmla="*/ 5546923 h 6858000"/>
              <a:gd name="connsiteX339" fmla="*/ 3729438 w 7467600"/>
              <a:gd name="connsiteY339" fmla="*/ 5569058 h 6858000"/>
              <a:gd name="connsiteX340" fmla="*/ 3707782 w 7467600"/>
              <a:gd name="connsiteY340" fmla="*/ 5644908 h 6858000"/>
              <a:gd name="connsiteX341" fmla="*/ 3583827 w 7467600"/>
              <a:gd name="connsiteY341" fmla="*/ 6039215 h 6858000"/>
              <a:gd name="connsiteX342" fmla="*/ 3547861 w 7467600"/>
              <a:gd name="connsiteY342" fmla="*/ 6129609 h 6858000"/>
              <a:gd name="connsiteX343" fmla="*/ 3490905 w 7467600"/>
              <a:gd name="connsiteY343" fmla="*/ 6277660 h 6858000"/>
              <a:gd name="connsiteX344" fmla="*/ 3455859 w 7467600"/>
              <a:gd name="connsiteY344" fmla="*/ 6391301 h 6858000"/>
              <a:gd name="connsiteX345" fmla="*/ 3429112 w 7467600"/>
              <a:gd name="connsiteY345" fmla="*/ 6479469 h 6858000"/>
              <a:gd name="connsiteX346" fmla="*/ 3304862 w 7467600"/>
              <a:gd name="connsiteY346" fmla="*/ 6796476 h 6858000"/>
              <a:gd name="connsiteX347" fmla="*/ 3276071 w 7467600"/>
              <a:gd name="connsiteY347" fmla="*/ 6858000 h 6858000"/>
              <a:gd name="connsiteX348" fmla="*/ 3240805 w 7467600"/>
              <a:gd name="connsiteY348" fmla="*/ 6858000 h 6858000"/>
              <a:gd name="connsiteX349" fmla="*/ 3275917 w 7467600"/>
              <a:gd name="connsiteY349" fmla="*/ 6783192 h 6858000"/>
              <a:gd name="connsiteX350" fmla="*/ 3399358 w 7467600"/>
              <a:gd name="connsiteY350" fmla="*/ 6469011 h 6858000"/>
              <a:gd name="connsiteX351" fmla="*/ 3425650 w 7467600"/>
              <a:gd name="connsiteY351" fmla="*/ 6381333 h 6858000"/>
              <a:gd name="connsiteX352" fmla="*/ 3460661 w 7467600"/>
              <a:gd name="connsiteY352" fmla="*/ 6266763 h 6858000"/>
              <a:gd name="connsiteX353" fmla="*/ 3518021 w 7467600"/>
              <a:gd name="connsiteY353" fmla="*/ 6117298 h 6858000"/>
              <a:gd name="connsiteX354" fmla="*/ 3554035 w 7467600"/>
              <a:gd name="connsiteY354" fmla="*/ 6027832 h 6858000"/>
              <a:gd name="connsiteX355" fmla="*/ 3677174 w 7467600"/>
              <a:gd name="connsiteY355" fmla="*/ 5636351 h 6858000"/>
              <a:gd name="connsiteX356" fmla="*/ 3698819 w 7467600"/>
              <a:gd name="connsiteY356" fmla="*/ 5560503 h 6858000"/>
              <a:gd name="connsiteX357" fmla="*/ 3702094 w 7467600"/>
              <a:gd name="connsiteY357" fmla="*/ 5549194 h 6858000"/>
              <a:gd name="connsiteX358" fmla="*/ 3398355 w 7467600"/>
              <a:gd name="connsiteY358" fmla="*/ 6094603 h 6858000"/>
              <a:gd name="connsiteX359" fmla="*/ 3193941 w 7467600"/>
              <a:gd name="connsiteY359" fmla="*/ 6798775 h 6858000"/>
              <a:gd name="connsiteX360" fmla="*/ 3184140 w 7467600"/>
              <a:gd name="connsiteY360" fmla="*/ 6858000 h 6858000"/>
              <a:gd name="connsiteX361" fmla="*/ 3099978 w 7467600"/>
              <a:gd name="connsiteY361" fmla="*/ 6858000 h 6858000"/>
              <a:gd name="connsiteX362" fmla="*/ 3101556 w 7467600"/>
              <a:gd name="connsiteY362" fmla="*/ 6843337 h 6858000"/>
              <a:gd name="connsiteX363" fmla="*/ 3370162 w 7467600"/>
              <a:gd name="connsiteY363" fmla="*/ 5785550 h 6858000"/>
              <a:gd name="connsiteX364" fmla="*/ 3746477 w 7467600"/>
              <a:gd name="connsiteY364" fmla="*/ 5377889 h 6858000"/>
              <a:gd name="connsiteX365" fmla="*/ 3863399 w 7467600"/>
              <a:gd name="connsiteY365" fmla="*/ 5087257 h 6858000"/>
              <a:gd name="connsiteX366" fmla="*/ 3968712 w 7467600"/>
              <a:gd name="connsiteY366" fmla="*/ 4913989 h 6858000"/>
              <a:gd name="connsiteX367" fmla="*/ 2792390 w 7467600"/>
              <a:gd name="connsiteY367" fmla="*/ 5382974 h 6858000"/>
              <a:gd name="connsiteX368" fmla="*/ 2714982 w 7467600"/>
              <a:gd name="connsiteY368" fmla="*/ 5427051 h 6858000"/>
              <a:gd name="connsiteX369" fmla="*/ 2813361 w 7467600"/>
              <a:gd name="connsiteY369" fmla="*/ 6023912 h 6858000"/>
              <a:gd name="connsiteX370" fmla="*/ 2688430 w 7467600"/>
              <a:gd name="connsiteY370" fmla="*/ 6801564 h 6858000"/>
              <a:gd name="connsiteX371" fmla="*/ 2629626 w 7467600"/>
              <a:gd name="connsiteY371" fmla="*/ 6763394 h 6858000"/>
              <a:gd name="connsiteX372" fmla="*/ 2565328 w 7467600"/>
              <a:gd name="connsiteY372" fmla="*/ 5516399 h 6858000"/>
              <a:gd name="connsiteX373" fmla="*/ 1922999 w 7467600"/>
              <a:gd name="connsiteY373" fmla="*/ 5980343 h 6858000"/>
              <a:gd name="connsiteX374" fmla="*/ 1950261 w 7467600"/>
              <a:gd name="connsiteY374" fmla="*/ 6405858 h 6858000"/>
              <a:gd name="connsiteX375" fmla="*/ 2365554 w 7467600"/>
              <a:gd name="connsiteY375" fmla="*/ 6759107 h 6858000"/>
              <a:gd name="connsiteX376" fmla="*/ 2424142 w 7467600"/>
              <a:gd name="connsiteY376" fmla="*/ 6858000 h 6858000"/>
              <a:gd name="connsiteX377" fmla="*/ 2395994 w 7467600"/>
              <a:gd name="connsiteY377" fmla="*/ 6858000 h 6858000"/>
              <a:gd name="connsiteX378" fmla="*/ 2392863 w 7467600"/>
              <a:gd name="connsiteY378" fmla="*/ 6852964 h 6858000"/>
              <a:gd name="connsiteX379" fmla="*/ 2017589 w 7467600"/>
              <a:gd name="connsiteY379" fmla="*/ 6493982 h 6858000"/>
              <a:gd name="connsiteX380" fmla="*/ 2147336 w 7467600"/>
              <a:gd name="connsiteY380" fmla="*/ 6594052 h 6858000"/>
              <a:gd name="connsiteX381" fmla="*/ 2207047 w 7467600"/>
              <a:gd name="connsiteY381" fmla="*/ 6654540 h 6858000"/>
              <a:gd name="connsiteX382" fmla="*/ 2299106 w 7467600"/>
              <a:gd name="connsiteY382" fmla="*/ 6778931 h 6858000"/>
              <a:gd name="connsiteX383" fmla="*/ 2314430 w 7467600"/>
              <a:gd name="connsiteY383" fmla="*/ 6801144 h 6858000"/>
              <a:gd name="connsiteX384" fmla="*/ 2352406 w 7467600"/>
              <a:gd name="connsiteY384" fmla="*/ 6858000 h 6858000"/>
              <a:gd name="connsiteX385" fmla="*/ 2314492 w 7467600"/>
              <a:gd name="connsiteY385" fmla="*/ 6858000 h 6858000"/>
              <a:gd name="connsiteX386" fmla="*/ 2288095 w 7467600"/>
              <a:gd name="connsiteY386" fmla="*/ 6818030 h 6858000"/>
              <a:gd name="connsiteX387" fmla="*/ 2272768 w 7467600"/>
              <a:gd name="connsiteY387" fmla="*/ 6795822 h 6858000"/>
              <a:gd name="connsiteX388" fmla="*/ 2182715 w 7467600"/>
              <a:gd name="connsiteY388" fmla="*/ 6675071 h 6858000"/>
              <a:gd name="connsiteX389" fmla="*/ 2032061 w 7467600"/>
              <a:gd name="connsiteY389" fmla="*/ 6541380 h 6858000"/>
              <a:gd name="connsiteX390" fmla="*/ 2257220 w 7467600"/>
              <a:gd name="connsiteY390" fmla="*/ 6826257 h 6858000"/>
              <a:gd name="connsiteX391" fmla="*/ 2281324 w 7467600"/>
              <a:gd name="connsiteY391" fmla="*/ 6858000 h 6858000"/>
              <a:gd name="connsiteX392" fmla="*/ 2242860 w 7467600"/>
              <a:gd name="connsiteY392" fmla="*/ 6858000 h 6858000"/>
              <a:gd name="connsiteX393" fmla="*/ 2232818 w 7467600"/>
              <a:gd name="connsiteY393" fmla="*/ 6844926 h 6858000"/>
              <a:gd name="connsiteX394" fmla="*/ 1990172 w 7467600"/>
              <a:gd name="connsiteY394" fmla="*/ 6542121 h 6858000"/>
              <a:gd name="connsiteX395" fmla="*/ 2124090 w 7467600"/>
              <a:gd name="connsiteY395" fmla="*/ 6761017 h 6858000"/>
              <a:gd name="connsiteX396" fmla="*/ 2200380 w 7467600"/>
              <a:gd name="connsiteY396" fmla="*/ 6858000 h 6858000"/>
              <a:gd name="connsiteX397" fmla="*/ 2147507 w 7467600"/>
              <a:gd name="connsiteY397" fmla="*/ 6858000 h 6858000"/>
              <a:gd name="connsiteX398" fmla="*/ 2070668 w 7467600"/>
              <a:gd name="connsiteY398" fmla="*/ 6761520 h 6858000"/>
              <a:gd name="connsiteX399" fmla="*/ 1975142 w 7467600"/>
              <a:gd name="connsiteY399" fmla="*/ 6585570 h 6858000"/>
              <a:gd name="connsiteX400" fmla="*/ 2050035 w 7467600"/>
              <a:gd name="connsiteY400" fmla="*/ 6813345 h 6858000"/>
              <a:gd name="connsiteX401" fmla="*/ 2063025 w 7467600"/>
              <a:gd name="connsiteY401" fmla="*/ 6858000 h 6858000"/>
              <a:gd name="connsiteX402" fmla="*/ 2021675 w 7467600"/>
              <a:gd name="connsiteY402" fmla="*/ 6858000 h 6858000"/>
              <a:gd name="connsiteX403" fmla="*/ 2019308 w 7467600"/>
              <a:gd name="connsiteY403" fmla="*/ 6847118 h 6858000"/>
              <a:gd name="connsiteX404" fmla="*/ 1938835 w 7467600"/>
              <a:gd name="connsiteY404" fmla="*/ 6551160 h 6858000"/>
              <a:gd name="connsiteX405" fmla="*/ 1953230 w 7467600"/>
              <a:gd name="connsiteY405" fmla="*/ 6759699 h 6858000"/>
              <a:gd name="connsiteX406" fmla="*/ 1956763 w 7467600"/>
              <a:gd name="connsiteY406" fmla="*/ 6778191 h 6858000"/>
              <a:gd name="connsiteX407" fmla="*/ 1967925 w 7467600"/>
              <a:gd name="connsiteY407" fmla="*/ 6858000 h 6858000"/>
              <a:gd name="connsiteX408" fmla="*/ 1936622 w 7467600"/>
              <a:gd name="connsiteY408" fmla="*/ 6858000 h 6858000"/>
              <a:gd name="connsiteX409" fmla="*/ 1926261 w 7467600"/>
              <a:gd name="connsiteY409" fmla="*/ 6784064 h 6858000"/>
              <a:gd name="connsiteX410" fmla="*/ 1922724 w 7467600"/>
              <a:gd name="connsiteY410" fmla="*/ 6765577 h 6858000"/>
              <a:gd name="connsiteX411" fmla="*/ 1904650 w 7467600"/>
              <a:gd name="connsiteY411" fmla="*/ 6639616 h 6858000"/>
              <a:gd name="connsiteX412" fmla="*/ 1885273 w 7467600"/>
              <a:gd name="connsiteY412" fmla="*/ 6858000 h 6858000"/>
              <a:gd name="connsiteX413" fmla="*/ 1854363 w 7467600"/>
              <a:gd name="connsiteY413" fmla="*/ 6858000 h 6858000"/>
              <a:gd name="connsiteX414" fmla="*/ 1880391 w 7467600"/>
              <a:gd name="connsiteY414" fmla="*/ 6603796 h 6858000"/>
              <a:gd name="connsiteX415" fmla="*/ 1818273 w 7467600"/>
              <a:gd name="connsiteY415" fmla="*/ 6715729 h 6858000"/>
              <a:gd name="connsiteX416" fmla="*/ 1794691 w 7467600"/>
              <a:gd name="connsiteY416" fmla="*/ 6843239 h 6858000"/>
              <a:gd name="connsiteX417" fmla="*/ 1794914 w 7467600"/>
              <a:gd name="connsiteY417" fmla="*/ 6858000 h 6858000"/>
              <a:gd name="connsiteX418" fmla="*/ 1746128 w 7467600"/>
              <a:gd name="connsiteY418" fmla="*/ 6858000 h 6858000"/>
              <a:gd name="connsiteX419" fmla="*/ 1753934 w 7467600"/>
              <a:gd name="connsiteY419" fmla="*/ 6724796 h 6858000"/>
              <a:gd name="connsiteX420" fmla="*/ 1792053 w 7467600"/>
              <a:gd name="connsiteY420" fmla="*/ 6572396 h 6858000"/>
              <a:gd name="connsiteX421" fmla="*/ 1862248 w 7467600"/>
              <a:gd name="connsiteY421" fmla="*/ 6266397 h 6858000"/>
              <a:gd name="connsiteX422" fmla="*/ 1862250 w 7467600"/>
              <a:gd name="connsiteY422" fmla="*/ 6033531 h 6858000"/>
              <a:gd name="connsiteX423" fmla="*/ 1211999 w 7467600"/>
              <a:gd name="connsiteY423" fmla="*/ 6683610 h 6858000"/>
              <a:gd name="connsiteX424" fmla="*/ 1213266 w 7467600"/>
              <a:gd name="connsiteY424" fmla="*/ 6691947 h 6858000"/>
              <a:gd name="connsiteX425" fmla="*/ 1203370 w 7467600"/>
              <a:gd name="connsiteY425" fmla="*/ 6850676 h 6858000"/>
              <a:gd name="connsiteX426" fmla="*/ 1203671 w 7467600"/>
              <a:gd name="connsiteY426" fmla="*/ 6858000 h 6858000"/>
              <a:gd name="connsiteX427" fmla="*/ 1143180 w 7467600"/>
              <a:gd name="connsiteY427" fmla="*/ 6858000 h 6858000"/>
              <a:gd name="connsiteX428" fmla="*/ 1142176 w 7467600"/>
              <a:gd name="connsiteY428" fmla="*/ 6766045 h 6858000"/>
              <a:gd name="connsiteX429" fmla="*/ 1067484 w 7467600"/>
              <a:gd name="connsiteY429" fmla="*/ 6858000 h 6858000"/>
              <a:gd name="connsiteX430" fmla="*/ 953928 w 7467600"/>
              <a:gd name="connsiteY430" fmla="*/ 6858000 h 6858000"/>
              <a:gd name="connsiteX431" fmla="*/ 959715 w 7467600"/>
              <a:gd name="connsiteY431" fmla="*/ 6850185 h 6858000"/>
              <a:gd name="connsiteX432" fmla="*/ 1483788 w 7467600"/>
              <a:gd name="connsiteY432" fmla="*/ 6259174 h 6858000"/>
              <a:gd name="connsiteX433" fmla="*/ 1100671 w 7467600"/>
              <a:gd name="connsiteY433" fmla="*/ 6252137 h 6858000"/>
              <a:gd name="connsiteX434" fmla="*/ 1090144 w 7467600"/>
              <a:gd name="connsiteY434" fmla="*/ 6256748 h 6858000"/>
              <a:gd name="connsiteX435" fmla="*/ 1095872 w 7467600"/>
              <a:gd name="connsiteY435" fmla="*/ 6271892 h 6858000"/>
              <a:gd name="connsiteX436" fmla="*/ 262785 w 7467600"/>
              <a:gd name="connsiteY436" fmla="*/ 6845450 h 6858000"/>
              <a:gd name="connsiteX437" fmla="*/ 209968 w 7467600"/>
              <a:gd name="connsiteY437" fmla="*/ 6770713 h 6858000"/>
              <a:gd name="connsiteX438" fmla="*/ 873460 w 7467600"/>
              <a:gd name="connsiteY438" fmla="*/ 6253768 h 6858000"/>
              <a:gd name="connsiteX439" fmla="*/ 192686 w 7467600"/>
              <a:gd name="connsiteY439" fmla="*/ 5849257 h 6858000"/>
              <a:gd name="connsiteX440" fmla="*/ 4696 w 7467600"/>
              <a:gd name="connsiteY440" fmla="*/ 5697668 h 6858000"/>
              <a:gd name="connsiteX441" fmla="*/ 0 w 7467600"/>
              <a:gd name="connsiteY441" fmla="*/ 5689984 h 6858000"/>
              <a:gd name="connsiteX442" fmla="*/ 0 w 7467600"/>
              <a:gd name="connsiteY442" fmla="*/ 5513472 h 6858000"/>
              <a:gd name="connsiteX443" fmla="*/ 174101 w 7467600"/>
              <a:gd name="connsiteY443" fmla="*/ 5620277 h 6858000"/>
              <a:gd name="connsiteX444" fmla="*/ 891800 w 7467600"/>
              <a:gd name="connsiteY444" fmla="*/ 6036935 h 6858000"/>
              <a:gd name="connsiteX445" fmla="*/ 1072219 w 7467600"/>
              <a:gd name="connsiteY445" fmla="*/ 6169443 h 6858000"/>
              <a:gd name="connsiteX446" fmla="*/ 1074117 w 7467600"/>
              <a:gd name="connsiteY446" fmla="*/ 6170301 h 6858000"/>
              <a:gd name="connsiteX447" fmla="*/ 1083114 w 7467600"/>
              <a:gd name="connsiteY447" fmla="*/ 6174131 h 6858000"/>
              <a:gd name="connsiteX448" fmla="*/ 1543010 w 7467600"/>
              <a:gd name="connsiteY448" fmla="*/ 6191140 h 6858000"/>
              <a:gd name="connsiteX449" fmla="*/ 1551080 w 7467600"/>
              <a:gd name="connsiteY449" fmla="*/ 6195006 h 6858000"/>
              <a:gd name="connsiteX450" fmla="*/ 2345443 w 7467600"/>
              <a:gd name="connsiteY450" fmla="*/ 5549882 h 6858000"/>
              <a:gd name="connsiteX451" fmla="*/ 1721499 w 7467600"/>
              <a:gd name="connsiteY451" fmla="*/ 5599969 h 6858000"/>
              <a:gd name="connsiteX452" fmla="*/ 767716 w 7467600"/>
              <a:gd name="connsiteY452" fmla="*/ 5472768 h 6858000"/>
              <a:gd name="connsiteX453" fmla="*/ 722147 w 7467600"/>
              <a:gd name="connsiteY453" fmla="*/ 5393091 h 6858000"/>
              <a:gd name="connsiteX454" fmla="*/ 1485552 w 7467600"/>
              <a:gd name="connsiteY454" fmla="*/ 5313202 h 6858000"/>
              <a:gd name="connsiteX455" fmla="*/ 2143004 w 7467600"/>
              <a:gd name="connsiteY455" fmla="*/ 5402420 h 6858000"/>
              <a:gd name="connsiteX456" fmla="*/ 1933391 w 7467600"/>
              <a:gd name="connsiteY456" fmla="*/ 5156971 h 6858000"/>
              <a:gd name="connsiteX457" fmla="*/ 1827118 w 7467600"/>
              <a:gd name="connsiteY457" fmla="*/ 4968410 h 6858000"/>
              <a:gd name="connsiteX458" fmla="*/ 1837349 w 7467600"/>
              <a:gd name="connsiteY458" fmla="*/ 4956357 h 6858000"/>
              <a:gd name="connsiteX459" fmla="*/ 2162835 w 7467600"/>
              <a:gd name="connsiteY459" fmla="*/ 5187853 h 6858000"/>
              <a:gd name="connsiteX460" fmla="*/ 2257167 w 7467600"/>
              <a:gd name="connsiteY460" fmla="*/ 5462123 h 6858000"/>
              <a:gd name="connsiteX461" fmla="*/ 2261598 w 7467600"/>
              <a:gd name="connsiteY461" fmla="*/ 5467998 h 6858000"/>
              <a:gd name="connsiteX462" fmla="*/ 2437177 w 7467600"/>
              <a:gd name="connsiteY462" fmla="*/ 5479608 h 6858000"/>
              <a:gd name="connsiteX463" fmla="*/ 2445247 w 7467600"/>
              <a:gd name="connsiteY463" fmla="*/ 5483476 h 6858000"/>
              <a:gd name="connsiteX464" fmla="*/ 2743626 w 7467600"/>
              <a:gd name="connsiteY464" fmla="*/ 5304819 h 6858000"/>
              <a:gd name="connsiteX465" fmla="*/ 3048102 w 7467600"/>
              <a:gd name="connsiteY465" fmla="*/ 5150595 h 6858000"/>
              <a:gd name="connsiteX466" fmla="*/ 1799414 w 7467600"/>
              <a:gd name="connsiteY466" fmla="*/ 4694732 h 6858000"/>
              <a:gd name="connsiteX467" fmla="*/ 1771735 w 7467600"/>
              <a:gd name="connsiteY467" fmla="*/ 4619929 h 6858000"/>
              <a:gd name="connsiteX468" fmla="*/ 3104273 w 7467600"/>
              <a:gd name="connsiteY468" fmla="*/ 5076159 h 6858000"/>
              <a:gd name="connsiteX469" fmla="*/ 3113245 w 7467600"/>
              <a:gd name="connsiteY469" fmla="*/ 5090705 h 6858000"/>
              <a:gd name="connsiteX470" fmla="*/ 3126294 w 7467600"/>
              <a:gd name="connsiteY470" fmla="*/ 5114400 h 6858000"/>
              <a:gd name="connsiteX471" fmla="*/ 3937433 w 7467600"/>
              <a:gd name="connsiteY471" fmla="*/ 4830473 h 6858000"/>
              <a:gd name="connsiteX472" fmla="*/ 3590475 w 7467600"/>
              <a:gd name="connsiteY472" fmla="*/ 4597974 h 6858000"/>
              <a:gd name="connsiteX473" fmla="*/ 3100264 w 7467600"/>
              <a:gd name="connsiteY473" fmla="*/ 4579845 h 6858000"/>
              <a:gd name="connsiteX474" fmla="*/ 2183576 w 7467600"/>
              <a:gd name="connsiteY474" fmla="*/ 4227150 h 6858000"/>
              <a:gd name="connsiteX475" fmla="*/ 2151029 w 7467600"/>
              <a:gd name="connsiteY475" fmla="*/ 4146947 h 6858000"/>
              <a:gd name="connsiteX476" fmla="*/ 3563434 w 7467600"/>
              <a:gd name="connsiteY476" fmla="*/ 4469115 h 6858000"/>
              <a:gd name="connsiteX477" fmla="*/ 3177952 w 7467600"/>
              <a:gd name="connsiteY477" fmla="*/ 3657386 h 6858000"/>
              <a:gd name="connsiteX478" fmla="*/ 3189263 w 7467600"/>
              <a:gd name="connsiteY478" fmla="*/ 3625726 h 6858000"/>
              <a:gd name="connsiteX479" fmla="*/ 3560912 w 7467600"/>
              <a:gd name="connsiteY479" fmla="*/ 4079863 h 6858000"/>
              <a:gd name="connsiteX480" fmla="*/ 3626636 w 7467600"/>
              <a:gd name="connsiteY480" fmla="*/ 4512230 h 6858000"/>
              <a:gd name="connsiteX481" fmla="*/ 3653088 w 7467600"/>
              <a:gd name="connsiteY481" fmla="*/ 4521417 h 6858000"/>
              <a:gd name="connsiteX482" fmla="*/ 3988128 w 7467600"/>
              <a:gd name="connsiteY482" fmla="*/ 4817267 h 6858000"/>
              <a:gd name="connsiteX483" fmla="*/ 4830582 w 7467600"/>
              <a:gd name="connsiteY483" fmla="*/ 4676000 h 6858000"/>
              <a:gd name="connsiteX484" fmla="*/ 4830100 w 7467600"/>
              <a:gd name="connsiteY484" fmla="*/ 4675554 h 6858000"/>
              <a:gd name="connsiteX485" fmla="*/ 4036318 w 7467600"/>
              <a:gd name="connsiteY485" fmla="*/ 4147013 h 6858000"/>
              <a:gd name="connsiteX486" fmla="*/ 3432098 w 7467600"/>
              <a:gd name="connsiteY486" fmla="*/ 3537312 h 6858000"/>
              <a:gd name="connsiteX487" fmla="*/ 3446761 w 7467600"/>
              <a:gd name="connsiteY487" fmla="*/ 3461278 h 6858000"/>
              <a:gd name="connsiteX488" fmla="*/ 4419733 w 7467600"/>
              <a:gd name="connsiteY488" fmla="*/ 3963555 h 6858000"/>
              <a:gd name="connsiteX489" fmla="*/ 4781371 w 7467600"/>
              <a:gd name="connsiteY489" fmla="*/ 4458604 h 6858000"/>
              <a:gd name="connsiteX490" fmla="*/ 4780440 w 7467600"/>
              <a:gd name="connsiteY490" fmla="*/ 4470290 h 6858000"/>
              <a:gd name="connsiteX491" fmla="*/ 4898954 w 7467600"/>
              <a:gd name="connsiteY491" fmla="*/ 4662092 h 6858000"/>
              <a:gd name="connsiteX492" fmla="*/ 4900699 w 7467600"/>
              <a:gd name="connsiteY492" fmla="*/ 4670867 h 6858000"/>
              <a:gd name="connsiteX493" fmla="*/ 5714511 w 7467600"/>
              <a:gd name="connsiteY493" fmla="*/ 4663483 h 6858000"/>
              <a:gd name="connsiteX494" fmla="*/ 5464793 w 7467600"/>
              <a:gd name="connsiteY494" fmla="*/ 4393556 h 6858000"/>
              <a:gd name="connsiteX495" fmla="*/ 5461897 w 7467600"/>
              <a:gd name="connsiteY495" fmla="*/ 4390879 h 6858000"/>
              <a:gd name="connsiteX496" fmla="*/ 4294126 w 7467600"/>
              <a:gd name="connsiteY496" fmla="*/ 3303048 h 6858000"/>
              <a:gd name="connsiteX497" fmla="*/ 4305321 w 7467600"/>
              <a:gd name="connsiteY497" fmla="*/ 3256953 h 6858000"/>
              <a:gd name="connsiteX498" fmla="*/ 4949299 w 7467600"/>
              <a:gd name="connsiteY498" fmla="*/ 3766336 h 6858000"/>
              <a:gd name="connsiteX499" fmla="*/ 5291452 w 7467600"/>
              <a:gd name="connsiteY499" fmla="*/ 4076801 h 6858000"/>
              <a:gd name="connsiteX500" fmla="*/ 5434998 w 7467600"/>
              <a:gd name="connsiteY500" fmla="*/ 4254100 h 6858000"/>
              <a:gd name="connsiteX501" fmla="*/ 5351015 w 7467600"/>
              <a:gd name="connsiteY501" fmla="*/ 3760989 h 6858000"/>
              <a:gd name="connsiteX502" fmla="*/ 5413780 w 7467600"/>
              <a:gd name="connsiteY502" fmla="*/ 2966265 h 6858000"/>
              <a:gd name="connsiteX503" fmla="*/ 5425627 w 7467600"/>
              <a:gd name="connsiteY503" fmla="*/ 2954192 h 6858000"/>
              <a:gd name="connsiteX504" fmla="*/ 6604735 w 7467600"/>
              <a:gd name="connsiteY504" fmla="*/ 2041381 h 6858000"/>
              <a:gd name="connsiteX505" fmla="*/ 7204487 w 7467600"/>
              <a:gd name="connsiteY505" fmla="*/ 2742112 h 6858000"/>
              <a:gd name="connsiteX506" fmla="*/ 7131592 w 7467600"/>
              <a:gd name="connsiteY506" fmla="*/ 2672096 h 6858000"/>
              <a:gd name="connsiteX507" fmla="*/ 6996344 w 7467600"/>
              <a:gd name="connsiteY507" fmla="*/ 2518310 h 6858000"/>
              <a:gd name="connsiteX508" fmla="*/ 6735495 w 7467600"/>
              <a:gd name="connsiteY508" fmla="*/ 2196890 h 6858000"/>
              <a:gd name="connsiteX509" fmla="*/ 6721901 w 7467600"/>
              <a:gd name="connsiteY509" fmla="*/ 2179274 h 6858000"/>
              <a:gd name="connsiteX510" fmla="*/ 6604735 w 7467600"/>
              <a:gd name="connsiteY510" fmla="*/ 2041381 h 6858000"/>
              <a:gd name="connsiteX511" fmla="*/ 6591670 w 7467600"/>
              <a:gd name="connsiteY511" fmla="*/ 1988277 h 6858000"/>
              <a:gd name="connsiteX512" fmla="*/ 6747349 w 7467600"/>
              <a:gd name="connsiteY512" fmla="*/ 2160069 h 6858000"/>
              <a:gd name="connsiteX513" fmla="*/ 6760943 w 7467600"/>
              <a:gd name="connsiteY513" fmla="*/ 2177686 h 6858000"/>
              <a:gd name="connsiteX514" fmla="*/ 7021065 w 7467600"/>
              <a:gd name="connsiteY514" fmla="*/ 2498102 h 6858000"/>
              <a:gd name="connsiteX515" fmla="*/ 7155223 w 7467600"/>
              <a:gd name="connsiteY515" fmla="*/ 2650386 h 6858000"/>
              <a:gd name="connsiteX516" fmla="*/ 7203167 w 7467600"/>
              <a:gd name="connsiteY516" fmla="*/ 2697288 h 6858000"/>
              <a:gd name="connsiteX517" fmla="*/ 6937703 w 7467600"/>
              <a:gd name="connsiteY517" fmla="*/ 2321981 h 6858000"/>
              <a:gd name="connsiteX518" fmla="*/ 6591670 w 7467600"/>
              <a:gd name="connsiteY518" fmla="*/ 1988277 h 6858000"/>
              <a:gd name="connsiteX519" fmla="*/ 5798671 w 7467600"/>
              <a:gd name="connsiteY519" fmla="*/ 1981601 h 6858000"/>
              <a:gd name="connsiteX520" fmla="*/ 5754709 w 7467600"/>
              <a:gd name="connsiteY520" fmla="*/ 2071454 h 6858000"/>
              <a:gd name="connsiteX521" fmla="*/ 5763044 w 7467600"/>
              <a:gd name="connsiteY521" fmla="*/ 2842206 h 6858000"/>
              <a:gd name="connsiteX522" fmla="*/ 5764974 w 7467600"/>
              <a:gd name="connsiteY522" fmla="*/ 2799609 h 6858000"/>
              <a:gd name="connsiteX523" fmla="*/ 5767665 w 7467600"/>
              <a:gd name="connsiteY523" fmla="*/ 2666409 h 6858000"/>
              <a:gd name="connsiteX524" fmla="*/ 5763055 w 7467600"/>
              <a:gd name="connsiteY524" fmla="*/ 2579705 h 6858000"/>
              <a:gd name="connsiteX525" fmla="*/ 5758079 w 7467600"/>
              <a:gd name="connsiteY525" fmla="*/ 2492508 h 6858000"/>
              <a:gd name="connsiteX526" fmla="*/ 5779325 w 7467600"/>
              <a:gd name="connsiteY526" fmla="*/ 2197069 h 6858000"/>
              <a:gd name="connsiteX527" fmla="*/ 5798671 w 7467600"/>
              <a:gd name="connsiteY527" fmla="*/ 1981601 h 6858000"/>
              <a:gd name="connsiteX528" fmla="*/ 5829202 w 7467600"/>
              <a:gd name="connsiteY528" fmla="*/ 1971679 h 6858000"/>
              <a:gd name="connsiteX529" fmla="*/ 5809558 w 7467600"/>
              <a:gd name="connsiteY529" fmla="*/ 2198043 h 6858000"/>
              <a:gd name="connsiteX530" fmla="*/ 5788653 w 7467600"/>
              <a:gd name="connsiteY530" fmla="*/ 2489430 h 6858000"/>
              <a:gd name="connsiteX531" fmla="*/ 5793439 w 7467600"/>
              <a:gd name="connsiteY531" fmla="*/ 2575235 h 6858000"/>
              <a:gd name="connsiteX532" fmla="*/ 5796837 w 7467600"/>
              <a:gd name="connsiteY532" fmla="*/ 2637633 h 6858000"/>
              <a:gd name="connsiteX533" fmla="*/ 5818614 w 7467600"/>
              <a:gd name="connsiteY533" fmla="*/ 2473055 h 6858000"/>
              <a:gd name="connsiteX534" fmla="*/ 5829202 w 7467600"/>
              <a:gd name="connsiteY534" fmla="*/ 1971679 h 6858000"/>
              <a:gd name="connsiteX535" fmla="*/ 5911389 w 7467600"/>
              <a:gd name="connsiteY535" fmla="*/ 1898371 h 6858000"/>
              <a:gd name="connsiteX536" fmla="*/ 6237627 w 7467600"/>
              <a:gd name="connsiteY536" fmla="*/ 2231921 h 6858000"/>
              <a:gd name="connsiteX537" fmla="*/ 5911389 w 7467600"/>
              <a:gd name="connsiteY537" fmla="*/ 1898371 h 6858000"/>
              <a:gd name="connsiteX538" fmla="*/ 6944437 w 7467600"/>
              <a:gd name="connsiteY538" fmla="*/ 1575402 h 6858000"/>
              <a:gd name="connsiteX539" fmla="*/ 6304730 w 7467600"/>
              <a:gd name="connsiteY539" fmla="*/ 1766654 h 6858000"/>
              <a:gd name="connsiteX540" fmla="*/ 6944437 w 7467600"/>
              <a:gd name="connsiteY540" fmla="*/ 1575402 h 6858000"/>
              <a:gd name="connsiteX541" fmla="*/ 7019523 w 7467600"/>
              <a:gd name="connsiteY541" fmla="*/ 1519450 h 6858000"/>
              <a:gd name="connsiteX542" fmla="*/ 6298091 w 7467600"/>
              <a:gd name="connsiteY542" fmla="*/ 1737122 h 6858000"/>
              <a:gd name="connsiteX543" fmla="*/ 7019523 w 7467600"/>
              <a:gd name="connsiteY543" fmla="*/ 1519450 h 6858000"/>
              <a:gd name="connsiteX544" fmla="*/ 2399523 w 7467600"/>
              <a:gd name="connsiteY544" fmla="*/ 1428234 h 6858000"/>
              <a:gd name="connsiteX545" fmla="*/ 2224982 w 7467600"/>
              <a:gd name="connsiteY545" fmla="*/ 1826201 h 6858000"/>
              <a:gd name="connsiteX546" fmla="*/ 2096099 w 7467600"/>
              <a:gd name="connsiteY546" fmla="*/ 2345900 h 6858000"/>
              <a:gd name="connsiteX547" fmla="*/ 2283317 w 7467600"/>
              <a:gd name="connsiteY547" fmla="*/ 1796925 h 6858000"/>
              <a:gd name="connsiteX548" fmla="*/ 2399523 w 7467600"/>
              <a:gd name="connsiteY548" fmla="*/ 1428234 h 6858000"/>
              <a:gd name="connsiteX549" fmla="*/ 2448558 w 7467600"/>
              <a:gd name="connsiteY549" fmla="*/ 1373435 h 6858000"/>
              <a:gd name="connsiteX550" fmla="*/ 2312521 w 7467600"/>
              <a:gd name="connsiteY550" fmla="*/ 1806140 h 6858000"/>
              <a:gd name="connsiteX551" fmla="*/ 2127533 w 7467600"/>
              <a:gd name="connsiteY551" fmla="*/ 2348380 h 6858000"/>
              <a:gd name="connsiteX552" fmla="*/ 2358080 w 7467600"/>
              <a:gd name="connsiteY552" fmla="*/ 1866134 h 6858000"/>
              <a:gd name="connsiteX553" fmla="*/ 2407436 w 7467600"/>
              <a:gd name="connsiteY553" fmla="*/ 1651070 h 6858000"/>
              <a:gd name="connsiteX554" fmla="*/ 2448558 w 7467600"/>
              <a:gd name="connsiteY554" fmla="*/ 1373435 h 6858000"/>
              <a:gd name="connsiteX555" fmla="*/ 278707 w 7467600"/>
              <a:gd name="connsiteY555" fmla="*/ 1352270 h 6858000"/>
              <a:gd name="connsiteX556" fmla="*/ 321570 w 7467600"/>
              <a:gd name="connsiteY556" fmla="*/ 1861610 h 6858000"/>
              <a:gd name="connsiteX557" fmla="*/ 294281 w 7467600"/>
              <a:gd name="connsiteY557" fmla="*/ 1440658 h 6858000"/>
              <a:gd name="connsiteX558" fmla="*/ 278707 w 7467600"/>
              <a:gd name="connsiteY558" fmla="*/ 1352270 h 6858000"/>
              <a:gd name="connsiteX559" fmla="*/ 1423821 w 7467600"/>
              <a:gd name="connsiteY559" fmla="*/ 1351958 h 6858000"/>
              <a:gd name="connsiteX560" fmla="*/ 1638521 w 7467600"/>
              <a:gd name="connsiteY560" fmla="*/ 1908470 h 6858000"/>
              <a:gd name="connsiteX561" fmla="*/ 1754199 w 7467600"/>
              <a:gd name="connsiteY561" fmla="*/ 2149284 h 6858000"/>
              <a:gd name="connsiteX562" fmla="*/ 1908359 w 7467600"/>
              <a:gd name="connsiteY562" fmla="*/ 2364988 h 6858000"/>
              <a:gd name="connsiteX563" fmla="*/ 1647661 w 7467600"/>
              <a:gd name="connsiteY563" fmla="*/ 1825945 h 6858000"/>
              <a:gd name="connsiteX564" fmla="*/ 1423821 w 7467600"/>
              <a:gd name="connsiteY564" fmla="*/ 1351958 h 6858000"/>
              <a:gd name="connsiteX565" fmla="*/ 1431890 w 7467600"/>
              <a:gd name="connsiteY565" fmla="*/ 1306475 h 6858000"/>
              <a:gd name="connsiteX566" fmla="*/ 1507597 w 7467600"/>
              <a:gd name="connsiteY566" fmla="*/ 1446132 h 6858000"/>
              <a:gd name="connsiteX567" fmla="*/ 1674586 w 7467600"/>
              <a:gd name="connsiteY567" fmla="*/ 1813832 h 6858000"/>
              <a:gd name="connsiteX568" fmla="*/ 1815950 w 7467600"/>
              <a:gd name="connsiteY568" fmla="*/ 2128564 h 6858000"/>
              <a:gd name="connsiteX569" fmla="*/ 1984242 w 7467600"/>
              <a:gd name="connsiteY569" fmla="*/ 2430829 h 6858000"/>
              <a:gd name="connsiteX570" fmla="*/ 2014023 w 7467600"/>
              <a:gd name="connsiteY570" fmla="*/ 2450995 h 6858000"/>
              <a:gd name="connsiteX571" fmla="*/ 1747337 w 7467600"/>
              <a:gd name="connsiteY571" fmla="*/ 1855264 h 6858000"/>
              <a:gd name="connsiteX572" fmla="*/ 1533749 w 7467600"/>
              <a:gd name="connsiteY572" fmla="*/ 1478656 h 6858000"/>
              <a:gd name="connsiteX573" fmla="*/ 1431890 w 7467600"/>
              <a:gd name="connsiteY573" fmla="*/ 1306475 h 6858000"/>
              <a:gd name="connsiteX574" fmla="*/ 5052692 w 7467600"/>
              <a:gd name="connsiteY574" fmla="*/ 1292994 h 6858000"/>
              <a:gd name="connsiteX575" fmla="*/ 5200661 w 7467600"/>
              <a:gd name="connsiteY575" fmla="*/ 1635186 h 6858000"/>
              <a:gd name="connsiteX576" fmla="*/ 5297138 w 7467600"/>
              <a:gd name="connsiteY576" fmla="*/ 1906351 h 6858000"/>
              <a:gd name="connsiteX577" fmla="*/ 5052692 w 7467600"/>
              <a:gd name="connsiteY577" fmla="*/ 1292994 h 6858000"/>
              <a:gd name="connsiteX578" fmla="*/ 5009948 w 7467600"/>
              <a:gd name="connsiteY578" fmla="*/ 1273619 h 6858000"/>
              <a:gd name="connsiteX579" fmla="*/ 5121777 w 7467600"/>
              <a:gd name="connsiteY579" fmla="*/ 1654213 h 6858000"/>
              <a:gd name="connsiteX580" fmla="*/ 5293545 w 7467600"/>
              <a:gd name="connsiteY580" fmla="*/ 2072247 h 6858000"/>
              <a:gd name="connsiteX581" fmla="*/ 5294042 w 7467600"/>
              <a:gd name="connsiteY581" fmla="*/ 2065019 h 6858000"/>
              <a:gd name="connsiteX582" fmla="*/ 5171936 w 7467600"/>
              <a:gd name="connsiteY582" fmla="*/ 1647613 h 6858000"/>
              <a:gd name="connsiteX583" fmla="*/ 5009948 w 7467600"/>
              <a:gd name="connsiteY583" fmla="*/ 1273619 h 6858000"/>
              <a:gd name="connsiteX584" fmla="*/ 655236 w 7467600"/>
              <a:gd name="connsiteY584" fmla="*/ 1268632 h 6858000"/>
              <a:gd name="connsiteX585" fmla="*/ 839521 w 7467600"/>
              <a:gd name="connsiteY585" fmla="*/ 1685315 h 6858000"/>
              <a:gd name="connsiteX586" fmla="*/ 1109416 w 7467600"/>
              <a:gd name="connsiteY586" fmla="*/ 2061663 h 6858000"/>
              <a:gd name="connsiteX587" fmla="*/ 1298300 w 7467600"/>
              <a:gd name="connsiteY587" fmla="*/ 2247742 h 6858000"/>
              <a:gd name="connsiteX588" fmla="*/ 1125871 w 7467600"/>
              <a:gd name="connsiteY588" fmla="*/ 1989513 h 6858000"/>
              <a:gd name="connsiteX589" fmla="*/ 981574 w 7467600"/>
              <a:gd name="connsiteY589" fmla="*/ 1783157 h 6858000"/>
              <a:gd name="connsiteX590" fmla="*/ 922198 w 7467600"/>
              <a:gd name="connsiteY590" fmla="*/ 1677437 h 6858000"/>
              <a:gd name="connsiteX591" fmla="*/ 869293 w 7467600"/>
              <a:gd name="connsiteY591" fmla="*/ 1583214 h 6858000"/>
              <a:gd name="connsiteX592" fmla="*/ 751431 w 7467600"/>
              <a:gd name="connsiteY592" fmla="*/ 1405731 h 6858000"/>
              <a:gd name="connsiteX593" fmla="*/ 655236 w 7467600"/>
              <a:gd name="connsiteY593" fmla="*/ 1268632 h 6858000"/>
              <a:gd name="connsiteX594" fmla="*/ 6516292 w 7467600"/>
              <a:gd name="connsiteY594" fmla="*/ 1263064 h 6858000"/>
              <a:gd name="connsiteX595" fmla="*/ 5736320 w 7467600"/>
              <a:gd name="connsiteY595" fmla="*/ 1501803 h 6858000"/>
              <a:gd name="connsiteX596" fmla="*/ 6516292 w 7467600"/>
              <a:gd name="connsiteY596" fmla="*/ 1263064 h 6858000"/>
              <a:gd name="connsiteX597" fmla="*/ 291466 w 7467600"/>
              <a:gd name="connsiteY597" fmla="*/ 1250369 h 6858000"/>
              <a:gd name="connsiteX598" fmla="*/ 323180 w 7467600"/>
              <a:gd name="connsiteY598" fmla="*/ 1435283 h 6858000"/>
              <a:gd name="connsiteX599" fmla="*/ 349381 w 7467600"/>
              <a:gd name="connsiteY599" fmla="*/ 1875041 h 6858000"/>
              <a:gd name="connsiteX600" fmla="*/ 374363 w 7467600"/>
              <a:gd name="connsiteY600" fmla="*/ 1506494 h 6858000"/>
              <a:gd name="connsiteX601" fmla="*/ 302168 w 7467600"/>
              <a:gd name="connsiteY601" fmla="*/ 1274495 h 6858000"/>
              <a:gd name="connsiteX602" fmla="*/ 291466 w 7467600"/>
              <a:gd name="connsiteY602" fmla="*/ 1250369 h 6858000"/>
              <a:gd name="connsiteX603" fmla="*/ 678222 w 7467600"/>
              <a:gd name="connsiteY603" fmla="*/ 1248670 h 6858000"/>
              <a:gd name="connsiteX604" fmla="*/ 775536 w 7467600"/>
              <a:gd name="connsiteY604" fmla="*/ 1388015 h 6858000"/>
              <a:gd name="connsiteX605" fmla="*/ 894529 w 7467600"/>
              <a:gd name="connsiteY605" fmla="*/ 1567739 h 6858000"/>
              <a:gd name="connsiteX606" fmla="*/ 948000 w 7467600"/>
              <a:gd name="connsiteY606" fmla="*/ 1663088 h 6858000"/>
              <a:gd name="connsiteX607" fmla="*/ 1006812 w 7467600"/>
              <a:gd name="connsiteY607" fmla="*/ 1767683 h 6858000"/>
              <a:gd name="connsiteX608" fmla="*/ 1149133 w 7467600"/>
              <a:gd name="connsiteY608" fmla="*/ 1971513 h 6858000"/>
              <a:gd name="connsiteX609" fmla="*/ 1333952 w 7467600"/>
              <a:gd name="connsiteY609" fmla="*/ 2251620 h 6858000"/>
              <a:gd name="connsiteX610" fmla="*/ 1337329 w 7467600"/>
              <a:gd name="connsiteY610" fmla="*/ 2258350 h 6858000"/>
              <a:gd name="connsiteX611" fmla="*/ 1014726 w 7467600"/>
              <a:gd name="connsiteY611" fmla="*/ 1615556 h 6858000"/>
              <a:gd name="connsiteX612" fmla="*/ 678222 w 7467600"/>
              <a:gd name="connsiteY612" fmla="*/ 1248670 h 6858000"/>
              <a:gd name="connsiteX613" fmla="*/ 6691602 w 7467600"/>
              <a:gd name="connsiteY613" fmla="*/ 1140573 h 6858000"/>
              <a:gd name="connsiteX614" fmla="*/ 6571100 w 7467600"/>
              <a:gd name="connsiteY614" fmla="*/ 1183662 h 6858000"/>
              <a:gd name="connsiteX615" fmla="*/ 6241687 w 7467600"/>
              <a:gd name="connsiteY615" fmla="*/ 1257600 h 6858000"/>
              <a:gd name="connsiteX616" fmla="*/ 5693009 w 7467600"/>
              <a:gd name="connsiteY616" fmla="*/ 1478256 h 6858000"/>
              <a:gd name="connsiteX617" fmla="*/ 6548420 w 7467600"/>
              <a:gd name="connsiteY617" fmla="*/ 1214599 h 6858000"/>
              <a:gd name="connsiteX618" fmla="*/ 6605473 w 7467600"/>
              <a:gd name="connsiteY618" fmla="*/ 1184686 h 6858000"/>
              <a:gd name="connsiteX619" fmla="*/ 6691602 w 7467600"/>
              <a:gd name="connsiteY619" fmla="*/ 1140573 h 6858000"/>
              <a:gd name="connsiteX620" fmla="*/ 4002475 w 7467600"/>
              <a:gd name="connsiteY620" fmla="*/ 1037802 h 6858000"/>
              <a:gd name="connsiteX621" fmla="*/ 4000324 w 7467600"/>
              <a:gd name="connsiteY621" fmla="*/ 1039362 h 6858000"/>
              <a:gd name="connsiteX622" fmla="*/ 4002862 w 7467600"/>
              <a:gd name="connsiteY622" fmla="*/ 1042866 h 6858000"/>
              <a:gd name="connsiteX623" fmla="*/ 4002475 w 7467600"/>
              <a:gd name="connsiteY623" fmla="*/ 1037802 h 6858000"/>
              <a:gd name="connsiteX624" fmla="*/ 506322 w 7467600"/>
              <a:gd name="connsiteY624" fmla="*/ 1020997 h 6858000"/>
              <a:gd name="connsiteX625" fmla="*/ 533068 w 7467600"/>
              <a:gd name="connsiteY625" fmla="*/ 1029409 h 6858000"/>
              <a:gd name="connsiteX626" fmla="*/ 1232525 w 7467600"/>
              <a:gd name="connsiteY626" fmla="*/ 1804675 h 6858000"/>
              <a:gd name="connsiteX627" fmla="*/ 1388858 w 7467600"/>
              <a:gd name="connsiteY627" fmla="*/ 2368011 h 6858000"/>
              <a:gd name="connsiteX628" fmla="*/ 1384098 w 7467600"/>
              <a:gd name="connsiteY628" fmla="*/ 2378125 h 6858000"/>
              <a:gd name="connsiteX629" fmla="*/ 1425393 w 7467600"/>
              <a:gd name="connsiteY629" fmla="*/ 2589124 h 6858000"/>
              <a:gd name="connsiteX630" fmla="*/ 1424001 w 7467600"/>
              <a:gd name="connsiteY630" fmla="*/ 2597541 h 6858000"/>
              <a:gd name="connsiteX631" fmla="*/ 2152729 w 7467600"/>
              <a:gd name="connsiteY631" fmla="*/ 2864487 h 6858000"/>
              <a:gd name="connsiteX632" fmla="*/ 2020609 w 7467600"/>
              <a:gd name="connsiteY632" fmla="*/ 2539671 h 6858000"/>
              <a:gd name="connsiteX633" fmla="*/ 2018920 w 7467600"/>
              <a:gd name="connsiteY633" fmla="*/ 2536309 h 6858000"/>
              <a:gd name="connsiteX634" fmla="*/ 1342441 w 7467600"/>
              <a:gd name="connsiteY634" fmla="*/ 1173017 h 6858000"/>
              <a:gd name="connsiteX635" fmla="*/ 1367925 w 7467600"/>
              <a:gd name="connsiteY635" fmla="*/ 1135648 h 6858000"/>
              <a:gd name="connsiteX636" fmla="*/ 1771401 w 7467600"/>
              <a:gd name="connsiteY636" fmla="*/ 1806673 h 6858000"/>
              <a:gd name="connsiteX637" fmla="*/ 1972385 w 7467600"/>
              <a:gd name="connsiteY637" fmla="*/ 2198735 h 6858000"/>
              <a:gd name="connsiteX638" fmla="*/ 2040892 w 7467600"/>
              <a:gd name="connsiteY638" fmla="*/ 2405205 h 6858000"/>
              <a:gd name="connsiteX639" fmla="*/ 2131689 w 7467600"/>
              <a:gd name="connsiteY639" fmla="*/ 1936926 h 6858000"/>
              <a:gd name="connsiteX640" fmla="*/ 2454820 w 7467600"/>
              <a:gd name="connsiteY640" fmla="*/ 1248808 h 6858000"/>
              <a:gd name="connsiteX641" fmla="*/ 2492512 w 7467600"/>
              <a:gd name="connsiteY641" fmla="*/ 1302920 h 6858000"/>
              <a:gd name="connsiteX642" fmla="*/ 2081216 w 7467600"/>
              <a:gd name="connsiteY642" fmla="*/ 2527513 h 6858000"/>
              <a:gd name="connsiteX643" fmla="*/ 2081211 w 7467600"/>
              <a:gd name="connsiteY643" fmla="*/ 2528916 h 6858000"/>
              <a:gd name="connsiteX644" fmla="*/ 2199067 w 7467600"/>
              <a:gd name="connsiteY644" fmla="*/ 2884061 h 6858000"/>
              <a:gd name="connsiteX645" fmla="*/ 3192586 w 7467600"/>
              <a:gd name="connsiteY645" fmla="*/ 3411496 h 6858000"/>
              <a:gd name="connsiteX646" fmla="*/ 3182620 w 7467600"/>
              <a:gd name="connsiteY646" fmla="*/ 3483279 h 6858000"/>
              <a:gd name="connsiteX647" fmla="*/ 2435119 w 7467600"/>
              <a:gd name="connsiteY647" fmla="*/ 3080173 h 6858000"/>
              <a:gd name="connsiteX648" fmla="*/ 2410152 w 7467600"/>
              <a:gd name="connsiteY648" fmla="*/ 3063751 h 6858000"/>
              <a:gd name="connsiteX649" fmla="*/ 2408099 w 7467600"/>
              <a:gd name="connsiteY649" fmla="*/ 3064403 h 6858000"/>
              <a:gd name="connsiteX650" fmla="*/ 2407218 w 7467600"/>
              <a:gd name="connsiteY650" fmla="*/ 3070324 h 6858000"/>
              <a:gd name="connsiteX651" fmla="*/ 2380138 w 7467600"/>
              <a:gd name="connsiteY651" fmla="*/ 3099341 h 6858000"/>
              <a:gd name="connsiteX652" fmla="*/ 1765923 w 7467600"/>
              <a:gd name="connsiteY652" fmla="*/ 3581043 h 6858000"/>
              <a:gd name="connsiteX653" fmla="*/ 1702258 w 7467600"/>
              <a:gd name="connsiteY653" fmla="*/ 3612286 h 6858000"/>
              <a:gd name="connsiteX654" fmla="*/ 1538370 w 7467600"/>
              <a:gd name="connsiteY654" fmla="*/ 3811804 h 6858000"/>
              <a:gd name="connsiteX655" fmla="*/ 542867 w 7467600"/>
              <a:gd name="connsiteY655" fmla="*/ 4944092 h 6858000"/>
              <a:gd name="connsiteX656" fmla="*/ 515800 w 7467600"/>
              <a:gd name="connsiteY656" fmla="*/ 4862180 h 6858000"/>
              <a:gd name="connsiteX657" fmla="*/ 909145 w 7467600"/>
              <a:gd name="connsiteY657" fmla="*/ 4199225 h 6858000"/>
              <a:gd name="connsiteX658" fmla="*/ 1214067 w 7467600"/>
              <a:gd name="connsiteY658" fmla="*/ 3908561 h 6858000"/>
              <a:gd name="connsiteX659" fmla="*/ 640967 w 7467600"/>
              <a:gd name="connsiteY659" fmla="*/ 4105601 h 6858000"/>
              <a:gd name="connsiteX660" fmla="*/ 112563 w 7467600"/>
              <a:gd name="connsiteY660" fmla="*/ 4396952 h 6858000"/>
              <a:gd name="connsiteX661" fmla="*/ 0 w 7467600"/>
              <a:gd name="connsiteY661" fmla="*/ 4466006 h 6858000"/>
              <a:gd name="connsiteX662" fmla="*/ 0 w 7467600"/>
              <a:gd name="connsiteY662" fmla="*/ 4233763 h 6858000"/>
              <a:gd name="connsiteX663" fmla="*/ 36881 w 7467600"/>
              <a:gd name="connsiteY663" fmla="*/ 4200118 h 6858000"/>
              <a:gd name="connsiteX664" fmla="*/ 910534 w 7467600"/>
              <a:gd name="connsiteY664" fmla="*/ 3629753 h 6858000"/>
              <a:gd name="connsiteX665" fmla="*/ 1578717 w 7467600"/>
              <a:gd name="connsiteY665" fmla="*/ 3575982 h 6858000"/>
              <a:gd name="connsiteX666" fmla="*/ 2338780 w 7467600"/>
              <a:gd name="connsiteY666" fmla="*/ 3033725 h 6858000"/>
              <a:gd name="connsiteX667" fmla="*/ 1807991 w 7467600"/>
              <a:gd name="connsiteY667" fmla="*/ 2807184 h 6858000"/>
              <a:gd name="connsiteX668" fmla="*/ 1416358 w 7467600"/>
              <a:gd name="connsiteY668" fmla="*/ 3112571 h 6858000"/>
              <a:gd name="connsiteX669" fmla="*/ 939066 w 7467600"/>
              <a:gd name="connsiteY669" fmla="*/ 3378798 h 6858000"/>
              <a:gd name="connsiteX670" fmla="*/ 115099 w 7467600"/>
              <a:gd name="connsiteY670" fmla="*/ 3607650 h 6858000"/>
              <a:gd name="connsiteX671" fmla="*/ 97284 w 7467600"/>
              <a:gd name="connsiteY671" fmla="*/ 3520393 h 6858000"/>
              <a:gd name="connsiteX672" fmla="*/ 922050 w 7467600"/>
              <a:gd name="connsiteY672" fmla="*/ 3074867 h 6858000"/>
              <a:gd name="connsiteX673" fmla="*/ 1405265 w 7467600"/>
              <a:gd name="connsiteY673" fmla="*/ 3016319 h 6858000"/>
              <a:gd name="connsiteX674" fmla="*/ 1407512 w 7467600"/>
              <a:gd name="connsiteY674" fmla="*/ 3018001 h 6858000"/>
              <a:gd name="connsiteX675" fmla="*/ 1726266 w 7467600"/>
              <a:gd name="connsiteY675" fmla="*/ 2777274 h 6858000"/>
              <a:gd name="connsiteX676" fmla="*/ 625390 w 7467600"/>
              <a:gd name="connsiteY676" fmla="*/ 2514541 h 6858000"/>
              <a:gd name="connsiteX677" fmla="*/ 619799 w 7467600"/>
              <a:gd name="connsiteY677" fmla="*/ 2527180 h 6858000"/>
              <a:gd name="connsiteX678" fmla="*/ 310030 w 7467600"/>
              <a:gd name="connsiteY678" fmla="*/ 2771818 h 6858000"/>
              <a:gd name="connsiteX679" fmla="*/ 173877 w 7467600"/>
              <a:gd name="connsiteY679" fmla="*/ 2937056 h 6858000"/>
              <a:gd name="connsiteX680" fmla="*/ 77889 w 7467600"/>
              <a:gd name="connsiteY680" fmla="*/ 3138440 h 6858000"/>
              <a:gd name="connsiteX681" fmla="*/ 0 w 7467600"/>
              <a:gd name="connsiteY681" fmla="*/ 3271395 h 6858000"/>
              <a:gd name="connsiteX682" fmla="*/ 0 w 7467600"/>
              <a:gd name="connsiteY682" fmla="*/ 3153002 h 6858000"/>
              <a:gd name="connsiteX683" fmla="*/ 2386 w 7467600"/>
              <a:gd name="connsiteY683" fmla="*/ 3149203 h 6858000"/>
              <a:gd name="connsiteX684" fmla="*/ 89753 w 7467600"/>
              <a:gd name="connsiteY684" fmla="*/ 2987702 h 6858000"/>
              <a:gd name="connsiteX685" fmla="*/ 76869 w 7467600"/>
              <a:gd name="connsiteY685" fmla="*/ 3005404 h 6858000"/>
              <a:gd name="connsiteX686" fmla="*/ 32049 w 7467600"/>
              <a:gd name="connsiteY686" fmla="*/ 3065814 h 6858000"/>
              <a:gd name="connsiteX687" fmla="*/ 0 w 7467600"/>
              <a:gd name="connsiteY687" fmla="*/ 3108744 h 6858000"/>
              <a:gd name="connsiteX688" fmla="*/ 0 w 7467600"/>
              <a:gd name="connsiteY688" fmla="*/ 3058059 h 6858000"/>
              <a:gd name="connsiteX689" fmla="*/ 7610 w 7467600"/>
              <a:gd name="connsiteY689" fmla="*/ 3047889 h 6858000"/>
              <a:gd name="connsiteX690" fmla="*/ 52419 w 7467600"/>
              <a:gd name="connsiteY690" fmla="*/ 2987479 h 6858000"/>
              <a:gd name="connsiteX691" fmla="*/ 59142 w 7467600"/>
              <a:gd name="connsiteY691" fmla="*/ 2978488 h 6858000"/>
              <a:gd name="connsiteX692" fmla="*/ 0 w 7467600"/>
              <a:gd name="connsiteY692" fmla="*/ 3015334 h 6858000"/>
              <a:gd name="connsiteX693" fmla="*/ 0 w 7467600"/>
              <a:gd name="connsiteY693" fmla="*/ 2914286 h 6858000"/>
              <a:gd name="connsiteX694" fmla="*/ 36383 w 7467600"/>
              <a:gd name="connsiteY694" fmla="*/ 2901128 h 6858000"/>
              <a:gd name="connsiteX695" fmla="*/ 156329 w 7467600"/>
              <a:gd name="connsiteY695" fmla="*/ 2840533 h 6858000"/>
              <a:gd name="connsiteX696" fmla="*/ 358355 w 7467600"/>
              <a:gd name="connsiteY696" fmla="*/ 2620471 h 6858000"/>
              <a:gd name="connsiteX697" fmla="*/ 510577 w 7467600"/>
              <a:gd name="connsiteY697" fmla="*/ 2501244 h 6858000"/>
              <a:gd name="connsiteX698" fmla="*/ 211967 w 7467600"/>
              <a:gd name="connsiteY698" fmla="*/ 2479171 h 6858000"/>
              <a:gd name="connsiteX699" fmla="*/ 0 w 7467600"/>
              <a:gd name="connsiteY699" fmla="*/ 2476398 h 6858000"/>
              <a:gd name="connsiteX700" fmla="*/ 0 w 7467600"/>
              <a:gd name="connsiteY700" fmla="*/ 2389189 h 6858000"/>
              <a:gd name="connsiteX701" fmla="*/ 103062 w 7467600"/>
              <a:gd name="connsiteY701" fmla="*/ 2389518 h 6858000"/>
              <a:gd name="connsiteX702" fmla="*/ 510734 w 7467600"/>
              <a:gd name="connsiteY702" fmla="*/ 2416201 h 6858000"/>
              <a:gd name="connsiteX703" fmla="*/ 279257 w 7467600"/>
              <a:gd name="connsiteY703" fmla="*/ 2092102 h 6858000"/>
              <a:gd name="connsiteX704" fmla="*/ 65265 w 7467600"/>
              <a:gd name="connsiteY704" fmla="*/ 2006049 h 6858000"/>
              <a:gd name="connsiteX705" fmla="*/ 0 w 7467600"/>
              <a:gd name="connsiteY705" fmla="*/ 1982532 h 6858000"/>
              <a:gd name="connsiteX706" fmla="*/ 0 w 7467600"/>
              <a:gd name="connsiteY706" fmla="*/ 1912789 h 6858000"/>
              <a:gd name="connsiteX707" fmla="*/ 97460 w 7467600"/>
              <a:gd name="connsiteY707" fmla="*/ 1953725 h 6858000"/>
              <a:gd name="connsiteX708" fmla="*/ 221272 w 7467600"/>
              <a:gd name="connsiteY708" fmla="*/ 1980766 h 6858000"/>
              <a:gd name="connsiteX709" fmla="*/ 116765 w 7467600"/>
              <a:gd name="connsiteY709" fmla="*/ 1911033 h 6858000"/>
              <a:gd name="connsiteX710" fmla="*/ 16405 w 7467600"/>
              <a:gd name="connsiteY710" fmla="*/ 1803412 h 6858000"/>
              <a:gd name="connsiteX711" fmla="*/ 0 w 7467600"/>
              <a:gd name="connsiteY711" fmla="*/ 1784777 h 6858000"/>
              <a:gd name="connsiteX712" fmla="*/ 0 w 7467600"/>
              <a:gd name="connsiteY712" fmla="*/ 1740082 h 6858000"/>
              <a:gd name="connsiteX713" fmla="*/ 39394 w 7467600"/>
              <a:gd name="connsiteY713" fmla="*/ 1784856 h 6858000"/>
              <a:gd name="connsiteX714" fmla="*/ 135813 w 7467600"/>
              <a:gd name="connsiteY714" fmla="*/ 1888838 h 6858000"/>
              <a:gd name="connsiteX715" fmla="*/ 242575 w 7467600"/>
              <a:gd name="connsiteY715" fmla="*/ 1958841 h 6858000"/>
              <a:gd name="connsiteX716" fmla="*/ 82197 w 7467600"/>
              <a:gd name="connsiteY716" fmla="*/ 1754826 h 6858000"/>
              <a:gd name="connsiteX717" fmla="*/ 0 w 7467600"/>
              <a:gd name="connsiteY717" fmla="*/ 1679650 h 6858000"/>
              <a:gd name="connsiteX718" fmla="*/ 0 w 7467600"/>
              <a:gd name="connsiteY718" fmla="*/ 1602463 h 6858000"/>
              <a:gd name="connsiteX719" fmla="*/ 84689 w 7467600"/>
              <a:gd name="connsiteY719" fmla="*/ 1677442 h 6858000"/>
              <a:gd name="connsiteX720" fmla="*/ 298437 w 7467600"/>
              <a:gd name="connsiteY720" fmla="*/ 1968019 h 6858000"/>
              <a:gd name="connsiteX721" fmla="*/ 227269 w 7467600"/>
              <a:gd name="connsiteY721" fmla="*/ 1114064 h 6858000"/>
              <a:gd name="connsiteX722" fmla="*/ 248003 w 7467600"/>
              <a:gd name="connsiteY722" fmla="*/ 1089613 h 6858000"/>
              <a:gd name="connsiteX723" fmla="*/ 427020 w 7467600"/>
              <a:gd name="connsiteY723" fmla="*/ 1619803 h 6858000"/>
              <a:gd name="connsiteX724" fmla="*/ 340345 w 7467600"/>
              <a:gd name="connsiteY724" fmla="*/ 2027739 h 6858000"/>
              <a:gd name="connsiteX725" fmla="*/ 360865 w 7467600"/>
              <a:gd name="connsiteY725" fmla="*/ 2044827 h 6858000"/>
              <a:gd name="connsiteX726" fmla="*/ 560414 w 7467600"/>
              <a:gd name="connsiteY726" fmla="*/ 2421457 h 6858000"/>
              <a:gd name="connsiteX727" fmla="*/ 1359703 w 7467600"/>
              <a:gd name="connsiteY727" fmla="*/ 2578554 h 6858000"/>
              <a:gd name="connsiteX728" fmla="*/ 1359422 w 7467600"/>
              <a:gd name="connsiteY728" fmla="*/ 2577994 h 6858000"/>
              <a:gd name="connsiteX729" fmla="*/ 828701 w 7467600"/>
              <a:gd name="connsiteY729" fmla="*/ 1839520 h 6858000"/>
              <a:gd name="connsiteX730" fmla="*/ 494427 w 7467600"/>
              <a:gd name="connsiteY730" fmla="*/ 1092333 h 6858000"/>
              <a:gd name="connsiteX731" fmla="*/ 506322 w 7467600"/>
              <a:gd name="connsiteY731" fmla="*/ 1020997 h 6858000"/>
              <a:gd name="connsiteX732" fmla="*/ 4570198 w 7467600"/>
              <a:gd name="connsiteY732" fmla="*/ 978081 h 6858000"/>
              <a:gd name="connsiteX733" fmla="*/ 4523691 w 7467600"/>
              <a:gd name="connsiteY733" fmla="*/ 1127776 h 6858000"/>
              <a:gd name="connsiteX734" fmla="*/ 4509875 w 7467600"/>
              <a:gd name="connsiteY734" fmla="*/ 1167552 h 6858000"/>
              <a:gd name="connsiteX735" fmla="*/ 4478168 w 7467600"/>
              <a:gd name="connsiteY735" fmla="*/ 1260735 h 6858000"/>
              <a:gd name="connsiteX736" fmla="*/ 4409309 w 7467600"/>
              <a:gd name="connsiteY736" fmla="*/ 1666996 h 6858000"/>
              <a:gd name="connsiteX737" fmla="*/ 4370031 w 7467600"/>
              <a:gd name="connsiteY737" fmla="*/ 1955666 h 6858000"/>
              <a:gd name="connsiteX738" fmla="*/ 4570198 w 7467600"/>
              <a:gd name="connsiteY738" fmla="*/ 978081 h 6858000"/>
              <a:gd name="connsiteX739" fmla="*/ 4557898 w 7467600"/>
              <a:gd name="connsiteY739" fmla="*/ 900011 h 6858000"/>
              <a:gd name="connsiteX740" fmla="*/ 4344840 w 7467600"/>
              <a:gd name="connsiteY740" fmla="*/ 1922038 h 6858000"/>
              <a:gd name="connsiteX741" fmla="*/ 4378710 w 7467600"/>
              <a:gd name="connsiteY741" fmla="*/ 1665516 h 6858000"/>
              <a:gd name="connsiteX742" fmla="*/ 4448798 w 7467600"/>
              <a:gd name="connsiteY742" fmla="*/ 1253024 h 6858000"/>
              <a:gd name="connsiteX743" fmla="*/ 4480315 w 7467600"/>
              <a:gd name="connsiteY743" fmla="*/ 1158454 h 6858000"/>
              <a:gd name="connsiteX744" fmla="*/ 4494133 w 7467600"/>
              <a:gd name="connsiteY744" fmla="*/ 1118676 h 6858000"/>
              <a:gd name="connsiteX745" fmla="*/ 4557898 w 7467600"/>
              <a:gd name="connsiteY745" fmla="*/ 900011 h 6858000"/>
              <a:gd name="connsiteX746" fmla="*/ 5870151 w 7467600"/>
              <a:gd name="connsiteY746" fmla="*/ 898890 h 6858000"/>
              <a:gd name="connsiteX747" fmla="*/ 5861335 w 7467600"/>
              <a:gd name="connsiteY747" fmla="*/ 899177 h 6858000"/>
              <a:gd name="connsiteX748" fmla="*/ 5843702 w 7467600"/>
              <a:gd name="connsiteY748" fmla="*/ 899748 h 6858000"/>
              <a:gd name="connsiteX749" fmla="*/ 5651107 w 7467600"/>
              <a:gd name="connsiteY749" fmla="*/ 920306 h 6858000"/>
              <a:gd name="connsiteX750" fmla="*/ 5459407 w 7467600"/>
              <a:gd name="connsiteY750" fmla="*/ 940975 h 6858000"/>
              <a:gd name="connsiteX751" fmla="*/ 5374846 w 7467600"/>
              <a:gd name="connsiteY751" fmla="*/ 941988 h 6858000"/>
              <a:gd name="connsiteX752" fmla="*/ 5256105 w 7467600"/>
              <a:gd name="connsiteY752" fmla="*/ 945632 h 6858000"/>
              <a:gd name="connsiteX753" fmla="*/ 5107071 w 7467600"/>
              <a:gd name="connsiteY753" fmla="*/ 969720 h 6858000"/>
              <a:gd name="connsiteX754" fmla="*/ 4998681 w 7467600"/>
              <a:gd name="connsiteY754" fmla="*/ 988771 h 6858000"/>
              <a:gd name="connsiteX755" fmla="*/ 5870151 w 7467600"/>
              <a:gd name="connsiteY755" fmla="*/ 898890 h 6858000"/>
              <a:gd name="connsiteX756" fmla="*/ 5504425 w 7467600"/>
              <a:gd name="connsiteY756" fmla="*/ 848067 h 6858000"/>
              <a:gd name="connsiteX757" fmla="*/ 4968849 w 7467600"/>
              <a:gd name="connsiteY757" fmla="*/ 962318 h 6858000"/>
              <a:gd name="connsiteX758" fmla="*/ 5104039 w 7467600"/>
              <a:gd name="connsiteY758" fmla="*/ 940634 h 6858000"/>
              <a:gd name="connsiteX759" fmla="*/ 5256311 w 7467600"/>
              <a:gd name="connsiteY759" fmla="*/ 916490 h 6858000"/>
              <a:gd name="connsiteX760" fmla="*/ 5377381 w 7467600"/>
              <a:gd name="connsiteY760" fmla="*/ 912671 h 6858000"/>
              <a:gd name="connsiteX761" fmla="*/ 5460148 w 7467600"/>
              <a:gd name="connsiteY761" fmla="*/ 911442 h 6858000"/>
              <a:gd name="connsiteX762" fmla="*/ 5648971 w 7467600"/>
              <a:gd name="connsiteY762" fmla="*/ 891331 h 6858000"/>
              <a:gd name="connsiteX763" fmla="*/ 5844807 w 7467600"/>
              <a:gd name="connsiteY763" fmla="*/ 870718 h 6858000"/>
              <a:gd name="connsiteX764" fmla="*/ 5862975 w 7467600"/>
              <a:gd name="connsiteY764" fmla="*/ 869756 h 6858000"/>
              <a:gd name="connsiteX765" fmla="*/ 5920887 w 7467600"/>
              <a:gd name="connsiteY765" fmla="*/ 865929 h 6858000"/>
              <a:gd name="connsiteX766" fmla="*/ 5504425 w 7467600"/>
              <a:gd name="connsiteY766" fmla="*/ 848067 h 6858000"/>
              <a:gd name="connsiteX767" fmla="*/ 3607114 w 7467600"/>
              <a:gd name="connsiteY767" fmla="*/ 467441 h 6858000"/>
              <a:gd name="connsiteX768" fmla="*/ 3296242 w 7467600"/>
              <a:gd name="connsiteY768" fmla="*/ 807991 h 6858000"/>
              <a:gd name="connsiteX769" fmla="*/ 3174674 w 7467600"/>
              <a:gd name="connsiteY769" fmla="*/ 919759 h 6858000"/>
              <a:gd name="connsiteX770" fmla="*/ 3042978 w 7467600"/>
              <a:gd name="connsiteY770" fmla="*/ 1054894 h 6858000"/>
              <a:gd name="connsiteX771" fmla="*/ 2968914 w 7467600"/>
              <a:gd name="connsiteY771" fmla="*/ 1133756 h 6858000"/>
              <a:gd name="connsiteX772" fmla="*/ 3103823 w 7467600"/>
              <a:gd name="connsiteY772" fmla="*/ 1026814 h 6858000"/>
              <a:gd name="connsiteX773" fmla="*/ 3607114 w 7467600"/>
              <a:gd name="connsiteY773" fmla="*/ 467441 h 6858000"/>
              <a:gd name="connsiteX774" fmla="*/ 3744487 w 7467600"/>
              <a:gd name="connsiteY774" fmla="*/ 383136 h 6858000"/>
              <a:gd name="connsiteX775" fmla="*/ 3970213 w 7467600"/>
              <a:gd name="connsiteY775" fmla="*/ 995559 h 6858000"/>
              <a:gd name="connsiteX776" fmla="*/ 3744487 w 7467600"/>
              <a:gd name="connsiteY776" fmla="*/ 383136 h 6858000"/>
              <a:gd name="connsiteX777" fmla="*/ 3624562 w 7467600"/>
              <a:gd name="connsiteY777" fmla="*/ 367041 h 6858000"/>
              <a:gd name="connsiteX778" fmla="*/ 3489712 w 7467600"/>
              <a:gd name="connsiteY778" fmla="*/ 485386 h 6858000"/>
              <a:gd name="connsiteX779" fmla="*/ 3182994 w 7467600"/>
              <a:gd name="connsiteY779" fmla="*/ 828265 h 6858000"/>
              <a:gd name="connsiteX780" fmla="*/ 2892114 w 7467600"/>
              <a:gd name="connsiteY780" fmla="*/ 1172635 h 6858000"/>
              <a:gd name="connsiteX781" fmla="*/ 3021459 w 7467600"/>
              <a:gd name="connsiteY781" fmla="*/ 1035385 h 6858000"/>
              <a:gd name="connsiteX782" fmla="*/ 3153873 w 7467600"/>
              <a:gd name="connsiteY782" fmla="*/ 898971 h 6858000"/>
              <a:gd name="connsiteX783" fmla="*/ 3276511 w 7467600"/>
              <a:gd name="connsiteY783" fmla="*/ 786423 h 6858000"/>
              <a:gd name="connsiteX784" fmla="*/ 3584154 w 7467600"/>
              <a:gd name="connsiteY784" fmla="*/ 448218 h 6858000"/>
              <a:gd name="connsiteX785" fmla="*/ 3624562 w 7467600"/>
              <a:gd name="connsiteY785" fmla="*/ 367041 h 6858000"/>
              <a:gd name="connsiteX786" fmla="*/ 3766672 w 7467600"/>
              <a:gd name="connsiteY786" fmla="*/ 359429 h 6858000"/>
              <a:gd name="connsiteX787" fmla="*/ 3996338 w 7467600"/>
              <a:gd name="connsiteY787" fmla="*/ 968237 h 6858000"/>
              <a:gd name="connsiteX788" fmla="*/ 3766672 w 7467600"/>
              <a:gd name="connsiteY788" fmla="*/ 359429 h 6858000"/>
              <a:gd name="connsiteX789" fmla="*/ 5805386 w 7467600"/>
              <a:gd name="connsiteY789" fmla="*/ 239240 h 6858000"/>
              <a:gd name="connsiteX790" fmla="*/ 5736947 w 7467600"/>
              <a:gd name="connsiteY790" fmla="*/ 261367 h 6858000"/>
              <a:gd name="connsiteX791" fmla="*/ 5427012 w 7467600"/>
              <a:gd name="connsiteY791" fmla="*/ 311272 h 6858000"/>
              <a:gd name="connsiteX792" fmla="*/ 5147818 w 7467600"/>
              <a:gd name="connsiteY792" fmla="*/ 322112 h 6858000"/>
              <a:gd name="connsiteX793" fmla="*/ 5060854 w 7467600"/>
              <a:gd name="connsiteY793" fmla="*/ 311882 h 6858000"/>
              <a:gd name="connsiteX794" fmla="*/ 4945989 w 7467600"/>
              <a:gd name="connsiteY794" fmla="*/ 300516 h 6858000"/>
              <a:gd name="connsiteX795" fmla="*/ 5410479 w 7467600"/>
              <a:gd name="connsiteY795" fmla="*/ 348434 h 6858000"/>
              <a:gd name="connsiteX796" fmla="*/ 5805386 w 7467600"/>
              <a:gd name="connsiteY796" fmla="*/ 239240 h 6858000"/>
              <a:gd name="connsiteX797" fmla="*/ 5905192 w 7467600"/>
              <a:gd name="connsiteY797" fmla="*/ 163079 h 6858000"/>
              <a:gd name="connsiteX798" fmla="*/ 5865655 w 7467600"/>
              <a:gd name="connsiteY798" fmla="*/ 171901 h 6858000"/>
              <a:gd name="connsiteX799" fmla="*/ 5259740 w 7467600"/>
              <a:gd name="connsiteY799" fmla="*/ 257013 h 6858000"/>
              <a:gd name="connsiteX800" fmla="*/ 5208466 w 7467600"/>
              <a:gd name="connsiteY800" fmla="*/ 257550 h 6858000"/>
              <a:gd name="connsiteX801" fmla="*/ 4980204 w 7467600"/>
              <a:gd name="connsiteY801" fmla="*/ 271903 h 6858000"/>
              <a:gd name="connsiteX802" fmla="*/ 5068068 w 7467600"/>
              <a:gd name="connsiteY802" fmla="*/ 282244 h 6858000"/>
              <a:gd name="connsiteX803" fmla="*/ 5153231 w 7467600"/>
              <a:gd name="connsiteY803" fmla="*/ 292240 h 6858000"/>
              <a:gd name="connsiteX804" fmla="*/ 5426491 w 7467600"/>
              <a:gd name="connsiteY804" fmla="*/ 281128 h 6858000"/>
              <a:gd name="connsiteX805" fmla="*/ 5731212 w 7467600"/>
              <a:gd name="connsiteY805" fmla="*/ 231951 h 6858000"/>
              <a:gd name="connsiteX806" fmla="*/ 5905192 w 7467600"/>
              <a:gd name="connsiteY806" fmla="*/ 163079 h 6858000"/>
              <a:gd name="connsiteX807" fmla="*/ 5944437 w 7467600"/>
              <a:gd name="connsiteY807" fmla="*/ 113829 h 6858000"/>
              <a:gd name="connsiteX808" fmla="*/ 5825032 w 7467600"/>
              <a:gd name="connsiteY808" fmla="*/ 146405 h 6858000"/>
              <a:gd name="connsiteX809" fmla="*/ 4955599 w 7467600"/>
              <a:gd name="connsiteY809" fmla="*/ 247008 h 6858000"/>
              <a:gd name="connsiteX810" fmla="*/ 5210104 w 7467600"/>
              <a:gd name="connsiteY810" fmla="*/ 228123 h 6858000"/>
              <a:gd name="connsiteX811" fmla="*/ 5261015 w 7467600"/>
              <a:gd name="connsiteY811" fmla="*/ 227087 h 6858000"/>
              <a:gd name="connsiteX812" fmla="*/ 5861181 w 7467600"/>
              <a:gd name="connsiteY812" fmla="*/ 143093 h 6858000"/>
              <a:gd name="connsiteX813" fmla="*/ 5961252 w 7467600"/>
              <a:gd name="connsiteY813" fmla="*/ 114820 h 6858000"/>
              <a:gd name="connsiteX814" fmla="*/ 5944437 w 7467600"/>
              <a:gd name="connsiteY814" fmla="*/ 113829 h 6858000"/>
              <a:gd name="connsiteX815" fmla="*/ 3882765 w 7467600"/>
              <a:gd name="connsiteY815" fmla="*/ 0 h 6858000"/>
              <a:gd name="connsiteX816" fmla="*/ 3995099 w 7467600"/>
              <a:gd name="connsiteY816" fmla="*/ 0 h 6858000"/>
              <a:gd name="connsiteX817" fmla="*/ 4163818 w 7467600"/>
              <a:gd name="connsiteY817" fmla="*/ 234104 h 6858000"/>
              <a:gd name="connsiteX818" fmla="*/ 4172099 w 7467600"/>
              <a:gd name="connsiteY818" fmla="*/ 234207 h 6858000"/>
              <a:gd name="connsiteX819" fmla="*/ 4784282 w 7467600"/>
              <a:gd name="connsiteY819" fmla="*/ 276561 h 6858000"/>
              <a:gd name="connsiteX820" fmla="*/ 4801687 w 7467600"/>
              <a:gd name="connsiteY820" fmla="*/ 267764 h 6858000"/>
              <a:gd name="connsiteX821" fmla="*/ 6082788 w 7467600"/>
              <a:gd name="connsiteY821" fmla="*/ 64119 h 6858000"/>
              <a:gd name="connsiteX822" fmla="*/ 6099442 w 7467600"/>
              <a:gd name="connsiteY822" fmla="*/ 82568 h 6858000"/>
              <a:gd name="connsiteX823" fmla="*/ 4804137 w 7467600"/>
              <a:gd name="connsiteY823" fmla="*/ 320931 h 6858000"/>
              <a:gd name="connsiteX824" fmla="*/ 4227047 w 7467600"/>
              <a:gd name="connsiteY824" fmla="*/ 313415 h 6858000"/>
              <a:gd name="connsiteX825" fmla="*/ 4346041 w 7467600"/>
              <a:gd name="connsiteY825" fmla="*/ 456086 h 6858000"/>
              <a:gd name="connsiteX826" fmla="*/ 4870967 w 7467600"/>
              <a:gd name="connsiteY826" fmla="*/ 963061 h 6858000"/>
              <a:gd name="connsiteX827" fmla="*/ 4889647 w 7467600"/>
              <a:gd name="connsiteY827" fmla="*/ 957147 h 6858000"/>
              <a:gd name="connsiteX828" fmla="*/ 5422504 w 7467600"/>
              <a:gd name="connsiteY828" fmla="*/ 805191 h 6858000"/>
              <a:gd name="connsiteX829" fmla="*/ 6087656 w 7467600"/>
              <a:gd name="connsiteY829" fmla="*/ 826703 h 6858000"/>
              <a:gd name="connsiteX830" fmla="*/ 6058717 w 7467600"/>
              <a:gd name="connsiteY830" fmla="*/ 865992 h 6858000"/>
              <a:gd name="connsiteX831" fmla="*/ 4974153 w 7467600"/>
              <a:gd name="connsiteY831" fmla="*/ 1045456 h 6858000"/>
              <a:gd name="connsiteX832" fmla="*/ 5627835 w 7467600"/>
              <a:gd name="connsiteY832" fmla="*/ 1472077 h 6858000"/>
              <a:gd name="connsiteX833" fmla="*/ 5629817 w 7467600"/>
              <a:gd name="connsiteY833" fmla="*/ 1471412 h 6858000"/>
              <a:gd name="connsiteX834" fmla="*/ 5634124 w 7467600"/>
              <a:gd name="connsiteY834" fmla="*/ 1470572 h 6858000"/>
              <a:gd name="connsiteX835" fmla="*/ 5755832 w 7467600"/>
              <a:gd name="connsiteY835" fmla="*/ 1383886 h 6858000"/>
              <a:gd name="connsiteX836" fmla="*/ 6014186 w 7467600"/>
              <a:gd name="connsiteY836" fmla="*/ 1279799 h 6858000"/>
              <a:gd name="connsiteX837" fmla="*/ 6901619 w 7467600"/>
              <a:gd name="connsiteY837" fmla="*/ 1047874 h 6858000"/>
              <a:gd name="connsiteX838" fmla="*/ 6931566 w 7467600"/>
              <a:gd name="connsiteY838" fmla="*/ 1062034 h 6858000"/>
              <a:gd name="connsiteX839" fmla="*/ 5790982 w 7467600"/>
              <a:gd name="connsiteY839" fmla="*/ 1561380 h 6858000"/>
              <a:gd name="connsiteX840" fmla="*/ 6188971 w 7467600"/>
              <a:gd name="connsiteY840" fmla="*/ 1755168 h 6858000"/>
              <a:gd name="connsiteX841" fmla="*/ 6202446 w 7467600"/>
              <a:gd name="connsiteY841" fmla="*/ 1752268 h 6858000"/>
              <a:gd name="connsiteX842" fmla="*/ 7179560 w 7467600"/>
              <a:gd name="connsiteY842" fmla="*/ 1467551 h 6858000"/>
              <a:gd name="connsiteX843" fmla="*/ 7158730 w 7467600"/>
              <a:gd name="connsiteY843" fmla="*/ 1507835 h 6858000"/>
              <a:gd name="connsiteX844" fmla="*/ 6326959 w 7467600"/>
              <a:gd name="connsiteY844" fmla="*/ 1817686 h 6858000"/>
              <a:gd name="connsiteX845" fmla="*/ 6537433 w 7467600"/>
              <a:gd name="connsiteY845" fmla="*/ 1907790 h 6858000"/>
              <a:gd name="connsiteX846" fmla="*/ 6550221 w 7467600"/>
              <a:gd name="connsiteY846" fmla="*/ 1910729 h 6858000"/>
              <a:gd name="connsiteX847" fmla="*/ 6964438 w 7467600"/>
              <a:gd name="connsiteY847" fmla="*/ 2209505 h 6858000"/>
              <a:gd name="connsiteX848" fmla="*/ 7367862 w 7467600"/>
              <a:gd name="connsiteY848" fmla="*/ 2806833 h 6858000"/>
              <a:gd name="connsiteX849" fmla="*/ 7364329 w 7467600"/>
              <a:gd name="connsiteY849" fmla="*/ 2826907 h 6858000"/>
              <a:gd name="connsiteX850" fmla="*/ 7290545 w 7467600"/>
              <a:gd name="connsiteY850" fmla="*/ 2850663 h 6858000"/>
              <a:gd name="connsiteX851" fmla="*/ 6472036 w 7467600"/>
              <a:gd name="connsiteY851" fmla="*/ 1959003 h 6858000"/>
              <a:gd name="connsiteX852" fmla="*/ 5792897 w 7467600"/>
              <a:gd name="connsiteY852" fmla="*/ 1647747 h 6858000"/>
              <a:gd name="connsiteX853" fmla="*/ 5842751 w 7467600"/>
              <a:gd name="connsiteY853" fmla="*/ 1816112 h 6858000"/>
              <a:gd name="connsiteX854" fmla="*/ 5847424 w 7467600"/>
              <a:gd name="connsiteY854" fmla="*/ 1815776 h 6858000"/>
              <a:gd name="connsiteX855" fmla="*/ 6399821 w 7467600"/>
              <a:gd name="connsiteY855" fmla="*/ 2344799 h 6858000"/>
              <a:gd name="connsiteX856" fmla="*/ 6323232 w 7467600"/>
              <a:gd name="connsiteY856" fmla="*/ 2389634 h 6858000"/>
              <a:gd name="connsiteX857" fmla="*/ 5942958 w 7467600"/>
              <a:gd name="connsiteY857" fmla="*/ 2077708 h 6858000"/>
              <a:gd name="connsiteX858" fmla="*/ 5921559 w 7467600"/>
              <a:gd name="connsiteY858" fmla="*/ 2378596 h 6858000"/>
              <a:gd name="connsiteX859" fmla="*/ 5817651 w 7467600"/>
              <a:gd name="connsiteY859" fmla="*/ 3023919 h 6858000"/>
              <a:gd name="connsiteX860" fmla="*/ 5729634 w 7467600"/>
              <a:gd name="connsiteY860" fmla="*/ 3051849 h 6858000"/>
              <a:gd name="connsiteX861" fmla="*/ 5611018 w 7467600"/>
              <a:gd name="connsiteY861" fmla="*/ 2316769 h 6858000"/>
              <a:gd name="connsiteX862" fmla="*/ 5687608 w 7467600"/>
              <a:gd name="connsiteY862" fmla="*/ 2039972 h 6858000"/>
              <a:gd name="connsiteX863" fmla="*/ 5657554 w 7467600"/>
              <a:gd name="connsiteY863" fmla="*/ 1576445 h 6858000"/>
              <a:gd name="connsiteX864" fmla="*/ 5150475 w 7467600"/>
              <a:gd name="connsiteY864" fmla="*/ 1274012 h 6858000"/>
              <a:gd name="connsiteX865" fmla="*/ 5349142 w 7467600"/>
              <a:gd name="connsiteY865" fmla="*/ 2204405 h 6858000"/>
              <a:gd name="connsiteX866" fmla="*/ 5262214 w 7467600"/>
              <a:gd name="connsiteY866" fmla="*/ 2233836 h 6858000"/>
              <a:gd name="connsiteX867" fmla="*/ 4981539 w 7467600"/>
              <a:gd name="connsiteY867" fmla="*/ 1542201 h 6858000"/>
              <a:gd name="connsiteX868" fmla="*/ 4958461 w 7467600"/>
              <a:gd name="connsiteY868" fmla="*/ 1136957 h 6858000"/>
              <a:gd name="connsiteX869" fmla="*/ 4655015 w 7467600"/>
              <a:gd name="connsiteY869" fmla="*/ 891426 h 6858000"/>
              <a:gd name="connsiteX870" fmla="*/ 4348002 w 7467600"/>
              <a:gd name="connsiteY870" fmla="*/ 2205895 h 6858000"/>
              <a:gd name="connsiteX871" fmla="*/ 4262250 w 7467600"/>
              <a:gd name="connsiteY871" fmla="*/ 2219972 h 6858000"/>
              <a:gd name="connsiteX872" fmla="*/ 4550611 w 7467600"/>
              <a:gd name="connsiteY872" fmla="*/ 817540 h 6858000"/>
              <a:gd name="connsiteX873" fmla="*/ 4564418 w 7467600"/>
              <a:gd name="connsiteY873" fmla="*/ 808293 h 6858000"/>
              <a:gd name="connsiteX874" fmla="*/ 4266388 w 7467600"/>
              <a:gd name="connsiteY874" fmla="*/ 500083 h 6858000"/>
              <a:gd name="connsiteX875" fmla="*/ 4032842 w 7467600"/>
              <a:gd name="connsiteY875" fmla="*/ 211809 h 6858000"/>
              <a:gd name="connsiteX876" fmla="*/ 3882765 w 7467600"/>
              <a:gd name="connsiteY876" fmla="*/ 0 h 6858000"/>
              <a:gd name="connsiteX877" fmla="*/ 3721337 w 7467600"/>
              <a:gd name="connsiteY877" fmla="*/ 0 h 6858000"/>
              <a:gd name="connsiteX878" fmla="*/ 3797544 w 7467600"/>
              <a:gd name="connsiteY878" fmla="*/ 0 h 6858000"/>
              <a:gd name="connsiteX879" fmla="*/ 3775734 w 7467600"/>
              <a:gd name="connsiteY879" fmla="*/ 95131 h 6858000"/>
              <a:gd name="connsiteX880" fmla="*/ 3724807 w 7467600"/>
              <a:gd name="connsiteY880" fmla="*/ 272257 h 6858000"/>
              <a:gd name="connsiteX881" fmla="*/ 3726844 w 7467600"/>
              <a:gd name="connsiteY881" fmla="*/ 282988 h 6858000"/>
              <a:gd name="connsiteX882" fmla="*/ 3742664 w 7467600"/>
              <a:gd name="connsiteY882" fmla="*/ 279918 h 6858000"/>
              <a:gd name="connsiteX883" fmla="*/ 4103910 w 7467600"/>
              <a:gd name="connsiteY883" fmla="*/ 1161917 h 6858000"/>
              <a:gd name="connsiteX884" fmla="*/ 4020269 w 7467600"/>
              <a:gd name="connsiteY884" fmla="*/ 1200406 h 6858000"/>
              <a:gd name="connsiteX885" fmla="*/ 3674882 w 7467600"/>
              <a:gd name="connsiteY885" fmla="*/ 488524 h 6858000"/>
              <a:gd name="connsiteX886" fmla="*/ 3132682 w 7467600"/>
              <a:gd name="connsiteY886" fmla="*/ 1072284 h 6858000"/>
              <a:gd name="connsiteX887" fmla="*/ 2716346 w 7467600"/>
              <a:gd name="connsiteY887" fmla="*/ 1276376 h 6858000"/>
              <a:gd name="connsiteX888" fmla="*/ 2716772 w 7467600"/>
              <a:gd name="connsiteY888" fmla="*/ 1255462 h 6858000"/>
              <a:gd name="connsiteX889" fmla="*/ 3471096 w 7467600"/>
              <a:gd name="connsiteY889" fmla="*/ 437072 h 6858000"/>
              <a:gd name="connsiteX890" fmla="*/ 3639057 w 7467600"/>
              <a:gd name="connsiteY890" fmla="*/ 286334 h 6858000"/>
              <a:gd name="connsiteX891" fmla="*/ 3640309 w 7467600"/>
              <a:gd name="connsiteY891" fmla="*/ 284664 h 6858000"/>
              <a:gd name="connsiteX892" fmla="*/ 3646022 w 7467600"/>
              <a:gd name="connsiteY892" fmla="*/ 276711 h 6858000"/>
              <a:gd name="connsiteX893" fmla="*/ 3707943 w 7467600"/>
              <a:gd name="connsiteY893" fmla="*/ 65958 h 6858000"/>
              <a:gd name="connsiteX894" fmla="*/ 3721337 w 7467600"/>
              <a:gd name="connsiteY894" fmla="*/ 0 h 6858000"/>
              <a:gd name="connsiteX895" fmla="*/ 2867960 w 7467600"/>
              <a:gd name="connsiteY895" fmla="*/ 0 h 6858000"/>
              <a:gd name="connsiteX896" fmla="*/ 2926351 w 7467600"/>
              <a:gd name="connsiteY896" fmla="*/ 0 h 6858000"/>
              <a:gd name="connsiteX897" fmla="*/ 2902823 w 7467600"/>
              <a:gd name="connsiteY897" fmla="*/ 262929 h 6858000"/>
              <a:gd name="connsiteX898" fmla="*/ 2940663 w 7467600"/>
              <a:gd name="connsiteY898" fmla="*/ 140884 h 6858000"/>
              <a:gd name="connsiteX899" fmla="*/ 2947039 w 7467600"/>
              <a:gd name="connsiteY899" fmla="*/ 122524 h 6858000"/>
              <a:gd name="connsiteX900" fmla="*/ 2984316 w 7467600"/>
              <a:gd name="connsiteY900" fmla="*/ 0 h 6858000"/>
              <a:gd name="connsiteX901" fmla="*/ 3016114 w 7467600"/>
              <a:gd name="connsiteY901" fmla="*/ 0 h 6858000"/>
              <a:gd name="connsiteX902" fmla="*/ 2979949 w 7467600"/>
              <a:gd name="connsiteY902" fmla="*/ 119274 h 6858000"/>
              <a:gd name="connsiteX903" fmla="*/ 3023879 w 7467600"/>
              <a:gd name="connsiteY903" fmla="*/ 0 h 6858000"/>
              <a:gd name="connsiteX904" fmla="*/ 3105400 w 7467600"/>
              <a:gd name="connsiteY904" fmla="*/ 0 h 6858000"/>
              <a:gd name="connsiteX905" fmla="*/ 3094669 w 7467600"/>
              <a:gd name="connsiteY905" fmla="*/ 30308 h 6858000"/>
              <a:gd name="connsiteX906" fmla="*/ 2901945 w 7467600"/>
              <a:gd name="connsiteY906" fmla="*/ 466538 h 6858000"/>
              <a:gd name="connsiteX907" fmla="*/ 2815209 w 7467600"/>
              <a:gd name="connsiteY907" fmla="*/ 497361 h 6858000"/>
              <a:gd name="connsiteX908" fmla="*/ 2844845 w 7467600"/>
              <a:gd name="connsiteY908" fmla="*/ 127638 h 6858000"/>
              <a:gd name="connsiteX909" fmla="*/ 2867960 w 7467600"/>
              <a:gd name="connsiteY909" fmla="*/ 0 h 6858000"/>
              <a:gd name="connsiteX910" fmla="*/ 1057230 w 7467600"/>
              <a:gd name="connsiteY910" fmla="*/ 0 h 6858000"/>
              <a:gd name="connsiteX911" fmla="*/ 1111003 w 7467600"/>
              <a:gd name="connsiteY911" fmla="*/ 0 h 6858000"/>
              <a:gd name="connsiteX912" fmla="*/ 1125553 w 7467600"/>
              <a:gd name="connsiteY912" fmla="*/ 52588 h 6858000"/>
              <a:gd name="connsiteX913" fmla="*/ 1304276 w 7467600"/>
              <a:gd name="connsiteY913" fmla="*/ 476275 h 6858000"/>
              <a:gd name="connsiteX914" fmla="*/ 1492066 w 7467600"/>
              <a:gd name="connsiteY914" fmla="*/ 886333 h 6858000"/>
              <a:gd name="connsiteX915" fmla="*/ 1423698 w 7467600"/>
              <a:gd name="connsiteY915" fmla="*/ 710817 h 6858000"/>
              <a:gd name="connsiteX916" fmla="*/ 1357609 w 7467600"/>
              <a:gd name="connsiteY916" fmla="*/ 532892 h 6858000"/>
              <a:gd name="connsiteX917" fmla="*/ 1309550 w 7467600"/>
              <a:gd name="connsiteY917" fmla="*/ 374031 h 6858000"/>
              <a:gd name="connsiteX918" fmla="*/ 1193673 w 7467600"/>
              <a:gd name="connsiteY918" fmla="*/ 49533 h 6858000"/>
              <a:gd name="connsiteX919" fmla="*/ 1164391 w 7467600"/>
              <a:gd name="connsiteY919" fmla="*/ 0 h 6858000"/>
              <a:gd name="connsiteX920" fmla="*/ 1200666 w 7467600"/>
              <a:gd name="connsiteY920" fmla="*/ 0 h 6858000"/>
              <a:gd name="connsiteX921" fmla="*/ 1223408 w 7467600"/>
              <a:gd name="connsiteY921" fmla="*/ 38996 h 6858000"/>
              <a:gd name="connsiteX922" fmla="*/ 1339635 w 7467600"/>
              <a:gd name="connsiteY922" fmla="*/ 365517 h 6858000"/>
              <a:gd name="connsiteX923" fmla="*/ 1387469 w 7467600"/>
              <a:gd name="connsiteY923" fmla="*/ 523079 h 6858000"/>
              <a:gd name="connsiteX924" fmla="*/ 1452685 w 7467600"/>
              <a:gd name="connsiteY924" fmla="*/ 699806 h 6858000"/>
              <a:gd name="connsiteX925" fmla="*/ 1492092 w 7467600"/>
              <a:gd name="connsiteY925" fmla="*/ 800424 h 6858000"/>
              <a:gd name="connsiteX926" fmla="*/ 1455302 w 7467600"/>
              <a:gd name="connsiteY926" fmla="*/ 632913 h 6858000"/>
              <a:gd name="connsiteX927" fmla="*/ 1222336 w 7467600"/>
              <a:gd name="connsiteY927" fmla="*/ 9480 h 6858000"/>
              <a:gd name="connsiteX928" fmla="*/ 1214634 w 7467600"/>
              <a:gd name="connsiteY928" fmla="*/ 0 h 6858000"/>
              <a:gd name="connsiteX929" fmla="*/ 1289827 w 7467600"/>
              <a:gd name="connsiteY929" fmla="*/ 0 h 6858000"/>
              <a:gd name="connsiteX930" fmla="*/ 1321076 w 7467600"/>
              <a:gd name="connsiteY930" fmla="*/ 59722 h 6858000"/>
              <a:gd name="connsiteX931" fmla="*/ 1512579 w 7467600"/>
              <a:gd name="connsiteY931" fmla="*/ 626441 h 6858000"/>
              <a:gd name="connsiteX932" fmla="*/ 1506076 w 7467600"/>
              <a:gd name="connsiteY932" fmla="*/ 1089289 h 6858000"/>
              <a:gd name="connsiteX933" fmla="*/ 1486346 w 7467600"/>
              <a:gd name="connsiteY933" fmla="*/ 1079919 h 6858000"/>
              <a:gd name="connsiteX934" fmla="*/ 1070511 w 7467600"/>
              <a:gd name="connsiteY934" fmla="*/ 48609 h 6858000"/>
              <a:gd name="connsiteX935" fmla="*/ 1057230 w 7467600"/>
              <a:gd name="connsiteY935" fmla="*/ 0 h 6858000"/>
              <a:gd name="connsiteX936" fmla="*/ 43151 w 7467600"/>
              <a:gd name="connsiteY936" fmla="*/ 0 h 6858000"/>
              <a:gd name="connsiteX937" fmla="*/ 95283 w 7467600"/>
              <a:gd name="connsiteY937" fmla="*/ 0 h 6858000"/>
              <a:gd name="connsiteX938" fmla="*/ 300708 w 7467600"/>
              <a:gd name="connsiteY938" fmla="*/ 154571 h 6858000"/>
              <a:gd name="connsiteX939" fmla="*/ 530414 w 7467600"/>
              <a:gd name="connsiteY939" fmla="*/ 354673 h 6858000"/>
              <a:gd name="connsiteX940" fmla="*/ 333785 w 7467600"/>
              <a:gd name="connsiteY940" fmla="*/ 161564 h 6858000"/>
              <a:gd name="connsiteX941" fmla="*/ 147005 w 7467600"/>
              <a:gd name="connsiteY941" fmla="*/ 0 h 6858000"/>
              <a:gd name="connsiteX942" fmla="*/ 272509 w 7467600"/>
              <a:gd name="connsiteY942" fmla="*/ 0 h 6858000"/>
              <a:gd name="connsiteX943" fmla="*/ 326276 w 7467600"/>
              <a:gd name="connsiteY943" fmla="*/ 45847 h 6858000"/>
              <a:gd name="connsiteX944" fmla="*/ 823759 w 7467600"/>
              <a:gd name="connsiteY944" fmla="*/ 574145 h 6858000"/>
              <a:gd name="connsiteX945" fmla="*/ 811254 w 7467600"/>
              <a:gd name="connsiteY945" fmla="*/ 665546 h 6858000"/>
              <a:gd name="connsiteX946" fmla="*/ 154042 w 7467600"/>
              <a:gd name="connsiteY946" fmla="*/ 261522 h 6858000"/>
              <a:gd name="connsiteX947" fmla="*/ 13550 w 7467600"/>
              <a:gd name="connsiteY947" fmla="*/ 158423 h 6858000"/>
              <a:gd name="connsiteX948" fmla="*/ 0 w 7467600"/>
              <a:gd name="connsiteY948" fmla="*/ 146618 h 6858000"/>
              <a:gd name="connsiteX949" fmla="*/ 0 w 7467600"/>
              <a:gd name="connsiteY949" fmla="*/ 59161 h 6858000"/>
              <a:gd name="connsiteX950" fmla="*/ 45427 w 7467600"/>
              <a:gd name="connsiteY950" fmla="*/ 101078 h 6858000"/>
              <a:gd name="connsiteX951" fmla="*/ 630103 w 7467600"/>
              <a:gd name="connsiteY951" fmla="*/ 485885 h 6858000"/>
              <a:gd name="connsiteX952" fmla="*/ 532040 w 7467600"/>
              <a:gd name="connsiteY952" fmla="*/ 399359 h 6858000"/>
              <a:gd name="connsiteX953" fmla="*/ 517618 w 7467600"/>
              <a:gd name="connsiteY953" fmla="*/ 385726 h 6858000"/>
              <a:gd name="connsiteX954" fmla="*/ 285074 w 7467600"/>
              <a:gd name="connsiteY954" fmla="*/ 182755 h 6858000"/>
              <a:gd name="connsiteX955" fmla="*/ 43151 w 7467600"/>
              <a:gd name="connsiteY95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1456157 w 7467600"/>
              <a:gd name="connsiteY74" fmla="*/ 5371404 h 6858000"/>
              <a:gd name="connsiteX75" fmla="*/ 1244432 w 7467600"/>
              <a:gd name="connsiteY75" fmla="*/ 5385601 h 6858000"/>
              <a:gd name="connsiteX76" fmla="*/ 973990 w 7467600"/>
              <a:gd name="connsiteY76" fmla="*/ 5424940 h 6858000"/>
              <a:gd name="connsiteX77" fmla="*/ 1103809 w 7467600"/>
              <a:gd name="connsiteY77" fmla="*/ 5433720 h 6858000"/>
              <a:gd name="connsiteX78" fmla="*/ 1123454 w 7467600"/>
              <a:gd name="connsiteY78" fmla="*/ 5435727 h 6858000"/>
              <a:gd name="connsiteX79" fmla="*/ 1737017 w 7467600"/>
              <a:gd name="connsiteY79" fmla="*/ 5452183 h 6858000"/>
              <a:gd name="connsiteX80" fmla="*/ 1824397 w 7467600"/>
              <a:gd name="connsiteY80" fmla="*/ 5447757 h 6858000"/>
              <a:gd name="connsiteX81" fmla="*/ 2070059 w 7467600"/>
              <a:gd name="connsiteY81" fmla="*/ 5441660 h 6858000"/>
              <a:gd name="connsiteX82" fmla="*/ 1456157 w 7467600"/>
              <a:gd name="connsiteY82" fmla="*/ 5371404 h 6858000"/>
              <a:gd name="connsiteX83" fmla="*/ 4988186 w 7467600"/>
              <a:gd name="connsiteY83" fmla="*/ 5216467 h 6858000"/>
              <a:gd name="connsiteX84" fmla="*/ 4777334 w 7467600"/>
              <a:gd name="connsiteY84" fmla="*/ 5406072 h 6858000"/>
              <a:gd name="connsiteX85" fmla="*/ 4718341 w 7467600"/>
              <a:gd name="connsiteY85" fmla="*/ 5468043 h 6858000"/>
              <a:gd name="connsiteX86" fmla="*/ 4604655 w 7467600"/>
              <a:gd name="connsiteY86" fmla="*/ 5583434 h 6858000"/>
              <a:gd name="connsiteX87" fmla="*/ 4565074 w 7467600"/>
              <a:gd name="connsiteY87" fmla="*/ 5618550 h 6858000"/>
              <a:gd name="connsiteX88" fmla="*/ 4988186 w 7467600"/>
              <a:gd name="connsiteY88" fmla="*/ 5216467 h 6858000"/>
              <a:gd name="connsiteX89" fmla="*/ 4978032 w 7467600"/>
              <a:gd name="connsiteY89" fmla="*/ 5183809 h 6858000"/>
              <a:gd name="connsiteX90" fmla="*/ 4463413 w 7467600"/>
              <a:gd name="connsiteY90" fmla="*/ 5615162 h 6858000"/>
              <a:gd name="connsiteX91" fmla="*/ 4358134 w 7467600"/>
              <a:gd name="connsiteY91" fmla="*/ 5742791 h 6858000"/>
              <a:gd name="connsiteX92" fmla="*/ 4376219 w 7467600"/>
              <a:gd name="connsiteY92" fmla="*/ 5729027 h 6858000"/>
              <a:gd name="connsiteX93" fmla="*/ 4582340 w 7467600"/>
              <a:gd name="connsiteY93" fmla="*/ 5561037 h 6858000"/>
              <a:gd name="connsiteX94" fmla="*/ 4694684 w 7467600"/>
              <a:gd name="connsiteY94" fmla="*/ 5447098 h 6858000"/>
              <a:gd name="connsiteX95" fmla="*/ 4754123 w 7467600"/>
              <a:gd name="connsiteY95" fmla="*/ 5384643 h 6858000"/>
              <a:gd name="connsiteX96" fmla="*/ 4978032 w 7467600"/>
              <a:gd name="connsiteY96" fmla="*/ 5183809 h 6858000"/>
              <a:gd name="connsiteX97" fmla="*/ 1903353 w 7467600"/>
              <a:gd name="connsiteY97" fmla="*/ 5044827 h 6858000"/>
              <a:gd name="connsiteX98" fmla="*/ 1936931 w 7467600"/>
              <a:gd name="connsiteY98" fmla="*/ 5093954 h 6858000"/>
              <a:gd name="connsiteX99" fmla="*/ 2195868 w 7467600"/>
              <a:gd name="connsiteY99" fmla="*/ 5396574 h 6858000"/>
              <a:gd name="connsiteX100" fmla="*/ 2088852 w 7467600"/>
              <a:gd name="connsiteY100" fmla="*/ 5166123 h 6858000"/>
              <a:gd name="connsiteX101" fmla="*/ 1958241 w 7467600"/>
              <a:gd name="connsiteY101" fmla="*/ 5067955 h 6858000"/>
              <a:gd name="connsiteX102" fmla="*/ 1903353 w 7467600"/>
              <a:gd name="connsiteY102" fmla="*/ 5044827 h 6858000"/>
              <a:gd name="connsiteX103" fmla="*/ 1979378 w 7467600"/>
              <a:gd name="connsiteY103" fmla="*/ 4769504 h 6858000"/>
              <a:gd name="connsiteX104" fmla="*/ 2882120 w 7467600"/>
              <a:gd name="connsiteY104" fmla="*/ 5064547 h 6858000"/>
              <a:gd name="connsiteX105" fmla="*/ 2793103 w 7467600"/>
              <a:gd name="connsiteY105" fmla="*/ 5039699 h 6858000"/>
              <a:gd name="connsiteX106" fmla="*/ 2770041 w 7467600"/>
              <a:gd name="connsiteY106" fmla="*/ 5033634 h 6858000"/>
              <a:gd name="connsiteX107" fmla="*/ 1979378 w 7467600"/>
              <a:gd name="connsiteY107" fmla="*/ 4769504 h 6858000"/>
              <a:gd name="connsiteX108" fmla="*/ 1927410 w 7467600"/>
              <a:gd name="connsiteY108" fmla="*/ 4716164 h 6858000"/>
              <a:gd name="connsiteX109" fmla="*/ 1959587 w 7467600"/>
              <a:gd name="connsiteY109" fmla="*/ 4728849 h 6858000"/>
              <a:gd name="connsiteX110" fmla="*/ 2777707 w 7467600"/>
              <a:gd name="connsiteY110" fmla="*/ 5003991 h 6858000"/>
              <a:gd name="connsiteX111" fmla="*/ 2800768 w 7467600"/>
              <a:gd name="connsiteY111" fmla="*/ 5010056 h 6858000"/>
              <a:gd name="connsiteX112" fmla="*/ 2879408 w 7467600"/>
              <a:gd name="connsiteY112" fmla="*/ 5031590 h 6858000"/>
              <a:gd name="connsiteX113" fmla="*/ 2862295 w 7467600"/>
              <a:gd name="connsiteY113" fmla="*/ 5022958 h 6858000"/>
              <a:gd name="connsiteX114" fmla="*/ 2813343 w 7467600"/>
              <a:gd name="connsiteY114" fmla="*/ 4998369 h 6858000"/>
              <a:gd name="connsiteX115" fmla="*/ 2646245 w 7467600"/>
              <a:gd name="connsiteY115" fmla="*/ 4930999 h 6858000"/>
              <a:gd name="connsiteX116" fmla="*/ 1999243 w 7467600"/>
              <a:gd name="connsiteY116" fmla="*/ 4730524 h 6858000"/>
              <a:gd name="connsiteX117" fmla="*/ 1979527 w 7467600"/>
              <a:gd name="connsiteY117" fmla="*/ 4726651 h 6858000"/>
              <a:gd name="connsiteX118" fmla="*/ 1927410 w 7467600"/>
              <a:gd name="connsiteY118" fmla="*/ 4716164 h 6858000"/>
              <a:gd name="connsiteX119" fmla="*/ 1997014 w 7467600"/>
              <a:gd name="connsiteY119" fmla="*/ 4698007 h 6858000"/>
              <a:gd name="connsiteX120" fmla="*/ 2005458 w 7467600"/>
              <a:gd name="connsiteY120" fmla="*/ 4699540 h 6858000"/>
              <a:gd name="connsiteX121" fmla="*/ 2657186 w 7467600"/>
              <a:gd name="connsiteY121" fmla="*/ 4901687 h 6858000"/>
              <a:gd name="connsiteX122" fmla="*/ 2826662 w 7467600"/>
              <a:gd name="connsiteY122" fmla="*/ 4970362 h 6858000"/>
              <a:gd name="connsiteX123" fmla="*/ 2876100 w 7467600"/>
              <a:gd name="connsiteY123" fmla="*/ 4995397 h 6858000"/>
              <a:gd name="connsiteX124" fmla="*/ 3042600 w 7467600"/>
              <a:gd name="connsiteY124" fmla="*/ 5059532 h 6858000"/>
              <a:gd name="connsiteX125" fmla="*/ 1997014 w 7467600"/>
              <a:gd name="connsiteY125" fmla="*/ 4698007 h 6858000"/>
              <a:gd name="connsiteX126" fmla="*/ 2305292 w 7467600"/>
              <a:gd name="connsiteY126" fmla="*/ 4219492 h 6858000"/>
              <a:gd name="connsiteX127" fmla="*/ 3360922 w 7467600"/>
              <a:gd name="connsiteY127" fmla="*/ 4529373 h 6858000"/>
              <a:gd name="connsiteX128" fmla="*/ 3492420 w 7467600"/>
              <a:gd name="connsiteY128" fmla="*/ 4510145 h 6858000"/>
              <a:gd name="connsiteX129" fmla="*/ 3364086 w 7467600"/>
              <a:gd name="connsiteY129" fmla="*/ 4480340 h 6858000"/>
              <a:gd name="connsiteX130" fmla="*/ 3225818 w 7467600"/>
              <a:gd name="connsiteY130" fmla="*/ 4411822 h 6858000"/>
              <a:gd name="connsiteX131" fmla="*/ 3129696 w 7467600"/>
              <a:gd name="connsiteY131" fmla="*/ 4360704 h 6858000"/>
              <a:gd name="connsiteX132" fmla="*/ 2814545 w 7467600"/>
              <a:gd name="connsiteY132" fmla="*/ 4282955 h 6858000"/>
              <a:gd name="connsiteX133" fmla="*/ 2305292 w 7467600"/>
              <a:gd name="connsiteY133" fmla="*/ 4219492 h 6858000"/>
              <a:gd name="connsiteX134" fmla="*/ 2626982 w 7467600"/>
              <a:gd name="connsiteY134" fmla="*/ 4206450 h 6858000"/>
              <a:gd name="connsiteX135" fmla="*/ 2490617 w 7467600"/>
              <a:gd name="connsiteY135" fmla="*/ 4206951 h 6858000"/>
              <a:gd name="connsiteX136" fmla="*/ 2819869 w 7467600"/>
              <a:gd name="connsiteY136" fmla="*/ 4252936 h 6858000"/>
              <a:gd name="connsiteX137" fmla="*/ 3143018 w 7467600"/>
              <a:gd name="connsiteY137" fmla="*/ 4332698 h 6858000"/>
              <a:gd name="connsiteX138" fmla="*/ 3241520 w 7467600"/>
              <a:gd name="connsiteY138" fmla="*/ 4385112 h 6858000"/>
              <a:gd name="connsiteX139" fmla="*/ 3374575 w 7467600"/>
              <a:gd name="connsiteY139" fmla="*/ 4451517 h 6858000"/>
              <a:gd name="connsiteX140" fmla="*/ 3505221 w 7467600"/>
              <a:gd name="connsiteY140" fmla="*/ 4480757 h 6858000"/>
              <a:gd name="connsiteX141" fmla="*/ 2626982 w 7467600"/>
              <a:gd name="connsiteY141" fmla="*/ 4206450 h 6858000"/>
              <a:gd name="connsiteX142" fmla="*/ 1310106 w 7467600"/>
              <a:gd name="connsiteY142" fmla="*/ 3943217 h 6858000"/>
              <a:gd name="connsiteX143" fmla="*/ 854994 w 7467600"/>
              <a:gd name="connsiteY143" fmla="*/ 4399136 h 6858000"/>
              <a:gd name="connsiteX144" fmla="*/ 742462 w 7467600"/>
              <a:gd name="connsiteY144" fmla="*/ 4594648 h 6858000"/>
              <a:gd name="connsiteX145" fmla="*/ 820602 w 7467600"/>
              <a:gd name="connsiteY145" fmla="*/ 4485915 h 6858000"/>
              <a:gd name="connsiteX146" fmla="*/ 878295 w 7467600"/>
              <a:gd name="connsiteY146" fmla="*/ 4403594 h 6858000"/>
              <a:gd name="connsiteX147" fmla="*/ 1240607 w 7467600"/>
              <a:gd name="connsiteY147" fmla="*/ 4010401 h 6858000"/>
              <a:gd name="connsiteX148" fmla="*/ 1310106 w 7467600"/>
              <a:gd name="connsiteY148" fmla="*/ 3943217 h 6858000"/>
              <a:gd name="connsiteX149" fmla="*/ 1423113 w 7467600"/>
              <a:gd name="connsiteY149" fmla="*/ 3874565 h 6858000"/>
              <a:gd name="connsiteX150" fmla="*/ 1260565 w 7467600"/>
              <a:gd name="connsiteY150" fmla="*/ 4031982 h 6858000"/>
              <a:gd name="connsiteX151" fmla="*/ 901900 w 7467600"/>
              <a:gd name="connsiteY151" fmla="*/ 4421236 h 6858000"/>
              <a:gd name="connsiteX152" fmla="*/ 845044 w 7467600"/>
              <a:gd name="connsiteY152" fmla="*/ 4502436 h 6858000"/>
              <a:gd name="connsiteX153" fmla="*/ 685926 w 7467600"/>
              <a:gd name="connsiteY153" fmla="*/ 4703069 h 6858000"/>
              <a:gd name="connsiteX154" fmla="*/ 684248 w 7467600"/>
              <a:gd name="connsiteY154" fmla="*/ 4706721 h 6858000"/>
              <a:gd name="connsiteX155" fmla="*/ 1423113 w 7467600"/>
              <a:gd name="connsiteY155" fmla="*/ 3874565 h 6858000"/>
              <a:gd name="connsiteX156" fmla="*/ 3316479 w 7467600"/>
              <a:gd name="connsiteY156" fmla="*/ 3872136 h 6858000"/>
              <a:gd name="connsiteX157" fmla="*/ 3546806 w 7467600"/>
              <a:gd name="connsiteY157" fmla="*/ 4356139 h 6858000"/>
              <a:gd name="connsiteX158" fmla="*/ 3364433 w 7467600"/>
              <a:gd name="connsiteY158" fmla="*/ 3953121 h 6858000"/>
              <a:gd name="connsiteX159" fmla="*/ 3316479 w 7467600"/>
              <a:gd name="connsiteY159" fmla="*/ 3872136 h 6858000"/>
              <a:gd name="connsiteX160" fmla="*/ 3291335 w 7467600"/>
              <a:gd name="connsiteY160" fmla="*/ 3767420 h 6858000"/>
              <a:gd name="connsiteX161" fmla="*/ 3390805 w 7467600"/>
              <a:gd name="connsiteY161" fmla="*/ 3937163 h 6858000"/>
              <a:gd name="connsiteX162" fmla="*/ 3579062 w 7467600"/>
              <a:gd name="connsiteY162" fmla="*/ 4359040 h 6858000"/>
              <a:gd name="connsiteX163" fmla="*/ 3467355 w 7467600"/>
              <a:gd name="connsiteY163" fmla="*/ 3988130 h 6858000"/>
              <a:gd name="connsiteX164" fmla="*/ 3310753 w 7467600"/>
              <a:gd name="connsiteY164" fmla="*/ 3787140 h 6858000"/>
              <a:gd name="connsiteX165" fmla="*/ 3291335 w 7467600"/>
              <a:gd name="connsiteY165" fmla="*/ 3767420 h 6858000"/>
              <a:gd name="connsiteX166" fmla="*/ 1635889 w 7467600"/>
              <a:gd name="connsiteY166" fmla="*/ 3709494 h 6858000"/>
              <a:gd name="connsiteX167" fmla="*/ 1634800 w 7467600"/>
              <a:gd name="connsiteY167" fmla="*/ 3731111 h 6858000"/>
              <a:gd name="connsiteX168" fmla="*/ 1635889 w 7467600"/>
              <a:gd name="connsiteY168" fmla="*/ 3709494 h 6858000"/>
              <a:gd name="connsiteX169" fmla="*/ 1510397 w 7467600"/>
              <a:gd name="connsiteY169" fmla="*/ 3684705 h 6858000"/>
              <a:gd name="connsiteX170" fmla="*/ 1146550 w 7467600"/>
              <a:gd name="connsiteY170" fmla="*/ 3802012 h 6858000"/>
              <a:gd name="connsiteX171" fmla="*/ 698834 w 7467600"/>
              <a:gd name="connsiteY171" fmla="*/ 3952272 h 6858000"/>
              <a:gd name="connsiteX172" fmla="*/ 34256 w 7467600"/>
              <a:gd name="connsiteY172" fmla="*/ 4347603 h 6858000"/>
              <a:gd name="connsiteX173" fmla="*/ 527241 w 7467600"/>
              <a:gd name="connsiteY173" fmla="*/ 4065078 h 6858000"/>
              <a:gd name="connsiteX174" fmla="*/ 1510397 w 7467600"/>
              <a:gd name="connsiteY174" fmla="*/ 3684705 h 6858000"/>
              <a:gd name="connsiteX175" fmla="*/ 1313114 w 7467600"/>
              <a:gd name="connsiteY175" fmla="*/ 3655216 h 6858000"/>
              <a:gd name="connsiteX176" fmla="*/ 1109304 w 7467600"/>
              <a:gd name="connsiteY176" fmla="*/ 3669030 h 6858000"/>
              <a:gd name="connsiteX177" fmla="*/ 8129 w 7467600"/>
              <a:gd name="connsiteY177" fmla="*/ 4330519 h 6858000"/>
              <a:gd name="connsiteX178" fmla="*/ 687572 w 7467600"/>
              <a:gd name="connsiteY178" fmla="*/ 3925629 h 6858000"/>
              <a:gd name="connsiteX179" fmla="*/ 1138365 w 7467600"/>
              <a:gd name="connsiteY179" fmla="*/ 3774515 h 6858000"/>
              <a:gd name="connsiteX180" fmla="*/ 1505579 w 7467600"/>
              <a:gd name="connsiteY180" fmla="*/ 3655526 h 6858000"/>
              <a:gd name="connsiteX181" fmla="*/ 1313114 w 7467600"/>
              <a:gd name="connsiteY181" fmla="*/ 3655216 h 6858000"/>
              <a:gd name="connsiteX182" fmla="*/ 3655073 w 7467600"/>
              <a:gd name="connsiteY182" fmla="*/ 3650884 h 6858000"/>
              <a:gd name="connsiteX183" fmla="*/ 3989938 w 7467600"/>
              <a:gd name="connsiteY183" fmla="*/ 3991685 h 6858000"/>
              <a:gd name="connsiteX184" fmla="*/ 4393907 w 7467600"/>
              <a:gd name="connsiteY184" fmla="*/ 4261258 h 6858000"/>
              <a:gd name="connsiteX185" fmla="*/ 4648051 w 7467600"/>
              <a:gd name="connsiteY185" fmla="*/ 4374051 h 6858000"/>
              <a:gd name="connsiteX186" fmla="*/ 4383389 w 7467600"/>
              <a:gd name="connsiteY186" fmla="*/ 4184369 h 6858000"/>
              <a:gd name="connsiteX187" fmla="*/ 4165508 w 7467600"/>
              <a:gd name="connsiteY187" fmla="*/ 4035196 h 6858000"/>
              <a:gd name="connsiteX188" fmla="*/ 4068162 w 7467600"/>
              <a:gd name="connsiteY188" fmla="*/ 3953394 h 6858000"/>
              <a:gd name="connsiteX189" fmla="*/ 3981416 w 7467600"/>
              <a:gd name="connsiteY189" fmla="*/ 3880482 h 6858000"/>
              <a:gd name="connsiteX190" fmla="*/ 3800147 w 7467600"/>
              <a:gd name="connsiteY190" fmla="*/ 3749872 h 6858000"/>
              <a:gd name="connsiteX191" fmla="*/ 3655073 w 7467600"/>
              <a:gd name="connsiteY191" fmla="*/ 3650884 h 6858000"/>
              <a:gd name="connsiteX192" fmla="*/ 3670252 w 7467600"/>
              <a:gd name="connsiteY192" fmla="*/ 3622798 h 6858000"/>
              <a:gd name="connsiteX193" fmla="*/ 3817258 w 7467600"/>
              <a:gd name="connsiteY193" fmla="*/ 3723577 h 6858000"/>
              <a:gd name="connsiteX194" fmla="*/ 4000461 w 7467600"/>
              <a:gd name="connsiteY194" fmla="*/ 3855966 h 6858000"/>
              <a:gd name="connsiteX195" fmla="*/ 4088180 w 7467600"/>
              <a:gd name="connsiteY195" fmla="*/ 3929774 h 6858000"/>
              <a:gd name="connsiteX196" fmla="*/ 4184555 w 7467600"/>
              <a:gd name="connsiteY196" fmla="*/ 4010683 h 6858000"/>
              <a:gd name="connsiteX197" fmla="*/ 4399563 w 7467600"/>
              <a:gd name="connsiteY197" fmla="*/ 4158106 h 6858000"/>
              <a:gd name="connsiteX198" fmla="*/ 4684469 w 7467600"/>
              <a:gd name="connsiteY198" fmla="*/ 4364680 h 6858000"/>
              <a:gd name="connsiteX199" fmla="*/ 4690271 w 7467600"/>
              <a:gd name="connsiteY199" fmla="*/ 4370034 h 6858000"/>
              <a:gd name="connsiteX200" fmla="*/ 4136093 w 7467600"/>
              <a:gd name="connsiteY200" fmla="*/ 3858466 h 6858000"/>
              <a:gd name="connsiteX201" fmla="*/ 3670252 w 7467600"/>
              <a:gd name="connsiteY201" fmla="*/ 3622798 h 6858000"/>
              <a:gd name="connsiteX202" fmla="*/ 4440129 w 7467600"/>
              <a:gd name="connsiteY202" fmla="*/ 3448571 h 6858000"/>
              <a:gd name="connsiteX203" fmla="*/ 4856525 w 7467600"/>
              <a:gd name="connsiteY203" fmla="*/ 3915351 h 6858000"/>
              <a:gd name="connsiteX204" fmla="*/ 5059055 w 7467600"/>
              <a:gd name="connsiteY204" fmla="*/ 4108918 h 6858000"/>
              <a:gd name="connsiteX205" fmla="*/ 5290070 w 7467600"/>
              <a:gd name="connsiteY205" fmla="*/ 4263619 h 6858000"/>
              <a:gd name="connsiteX206" fmla="*/ 4834991 w 7467600"/>
              <a:gd name="connsiteY206" fmla="*/ 3830985 h 6858000"/>
              <a:gd name="connsiteX207" fmla="*/ 4440129 w 7467600"/>
              <a:gd name="connsiteY207" fmla="*/ 3448571 h 6858000"/>
              <a:gd name="connsiteX208" fmla="*/ 4441737 w 7467600"/>
              <a:gd name="connsiteY208" fmla="*/ 3399734 h 6858000"/>
              <a:gd name="connsiteX209" fmla="*/ 4431236 w 7467600"/>
              <a:gd name="connsiteY209" fmla="*/ 3400954 h 6858000"/>
              <a:gd name="connsiteX210" fmla="*/ 4557150 w 7467600"/>
              <a:gd name="connsiteY210" fmla="*/ 3510023 h 6858000"/>
              <a:gd name="connsiteX211" fmla="*/ 4856936 w 7467600"/>
              <a:gd name="connsiteY211" fmla="*/ 3809146 h 6858000"/>
              <a:gd name="connsiteX212" fmla="*/ 5111996 w 7467600"/>
              <a:gd name="connsiteY212" fmla="*/ 4065759 h 6858000"/>
              <a:gd name="connsiteX213" fmla="*/ 5388878 w 7467600"/>
              <a:gd name="connsiteY213" fmla="*/ 4300185 h 6858000"/>
              <a:gd name="connsiteX214" fmla="*/ 5425556 w 7467600"/>
              <a:gd name="connsiteY214" fmla="*/ 4308967 h 6858000"/>
              <a:gd name="connsiteX215" fmla="*/ 4943646 w 7467600"/>
              <a:gd name="connsiteY215" fmla="*/ 3822916 h 6858000"/>
              <a:gd name="connsiteX216" fmla="*/ 4594837 w 7467600"/>
              <a:gd name="connsiteY216" fmla="*/ 3532274 h 6858000"/>
              <a:gd name="connsiteX217" fmla="*/ 4441737 w 7467600"/>
              <a:gd name="connsiteY217" fmla="*/ 3399734 h 6858000"/>
              <a:gd name="connsiteX218" fmla="*/ 5425834 w 7467600"/>
              <a:gd name="connsiteY218" fmla="*/ 3162785 h 6858000"/>
              <a:gd name="connsiteX219" fmla="*/ 5401644 w 7467600"/>
              <a:gd name="connsiteY219" fmla="*/ 3617847 h 6858000"/>
              <a:gd name="connsiteX220" fmla="*/ 5467256 w 7467600"/>
              <a:gd name="connsiteY220" fmla="*/ 4175494 h 6858000"/>
              <a:gd name="connsiteX221" fmla="*/ 5448069 w 7467600"/>
              <a:gd name="connsiteY221" fmla="*/ 3567554 h 6858000"/>
              <a:gd name="connsiteX222" fmla="*/ 5425834 w 7467600"/>
              <a:gd name="connsiteY222" fmla="*/ 3162785 h 6858000"/>
              <a:gd name="connsiteX223" fmla="*/ 1318687 w 7467600"/>
              <a:gd name="connsiteY223" fmla="*/ 3113840 h 6858000"/>
              <a:gd name="connsiteX224" fmla="*/ 1066793 w 7467600"/>
              <a:gd name="connsiteY224" fmla="*/ 3212171 h 6858000"/>
              <a:gd name="connsiteX225" fmla="*/ 993319 w 7467600"/>
              <a:gd name="connsiteY225" fmla="*/ 3247648 h 6858000"/>
              <a:gd name="connsiteX226" fmla="*/ 853081 w 7467600"/>
              <a:gd name="connsiteY226" fmla="*/ 3312410 h 6858000"/>
              <a:gd name="connsiteX227" fmla="*/ 805957 w 7467600"/>
              <a:gd name="connsiteY227" fmla="*/ 3330443 h 6858000"/>
              <a:gd name="connsiteX228" fmla="*/ 1318687 w 7467600"/>
              <a:gd name="connsiteY228" fmla="*/ 3113840 h 6858000"/>
              <a:gd name="connsiteX229" fmla="*/ 5453702 w 7467600"/>
              <a:gd name="connsiteY229" fmla="*/ 3090882 h 6858000"/>
              <a:gd name="connsiteX230" fmla="*/ 5480135 w 7467600"/>
              <a:gd name="connsiteY230" fmla="*/ 3565802 h 6858000"/>
              <a:gd name="connsiteX231" fmla="*/ 5499023 w 7467600"/>
              <a:gd name="connsiteY231" fmla="*/ 4166310 h 6858000"/>
              <a:gd name="connsiteX232" fmla="*/ 5547022 w 7467600"/>
              <a:gd name="connsiteY232" fmla="*/ 3607838 h 6858000"/>
              <a:gd name="connsiteX233" fmla="*/ 5515964 w 7467600"/>
              <a:gd name="connsiteY233" fmla="*/ 3378541 h 6858000"/>
              <a:gd name="connsiteX234" fmla="*/ 5453702 w 7467600"/>
              <a:gd name="connsiteY234" fmla="*/ 3090882 h 6858000"/>
              <a:gd name="connsiteX235" fmla="*/ 1238695 w 7467600"/>
              <a:gd name="connsiteY235" fmla="*/ 3076820 h 6858000"/>
              <a:gd name="connsiteX236" fmla="*/ 716371 w 7467600"/>
              <a:gd name="connsiteY236" fmla="*/ 3293249 h 6858000"/>
              <a:gd name="connsiteX237" fmla="*/ 579522 w 7467600"/>
              <a:gd name="connsiteY237" fmla="*/ 3371759 h 6858000"/>
              <a:gd name="connsiteX238" fmla="*/ 600288 w 7467600"/>
              <a:gd name="connsiteY238" fmla="*/ 3365555 h 6858000"/>
              <a:gd name="connsiteX239" fmla="*/ 840692 w 7467600"/>
              <a:gd name="connsiteY239" fmla="*/ 3284921 h 6858000"/>
              <a:gd name="connsiteX240" fmla="*/ 979248 w 7467600"/>
              <a:gd name="connsiteY240" fmla="*/ 3221003 h 6858000"/>
              <a:gd name="connsiteX241" fmla="*/ 1053282 w 7467600"/>
              <a:gd name="connsiteY241" fmla="*/ 3185247 h 6858000"/>
              <a:gd name="connsiteX242" fmla="*/ 1320603 w 7467600"/>
              <a:gd name="connsiteY242" fmla="*/ 3081281 h 6858000"/>
              <a:gd name="connsiteX243" fmla="*/ 1238695 w 7467600"/>
              <a:gd name="connsiteY243" fmla="*/ 3076820 h 6858000"/>
              <a:gd name="connsiteX244" fmla="*/ 5425627 w 7467600"/>
              <a:gd name="connsiteY244" fmla="*/ 2954192 h 6858000"/>
              <a:gd name="connsiteX245" fmla="*/ 5470770 w 7467600"/>
              <a:gd name="connsiteY245" fmla="*/ 3005435 h 6858000"/>
              <a:gd name="connsiteX246" fmla="*/ 5519779 w 7467600"/>
              <a:gd name="connsiteY246" fmla="*/ 4359223 h 6858000"/>
              <a:gd name="connsiteX247" fmla="*/ 5520293 w 7467600"/>
              <a:gd name="connsiteY247" fmla="*/ 4360602 h 6858000"/>
              <a:gd name="connsiteX248" fmla="*/ 5767221 w 7467600"/>
              <a:gd name="connsiteY248" fmla="*/ 4665564 h 6858000"/>
              <a:gd name="connsiteX249" fmla="*/ 6937169 w 7467600"/>
              <a:gd name="connsiteY249" fmla="*/ 4815941 h 6858000"/>
              <a:gd name="connsiteX250" fmla="*/ 6953922 w 7467600"/>
              <a:gd name="connsiteY250" fmla="*/ 4890068 h 6858000"/>
              <a:gd name="connsiteX251" fmla="*/ 6071359 w 7467600"/>
              <a:gd name="connsiteY251" fmla="*/ 4770770 h 6858000"/>
              <a:gd name="connsiteX252" fmla="*/ 6038839 w 7467600"/>
              <a:gd name="connsiteY252" fmla="*/ 4764474 h 6858000"/>
              <a:gd name="connsiteX253" fmla="*/ 6038706 w 7467600"/>
              <a:gd name="connsiteY253" fmla="*/ 4763847 h 6858000"/>
              <a:gd name="connsiteX254" fmla="*/ 6037784 w 7467600"/>
              <a:gd name="connsiteY254" fmla="*/ 4764270 h 6858000"/>
              <a:gd name="connsiteX255" fmla="*/ 6038839 w 7467600"/>
              <a:gd name="connsiteY255" fmla="*/ 4764474 h 6858000"/>
              <a:gd name="connsiteX256" fmla="*/ 6040338 w 7467600"/>
              <a:gd name="connsiteY256" fmla="*/ 4771418 h 6858000"/>
              <a:gd name="connsiteX257" fmla="*/ 6024488 w 7467600"/>
              <a:gd name="connsiteY257" fmla="*/ 4809903 h 6858000"/>
              <a:gd name="connsiteX258" fmla="*/ 5599771 w 7467600"/>
              <a:gd name="connsiteY258" fmla="*/ 5509652 h 6858000"/>
              <a:gd name="connsiteX259" fmla="*/ 5548843 w 7467600"/>
              <a:gd name="connsiteY259" fmla="*/ 5563845 h 6858000"/>
              <a:gd name="connsiteX260" fmla="*/ 5940952 w 7467600"/>
              <a:gd name="connsiteY260" fmla="*/ 6250028 h 6858000"/>
              <a:gd name="connsiteX261" fmla="*/ 6043441 w 7467600"/>
              <a:gd name="connsiteY261" fmla="*/ 6665847 h 6858000"/>
              <a:gd name="connsiteX262" fmla="*/ 6093432 w 7467600"/>
              <a:gd name="connsiteY262" fmla="*/ 6858000 h 6858000"/>
              <a:gd name="connsiteX263" fmla="*/ 6034344 w 7467600"/>
              <a:gd name="connsiteY263" fmla="*/ 6858000 h 6858000"/>
              <a:gd name="connsiteX264" fmla="*/ 6026679 w 7467600"/>
              <a:gd name="connsiteY264" fmla="*/ 6836959 h 6858000"/>
              <a:gd name="connsiteX265" fmla="*/ 5800441 w 7467600"/>
              <a:gd name="connsiteY265" fmla="*/ 6335286 h 6858000"/>
              <a:gd name="connsiteX266" fmla="*/ 5526562 w 7467600"/>
              <a:gd name="connsiteY266" fmla="*/ 5705388 h 6858000"/>
              <a:gd name="connsiteX267" fmla="*/ 5519640 w 7467600"/>
              <a:gd name="connsiteY267" fmla="*/ 5683774 h 6858000"/>
              <a:gd name="connsiteX268" fmla="*/ 5844559 w 7467600"/>
              <a:gd name="connsiteY268" fmla="*/ 6553349 h 6858000"/>
              <a:gd name="connsiteX269" fmla="*/ 5975994 w 7467600"/>
              <a:gd name="connsiteY269" fmla="*/ 6858000 h 6858000"/>
              <a:gd name="connsiteX270" fmla="*/ 5898547 w 7467600"/>
              <a:gd name="connsiteY270" fmla="*/ 6858000 h 6858000"/>
              <a:gd name="connsiteX271" fmla="*/ 5682041 w 7467600"/>
              <a:gd name="connsiteY271" fmla="*/ 6355860 h 6858000"/>
              <a:gd name="connsiteX272" fmla="*/ 5461758 w 7467600"/>
              <a:gd name="connsiteY272" fmla="*/ 5820220 h 6858000"/>
              <a:gd name="connsiteX273" fmla="*/ 5237282 w 7467600"/>
              <a:gd name="connsiteY273" fmla="*/ 6579086 h 6858000"/>
              <a:gd name="connsiteX274" fmla="*/ 5115009 w 7467600"/>
              <a:gd name="connsiteY274" fmla="*/ 6858000 h 6858000"/>
              <a:gd name="connsiteX275" fmla="*/ 5028074 w 7467600"/>
              <a:gd name="connsiteY275" fmla="*/ 6858000 h 6858000"/>
              <a:gd name="connsiteX276" fmla="*/ 5079508 w 7467600"/>
              <a:gd name="connsiteY276" fmla="*/ 6749074 h 6858000"/>
              <a:gd name="connsiteX277" fmla="*/ 5371846 w 7467600"/>
              <a:gd name="connsiteY277" fmla="*/ 5924413 h 6858000"/>
              <a:gd name="connsiteX278" fmla="*/ 5270512 w 7467600"/>
              <a:gd name="connsiteY278" fmla="*/ 6138975 h 6858000"/>
              <a:gd name="connsiteX279" fmla="*/ 5062409 w 7467600"/>
              <a:gd name="connsiteY279" fmla="*/ 6653544 h 6858000"/>
              <a:gd name="connsiteX280" fmla="*/ 5036628 w 7467600"/>
              <a:gd name="connsiteY280" fmla="*/ 6754247 h 6858000"/>
              <a:gd name="connsiteX281" fmla="*/ 5009112 w 7467600"/>
              <a:gd name="connsiteY281" fmla="*/ 6858000 h 6858000"/>
              <a:gd name="connsiteX282" fmla="*/ 4976679 w 7467600"/>
              <a:gd name="connsiteY282" fmla="*/ 6858000 h 6858000"/>
              <a:gd name="connsiteX283" fmla="*/ 5006537 w 7467600"/>
              <a:gd name="connsiteY283" fmla="*/ 6747068 h 6858000"/>
              <a:gd name="connsiteX284" fmla="*/ 5032723 w 7467600"/>
              <a:gd name="connsiteY284" fmla="*/ 6644957 h 6858000"/>
              <a:gd name="connsiteX285" fmla="*/ 5242949 w 7467600"/>
              <a:gd name="connsiteY285" fmla="*/ 6125175 h 6858000"/>
              <a:gd name="connsiteX286" fmla="*/ 5286321 w 7467600"/>
              <a:gd name="connsiteY286" fmla="*/ 6033555 h 6858000"/>
              <a:gd name="connsiteX287" fmla="*/ 5008210 w 7467600"/>
              <a:gd name="connsiteY287" fmla="*/ 6649194 h 6858000"/>
              <a:gd name="connsiteX288" fmla="*/ 4986321 w 7467600"/>
              <a:gd name="connsiteY288" fmla="*/ 6765687 h 6858000"/>
              <a:gd name="connsiteX289" fmla="*/ 4973474 w 7467600"/>
              <a:gd name="connsiteY289" fmla="*/ 6858000 h 6858000"/>
              <a:gd name="connsiteX290" fmla="*/ 4907178 w 7467600"/>
              <a:gd name="connsiteY290" fmla="*/ 6858000 h 6858000"/>
              <a:gd name="connsiteX291" fmla="*/ 4910810 w 7467600"/>
              <a:gd name="connsiteY291" fmla="*/ 6829660 h 6858000"/>
              <a:gd name="connsiteX292" fmla="*/ 4987461 w 7467600"/>
              <a:gd name="connsiteY292" fmla="*/ 6432994 h 6858000"/>
              <a:gd name="connsiteX293" fmla="*/ 5179262 w 7467600"/>
              <a:gd name="connsiteY293" fmla="*/ 6035044 h 6858000"/>
              <a:gd name="connsiteX294" fmla="*/ 4689678 w 7467600"/>
              <a:gd name="connsiteY294" fmla="*/ 6440241 h 6858000"/>
              <a:gd name="connsiteX295" fmla="*/ 4477543 w 7467600"/>
              <a:gd name="connsiteY295" fmla="*/ 6674836 h 6858000"/>
              <a:gd name="connsiteX296" fmla="*/ 4329957 w 7467600"/>
              <a:gd name="connsiteY296" fmla="*/ 6858000 h 6858000"/>
              <a:gd name="connsiteX297" fmla="*/ 4218595 w 7467600"/>
              <a:gd name="connsiteY297" fmla="*/ 6858000 h 6858000"/>
              <a:gd name="connsiteX298" fmla="*/ 4368888 w 7467600"/>
              <a:gd name="connsiteY298" fmla="*/ 6668412 h 6858000"/>
              <a:gd name="connsiteX299" fmla="*/ 4563091 w 7467600"/>
              <a:gd name="connsiteY299" fmla="*/ 6442508 h 6858000"/>
              <a:gd name="connsiteX300" fmla="*/ 5387324 w 7467600"/>
              <a:gd name="connsiteY300" fmla="*/ 5705830 h 6858000"/>
              <a:gd name="connsiteX301" fmla="*/ 5073620 w 7467600"/>
              <a:gd name="connsiteY301" fmla="*/ 5955437 h 6858000"/>
              <a:gd name="connsiteX302" fmla="*/ 4689789 w 7467600"/>
              <a:gd name="connsiteY302" fmla="*/ 6268382 h 6858000"/>
              <a:gd name="connsiteX303" fmla="*/ 4418722 w 7467600"/>
              <a:gd name="connsiteY303" fmla="*/ 6570886 h 6858000"/>
              <a:gd name="connsiteX304" fmla="*/ 4214944 w 7467600"/>
              <a:gd name="connsiteY304" fmla="*/ 6858000 h 6858000"/>
              <a:gd name="connsiteX305" fmla="*/ 4177898 w 7467600"/>
              <a:gd name="connsiteY305" fmla="*/ 6858000 h 6858000"/>
              <a:gd name="connsiteX306" fmla="*/ 4391597 w 7467600"/>
              <a:gd name="connsiteY306" fmla="*/ 6556370 h 6858000"/>
              <a:gd name="connsiteX307" fmla="*/ 4668889 w 7467600"/>
              <a:gd name="connsiteY307" fmla="*/ 6246399 h 6858000"/>
              <a:gd name="connsiteX308" fmla="*/ 5055427 w 7467600"/>
              <a:gd name="connsiteY308" fmla="*/ 5931476 h 6858000"/>
              <a:gd name="connsiteX309" fmla="*/ 5371814 w 7467600"/>
              <a:gd name="connsiteY309" fmla="*/ 5678975 h 6858000"/>
              <a:gd name="connsiteX310" fmla="*/ 4987918 w 7467600"/>
              <a:gd name="connsiteY310" fmla="*/ 5838701 h 6858000"/>
              <a:gd name="connsiteX311" fmla="*/ 4317146 w 7467600"/>
              <a:gd name="connsiteY311" fmla="*/ 6587716 h 6858000"/>
              <a:gd name="connsiteX312" fmla="*/ 4171627 w 7467600"/>
              <a:gd name="connsiteY312" fmla="*/ 6858000 h 6858000"/>
              <a:gd name="connsiteX313" fmla="*/ 4081585 w 7467600"/>
              <a:gd name="connsiteY313" fmla="*/ 6858000 h 6858000"/>
              <a:gd name="connsiteX314" fmla="*/ 4238603 w 7467600"/>
              <a:gd name="connsiteY314" fmla="*/ 6559341 h 6858000"/>
              <a:gd name="connsiteX315" fmla="*/ 4778333 w 7467600"/>
              <a:gd name="connsiteY315" fmla="*/ 5873626 h 6858000"/>
              <a:gd name="connsiteX316" fmla="*/ 5414185 w 7467600"/>
              <a:gd name="connsiteY316" fmla="*/ 5573882 h 6858000"/>
              <a:gd name="connsiteX317" fmla="*/ 5959648 w 7467600"/>
              <a:gd name="connsiteY317" fmla="*/ 4760797 h 6858000"/>
              <a:gd name="connsiteX318" fmla="*/ 5355019 w 7467600"/>
              <a:gd name="connsiteY318" fmla="*/ 4734672 h 6858000"/>
              <a:gd name="connsiteX319" fmla="*/ 5083565 w 7467600"/>
              <a:gd name="connsiteY319" fmla="*/ 5179121 h 6858000"/>
              <a:gd name="connsiteX320" fmla="*/ 4713577 w 7467600"/>
              <a:gd name="connsiteY320" fmla="*/ 5616803 h 6858000"/>
              <a:gd name="connsiteX321" fmla="*/ 3989559 w 7467600"/>
              <a:gd name="connsiteY321" fmla="*/ 6145945 h 6858000"/>
              <a:gd name="connsiteX322" fmla="*/ 3939824 w 7467600"/>
              <a:gd name="connsiteY322" fmla="*/ 6066900 h 6858000"/>
              <a:gd name="connsiteX323" fmla="*/ 4584537 w 7467600"/>
              <a:gd name="connsiteY323" fmla="*/ 5324826 h 6858000"/>
              <a:gd name="connsiteX324" fmla="*/ 5037105 w 7467600"/>
              <a:gd name="connsiteY324" fmla="*/ 5088765 h 6858000"/>
              <a:gd name="connsiteX325" fmla="*/ 5039930 w 7467600"/>
              <a:gd name="connsiteY325" fmla="*/ 5089585 h 6858000"/>
              <a:gd name="connsiteX326" fmla="*/ 5263764 w 7467600"/>
              <a:gd name="connsiteY326" fmla="*/ 4735525 h 6858000"/>
              <a:gd name="connsiteX327" fmla="*/ 4086300 w 7467600"/>
              <a:gd name="connsiteY327" fmla="*/ 4884599 h 6858000"/>
              <a:gd name="connsiteX328" fmla="*/ 4085485 w 7467600"/>
              <a:gd name="connsiteY328" fmla="*/ 4899070 h 6858000"/>
              <a:gd name="connsiteX329" fmla="*/ 3871915 w 7467600"/>
              <a:gd name="connsiteY329" fmla="*/ 5253645 h 6858000"/>
              <a:gd name="connsiteX330" fmla="*/ 3799374 w 7467600"/>
              <a:gd name="connsiteY330" fmla="*/ 5466127 h 6858000"/>
              <a:gd name="connsiteX331" fmla="*/ 3498850 w 7467600"/>
              <a:gd name="connsiteY331" fmla="*/ 6661888 h 6858000"/>
              <a:gd name="connsiteX332" fmla="*/ 3399216 w 7467600"/>
              <a:gd name="connsiteY332" fmla="*/ 6858000 h 6858000"/>
              <a:gd name="connsiteX333" fmla="*/ 3303688 w 7467600"/>
              <a:gd name="connsiteY333" fmla="*/ 6858000 h 6858000"/>
              <a:gd name="connsiteX334" fmla="*/ 3391774 w 7467600"/>
              <a:gd name="connsiteY334" fmla="*/ 6697181 h 6858000"/>
              <a:gd name="connsiteX335" fmla="*/ 3735540 w 7467600"/>
              <a:gd name="connsiteY335" fmla="*/ 5546923 h 6858000"/>
              <a:gd name="connsiteX336" fmla="*/ 3729438 w 7467600"/>
              <a:gd name="connsiteY336" fmla="*/ 5569058 h 6858000"/>
              <a:gd name="connsiteX337" fmla="*/ 3707782 w 7467600"/>
              <a:gd name="connsiteY337" fmla="*/ 5644908 h 6858000"/>
              <a:gd name="connsiteX338" fmla="*/ 3583827 w 7467600"/>
              <a:gd name="connsiteY338" fmla="*/ 6039215 h 6858000"/>
              <a:gd name="connsiteX339" fmla="*/ 3547861 w 7467600"/>
              <a:gd name="connsiteY339" fmla="*/ 6129609 h 6858000"/>
              <a:gd name="connsiteX340" fmla="*/ 3490905 w 7467600"/>
              <a:gd name="connsiteY340" fmla="*/ 6277660 h 6858000"/>
              <a:gd name="connsiteX341" fmla="*/ 3455859 w 7467600"/>
              <a:gd name="connsiteY341" fmla="*/ 6391301 h 6858000"/>
              <a:gd name="connsiteX342" fmla="*/ 3429112 w 7467600"/>
              <a:gd name="connsiteY342" fmla="*/ 6479469 h 6858000"/>
              <a:gd name="connsiteX343" fmla="*/ 3304862 w 7467600"/>
              <a:gd name="connsiteY343" fmla="*/ 6796476 h 6858000"/>
              <a:gd name="connsiteX344" fmla="*/ 3276071 w 7467600"/>
              <a:gd name="connsiteY344" fmla="*/ 6858000 h 6858000"/>
              <a:gd name="connsiteX345" fmla="*/ 3240805 w 7467600"/>
              <a:gd name="connsiteY345" fmla="*/ 6858000 h 6858000"/>
              <a:gd name="connsiteX346" fmla="*/ 3275917 w 7467600"/>
              <a:gd name="connsiteY346" fmla="*/ 6783192 h 6858000"/>
              <a:gd name="connsiteX347" fmla="*/ 3399358 w 7467600"/>
              <a:gd name="connsiteY347" fmla="*/ 6469011 h 6858000"/>
              <a:gd name="connsiteX348" fmla="*/ 3425650 w 7467600"/>
              <a:gd name="connsiteY348" fmla="*/ 6381333 h 6858000"/>
              <a:gd name="connsiteX349" fmla="*/ 3460661 w 7467600"/>
              <a:gd name="connsiteY349" fmla="*/ 6266763 h 6858000"/>
              <a:gd name="connsiteX350" fmla="*/ 3518021 w 7467600"/>
              <a:gd name="connsiteY350" fmla="*/ 6117298 h 6858000"/>
              <a:gd name="connsiteX351" fmla="*/ 3554035 w 7467600"/>
              <a:gd name="connsiteY351" fmla="*/ 6027832 h 6858000"/>
              <a:gd name="connsiteX352" fmla="*/ 3677174 w 7467600"/>
              <a:gd name="connsiteY352" fmla="*/ 5636351 h 6858000"/>
              <a:gd name="connsiteX353" fmla="*/ 3698819 w 7467600"/>
              <a:gd name="connsiteY353" fmla="*/ 5560503 h 6858000"/>
              <a:gd name="connsiteX354" fmla="*/ 3702094 w 7467600"/>
              <a:gd name="connsiteY354" fmla="*/ 5549194 h 6858000"/>
              <a:gd name="connsiteX355" fmla="*/ 3398355 w 7467600"/>
              <a:gd name="connsiteY355" fmla="*/ 6094603 h 6858000"/>
              <a:gd name="connsiteX356" fmla="*/ 3193941 w 7467600"/>
              <a:gd name="connsiteY356" fmla="*/ 6798775 h 6858000"/>
              <a:gd name="connsiteX357" fmla="*/ 3184140 w 7467600"/>
              <a:gd name="connsiteY357" fmla="*/ 6858000 h 6858000"/>
              <a:gd name="connsiteX358" fmla="*/ 3099978 w 7467600"/>
              <a:gd name="connsiteY358" fmla="*/ 6858000 h 6858000"/>
              <a:gd name="connsiteX359" fmla="*/ 3101556 w 7467600"/>
              <a:gd name="connsiteY359" fmla="*/ 6843337 h 6858000"/>
              <a:gd name="connsiteX360" fmla="*/ 3370162 w 7467600"/>
              <a:gd name="connsiteY360" fmla="*/ 5785550 h 6858000"/>
              <a:gd name="connsiteX361" fmla="*/ 3746477 w 7467600"/>
              <a:gd name="connsiteY361" fmla="*/ 5377889 h 6858000"/>
              <a:gd name="connsiteX362" fmla="*/ 3863399 w 7467600"/>
              <a:gd name="connsiteY362" fmla="*/ 5087257 h 6858000"/>
              <a:gd name="connsiteX363" fmla="*/ 3968712 w 7467600"/>
              <a:gd name="connsiteY363" fmla="*/ 4913989 h 6858000"/>
              <a:gd name="connsiteX364" fmla="*/ 2792390 w 7467600"/>
              <a:gd name="connsiteY364" fmla="*/ 5382974 h 6858000"/>
              <a:gd name="connsiteX365" fmla="*/ 2714982 w 7467600"/>
              <a:gd name="connsiteY365" fmla="*/ 5427051 h 6858000"/>
              <a:gd name="connsiteX366" fmla="*/ 2813361 w 7467600"/>
              <a:gd name="connsiteY366" fmla="*/ 6023912 h 6858000"/>
              <a:gd name="connsiteX367" fmla="*/ 2688430 w 7467600"/>
              <a:gd name="connsiteY367" fmla="*/ 6801564 h 6858000"/>
              <a:gd name="connsiteX368" fmla="*/ 2629626 w 7467600"/>
              <a:gd name="connsiteY368" fmla="*/ 6763394 h 6858000"/>
              <a:gd name="connsiteX369" fmla="*/ 2565328 w 7467600"/>
              <a:gd name="connsiteY369" fmla="*/ 5516399 h 6858000"/>
              <a:gd name="connsiteX370" fmla="*/ 1922999 w 7467600"/>
              <a:gd name="connsiteY370" fmla="*/ 5980343 h 6858000"/>
              <a:gd name="connsiteX371" fmla="*/ 1950261 w 7467600"/>
              <a:gd name="connsiteY371" fmla="*/ 6405858 h 6858000"/>
              <a:gd name="connsiteX372" fmla="*/ 2365554 w 7467600"/>
              <a:gd name="connsiteY372" fmla="*/ 6759107 h 6858000"/>
              <a:gd name="connsiteX373" fmla="*/ 2424142 w 7467600"/>
              <a:gd name="connsiteY373" fmla="*/ 6858000 h 6858000"/>
              <a:gd name="connsiteX374" fmla="*/ 2395994 w 7467600"/>
              <a:gd name="connsiteY374" fmla="*/ 6858000 h 6858000"/>
              <a:gd name="connsiteX375" fmla="*/ 2392863 w 7467600"/>
              <a:gd name="connsiteY375" fmla="*/ 6852964 h 6858000"/>
              <a:gd name="connsiteX376" fmla="*/ 2017589 w 7467600"/>
              <a:gd name="connsiteY376" fmla="*/ 6493982 h 6858000"/>
              <a:gd name="connsiteX377" fmla="*/ 2147336 w 7467600"/>
              <a:gd name="connsiteY377" fmla="*/ 6594052 h 6858000"/>
              <a:gd name="connsiteX378" fmla="*/ 2207047 w 7467600"/>
              <a:gd name="connsiteY378" fmla="*/ 6654540 h 6858000"/>
              <a:gd name="connsiteX379" fmla="*/ 2299106 w 7467600"/>
              <a:gd name="connsiteY379" fmla="*/ 6778931 h 6858000"/>
              <a:gd name="connsiteX380" fmla="*/ 2314430 w 7467600"/>
              <a:gd name="connsiteY380" fmla="*/ 6801144 h 6858000"/>
              <a:gd name="connsiteX381" fmla="*/ 2352406 w 7467600"/>
              <a:gd name="connsiteY381" fmla="*/ 6858000 h 6858000"/>
              <a:gd name="connsiteX382" fmla="*/ 2314492 w 7467600"/>
              <a:gd name="connsiteY382" fmla="*/ 6858000 h 6858000"/>
              <a:gd name="connsiteX383" fmla="*/ 2288095 w 7467600"/>
              <a:gd name="connsiteY383" fmla="*/ 6818030 h 6858000"/>
              <a:gd name="connsiteX384" fmla="*/ 2272768 w 7467600"/>
              <a:gd name="connsiteY384" fmla="*/ 6795822 h 6858000"/>
              <a:gd name="connsiteX385" fmla="*/ 2182715 w 7467600"/>
              <a:gd name="connsiteY385" fmla="*/ 6675071 h 6858000"/>
              <a:gd name="connsiteX386" fmla="*/ 2032061 w 7467600"/>
              <a:gd name="connsiteY386" fmla="*/ 6541380 h 6858000"/>
              <a:gd name="connsiteX387" fmla="*/ 2257220 w 7467600"/>
              <a:gd name="connsiteY387" fmla="*/ 6826257 h 6858000"/>
              <a:gd name="connsiteX388" fmla="*/ 2281324 w 7467600"/>
              <a:gd name="connsiteY388" fmla="*/ 6858000 h 6858000"/>
              <a:gd name="connsiteX389" fmla="*/ 2242860 w 7467600"/>
              <a:gd name="connsiteY389" fmla="*/ 6858000 h 6858000"/>
              <a:gd name="connsiteX390" fmla="*/ 2232818 w 7467600"/>
              <a:gd name="connsiteY390" fmla="*/ 6844926 h 6858000"/>
              <a:gd name="connsiteX391" fmla="*/ 1990172 w 7467600"/>
              <a:gd name="connsiteY391" fmla="*/ 6542121 h 6858000"/>
              <a:gd name="connsiteX392" fmla="*/ 2124090 w 7467600"/>
              <a:gd name="connsiteY392" fmla="*/ 6761017 h 6858000"/>
              <a:gd name="connsiteX393" fmla="*/ 2200380 w 7467600"/>
              <a:gd name="connsiteY393" fmla="*/ 6858000 h 6858000"/>
              <a:gd name="connsiteX394" fmla="*/ 2147507 w 7467600"/>
              <a:gd name="connsiteY394" fmla="*/ 6858000 h 6858000"/>
              <a:gd name="connsiteX395" fmla="*/ 2070668 w 7467600"/>
              <a:gd name="connsiteY395" fmla="*/ 6761520 h 6858000"/>
              <a:gd name="connsiteX396" fmla="*/ 1975142 w 7467600"/>
              <a:gd name="connsiteY396" fmla="*/ 6585570 h 6858000"/>
              <a:gd name="connsiteX397" fmla="*/ 2050035 w 7467600"/>
              <a:gd name="connsiteY397" fmla="*/ 6813345 h 6858000"/>
              <a:gd name="connsiteX398" fmla="*/ 2063025 w 7467600"/>
              <a:gd name="connsiteY398" fmla="*/ 6858000 h 6858000"/>
              <a:gd name="connsiteX399" fmla="*/ 2021675 w 7467600"/>
              <a:gd name="connsiteY399" fmla="*/ 6858000 h 6858000"/>
              <a:gd name="connsiteX400" fmla="*/ 2019308 w 7467600"/>
              <a:gd name="connsiteY400" fmla="*/ 6847118 h 6858000"/>
              <a:gd name="connsiteX401" fmla="*/ 1938835 w 7467600"/>
              <a:gd name="connsiteY401" fmla="*/ 6551160 h 6858000"/>
              <a:gd name="connsiteX402" fmla="*/ 1953230 w 7467600"/>
              <a:gd name="connsiteY402" fmla="*/ 6759699 h 6858000"/>
              <a:gd name="connsiteX403" fmla="*/ 1956763 w 7467600"/>
              <a:gd name="connsiteY403" fmla="*/ 6778191 h 6858000"/>
              <a:gd name="connsiteX404" fmla="*/ 1967925 w 7467600"/>
              <a:gd name="connsiteY404" fmla="*/ 6858000 h 6858000"/>
              <a:gd name="connsiteX405" fmla="*/ 1936622 w 7467600"/>
              <a:gd name="connsiteY405" fmla="*/ 6858000 h 6858000"/>
              <a:gd name="connsiteX406" fmla="*/ 1926261 w 7467600"/>
              <a:gd name="connsiteY406" fmla="*/ 6784064 h 6858000"/>
              <a:gd name="connsiteX407" fmla="*/ 1922724 w 7467600"/>
              <a:gd name="connsiteY407" fmla="*/ 6765577 h 6858000"/>
              <a:gd name="connsiteX408" fmla="*/ 1904650 w 7467600"/>
              <a:gd name="connsiteY408" fmla="*/ 6639616 h 6858000"/>
              <a:gd name="connsiteX409" fmla="*/ 1885273 w 7467600"/>
              <a:gd name="connsiteY409" fmla="*/ 6858000 h 6858000"/>
              <a:gd name="connsiteX410" fmla="*/ 1854363 w 7467600"/>
              <a:gd name="connsiteY410" fmla="*/ 6858000 h 6858000"/>
              <a:gd name="connsiteX411" fmla="*/ 1880391 w 7467600"/>
              <a:gd name="connsiteY411" fmla="*/ 6603796 h 6858000"/>
              <a:gd name="connsiteX412" fmla="*/ 1818273 w 7467600"/>
              <a:gd name="connsiteY412" fmla="*/ 6715729 h 6858000"/>
              <a:gd name="connsiteX413" fmla="*/ 1794691 w 7467600"/>
              <a:gd name="connsiteY413" fmla="*/ 6843239 h 6858000"/>
              <a:gd name="connsiteX414" fmla="*/ 1794914 w 7467600"/>
              <a:gd name="connsiteY414" fmla="*/ 6858000 h 6858000"/>
              <a:gd name="connsiteX415" fmla="*/ 1746128 w 7467600"/>
              <a:gd name="connsiteY415" fmla="*/ 6858000 h 6858000"/>
              <a:gd name="connsiteX416" fmla="*/ 1753934 w 7467600"/>
              <a:gd name="connsiteY416" fmla="*/ 6724796 h 6858000"/>
              <a:gd name="connsiteX417" fmla="*/ 1792053 w 7467600"/>
              <a:gd name="connsiteY417" fmla="*/ 6572396 h 6858000"/>
              <a:gd name="connsiteX418" fmla="*/ 1862248 w 7467600"/>
              <a:gd name="connsiteY418" fmla="*/ 6266397 h 6858000"/>
              <a:gd name="connsiteX419" fmla="*/ 1862250 w 7467600"/>
              <a:gd name="connsiteY419" fmla="*/ 6033531 h 6858000"/>
              <a:gd name="connsiteX420" fmla="*/ 1211999 w 7467600"/>
              <a:gd name="connsiteY420" fmla="*/ 6683610 h 6858000"/>
              <a:gd name="connsiteX421" fmla="*/ 1213266 w 7467600"/>
              <a:gd name="connsiteY421" fmla="*/ 6691947 h 6858000"/>
              <a:gd name="connsiteX422" fmla="*/ 1203370 w 7467600"/>
              <a:gd name="connsiteY422" fmla="*/ 6850676 h 6858000"/>
              <a:gd name="connsiteX423" fmla="*/ 1203671 w 7467600"/>
              <a:gd name="connsiteY423" fmla="*/ 6858000 h 6858000"/>
              <a:gd name="connsiteX424" fmla="*/ 1143180 w 7467600"/>
              <a:gd name="connsiteY424" fmla="*/ 6858000 h 6858000"/>
              <a:gd name="connsiteX425" fmla="*/ 1142176 w 7467600"/>
              <a:gd name="connsiteY425" fmla="*/ 6766045 h 6858000"/>
              <a:gd name="connsiteX426" fmla="*/ 1067484 w 7467600"/>
              <a:gd name="connsiteY426" fmla="*/ 6858000 h 6858000"/>
              <a:gd name="connsiteX427" fmla="*/ 953928 w 7467600"/>
              <a:gd name="connsiteY427" fmla="*/ 6858000 h 6858000"/>
              <a:gd name="connsiteX428" fmla="*/ 959715 w 7467600"/>
              <a:gd name="connsiteY428" fmla="*/ 6850185 h 6858000"/>
              <a:gd name="connsiteX429" fmla="*/ 1483788 w 7467600"/>
              <a:gd name="connsiteY429" fmla="*/ 6259174 h 6858000"/>
              <a:gd name="connsiteX430" fmla="*/ 1100671 w 7467600"/>
              <a:gd name="connsiteY430" fmla="*/ 6252137 h 6858000"/>
              <a:gd name="connsiteX431" fmla="*/ 1090144 w 7467600"/>
              <a:gd name="connsiteY431" fmla="*/ 6256748 h 6858000"/>
              <a:gd name="connsiteX432" fmla="*/ 1095872 w 7467600"/>
              <a:gd name="connsiteY432" fmla="*/ 6271892 h 6858000"/>
              <a:gd name="connsiteX433" fmla="*/ 262785 w 7467600"/>
              <a:gd name="connsiteY433" fmla="*/ 6845450 h 6858000"/>
              <a:gd name="connsiteX434" fmla="*/ 209968 w 7467600"/>
              <a:gd name="connsiteY434" fmla="*/ 6770713 h 6858000"/>
              <a:gd name="connsiteX435" fmla="*/ 873460 w 7467600"/>
              <a:gd name="connsiteY435" fmla="*/ 6253768 h 6858000"/>
              <a:gd name="connsiteX436" fmla="*/ 192686 w 7467600"/>
              <a:gd name="connsiteY436" fmla="*/ 5849257 h 6858000"/>
              <a:gd name="connsiteX437" fmla="*/ 4696 w 7467600"/>
              <a:gd name="connsiteY437" fmla="*/ 5697668 h 6858000"/>
              <a:gd name="connsiteX438" fmla="*/ 0 w 7467600"/>
              <a:gd name="connsiteY438" fmla="*/ 5689984 h 6858000"/>
              <a:gd name="connsiteX439" fmla="*/ 0 w 7467600"/>
              <a:gd name="connsiteY439" fmla="*/ 5513472 h 6858000"/>
              <a:gd name="connsiteX440" fmla="*/ 174101 w 7467600"/>
              <a:gd name="connsiteY440" fmla="*/ 5620277 h 6858000"/>
              <a:gd name="connsiteX441" fmla="*/ 891800 w 7467600"/>
              <a:gd name="connsiteY441" fmla="*/ 6036935 h 6858000"/>
              <a:gd name="connsiteX442" fmla="*/ 1072219 w 7467600"/>
              <a:gd name="connsiteY442" fmla="*/ 6169443 h 6858000"/>
              <a:gd name="connsiteX443" fmla="*/ 1074117 w 7467600"/>
              <a:gd name="connsiteY443" fmla="*/ 6170301 h 6858000"/>
              <a:gd name="connsiteX444" fmla="*/ 1083114 w 7467600"/>
              <a:gd name="connsiteY444" fmla="*/ 6174131 h 6858000"/>
              <a:gd name="connsiteX445" fmla="*/ 1543010 w 7467600"/>
              <a:gd name="connsiteY445" fmla="*/ 6191140 h 6858000"/>
              <a:gd name="connsiteX446" fmla="*/ 1551080 w 7467600"/>
              <a:gd name="connsiteY446" fmla="*/ 6195006 h 6858000"/>
              <a:gd name="connsiteX447" fmla="*/ 2345443 w 7467600"/>
              <a:gd name="connsiteY447" fmla="*/ 5549882 h 6858000"/>
              <a:gd name="connsiteX448" fmla="*/ 1721499 w 7467600"/>
              <a:gd name="connsiteY448" fmla="*/ 5599969 h 6858000"/>
              <a:gd name="connsiteX449" fmla="*/ 767716 w 7467600"/>
              <a:gd name="connsiteY449" fmla="*/ 5472768 h 6858000"/>
              <a:gd name="connsiteX450" fmla="*/ 722147 w 7467600"/>
              <a:gd name="connsiteY450" fmla="*/ 5393091 h 6858000"/>
              <a:gd name="connsiteX451" fmla="*/ 1485552 w 7467600"/>
              <a:gd name="connsiteY451" fmla="*/ 5313202 h 6858000"/>
              <a:gd name="connsiteX452" fmla="*/ 2143004 w 7467600"/>
              <a:gd name="connsiteY452" fmla="*/ 5402420 h 6858000"/>
              <a:gd name="connsiteX453" fmla="*/ 1933391 w 7467600"/>
              <a:gd name="connsiteY453" fmla="*/ 5156971 h 6858000"/>
              <a:gd name="connsiteX454" fmla="*/ 1827118 w 7467600"/>
              <a:gd name="connsiteY454" fmla="*/ 4968410 h 6858000"/>
              <a:gd name="connsiteX455" fmla="*/ 1837349 w 7467600"/>
              <a:gd name="connsiteY455" fmla="*/ 4956357 h 6858000"/>
              <a:gd name="connsiteX456" fmla="*/ 2162835 w 7467600"/>
              <a:gd name="connsiteY456" fmla="*/ 5187853 h 6858000"/>
              <a:gd name="connsiteX457" fmla="*/ 2257167 w 7467600"/>
              <a:gd name="connsiteY457" fmla="*/ 5462123 h 6858000"/>
              <a:gd name="connsiteX458" fmla="*/ 2261598 w 7467600"/>
              <a:gd name="connsiteY458" fmla="*/ 5467998 h 6858000"/>
              <a:gd name="connsiteX459" fmla="*/ 2437177 w 7467600"/>
              <a:gd name="connsiteY459" fmla="*/ 5479608 h 6858000"/>
              <a:gd name="connsiteX460" fmla="*/ 2445247 w 7467600"/>
              <a:gd name="connsiteY460" fmla="*/ 5483476 h 6858000"/>
              <a:gd name="connsiteX461" fmla="*/ 2743626 w 7467600"/>
              <a:gd name="connsiteY461" fmla="*/ 5304819 h 6858000"/>
              <a:gd name="connsiteX462" fmla="*/ 3048102 w 7467600"/>
              <a:gd name="connsiteY462" fmla="*/ 5150595 h 6858000"/>
              <a:gd name="connsiteX463" fmla="*/ 1799414 w 7467600"/>
              <a:gd name="connsiteY463" fmla="*/ 4694732 h 6858000"/>
              <a:gd name="connsiteX464" fmla="*/ 1771735 w 7467600"/>
              <a:gd name="connsiteY464" fmla="*/ 4619929 h 6858000"/>
              <a:gd name="connsiteX465" fmla="*/ 3104273 w 7467600"/>
              <a:gd name="connsiteY465" fmla="*/ 5076159 h 6858000"/>
              <a:gd name="connsiteX466" fmla="*/ 3113245 w 7467600"/>
              <a:gd name="connsiteY466" fmla="*/ 5090705 h 6858000"/>
              <a:gd name="connsiteX467" fmla="*/ 3126294 w 7467600"/>
              <a:gd name="connsiteY467" fmla="*/ 5114400 h 6858000"/>
              <a:gd name="connsiteX468" fmla="*/ 3937433 w 7467600"/>
              <a:gd name="connsiteY468" fmla="*/ 4830473 h 6858000"/>
              <a:gd name="connsiteX469" fmla="*/ 3590475 w 7467600"/>
              <a:gd name="connsiteY469" fmla="*/ 4597974 h 6858000"/>
              <a:gd name="connsiteX470" fmla="*/ 3100264 w 7467600"/>
              <a:gd name="connsiteY470" fmla="*/ 4579845 h 6858000"/>
              <a:gd name="connsiteX471" fmla="*/ 2183576 w 7467600"/>
              <a:gd name="connsiteY471" fmla="*/ 4227150 h 6858000"/>
              <a:gd name="connsiteX472" fmla="*/ 2151029 w 7467600"/>
              <a:gd name="connsiteY472" fmla="*/ 4146947 h 6858000"/>
              <a:gd name="connsiteX473" fmla="*/ 3563434 w 7467600"/>
              <a:gd name="connsiteY473" fmla="*/ 4469115 h 6858000"/>
              <a:gd name="connsiteX474" fmla="*/ 3177952 w 7467600"/>
              <a:gd name="connsiteY474" fmla="*/ 3657386 h 6858000"/>
              <a:gd name="connsiteX475" fmla="*/ 3189263 w 7467600"/>
              <a:gd name="connsiteY475" fmla="*/ 3625726 h 6858000"/>
              <a:gd name="connsiteX476" fmla="*/ 3560912 w 7467600"/>
              <a:gd name="connsiteY476" fmla="*/ 4079863 h 6858000"/>
              <a:gd name="connsiteX477" fmla="*/ 3626636 w 7467600"/>
              <a:gd name="connsiteY477" fmla="*/ 4512230 h 6858000"/>
              <a:gd name="connsiteX478" fmla="*/ 3653088 w 7467600"/>
              <a:gd name="connsiteY478" fmla="*/ 4521417 h 6858000"/>
              <a:gd name="connsiteX479" fmla="*/ 3988128 w 7467600"/>
              <a:gd name="connsiteY479" fmla="*/ 4817267 h 6858000"/>
              <a:gd name="connsiteX480" fmla="*/ 4830582 w 7467600"/>
              <a:gd name="connsiteY480" fmla="*/ 4676000 h 6858000"/>
              <a:gd name="connsiteX481" fmla="*/ 4830100 w 7467600"/>
              <a:gd name="connsiteY481" fmla="*/ 4675554 h 6858000"/>
              <a:gd name="connsiteX482" fmla="*/ 4036318 w 7467600"/>
              <a:gd name="connsiteY482" fmla="*/ 4147013 h 6858000"/>
              <a:gd name="connsiteX483" fmla="*/ 3432098 w 7467600"/>
              <a:gd name="connsiteY483" fmla="*/ 3537312 h 6858000"/>
              <a:gd name="connsiteX484" fmla="*/ 3446761 w 7467600"/>
              <a:gd name="connsiteY484" fmla="*/ 3461278 h 6858000"/>
              <a:gd name="connsiteX485" fmla="*/ 4419733 w 7467600"/>
              <a:gd name="connsiteY485" fmla="*/ 3963555 h 6858000"/>
              <a:gd name="connsiteX486" fmla="*/ 4781371 w 7467600"/>
              <a:gd name="connsiteY486" fmla="*/ 4458604 h 6858000"/>
              <a:gd name="connsiteX487" fmla="*/ 4780440 w 7467600"/>
              <a:gd name="connsiteY487" fmla="*/ 4470290 h 6858000"/>
              <a:gd name="connsiteX488" fmla="*/ 4898954 w 7467600"/>
              <a:gd name="connsiteY488" fmla="*/ 4662092 h 6858000"/>
              <a:gd name="connsiteX489" fmla="*/ 4900699 w 7467600"/>
              <a:gd name="connsiteY489" fmla="*/ 4670867 h 6858000"/>
              <a:gd name="connsiteX490" fmla="*/ 5714511 w 7467600"/>
              <a:gd name="connsiteY490" fmla="*/ 4663483 h 6858000"/>
              <a:gd name="connsiteX491" fmla="*/ 5464793 w 7467600"/>
              <a:gd name="connsiteY491" fmla="*/ 4393556 h 6858000"/>
              <a:gd name="connsiteX492" fmla="*/ 5461897 w 7467600"/>
              <a:gd name="connsiteY492" fmla="*/ 4390879 h 6858000"/>
              <a:gd name="connsiteX493" fmla="*/ 4294126 w 7467600"/>
              <a:gd name="connsiteY493" fmla="*/ 3303048 h 6858000"/>
              <a:gd name="connsiteX494" fmla="*/ 4305321 w 7467600"/>
              <a:gd name="connsiteY494" fmla="*/ 3256953 h 6858000"/>
              <a:gd name="connsiteX495" fmla="*/ 4949299 w 7467600"/>
              <a:gd name="connsiteY495" fmla="*/ 3766336 h 6858000"/>
              <a:gd name="connsiteX496" fmla="*/ 5291452 w 7467600"/>
              <a:gd name="connsiteY496" fmla="*/ 4076801 h 6858000"/>
              <a:gd name="connsiteX497" fmla="*/ 5434998 w 7467600"/>
              <a:gd name="connsiteY497" fmla="*/ 4254100 h 6858000"/>
              <a:gd name="connsiteX498" fmla="*/ 5351015 w 7467600"/>
              <a:gd name="connsiteY498" fmla="*/ 3760989 h 6858000"/>
              <a:gd name="connsiteX499" fmla="*/ 5413780 w 7467600"/>
              <a:gd name="connsiteY499" fmla="*/ 2966265 h 6858000"/>
              <a:gd name="connsiteX500" fmla="*/ 5425627 w 7467600"/>
              <a:gd name="connsiteY500" fmla="*/ 2954192 h 6858000"/>
              <a:gd name="connsiteX501" fmla="*/ 6604735 w 7467600"/>
              <a:gd name="connsiteY501" fmla="*/ 2041381 h 6858000"/>
              <a:gd name="connsiteX502" fmla="*/ 7204487 w 7467600"/>
              <a:gd name="connsiteY502" fmla="*/ 2742112 h 6858000"/>
              <a:gd name="connsiteX503" fmla="*/ 7131592 w 7467600"/>
              <a:gd name="connsiteY503" fmla="*/ 2672096 h 6858000"/>
              <a:gd name="connsiteX504" fmla="*/ 6996344 w 7467600"/>
              <a:gd name="connsiteY504" fmla="*/ 2518310 h 6858000"/>
              <a:gd name="connsiteX505" fmla="*/ 6735495 w 7467600"/>
              <a:gd name="connsiteY505" fmla="*/ 2196890 h 6858000"/>
              <a:gd name="connsiteX506" fmla="*/ 6721901 w 7467600"/>
              <a:gd name="connsiteY506" fmla="*/ 2179274 h 6858000"/>
              <a:gd name="connsiteX507" fmla="*/ 6604735 w 7467600"/>
              <a:gd name="connsiteY507" fmla="*/ 2041381 h 6858000"/>
              <a:gd name="connsiteX508" fmla="*/ 6591670 w 7467600"/>
              <a:gd name="connsiteY508" fmla="*/ 1988277 h 6858000"/>
              <a:gd name="connsiteX509" fmla="*/ 6747349 w 7467600"/>
              <a:gd name="connsiteY509" fmla="*/ 2160069 h 6858000"/>
              <a:gd name="connsiteX510" fmla="*/ 6760943 w 7467600"/>
              <a:gd name="connsiteY510" fmla="*/ 2177686 h 6858000"/>
              <a:gd name="connsiteX511" fmla="*/ 7021065 w 7467600"/>
              <a:gd name="connsiteY511" fmla="*/ 2498102 h 6858000"/>
              <a:gd name="connsiteX512" fmla="*/ 7155223 w 7467600"/>
              <a:gd name="connsiteY512" fmla="*/ 2650386 h 6858000"/>
              <a:gd name="connsiteX513" fmla="*/ 7203167 w 7467600"/>
              <a:gd name="connsiteY513" fmla="*/ 2697288 h 6858000"/>
              <a:gd name="connsiteX514" fmla="*/ 6937703 w 7467600"/>
              <a:gd name="connsiteY514" fmla="*/ 2321981 h 6858000"/>
              <a:gd name="connsiteX515" fmla="*/ 6591670 w 7467600"/>
              <a:gd name="connsiteY515" fmla="*/ 1988277 h 6858000"/>
              <a:gd name="connsiteX516" fmla="*/ 5798671 w 7467600"/>
              <a:gd name="connsiteY516" fmla="*/ 1981601 h 6858000"/>
              <a:gd name="connsiteX517" fmla="*/ 5754709 w 7467600"/>
              <a:gd name="connsiteY517" fmla="*/ 2071454 h 6858000"/>
              <a:gd name="connsiteX518" fmla="*/ 5763044 w 7467600"/>
              <a:gd name="connsiteY518" fmla="*/ 2842206 h 6858000"/>
              <a:gd name="connsiteX519" fmla="*/ 5764974 w 7467600"/>
              <a:gd name="connsiteY519" fmla="*/ 2799609 h 6858000"/>
              <a:gd name="connsiteX520" fmla="*/ 5767665 w 7467600"/>
              <a:gd name="connsiteY520" fmla="*/ 2666409 h 6858000"/>
              <a:gd name="connsiteX521" fmla="*/ 5763055 w 7467600"/>
              <a:gd name="connsiteY521" fmla="*/ 2579705 h 6858000"/>
              <a:gd name="connsiteX522" fmla="*/ 5758079 w 7467600"/>
              <a:gd name="connsiteY522" fmla="*/ 2492508 h 6858000"/>
              <a:gd name="connsiteX523" fmla="*/ 5779325 w 7467600"/>
              <a:gd name="connsiteY523" fmla="*/ 2197069 h 6858000"/>
              <a:gd name="connsiteX524" fmla="*/ 5798671 w 7467600"/>
              <a:gd name="connsiteY524" fmla="*/ 1981601 h 6858000"/>
              <a:gd name="connsiteX525" fmla="*/ 5829202 w 7467600"/>
              <a:gd name="connsiteY525" fmla="*/ 1971679 h 6858000"/>
              <a:gd name="connsiteX526" fmla="*/ 5809558 w 7467600"/>
              <a:gd name="connsiteY526" fmla="*/ 2198043 h 6858000"/>
              <a:gd name="connsiteX527" fmla="*/ 5788653 w 7467600"/>
              <a:gd name="connsiteY527" fmla="*/ 2489430 h 6858000"/>
              <a:gd name="connsiteX528" fmla="*/ 5793439 w 7467600"/>
              <a:gd name="connsiteY528" fmla="*/ 2575235 h 6858000"/>
              <a:gd name="connsiteX529" fmla="*/ 5796837 w 7467600"/>
              <a:gd name="connsiteY529" fmla="*/ 2637633 h 6858000"/>
              <a:gd name="connsiteX530" fmla="*/ 5818614 w 7467600"/>
              <a:gd name="connsiteY530" fmla="*/ 2473055 h 6858000"/>
              <a:gd name="connsiteX531" fmla="*/ 5829202 w 7467600"/>
              <a:gd name="connsiteY531" fmla="*/ 1971679 h 6858000"/>
              <a:gd name="connsiteX532" fmla="*/ 5911389 w 7467600"/>
              <a:gd name="connsiteY532" fmla="*/ 1898371 h 6858000"/>
              <a:gd name="connsiteX533" fmla="*/ 6237627 w 7467600"/>
              <a:gd name="connsiteY533" fmla="*/ 2231921 h 6858000"/>
              <a:gd name="connsiteX534" fmla="*/ 5911389 w 7467600"/>
              <a:gd name="connsiteY534" fmla="*/ 1898371 h 6858000"/>
              <a:gd name="connsiteX535" fmla="*/ 6944437 w 7467600"/>
              <a:gd name="connsiteY535" fmla="*/ 1575402 h 6858000"/>
              <a:gd name="connsiteX536" fmla="*/ 6304730 w 7467600"/>
              <a:gd name="connsiteY536" fmla="*/ 1766654 h 6858000"/>
              <a:gd name="connsiteX537" fmla="*/ 6944437 w 7467600"/>
              <a:gd name="connsiteY537" fmla="*/ 1575402 h 6858000"/>
              <a:gd name="connsiteX538" fmla="*/ 7019523 w 7467600"/>
              <a:gd name="connsiteY538" fmla="*/ 1519450 h 6858000"/>
              <a:gd name="connsiteX539" fmla="*/ 6298091 w 7467600"/>
              <a:gd name="connsiteY539" fmla="*/ 1737122 h 6858000"/>
              <a:gd name="connsiteX540" fmla="*/ 7019523 w 7467600"/>
              <a:gd name="connsiteY540" fmla="*/ 1519450 h 6858000"/>
              <a:gd name="connsiteX541" fmla="*/ 2399523 w 7467600"/>
              <a:gd name="connsiteY541" fmla="*/ 1428234 h 6858000"/>
              <a:gd name="connsiteX542" fmla="*/ 2224982 w 7467600"/>
              <a:gd name="connsiteY542" fmla="*/ 1826201 h 6858000"/>
              <a:gd name="connsiteX543" fmla="*/ 2096099 w 7467600"/>
              <a:gd name="connsiteY543" fmla="*/ 2345900 h 6858000"/>
              <a:gd name="connsiteX544" fmla="*/ 2283317 w 7467600"/>
              <a:gd name="connsiteY544" fmla="*/ 1796925 h 6858000"/>
              <a:gd name="connsiteX545" fmla="*/ 2399523 w 7467600"/>
              <a:gd name="connsiteY545" fmla="*/ 1428234 h 6858000"/>
              <a:gd name="connsiteX546" fmla="*/ 2448558 w 7467600"/>
              <a:gd name="connsiteY546" fmla="*/ 1373435 h 6858000"/>
              <a:gd name="connsiteX547" fmla="*/ 2312521 w 7467600"/>
              <a:gd name="connsiteY547" fmla="*/ 1806140 h 6858000"/>
              <a:gd name="connsiteX548" fmla="*/ 2127533 w 7467600"/>
              <a:gd name="connsiteY548" fmla="*/ 2348380 h 6858000"/>
              <a:gd name="connsiteX549" fmla="*/ 2358080 w 7467600"/>
              <a:gd name="connsiteY549" fmla="*/ 1866134 h 6858000"/>
              <a:gd name="connsiteX550" fmla="*/ 2407436 w 7467600"/>
              <a:gd name="connsiteY550" fmla="*/ 1651070 h 6858000"/>
              <a:gd name="connsiteX551" fmla="*/ 2448558 w 7467600"/>
              <a:gd name="connsiteY551" fmla="*/ 1373435 h 6858000"/>
              <a:gd name="connsiteX552" fmla="*/ 278707 w 7467600"/>
              <a:gd name="connsiteY552" fmla="*/ 1352270 h 6858000"/>
              <a:gd name="connsiteX553" fmla="*/ 321570 w 7467600"/>
              <a:gd name="connsiteY553" fmla="*/ 1861610 h 6858000"/>
              <a:gd name="connsiteX554" fmla="*/ 294281 w 7467600"/>
              <a:gd name="connsiteY554" fmla="*/ 1440658 h 6858000"/>
              <a:gd name="connsiteX555" fmla="*/ 278707 w 7467600"/>
              <a:gd name="connsiteY555" fmla="*/ 1352270 h 6858000"/>
              <a:gd name="connsiteX556" fmla="*/ 1423821 w 7467600"/>
              <a:gd name="connsiteY556" fmla="*/ 1351958 h 6858000"/>
              <a:gd name="connsiteX557" fmla="*/ 1638521 w 7467600"/>
              <a:gd name="connsiteY557" fmla="*/ 1908470 h 6858000"/>
              <a:gd name="connsiteX558" fmla="*/ 1754199 w 7467600"/>
              <a:gd name="connsiteY558" fmla="*/ 2149284 h 6858000"/>
              <a:gd name="connsiteX559" fmla="*/ 1908359 w 7467600"/>
              <a:gd name="connsiteY559" fmla="*/ 2364988 h 6858000"/>
              <a:gd name="connsiteX560" fmla="*/ 1647661 w 7467600"/>
              <a:gd name="connsiteY560" fmla="*/ 1825945 h 6858000"/>
              <a:gd name="connsiteX561" fmla="*/ 1423821 w 7467600"/>
              <a:gd name="connsiteY561" fmla="*/ 1351958 h 6858000"/>
              <a:gd name="connsiteX562" fmla="*/ 1431890 w 7467600"/>
              <a:gd name="connsiteY562" fmla="*/ 1306475 h 6858000"/>
              <a:gd name="connsiteX563" fmla="*/ 1507597 w 7467600"/>
              <a:gd name="connsiteY563" fmla="*/ 1446132 h 6858000"/>
              <a:gd name="connsiteX564" fmla="*/ 1674586 w 7467600"/>
              <a:gd name="connsiteY564" fmla="*/ 1813832 h 6858000"/>
              <a:gd name="connsiteX565" fmla="*/ 1815950 w 7467600"/>
              <a:gd name="connsiteY565" fmla="*/ 2128564 h 6858000"/>
              <a:gd name="connsiteX566" fmla="*/ 1984242 w 7467600"/>
              <a:gd name="connsiteY566" fmla="*/ 2430829 h 6858000"/>
              <a:gd name="connsiteX567" fmla="*/ 2014023 w 7467600"/>
              <a:gd name="connsiteY567" fmla="*/ 2450995 h 6858000"/>
              <a:gd name="connsiteX568" fmla="*/ 1747337 w 7467600"/>
              <a:gd name="connsiteY568" fmla="*/ 1855264 h 6858000"/>
              <a:gd name="connsiteX569" fmla="*/ 1533749 w 7467600"/>
              <a:gd name="connsiteY569" fmla="*/ 1478656 h 6858000"/>
              <a:gd name="connsiteX570" fmla="*/ 1431890 w 7467600"/>
              <a:gd name="connsiteY570" fmla="*/ 1306475 h 6858000"/>
              <a:gd name="connsiteX571" fmla="*/ 5052692 w 7467600"/>
              <a:gd name="connsiteY571" fmla="*/ 1292994 h 6858000"/>
              <a:gd name="connsiteX572" fmla="*/ 5200661 w 7467600"/>
              <a:gd name="connsiteY572" fmla="*/ 1635186 h 6858000"/>
              <a:gd name="connsiteX573" fmla="*/ 5297138 w 7467600"/>
              <a:gd name="connsiteY573" fmla="*/ 1906351 h 6858000"/>
              <a:gd name="connsiteX574" fmla="*/ 5052692 w 7467600"/>
              <a:gd name="connsiteY574" fmla="*/ 1292994 h 6858000"/>
              <a:gd name="connsiteX575" fmla="*/ 5009948 w 7467600"/>
              <a:gd name="connsiteY575" fmla="*/ 1273619 h 6858000"/>
              <a:gd name="connsiteX576" fmla="*/ 5121777 w 7467600"/>
              <a:gd name="connsiteY576" fmla="*/ 1654213 h 6858000"/>
              <a:gd name="connsiteX577" fmla="*/ 5293545 w 7467600"/>
              <a:gd name="connsiteY577" fmla="*/ 2072247 h 6858000"/>
              <a:gd name="connsiteX578" fmla="*/ 5294042 w 7467600"/>
              <a:gd name="connsiteY578" fmla="*/ 2065019 h 6858000"/>
              <a:gd name="connsiteX579" fmla="*/ 5171936 w 7467600"/>
              <a:gd name="connsiteY579" fmla="*/ 1647613 h 6858000"/>
              <a:gd name="connsiteX580" fmla="*/ 5009948 w 7467600"/>
              <a:gd name="connsiteY580" fmla="*/ 1273619 h 6858000"/>
              <a:gd name="connsiteX581" fmla="*/ 655236 w 7467600"/>
              <a:gd name="connsiteY581" fmla="*/ 1268632 h 6858000"/>
              <a:gd name="connsiteX582" fmla="*/ 839521 w 7467600"/>
              <a:gd name="connsiteY582" fmla="*/ 1685315 h 6858000"/>
              <a:gd name="connsiteX583" fmla="*/ 1109416 w 7467600"/>
              <a:gd name="connsiteY583" fmla="*/ 2061663 h 6858000"/>
              <a:gd name="connsiteX584" fmla="*/ 1298300 w 7467600"/>
              <a:gd name="connsiteY584" fmla="*/ 2247742 h 6858000"/>
              <a:gd name="connsiteX585" fmla="*/ 1125871 w 7467600"/>
              <a:gd name="connsiteY585" fmla="*/ 1989513 h 6858000"/>
              <a:gd name="connsiteX586" fmla="*/ 981574 w 7467600"/>
              <a:gd name="connsiteY586" fmla="*/ 1783157 h 6858000"/>
              <a:gd name="connsiteX587" fmla="*/ 922198 w 7467600"/>
              <a:gd name="connsiteY587" fmla="*/ 1677437 h 6858000"/>
              <a:gd name="connsiteX588" fmla="*/ 869293 w 7467600"/>
              <a:gd name="connsiteY588" fmla="*/ 1583214 h 6858000"/>
              <a:gd name="connsiteX589" fmla="*/ 751431 w 7467600"/>
              <a:gd name="connsiteY589" fmla="*/ 1405731 h 6858000"/>
              <a:gd name="connsiteX590" fmla="*/ 655236 w 7467600"/>
              <a:gd name="connsiteY590" fmla="*/ 1268632 h 6858000"/>
              <a:gd name="connsiteX591" fmla="*/ 6516292 w 7467600"/>
              <a:gd name="connsiteY591" fmla="*/ 1263064 h 6858000"/>
              <a:gd name="connsiteX592" fmla="*/ 5736320 w 7467600"/>
              <a:gd name="connsiteY592" fmla="*/ 1501803 h 6858000"/>
              <a:gd name="connsiteX593" fmla="*/ 6516292 w 7467600"/>
              <a:gd name="connsiteY593" fmla="*/ 1263064 h 6858000"/>
              <a:gd name="connsiteX594" fmla="*/ 291466 w 7467600"/>
              <a:gd name="connsiteY594" fmla="*/ 1250369 h 6858000"/>
              <a:gd name="connsiteX595" fmla="*/ 323180 w 7467600"/>
              <a:gd name="connsiteY595" fmla="*/ 1435283 h 6858000"/>
              <a:gd name="connsiteX596" fmla="*/ 349381 w 7467600"/>
              <a:gd name="connsiteY596" fmla="*/ 1875041 h 6858000"/>
              <a:gd name="connsiteX597" fmla="*/ 374363 w 7467600"/>
              <a:gd name="connsiteY597" fmla="*/ 1506494 h 6858000"/>
              <a:gd name="connsiteX598" fmla="*/ 302168 w 7467600"/>
              <a:gd name="connsiteY598" fmla="*/ 1274495 h 6858000"/>
              <a:gd name="connsiteX599" fmla="*/ 291466 w 7467600"/>
              <a:gd name="connsiteY599" fmla="*/ 1250369 h 6858000"/>
              <a:gd name="connsiteX600" fmla="*/ 678222 w 7467600"/>
              <a:gd name="connsiteY600" fmla="*/ 1248670 h 6858000"/>
              <a:gd name="connsiteX601" fmla="*/ 775536 w 7467600"/>
              <a:gd name="connsiteY601" fmla="*/ 1388015 h 6858000"/>
              <a:gd name="connsiteX602" fmla="*/ 894529 w 7467600"/>
              <a:gd name="connsiteY602" fmla="*/ 1567739 h 6858000"/>
              <a:gd name="connsiteX603" fmla="*/ 948000 w 7467600"/>
              <a:gd name="connsiteY603" fmla="*/ 1663088 h 6858000"/>
              <a:gd name="connsiteX604" fmla="*/ 1006812 w 7467600"/>
              <a:gd name="connsiteY604" fmla="*/ 1767683 h 6858000"/>
              <a:gd name="connsiteX605" fmla="*/ 1149133 w 7467600"/>
              <a:gd name="connsiteY605" fmla="*/ 1971513 h 6858000"/>
              <a:gd name="connsiteX606" fmla="*/ 1333952 w 7467600"/>
              <a:gd name="connsiteY606" fmla="*/ 2251620 h 6858000"/>
              <a:gd name="connsiteX607" fmla="*/ 1337329 w 7467600"/>
              <a:gd name="connsiteY607" fmla="*/ 2258350 h 6858000"/>
              <a:gd name="connsiteX608" fmla="*/ 1014726 w 7467600"/>
              <a:gd name="connsiteY608" fmla="*/ 1615556 h 6858000"/>
              <a:gd name="connsiteX609" fmla="*/ 678222 w 7467600"/>
              <a:gd name="connsiteY609" fmla="*/ 1248670 h 6858000"/>
              <a:gd name="connsiteX610" fmla="*/ 6691602 w 7467600"/>
              <a:gd name="connsiteY610" fmla="*/ 1140573 h 6858000"/>
              <a:gd name="connsiteX611" fmla="*/ 6571100 w 7467600"/>
              <a:gd name="connsiteY611" fmla="*/ 1183662 h 6858000"/>
              <a:gd name="connsiteX612" fmla="*/ 6241687 w 7467600"/>
              <a:gd name="connsiteY612" fmla="*/ 1257600 h 6858000"/>
              <a:gd name="connsiteX613" fmla="*/ 5693009 w 7467600"/>
              <a:gd name="connsiteY613" fmla="*/ 1478256 h 6858000"/>
              <a:gd name="connsiteX614" fmla="*/ 6548420 w 7467600"/>
              <a:gd name="connsiteY614" fmla="*/ 1214599 h 6858000"/>
              <a:gd name="connsiteX615" fmla="*/ 6605473 w 7467600"/>
              <a:gd name="connsiteY615" fmla="*/ 1184686 h 6858000"/>
              <a:gd name="connsiteX616" fmla="*/ 6691602 w 7467600"/>
              <a:gd name="connsiteY616" fmla="*/ 1140573 h 6858000"/>
              <a:gd name="connsiteX617" fmla="*/ 4002475 w 7467600"/>
              <a:gd name="connsiteY617" fmla="*/ 1037802 h 6858000"/>
              <a:gd name="connsiteX618" fmla="*/ 4000324 w 7467600"/>
              <a:gd name="connsiteY618" fmla="*/ 1039362 h 6858000"/>
              <a:gd name="connsiteX619" fmla="*/ 4002862 w 7467600"/>
              <a:gd name="connsiteY619" fmla="*/ 1042866 h 6858000"/>
              <a:gd name="connsiteX620" fmla="*/ 4002475 w 7467600"/>
              <a:gd name="connsiteY620" fmla="*/ 1037802 h 6858000"/>
              <a:gd name="connsiteX621" fmla="*/ 506322 w 7467600"/>
              <a:gd name="connsiteY621" fmla="*/ 1020997 h 6858000"/>
              <a:gd name="connsiteX622" fmla="*/ 533068 w 7467600"/>
              <a:gd name="connsiteY622" fmla="*/ 1029409 h 6858000"/>
              <a:gd name="connsiteX623" fmla="*/ 1232525 w 7467600"/>
              <a:gd name="connsiteY623" fmla="*/ 1804675 h 6858000"/>
              <a:gd name="connsiteX624" fmla="*/ 1388858 w 7467600"/>
              <a:gd name="connsiteY624" fmla="*/ 2368011 h 6858000"/>
              <a:gd name="connsiteX625" fmla="*/ 1384098 w 7467600"/>
              <a:gd name="connsiteY625" fmla="*/ 2378125 h 6858000"/>
              <a:gd name="connsiteX626" fmla="*/ 1425393 w 7467600"/>
              <a:gd name="connsiteY626" fmla="*/ 2589124 h 6858000"/>
              <a:gd name="connsiteX627" fmla="*/ 1424001 w 7467600"/>
              <a:gd name="connsiteY627" fmla="*/ 2597541 h 6858000"/>
              <a:gd name="connsiteX628" fmla="*/ 2152729 w 7467600"/>
              <a:gd name="connsiteY628" fmla="*/ 2864487 h 6858000"/>
              <a:gd name="connsiteX629" fmla="*/ 2020609 w 7467600"/>
              <a:gd name="connsiteY629" fmla="*/ 2539671 h 6858000"/>
              <a:gd name="connsiteX630" fmla="*/ 2018920 w 7467600"/>
              <a:gd name="connsiteY630" fmla="*/ 2536309 h 6858000"/>
              <a:gd name="connsiteX631" fmla="*/ 1342441 w 7467600"/>
              <a:gd name="connsiteY631" fmla="*/ 1173017 h 6858000"/>
              <a:gd name="connsiteX632" fmla="*/ 1367925 w 7467600"/>
              <a:gd name="connsiteY632" fmla="*/ 1135648 h 6858000"/>
              <a:gd name="connsiteX633" fmla="*/ 1771401 w 7467600"/>
              <a:gd name="connsiteY633" fmla="*/ 1806673 h 6858000"/>
              <a:gd name="connsiteX634" fmla="*/ 1972385 w 7467600"/>
              <a:gd name="connsiteY634" fmla="*/ 2198735 h 6858000"/>
              <a:gd name="connsiteX635" fmla="*/ 2040892 w 7467600"/>
              <a:gd name="connsiteY635" fmla="*/ 2405205 h 6858000"/>
              <a:gd name="connsiteX636" fmla="*/ 2131689 w 7467600"/>
              <a:gd name="connsiteY636" fmla="*/ 1936926 h 6858000"/>
              <a:gd name="connsiteX637" fmla="*/ 2454820 w 7467600"/>
              <a:gd name="connsiteY637" fmla="*/ 1248808 h 6858000"/>
              <a:gd name="connsiteX638" fmla="*/ 2492512 w 7467600"/>
              <a:gd name="connsiteY638" fmla="*/ 1302920 h 6858000"/>
              <a:gd name="connsiteX639" fmla="*/ 2081216 w 7467600"/>
              <a:gd name="connsiteY639" fmla="*/ 2527513 h 6858000"/>
              <a:gd name="connsiteX640" fmla="*/ 2081211 w 7467600"/>
              <a:gd name="connsiteY640" fmla="*/ 2528916 h 6858000"/>
              <a:gd name="connsiteX641" fmla="*/ 2199067 w 7467600"/>
              <a:gd name="connsiteY641" fmla="*/ 2884061 h 6858000"/>
              <a:gd name="connsiteX642" fmla="*/ 3192586 w 7467600"/>
              <a:gd name="connsiteY642" fmla="*/ 3411496 h 6858000"/>
              <a:gd name="connsiteX643" fmla="*/ 3182620 w 7467600"/>
              <a:gd name="connsiteY643" fmla="*/ 3483279 h 6858000"/>
              <a:gd name="connsiteX644" fmla="*/ 2435119 w 7467600"/>
              <a:gd name="connsiteY644" fmla="*/ 3080173 h 6858000"/>
              <a:gd name="connsiteX645" fmla="*/ 2410152 w 7467600"/>
              <a:gd name="connsiteY645" fmla="*/ 3063751 h 6858000"/>
              <a:gd name="connsiteX646" fmla="*/ 2408099 w 7467600"/>
              <a:gd name="connsiteY646" fmla="*/ 3064403 h 6858000"/>
              <a:gd name="connsiteX647" fmla="*/ 2407218 w 7467600"/>
              <a:gd name="connsiteY647" fmla="*/ 3070324 h 6858000"/>
              <a:gd name="connsiteX648" fmla="*/ 2380138 w 7467600"/>
              <a:gd name="connsiteY648" fmla="*/ 3099341 h 6858000"/>
              <a:gd name="connsiteX649" fmla="*/ 1765923 w 7467600"/>
              <a:gd name="connsiteY649" fmla="*/ 3581043 h 6858000"/>
              <a:gd name="connsiteX650" fmla="*/ 1702258 w 7467600"/>
              <a:gd name="connsiteY650" fmla="*/ 3612286 h 6858000"/>
              <a:gd name="connsiteX651" fmla="*/ 1538370 w 7467600"/>
              <a:gd name="connsiteY651" fmla="*/ 3811804 h 6858000"/>
              <a:gd name="connsiteX652" fmla="*/ 542867 w 7467600"/>
              <a:gd name="connsiteY652" fmla="*/ 4944092 h 6858000"/>
              <a:gd name="connsiteX653" fmla="*/ 515800 w 7467600"/>
              <a:gd name="connsiteY653" fmla="*/ 4862180 h 6858000"/>
              <a:gd name="connsiteX654" fmla="*/ 909145 w 7467600"/>
              <a:gd name="connsiteY654" fmla="*/ 4199225 h 6858000"/>
              <a:gd name="connsiteX655" fmla="*/ 1214067 w 7467600"/>
              <a:gd name="connsiteY655" fmla="*/ 3908561 h 6858000"/>
              <a:gd name="connsiteX656" fmla="*/ 640967 w 7467600"/>
              <a:gd name="connsiteY656" fmla="*/ 4105601 h 6858000"/>
              <a:gd name="connsiteX657" fmla="*/ 112563 w 7467600"/>
              <a:gd name="connsiteY657" fmla="*/ 4396952 h 6858000"/>
              <a:gd name="connsiteX658" fmla="*/ 0 w 7467600"/>
              <a:gd name="connsiteY658" fmla="*/ 4466006 h 6858000"/>
              <a:gd name="connsiteX659" fmla="*/ 0 w 7467600"/>
              <a:gd name="connsiteY659" fmla="*/ 4233763 h 6858000"/>
              <a:gd name="connsiteX660" fmla="*/ 36881 w 7467600"/>
              <a:gd name="connsiteY660" fmla="*/ 4200118 h 6858000"/>
              <a:gd name="connsiteX661" fmla="*/ 910534 w 7467600"/>
              <a:gd name="connsiteY661" fmla="*/ 3629753 h 6858000"/>
              <a:gd name="connsiteX662" fmla="*/ 1578717 w 7467600"/>
              <a:gd name="connsiteY662" fmla="*/ 3575982 h 6858000"/>
              <a:gd name="connsiteX663" fmla="*/ 2338780 w 7467600"/>
              <a:gd name="connsiteY663" fmla="*/ 3033725 h 6858000"/>
              <a:gd name="connsiteX664" fmla="*/ 1807991 w 7467600"/>
              <a:gd name="connsiteY664" fmla="*/ 2807184 h 6858000"/>
              <a:gd name="connsiteX665" fmla="*/ 1416358 w 7467600"/>
              <a:gd name="connsiteY665" fmla="*/ 3112571 h 6858000"/>
              <a:gd name="connsiteX666" fmla="*/ 939066 w 7467600"/>
              <a:gd name="connsiteY666" fmla="*/ 3378798 h 6858000"/>
              <a:gd name="connsiteX667" fmla="*/ 115099 w 7467600"/>
              <a:gd name="connsiteY667" fmla="*/ 3607650 h 6858000"/>
              <a:gd name="connsiteX668" fmla="*/ 97284 w 7467600"/>
              <a:gd name="connsiteY668" fmla="*/ 3520393 h 6858000"/>
              <a:gd name="connsiteX669" fmla="*/ 922050 w 7467600"/>
              <a:gd name="connsiteY669" fmla="*/ 3074867 h 6858000"/>
              <a:gd name="connsiteX670" fmla="*/ 1405265 w 7467600"/>
              <a:gd name="connsiteY670" fmla="*/ 3016319 h 6858000"/>
              <a:gd name="connsiteX671" fmla="*/ 1407512 w 7467600"/>
              <a:gd name="connsiteY671" fmla="*/ 3018001 h 6858000"/>
              <a:gd name="connsiteX672" fmla="*/ 1726266 w 7467600"/>
              <a:gd name="connsiteY672" fmla="*/ 2777274 h 6858000"/>
              <a:gd name="connsiteX673" fmla="*/ 625390 w 7467600"/>
              <a:gd name="connsiteY673" fmla="*/ 2514541 h 6858000"/>
              <a:gd name="connsiteX674" fmla="*/ 619799 w 7467600"/>
              <a:gd name="connsiteY674" fmla="*/ 2527180 h 6858000"/>
              <a:gd name="connsiteX675" fmla="*/ 310030 w 7467600"/>
              <a:gd name="connsiteY675" fmla="*/ 2771818 h 6858000"/>
              <a:gd name="connsiteX676" fmla="*/ 173877 w 7467600"/>
              <a:gd name="connsiteY676" fmla="*/ 2937056 h 6858000"/>
              <a:gd name="connsiteX677" fmla="*/ 77889 w 7467600"/>
              <a:gd name="connsiteY677" fmla="*/ 3138440 h 6858000"/>
              <a:gd name="connsiteX678" fmla="*/ 0 w 7467600"/>
              <a:gd name="connsiteY678" fmla="*/ 3271395 h 6858000"/>
              <a:gd name="connsiteX679" fmla="*/ 0 w 7467600"/>
              <a:gd name="connsiteY679" fmla="*/ 3153002 h 6858000"/>
              <a:gd name="connsiteX680" fmla="*/ 2386 w 7467600"/>
              <a:gd name="connsiteY680" fmla="*/ 3149203 h 6858000"/>
              <a:gd name="connsiteX681" fmla="*/ 89753 w 7467600"/>
              <a:gd name="connsiteY681" fmla="*/ 2987702 h 6858000"/>
              <a:gd name="connsiteX682" fmla="*/ 76869 w 7467600"/>
              <a:gd name="connsiteY682" fmla="*/ 3005404 h 6858000"/>
              <a:gd name="connsiteX683" fmla="*/ 32049 w 7467600"/>
              <a:gd name="connsiteY683" fmla="*/ 3065814 h 6858000"/>
              <a:gd name="connsiteX684" fmla="*/ 0 w 7467600"/>
              <a:gd name="connsiteY684" fmla="*/ 3108744 h 6858000"/>
              <a:gd name="connsiteX685" fmla="*/ 0 w 7467600"/>
              <a:gd name="connsiteY685" fmla="*/ 3058059 h 6858000"/>
              <a:gd name="connsiteX686" fmla="*/ 7610 w 7467600"/>
              <a:gd name="connsiteY686" fmla="*/ 3047889 h 6858000"/>
              <a:gd name="connsiteX687" fmla="*/ 52419 w 7467600"/>
              <a:gd name="connsiteY687" fmla="*/ 2987479 h 6858000"/>
              <a:gd name="connsiteX688" fmla="*/ 59142 w 7467600"/>
              <a:gd name="connsiteY688" fmla="*/ 2978488 h 6858000"/>
              <a:gd name="connsiteX689" fmla="*/ 0 w 7467600"/>
              <a:gd name="connsiteY689" fmla="*/ 3015334 h 6858000"/>
              <a:gd name="connsiteX690" fmla="*/ 0 w 7467600"/>
              <a:gd name="connsiteY690" fmla="*/ 2914286 h 6858000"/>
              <a:gd name="connsiteX691" fmla="*/ 36383 w 7467600"/>
              <a:gd name="connsiteY691" fmla="*/ 2901128 h 6858000"/>
              <a:gd name="connsiteX692" fmla="*/ 156329 w 7467600"/>
              <a:gd name="connsiteY692" fmla="*/ 2840533 h 6858000"/>
              <a:gd name="connsiteX693" fmla="*/ 358355 w 7467600"/>
              <a:gd name="connsiteY693" fmla="*/ 2620471 h 6858000"/>
              <a:gd name="connsiteX694" fmla="*/ 510577 w 7467600"/>
              <a:gd name="connsiteY694" fmla="*/ 2501244 h 6858000"/>
              <a:gd name="connsiteX695" fmla="*/ 211967 w 7467600"/>
              <a:gd name="connsiteY695" fmla="*/ 2479171 h 6858000"/>
              <a:gd name="connsiteX696" fmla="*/ 0 w 7467600"/>
              <a:gd name="connsiteY696" fmla="*/ 2476398 h 6858000"/>
              <a:gd name="connsiteX697" fmla="*/ 0 w 7467600"/>
              <a:gd name="connsiteY697" fmla="*/ 2389189 h 6858000"/>
              <a:gd name="connsiteX698" fmla="*/ 103062 w 7467600"/>
              <a:gd name="connsiteY698" fmla="*/ 2389518 h 6858000"/>
              <a:gd name="connsiteX699" fmla="*/ 510734 w 7467600"/>
              <a:gd name="connsiteY699" fmla="*/ 2416201 h 6858000"/>
              <a:gd name="connsiteX700" fmla="*/ 279257 w 7467600"/>
              <a:gd name="connsiteY700" fmla="*/ 2092102 h 6858000"/>
              <a:gd name="connsiteX701" fmla="*/ 65265 w 7467600"/>
              <a:gd name="connsiteY701" fmla="*/ 2006049 h 6858000"/>
              <a:gd name="connsiteX702" fmla="*/ 0 w 7467600"/>
              <a:gd name="connsiteY702" fmla="*/ 1982532 h 6858000"/>
              <a:gd name="connsiteX703" fmla="*/ 0 w 7467600"/>
              <a:gd name="connsiteY703" fmla="*/ 1912789 h 6858000"/>
              <a:gd name="connsiteX704" fmla="*/ 97460 w 7467600"/>
              <a:gd name="connsiteY704" fmla="*/ 1953725 h 6858000"/>
              <a:gd name="connsiteX705" fmla="*/ 221272 w 7467600"/>
              <a:gd name="connsiteY705" fmla="*/ 1980766 h 6858000"/>
              <a:gd name="connsiteX706" fmla="*/ 116765 w 7467600"/>
              <a:gd name="connsiteY706" fmla="*/ 1911033 h 6858000"/>
              <a:gd name="connsiteX707" fmla="*/ 16405 w 7467600"/>
              <a:gd name="connsiteY707" fmla="*/ 1803412 h 6858000"/>
              <a:gd name="connsiteX708" fmla="*/ 0 w 7467600"/>
              <a:gd name="connsiteY708" fmla="*/ 1784777 h 6858000"/>
              <a:gd name="connsiteX709" fmla="*/ 0 w 7467600"/>
              <a:gd name="connsiteY709" fmla="*/ 1740082 h 6858000"/>
              <a:gd name="connsiteX710" fmla="*/ 39394 w 7467600"/>
              <a:gd name="connsiteY710" fmla="*/ 1784856 h 6858000"/>
              <a:gd name="connsiteX711" fmla="*/ 135813 w 7467600"/>
              <a:gd name="connsiteY711" fmla="*/ 1888838 h 6858000"/>
              <a:gd name="connsiteX712" fmla="*/ 242575 w 7467600"/>
              <a:gd name="connsiteY712" fmla="*/ 1958841 h 6858000"/>
              <a:gd name="connsiteX713" fmla="*/ 82197 w 7467600"/>
              <a:gd name="connsiteY713" fmla="*/ 1754826 h 6858000"/>
              <a:gd name="connsiteX714" fmla="*/ 0 w 7467600"/>
              <a:gd name="connsiteY714" fmla="*/ 1679650 h 6858000"/>
              <a:gd name="connsiteX715" fmla="*/ 0 w 7467600"/>
              <a:gd name="connsiteY715" fmla="*/ 1602463 h 6858000"/>
              <a:gd name="connsiteX716" fmla="*/ 84689 w 7467600"/>
              <a:gd name="connsiteY716" fmla="*/ 1677442 h 6858000"/>
              <a:gd name="connsiteX717" fmla="*/ 298437 w 7467600"/>
              <a:gd name="connsiteY717" fmla="*/ 1968019 h 6858000"/>
              <a:gd name="connsiteX718" fmla="*/ 227269 w 7467600"/>
              <a:gd name="connsiteY718" fmla="*/ 1114064 h 6858000"/>
              <a:gd name="connsiteX719" fmla="*/ 248003 w 7467600"/>
              <a:gd name="connsiteY719" fmla="*/ 1089613 h 6858000"/>
              <a:gd name="connsiteX720" fmla="*/ 427020 w 7467600"/>
              <a:gd name="connsiteY720" fmla="*/ 1619803 h 6858000"/>
              <a:gd name="connsiteX721" fmla="*/ 340345 w 7467600"/>
              <a:gd name="connsiteY721" fmla="*/ 2027739 h 6858000"/>
              <a:gd name="connsiteX722" fmla="*/ 360865 w 7467600"/>
              <a:gd name="connsiteY722" fmla="*/ 2044827 h 6858000"/>
              <a:gd name="connsiteX723" fmla="*/ 560414 w 7467600"/>
              <a:gd name="connsiteY723" fmla="*/ 2421457 h 6858000"/>
              <a:gd name="connsiteX724" fmla="*/ 1359703 w 7467600"/>
              <a:gd name="connsiteY724" fmla="*/ 2578554 h 6858000"/>
              <a:gd name="connsiteX725" fmla="*/ 1359422 w 7467600"/>
              <a:gd name="connsiteY725" fmla="*/ 2577994 h 6858000"/>
              <a:gd name="connsiteX726" fmla="*/ 828701 w 7467600"/>
              <a:gd name="connsiteY726" fmla="*/ 1839520 h 6858000"/>
              <a:gd name="connsiteX727" fmla="*/ 494427 w 7467600"/>
              <a:gd name="connsiteY727" fmla="*/ 1092333 h 6858000"/>
              <a:gd name="connsiteX728" fmla="*/ 506322 w 7467600"/>
              <a:gd name="connsiteY728" fmla="*/ 1020997 h 6858000"/>
              <a:gd name="connsiteX729" fmla="*/ 4570198 w 7467600"/>
              <a:gd name="connsiteY729" fmla="*/ 978081 h 6858000"/>
              <a:gd name="connsiteX730" fmla="*/ 4523691 w 7467600"/>
              <a:gd name="connsiteY730" fmla="*/ 1127776 h 6858000"/>
              <a:gd name="connsiteX731" fmla="*/ 4509875 w 7467600"/>
              <a:gd name="connsiteY731" fmla="*/ 1167552 h 6858000"/>
              <a:gd name="connsiteX732" fmla="*/ 4478168 w 7467600"/>
              <a:gd name="connsiteY732" fmla="*/ 1260735 h 6858000"/>
              <a:gd name="connsiteX733" fmla="*/ 4409309 w 7467600"/>
              <a:gd name="connsiteY733" fmla="*/ 1666996 h 6858000"/>
              <a:gd name="connsiteX734" fmla="*/ 4370031 w 7467600"/>
              <a:gd name="connsiteY734" fmla="*/ 1955666 h 6858000"/>
              <a:gd name="connsiteX735" fmla="*/ 4570198 w 7467600"/>
              <a:gd name="connsiteY735" fmla="*/ 978081 h 6858000"/>
              <a:gd name="connsiteX736" fmla="*/ 4557898 w 7467600"/>
              <a:gd name="connsiteY736" fmla="*/ 900011 h 6858000"/>
              <a:gd name="connsiteX737" fmla="*/ 4344840 w 7467600"/>
              <a:gd name="connsiteY737" fmla="*/ 1922038 h 6858000"/>
              <a:gd name="connsiteX738" fmla="*/ 4378710 w 7467600"/>
              <a:gd name="connsiteY738" fmla="*/ 1665516 h 6858000"/>
              <a:gd name="connsiteX739" fmla="*/ 4448798 w 7467600"/>
              <a:gd name="connsiteY739" fmla="*/ 1253024 h 6858000"/>
              <a:gd name="connsiteX740" fmla="*/ 4480315 w 7467600"/>
              <a:gd name="connsiteY740" fmla="*/ 1158454 h 6858000"/>
              <a:gd name="connsiteX741" fmla="*/ 4494133 w 7467600"/>
              <a:gd name="connsiteY741" fmla="*/ 1118676 h 6858000"/>
              <a:gd name="connsiteX742" fmla="*/ 4557898 w 7467600"/>
              <a:gd name="connsiteY742" fmla="*/ 900011 h 6858000"/>
              <a:gd name="connsiteX743" fmla="*/ 5870151 w 7467600"/>
              <a:gd name="connsiteY743" fmla="*/ 898890 h 6858000"/>
              <a:gd name="connsiteX744" fmla="*/ 5861335 w 7467600"/>
              <a:gd name="connsiteY744" fmla="*/ 899177 h 6858000"/>
              <a:gd name="connsiteX745" fmla="*/ 5843702 w 7467600"/>
              <a:gd name="connsiteY745" fmla="*/ 899748 h 6858000"/>
              <a:gd name="connsiteX746" fmla="*/ 5651107 w 7467600"/>
              <a:gd name="connsiteY746" fmla="*/ 920306 h 6858000"/>
              <a:gd name="connsiteX747" fmla="*/ 5459407 w 7467600"/>
              <a:gd name="connsiteY747" fmla="*/ 940975 h 6858000"/>
              <a:gd name="connsiteX748" fmla="*/ 5374846 w 7467600"/>
              <a:gd name="connsiteY748" fmla="*/ 941988 h 6858000"/>
              <a:gd name="connsiteX749" fmla="*/ 5256105 w 7467600"/>
              <a:gd name="connsiteY749" fmla="*/ 945632 h 6858000"/>
              <a:gd name="connsiteX750" fmla="*/ 5107071 w 7467600"/>
              <a:gd name="connsiteY750" fmla="*/ 969720 h 6858000"/>
              <a:gd name="connsiteX751" fmla="*/ 4998681 w 7467600"/>
              <a:gd name="connsiteY751" fmla="*/ 988771 h 6858000"/>
              <a:gd name="connsiteX752" fmla="*/ 5870151 w 7467600"/>
              <a:gd name="connsiteY752" fmla="*/ 898890 h 6858000"/>
              <a:gd name="connsiteX753" fmla="*/ 5504425 w 7467600"/>
              <a:gd name="connsiteY753" fmla="*/ 848067 h 6858000"/>
              <a:gd name="connsiteX754" fmla="*/ 4968849 w 7467600"/>
              <a:gd name="connsiteY754" fmla="*/ 962318 h 6858000"/>
              <a:gd name="connsiteX755" fmla="*/ 5104039 w 7467600"/>
              <a:gd name="connsiteY755" fmla="*/ 940634 h 6858000"/>
              <a:gd name="connsiteX756" fmla="*/ 5256311 w 7467600"/>
              <a:gd name="connsiteY756" fmla="*/ 916490 h 6858000"/>
              <a:gd name="connsiteX757" fmla="*/ 5377381 w 7467600"/>
              <a:gd name="connsiteY757" fmla="*/ 912671 h 6858000"/>
              <a:gd name="connsiteX758" fmla="*/ 5460148 w 7467600"/>
              <a:gd name="connsiteY758" fmla="*/ 911442 h 6858000"/>
              <a:gd name="connsiteX759" fmla="*/ 5648971 w 7467600"/>
              <a:gd name="connsiteY759" fmla="*/ 891331 h 6858000"/>
              <a:gd name="connsiteX760" fmla="*/ 5844807 w 7467600"/>
              <a:gd name="connsiteY760" fmla="*/ 870718 h 6858000"/>
              <a:gd name="connsiteX761" fmla="*/ 5862975 w 7467600"/>
              <a:gd name="connsiteY761" fmla="*/ 869756 h 6858000"/>
              <a:gd name="connsiteX762" fmla="*/ 5920887 w 7467600"/>
              <a:gd name="connsiteY762" fmla="*/ 865929 h 6858000"/>
              <a:gd name="connsiteX763" fmla="*/ 5504425 w 7467600"/>
              <a:gd name="connsiteY763" fmla="*/ 848067 h 6858000"/>
              <a:gd name="connsiteX764" fmla="*/ 3607114 w 7467600"/>
              <a:gd name="connsiteY764" fmla="*/ 467441 h 6858000"/>
              <a:gd name="connsiteX765" fmla="*/ 3296242 w 7467600"/>
              <a:gd name="connsiteY765" fmla="*/ 807991 h 6858000"/>
              <a:gd name="connsiteX766" fmla="*/ 3174674 w 7467600"/>
              <a:gd name="connsiteY766" fmla="*/ 919759 h 6858000"/>
              <a:gd name="connsiteX767" fmla="*/ 3042978 w 7467600"/>
              <a:gd name="connsiteY767" fmla="*/ 1054894 h 6858000"/>
              <a:gd name="connsiteX768" fmla="*/ 2968914 w 7467600"/>
              <a:gd name="connsiteY768" fmla="*/ 1133756 h 6858000"/>
              <a:gd name="connsiteX769" fmla="*/ 3103823 w 7467600"/>
              <a:gd name="connsiteY769" fmla="*/ 1026814 h 6858000"/>
              <a:gd name="connsiteX770" fmla="*/ 3607114 w 7467600"/>
              <a:gd name="connsiteY770" fmla="*/ 467441 h 6858000"/>
              <a:gd name="connsiteX771" fmla="*/ 3744487 w 7467600"/>
              <a:gd name="connsiteY771" fmla="*/ 383136 h 6858000"/>
              <a:gd name="connsiteX772" fmla="*/ 3970213 w 7467600"/>
              <a:gd name="connsiteY772" fmla="*/ 995559 h 6858000"/>
              <a:gd name="connsiteX773" fmla="*/ 3744487 w 7467600"/>
              <a:gd name="connsiteY773" fmla="*/ 383136 h 6858000"/>
              <a:gd name="connsiteX774" fmla="*/ 3624562 w 7467600"/>
              <a:gd name="connsiteY774" fmla="*/ 367041 h 6858000"/>
              <a:gd name="connsiteX775" fmla="*/ 3489712 w 7467600"/>
              <a:gd name="connsiteY775" fmla="*/ 485386 h 6858000"/>
              <a:gd name="connsiteX776" fmla="*/ 3182994 w 7467600"/>
              <a:gd name="connsiteY776" fmla="*/ 828265 h 6858000"/>
              <a:gd name="connsiteX777" fmla="*/ 2892114 w 7467600"/>
              <a:gd name="connsiteY777" fmla="*/ 1172635 h 6858000"/>
              <a:gd name="connsiteX778" fmla="*/ 3021459 w 7467600"/>
              <a:gd name="connsiteY778" fmla="*/ 1035385 h 6858000"/>
              <a:gd name="connsiteX779" fmla="*/ 3153873 w 7467600"/>
              <a:gd name="connsiteY779" fmla="*/ 898971 h 6858000"/>
              <a:gd name="connsiteX780" fmla="*/ 3276511 w 7467600"/>
              <a:gd name="connsiteY780" fmla="*/ 786423 h 6858000"/>
              <a:gd name="connsiteX781" fmla="*/ 3584154 w 7467600"/>
              <a:gd name="connsiteY781" fmla="*/ 448218 h 6858000"/>
              <a:gd name="connsiteX782" fmla="*/ 3624562 w 7467600"/>
              <a:gd name="connsiteY782" fmla="*/ 367041 h 6858000"/>
              <a:gd name="connsiteX783" fmla="*/ 3766672 w 7467600"/>
              <a:gd name="connsiteY783" fmla="*/ 359429 h 6858000"/>
              <a:gd name="connsiteX784" fmla="*/ 3996338 w 7467600"/>
              <a:gd name="connsiteY784" fmla="*/ 968237 h 6858000"/>
              <a:gd name="connsiteX785" fmla="*/ 3766672 w 7467600"/>
              <a:gd name="connsiteY785" fmla="*/ 359429 h 6858000"/>
              <a:gd name="connsiteX786" fmla="*/ 5805386 w 7467600"/>
              <a:gd name="connsiteY786" fmla="*/ 239240 h 6858000"/>
              <a:gd name="connsiteX787" fmla="*/ 5736947 w 7467600"/>
              <a:gd name="connsiteY787" fmla="*/ 261367 h 6858000"/>
              <a:gd name="connsiteX788" fmla="*/ 5427012 w 7467600"/>
              <a:gd name="connsiteY788" fmla="*/ 311272 h 6858000"/>
              <a:gd name="connsiteX789" fmla="*/ 5147818 w 7467600"/>
              <a:gd name="connsiteY789" fmla="*/ 322112 h 6858000"/>
              <a:gd name="connsiteX790" fmla="*/ 5060854 w 7467600"/>
              <a:gd name="connsiteY790" fmla="*/ 311882 h 6858000"/>
              <a:gd name="connsiteX791" fmla="*/ 4945989 w 7467600"/>
              <a:gd name="connsiteY791" fmla="*/ 300516 h 6858000"/>
              <a:gd name="connsiteX792" fmla="*/ 5410479 w 7467600"/>
              <a:gd name="connsiteY792" fmla="*/ 348434 h 6858000"/>
              <a:gd name="connsiteX793" fmla="*/ 5805386 w 7467600"/>
              <a:gd name="connsiteY793" fmla="*/ 239240 h 6858000"/>
              <a:gd name="connsiteX794" fmla="*/ 5905192 w 7467600"/>
              <a:gd name="connsiteY794" fmla="*/ 163079 h 6858000"/>
              <a:gd name="connsiteX795" fmla="*/ 5865655 w 7467600"/>
              <a:gd name="connsiteY795" fmla="*/ 171901 h 6858000"/>
              <a:gd name="connsiteX796" fmla="*/ 5259740 w 7467600"/>
              <a:gd name="connsiteY796" fmla="*/ 257013 h 6858000"/>
              <a:gd name="connsiteX797" fmla="*/ 5208466 w 7467600"/>
              <a:gd name="connsiteY797" fmla="*/ 257550 h 6858000"/>
              <a:gd name="connsiteX798" fmla="*/ 4980204 w 7467600"/>
              <a:gd name="connsiteY798" fmla="*/ 271903 h 6858000"/>
              <a:gd name="connsiteX799" fmla="*/ 5068068 w 7467600"/>
              <a:gd name="connsiteY799" fmla="*/ 282244 h 6858000"/>
              <a:gd name="connsiteX800" fmla="*/ 5153231 w 7467600"/>
              <a:gd name="connsiteY800" fmla="*/ 292240 h 6858000"/>
              <a:gd name="connsiteX801" fmla="*/ 5426491 w 7467600"/>
              <a:gd name="connsiteY801" fmla="*/ 281128 h 6858000"/>
              <a:gd name="connsiteX802" fmla="*/ 5731212 w 7467600"/>
              <a:gd name="connsiteY802" fmla="*/ 231951 h 6858000"/>
              <a:gd name="connsiteX803" fmla="*/ 5905192 w 7467600"/>
              <a:gd name="connsiteY803" fmla="*/ 163079 h 6858000"/>
              <a:gd name="connsiteX804" fmla="*/ 5944437 w 7467600"/>
              <a:gd name="connsiteY804" fmla="*/ 113829 h 6858000"/>
              <a:gd name="connsiteX805" fmla="*/ 5825032 w 7467600"/>
              <a:gd name="connsiteY805" fmla="*/ 146405 h 6858000"/>
              <a:gd name="connsiteX806" fmla="*/ 4955599 w 7467600"/>
              <a:gd name="connsiteY806" fmla="*/ 247008 h 6858000"/>
              <a:gd name="connsiteX807" fmla="*/ 5210104 w 7467600"/>
              <a:gd name="connsiteY807" fmla="*/ 228123 h 6858000"/>
              <a:gd name="connsiteX808" fmla="*/ 5261015 w 7467600"/>
              <a:gd name="connsiteY808" fmla="*/ 227087 h 6858000"/>
              <a:gd name="connsiteX809" fmla="*/ 5861181 w 7467600"/>
              <a:gd name="connsiteY809" fmla="*/ 143093 h 6858000"/>
              <a:gd name="connsiteX810" fmla="*/ 5961252 w 7467600"/>
              <a:gd name="connsiteY810" fmla="*/ 114820 h 6858000"/>
              <a:gd name="connsiteX811" fmla="*/ 5944437 w 7467600"/>
              <a:gd name="connsiteY811" fmla="*/ 113829 h 6858000"/>
              <a:gd name="connsiteX812" fmla="*/ 3882765 w 7467600"/>
              <a:gd name="connsiteY812" fmla="*/ 0 h 6858000"/>
              <a:gd name="connsiteX813" fmla="*/ 3995099 w 7467600"/>
              <a:gd name="connsiteY813" fmla="*/ 0 h 6858000"/>
              <a:gd name="connsiteX814" fmla="*/ 4163818 w 7467600"/>
              <a:gd name="connsiteY814" fmla="*/ 234104 h 6858000"/>
              <a:gd name="connsiteX815" fmla="*/ 4172099 w 7467600"/>
              <a:gd name="connsiteY815" fmla="*/ 234207 h 6858000"/>
              <a:gd name="connsiteX816" fmla="*/ 4784282 w 7467600"/>
              <a:gd name="connsiteY816" fmla="*/ 276561 h 6858000"/>
              <a:gd name="connsiteX817" fmla="*/ 4801687 w 7467600"/>
              <a:gd name="connsiteY817" fmla="*/ 267764 h 6858000"/>
              <a:gd name="connsiteX818" fmla="*/ 6082788 w 7467600"/>
              <a:gd name="connsiteY818" fmla="*/ 64119 h 6858000"/>
              <a:gd name="connsiteX819" fmla="*/ 6099442 w 7467600"/>
              <a:gd name="connsiteY819" fmla="*/ 82568 h 6858000"/>
              <a:gd name="connsiteX820" fmla="*/ 4804137 w 7467600"/>
              <a:gd name="connsiteY820" fmla="*/ 320931 h 6858000"/>
              <a:gd name="connsiteX821" fmla="*/ 4227047 w 7467600"/>
              <a:gd name="connsiteY821" fmla="*/ 313415 h 6858000"/>
              <a:gd name="connsiteX822" fmla="*/ 4346041 w 7467600"/>
              <a:gd name="connsiteY822" fmla="*/ 456086 h 6858000"/>
              <a:gd name="connsiteX823" fmla="*/ 4870967 w 7467600"/>
              <a:gd name="connsiteY823" fmla="*/ 963061 h 6858000"/>
              <a:gd name="connsiteX824" fmla="*/ 4889647 w 7467600"/>
              <a:gd name="connsiteY824" fmla="*/ 957147 h 6858000"/>
              <a:gd name="connsiteX825" fmla="*/ 5422504 w 7467600"/>
              <a:gd name="connsiteY825" fmla="*/ 805191 h 6858000"/>
              <a:gd name="connsiteX826" fmla="*/ 6087656 w 7467600"/>
              <a:gd name="connsiteY826" fmla="*/ 826703 h 6858000"/>
              <a:gd name="connsiteX827" fmla="*/ 6058717 w 7467600"/>
              <a:gd name="connsiteY827" fmla="*/ 865992 h 6858000"/>
              <a:gd name="connsiteX828" fmla="*/ 4974153 w 7467600"/>
              <a:gd name="connsiteY828" fmla="*/ 1045456 h 6858000"/>
              <a:gd name="connsiteX829" fmla="*/ 5627835 w 7467600"/>
              <a:gd name="connsiteY829" fmla="*/ 1472077 h 6858000"/>
              <a:gd name="connsiteX830" fmla="*/ 5629817 w 7467600"/>
              <a:gd name="connsiteY830" fmla="*/ 1471412 h 6858000"/>
              <a:gd name="connsiteX831" fmla="*/ 5634124 w 7467600"/>
              <a:gd name="connsiteY831" fmla="*/ 1470572 h 6858000"/>
              <a:gd name="connsiteX832" fmla="*/ 5755832 w 7467600"/>
              <a:gd name="connsiteY832" fmla="*/ 1383886 h 6858000"/>
              <a:gd name="connsiteX833" fmla="*/ 6014186 w 7467600"/>
              <a:gd name="connsiteY833" fmla="*/ 1279799 h 6858000"/>
              <a:gd name="connsiteX834" fmla="*/ 6901619 w 7467600"/>
              <a:gd name="connsiteY834" fmla="*/ 1047874 h 6858000"/>
              <a:gd name="connsiteX835" fmla="*/ 6931566 w 7467600"/>
              <a:gd name="connsiteY835" fmla="*/ 1062034 h 6858000"/>
              <a:gd name="connsiteX836" fmla="*/ 5790982 w 7467600"/>
              <a:gd name="connsiteY836" fmla="*/ 1561380 h 6858000"/>
              <a:gd name="connsiteX837" fmla="*/ 6188971 w 7467600"/>
              <a:gd name="connsiteY837" fmla="*/ 1755168 h 6858000"/>
              <a:gd name="connsiteX838" fmla="*/ 6202446 w 7467600"/>
              <a:gd name="connsiteY838" fmla="*/ 1752268 h 6858000"/>
              <a:gd name="connsiteX839" fmla="*/ 7179560 w 7467600"/>
              <a:gd name="connsiteY839" fmla="*/ 1467551 h 6858000"/>
              <a:gd name="connsiteX840" fmla="*/ 7158730 w 7467600"/>
              <a:gd name="connsiteY840" fmla="*/ 1507835 h 6858000"/>
              <a:gd name="connsiteX841" fmla="*/ 6326959 w 7467600"/>
              <a:gd name="connsiteY841" fmla="*/ 1817686 h 6858000"/>
              <a:gd name="connsiteX842" fmla="*/ 6537433 w 7467600"/>
              <a:gd name="connsiteY842" fmla="*/ 1907790 h 6858000"/>
              <a:gd name="connsiteX843" fmla="*/ 6550221 w 7467600"/>
              <a:gd name="connsiteY843" fmla="*/ 1910729 h 6858000"/>
              <a:gd name="connsiteX844" fmla="*/ 6964438 w 7467600"/>
              <a:gd name="connsiteY844" fmla="*/ 2209505 h 6858000"/>
              <a:gd name="connsiteX845" fmla="*/ 7367862 w 7467600"/>
              <a:gd name="connsiteY845" fmla="*/ 2806833 h 6858000"/>
              <a:gd name="connsiteX846" fmla="*/ 7364329 w 7467600"/>
              <a:gd name="connsiteY846" fmla="*/ 2826907 h 6858000"/>
              <a:gd name="connsiteX847" fmla="*/ 7290545 w 7467600"/>
              <a:gd name="connsiteY847" fmla="*/ 2850663 h 6858000"/>
              <a:gd name="connsiteX848" fmla="*/ 6472036 w 7467600"/>
              <a:gd name="connsiteY848" fmla="*/ 1959003 h 6858000"/>
              <a:gd name="connsiteX849" fmla="*/ 5792897 w 7467600"/>
              <a:gd name="connsiteY849" fmla="*/ 1647747 h 6858000"/>
              <a:gd name="connsiteX850" fmla="*/ 5842751 w 7467600"/>
              <a:gd name="connsiteY850" fmla="*/ 1816112 h 6858000"/>
              <a:gd name="connsiteX851" fmla="*/ 5847424 w 7467600"/>
              <a:gd name="connsiteY851" fmla="*/ 1815776 h 6858000"/>
              <a:gd name="connsiteX852" fmla="*/ 6399821 w 7467600"/>
              <a:gd name="connsiteY852" fmla="*/ 2344799 h 6858000"/>
              <a:gd name="connsiteX853" fmla="*/ 6323232 w 7467600"/>
              <a:gd name="connsiteY853" fmla="*/ 2389634 h 6858000"/>
              <a:gd name="connsiteX854" fmla="*/ 5942958 w 7467600"/>
              <a:gd name="connsiteY854" fmla="*/ 2077708 h 6858000"/>
              <a:gd name="connsiteX855" fmla="*/ 5921559 w 7467600"/>
              <a:gd name="connsiteY855" fmla="*/ 2378596 h 6858000"/>
              <a:gd name="connsiteX856" fmla="*/ 5817651 w 7467600"/>
              <a:gd name="connsiteY856" fmla="*/ 3023919 h 6858000"/>
              <a:gd name="connsiteX857" fmla="*/ 5729634 w 7467600"/>
              <a:gd name="connsiteY857" fmla="*/ 3051849 h 6858000"/>
              <a:gd name="connsiteX858" fmla="*/ 5611018 w 7467600"/>
              <a:gd name="connsiteY858" fmla="*/ 2316769 h 6858000"/>
              <a:gd name="connsiteX859" fmla="*/ 5687608 w 7467600"/>
              <a:gd name="connsiteY859" fmla="*/ 2039972 h 6858000"/>
              <a:gd name="connsiteX860" fmla="*/ 5657554 w 7467600"/>
              <a:gd name="connsiteY860" fmla="*/ 1576445 h 6858000"/>
              <a:gd name="connsiteX861" fmla="*/ 5150475 w 7467600"/>
              <a:gd name="connsiteY861" fmla="*/ 1274012 h 6858000"/>
              <a:gd name="connsiteX862" fmla="*/ 5349142 w 7467600"/>
              <a:gd name="connsiteY862" fmla="*/ 2204405 h 6858000"/>
              <a:gd name="connsiteX863" fmla="*/ 5262214 w 7467600"/>
              <a:gd name="connsiteY863" fmla="*/ 2233836 h 6858000"/>
              <a:gd name="connsiteX864" fmla="*/ 4981539 w 7467600"/>
              <a:gd name="connsiteY864" fmla="*/ 1542201 h 6858000"/>
              <a:gd name="connsiteX865" fmla="*/ 4958461 w 7467600"/>
              <a:gd name="connsiteY865" fmla="*/ 1136957 h 6858000"/>
              <a:gd name="connsiteX866" fmla="*/ 4655015 w 7467600"/>
              <a:gd name="connsiteY866" fmla="*/ 891426 h 6858000"/>
              <a:gd name="connsiteX867" fmla="*/ 4348002 w 7467600"/>
              <a:gd name="connsiteY867" fmla="*/ 2205895 h 6858000"/>
              <a:gd name="connsiteX868" fmla="*/ 4262250 w 7467600"/>
              <a:gd name="connsiteY868" fmla="*/ 2219972 h 6858000"/>
              <a:gd name="connsiteX869" fmla="*/ 4550611 w 7467600"/>
              <a:gd name="connsiteY869" fmla="*/ 817540 h 6858000"/>
              <a:gd name="connsiteX870" fmla="*/ 4564418 w 7467600"/>
              <a:gd name="connsiteY870" fmla="*/ 808293 h 6858000"/>
              <a:gd name="connsiteX871" fmla="*/ 4266388 w 7467600"/>
              <a:gd name="connsiteY871" fmla="*/ 500083 h 6858000"/>
              <a:gd name="connsiteX872" fmla="*/ 4032842 w 7467600"/>
              <a:gd name="connsiteY872" fmla="*/ 211809 h 6858000"/>
              <a:gd name="connsiteX873" fmla="*/ 3882765 w 7467600"/>
              <a:gd name="connsiteY873" fmla="*/ 0 h 6858000"/>
              <a:gd name="connsiteX874" fmla="*/ 3721337 w 7467600"/>
              <a:gd name="connsiteY874" fmla="*/ 0 h 6858000"/>
              <a:gd name="connsiteX875" fmla="*/ 3797544 w 7467600"/>
              <a:gd name="connsiteY875" fmla="*/ 0 h 6858000"/>
              <a:gd name="connsiteX876" fmla="*/ 3775734 w 7467600"/>
              <a:gd name="connsiteY876" fmla="*/ 95131 h 6858000"/>
              <a:gd name="connsiteX877" fmla="*/ 3724807 w 7467600"/>
              <a:gd name="connsiteY877" fmla="*/ 272257 h 6858000"/>
              <a:gd name="connsiteX878" fmla="*/ 3726844 w 7467600"/>
              <a:gd name="connsiteY878" fmla="*/ 282988 h 6858000"/>
              <a:gd name="connsiteX879" fmla="*/ 3742664 w 7467600"/>
              <a:gd name="connsiteY879" fmla="*/ 279918 h 6858000"/>
              <a:gd name="connsiteX880" fmla="*/ 4103910 w 7467600"/>
              <a:gd name="connsiteY880" fmla="*/ 1161917 h 6858000"/>
              <a:gd name="connsiteX881" fmla="*/ 4020269 w 7467600"/>
              <a:gd name="connsiteY881" fmla="*/ 1200406 h 6858000"/>
              <a:gd name="connsiteX882" fmla="*/ 3674882 w 7467600"/>
              <a:gd name="connsiteY882" fmla="*/ 488524 h 6858000"/>
              <a:gd name="connsiteX883" fmla="*/ 3132682 w 7467600"/>
              <a:gd name="connsiteY883" fmla="*/ 1072284 h 6858000"/>
              <a:gd name="connsiteX884" fmla="*/ 2716346 w 7467600"/>
              <a:gd name="connsiteY884" fmla="*/ 1276376 h 6858000"/>
              <a:gd name="connsiteX885" fmla="*/ 2716772 w 7467600"/>
              <a:gd name="connsiteY885" fmla="*/ 1255462 h 6858000"/>
              <a:gd name="connsiteX886" fmla="*/ 3471096 w 7467600"/>
              <a:gd name="connsiteY886" fmla="*/ 437072 h 6858000"/>
              <a:gd name="connsiteX887" fmla="*/ 3639057 w 7467600"/>
              <a:gd name="connsiteY887" fmla="*/ 286334 h 6858000"/>
              <a:gd name="connsiteX888" fmla="*/ 3640309 w 7467600"/>
              <a:gd name="connsiteY888" fmla="*/ 284664 h 6858000"/>
              <a:gd name="connsiteX889" fmla="*/ 3646022 w 7467600"/>
              <a:gd name="connsiteY889" fmla="*/ 276711 h 6858000"/>
              <a:gd name="connsiteX890" fmla="*/ 3707943 w 7467600"/>
              <a:gd name="connsiteY890" fmla="*/ 65958 h 6858000"/>
              <a:gd name="connsiteX891" fmla="*/ 3721337 w 7467600"/>
              <a:gd name="connsiteY891" fmla="*/ 0 h 6858000"/>
              <a:gd name="connsiteX892" fmla="*/ 2867960 w 7467600"/>
              <a:gd name="connsiteY892" fmla="*/ 0 h 6858000"/>
              <a:gd name="connsiteX893" fmla="*/ 2926351 w 7467600"/>
              <a:gd name="connsiteY893" fmla="*/ 0 h 6858000"/>
              <a:gd name="connsiteX894" fmla="*/ 2902823 w 7467600"/>
              <a:gd name="connsiteY894" fmla="*/ 262929 h 6858000"/>
              <a:gd name="connsiteX895" fmla="*/ 2940663 w 7467600"/>
              <a:gd name="connsiteY895" fmla="*/ 140884 h 6858000"/>
              <a:gd name="connsiteX896" fmla="*/ 2947039 w 7467600"/>
              <a:gd name="connsiteY896" fmla="*/ 122524 h 6858000"/>
              <a:gd name="connsiteX897" fmla="*/ 2984316 w 7467600"/>
              <a:gd name="connsiteY897" fmla="*/ 0 h 6858000"/>
              <a:gd name="connsiteX898" fmla="*/ 3016114 w 7467600"/>
              <a:gd name="connsiteY898" fmla="*/ 0 h 6858000"/>
              <a:gd name="connsiteX899" fmla="*/ 2979949 w 7467600"/>
              <a:gd name="connsiteY899" fmla="*/ 119274 h 6858000"/>
              <a:gd name="connsiteX900" fmla="*/ 3023879 w 7467600"/>
              <a:gd name="connsiteY900" fmla="*/ 0 h 6858000"/>
              <a:gd name="connsiteX901" fmla="*/ 3105400 w 7467600"/>
              <a:gd name="connsiteY901" fmla="*/ 0 h 6858000"/>
              <a:gd name="connsiteX902" fmla="*/ 3094669 w 7467600"/>
              <a:gd name="connsiteY902" fmla="*/ 30308 h 6858000"/>
              <a:gd name="connsiteX903" fmla="*/ 2901945 w 7467600"/>
              <a:gd name="connsiteY903" fmla="*/ 466538 h 6858000"/>
              <a:gd name="connsiteX904" fmla="*/ 2815209 w 7467600"/>
              <a:gd name="connsiteY904" fmla="*/ 497361 h 6858000"/>
              <a:gd name="connsiteX905" fmla="*/ 2844845 w 7467600"/>
              <a:gd name="connsiteY905" fmla="*/ 127638 h 6858000"/>
              <a:gd name="connsiteX906" fmla="*/ 2867960 w 7467600"/>
              <a:gd name="connsiteY906" fmla="*/ 0 h 6858000"/>
              <a:gd name="connsiteX907" fmla="*/ 1057230 w 7467600"/>
              <a:gd name="connsiteY907" fmla="*/ 0 h 6858000"/>
              <a:gd name="connsiteX908" fmla="*/ 1111003 w 7467600"/>
              <a:gd name="connsiteY908" fmla="*/ 0 h 6858000"/>
              <a:gd name="connsiteX909" fmla="*/ 1125553 w 7467600"/>
              <a:gd name="connsiteY909" fmla="*/ 52588 h 6858000"/>
              <a:gd name="connsiteX910" fmla="*/ 1304276 w 7467600"/>
              <a:gd name="connsiteY910" fmla="*/ 476275 h 6858000"/>
              <a:gd name="connsiteX911" fmla="*/ 1492066 w 7467600"/>
              <a:gd name="connsiteY911" fmla="*/ 886333 h 6858000"/>
              <a:gd name="connsiteX912" fmla="*/ 1423698 w 7467600"/>
              <a:gd name="connsiteY912" fmla="*/ 710817 h 6858000"/>
              <a:gd name="connsiteX913" fmla="*/ 1357609 w 7467600"/>
              <a:gd name="connsiteY913" fmla="*/ 532892 h 6858000"/>
              <a:gd name="connsiteX914" fmla="*/ 1309550 w 7467600"/>
              <a:gd name="connsiteY914" fmla="*/ 374031 h 6858000"/>
              <a:gd name="connsiteX915" fmla="*/ 1193673 w 7467600"/>
              <a:gd name="connsiteY915" fmla="*/ 49533 h 6858000"/>
              <a:gd name="connsiteX916" fmla="*/ 1164391 w 7467600"/>
              <a:gd name="connsiteY916" fmla="*/ 0 h 6858000"/>
              <a:gd name="connsiteX917" fmla="*/ 1200666 w 7467600"/>
              <a:gd name="connsiteY917" fmla="*/ 0 h 6858000"/>
              <a:gd name="connsiteX918" fmla="*/ 1223408 w 7467600"/>
              <a:gd name="connsiteY918" fmla="*/ 38996 h 6858000"/>
              <a:gd name="connsiteX919" fmla="*/ 1339635 w 7467600"/>
              <a:gd name="connsiteY919" fmla="*/ 365517 h 6858000"/>
              <a:gd name="connsiteX920" fmla="*/ 1387469 w 7467600"/>
              <a:gd name="connsiteY920" fmla="*/ 523079 h 6858000"/>
              <a:gd name="connsiteX921" fmla="*/ 1452685 w 7467600"/>
              <a:gd name="connsiteY921" fmla="*/ 699806 h 6858000"/>
              <a:gd name="connsiteX922" fmla="*/ 1492092 w 7467600"/>
              <a:gd name="connsiteY922" fmla="*/ 800424 h 6858000"/>
              <a:gd name="connsiteX923" fmla="*/ 1455302 w 7467600"/>
              <a:gd name="connsiteY923" fmla="*/ 632913 h 6858000"/>
              <a:gd name="connsiteX924" fmla="*/ 1222336 w 7467600"/>
              <a:gd name="connsiteY924" fmla="*/ 9480 h 6858000"/>
              <a:gd name="connsiteX925" fmla="*/ 1214634 w 7467600"/>
              <a:gd name="connsiteY925" fmla="*/ 0 h 6858000"/>
              <a:gd name="connsiteX926" fmla="*/ 1289827 w 7467600"/>
              <a:gd name="connsiteY926" fmla="*/ 0 h 6858000"/>
              <a:gd name="connsiteX927" fmla="*/ 1321076 w 7467600"/>
              <a:gd name="connsiteY927" fmla="*/ 59722 h 6858000"/>
              <a:gd name="connsiteX928" fmla="*/ 1512579 w 7467600"/>
              <a:gd name="connsiteY928" fmla="*/ 626441 h 6858000"/>
              <a:gd name="connsiteX929" fmla="*/ 1506076 w 7467600"/>
              <a:gd name="connsiteY929" fmla="*/ 1089289 h 6858000"/>
              <a:gd name="connsiteX930" fmla="*/ 1486346 w 7467600"/>
              <a:gd name="connsiteY930" fmla="*/ 1079919 h 6858000"/>
              <a:gd name="connsiteX931" fmla="*/ 1070511 w 7467600"/>
              <a:gd name="connsiteY931" fmla="*/ 48609 h 6858000"/>
              <a:gd name="connsiteX932" fmla="*/ 1057230 w 7467600"/>
              <a:gd name="connsiteY932" fmla="*/ 0 h 6858000"/>
              <a:gd name="connsiteX933" fmla="*/ 43151 w 7467600"/>
              <a:gd name="connsiteY933" fmla="*/ 0 h 6858000"/>
              <a:gd name="connsiteX934" fmla="*/ 95283 w 7467600"/>
              <a:gd name="connsiteY934" fmla="*/ 0 h 6858000"/>
              <a:gd name="connsiteX935" fmla="*/ 300708 w 7467600"/>
              <a:gd name="connsiteY935" fmla="*/ 154571 h 6858000"/>
              <a:gd name="connsiteX936" fmla="*/ 530414 w 7467600"/>
              <a:gd name="connsiteY936" fmla="*/ 354673 h 6858000"/>
              <a:gd name="connsiteX937" fmla="*/ 333785 w 7467600"/>
              <a:gd name="connsiteY937" fmla="*/ 161564 h 6858000"/>
              <a:gd name="connsiteX938" fmla="*/ 147005 w 7467600"/>
              <a:gd name="connsiteY938" fmla="*/ 0 h 6858000"/>
              <a:gd name="connsiteX939" fmla="*/ 272509 w 7467600"/>
              <a:gd name="connsiteY939" fmla="*/ 0 h 6858000"/>
              <a:gd name="connsiteX940" fmla="*/ 326276 w 7467600"/>
              <a:gd name="connsiteY940" fmla="*/ 45847 h 6858000"/>
              <a:gd name="connsiteX941" fmla="*/ 823759 w 7467600"/>
              <a:gd name="connsiteY941" fmla="*/ 574145 h 6858000"/>
              <a:gd name="connsiteX942" fmla="*/ 811254 w 7467600"/>
              <a:gd name="connsiteY942" fmla="*/ 665546 h 6858000"/>
              <a:gd name="connsiteX943" fmla="*/ 154042 w 7467600"/>
              <a:gd name="connsiteY943" fmla="*/ 261522 h 6858000"/>
              <a:gd name="connsiteX944" fmla="*/ 13550 w 7467600"/>
              <a:gd name="connsiteY944" fmla="*/ 158423 h 6858000"/>
              <a:gd name="connsiteX945" fmla="*/ 0 w 7467600"/>
              <a:gd name="connsiteY945" fmla="*/ 146618 h 6858000"/>
              <a:gd name="connsiteX946" fmla="*/ 0 w 7467600"/>
              <a:gd name="connsiteY946" fmla="*/ 59161 h 6858000"/>
              <a:gd name="connsiteX947" fmla="*/ 45427 w 7467600"/>
              <a:gd name="connsiteY947" fmla="*/ 101078 h 6858000"/>
              <a:gd name="connsiteX948" fmla="*/ 630103 w 7467600"/>
              <a:gd name="connsiteY948" fmla="*/ 485885 h 6858000"/>
              <a:gd name="connsiteX949" fmla="*/ 532040 w 7467600"/>
              <a:gd name="connsiteY949" fmla="*/ 399359 h 6858000"/>
              <a:gd name="connsiteX950" fmla="*/ 517618 w 7467600"/>
              <a:gd name="connsiteY950" fmla="*/ 385726 h 6858000"/>
              <a:gd name="connsiteX951" fmla="*/ 285074 w 7467600"/>
              <a:gd name="connsiteY951" fmla="*/ 182755 h 6858000"/>
              <a:gd name="connsiteX952" fmla="*/ 43151 w 7467600"/>
              <a:gd name="connsiteY95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1019354 w 7467600"/>
              <a:gd name="connsiteY20" fmla="*/ 6315006 h 6858000"/>
              <a:gd name="connsiteX21" fmla="*/ 441046 w 7467600"/>
              <a:gd name="connsiteY21" fmla="*/ 6691153 h 6858000"/>
              <a:gd name="connsiteX22" fmla="*/ 1019354 w 7467600"/>
              <a:gd name="connsiteY22" fmla="*/ 6315006 h 6858000"/>
              <a:gd name="connsiteX23" fmla="*/ 991680 w 7467600"/>
              <a:gd name="connsiteY23" fmla="*/ 6298413 h 6858000"/>
              <a:gd name="connsiteX24" fmla="*/ 409060 w 7467600"/>
              <a:gd name="connsiteY24" fmla="*/ 6671470 h 6858000"/>
              <a:gd name="connsiteX25" fmla="*/ 991680 w 7467600"/>
              <a:gd name="connsiteY25" fmla="*/ 6298413 h 6858000"/>
              <a:gd name="connsiteX26" fmla="*/ 103333 w 7467600"/>
              <a:gd name="connsiteY26" fmla="*/ 5699602 h 6858000"/>
              <a:gd name="connsiteX27" fmla="*/ 233938 w 7467600"/>
              <a:gd name="connsiteY27" fmla="*/ 5809416 h 6858000"/>
              <a:gd name="connsiteX28" fmla="*/ 883580 w 7467600"/>
              <a:gd name="connsiteY28" fmla="*/ 6180710 h 6858000"/>
              <a:gd name="connsiteX29" fmla="*/ 487337 w 7467600"/>
              <a:gd name="connsiteY29" fmla="*/ 5950182 h 6858000"/>
              <a:gd name="connsiteX30" fmla="*/ 354051 w 7467600"/>
              <a:gd name="connsiteY30" fmla="*/ 5854912 h 6858000"/>
              <a:gd name="connsiteX31" fmla="*/ 195436 w 7467600"/>
              <a:gd name="connsiteY31" fmla="*/ 5755068 h 6858000"/>
              <a:gd name="connsiteX32" fmla="*/ 103333 w 7467600"/>
              <a:gd name="connsiteY32" fmla="*/ 5699602 h 6858000"/>
              <a:gd name="connsiteX33" fmla="*/ 5539432 w 7467600"/>
              <a:gd name="connsiteY33" fmla="*/ 5642928 h 6858000"/>
              <a:gd name="connsiteX34" fmla="*/ 5555462 w 7467600"/>
              <a:gd name="connsiteY34" fmla="*/ 5694454 h 6858000"/>
              <a:gd name="connsiteX35" fmla="*/ 5828270 w 7467600"/>
              <a:gd name="connsiteY35" fmla="*/ 6320663 h 6858000"/>
              <a:gd name="connsiteX36" fmla="*/ 5947416 w 7467600"/>
              <a:gd name="connsiteY36" fmla="*/ 6574846 h 6858000"/>
              <a:gd name="connsiteX37" fmla="*/ 5539432 w 7467600"/>
              <a:gd name="connsiteY37" fmla="*/ 5642928 h 6858000"/>
              <a:gd name="connsiteX38" fmla="*/ 51253 w 7467600"/>
              <a:gd name="connsiteY38" fmla="*/ 5631825 h 6858000"/>
              <a:gd name="connsiteX39" fmla="*/ 211622 w 7467600"/>
              <a:gd name="connsiteY39" fmla="*/ 5728803 h 6858000"/>
              <a:gd name="connsiteX40" fmla="*/ 371652 w 7467600"/>
              <a:gd name="connsiteY40" fmla="*/ 5829062 h 6858000"/>
              <a:gd name="connsiteX41" fmla="*/ 505903 w 7467600"/>
              <a:gd name="connsiteY41" fmla="*/ 5925221 h 6858000"/>
              <a:gd name="connsiteX42" fmla="*/ 899240 w 7467600"/>
              <a:gd name="connsiteY42" fmla="*/ 6153068 h 6858000"/>
              <a:gd name="connsiteX43" fmla="*/ 988114 w 7467600"/>
              <a:gd name="connsiteY43" fmla="*/ 6174204 h 6858000"/>
              <a:gd name="connsiteX44" fmla="*/ 845971 w 7467600"/>
              <a:gd name="connsiteY44" fmla="*/ 6067177 h 6858000"/>
              <a:gd name="connsiteX45" fmla="*/ 448057 w 7467600"/>
              <a:gd name="connsiteY45" fmla="*/ 5841376 h 6858000"/>
              <a:gd name="connsiteX46" fmla="*/ 51253 w 7467600"/>
              <a:gd name="connsiteY46" fmla="*/ 5631825 h 6858000"/>
              <a:gd name="connsiteX47" fmla="*/ 2606687 w 7467600"/>
              <a:gd name="connsiteY47" fmla="*/ 5630718 h 6858000"/>
              <a:gd name="connsiteX48" fmla="*/ 2645658 w 7467600"/>
              <a:gd name="connsiteY48" fmla="*/ 6640259 h 6858000"/>
              <a:gd name="connsiteX49" fmla="*/ 2606687 w 7467600"/>
              <a:gd name="connsiteY49" fmla="*/ 5630718 h 6858000"/>
              <a:gd name="connsiteX50" fmla="*/ 3642057 w 7467600"/>
              <a:gd name="connsiteY50" fmla="*/ 5573487 h 6858000"/>
              <a:gd name="connsiteX51" fmla="*/ 3632981 w 7467600"/>
              <a:gd name="connsiteY51" fmla="*/ 5579437 h 6858000"/>
              <a:gd name="connsiteX52" fmla="*/ 3382436 w 7467600"/>
              <a:gd name="connsiteY52" fmla="*/ 5952726 h 6858000"/>
              <a:gd name="connsiteX53" fmla="*/ 3191929 w 7467600"/>
              <a:gd name="connsiteY53" fmla="*/ 6662669 h 6858000"/>
              <a:gd name="connsiteX54" fmla="*/ 3369898 w 7467600"/>
              <a:gd name="connsiteY54" fmla="*/ 6081771 h 6858000"/>
              <a:gd name="connsiteX55" fmla="*/ 3642057 w 7467600"/>
              <a:gd name="connsiteY55" fmla="*/ 5573487 h 6858000"/>
              <a:gd name="connsiteX56" fmla="*/ 2650666 w 7467600"/>
              <a:gd name="connsiteY56" fmla="*/ 5530686 h 6858000"/>
              <a:gd name="connsiteX57" fmla="*/ 2650249 w 7467600"/>
              <a:gd name="connsiteY57" fmla="*/ 5532101 h 6858000"/>
              <a:gd name="connsiteX58" fmla="*/ 2663808 w 7467600"/>
              <a:gd name="connsiteY58" fmla="*/ 6535215 h 6858000"/>
              <a:gd name="connsiteX59" fmla="*/ 2665418 w 7467600"/>
              <a:gd name="connsiteY59" fmla="*/ 6132756 h 6858000"/>
              <a:gd name="connsiteX60" fmla="*/ 2650666 w 7467600"/>
              <a:gd name="connsiteY60" fmla="*/ 5530686 h 6858000"/>
              <a:gd name="connsiteX61" fmla="*/ 2680277 w 7467600"/>
              <a:gd name="connsiteY61" fmla="*/ 5479204 h 6858000"/>
              <a:gd name="connsiteX62" fmla="*/ 2678972 w 7467600"/>
              <a:gd name="connsiteY62" fmla="*/ 5481582 h 6858000"/>
              <a:gd name="connsiteX63" fmla="*/ 2696666 w 7467600"/>
              <a:gd name="connsiteY63" fmla="*/ 6133836 h 6858000"/>
              <a:gd name="connsiteX64" fmla="*/ 2695769 w 7467600"/>
              <a:gd name="connsiteY64" fmla="*/ 6390955 h 6858000"/>
              <a:gd name="connsiteX65" fmla="*/ 2739893 w 7467600"/>
              <a:gd name="connsiteY65" fmla="*/ 6108357 h 6858000"/>
              <a:gd name="connsiteX66" fmla="*/ 2680277 w 7467600"/>
              <a:gd name="connsiteY66" fmla="*/ 5479204 h 6858000"/>
              <a:gd name="connsiteX67" fmla="*/ 1132195 w 7467600"/>
              <a:gd name="connsiteY67" fmla="*/ 5467980 h 6858000"/>
              <a:gd name="connsiteX68" fmla="*/ 1679056 w 7467600"/>
              <a:gd name="connsiteY68" fmla="*/ 5516907 h 6858000"/>
              <a:gd name="connsiteX69" fmla="*/ 2128648 w 7467600"/>
              <a:gd name="connsiteY69" fmla="*/ 5474249 h 6858000"/>
              <a:gd name="connsiteX70" fmla="*/ 1825619 w 7467600"/>
              <a:gd name="connsiteY70" fmla="*/ 5478447 h 6858000"/>
              <a:gd name="connsiteX71" fmla="*/ 1737798 w 7467600"/>
              <a:gd name="connsiteY71" fmla="*/ 5483353 h 6858000"/>
              <a:gd name="connsiteX72" fmla="*/ 1132195 w 7467600"/>
              <a:gd name="connsiteY72" fmla="*/ 5467980 h 6858000"/>
              <a:gd name="connsiteX73" fmla="*/ 1456157 w 7467600"/>
              <a:gd name="connsiteY73" fmla="*/ 5371404 h 6858000"/>
              <a:gd name="connsiteX74" fmla="*/ 1244432 w 7467600"/>
              <a:gd name="connsiteY74" fmla="*/ 5385601 h 6858000"/>
              <a:gd name="connsiteX75" fmla="*/ 973990 w 7467600"/>
              <a:gd name="connsiteY75" fmla="*/ 5424940 h 6858000"/>
              <a:gd name="connsiteX76" fmla="*/ 1103809 w 7467600"/>
              <a:gd name="connsiteY76" fmla="*/ 5433720 h 6858000"/>
              <a:gd name="connsiteX77" fmla="*/ 1123454 w 7467600"/>
              <a:gd name="connsiteY77" fmla="*/ 5435727 h 6858000"/>
              <a:gd name="connsiteX78" fmla="*/ 1737017 w 7467600"/>
              <a:gd name="connsiteY78" fmla="*/ 5452183 h 6858000"/>
              <a:gd name="connsiteX79" fmla="*/ 1824397 w 7467600"/>
              <a:gd name="connsiteY79" fmla="*/ 5447757 h 6858000"/>
              <a:gd name="connsiteX80" fmla="*/ 2070059 w 7467600"/>
              <a:gd name="connsiteY80" fmla="*/ 5441660 h 6858000"/>
              <a:gd name="connsiteX81" fmla="*/ 1456157 w 7467600"/>
              <a:gd name="connsiteY81" fmla="*/ 5371404 h 6858000"/>
              <a:gd name="connsiteX82" fmla="*/ 4988186 w 7467600"/>
              <a:gd name="connsiteY82" fmla="*/ 5216467 h 6858000"/>
              <a:gd name="connsiteX83" fmla="*/ 4777334 w 7467600"/>
              <a:gd name="connsiteY83" fmla="*/ 5406072 h 6858000"/>
              <a:gd name="connsiteX84" fmla="*/ 4718341 w 7467600"/>
              <a:gd name="connsiteY84" fmla="*/ 5468043 h 6858000"/>
              <a:gd name="connsiteX85" fmla="*/ 4604655 w 7467600"/>
              <a:gd name="connsiteY85" fmla="*/ 5583434 h 6858000"/>
              <a:gd name="connsiteX86" fmla="*/ 4565074 w 7467600"/>
              <a:gd name="connsiteY86" fmla="*/ 5618550 h 6858000"/>
              <a:gd name="connsiteX87" fmla="*/ 4988186 w 7467600"/>
              <a:gd name="connsiteY87" fmla="*/ 5216467 h 6858000"/>
              <a:gd name="connsiteX88" fmla="*/ 4978032 w 7467600"/>
              <a:gd name="connsiteY88" fmla="*/ 5183809 h 6858000"/>
              <a:gd name="connsiteX89" fmla="*/ 4463413 w 7467600"/>
              <a:gd name="connsiteY89" fmla="*/ 5615162 h 6858000"/>
              <a:gd name="connsiteX90" fmla="*/ 4358134 w 7467600"/>
              <a:gd name="connsiteY90" fmla="*/ 5742791 h 6858000"/>
              <a:gd name="connsiteX91" fmla="*/ 4376219 w 7467600"/>
              <a:gd name="connsiteY91" fmla="*/ 5729027 h 6858000"/>
              <a:gd name="connsiteX92" fmla="*/ 4582340 w 7467600"/>
              <a:gd name="connsiteY92" fmla="*/ 5561037 h 6858000"/>
              <a:gd name="connsiteX93" fmla="*/ 4694684 w 7467600"/>
              <a:gd name="connsiteY93" fmla="*/ 5447098 h 6858000"/>
              <a:gd name="connsiteX94" fmla="*/ 4754123 w 7467600"/>
              <a:gd name="connsiteY94" fmla="*/ 5384643 h 6858000"/>
              <a:gd name="connsiteX95" fmla="*/ 4978032 w 7467600"/>
              <a:gd name="connsiteY95" fmla="*/ 5183809 h 6858000"/>
              <a:gd name="connsiteX96" fmla="*/ 1903353 w 7467600"/>
              <a:gd name="connsiteY96" fmla="*/ 5044827 h 6858000"/>
              <a:gd name="connsiteX97" fmla="*/ 1936931 w 7467600"/>
              <a:gd name="connsiteY97" fmla="*/ 5093954 h 6858000"/>
              <a:gd name="connsiteX98" fmla="*/ 2195868 w 7467600"/>
              <a:gd name="connsiteY98" fmla="*/ 5396574 h 6858000"/>
              <a:gd name="connsiteX99" fmla="*/ 2088852 w 7467600"/>
              <a:gd name="connsiteY99" fmla="*/ 5166123 h 6858000"/>
              <a:gd name="connsiteX100" fmla="*/ 1958241 w 7467600"/>
              <a:gd name="connsiteY100" fmla="*/ 5067955 h 6858000"/>
              <a:gd name="connsiteX101" fmla="*/ 1903353 w 7467600"/>
              <a:gd name="connsiteY101" fmla="*/ 5044827 h 6858000"/>
              <a:gd name="connsiteX102" fmla="*/ 1979378 w 7467600"/>
              <a:gd name="connsiteY102" fmla="*/ 4769504 h 6858000"/>
              <a:gd name="connsiteX103" fmla="*/ 2882120 w 7467600"/>
              <a:gd name="connsiteY103" fmla="*/ 5064547 h 6858000"/>
              <a:gd name="connsiteX104" fmla="*/ 2793103 w 7467600"/>
              <a:gd name="connsiteY104" fmla="*/ 5039699 h 6858000"/>
              <a:gd name="connsiteX105" fmla="*/ 2770041 w 7467600"/>
              <a:gd name="connsiteY105" fmla="*/ 5033634 h 6858000"/>
              <a:gd name="connsiteX106" fmla="*/ 1979378 w 7467600"/>
              <a:gd name="connsiteY106" fmla="*/ 4769504 h 6858000"/>
              <a:gd name="connsiteX107" fmla="*/ 1927410 w 7467600"/>
              <a:gd name="connsiteY107" fmla="*/ 4716164 h 6858000"/>
              <a:gd name="connsiteX108" fmla="*/ 1959587 w 7467600"/>
              <a:gd name="connsiteY108" fmla="*/ 4728849 h 6858000"/>
              <a:gd name="connsiteX109" fmla="*/ 2777707 w 7467600"/>
              <a:gd name="connsiteY109" fmla="*/ 5003991 h 6858000"/>
              <a:gd name="connsiteX110" fmla="*/ 2800768 w 7467600"/>
              <a:gd name="connsiteY110" fmla="*/ 5010056 h 6858000"/>
              <a:gd name="connsiteX111" fmla="*/ 2879408 w 7467600"/>
              <a:gd name="connsiteY111" fmla="*/ 5031590 h 6858000"/>
              <a:gd name="connsiteX112" fmla="*/ 2862295 w 7467600"/>
              <a:gd name="connsiteY112" fmla="*/ 5022958 h 6858000"/>
              <a:gd name="connsiteX113" fmla="*/ 2813343 w 7467600"/>
              <a:gd name="connsiteY113" fmla="*/ 4998369 h 6858000"/>
              <a:gd name="connsiteX114" fmla="*/ 2646245 w 7467600"/>
              <a:gd name="connsiteY114" fmla="*/ 4930999 h 6858000"/>
              <a:gd name="connsiteX115" fmla="*/ 1999243 w 7467600"/>
              <a:gd name="connsiteY115" fmla="*/ 4730524 h 6858000"/>
              <a:gd name="connsiteX116" fmla="*/ 1979527 w 7467600"/>
              <a:gd name="connsiteY116" fmla="*/ 4726651 h 6858000"/>
              <a:gd name="connsiteX117" fmla="*/ 1927410 w 7467600"/>
              <a:gd name="connsiteY117" fmla="*/ 4716164 h 6858000"/>
              <a:gd name="connsiteX118" fmla="*/ 1997014 w 7467600"/>
              <a:gd name="connsiteY118" fmla="*/ 4698007 h 6858000"/>
              <a:gd name="connsiteX119" fmla="*/ 2005458 w 7467600"/>
              <a:gd name="connsiteY119" fmla="*/ 4699540 h 6858000"/>
              <a:gd name="connsiteX120" fmla="*/ 2657186 w 7467600"/>
              <a:gd name="connsiteY120" fmla="*/ 4901687 h 6858000"/>
              <a:gd name="connsiteX121" fmla="*/ 2826662 w 7467600"/>
              <a:gd name="connsiteY121" fmla="*/ 4970362 h 6858000"/>
              <a:gd name="connsiteX122" fmla="*/ 2876100 w 7467600"/>
              <a:gd name="connsiteY122" fmla="*/ 4995397 h 6858000"/>
              <a:gd name="connsiteX123" fmla="*/ 3042600 w 7467600"/>
              <a:gd name="connsiteY123" fmla="*/ 5059532 h 6858000"/>
              <a:gd name="connsiteX124" fmla="*/ 1997014 w 7467600"/>
              <a:gd name="connsiteY124" fmla="*/ 4698007 h 6858000"/>
              <a:gd name="connsiteX125" fmla="*/ 2305292 w 7467600"/>
              <a:gd name="connsiteY125" fmla="*/ 4219492 h 6858000"/>
              <a:gd name="connsiteX126" fmla="*/ 3360922 w 7467600"/>
              <a:gd name="connsiteY126" fmla="*/ 4529373 h 6858000"/>
              <a:gd name="connsiteX127" fmla="*/ 3492420 w 7467600"/>
              <a:gd name="connsiteY127" fmla="*/ 4510145 h 6858000"/>
              <a:gd name="connsiteX128" fmla="*/ 3364086 w 7467600"/>
              <a:gd name="connsiteY128" fmla="*/ 4480340 h 6858000"/>
              <a:gd name="connsiteX129" fmla="*/ 3225818 w 7467600"/>
              <a:gd name="connsiteY129" fmla="*/ 4411822 h 6858000"/>
              <a:gd name="connsiteX130" fmla="*/ 3129696 w 7467600"/>
              <a:gd name="connsiteY130" fmla="*/ 4360704 h 6858000"/>
              <a:gd name="connsiteX131" fmla="*/ 2814545 w 7467600"/>
              <a:gd name="connsiteY131" fmla="*/ 4282955 h 6858000"/>
              <a:gd name="connsiteX132" fmla="*/ 2305292 w 7467600"/>
              <a:gd name="connsiteY132" fmla="*/ 4219492 h 6858000"/>
              <a:gd name="connsiteX133" fmla="*/ 2626982 w 7467600"/>
              <a:gd name="connsiteY133" fmla="*/ 4206450 h 6858000"/>
              <a:gd name="connsiteX134" fmla="*/ 2490617 w 7467600"/>
              <a:gd name="connsiteY134" fmla="*/ 4206951 h 6858000"/>
              <a:gd name="connsiteX135" fmla="*/ 2819869 w 7467600"/>
              <a:gd name="connsiteY135" fmla="*/ 4252936 h 6858000"/>
              <a:gd name="connsiteX136" fmla="*/ 3143018 w 7467600"/>
              <a:gd name="connsiteY136" fmla="*/ 4332698 h 6858000"/>
              <a:gd name="connsiteX137" fmla="*/ 3241520 w 7467600"/>
              <a:gd name="connsiteY137" fmla="*/ 4385112 h 6858000"/>
              <a:gd name="connsiteX138" fmla="*/ 3374575 w 7467600"/>
              <a:gd name="connsiteY138" fmla="*/ 4451517 h 6858000"/>
              <a:gd name="connsiteX139" fmla="*/ 3505221 w 7467600"/>
              <a:gd name="connsiteY139" fmla="*/ 4480757 h 6858000"/>
              <a:gd name="connsiteX140" fmla="*/ 2626982 w 7467600"/>
              <a:gd name="connsiteY140" fmla="*/ 4206450 h 6858000"/>
              <a:gd name="connsiteX141" fmla="*/ 1310106 w 7467600"/>
              <a:gd name="connsiteY141" fmla="*/ 3943217 h 6858000"/>
              <a:gd name="connsiteX142" fmla="*/ 854994 w 7467600"/>
              <a:gd name="connsiteY142" fmla="*/ 4399136 h 6858000"/>
              <a:gd name="connsiteX143" fmla="*/ 742462 w 7467600"/>
              <a:gd name="connsiteY143" fmla="*/ 4594648 h 6858000"/>
              <a:gd name="connsiteX144" fmla="*/ 820602 w 7467600"/>
              <a:gd name="connsiteY144" fmla="*/ 4485915 h 6858000"/>
              <a:gd name="connsiteX145" fmla="*/ 878295 w 7467600"/>
              <a:gd name="connsiteY145" fmla="*/ 4403594 h 6858000"/>
              <a:gd name="connsiteX146" fmla="*/ 1240607 w 7467600"/>
              <a:gd name="connsiteY146" fmla="*/ 4010401 h 6858000"/>
              <a:gd name="connsiteX147" fmla="*/ 1310106 w 7467600"/>
              <a:gd name="connsiteY147" fmla="*/ 3943217 h 6858000"/>
              <a:gd name="connsiteX148" fmla="*/ 1423113 w 7467600"/>
              <a:gd name="connsiteY148" fmla="*/ 3874565 h 6858000"/>
              <a:gd name="connsiteX149" fmla="*/ 1260565 w 7467600"/>
              <a:gd name="connsiteY149" fmla="*/ 4031982 h 6858000"/>
              <a:gd name="connsiteX150" fmla="*/ 901900 w 7467600"/>
              <a:gd name="connsiteY150" fmla="*/ 4421236 h 6858000"/>
              <a:gd name="connsiteX151" fmla="*/ 845044 w 7467600"/>
              <a:gd name="connsiteY151" fmla="*/ 4502436 h 6858000"/>
              <a:gd name="connsiteX152" fmla="*/ 685926 w 7467600"/>
              <a:gd name="connsiteY152" fmla="*/ 4703069 h 6858000"/>
              <a:gd name="connsiteX153" fmla="*/ 684248 w 7467600"/>
              <a:gd name="connsiteY153" fmla="*/ 4706721 h 6858000"/>
              <a:gd name="connsiteX154" fmla="*/ 1423113 w 7467600"/>
              <a:gd name="connsiteY154" fmla="*/ 3874565 h 6858000"/>
              <a:gd name="connsiteX155" fmla="*/ 3316479 w 7467600"/>
              <a:gd name="connsiteY155" fmla="*/ 3872136 h 6858000"/>
              <a:gd name="connsiteX156" fmla="*/ 3546806 w 7467600"/>
              <a:gd name="connsiteY156" fmla="*/ 4356139 h 6858000"/>
              <a:gd name="connsiteX157" fmla="*/ 3364433 w 7467600"/>
              <a:gd name="connsiteY157" fmla="*/ 3953121 h 6858000"/>
              <a:gd name="connsiteX158" fmla="*/ 3316479 w 7467600"/>
              <a:gd name="connsiteY158" fmla="*/ 3872136 h 6858000"/>
              <a:gd name="connsiteX159" fmla="*/ 3291335 w 7467600"/>
              <a:gd name="connsiteY159" fmla="*/ 3767420 h 6858000"/>
              <a:gd name="connsiteX160" fmla="*/ 3390805 w 7467600"/>
              <a:gd name="connsiteY160" fmla="*/ 3937163 h 6858000"/>
              <a:gd name="connsiteX161" fmla="*/ 3579062 w 7467600"/>
              <a:gd name="connsiteY161" fmla="*/ 4359040 h 6858000"/>
              <a:gd name="connsiteX162" fmla="*/ 3467355 w 7467600"/>
              <a:gd name="connsiteY162" fmla="*/ 3988130 h 6858000"/>
              <a:gd name="connsiteX163" fmla="*/ 3310753 w 7467600"/>
              <a:gd name="connsiteY163" fmla="*/ 3787140 h 6858000"/>
              <a:gd name="connsiteX164" fmla="*/ 3291335 w 7467600"/>
              <a:gd name="connsiteY164" fmla="*/ 3767420 h 6858000"/>
              <a:gd name="connsiteX165" fmla="*/ 1635889 w 7467600"/>
              <a:gd name="connsiteY165" fmla="*/ 3709494 h 6858000"/>
              <a:gd name="connsiteX166" fmla="*/ 1634800 w 7467600"/>
              <a:gd name="connsiteY166" fmla="*/ 3731111 h 6858000"/>
              <a:gd name="connsiteX167" fmla="*/ 1635889 w 7467600"/>
              <a:gd name="connsiteY167" fmla="*/ 3709494 h 6858000"/>
              <a:gd name="connsiteX168" fmla="*/ 1510397 w 7467600"/>
              <a:gd name="connsiteY168" fmla="*/ 3684705 h 6858000"/>
              <a:gd name="connsiteX169" fmla="*/ 1146550 w 7467600"/>
              <a:gd name="connsiteY169" fmla="*/ 3802012 h 6858000"/>
              <a:gd name="connsiteX170" fmla="*/ 698834 w 7467600"/>
              <a:gd name="connsiteY170" fmla="*/ 3952272 h 6858000"/>
              <a:gd name="connsiteX171" fmla="*/ 34256 w 7467600"/>
              <a:gd name="connsiteY171" fmla="*/ 4347603 h 6858000"/>
              <a:gd name="connsiteX172" fmla="*/ 527241 w 7467600"/>
              <a:gd name="connsiteY172" fmla="*/ 4065078 h 6858000"/>
              <a:gd name="connsiteX173" fmla="*/ 1510397 w 7467600"/>
              <a:gd name="connsiteY173" fmla="*/ 3684705 h 6858000"/>
              <a:gd name="connsiteX174" fmla="*/ 1313114 w 7467600"/>
              <a:gd name="connsiteY174" fmla="*/ 3655216 h 6858000"/>
              <a:gd name="connsiteX175" fmla="*/ 1109304 w 7467600"/>
              <a:gd name="connsiteY175" fmla="*/ 3669030 h 6858000"/>
              <a:gd name="connsiteX176" fmla="*/ 8129 w 7467600"/>
              <a:gd name="connsiteY176" fmla="*/ 4330519 h 6858000"/>
              <a:gd name="connsiteX177" fmla="*/ 687572 w 7467600"/>
              <a:gd name="connsiteY177" fmla="*/ 3925629 h 6858000"/>
              <a:gd name="connsiteX178" fmla="*/ 1138365 w 7467600"/>
              <a:gd name="connsiteY178" fmla="*/ 3774515 h 6858000"/>
              <a:gd name="connsiteX179" fmla="*/ 1505579 w 7467600"/>
              <a:gd name="connsiteY179" fmla="*/ 3655526 h 6858000"/>
              <a:gd name="connsiteX180" fmla="*/ 1313114 w 7467600"/>
              <a:gd name="connsiteY180" fmla="*/ 3655216 h 6858000"/>
              <a:gd name="connsiteX181" fmla="*/ 3655073 w 7467600"/>
              <a:gd name="connsiteY181" fmla="*/ 3650884 h 6858000"/>
              <a:gd name="connsiteX182" fmla="*/ 3989938 w 7467600"/>
              <a:gd name="connsiteY182" fmla="*/ 3991685 h 6858000"/>
              <a:gd name="connsiteX183" fmla="*/ 4393907 w 7467600"/>
              <a:gd name="connsiteY183" fmla="*/ 4261258 h 6858000"/>
              <a:gd name="connsiteX184" fmla="*/ 4648051 w 7467600"/>
              <a:gd name="connsiteY184" fmla="*/ 4374051 h 6858000"/>
              <a:gd name="connsiteX185" fmla="*/ 4383389 w 7467600"/>
              <a:gd name="connsiteY185" fmla="*/ 4184369 h 6858000"/>
              <a:gd name="connsiteX186" fmla="*/ 4165508 w 7467600"/>
              <a:gd name="connsiteY186" fmla="*/ 4035196 h 6858000"/>
              <a:gd name="connsiteX187" fmla="*/ 4068162 w 7467600"/>
              <a:gd name="connsiteY187" fmla="*/ 3953394 h 6858000"/>
              <a:gd name="connsiteX188" fmla="*/ 3981416 w 7467600"/>
              <a:gd name="connsiteY188" fmla="*/ 3880482 h 6858000"/>
              <a:gd name="connsiteX189" fmla="*/ 3800147 w 7467600"/>
              <a:gd name="connsiteY189" fmla="*/ 3749872 h 6858000"/>
              <a:gd name="connsiteX190" fmla="*/ 3655073 w 7467600"/>
              <a:gd name="connsiteY190" fmla="*/ 3650884 h 6858000"/>
              <a:gd name="connsiteX191" fmla="*/ 3670252 w 7467600"/>
              <a:gd name="connsiteY191" fmla="*/ 3622798 h 6858000"/>
              <a:gd name="connsiteX192" fmla="*/ 3817258 w 7467600"/>
              <a:gd name="connsiteY192" fmla="*/ 3723577 h 6858000"/>
              <a:gd name="connsiteX193" fmla="*/ 4000461 w 7467600"/>
              <a:gd name="connsiteY193" fmla="*/ 3855966 h 6858000"/>
              <a:gd name="connsiteX194" fmla="*/ 4088180 w 7467600"/>
              <a:gd name="connsiteY194" fmla="*/ 3929774 h 6858000"/>
              <a:gd name="connsiteX195" fmla="*/ 4184555 w 7467600"/>
              <a:gd name="connsiteY195" fmla="*/ 4010683 h 6858000"/>
              <a:gd name="connsiteX196" fmla="*/ 4399563 w 7467600"/>
              <a:gd name="connsiteY196" fmla="*/ 4158106 h 6858000"/>
              <a:gd name="connsiteX197" fmla="*/ 4684469 w 7467600"/>
              <a:gd name="connsiteY197" fmla="*/ 4364680 h 6858000"/>
              <a:gd name="connsiteX198" fmla="*/ 4690271 w 7467600"/>
              <a:gd name="connsiteY198" fmla="*/ 4370034 h 6858000"/>
              <a:gd name="connsiteX199" fmla="*/ 4136093 w 7467600"/>
              <a:gd name="connsiteY199" fmla="*/ 3858466 h 6858000"/>
              <a:gd name="connsiteX200" fmla="*/ 3670252 w 7467600"/>
              <a:gd name="connsiteY200" fmla="*/ 3622798 h 6858000"/>
              <a:gd name="connsiteX201" fmla="*/ 4440129 w 7467600"/>
              <a:gd name="connsiteY201" fmla="*/ 3448571 h 6858000"/>
              <a:gd name="connsiteX202" fmla="*/ 4856525 w 7467600"/>
              <a:gd name="connsiteY202" fmla="*/ 3915351 h 6858000"/>
              <a:gd name="connsiteX203" fmla="*/ 5059055 w 7467600"/>
              <a:gd name="connsiteY203" fmla="*/ 4108918 h 6858000"/>
              <a:gd name="connsiteX204" fmla="*/ 5290070 w 7467600"/>
              <a:gd name="connsiteY204" fmla="*/ 4263619 h 6858000"/>
              <a:gd name="connsiteX205" fmla="*/ 4834991 w 7467600"/>
              <a:gd name="connsiteY205" fmla="*/ 3830985 h 6858000"/>
              <a:gd name="connsiteX206" fmla="*/ 4440129 w 7467600"/>
              <a:gd name="connsiteY206" fmla="*/ 3448571 h 6858000"/>
              <a:gd name="connsiteX207" fmla="*/ 4441737 w 7467600"/>
              <a:gd name="connsiteY207" fmla="*/ 3399734 h 6858000"/>
              <a:gd name="connsiteX208" fmla="*/ 4431236 w 7467600"/>
              <a:gd name="connsiteY208" fmla="*/ 3400954 h 6858000"/>
              <a:gd name="connsiteX209" fmla="*/ 4557150 w 7467600"/>
              <a:gd name="connsiteY209" fmla="*/ 3510023 h 6858000"/>
              <a:gd name="connsiteX210" fmla="*/ 4856936 w 7467600"/>
              <a:gd name="connsiteY210" fmla="*/ 3809146 h 6858000"/>
              <a:gd name="connsiteX211" fmla="*/ 5111996 w 7467600"/>
              <a:gd name="connsiteY211" fmla="*/ 4065759 h 6858000"/>
              <a:gd name="connsiteX212" fmla="*/ 5388878 w 7467600"/>
              <a:gd name="connsiteY212" fmla="*/ 4300185 h 6858000"/>
              <a:gd name="connsiteX213" fmla="*/ 5425556 w 7467600"/>
              <a:gd name="connsiteY213" fmla="*/ 4308967 h 6858000"/>
              <a:gd name="connsiteX214" fmla="*/ 4943646 w 7467600"/>
              <a:gd name="connsiteY214" fmla="*/ 3822916 h 6858000"/>
              <a:gd name="connsiteX215" fmla="*/ 4594837 w 7467600"/>
              <a:gd name="connsiteY215" fmla="*/ 3532274 h 6858000"/>
              <a:gd name="connsiteX216" fmla="*/ 4441737 w 7467600"/>
              <a:gd name="connsiteY216" fmla="*/ 3399734 h 6858000"/>
              <a:gd name="connsiteX217" fmla="*/ 5425834 w 7467600"/>
              <a:gd name="connsiteY217" fmla="*/ 3162785 h 6858000"/>
              <a:gd name="connsiteX218" fmla="*/ 5401644 w 7467600"/>
              <a:gd name="connsiteY218" fmla="*/ 3617847 h 6858000"/>
              <a:gd name="connsiteX219" fmla="*/ 5467256 w 7467600"/>
              <a:gd name="connsiteY219" fmla="*/ 4175494 h 6858000"/>
              <a:gd name="connsiteX220" fmla="*/ 5448069 w 7467600"/>
              <a:gd name="connsiteY220" fmla="*/ 3567554 h 6858000"/>
              <a:gd name="connsiteX221" fmla="*/ 5425834 w 7467600"/>
              <a:gd name="connsiteY221" fmla="*/ 3162785 h 6858000"/>
              <a:gd name="connsiteX222" fmla="*/ 1318687 w 7467600"/>
              <a:gd name="connsiteY222" fmla="*/ 3113840 h 6858000"/>
              <a:gd name="connsiteX223" fmla="*/ 1066793 w 7467600"/>
              <a:gd name="connsiteY223" fmla="*/ 3212171 h 6858000"/>
              <a:gd name="connsiteX224" fmla="*/ 993319 w 7467600"/>
              <a:gd name="connsiteY224" fmla="*/ 3247648 h 6858000"/>
              <a:gd name="connsiteX225" fmla="*/ 853081 w 7467600"/>
              <a:gd name="connsiteY225" fmla="*/ 3312410 h 6858000"/>
              <a:gd name="connsiteX226" fmla="*/ 805957 w 7467600"/>
              <a:gd name="connsiteY226" fmla="*/ 3330443 h 6858000"/>
              <a:gd name="connsiteX227" fmla="*/ 1318687 w 7467600"/>
              <a:gd name="connsiteY227" fmla="*/ 3113840 h 6858000"/>
              <a:gd name="connsiteX228" fmla="*/ 5453702 w 7467600"/>
              <a:gd name="connsiteY228" fmla="*/ 3090882 h 6858000"/>
              <a:gd name="connsiteX229" fmla="*/ 5480135 w 7467600"/>
              <a:gd name="connsiteY229" fmla="*/ 3565802 h 6858000"/>
              <a:gd name="connsiteX230" fmla="*/ 5499023 w 7467600"/>
              <a:gd name="connsiteY230" fmla="*/ 4166310 h 6858000"/>
              <a:gd name="connsiteX231" fmla="*/ 5547022 w 7467600"/>
              <a:gd name="connsiteY231" fmla="*/ 3607838 h 6858000"/>
              <a:gd name="connsiteX232" fmla="*/ 5515964 w 7467600"/>
              <a:gd name="connsiteY232" fmla="*/ 3378541 h 6858000"/>
              <a:gd name="connsiteX233" fmla="*/ 5453702 w 7467600"/>
              <a:gd name="connsiteY233" fmla="*/ 3090882 h 6858000"/>
              <a:gd name="connsiteX234" fmla="*/ 1238695 w 7467600"/>
              <a:gd name="connsiteY234" fmla="*/ 3076820 h 6858000"/>
              <a:gd name="connsiteX235" fmla="*/ 716371 w 7467600"/>
              <a:gd name="connsiteY235" fmla="*/ 3293249 h 6858000"/>
              <a:gd name="connsiteX236" fmla="*/ 579522 w 7467600"/>
              <a:gd name="connsiteY236" fmla="*/ 3371759 h 6858000"/>
              <a:gd name="connsiteX237" fmla="*/ 600288 w 7467600"/>
              <a:gd name="connsiteY237" fmla="*/ 3365555 h 6858000"/>
              <a:gd name="connsiteX238" fmla="*/ 840692 w 7467600"/>
              <a:gd name="connsiteY238" fmla="*/ 3284921 h 6858000"/>
              <a:gd name="connsiteX239" fmla="*/ 979248 w 7467600"/>
              <a:gd name="connsiteY239" fmla="*/ 3221003 h 6858000"/>
              <a:gd name="connsiteX240" fmla="*/ 1053282 w 7467600"/>
              <a:gd name="connsiteY240" fmla="*/ 3185247 h 6858000"/>
              <a:gd name="connsiteX241" fmla="*/ 1320603 w 7467600"/>
              <a:gd name="connsiteY241" fmla="*/ 3081281 h 6858000"/>
              <a:gd name="connsiteX242" fmla="*/ 1238695 w 7467600"/>
              <a:gd name="connsiteY242" fmla="*/ 3076820 h 6858000"/>
              <a:gd name="connsiteX243" fmla="*/ 5425627 w 7467600"/>
              <a:gd name="connsiteY243" fmla="*/ 2954192 h 6858000"/>
              <a:gd name="connsiteX244" fmla="*/ 5470770 w 7467600"/>
              <a:gd name="connsiteY244" fmla="*/ 3005435 h 6858000"/>
              <a:gd name="connsiteX245" fmla="*/ 5519779 w 7467600"/>
              <a:gd name="connsiteY245" fmla="*/ 4359223 h 6858000"/>
              <a:gd name="connsiteX246" fmla="*/ 5520293 w 7467600"/>
              <a:gd name="connsiteY246" fmla="*/ 4360602 h 6858000"/>
              <a:gd name="connsiteX247" fmla="*/ 5767221 w 7467600"/>
              <a:gd name="connsiteY247" fmla="*/ 4665564 h 6858000"/>
              <a:gd name="connsiteX248" fmla="*/ 6937169 w 7467600"/>
              <a:gd name="connsiteY248" fmla="*/ 4815941 h 6858000"/>
              <a:gd name="connsiteX249" fmla="*/ 6953922 w 7467600"/>
              <a:gd name="connsiteY249" fmla="*/ 4890068 h 6858000"/>
              <a:gd name="connsiteX250" fmla="*/ 6071359 w 7467600"/>
              <a:gd name="connsiteY250" fmla="*/ 4770770 h 6858000"/>
              <a:gd name="connsiteX251" fmla="*/ 6038839 w 7467600"/>
              <a:gd name="connsiteY251" fmla="*/ 4764474 h 6858000"/>
              <a:gd name="connsiteX252" fmla="*/ 6038706 w 7467600"/>
              <a:gd name="connsiteY252" fmla="*/ 4763847 h 6858000"/>
              <a:gd name="connsiteX253" fmla="*/ 6037784 w 7467600"/>
              <a:gd name="connsiteY253" fmla="*/ 4764270 h 6858000"/>
              <a:gd name="connsiteX254" fmla="*/ 6038839 w 7467600"/>
              <a:gd name="connsiteY254" fmla="*/ 4764474 h 6858000"/>
              <a:gd name="connsiteX255" fmla="*/ 6040338 w 7467600"/>
              <a:gd name="connsiteY255" fmla="*/ 4771418 h 6858000"/>
              <a:gd name="connsiteX256" fmla="*/ 6024488 w 7467600"/>
              <a:gd name="connsiteY256" fmla="*/ 4809903 h 6858000"/>
              <a:gd name="connsiteX257" fmla="*/ 5599771 w 7467600"/>
              <a:gd name="connsiteY257" fmla="*/ 5509652 h 6858000"/>
              <a:gd name="connsiteX258" fmla="*/ 5548843 w 7467600"/>
              <a:gd name="connsiteY258" fmla="*/ 5563845 h 6858000"/>
              <a:gd name="connsiteX259" fmla="*/ 5940952 w 7467600"/>
              <a:gd name="connsiteY259" fmla="*/ 6250028 h 6858000"/>
              <a:gd name="connsiteX260" fmla="*/ 6043441 w 7467600"/>
              <a:gd name="connsiteY260" fmla="*/ 6665847 h 6858000"/>
              <a:gd name="connsiteX261" fmla="*/ 6093432 w 7467600"/>
              <a:gd name="connsiteY261" fmla="*/ 6858000 h 6858000"/>
              <a:gd name="connsiteX262" fmla="*/ 6034344 w 7467600"/>
              <a:gd name="connsiteY262" fmla="*/ 6858000 h 6858000"/>
              <a:gd name="connsiteX263" fmla="*/ 6026679 w 7467600"/>
              <a:gd name="connsiteY263" fmla="*/ 6836959 h 6858000"/>
              <a:gd name="connsiteX264" fmla="*/ 5800441 w 7467600"/>
              <a:gd name="connsiteY264" fmla="*/ 6335286 h 6858000"/>
              <a:gd name="connsiteX265" fmla="*/ 5526562 w 7467600"/>
              <a:gd name="connsiteY265" fmla="*/ 5705388 h 6858000"/>
              <a:gd name="connsiteX266" fmla="*/ 5519640 w 7467600"/>
              <a:gd name="connsiteY266" fmla="*/ 5683774 h 6858000"/>
              <a:gd name="connsiteX267" fmla="*/ 5844559 w 7467600"/>
              <a:gd name="connsiteY267" fmla="*/ 6553349 h 6858000"/>
              <a:gd name="connsiteX268" fmla="*/ 5975994 w 7467600"/>
              <a:gd name="connsiteY268" fmla="*/ 6858000 h 6858000"/>
              <a:gd name="connsiteX269" fmla="*/ 5898547 w 7467600"/>
              <a:gd name="connsiteY269" fmla="*/ 6858000 h 6858000"/>
              <a:gd name="connsiteX270" fmla="*/ 5682041 w 7467600"/>
              <a:gd name="connsiteY270" fmla="*/ 6355860 h 6858000"/>
              <a:gd name="connsiteX271" fmla="*/ 5461758 w 7467600"/>
              <a:gd name="connsiteY271" fmla="*/ 5820220 h 6858000"/>
              <a:gd name="connsiteX272" fmla="*/ 5237282 w 7467600"/>
              <a:gd name="connsiteY272" fmla="*/ 6579086 h 6858000"/>
              <a:gd name="connsiteX273" fmla="*/ 5115009 w 7467600"/>
              <a:gd name="connsiteY273" fmla="*/ 6858000 h 6858000"/>
              <a:gd name="connsiteX274" fmla="*/ 5028074 w 7467600"/>
              <a:gd name="connsiteY274" fmla="*/ 6858000 h 6858000"/>
              <a:gd name="connsiteX275" fmla="*/ 5079508 w 7467600"/>
              <a:gd name="connsiteY275" fmla="*/ 6749074 h 6858000"/>
              <a:gd name="connsiteX276" fmla="*/ 5371846 w 7467600"/>
              <a:gd name="connsiteY276" fmla="*/ 5924413 h 6858000"/>
              <a:gd name="connsiteX277" fmla="*/ 5270512 w 7467600"/>
              <a:gd name="connsiteY277" fmla="*/ 6138975 h 6858000"/>
              <a:gd name="connsiteX278" fmla="*/ 5062409 w 7467600"/>
              <a:gd name="connsiteY278" fmla="*/ 6653544 h 6858000"/>
              <a:gd name="connsiteX279" fmla="*/ 5036628 w 7467600"/>
              <a:gd name="connsiteY279" fmla="*/ 6754247 h 6858000"/>
              <a:gd name="connsiteX280" fmla="*/ 5009112 w 7467600"/>
              <a:gd name="connsiteY280" fmla="*/ 6858000 h 6858000"/>
              <a:gd name="connsiteX281" fmla="*/ 4976679 w 7467600"/>
              <a:gd name="connsiteY281" fmla="*/ 6858000 h 6858000"/>
              <a:gd name="connsiteX282" fmla="*/ 5006537 w 7467600"/>
              <a:gd name="connsiteY282" fmla="*/ 6747068 h 6858000"/>
              <a:gd name="connsiteX283" fmla="*/ 5032723 w 7467600"/>
              <a:gd name="connsiteY283" fmla="*/ 6644957 h 6858000"/>
              <a:gd name="connsiteX284" fmla="*/ 5242949 w 7467600"/>
              <a:gd name="connsiteY284" fmla="*/ 6125175 h 6858000"/>
              <a:gd name="connsiteX285" fmla="*/ 5286321 w 7467600"/>
              <a:gd name="connsiteY285" fmla="*/ 6033555 h 6858000"/>
              <a:gd name="connsiteX286" fmla="*/ 5008210 w 7467600"/>
              <a:gd name="connsiteY286" fmla="*/ 6649194 h 6858000"/>
              <a:gd name="connsiteX287" fmla="*/ 4986321 w 7467600"/>
              <a:gd name="connsiteY287" fmla="*/ 6765687 h 6858000"/>
              <a:gd name="connsiteX288" fmla="*/ 4973474 w 7467600"/>
              <a:gd name="connsiteY288" fmla="*/ 6858000 h 6858000"/>
              <a:gd name="connsiteX289" fmla="*/ 4907178 w 7467600"/>
              <a:gd name="connsiteY289" fmla="*/ 6858000 h 6858000"/>
              <a:gd name="connsiteX290" fmla="*/ 4910810 w 7467600"/>
              <a:gd name="connsiteY290" fmla="*/ 6829660 h 6858000"/>
              <a:gd name="connsiteX291" fmla="*/ 4987461 w 7467600"/>
              <a:gd name="connsiteY291" fmla="*/ 6432994 h 6858000"/>
              <a:gd name="connsiteX292" fmla="*/ 5179262 w 7467600"/>
              <a:gd name="connsiteY292" fmla="*/ 6035044 h 6858000"/>
              <a:gd name="connsiteX293" fmla="*/ 4689678 w 7467600"/>
              <a:gd name="connsiteY293" fmla="*/ 6440241 h 6858000"/>
              <a:gd name="connsiteX294" fmla="*/ 4477543 w 7467600"/>
              <a:gd name="connsiteY294" fmla="*/ 6674836 h 6858000"/>
              <a:gd name="connsiteX295" fmla="*/ 4329957 w 7467600"/>
              <a:gd name="connsiteY295" fmla="*/ 6858000 h 6858000"/>
              <a:gd name="connsiteX296" fmla="*/ 4218595 w 7467600"/>
              <a:gd name="connsiteY296" fmla="*/ 6858000 h 6858000"/>
              <a:gd name="connsiteX297" fmla="*/ 4368888 w 7467600"/>
              <a:gd name="connsiteY297" fmla="*/ 6668412 h 6858000"/>
              <a:gd name="connsiteX298" fmla="*/ 4563091 w 7467600"/>
              <a:gd name="connsiteY298" fmla="*/ 6442508 h 6858000"/>
              <a:gd name="connsiteX299" fmla="*/ 5387324 w 7467600"/>
              <a:gd name="connsiteY299" fmla="*/ 5705830 h 6858000"/>
              <a:gd name="connsiteX300" fmla="*/ 5073620 w 7467600"/>
              <a:gd name="connsiteY300" fmla="*/ 5955437 h 6858000"/>
              <a:gd name="connsiteX301" fmla="*/ 4689789 w 7467600"/>
              <a:gd name="connsiteY301" fmla="*/ 6268382 h 6858000"/>
              <a:gd name="connsiteX302" fmla="*/ 4418722 w 7467600"/>
              <a:gd name="connsiteY302" fmla="*/ 6570886 h 6858000"/>
              <a:gd name="connsiteX303" fmla="*/ 4214944 w 7467600"/>
              <a:gd name="connsiteY303" fmla="*/ 6858000 h 6858000"/>
              <a:gd name="connsiteX304" fmla="*/ 4177898 w 7467600"/>
              <a:gd name="connsiteY304" fmla="*/ 6858000 h 6858000"/>
              <a:gd name="connsiteX305" fmla="*/ 4391597 w 7467600"/>
              <a:gd name="connsiteY305" fmla="*/ 6556370 h 6858000"/>
              <a:gd name="connsiteX306" fmla="*/ 4668889 w 7467600"/>
              <a:gd name="connsiteY306" fmla="*/ 6246399 h 6858000"/>
              <a:gd name="connsiteX307" fmla="*/ 5055427 w 7467600"/>
              <a:gd name="connsiteY307" fmla="*/ 5931476 h 6858000"/>
              <a:gd name="connsiteX308" fmla="*/ 5371814 w 7467600"/>
              <a:gd name="connsiteY308" fmla="*/ 5678975 h 6858000"/>
              <a:gd name="connsiteX309" fmla="*/ 4987918 w 7467600"/>
              <a:gd name="connsiteY309" fmla="*/ 5838701 h 6858000"/>
              <a:gd name="connsiteX310" fmla="*/ 4317146 w 7467600"/>
              <a:gd name="connsiteY310" fmla="*/ 6587716 h 6858000"/>
              <a:gd name="connsiteX311" fmla="*/ 4171627 w 7467600"/>
              <a:gd name="connsiteY311" fmla="*/ 6858000 h 6858000"/>
              <a:gd name="connsiteX312" fmla="*/ 4081585 w 7467600"/>
              <a:gd name="connsiteY312" fmla="*/ 6858000 h 6858000"/>
              <a:gd name="connsiteX313" fmla="*/ 4238603 w 7467600"/>
              <a:gd name="connsiteY313" fmla="*/ 6559341 h 6858000"/>
              <a:gd name="connsiteX314" fmla="*/ 4778333 w 7467600"/>
              <a:gd name="connsiteY314" fmla="*/ 5873626 h 6858000"/>
              <a:gd name="connsiteX315" fmla="*/ 5414185 w 7467600"/>
              <a:gd name="connsiteY315" fmla="*/ 5573882 h 6858000"/>
              <a:gd name="connsiteX316" fmla="*/ 5959648 w 7467600"/>
              <a:gd name="connsiteY316" fmla="*/ 4760797 h 6858000"/>
              <a:gd name="connsiteX317" fmla="*/ 5355019 w 7467600"/>
              <a:gd name="connsiteY317" fmla="*/ 4734672 h 6858000"/>
              <a:gd name="connsiteX318" fmla="*/ 5083565 w 7467600"/>
              <a:gd name="connsiteY318" fmla="*/ 5179121 h 6858000"/>
              <a:gd name="connsiteX319" fmla="*/ 4713577 w 7467600"/>
              <a:gd name="connsiteY319" fmla="*/ 5616803 h 6858000"/>
              <a:gd name="connsiteX320" fmla="*/ 3989559 w 7467600"/>
              <a:gd name="connsiteY320" fmla="*/ 6145945 h 6858000"/>
              <a:gd name="connsiteX321" fmla="*/ 3939824 w 7467600"/>
              <a:gd name="connsiteY321" fmla="*/ 6066900 h 6858000"/>
              <a:gd name="connsiteX322" fmla="*/ 4584537 w 7467600"/>
              <a:gd name="connsiteY322" fmla="*/ 5324826 h 6858000"/>
              <a:gd name="connsiteX323" fmla="*/ 5037105 w 7467600"/>
              <a:gd name="connsiteY323" fmla="*/ 5088765 h 6858000"/>
              <a:gd name="connsiteX324" fmla="*/ 5039930 w 7467600"/>
              <a:gd name="connsiteY324" fmla="*/ 5089585 h 6858000"/>
              <a:gd name="connsiteX325" fmla="*/ 5263764 w 7467600"/>
              <a:gd name="connsiteY325" fmla="*/ 4735525 h 6858000"/>
              <a:gd name="connsiteX326" fmla="*/ 4086300 w 7467600"/>
              <a:gd name="connsiteY326" fmla="*/ 4884599 h 6858000"/>
              <a:gd name="connsiteX327" fmla="*/ 4085485 w 7467600"/>
              <a:gd name="connsiteY327" fmla="*/ 4899070 h 6858000"/>
              <a:gd name="connsiteX328" fmla="*/ 3871915 w 7467600"/>
              <a:gd name="connsiteY328" fmla="*/ 5253645 h 6858000"/>
              <a:gd name="connsiteX329" fmla="*/ 3799374 w 7467600"/>
              <a:gd name="connsiteY329" fmla="*/ 5466127 h 6858000"/>
              <a:gd name="connsiteX330" fmla="*/ 3498850 w 7467600"/>
              <a:gd name="connsiteY330" fmla="*/ 6661888 h 6858000"/>
              <a:gd name="connsiteX331" fmla="*/ 3399216 w 7467600"/>
              <a:gd name="connsiteY331" fmla="*/ 6858000 h 6858000"/>
              <a:gd name="connsiteX332" fmla="*/ 3303688 w 7467600"/>
              <a:gd name="connsiteY332" fmla="*/ 6858000 h 6858000"/>
              <a:gd name="connsiteX333" fmla="*/ 3391774 w 7467600"/>
              <a:gd name="connsiteY333" fmla="*/ 6697181 h 6858000"/>
              <a:gd name="connsiteX334" fmla="*/ 3735540 w 7467600"/>
              <a:gd name="connsiteY334" fmla="*/ 5546923 h 6858000"/>
              <a:gd name="connsiteX335" fmla="*/ 3729438 w 7467600"/>
              <a:gd name="connsiteY335" fmla="*/ 5569058 h 6858000"/>
              <a:gd name="connsiteX336" fmla="*/ 3707782 w 7467600"/>
              <a:gd name="connsiteY336" fmla="*/ 5644908 h 6858000"/>
              <a:gd name="connsiteX337" fmla="*/ 3583827 w 7467600"/>
              <a:gd name="connsiteY337" fmla="*/ 6039215 h 6858000"/>
              <a:gd name="connsiteX338" fmla="*/ 3547861 w 7467600"/>
              <a:gd name="connsiteY338" fmla="*/ 6129609 h 6858000"/>
              <a:gd name="connsiteX339" fmla="*/ 3490905 w 7467600"/>
              <a:gd name="connsiteY339" fmla="*/ 6277660 h 6858000"/>
              <a:gd name="connsiteX340" fmla="*/ 3455859 w 7467600"/>
              <a:gd name="connsiteY340" fmla="*/ 6391301 h 6858000"/>
              <a:gd name="connsiteX341" fmla="*/ 3429112 w 7467600"/>
              <a:gd name="connsiteY341" fmla="*/ 6479469 h 6858000"/>
              <a:gd name="connsiteX342" fmla="*/ 3304862 w 7467600"/>
              <a:gd name="connsiteY342" fmla="*/ 6796476 h 6858000"/>
              <a:gd name="connsiteX343" fmla="*/ 3276071 w 7467600"/>
              <a:gd name="connsiteY343" fmla="*/ 6858000 h 6858000"/>
              <a:gd name="connsiteX344" fmla="*/ 3240805 w 7467600"/>
              <a:gd name="connsiteY344" fmla="*/ 6858000 h 6858000"/>
              <a:gd name="connsiteX345" fmla="*/ 3275917 w 7467600"/>
              <a:gd name="connsiteY345" fmla="*/ 6783192 h 6858000"/>
              <a:gd name="connsiteX346" fmla="*/ 3399358 w 7467600"/>
              <a:gd name="connsiteY346" fmla="*/ 6469011 h 6858000"/>
              <a:gd name="connsiteX347" fmla="*/ 3425650 w 7467600"/>
              <a:gd name="connsiteY347" fmla="*/ 6381333 h 6858000"/>
              <a:gd name="connsiteX348" fmla="*/ 3460661 w 7467600"/>
              <a:gd name="connsiteY348" fmla="*/ 6266763 h 6858000"/>
              <a:gd name="connsiteX349" fmla="*/ 3518021 w 7467600"/>
              <a:gd name="connsiteY349" fmla="*/ 6117298 h 6858000"/>
              <a:gd name="connsiteX350" fmla="*/ 3554035 w 7467600"/>
              <a:gd name="connsiteY350" fmla="*/ 6027832 h 6858000"/>
              <a:gd name="connsiteX351" fmla="*/ 3677174 w 7467600"/>
              <a:gd name="connsiteY351" fmla="*/ 5636351 h 6858000"/>
              <a:gd name="connsiteX352" fmla="*/ 3698819 w 7467600"/>
              <a:gd name="connsiteY352" fmla="*/ 5560503 h 6858000"/>
              <a:gd name="connsiteX353" fmla="*/ 3702094 w 7467600"/>
              <a:gd name="connsiteY353" fmla="*/ 5549194 h 6858000"/>
              <a:gd name="connsiteX354" fmla="*/ 3398355 w 7467600"/>
              <a:gd name="connsiteY354" fmla="*/ 6094603 h 6858000"/>
              <a:gd name="connsiteX355" fmla="*/ 3193941 w 7467600"/>
              <a:gd name="connsiteY355" fmla="*/ 6798775 h 6858000"/>
              <a:gd name="connsiteX356" fmla="*/ 3184140 w 7467600"/>
              <a:gd name="connsiteY356" fmla="*/ 6858000 h 6858000"/>
              <a:gd name="connsiteX357" fmla="*/ 3099978 w 7467600"/>
              <a:gd name="connsiteY357" fmla="*/ 6858000 h 6858000"/>
              <a:gd name="connsiteX358" fmla="*/ 3101556 w 7467600"/>
              <a:gd name="connsiteY358" fmla="*/ 6843337 h 6858000"/>
              <a:gd name="connsiteX359" fmla="*/ 3370162 w 7467600"/>
              <a:gd name="connsiteY359" fmla="*/ 5785550 h 6858000"/>
              <a:gd name="connsiteX360" fmla="*/ 3746477 w 7467600"/>
              <a:gd name="connsiteY360" fmla="*/ 5377889 h 6858000"/>
              <a:gd name="connsiteX361" fmla="*/ 3863399 w 7467600"/>
              <a:gd name="connsiteY361" fmla="*/ 5087257 h 6858000"/>
              <a:gd name="connsiteX362" fmla="*/ 3968712 w 7467600"/>
              <a:gd name="connsiteY362" fmla="*/ 4913989 h 6858000"/>
              <a:gd name="connsiteX363" fmla="*/ 2792390 w 7467600"/>
              <a:gd name="connsiteY363" fmla="*/ 5382974 h 6858000"/>
              <a:gd name="connsiteX364" fmla="*/ 2714982 w 7467600"/>
              <a:gd name="connsiteY364" fmla="*/ 5427051 h 6858000"/>
              <a:gd name="connsiteX365" fmla="*/ 2813361 w 7467600"/>
              <a:gd name="connsiteY365" fmla="*/ 6023912 h 6858000"/>
              <a:gd name="connsiteX366" fmla="*/ 2688430 w 7467600"/>
              <a:gd name="connsiteY366" fmla="*/ 6801564 h 6858000"/>
              <a:gd name="connsiteX367" fmla="*/ 2629626 w 7467600"/>
              <a:gd name="connsiteY367" fmla="*/ 6763394 h 6858000"/>
              <a:gd name="connsiteX368" fmla="*/ 2565328 w 7467600"/>
              <a:gd name="connsiteY368" fmla="*/ 5516399 h 6858000"/>
              <a:gd name="connsiteX369" fmla="*/ 1922999 w 7467600"/>
              <a:gd name="connsiteY369" fmla="*/ 5980343 h 6858000"/>
              <a:gd name="connsiteX370" fmla="*/ 1950261 w 7467600"/>
              <a:gd name="connsiteY370" fmla="*/ 6405858 h 6858000"/>
              <a:gd name="connsiteX371" fmla="*/ 2365554 w 7467600"/>
              <a:gd name="connsiteY371" fmla="*/ 6759107 h 6858000"/>
              <a:gd name="connsiteX372" fmla="*/ 2424142 w 7467600"/>
              <a:gd name="connsiteY372" fmla="*/ 6858000 h 6858000"/>
              <a:gd name="connsiteX373" fmla="*/ 2395994 w 7467600"/>
              <a:gd name="connsiteY373" fmla="*/ 6858000 h 6858000"/>
              <a:gd name="connsiteX374" fmla="*/ 2392863 w 7467600"/>
              <a:gd name="connsiteY374" fmla="*/ 6852964 h 6858000"/>
              <a:gd name="connsiteX375" fmla="*/ 2017589 w 7467600"/>
              <a:gd name="connsiteY375" fmla="*/ 6493982 h 6858000"/>
              <a:gd name="connsiteX376" fmla="*/ 2147336 w 7467600"/>
              <a:gd name="connsiteY376" fmla="*/ 6594052 h 6858000"/>
              <a:gd name="connsiteX377" fmla="*/ 2207047 w 7467600"/>
              <a:gd name="connsiteY377" fmla="*/ 6654540 h 6858000"/>
              <a:gd name="connsiteX378" fmla="*/ 2299106 w 7467600"/>
              <a:gd name="connsiteY378" fmla="*/ 6778931 h 6858000"/>
              <a:gd name="connsiteX379" fmla="*/ 2314430 w 7467600"/>
              <a:gd name="connsiteY379" fmla="*/ 6801144 h 6858000"/>
              <a:gd name="connsiteX380" fmla="*/ 2352406 w 7467600"/>
              <a:gd name="connsiteY380" fmla="*/ 6858000 h 6858000"/>
              <a:gd name="connsiteX381" fmla="*/ 2314492 w 7467600"/>
              <a:gd name="connsiteY381" fmla="*/ 6858000 h 6858000"/>
              <a:gd name="connsiteX382" fmla="*/ 2288095 w 7467600"/>
              <a:gd name="connsiteY382" fmla="*/ 6818030 h 6858000"/>
              <a:gd name="connsiteX383" fmla="*/ 2272768 w 7467600"/>
              <a:gd name="connsiteY383" fmla="*/ 6795822 h 6858000"/>
              <a:gd name="connsiteX384" fmla="*/ 2182715 w 7467600"/>
              <a:gd name="connsiteY384" fmla="*/ 6675071 h 6858000"/>
              <a:gd name="connsiteX385" fmla="*/ 2032061 w 7467600"/>
              <a:gd name="connsiteY385" fmla="*/ 6541380 h 6858000"/>
              <a:gd name="connsiteX386" fmla="*/ 2257220 w 7467600"/>
              <a:gd name="connsiteY386" fmla="*/ 6826257 h 6858000"/>
              <a:gd name="connsiteX387" fmla="*/ 2281324 w 7467600"/>
              <a:gd name="connsiteY387" fmla="*/ 6858000 h 6858000"/>
              <a:gd name="connsiteX388" fmla="*/ 2242860 w 7467600"/>
              <a:gd name="connsiteY388" fmla="*/ 6858000 h 6858000"/>
              <a:gd name="connsiteX389" fmla="*/ 2232818 w 7467600"/>
              <a:gd name="connsiteY389" fmla="*/ 6844926 h 6858000"/>
              <a:gd name="connsiteX390" fmla="*/ 1990172 w 7467600"/>
              <a:gd name="connsiteY390" fmla="*/ 6542121 h 6858000"/>
              <a:gd name="connsiteX391" fmla="*/ 2124090 w 7467600"/>
              <a:gd name="connsiteY391" fmla="*/ 6761017 h 6858000"/>
              <a:gd name="connsiteX392" fmla="*/ 2200380 w 7467600"/>
              <a:gd name="connsiteY392" fmla="*/ 6858000 h 6858000"/>
              <a:gd name="connsiteX393" fmla="*/ 2147507 w 7467600"/>
              <a:gd name="connsiteY393" fmla="*/ 6858000 h 6858000"/>
              <a:gd name="connsiteX394" fmla="*/ 2070668 w 7467600"/>
              <a:gd name="connsiteY394" fmla="*/ 6761520 h 6858000"/>
              <a:gd name="connsiteX395" fmla="*/ 1975142 w 7467600"/>
              <a:gd name="connsiteY395" fmla="*/ 6585570 h 6858000"/>
              <a:gd name="connsiteX396" fmla="*/ 2050035 w 7467600"/>
              <a:gd name="connsiteY396" fmla="*/ 6813345 h 6858000"/>
              <a:gd name="connsiteX397" fmla="*/ 2063025 w 7467600"/>
              <a:gd name="connsiteY397" fmla="*/ 6858000 h 6858000"/>
              <a:gd name="connsiteX398" fmla="*/ 2021675 w 7467600"/>
              <a:gd name="connsiteY398" fmla="*/ 6858000 h 6858000"/>
              <a:gd name="connsiteX399" fmla="*/ 2019308 w 7467600"/>
              <a:gd name="connsiteY399" fmla="*/ 6847118 h 6858000"/>
              <a:gd name="connsiteX400" fmla="*/ 1938835 w 7467600"/>
              <a:gd name="connsiteY400" fmla="*/ 6551160 h 6858000"/>
              <a:gd name="connsiteX401" fmla="*/ 1953230 w 7467600"/>
              <a:gd name="connsiteY401" fmla="*/ 6759699 h 6858000"/>
              <a:gd name="connsiteX402" fmla="*/ 1956763 w 7467600"/>
              <a:gd name="connsiteY402" fmla="*/ 6778191 h 6858000"/>
              <a:gd name="connsiteX403" fmla="*/ 1967925 w 7467600"/>
              <a:gd name="connsiteY403" fmla="*/ 6858000 h 6858000"/>
              <a:gd name="connsiteX404" fmla="*/ 1936622 w 7467600"/>
              <a:gd name="connsiteY404" fmla="*/ 6858000 h 6858000"/>
              <a:gd name="connsiteX405" fmla="*/ 1926261 w 7467600"/>
              <a:gd name="connsiteY405" fmla="*/ 6784064 h 6858000"/>
              <a:gd name="connsiteX406" fmla="*/ 1922724 w 7467600"/>
              <a:gd name="connsiteY406" fmla="*/ 6765577 h 6858000"/>
              <a:gd name="connsiteX407" fmla="*/ 1904650 w 7467600"/>
              <a:gd name="connsiteY407" fmla="*/ 6639616 h 6858000"/>
              <a:gd name="connsiteX408" fmla="*/ 1885273 w 7467600"/>
              <a:gd name="connsiteY408" fmla="*/ 6858000 h 6858000"/>
              <a:gd name="connsiteX409" fmla="*/ 1854363 w 7467600"/>
              <a:gd name="connsiteY409" fmla="*/ 6858000 h 6858000"/>
              <a:gd name="connsiteX410" fmla="*/ 1880391 w 7467600"/>
              <a:gd name="connsiteY410" fmla="*/ 6603796 h 6858000"/>
              <a:gd name="connsiteX411" fmla="*/ 1818273 w 7467600"/>
              <a:gd name="connsiteY411" fmla="*/ 6715729 h 6858000"/>
              <a:gd name="connsiteX412" fmla="*/ 1794691 w 7467600"/>
              <a:gd name="connsiteY412" fmla="*/ 6843239 h 6858000"/>
              <a:gd name="connsiteX413" fmla="*/ 1794914 w 7467600"/>
              <a:gd name="connsiteY413" fmla="*/ 6858000 h 6858000"/>
              <a:gd name="connsiteX414" fmla="*/ 1746128 w 7467600"/>
              <a:gd name="connsiteY414" fmla="*/ 6858000 h 6858000"/>
              <a:gd name="connsiteX415" fmla="*/ 1753934 w 7467600"/>
              <a:gd name="connsiteY415" fmla="*/ 6724796 h 6858000"/>
              <a:gd name="connsiteX416" fmla="*/ 1792053 w 7467600"/>
              <a:gd name="connsiteY416" fmla="*/ 6572396 h 6858000"/>
              <a:gd name="connsiteX417" fmla="*/ 1862248 w 7467600"/>
              <a:gd name="connsiteY417" fmla="*/ 6266397 h 6858000"/>
              <a:gd name="connsiteX418" fmla="*/ 1862250 w 7467600"/>
              <a:gd name="connsiteY418" fmla="*/ 6033531 h 6858000"/>
              <a:gd name="connsiteX419" fmla="*/ 1211999 w 7467600"/>
              <a:gd name="connsiteY419" fmla="*/ 6683610 h 6858000"/>
              <a:gd name="connsiteX420" fmla="*/ 1213266 w 7467600"/>
              <a:gd name="connsiteY420" fmla="*/ 6691947 h 6858000"/>
              <a:gd name="connsiteX421" fmla="*/ 1203370 w 7467600"/>
              <a:gd name="connsiteY421" fmla="*/ 6850676 h 6858000"/>
              <a:gd name="connsiteX422" fmla="*/ 1203671 w 7467600"/>
              <a:gd name="connsiteY422" fmla="*/ 6858000 h 6858000"/>
              <a:gd name="connsiteX423" fmla="*/ 1143180 w 7467600"/>
              <a:gd name="connsiteY423" fmla="*/ 6858000 h 6858000"/>
              <a:gd name="connsiteX424" fmla="*/ 1142176 w 7467600"/>
              <a:gd name="connsiteY424" fmla="*/ 6766045 h 6858000"/>
              <a:gd name="connsiteX425" fmla="*/ 1067484 w 7467600"/>
              <a:gd name="connsiteY425" fmla="*/ 6858000 h 6858000"/>
              <a:gd name="connsiteX426" fmla="*/ 953928 w 7467600"/>
              <a:gd name="connsiteY426" fmla="*/ 6858000 h 6858000"/>
              <a:gd name="connsiteX427" fmla="*/ 959715 w 7467600"/>
              <a:gd name="connsiteY427" fmla="*/ 6850185 h 6858000"/>
              <a:gd name="connsiteX428" fmla="*/ 1483788 w 7467600"/>
              <a:gd name="connsiteY428" fmla="*/ 6259174 h 6858000"/>
              <a:gd name="connsiteX429" fmla="*/ 1100671 w 7467600"/>
              <a:gd name="connsiteY429" fmla="*/ 6252137 h 6858000"/>
              <a:gd name="connsiteX430" fmla="*/ 1090144 w 7467600"/>
              <a:gd name="connsiteY430" fmla="*/ 6256748 h 6858000"/>
              <a:gd name="connsiteX431" fmla="*/ 1095872 w 7467600"/>
              <a:gd name="connsiteY431" fmla="*/ 6271892 h 6858000"/>
              <a:gd name="connsiteX432" fmla="*/ 262785 w 7467600"/>
              <a:gd name="connsiteY432" fmla="*/ 6845450 h 6858000"/>
              <a:gd name="connsiteX433" fmla="*/ 209968 w 7467600"/>
              <a:gd name="connsiteY433" fmla="*/ 6770713 h 6858000"/>
              <a:gd name="connsiteX434" fmla="*/ 873460 w 7467600"/>
              <a:gd name="connsiteY434" fmla="*/ 6253768 h 6858000"/>
              <a:gd name="connsiteX435" fmla="*/ 192686 w 7467600"/>
              <a:gd name="connsiteY435" fmla="*/ 5849257 h 6858000"/>
              <a:gd name="connsiteX436" fmla="*/ 4696 w 7467600"/>
              <a:gd name="connsiteY436" fmla="*/ 5697668 h 6858000"/>
              <a:gd name="connsiteX437" fmla="*/ 0 w 7467600"/>
              <a:gd name="connsiteY437" fmla="*/ 5689984 h 6858000"/>
              <a:gd name="connsiteX438" fmla="*/ 0 w 7467600"/>
              <a:gd name="connsiteY438" fmla="*/ 5513472 h 6858000"/>
              <a:gd name="connsiteX439" fmla="*/ 174101 w 7467600"/>
              <a:gd name="connsiteY439" fmla="*/ 5620277 h 6858000"/>
              <a:gd name="connsiteX440" fmla="*/ 891800 w 7467600"/>
              <a:gd name="connsiteY440" fmla="*/ 6036935 h 6858000"/>
              <a:gd name="connsiteX441" fmla="*/ 1072219 w 7467600"/>
              <a:gd name="connsiteY441" fmla="*/ 6169443 h 6858000"/>
              <a:gd name="connsiteX442" fmla="*/ 1074117 w 7467600"/>
              <a:gd name="connsiteY442" fmla="*/ 6170301 h 6858000"/>
              <a:gd name="connsiteX443" fmla="*/ 1083114 w 7467600"/>
              <a:gd name="connsiteY443" fmla="*/ 6174131 h 6858000"/>
              <a:gd name="connsiteX444" fmla="*/ 1543010 w 7467600"/>
              <a:gd name="connsiteY444" fmla="*/ 6191140 h 6858000"/>
              <a:gd name="connsiteX445" fmla="*/ 1551080 w 7467600"/>
              <a:gd name="connsiteY445" fmla="*/ 6195006 h 6858000"/>
              <a:gd name="connsiteX446" fmla="*/ 2345443 w 7467600"/>
              <a:gd name="connsiteY446" fmla="*/ 5549882 h 6858000"/>
              <a:gd name="connsiteX447" fmla="*/ 1721499 w 7467600"/>
              <a:gd name="connsiteY447" fmla="*/ 5599969 h 6858000"/>
              <a:gd name="connsiteX448" fmla="*/ 767716 w 7467600"/>
              <a:gd name="connsiteY448" fmla="*/ 5472768 h 6858000"/>
              <a:gd name="connsiteX449" fmla="*/ 722147 w 7467600"/>
              <a:gd name="connsiteY449" fmla="*/ 5393091 h 6858000"/>
              <a:gd name="connsiteX450" fmla="*/ 1485552 w 7467600"/>
              <a:gd name="connsiteY450" fmla="*/ 5313202 h 6858000"/>
              <a:gd name="connsiteX451" fmla="*/ 2143004 w 7467600"/>
              <a:gd name="connsiteY451" fmla="*/ 5402420 h 6858000"/>
              <a:gd name="connsiteX452" fmla="*/ 1933391 w 7467600"/>
              <a:gd name="connsiteY452" fmla="*/ 5156971 h 6858000"/>
              <a:gd name="connsiteX453" fmla="*/ 1827118 w 7467600"/>
              <a:gd name="connsiteY453" fmla="*/ 4968410 h 6858000"/>
              <a:gd name="connsiteX454" fmla="*/ 1837349 w 7467600"/>
              <a:gd name="connsiteY454" fmla="*/ 4956357 h 6858000"/>
              <a:gd name="connsiteX455" fmla="*/ 2162835 w 7467600"/>
              <a:gd name="connsiteY455" fmla="*/ 5187853 h 6858000"/>
              <a:gd name="connsiteX456" fmla="*/ 2257167 w 7467600"/>
              <a:gd name="connsiteY456" fmla="*/ 5462123 h 6858000"/>
              <a:gd name="connsiteX457" fmla="*/ 2261598 w 7467600"/>
              <a:gd name="connsiteY457" fmla="*/ 5467998 h 6858000"/>
              <a:gd name="connsiteX458" fmla="*/ 2437177 w 7467600"/>
              <a:gd name="connsiteY458" fmla="*/ 5479608 h 6858000"/>
              <a:gd name="connsiteX459" fmla="*/ 2445247 w 7467600"/>
              <a:gd name="connsiteY459" fmla="*/ 5483476 h 6858000"/>
              <a:gd name="connsiteX460" fmla="*/ 2743626 w 7467600"/>
              <a:gd name="connsiteY460" fmla="*/ 5304819 h 6858000"/>
              <a:gd name="connsiteX461" fmla="*/ 3048102 w 7467600"/>
              <a:gd name="connsiteY461" fmla="*/ 5150595 h 6858000"/>
              <a:gd name="connsiteX462" fmla="*/ 1799414 w 7467600"/>
              <a:gd name="connsiteY462" fmla="*/ 4694732 h 6858000"/>
              <a:gd name="connsiteX463" fmla="*/ 1771735 w 7467600"/>
              <a:gd name="connsiteY463" fmla="*/ 4619929 h 6858000"/>
              <a:gd name="connsiteX464" fmla="*/ 3104273 w 7467600"/>
              <a:gd name="connsiteY464" fmla="*/ 5076159 h 6858000"/>
              <a:gd name="connsiteX465" fmla="*/ 3113245 w 7467600"/>
              <a:gd name="connsiteY465" fmla="*/ 5090705 h 6858000"/>
              <a:gd name="connsiteX466" fmla="*/ 3126294 w 7467600"/>
              <a:gd name="connsiteY466" fmla="*/ 5114400 h 6858000"/>
              <a:gd name="connsiteX467" fmla="*/ 3937433 w 7467600"/>
              <a:gd name="connsiteY467" fmla="*/ 4830473 h 6858000"/>
              <a:gd name="connsiteX468" fmla="*/ 3590475 w 7467600"/>
              <a:gd name="connsiteY468" fmla="*/ 4597974 h 6858000"/>
              <a:gd name="connsiteX469" fmla="*/ 3100264 w 7467600"/>
              <a:gd name="connsiteY469" fmla="*/ 4579845 h 6858000"/>
              <a:gd name="connsiteX470" fmla="*/ 2183576 w 7467600"/>
              <a:gd name="connsiteY470" fmla="*/ 4227150 h 6858000"/>
              <a:gd name="connsiteX471" fmla="*/ 2151029 w 7467600"/>
              <a:gd name="connsiteY471" fmla="*/ 4146947 h 6858000"/>
              <a:gd name="connsiteX472" fmla="*/ 3563434 w 7467600"/>
              <a:gd name="connsiteY472" fmla="*/ 4469115 h 6858000"/>
              <a:gd name="connsiteX473" fmla="*/ 3177952 w 7467600"/>
              <a:gd name="connsiteY473" fmla="*/ 3657386 h 6858000"/>
              <a:gd name="connsiteX474" fmla="*/ 3189263 w 7467600"/>
              <a:gd name="connsiteY474" fmla="*/ 3625726 h 6858000"/>
              <a:gd name="connsiteX475" fmla="*/ 3560912 w 7467600"/>
              <a:gd name="connsiteY475" fmla="*/ 4079863 h 6858000"/>
              <a:gd name="connsiteX476" fmla="*/ 3626636 w 7467600"/>
              <a:gd name="connsiteY476" fmla="*/ 4512230 h 6858000"/>
              <a:gd name="connsiteX477" fmla="*/ 3653088 w 7467600"/>
              <a:gd name="connsiteY477" fmla="*/ 4521417 h 6858000"/>
              <a:gd name="connsiteX478" fmla="*/ 3988128 w 7467600"/>
              <a:gd name="connsiteY478" fmla="*/ 4817267 h 6858000"/>
              <a:gd name="connsiteX479" fmla="*/ 4830582 w 7467600"/>
              <a:gd name="connsiteY479" fmla="*/ 4676000 h 6858000"/>
              <a:gd name="connsiteX480" fmla="*/ 4830100 w 7467600"/>
              <a:gd name="connsiteY480" fmla="*/ 4675554 h 6858000"/>
              <a:gd name="connsiteX481" fmla="*/ 4036318 w 7467600"/>
              <a:gd name="connsiteY481" fmla="*/ 4147013 h 6858000"/>
              <a:gd name="connsiteX482" fmla="*/ 3432098 w 7467600"/>
              <a:gd name="connsiteY482" fmla="*/ 3537312 h 6858000"/>
              <a:gd name="connsiteX483" fmla="*/ 3446761 w 7467600"/>
              <a:gd name="connsiteY483" fmla="*/ 3461278 h 6858000"/>
              <a:gd name="connsiteX484" fmla="*/ 4419733 w 7467600"/>
              <a:gd name="connsiteY484" fmla="*/ 3963555 h 6858000"/>
              <a:gd name="connsiteX485" fmla="*/ 4781371 w 7467600"/>
              <a:gd name="connsiteY485" fmla="*/ 4458604 h 6858000"/>
              <a:gd name="connsiteX486" fmla="*/ 4780440 w 7467600"/>
              <a:gd name="connsiteY486" fmla="*/ 4470290 h 6858000"/>
              <a:gd name="connsiteX487" fmla="*/ 4898954 w 7467600"/>
              <a:gd name="connsiteY487" fmla="*/ 4662092 h 6858000"/>
              <a:gd name="connsiteX488" fmla="*/ 4900699 w 7467600"/>
              <a:gd name="connsiteY488" fmla="*/ 4670867 h 6858000"/>
              <a:gd name="connsiteX489" fmla="*/ 5714511 w 7467600"/>
              <a:gd name="connsiteY489" fmla="*/ 4663483 h 6858000"/>
              <a:gd name="connsiteX490" fmla="*/ 5464793 w 7467600"/>
              <a:gd name="connsiteY490" fmla="*/ 4393556 h 6858000"/>
              <a:gd name="connsiteX491" fmla="*/ 5461897 w 7467600"/>
              <a:gd name="connsiteY491" fmla="*/ 4390879 h 6858000"/>
              <a:gd name="connsiteX492" fmla="*/ 4294126 w 7467600"/>
              <a:gd name="connsiteY492" fmla="*/ 3303048 h 6858000"/>
              <a:gd name="connsiteX493" fmla="*/ 4305321 w 7467600"/>
              <a:gd name="connsiteY493" fmla="*/ 3256953 h 6858000"/>
              <a:gd name="connsiteX494" fmla="*/ 4949299 w 7467600"/>
              <a:gd name="connsiteY494" fmla="*/ 3766336 h 6858000"/>
              <a:gd name="connsiteX495" fmla="*/ 5291452 w 7467600"/>
              <a:gd name="connsiteY495" fmla="*/ 4076801 h 6858000"/>
              <a:gd name="connsiteX496" fmla="*/ 5434998 w 7467600"/>
              <a:gd name="connsiteY496" fmla="*/ 4254100 h 6858000"/>
              <a:gd name="connsiteX497" fmla="*/ 5351015 w 7467600"/>
              <a:gd name="connsiteY497" fmla="*/ 3760989 h 6858000"/>
              <a:gd name="connsiteX498" fmla="*/ 5413780 w 7467600"/>
              <a:gd name="connsiteY498" fmla="*/ 2966265 h 6858000"/>
              <a:gd name="connsiteX499" fmla="*/ 5425627 w 7467600"/>
              <a:gd name="connsiteY499" fmla="*/ 2954192 h 6858000"/>
              <a:gd name="connsiteX500" fmla="*/ 6604735 w 7467600"/>
              <a:gd name="connsiteY500" fmla="*/ 2041381 h 6858000"/>
              <a:gd name="connsiteX501" fmla="*/ 7204487 w 7467600"/>
              <a:gd name="connsiteY501" fmla="*/ 2742112 h 6858000"/>
              <a:gd name="connsiteX502" fmla="*/ 7131592 w 7467600"/>
              <a:gd name="connsiteY502" fmla="*/ 2672096 h 6858000"/>
              <a:gd name="connsiteX503" fmla="*/ 6996344 w 7467600"/>
              <a:gd name="connsiteY503" fmla="*/ 2518310 h 6858000"/>
              <a:gd name="connsiteX504" fmla="*/ 6735495 w 7467600"/>
              <a:gd name="connsiteY504" fmla="*/ 2196890 h 6858000"/>
              <a:gd name="connsiteX505" fmla="*/ 6721901 w 7467600"/>
              <a:gd name="connsiteY505" fmla="*/ 2179274 h 6858000"/>
              <a:gd name="connsiteX506" fmla="*/ 6604735 w 7467600"/>
              <a:gd name="connsiteY506" fmla="*/ 2041381 h 6858000"/>
              <a:gd name="connsiteX507" fmla="*/ 6591670 w 7467600"/>
              <a:gd name="connsiteY507" fmla="*/ 1988277 h 6858000"/>
              <a:gd name="connsiteX508" fmla="*/ 6747349 w 7467600"/>
              <a:gd name="connsiteY508" fmla="*/ 2160069 h 6858000"/>
              <a:gd name="connsiteX509" fmla="*/ 6760943 w 7467600"/>
              <a:gd name="connsiteY509" fmla="*/ 2177686 h 6858000"/>
              <a:gd name="connsiteX510" fmla="*/ 7021065 w 7467600"/>
              <a:gd name="connsiteY510" fmla="*/ 2498102 h 6858000"/>
              <a:gd name="connsiteX511" fmla="*/ 7155223 w 7467600"/>
              <a:gd name="connsiteY511" fmla="*/ 2650386 h 6858000"/>
              <a:gd name="connsiteX512" fmla="*/ 7203167 w 7467600"/>
              <a:gd name="connsiteY512" fmla="*/ 2697288 h 6858000"/>
              <a:gd name="connsiteX513" fmla="*/ 6937703 w 7467600"/>
              <a:gd name="connsiteY513" fmla="*/ 2321981 h 6858000"/>
              <a:gd name="connsiteX514" fmla="*/ 6591670 w 7467600"/>
              <a:gd name="connsiteY514" fmla="*/ 1988277 h 6858000"/>
              <a:gd name="connsiteX515" fmla="*/ 5798671 w 7467600"/>
              <a:gd name="connsiteY515" fmla="*/ 1981601 h 6858000"/>
              <a:gd name="connsiteX516" fmla="*/ 5754709 w 7467600"/>
              <a:gd name="connsiteY516" fmla="*/ 2071454 h 6858000"/>
              <a:gd name="connsiteX517" fmla="*/ 5763044 w 7467600"/>
              <a:gd name="connsiteY517" fmla="*/ 2842206 h 6858000"/>
              <a:gd name="connsiteX518" fmla="*/ 5764974 w 7467600"/>
              <a:gd name="connsiteY518" fmla="*/ 2799609 h 6858000"/>
              <a:gd name="connsiteX519" fmla="*/ 5767665 w 7467600"/>
              <a:gd name="connsiteY519" fmla="*/ 2666409 h 6858000"/>
              <a:gd name="connsiteX520" fmla="*/ 5763055 w 7467600"/>
              <a:gd name="connsiteY520" fmla="*/ 2579705 h 6858000"/>
              <a:gd name="connsiteX521" fmla="*/ 5758079 w 7467600"/>
              <a:gd name="connsiteY521" fmla="*/ 2492508 h 6858000"/>
              <a:gd name="connsiteX522" fmla="*/ 5779325 w 7467600"/>
              <a:gd name="connsiteY522" fmla="*/ 2197069 h 6858000"/>
              <a:gd name="connsiteX523" fmla="*/ 5798671 w 7467600"/>
              <a:gd name="connsiteY523" fmla="*/ 1981601 h 6858000"/>
              <a:gd name="connsiteX524" fmla="*/ 5829202 w 7467600"/>
              <a:gd name="connsiteY524" fmla="*/ 1971679 h 6858000"/>
              <a:gd name="connsiteX525" fmla="*/ 5809558 w 7467600"/>
              <a:gd name="connsiteY525" fmla="*/ 2198043 h 6858000"/>
              <a:gd name="connsiteX526" fmla="*/ 5788653 w 7467600"/>
              <a:gd name="connsiteY526" fmla="*/ 2489430 h 6858000"/>
              <a:gd name="connsiteX527" fmla="*/ 5793439 w 7467600"/>
              <a:gd name="connsiteY527" fmla="*/ 2575235 h 6858000"/>
              <a:gd name="connsiteX528" fmla="*/ 5796837 w 7467600"/>
              <a:gd name="connsiteY528" fmla="*/ 2637633 h 6858000"/>
              <a:gd name="connsiteX529" fmla="*/ 5818614 w 7467600"/>
              <a:gd name="connsiteY529" fmla="*/ 2473055 h 6858000"/>
              <a:gd name="connsiteX530" fmla="*/ 5829202 w 7467600"/>
              <a:gd name="connsiteY530" fmla="*/ 1971679 h 6858000"/>
              <a:gd name="connsiteX531" fmla="*/ 5911389 w 7467600"/>
              <a:gd name="connsiteY531" fmla="*/ 1898371 h 6858000"/>
              <a:gd name="connsiteX532" fmla="*/ 6237627 w 7467600"/>
              <a:gd name="connsiteY532" fmla="*/ 2231921 h 6858000"/>
              <a:gd name="connsiteX533" fmla="*/ 5911389 w 7467600"/>
              <a:gd name="connsiteY533" fmla="*/ 1898371 h 6858000"/>
              <a:gd name="connsiteX534" fmla="*/ 6944437 w 7467600"/>
              <a:gd name="connsiteY534" fmla="*/ 1575402 h 6858000"/>
              <a:gd name="connsiteX535" fmla="*/ 6304730 w 7467600"/>
              <a:gd name="connsiteY535" fmla="*/ 1766654 h 6858000"/>
              <a:gd name="connsiteX536" fmla="*/ 6944437 w 7467600"/>
              <a:gd name="connsiteY536" fmla="*/ 1575402 h 6858000"/>
              <a:gd name="connsiteX537" fmla="*/ 7019523 w 7467600"/>
              <a:gd name="connsiteY537" fmla="*/ 1519450 h 6858000"/>
              <a:gd name="connsiteX538" fmla="*/ 6298091 w 7467600"/>
              <a:gd name="connsiteY538" fmla="*/ 1737122 h 6858000"/>
              <a:gd name="connsiteX539" fmla="*/ 7019523 w 7467600"/>
              <a:gd name="connsiteY539" fmla="*/ 1519450 h 6858000"/>
              <a:gd name="connsiteX540" fmla="*/ 2399523 w 7467600"/>
              <a:gd name="connsiteY540" fmla="*/ 1428234 h 6858000"/>
              <a:gd name="connsiteX541" fmla="*/ 2224982 w 7467600"/>
              <a:gd name="connsiteY541" fmla="*/ 1826201 h 6858000"/>
              <a:gd name="connsiteX542" fmla="*/ 2096099 w 7467600"/>
              <a:gd name="connsiteY542" fmla="*/ 2345900 h 6858000"/>
              <a:gd name="connsiteX543" fmla="*/ 2283317 w 7467600"/>
              <a:gd name="connsiteY543" fmla="*/ 1796925 h 6858000"/>
              <a:gd name="connsiteX544" fmla="*/ 2399523 w 7467600"/>
              <a:gd name="connsiteY544" fmla="*/ 1428234 h 6858000"/>
              <a:gd name="connsiteX545" fmla="*/ 2448558 w 7467600"/>
              <a:gd name="connsiteY545" fmla="*/ 1373435 h 6858000"/>
              <a:gd name="connsiteX546" fmla="*/ 2312521 w 7467600"/>
              <a:gd name="connsiteY546" fmla="*/ 1806140 h 6858000"/>
              <a:gd name="connsiteX547" fmla="*/ 2127533 w 7467600"/>
              <a:gd name="connsiteY547" fmla="*/ 2348380 h 6858000"/>
              <a:gd name="connsiteX548" fmla="*/ 2358080 w 7467600"/>
              <a:gd name="connsiteY548" fmla="*/ 1866134 h 6858000"/>
              <a:gd name="connsiteX549" fmla="*/ 2407436 w 7467600"/>
              <a:gd name="connsiteY549" fmla="*/ 1651070 h 6858000"/>
              <a:gd name="connsiteX550" fmla="*/ 2448558 w 7467600"/>
              <a:gd name="connsiteY550" fmla="*/ 1373435 h 6858000"/>
              <a:gd name="connsiteX551" fmla="*/ 278707 w 7467600"/>
              <a:gd name="connsiteY551" fmla="*/ 1352270 h 6858000"/>
              <a:gd name="connsiteX552" fmla="*/ 321570 w 7467600"/>
              <a:gd name="connsiteY552" fmla="*/ 1861610 h 6858000"/>
              <a:gd name="connsiteX553" fmla="*/ 294281 w 7467600"/>
              <a:gd name="connsiteY553" fmla="*/ 1440658 h 6858000"/>
              <a:gd name="connsiteX554" fmla="*/ 278707 w 7467600"/>
              <a:gd name="connsiteY554" fmla="*/ 1352270 h 6858000"/>
              <a:gd name="connsiteX555" fmla="*/ 1423821 w 7467600"/>
              <a:gd name="connsiteY555" fmla="*/ 1351958 h 6858000"/>
              <a:gd name="connsiteX556" fmla="*/ 1638521 w 7467600"/>
              <a:gd name="connsiteY556" fmla="*/ 1908470 h 6858000"/>
              <a:gd name="connsiteX557" fmla="*/ 1754199 w 7467600"/>
              <a:gd name="connsiteY557" fmla="*/ 2149284 h 6858000"/>
              <a:gd name="connsiteX558" fmla="*/ 1908359 w 7467600"/>
              <a:gd name="connsiteY558" fmla="*/ 2364988 h 6858000"/>
              <a:gd name="connsiteX559" fmla="*/ 1647661 w 7467600"/>
              <a:gd name="connsiteY559" fmla="*/ 1825945 h 6858000"/>
              <a:gd name="connsiteX560" fmla="*/ 1423821 w 7467600"/>
              <a:gd name="connsiteY560" fmla="*/ 1351958 h 6858000"/>
              <a:gd name="connsiteX561" fmla="*/ 1431890 w 7467600"/>
              <a:gd name="connsiteY561" fmla="*/ 1306475 h 6858000"/>
              <a:gd name="connsiteX562" fmla="*/ 1507597 w 7467600"/>
              <a:gd name="connsiteY562" fmla="*/ 1446132 h 6858000"/>
              <a:gd name="connsiteX563" fmla="*/ 1674586 w 7467600"/>
              <a:gd name="connsiteY563" fmla="*/ 1813832 h 6858000"/>
              <a:gd name="connsiteX564" fmla="*/ 1815950 w 7467600"/>
              <a:gd name="connsiteY564" fmla="*/ 2128564 h 6858000"/>
              <a:gd name="connsiteX565" fmla="*/ 1984242 w 7467600"/>
              <a:gd name="connsiteY565" fmla="*/ 2430829 h 6858000"/>
              <a:gd name="connsiteX566" fmla="*/ 2014023 w 7467600"/>
              <a:gd name="connsiteY566" fmla="*/ 2450995 h 6858000"/>
              <a:gd name="connsiteX567" fmla="*/ 1747337 w 7467600"/>
              <a:gd name="connsiteY567" fmla="*/ 1855264 h 6858000"/>
              <a:gd name="connsiteX568" fmla="*/ 1533749 w 7467600"/>
              <a:gd name="connsiteY568" fmla="*/ 1478656 h 6858000"/>
              <a:gd name="connsiteX569" fmla="*/ 1431890 w 7467600"/>
              <a:gd name="connsiteY569" fmla="*/ 1306475 h 6858000"/>
              <a:gd name="connsiteX570" fmla="*/ 5052692 w 7467600"/>
              <a:gd name="connsiteY570" fmla="*/ 1292994 h 6858000"/>
              <a:gd name="connsiteX571" fmla="*/ 5200661 w 7467600"/>
              <a:gd name="connsiteY571" fmla="*/ 1635186 h 6858000"/>
              <a:gd name="connsiteX572" fmla="*/ 5297138 w 7467600"/>
              <a:gd name="connsiteY572" fmla="*/ 1906351 h 6858000"/>
              <a:gd name="connsiteX573" fmla="*/ 5052692 w 7467600"/>
              <a:gd name="connsiteY573" fmla="*/ 1292994 h 6858000"/>
              <a:gd name="connsiteX574" fmla="*/ 5009948 w 7467600"/>
              <a:gd name="connsiteY574" fmla="*/ 1273619 h 6858000"/>
              <a:gd name="connsiteX575" fmla="*/ 5121777 w 7467600"/>
              <a:gd name="connsiteY575" fmla="*/ 1654213 h 6858000"/>
              <a:gd name="connsiteX576" fmla="*/ 5293545 w 7467600"/>
              <a:gd name="connsiteY576" fmla="*/ 2072247 h 6858000"/>
              <a:gd name="connsiteX577" fmla="*/ 5294042 w 7467600"/>
              <a:gd name="connsiteY577" fmla="*/ 2065019 h 6858000"/>
              <a:gd name="connsiteX578" fmla="*/ 5171936 w 7467600"/>
              <a:gd name="connsiteY578" fmla="*/ 1647613 h 6858000"/>
              <a:gd name="connsiteX579" fmla="*/ 5009948 w 7467600"/>
              <a:gd name="connsiteY579" fmla="*/ 1273619 h 6858000"/>
              <a:gd name="connsiteX580" fmla="*/ 655236 w 7467600"/>
              <a:gd name="connsiteY580" fmla="*/ 1268632 h 6858000"/>
              <a:gd name="connsiteX581" fmla="*/ 839521 w 7467600"/>
              <a:gd name="connsiteY581" fmla="*/ 1685315 h 6858000"/>
              <a:gd name="connsiteX582" fmla="*/ 1109416 w 7467600"/>
              <a:gd name="connsiteY582" fmla="*/ 2061663 h 6858000"/>
              <a:gd name="connsiteX583" fmla="*/ 1298300 w 7467600"/>
              <a:gd name="connsiteY583" fmla="*/ 2247742 h 6858000"/>
              <a:gd name="connsiteX584" fmla="*/ 1125871 w 7467600"/>
              <a:gd name="connsiteY584" fmla="*/ 1989513 h 6858000"/>
              <a:gd name="connsiteX585" fmla="*/ 981574 w 7467600"/>
              <a:gd name="connsiteY585" fmla="*/ 1783157 h 6858000"/>
              <a:gd name="connsiteX586" fmla="*/ 922198 w 7467600"/>
              <a:gd name="connsiteY586" fmla="*/ 1677437 h 6858000"/>
              <a:gd name="connsiteX587" fmla="*/ 869293 w 7467600"/>
              <a:gd name="connsiteY587" fmla="*/ 1583214 h 6858000"/>
              <a:gd name="connsiteX588" fmla="*/ 751431 w 7467600"/>
              <a:gd name="connsiteY588" fmla="*/ 1405731 h 6858000"/>
              <a:gd name="connsiteX589" fmla="*/ 655236 w 7467600"/>
              <a:gd name="connsiteY589" fmla="*/ 1268632 h 6858000"/>
              <a:gd name="connsiteX590" fmla="*/ 6516292 w 7467600"/>
              <a:gd name="connsiteY590" fmla="*/ 1263064 h 6858000"/>
              <a:gd name="connsiteX591" fmla="*/ 5736320 w 7467600"/>
              <a:gd name="connsiteY591" fmla="*/ 1501803 h 6858000"/>
              <a:gd name="connsiteX592" fmla="*/ 6516292 w 7467600"/>
              <a:gd name="connsiteY592" fmla="*/ 1263064 h 6858000"/>
              <a:gd name="connsiteX593" fmla="*/ 291466 w 7467600"/>
              <a:gd name="connsiteY593" fmla="*/ 1250369 h 6858000"/>
              <a:gd name="connsiteX594" fmla="*/ 323180 w 7467600"/>
              <a:gd name="connsiteY594" fmla="*/ 1435283 h 6858000"/>
              <a:gd name="connsiteX595" fmla="*/ 349381 w 7467600"/>
              <a:gd name="connsiteY595" fmla="*/ 1875041 h 6858000"/>
              <a:gd name="connsiteX596" fmla="*/ 374363 w 7467600"/>
              <a:gd name="connsiteY596" fmla="*/ 1506494 h 6858000"/>
              <a:gd name="connsiteX597" fmla="*/ 302168 w 7467600"/>
              <a:gd name="connsiteY597" fmla="*/ 1274495 h 6858000"/>
              <a:gd name="connsiteX598" fmla="*/ 291466 w 7467600"/>
              <a:gd name="connsiteY598" fmla="*/ 1250369 h 6858000"/>
              <a:gd name="connsiteX599" fmla="*/ 678222 w 7467600"/>
              <a:gd name="connsiteY599" fmla="*/ 1248670 h 6858000"/>
              <a:gd name="connsiteX600" fmla="*/ 775536 w 7467600"/>
              <a:gd name="connsiteY600" fmla="*/ 1388015 h 6858000"/>
              <a:gd name="connsiteX601" fmla="*/ 894529 w 7467600"/>
              <a:gd name="connsiteY601" fmla="*/ 1567739 h 6858000"/>
              <a:gd name="connsiteX602" fmla="*/ 948000 w 7467600"/>
              <a:gd name="connsiteY602" fmla="*/ 1663088 h 6858000"/>
              <a:gd name="connsiteX603" fmla="*/ 1006812 w 7467600"/>
              <a:gd name="connsiteY603" fmla="*/ 1767683 h 6858000"/>
              <a:gd name="connsiteX604" fmla="*/ 1149133 w 7467600"/>
              <a:gd name="connsiteY604" fmla="*/ 1971513 h 6858000"/>
              <a:gd name="connsiteX605" fmla="*/ 1333952 w 7467600"/>
              <a:gd name="connsiteY605" fmla="*/ 2251620 h 6858000"/>
              <a:gd name="connsiteX606" fmla="*/ 1337329 w 7467600"/>
              <a:gd name="connsiteY606" fmla="*/ 2258350 h 6858000"/>
              <a:gd name="connsiteX607" fmla="*/ 1014726 w 7467600"/>
              <a:gd name="connsiteY607" fmla="*/ 1615556 h 6858000"/>
              <a:gd name="connsiteX608" fmla="*/ 678222 w 7467600"/>
              <a:gd name="connsiteY608" fmla="*/ 1248670 h 6858000"/>
              <a:gd name="connsiteX609" fmla="*/ 6691602 w 7467600"/>
              <a:gd name="connsiteY609" fmla="*/ 1140573 h 6858000"/>
              <a:gd name="connsiteX610" fmla="*/ 6571100 w 7467600"/>
              <a:gd name="connsiteY610" fmla="*/ 1183662 h 6858000"/>
              <a:gd name="connsiteX611" fmla="*/ 6241687 w 7467600"/>
              <a:gd name="connsiteY611" fmla="*/ 1257600 h 6858000"/>
              <a:gd name="connsiteX612" fmla="*/ 5693009 w 7467600"/>
              <a:gd name="connsiteY612" fmla="*/ 1478256 h 6858000"/>
              <a:gd name="connsiteX613" fmla="*/ 6548420 w 7467600"/>
              <a:gd name="connsiteY613" fmla="*/ 1214599 h 6858000"/>
              <a:gd name="connsiteX614" fmla="*/ 6605473 w 7467600"/>
              <a:gd name="connsiteY614" fmla="*/ 1184686 h 6858000"/>
              <a:gd name="connsiteX615" fmla="*/ 6691602 w 7467600"/>
              <a:gd name="connsiteY615" fmla="*/ 1140573 h 6858000"/>
              <a:gd name="connsiteX616" fmla="*/ 4002475 w 7467600"/>
              <a:gd name="connsiteY616" fmla="*/ 1037802 h 6858000"/>
              <a:gd name="connsiteX617" fmla="*/ 4000324 w 7467600"/>
              <a:gd name="connsiteY617" fmla="*/ 1039362 h 6858000"/>
              <a:gd name="connsiteX618" fmla="*/ 4002862 w 7467600"/>
              <a:gd name="connsiteY618" fmla="*/ 1042866 h 6858000"/>
              <a:gd name="connsiteX619" fmla="*/ 4002475 w 7467600"/>
              <a:gd name="connsiteY619" fmla="*/ 1037802 h 6858000"/>
              <a:gd name="connsiteX620" fmla="*/ 506322 w 7467600"/>
              <a:gd name="connsiteY620" fmla="*/ 1020997 h 6858000"/>
              <a:gd name="connsiteX621" fmla="*/ 533068 w 7467600"/>
              <a:gd name="connsiteY621" fmla="*/ 1029409 h 6858000"/>
              <a:gd name="connsiteX622" fmla="*/ 1232525 w 7467600"/>
              <a:gd name="connsiteY622" fmla="*/ 1804675 h 6858000"/>
              <a:gd name="connsiteX623" fmla="*/ 1388858 w 7467600"/>
              <a:gd name="connsiteY623" fmla="*/ 2368011 h 6858000"/>
              <a:gd name="connsiteX624" fmla="*/ 1384098 w 7467600"/>
              <a:gd name="connsiteY624" fmla="*/ 2378125 h 6858000"/>
              <a:gd name="connsiteX625" fmla="*/ 1425393 w 7467600"/>
              <a:gd name="connsiteY625" fmla="*/ 2589124 h 6858000"/>
              <a:gd name="connsiteX626" fmla="*/ 1424001 w 7467600"/>
              <a:gd name="connsiteY626" fmla="*/ 2597541 h 6858000"/>
              <a:gd name="connsiteX627" fmla="*/ 2152729 w 7467600"/>
              <a:gd name="connsiteY627" fmla="*/ 2864487 h 6858000"/>
              <a:gd name="connsiteX628" fmla="*/ 2020609 w 7467600"/>
              <a:gd name="connsiteY628" fmla="*/ 2539671 h 6858000"/>
              <a:gd name="connsiteX629" fmla="*/ 2018920 w 7467600"/>
              <a:gd name="connsiteY629" fmla="*/ 2536309 h 6858000"/>
              <a:gd name="connsiteX630" fmla="*/ 1342441 w 7467600"/>
              <a:gd name="connsiteY630" fmla="*/ 1173017 h 6858000"/>
              <a:gd name="connsiteX631" fmla="*/ 1367925 w 7467600"/>
              <a:gd name="connsiteY631" fmla="*/ 1135648 h 6858000"/>
              <a:gd name="connsiteX632" fmla="*/ 1771401 w 7467600"/>
              <a:gd name="connsiteY632" fmla="*/ 1806673 h 6858000"/>
              <a:gd name="connsiteX633" fmla="*/ 1972385 w 7467600"/>
              <a:gd name="connsiteY633" fmla="*/ 2198735 h 6858000"/>
              <a:gd name="connsiteX634" fmla="*/ 2040892 w 7467600"/>
              <a:gd name="connsiteY634" fmla="*/ 2405205 h 6858000"/>
              <a:gd name="connsiteX635" fmla="*/ 2131689 w 7467600"/>
              <a:gd name="connsiteY635" fmla="*/ 1936926 h 6858000"/>
              <a:gd name="connsiteX636" fmla="*/ 2454820 w 7467600"/>
              <a:gd name="connsiteY636" fmla="*/ 1248808 h 6858000"/>
              <a:gd name="connsiteX637" fmla="*/ 2492512 w 7467600"/>
              <a:gd name="connsiteY637" fmla="*/ 1302920 h 6858000"/>
              <a:gd name="connsiteX638" fmla="*/ 2081216 w 7467600"/>
              <a:gd name="connsiteY638" fmla="*/ 2527513 h 6858000"/>
              <a:gd name="connsiteX639" fmla="*/ 2081211 w 7467600"/>
              <a:gd name="connsiteY639" fmla="*/ 2528916 h 6858000"/>
              <a:gd name="connsiteX640" fmla="*/ 2199067 w 7467600"/>
              <a:gd name="connsiteY640" fmla="*/ 2884061 h 6858000"/>
              <a:gd name="connsiteX641" fmla="*/ 3192586 w 7467600"/>
              <a:gd name="connsiteY641" fmla="*/ 3411496 h 6858000"/>
              <a:gd name="connsiteX642" fmla="*/ 3182620 w 7467600"/>
              <a:gd name="connsiteY642" fmla="*/ 3483279 h 6858000"/>
              <a:gd name="connsiteX643" fmla="*/ 2435119 w 7467600"/>
              <a:gd name="connsiteY643" fmla="*/ 3080173 h 6858000"/>
              <a:gd name="connsiteX644" fmla="*/ 2410152 w 7467600"/>
              <a:gd name="connsiteY644" fmla="*/ 3063751 h 6858000"/>
              <a:gd name="connsiteX645" fmla="*/ 2408099 w 7467600"/>
              <a:gd name="connsiteY645" fmla="*/ 3064403 h 6858000"/>
              <a:gd name="connsiteX646" fmla="*/ 2407218 w 7467600"/>
              <a:gd name="connsiteY646" fmla="*/ 3070324 h 6858000"/>
              <a:gd name="connsiteX647" fmla="*/ 2380138 w 7467600"/>
              <a:gd name="connsiteY647" fmla="*/ 3099341 h 6858000"/>
              <a:gd name="connsiteX648" fmla="*/ 1765923 w 7467600"/>
              <a:gd name="connsiteY648" fmla="*/ 3581043 h 6858000"/>
              <a:gd name="connsiteX649" fmla="*/ 1702258 w 7467600"/>
              <a:gd name="connsiteY649" fmla="*/ 3612286 h 6858000"/>
              <a:gd name="connsiteX650" fmla="*/ 1538370 w 7467600"/>
              <a:gd name="connsiteY650" fmla="*/ 3811804 h 6858000"/>
              <a:gd name="connsiteX651" fmla="*/ 542867 w 7467600"/>
              <a:gd name="connsiteY651" fmla="*/ 4944092 h 6858000"/>
              <a:gd name="connsiteX652" fmla="*/ 515800 w 7467600"/>
              <a:gd name="connsiteY652" fmla="*/ 4862180 h 6858000"/>
              <a:gd name="connsiteX653" fmla="*/ 909145 w 7467600"/>
              <a:gd name="connsiteY653" fmla="*/ 4199225 h 6858000"/>
              <a:gd name="connsiteX654" fmla="*/ 1214067 w 7467600"/>
              <a:gd name="connsiteY654" fmla="*/ 3908561 h 6858000"/>
              <a:gd name="connsiteX655" fmla="*/ 640967 w 7467600"/>
              <a:gd name="connsiteY655" fmla="*/ 4105601 h 6858000"/>
              <a:gd name="connsiteX656" fmla="*/ 112563 w 7467600"/>
              <a:gd name="connsiteY656" fmla="*/ 4396952 h 6858000"/>
              <a:gd name="connsiteX657" fmla="*/ 0 w 7467600"/>
              <a:gd name="connsiteY657" fmla="*/ 4466006 h 6858000"/>
              <a:gd name="connsiteX658" fmla="*/ 0 w 7467600"/>
              <a:gd name="connsiteY658" fmla="*/ 4233763 h 6858000"/>
              <a:gd name="connsiteX659" fmla="*/ 36881 w 7467600"/>
              <a:gd name="connsiteY659" fmla="*/ 4200118 h 6858000"/>
              <a:gd name="connsiteX660" fmla="*/ 910534 w 7467600"/>
              <a:gd name="connsiteY660" fmla="*/ 3629753 h 6858000"/>
              <a:gd name="connsiteX661" fmla="*/ 1578717 w 7467600"/>
              <a:gd name="connsiteY661" fmla="*/ 3575982 h 6858000"/>
              <a:gd name="connsiteX662" fmla="*/ 2338780 w 7467600"/>
              <a:gd name="connsiteY662" fmla="*/ 3033725 h 6858000"/>
              <a:gd name="connsiteX663" fmla="*/ 1807991 w 7467600"/>
              <a:gd name="connsiteY663" fmla="*/ 2807184 h 6858000"/>
              <a:gd name="connsiteX664" fmla="*/ 1416358 w 7467600"/>
              <a:gd name="connsiteY664" fmla="*/ 3112571 h 6858000"/>
              <a:gd name="connsiteX665" fmla="*/ 939066 w 7467600"/>
              <a:gd name="connsiteY665" fmla="*/ 3378798 h 6858000"/>
              <a:gd name="connsiteX666" fmla="*/ 115099 w 7467600"/>
              <a:gd name="connsiteY666" fmla="*/ 3607650 h 6858000"/>
              <a:gd name="connsiteX667" fmla="*/ 97284 w 7467600"/>
              <a:gd name="connsiteY667" fmla="*/ 3520393 h 6858000"/>
              <a:gd name="connsiteX668" fmla="*/ 922050 w 7467600"/>
              <a:gd name="connsiteY668" fmla="*/ 3074867 h 6858000"/>
              <a:gd name="connsiteX669" fmla="*/ 1405265 w 7467600"/>
              <a:gd name="connsiteY669" fmla="*/ 3016319 h 6858000"/>
              <a:gd name="connsiteX670" fmla="*/ 1407512 w 7467600"/>
              <a:gd name="connsiteY670" fmla="*/ 3018001 h 6858000"/>
              <a:gd name="connsiteX671" fmla="*/ 1726266 w 7467600"/>
              <a:gd name="connsiteY671" fmla="*/ 2777274 h 6858000"/>
              <a:gd name="connsiteX672" fmla="*/ 625390 w 7467600"/>
              <a:gd name="connsiteY672" fmla="*/ 2514541 h 6858000"/>
              <a:gd name="connsiteX673" fmla="*/ 619799 w 7467600"/>
              <a:gd name="connsiteY673" fmla="*/ 2527180 h 6858000"/>
              <a:gd name="connsiteX674" fmla="*/ 310030 w 7467600"/>
              <a:gd name="connsiteY674" fmla="*/ 2771818 h 6858000"/>
              <a:gd name="connsiteX675" fmla="*/ 173877 w 7467600"/>
              <a:gd name="connsiteY675" fmla="*/ 2937056 h 6858000"/>
              <a:gd name="connsiteX676" fmla="*/ 77889 w 7467600"/>
              <a:gd name="connsiteY676" fmla="*/ 3138440 h 6858000"/>
              <a:gd name="connsiteX677" fmla="*/ 0 w 7467600"/>
              <a:gd name="connsiteY677" fmla="*/ 3271395 h 6858000"/>
              <a:gd name="connsiteX678" fmla="*/ 0 w 7467600"/>
              <a:gd name="connsiteY678" fmla="*/ 3153002 h 6858000"/>
              <a:gd name="connsiteX679" fmla="*/ 2386 w 7467600"/>
              <a:gd name="connsiteY679" fmla="*/ 3149203 h 6858000"/>
              <a:gd name="connsiteX680" fmla="*/ 89753 w 7467600"/>
              <a:gd name="connsiteY680" fmla="*/ 2987702 h 6858000"/>
              <a:gd name="connsiteX681" fmla="*/ 76869 w 7467600"/>
              <a:gd name="connsiteY681" fmla="*/ 3005404 h 6858000"/>
              <a:gd name="connsiteX682" fmla="*/ 32049 w 7467600"/>
              <a:gd name="connsiteY682" fmla="*/ 3065814 h 6858000"/>
              <a:gd name="connsiteX683" fmla="*/ 0 w 7467600"/>
              <a:gd name="connsiteY683" fmla="*/ 3108744 h 6858000"/>
              <a:gd name="connsiteX684" fmla="*/ 0 w 7467600"/>
              <a:gd name="connsiteY684" fmla="*/ 3058059 h 6858000"/>
              <a:gd name="connsiteX685" fmla="*/ 7610 w 7467600"/>
              <a:gd name="connsiteY685" fmla="*/ 3047889 h 6858000"/>
              <a:gd name="connsiteX686" fmla="*/ 52419 w 7467600"/>
              <a:gd name="connsiteY686" fmla="*/ 2987479 h 6858000"/>
              <a:gd name="connsiteX687" fmla="*/ 59142 w 7467600"/>
              <a:gd name="connsiteY687" fmla="*/ 2978488 h 6858000"/>
              <a:gd name="connsiteX688" fmla="*/ 0 w 7467600"/>
              <a:gd name="connsiteY688" fmla="*/ 3015334 h 6858000"/>
              <a:gd name="connsiteX689" fmla="*/ 0 w 7467600"/>
              <a:gd name="connsiteY689" fmla="*/ 2914286 h 6858000"/>
              <a:gd name="connsiteX690" fmla="*/ 36383 w 7467600"/>
              <a:gd name="connsiteY690" fmla="*/ 2901128 h 6858000"/>
              <a:gd name="connsiteX691" fmla="*/ 156329 w 7467600"/>
              <a:gd name="connsiteY691" fmla="*/ 2840533 h 6858000"/>
              <a:gd name="connsiteX692" fmla="*/ 358355 w 7467600"/>
              <a:gd name="connsiteY692" fmla="*/ 2620471 h 6858000"/>
              <a:gd name="connsiteX693" fmla="*/ 510577 w 7467600"/>
              <a:gd name="connsiteY693" fmla="*/ 2501244 h 6858000"/>
              <a:gd name="connsiteX694" fmla="*/ 211967 w 7467600"/>
              <a:gd name="connsiteY694" fmla="*/ 2479171 h 6858000"/>
              <a:gd name="connsiteX695" fmla="*/ 0 w 7467600"/>
              <a:gd name="connsiteY695" fmla="*/ 2476398 h 6858000"/>
              <a:gd name="connsiteX696" fmla="*/ 0 w 7467600"/>
              <a:gd name="connsiteY696" fmla="*/ 2389189 h 6858000"/>
              <a:gd name="connsiteX697" fmla="*/ 103062 w 7467600"/>
              <a:gd name="connsiteY697" fmla="*/ 2389518 h 6858000"/>
              <a:gd name="connsiteX698" fmla="*/ 510734 w 7467600"/>
              <a:gd name="connsiteY698" fmla="*/ 2416201 h 6858000"/>
              <a:gd name="connsiteX699" fmla="*/ 279257 w 7467600"/>
              <a:gd name="connsiteY699" fmla="*/ 2092102 h 6858000"/>
              <a:gd name="connsiteX700" fmla="*/ 65265 w 7467600"/>
              <a:gd name="connsiteY700" fmla="*/ 2006049 h 6858000"/>
              <a:gd name="connsiteX701" fmla="*/ 0 w 7467600"/>
              <a:gd name="connsiteY701" fmla="*/ 1982532 h 6858000"/>
              <a:gd name="connsiteX702" fmla="*/ 0 w 7467600"/>
              <a:gd name="connsiteY702" fmla="*/ 1912789 h 6858000"/>
              <a:gd name="connsiteX703" fmla="*/ 97460 w 7467600"/>
              <a:gd name="connsiteY703" fmla="*/ 1953725 h 6858000"/>
              <a:gd name="connsiteX704" fmla="*/ 221272 w 7467600"/>
              <a:gd name="connsiteY704" fmla="*/ 1980766 h 6858000"/>
              <a:gd name="connsiteX705" fmla="*/ 116765 w 7467600"/>
              <a:gd name="connsiteY705" fmla="*/ 1911033 h 6858000"/>
              <a:gd name="connsiteX706" fmla="*/ 16405 w 7467600"/>
              <a:gd name="connsiteY706" fmla="*/ 1803412 h 6858000"/>
              <a:gd name="connsiteX707" fmla="*/ 0 w 7467600"/>
              <a:gd name="connsiteY707" fmla="*/ 1784777 h 6858000"/>
              <a:gd name="connsiteX708" fmla="*/ 0 w 7467600"/>
              <a:gd name="connsiteY708" fmla="*/ 1740082 h 6858000"/>
              <a:gd name="connsiteX709" fmla="*/ 39394 w 7467600"/>
              <a:gd name="connsiteY709" fmla="*/ 1784856 h 6858000"/>
              <a:gd name="connsiteX710" fmla="*/ 135813 w 7467600"/>
              <a:gd name="connsiteY710" fmla="*/ 1888838 h 6858000"/>
              <a:gd name="connsiteX711" fmla="*/ 242575 w 7467600"/>
              <a:gd name="connsiteY711" fmla="*/ 1958841 h 6858000"/>
              <a:gd name="connsiteX712" fmla="*/ 82197 w 7467600"/>
              <a:gd name="connsiteY712" fmla="*/ 1754826 h 6858000"/>
              <a:gd name="connsiteX713" fmla="*/ 0 w 7467600"/>
              <a:gd name="connsiteY713" fmla="*/ 1679650 h 6858000"/>
              <a:gd name="connsiteX714" fmla="*/ 0 w 7467600"/>
              <a:gd name="connsiteY714" fmla="*/ 1602463 h 6858000"/>
              <a:gd name="connsiteX715" fmla="*/ 84689 w 7467600"/>
              <a:gd name="connsiteY715" fmla="*/ 1677442 h 6858000"/>
              <a:gd name="connsiteX716" fmla="*/ 298437 w 7467600"/>
              <a:gd name="connsiteY716" fmla="*/ 1968019 h 6858000"/>
              <a:gd name="connsiteX717" fmla="*/ 227269 w 7467600"/>
              <a:gd name="connsiteY717" fmla="*/ 1114064 h 6858000"/>
              <a:gd name="connsiteX718" fmla="*/ 248003 w 7467600"/>
              <a:gd name="connsiteY718" fmla="*/ 1089613 h 6858000"/>
              <a:gd name="connsiteX719" fmla="*/ 427020 w 7467600"/>
              <a:gd name="connsiteY719" fmla="*/ 1619803 h 6858000"/>
              <a:gd name="connsiteX720" fmla="*/ 340345 w 7467600"/>
              <a:gd name="connsiteY720" fmla="*/ 2027739 h 6858000"/>
              <a:gd name="connsiteX721" fmla="*/ 360865 w 7467600"/>
              <a:gd name="connsiteY721" fmla="*/ 2044827 h 6858000"/>
              <a:gd name="connsiteX722" fmla="*/ 560414 w 7467600"/>
              <a:gd name="connsiteY722" fmla="*/ 2421457 h 6858000"/>
              <a:gd name="connsiteX723" fmla="*/ 1359703 w 7467600"/>
              <a:gd name="connsiteY723" fmla="*/ 2578554 h 6858000"/>
              <a:gd name="connsiteX724" fmla="*/ 1359422 w 7467600"/>
              <a:gd name="connsiteY724" fmla="*/ 2577994 h 6858000"/>
              <a:gd name="connsiteX725" fmla="*/ 828701 w 7467600"/>
              <a:gd name="connsiteY725" fmla="*/ 1839520 h 6858000"/>
              <a:gd name="connsiteX726" fmla="*/ 494427 w 7467600"/>
              <a:gd name="connsiteY726" fmla="*/ 1092333 h 6858000"/>
              <a:gd name="connsiteX727" fmla="*/ 506322 w 7467600"/>
              <a:gd name="connsiteY727" fmla="*/ 1020997 h 6858000"/>
              <a:gd name="connsiteX728" fmla="*/ 4570198 w 7467600"/>
              <a:gd name="connsiteY728" fmla="*/ 978081 h 6858000"/>
              <a:gd name="connsiteX729" fmla="*/ 4523691 w 7467600"/>
              <a:gd name="connsiteY729" fmla="*/ 1127776 h 6858000"/>
              <a:gd name="connsiteX730" fmla="*/ 4509875 w 7467600"/>
              <a:gd name="connsiteY730" fmla="*/ 1167552 h 6858000"/>
              <a:gd name="connsiteX731" fmla="*/ 4478168 w 7467600"/>
              <a:gd name="connsiteY731" fmla="*/ 1260735 h 6858000"/>
              <a:gd name="connsiteX732" fmla="*/ 4409309 w 7467600"/>
              <a:gd name="connsiteY732" fmla="*/ 1666996 h 6858000"/>
              <a:gd name="connsiteX733" fmla="*/ 4370031 w 7467600"/>
              <a:gd name="connsiteY733" fmla="*/ 1955666 h 6858000"/>
              <a:gd name="connsiteX734" fmla="*/ 4570198 w 7467600"/>
              <a:gd name="connsiteY734" fmla="*/ 978081 h 6858000"/>
              <a:gd name="connsiteX735" fmla="*/ 4557898 w 7467600"/>
              <a:gd name="connsiteY735" fmla="*/ 900011 h 6858000"/>
              <a:gd name="connsiteX736" fmla="*/ 4344840 w 7467600"/>
              <a:gd name="connsiteY736" fmla="*/ 1922038 h 6858000"/>
              <a:gd name="connsiteX737" fmla="*/ 4378710 w 7467600"/>
              <a:gd name="connsiteY737" fmla="*/ 1665516 h 6858000"/>
              <a:gd name="connsiteX738" fmla="*/ 4448798 w 7467600"/>
              <a:gd name="connsiteY738" fmla="*/ 1253024 h 6858000"/>
              <a:gd name="connsiteX739" fmla="*/ 4480315 w 7467600"/>
              <a:gd name="connsiteY739" fmla="*/ 1158454 h 6858000"/>
              <a:gd name="connsiteX740" fmla="*/ 4494133 w 7467600"/>
              <a:gd name="connsiteY740" fmla="*/ 1118676 h 6858000"/>
              <a:gd name="connsiteX741" fmla="*/ 4557898 w 7467600"/>
              <a:gd name="connsiteY741" fmla="*/ 900011 h 6858000"/>
              <a:gd name="connsiteX742" fmla="*/ 5870151 w 7467600"/>
              <a:gd name="connsiteY742" fmla="*/ 898890 h 6858000"/>
              <a:gd name="connsiteX743" fmla="*/ 5861335 w 7467600"/>
              <a:gd name="connsiteY743" fmla="*/ 899177 h 6858000"/>
              <a:gd name="connsiteX744" fmla="*/ 5843702 w 7467600"/>
              <a:gd name="connsiteY744" fmla="*/ 899748 h 6858000"/>
              <a:gd name="connsiteX745" fmla="*/ 5651107 w 7467600"/>
              <a:gd name="connsiteY745" fmla="*/ 920306 h 6858000"/>
              <a:gd name="connsiteX746" fmla="*/ 5459407 w 7467600"/>
              <a:gd name="connsiteY746" fmla="*/ 940975 h 6858000"/>
              <a:gd name="connsiteX747" fmla="*/ 5374846 w 7467600"/>
              <a:gd name="connsiteY747" fmla="*/ 941988 h 6858000"/>
              <a:gd name="connsiteX748" fmla="*/ 5256105 w 7467600"/>
              <a:gd name="connsiteY748" fmla="*/ 945632 h 6858000"/>
              <a:gd name="connsiteX749" fmla="*/ 5107071 w 7467600"/>
              <a:gd name="connsiteY749" fmla="*/ 969720 h 6858000"/>
              <a:gd name="connsiteX750" fmla="*/ 4998681 w 7467600"/>
              <a:gd name="connsiteY750" fmla="*/ 988771 h 6858000"/>
              <a:gd name="connsiteX751" fmla="*/ 5870151 w 7467600"/>
              <a:gd name="connsiteY751" fmla="*/ 898890 h 6858000"/>
              <a:gd name="connsiteX752" fmla="*/ 5504425 w 7467600"/>
              <a:gd name="connsiteY752" fmla="*/ 848067 h 6858000"/>
              <a:gd name="connsiteX753" fmla="*/ 4968849 w 7467600"/>
              <a:gd name="connsiteY753" fmla="*/ 962318 h 6858000"/>
              <a:gd name="connsiteX754" fmla="*/ 5104039 w 7467600"/>
              <a:gd name="connsiteY754" fmla="*/ 940634 h 6858000"/>
              <a:gd name="connsiteX755" fmla="*/ 5256311 w 7467600"/>
              <a:gd name="connsiteY755" fmla="*/ 916490 h 6858000"/>
              <a:gd name="connsiteX756" fmla="*/ 5377381 w 7467600"/>
              <a:gd name="connsiteY756" fmla="*/ 912671 h 6858000"/>
              <a:gd name="connsiteX757" fmla="*/ 5460148 w 7467600"/>
              <a:gd name="connsiteY757" fmla="*/ 911442 h 6858000"/>
              <a:gd name="connsiteX758" fmla="*/ 5648971 w 7467600"/>
              <a:gd name="connsiteY758" fmla="*/ 891331 h 6858000"/>
              <a:gd name="connsiteX759" fmla="*/ 5844807 w 7467600"/>
              <a:gd name="connsiteY759" fmla="*/ 870718 h 6858000"/>
              <a:gd name="connsiteX760" fmla="*/ 5862975 w 7467600"/>
              <a:gd name="connsiteY760" fmla="*/ 869756 h 6858000"/>
              <a:gd name="connsiteX761" fmla="*/ 5920887 w 7467600"/>
              <a:gd name="connsiteY761" fmla="*/ 865929 h 6858000"/>
              <a:gd name="connsiteX762" fmla="*/ 5504425 w 7467600"/>
              <a:gd name="connsiteY762" fmla="*/ 848067 h 6858000"/>
              <a:gd name="connsiteX763" fmla="*/ 3607114 w 7467600"/>
              <a:gd name="connsiteY763" fmla="*/ 467441 h 6858000"/>
              <a:gd name="connsiteX764" fmla="*/ 3296242 w 7467600"/>
              <a:gd name="connsiteY764" fmla="*/ 807991 h 6858000"/>
              <a:gd name="connsiteX765" fmla="*/ 3174674 w 7467600"/>
              <a:gd name="connsiteY765" fmla="*/ 919759 h 6858000"/>
              <a:gd name="connsiteX766" fmla="*/ 3042978 w 7467600"/>
              <a:gd name="connsiteY766" fmla="*/ 1054894 h 6858000"/>
              <a:gd name="connsiteX767" fmla="*/ 2968914 w 7467600"/>
              <a:gd name="connsiteY767" fmla="*/ 1133756 h 6858000"/>
              <a:gd name="connsiteX768" fmla="*/ 3103823 w 7467600"/>
              <a:gd name="connsiteY768" fmla="*/ 1026814 h 6858000"/>
              <a:gd name="connsiteX769" fmla="*/ 3607114 w 7467600"/>
              <a:gd name="connsiteY769" fmla="*/ 467441 h 6858000"/>
              <a:gd name="connsiteX770" fmla="*/ 3744487 w 7467600"/>
              <a:gd name="connsiteY770" fmla="*/ 383136 h 6858000"/>
              <a:gd name="connsiteX771" fmla="*/ 3970213 w 7467600"/>
              <a:gd name="connsiteY771" fmla="*/ 995559 h 6858000"/>
              <a:gd name="connsiteX772" fmla="*/ 3744487 w 7467600"/>
              <a:gd name="connsiteY772" fmla="*/ 383136 h 6858000"/>
              <a:gd name="connsiteX773" fmla="*/ 3624562 w 7467600"/>
              <a:gd name="connsiteY773" fmla="*/ 367041 h 6858000"/>
              <a:gd name="connsiteX774" fmla="*/ 3489712 w 7467600"/>
              <a:gd name="connsiteY774" fmla="*/ 485386 h 6858000"/>
              <a:gd name="connsiteX775" fmla="*/ 3182994 w 7467600"/>
              <a:gd name="connsiteY775" fmla="*/ 828265 h 6858000"/>
              <a:gd name="connsiteX776" fmla="*/ 2892114 w 7467600"/>
              <a:gd name="connsiteY776" fmla="*/ 1172635 h 6858000"/>
              <a:gd name="connsiteX777" fmla="*/ 3021459 w 7467600"/>
              <a:gd name="connsiteY777" fmla="*/ 1035385 h 6858000"/>
              <a:gd name="connsiteX778" fmla="*/ 3153873 w 7467600"/>
              <a:gd name="connsiteY778" fmla="*/ 898971 h 6858000"/>
              <a:gd name="connsiteX779" fmla="*/ 3276511 w 7467600"/>
              <a:gd name="connsiteY779" fmla="*/ 786423 h 6858000"/>
              <a:gd name="connsiteX780" fmla="*/ 3584154 w 7467600"/>
              <a:gd name="connsiteY780" fmla="*/ 448218 h 6858000"/>
              <a:gd name="connsiteX781" fmla="*/ 3624562 w 7467600"/>
              <a:gd name="connsiteY781" fmla="*/ 367041 h 6858000"/>
              <a:gd name="connsiteX782" fmla="*/ 3766672 w 7467600"/>
              <a:gd name="connsiteY782" fmla="*/ 359429 h 6858000"/>
              <a:gd name="connsiteX783" fmla="*/ 3996338 w 7467600"/>
              <a:gd name="connsiteY783" fmla="*/ 968237 h 6858000"/>
              <a:gd name="connsiteX784" fmla="*/ 3766672 w 7467600"/>
              <a:gd name="connsiteY784" fmla="*/ 359429 h 6858000"/>
              <a:gd name="connsiteX785" fmla="*/ 5805386 w 7467600"/>
              <a:gd name="connsiteY785" fmla="*/ 239240 h 6858000"/>
              <a:gd name="connsiteX786" fmla="*/ 5736947 w 7467600"/>
              <a:gd name="connsiteY786" fmla="*/ 261367 h 6858000"/>
              <a:gd name="connsiteX787" fmla="*/ 5427012 w 7467600"/>
              <a:gd name="connsiteY787" fmla="*/ 311272 h 6858000"/>
              <a:gd name="connsiteX788" fmla="*/ 5147818 w 7467600"/>
              <a:gd name="connsiteY788" fmla="*/ 322112 h 6858000"/>
              <a:gd name="connsiteX789" fmla="*/ 5060854 w 7467600"/>
              <a:gd name="connsiteY789" fmla="*/ 311882 h 6858000"/>
              <a:gd name="connsiteX790" fmla="*/ 4945989 w 7467600"/>
              <a:gd name="connsiteY790" fmla="*/ 300516 h 6858000"/>
              <a:gd name="connsiteX791" fmla="*/ 5410479 w 7467600"/>
              <a:gd name="connsiteY791" fmla="*/ 348434 h 6858000"/>
              <a:gd name="connsiteX792" fmla="*/ 5805386 w 7467600"/>
              <a:gd name="connsiteY792" fmla="*/ 239240 h 6858000"/>
              <a:gd name="connsiteX793" fmla="*/ 5905192 w 7467600"/>
              <a:gd name="connsiteY793" fmla="*/ 163079 h 6858000"/>
              <a:gd name="connsiteX794" fmla="*/ 5865655 w 7467600"/>
              <a:gd name="connsiteY794" fmla="*/ 171901 h 6858000"/>
              <a:gd name="connsiteX795" fmla="*/ 5259740 w 7467600"/>
              <a:gd name="connsiteY795" fmla="*/ 257013 h 6858000"/>
              <a:gd name="connsiteX796" fmla="*/ 5208466 w 7467600"/>
              <a:gd name="connsiteY796" fmla="*/ 257550 h 6858000"/>
              <a:gd name="connsiteX797" fmla="*/ 4980204 w 7467600"/>
              <a:gd name="connsiteY797" fmla="*/ 271903 h 6858000"/>
              <a:gd name="connsiteX798" fmla="*/ 5068068 w 7467600"/>
              <a:gd name="connsiteY798" fmla="*/ 282244 h 6858000"/>
              <a:gd name="connsiteX799" fmla="*/ 5153231 w 7467600"/>
              <a:gd name="connsiteY799" fmla="*/ 292240 h 6858000"/>
              <a:gd name="connsiteX800" fmla="*/ 5426491 w 7467600"/>
              <a:gd name="connsiteY800" fmla="*/ 281128 h 6858000"/>
              <a:gd name="connsiteX801" fmla="*/ 5731212 w 7467600"/>
              <a:gd name="connsiteY801" fmla="*/ 231951 h 6858000"/>
              <a:gd name="connsiteX802" fmla="*/ 5905192 w 7467600"/>
              <a:gd name="connsiteY802" fmla="*/ 163079 h 6858000"/>
              <a:gd name="connsiteX803" fmla="*/ 5944437 w 7467600"/>
              <a:gd name="connsiteY803" fmla="*/ 113829 h 6858000"/>
              <a:gd name="connsiteX804" fmla="*/ 5825032 w 7467600"/>
              <a:gd name="connsiteY804" fmla="*/ 146405 h 6858000"/>
              <a:gd name="connsiteX805" fmla="*/ 4955599 w 7467600"/>
              <a:gd name="connsiteY805" fmla="*/ 247008 h 6858000"/>
              <a:gd name="connsiteX806" fmla="*/ 5210104 w 7467600"/>
              <a:gd name="connsiteY806" fmla="*/ 228123 h 6858000"/>
              <a:gd name="connsiteX807" fmla="*/ 5261015 w 7467600"/>
              <a:gd name="connsiteY807" fmla="*/ 227087 h 6858000"/>
              <a:gd name="connsiteX808" fmla="*/ 5861181 w 7467600"/>
              <a:gd name="connsiteY808" fmla="*/ 143093 h 6858000"/>
              <a:gd name="connsiteX809" fmla="*/ 5961252 w 7467600"/>
              <a:gd name="connsiteY809" fmla="*/ 114820 h 6858000"/>
              <a:gd name="connsiteX810" fmla="*/ 5944437 w 7467600"/>
              <a:gd name="connsiteY810" fmla="*/ 113829 h 6858000"/>
              <a:gd name="connsiteX811" fmla="*/ 3882765 w 7467600"/>
              <a:gd name="connsiteY811" fmla="*/ 0 h 6858000"/>
              <a:gd name="connsiteX812" fmla="*/ 3995099 w 7467600"/>
              <a:gd name="connsiteY812" fmla="*/ 0 h 6858000"/>
              <a:gd name="connsiteX813" fmla="*/ 4163818 w 7467600"/>
              <a:gd name="connsiteY813" fmla="*/ 234104 h 6858000"/>
              <a:gd name="connsiteX814" fmla="*/ 4172099 w 7467600"/>
              <a:gd name="connsiteY814" fmla="*/ 234207 h 6858000"/>
              <a:gd name="connsiteX815" fmla="*/ 4784282 w 7467600"/>
              <a:gd name="connsiteY815" fmla="*/ 276561 h 6858000"/>
              <a:gd name="connsiteX816" fmla="*/ 4801687 w 7467600"/>
              <a:gd name="connsiteY816" fmla="*/ 267764 h 6858000"/>
              <a:gd name="connsiteX817" fmla="*/ 6082788 w 7467600"/>
              <a:gd name="connsiteY817" fmla="*/ 64119 h 6858000"/>
              <a:gd name="connsiteX818" fmla="*/ 6099442 w 7467600"/>
              <a:gd name="connsiteY818" fmla="*/ 82568 h 6858000"/>
              <a:gd name="connsiteX819" fmla="*/ 4804137 w 7467600"/>
              <a:gd name="connsiteY819" fmla="*/ 320931 h 6858000"/>
              <a:gd name="connsiteX820" fmla="*/ 4227047 w 7467600"/>
              <a:gd name="connsiteY820" fmla="*/ 313415 h 6858000"/>
              <a:gd name="connsiteX821" fmla="*/ 4346041 w 7467600"/>
              <a:gd name="connsiteY821" fmla="*/ 456086 h 6858000"/>
              <a:gd name="connsiteX822" fmla="*/ 4870967 w 7467600"/>
              <a:gd name="connsiteY822" fmla="*/ 963061 h 6858000"/>
              <a:gd name="connsiteX823" fmla="*/ 4889647 w 7467600"/>
              <a:gd name="connsiteY823" fmla="*/ 957147 h 6858000"/>
              <a:gd name="connsiteX824" fmla="*/ 5422504 w 7467600"/>
              <a:gd name="connsiteY824" fmla="*/ 805191 h 6858000"/>
              <a:gd name="connsiteX825" fmla="*/ 6087656 w 7467600"/>
              <a:gd name="connsiteY825" fmla="*/ 826703 h 6858000"/>
              <a:gd name="connsiteX826" fmla="*/ 6058717 w 7467600"/>
              <a:gd name="connsiteY826" fmla="*/ 865992 h 6858000"/>
              <a:gd name="connsiteX827" fmla="*/ 4974153 w 7467600"/>
              <a:gd name="connsiteY827" fmla="*/ 1045456 h 6858000"/>
              <a:gd name="connsiteX828" fmla="*/ 5627835 w 7467600"/>
              <a:gd name="connsiteY828" fmla="*/ 1472077 h 6858000"/>
              <a:gd name="connsiteX829" fmla="*/ 5629817 w 7467600"/>
              <a:gd name="connsiteY829" fmla="*/ 1471412 h 6858000"/>
              <a:gd name="connsiteX830" fmla="*/ 5634124 w 7467600"/>
              <a:gd name="connsiteY830" fmla="*/ 1470572 h 6858000"/>
              <a:gd name="connsiteX831" fmla="*/ 5755832 w 7467600"/>
              <a:gd name="connsiteY831" fmla="*/ 1383886 h 6858000"/>
              <a:gd name="connsiteX832" fmla="*/ 6014186 w 7467600"/>
              <a:gd name="connsiteY832" fmla="*/ 1279799 h 6858000"/>
              <a:gd name="connsiteX833" fmla="*/ 6901619 w 7467600"/>
              <a:gd name="connsiteY833" fmla="*/ 1047874 h 6858000"/>
              <a:gd name="connsiteX834" fmla="*/ 6931566 w 7467600"/>
              <a:gd name="connsiteY834" fmla="*/ 1062034 h 6858000"/>
              <a:gd name="connsiteX835" fmla="*/ 5790982 w 7467600"/>
              <a:gd name="connsiteY835" fmla="*/ 1561380 h 6858000"/>
              <a:gd name="connsiteX836" fmla="*/ 6188971 w 7467600"/>
              <a:gd name="connsiteY836" fmla="*/ 1755168 h 6858000"/>
              <a:gd name="connsiteX837" fmla="*/ 6202446 w 7467600"/>
              <a:gd name="connsiteY837" fmla="*/ 1752268 h 6858000"/>
              <a:gd name="connsiteX838" fmla="*/ 7179560 w 7467600"/>
              <a:gd name="connsiteY838" fmla="*/ 1467551 h 6858000"/>
              <a:gd name="connsiteX839" fmla="*/ 7158730 w 7467600"/>
              <a:gd name="connsiteY839" fmla="*/ 1507835 h 6858000"/>
              <a:gd name="connsiteX840" fmla="*/ 6326959 w 7467600"/>
              <a:gd name="connsiteY840" fmla="*/ 1817686 h 6858000"/>
              <a:gd name="connsiteX841" fmla="*/ 6537433 w 7467600"/>
              <a:gd name="connsiteY841" fmla="*/ 1907790 h 6858000"/>
              <a:gd name="connsiteX842" fmla="*/ 6550221 w 7467600"/>
              <a:gd name="connsiteY842" fmla="*/ 1910729 h 6858000"/>
              <a:gd name="connsiteX843" fmla="*/ 6964438 w 7467600"/>
              <a:gd name="connsiteY843" fmla="*/ 2209505 h 6858000"/>
              <a:gd name="connsiteX844" fmla="*/ 7367862 w 7467600"/>
              <a:gd name="connsiteY844" fmla="*/ 2806833 h 6858000"/>
              <a:gd name="connsiteX845" fmla="*/ 7364329 w 7467600"/>
              <a:gd name="connsiteY845" fmla="*/ 2826907 h 6858000"/>
              <a:gd name="connsiteX846" fmla="*/ 7290545 w 7467600"/>
              <a:gd name="connsiteY846" fmla="*/ 2850663 h 6858000"/>
              <a:gd name="connsiteX847" fmla="*/ 6472036 w 7467600"/>
              <a:gd name="connsiteY847" fmla="*/ 1959003 h 6858000"/>
              <a:gd name="connsiteX848" fmla="*/ 5792897 w 7467600"/>
              <a:gd name="connsiteY848" fmla="*/ 1647747 h 6858000"/>
              <a:gd name="connsiteX849" fmla="*/ 5842751 w 7467600"/>
              <a:gd name="connsiteY849" fmla="*/ 1816112 h 6858000"/>
              <a:gd name="connsiteX850" fmla="*/ 5847424 w 7467600"/>
              <a:gd name="connsiteY850" fmla="*/ 1815776 h 6858000"/>
              <a:gd name="connsiteX851" fmla="*/ 6399821 w 7467600"/>
              <a:gd name="connsiteY851" fmla="*/ 2344799 h 6858000"/>
              <a:gd name="connsiteX852" fmla="*/ 6323232 w 7467600"/>
              <a:gd name="connsiteY852" fmla="*/ 2389634 h 6858000"/>
              <a:gd name="connsiteX853" fmla="*/ 5942958 w 7467600"/>
              <a:gd name="connsiteY853" fmla="*/ 2077708 h 6858000"/>
              <a:gd name="connsiteX854" fmla="*/ 5921559 w 7467600"/>
              <a:gd name="connsiteY854" fmla="*/ 2378596 h 6858000"/>
              <a:gd name="connsiteX855" fmla="*/ 5817651 w 7467600"/>
              <a:gd name="connsiteY855" fmla="*/ 3023919 h 6858000"/>
              <a:gd name="connsiteX856" fmla="*/ 5729634 w 7467600"/>
              <a:gd name="connsiteY856" fmla="*/ 3051849 h 6858000"/>
              <a:gd name="connsiteX857" fmla="*/ 5611018 w 7467600"/>
              <a:gd name="connsiteY857" fmla="*/ 2316769 h 6858000"/>
              <a:gd name="connsiteX858" fmla="*/ 5687608 w 7467600"/>
              <a:gd name="connsiteY858" fmla="*/ 2039972 h 6858000"/>
              <a:gd name="connsiteX859" fmla="*/ 5657554 w 7467600"/>
              <a:gd name="connsiteY859" fmla="*/ 1576445 h 6858000"/>
              <a:gd name="connsiteX860" fmla="*/ 5150475 w 7467600"/>
              <a:gd name="connsiteY860" fmla="*/ 1274012 h 6858000"/>
              <a:gd name="connsiteX861" fmla="*/ 5349142 w 7467600"/>
              <a:gd name="connsiteY861" fmla="*/ 2204405 h 6858000"/>
              <a:gd name="connsiteX862" fmla="*/ 5262214 w 7467600"/>
              <a:gd name="connsiteY862" fmla="*/ 2233836 h 6858000"/>
              <a:gd name="connsiteX863" fmla="*/ 4981539 w 7467600"/>
              <a:gd name="connsiteY863" fmla="*/ 1542201 h 6858000"/>
              <a:gd name="connsiteX864" fmla="*/ 4958461 w 7467600"/>
              <a:gd name="connsiteY864" fmla="*/ 1136957 h 6858000"/>
              <a:gd name="connsiteX865" fmla="*/ 4655015 w 7467600"/>
              <a:gd name="connsiteY865" fmla="*/ 891426 h 6858000"/>
              <a:gd name="connsiteX866" fmla="*/ 4348002 w 7467600"/>
              <a:gd name="connsiteY866" fmla="*/ 2205895 h 6858000"/>
              <a:gd name="connsiteX867" fmla="*/ 4262250 w 7467600"/>
              <a:gd name="connsiteY867" fmla="*/ 2219972 h 6858000"/>
              <a:gd name="connsiteX868" fmla="*/ 4550611 w 7467600"/>
              <a:gd name="connsiteY868" fmla="*/ 817540 h 6858000"/>
              <a:gd name="connsiteX869" fmla="*/ 4564418 w 7467600"/>
              <a:gd name="connsiteY869" fmla="*/ 808293 h 6858000"/>
              <a:gd name="connsiteX870" fmla="*/ 4266388 w 7467600"/>
              <a:gd name="connsiteY870" fmla="*/ 500083 h 6858000"/>
              <a:gd name="connsiteX871" fmla="*/ 4032842 w 7467600"/>
              <a:gd name="connsiteY871" fmla="*/ 211809 h 6858000"/>
              <a:gd name="connsiteX872" fmla="*/ 3882765 w 7467600"/>
              <a:gd name="connsiteY872" fmla="*/ 0 h 6858000"/>
              <a:gd name="connsiteX873" fmla="*/ 3721337 w 7467600"/>
              <a:gd name="connsiteY873" fmla="*/ 0 h 6858000"/>
              <a:gd name="connsiteX874" fmla="*/ 3797544 w 7467600"/>
              <a:gd name="connsiteY874" fmla="*/ 0 h 6858000"/>
              <a:gd name="connsiteX875" fmla="*/ 3775734 w 7467600"/>
              <a:gd name="connsiteY875" fmla="*/ 95131 h 6858000"/>
              <a:gd name="connsiteX876" fmla="*/ 3724807 w 7467600"/>
              <a:gd name="connsiteY876" fmla="*/ 272257 h 6858000"/>
              <a:gd name="connsiteX877" fmla="*/ 3726844 w 7467600"/>
              <a:gd name="connsiteY877" fmla="*/ 282988 h 6858000"/>
              <a:gd name="connsiteX878" fmla="*/ 3742664 w 7467600"/>
              <a:gd name="connsiteY878" fmla="*/ 279918 h 6858000"/>
              <a:gd name="connsiteX879" fmla="*/ 4103910 w 7467600"/>
              <a:gd name="connsiteY879" fmla="*/ 1161917 h 6858000"/>
              <a:gd name="connsiteX880" fmla="*/ 4020269 w 7467600"/>
              <a:gd name="connsiteY880" fmla="*/ 1200406 h 6858000"/>
              <a:gd name="connsiteX881" fmla="*/ 3674882 w 7467600"/>
              <a:gd name="connsiteY881" fmla="*/ 488524 h 6858000"/>
              <a:gd name="connsiteX882" fmla="*/ 3132682 w 7467600"/>
              <a:gd name="connsiteY882" fmla="*/ 1072284 h 6858000"/>
              <a:gd name="connsiteX883" fmla="*/ 2716346 w 7467600"/>
              <a:gd name="connsiteY883" fmla="*/ 1276376 h 6858000"/>
              <a:gd name="connsiteX884" fmla="*/ 2716772 w 7467600"/>
              <a:gd name="connsiteY884" fmla="*/ 1255462 h 6858000"/>
              <a:gd name="connsiteX885" fmla="*/ 3471096 w 7467600"/>
              <a:gd name="connsiteY885" fmla="*/ 437072 h 6858000"/>
              <a:gd name="connsiteX886" fmla="*/ 3639057 w 7467600"/>
              <a:gd name="connsiteY886" fmla="*/ 286334 h 6858000"/>
              <a:gd name="connsiteX887" fmla="*/ 3640309 w 7467600"/>
              <a:gd name="connsiteY887" fmla="*/ 284664 h 6858000"/>
              <a:gd name="connsiteX888" fmla="*/ 3646022 w 7467600"/>
              <a:gd name="connsiteY888" fmla="*/ 276711 h 6858000"/>
              <a:gd name="connsiteX889" fmla="*/ 3707943 w 7467600"/>
              <a:gd name="connsiteY889" fmla="*/ 65958 h 6858000"/>
              <a:gd name="connsiteX890" fmla="*/ 3721337 w 7467600"/>
              <a:gd name="connsiteY890" fmla="*/ 0 h 6858000"/>
              <a:gd name="connsiteX891" fmla="*/ 2867960 w 7467600"/>
              <a:gd name="connsiteY891" fmla="*/ 0 h 6858000"/>
              <a:gd name="connsiteX892" fmla="*/ 2926351 w 7467600"/>
              <a:gd name="connsiteY892" fmla="*/ 0 h 6858000"/>
              <a:gd name="connsiteX893" fmla="*/ 2902823 w 7467600"/>
              <a:gd name="connsiteY893" fmla="*/ 262929 h 6858000"/>
              <a:gd name="connsiteX894" fmla="*/ 2940663 w 7467600"/>
              <a:gd name="connsiteY894" fmla="*/ 140884 h 6858000"/>
              <a:gd name="connsiteX895" fmla="*/ 2947039 w 7467600"/>
              <a:gd name="connsiteY895" fmla="*/ 122524 h 6858000"/>
              <a:gd name="connsiteX896" fmla="*/ 2984316 w 7467600"/>
              <a:gd name="connsiteY896" fmla="*/ 0 h 6858000"/>
              <a:gd name="connsiteX897" fmla="*/ 3016114 w 7467600"/>
              <a:gd name="connsiteY897" fmla="*/ 0 h 6858000"/>
              <a:gd name="connsiteX898" fmla="*/ 2979949 w 7467600"/>
              <a:gd name="connsiteY898" fmla="*/ 119274 h 6858000"/>
              <a:gd name="connsiteX899" fmla="*/ 3023879 w 7467600"/>
              <a:gd name="connsiteY899" fmla="*/ 0 h 6858000"/>
              <a:gd name="connsiteX900" fmla="*/ 3105400 w 7467600"/>
              <a:gd name="connsiteY900" fmla="*/ 0 h 6858000"/>
              <a:gd name="connsiteX901" fmla="*/ 3094669 w 7467600"/>
              <a:gd name="connsiteY901" fmla="*/ 30308 h 6858000"/>
              <a:gd name="connsiteX902" fmla="*/ 2901945 w 7467600"/>
              <a:gd name="connsiteY902" fmla="*/ 466538 h 6858000"/>
              <a:gd name="connsiteX903" fmla="*/ 2815209 w 7467600"/>
              <a:gd name="connsiteY903" fmla="*/ 497361 h 6858000"/>
              <a:gd name="connsiteX904" fmla="*/ 2844845 w 7467600"/>
              <a:gd name="connsiteY904" fmla="*/ 127638 h 6858000"/>
              <a:gd name="connsiteX905" fmla="*/ 2867960 w 7467600"/>
              <a:gd name="connsiteY905" fmla="*/ 0 h 6858000"/>
              <a:gd name="connsiteX906" fmla="*/ 1057230 w 7467600"/>
              <a:gd name="connsiteY906" fmla="*/ 0 h 6858000"/>
              <a:gd name="connsiteX907" fmla="*/ 1111003 w 7467600"/>
              <a:gd name="connsiteY907" fmla="*/ 0 h 6858000"/>
              <a:gd name="connsiteX908" fmla="*/ 1125553 w 7467600"/>
              <a:gd name="connsiteY908" fmla="*/ 52588 h 6858000"/>
              <a:gd name="connsiteX909" fmla="*/ 1304276 w 7467600"/>
              <a:gd name="connsiteY909" fmla="*/ 476275 h 6858000"/>
              <a:gd name="connsiteX910" fmla="*/ 1492066 w 7467600"/>
              <a:gd name="connsiteY910" fmla="*/ 886333 h 6858000"/>
              <a:gd name="connsiteX911" fmla="*/ 1423698 w 7467600"/>
              <a:gd name="connsiteY911" fmla="*/ 710817 h 6858000"/>
              <a:gd name="connsiteX912" fmla="*/ 1357609 w 7467600"/>
              <a:gd name="connsiteY912" fmla="*/ 532892 h 6858000"/>
              <a:gd name="connsiteX913" fmla="*/ 1309550 w 7467600"/>
              <a:gd name="connsiteY913" fmla="*/ 374031 h 6858000"/>
              <a:gd name="connsiteX914" fmla="*/ 1193673 w 7467600"/>
              <a:gd name="connsiteY914" fmla="*/ 49533 h 6858000"/>
              <a:gd name="connsiteX915" fmla="*/ 1164391 w 7467600"/>
              <a:gd name="connsiteY915" fmla="*/ 0 h 6858000"/>
              <a:gd name="connsiteX916" fmla="*/ 1200666 w 7467600"/>
              <a:gd name="connsiteY916" fmla="*/ 0 h 6858000"/>
              <a:gd name="connsiteX917" fmla="*/ 1223408 w 7467600"/>
              <a:gd name="connsiteY917" fmla="*/ 38996 h 6858000"/>
              <a:gd name="connsiteX918" fmla="*/ 1339635 w 7467600"/>
              <a:gd name="connsiteY918" fmla="*/ 365517 h 6858000"/>
              <a:gd name="connsiteX919" fmla="*/ 1387469 w 7467600"/>
              <a:gd name="connsiteY919" fmla="*/ 523079 h 6858000"/>
              <a:gd name="connsiteX920" fmla="*/ 1452685 w 7467600"/>
              <a:gd name="connsiteY920" fmla="*/ 699806 h 6858000"/>
              <a:gd name="connsiteX921" fmla="*/ 1492092 w 7467600"/>
              <a:gd name="connsiteY921" fmla="*/ 800424 h 6858000"/>
              <a:gd name="connsiteX922" fmla="*/ 1455302 w 7467600"/>
              <a:gd name="connsiteY922" fmla="*/ 632913 h 6858000"/>
              <a:gd name="connsiteX923" fmla="*/ 1222336 w 7467600"/>
              <a:gd name="connsiteY923" fmla="*/ 9480 h 6858000"/>
              <a:gd name="connsiteX924" fmla="*/ 1214634 w 7467600"/>
              <a:gd name="connsiteY924" fmla="*/ 0 h 6858000"/>
              <a:gd name="connsiteX925" fmla="*/ 1289827 w 7467600"/>
              <a:gd name="connsiteY925" fmla="*/ 0 h 6858000"/>
              <a:gd name="connsiteX926" fmla="*/ 1321076 w 7467600"/>
              <a:gd name="connsiteY926" fmla="*/ 59722 h 6858000"/>
              <a:gd name="connsiteX927" fmla="*/ 1512579 w 7467600"/>
              <a:gd name="connsiteY927" fmla="*/ 626441 h 6858000"/>
              <a:gd name="connsiteX928" fmla="*/ 1506076 w 7467600"/>
              <a:gd name="connsiteY928" fmla="*/ 1089289 h 6858000"/>
              <a:gd name="connsiteX929" fmla="*/ 1486346 w 7467600"/>
              <a:gd name="connsiteY929" fmla="*/ 1079919 h 6858000"/>
              <a:gd name="connsiteX930" fmla="*/ 1070511 w 7467600"/>
              <a:gd name="connsiteY930" fmla="*/ 48609 h 6858000"/>
              <a:gd name="connsiteX931" fmla="*/ 1057230 w 7467600"/>
              <a:gd name="connsiteY931" fmla="*/ 0 h 6858000"/>
              <a:gd name="connsiteX932" fmla="*/ 43151 w 7467600"/>
              <a:gd name="connsiteY932" fmla="*/ 0 h 6858000"/>
              <a:gd name="connsiteX933" fmla="*/ 95283 w 7467600"/>
              <a:gd name="connsiteY933" fmla="*/ 0 h 6858000"/>
              <a:gd name="connsiteX934" fmla="*/ 300708 w 7467600"/>
              <a:gd name="connsiteY934" fmla="*/ 154571 h 6858000"/>
              <a:gd name="connsiteX935" fmla="*/ 530414 w 7467600"/>
              <a:gd name="connsiteY935" fmla="*/ 354673 h 6858000"/>
              <a:gd name="connsiteX936" fmla="*/ 333785 w 7467600"/>
              <a:gd name="connsiteY936" fmla="*/ 161564 h 6858000"/>
              <a:gd name="connsiteX937" fmla="*/ 147005 w 7467600"/>
              <a:gd name="connsiteY937" fmla="*/ 0 h 6858000"/>
              <a:gd name="connsiteX938" fmla="*/ 272509 w 7467600"/>
              <a:gd name="connsiteY938" fmla="*/ 0 h 6858000"/>
              <a:gd name="connsiteX939" fmla="*/ 326276 w 7467600"/>
              <a:gd name="connsiteY939" fmla="*/ 45847 h 6858000"/>
              <a:gd name="connsiteX940" fmla="*/ 823759 w 7467600"/>
              <a:gd name="connsiteY940" fmla="*/ 574145 h 6858000"/>
              <a:gd name="connsiteX941" fmla="*/ 811254 w 7467600"/>
              <a:gd name="connsiteY941" fmla="*/ 665546 h 6858000"/>
              <a:gd name="connsiteX942" fmla="*/ 154042 w 7467600"/>
              <a:gd name="connsiteY942" fmla="*/ 261522 h 6858000"/>
              <a:gd name="connsiteX943" fmla="*/ 13550 w 7467600"/>
              <a:gd name="connsiteY943" fmla="*/ 158423 h 6858000"/>
              <a:gd name="connsiteX944" fmla="*/ 0 w 7467600"/>
              <a:gd name="connsiteY944" fmla="*/ 146618 h 6858000"/>
              <a:gd name="connsiteX945" fmla="*/ 0 w 7467600"/>
              <a:gd name="connsiteY945" fmla="*/ 59161 h 6858000"/>
              <a:gd name="connsiteX946" fmla="*/ 45427 w 7467600"/>
              <a:gd name="connsiteY946" fmla="*/ 101078 h 6858000"/>
              <a:gd name="connsiteX947" fmla="*/ 630103 w 7467600"/>
              <a:gd name="connsiteY947" fmla="*/ 485885 h 6858000"/>
              <a:gd name="connsiteX948" fmla="*/ 532040 w 7467600"/>
              <a:gd name="connsiteY948" fmla="*/ 399359 h 6858000"/>
              <a:gd name="connsiteX949" fmla="*/ 517618 w 7467600"/>
              <a:gd name="connsiteY949" fmla="*/ 385726 h 6858000"/>
              <a:gd name="connsiteX950" fmla="*/ 285074 w 7467600"/>
              <a:gd name="connsiteY950" fmla="*/ 182755 h 6858000"/>
              <a:gd name="connsiteX951" fmla="*/ 43151 w 7467600"/>
              <a:gd name="connsiteY95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7410696 w 7467600"/>
              <a:gd name="connsiteY18" fmla="*/ 6803861 h 6858000"/>
              <a:gd name="connsiteX19" fmla="*/ 1019354 w 7467600"/>
              <a:gd name="connsiteY19" fmla="*/ 6315006 h 6858000"/>
              <a:gd name="connsiteX20" fmla="*/ 441046 w 7467600"/>
              <a:gd name="connsiteY20" fmla="*/ 6691153 h 6858000"/>
              <a:gd name="connsiteX21" fmla="*/ 1019354 w 7467600"/>
              <a:gd name="connsiteY21" fmla="*/ 6315006 h 6858000"/>
              <a:gd name="connsiteX22" fmla="*/ 991680 w 7467600"/>
              <a:gd name="connsiteY22" fmla="*/ 6298413 h 6858000"/>
              <a:gd name="connsiteX23" fmla="*/ 409060 w 7467600"/>
              <a:gd name="connsiteY23" fmla="*/ 6671470 h 6858000"/>
              <a:gd name="connsiteX24" fmla="*/ 991680 w 7467600"/>
              <a:gd name="connsiteY24" fmla="*/ 6298413 h 6858000"/>
              <a:gd name="connsiteX25" fmla="*/ 103333 w 7467600"/>
              <a:gd name="connsiteY25" fmla="*/ 5699602 h 6858000"/>
              <a:gd name="connsiteX26" fmla="*/ 233938 w 7467600"/>
              <a:gd name="connsiteY26" fmla="*/ 5809416 h 6858000"/>
              <a:gd name="connsiteX27" fmla="*/ 883580 w 7467600"/>
              <a:gd name="connsiteY27" fmla="*/ 6180710 h 6858000"/>
              <a:gd name="connsiteX28" fmla="*/ 487337 w 7467600"/>
              <a:gd name="connsiteY28" fmla="*/ 5950182 h 6858000"/>
              <a:gd name="connsiteX29" fmla="*/ 354051 w 7467600"/>
              <a:gd name="connsiteY29" fmla="*/ 5854912 h 6858000"/>
              <a:gd name="connsiteX30" fmla="*/ 195436 w 7467600"/>
              <a:gd name="connsiteY30" fmla="*/ 5755068 h 6858000"/>
              <a:gd name="connsiteX31" fmla="*/ 103333 w 7467600"/>
              <a:gd name="connsiteY31" fmla="*/ 5699602 h 6858000"/>
              <a:gd name="connsiteX32" fmla="*/ 5539432 w 7467600"/>
              <a:gd name="connsiteY32" fmla="*/ 5642928 h 6858000"/>
              <a:gd name="connsiteX33" fmla="*/ 5555462 w 7467600"/>
              <a:gd name="connsiteY33" fmla="*/ 5694454 h 6858000"/>
              <a:gd name="connsiteX34" fmla="*/ 5828270 w 7467600"/>
              <a:gd name="connsiteY34" fmla="*/ 6320663 h 6858000"/>
              <a:gd name="connsiteX35" fmla="*/ 5947416 w 7467600"/>
              <a:gd name="connsiteY35" fmla="*/ 6574846 h 6858000"/>
              <a:gd name="connsiteX36" fmla="*/ 5539432 w 7467600"/>
              <a:gd name="connsiteY36" fmla="*/ 5642928 h 6858000"/>
              <a:gd name="connsiteX37" fmla="*/ 51253 w 7467600"/>
              <a:gd name="connsiteY37" fmla="*/ 5631825 h 6858000"/>
              <a:gd name="connsiteX38" fmla="*/ 211622 w 7467600"/>
              <a:gd name="connsiteY38" fmla="*/ 5728803 h 6858000"/>
              <a:gd name="connsiteX39" fmla="*/ 371652 w 7467600"/>
              <a:gd name="connsiteY39" fmla="*/ 5829062 h 6858000"/>
              <a:gd name="connsiteX40" fmla="*/ 505903 w 7467600"/>
              <a:gd name="connsiteY40" fmla="*/ 5925221 h 6858000"/>
              <a:gd name="connsiteX41" fmla="*/ 899240 w 7467600"/>
              <a:gd name="connsiteY41" fmla="*/ 6153068 h 6858000"/>
              <a:gd name="connsiteX42" fmla="*/ 988114 w 7467600"/>
              <a:gd name="connsiteY42" fmla="*/ 6174204 h 6858000"/>
              <a:gd name="connsiteX43" fmla="*/ 845971 w 7467600"/>
              <a:gd name="connsiteY43" fmla="*/ 6067177 h 6858000"/>
              <a:gd name="connsiteX44" fmla="*/ 448057 w 7467600"/>
              <a:gd name="connsiteY44" fmla="*/ 5841376 h 6858000"/>
              <a:gd name="connsiteX45" fmla="*/ 51253 w 7467600"/>
              <a:gd name="connsiteY45" fmla="*/ 5631825 h 6858000"/>
              <a:gd name="connsiteX46" fmla="*/ 2606687 w 7467600"/>
              <a:gd name="connsiteY46" fmla="*/ 5630718 h 6858000"/>
              <a:gd name="connsiteX47" fmla="*/ 2645658 w 7467600"/>
              <a:gd name="connsiteY47" fmla="*/ 6640259 h 6858000"/>
              <a:gd name="connsiteX48" fmla="*/ 2606687 w 7467600"/>
              <a:gd name="connsiteY48" fmla="*/ 5630718 h 6858000"/>
              <a:gd name="connsiteX49" fmla="*/ 3642057 w 7467600"/>
              <a:gd name="connsiteY49" fmla="*/ 5573487 h 6858000"/>
              <a:gd name="connsiteX50" fmla="*/ 3632981 w 7467600"/>
              <a:gd name="connsiteY50" fmla="*/ 5579437 h 6858000"/>
              <a:gd name="connsiteX51" fmla="*/ 3382436 w 7467600"/>
              <a:gd name="connsiteY51" fmla="*/ 5952726 h 6858000"/>
              <a:gd name="connsiteX52" fmla="*/ 3191929 w 7467600"/>
              <a:gd name="connsiteY52" fmla="*/ 6662669 h 6858000"/>
              <a:gd name="connsiteX53" fmla="*/ 3369898 w 7467600"/>
              <a:gd name="connsiteY53" fmla="*/ 6081771 h 6858000"/>
              <a:gd name="connsiteX54" fmla="*/ 3642057 w 7467600"/>
              <a:gd name="connsiteY54" fmla="*/ 5573487 h 6858000"/>
              <a:gd name="connsiteX55" fmla="*/ 2650666 w 7467600"/>
              <a:gd name="connsiteY55" fmla="*/ 5530686 h 6858000"/>
              <a:gd name="connsiteX56" fmla="*/ 2650249 w 7467600"/>
              <a:gd name="connsiteY56" fmla="*/ 5532101 h 6858000"/>
              <a:gd name="connsiteX57" fmla="*/ 2663808 w 7467600"/>
              <a:gd name="connsiteY57" fmla="*/ 6535215 h 6858000"/>
              <a:gd name="connsiteX58" fmla="*/ 2665418 w 7467600"/>
              <a:gd name="connsiteY58" fmla="*/ 6132756 h 6858000"/>
              <a:gd name="connsiteX59" fmla="*/ 2650666 w 7467600"/>
              <a:gd name="connsiteY59" fmla="*/ 5530686 h 6858000"/>
              <a:gd name="connsiteX60" fmla="*/ 2680277 w 7467600"/>
              <a:gd name="connsiteY60" fmla="*/ 5479204 h 6858000"/>
              <a:gd name="connsiteX61" fmla="*/ 2678972 w 7467600"/>
              <a:gd name="connsiteY61" fmla="*/ 5481582 h 6858000"/>
              <a:gd name="connsiteX62" fmla="*/ 2696666 w 7467600"/>
              <a:gd name="connsiteY62" fmla="*/ 6133836 h 6858000"/>
              <a:gd name="connsiteX63" fmla="*/ 2695769 w 7467600"/>
              <a:gd name="connsiteY63" fmla="*/ 6390955 h 6858000"/>
              <a:gd name="connsiteX64" fmla="*/ 2739893 w 7467600"/>
              <a:gd name="connsiteY64" fmla="*/ 6108357 h 6858000"/>
              <a:gd name="connsiteX65" fmla="*/ 2680277 w 7467600"/>
              <a:gd name="connsiteY65" fmla="*/ 5479204 h 6858000"/>
              <a:gd name="connsiteX66" fmla="*/ 1132195 w 7467600"/>
              <a:gd name="connsiteY66" fmla="*/ 5467980 h 6858000"/>
              <a:gd name="connsiteX67" fmla="*/ 1679056 w 7467600"/>
              <a:gd name="connsiteY67" fmla="*/ 5516907 h 6858000"/>
              <a:gd name="connsiteX68" fmla="*/ 2128648 w 7467600"/>
              <a:gd name="connsiteY68" fmla="*/ 5474249 h 6858000"/>
              <a:gd name="connsiteX69" fmla="*/ 1825619 w 7467600"/>
              <a:gd name="connsiteY69" fmla="*/ 5478447 h 6858000"/>
              <a:gd name="connsiteX70" fmla="*/ 1737798 w 7467600"/>
              <a:gd name="connsiteY70" fmla="*/ 5483353 h 6858000"/>
              <a:gd name="connsiteX71" fmla="*/ 1132195 w 7467600"/>
              <a:gd name="connsiteY71" fmla="*/ 5467980 h 6858000"/>
              <a:gd name="connsiteX72" fmla="*/ 1456157 w 7467600"/>
              <a:gd name="connsiteY72" fmla="*/ 5371404 h 6858000"/>
              <a:gd name="connsiteX73" fmla="*/ 1244432 w 7467600"/>
              <a:gd name="connsiteY73" fmla="*/ 5385601 h 6858000"/>
              <a:gd name="connsiteX74" fmla="*/ 973990 w 7467600"/>
              <a:gd name="connsiteY74" fmla="*/ 5424940 h 6858000"/>
              <a:gd name="connsiteX75" fmla="*/ 1103809 w 7467600"/>
              <a:gd name="connsiteY75" fmla="*/ 5433720 h 6858000"/>
              <a:gd name="connsiteX76" fmla="*/ 1123454 w 7467600"/>
              <a:gd name="connsiteY76" fmla="*/ 5435727 h 6858000"/>
              <a:gd name="connsiteX77" fmla="*/ 1737017 w 7467600"/>
              <a:gd name="connsiteY77" fmla="*/ 5452183 h 6858000"/>
              <a:gd name="connsiteX78" fmla="*/ 1824397 w 7467600"/>
              <a:gd name="connsiteY78" fmla="*/ 5447757 h 6858000"/>
              <a:gd name="connsiteX79" fmla="*/ 2070059 w 7467600"/>
              <a:gd name="connsiteY79" fmla="*/ 5441660 h 6858000"/>
              <a:gd name="connsiteX80" fmla="*/ 1456157 w 7467600"/>
              <a:gd name="connsiteY80" fmla="*/ 5371404 h 6858000"/>
              <a:gd name="connsiteX81" fmla="*/ 4988186 w 7467600"/>
              <a:gd name="connsiteY81" fmla="*/ 5216467 h 6858000"/>
              <a:gd name="connsiteX82" fmla="*/ 4777334 w 7467600"/>
              <a:gd name="connsiteY82" fmla="*/ 5406072 h 6858000"/>
              <a:gd name="connsiteX83" fmla="*/ 4718341 w 7467600"/>
              <a:gd name="connsiteY83" fmla="*/ 5468043 h 6858000"/>
              <a:gd name="connsiteX84" fmla="*/ 4604655 w 7467600"/>
              <a:gd name="connsiteY84" fmla="*/ 5583434 h 6858000"/>
              <a:gd name="connsiteX85" fmla="*/ 4565074 w 7467600"/>
              <a:gd name="connsiteY85" fmla="*/ 5618550 h 6858000"/>
              <a:gd name="connsiteX86" fmla="*/ 4988186 w 7467600"/>
              <a:gd name="connsiteY86" fmla="*/ 5216467 h 6858000"/>
              <a:gd name="connsiteX87" fmla="*/ 4978032 w 7467600"/>
              <a:gd name="connsiteY87" fmla="*/ 5183809 h 6858000"/>
              <a:gd name="connsiteX88" fmla="*/ 4463413 w 7467600"/>
              <a:gd name="connsiteY88" fmla="*/ 5615162 h 6858000"/>
              <a:gd name="connsiteX89" fmla="*/ 4358134 w 7467600"/>
              <a:gd name="connsiteY89" fmla="*/ 5742791 h 6858000"/>
              <a:gd name="connsiteX90" fmla="*/ 4376219 w 7467600"/>
              <a:gd name="connsiteY90" fmla="*/ 5729027 h 6858000"/>
              <a:gd name="connsiteX91" fmla="*/ 4582340 w 7467600"/>
              <a:gd name="connsiteY91" fmla="*/ 5561037 h 6858000"/>
              <a:gd name="connsiteX92" fmla="*/ 4694684 w 7467600"/>
              <a:gd name="connsiteY92" fmla="*/ 5447098 h 6858000"/>
              <a:gd name="connsiteX93" fmla="*/ 4754123 w 7467600"/>
              <a:gd name="connsiteY93" fmla="*/ 5384643 h 6858000"/>
              <a:gd name="connsiteX94" fmla="*/ 4978032 w 7467600"/>
              <a:gd name="connsiteY94" fmla="*/ 5183809 h 6858000"/>
              <a:gd name="connsiteX95" fmla="*/ 1903353 w 7467600"/>
              <a:gd name="connsiteY95" fmla="*/ 5044827 h 6858000"/>
              <a:gd name="connsiteX96" fmla="*/ 1936931 w 7467600"/>
              <a:gd name="connsiteY96" fmla="*/ 5093954 h 6858000"/>
              <a:gd name="connsiteX97" fmla="*/ 2195868 w 7467600"/>
              <a:gd name="connsiteY97" fmla="*/ 5396574 h 6858000"/>
              <a:gd name="connsiteX98" fmla="*/ 2088852 w 7467600"/>
              <a:gd name="connsiteY98" fmla="*/ 5166123 h 6858000"/>
              <a:gd name="connsiteX99" fmla="*/ 1958241 w 7467600"/>
              <a:gd name="connsiteY99" fmla="*/ 5067955 h 6858000"/>
              <a:gd name="connsiteX100" fmla="*/ 1903353 w 7467600"/>
              <a:gd name="connsiteY100" fmla="*/ 5044827 h 6858000"/>
              <a:gd name="connsiteX101" fmla="*/ 1979378 w 7467600"/>
              <a:gd name="connsiteY101" fmla="*/ 4769504 h 6858000"/>
              <a:gd name="connsiteX102" fmla="*/ 2882120 w 7467600"/>
              <a:gd name="connsiteY102" fmla="*/ 5064547 h 6858000"/>
              <a:gd name="connsiteX103" fmla="*/ 2793103 w 7467600"/>
              <a:gd name="connsiteY103" fmla="*/ 5039699 h 6858000"/>
              <a:gd name="connsiteX104" fmla="*/ 2770041 w 7467600"/>
              <a:gd name="connsiteY104" fmla="*/ 5033634 h 6858000"/>
              <a:gd name="connsiteX105" fmla="*/ 1979378 w 7467600"/>
              <a:gd name="connsiteY105" fmla="*/ 4769504 h 6858000"/>
              <a:gd name="connsiteX106" fmla="*/ 1927410 w 7467600"/>
              <a:gd name="connsiteY106" fmla="*/ 4716164 h 6858000"/>
              <a:gd name="connsiteX107" fmla="*/ 1959587 w 7467600"/>
              <a:gd name="connsiteY107" fmla="*/ 4728849 h 6858000"/>
              <a:gd name="connsiteX108" fmla="*/ 2777707 w 7467600"/>
              <a:gd name="connsiteY108" fmla="*/ 5003991 h 6858000"/>
              <a:gd name="connsiteX109" fmla="*/ 2800768 w 7467600"/>
              <a:gd name="connsiteY109" fmla="*/ 5010056 h 6858000"/>
              <a:gd name="connsiteX110" fmla="*/ 2879408 w 7467600"/>
              <a:gd name="connsiteY110" fmla="*/ 5031590 h 6858000"/>
              <a:gd name="connsiteX111" fmla="*/ 2862295 w 7467600"/>
              <a:gd name="connsiteY111" fmla="*/ 5022958 h 6858000"/>
              <a:gd name="connsiteX112" fmla="*/ 2813343 w 7467600"/>
              <a:gd name="connsiteY112" fmla="*/ 4998369 h 6858000"/>
              <a:gd name="connsiteX113" fmla="*/ 2646245 w 7467600"/>
              <a:gd name="connsiteY113" fmla="*/ 4930999 h 6858000"/>
              <a:gd name="connsiteX114" fmla="*/ 1999243 w 7467600"/>
              <a:gd name="connsiteY114" fmla="*/ 4730524 h 6858000"/>
              <a:gd name="connsiteX115" fmla="*/ 1979527 w 7467600"/>
              <a:gd name="connsiteY115" fmla="*/ 4726651 h 6858000"/>
              <a:gd name="connsiteX116" fmla="*/ 1927410 w 7467600"/>
              <a:gd name="connsiteY116" fmla="*/ 4716164 h 6858000"/>
              <a:gd name="connsiteX117" fmla="*/ 1997014 w 7467600"/>
              <a:gd name="connsiteY117" fmla="*/ 4698007 h 6858000"/>
              <a:gd name="connsiteX118" fmla="*/ 2005458 w 7467600"/>
              <a:gd name="connsiteY118" fmla="*/ 4699540 h 6858000"/>
              <a:gd name="connsiteX119" fmla="*/ 2657186 w 7467600"/>
              <a:gd name="connsiteY119" fmla="*/ 4901687 h 6858000"/>
              <a:gd name="connsiteX120" fmla="*/ 2826662 w 7467600"/>
              <a:gd name="connsiteY120" fmla="*/ 4970362 h 6858000"/>
              <a:gd name="connsiteX121" fmla="*/ 2876100 w 7467600"/>
              <a:gd name="connsiteY121" fmla="*/ 4995397 h 6858000"/>
              <a:gd name="connsiteX122" fmla="*/ 3042600 w 7467600"/>
              <a:gd name="connsiteY122" fmla="*/ 5059532 h 6858000"/>
              <a:gd name="connsiteX123" fmla="*/ 1997014 w 7467600"/>
              <a:gd name="connsiteY123" fmla="*/ 4698007 h 6858000"/>
              <a:gd name="connsiteX124" fmla="*/ 2305292 w 7467600"/>
              <a:gd name="connsiteY124" fmla="*/ 4219492 h 6858000"/>
              <a:gd name="connsiteX125" fmla="*/ 3360922 w 7467600"/>
              <a:gd name="connsiteY125" fmla="*/ 4529373 h 6858000"/>
              <a:gd name="connsiteX126" fmla="*/ 3492420 w 7467600"/>
              <a:gd name="connsiteY126" fmla="*/ 4510145 h 6858000"/>
              <a:gd name="connsiteX127" fmla="*/ 3364086 w 7467600"/>
              <a:gd name="connsiteY127" fmla="*/ 4480340 h 6858000"/>
              <a:gd name="connsiteX128" fmla="*/ 3225818 w 7467600"/>
              <a:gd name="connsiteY128" fmla="*/ 4411822 h 6858000"/>
              <a:gd name="connsiteX129" fmla="*/ 3129696 w 7467600"/>
              <a:gd name="connsiteY129" fmla="*/ 4360704 h 6858000"/>
              <a:gd name="connsiteX130" fmla="*/ 2814545 w 7467600"/>
              <a:gd name="connsiteY130" fmla="*/ 4282955 h 6858000"/>
              <a:gd name="connsiteX131" fmla="*/ 2305292 w 7467600"/>
              <a:gd name="connsiteY131" fmla="*/ 4219492 h 6858000"/>
              <a:gd name="connsiteX132" fmla="*/ 2626982 w 7467600"/>
              <a:gd name="connsiteY132" fmla="*/ 4206450 h 6858000"/>
              <a:gd name="connsiteX133" fmla="*/ 2490617 w 7467600"/>
              <a:gd name="connsiteY133" fmla="*/ 4206951 h 6858000"/>
              <a:gd name="connsiteX134" fmla="*/ 2819869 w 7467600"/>
              <a:gd name="connsiteY134" fmla="*/ 4252936 h 6858000"/>
              <a:gd name="connsiteX135" fmla="*/ 3143018 w 7467600"/>
              <a:gd name="connsiteY135" fmla="*/ 4332698 h 6858000"/>
              <a:gd name="connsiteX136" fmla="*/ 3241520 w 7467600"/>
              <a:gd name="connsiteY136" fmla="*/ 4385112 h 6858000"/>
              <a:gd name="connsiteX137" fmla="*/ 3374575 w 7467600"/>
              <a:gd name="connsiteY137" fmla="*/ 4451517 h 6858000"/>
              <a:gd name="connsiteX138" fmla="*/ 3505221 w 7467600"/>
              <a:gd name="connsiteY138" fmla="*/ 4480757 h 6858000"/>
              <a:gd name="connsiteX139" fmla="*/ 2626982 w 7467600"/>
              <a:gd name="connsiteY139" fmla="*/ 4206450 h 6858000"/>
              <a:gd name="connsiteX140" fmla="*/ 1310106 w 7467600"/>
              <a:gd name="connsiteY140" fmla="*/ 3943217 h 6858000"/>
              <a:gd name="connsiteX141" fmla="*/ 854994 w 7467600"/>
              <a:gd name="connsiteY141" fmla="*/ 4399136 h 6858000"/>
              <a:gd name="connsiteX142" fmla="*/ 742462 w 7467600"/>
              <a:gd name="connsiteY142" fmla="*/ 4594648 h 6858000"/>
              <a:gd name="connsiteX143" fmla="*/ 820602 w 7467600"/>
              <a:gd name="connsiteY143" fmla="*/ 4485915 h 6858000"/>
              <a:gd name="connsiteX144" fmla="*/ 878295 w 7467600"/>
              <a:gd name="connsiteY144" fmla="*/ 4403594 h 6858000"/>
              <a:gd name="connsiteX145" fmla="*/ 1240607 w 7467600"/>
              <a:gd name="connsiteY145" fmla="*/ 4010401 h 6858000"/>
              <a:gd name="connsiteX146" fmla="*/ 1310106 w 7467600"/>
              <a:gd name="connsiteY146" fmla="*/ 3943217 h 6858000"/>
              <a:gd name="connsiteX147" fmla="*/ 1423113 w 7467600"/>
              <a:gd name="connsiteY147" fmla="*/ 3874565 h 6858000"/>
              <a:gd name="connsiteX148" fmla="*/ 1260565 w 7467600"/>
              <a:gd name="connsiteY148" fmla="*/ 4031982 h 6858000"/>
              <a:gd name="connsiteX149" fmla="*/ 901900 w 7467600"/>
              <a:gd name="connsiteY149" fmla="*/ 4421236 h 6858000"/>
              <a:gd name="connsiteX150" fmla="*/ 845044 w 7467600"/>
              <a:gd name="connsiteY150" fmla="*/ 4502436 h 6858000"/>
              <a:gd name="connsiteX151" fmla="*/ 685926 w 7467600"/>
              <a:gd name="connsiteY151" fmla="*/ 4703069 h 6858000"/>
              <a:gd name="connsiteX152" fmla="*/ 684248 w 7467600"/>
              <a:gd name="connsiteY152" fmla="*/ 4706721 h 6858000"/>
              <a:gd name="connsiteX153" fmla="*/ 1423113 w 7467600"/>
              <a:gd name="connsiteY153" fmla="*/ 3874565 h 6858000"/>
              <a:gd name="connsiteX154" fmla="*/ 3316479 w 7467600"/>
              <a:gd name="connsiteY154" fmla="*/ 3872136 h 6858000"/>
              <a:gd name="connsiteX155" fmla="*/ 3546806 w 7467600"/>
              <a:gd name="connsiteY155" fmla="*/ 4356139 h 6858000"/>
              <a:gd name="connsiteX156" fmla="*/ 3364433 w 7467600"/>
              <a:gd name="connsiteY156" fmla="*/ 3953121 h 6858000"/>
              <a:gd name="connsiteX157" fmla="*/ 3316479 w 7467600"/>
              <a:gd name="connsiteY157" fmla="*/ 3872136 h 6858000"/>
              <a:gd name="connsiteX158" fmla="*/ 3291335 w 7467600"/>
              <a:gd name="connsiteY158" fmla="*/ 3767420 h 6858000"/>
              <a:gd name="connsiteX159" fmla="*/ 3390805 w 7467600"/>
              <a:gd name="connsiteY159" fmla="*/ 3937163 h 6858000"/>
              <a:gd name="connsiteX160" fmla="*/ 3579062 w 7467600"/>
              <a:gd name="connsiteY160" fmla="*/ 4359040 h 6858000"/>
              <a:gd name="connsiteX161" fmla="*/ 3467355 w 7467600"/>
              <a:gd name="connsiteY161" fmla="*/ 3988130 h 6858000"/>
              <a:gd name="connsiteX162" fmla="*/ 3310753 w 7467600"/>
              <a:gd name="connsiteY162" fmla="*/ 3787140 h 6858000"/>
              <a:gd name="connsiteX163" fmla="*/ 3291335 w 7467600"/>
              <a:gd name="connsiteY163" fmla="*/ 3767420 h 6858000"/>
              <a:gd name="connsiteX164" fmla="*/ 1635889 w 7467600"/>
              <a:gd name="connsiteY164" fmla="*/ 3709494 h 6858000"/>
              <a:gd name="connsiteX165" fmla="*/ 1634800 w 7467600"/>
              <a:gd name="connsiteY165" fmla="*/ 3731111 h 6858000"/>
              <a:gd name="connsiteX166" fmla="*/ 1635889 w 7467600"/>
              <a:gd name="connsiteY166" fmla="*/ 3709494 h 6858000"/>
              <a:gd name="connsiteX167" fmla="*/ 1510397 w 7467600"/>
              <a:gd name="connsiteY167" fmla="*/ 3684705 h 6858000"/>
              <a:gd name="connsiteX168" fmla="*/ 1146550 w 7467600"/>
              <a:gd name="connsiteY168" fmla="*/ 3802012 h 6858000"/>
              <a:gd name="connsiteX169" fmla="*/ 698834 w 7467600"/>
              <a:gd name="connsiteY169" fmla="*/ 3952272 h 6858000"/>
              <a:gd name="connsiteX170" fmla="*/ 34256 w 7467600"/>
              <a:gd name="connsiteY170" fmla="*/ 4347603 h 6858000"/>
              <a:gd name="connsiteX171" fmla="*/ 527241 w 7467600"/>
              <a:gd name="connsiteY171" fmla="*/ 4065078 h 6858000"/>
              <a:gd name="connsiteX172" fmla="*/ 1510397 w 7467600"/>
              <a:gd name="connsiteY172" fmla="*/ 3684705 h 6858000"/>
              <a:gd name="connsiteX173" fmla="*/ 1313114 w 7467600"/>
              <a:gd name="connsiteY173" fmla="*/ 3655216 h 6858000"/>
              <a:gd name="connsiteX174" fmla="*/ 1109304 w 7467600"/>
              <a:gd name="connsiteY174" fmla="*/ 3669030 h 6858000"/>
              <a:gd name="connsiteX175" fmla="*/ 8129 w 7467600"/>
              <a:gd name="connsiteY175" fmla="*/ 4330519 h 6858000"/>
              <a:gd name="connsiteX176" fmla="*/ 687572 w 7467600"/>
              <a:gd name="connsiteY176" fmla="*/ 3925629 h 6858000"/>
              <a:gd name="connsiteX177" fmla="*/ 1138365 w 7467600"/>
              <a:gd name="connsiteY177" fmla="*/ 3774515 h 6858000"/>
              <a:gd name="connsiteX178" fmla="*/ 1505579 w 7467600"/>
              <a:gd name="connsiteY178" fmla="*/ 3655526 h 6858000"/>
              <a:gd name="connsiteX179" fmla="*/ 1313114 w 7467600"/>
              <a:gd name="connsiteY179" fmla="*/ 3655216 h 6858000"/>
              <a:gd name="connsiteX180" fmla="*/ 3655073 w 7467600"/>
              <a:gd name="connsiteY180" fmla="*/ 3650884 h 6858000"/>
              <a:gd name="connsiteX181" fmla="*/ 3989938 w 7467600"/>
              <a:gd name="connsiteY181" fmla="*/ 3991685 h 6858000"/>
              <a:gd name="connsiteX182" fmla="*/ 4393907 w 7467600"/>
              <a:gd name="connsiteY182" fmla="*/ 4261258 h 6858000"/>
              <a:gd name="connsiteX183" fmla="*/ 4648051 w 7467600"/>
              <a:gd name="connsiteY183" fmla="*/ 4374051 h 6858000"/>
              <a:gd name="connsiteX184" fmla="*/ 4383389 w 7467600"/>
              <a:gd name="connsiteY184" fmla="*/ 4184369 h 6858000"/>
              <a:gd name="connsiteX185" fmla="*/ 4165508 w 7467600"/>
              <a:gd name="connsiteY185" fmla="*/ 4035196 h 6858000"/>
              <a:gd name="connsiteX186" fmla="*/ 4068162 w 7467600"/>
              <a:gd name="connsiteY186" fmla="*/ 3953394 h 6858000"/>
              <a:gd name="connsiteX187" fmla="*/ 3981416 w 7467600"/>
              <a:gd name="connsiteY187" fmla="*/ 3880482 h 6858000"/>
              <a:gd name="connsiteX188" fmla="*/ 3800147 w 7467600"/>
              <a:gd name="connsiteY188" fmla="*/ 3749872 h 6858000"/>
              <a:gd name="connsiteX189" fmla="*/ 3655073 w 7467600"/>
              <a:gd name="connsiteY189" fmla="*/ 3650884 h 6858000"/>
              <a:gd name="connsiteX190" fmla="*/ 3670252 w 7467600"/>
              <a:gd name="connsiteY190" fmla="*/ 3622798 h 6858000"/>
              <a:gd name="connsiteX191" fmla="*/ 3817258 w 7467600"/>
              <a:gd name="connsiteY191" fmla="*/ 3723577 h 6858000"/>
              <a:gd name="connsiteX192" fmla="*/ 4000461 w 7467600"/>
              <a:gd name="connsiteY192" fmla="*/ 3855966 h 6858000"/>
              <a:gd name="connsiteX193" fmla="*/ 4088180 w 7467600"/>
              <a:gd name="connsiteY193" fmla="*/ 3929774 h 6858000"/>
              <a:gd name="connsiteX194" fmla="*/ 4184555 w 7467600"/>
              <a:gd name="connsiteY194" fmla="*/ 4010683 h 6858000"/>
              <a:gd name="connsiteX195" fmla="*/ 4399563 w 7467600"/>
              <a:gd name="connsiteY195" fmla="*/ 4158106 h 6858000"/>
              <a:gd name="connsiteX196" fmla="*/ 4684469 w 7467600"/>
              <a:gd name="connsiteY196" fmla="*/ 4364680 h 6858000"/>
              <a:gd name="connsiteX197" fmla="*/ 4690271 w 7467600"/>
              <a:gd name="connsiteY197" fmla="*/ 4370034 h 6858000"/>
              <a:gd name="connsiteX198" fmla="*/ 4136093 w 7467600"/>
              <a:gd name="connsiteY198" fmla="*/ 3858466 h 6858000"/>
              <a:gd name="connsiteX199" fmla="*/ 3670252 w 7467600"/>
              <a:gd name="connsiteY199" fmla="*/ 3622798 h 6858000"/>
              <a:gd name="connsiteX200" fmla="*/ 4440129 w 7467600"/>
              <a:gd name="connsiteY200" fmla="*/ 3448571 h 6858000"/>
              <a:gd name="connsiteX201" fmla="*/ 4856525 w 7467600"/>
              <a:gd name="connsiteY201" fmla="*/ 3915351 h 6858000"/>
              <a:gd name="connsiteX202" fmla="*/ 5059055 w 7467600"/>
              <a:gd name="connsiteY202" fmla="*/ 4108918 h 6858000"/>
              <a:gd name="connsiteX203" fmla="*/ 5290070 w 7467600"/>
              <a:gd name="connsiteY203" fmla="*/ 4263619 h 6858000"/>
              <a:gd name="connsiteX204" fmla="*/ 4834991 w 7467600"/>
              <a:gd name="connsiteY204" fmla="*/ 3830985 h 6858000"/>
              <a:gd name="connsiteX205" fmla="*/ 4440129 w 7467600"/>
              <a:gd name="connsiteY205" fmla="*/ 3448571 h 6858000"/>
              <a:gd name="connsiteX206" fmla="*/ 4441737 w 7467600"/>
              <a:gd name="connsiteY206" fmla="*/ 3399734 h 6858000"/>
              <a:gd name="connsiteX207" fmla="*/ 4431236 w 7467600"/>
              <a:gd name="connsiteY207" fmla="*/ 3400954 h 6858000"/>
              <a:gd name="connsiteX208" fmla="*/ 4557150 w 7467600"/>
              <a:gd name="connsiteY208" fmla="*/ 3510023 h 6858000"/>
              <a:gd name="connsiteX209" fmla="*/ 4856936 w 7467600"/>
              <a:gd name="connsiteY209" fmla="*/ 3809146 h 6858000"/>
              <a:gd name="connsiteX210" fmla="*/ 5111996 w 7467600"/>
              <a:gd name="connsiteY210" fmla="*/ 4065759 h 6858000"/>
              <a:gd name="connsiteX211" fmla="*/ 5388878 w 7467600"/>
              <a:gd name="connsiteY211" fmla="*/ 4300185 h 6858000"/>
              <a:gd name="connsiteX212" fmla="*/ 5425556 w 7467600"/>
              <a:gd name="connsiteY212" fmla="*/ 4308967 h 6858000"/>
              <a:gd name="connsiteX213" fmla="*/ 4943646 w 7467600"/>
              <a:gd name="connsiteY213" fmla="*/ 3822916 h 6858000"/>
              <a:gd name="connsiteX214" fmla="*/ 4594837 w 7467600"/>
              <a:gd name="connsiteY214" fmla="*/ 3532274 h 6858000"/>
              <a:gd name="connsiteX215" fmla="*/ 4441737 w 7467600"/>
              <a:gd name="connsiteY215" fmla="*/ 3399734 h 6858000"/>
              <a:gd name="connsiteX216" fmla="*/ 5425834 w 7467600"/>
              <a:gd name="connsiteY216" fmla="*/ 3162785 h 6858000"/>
              <a:gd name="connsiteX217" fmla="*/ 5401644 w 7467600"/>
              <a:gd name="connsiteY217" fmla="*/ 3617847 h 6858000"/>
              <a:gd name="connsiteX218" fmla="*/ 5467256 w 7467600"/>
              <a:gd name="connsiteY218" fmla="*/ 4175494 h 6858000"/>
              <a:gd name="connsiteX219" fmla="*/ 5448069 w 7467600"/>
              <a:gd name="connsiteY219" fmla="*/ 3567554 h 6858000"/>
              <a:gd name="connsiteX220" fmla="*/ 5425834 w 7467600"/>
              <a:gd name="connsiteY220" fmla="*/ 3162785 h 6858000"/>
              <a:gd name="connsiteX221" fmla="*/ 1318687 w 7467600"/>
              <a:gd name="connsiteY221" fmla="*/ 3113840 h 6858000"/>
              <a:gd name="connsiteX222" fmla="*/ 1066793 w 7467600"/>
              <a:gd name="connsiteY222" fmla="*/ 3212171 h 6858000"/>
              <a:gd name="connsiteX223" fmla="*/ 993319 w 7467600"/>
              <a:gd name="connsiteY223" fmla="*/ 3247648 h 6858000"/>
              <a:gd name="connsiteX224" fmla="*/ 853081 w 7467600"/>
              <a:gd name="connsiteY224" fmla="*/ 3312410 h 6858000"/>
              <a:gd name="connsiteX225" fmla="*/ 805957 w 7467600"/>
              <a:gd name="connsiteY225" fmla="*/ 3330443 h 6858000"/>
              <a:gd name="connsiteX226" fmla="*/ 1318687 w 7467600"/>
              <a:gd name="connsiteY226" fmla="*/ 3113840 h 6858000"/>
              <a:gd name="connsiteX227" fmla="*/ 5453702 w 7467600"/>
              <a:gd name="connsiteY227" fmla="*/ 3090882 h 6858000"/>
              <a:gd name="connsiteX228" fmla="*/ 5480135 w 7467600"/>
              <a:gd name="connsiteY228" fmla="*/ 3565802 h 6858000"/>
              <a:gd name="connsiteX229" fmla="*/ 5499023 w 7467600"/>
              <a:gd name="connsiteY229" fmla="*/ 4166310 h 6858000"/>
              <a:gd name="connsiteX230" fmla="*/ 5547022 w 7467600"/>
              <a:gd name="connsiteY230" fmla="*/ 3607838 h 6858000"/>
              <a:gd name="connsiteX231" fmla="*/ 5515964 w 7467600"/>
              <a:gd name="connsiteY231" fmla="*/ 3378541 h 6858000"/>
              <a:gd name="connsiteX232" fmla="*/ 5453702 w 7467600"/>
              <a:gd name="connsiteY232" fmla="*/ 3090882 h 6858000"/>
              <a:gd name="connsiteX233" fmla="*/ 1238695 w 7467600"/>
              <a:gd name="connsiteY233" fmla="*/ 3076820 h 6858000"/>
              <a:gd name="connsiteX234" fmla="*/ 716371 w 7467600"/>
              <a:gd name="connsiteY234" fmla="*/ 3293249 h 6858000"/>
              <a:gd name="connsiteX235" fmla="*/ 579522 w 7467600"/>
              <a:gd name="connsiteY235" fmla="*/ 3371759 h 6858000"/>
              <a:gd name="connsiteX236" fmla="*/ 600288 w 7467600"/>
              <a:gd name="connsiteY236" fmla="*/ 3365555 h 6858000"/>
              <a:gd name="connsiteX237" fmla="*/ 840692 w 7467600"/>
              <a:gd name="connsiteY237" fmla="*/ 3284921 h 6858000"/>
              <a:gd name="connsiteX238" fmla="*/ 979248 w 7467600"/>
              <a:gd name="connsiteY238" fmla="*/ 3221003 h 6858000"/>
              <a:gd name="connsiteX239" fmla="*/ 1053282 w 7467600"/>
              <a:gd name="connsiteY239" fmla="*/ 3185247 h 6858000"/>
              <a:gd name="connsiteX240" fmla="*/ 1320603 w 7467600"/>
              <a:gd name="connsiteY240" fmla="*/ 3081281 h 6858000"/>
              <a:gd name="connsiteX241" fmla="*/ 1238695 w 7467600"/>
              <a:gd name="connsiteY241" fmla="*/ 3076820 h 6858000"/>
              <a:gd name="connsiteX242" fmla="*/ 5425627 w 7467600"/>
              <a:gd name="connsiteY242" fmla="*/ 2954192 h 6858000"/>
              <a:gd name="connsiteX243" fmla="*/ 5470770 w 7467600"/>
              <a:gd name="connsiteY243" fmla="*/ 3005435 h 6858000"/>
              <a:gd name="connsiteX244" fmla="*/ 5519779 w 7467600"/>
              <a:gd name="connsiteY244" fmla="*/ 4359223 h 6858000"/>
              <a:gd name="connsiteX245" fmla="*/ 5520293 w 7467600"/>
              <a:gd name="connsiteY245" fmla="*/ 4360602 h 6858000"/>
              <a:gd name="connsiteX246" fmla="*/ 5767221 w 7467600"/>
              <a:gd name="connsiteY246" fmla="*/ 4665564 h 6858000"/>
              <a:gd name="connsiteX247" fmla="*/ 6937169 w 7467600"/>
              <a:gd name="connsiteY247" fmla="*/ 4815941 h 6858000"/>
              <a:gd name="connsiteX248" fmla="*/ 6953922 w 7467600"/>
              <a:gd name="connsiteY248" fmla="*/ 4890068 h 6858000"/>
              <a:gd name="connsiteX249" fmla="*/ 6071359 w 7467600"/>
              <a:gd name="connsiteY249" fmla="*/ 4770770 h 6858000"/>
              <a:gd name="connsiteX250" fmla="*/ 6038839 w 7467600"/>
              <a:gd name="connsiteY250" fmla="*/ 4764474 h 6858000"/>
              <a:gd name="connsiteX251" fmla="*/ 6038706 w 7467600"/>
              <a:gd name="connsiteY251" fmla="*/ 4763847 h 6858000"/>
              <a:gd name="connsiteX252" fmla="*/ 6037784 w 7467600"/>
              <a:gd name="connsiteY252" fmla="*/ 4764270 h 6858000"/>
              <a:gd name="connsiteX253" fmla="*/ 6038839 w 7467600"/>
              <a:gd name="connsiteY253" fmla="*/ 4764474 h 6858000"/>
              <a:gd name="connsiteX254" fmla="*/ 6040338 w 7467600"/>
              <a:gd name="connsiteY254" fmla="*/ 4771418 h 6858000"/>
              <a:gd name="connsiteX255" fmla="*/ 6024488 w 7467600"/>
              <a:gd name="connsiteY255" fmla="*/ 4809903 h 6858000"/>
              <a:gd name="connsiteX256" fmla="*/ 5599771 w 7467600"/>
              <a:gd name="connsiteY256" fmla="*/ 5509652 h 6858000"/>
              <a:gd name="connsiteX257" fmla="*/ 5548843 w 7467600"/>
              <a:gd name="connsiteY257" fmla="*/ 5563845 h 6858000"/>
              <a:gd name="connsiteX258" fmla="*/ 5940952 w 7467600"/>
              <a:gd name="connsiteY258" fmla="*/ 6250028 h 6858000"/>
              <a:gd name="connsiteX259" fmla="*/ 6043441 w 7467600"/>
              <a:gd name="connsiteY259" fmla="*/ 6665847 h 6858000"/>
              <a:gd name="connsiteX260" fmla="*/ 6093432 w 7467600"/>
              <a:gd name="connsiteY260" fmla="*/ 6858000 h 6858000"/>
              <a:gd name="connsiteX261" fmla="*/ 6034344 w 7467600"/>
              <a:gd name="connsiteY261" fmla="*/ 6858000 h 6858000"/>
              <a:gd name="connsiteX262" fmla="*/ 6026679 w 7467600"/>
              <a:gd name="connsiteY262" fmla="*/ 6836959 h 6858000"/>
              <a:gd name="connsiteX263" fmla="*/ 5800441 w 7467600"/>
              <a:gd name="connsiteY263" fmla="*/ 6335286 h 6858000"/>
              <a:gd name="connsiteX264" fmla="*/ 5526562 w 7467600"/>
              <a:gd name="connsiteY264" fmla="*/ 5705388 h 6858000"/>
              <a:gd name="connsiteX265" fmla="*/ 5519640 w 7467600"/>
              <a:gd name="connsiteY265" fmla="*/ 5683774 h 6858000"/>
              <a:gd name="connsiteX266" fmla="*/ 5844559 w 7467600"/>
              <a:gd name="connsiteY266" fmla="*/ 6553349 h 6858000"/>
              <a:gd name="connsiteX267" fmla="*/ 5975994 w 7467600"/>
              <a:gd name="connsiteY267" fmla="*/ 6858000 h 6858000"/>
              <a:gd name="connsiteX268" fmla="*/ 5898547 w 7467600"/>
              <a:gd name="connsiteY268" fmla="*/ 6858000 h 6858000"/>
              <a:gd name="connsiteX269" fmla="*/ 5682041 w 7467600"/>
              <a:gd name="connsiteY269" fmla="*/ 6355860 h 6858000"/>
              <a:gd name="connsiteX270" fmla="*/ 5461758 w 7467600"/>
              <a:gd name="connsiteY270" fmla="*/ 5820220 h 6858000"/>
              <a:gd name="connsiteX271" fmla="*/ 5237282 w 7467600"/>
              <a:gd name="connsiteY271" fmla="*/ 6579086 h 6858000"/>
              <a:gd name="connsiteX272" fmla="*/ 5115009 w 7467600"/>
              <a:gd name="connsiteY272" fmla="*/ 6858000 h 6858000"/>
              <a:gd name="connsiteX273" fmla="*/ 5028074 w 7467600"/>
              <a:gd name="connsiteY273" fmla="*/ 6858000 h 6858000"/>
              <a:gd name="connsiteX274" fmla="*/ 5079508 w 7467600"/>
              <a:gd name="connsiteY274" fmla="*/ 6749074 h 6858000"/>
              <a:gd name="connsiteX275" fmla="*/ 5371846 w 7467600"/>
              <a:gd name="connsiteY275" fmla="*/ 5924413 h 6858000"/>
              <a:gd name="connsiteX276" fmla="*/ 5270512 w 7467600"/>
              <a:gd name="connsiteY276" fmla="*/ 6138975 h 6858000"/>
              <a:gd name="connsiteX277" fmla="*/ 5062409 w 7467600"/>
              <a:gd name="connsiteY277" fmla="*/ 6653544 h 6858000"/>
              <a:gd name="connsiteX278" fmla="*/ 5036628 w 7467600"/>
              <a:gd name="connsiteY278" fmla="*/ 6754247 h 6858000"/>
              <a:gd name="connsiteX279" fmla="*/ 5009112 w 7467600"/>
              <a:gd name="connsiteY279" fmla="*/ 6858000 h 6858000"/>
              <a:gd name="connsiteX280" fmla="*/ 4976679 w 7467600"/>
              <a:gd name="connsiteY280" fmla="*/ 6858000 h 6858000"/>
              <a:gd name="connsiteX281" fmla="*/ 5006537 w 7467600"/>
              <a:gd name="connsiteY281" fmla="*/ 6747068 h 6858000"/>
              <a:gd name="connsiteX282" fmla="*/ 5032723 w 7467600"/>
              <a:gd name="connsiteY282" fmla="*/ 6644957 h 6858000"/>
              <a:gd name="connsiteX283" fmla="*/ 5242949 w 7467600"/>
              <a:gd name="connsiteY283" fmla="*/ 6125175 h 6858000"/>
              <a:gd name="connsiteX284" fmla="*/ 5286321 w 7467600"/>
              <a:gd name="connsiteY284" fmla="*/ 6033555 h 6858000"/>
              <a:gd name="connsiteX285" fmla="*/ 5008210 w 7467600"/>
              <a:gd name="connsiteY285" fmla="*/ 6649194 h 6858000"/>
              <a:gd name="connsiteX286" fmla="*/ 4986321 w 7467600"/>
              <a:gd name="connsiteY286" fmla="*/ 6765687 h 6858000"/>
              <a:gd name="connsiteX287" fmla="*/ 4973474 w 7467600"/>
              <a:gd name="connsiteY287" fmla="*/ 6858000 h 6858000"/>
              <a:gd name="connsiteX288" fmla="*/ 4907178 w 7467600"/>
              <a:gd name="connsiteY288" fmla="*/ 6858000 h 6858000"/>
              <a:gd name="connsiteX289" fmla="*/ 4910810 w 7467600"/>
              <a:gd name="connsiteY289" fmla="*/ 6829660 h 6858000"/>
              <a:gd name="connsiteX290" fmla="*/ 4987461 w 7467600"/>
              <a:gd name="connsiteY290" fmla="*/ 6432994 h 6858000"/>
              <a:gd name="connsiteX291" fmla="*/ 5179262 w 7467600"/>
              <a:gd name="connsiteY291" fmla="*/ 6035044 h 6858000"/>
              <a:gd name="connsiteX292" fmla="*/ 4689678 w 7467600"/>
              <a:gd name="connsiteY292" fmla="*/ 6440241 h 6858000"/>
              <a:gd name="connsiteX293" fmla="*/ 4477543 w 7467600"/>
              <a:gd name="connsiteY293" fmla="*/ 6674836 h 6858000"/>
              <a:gd name="connsiteX294" fmla="*/ 4329957 w 7467600"/>
              <a:gd name="connsiteY294" fmla="*/ 6858000 h 6858000"/>
              <a:gd name="connsiteX295" fmla="*/ 4218595 w 7467600"/>
              <a:gd name="connsiteY295" fmla="*/ 6858000 h 6858000"/>
              <a:gd name="connsiteX296" fmla="*/ 4368888 w 7467600"/>
              <a:gd name="connsiteY296" fmla="*/ 6668412 h 6858000"/>
              <a:gd name="connsiteX297" fmla="*/ 4563091 w 7467600"/>
              <a:gd name="connsiteY297" fmla="*/ 6442508 h 6858000"/>
              <a:gd name="connsiteX298" fmla="*/ 5387324 w 7467600"/>
              <a:gd name="connsiteY298" fmla="*/ 5705830 h 6858000"/>
              <a:gd name="connsiteX299" fmla="*/ 5073620 w 7467600"/>
              <a:gd name="connsiteY299" fmla="*/ 5955437 h 6858000"/>
              <a:gd name="connsiteX300" fmla="*/ 4689789 w 7467600"/>
              <a:gd name="connsiteY300" fmla="*/ 6268382 h 6858000"/>
              <a:gd name="connsiteX301" fmla="*/ 4418722 w 7467600"/>
              <a:gd name="connsiteY301" fmla="*/ 6570886 h 6858000"/>
              <a:gd name="connsiteX302" fmla="*/ 4214944 w 7467600"/>
              <a:gd name="connsiteY302" fmla="*/ 6858000 h 6858000"/>
              <a:gd name="connsiteX303" fmla="*/ 4177898 w 7467600"/>
              <a:gd name="connsiteY303" fmla="*/ 6858000 h 6858000"/>
              <a:gd name="connsiteX304" fmla="*/ 4391597 w 7467600"/>
              <a:gd name="connsiteY304" fmla="*/ 6556370 h 6858000"/>
              <a:gd name="connsiteX305" fmla="*/ 4668889 w 7467600"/>
              <a:gd name="connsiteY305" fmla="*/ 6246399 h 6858000"/>
              <a:gd name="connsiteX306" fmla="*/ 5055427 w 7467600"/>
              <a:gd name="connsiteY306" fmla="*/ 5931476 h 6858000"/>
              <a:gd name="connsiteX307" fmla="*/ 5371814 w 7467600"/>
              <a:gd name="connsiteY307" fmla="*/ 5678975 h 6858000"/>
              <a:gd name="connsiteX308" fmla="*/ 4987918 w 7467600"/>
              <a:gd name="connsiteY308" fmla="*/ 5838701 h 6858000"/>
              <a:gd name="connsiteX309" fmla="*/ 4317146 w 7467600"/>
              <a:gd name="connsiteY309" fmla="*/ 6587716 h 6858000"/>
              <a:gd name="connsiteX310" fmla="*/ 4171627 w 7467600"/>
              <a:gd name="connsiteY310" fmla="*/ 6858000 h 6858000"/>
              <a:gd name="connsiteX311" fmla="*/ 4081585 w 7467600"/>
              <a:gd name="connsiteY311" fmla="*/ 6858000 h 6858000"/>
              <a:gd name="connsiteX312" fmla="*/ 4238603 w 7467600"/>
              <a:gd name="connsiteY312" fmla="*/ 6559341 h 6858000"/>
              <a:gd name="connsiteX313" fmla="*/ 4778333 w 7467600"/>
              <a:gd name="connsiteY313" fmla="*/ 5873626 h 6858000"/>
              <a:gd name="connsiteX314" fmla="*/ 5414185 w 7467600"/>
              <a:gd name="connsiteY314" fmla="*/ 5573882 h 6858000"/>
              <a:gd name="connsiteX315" fmla="*/ 5959648 w 7467600"/>
              <a:gd name="connsiteY315" fmla="*/ 4760797 h 6858000"/>
              <a:gd name="connsiteX316" fmla="*/ 5355019 w 7467600"/>
              <a:gd name="connsiteY316" fmla="*/ 4734672 h 6858000"/>
              <a:gd name="connsiteX317" fmla="*/ 5083565 w 7467600"/>
              <a:gd name="connsiteY317" fmla="*/ 5179121 h 6858000"/>
              <a:gd name="connsiteX318" fmla="*/ 4713577 w 7467600"/>
              <a:gd name="connsiteY318" fmla="*/ 5616803 h 6858000"/>
              <a:gd name="connsiteX319" fmla="*/ 3989559 w 7467600"/>
              <a:gd name="connsiteY319" fmla="*/ 6145945 h 6858000"/>
              <a:gd name="connsiteX320" fmla="*/ 3939824 w 7467600"/>
              <a:gd name="connsiteY320" fmla="*/ 6066900 h 6858000"/>
              <a:gd name="connsiteX321" fmla="*/ 4584537 w 7467600"/>
              <a:gd name="connsiteY321" fmla="*/ 5324826 h 6858000"/>
              <a:gd name="connsiteX322" fmla="*/ 5037105 w 7467600"/>
              <a:gd name="connsiteY322" fmla="*/ 5088765 h 6858000"/>
              <a:gd name="connsiteX323" fmla="*/ 5039930 w 7467600"/>
              <a:gd name="connsiteY323" fmla="*/ 5089585 h 6858000"/>
              <a:gd name="connsiteX324" fmla="*/ 5263764 w 7467600"/>
              <a:gd name="connsiteY324" fmla="*/ 4735525 h 6858000"/>
              <a:gd name="connsiteX325" fmla="*/ 4086300 w 7467600"/>
              <a:gd name="connsiteY325" fmla="*/ 4884599 h 6858000"/>
              <a:gd name="connsiteX326" fmla="*/ 4085485 w 7467600"/>
              <a:gd name="connsiteY326" fmla="*/ 4899070 h 6858000"/>
              <a:gd name="connsiteX327" fmla="*/ 3871915 w 7467600"/>
              <a:gd name="connsiteY327" fmla="*/ 5253645 h 6858000"/>
              <a:gd name="connsiteX328" fmla="*/ 3799374 w 7467600"/>
              <a:gd name="connsiteY328" fmla="*/ 5466127 h 6858000"/>
              <a:gd name="connsiteX329" fmla="*/ 3498850 w 7467600"/>
              <a:gd name="connsiteY329" fmla="*/ 6661888 h 6858000"/>
              <a:gd name="connsiteX330" fmla="*/ 3399216 w 7467600"/>
              <a:gd name="connsiteY330" fmla="*/ 6858000 h 6858000"/>
              <a:gd name="connsiteX331" fmla="*/ 3303688 w 7467600"/>
              <a:gd name="connsiteY331" fmla="*/ 6858000 h 6858000"/>
              <a:gd name="connsiteX332" fmla="*/ 3391774 w 7467600"/>
              <a:gd name="connsiteY332" fmla="*/ 6697181 h 6858000"/>
              <a:gd name="connsiteX333" fmla="*/ 3735540 w 7467600"/>
              <a:gd name="connsiteY333" fmla="*/ 5546923 h 6858000"/>
              <a:gd name="connsiteX334" fmla="*/ 3729438 w 7467600"/>
              <a:gd name="connsiteY334" fmla="*/ 5569058 h 6858000"/>
              <a:gd name="connsiteX335" fmla="*/ 3707782 w 7467600"/>
              <a:gd name="connsiteY335" fmla="*/ 5644908 h 6858000"/>
              <a:gd name="connsiteX336" fmla="*/ 3583827 w 7467600"/>
              <a:gd name="connsiteY336" fmla="*/ 6039215 h 6858000"/>
              <a:gd name="connsiteX337" fmla="*/ 3547861 w 7467600"/>
              <a:gd name="connsiteY337" fmla="*/ 6129609 h 6858000"/>
              <a:gd name="connsiteX338" fmla="*/ 3490905 w 7467600"/>
              <a:gd name="connsiteY338" fmla="*/ 6277660 h 6858000"/>
              <a:gd name="connsiteX339" fmla="*/ 3455859 w 7467600"/>
              <a:gd name="connsiteY339" fmla="*/ 6391301 h 6858000"/>
              <a:gd name="connsiteX340" fmla="*/ 3429112 w 7467600"/>
              <a:gd name="connsiteY340" fmla="*/ 6479469 h 6858000"/>
              <a:gd name="connsiteX341" fmla="*/ 3304862 w 7467600"/>
              <a:gd name="connsiteY341" fmla="*/ 6796476 h 6858000"/>
              <a:gd name="connsiteX342" fmla="*/ 3276071 w 7467600"/>
              <a:gd name="connsiteY342" fmla="*/ 6858000 h 6858000"/>
              <a:gd name="connsiteX343" fmla="*/ 3240805 w 7467600"/>
              <a:gd name="connsiteY343" fmla="*/ 6858000 h 6858000"/>
              <a:gd name="connsiteX344" fmla="*/ 3275917 w 7467600"/>
              <a:gd name="connsiteY344" fmla="*/ 6783192 h 6858000"/>
              <a:gd name="connsiteX345" fmla="*/ 3399358 w 7467600"/>
              <a:gd name="connsiteY345" fmla="*/ 6469011 h 6858000"/>
              <a:gd name="connsiteX346" fmla="*/ 3425650 w 7467600"/>
              <a:gd name="connsiteY346" fmla="*/ 6381333 h 6858000"/>
              <a:gd name="connsiteX347" fmla="*/ 3460661 w 7467600"/>
              <a:gd name="connsiteY347" fmla="*/ 6266763 h 6858000"/>
              <a:gd name="connsiteX348" fmla="*/ 3518021 w 7467600"/>
              <a:gd name="connsiteY348" fmla="*/ 6117298 h 6858000"/>
              <a:gd name="connsiteX349" fmla="*/ 3554035 w 7467600"/>
              <a:gd name="connsiteY349" fmla="*/ 6027832 h 6858000"/>
              <a:gd name="connsiteX350" fmla="*/ 3677174 w 7467600"/>
              <a:gd name="connsiteY350" fmla="*/ 5636351 h 6858000"/>
              <a:gd name="connsiteX351" fmla="*/ 3698819 w 7467600"/>
              <a:gd name="connsiteY351" fmla="*/ 5560503 h 6858000"/>
              <a:gd name="connsiteX352" fmla="*/ 3702094 w 7467600"/>
              <a:gd name="connsiteY352" fmla="*/ 5549194 h 6858000"/>
              <a:gd name="connsiteX353" fmla="*/ 3398355 w 7467600"/>
              <a:gd name="connsiteY353" fmla="*/ 6094603 h 6858000"/>
              <a:gd name="connsiteX354" fmla="*/ 3193941 w 7467600"/>
              <a:gd name="connsiteY354" fmla="*/ 6798775 h 6858000"/>
              <a:gd name="connsiteX355" fmla="*/ 3184140 w 7467600"/>
              <a:gd name="connsiteY355" fmla="*/ 6858000 h 6858000"/>
              <a:gd name="connsiteX356" fmla="*/ 3099978 w 7467600"/>
              <a:gd name="connsiteY356" fmla="*/ 6858000 h 6858000"/>
              <a:gd name="connsiteX357" fmla="*/ 3101556 w 7467600"/>
              <a:gd name="connsiteY357" fmla="*/ 6843337 h 6858000"/>
              <a:gd name="connsiteX358" fmla="*/ 3370162 w 7467600"/>
              <a:gd name="connsiteY358" fmla="*/ 5785550 h 6858000"/>
              <a:gd name="connsiteX359" fmla="*/ 3746477 w 7467600"/>
              <a:gd name="connsiteY359" fmla="*/ 5377889 h 6858000"/>
              <a:gd name="connsiteX360" fmla="*/ 3863399 w 7467600"/>
              <a:gd name="connsiteY360" fmla="*/ 5087257 h 6858000"/>
              <a:gd name="connsiteX361" fmla="*/ 3968712 w 7467600"/>
              <a:gd name="connsiteY361" fmla="*/ 4913989 h 6858000"/>
              <a:gd name="connsiteX362" fmla="*/ 2792390 w 7467600"/>
              <a:gd name="connsiteY362" fmla="*/ 5382974 h 6858000"/>
              <a:gd name="connsiteX363" fmla="*/ 2714982 w 7467600"/>
              <a:gd name="connsiteY363" fmla="*/ 5427051 h 6858000"/>
              <a:gd name="connsiteX364" fmla="*/ 2813361 w 7467600"/>
              <a:gd name="connsiteY364" fmla="*/ 6023912 h 6858000"/>
              <a:gd name="connsiteX365" fmla="*/ 2688430 w 7467600"/>
              <a:gd name="connsiteY365" fmla="*/ 6801564 h 6858000"/>
              <a:gd name="connsiteX366" fmla="*/ 2629626 w 7467600"/>
              <a:gd name="connsiteY366" fmla="*/ 6763394 h 6858000"/>
              <a:gd name="connsiteX367" fmla="*/ 2565328 w 7467600"/>
              <a:gd name="connsiteY367" fmla="*/ 5516399 h 6858000"/>
              <a:gd name="connsiteX368" fmla="*/ 1922999 w 7467600"/>
              <a:gd name="connsiteY368" fmla="*/ 5980343 h 6858000"/>
              <a:gd name="connsiteX369" fmla="*/ 1950261 w 7467600"/>
              <a:gd name="connsiteY369" fmla="*/ 6405858 h 6858000"/>
              <a:gd name="connsiteX370" fmla="*/ 2365554 w 7467600"/>
              <a:gd name="connsiteY370" fmla="*/ 6759107 h 6858000"/>
              <a:gd name="connsiteX371" fmla="*/ 2424142 w 7467600"/>
              <a:gd name="connsiteY371" fmla="*/ 6858000 h 6858000"/>
              <a:gd name="connsiteX372" fmla="*/ 2395994 w 7467600"/>
              <a:gd name="connsiteY372" fmla="*/ 6858000 h 6858000"/>
              <a:gd name="connsiteX373" fmla="*/ 2392863 w 7467600"/>
              <a:gd name="connsiteY373" fmla="*/ 6852964 h 6858000"/>
              <a:gd name="connsiteX374" fmla="*/ 2017589 w 7467600"/>
              <a:gd name="connsiteY374" fmla="*/ 6493982 h 6858000"/>
              <a:gd name="connsiteX375" fmla="*/ 2147336 w 7467600"/>
              <a:gd name="connsiteY375" fmla="*/ 6594052 h 6858000"/>
              <a:gd name="connsiteX376" fmla="*/ 2207047 w 7467600"/>
              <a:gd name="connsiteY376" fmla="*/ 6654540 h 6858000"/>
              <a:gd name="connsiteX377" fmla="*/ 2299106 w 7467600"/>
              <a:gd name="connsiteY377" fmla="*/ 6778931 h 6858000"/>
              <a:gd name="connsiteX378" fmla="*/ 2314430 w 7467600"/>
              <a:gd name="connsiteY378" fmla="*/ 6801144 h 6858000"/>
              <a:gd name="connsiteX379" fmla="*/ 2352406 w 7467600"/>
              <a:gd name="connsiteY379" fmla="*/ 6858000 h 6858000"/>
              <a:gd name="connsiteX380" fmla="*/ 2314492 w 7467600"/>
              <a:gd name="connsiteY380" fmla="*/ 6858000 h 6858000"/>
              <a:gd name="connsiteX381" fmla="*/ 2288095 w 7467600"/>
              <a:gd name="connsiteY381" fmla="*/ 6818030 h 6858000"/>
              <a:gd name="connsiteX382" fmla="*/ 2272768 w 7467600"/>
              <a:gd name="connsiteY382" fmla="*/ 6795822 h 6858000"/>
              <a:gd name="connsiteX383" fmla="*/ 2182715 w 7467600"/>
              <a:gd name="connsiteY383" fmla="*/ 6675071 h 6858000"/>
              <a:gd name="connsiteX384" fmla="*/ 2032061 w 7467600"/>
              <a:gd name="connsiteY384" fmla="*/ 6541380 h 6858000"/>
              <a:gd name="connsiteX385" fmla="*/ 2257220 w 7467600"/>
              <a:gd name="connsiteY385" fmla="*/ 6826257 h 6858000"/>
              <a:gd name="connsiteX386" fmla="*/ 2281324 w 7467600"/>
              <a:gd name="connsiteY386" fmla="*/ 6858000 h 6858000"/>
              <a:gd name="connsiteX387" fmla="*/ 2242860 w 7467600"/>
              <a:gd name="connsiteY387" fmla="*/ 6858000 h 6858000"/>
              <a:gd name="connsiteX388" fmla="*/ 2232818 w 7467600"/>
              <a:gd name="connsiteY388" fmla="*/ 6844926 h 6858000"/>
              <a:gd name="connsiteX389" fmla="*/ 1990172 w 7467600"/>
              <a:gd name="connsiteY389" fmla="*/ 6542121 h 6858000"/>
              <a:gd name="connsiteX390" fmla="*/ 2124090 w 7467600"/>
              <a:gd name="connsiteY390" fmla="*/ 6761017 h 6858000"/>
              <a:gd name="connsiteX391" fmla="*/ 2200380 w 7467600"/>
              <a:gd name="connsiteY391" fmla="*/ 6858000 h 6858000"/>
              <a:gd name="connsiteX392" fmla="*/ 2147507 w 7467600"/>
              <a:gd name="connsiteY392" fmla="*/ 6858000 h 6858000"/>
              <a:gd name="connsiteX393" fmla="*/ 2070668 w 7467600"/>
              <a:gd name="connsiteY393" fmla="*/ 6761520 h 6858000"/>
              <a:gd name="connsiteX394" fmla="*/ 1975142 w 7467600"/>
              <a:gd name="connsiteY394" fmla="*/ 6585570 h 6858000"/>
              <a:gd name="connsiteX395" fmla="*/ 2050035 w 7467600"/>
              <a:gd name="connsiteY395" fmla="*/ 6813345 h 6858000"/>
              <a:gd name="connsiteX396" fmla="*/ 2063025 w 7467600"/>
              <a:gd name="connsiteY396" fmla="*/ 6858000 h 6858000"/>
              <a:gd name="connsiteX397" fmla="*/ 2021675 w 7467600"/>
              <a:gd name="connsiteY397" fmla="*/ 6858000 h 6858000"/>
              <a:gd name="connsiteX398" fmla="*/ 2019308 w 7467600"/>
              <a:gd name="connsiteY398" fmla="*/ 6847118 h 6858000"/>
              <a:gd name="connsiteX399" fmla="*/ 1938835 w 7467600"/>
              <a:gd name="connsiteY399" fmla="*/ 6551160 h 6858000"/>
              <a:gd name="connsiteX400" fmla="*/ 1953230 w 7467600"/>
              <a:gd name="connsiteY400" fmla="*/ 6759699 h 6858000"/>
              <a:gd name="connsiteX401" fmla="*/ 1956763 w 7467600"/>
              <a:gd name="connsiteY401" fmla="*/ 6778191 h 6858000"/>
              <a:gd name="connsiteX402" fmla="*/ 1967925 w 7467600"/>
              <a:gd name="connsiteY402" fmla="*/ 6858000 h 6858000"/>
              <a:gd name="connsiteX403" fmla="*/ 1936622 w 7467600"/>
              <a:gd name="connsiteY403" fmla="*/ 6858000 h 6858000"/>
              <a:gd name="connsiteX404" fmla="*/ 1926261 w 7467600"/>
              <a:gd name="connsiteY404" fmla="*/ 6784064 h 6858000"/>
              <a:gd name="connsiteX405" fmla="*/ 1922724 w 7467600"/>
              <a:gd name="connsiteY405" fmla="*/ 6765577 h 6858000"/>
              <a:gd name="connsiteX406" fmla="*/ 1904650 w 7467600"/>
              <a:gd name="connsiteY406" fmla="*/ 6639616 h 6858000"/>
              <a:gd name="connsiteX407" fmla="*/ 1885273 w 7467600"/>
              <a:gd name="connsiteY407" fmla="*/ 6858000 h 6858000"/>
              <a:gd name="connsiteX408" fmla="*/ 1854363 w 7467600"/>
              <a:gd name="connsiteY408" fmla="*/ 6858000 h 6858000"/>
              <a:gd name="connsiteX409" fmla="*/ 1880391 w 7467600"/>
              <a:gd name="connsiteY409" fmla="*/ 6603796 h 6858000"/>
              <a:gd name="connsiteX410" fmla="*/ 1818273 w 7467600"/>
              <a:gd name="connsiteY410" fmla="*/ 6715729 h 6858000"/>
              <a:gd name="connsiteX411" fmla="*/ 1794691 w 7467600"/>
              <a:gd name="connsiteY411" fmla="*/ 6843239 h 6858000"/>
              <a:gd name="connsiteX412" fmla="*/ 1794914 w 7467600"/>
              <a:gd name="connsiteY412" fmla="*/ 6858000 h 6858000"/>
              <a:gd name="connsiteX413" fmla="*/ 1746128 w 7467600"/>
              <a:gd name="connsiteY413" fmla="*/ 6858000 h 6858000"/>
              <a:gd name="connsiteX414" fmla="*/ 1753934 w 7467600"/>
              <a:gd name="connsiteY414" fmla="*/ 6724796 h 6858000"/>
              <a:gd name="connsiteX415" fmla="*/ 1792053 w 7467600"/>
              <a:gd name="connsiteY415" fmla="*/ 6572396 h 6858000"/>
              <a:gd name="connsiteX416" fmla="*/ 1862248 w 7467600"/>
              <a:gd name="connsiteY416" fmla="*/ 6266397 h 6858000"/>
              <a:gd name="connsiteX417" fmla="*/ 1862250 w 7467600"/>
              <a:gd name="connsiteY417" fmla="*/ 6033531 h 6858000"/>
              <a:gd name="connsiteX418" fmla="*/ 1211999 w 7467600"/>
              <a:gd name="connsiteY418" fmla="*/ 6683610 h 6858000"/>
              <a:gd name="connsiteX419" fmla="*/ 1213266 w 7467600"/>
              <a:gd name="connsiteY419" fmla="*/ 6691947 h 6858000"/>
              <a:gd name="connsiteX420" fmla="*/ 1203370 w 7467600"/>
              <a:gd name="connsiteY420" fmla="*/ 6850676 h 6858000"/>
              <a:gd name="connsiteX421" fmla="*/ 1203671 w 7467600"/>
              <a:gd name="connsiteY421" fmla="*/ 6858000 h 6858000"/>
              <a:gd name="connsiteX422" fmla="*/ 1143180 w 7467600"/>
              <a:gd name="connsiteY422" fmla="*/ 6858000 h 6858000"/>
              <a:gd name="connsiteX423" fmla="*/ 1142176 w 7467600"/>
              <a:gd name="connsiteY423" fmla="*/ 6766045 h 6858000"/>
              <a:gd name="connsiteX424" fmla="*/ 1067484 w 7467600"/>
              <a:gd name="connsiteY424" fmla="*/ 6858000 h 6858000"/>
              <a:gd name="connsiteX425" fmla="*/ 953928 w 7467600"/>
              <a:gd name="connsiteY425" fmla="*/ 6858000 h 6858000"/>
              <a:gd name="connsiteX426" fmla="*/ 959715 w 7467600"/>
              <a:gd name="connsiteY426" fmla="*/ 6850185 h 6858000"/>
              <a:gd name="connsiteX427" fmla="*/ 1483788 w 7467600"/>
              <a:gd name="connsiteY427" fmla="*/ 6259174 h 6858000"/>
              <a:gd name="connsiteX428" fmla="*/ 1100671 w 7467600"/>
              <a:gd name="connsiteY428" fmla="*/ 6252137 h 6858000"/>
              <a:gd name="connsiteX429" fmla="*/ 1090144 w 7467600"/>
              <a:gd name="connsiteY429" fmla="*/ 6256748 h 6858000"/>
              <a:gd name="connsiteX430" fmla="*/ 1095872 w 7467600"/>
              <a:gd name="connsiteY430" fmla="*/ 6271892 h 6858000"/>
              <a:gd name="connsiteX431" fmla="*/ 262785 w 7467600"/>
              <a:gd name="connsiteY431" fmla="*/ 6845450 h 6858000"/>
              <a:gd name="connsiteX432" fmla="*/ 209968 w 7467600"/>
              <a:gd name="connsiteY432" fmla="*/ 6770713 h 6858000"/>
              <a:gd name="connsiteX433" fmla="*/ 873460 w 7467600"/>
              <a:gd name="connsiteY433" fmla="*/ 6253768 h 6858000"/>
              <a:gd name="connsiteX434" fmla="*/ 192686 w 7467600"/>
              <a:gd name="connsiteY434" fmla="*/ 5849257 h 6858000"/>
              <a:gd name="connsiteX435" fmla="*/ 4696 w 7467600"/>
              <a:gd name="connsiteY435" fmla="*/ 5697668 h 6858000"/>
              <a:gd name="connsiteX436" fmla="*/ 0 w 7467600"/>
              <a:gd name="connsiteY436" fmla="*/ 5689984 h 6858000"/>
              <a:gd name="connsiteX437" fmla="*/ 0 w 7467600"/>
              <a:gd name="connsiteY437" fmla="*/ 5513472 h 6858000"/>
              <a:gd name="connsiteX438" fmla="*/ 174101 w 7467600"/>
              <a:gd name="connsiteY438" fmla="*/ 5620277 h 6858000"/>
              <a:gd name="connsiteX439" fmla="*/ 891800 w 7467600"/>
              <a:gd name="connsiteY439" fmla="*/ 6036935 h 6858000"/>
              <a:gd name="connsiteX440" fmla="*/ 1072219 w 7467600"/>
              <a:gd name="connsiteY440" fmla="*/ 6169443 h 6858000"/>
              <a:gd name="connsiteX441" fmla="*/ 1074117 w 7467600"/>
              <a:gd name="connsiteY441" fmla="*/ 6170301 h 6858000"/>
              <a:gd name="connsiteX442" fmla="*/ 1083114 w 7467600"/>
              <a:gd name="connsiteY442" fmla="*/ 6174131 h 6858000"/>
              <a:gd name="connsiteX443" fmla="*/ 1543010 w 7467600"/>
              <a:gd name="connsiteY443" fmla="*/ 6191140 h 6858000"/>
              <a:gd name="connsiteX444" fmla="*/ 1551080 w 7467600"/>
              <a:gd name="connsiteY444" fmla="*/ 6195006 h 6858000"/>
              <a:gd name="connsiteX445" fmla="*/ 2345443 w 7467600"/>
              <a:gd name="connsiteY445" fmla="*/ 5549882 h 6858000"/>
              <a:gd name="connsiteX446" fmla="*/ 1721499 w 7467600"/>
              <a:gd name="connsiteY446" fmla="*/ 5599969 h 6858000"/>
              <a:gd name="connsiteX447" fmla="*/ 767716 w 7467600"/>
              <a:gd name="connsiteY447" fmla="*/ 5472768 h 6858000"/>
              <a:gd name="connsiteX448" fmla="*/ 722147 w 7467600"/>
              <a:gd name="connsiteY448" fmla="*/ 5393091 h 6858000"/>
              <a:gd name="connsiteX449" fmla="*/ 1485552 w 7467600"/>
              <a:gd name="connsiteY449" fmla="*/ 5313202 h 6858000"/>
              <a:gd name="connsiteX450" fmla="*/ 2143004 w 7467600"/>
              <a:gd name="connsiteY450" fmla="*/ 5402420 h 6858000"/>
              <a:gd name="connsiteX451" fmla="*/ 1933391 w 7467600"/>
              <a:gd name="connsiteY451" fmla="*/ 5156971 h 6858000"/>
              <a:gd name="connsiteX452" fmla="*/ 1827118 w 7467600"/>
              <a:gd name="connsiteY452" fmla="*/ 4968410 h 6858000"/>
              <a:gd name="connsiteX453" fmla="*/ 1837349 w 7467600"/>
              <a:gd name="connsiteY453" fmla="*/ 4956357 h 6858000"/>
              <a:gd name="connsiteX454" fmla="*/ 2162835 w 7467600"/>
              <a:gd name="connsiteY454" fmla="*/ 5187853 h 6858000"/>
              <a:gd name="connsiteX455" fmla="*/ 2257167 w 7467600"/>
              <a:gd name="connsiteY455" fmla="*/ 5462123 h 6858000"/>
              <a:gd name="connsiteX456" fmla="*/ 2261598 w 7467600"/>
              <a:gd name="connsiteY456" fmla="*/ 5467998 h 6858000"/>
              <a:gd name="connsiteX457" fmla="*/ 2437177 w 7467600"/>
              <a:gd name="connsiteY457" fmla="*/ 5479608 h 6858000"/>
              <a:gd name="connsiteX458" fmla="*/ 2445247 w 7467600"/>
              <a:gd name="connsiteY458" fmla="*/ 5483476 h 6858000"/>
              <a:gd name="connsiteX459" fmla="*/ 2743626 w 7467600"/>
              <a:gd name="connsiteY459" fmla="*/ 5304819 h 6858000"/>
              <a:gd name="connsiteX460" fmla="*/ 3048102 w 7467600"/>
              <a:gd name="connsiteY460" fmla="*/ 5150595 h 6858000"/>
              <a:gd name="connsiteX461" fmla="*/ 1799414 w 7467600"/>
              <a:gd name="connsiteY461" fmla="*/ 4694732 h 6858000"/>
              <a:gd name="connsiteX462" fmla="*/ 1771735 w 7467600"/>
              <a:gd name="connsiteY462" fmla="*/ 4619929 h 6858000"/>
              <a:gd name="connsiteX463" fmla="*/ 3104273 w 7467600"/>
              <a:gd name="connsiteY463" fmla="*/ 5076159 h 6858000"/>
              <a:gd name="connsiteX464" fmla="*/ 3113245 w 7467600"/>
              <a:gd name="connsiteY464" fmla="*/ 5090705 h 6858000"/>
              <a:gd name="connsiteX465" fmla="*/ 3126294 w 7467600"/>
              <a:gd name="connsiteY465" fmla="*/ 5114400 h 6858000"/>
              <a:gd name="connsiteX466" fmla="*/ 3937433 w 7467600"/>
              <a:gd name="connsiteY466" fmla="*/ 4830473 h 6858000"/>
              <a:gd name="connsiteX467" fmla="*/ 3590475 w 7467600"/>
              <a:gd name="connsiteY467" fmla="*/ 4597974 h 6858000"/>
              <a:gd name="connsiteX468" fmla="*/ 3100264 w 7467600"/>
              <a:gd name="connsiteY468" fmla="*/ 4579845 h 6858000"/>
              <a:gd name="connsiteX469" fmla="*/ 2183576 w 7467600"/>
              <a:gd name="connsiteY469" fmla="*/ 4227150 h 6858000"/>
              <a:gd name="connsiteX470" fmla="*/ 2151029 w 7467600"/>
              <a:gd name="connsiteY470" fmla="*/ 4146947 h 6858000"/>
              <a:gd name="connsiteX471" fmla="*/ 3563434 w 7467600"/>
              <a:gd name="connsiteY471" fmla="*/ 4469115 h 6858000"/>
              <a:gd name="connsiteX472" fmla="*/ 3177952 w 7467600"/>
              <a:gd name="connsiteY472" fmla="*/ 3657386 h 6858000"/>
              <a:gd name="connsiteX473" fmla="*/ 3189263 w 7467600"/>
              <a:gd name="connsiteY473" fmla="*/ 3625726 h 6858000"/>
              <a:gd name="connsiteX474" fmla="*/ 3560912 w 7467600"/>
              <a:gd name="connsiteY474" fmla="*/ 4079863 h 6858000"/>
              <a:gd name="connsiteX475" fmla="*/ 3626636 w 7467600"/>
              <a:gd name="connsiteY475" fmla="*/ 4512230 h 6858000"/>
              <a:gd name="connsiteX476" fmla="*/ 3653088 w 7467600"/>
              <a:gd name="connsiteY476" fmla="*/ 4521417 h 6858000"/>
              <a:gd name="connsiteX477" fmla="*/ 3988128 w 7467600"/>
              <a:gd name="connsiteY477" fmla="*/ 4817267 h 6858000"/>
              <a:gd name="connsiteX478" fmla="*/ 4830582 w 7467600"/>
              <a:gd name="connsiteY478" fmla="*/ 4676000 h 6858000"/>
              <a:gd name="connsiteX479" fmla="*/ 4830100 w 7467600"/>
              <a:gd name="connsiteY479" fmla="*/ 4675554 h 6858000"/>
              <a:gd name="connsiteX480" fmla="*/ 4036318 w 7467600"/>
              <a:gd name="connsiteY480" fmla="*/ 4147013 h 6858000"/>
              <a:gd name="connsiteX481" fmla="*/ 3432098 w 7467600"/>
              <a:gd name="connsiteY481" fmla="*/ 3537312 h 6858000"/>
              <a:gd name="connsiteX482" fmla="*/ 3446761 w 7467600"/>
              <a:gd name="connsiteY482" fmla="*/ 3461278 h 6858000"/>
              <a:gd name="connsiteX483" fmla="*/ 4419733 w 7467600"/>
              <a:gd name="connsiteY483" fmla="*/ 3963555 h 6858000"/>
              <a:gd name="connsiteX484" fmla="*/ 4781371 w 7467600"/>
              <a:gd name="connsiteY484" fmla="*/ 4458604 h 6858000"/>
              <a:gd name="connsiteX485" fmla="*/ 4780440 w 7467600"/>
              <a:gd name="connsiteY485" fmla="*/ 4470290 h 6858000"/>
              <a:gd name="connsiteX486" fmla="*/ 4898954 w 7467600"/>
              <a:gd name="connsiteY486" fmla="*/ 4662092 h 6858000"/>
              <a:gd name="connsiteX487" fmla="*/ 4900699 w 7467600"/>
              <a:gd name="connsiteY487" fmla="*/ 4670867 h 6858000"/>
              <a:gd name="connsiteX488" fmla="*/ 5714511 w 7467600"/>
              <a:gd name="connsiteY488" fmla="*/ 4663483 h 6858000"/>
              <a:gd name="connsiteX489" fmla="*/ 5464793 w 7467600"/>
              <a:gd name="connsiteY489" fmla="*/ 4393556 h 6858000"/>
              <a:gd name="connsiteX490" fmla="*/ 5461897 w 7467600"/>
              <a:gd name="connsiteY490" fmla="*/ 4390879 h 6858000"/>
              <a:gd name="connsiteX491" fmla="*/ 4294126 w 7467600"/>
              <a:gd name="connsiteY491" fmla="*/ 3303048 h 6858000"/>
              <a:gd name="connsiteX492" fmla="*/ 4305321 w 7467600"/>
              <a:gd name="connsiteY492" fmla="*/ 3256953 h 6858000"/>
              <a:gd name="connsiteX493" fmla="*/ 4949299 w 7467600"/>
              <a:gd name="connsiteY493" fmla="*/ 3766336 h 6858000"/>
              <a:gd name="connsiteX494" fmla="*/ 5291452 w 7467600"/>
              <a:gd name="connsiteY494" fmla="*/ 4076801 h 6858000"/>
              <a:gd name="connsiteX495" fmla="*/ 5434998 w 7467600"/>
              <a:gd name="connsiteY495" fmla="*/ 4254100 h 6858000"/>
              <a:gd name="connsiteX496" fmla="*/ 5351015 w 7467600"/>
              <a:gd name="connsiteY496" fmla="*/ 3760989 h 6858000"/>
              <a:gd name="connsiteX497" fmla="*/ 5413780 w 7467600"/>
              <a:gd name="connsiteY497" fmla="*/ 2966265 h 6858000"/>
              <a:gd name="connsiteX498" fmla="*/ 5425627 w 7467600"/>
              <a:gd name="connsiteY498" fmla="*/ 2954192 h 6858000"/>
              <a:gd name="connsiteX499" fmla="*/ 6604735 w 7467600"/>
              <a:gd name="connsiteY499" fmla="*/ 2041381 h 6858000"/>
              <a:gd name="connsiteX500" fmla="*/ 7204487 w 7467600"/>
              <a:gd name="connsiteY500" fmla="*/ 2742112 h 6858000"/>
              <a:gd name="connsiteX501" fmla="*/ 7131592 w 7467600"/>
              <a:gd name="connsiteY501" fmla="*/ 2672096 h 6858000"/>
              <a:gd name="connsiteX502" fmla="*/ 6996344 w 7467600"/>
              <a:gd name="connsiteY502" fmla="*/ 2518310 h 6858000"/>
              <a:gd name="connsiteX503" fmla="*/ 6735495 w 7467600"/>
              <a:gd name="connsiteY503" fmla="*/ 2196890 h 6858000"/>
              <a:gd name="connsiteX504" fmla="*/ 6721901 w 7467600"/>
              <a:gd name="connsiteY504" fmla="*/ 2179274 h 6858000"/>
              <a:gd name="connsiteX505" fmla="*/ 6604735 w 7467600"/>
              <a:gd name="connsiteY505" fmla="*/ 2041381 h 6858000"/>
              <a:gd name="connsiteX506" fmla="*/ 6591670 w 7467600"/>
              <a:gd name="connsiteY506" fmla="*/ 1988277 h 6858000"/>
              <a:gd name="connsiteX507" fmla="*/ 6747349 w 7467600"/>
              <a:gd name="connsiteY507" fmla="*/ 2160069 h 6858000"/>
              <a:gd name="connsiteX508" fmla="*/ 6760943 w 7467600"/>
              <a:gd name="connsiteY508" fmla="*/ 2177686 h 6858000"/>
              <a:gd name="connsiteX509" fmla="*/ 7021065 w 7467600"/>
              <a:gd name="connsiteY509" fmla="*/ 2498102 h 6858000"/>
              <a:gd name="connsiteX510" fmla="*/ 7155223 w 7467600"/>
              <a:gd name="connsiteY510" fmla="*/ 2650386 h 6858000"/>
              <a:gd name="connsiteX511" fmla="*/ 7203167 w 7467600"/>
              <a:gd name="connsiteY511" fmla="*/ 2697288 h 6858000"/>
              <a:gd name="connsiteX512" fmla="*/ 6937703 w 7467600"/>
              <a:gd name="connsiteY512" fmla="*/ 2321981 h 6858000"/>
              <a:gd name="connsiteX513" fmla="*/ 6591670 w 7467600"/>
              <a:gd name="connsiteY513" fmla="*/ 1988277 h 6858000"/>
              <a:gd name="connsiteX514" fmla="*/ 5798671 w 7467600"/>
              <a:gd name="connsiteY514" fmla="*/ 1981601 h 6858000"/>
              <a:gd name="connsiteX515" fmla="*/ 5754709 w 7467600"/>
              <a:gd name="connsiteY515" fmla="*/ 2071454 h 6858000"/>
              <a:gd name="connsiteX516" fmla="*/ 5763044 w 7467600"/>
              <a:gd name="connsiteY516" fmla="*/ 2842206 h 6858000"/>
              <a:gd name="connsiteX517" fmla="*/ 5764974 w 7467600"/>
              <a:gd name="connsiteY517" fmla="*/ 2799609 h 6858000"/>
              <a:gd name="connsiteX518" fmla="*/ 5767665 w 7467600"/>
              <a:gd name="connsiteY518" fmla="*/ 2666409 h 6858000"/>
              <a:gd name="connsiteX519" fmla="*/ 5763055 w 7467600"/>
              <a:gd name="connsiteY519" fmla="*/ 2579705 h 6858000"/>
              <a:gd name="connsiteX520" fmla="*/ 5758079 w 7467600"/>
              <a:gd name="connsiteY520" fmla="*/ 2492508 h 6858000"/>
              <a:gd name="connsiteX521" fmla="*/ 5779325 w 7467600"/>
              <a:gd name="connsiteY521" fmla="*/ 2197069 h 6858000"/>
              <a:gd name="connsiteX522" fmla="*/ 5798671 w 7467600"/>
              <a:gd name="connsiteY522" fmla="*/ 1981601 h 6858000"/>
              <a:gd name="connsiteX523" fmla="*/ 5829202 w 7467600"/>
              <a:gd name="connsiteY523" fmla="*/ 1971679 h 6858000"/>
              <a:gd name="connsiteX524" fmla="*/ 5809558 w 7467600"/>
              <a:gd name="connsiteY524" fmla="*/ 2198043 h 6858000"/>
              <a:gd name="connsiteX525" fmla="*/ 5788653 w 7467600"/>
              <a:gd name="connsiteY525" fmla="*/ 2489430 h 6858000"/>
              <a:gd name="connsiteX526" fmla="*/ 5793439 w 7467600"/>
              <a:gd name="connsiteY526" fmla="*/ 2575235 h 6858000"/>
              <a:gd name="connsiteX527" fmla="*/ 5796837 w 7467600"/>
              <a:gd name="connsiteY527" fmla="*/ 2637633 h 6858000"/>
              <a:gd name="connsiteX528" fmla="*/ 5818614 w 7467600"/>
              <a:gd name="connsiteY528" fmla="*/ 2473055 h 6858000"/>
              <a:gd name="connsiteX529" fmla="*/ 5829202 w 7467600"/>
              <a:gd name="connsiteY529" fmla="*/ 1971679 h 6858000"/>
              <a:gd name="connsiteX530" fmla="*/ 5911389 w 7467600"/>
              <a:gd name="connsiteY530" fmla="*/ 1898371 h 6858000"/>
              <a:gd name="connsiteX531" fmla="*/ 6237627 w 7467600"/>
              <a:gd name="connsiteY531" fmla="*/ 2231921 h 6858000"/>
              <a:gd name="connsiteX532" fmla="*/ 5911389 w 7467600"/>
              <a:gd name="connsiteY532" fmla="*/ 1898371 h 6858000"/>
              <a:gd name="connsiteX533" fmla="*/ 6944437 w 7467600"/>
              <a:gd name="connsiteY533" fmla="*/ 1575402 h 6858000"/>
              <a:gd name="connsiteX534" fmla="*/ 6304730 w 7467600"/>
              <a:gd name="connsiteY534" fmla="*/ 1766654 h 6858000"/>
              <a:gd name="connsiteX535" fmla="*/ 6944437 w 7467600"/>
              <a:gd name="connsiteY535" fmla="*/ 1575402 h 6858000"/>
              <a:gd name="connsiteX536" fmla="*/ 7019523 w 7467600"/>
              <a:gd name="connsiteY536" fmla="*/ 1519450 h 6858000"/>
              <a:gd name="connsiteX537" fmla="*/ 6298091 w 7467600"/>
              <a:gd name="connsiteY537" fmla="*/ 1737122 h 6858000"/>
              <a:gd name="connsiteX538" fmla="*/ 7019523 w 7467600"/>
              <a:gd name="connsiteY538" fmla="*/ 1519450 h 6858000"/>
              <a:gd name="connsiteX539" fmla="*/ 2399523 w 7467600"/>
              <a:gd name="connsiteY539" fmla="*/ 1428234 h 6858000"/>
              <a:gd name="connsiteX540" fmla="*/ 2224982 w 7467600"/>
              <a:gd name="connsiteY540" fmla="*/ 1826201 h 6858000"/>
              <a:gd name="connsiteX541" fmla="*/ 2096099 w 7467600"/>
              <a:gd name="connsiteY541" fmla="*/ 2345900 h 6858000"/>
              <a:gd name="connsiteX542" fmla="*/ 2283317 w 7467600"/>
              <a:gd name="connsiteY542" fmla="*/ 1796925 h 6858000"/>
              <a:gd name="connsiteX543" fmla="*/ 2399523 w 7467600"/>
              <a:gd name="connsiteY543" fmla="*/ 1428234 h 6858000"/>
              <a:gd name="connsiteX544" fmla="*/ 2448558 w 7467600"/>
              <a:gd name="connsiteY544" fmla="*/ 1373435 h 6858000"/>
              <a:gd name="connsiteX545" fmla="*/ 2312521 w 7467600"/>
              <a:gd name="connsiteY545" fmla="*/ 1806140 h 6858000"/>
              <a:gd name="connsiteX546" fmla="*/ 2127533 w 7467600"/>
              <a:gd name="connsiteY546" fmla="*/ 2348380 h 6858000"/>
              <a:gd name="connsiteX547" fmla="*/ 2358080 w 7467600"/>
              <a:gd name="connsiteY547" fmla="*/ 1866134 h 6858000"/>
              <a:gd name="connsiteX548" fmla="*/ 2407436 w 7467600"/>
              <a:gd name="connsiteY548" fmla="*/ 1651070 h 6858000"/>
              <a:gd name="connsiteX549" fmla="*/ 2448558 w 7467600"/>
              <a:gd name="connsiteY549" fmla="*/ 1373435 h 6858000"/>
              <a:gd name="connsiteX550" fmla="*/ 278707 w 7467600"/>
              <a:gd name="connsiteY550" fmla="*/ 1352270 h 6858000"/>
              <a:gd name="connsiteX551" fmla="*/ 321570 w 7467600"/>
              <a:gd name="connsiteY551" fmla="*/ 1861610 h 6858000"/>
              <a:gd name="connsiteX552" fmla="*/ 294281 w 7467600"/>
              <a:gd name="connsiteY552" fmla="*/ 1440658 h 6858000"/>
              <a:gd name="connsiteX553" fmla="*/ 278707 w 7467600"/>
              <a:gd name="connsiteY553" fmla="*/ 1352270 h 6858000"/>
              <a:gd name="connsiteX554" fmla="*/ 1423821 w 7467600"/>
              <a:gd name="connsiteY554" fmla="*/ 1351958 h 6858000"/>
              <a:gd name="connsiteX555" fmla="*/ 1638521 w 7467600"/>
              <a:gd name="connsiteY555" fmla="*/ 1908470 h 6858000"/>
              <a:gd name="connsiteX556" fmla="*/ 1754199 w 7467600"/>
              <a:gd name="connsiteY556" fmla="*/ 2149284 h 6858000"/>
              <a:gd name="connsiteX557" fmla="*/ 1908359 w 7467600"/>
              <a:gd name="connsiteY557" fmla="*/ 2364988 h 6858000"/>
              <a:gd name="connsiteX558" fmla="*/ 1647661 w 7467600"/>
              <a:gd name="connsiteY558" fmla="*/ 1825945 h 6858000"/>
              <a:gd name="connsiteX559" fmla="*/ 1423821 w 7467600"/>
              <a:gd name="connsiteY559" fmla="*/ 1351958 h 6858000"/>
              <a:gd name="connsiteX560" fmla="*/ 1431890 w 7467600"/>
              <a:gd name="connsiteY560" fmla="*/ 1306475 h 6858000"/>
              <a:gd name="connsiteX561" fmla="*/ 1507597 w 7467600"/>
              <a:gd name="connsiteY561" fmla="*/ 1446132 h 6858000"/>
              <a:gd name="connsiteX562" fmla="*/ 1674586 w 7467600"/>
              <a:gd name="connsiteY562" fmla="*/ 1813832 h 6858000"/>
              <a:gd name="connsiteX563" fmla="*/ 1815950 w 7467600"/>
              <a:gd name="connsiteY563" fmla="*/ 2128564 h 6858000"/>
              <a:gd name="connsiteX564" fmla="*/ 1984242 w 7467600"/>
              <a:gd name="connsiteY564" fmla="*/ 2430829 h 6858000"/>
              <a:gd name="connsiteX565" fmla="*/ 2014023 w 7467600"/>
              <a:gd name="connsiteY565" fmla="*/ 2450995 h 6858000"/>
              <a:gd name="connsiteX566" fmla="*/ 1747337 w 7467600"/>
              <a:gd name="connsiteY566" fmla="*/ 1855264 h 6858000"/>
              <a:gd name="connsiteX567" fmla="*/ 1533749 w 7467600"/>
              <a:gd name="connsiteY567" fmla="*/ 1478656 h 6858000"/>
              <a:gd name="connsiteX568" fmla="*/ 1431890 w 7467600"/>
              <a:gd name="connsiteY568" fmla="*/ 1306475 h 6858000"/>
              <a:gd name="connsiteX569" fmla="*/ 5052692 w 7467600"/>
              <a:gd name="connsiteY569" fmla="*/ 1292994 h 6858000"/>
              <a:gd name="connsiteX570" fmla="*/ 5200661 w 7467600"/>
              <a:gd name="connsiteY570" fmla="*/ 1635186 h 6858000"/>
              <a:gd name="connsiteX571" fmla="*/ 5297138 w 7467600"/>
              <a:gd name="connsiteY571" fmla="*/ 1906351 h 6858000"/>
              <a:gd name="connsiteX572" fmla="*/ 5052692 w 7467600"/>
              <a:gd name="connsiteY572" fmla="*/ 1292994 h 6858000"/>
              <a:gd name="connsiteX573" fmla="*/ 5009948 w 7467600"/>
              <a:gd name="connsiteY573" fmla="*/ 1273619 h 6858000"/>
              <a:gd name="connsiteX574" fmla="*/ 5121777 w 7467600"/>
              <a:gd name="connsiteY574" fmla="*/ 1654213 h 6858000"/>
              <a:gd name="connsiteX575" fmla="*/ 5293545 w 7467600"/>
              <a:gd name="connsiteY575" fmla="*/ 2072247 h 6858000"/>
              <a:gd name="connsiteX576" fmla="*/ 5294042 w 7467600"/>
              <a:gd name="connsiteY576" fmla="*/ 2065019 h 6858000"/>
              <a:gd name="connsiteX577" fmla="*/ 5171936 w 7467600"/>
              <a:gd name="connsiteY577" fmla="*/ 1647613 h 6858000"/>
              <a:gd name="connsiteX578" fmla="*/ 5009948 w 7467600"/>
              <a:gd name="connsiteY578" fmla="*/ 1273619 h 6858000"/>
              <a:gd name="connsiteX579" fmla="*/ 655236 w 7467600"/>
              <a:gd name="connsiteY579" fmla="*/ 1268632 h 6858000"/>
              <a:gd name="connsiteX580" fmla="*/ 839521 w 7467600"/>
              <a:gd name="connsiteY580" fmla="*/ 1685315 h 6858000"/>
              <a:gd name="connsiteX581" fmla="*/ 1109416 w 7467600"/>
              <a:gd name="connsiteY581" fmla="*/ 2061663 h 6858000"/>
              <a:gd name="connsiteX582" fmla="*/ 1298300 w 7467600"/>
              <a:gd name="connsiteY582" fmla="*/ 2247742 h 6858000"/>
              <a:gd name="connsiteX583" fmla="*/ 1125871 w 7467600"/>
              <a:gd name="connsiteY583" fmla="*/ 1989513 h 6858000"/>
              <a:gd name="connsiteX584" fmla="*/ 981574 w 7467600"/>
              <a:gd name="connsiteY584" fmla="*/ 1783157 h 6858000"/>
              <a:gd name="connsiteX585" fmla="*/ 922198 w 7467600"/>
              <a:gd name="connsiteY585" fmla="*/ 1677437 h 6858000"/>
              <a:gd name="connsiteX586" fmla="*/ 869293 w 7467600"/>
              <a:gd name="connsiteY586" fmla="*/ 1583214 h 6858000"/>
              <a:gd name="connsiteX587" fmla="*/ 751431 w 7467600"/>
              <a:gd name="connsiteY587" fmla="*/ 1405731 h 6858000"/>
              <a:gd name="connsiteX588" fmla="*/ 655236 w 7467600"/>
              <a:gd name="connsiteY588" fmla="*/ 1268632 h 6858000"/>
              <a:gd name="connsiteX589" fmla="*/ 6516292 w 7467600"/>
              <a:gd name="connsiteY589" fmla="*/ 1263064 h 6858000"/>
              <a:gd name="connsiteX590" fmla="*/ 5736320 w 7467600"/>
              <a:gd name="connsiteY590" fmla="*/ 1501803 h 6858000"/>
              <a:gd name="connsiteX591" fmla="*/ 6516292 w 7467600"/>
              <a:gd name="connsiteY591" fmla="*/ 1263064 h 6858000"/>
              <a:gd name="connsiteX592" fmla="*/ 291466 w 7467600"/>
              <a:gd name="connsiteY592" fmla="*/ 1250369 h 6858000"/>
              <a:gd name="connsiteX593" fmla="*/ 323180 w 7467600"/>
              <a:gd name="connsiteY593" fmla="*/ 1435283 h 6858000"/>
              <a:gd name="connsiteX594" fmla="*/ 349381 w 7467600"/>
              <a:gd name="connsiteY594" fmla="*/ 1875041 h 6858000"/>
              <a:gd name="connsiteX595" fmla="*/ 374363 w 7467600"/>
              <a:gd name="connsiteY595" fmla="*/ 1506494 h 6858000"/>
              <a:gd name="connsiteX596" fmla="*/ 302168 w 7467600"/>
              <a:gd name="connsiteY596" fmla="*/ 1274495 h 6858000"/>
              <a:gd name="connsiteX597" fmla="*/ 291466 w 7467600"/>
              <a:gd name="connsiteY597" fmla="*/ 1250369 h 6858000"/>
              <a:gd name="connsiteX598" fmla="*/ 678222 w 7467600"/>
              <a:gd name="connsiteY598" fmla="*/ 1248670 h 6858000"/>
              <a:gd name="connsiteX599" fmla="*/ 775536 w 7467600"/>
              <a:gd name="connsiteY599" fmla="*/ 1388015 h 6858000"/>
              <a:gd name="connsiteX600" fmla="*/ 894529 w 7467600"/>
              <a:gd name="connsiteY600" fmla="*/ 1567739 h 6858000"/>
              <a:gd name="connsiteX601" fmla="*/ 948000 w 7467600"/>
              <a:gd name="connsiteY601" fmla="*/ 1663088 h 6858000"/>
              <a:gd name="connsiteX602" fmla="*/ 1006812 w 7467600"/>
              <a:gd name="connsiteY602" fmla="*/ 1767683 h 6858000"/>
              <a:gd name="connsiteX603" fmla="*/ 1149133 w 7467600"/>
              <a:gd name="connsiteY603" fmla="*/ 1971513 h 6858000"/>
              <a:gd name="connsiteX604" fmla="*/ 1333952 w 7467600"/>
              <a:gd name="connsiteY604" fmla="*/ 2251620 h 6858000"/>
              <a:gd name="connsiteX605" fmla="*/ 1337329 w 7467600"/>
              <a:gd name="connsiteY605" fmla="*/ 2258350 h 6858000"/>
              <a:gd name="connsiteX606" fmla="*/ 1014726 w 7467600"/>
              <a:gd name="connsiteY606" fmla="*/ 1615556 h 6858000"/>
              <a:gd name="connsiteX607" fmla="*/ 678222 w 7467600"/>
              <a:gd name="connsiteY607" fmla="*/ 1248670 h 6858000"/>
              <a:gd name="connsiteX608" fmla="*/ 6691602 w 7467600"/>
              <a:gd name="connsiteY608" fmla="*/ 1140573 h 6858000"/>
              <a:gd name="connsiteX609" fmla="*/ 6571100 w 7467600"/>
              <a:gd name="connsiteY609" fmla="*/ 1183662 h 6858000"/>
              <a:gd name="connsiteX610" fmla="*/ 6241687 w 7467600"/>
              <a:gd name="connsiteY610" fmla="*/ 1257600 h 6858000"/>
              <a:gd name="connsiteX611" fmla="*/ 5693009 w 7467600"/>
              <a:gd name="connsiteY611" fmla="*/ 1478256 h 6858000"/>
              <a:gd name="connsiteX612" fmla="*/ 6548420 w 7467600"/>
              <a:gd name="connsiteY612" fmla="*/ 1214599 h 6858000"/>
              <a:gd name="connsiteX613" fmla="*/ 6605473 w 7467600"/>
              <a:gd name="connsiteY613" fmla="*/ 1184686 h 6858000"/>
              <a:gd name="connsiteX614" fmla="*/ 6691602 w 7467600"/>
              <a:gd name="connsiteY614" fmla="*/ 1140573 h 6858000"/>
              <a:gd name="connsiteX615" fmla="*/ 4002475 w 7467600"/>
              <a:gd name="connsiteY615" fmla="*/ 1037802 h 6858000"/>
              <a:gd name="connsiteX616" fmla="*/ 4000324 w 7467600"/>
              <a:gd name="connsiteY616" fmla="*/ 1039362 h 6858000"/>
              <a:gd name="connsiteX617" fmla="*/ 4002862 w 7467600"/>
              <a:gd name="connsiteY617" fmla="*/ 1042866 h 6858000"/>
              <a:gd name="connsiteX618" fmla="*/ 4002475 w 7467600"/>
              <a:gd name="connsiteY618" fmla="*/ 1037802 h 6858000"/>
              <a:gd name="connsiteX619" fmla="*/ 506322 w 7467600"/>
              <a:gd name="connsiteY619" fmla="*/ 1020997 h 6858000"/>
              <a:gd name="connsiteX620" fmla="*/ 533068 w 7467600"/>
              <a:gd name="connsiteY620" fmla="*/ 1029409 h 6858000"/>
              <a:gd name="connsiteX621" fmla="*/ 1232525 w 7467600"/>
              <a:gd name="connsiteY621" fmla="*/ 1804675 h 6858000"/>
              <a:gd name="connsiteX622" fmla="*/ 1388858 w 7467600"/>
              <a:gd name="connsiteY622" fmla="*/ 2368011 h 6858000"/>
              <a:gd name="connsiteX623" fmla="*/ 1384098 w 7467600"/>
              <a:gd name="connsiteY623" fmla="*/ 2378125 h 6858000"/>
              <a:gd name="connsiteX624" fmla="*/ 1425393 w 7467600"/>
              <a:gd name="connsiteY624" fmla="*/ 2589124 h 6858000"/>
              <a:gd name="connsiteX625" fmla="*/ 1424001 w 7467600"/>
              <a:gd name="connsiteY625" fmla="*/ 2597541 h 6858000"/>
              <a:gd name="connsiteX626" fmla="*/ 2152729 w 7467600"/>
              <a:gd name="connsiteY626" fmla="*/ 2864487 h 6858000"/>
              <a:gd name="connsiteX627" fmla="*/ 2020609 w 7467600"/>
              <a:gd name="connsiteY627" fmla="*/ 2539671 h 6858000"/>
              <a:gd name="connsiteX628" fmla="*/ 2018920 w 7467600"/>
              <a:gd name="connsiteY628" fmla="*/ 2536309 h 6858000"/>
              <a:gd name="connsiteX629" fmla="*/ 1342441 w 7467600"/>
              <a:gd name="connsiteY629" fmla="*/ 1173017 h 6858000"/>
              <a:gd name="connsiteX630" fmla="*/ 1367925 w 7467600"/>
              <a:gd name="connsiteY630" fmla="*/ 1135648 h 6858000"/>
              <a:gd name="connsiteX631" fmla="*/ 1771401 w 7467600"/>
              <a:gd name="connsiteY631" fmla="*/ 1806673 h 6858000"/>
              <a:gd name="connsiteX632" fmla="*/ 1972385 w 7467600"/>
              <a:gd name="connsiteY632" fmla="*/ 2198735 h 6858000"/>
              <a:gd name="connsiteX633" fmla="*/ 2040892 w 7467600"/>
              <a:gd name="connsiteY633" fmla="*/ 2405205 h 6858000"/>
              <a:gd name="connsiteX634" fmla="*/ 2131689 w 7467600"/>
              <a:gd name="connsiteY634" fmla="*/ 1936926 h 6858000"/>
              <a:gd name="connsiteX635" fmla="*/ 2454820 w 7467600"/>
              <a:gd name="connsiteY635" fmla="*/ 1248808 h 6858000"/>
              <a:gd name="connsiteX636" fmla="*/ 2492512 w 7467600"/>
              <a:gd name="connsiteY636" fmla="*/ 1302920 h 6858000"/>
              <a:gd name="connsiteX637" fmla="*/ 2081216 w 7467600"/>
              <a:gd name="connsiteY637" fmla="*/ 2527513 h 6858000"/>
              <a:gd name="connsiteX638" fmla="*/ 2081211 w 7467600"/>
              <a:gd name="connsiteY638" fmla="*/ 2528916 h 6858000"/>
              <a:gd name="connsiteX639" fmla="*/ 2199067 w 7467600"/>
              <a:gd name="connsiteY639" fmla="*/ 2884061 h 6858000"/>
              <a:gd name="connsiteX640" fmla="*/ 3192586 w 7467600"/>
              <a:gd name="connsiteY640" fmla="*/ 3411496 h 6858000"/>
              <a:gd name="connsiteX641" fmla="*/ 3182620 w 7467600"/>
              <a:gd name="connsiteY641" fmla="*/ 3483279 h 6858000"/>
              <a:gd name="connsiteX642" fmla="*/ 2435119 w 7467600"/>
              <a:gd name="connsiteY642" fmla="*/ 3080173 h 6858000"/>
              <a:gd name="connsiteX643" fmla="*/ 2410152 w 7467600"/>
              <a:gd name="connsiteY643" fmla="*/ 3063751 h 6858000"/>
              <a:gd name="connsiteX644" fmla="*/ 2408099 w 7467600"/>
              <a:gd name="connsiteY644" fmla="*/ 3064403 h 6858000"/>
              <a:gd name="connsiteX645" fmla="*/ 2407218 w 7467600"/>
              <a:gd name="connsiteY645" fmla="*/ 3070324 h 6858000"/>
              <a:gd name="connsiteX646" fmla="*/ 2380138 w 7467600"/>
              <a:gd name="connsiteY646" fmla="*/ 3099341 h 6858000"/>
              <a:gd name="connsiteX647" fmla="*/ 1765923 w 7467600"/>
              <a:gd name="connsiteY647" fmla="*/ 3581043 h 6858000"/>
              <a:gd name="connsiteX648" fmla="*/ 1702258 w 7467600"/>
              <a:gd name="connsiteY648" fmla="*/ 3612286 h 6858000"/>
              <a:gd name="connsiteX649" fmla="*/ 1538370 w 7467600"/>
              <a:gd name="connsiteY649" fmla="*/ 3811804 h 6858000"/>
              <a:gd name="connsiteX650" fmla="*/ 542867 w 7467600"/>
              <a:gd name="connsiteY650" fmla="*/ 4944092 h 6858000"/>
              <a:gd name="connsiteX651" fmla="*/ 515800 w 7467600"/>
              <a:gd name="connsiteY651" fmla="*/ 4862180 h 6858000"/>
              <a:gd name="connsiteX652" fmla="*/ 909145 w 7467600"/>
              <a:gd name="connsiteY652" fmla="*/ 4199225 h 6858000"/>
              <a:gd name="connsiteX653" fmla="*/ 1214067 w 7467600"/>
              <a:gd name="connsiteY653" fmla="*/ 3908561 h 6858000"/>
              <a:gd name="connsiteX654" fmla="*/ 640967 w 7467600"/>
              <a:gd name="connsiteY654" fmla="*/ 4105601 h 6858000"/>
              <a:gd name="connsiteX655" fmla="*/ 112563 w 7467600"/>
              <a:gd name="connsiteY655" fmla="*/ 4396952 h 6858000"/>
              <a:gd name="connsiteX656" fmla="*/ 0 w 7467600"/>
              <a:gd name="connsiteY656" fmla="*/ 4466006 h 6858000"/>
              <a:gd name="connsiteX657" fmla="*/ 0 w 7467600"/>
              <a:gd name="connsiteY657" fmla="*/ 4233763 h 6858000"/>
              <a:gd name="connsiteX658" fmla="*/ 36881 w 7467600"/>
              <a:gd name="connsiteY658" fmla="*/ 4200118 h 6858000"/>
              <a:gd name="connsiteX659" fmla="*/ 910534 w 7467600"/>
              <a:gd name="connsiteY659" fmla="*/ 3629753 h 6858000"/>
              <a:gd name="connsiteX660" fmla="*/ 1578717 w 7467600"/>
              <a:gd name="connsiteY660" fmla="*/ 3575982 h 6858000"/>
              <a:gd name="connsiteX661" fmla="*/ 2338780 w 7467600"/>
              <a:gd name="connsiteY661" fmla="*/ 3033725 h 6858000"/>
              <a:gd name="connsiteX662" fmla="*/ 1807991 w 7467600"/>
              <a:gd name="connsiteY662" fmla="*/ 2807184 h 6858000"/>
              <a:gd name="connsiteX663" fmla="*/ 1416358 w 7467600"/>
              <a:gd name="connsiteY663" fmla="*/ 3112571 h 6858000"/>
              <a:gd name="connsiteX664" fmla="*/ 939066 w 7467600"/>
              <a:gd name="connsiteY664" fmla="*/ 3378798 h 6858000"/>
              <a:gd name="connsiteX665" fmla="*/ 115099 w 7467600"/>
              <a:gd name="connsiteY665" fmla="*/ 3607650 h 6858000"/>
              <a:gd name="connsiteX666" fmla="*/ 97284 w 7467600"/>
              <a:gd name="connsiteY666" fmla="*/ 3520393 h 6858000"/>
              <a:gd name="connsiteX667" fmla="*/ 922050 w 7467600"/>
              <a:gd name="connsiteY667" fmla="*/ 3074867 h 6858000"/>
              <a:gd name="connsiteX668" fmla="*/ 1405265 w 7467600"/>
              <a:gd name="connsiteY668" fmla="*/ 3016319 h 6858000"/>
              <a:gd name="connsiteX669" fmla="*/ 1407512 w 7467600"/>
              <a:gd name="connsiteY669" fmla="*/ 3018001 h 6858000"/>
              <a:gd name="connsiteX670" fmla="*/ 1726266 w 7467600"/>
              <a:gd name="connsiteY670" fmla="*/ 2777274 h 6858000"/>
              <a:gd name="connsiteX671" fmla="*/ 625390 w 7467600"/>
              <a:gd name="connsiteY671" fmla="*/ 2514541 h 6858000"/>
              <a:gd name="connsiteX672" fmla="*/ 619799 w 7467600"/>
              <a:gd name="connsiteY672" fmla="*/ 2527180 h 6858000"/>
              <a:gd name="connsiteX673" fmla="*/ 310030 w 7467600"/>
              <a:gd name="connsiteY673" fmla="*/ 2771818 h 6858000"/>
              <a:gd name="connsiteX674" fmla="*/ 173877 w 7467600"/>
              <a:gd name="connsiteY674" fmla="*/ 2937056 h 6858000"/>
              <a:gd name="connsiteX675" fmla="*/ 77889 w 7467600"/>
              <a:gd name="connsiteY675" fmla="*/ 3138440 h 6858000"/>
              <a:gd name="connsiteX676" fmla="*/ 0 w 7467600"/>
              <a:gd name="connsiteY676" fmla="*/ 3271395 h 6858000"/>
              <a:gd name="connsiteX677" fmla="*/ 0 w 7467600"/>
              <a:gd name="connsiteY677" fmla="*/ 3153002 h 6858000"/>
              <a:gd name="connsiteX678" fmla="*/ 2386 w 7467600"/>
              <a:gd name="connsiteY678" fmla="*/ 3149203 h 6858000"/>
              <a:gd name="connsiteX679" fmla="*/ 89753 w 7467600"/>
              <a:gd name="connsiteY679" fmla="*/ 2987702 h 6858000"/>
              <a:gd name="connsiteX680" fmla="*/ 76869 w 7467600"/>
              <a:gd name="connsiteY680" fmla="*/ 3005404 h 6858000"/>
              <a:gd name="connsiteX681" fmla="*/ 32049 w 7467600"/>
              <a:gd name="connsiteY681" fmla="*/ 3065814 h 6858000"/>
              <a:gd name="connsiteX682" fmla="*/ 0 w 7467600"/>
              <a:gd name="connsiteY682" fmla="*/ 3108744 h 6858000"/>
              <a:gd name="connsiteX683" fmla="*/ 0 w 7467600"/>
              <a:gd name="connsiteY683" fmla="*/ 3058059 h 6858000"/>
              <a:gd name="connsiteX684" fmla="*/ 7610 w 7467600"/>
              <a:gd name="connsiteY684" fmla="*/ 3047889 h 6858000"/>
              <a:gd name="connsiteX685" fmla="*/ 52419 w 7467600"/>
              <a:gd name="connsiteY685" fmla="*/ 2987479 h 6858000"/>
              <a:gd name="connsiteX686" fmla="*/ 59142 w 7467600"/>
              <a:gd name="connsiteY686" fmla="*/ 2978488 h 6858000"/>
              <a:gd name="connsiteX687" fmla="*/ 0 w 7467600"/>
              <a:gd name="connsiteY687" fmla="*/ 3015334 h 6858000"/>
              <a:gd name="connsiteX688" fmla="*/ 0 w 7467600"/>
              <a:gd name="connsiteY688" fmla="*/ 2914286 h 6858000"/>
              <a:gd name="connsiteX689" fmla="*/ 36383 w 7467600"/>
              <a:gd name="connsiteY689" fmla="*/ 2901128 h 6858000"/>
              <a:gd name="connsiteX690" fmla="*/ 156329 w 7467600"/>
              <a:gd name="connsiteY690" fmla="*/ 2840533 h 6858000"/>
              <a:gd name="connsiteX691" fmla="*/ 358355 w 7467600"/>
              <a:gd name="connsiteY691" fmla="*/ 2620471 h 6858000"/>
              <a:gd name="connsiteX692" fmla="*/ 510577 w 7467600"/>
              <a:gd name="connsiteY692" fmla="*/ 2501244 h 6858000"/>
              <a:gd name="connsiteX693" fmla="*/ 211967 w 7467600"/>
              <a:gd name="connsiteY693" fmla="*/ 2479171 h 6858000"/>
              <a:gd name="connsiteX694" fmla="*/ 0 w 7467600"/>
              <a:gd name="connsiteY694" fmla="*/ 2476398 h 6858000"/>
              <a:gd name="connsiteX695" fmla="*/ 0 w 7467600"/>
              <a:gd name="connsiteY695" fmla="*/ 2389189 h 6858000"/>
              <a:gd name="connsiteX696" fmla="*/ 103062 w 7467600"/>
              <a:gd name="connsiteY696" fmla="*/ 2389518 h 6858000"/>
              <a:gd name="connsiteX697" fmla="*/ 510734 w 7467600"/>
              <a:gd name="connsiteY697" fmla="*/ 2416201 h 6858000"/>
              <a:gd name="connsiteX698" fmla="*/ 279257 w 7467600"/>
              <a:gd name="connsiteY698" fmla="*/ 2092102 h 6858000"/>
              <a:gd name="connsiteX699" fmla="*/ 65265 w 7467600"/>
              <a:gd name="connsiteY699" fmla="*/ 2006049 h 6858000"/>
              <a:gd name="connsiteX700" fmla="*/ 0 w 7467600"/>
              <a:gd name="connsiteY700" fmla="*/ 1982532 h 6858000"/>
              <a:gd name="connsiteX701" fmla="*/ 0 w 7467600"/>
              <a:gd name="connsiteY701" fmla="*/ 1912789 h 6858000"/>
              <a:gd name="connsiteX702" fmla="*/ 97460 w 7467600"/>
              <a:gd name="connsiteY702" fmla="*/ 1953725 h 6858000"/>
              <a:gd name="connsiteX703" fmla="*/ 221272 w 7467600"/>
              <a:gd name="connsiteY703" fmla="*/ 1980766 h 6858000"/>
              <a:gd name="connsiteX704" fmla="*/ 116765 w 7467600"/>
              <a:gd name="connsiteY704" fmla="*/ 1911033 h 6858000"/>
              <a:gd name="connsiteX705" fmla="*/ 16405 w 7467600"/>
              <a:gd name="connsiteY705" fmla="*/ 1803412 h 6858000"/>
              <a:gd name="connsiteX706" fmla="*/ 0 w 7467600"/>
              <a:gd name="connsiteY706" fmla="*/ 1784777 h 6858000"/>
              <a:gd name="connsiteX707" fmla="*/ 0 w 7467600"/>
              <a:gd name="connsiteY707" fmla="*/ 1740082 h 6858000"/>
              <a:gd name="connsiteX708" fmla="*/ 39394 w 7467600"/>
              <a:gd name="connsiteY708" fmla="*/ 1784856 h 6858000"/>
              <a:gd name="connsiteX709" fmla="*/ 135813 w 7467600"/>
              <a:gd name="connsiteY709" fmla="*/ 1888838 h 6858000"/>
              <a:gd name="connsiteX710" fmla="*/ 242575 w 7467600"/>
              <a:gd name="connsiteY710" fmla="*/ 1958841 h 6858000"/>
              <a:gd name="connsiteX711" fmla="*/ 82197 w 7467600"/>
              <a:gd name="connsiteY711" fmla="*/ 1754826 h 6858000"/>
              <a:gd name="connsiteX712" fmla="*/ 0 w 7467600"/>
              <a:gd name="connsiteY712" fmla="*/ 1679650 h 6858000"/>
              <a:gd name="connsiteX713" fmla="*/ 0 w 7467600"/>
              <a:gd name="connsiteY713" fmla="*/ 1602463 h 6858000"/>
              <a:gd name="connsiteX714" fmla="*/ 84689 w 7467600"/>
              <a:gd name="connsiteY714" fmla="*/ 1677442 h 6858000"/>
              <a:gd name="connsiteX715" fmla="*/ 298437 w 7467600"/>
              <a:gd name="connsiteY715" fmla="*/ 1968019 h 6858000"/>
              <a:gd name="connsiteX716" fmla="*/ 227269 w 7467600"/>
              <a:gd name="connsiteY716" fmla="*/ 1114064 h 6858000"/>
              <a:gd name="connsiteX717" fmla="*/ 248003 w 7467600"/>
              <a:gd name="connsiteY717" fmla="*/ 1089613 h 6858000"/>
              <a:gd name="connsiteX718" fmla="*/ 427020 w 7467600"/>
              <a:gd name="connsiteY718" fmla="*/ 1619803 h 6858000"/>
              <a:gd name="connsiteX719" fmla="*/ 340345 w 7467600"/>
              <a:gd name="connsiteY719" fmla="*/ 2027739 h 6858000"/>
              <a:gd name="connsiteX720" fmla="*/ 360865 w 7467600"/>
              <a:gd name="connsiteY720" fmla="*/ 2044827 h 6858000"/>
              <a:gd name="connsiteX721" fmla="*/ 560414 w 7467600"/>
              <a:gd name="connsiteY721" fmla="*/ 2421457 h 6858000"/>
              <a:gd name="connsiteX722" fmla="*/ 1359703 w 7467600"/>
              <a:gd name="connsiteY722" fmla="*/ 2578554 h 6858000"/>
              <a:gd name="connsiteX723" fmla="*/ 1359422 w 7467600"/>
              <a:gd name="connsiteY723" fmla="*/ 2577994 h 6858000"/>
              <a:gd name="connsiteX724" fmla="*/ 828701 w 7467600"/>
              <a:gd name="connsiteY724" fmla="*/ 1839520 h 6858000"/>
              <a:gd name="connsiteX725" fmla="*/ 494427 w 7467600"/>
              <a:gd name="connsiteY725" fmla="*/ 1092333 h 6858000"/>
              <a:gd name="connsiteX726" fmla="*/ 506322 w 7467600"/>
              <a:gd name="connsiteY726" fmla="*/ 1020997 h 6858000"/>
              <a:gd name="connsiteX727" fmla="*/ 4570198 w 7467600"/>
              <a:gd name="connsiteY727" fmla="*/ 978081 h 6858000"/>
              <a:gd name="connsiteX728" fmla="*/ 4523691 w 7467600"/>
              <a:gd name="connsiteY728" fmla="*/ 1127776 h 6858000"/>
              <a:gd name="connsiteX729" fmla="*/ 4509875 w 7467600"/>
              <a:gd name="connsiteY729" fmla="*/ 1167552 h 6858000"/>
              <a:gd name="connsiteX730" fmla="*/ 4478168 w 7467600"/>
              <a:gd name="connsiteY730" fmla="*/ 1260735 h 6858000"/>
              <a:gd name="connsiteX731" fmla="*/ 4409309 w 7467600"/>
              <a:gd name="connsiteY731" fmla="*/ 1666996 h 6858000"/>
              <a:gd name="connsiteX732" fmla="*/ 4370031 w 7467600"/>
              <a:gd name="connsiteY732" fmla="*/ 1955666 h 6858000"/>
              <a:gd name="connsiteX733" fmla="*/ 4570198 w 7467600"/>
              <a:gd name="connsiteY733" fmla="*/ 978081 h 6858000"/>
              <a:gd name="connsiteX734" fmla="*/ 4557898 w 7467600"/>
              <a:gd name="connsiteY734" fmla="*/ 900011 h 6858000"/>
              <a:gd name="connsiteX735" fmla="*/ 4344840 w 7467600"/>
              <a:gd name="connsiteY735" fmla="*/ 1922038 h 6858000"/>
              <a:gd name="connsiteX736" fmla="*/ 4378710 w 7467600"/>
              <a:gd name="connsiteY736" fmla="*/ 1665516 h 6858000"/>
              <a:gd name="connsiteX737" fmla="*/ 4448798 w 7467600"/>
              <a:gd name="connsiteY737" fmla="*/ 1253024 h 6858000"/>
              <a:gd name="connsiteX738" fmla="*/ 4480315 w 7467600"/>
              <a:gd name="connsiteY738" fmla="*/ 1158454 h 6858000"/>
              <a:gd name="connsiteX739" fmla="*/ 4494133 w 7467600"/>
              <a:gd name="connsiteY739" fmla="*/ 1118676 h 6858000"/>
              <a:gd name="connsiteX740" fmla="*/ 4557898 w 7467600"/>
              <a:gd name="connsiteY740" fmla="*/ 900011 h 6858000"/>
              <a:gd name="connsiteX741" fmla="*/ 5870151 w 7467600"/>
              <a:gd name="connsiteY741" fmla="*/ 898890 h 6858000"/>
              <a:gd name="connsiteX742" fmla="*/ 5861335 w 7467600"/>
              <a:gd name="connsiteY742" fmla="*/ 899177 h 6858000"/>
              <a:gd name="connsiteX743" fmla="*/ 5843702 w 7467600"/>
              <a:gd name="connsiteY743" fmla="*/ 899748 h 6858000"/>
              <a:gd name="connsiteX744" fmla="*/ 5651107 w 7467600"/>
              <a:gd name="connsiteY744" fmla="*/ 920306 h 6858000"/>
              <a:gd name="connsiteX745" fmla="*/ 5459407 w 7467600"/>
              <a:gd name="connsiteY745" fmla="*/ 940975 h 6858000"/>
              <a:gd name="connsiteX746" fmla="*/ 5374846 w 7467600"/>
              <a:gd name="connsiteY746" fmla="*/ 941988 h 6858000"/>
              <a:gd name="connsiteX747" fmla="*/ 5256105 w 7467600"/>
              <a:gd name="connsiteY747" fmla="*/ 945632 h 6858000"/>
              <a:gd name="connsiteX748" fmla="*/ 5107071 w 7467600"/>
              <a:gd name="connsiteY748" fmla="*/ 969720 h 6858000"/>
              <a:gd name="connsiteX749" fmla="*/ 4998681 w 7467600"/>
              <a:gd name="connsiteY749" fmla="*/ 988771 h 6858000"/>
              <a:gd name="connsiteX750" fmla="*/ 5870151 w 7467600"/>
              <a:gd name="connsiteY750" fmla="*/ 898890 h 6858000"/>
              <a:gd name="connsiteX751" fmla="*/ 5504425 w 7467600"/>
              <a:gd name="connsiteY751" fmla="*/ 848067 h 6858000"/>
              <a:gd name="connsiteX752" fmla="*/ 4968849 w 7467600"/>
              <a:gd name="connsiteY752" fmla="*/ 962318 h 6858000"/>
              <a:gd name="connsiteX753" fmla="*/ 5104039 w 7467600"/>
              <a:gd name="connsiteY753" fmla="*/ 940634 h 6858000"/>
              <a:gd name="connsiteX754" fmla="*/ 5256311 w 7467600"/>
              <a:gd name="connsiteY754" fmla="*/ 916490 h 6858000"/>
              <a:gd name="connsiteX755" fmla="*/ 5377381 w 7467600"/>
              <a:gd name="connsiteY755" fmla="*/ 912671 h 6858000"/>
              <a:gd name="connsiteX756" fmla="*/ 5460148 w 7467600"/>
              <a:gd name="connsiteY756" fmla="*/ 911442 h 6858000"/>
              <a:gd name="connsiteX757" fmla="*/ 5648971 w 7467600"/>
              <a:gd name="connsiteY757" fmla="*/ 891331 h 6858000"/>
              <a:gd name="connsiteX758" fmla="*/ 5844807 w 7467600"/>
              <a:gd name="connsiteY758" fmla="*/ 870718 h 6858000"/>
              <a:gd name="connsiteX759" fmla="*/ 5862975 w 7467600"/>
              <a:gd name="connsiteY759" fmla="*/ 869756 h 6858000"/>
              <a:gd name="connsiteX760" fmla="*/ 5920887 w 7467600"/>
              <a:gd name="connsiteY760" fmla="*/ 865929 h 6858000"/>
              <a:gd name="connsiteX761" fmla="*/ 5504425 w 7467600"/>
              <a:gd name="connsiteY761" fmla="*/ 848067 h 6858000"/>
              <a:gd name="connsiteX762" fmla="*/ 3607114 w 7467600"/>
              <a:gd name="connsiteY762" fmla="*/ 467441 h 6858000"/>
              <a:gd name="connsiteX763" fmla="*/ 3296242 w 7467600"/>
              <a:gd name="connsiteY763" fmla="*/ 807991 h 6858000"/>
              <a:gd name="connsiteX764" fmla="*/ 3174674 w 7467600"/>
              <a:gd name="connsiteY764" fmla="*/ 919759 h 6858000"/>
              <a:gd name="connsiteX765" fmla="*/ 3042978 w 7467600"/>
              <a:gd name="connsiteY765" fmla="*/ 1054894 h 6858000"/>
              <a:gd name="connsiteX766" fmla="*/ 2968914 w 7467600"/>
              <a:gd name="connsiteY766" fmla="*/ 1133756 h 6858000"/>
              <a:gd name="connsiteX767" fmla="*/ 3103823 w 7467600"/>
              <a:gd name="connsiteY767" fmla="*/ 1026814 h 6858000"/>
              <a:gd name="connsiteX768" fmla="*/ 3607114 w 7467600"/>
              <a:gd name="connsiteY768" fmla="*/ 467441 h 6858000"/>
              <a:gd name="connsiteX769" fmla="*/ 3744487 w 7467600"/>
              <a:gd name="connsiteY769" fmla="*/ 383136 h 6858000"/>
              <a:gd name="connsiteX770" fmla="*/ 3970213 w 7467600"/>
              <a:gd name="connsiteY770" fmla="*/ 995559 h 6858000"/>
              <a:gd name="connsiteX771" fmla="*/ 3744487 w 7467600"/>
              <a:gd name="connsiteY771" fmla="*/ 383136 h 6858000"/>
              <a:gd name="connsiteX772" fmla="*/ 3624562 w 7467600"/>
              <a:gd name="connsiteY772" fmla="*/ 367041 h 6858000"/>
              <a:gd name="connsiteX773" fmla="*/ 3489712 w 7467600"/>
              <a:gd name="connsiteY773" fmla="*/ 485386 h 6858000"/>
              <a:gd name="connsiteX774" fmla="*/ 3182994 w 7467600"/>
              <a:gd name="connsiteY774" fmla="*/ 828265 h 6858000"/>
              <a:gd name="connsiteX775" fmla="*/ 2892114 w 7467600"/>
              <a:gd name="connsiteY775" fmla="*/ 1172635 h 6858000"/>
              <a:gd name="connsiteX776" fmla="*/ 3021459 w 7467600"/>
              <a:gd name="connsiteY776" fmla="*/ 1035385 h 6858000"/>
              <a:gd name="connsiteX777" fmla="*/ 3153873 w 7467600"/>
              <a:gd name="connsiteY777" fmla="*/ 898971 h 6858000"/>
              <a:gd name="connsiteX778" fmla="*/ 3276511 w 7467600"/>
              <a:gd name="connsiteY778" fmla="*/ 786423 h 6858000"/>
              <a:gd name="connsiteX779" fmla="*/ 3584154 w 7467600"/>
              <a:gd name="connsiteY779" fmla="*/ 448218 h 6858000"/>
              <a:gd name="connsiteX780" fmla="*/ 3624562 w 7467600"/>
              <a:gd name="connsiteY780" fmla="*/ 367041 h 6858000"/>
              <a:gd name="connsiteX781" fmla="*/ 3766672 w 7467600"/>
              <a:gd name="connsiteY781" fmla="*/ 359429 h 6858000"/>
              <a:gd name="connsiteX782" fmla="*/ 3996338 w 7467600"/>
              <a:gd name="connsiteY782" fmla="*/ 968237 h 6858000"/>
              <a:gd name="connsiteX783" fmla="*/ 3766672 w 7467600"/>
              <a:gd name="connsiteY783" fmla="*/ 359429 h 6858000"/>
              <a:gd name="connsiteX784" fmla="*/ 5805386 w 7467600"/>
              <a:gd name="connsiteY784" fmla="*/ 239240 h 6858000"/>
              <a:gd name="connsiteX785" fmla="*/ 5736947 w 7467600"/>
              <a:gd name="connsiteY785" fmla="*/ 261367 h 6858000"/>
              <a:gd name="connsiteX786" fmla="*/ 5427012 w 7467600"/>
              <a:gd name="connsiteY786" fmla="*/ 311272 h 6858000"/>
              <a:gd name="connsiteX787" fmla="*/ 5147818 w 7467600"/>
              <a:gd name="connsiteY787" fmla="*/ 322112 h 6858000"/>
              <a:gd name="connsiteX788" fmla="*/ 5060854 w 7467600"/>
              <a:gd name="connsiteY788" fmla="*/ 311882 h 6858000"/>
              <a:gd name="connsiteX789" fmla="*/ 4945989 w 7467600"/>
              <a:gd name="connsiteY789" fmla="*/ 300516 h 6858000"/>
              <a:gd name="connsiteX790" fmla="*/ 5410479 w 7467600"/>
              <a:gd name="connsiteY790" fmla="*/ 348434 h 6858000"/>
              <a:gd name="connsiteX791" fmla="*/ 5805386 w 7467600"/>
              <a:gd name="connsiteY791" fmla="*/ 239240 h 6858000"/>
              <a:gd name="connsiteX792" fmla="*/ 5905192 w 7467600"/>
              <a:gd name="connsiteY792" fmla="*/ 163079 h 6858000"/>
              <a:gd name="connsiteX793" fmla="*/ 5865655 w 7467600"/>
              <a:gd name="connsiteY793" fmla="*/ 171901 h 6858000"/>
              <a:gd name="connsiteX794" fmla="*/ 5259740 w 7467600"/>
              <a:gd name="connsiteY794" fmla="*/ 257013 h 6858000"/>
              <a:gd name="connsiteX795" fmla="*/ 5208466 w 7467600"/>
              <a:gd name="connsiteY795" fmla="*/ 257550 h 6858000"/>
              <a:gd name="connsiteX796" fmla="*/ 4980204 w 7467600"/>
              <a:gd name="connsiteY796" fmla="*/ 271903 h 6858000"/>
              <a:gd name="connsiteX797" fmla="*/ 5068068 w 7467600"/>
              <a:gd name="connsiteY797" fmla="*/ 282244 h 6858000"/>
              <a:gd name="connsiteX798" fmla="*/ 5153231 w 7467600"/>
              <a:gd name="connsiteY798" fmla="*/ 292240 h 6858000"/>
              <a:gd name="connsiteX799" fmla="*/ 5426491 w 7467600"/>
              <a:gd name="connsiteY799" fmla="*/ 281128 h 6858000"/>
              <a:gd name="connsiteX800" fmla="*/ 5731212 w 7467600"/>
              <a:gd name="connsiteY800" fmla="*/ 231951 h 6858000"/>
              <a:gd name="connsiteX801" fmla="*/ 5905192 w 7467600"/>
              <a:gd name="connsiteY801" fmla="*/ 163079 h 6858000"/>
              <a:gd name="connsiteX802" fmla="*/ 5944437 w 7467600"/>
              <a:gd name="connsiteY802" fmla="*/ 113829 h 6858000"/>
              <a:gd name="connsiteX803" fmla="*/ 5825032 w 7467600"/>
              <a:gd name="connsiteY803" fmla="*/ 146405 h 6858000"/>
              <a:gd name="connsiteX804" fmla="*/ 4955599 w 7467600"/>
              <a:gd name="connsiteY804" fmla="*/ 247008 h 6858000"/>
              <a:gd name="connsiteX805" fmla="*/ 5210104 w 7467600"/>
              <a:gd name="connsiteY805" fmla="*/ 228123 h 6858000"/>
              <a:gd name="connsiteX806" fmla="*/ 5261015 w 7467600"/>
              <a:gd name="connsiteY806" fmla="*/ 227087 h 6858000"/>
              <a:gd name="connsiteX807" fmla="*/ 5861181 w 7467600"/>
              <a:gd name="connsiteY807" fmla="*/ 143093 h 6858000"/>
              <a:gd name="connsiteX808" fmla="*/ 5961252 w 7467600"/>
              <a:gd name="connsiteY808" fmla="*/ 114820 h 6858000"/>
              <a:gd name="connsiteX809" fmla="*/ 5944437 w 7467600"/>
              <a:gd name="connsiteY809" fmla="*/ 113829 h 6858000"/>
              <a:gd name="connsiteX810" fmla="*/ 3882765 w 7467600"/>
              <a:gd name="connsiteY810" fmla="*/ 0 h 6858000"/>
              <a:gd name="connsiteX811" fmla="*/ 3995099 w 7467600"/>
              <a:gd name="connsiteY811" fmla="*/ 0 h 6858000"/>
              <a:gd name="connsiteX812" fmla="*/ 4163818 w 7467600"/>
              <a:gd name="connsiteY812" fmla="*/ 234104 h 6858000"/>
              <a:gd name="connsiteX813" fmla="*/ 4172099 w 7467600"/>
              <a:gd name="connsiteY813" fmla="*/ 234207 h 6858000"/>
              <a:gd name="connsiteX814" fmla="*/ 4784282 w 7467600"/>
              <a:gd name="connsiteY814" fmla="*/ 276561 h 6858000"/>
              <a:gd name="connsiteX815" fmla="*/ 4801687 w 7467600"/>
              <a:gd name="connsiteY815" fmla="*/ 267764 h 6858000"/>
              <a:gd name="connsiteX816" fmla="*/ 6082788 w 7467600"/>
              <a:gd name="connsiteY816" fmla="*/ 64119 h 6858000"/>
              <a:gd name="connsiteX817" fmla="*/ 6099442 w 7467600"/>
              <a:gd name="connsiteY817" fmla="*/ 82568 h 6858000"/>
              <a:gd name="connsiteX818" fmla="*/ 4804137 w 7467600"/>
              <a:gd name="connsiteY818" fmla="*/ 320931 h 6858000"/>
              <a:gd name="connsiteX819" fmla="*/ 4227047 w 7467600"/>
              <a:gd name="connsiteY819" fmla="*/ 313415 h 6858000"/>
              <a:gd name="connsiteX820" fmla="*/ 4346041 w 7467600"/>
              <a:gd name="connsiteY820" fmla="*/ 456086 h 6858000"/>
              <a:gd name="connsiteX821" fmla="*/ 4870967 w 7467600"/>
              <a:gd name="connsiteY821" fmla="*/ 963061 h 6858000"/>
              <a:gd name="connsiteX822" fmla="*/ 4889647 w 7467600"/>
              <a:gd name="connsiteY822" fmla="*/ 957147 h 6858000"/>
              <a:gd name="connsiteX823" fmla="*/ 5422504 w 7467600"/>
              <a:gd name="connsiteY823" fmla="*/ 805191 h 6858000"/>
              <a:gd name="connsiteX824" fmla="*/ 6087656 w 7467600"/>
              <a:gd name="connsiteY824" fmla="*/ 826703 h 6858000"/>
              <a:gd name="connsiteX825" fmla="*/ 6058717 w 7467600"/>
              <a:gd name="connsiteY825" fmla="*/ 865992 h 6858000"/>
              <a:gd name="connsiteX826" fmla="*/ 4974153 w 7467600"/>
              <a:gd name="connsiteY826" fmla="*/ 1045456 h 6858000"/>
              <a:gd name="connsiteX827" fmla="*/ 5627835 w 7467600"/>
              <a:gd name="connsiteY827" fmla="*/ 1472077 h 6858000"/>
              <a:gd name="connsiteX828" fmla="*/ 5629817 w 7467600"/>
              <a:gd name="connsiteY828" fmla="*/ 1471412 h 6858000"/>
              <a:gd name="connsiteX829" fmla="*/ 5634124 w 7467600"/>
              <a:gd name="connsiteY829" fmla="*/ 1470572 h 6858000"/>
              <a:gd name="connsiteX830" fmla="*/ 5755832 w 7467600"/>
              <a:gd name="connsiteY830" fmla="*/ 1383886 h 6858000"/>
              <a:gd name="connsiteX831" fmla="*/ 6014186 w 7467600"/>
              <a:gd name="connsiteY831" fmla="*/ 1279799 h 6858000"/>
              <a:gd name="connsiteX832" fmla="*/ 6901619 w 7467600"/>
              <a:gd name="connsiteY832" fmla="*/ 1047874 h 6858000"/>
              <a:gd name="connsiteX833" fmla="*/ 6931566 w 7467600"/>
              <a:gd name="connsiteY833" fmla="*/ 1062034 h 6858000"/>
              <a:gd name="connsiteX834" fmla="*/ 5790982 w 7467600"/>
              <a:gd name="connsiteY834" fmla="*/ 1561380 h 6858000"/>
              <a:gd name="connsiteX835" fmla="*/ 6188971 w 7467600"/>
              <a:gd name="connsiteY835" fmla="*/ 1755168 h 6858000"/>
              <a:gd name="connsiteX836" fmla="*/ 6202446 w 7467600"/>
              <a:gd name="connsiteY836" fmla="*/ 1752268 h 6858000"/>
              <a:gd name="connsiteX837" fmla="*/ 7179560 w 7467600"/>
              <a:gd name="connsiteY837" fmla="*/ 1467551 h 6858000"/>
              <a:gd name="connsiteX838" fmla="*/ 7158730 w 7467600"/>
              <a:gd name="connsiteY838" fmla="*/ 1507835 h 6858000"/>
              <a:gd name="connsiteX839" fmla="*/ 6326959 w 7467600"/>
              <a:gd name="connsiteY839" fmla="*/ 1817686 h 6858000"/>
              <a:gd name="connsiteX840" fmla="*/ 6537433 w 7467600"/>
              <a:gd name="connsiteY840" fmla="*/ 1907790 h 6858000"/>
              <a:gd name="connsiteX841" fmla="*/ 6550221 w 7467600"/>
              <a:gd name="connsiteY841" fmla="*/ 1910729 h 6858000"/>
              <a:gd name="connsiteX842" fmla="*/ 6964438 w 7467600"/>
              <a:gd name="connsiteY842" fmla="*/ 2209505 h 6858000"/>
              <a:gd name="connsiteX843" fmla="*/ 7367862 w 7467600"/>
              <a:gd name="connsiteY843" fmla="*/ 2806833 h 6858000"/>
              <a:gd name="connsiteX844" fmla="*/ 7364329 w 7467600"/>
              <a:gd name="connsiteY844" fmla="*/ 2826907 h 6858000"/>
              <a:gd name="connsiteX845" fmla="*/ 7290545 w 7467600"/>
              <a:gd name="connsiteY845" fmla="*/ 2850663 h 6858000"/>
              <a:gd name="connsiteX846" fmla="*/ 6472036 w 7467600"/>
              <a:gd name="connsiteY846" fmla="*/ 1959003 h 6858000"/>
              <a:gd name="connsiteX847" fmla="*/ 5792897 w 7467600"/>
              <a:gd name="connsiteY847" fmla="*/ 1647747 h 6858000"/>
              <a:gd name="connsiteX848" fmla="*/ 5842751 w 7467600"/>
              <a:gd name="connsiteY848" fmla="*/ 1816112 h 6858000"/>
              <a:gd name="connsiteX849" fmla="*/ 5847424 w 7467600"/>
              <a:gd name="connsiteY849" fmla="*/ 1815776 h 6858000"/>
              <a:gd name="connsiteX850" fmla="*/ 6399821 w 7467600"/>
              <a:gd name="connsiteY850" fmla="*/ 2344799 h 6858000"/>
              <a:gd name="connsiteX851" fmla="*/ 6323232 w 7467600"/>
              <a:gd name="connsiteY851" fmla="*/ 2389634 h 6858000"/>
              <a:gd name="connsiteX852" fmla="*/ 5942958 w 7467600"/>
              <a:gd name="connsiteY852" fmla="*/ 2077708 h 6858000"/>
              <a:gd name="connsiteX853" fmla="*/ 5921559 w 7467600"/>
              <a:gd name="connsiteY853" fmla="*/ 2378596 h 6858000"/>
              <a:gd name="connsiteX854" fmla="*/ 5817651 w 7467600"/>
              <a:gd name="connsiteY854" fmla="*/ 3023919 h 6858000"/>
              <a:gd name="connsiteX855" fmla="*/ 5729634 w 7467600"/>
              <a:gd name="connsiteY855" fmla="*/ 3051849 h 6858000"/>
              <a:gd name="connsiteX856" fmla="*/ 5611018 w 7467600"/>
              <a:gd name="connsiteY856" fmla="*/ 2316769 h 6858000"/>
              <a:gd name="connsiteX857" fmla="*/ 5687608 w 7467600"/>
              <a:gd name="connsiteY857" fmla="*/ 2039972 h 6858000"/>
              <a:gd name="connsiteX858" fmla="*/ 5657554 w 7467600"/>
              <a:gd name="connsiteY858" fmla="*/ 1576445 h 6858000"/>
              <a:gd name="connsiteX859" fmla="*/ 5150475 w 7467600"/>
              <a:gd name="connsiteY859" fmla="*/ 1274012 h 6858000"/>
              <a:gd name="connsiteX860" fmla="*/ 5349142 w 7467600"/>
              <a:gd name="connsiteY860" fmla="*/ 2204405 h 6858000"/>
              <a:gd name="connsiteX861" fmla="*/ 5262214 w 7467600"/>
              <a:gd name="connsiteY861" fmla="*/ 2233836 h 6858000"/>
              <a:gd name="connsiteX862" fmla="*/ 4981539 w 7467600"/>
              <a:gd name="connsiteY862" fmla="*/ 1542201 h 6858000"/>
              <a:gd name="connsiteX863" fmla="*/ 4958461 w 7467600"/>
              <a:gd name="connsiteY863" fmla="*/ 1136957 h 6858000"/>
              <a:gd name="connsiteX864" fmla="*/ 4655015 w 7467600"/>
              <a:gd name="connsiteY864" fmla="*/ 891426 h 6858000"/>
              <a:gd name="connsiteX865" fmla="*/ 4348002 w 7467600"/>
              <a:gd name="connsiteY865" fmla="*/ 2205895 h 6858000"/>
              <a:gd name="connsiteX866" fmla="*/ 4262250 w 7467600"/>
              <a:gd name="connsiteY866" fmla="*/ 2219972 h 6858000"/>
              <a:gd name="connsiteX867" fmla="*/ 4550611 w 7467600"/>
              <a:gd name="connsiteY867" fmla="*/ 817540 h 6858000"/>
              <a:gd name="connsiteX868" fmla="*/ 4564418 w 7467600"/>
              <a:gd name="connsiteY868" fmla="*/ 808293 h 6858000"/>
              <a:gd name="connsiteX869" fmla="*/ 4266388 w 7467600"/>
              <a:gd name="connsiteY869" fmla="*/ 500083 h 6858000"/>
              <a:gd name="connsiteX870" fmla="*/ 4032842 w 7467600"/>
              <a:gd name="connsiteY870" fmla="*/ 211809 h 6858000"/>
              <a:gd name="connsiteX871" fmla="*/ 3882765 w 7467600"/>
              <a:gd name="connsiteY871" fmla="*/ 0 h 6858000"/>
              <a:gd name="connsiteX872" fmla="*/ 3721337 w 7467600"/>
              <a:gd name="connsiteY872" fmla="*/ 0 h 6858000"/>
              <a:gd name="connsiteX873" fmla="*/ 3797544 w 7467600"/>
              <a:gd name="connsiteY873" fmla="*/ 0 h 6858000"/>
              <a:gd name="connsiteX874" fmla="*/ 3775734 w 7467600"/>
              <a:gd name="connsiteY874" fmla="*/ 95131 h 6858000"/>
              <a:gd name="connsiteX875" fmla="*/ 3724807 w 7467600"/>
              <a:gd name="connsiteY875" fmla="*/ 272257 h 6858000"/>
              <a:gd name="connsiteX876" fmla="*/ 3726844 w 7467600"/>
              <a:gd name="connsiteY876" fmla="*/ 282988 h 6858000"/>
              <a:gd name="connsiteX877" fmla="*/ 3742664 w 7467600"/>
              <a:gd name="connsiteY877" fmla="*/ 279918 h 6858000"/>
              <a:gd name="connsiteX878" fmla="*/ 4103910 w 7467600"/>
              <a:gd name="connsiteY878" fmla="*/ 1161917 h 6858000"/>
              <a:gd name="connsiteX879" fmla="*/ 4020269 w 7467600"/>
              <a:gd name="connsiteY879" fmla="*/ 1200406 h 6858000"/>
              <a:gd name="connsiteX880" fmla="*/ 3674882 w 7467600"/>
              <a:gd name="connsiteY880" fmla="*/ 488524 h 6858000"/>
              <a:gd name="connsiteX881" fmla="*/ 3132682 w 7467600"/>
              <a:gd name="connsiteY881" fmla="*/ 1072284 h 6858000"/>
              <a:gd name="connsiteX882" fmla="*/ 2716346 w 7467600"/>
              <a:gd name="connsiteY882" fmla="*/ 1276376 h 6858000"/>
              <a:gd name="connsiteX883" fmla="*/ 2716772 w 7467600"/>
              <a:gd name="connsiteY883" fmla="*/ 1255462 h 6858000"/>
              <a:gd name="connsiteX884" fmla="*/ 3471096 w 7467600"/>
              <a:gd name="connsiteY884" fmla="*/ 437072 h 6858000"/>
              <a:gd name="connsiteX885" fmla="*/ 3639057 w 7467600"/>
              <a:gd name="connsiteY885" fmla="*/ 286334 h 6858000"/>
              <a:gd name="connsiteX886" fmla="*/ 3640309 w 7467600"/>
              <a:gd name="connsiteY886" fmla="*/ 284664 h 6858000"/>
              <a:gd name="connsiteX887" fmla="*/ 3646022 w 7467600"/>
              <a:gd name="connsiteY887" fmla="*/ 276711 h 6858000"/>
              <a:gd name="connsiteX888" fmla="*/ 3707943 w 7467600"/>
              <a:gd name="connsiteY888" fmla="*/ 65958 h 6858000"/>
              <a:gd name="connsiteX889" fmla="*/ 3721337 w 7467600"/>
              <a:gd name="connsiteY889" fmla="*/ 0 h 6858000"/>
              <a:gd name="connsiteX890" fmla="*/ 2867960 w 7467600"/>
              <a:gd name="connsiteY890" fmla="*/ 0 h 6858000"/>
              <a:gd name="connsiteX891" fmla="*/ 2926351 w 7467600"/>
              <a:gd name="connsiteY891" fmla="*/ 0 h 6858000"/>
              <a:gd name="connsiteX892" fmla="*/ 2902823 w 7467600"/>
              <a:gd name="connsiteY892" fmla="*/ 262929 h 6858000"/>
              <a:gd name="connsiteX893" fmla="*/ 2940663 w 7467600"/>
              <a:gd name="connsiteY893" fmla="*/ 140884 h 6858000"/>
              <a:gd name="connsiteX894" fmla="*/ 2947039 w 7467600"/>
              <a:gd name="connsiteY894" fmla="*/ 122524 h 6858000"/>
              <a:gd name="connsiteX895" fmla="*/ 2984316 w 7467600"/>
              <a:gd name="connsiteY895" fmla="*/ 0 h 6858000"/>
              <a:gd name="connsiteX896" fmla="*/ 3016114 w 7467600"/>
              <a:gd name="connsiteY896" fmla="*/ 0 h 6858000"/>
              <a:gd name="connsiteX897" fmla="*/ 2979949 w 7467600"/>
              <a:gd name="connsiteY897" fmla="*/ 119274 h 6858000"/>
              <a:gd name="connsiteX898" fmla="*/ 3023879 w 7467600"/>
              <a:gd name="connsiteY898" fmla="*/ 0 h 6858000"/>
              <a:gd name="connsiteX899" fmla="*/ 3105400 w 7467600"/>
              <a:gd name="connsiteY899" fmla="*/ 0 h 6858000"/>
              <a:gd name="connsiteX900" fmla="*/ 3094669 w 7467600"/>
              <a:gd name="connsiteY900" fmla="*/ 30308 h 6858000"/>
              <a:gd name="connsiteX901" fmla="*/ 2901945 w 7467600"/>
              <a:gd name="connsiteY901" fmla="*/ 466538 h 6858000"/>
              <a:gd name="connsiteX902" fmla="*/ 2815209 w 7467600"/>
              <a:gd name="connsiteY902" fmla="*/ 497361 h 6858000"/>
              <a:gd name="connsiteX903" fmla="*/ 2844845 w 7467600"/>
              <a:gd name="connsiteY903" fmla="*/ 127638 h 6858000"/>
              <a:gd name="connsiteX904" fmla="*/ 2867960 w 7467600"/>
              <a:gd name="connsiteY904" fmla="*/ 0 h 6858000"/>
              <a:gd name="connsiteX905" fmla="*/ 1057230 w 7467600"/>
              <a:gd name="connsiteY905" fmla="*/ 0 h 6858000"/>
              <a:gd name="connsiteX906" fmla="*/ 1111003 w 7467600"/>
              <a:gd name="connsiteY906" fmla="*/ 0 h 6858000"/>
              <a:gd name="connsiteX907" fmla="*/ 1125553 w 7467600"/>
              <a:gd name="connsiteY907" fmla="*/ 52588 h 6858000"/>
              <a:gd name="connsiteX908" fmla="*/ 1304276 w 7467600"/>
              <a:gd name="connsiteY908" fmla="*/ 476275 h 6858000"/>
              <a:gd name="connsiteX909" fmla="*/ 1492066 w 7467600"/>
              <a:gd name="connsiteY909" fmla="*/ 886333 h 6858000"/>
              <a:gd name="connsiteX910" fmla="*/ 1423698 w 7467600"/>
              <a:gd name="connsiteY910" fmla="*/ 710817 h 6858000"/>
              <a:gd name="connsiteX911" fmla="*/ 1357609 w 7467600"/>
              <a:gd name="connsiteY911" fmla="*/ 532892 h 6858000"/>
              <a:gd name="connsiteX912" fmla="*/ 1309550 w 7467600"/>
              <a:gd name="connsiteY912" fmla="*/ 374031 h 6858000"/>
              <a:gd name="connsiteX913" fmla="*/ 1193673 w 7467600"/>
              <a:gd name="connsiteY913" fmla="*/ 49533 h 6858000"/>
              <a:gd name="connsiteX914" fmla="*/ 1164391 w 7467600"/>
              <a:gd name="connsiteY914" fmla="*/ 0 h 6858000"/>
              <a:gd name="connsiteX915" fmla="*/ 1200666 w 7467600"/>
              <a:gd name="connsiteY915" fmla="*/ 0 h 6858000"/>
              <a:gd name="connsiteX916" fmla="*/ 1223408 w 7467600"/>
              <a:gd name="connsiteY916" fmla="*/ 38996 h 6858000"/>
              <a:gd name="connsiteX917" fmla="*/ 1339635 w 7467600"/>
              <a:gd name="connsiteY917" fmla="*/ 365517 h 6858000"/>
              <a:gd name="connsiteX918" fmla="*/ 1387469 w 7467600"/>
              <a:gd name="connsiteY918" fmla="*/ 523079 h 6858000"/>
              <a:gd name="connsiteX919" fmla="*/ 1452685 w 7467600"/>
              <a:gd name="connsiteY919" fmla="*/ 699806 h 6858000"/>
              <a:gd name="connsiteX920" fmla="*/ 1492092 w 7467600"/>
              <a:gd name="connsiteY920" fmla="*/ 800424 h 6858000"/>
              <a:gd name="connsiteX921" fmla="*/ 1455302 w 7467600"/>
              <a:gd name="connsiteY921" fmla="*/ 632913 h 6858000"/>
              <a:gd name="connsiteX922" fmla="*/ 1222336 w 7467600"/>
              <a:gd name="connsiteY922" fmla="*/ 9480 h 6858000"/>
              <a:gd name="connsiteX923" fmla="*/ 1214634 w 7467600"/>
              <a:gd name="connsiteY923" fmla="*/ 0 h 6858000"/>
              <a:gd name="connsiteX924" fmla="*/ 1289827 w 7467600"/>
              <a:gd name="connsiteY924" fmla="*/ 0 h 6858000"/>
              <a:gd name="connsiteX925" fmla="*/ 1321076 w 7467600"/>
              <a:gd name="connsiteY925" fmla="*/ 59722 h 6858000"/>
              <a:gd name="connsiteX926" fmla="*/ 1512579 w 7467600"/>
              <a:gd name="connsiteY926" fmla="*/ 626441 h 6858000"/>
              <a:gd name="connsiteX927" fmla="*/ 1506076 w 7467600"/>
              <a:gd name="connsiteY927" fmla="*/ 1089289 h 6858000"/>
              <a:gd name="connsiteX928" fmla="*/ 1486346 w 7467600"/>
              <a:gd name="connsiteY928" fmla="*/ 1079919 h 6858000"/>
              <a:gd name="connsiteX929" fmla="*/ 1070511 w 7467600"/>
              <a:gd name="connsiteY929" fmla="*/ 48609 h 6858000"/>
              <a:gd name="connsiteX930" fmla="*/ 1057230 w 7467600"/>
              <a:gd name="connsiteY930" fmla="*/ 0 h 6858000"/>
              <a:gd name="connsiteX931" fmla="*/ 43151 w 7467600"/>
              <a:gd name="connsiteY931" fmla="*/ 0 h 6858000"/>
              <a:gd name="connsiteX932" fmla="*/ 95283 w 7467600"/>
              <a:gd name="connsiteY932" fmla="*/ 0 h 6858000"/>
              <a:gd name="connsiteX933" fmla="*/ 300708 w 7467600"/>
              <a:gd name="connsiteY933" fmla="*/ 154571 h 6858000"/>
              <a:gd name="connsiteX934" fmla="*/ 530414 w 7467600"/>
              <a:gd name="connsiteY934" fmla="*/ 354673 h 6858000"/>
              <a:gd name="connsiteX935" fmla="*/ 333785 w 7467600"/>
              <a:gd name="connsiteY935" fmla="*/ 161564 h 6858000"/>
              <a:gd name="connsiteX936" fmla="*/ 147005 w 7467600"/>
              <a:gd name="connsiteY936" fmla="*/ 0 h 6858000"/>
              <a:gd name="connsiteX937" fmla="*/ 272509 w 7467600"/>
              <a:gd name="connsiteY937" fmla="*/ 0 h 6858000"/>
              <a:gd name="connsiteX938" fmla="*/ 326276 w 7467600"/>
              <a:gd name="connsiteY938" fmla="*/ 45847 h 6858000"/>
              <a:gd name="connsiteX939" fmla="*/ 823759 w 7467600"/>
              <a:gd name="connsiteY939" fmla="*/ 574145 h 6858000"/>
              <a:gd name="connsiteX940" fmla="*/ 811254 w 7467600"/>
              <a:gd name="connsiteY940" fmla="*/ 665546 h 6858000"/>
              <a:gd name="connsiteX941" fmla="*/ 154042 w 7467600"/>
              <a:gd name="connsiteY941" fmla="*/ 261522 h 6858000"/>
              <a:gd name="connsiteX942" fmla="*/ 13550 w 7467600"/>
              <a:gd name="connsiteY942" fmla="*/ 158423 h 6858000"/>
              <a:gd name="connsiteX943" fmla="*/ 0 w 7467600"/>
              <a:gd name="connsiteY943" fmla="*/ 146618 h 6858000"/>
              <a:gd name="connsiteX944" fmla="*/ 0 w 7467600"/>
              <a:gd name="connsiteY944" fmla="*/ 59161 h 6858000"/>
              <a:gd name="connsiteX945" fmla="*/ 45427 w 7467600"/>
              <a:gd name="connsiteY945" fmla="*/ 101078 h 6858000"/>
              <a:gd name="connsiteX946" fmla="*/ 630103 w 7467600"/>
              <a:gd name="connsiteY946" fmla="*/ 485885 h 6858000"/>
              <a:gd name="connsiteX947" fmla="*/ 532040 w 7467600"/>
              <a:gd name="connsiteY947" fmla="*/ 399359 h 6858000"/>
              <a:gd name="connsiteX948" fmla="*/ 517618 w 7467600"/>
              <a:gd name="connsiteY948" fmla="*/ 385726 h 6858000"/>
              <a:gd name="connsiteX949" fmla="*/ 285074 w 7467600"/>
              <a:gd name="connsiteY949" fmla="*/ 182755 h 6858000"/>
              <a:gd name="connsiteX950" fmla="*/ 43151 w 7467600"/>
              <a:gd name="connsiteY95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3149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1019354 w 7467600"/>
              <a:gd name="connsiteY18" fmla="*/ 6315006 h 6858000"/>
              <a:gd name="connsiteX19" fmla="*/ 441046 w 7467600"/>
              <a:gd name="connsiteY19" fmla="*/ 6691153 h 6858000"/>
              <a:gd name="connsiteX20" fmla="*/ 1019354 w 7467600"/>
              <a:gd name="connsiteY20" fmla="*/ 6315006 h 6858000"/>
              <a:gd name="connsiteX21" fmla="*/ 991680 w 7467600"/>
              <a:gd name="connsiteY21" fmla="*/ 6298413 h 6858000"/>
              <a:gd name="connsiteX22" fmla="*/ 409060 w 7467600"/>
              <a:gd name="connsiteY22" fmla="*/ 6671470 h 6858000"/>
              <a:gd name="connsiteX23" fmla="*/ 991680 w 7467600"/>
              <a:gd name="connsiteY23" fmla="*/ 6298413 h 6858000"/>
              <a:gd name="connsiteX24" fmla="*/ 103333 w 7467600"/>
              <a:gd name="connsiteY24" fmla="*/ 5699602 h 6858000"/>
              <a:gd name="connsiteX25" fmla="*/ 233938 w 7467600"/>
              <a:gd name="connsiteY25" fmla="*/ 5809416 h 6858000"/>
              <a:gd name="connsiteX26" fmla="*/ 883580 w 7467600"/>
              <a:gd name="connsiteY26" fmla="*/ 6180710 h 6858000"/>
              <a:gd name="connsiteX27" fmla="*/ 487337 w 7467600"/>
              <a:gd name="connsiteY27" fmla="*/ 5950182 h 6858000"/>
              <a:gd name="connsiteX28" fmla="*/ 354051 w 7467600"/>
              <a:gd name="connsiteY28" fmla="*/ 5854912 h 6858000"/>
              <a:gd name="connsiteX29" fmla="*/ 195436 w 7467600"/>
              <a:gd name="connsiteY29" fmla="*/ 5755068 h 6858000"/>
              <a:gd name="connsiteX30" fmla="*/ 103333 w 7467600"/>
              <a:gd name="connsiteY30" fmla="*/ 5699602 h 6858000"/>
              <a:gd name="connsiteX31" fmla="*/ 5539432 w 7467600"/>
              <a:gd name="connsiteY31" fmla="*/ 5642928 h 6858000"/>
              <a:gd name="connsiteX32" fmla="*/ 5555462 w 7467600"/>
              <a:gd name="connsiteY32" fmla="*/ 5694454 h 6858000"/>
              <a:gd name="connsiteX33" fmla="*/ 5828270 w 7467600"/>
              <a:gd name="connsiteY33" fmla="*/ 6320663 h 6858000"/>
              <a:gd name="connsiteX34" fmla="*/ 5947416 w 7467600"/>
              <a:gd name="connsiteY34" fmla="*/ 6574846 h 6858000"/>
              <a:gd name="connsiteX35" fmla="*/ 5539432 w 7467600"/>
              <a:gd name="connsiteY35" fmla="*/ 5642928 h 6858000"/>
              <a:gd name="connsiteX36" fmla="*/ 51253 w 7467600"/>
              <a:gd name="connsiteY36" fmla="*/ 5631825 h 6858000"/>
              <a:gd name="connsiteX37" fmla="*/ 211622 w 7467600"/>
              <a:gd name="connsiteY37" fmla="*/ 5728803 h 6858000"/>
              <a:gd name="connsiteX38" fmla="*/ 371652 w 7467600"/>
              <a:gd name="connsiteY38" fmla="*/ 5829062 h 6858000"/>
              <a:gd name="connsiteX39" fmla="*/ 505903 w 7467600"/>
              <a:gd name="connsiteY39" fmla="*/ 5925221 h 6858000"/>
              <a:gd name="connsiteX40" fmla="*/ 899240 w 7467600"/>
              <a:gd name="connsiteY40" fmla="*/ 6153068 h 6858000"/>
              <a:gd name="connsiteX41" fmla="*/ 988114 w 7467600"/>
              <a:gd name="connsiteY41" fmla="*/ 6174204 h 6858000"/>
              <a:gd name="connsiteX42" fmla="*/ 845971 w 7467600"/>
              <a:gd name="connsiteY42" fmla="*/ 6067177 h 6858000"/>
              <a:gd name="connsiteX43" fmla="*/ 448057 w 7467600"/>
              <a:gd name="connsiteY43" fmla="*/ 5841376 h 6858000"/>
              <a:gd name="connsiteX44" fmla="*/ 51253 w 7467600"/>
              <a:gd name="connsiteY44" fmla="*/ 5631825 h 6858000"/>
              <a:gd name="connsiteX45" fmla="*/ 2606687 w 7467600"/>
              <a:gd name="connsiteY45" fmla="*/ 5630718 h 6858000"/>
              <a:gd name="connsiteX46" fmla="*/ 2645658 w 7467600"/>
              <a:gd name="connsiteY46" fmla="*/ 6640259 h 6858000"/>
              <a:gd name="connsiteX47" fmla="*/ 2606687 w 7467600"/>
              <a:gd name="connsiteY47" fmla="*/ 5630718 h 6858000"/>
              <a:gd name="connsiteX48" fmla="*/ 3642057 w 7467600"/>
              <a:gd name="connsiteY48" fmla="*/ 5573487 h 6858000"/>
              <a:gd name="connsiteX49" fmla="*/ 3632981 w 7467600"/>
              <a:gd name="connsiteY49" fmla="*/ 5579437 h 6858000"/>
              <a:gd name="connsiteX50" fmla="*/ 3382436 w 7467600"/>
              <a:gd name="connsiteY50" fmla="*/ 5952726 h 6858000"/>
              <a:gd name="connsiteX51" fmla="*/ 3191929 w 7467600"/>
              <a:gd name="connsiteY51" fmla="*/ 6662669 h 6858000"/>
              <a:gd name="connsiteX52" fmla="*/ 3369898 w 7467600"/>
              <a:gd name="connsiteY52" fmla="*/ 6081771 h 6858000"/>
              <a:gd name="connsiteX53" fmla="*/ 3642057 w 7467600"/>
              <a:gd name="connsiteY53" fmla="*/ 5573487 h 6858000"/>
              <a:gd name="connsiteX54" fmla="*/ 2650666 w 7467600"/>
              <a:gd name="connsiteY54" fmla="*/ 5530686 h 6858000"/>
              <a:gd name="connsiteX55" fmla="*/ 2650249 w 7467600"/>
              <a:gd name="connsiteY55" fmla="*/ 5532101 h 6858000"/>
              <a:gd name="connsiteX56" fmla="*/ 2663808 w 7467600"/>
              <a:gd name="connsiteY56" fmla="*/ 6535215 h 6858000"/>
              <a:gd name="connsiteX57" fmla="*/ 2665418 w 7467600"/>
              <a:gd name="connsiteY57" fmla="*/ 6132756 h 6858000"/>
              <a:gd name="connsiteX58" fmla="*/ 2650666 w 7467600"/>
              <a:gd name="connsiteY58" fmla="*/ 5530686 h 6858000"/>
              <a:gd name="connsiteX59" fmla="*/ 2680277 w 7467600"/>
              <a:gd name="connsiteY59" fmla="*/ 5479204 h 6858000"/>
              <a:gd name="connsiteX60" fmla="*/ 2678972 w 7467600"/>
              <a:gd name="connsiteY60" fmla="*/ 5481582 h 6858000"/>
              <a:gd name="connsiteX61" fmla="*/ 2696666 w 7467600"/>
              <a:gd name="connsiteY61" fmla="*/ 6133836 h 6858000"/>
              <a:gd name="connsiteX62" fmla="*/ 2695769 w 7467600"/>
              <a:gd name="connsiteY62" fmla="*/ 6390955 h 6858000"/>
              <a:gd name="connsiteX63" fmla="*/ 2739893 w 7467600"/>
              <a:gd name="connsiteY63" fmla="*/ 6108357 h 6858000"/>
              <a:gd name="connsiteX64" fmla="*/ 2680277 w 7467600"/>
              <a:gd name="connsiteY64" fmla="*/ 5479204 h 6858000"/>
              <a:gd name="connsiteX65" fmla="*/ 1132195 w 7467600"/>
              <a:gd name="connsiteY65" fmla="*/ 5467980 h 6858000"/>
              <a:gd name="connsiteX66" fmla="*/ 1679056 w 7467600"/>
              <a:gd name="connsiteY66" fmla="*/ 5516907 h 6858000"/>
              <a:gd name="connsiteX67" fmla="*/ 2128648 w 7467600"/>
              <a:gd name="connsiteY67" fmla="*/ 5474249 h 6858000"/>
              <a:gd name="connsiteX68" fmla="*/ 1825619 w 7467600"/>
              <a:gd name="connsiteY68" fmla="*/ 5478447 h 6858000"/>
              <a:gd name="connsiteX69" fmla="*/ 1737798 w 7467600"/>
              <a:gd name="connsiteY69" fmla="*/ 5483353 h 6858000"/>
              <a:gd name="connsiteX70" fmla="*/ 1132195 w 7467600"/>
              <a:gd name="connsiteY70" fmla="*/ 5467980 h 6858000"/>
              <a:gd name="connsiteX71" fmla="*/ 1456157 w 7467600"/>
              <a:gd name="connsiteY71" fmla="*/ 5371404 h 6858000"/>
              <a:gd name="connsiteX72" fmla="*/ 1244432 w 7467600"/>
              <a:gd name="connsiteY72" fmla="*/ 5385601 h 6858000"/>
              <a:gd name="connsiteX73" fmla="*/ 973990 w 7467600"/>
              <a:gd name="connsiteY73" fmla="*/ 5424940 h 6858000"/>
              <a:gd name="connsiteX74" fmla="*/ 1103809 w 7467600"/>
              <a:gd name="connsiteY74" fmla="*/ 5433720 h 6858000"/>
              <a:gd name="connsiteX75" fmla="*/ 1123454 w 7467600"/>
              <a:gd name="connsiteY75" fmla="*/ 5435727 h 6858000"/>
              <a:gd name="connsiteX76" fmla="*/ 1737017 w 7467600"/>
              <a:gd name="connsiteY76" fmla="*/ 5452183 h 6858000"/>
              <a:gd name="connsiteX77" fmla="*/ 1824397 w 7467600"/>
              <a:gd name="connsiteY77" fmla="*/ 5447757 h 6858000"/>
              <a:gd name="connsiteX78" fmla="*/ 2070059 w 7467600"/>
              <a:gd name="connsiteY78" fmla="*/ 5441660 h 6858000"/>
              <a:gd name="connsiteX79" fmla="*/ 1456157 w 7467600"/>
              <a:gd name="connsiteY79" fmla="*/ 5371404 h 6858000"/>
              <a:gd name="connsiteX80" fmla="*/ 4988186 w 7467600"/>
              <a:gd name="connsiteY80" fmla="*/ 5216467 h 6858000"/>
              <a:gd name="connsiteX81" fmla="*/ 4777334 w 7467600"/>
              <a:gd name="connsiteY81" fmla="*/ 5406072 h 6858000"/>
              <a:gd name="connsiteX82" fmla="*/ 4718341 w 7467600"/>
              <a:gd name="connsiteY82" fmla="*/ 5468043 h 6858000"/>
              <a:gd name="connsiteX83" fmla="*/ 4604655 w 7467600"/>
              <a:gd name="connsiteY83" fmla="*/ 5583434 h 6858000"/>
              <a:gd name="connsiteX84" fmla="*/ 4565074 w 7467600"/>
              <a:gd name="connsiteY84" fmla="*/ 5618550 h 6858000"/>
              <a:gd name="connsiteX85" fmla="*/ 4988186 w 7467600"/>
              <a:gd name="connsiteY85" fmla="*/ 5216467 h 6858000"/>
              <a:gd name="connsiteX86" fmla="*/ 4978032 w 7467600"/>
              <a:gd name="connsiteY86" fmla="*/ 5183809 h 6858000"/>
              <a:gd name="connsiteX87" fmla="*/ 4463413 w 7467600"/>
              <a:gd name="connsiteY87" fmla="*/ 5615162 h 6858000"/>
              <a:gd name="connsiteX88" fmla="*/ 4358134 w 7467600"/>
              <a:gd name="connsiteY88" fmla="*/ 5742791 h 6858000"/>
              <a:gd name="connsiteX89" fmla="*/ 4376219 w 7467600"/>
              <a:gd name="connsiteY89" fmla="*/ 5729027 h 6858000"/>
              <a:gd name="connsiteX90" fmla="*/ 4582340 w 7467600"/>
              <a:gd name="connsiteY90" fmla="*/ 5561037 h 6858000"/>
              <a:gd name="connsiteX91" fmla="*/ 4694684 w 7467600"/>
              <a:gd name="connsiteY91" fmla="*/ 5447098 h 6858000"/>
              <a:gd name="connsiteX92" fmla="*/ 4754123 w 7467600"/>
              <a:gd name="connsiteY92" fmla="*/ 5384643 h 6858000"/>
              <a:gd name="connsiteX93" fmla="*/ 4978032 w 7467600"/>
              <a:gd name="connsiteY93" fmla="*/ 5183809 h 6858000"/>
              <a:gd name="connsiteX94" fmla="*/ 1903353 w 7467600"/>
              <a:gd name="connsiteY94" fmla="*/ 5044827 h 6858000"/>
              <a:gd name="connsiteX95" fmla="*/ 1936931 w 7467600"/>
              <a:gd name="connsiteY95" fmla="*/ 5093954 h 6858000"/>
              <a:gd name="connsiteX96" fmla="*/ 2195868 w 7467600"/>
              <a:gd name="connsiteY96" fmla="*/ 5396574 h 6858000"/>
              <a:gd name="connsiteX97" fmla="*/ 2088852 w 7467600"/>
              <a:gd name="connsiteY97" fmla="*/ 5166123 h 6858000"/>
              <a:gd name="connsiteX98" fmla="*/ 1958241 w 7467600"/>
              <a:gd name="connsiteY98" fmla="*/ 5067955 h 6858000"/>
              <a:gd name="connsiteX99" fmla="*/ 1903353 w 7467600"/>
              <a:gd name="connsiteY99" fmla="*/ 5044827 h 6858000"/>
              <a:gd name="connsiteX100" fmla="*/ 1979378 w 7467600"/>
              <a:gd name="connsiteY100" fmla="*/ 4769504 h 6858000"/>
              <a:gd name="connsiteX101" fmla="*/ 2882120 w 7467600"/>
              <a:gd name="connsiteY101" fmla="*/ 5064547 h 6858000"/>
              <a:gd name="connsiteX102" fmla="*/ 2793103 w 7467600"/>
              <a:gd name="connsiteY102" fmla="*/ 5039699 h 6858000"/>
              <a:gd name="connsiteX103" fmla="*/ 2770041 w 7467600"/>
              <a:gd name="connsiteY103" fmla="*/ 5033634 h 6858000"/>
              <a:gd name="connsiteX104" fmla="*/ 1979378 w 7467600"/>
              <a:gd name="connsiteY104" fmla="*/ 4769504 h 6858000"/>
              <a:gd name="connsiteX105" fmla="*/ 1927410 w 7467600"/>
              <a:gd name="connsiteY105" fmla="*/ 4716164 h 6858000"/>
              <a:gd name="connsiteX106" fmla="*/ 1959587 w 7467600"/>
              <a:gd name="connsiteY106" fmla="*/ 4728849 h 6858000"/>
              <a:gd name="connsiteX107" fmla="*/ 2777707 w 7467600"/>
              <a:gd name="connsiteY107" fmla="*/ 5003991 h 6858000"/>
              <a:gd name="connsiteX108" fmla="*/ 2800768 w 7467600"/>
              <a:gd name="connsiteY108" fmla="*/ 5010056 h 6858000"/>
              <a:gd name="connsiteX109" fmla="*/ 2879408 w 7467600"/>
              <a:gd name="connsiteY109" fmla="*/ 5031590 h 6858000"/>
              <a:gd name="connsiteX110" fmla="*/ 2862295 w 7467600"/>
              <a:gd name="connsiteY110" fmla="*/ 5022958 h 6858000"/>
              <a:gd name="connsiteX111" fmla="*/ 2813343 w 7467600"/>
              <a:gd name="connsiteY111" fmla="*/ 4998369 h 6858000"/>
              <a:gd name="connsiteX112" fmla="*/ 2646245 w 7467600"/>
              <a:gd name="connsiteY112" fmla="*/ 4930999 h 6858000"/>
              <a:gd name="connsiteX113" fmla="*/ 1999243 w 7467600"/>
              <a:gd name="connsiteY113" fmla="*/ 4730524 h 6858000"/>
              <a:gd name="connsiteX114" fmla="*/ 1979527 w 7467600"/>
              <a:gd name="connsiteY114" fmla="*/ 4726651 h 6858000"/>
              <a:gd name="connsiteX115" fmla="*/ 1927410 w 7467600"/>
              <a:gd name="connsiteY115" fmla="*/ 4716164 h 6858000"/>
              <a:gd name="connsiteX116" fmla="*/ 1997014 w 7467600"/>
              <a:gd name="connsiteY116" fmla="*/ 4698007 h 6858000"/>
              <a:gd name="connsiteX117" fmla="*/ 2005458 w 7467600"/>
              <a:gd name="connsiteY117" fmla="*/ 4699540 h 6858000"/>
              <a:gd name="connsiteX118" fmla="*/ 2657186 w 7467600"/>
              <a:gd name="connsiteY118" fmla="*/ 4901687 h 6858000"/>
              <a:gd name="connsiteX119" fmla="*/ 2826662 w 7467600"/>
              <a:gd name="connsiteY119" fmla="*/ 4970362 h 6858000"/>
              <a:gd name="connsiteX120" fmla="*/ 2876100 w 7467600"/>
              <a:gd name="connsiteY120" fmla="*/ 4995397 h 6858000"/>
              <a:gd name="connsiteX121" fmla="*/ 3042600 w 7467600"/>
              <a:gd name="connsiteY121" fmla="*/ 5059532 h 6858000"/>
              <a:gd name="connsiteX122" fmla="*/ 1997014 w 7467600"/>
              <a:gd name="connsiteY122" fmla="*/ 4698007 h 6858000"/>
              <a:gd name="connsiteX123" fmla="*/ 2305292 w 7467600"/>
              <a:gd name="connsiteY123" fmla="*/ 4219492 h 6858000"/>
              <a:gd name="connsiteX124" fmla="*/ 3360922 w 7467600"/>
              <a:gd name="connsiteY124" fmla="*/ 4529373 h 6858000"/>
              <a:gd name="connsiteX125" fmla="*/ 3492420 w 7467600"/>
              <a:gd name="connsiteY125" fmla="*/ 4510145 h 6858000"/>
              <a:gd name="connsiteX126" fmla="*/ 3364086 w 7467600"/>
              <a:gd name="connsiteY126" fmla="*/ 4480340 h 6858000"/>
              <a:gd name="connsiteX127" fmla="*/ 3225818 w 7467600"/>
              <a:gd name="connsiteY127" fmla="*/ 4411822 h 6858000"/>
              <a:gd name="connsiteX128" fmla="*/ 3129696 w 7467600"/>
              <a:gd name="connsiteY128" fmla="*/ 4360704 h 6858000"/>
              <a:gd name="connsiteX129" fmla="*/ 2814545 w 7467600"/>
              <a:gd name="connsiteY129" fmla="*/ 4282955 h 6858000"/>
              <a:gd name="connsiteX130" fmla="*/ 2305292 w 7467600"/>
              <a:gd name="connsiteY130" fmla="*/ 4219492 h 6858000"/>
              <a:gd name="connsiteX131" fmla="*/ 2626982 w 7467600"/>
              <a:gd name="connsiteY131" fmla="*/ 4206450 h 6858000"/>
              <a:gd name="connsiteX132" fmla="*/ 2490617 w 7467600"/>
              <a:gd name="connsiteY132" fmla="*/ 4206951 h 6858000"/>
              <a:gd name="connsiteX133" fmla="*/ 2819869 w 7467600"/>
              <a:gd name="connsiteY133" fmla="*/ 4252936 h 6858000"/>
              <a:gd name="connsiteX134" fmla="*/ 3143018 w 7467600"/>
              <a:gd name="connsiteY134" fmla="*/ 4332698 h 6858000"/>
              <a:gd name="connsiteX135" fmla="*/ 3241520 w 7467600"/>
              <a:gd name="connsiteY135" fmla="*/ 4385112 h 6858000"/>
              <a:gd name="connsiteX136" fmla="*/ 3374575 w 7467600"/>
              <a:gd name="connsiteY136" fmla="*/ 4451517 h 6858000"/>
              <a:gd name="connsiteX137" fmla="*/ 3505221 w 7467600"/>
              <a:gd name="connsiteY137" fmla="*/ 4480757 h 6858000"/>
              <a:gd name="connsiteX138" fmla="*/ 2626982 w 7467600"/>
              <a:gd name="connsiteY138" fmla="*/ 4206450 h 6858000"/>
              <a:gd name="connsiteX139" fmla="*/ 1310106 w 7467600"/>
              <a:gd name="connsiteY139" fmla="*/ 3943217 h 6858000"/>
              <a:gd name="connsiteX140" fmla="*/ 854994 w 7467600"/>
              <a:gd name="connsiteY140" fmla="*/ 4399136 h 6858000"/>
              <a:gd name="connsiteX141" fmla="*/ 742462 w 7467600"/>
              <a:gd name="connsiteY141" fmla="*/ 4594648 h 6858000"/>
              <a:gd name="connsiteX142" fmla="*/ 820602 w 7467600"/>
              <a:gd name="connsiteY142" fmla="*/ 4485915 h 6858000"/>
              <a:gd name="connsiteX143" fmla="*/ 878295 w 7467600"/>
              <a:gd name="connsiteY143" fmla="*/ 4403594 h 6858000"/>
              <a:gd name="connsiteX144" fmla="*/ 1240607 w 7467600"/>
              <a:gd name="connsiteY144" fmla="*/ 4010401 h 6858000"/>
              <a:gd name="connsiteX145" fmla="*/ 1310106 w 7467600"/>
              <a:gd name="connsiteY145" fmla="*/ 3943217 h 6858000"/>
              <a:gd name="connsiteX146" fmla="*/ 1423113 w 7467600"/>
              <a:gd name="connsiteY146" fmla="*/ 3874565 h 6858000"/>
              <a:gd name="connsiteX147" fmla="*/ 1260565 w 7467600"/>
              <a:gd name="connsiteY147" fmla="*/ 4031982 h 6858000"/>
              <a:gd name="connsiteX148" fmla="*/ 901900 w 7467600"/>
              <a:gd name="connsiteY148" fmla="*/ 4421236 h 6858000"/>
              <a:gd name="connsiteX149" fmla="*/ 845044 w 7467600"/>
              <a:gd name="connsiteY149" fmla="*/ 4502436 h 6858000"/>
              <a:gd name="connsiteX150" fmla="*/ 685926 w 7467600"/>
              <a:gd name="connsiteY150" fmla="*/ 4703069 h 6858000"/>
              <a:gd name="connsiteX151" fmla="*/ 684248 w 7467600"/>
              <a:gd name="connsiteY151" fmla="*/ 4706721 h 6858000"/>
              <a:gd name="connsiteX152" fmla="*/ 1423113 w 7467600"/>
              <a:gd name="connsiteY152" fmla="*/ 3874565 h 6858000"/>
              <a:gd name="connsiteX153" fmla="*/ 3316479 w 7467600"/>
              <a:gd name="connsiteY153" fmla="*/ 3872136 h 6858000"/>
              <a:gd name="connsiteX154" fmla="*/ 3546806 w 7467600"/>
              <a:gd name="connsiteY154" fmla="*/ 4356139 h 6858000"/>
              <a:gd name="connsiteX155" fmla="*/ 3364433 w 7467600"/>
              <a:gd name="connsiteY155" fmla="*/ 3953121 h 6858000"/>
              <a:gd name="connsiteX156" fmla="*/ 3316479 w 7467600"/>
              <a:gd name="connsiteY156" fmla="*/ 3872136 h 6858000"/>
              <a:gd name="connsiteX157" fmla="*/ 3291335 w 7467600"/>
              <a:gd name="connsiteY157" fmla="*/ 3767420 h 6858000"/>
              <a:gd name="connsiteX158" fmla="*/ 3390805 w 7467600"/>
              <a:gd name="connsiteY158" fmla="*/ 3937163 h 6858000"/>
              <a:gd name="connsiteX159" fmla="*/ 3579062 w 7467600"/>
              <a:gd name="connsiteY159" fmla="*/ 4359040 h 6858000"/>
              <a:gd name="connsiteX160" fmla="*/ 3467355 w 7467600"/>
              <a:gd name="connsiteY160" fmla="*/ 3988130 h 6858000"/>
              <a:gd name="connsiteX161" fmla="*/ 3310753 w 7467600"/>
              <a:gd name="connsiteY161" fmla="*/ 3787140 h 6858000"/>
              <a:gd name="connsiteX162" fmla="*/ 3291335 w 7467600"/>
              <a:gd name="connsiteY162" fmla="*/ 3767420 h 6858000"/>
              <a:gd name="connsiteX163" fmla="*/ 1635889 w 7467600"/>
              <a:gd name="connsiteY163" fmla="*/ 3709494 h 6858000"/>
              <a:gd name="connsiteX164" fmla="*/ 1634800 w 7467600"/>
              <a:gd name="connsiteY164" fmla="*/ 3731111 h 6858000"/>
              <a:gd name="connsiteX165" fmla="*/ 1635889 w 7467600"/>
              <a:gd name="connsiteY165" fmla="*/ 3709494 h 6858000"/>
              <a:gd name="connsiteX166" fmla="*/ 1510397 w 7467600"/>
              <a:gd name="connsiteY166" fmla="*/ 3684705 h 6858000"/>
              <a:gd name="connsiteX167" fmla="*/ 1146550 w 7467600"/>
              <a:gd name="connsiteY167" fmla="*/ 3802012 h 6858000"/>
              <a:gd name="connsiteX168" fmla="*/ 698834 w 7467600"/>
              <a:gd name="connsiteY168" fmla="*/ 3952272 h 6858000"/>
              <a:gd name="connsiteX169" fmla="*/ 34256 w 7467600"/>
              <a:gd name="connsiteY169" fmla="*/ 4347603 h 6858000"/>
              <a:gd name="connsiteX170" fmla="*/ 527241 w 7467600"/>
              <a:gd name="connsiteY170" fmla="*/ 4065078 h 6858000"/>
              <a:gd name="connsiteX171" fmla="*/ 1510397 w 7467600"/>
              <a:gd name="connsiteY171" fmla="*/ 3684705 h 6858000"/>
              <a:gd name="connsiteX172" fmla="*/ 1313114 w 7467600"/>
              <a:gd name="connsiteY172" fmla="*/ 3655216 h 6858000"/>
              <a:gd name="connsiteX173" fmla="*/ 1109304 w 7467600"/>
              <a:gd name="connsiteY173" fmla="*/ 3669030 h 6858000"/>
              <a:gd name="connsiteX174" fmla="*/ 8129 w 7467600"/>
              <a:gd name="connsiteY174" fmla="*/ 4330519 h 6858000"/>
              <a:gd name="connsiteX175" fmla="*/ 687572 w 7467600"/>
              <a:gd name="connsiteY175" fmla="*/ 3925629 h 6858000"/>
              <a:gd name="connsiteX176" fmla="*/ 1138365 w 7467600"/>
              <a:gd name="connsiteY176" fmla="*/ 3774515 h 6858000"/>
              <a:gd name="connsiteX177" fmla="*/ 1505579 w 7467600"/>
              <a:gd name="connsiteY177" fmla="*/ 3655526 h 6858000"/>
              <a:gd name="connsiteX178" fmla="*/ 1313114 w 7467600"/>
              <a:gd name="connsiteY178" fmla="*/ 3655216 h 6858000"/>
              <a:gd name="connsiteX179" fmla="*/ 3655073 w 7467600"/>
              <a:gd name="connsiteY179" fmla="*/ 3650884 h 6858000"/>
              <a:gd name="connsiteX180" fmla="*/ 3989938 w 7467600"/>
              <a:gd name="connsiteY180" fmla="*/ 3991685 h 6858000"/>
              <a:gd name="connsiteX181" fmla="*/ 4393907 w 7467600"/>
              <a:gd name="connsiteY181" fmla="*/ 4261258 h 6858000"/>
              <a:gd name="connsiteX182" fmla="*/ 4648051 w 7467600"/>
              <a:gd name="connsiteY182" fmla="*/ 4374051 h 6858000"/>
              <a:gd name="connsiteX183" fmla="*/ 4383389 w 7467600"/>
              <a:gd name="connsiteY183" fmla="*/ 4184369 h 6858000"/>
              <a:gd name="connsiteX184" fmla="*/ 4165508 w 7467600"/>
              <a:gd name="connsiteY184" fmla="*/ 4035196 h 6858000"/>
              <a:gd name="connsiteX185" fmla="*/ 4068162 w 7467600"/>
              <a:gd name="connsiteY185" fmla="*/ 3953394 h 6858000"/>
              <a:gd name="connsiteX186" fmla="*/ 3981416 w 7467600"/>
              <a:gd name="connsiteY186" fmla="*/ 3880482 h 6858000"/>
              <a:gd name="connsiteX187" fmla="*/ 3800147 w 7467600"/>
              <a:gd name="connsiteY187" fmla="*/ 3749872 h 6858000"/>
              <a:gd name="connsiteX188" fmla="*/ 3655073 w 7467600"/>
              <a:gd name="connsiteY188" fmla="*/ 3650884 h 6858000"/>
              <a:gd name="connsiteX189" fmla="*/ 3670252 w 7467600"/>
              <a:gd name="connsiteY189" fmla="*/ 3622798 h 6858000"/>
              <a:gd name="connsiteX190" fmla="*/ 3817258 w 7467600"/>
              <a:gd name="connsiteY190" fmla="*/ 3723577 h 6858000"/>
              <a:gd name="connsiteX191" fmla="*/ 4000461 w 7467600"/>
              <a:gd name="connsiteY191" fmla="*/ 3855966 h 6858000"/>
              <a:gd name="connsiteX192" fmla="*/ 4088180 w 7467600"/>
              <a:gd name="connsiteY192" fmla="*/ 3929774 h 6858000"/>
              <a:gd name="connsiteX193" fmla="*/ 4184555 w 7467600"/>
              <a:gd name="connsiteY193" fmla="*/ 4010683 h 6858000"/>
              <a:gd name="connsiteX194" fmla="*/ 4399563 w 7467600"/>
              <a:gd name="connsiteY194" fmla="*/ 4158106 h 6858000"/>
              <a:gd name="connsiteX195" fmla="*/ 4684469 w 7467600"/>
              <a:gd name="connsiteY195" fmla="*/ 4364680 h 6858000"/>
              <a:gd name="connsiteX196" fmla="*/ 4690271 w 7467600"/>
              <a:gd name="connsiteY196" fmla="*/ 4370034 h 6858000"/>
              <a:gd name="connsiteX197" fmla="*/ 4136093 w 7467600"/>
              <a:gd name="connsiteY197" fmla="*/ 3858466 h 6858000"/>
              <a:gd name="connsiteX198" fmla="*/ 3670252 w 7467600"/>
              <a:gd name="connsiteY198" fmla="*/ 3622798 h 6858000"/>
              <a:gd name="connsiteX199" fmla="*/ 4440129 w 7467600"/>
              <a:gd name="connsiteY199" fmla="*/ 3448571 h 6858000"/>
              <a:gd name="connsiteX200" fmla="*/ 4856525 w 7467600"/>
              <a:gd name="connsiteY200" fmla="*/ 3915351 h 6858000"/>
              <a:gd name="connsiteX201" fmla="*/ 5059055 w 7467600"/>
              <a:gd name="connsiteY201" fmla="*/ 4108918 h 6858000"/>
              <a:gd name="connsiteX202" fmla="*/ 5290070 w 7467600"/>
              <a:gd name="connsiteY202" fmla="*/ 4263619 h 6858000"/>
              <a:gd name="connsiteX203" fmla="*/ 4834991 w 7467600"/>
              <a:gd name="connsiteY203" fmla="*/ 3830985 h 6858000"/>
              <a:gd name="connsiteX204" fmla="*/ 4440129 w 7467600"/>
              <a:gd name="connsiteY204" fmla="*/ 3448571 h 6858000"/>
              <a:gd name="connsiteX205" fmla="*/ 4441737 w 7467600"/>
              <a:gd name="connsiteY205" fmla="*/ 3399734 h 6858000"/>
              <a:gd name="connsiteX206" fmla="*/ 4431236 w 7467600"/>
              <a:gd name="connsiteY206" fmla="*/ 3400954 h 6858000"/>
              <a:gd name="connsiteX207" fmla="*/ 4557150 w 7467600"/>
              <a:gd name="connsiteY207" fmla="*/ 3510023 h 6858000"/>
              <a:gd name="connsiteX208" fmla="*/ 4856936 w 7467600"/>
              <a:gd name="connsiteY208" fmla="*/ 3809146 h 6858000"/>
              <a:gd name="connsiteX209" fmla="*/ 5111996 w 7467600"/>
              <a:gd name="connsiteY209" fmla="*/ 4065759 h 6858000"/>
              <a:gd name="connsiteX210" fmla="*/ 5388878 w 7467600"/>
              <a:gd name="connsiteY210" fmla="*/ 4300185 h 6858000"/>
              <a:gd name="connsiteX211" fmla="*/ 5425556 w 7467600"/>
              <a:gd name="connsiteY211" fmla="*/ 4308967 h 6858000"/>
              <a:gd name="connsiteX212" fmla="*/ 4943646 w 7467600"/>
              <a:gd name="connsiteY212" fmla="*/ 3822916 h 6858000"/>
              <a:gd name="connsiteX213" fmla="*/ 4594837 w 7467600"/>
              <a:gd name="connsiteY213" fmla="*/ 3532274 h 6858000"/>
              <a:gd name="connsiteX214" fmla="*/ 4441737 w 7467600"/>
              <a:gd name="connsiteY214" fmla="*/ 3399734 h 6858000"/>
              <a:gd name="connsiteX215" fmla="*/ 5425834 w 7467600"/>
              <a:gd name="connsiteY215" fmla="*/ 3162785 h 6858000"/>
              <a:gd name="connsiteX216" fmla="*/ 5401644 w 7467600"/>
              <a:gd name="connsiteY216" fmla="*/ 3617847 h 6858000"/>
              <a:gd name="connsiteX217" fmla="*/ 5467256 w 7467600"/>
              <a:gd name="connsiteY217" fmla="*/ 4175494 h 6858000"/>
              <a:gd name="connsiteX218" fmla="*/ 5448069 w 7467600"/>
              <a:gd name="connsiteY218" fmla="*/ 3567554 h 6858000"/>
              <a:gd name="connsiteX219" fmla="*/ 5425834 w 7467600"/>
              <a:gd name="connsiteY219" fmla="*/ 3162785 h 6858000"/>
              <a:gd name="connsiteX220" fmla="*/ 1318687 w 7467600"/>
              <a:gd name="connsiteY220" fmla="*/ 3113840 h 6858000"/>
              <a:gd name="connsiteX221" fmla="*/ 1066793 w 7467600"/>
              <a:gd name="connsiteY221" fmla="*/ 3212171 h 6858000"/>
              <a:gd name="connsiteX222" fmla="*/ 993319 w 7467600"/>
              <a:gd name="connsiteY222" fmla="*/ 3247648 h 6858000"/>
              <a:gd name="connsiteX223" fmla="*/ 853081 w 7467600"/>
              <a:gd name="connsiteY223" fmla="*/ 3312410 h 6858000"/>
              <a:gd name="connsiteX224" fmla="*/ 805957 w 7467600"/>
              <a:gd name="connsiteY224" fmla="*/ 3330443 h 6858000"/>
              <a:gd name="connsiteX225" fmla="*/ 1318687 w 7467600"/>
              <a:gd name="connsiteY225" fmla="*/ 3113840 h 6858000"/>
              <a:gd name="connsiteX226" fmla="*/ 5453702 w 7467600"/>
              <a:gd name="connsiteY226" fmla="*/ 3090882 h 6858000"/>
              <a:gd name="connsiteX227" fmla="*/ 5480135 w 7467600"/>
              <a:gd name="connsiteY227" fmla="*/ 3565802 h 6858000"/>
              <a:gd name="connsiteX228" fmla="*/ 5499023 w 7467600"/>
              <a:gd name="connsiteY228" fmla="*/ 4166310 h 6858000"/>
              <a:gd name="connsiteX229" fmla="*/ 5547022 w 7467600"/>
              <a:gd name="connsiteY229" fmla="*/ 3607838 h 6858000"/>
              <a:gd name="connsiteX230" fmla="*/ 5515964 w 7467600"/>
              <a:gd name="connsiteY230" fmla="*/ 3378541 h 6858000"/>
              <a:gd name="connsiteX231" fmla="*/ 5453702 w 7467600"/>
              <a:gd name="connsiteY231" fmla="*/ 3090882 h 6858000"/>
              <a:gd name="connsiteX232" fmla="*/ 1238695 w 7467600"/>
              <a:gd name="connsiteY232" fmla="*/ 3076820 h 6858000"/>
              <a:gd name="connsiteX233" fmla="*/ 716371 w 7467600"/>
              <a:gd name="connsiteY233" fmla="*/ 3293249 h 6858000"/>
              <a:gd name="connsiteX234" fmla="*/ 579522 w 7467600"/>
              <a:gd name="connsiteY234" fmla="*/ 3371759 h 6858000"/>
              <a:gd name="connsiteX235" fmla="*/ 600288 w 7467600"/>
              <a:gd name="connsiteY235" fmla="*/ 3365555 h 6858000"/>
              <a:gd name="connsiteX236" fmla="*/ 840692 w 7467600"/>
              <a:gd name="connsiteY236" fmla="*/ 3284921 h 6858000"/>
              <a:gd name="connsiteX237" fmla="*/ 979248 w 7467600"/>
              <a:gd name="connsiteY237" fmla="*/ 3221003 h 6858000"/>
              <a:gd name="connsiteX238" fmla="*/ 1053282 w 7467600"/>
              <a:gd name="connsiteY238" fmla="*/ 3185247 h 6858000"/>
              <a:gd name="connsiteX239" fmla="*/ 1320603 w 7467600"/>
              <a:gd name="connsiteY239" fmla="*/ 3081281 h 6858000"/>
              <a:gd name="connsiteX240" fmla="*/ 1238695 w 7467600"/>
              <a:gd name="connsiteY240" fmla="*/ 3076820 h 6858000"/>
              <a:gd name="connsiteX241" fmla="*/ 5425627 w 7467600"/>
              <a:gd name="connsiteY241" fmla="*/ 2954192 h 6858000"/>
              <a:gd name="connsiteX242" fmla="*/ 5470770 w 7467600"/>
              <a:gd name="connsiteY242" fmla="*/ 3005435 h 6858000"/>
              <a:gd name="connsiteX243" fmla="*/ 5519779 w 7467600"/>
              <a:gd name="connsiteY243" fmla="*/ 4359223 h 6858000"/>
              <a:gd name="connsiteX244" fmla="*/ 5520293 w 7467600"/>
              <a:gd name="connsiteY244" fmla="*/ 4360602 h 6858000"/>
              <a:gd name="connsiteX245" fmla="*/ 5767221 w 7467600"/>
              <a:gd name="connsiteY245" fmla="*/ 4665564 h 6858000"/>
              <a:gd name="connsiteX246" fmla="*/ 6937169 w 7467600"/>
              <a:gd name="connsiteY246" fmla="*/ 4815941 h 6858000"/>
              <a:gd name="connsiteX247" fmla="*/ 6953922 w 7467600"/>
              <a:gd name="connsiteY247" fmla="*/ 4890068 h 6858000"/>
              <a:gd name="connsiteX248" fmla="*/ 6071359 w 7467600"/>
              <a:gd name="connsiteY248" fmla="*/ 4770770 h 6858000"/>
              <a:gd name="connsiteX249" fmla="*/ 6038839 w 7467600"/>
              <a:gd name="connsiteY249" fmla="*/ 4764474 h 6858000"/>
              <a:gd name="connsiteX250" fmla="*/ 6038706 w 7467600"/>
              <a:gd name="connsiteY250" fmla="*/ 4763847 h 6858000"/>
              <a:gd name="connsiteX251" fmla="*/ 6037784 w 7467600"/>
              <a:gd name="connsiteY251" fmla="*/ 4764270 h 6858000"/>
              <a:gd name="connsiteX252" fmla="*/ 6038839 w 7467600"/>
              <a:gd name="connsiteY252" fmla="*/ 4764474 h 6858000"/>
              <a:gd name="connsiteX253" fmla="*/ 6040338 w 7467600"/>
              <a:gd name="connsiteY253" fmla="*/ 4771418 h 6858000"/>
              <a:gd name="connsiteX254" fmla="*/ 6024488 w 7467600"/>
              <a:gd name="connsiteY254" fmla="*/ 4809903 h 6858000"/>
              <a:gd name="connsiteX255" fmla="*/ 5599771 w 7467600"/>
              <a:gd name="connsiteY255" fmla="*/ 5509652 h 6858000"/>
              <a:gd name="connsiteX256" fmla="*/ 5548843 w 7467600"/>
              <a:gd name="connsiteY256" fmla="*/ 5563845 h 6858000"/>
              <a:gd name="connsiteX257" fmla="*/ 5940952 w 7467600"/>
              <a:gd name="connsiteY257" fmla="*/ 6250028 h 6858000"/>
              <a:gd name="connsiteX258" fmla="*/ 6043441 w 7467600"/>
              <a:gd name="connsiteY258" fmla="*/ 6665847 h 6858000"/>
              <a:gd name="connsiteX259" fmla="*/ 6093432 w 7467600"/>
              <a:gd name="connsiteY259" fmla="*/ 6858000 h 6858000"/>
              <a:gd name="connsiteX260" fmla="*/ 6034344 w 7467600"/>
              <a:gd name="connsiteY260" fmla="*/ 6858000 h 6858000"/>
              <a:gd name="connsiteX261" fmla="*/ 6026679 w 7467600"/>
              <a:gd name="connsiteY261" fmla="*/ 6836959 h 6858000"/>
              <a:gd name="connsiteX262" fmla="*/ 5800441 w 7467600"/>
              <a:gd name="connsiteY262" fmla="*/ 6335286 h 6858000"/>
              <a:gd name="connsiteX263" fmla="*/ 5526562 w 7467600"/>
              <a:gd name="connsiteY263" fmla="*/ 5705388 h 6858000"/>
              <a:gd name="connsiteX264" fmla="*/ 5519640 w 7467600"/>
              <a:gd name="connsiteY264" fmla="*/ 5683774 h 6858000"/>
              <a:gd name="connsiteX265" fmla="*/ 5844559 w 7467600"/>
              <a:gd name="connsiteY265" fmla="*/ 6553349 h 6858000"/>
              <a:gd name="connsiteX266" fmla="*/ 5975994 w 7467600"/>
              <a:gd name="connsiteY266" fmla="*/ 6858000 h 6858000"/>
              <a:gd name="connsiteX267" fmla="*/ 5898547 w 7467600"/>
              <a:gd name="connsiteY267" fmla="*/ 6858000 h 6858000"/>
              <a:gd name="connsiteX268" fmla="*/ 5682041 w 7467600"/>
              <a:gd name="connsiteY268" fmla="*/ 6355860 h 6858000"/>
              <a:gd name="connsiteX269" fmla="*/ 5461758 w 7467600"/>
              <a:gd name="connsiteY269" fmla="*/ 5820220 h 6858000"/>
              <a:gd name="connsiteX270" fmla="*/ 5237282 w 7467600"/>
              <a:gd name="connsiteY270" fmla="*/ 6579086 h 6858000"/>
              <a:gd name="connsiteX271" fmla="*/ 5115009 w 7467600"/>
              <a:gd name="connsiteY271" fmla="*/ 6858000 h 6858000"/>
              <a:gd name="connsiteX272" fmla="*/ 5028074 w 7467600"/>
              <a:gd name="connsiteY272" fmla="*/ 6858000 h 6858000"/>
              <a:gd name="connsiteX273" fmla="*/ 5079508 w 7467600"/>
              <a:gd name="connsiteY273" fmla="*/ 6749074 h 6858000"/>
              <a:gd name="connsiteX274" fmla="*/ 5371846 w 7467600"/>
              <a:gd name="connsiteY274" fmla="*/ 5924413 h 6858000"/>
              <a:gd name="connsiteX275" fmla="*/ 5270512 w 7467600"/>
              <a:gd name="connsiteY275" fmla="*/ 6138975 h 6858000"/>
              <a:gd name="connsiteX276" fmla="*/ 5062409 w 7467600"/>
              <a:gd name="connsiteY276" fmla="*/ 6653544 h 6858000"/>
              <a:gd name="connsiteX277" fmla="*/ 5036628 w 7467600"/>
              <a:gd name="connsiteY277" fmla="*/ 6754247 h 6858000"/>
              <a:gd name="connsiteX278" fmla="*/ 5009112 w 7467600"/>
              <a:gd name="connsiteY278" fmla="*/ 6858000 h 6858000"/>
              <a:gd name="connsiteX279" fmla="*/ 4976679 w 7467600"/>
              <a:gd name="connsiteY279" fmla="*/ 6858000 h 6858000"/>
              <a:gd name="connsiteX280" fmla="*/ 5006537 w 7467600"/>
              <a:gd name="connsiteY280" fmla="*/ 6747068 h 6858000"/>
              <a:gd name="connsiteX281" fmla="*/ 5032723 w 7467600"/>
              <a:gd name="connsiteY281" fmla="*/ 6644957 h 6858000"/>
              <a:gd name="connsiteX282" fmla="*/ 5242949 w 7467600"/>
              <a:gd name="connsiteY282" fmla="*/ 6125175 h 6858000"/>
              <a:gd name="connsiteX283" fmla="*/ 5286321 w 7467600"/>
              <a:gd name="connsiteY283" fmla="*/ 6033555 h 6858000"/>
              <a:gd name="connsiteX284" fmla="*/ 5008210 w 7467600"/>
              <a:gd name="connsiteY284" fmla="*/ 6649194 h 6858000"/>
              <a:gd name="connsiteX285" fmla="*/ 4986321 w 7467600"/>
              <a:gd name="connsiteY285" fmla="*/ 6765687 h 6858000"/>
              <a:gd name="connsiteX286" fmla="*/ 4973474 w 7467600"/>
              <a:gd name="connsiteY286" fmla="*/ 6858000 h 6858000"/>
              <a:gd name="connsiteX287" fmla="*/ 4907178 w 7467600"/>
              <a:gd name="connsiteY287" fmla="*/ 6858000 h 6858000"/>
              <a:gd name="connsiteX288" fmla="*/ 4910810 w 7467600"/>
              <a:gd name="connsiteY288" fmla="*/ 6829660 h 6858000"/>
              <a:gd name="connsiteX289" fmla="*/ 4987461 w 7467600"/>
              <a:gd name="connsiteY289" fmla="*/ 6432994 h 6858000"/>
              <a:gd name="connsiteX290" fmla="*/ 5179262 w 7467600"/>
              <a:gd name="connsiteY290" fmla="*/ 6035044 h 6858000"/>
              <a:gd name="connsiteX291" fmla="*/ 4689678 w 7467600"/>
              <a:gd name="connsiteY291" fmla="*/ 6440241 h 6858000"/>
              <a:gd name="connsiteX292" fmla="*/ 4477543 w 7467600"/>
              <a:gd name="connsiteY292" fmla="*/ 6674836 h 6858000"/>
              <a:gd name="connsiteX293" fmla="*/ 4329957 w 7467600"/>
              <a:gd name="connsiteY293" fmla="*/ 6858000 h 6858000"/>
              <a:gd name="connsiteX294" fmla="*/ 4218595 w 7467600"/>
              <a:gd name="connsiteY294" fmla="*/ 6858000 h 6858000"/>
              <a:gd name="connsiteX295" fmla="*/ 4368888 w 7467600"/>
              <a:gd name="connsiteY295" fmla="*/ 6668412 h 6858000"/>
              <a:gd name="connsiteX296" fmla="*/ 4563091 w 7467600"/>
              <a:gd name="connsiteY296" fmla="*/ 6442508 h 6858000"/>
              <a:gd name="connsiteX297" fmla="*/ 5387324 w 7467600"/>
              <a:gd name="connsiteY297" fmla="*/ 5705830 h 6858000"/>
              <a:gd name="connsiteX298" fmla="*/ 5073620 w 7467600"/>
              <a:gd name="connsiteY298" fmla="*/ 5955437 h 6858000"/>
              <a:gd name="connsiteX299" fmla="*/ 4689789 w 7467600"/>
              <a:gd name="connsiteY299" fmla="*/ 6268382 h 6858000"/>
              <a:gd name="connsiteX300" fmla="*/ 4418722 w 7467600"/>
              <a:gd name="connsiteY300" fmla="*/ 6570886 h 6858000"/>
              <a:gd name="connsiteX301" fmla="*/ 4214944 w 7467600"/>
              <a:gd name="connsiteY301" fmla="*/ 6858000 h 6858000"/>
              <a:gd name="connsiteX302" fmla="*/ 4177898 w 7467600"/>
              <a:gd name="connsiteY302" fmla="*/ 6858000 h 6858000"/>
              <a:gd name="connsiteX303" fmla="*/ 4391597 w 7467600"/>
              <a:gd name="connsiteY303" fmla="*/ 6556370 h 6858000"/>
              <a:gd name="connsiteX304" fmla="*/ 4668889 w 7467600"/>
              <a:gd name="connsiteY304" fmla="*/ 6246399 h 6858000"/>
              <a:gd name="connsiteX305" fmla="*/ 5055427 w 7467600"/>
              <a:gd name="connsiteY305" fmla="*/ 5931476 h 6858000"/>
              <a:gd name="connsiteX306" fmla="*/ 5371814 w 7467600"/>
              <a:gd name="connsiteY306" fmla="*/ 5678975 h 6858000"/>
              <a:gd name="connsiteX307" fmla="*/ 4987918 w 7467600"/>
              <a:gd name="connsiteY307" fmla="*/ 5838701 h 6858000"/>
              <a:gd name="connsiteX308" fmla="*/ 4317146 w 7467600"/>
              <a:gd name="connsiteY308" fmla="*/ 6587716 h 6858000"/>
              <a:gd name="connsiteX309" fmla="*/ 4171627 w 7467600"/>
              <a:gd name="connsiteY309" fmla="*/ 6858000 h 6858000"/>
              <a:gd name="connsiteX310" fmla="*/ 4081585 w 7467600"/>
              <a:gd name="connsiteY310" fmla="*/ 6858000 h 6858000"/>
              <a:gd name="connsiteX311" fmla="*/ 4238603 w 7467600"/>
              <a:gd name="connsiteY311" fmla="*/ 6559341 h 6858000"/>
              <a:gd name="connsiteX312" fmla="*/ 4778333 w 7467600"/>
              <a:gd name="connsiteY312" fmla="*/ 5873626 h 6858000"/>
              <a:gd name="connsiteX313" fmla="*/ 5414185 w 7467600"/>
              <a:gd name="connsiteY313" fmla="*/ 5573882 h 6858000"/>
              <a:gd name="connsiteX314" fmla="*/ 5959648 w 7467600"/>
              <a:gd name="connsiteY314" fmla="*/ 4760797 h 6858000"/>
              <a:gd name="connsiteX315" fmla="*/ 5355019 w 7467600"/>
              <a:gd name="connsiteY315" fmla="*/ 4734672 h 6858000"/>
              <a:gd name="connsiteX316" fmla="*/ 5083565 w 7467600"/>
              <a:gd name="connsiteY316" fmla="*/ 5179121 h 6858000"/>
              <a:gd name="connsiteX317" fmla="*/ 4713577 w 7467600"/>
              <a:gd name="connsiteY317" fmla="*/ 5616803 h 6858000"/>
              <a:gd name="connsiteX318" fmla="*/ 3989559 w 7467600"/>
              <a:gd name="connsiteY318" fmla="*/ 6145945 h 6858000"/>
              <a:gd name="connsiteX319" fmla="*/ 3939824 w 7467600"/>
              <a:gd name="connsiteY319" fmla="*/ 6066900 h 6858000"/>
              <a:gd name="connsiteX320" fmla="*/ 4584537 w 7467600"/>
              <a:gd name="connsiteY320" fmla="*/ 5324826 h 6858000"/>
              <a:gd name="connsiteX321" fmla="*/ 5037105 w 7467600"/>
              <a:gd name="connsiteY321" fmla="*/ 5088765 h 6858000"/>
              <a:gd name="connsiteX322" fmla="*/ 5039930 w 7467600"/>
              <a:gd name="connsiteY322" fmla="*/ 5089585 h 6858000"/>
              <a:gd name="connsiteX323" fmla="*/ 5263764 w 7467600"/>
              <a:gd name="connsiteY323" fmla="*/ 4735525 h 6858000"/>
              <a:gd name="connsiteX324" fmla="*/ 4086300 w 7467600"/>
              <a:gd name="connsiteY324" fmla="*/ 4884599 h 6858000"/>
              <a:gd name="connsiteX325" fmla="*/ 4085485 w 7467600"/>
              <a:gd name="connsiteY325" fmla="*/ 4899070 h 6858000"/>
              <a:gd name="connsiteX326" fmla="*/ 3871915 w 7467600"/>
              <a:gd name="connsiteY326" fmla="*/ 5253645 h 6858000"/>
              <a:gd name="connsiteX327" fmla="*/ 3799374 w 7467600"/>
              <a:gd name="connsiteY327" fmla="*/ 5466127 h 6858000"/>
              <a:gd name="connsiteX328" fmla="*/ 3498850 w 7467600"/>
              <a:gd name="connsiteY328" fmla="*/ 6661888 h 6858000"/>
              <a:gd name="connsiteX329" fmla="*/ 3399216 w 7467600"/>
              <a:gd name="connsiteY329" fmla="*/ 6858000 h 6858000"/>
              <a:gd name="connsiteX330" fmla="*/ 3303688 w 7467600"/>
              <a:gd name="connsiteY330" fmla="*/ 6858000 h 6858000"/>
              <a:gd name="connsiteX331" fmla="*/ 3391774 w 7467600"/>
              <a:gd name="connsiteY331" fmla="*/ 6697181 h 6858000"/>
              <a:gd name="connsiteX332" fmla="*/ 3735540 w 7467600"/>
              <a:gd name="connsiteY332" fmla="*/ 5546923 h 6858000"/>
              <a:gd name="connsiteX333" fmla="*/ 3729438 w 7467600"/>
              <a:gd name="connsiteY333" fmla="*/ 5569058 h 6858000"/>
              <a:gd name="connsiteX334" fmla="*/ 3707782 w 7467600"/>
              <a:gd name="connsiteY334" fmla="*/ 5644908 h 6858000"/>
              <a:gd name="connsiteX335" fmla="*/ 3583827 w 7467600"/>
              <a:gd name="connsiteY335" fmla="*/ 6039215 h 6858000"/>
              <a:gd name="connsiteX336" fmla="*/ 3547861 w 7467600"/>
              <a:gd name="connsiteY336" fmla="*/ 6129609 h 6858000"/>
              <a:gd name="connsiteX337" fmla="*/ 3490905 w 7467600"/>
              <a:gd name="connsiteY337" fmla="*/ 6277660 h 6858000"/>
              <a:gd name="connsiteX338" fmla="*/ 3455859 w 7467600"/>
              <a:gd name="connsiteY338" fmla="*/ 6391301 h 6858000"/>
              <a:gd name="connsiteX339" fmla="*/ 3429112 w 7467600"/>
              <a:gd name="connsiteY339" fmla="*/ 6479469 h 6858000"/>
              <a:gd name="connsiteX340" fmla="*/ 3304862 w 7467600"/>
              <a:gd name="connsiteY340" fmla="*/ 6796476 h 6858000"/>
              <a:gd name="connsiteX341" fmla="*/ 3276071 w 7467600"/>
              <a:gd name="connsiteY341" fmla="*/ 6858000 h 6858000"/>
              <a:gd name="connsiteX342" fmla="*/ 3240805 w 7467600"/>
              <a:gd name="connsiteY342" fmla="*/ 6858000 h 6858000"/>
              <a:gd name="connsiteX343" fmla="*/ 3275917 w 7467600"/>
              <a:gd name="connsiteY343" fmla="*/ 6783192 h 6858000"/>
              <a:gd name="connsiteX344" fmla="*/ 3399358 w 7467600"/>
              <a:gd name="connsiteY344" fmla="*/ 6469011 h 6858000"/>
              <a:gd name="connsiteX345" fmla="*/ 3425650 w 7467600"/>
              <a:gd name="connsiteY345" fmla="*/ 6381333 h 6858000"/>
              <a:gd name="connsiteX346" fmla="*/ 3460661 w 7467600"/>
              <a:gd name="connsiteY346" fmla="*/ 6266763 h 6858000"/>
              <a:gd name="connsiteX347" fmla="*/ 3518021 w 7467600"/>
              <a:gd name="connsiteY347" fmla="*/ 6117298 h 6858000"/>
              <a:gd name="connsiteX348" fmla="*/ 3554035 w 7467600"/>
              <a:gd name="connsiteY348" fmla="*/ 6027832 h 6858000"/>
              <a:gd name="connsiteX349" fmla="*/ 3677174 w 7467600"/>
              <a:gd name="connsiteY349" fmla="*/ 5636351 h 6858000"/>
              <a:gd name="connsiteX350" fmla="*/ 3698819 w 7467600"/>
              <a:gd name="connsiteY350" fmla="*/ 5560503 h 6858000"/>
              <a:gd name="connsiteX351" fmla="*/ 3702094 w 7467600"/>
              <a:gd name="connsiteY351" fmla="*/ 5549194 h 6858000"/>
              <a:gd name="connsiteX352" fmla="*/ 3398355 w 7467600"/>
              <a:gd name="connsiteY352" fmla="*/ 6094603 h 6858000"/>
              <a:gd name="connsiteX353" fmla="*/ 3193941 w 7467600"/>
              <a:gd name="connsiteY353" fmla="*/ 6798775 h 6858000"/>
              <a:gd name="connsiteX354" fmla="*/ 3184140 w 7467600"/>
              <a:gd name="connsiteY354" fmla="*/ 6858000 h 6858000"/>
              <a:gd name="connsiteX355" fmla="*/ 3099978 w 7467600"/>
              <a:gd name="connsiteY355" fmla="*/ 6858000 h 6858000"/>
              <a:gd name="connsiteX356" fmla="*/ 3101556 w 7467600"/>
              <a:gd name="connsiteY356" fmla="*/ 6843337 h 6858000"/>
              <a:gd name="connsiteX357" fmla="*/ 3370162 w 7467600"/>
              <a:gd name="connsiteY357" fmla="*/ 5785550 h 6858000"/>
              <a:gd name="connsiteX358" fmla="*/ 3746477 w 7467600"/>
              <a:gd name="connsiteY358" fmla="*/ 5377889 h 6858000"/>
              <a:gd name="connsiteX359" fmla="*/ 3863399 w 7467600"/>
              <a:gd name="connsiteY359" fmla="*/ 5087257 h 6858000"/>
              <a:gd name="connsiteX360" fmla="*/ 3968712 w 7467600"/>
              <a:gd name="connsiteY360" fmla="*/ 4913989 h 6858000"/>
              <a:gd name="connsiteX361" fmla="*/ 2792390 w 7467600"/>
              <a:gd name="connsiteY361" fmla="*/ 5382974 h 6858000"/>
              <a:gd name="connsiteX362" fmla="*/ 2714982 w 7467600"/>
              <a:gd name="connsiteY362" fmla="*/ 5427051 h 6858000"/>
              <a:gd name="connsiteX363" fmla="*/ 2813361 w 7467600"/>
              <a:gd name="connsiteY363" fmla="*/ 6023912 h 6858000"/>
              <a:gd name="connsiteX364" fmla="*/ 2688430 w 7467600"/>
              <a:gd name="connsiteY364" fmla="*/ 6801564 h 6858000"/>
              <a:gd name="connsiteX365" fmla="*/ 2629626 w 7467600"/>
              <a:gd name="connsiteY365" fmla="*/ 6763394 h 6858000"/>
              <a:gd name="connsiteX366" fmla="*/ 2565328 w 7467600"/>
              <a:gd name="connsiteY366" fmla="*/ 5516399 h 6858000"/>
              <a:gd name="connsiteX367" fmla="*/ 1922999 w 7467600"/>
              <a:gd name="connsiteY367" fmla="*/ 5980343 h 6858000"/>
              <a:gd name="connsiteX368" fmla="*/ 1950261 w 7467600"/>
              <a:gd name="connsiteY368" fmla="*/ 6405858 h 6858000"/>
              <a:gd name="connsiteX369" fmla="*/ 2365554 w 7467600"/>
              <a:gd name="connsiteY369" fmla="*/ 6759107 h 6858000"/>
              <a:gd name="connsiteX370" fmla="*/ 2424142 w 7467600"/>
              <a:gd name="connsiteY370" fmla="*/ 6858000 h 6858000"/>
              <a:gd name="connsiteX371" fmla="*/ 2395994 w 7467600"/>
              <a:gd name="connsiteY371" fmla="*/ 6858000 h 6858000"/>
              <a:gd name="connsiteX372" fmla="*/ 2392863 w 7467600"/>
              <a:gd name="connsiteY372" fmla="*/ 6852964 h 6858000"/>
              <a:gd name="connsiteX373" fmla="*/ 2017589 w 7467600"/>
              <a:gd name="connsiteY373" fmla="*/ 6493982 h 6858000"/>
              <a:gd name="connsiteX374" fmla="*/ 2147336 w 7467600"/>
              <a:gd name="connsiteY374" fmla="*/ 6594052 h 6858000"/>
              <a:gd name="connsiteX375" fmla="*/ 2207047 w 7467600"/>
              <a:gd name="connsiteY375" fmla="*/ 6654540 h 6858000"/>
              <a:gd name="connsiteX376" fmla="*/ 2299106 w 7467600"/>
              <a:gd name="connsiteY376" fmla="*/ 6778931 h 6858000"/>
              <a:gd name="connsiteX377" fmla="*/ 2314430 w 7467600"/>
              <a:gd name="connsiteY377" fmla="*/ 6801144 h 6858000"/>
              <a:gd name="connsiteX378" fmla="*/ 2352406 w 7467600"/>
              <a:gd name="connsiteY378" fmla="*/ 6858000 h 6858000"/>
              <a:gd name="connsiteX379" fmla="*/ 2314492 w 7467600"/>
              <a:gd name="connsiteY379" fmla="*/ 6858000 h 6858000"/>
              <a:gd name="connsiteX380" fmla="*/ 2288095 w 7467600"/>
              <a:gd name="connsiteY380" fmla="*/ 6818030 h 6858000"/>
              <a:gd name="connsiteX381" fmla="*/ 2272768 w 7467600"/>
              <a:gd name="connsiteY381" fmla="*/ 6795822 h 6858000"/>
              <a:gd name="connsiteX382" fmla="*/ 2182715 w 7467600"/>
              <a:gd name="connsiteY382" fmla="*/ 6675071 h 6858000"/>
              <a:gd name="connsiteX383" fmla="*/ 2032061 w 7467600"/>
              <a:gd name="connsiteY383" fmla="*/ 6541380 h 6858000"/>
              <a:gd name="connsiteX384" fmla="*/ 2257220 w 7467600"/>
              <a:gd name="connsiteY384" fmla="*/ 6826257 h 6858000"/>
              <a:gd name="connsiteX385" fmla="*/ 2281324 w 7467600"/>
              <a:gd name="connsiteY385" fmla="*/ 6858000 h 6858000"/>
              <a:gd name="connsiteX386" fmla="*/ 2242860 w 7467600"/>
              <a:gd name="connsiteY386" fmla="*/ 6858000 h 6858000"/>
              <a:gd name="connsiteX387" fmla="*/ 2232818 w 7467600"/>
              <a:gd name="connsiteY387" fmla="*/ 6844926 h 6858000"/>
              <a:gd name="connsiteX388" fmla="*/ 1990172 w 7467600"/>
              <a:gd name="connsiteY388" fmla="*/ 6542121 h 6858000"/>
              <a:gd name="connsiteX389" fmla="*/ 2124090 w 7467600"/>
              <a:gd name="connsiteY389" fmla="*/ 6761017 h 6858000"/>
              <a:gd name="connsiteX390" fmla="*/ 2200380 w 7467600"/>
              <a:gd name="connsiteY390" fmla="*/ 6858000 h 6858000"/>
              <a:gd name="connsiteX391" fmla="*/ 2147507 w 7467600"/>
              <a:gd name="connsiteY391" fmla="*/ 6858000 h 6858000"/>
              <a:gd name="connsiteX392" fmla="*/ 2070668 w 7467600"/>
              <a:gd name="connsiteY392" fmla="*/ 6761520 h 6858000"/>
              <a:gd name="connsiteX393" fmla="*/ 1975142 w 7467600"/>
              <a:gd name="connsiteY393" fmla="*/ 6585570 h 6858000"/>
              <a:gd name="connsiteX394" fmla="*/ 2050035 w 7467600"/>
              <a:gd name="connsiteY394" fmla="*/ 6813345 h 6858000"/>
              <a:gd name="connsiteX395" fmla="*/ 2063025 w 7467600"/>
              <a:gd name="connsiteY395" fmla="*/ 6858000 h 6858000"/>
              <a:gd name="connsiteX396" fmla="*/ 2021675 w 7467600"/>
              <a:gd name="connsiteY396" fmla="*/ 6858000 h 6858000"/>
              <a:gd name="connsiteX397" fmla="*/ 2019308 w 7467600"/>
              <a:gd name="connsiteY397" fmla="*/ 6847118 h 6858000"/>
              <a:gd name="connsiteX398" fmla="*/ 1938835 w 7467600"/>
              <a:gd name="connsiteY398" fmla="*/ 6551160 h 6858000"/>
              <a:gd name="connsiteX399" fmla="*/ 1953230 w 7467600"/>
              <a:gd name="connsiteY399" fmla="*/ 6759699 h 6858000"/>
              <a:gd name="connsiteX400" fmla="*/ 1956763 w 7467600"/>
              <a:gd name="connsiteY400" fmla="*/ 6778191 h 6858000"/>
              <a:gd name="connsiteX401" fmla="*/ 1967925 w 7467600"/>
              <a:gd name="connsiteY401" fmla="*/ 6858000 h 6858000"/>
              <a:gd name="connsiteX402" fmla="*/ 1936622 w 7467600"/>
              <a:gd name="connsiteY402" fmla="*/ 6858000 h 6858000"/>
              <a:gd name="connsiteX403" fmla="*/ 1926261 w 7467600"/>
              <a:gd name="connsiteY403" fmla="*/ 6784064 h 6858000"/>
              <a:gd name="connsiteX404" fmla="*/ 1922724 w 7467600"/>
              <a:gd name="connsiteY404" fmla="*/ 6765577 h 6858000"/>
              <a:gd name="connsiteX405" fmla="*/ 1904650 w 7467600"/>
              <a:gd name="connsiteY405" fmla="*/ 6639616 h 6858000"/>
              <a:gd name="connsiteX406" fmla="*/ 1885273 w 7467600"/>
              <a:gd name="connsiteY406" fmla="*/ 6858000 h 6858000"/>
              <a:gd name="connsiteX407" fmla="*/ 1854363 w 7467600"/>
              <a:gd name="connsiteY407" fmla="*/ 6858000 h 6858000"/>
              <a:gd name="connsiteX408" fmla="*/ 1880391 w 7467600"/>
              <a:gd name="connsiteY408" fmla="*/ 6603796 h 6858000"/>
              <a:gd name="connsiteX409" fmla="*/ 1818273 w 7467600"/>
              <a:gd name="connsiteY409" fmla="*/ 6715729 h 6858000"/>
              <a:gd name="connsiteX410" fmla="*/ 1794691 w 7467600"/>
              <a:gd name="connsiteY410" fmla="*/ 6843239 h 6858000"/>
              <a:gd name="connsiteX411" fmla="*/ 1794914 w 7467600"/>
              <a:gd name="connsiteY411" fmla="*/ 6858000 h 6858000"/>
              <a:gd name="connsiteX412" fmla="*/ 1746128 w 7467600"/>
              <a:gd name="connsiteY412" fmla="*/ 6858000 h 6858000"/>
              <a:gd name="connsiteX413" fmla="*/ 1753934 w 7467600"/>
              <a:gd name="connsiteY413" fmla="*/ 6724796 h 6858000"/>
              <a:gd name="connsiteX414" fmla="*/ 1792053 w 7467600"/>
              <a:gd name="connsiteY414" fmla="*/ 6572396 h 6858000"/>
              <a:gd name="connsiteX415" fmla="*/ 1862248 w 7467600"/>
              <a:gd name="connsiteY415" fmla="*/ 6266397 h 6858000"/>
              <a:gd name="connsiteX416" fmla="*/ 1862250 w 7467600"/>
              <a:gd name="connsiteY416" fmla="*/ 6033531 h 6858000"/>
              <a:gd name="connsiteX417" fmla="*/ 1211999 w 7467600"/>
              <a:gd name="connsiteY417" fmla="*/ 6683610 h 6858000"/>
              <a:gd name="connsiteX418" fmla="*/ 1213266 w 7467600"/>
              <a:gd name="connsiteY418" fmla="*/ 6691947 h 6858000"/>
              <a:gd name="connsiteX419" fmla="*/ 1203370 w 7467600"/>
              <a:gd name="connsiteY419" fmla="*/ 6850676 h 6858000"/>
              <a:gd name="connsiteX420" fmla="*/ 1203671 w 7467600"/>
              <a:gd name="connsiteY420" fmla="*/ 6858000 h 6858000"/>
              <a:gd name="connsiteX421" fmla="*/ 1143180 w 7467600"/>
              <a:gd name="connsiteY421" fmla="*/ 6858000 h 6858000"/>
              <a:gd name="connsiteX422" fmla="*/ 1142176 w 7467600"/>
              <a:gd name="connsiteY422" fmla="*/ 6766045 h 6858000"/>
              <a:gd name="connsiteX423" fmla="*/ 1067484 w 7467600"/>
              <a:gd name="connsiteY423" fmla="*/ 6858000 h 6858000"/>
              <a:gd name="connsiteX424" fmla="*/ 953928 w 7467600"/>
              <a:gd name="connsiteY424" fmla="*/ 6858000 h 6858000"/>
              <a:gd name="connsiteX425" fmla="*/ 959715 w 7467600"/>
              <a:gd name="connsiteY425" fmla="*/ 6850185 h 6858000"/>
              <a:gd name="connsiteX426" fmla="*/ 1483788 w 7467600"/>
              <a:gd name="connsiteY426" fmla="*/ 6259174 h 6858000"/>
              <a:gd name="connsiteX427" fmla="*/ 1100671 w 7467600"/>
              <a:gd name="connsiteY427" fmla="*/ 6252137 h 6858000"/>
              <a:gd name="connsiteX428" fmla="*/ 1090144 w 7467600"/>
              <a:gd name="connsiteY428" fmla="*/ 6256748 h 6858000"/>
              <a:gd name="connsiteX429" fmla="*/ 1095872 w 7467600"/>
              <a:gd name="connsiteY429" fmla="*/ 6271892 h 6858000"/>
              <a:gd name="connsiteX430" fmla="*/ 262785 w 7467600"/>
              <a:gd name="connsiteY430" fmla="*/ 6845450 h 6858000"/>
              <a:gd name="connsiteX431" fmla="*/ 209968 w 7467600"/>
              <a:gd name="connsiteY431" fmla="*/ 6770713 h 6858000"/>
              <a:gd name="connsiteX432" fmla="*/ 873460 w 7467600"/>
              <a:gd name="connsiteY432" fmla="*/ 6253768 h 6858000"/>
              <a:gd name="connsiteX433" fmla="*/ 192686 w 7467600"/>
              <a:gd name="connsiteY433" fmla="*/ 5849257 h 6858000"/>
              <a:gd name="connsiteX434" fmla="*/ 4696 w 7467600"/>
              <a:gd name="connsiteY434" fmla="*/ 5697668 h 6858000"/>
              <a:gd name="connsiteX435" fmla="*/ 0 w 7467600"/>
              <a:gd name="connsiteY435" fmla="*/ 5689984 h 6858000"/>
              <a:gd name="connsiteX436" fmla="*/ 0 w 7467600"/>
              <a:gd name="connsiteY436" fmla="*/ 5513472 h 6858000"/>
              <a:gd name="connsiteX437" fmla="*/ 174101 w 7467600"/>
              <a:gd name="connsiteY437" fmla="*/ 5620277 h 6858000"/>
              <a:gd name="connsiteX438" fmla="*/ 891800 w 7467600"/>
              <a:gd name="connsiteY438" fmla="*/ 6036935 h 6858000"/>
              <a:gd name="connsiteX439" fmla="*/ 1072219 w 7467600"/>
              <a:gd name="connsiteY439" fmla="*/ 6169443 h 6858000"/>
              <a:gd name="connsiteX440" fmla="*/ 1074117 w 7467600"/>
              <a:gd name="connsiteY440" fmla="*/ 6170301 h 6858000"/>
              <a:gd name="connsiteX441" fmla="*/ 1083114 w 7467600"/>
              <a:gd name="connsiteY441" fmla="*/ 6174131 h 6858000"/>
              <a:gd name="connsiteX442" fmla="*/ 1543010 w 7467600"/>
              <a:gd name="connsiteY442" fmla="*/ 6191140 h 6858000"/>
              <a:gd name="connsiteX443" fmla="*/ 1551080 w 7467600"/>
              <a:gd name="connsiteY443" fmla="*/ 6195006 h 6858000"/>
              <a:gd name="connsiteX444" fmla="*/ 2345443 w 7467600"/>
              <a:gd name="connsiteY444" fmla="*/ 5549882 h 6858000"/>
              <a:gd name="connsiteX445" fmla="*/ 1721499 w 7467600"/>
              <a:gd name="connsiteY445" fmla="*/ 5599969 h 6858000"/>
              <a:gd name="connsiteX446" fmla="*/ 767716 w 7467600"/>
              <a:gd name="connsiteY446" fmla="*/ 5472768 h 6858000"/>
              <a:gd name="connsiteX447" fmla="*/ 722147 w 7467600"/>
              <a:gd name="connsiteY447" fmla="*/ 5393091 h 6858000"/>
              <a:gd name="connsiteX448" fmla="*/ 1485552 w 7467600"/>
              <a:gd name="connsiteY448" fmla="*/ 5313202 h 6858000"/>
              <a:gd name="connsiteX449" fmla="*/ 2143004 w 7467600"/>
              <a:gd name="connsiteY449" fmla="*/ 5402420 h 6858000"/>
              <a:gd name="connsiteX450" fmla="*/ 1933391 w 7467600"/>
              <a:gd name="connsiteY450" fmla="*/ 5156971 h 6858000"/>
              <a:gd name="connsiteX451" fmla="*/ 1827118 w 7467600"/>
              <a:gd name="connsiteY451" fmla="*/ 4968410 h 6858000"/>
              <a:gd name="connsiteX452" fmla="*/ 1837349 w 7467600"/>
              <a:gd name="connsiteY452" fmla="*/ 4956357 h 6858000"/>
              <a:gd name="connsiteX453" fmla="*/ 2162835 w 7467600"/>
              <a:gd name="connsiteY453" fmla="*/ 5187853 h 6858000"/>
              <a:gd name="connsiteX454" fmla="*/ 2257167 w 7467600"/>
              <a:gd name="connsiteY454" fmla="*/ 5462123 h 6858000"/>
              <a:gd name="connsiteX455" fmla="*/ 2261598 w 7467600"/>
              <a:gd name="connsiteY455" fmla="*/ 5467998 h 6858000"/>
              <a:gd name="connsiteX456" fmla="*/ 2437177 w 7467600"/>
              <a:gd name="connsiteY456" fmla="*/ 5479608 h 6858000"/>
              <a:gd name="connsiteX457" fmla="*/ 2445247 w 7467600"/>
              <a:gd name="connsiteY457" fmla="*/ 5483476 h 6858000"/>
              <a:gd name="connsiteX458" fmla="*/ 2743626 w 7467600"/>
              <a:gd name="connsiteY458" fmla="*/ 5304819 h 6858000"/>
              <a:gd name="connsiteX459" fmla="*/ 3048102 w 7467600"/>
              <a:gd name="connsiteY459" fmla="*/ 5150595 h 6858000"/>
              <a:gd name="connsiteX460" fmla="*/ 1799414 w 7467600"/>
              <a:gd name="connsiteY460" fmla="*/ 4694732 h 6858000"/>
              <a:gd name="connsiteX461" fmla="*/ 1771735 w 7467600"/>
              <a:gd name="connsiteY461" fmla="*/ 4619929 h 6858000"/>
              <a:gd name="connsiteX462" fmla="*/ 3104273 w 7467600"/>
              <a:gd name="connsiteY462" fmla="*/ 5076159 h 6858000"/>
              <a:gd name="connsiteX463" fmla="*/ 3113245 w 7467600"/>
              <a:gd name="connsiteY463" fmla="*/ 5090705 h 6858000"/>
              <a:gd name="connsiteX464" fmla="*/ 3126294 w 7467600"/>
              <a:gd name="connsiteY464" fmla="*/ 5114400 h 6858000"/>
              <a:gd name="connsiteX465" fmla="*/ 3937433 w 7467600"/>
              <a:gd name="connsiteY465" fmla="*/ 4830473 h 6858000"/>
              <a:gd name="connsiteX466" fmla="*/ 3590475 w 7467600"/>
              <a:gd name="connsiteY466" fmla="*/ 4597974 h 6858000"/>
              <a:gd name="connsiteX467" fmla="*/ 3100264 w 7467600"/>
              <a:gd name="connsiteY467" fmla="*/ 4579845 h 6858000"/>
              <a:gd name="connsiteX468" fmla="*/ 2183576 w 7467600"/>
              <a:gd name="connsiteY468" fmla="*/ 4227150 h 6858000"/>
              <a:gd name="connsiteX469" fmla="*/ 2151029 w 7467600"/>
              <a:gd name="connsiteY469" fmla="*/ 4146947 h 6858000"/>
              <a:gd name="connsiteX470" fmla="*/ 3563434 w 7467600"/>
              <a:gd name="connsiteY470" fmla="*/ 4469115 h 6858000"/>
              <a:gd name="connsiteX471" fmla="*/ 3177952 w 7467600"/>
              <a:gd name="connsiteY471" fmla="*/ 3657386 h 6858000"/>
              <a:gd name="connsiteX472" fmla="*/ 3189263 w 7467600"/>
              <a:gd name="connsiteY472" fmla="*/ 3625726 h 6858000"/>
              <a:gd name="connsiteX473" fmla="*/ 3560912 w 7467600"/>
              <a:gd name="connsiteY473" fmla="*/ 4079863 h 6858000"/>
              <a:gd name="connsiteX474" fmla="*/ 3626636 w 7467600"/>
              <a:gd name="connsiteY474" fmla="*/ 4512230 h 6858000"/>
              <a:gd name="connsiteX475" fmla="*/ 3653088 w 7467600"/>
              <a:gd name="connsiteY475" fmla="*/ 4521417 h 6858000"/>
              <a:gd name="connsiteX476" fmla="*/ 3988128 w 7467600"/>
              <a:gd name="connsiteY476" fmla="*/ 4817267 h 6858000"/>
              <a:gd name="connsiteX477" fmla="*/ 4830582 w 7467600"/>
              <a:gd name="connsiteY477" fmla="*/ 4676000 h 6858000"/>
              <a:gd name="connsiteX478" fmla="*/ 4830100 w 7467600"/>
              <a:gd name="connsiteY478" fmla="*/ 4675554 h 6858000"/>
              <a:gd name="connsiteX479" fmla="*/ 4036318 w 7467600"/>
              <a:gd name="connsiteY479" fmla="*/ 4147013 h 6858000"/>
              <a:gd name="connsiteX480" fmla="*/ 3432098 w 7467600"/>
              <a:gd name="connsiteY480" fmla="*/ 3537312 h 6858000"/>
              <a:gd name="connsiteX481" fmla="*/ 3446761 w 7467600"/>
              <a:gd name="connsiteY481" fmla="*/ 3461278 h 6858000"/>
              <a:gd name="connsiteX482" fmla="*/ 4419733 w 7467600"/>
              <a:gd name="connsiteY482" fmla="*/ 3963555 h 6858000"/>
              <a:gd name="connsiteX483" fmla="*/ 4781371 w 7467600"/>
              <a:gd name="connsiteY483" fmla="*/ 4458604 h 6858000"/>
              <a:gd name="connsiteX484" fmla="*/ 4780440 w 7467600"/>
              <a:gd name="connsiteY484" fmla="*/ 4470290 h 6858000"/>
              <a:gd name="connsiteX485" fmla="*/ 4898954 w 7467600"/>
              <a:gd name="connsiteY485" fmla="*/ 4662092 h 6858000"/>
              <a:gd name="connsiteX486" fmla="*/ 4900699 w 7467600"/>
              <a:gd name="connsiteY486" fmla="*/ 4670867 h 6858000"/>
              <a:gd name="connsiteX487" fmla="*/ 5714511 w 7467600"/>
              <a:gd name="connsiteY487" fmla="*/ 4663483 h 6858000"/>
              <a:gd name="connsiteX488" fmla="*/ 5464793 w 7467600"/>
              <a:gd name="connsiteY488" fmla="*/ 4393556 h 6858000"/>
              <a:gd name="connsiteX489" fmla="*/ 5461897 w 7467600"/>
              <a:gd name="connsiteY489" fmla="*/ 4390879 h 6858000"/>
              <a:gd name="connsiteX490" fmla="*/ 4294126 w 7467600"/>
              <a:gd name="connsiteY490" fmla="*/ 3303048 h 6858000"/>
              <a:gd name="connsiteX491" fmla="*/ 4305321 w 7467600"/>
              <a:gd name="connsiteY491" fmla="*/ 3256953 h 6858000"/>
              <a:gd name="connsiteX492" fmla="*/ 4949299 w 7467600"/>
              <a:gd name="connsiteY492" fmla="*/ 3766336 h 6858000"/>
              <a:gd name="connsiteX493" fmla="*/ 5291452 w 7467600"/>
              <a:gd name="connsiteY493" fmla="*/ 4076801 h 6858000"/>
              <a:gd name="connsiteX494" fmla="*/ 5434998 w 7467600"/>
              <a:gd name="connsiteY494" fmla="*/ 4254100 h 6858000"/>
              <a:gd name="connsiteX495" fmla="*/ 5351015 w 7467600"/>
              <a:gd name="connsiteY495" fmla="*/ 3760989 h 6858000"/>
              <a:gd name="connsiteX496" fmla="*/ 5413780 w 7467600"/>
              <a:gd name="connsiteY496" fmla="*/ 2966265 h 6858000"/>
              <a:gd name="connsiteX497" fmla="*/ 5425627 w 7467600"/>
              <a:gd name="connsiteY497" fmla="*/ 2954192 h 6858000"/>
              <a:gd name="connsiteX498" fmla="*/ 6604735 w 7467600"/>
              <a:gd name="connsiteY498" fmla="*/ 2041381 h 6858000"/>
              <a:gd name="connsiteX499" fmla="*/ 7204487 w 7467600"/>
              <a:gd name="connsiteY499" fmla="*/ 2742112 h 6858000"/>
              <a:gd name="connsiteX500" fmla="*/ 7131592 w 7467600"/>
              <a:gd name="connsiteY500" fmla="*/ 2672096 h 6858000"/>
              <a:gd name="connsiteX501" fmla="*/ 6996344 w 7467600"/>
              <a:gd name="connsiteY501" fmla="*/ 2518310 h 6858000"/>
              <a:gd name="connsiteX502" fmla="*/ 6735495 w 7467600"/>
              <a:gd name="connsiteY502" fmla="*/ 2196890 h 6858000"/>
              <a:gd name="connsiteX503" fmla="*/ 6721901 w 7467600"/>
              <a:gd name="connsiteY503" fmla="*/ 2179274 h 6858000"/>
              <a:gd name="connsiteX504" fmla="*/ 6604735 w 7467600"/>
              <a:gd name="connsiteY504" fmla="*/ 2041381 h 6858000"/>
              <a:gd name="connsiteX505" fmla="*/ 6591670 w 7467600"/>
              <a:gd name="connsiteY505" fmla="*/ 1988277 h 6858000"/>
              <a:gd name="connsiteX506" fmla="*/ 6747349 w 7467600"/>
              <a:gd name="connsiteY506" fmla="*/ 2160069 h 6858000"/>
              <a:gd name="connsiteX507" fmla="*/ 6760943 w 7467600"/>
              <a:gd name="connsiteY507" fmla="*/ 2177686 h 6858000"/>
              <a:gd name="connsiteX508" fmla="*/ 7021065 w 7467600"/>
              <a:gd name="connsiteY508" fmla="*/ 2498102 h 6858000"/>
              <a:gd name="connsiteX509" fmla="*/ 7155223 w 7467600"/>
              <a:gd name="connsiteY509" fmla="*/ 2650386 h 6858000"/>
              <a:gd name="connsiteX510" fmla="*/ 7203167 w 7467600"/>
              <a:gd name="connsiteY510" fmla="*/ 2697288 h 6858000"/>
              <a:gd name="connsiteX511" fmla="*/ 6937703 w 7467600"/>
              <a:gd name="connsiteY511" fmla="*/ 2321981 h 6858000"/>
              <a:gd name="connsiteX512" fmla="*/ 6591670 w 7467600"/>
              <a:gd name="connsiteY512" fmla="*/ 1988277 h 6858000"/>
              <a:gd name="connsiteX513" fmla="*/ 5798671 w 7467600"/>
              <a:gd name="connsiteY513" fmla="*/ 1981601 h 6858000"/>
              <a:gd name="connsiteX514" fmla="*/ 5754709 w 7467600"/>
              <a:gd name="connsiteY514" fmla="*/ 2071454 h 6858000"/>
              <a:gd name="connsiteX515" fmla="*/ 5763044 w 7467600"/>
              <a:gd name="connsiteY515" fmla="*/ 2842206 h 6858000"/>
              <a:gd name="connsiteX516" fmla="*/ 5764974 w 7467600"/>
              <a:gd name="connsiteY516" fmla="*/ 2799609 h 6858000"/>
              <a:gd name="connsiteX517" fmla="*/ 5767665 w 7467600"/>
              <a:gd name="connsiteY517" fmla="*/ 2666409 h 6858000"/>
              <a:gd name="connsiteX518" fmla="*/ 5763055 w 7467600"/>
              <a:gd name="connsiteY518" fmla="*/ 2579705 h 6858000"/>
              <a:gd name="connsiteX519" fmla="*/ 5758079 w 7467600"/>
              <a:gd name="connsiteY519" fmla="*/ 2492508 h 6858000"/>
              <a:gd name="connsiteX520" fmla="*/ 5779325 w 7467600"/>
              <a:gd name="connsiteY520" fmla="*/ 2197069 h 6858000"/>
              <a:gd name="connsiteX521" fmla="*/ 5798671 w 7467600"/>
              <a:gd name="connsiteY521" fmla="*/ 1981601 h 6858000"/>
              <a:gd name="connsiteX522" fmla="*/ 5829202 w 7467600"/>
              <a:gd name="connsiteY522" fmla="*/ 1971679 h 6858000"/>
              <a:gd name="connsiteX523" fmla="*/ 5809558 w 7467600"/>
              <a:gd name="connsiteY523" fmla="*/ 2198043 h 6858000"/>
              <a:gd name="connsiteX524" fmla="*/ 5788653 w 7467600"/>
              <a:gd name="connsiteY524" fmla="*/ 2489430 h 6858000"/>
              <a:gd name="connsiteX525" fmla="*/ 5793439 w 7467600"/>
              <a:gd name="connsiteY525" fmla="*/ 2575235 h 6858000"/>
              <a:gd name="connsiteX526" fmla="*/ 5796837 w 7467600"/>
              <a:gd name="connsiteY526" fmla="*/ 2637633 h 6858000"/>
              <a:gd name="connsiteX527" fmla="*/ 5818614 w 7467600"/>
              <a:gd name="connsiteY527" fmla="*/ 2473055 h 6858000"/>
              <a:gd name="connsiteX528" fmla="*/ 5829202 w 7467600"/>
              <a:gd name="connsiteY528" fmla="*/ 1971679 h 6858000"/>
              <a:gd name="connsiteX529" fmla="*/ 5911389 w 7467600"/>
              <a:gd name="connsiteY529" fmla="*/ 1898371 h 6858000"/>
              <a:gd name="connsiteX530" fmla="*/ 6237627 w 7467600"/>
              <a:gd name="connsiteY530" fmla="*/ 2231921 h 6858000"/>
              <a:gd name="connsiteX531" fmla="*/ 5911389 w 7467600"/>
              <a:gd name="connsiteY531" fmla="*/ 1898371 h 6858000"/>
              <a:gd name="connsiteX532" fmla="*/ 6944437 w 7467600"/>
              <a:gd name="connsiteY532" fmla="*/ 1575402 h 6858000"/>
              <a:gd name="connsiteX533" fmla="*/ 6304730 w 7467600"/>
              <a:gd name="connsiteY533" fmla="*/ 1766654 h 6858000"/>
              <a:gd name="connsiteX534" fmla="*/ 6944437 w 7467600"/>
              <a:gd name="connsiteY534" fmla="*/ 1575402 h 6858000"/>
              <a:gd name="connsiteX535" fmla="*/ 7019523 w 7467600"/>
              <a:gd name="connsiteY535" fmla="*/ 1519450 h 6858000"/>
              <a:gd name="connsiteX536" fmla="*/ 6298091 w 7467600"/>
              <a:gd name="connsiteY536" fmla="*/ 1737122 h 6858000"/>
              <a:gd name="connsiteX537" fmla="*/ 7019523 w 7467600"/>
              <a:gd name="connsiteY537" fmla="*/ 1519450 h 6858000"/>
              <a:gd name="connsiteX538" fmla="*/ 2399523 w 7467600"/>
              <a:gd name="connsiteY538" fmla="*/ 1428234 h 6858000"/>
              <a:gd name="connsiteX539" fmla="*/ 2224982 w 7467600"/>
              <a:gd name="connsiteY539" fmla="*/ 1826201 h 6858000"/>
              <a:gd name="connsiteX540" fmla="*/ 2096099 w 7467600"/>
              <a:gd name="connsiteY540" fmla="*/ 2345900 h 6858000"/>
              <a:gd name="connsiteX541" fmla="*/ 2283317 w 7467600"/>
              <a:gd name="connsiteY541" fmla="*/ 1796925 h 6858000"/>
              <a:gd name="connsiteX542" fmla="*/ 2399523 w 7467600"/>
              <a:gd name="connsiteY542" fmla="*/ 1428234 h 6858000"/>
              <a:gd name="connsiteX543" fmla="*/ 2448558 w 7467600"/>
              <a:gd name="connsiteY543" fmla="*/ 1373435 h 6858000"/>
              <a:gd name="connsiteX544" fmla="*/ 2312521 w 7467600"/>
              <a:gd name="connsiteY544" fmla="*/ 1806140 h 6858000"/>
              <a:gd name="connsiteX545" fmla="*/ 2127533 w 7467600"/>
              <a:gd name="connsiteY545" fmla="*/ 2348380 h 6858000"/>
              <a:gd name="connsiteX546" fmla="*/ 2358080 w 7467600"/>
              <a:gd name="connsiteY546" fmla="*/ 1866134 h 6858000"/>
              <a:gd name="connsiteX547" fmla="*/ 2407436 w 7467600"/>
              <a:gd name="connsiteY547" fmla="*/ 1651070 h 6858000"/>
              <a:gd name="connsiteX548" fmla="*/ 2448558 w 7467600"/>
              <a:gd name="connsiteY548" fmla="*/ 1373435 h 6858000"/>
              <a:gd name="connsiteX549" fmla="*/ 278707 w 7467600"/>
              <a:gd name="connsiteY549" fmla="*/ 1352270 h 6858000"/>
              <a:gd name="connsiteX550" fmla="*/ 321570 w 7467600"/>
              <a:gd name="connsiteY550" fmla="*/ 1861610 h 6858000"/>
              <a:gd name="connsiteX551" fmla="*/ 294281 w 7467600"/>
              <a:gd name="connsiteY551" fmla="*/ 1440658 h 6858000"/>
              <a:gd name="connsiteX552" fmla="*/ 278707 w 7467600"/>
              <a:gd name="connsiteY552" fmla="*/ 1352270 h 6858000"/>
              <a:gd name="connsiteX553" fmla="*/ 1423821 w 7467600"/>
              <a:gd name="connsiteY553" fmla="*/ 1351958 h 6858000"/>
              <a:gd name="connsiteX554" fmla="*/ 1638521 w 7467600"/>
              <a:gd name="connsiteY554" fmla="*/ 1908470 h 6858000"/>
              <a:gd name="connsiteX555" fmla="*/ 1754199 w 7467600"/>
              <a:gd name="connsiteY555" fmla="*/ 2149284 h 6858000"/>
              <a:gd name="connsiteX556" fmla="*/ 1908359 w 7467600"/>
              <a:gd name="connsiteY556" fmla="*/ 2364988 h 6858000"/>
              <a:gd name="connsiteX557" fmla="*/ 1647661 w 7467600"/>
              <a:gd name="connsiteY557" fmla="*/ 1825945 h 6858000"/>
              <a:gd name="connsiteX558" fmla="*/ 1423821 w 7467600"/>
              <a:gd name="connsiteY558" fmla="*/ 1351958 h 6858000"/>
              <a:gd name="connsiteX559" fmla="*/ 1431890 w 7467600"/>
              <a:gd name="connsiteY559" fmla="*/ 1306475 h 6858000"/>
              <a:gd name="connsiteX560" fmla="*/ 1507597 w 7467600"/>
              <a:gd name="connsiteY560" fmla="*/ 1446132 h 6858000"/>
              <a:gd name="connsiteX561" fmla="*/ 1674586 w 7467600"/>
              <a:gd name="connsiteY561" fmla="*/ 1813832 h 6858000"/>
              <a:gd name="connsiteX562" fmla="*/ 1815950 w 7467600"/>
              <a:gd name="connsiteY562" fmla="*/ 2128564 h 6858000"/>
              <a:gd name="connsiteX563" fmla="*/ 1984242 w 7467600"/>
              <a:gd name="connsiteY563" fmla="*/ 2430829 h 6858000"/>
              <a:gd name="connsiteX564" fmla="*/ 2014023 w 7467600"/>
              <a:gd name="connsiteY564" fmla="*/ 2450995 h 6858000"/>
              <a:gd name="connsiteX565" fmla="*/ 1747337 w 7467600"/>
              <a:gd name="connsiteY565" fmla="*/ 1855264 h 6858000"/>
              <a:gd name="connsiteX566" fmla="*/ 1533749 w 7467600"/>
              <a:gd name="connsiteY566" fmla="*/ 1478656 h 6858000"/>
              <a:gd name="connsiteX567" fmla="*/ 1431890 w 7467600"/>
              <a:gd name="connsiteY567" fmla="*/ 1306475 h 6858000"/>
              <a:gd name="connsiteX568" fmla="*/ 5052692 w 7467600"/>
              <a:gd name="connsiteY568" fmla="*/ 1292994 h 6858000"/>
              <a:gd name="connsiteX569" fmla="*/ 5200661 w 7467600"/>
              <a:gd name="connsiteY569" fmla="*/ 1635186 h 6858000"/>
              <a:gd name="connsiteX570" fmla="*/ 5297138 w 7467600"/>
              <a:gd name="connsiteY570" fmla="*/ 1906351 h 6858000"/>
              <a:gd name="connsiteX571" fmla="*/ 5052692 w 7467600"/>
              <a:gd name="connsiteY571" fmla="*/ 1292994 h 6858000"/>
              <a:gd name="connsiteX572" fmla="*/ 5009948 w 7467600"/>
              <a:gd name="connsiteY572" fmla="*/ 1273619 h 6858000"/>
              <a:gd name="connsiteX573" fmla="*/ 5121777 w 7467600"/>
              <a:gd name="connsiteY573" fmla="*/ 1654213 h 6858000"/>
              <a:gd name="connsiteX574" fmla="*/ 5293545 w 7467600"/>
              <a:gd name="connsiteY574" fmla="*/ 2072247 h 6858000"/>
              <a:gd name="connsiteX575" fmla="*/ 5294042 w 7467600"/>
              <a:gd name="connsiteY575" fmla="*/ 2065019 h 6858000"/>
              <a:gd name="connsiteX576" fmla="*/ 5171936 w 7467600"/>
              <a:gd name="connsiteY576" fmla="*/ 1647613 h 6858000"/>
              <a:gd name="connsiteX577" fmla="*/ 5009948 w 7467600"/>
              <a:gd name="connsiteY577" fmla="*/ 1273619 h 6858000"/>
              <a:gd name="connsiteX578" fmla="*/ 655236 w 7467600"/>
              <a:gd name="connsiteY578" fmla="*/ 1268632 h 6858000"/>
              <a:gd name="connsiteX579" fmla="*/ 839521 w 7467600"/>
              <a:gd name="connsiteY579" fmla="*/ 1685315 h 6858000"/>
              <a:gd name="connsiteX580" fmla="*/ 1109416 w 7467600"/>
              <a:gd name="connsiteY580" fmla="*/ 2061663 h 6858000"/>
              <a:gd name="connsiteX581" fmla="*/ 1298300 w 7467600"/>
              <a:gd name="connsiteY581" fmla="*/ 2247742 h 6858000"/>
              <a:gd name="connsiteX582" fmla="*/ 1125871 w 7467600"/>
              <a:gd name="connsiteY582" fmla="*/ 1989513 h 6858000"/>
              <a:gd name="connsiteX583" fmla="*/ 981574 w 7467600"/>
              <a:gd name="connsiteY583" fmla="*/ 1783157 h 6858000"/>
              <a:gd name="connsiteX584" fmla="*/ 922198 w 7467600"/>
              <a:gd name="connsiteY584" fmla="*/ 1677437 h 6858000"/>
              <a:gd name="connsiteX585" fmla="*/ 869293 w 7467600"/>
              <a:gd name="connsiteY585" fmla="*/ 1583214 h 6858000"/>
              <a:gd name="connsiteX586" fmla="*/ 751431 w 7467600"/>
              <a:gd name="connsiteY586" fmla="*/ 1405731 h 6858000"/>
              <a:gd name="connsiteX587" fmla="*/ 655236 w 7467600"/>
              <a:gd name="connsiteY587" fmla="*/ 1268632 h 6858000"/>
              <a:gd name="connsiteX588" fmla="*/ 6516292 w 7467600"/>
              <a:gd name="connsiteY588" fmla="*/ 1263064 h 6858000"/>
              <a:gd name="connsiteX589" fmla="*/ 5736320 w 7467600"/>
              <a:gd name="connsiteY589" fmla="*/ 1501803 h 6858000"/>
              <a:gd name="connsiteX590" fmla="*/ 6516292 w 7467600"/>
              <a:gd name="connsiteY590" fmla="*/ 1263064 h 6858000"/>
              <a:gd name="connsiteX591" fmla="*/ 291466 w 7467600"/>
              <a:gd name="connsiteY591" fmla="*/ 1250369 h 6858000"/>
              <a:gd name="connsiteX592" fmla="*/ 323180 w 7467600"/>
              <a:gd name="connsiteY592" fmla="*/ 1435283 h 6858000"/>
              <a:gd name="connsiteX593" fmla="*/ 349381 w 7467600"/>
              <a:gd name="connsiteY593" fmla="*/ 1875041 h 6858000"/>
              <a:gd name="connsiteX594" fmla="*/ 374363 w 7467600"/>
              <a:gd name="connsiteY594" fmla="*/ 1506494 h 6858000"/>
              <a:gd name="connsiteX595" fmla="*/ 302168 w 7467600"/>
              <a:gd name="connsiteY595" fmla="*/ 1274495 h 6858000"/>
              <a:gd name="connsiteX596" fmla="*/ 291466 w 7467600"/>
              <a:gd name="connsiteY596" fmla="*/ 1250369 h 6858000"/>
              <a:gd name="connsiteX597" fmla="*/ 678222 w 7467600"/>
              <a:gd name="connsiteY597" fmla="*/ 1248670 h 6858000"/>
              <a:gd name="connsiteX598" fmla="*/ 775536 w 7467600"/>
              <a:gd name="connsiteY598" fmla="*/ 1388015 h 6858000"/>
              <a:gd name="connsiteX599" fmla="*/ 894529 w 7467600"/>
              <a:gd name="connsiteY599" fmla="*/ 1567739 h 6858000"/>
              <a:gd name="connsiteX600" fmla="*/ 948000 w 7467600"/>
              <a:gd name="connsiteY600" fmla="*/ 1663088 h 6858000"/>
              <a:gd name="connsiteX601" fmla="*/ 1006812 w 7467600"/>
              <a:gd name="connsiteY601" fmla="*/ 1767683 h 6858000"/>
              <a:gd name="connsiteX602" fmla="*/ 1149133 w 7467600"/>
              <a:gd name="connsiteY602" fmla="*/ 1971513 h 6858000"/>
              <a:gd name="connsiteX603" fmla="*/ 1333952 w 7467600"/>
              <a:gd name="connsiteY603" fmla="*/ 2251620 h 6858000"/>
              <a:gd name="connsiteX604" fmla="*/ 1337329 w 7467600"/>
              <a:gd name="connsiteY604" fmla="*/ 2258350 h 6858000"/>
              <a:gd name="connsiteX605" fmla="*/ 1014726 w 7467600"/>
              <a:gd name="connsiteY605" fmla="*/ 1615556 h 6858000"/>
              <a:gd name="connsiteX606" fmla="*/ 678222 w 7467600"/>
              <a:gd name="connsiteY606" fmla="*/ 1248670 h 6858000"/>
              <a:gd name="connsiteX607" fmla="*/ 6691602 w 7467600"/>
              <a:gd name="connsiteY607" fmla="*/ 1140573 h 6858000"/>
              <a:gd name="connsiteX608" fmla="*/ 6571100 w 7467600"/>
              <a:gd name="connsiteY608" fmla="*/ 1183662 h 6858000"/>
              <a:gd name="connsiteX609" fmla="*/ 6241687 w 7467600"/>
              <a:gd name="connsiteY609" fmla="*/ 1257600 h 6858000"/>
              <a:gd name="connsiteX610" fmla="*/ 5693009 w 7467600"/>
              <a:gd name="connsiteY610" fmla="*/ 1478256 h 6858000"/>
              <a:gd name="connsiteX611" fmla="*/ 6548420 w 7467600"/>
              <a:gd name="connsiteY611" fmla="*/ 1214599 h 6858000"/>
              <a:gd name="connsiteX612" fmla="*/ 6605473 w 7467600"/>
              <a:gd name="connsiteY612" fmla="*/ 1184686 h 6858000"/>
              <a:gd name="connsiteX613" fmla="*/ 6691602 w 7467600"/>
              <a:gd name="connsiteY613" fmla="*/ 1140573 h 6858000"/>
              <a:gd name="connsiteX614" fmla="*/ 4002475 w 7467600"/>
              <a:gd name="connsiteY614" fmla="*/ 1037802 h 6858000"/>
              <a:gd name="connsiteX615" fmla="*/ 4000324 w 7467600"/>
              <a:gd name="connsiteY615" fmla="*/ 1039362 h 6858000"/>
              <a:gd name="connsiteX616" fmla="*/ 4002862 w 7467600"/>
              <a:gd name="connsiteY616" fmla="*/ 1042866 h 6858000"/>
              <a:gd name="connsiteX617" fmla="*/ 4002475 w 7467600"/>
              <a:gd name="connsiteY617" fmla="*/ 1037802 h 6858000"/>
              <a:gd name="connsiteX618" fmla="*/ 506322 w 7467600"/>
              <a:gd name="connsiteY618" fmla="*/ 1020997 h 6858000"/>
              <a:gd name="connsiteX619" fmla="*/ 533068 w 7467600"/>
              <a:gd name="connsiteY619" fmla="*/ 1029409 h 6858000"/>
              <a:gd name="connsiteX620" fmla="*/ 1232525 w 7467600"/>
              <a:gd name="connsiteY620" fmla="*/ 1804675 h 6858000"/>
              <a:gd name="connsiteX621" fmla="*/ 1388858 w 7467600"/>
              <a:gd name="connsiteY621" fmla="*/ 2368011 h 6858000"/>
              <a:gd name="connsiteX622" fmla="*/ 1384098 w 7467600"/>
              <a:gd name="connsiteY622" fmla="*/ 2378125 h 6858000"/>
              <a:gd name="connsiteX623" fmla="*/ 1425393 w 7467600"/>
              <a:gd name="connsiteY623" fmla="*/ 2589124 h 6858000"/>
              <a:gd name="connsiteX624" fmla="*/ 1424001 w 7467600"/>
              <a:gd name="connsiteY624" fmla="*/ 2597541 h 6858000"/>
              <a:gd name="connsiteX625" fmla="*/ 2152729 w 7467600"/>
              <a:gd name="connsiteY625" fmla="*/ 2864487 h 6858000"/>
              <a:gd name="connsiteX626" fmla="*/ 2020609 w 7467600"/>
              <a:gd name="connsiteY626" fmla="*/ 2539671 h 6858000"/>
              <a:gd name="connsiteX627" fmla="*/ 2018920 w 7467600"/>
              <a:gd name="connsiteY627" fmla="*/ 2536309 h 6858000"/>
              <a:gd name="connsiteX628" fmla="*/ 1342441 w 7467600"/>
              <a:gd name="connsiteY628" fmla="*/ 1173017 h 6858000"/>
              <a:gd name="connsiteX629" fmla="*/ 1367925 w 7467600"/>
              <a:gd name="connsiteY629" fmla="*/ 1135648 h 6858000"/>
              <a:gd name="connsiteX630" fmla="*/ 1771401 w 7467600"/>
              <a:gd name="connsiteY630" fmla="*/ 1806673 h 6858000"/>
              <a:gd name="connsiteX631" fmla="*/ 1972385 w 7467600"/>
              <a:gd name="connsiteY631" fmla="*/ 2198735 h 6858000"/>
              <a:gd name="connsiteX632" fmla="*/ 2040892 w 7467600"/>
              <a:gd name="connsiteY632" fmla="*/ 2405205 h 6858000"/>
              <a:gd name="connsiteX633" fmla="*/ 2131689 w 7467600"/>
              <a:gd name="connsiteY633" fmla="*/ 1936926 h 6858000"/>
              <a:gd name="connsiteX634" fmla="*/ 2454820 w 7467600"/>
              <a:gd name="connsiteY634" fmla="*/ 1248808 h 6858000"/>
              <a:gd name="connsiteX635" fmla="*/ 2492512 w 7467600"/>
              <a:gd name="connsiteY635" fmla="*/ 1302920 h 6858000"/>
              <a:gd name="connsiteX636" fmla="*/ 2081216 w 7467600"/>
              <a:gd name="connsiteY636" fmla="*/ 2527513 h 6858000"/>
              <a:gd name="connsiteX637" fmla="*/ 2081211 w 7467600"/>
              <a:gd name="connsiteY637" fmla="*/ 2528916 h 6858000"/>
              <a:gd name="connsiteX638" fmla="*/ 2199067 w 7467600"/>
              <a:gd name="connsiteY638" fmla="*/ 2884061 h 6858000"/>
              <a:gd name="connsiteX639" fmla="*/ 3192586 w 7467600"/>
              <a:gd name="connsiteY639" fmla="*/ 3411496 h 6858000"/>
              <a:gd name="connsiteX640" fmla="*/ 3182620 w 7467600"/>
              <a:gd name="connsiteY640" fmla="*/ 3483279 h 6858000"/>
              <a:gd name="connsiteX641" fmla="*/ 2435119 w 7467600"/>
              <a:gd name="connsiteY641" fmla="*/ 3080173 h 6858000"/>
              <a:gd name="connsiteX642" fmla="*/ 2410152 w 7467600"/>
              <a:gd name="connsiteY642" fmla="*/ 3063751 h 6858000"/>
              <a:gd name="connsiteX643" fmla="*/ 2408099 w 7467600"/>
              <a:gd name="connsiteY643" fmla="*/ 3064403 h 6858000"/>
              <a:gd name="connsiteX644" fmla="*/ 2407218 w 7467600"/>
              <a:gd name="connsiteY644" fmla="*/ 3070324 h 6858000"/>
              <a:gd name="connsiteX645" fmla="*/ 2380138 w 7467600"/>
              <a:gd name="connsiteY645" fmla="*/ 3099341 h 6858000"/>
              <a:gd name="connsiteX646" fmla="*/ 1765923 w 7467600"/>
              <a:gd name="connsiteY646" fmla="*/ 3581043 h 6858000"/>
              <a:gd name="connsiteX647" fmla="*/ 1702258 w 7467600"/>
              <a:gd name="connsiteY647" fmla="*/ 3612286 h 6858000"/>
              <a:gd name="connsiteX648" fmla="*/ 1538370 w 7467600"/>
              <a:gd name="connsiteY648" fmla="*/ 3811804 h 6858000"/>
              <a:gd name="connsiteX649" fmla="*/ 542867 w 7467600"/>
              <a:gd name="connsiteY649" fmla="*/ 4944092 h 6858000"/>
              <a:gd name="connsiteX650" fmla="*/ 515800 w 7467600"/>
              <a:gd name="connsiteY650" fmla="*/ 4862180 h 6858000"/>
              <a:gd name="connsiteX651" fmla="*/ 909145 w 7467600"/>
              <a:gd name="connsiteY651" fmla="*/ 4199225 h 6858000"/>
              <a:gd name="connsiteX652" fmla="*/ 1214067 w 7467600"/>
              <a:gd name="connsiteY652" fmla="*/ 3908561 h 6858000"/>
              <a:gd name="connsiteX653" fmla="*/ 640967 w 7467600"/>
              <a:gd name="connsiteY653" fmla="*/ 4105601 h 6858000"/>
              <a:gd name="connsiteX654" fmla="*/ 112563 w 7467600"/>
              <a:gd name="connsiteY654" fmla="*/ 4396952 h 6858000"/>
              <a:gd name="connsiteX655" fmla="*/ 0 w 7467600"/>
              <a:gd name="connsiteY655" fmla="*/ 4466006 h 6858000"/>
              <a:gd name="connsiteX656" fmla="*/ 0 w 7467600"/>
              <a:gd name="connsiteY656" fmla="*/ 4233763 h 6858000"/>
              <a:gd name="connsiteX657" fmla="*/ 36881 w 7467600"/>
              <a:gd name="connsiteY657" fmla="*/ 4200118 h 6858000"/>
              <a:gd name="connsiteX658" fmla="*/ 910534 w 7467600"/>
              <a:gd name="connsiteY658" fmla="*/ 3629753 h 6858000"/>
              <a:gd name="connsiteX659" fmla="*/ 1578717 w 7467600"/>
              <a:gd name="connsiteY659" fmla="*/ 3575982 h 6858000"/>
              <a:gd name="connsiteX660" fmla="*/ 2338780 w 7467600"/>
              <a:gd name="connsiteY660" fmla="*/ 3033725 h 6858000"/>
              <a:gd name="connsiteX661" fmla="*/ 1807991 w 7467600"/>
              <a:gd name="connsiteY661" fmla="*/ 2807184 h 6858000"/>
              <a:gd name="connsiteX662" fmla="*/ 1416358 w 7467600"/>
              <a:gd name="connsiteY662" fmla="*/ 3112571 h 6858000"/>
              <a:gd name="connsiteX663" fmla="*/ 939066 w 7467600"/>
              <a:gd name="connsiteY663" fmla="*/ 3378798 h 6858000"/>
              <a:gd name="connsiteX664" fmla="*/ 115099 w 7467600"/>
              <a:gd name="connsiteY664" fmla="*/ 3607650 h 6858000"/>
              <a:gd name="connsiteX665" fmla="*/ 97284 w 7467600"/>
              <a:gd name="connsiteY665" fmla="*/ 3520393 h 6858000"/>
              <a:gd name="connsiteX666" fmla="*/ 922050 w 7467600"/>
              <a:gd name="connsiteY666" fmla="*/ 3074867 h 6858000"/>
              <a:gd name="connsiteX667" fmla="*/ 1405265 w 7467600"/>
              <a:gd name="connsiteY667" fmla="*/ 3016319 h 6858000"/>
              <a:gd name="connsiteX668" fmla="*/ 1407512 w 7467600"/>
              <a:gd name="connsiteY668" fmla="*/ 3018001 h 6858000"/>
              <a:gd name="connsiteX669" fmla="*/ 1726266 w 7467600"/>
              <a:gd name="connsiteY669" fmla="*/ 2777274 h 6858000"/>
              <a:gd name="connsiteX670" fmla="*/ 625390 w 7467600"/>
              <a:gd name="connsiteY670" fmla="*/ 2514541 h 6858000"/>
              <a:gd name="connsiteX671" fmla="*/ 619799 w 7467600"/>
              <a:gd name="connsiteY671" fmla="*/ 2527180 h 6858000"/>
              <a:gd name="connsiteX672" fmla="*/ 310030 w 7467600"/>
              <a:gd name="connsiteY672" fmla="*/ 2771818 h 6858000"/>
              <a:gd name="connsiteX673" fmla="*/ 173877 w 7467600"/>
              <a:gd name="connsiteY673" fmla="*/ 2937056 h 6858000"/>
              <a:gd name="connsiteX674" fmla="*/ 77889 w 7467600"/>
              <a:gd name="connsiteY674" fmla="*/ 3138440 h 6858000"/>
              <a:gd name="connsiteX675" fmla="*/ 0 w 7467600"/>
              <a:gd name="connsiteY675" fmla="*/ 3271395 h 6858000"/>
              <a:gd name="connsiteX676" fmla="*/ 0 w 7467600"/>
              <a:gd name="connsiteY676" fmla="*/ 3153002 h 6858000"/>
              <a:gd name="connsiteX677" fmla="*/ 2386 w 7467600"/>
              <a:gd name="connsiteY677" fmla="*/ 3149203 h 6858000"/>
              <a:gd name="connsiteX678" fmla="*/ 89753 w 7467600"/>
              <a:gd name="connsiteY678" fmla="*/ 2987702 h 6858000"/>
              <a:gd name="connsiteX679" fmla="*/ 76869 w 7467600"/>
              <a:gd name="connsiteY679" fmla="*/ 3005404 h 6858000"/>
              <a:gd name="connsiteX680" fmla="*/ 32049 w 7467600"/>
              <a:gd name="connsiteY680" fmla="*/ 3065814 h 6858000"/>
              <a:gd name="connsiteX681" fmla="*/ 0 w 7467600"/>
              <a:gd name="connsiteY681" fmla="*/ 3108744 h 6858000"/>
              <a:gd name="connsiteX682" fmla="*/ 0 w 7467600"/>
              <a:gd name="connsiteY682" fmla="*/ 3058059 h 6858000"/>
              <a:gd name="connsiteX683" fmla="*/ 7610 w 7467600"/>
              <a:gd name="connsiteY683" fmla="*/ 3047889 h 6858000"/>
              <a:gd name="connsiteX684" fmla="*/ 52419 w 7467600"/>
              <a:gd name="connsiteY684" fmla="*/ 2987479 h 6858000"/>
              <a:gd name="connsiteX685" fmla="*/ 59142 w 7467600"/>
              <a:gd name="connsiteY685" fmla="*/ 2978488 h 6858000"/>
              <a:gd name="connsiteX686" fmla="*/ 0 w 7467600"/>
              <a:gd name="connsiteY686" fmla="*/ 3015334 h 6858000"/>
              <a:gd name="connsiteX687" fmla="*/ 0 w 7467600"/>
              <a:gd name="connsiteY687" fmla="*/ 2914286 h 6858000"/>
              <a:gd name="connsiteX688" fmla="*/ 36383 w 7467600"/>
              <a:gd name="connsiteY688" fmla="*/ 2901128 h 6858000"/>
              <a:gd name="connsiteX689" fmla="*/ 156329 w 7467600"/>
              <a:gd name="connsiteY689" fmla="*/ 2840533 h 6858000"/>
              <a:gd name="connsiteX690" fmla="*/ 358355 w 7467600"/>
              <a:gd name="connsiteY690" fmla="*/ 2620471 h 6858000"/>
              <a:gd name="connsiteX691" fmla="*/ 510577 w 7467600"/>
              <a:gd name="connsiteY691" fmla="*/ 2501244 h 6858000"/>
              <a:gd name="connsiteX692" fmla="*/ 211967 w 7467600"/>
              <a:gd name="connsiteY692" fmla="*/ 2479171 h 6858000"/>
              <a:gd name="connsiteX693" fmla="*/ 0 w 7467600"/>
              <a:gd name="connsiteY693" fmla="*/ 2476398 h 6858000"/>
              <a:gd name="connsiteX694" fmla="*/ 0 w 7467600"/>
              <a:gd name="connsiteY694" fmla="*/ 2389189 h 6858000"/>
              <a:gd name="connsiteX695" fmla="*/ 103062 w 7467600"/>
              <a:gd name="connsiteY695" fmla="*/ 2389518 h 6858000"/>
              <a:gd name="connsiteX696" fmla="*/ 510734 w 7467600"/>
              <a:gd name="connsiteY696" fmla="*/ 2416201 h 6858000"/>
              <a:gd name="connsiteX697" fmla="*/ 279257 w 7467600"/>
              <a:gd name="connsiteY697" fmla="*/ 2092102 h 6858000"/>
              <a:gd name="connsiteX698" fmla="*/ 65265 w 7467600"/>
              <a:gd name="connsiteY698" fmla="*/ 2006049 h 6858000"/>
              <a:gd name="connsiteX699" fmla="*/ 0 w 7467600"/>
              <a:gd name="connsiteY699" fmla="*/ 1982532 h 6858000"/>
              <a:gd name="connsiteX700" fmla="*/ 0 w 7467600"/>
              <a:gd name="connsiteY700" fmla="*/ 1912789 h 6858000"/>
              <a:gd name="connsiteX701" fmla="*/ 97460 w 7467600"/>
              <a:gd name="connsiteY701" fmla="*/ 1953725 h 6858000"/>
              <a:gd name="connsiteX702" fmla="*/ 221272 w 7467600"/>
              <a:gd name="connsiteY702" fmla="*/ 1980766 h 6858000"/>
              <a:gd name="connsiteX703" fmla="*/ 116765 w 7467600"/>
              <a:gd name="connsiteY703" fmla="*/ 1911033 h 6858000"/>
              <a:gd name="connsiteX704" fmla="*/ 16405 w 7467600"/>
              <a:gd name="connsiteY704" fmla="*/ 1803412 h 6858000"/>
              <a:gd name="connsiteX705" fmla="*/ 0 w 7467600"/>
              <a:gd name="connsiteY705" fmla="*/ 1784777 h 6858000"/>
              <a:gd name="connsiteX706" fmla="*/ 0 w 7467600"/>
              <a:gd name="connsiteY706" fmla="*/ 1740082 h 6858000"/>
              <a:gd name="connsiteX707" fmla="*/ 39394 w 7467600"/>
              <a:gd name="connsiteY707" fmla="*/ 1784856 h 6858000"/>
              <a:gd name="connsiteX708" fmla="*/ 135813 w 7467600"/>
              <a:gd name="connsiteY708" fmla="*/ 1888838 h 6858000"/>
              <a:gd name="connsiteX709" fmla="*/ 242575 w 7467600"/>
              <a:gd name="connsiteY709" fmla="*/ 1958841 h 6858000"/>
              <a:gd name="connsiteX710" fmla="*/ 82197 w 7467600"/>
              <a:gd name="connsiteY710" fmla="*/ 1754826 h 6858000"/>
              <a:gd name="connsiteX711" fmla="*/ 0 w 7467600"/>
              <a:gd name="connsiteY711" fmla="*/ 1679650 h 6858000"/>
              <a:gd name="connsiteX712" fmla="*/ 0 w 7467600"/>
              <a:gd name="connsiteY712" fmla="*/ 1602463 h 6858000"/>
              <a:gd name="connsiteX713" fmla="*/ 84689 w 7467600"/>
              <a:gd name="connsiteY713" fmla="*/ 1677442 h 6858000"/>
              <a:gd name="connsiteX714" fmla="*/ 298437 w 7467600"/>
              <a:gd name="connsiteY714" fmla="*/ 1968019 h 6858000"/>
              <a:gd name="connsiteX715" fmla="*/ 227269 w 7467600"/>
              <a:gd name="connsiteY715" fmla="*/ 1114064 h 6858000"/>
              <a:gd name="connsiteX716" fmla="*/ 248003 w 7467600"/>
              <a:gd name="connsiteY716" fmla="*/ 1089613 h 6858000"/>
              <a:gd name="connsiteX717" fmla="*/ 427020 w 7467600"/>
              <a:gd name="connsiteY717" fmla="*/ 1619803 h 6858000"/>
              <a:gd name="connsiteX718" fmla="*/ 340345 w 7467600"/>
              <a:gd name="connsiteY718" fmla="*/ 2027739 h 6858000"/>
              <a:gd name="connsiteX719" fmla="*/ 360865 w 7467600"/>
              <a:gd name="connsiteY719" fmla="*/ 2044827 h 6858000"/>
              <a:gd name="connsiteX720" fmla="*/ 560414 w 7467600"/>
              <a:gd name="connsiteY720" fmla="*/ 2421457 h 6858000"/>
              <a:gd name="connsiteX721" fmla="*/ 1359703 w 7467600"/>
              <a:gd name="connsiteY721" fmla="*/ 2578554 h 6858000"/>
              <a:gd name="connsiteX722" fmla="*/ 1359422 w 7467600"/>
              <a:gd name="connsiteY722" fmla="*/ 2577994 h 6858000"/>
              <a:gd name="connsiteX723" fmla="*/ 828701 w 7467600"/>
              <a:gd name="connsiteY723" fmla="*/ 1839520 h 6858000"/>
              <a:gd name="connsiteX724" fmla="*/ 494427 w 7467600"/>
              <a:gd name="connsiteY724" fmla="*/ 1092333 h 6858000"/>
              <a:gd name="connsiteX725" fmla="*/ 506322 w 7467600"/>
              <a:gd name="connsiteY725" fmla="*/ 1020997 h 6858000"/>
              <a:gd name="connsiteX726" fmla="*/ 4570198 w 7467600"/>
              <a:gd name="connsiteY726" fmla="*/ 978081 h 6858000"/>
              <a:gd name="connsiteX727" fmla="*/ 4523691 w 7467600"/>
              <a:gd name="connsiteY727" fmla="*/ 1127776 h 6858000"/>
              <a:gd name="connsiteX728" fmla="*/ 4509875 w 7467600"/>
              <a:gd name="connsiteY728" fmla="*/ 1167552 h 6858000"/>
              <a:gd name="connsiteX729" fmla="*/ 4478168 w 7467600"/>
              <a:gd name="connsiteY729" fmla="*/ 1260735 h 6858000"/>
              <a:gd name="connsiteX730" fmla="*/ 4409309 w 7467600"/>
              <a:gd name="connsiteY730" fmla="*/ 1666996 h 6858000"/>
              <a:gd name="connsiteX731" fmla="*/ 4370031 w 7467600"/>
              <a:gd name="connsiteY731" fmla="*/ 1955666 h 6858000"/>
              <a:gd name="connsiteX732" fmla="*/ 4570198 w 7467600"/>
              <a:gd name="connsiteY732" fmla="*/ 978081 h 6858000"/>
              <a:gd name="connsiteX733" fmla="*/ 4557898 w 7467600"/>
              <a:gd name="connsiteY733" fmla="*/ 900011 h 6858000"/>
              <a:gd name="connsiteX734" fmla="*/ 4344840 w 7467600"/>
              <a:gd name="connsiteY734" fmla="*/ 1922038 h 6858000"/>
              <a:gd name="connsiteX735" fmla="*/ 4378710 w 7467600"/>
              <a:gd name="connsiteY735" fmla="*/ 1665516 h 6858000"/>
              <a:gd name="connsiteX736" fmla="*/ 4448798 w 7467600"/>
              <a:gd name="connsiteY736" fmla="*/ 1253024 h 6858000"/>
              <a:gd name="connsiteX737" fmla="*/ 4480315 w 7467600"/>
              <a:gd name="connsiteY737" fmla="*/ 1158454 h 6858000"/>
              <a:gd name="connsiteX738" fmla="*/ 4494133 w 7467600"/>
              <a:gd name="connsiteY738" fmla="*/ 1118676 h 6858000"/>
              <a:gd name="connsiteX739" fmla="*/ 4557898 w 7467600"/>
              <a:gd name="connsiteY739" fmla="*/ 900011 h 6858000"/>
              <a:gd name="connsiteX740" fmla="*/ 5870151 w 7467600"/>
              <a:gd name="connsiteY740" fmla="*/ 898890 h 6858000"/>
              <a:gd name="connsiteX741" fmla="*/ 5861335 w 7467600"/>
              <a:gd name="connsiteY741" fmla="*/ 899177 h 6858000"/>
              <a:gd name="connsiteX742" fmla="*/ 5843702 w 7467600"/>
              <a:gd name="connsiteY742" fmla="*/ 899748 h 6858000"/>
              <a:gd name="connsiteX743" fmla="*/ 5651107 w 7467600"/>
              <a:gd name="connsiteY743" fmla="*/ 920306 h 6858000"/>
              <a:gd name="connsiteX744" fmla="*/ 5459407 w 7467600"/>
              <a:gd name="connsiteY744" fmla="*/ 940975 h 6858000"/>
              <a:gd name="connsiteX745" fmla="*/ 5374846 w 7467600"/>
              <a:gd name="connsiteY745" fmla="*/ 941988 h 6858000"/>
              <a:gd name="connsiteX746" fmla="*/ 5256105 w 7467600"/>
              <a:gd name="connsiteY746" fmla="*/ 945632 h 6858000"/>
              <a:gd name="connsiteX747" fmla="*/ 5107071 w 7467600"/>
              <a:gd name="connsiteY747" fmla="*/ 969720 h 6858000"/>
              <a:gd name="connsiteX748" fmla="*/ 4998681 w 7467600"/>
              <a:gd name="connsiteY748" fmla="*/ 988771 h 6858000"/>
              <a:gd name="connsiteX749" fmla="*/ 5870151 w 7467600"/>
              <a:gd name="connsiteY749" fmla="*/ 898890 h 6858000"/>
              <a:gd name="connsiteX750" fmla="*/ 5504425 w 7467600"/>
              <a:gd name="connsiteY750" fmla="*/ 848067 h 6858000"/>
              <a:gd name="connsiteX751" fmla="*/ 4968849 w 7467600"/>
              <a:gd name="connsiteY751" fmla="*/ 962318 h 6858000"/>
              <a:gd name="connsiteX752" fmla="*/ 5104039 w 7467600"/>
              <a:gd name="connsiteY752" fmla="*/ 940634 h 6858000"/>
              <a:gd name="connsiteX753" fmla="*/ 5256311 w 7467600"/>
              <a:gd name="connsiteY753" fmla="*/ 916490 h 6858000"/>
              <a:gd name="connsiteX754" fmla="*/ 5377381 w 7467600"/>
              <a:gd name="connsiteY754" fmla="*/ 912671 h 6858000"/>
              <a:gd name="connsiteX755" fmla="*/ 5460148 w 7467600"/>
              <a:gd name="connsiteY755" fmla="*/ 911442 h 6858000"/>
              <a:gd name="connsiteX756" fmla="*/ 5648971 w 7467600"/>
              <a:gd name="connsiteY756" fmla="*/ 891331 h 6858000"/>
              <a:gd name="connsiteX757" fmla="*/ 5844807 w 7467600"/>
              <a:gd name="connsiteY757" fmla="*/ 870718 h 6858000"/>
              <a:gd name="connsiteX758" fmla="*/ 5862975 w 7467600"/>
              <a:gd name="connsiteY758" fmla="*/ 869756 h 6858000"/>
              <a:gd name="connsiteX759" fmla="*/ 5920887 w 7467600"/>
              <a:gd name="connsiteY759" fmla="*/ 865929 h 6858000"/>
              <a:gd name="connsiteX760" fmla="*/ 5504425 w 7467600"/>
              <a:gd name="connsiteY760" fmla="*/ 848067 h 6858000"/>
              <a:gd name="connsiteX761" fmla="*/ 3607114 w 7467600"/>
              <a:gd name="connsiteY761" fmla="*/ 467441 h 6858000"/>
              <a:gd name="connsiteX762" fmla="*/ 3296242 w 7467600"/>
              <a:gd name="connsiteY762" fmla="*/ 807991 h 6858000"/>
              <a:gd name="connsiteX763" fmla="*/ 3174674 w 7467600"/>
              <a:gd name="connsiteY763" fmla="*/ 919759 h 6858000"/>
              <a:gd name="connsiteX764" fmla="*/ 3042978 w 7467600"/>
              <a:gd name="connsiteY764" fmla="*/ 1054894 h 6858000"/>
              <a:gd name="connsiteX765" fmla="*/ 2968914 w 7467600"/>
              <a:gd name="connsiteY765" fmla="*/ 1133756 h 6858000"/>
              <a:gd name="connsiteX766" fmla="*/ 3103823 w 7467600"/>
              <a:gd name="connsiteY766" fmla="*/ 1026814 h 6858000"/>
              <a:gd name="connsiteX767" fmla="*/ 3607114 w 7467600"/>
              <a:gd name="connsiteY767" fmla="*/ 467441 h 6858000"/>
              <a:gd name="connsiteX768" fmla="*/ 3744487 w 7467600"/>
              <a:gd name="connsiteY768" fmla="*/ 383136 h 6858000"/>
              <a:gd name="connsiteX769" fmla="*/ 3970213 w 7467600"/>
              <a:gd name="connsiteY769" fmla="*/ 995559 h 6858000"/>
              <a:gd name="connsiteX770" fmla="*/ 3744487 w 7467600"/>
              <a:gd name="connsiteY770" fmla="*/ 383136 h 6858000"/>
              <a:gd name="connsiteX771" fmla="*/ 3624562 w 7467600"/>
              <a:gd name="connsiteY771" fmla="*/ 367041 h 6858000"/>
              <a:gd name="connsiteX772" fmla="*/ 3489712 w 7467600"/>
              <a:gd name="connsiteY772" fmla="*/ 485386 h 6858000"/>
              <a:gd name="connsiteX773" fmla="*/ 3182994 w 7467600"/>
              <a:gd name="connsiteY773" fmla="*/ 828265 h 6858000"/>
              <a:gd name="connsiteX774" fmla="*/ 2892114 w 7467600"/>
              <a:gd name="connsiteY774" fmla="*/ 1172635 h 6858000"/>
              <a:gd name="connsiteX775" fmla="*/ 3021459 w 7467600"/>
              <a:gd name="connsiteY775" fmla="*/ 1035385 h 6858000"/>
              <a:gd name="connsiteX776" fmla="*/ 3153873 w 7467600"/>
              <a:gd name="connsiteY776" fmla="*/ 898971 h 6858000"/>
              <a:gd name="connsiteX777" fmla="*/ 3276511 w 7467600"/>
              <a:gd name="connsiteY777" fmla="*/ 786423 h 6858000"/>
              <a:gd name="connsiteX778" fmla="*/ 3584154 w 7467600"/>
              <a:gd name="connsiteY778" fmla="*/ 448218 h 6858000"/>
              <a:gd name="connsiteX779" fmla="*/ 3624562 w 7467600"/>
              <a:gd name="connsiteY779" fmla="*/ 367041 h 6858000"/>
              <a:gd name="connsiteX780" fmla="*/ 3766672 w 7467600"/>
              <a:gd name="connsiteY780" fmla="*/ 359429 h 6858000"/>
              <a:gd name="connsiteX781" fmla="*/ 3996338 w 7467600"/>
              <a:gd name="connsiteY781" fmla="*/ 968237 h 6858000"/>
              <a:gd name="connsiteX782" fmla="*/ 3766672 w 7467600"/>
              <a:gd name="connsiteY782" fmla="*/ 359429 h 6858000"/>
              <a:gd name="connsiteX783" fmla="*/ 5805386 w 7467600"/>
              <a:gd name="connsiteY783" fmla="*/ 239240 h 6858000"/>
              <a:gd name="connsiteX784" fmla="*/ 5736947 w 7467600"/>
              <a:gd name="connsiteY784" fmla="*/ 261367 h 6858000"/>
              <a:gd name="connsiteX785" fmla="*/ 5427012 w 7467600"/>
              <a:gd name="connsiteY785" fmla="*/ 311272 h 6858000"/>
              <a:gd name="connsiteX786" fmla="*/ 5147818 w 7467600"/>
              <a:gd name="connsiteY786" fmla="*/ 322112 h 6858000"/>
              <a:gd name="connsiteX787" fmla="*/ 5060854 w 7467600"/>
              <a:gd name="connsiteY787" fmla="*/ 311882 h 6858000"/>
              <a:gd name="connsiteX788" fmla="*/ 4945989 w 7467600"/>
              <a:gd name="connsiteY788" fmla="*/ 300516 h 6858000"/>
              <a:gd name="connsiteX789" fmla="*/ 5410479 w 7467600"/>
              <a:gd name="connsiteY789" fmla="*/ 348434 h 6858000"/>
              <a:gd name="connsiteX790" fmla="*/ 5805386 w 7467600"/>
              <a:gd name="connsiteY790" fmla="*/ 239240 h 6858000"/>
              <a:gd name="connsiteX791" fmla="*/ 5905192 w 7467600"/>
              <a:gd name="connsiteY791" fmla="*/ 163079 h 6858000"/>
              <a:gd name="connsiteX792" fmla="*/ 5865655 w 7467600"/>
              <a:gd name="connsiteY792" fmla="*/ 171901 h 6858000"/>
              <a:gd name="connsiteX793" fmla="*/ 5259740 w 7467600"/>
              <a:gd name="connsiteY793" fmla="*/ 257013 h 6858000"/>
              <a:gd name="connsiteX794" fmla="*/ 5208466 w 7467600"/>
              <a:gd name="connsiteY794" fmla="*/ 257550 h 6858000"/>
              <a:gd name="connsiteX795" fmla="*/ 4980204 w 7467600"/>
              <a:gd name="connsiteY795" fmla="*/ 271903 h 6858000"/>
              <a:gd name="connsiteX796" fmla="*/ 5068068 w 7467600"/>
              <a:gd name="connsiteY796" fmla="*/ 282244 h 6858000"/>
              <a:gd name="connsiteX797" fmla="*/ 5153231 w 7467600"/>
              <a:gd name="connsiteY797" fmla="*/ 292240 h 6858000"/>
              <a:gd name="connsiteX798" fmla="*/ 5426491 w 7467600"/>
              <a:gd name="connsiteY798" fmla="*/ 281128 h 6858000"/>
              <a:gd name="connsiteX799" fmla="*/ 5731212 w 7467600"/>
              <a:gd name="connsiteY799" fmla="*/ 231951 h 6858000"/>
              <a:gd name="connsiteX800" fmla="*/ 5905192 w 7467600"/>
              <a:gd name="connsiteY800" fmla="*/ 163079 h 6858000"/>
              <a:gd name="connsiteX801" fmla="*/ 5944437 w 7467600"/>
              <a:gd name="connsiteY801" fmla="*/ 113829 h 6858000"/>
              <a:gd name="connsiteX802" fmla="*/ 5825032 w 7467600"/>
              <a:gd name="connsiteY802" fmla="*/ 146405 h 6858000"/>
              <a:gd name="connsiteX803" fmla="*/ 4955599 w 7467600"/>
              <a:gd name="connsiteY803" fmla="*/ 247008 h 6858000"/>
              <a:gd name="connsiteX804" fmla="*/ 5210104 w 7467600"/>
              <a:gd name="connsiteY804" fmla="*/ 228123 h 6858000"/>
              <a:gd name="connsiteX805" fmla="*/ 5261015 w 7467600"/>
              <a:gd name="connsiteY805" fmla="*/ 227087 h 6858000"/>
              <a:gd name="connsiteX806" fmla="*/ 5861181 w 7467600"/>
              <a:gd name="connsiteY806" fmla="*/ 143093 h 6858000"/>
              <a:gd name="connsiteX807" fmla="*/ 5961252 w 7467600"/>
              <a:gd name="connsiteY807" fmla="*/ 114820 h 6858000"/>
              <a:gd name="connsiteX808" fmla="*/ 5944437 w 7467600"/>
              <a:gd name="connsiteY808" fmla="*/ 113829 h 6858000"/>
              <a:gd name="connsiteX809" fmla="*/ 3882765 w 7467600"/>
              <a:gd name="connsiteY809" fmla="*/ 0 h 6858000"/>
              <a:gd name="connsiteX810" fmla="*/ 3995099 w 7467600"/>
              <a:gd name="connsiteY810" fmla="*/ 0 h 6858000"/>
              <a:gd name="connsiteX811" fmla="*/ 4163818 w 7467600"/>
              <a:gd name="connsiteY811" fmla="*/ 234104 h 6858000"/>
              <a:gd name="connsiteX812" fmla="*/ 4172099 w 7467600"/>
              <a:gd name="connsiteY812" fmla="*/ 234207 h 6858000"/>
              <a:gd name="connsiteX813" fmla="*/ 4784282 w 7467600"/>
              <a:gd name="connsiteY813" fmla="*/ 276561 h 6858000"/>
              <a:gd name="connsiteX814" fmla="*/ 4801687 w 7467600"/>
              <a:gd name="connsiteY814" fmla="*/ 267764 h 6858000"/>
              <a:gd name="connsiteX815" fmla="*/ 6082788 w 7467600"/>
              <a:gd name="connsiteY815" fmla="*/ 64119 h 6858000"/>
              <a:gd name="connsiteX816" fmla="*/ 6099442 w 7467600"/>
              <a:gd name="connsiteY816" fmla="*/ 82568 h 6858000"/>
              <a:gd name="connsiteX817" fmla="*/ 4804137 w 7467600"/>
              <a:gd name="connsiteY817" fmla="*/ 320931 h 6858000"/>
              <a:gd name="connsiteX818" fmla="*/ 4227047 w 7467600"/>
              <a:gd name="connsiteY818" fmla="*/ 313415 h 6858000"/>
              <a:gd name="connsiteX819" fmla="*/ 4346041 w 7467600"/>
              <a:gd name="connsiteY819" fmla="*/ 456086 h 6858000"/>
              <a:gd name="connsiteX820" fmla="*/ 4870967 w 7467600"/>
              <a:gd name="connsiteY820" fmla="*/ 963061 h 6858000"/>
              <a:gd name="connsiteX821" fmla="*/ 4889647 w 7467600"/>
              <a:gd name="connsiteY821" fmla="*/ 957147 h 6858000"/>
              <a:gd name="connsiteX822" fmla="*/ 5422504 w 7467600"/>
              <a:gd name="connsiteY822" fmla="*/ 805191 h 6858000"/>
              <a:gd name="connsiteX823" fmla="*/ 6087656 w 7467600"/>
              <a:gd name="connsiteY823" fmla="*/ 826703 h 6858000"/>
              <a:gd name="connsiteX824" fmla="*/ 6058717 w 7467600"/>
              <a:gd name="connsiteY824" fmla="*/ 865992 h 6858000"/>
              <a:gd name="connsiteX825" fmla="*/ 4974153 w 7467600"/>
              <a:gd name="connsiteY825" fmla="*/ 1045456 h 6858000"/>
              <a:gd name="connsiteX826" fmla="*/ 5627835 w 7467600"/>
              <a:gd name="connsiteY826" fmla="*/ 1472077 h 6858000"/>
              <a:gd name="connsiteX827" fmla="*/ 5629817 w 7467600"/>
              <a:gd name="connsiteY827" fmla="*/ 1471412 h 6858000"/>
              <a:gd name="connsiteX828" fmla="*/ 5634124 w 7467600"/>
              <a:gd name="connsiteY828" fmla="*/ 1470572 h 6858000"/>
              <a:gd name="connsiteX829" fmla="*/ 5755832 w 7467600"/>
              <a:gd name="connsiteY829" fmla="*/ 1383886 h 6858000"/>
              <a:gd name="connsiteX830" fmla="*/ 6014186 w 7467600"/>
              <a:gd name="connsiteY830" fmla="*/ 1279799 h 6858000"/>
              <a:gd name="connsiteX831" fmla="*/ 6901619 w 7467600"/>
              <a:gd name="connsiteY831" fmla="*/ 1047874 h 6858000"/>
              <a:gd name="connsiteX832" fmla="*/ 6931566 w 7467600"/>
              <a:gd name="connsiteY832" fmla="*/ 1062034 h 6858000"/>
              <a:gd name="connsiteX833" fmla="*/ 5790982 w 7467600"/>
              <a:gd name="connsiteY833" fmla="*/ 1561380 h 6858000"/>
              <a:gd name="connsiteX834" fmla="*/ 6188971 w 7467600"/>
              <a:gd name="connsiteY834" fmla="*/ 1755168 h 6858000"/>
              <a:gd name="connsiteX835" fmla="*/ 6202446 w 7467600"/>
              <a:gd name="connsiteY835" fmla="*/ 1752268 h 6858000"/>
              <a:gd name="connsiteX836" fmla="*/ 7179560 w 7467600"/>
              <a:gd name="connsiteY836" fmla="*/ 1467551 h 6858000"/>
              <a:gd name="connsiteX837" fmla="*/ 7158730 w 7467600"/>
              <a:gd name="connsiteY837" fmla="*/ 1507835 h 6858000"/>
              <a:gd name="connsiteX838" fmla="*/ 6326959 w 7467600"/>
              <a:gd name="connsiteY838" fmla="*/ 1817686 h 6858000"/>
              <a:gd name="connsiteX839" fmla="*/ 6537433 w 7467600"/>
              <a:gd name="connsiteY839" fmla="*/ 1907790 h 6858000"/>
              <a:gd name="connsiteX840" fmla="*/ 6550221 w 7467600"/>
              <a:gd name="connsiteY840" fmla="*/ 1910729 h 6858000"/>
              <a:gd name="connsiteX841" fmla="*/ 6964438 w 7467600"/>
              <a:gd name="connsiteY841" fmla="*/ 2209505 h 6858000"/>
              <a:gd name="connsiteX842" fmla="*/ 7367862 w 7467600"/>
              <a:gd name="connsiteY842" fmla="*/ 2806833 h 6858000"/>
              <a:gd name="connsiteX843" fmla="*/ 7364329 w 7467600"/>
              <a:gd name="connsiteY843" fmla="*/ 2826907 h 6858000"/>
              <a:gd name="connsiteX844" fmla="*/ 7290545 w 7467600"/>
              <a:gd name="connsiteY844" fmla="*/ 2850663 h 6858000"/>
              <a:gd name="connsiteX845" fmla="*/ 6472036 w 7467600"/>
              <a:gd name="connsiteY845" fmla="*/ 1959003 h 6858000"/>
              <a:gd name="connsiteX846" fmla="*/ 5792897 w 7467600"/>
              <a:gd name="connsiteY846" fmla="*/ 1647747 h 6858000"/>
              <a:gd name="connsiteX847" fmla="*/ 5842751 w 7467600"/>
              <a:gd name="connsiteY847" fmla="*/ 1816112 h 6858000"/>
              <a:gd name="connsiteX848" fmla="*/ 5847424 w 7467600"/>
              <a:gd name="connsiteY848" fmla="*/ 1815776 h 6858000"/>
              <a:gd name="connsiteX849" fmla="*/ 6399821 w 7467600"/>
              <a:gd name="connsiteY849" fmla="*/ 2344799 h 6858000"/>
              <a:gd name="connsiteX850" fmla="*/ 6323232 w 7467600"/>
              <a:gd name="connsiteY850" fmla="*/ 2389634 h 6858000"/>
              <a:gd name="connsiteX851" fmla="*/ 5942958 w 7467600"/>
              <a:gd name="connsiteY851" fmla="*/ 2077708 h 6858000"/>
              <a:gd name="connsiteX852" fmla="*/ 5921559 w 7467600"/>
              <a:gd name="connsiteY852" fmla="*/ 2378596 h 6858000"/>
              <a:gd name="connsiteX853" fmla="*/ 5817651 w 7467600"/>
              <a:gd name="connsiteY853" fmla="*/ 3023919 h 6858000"/>
              <a:gd name="connsiteX854" fmla="*/ 5729634 w 7467600"/>
              <a:gd name="connsiteY854" fmla="*/ 3051849 h 6858000"/>
              <a:gd name="connsiteX855" fmla="*/ 5611018 w 7467600"/>
              <a:gd name="connsiteY855" fmla="*/ 2316769 h 6858000"/>
              <a:gd name="connsiteX856" fmla="*/ 5687608 w 7467600"/>
              <a:gd name="connsiteY856" fmla="*/ 2039972 h 6858000"/>
              <a:gd name="connsiteX857" fmla="*/ 5657554 w 7467600"/>
              <a:gd name="connsiteY857" fmla="*/ 1576445 h 6858000"/>
              <a:gd name="connsiteX858" fmla="*/ 5150475 w 7467600"/>
              <a:gd name="connsiteY858" fmla="*/ 1274012 h 6858000"/>
              <a:gd name="connsiteX859" fmla="*/ 5349142 w 7467600"/>
              <a:gd name="connsiteY859" fmla="*/ 2204405 h 6858000"/>
              <a:gd name="connsiteX860" fmla="*/ 5262214 w 7467600"/>
              <a:gd name="connsiteY860" fmla="*/ 2233836 h 6858000"/>
              <a:gd name="connsiteX861" fmla="*/ 4981539 w 7467600"/>
              <a:gd name="connsiteY861" fmla="*/ 1542201 h 6858000"/>
              <a:gd name="connsiteX862" fmla="*/ 4958461 w 7467600"/>
              <a:gd name="connsiteY862" fmla="*/ 1136957 h 6858000"/>
              <a:gd name="connsiteX863" fmla="*/ 4655015 w 7467600"/>
              <a:gd name="connsiteY863" fmla="*/ 891426 h 6858000"/>
              <a:gd name="connsiteX864" fmla="*/ 4348002 w 7467600"/>
              <a:gd name="connsiteY864" fmla="*/ 2205895 h 6858000"/>
              <a:gd name="connsiteX865" fmla="*/ 4262250 w 7467600"/>
              <a:gd name="connsiteY865" fmla="*/ 2219972 h 6858000"/>
              <a:gd name="connsiteX866" fmla="*/ 4550611 w 7467600"/>
              <a:gd name="connsiteY866" fmla="*/ 817540 h 6858000"/>
              <a:gd name="connsiteX867" fmla="*/ 4564418 w 7467600"/>
              <a:gd name="connsiteY867" fmla="*/ 808293 h 6858000"/>
              <a:gd name="connsiteX868" fmla="*/ 4266388 w 7467600"/>
              <a:gd name="connsiteY868" fmla="*/ 500083 h 6858000"/>
              <a:gd name="connsiteX869" fmla="*/ 4032842 w 7467600"/>
              <a:gd name="connsiteY869" fmla="*/ 211809 h 6858000"/>
              <a:gd name="connsiteX870" fmla="*/ 3882765 w 7467600"/>
              <a:gd name="connsiteY870" fmla="*/ 0 h 6858000"/>
              <a:gd name="connsiteX871" fmla="*/ 3721337 w 7467600"/>
              <a:gd name="connsiteY871" fmla="*/ 0 h 6858000"/>
              <a:gd name="connsiteX872" fmla="*/ 3797544 w 7467600"/>
              <a:gd name="connsiteY872" fmla="*/ 0 h 6858000"/>
              <a:gd name="connsiteX873" fmla="*/ 3775734 w 7467600"/>
              <a:gd name="connsiteY873" fmla="*/ 95131 h 6858000"/>
              <a:gd name="connsiteX874" fmla="*/ 3724807 w 7467600"/>
              <a:gd name="connsiteY874" fmla="*/ 272257 h 6858000"/>
              <a:gd name="connsiteX875" fmla="*/ 3726844 w 7467600"/>
              <a:gd name="connsiteY875" fmla="*/ 282988 h 6858000"/>
              <a:gd name="connsiteX876" fmla="*/ 3742664 w 7467600"/>
              <a:gd name="connsiteY876" fmla="*/ 279918 h 6858000"/>
              <a:gd name="connsiteX877" fmla="*/ 4103910 w 7467600"/>
              <a:gd name="connsiteY877" fmla="*/ 1161917 h 6858000"/>
              <a:gd name="connsiteX878" fmla="*/ 4020269 w 7467600"/>
              <a:gd name="connsiteY878" fmla="*/ 1200406 h 6858000"/>
              <a:gd name="connsiteX879" fmla="*/ 3674882 w 7467600"/>
              <a:gd name="connsiteY879" fmla="*/ 488524 h 6858000"/>
              <a:gd name="connsiteX880" fmla="*/ 3132682 w 7467600"/>
              <a:gd name="connsiteY880" fmla="*/ 1072284 h 6858000"/>
              <a:gd name="connsiteX881" fmla="*/ 2716346 w 7467600"/>
              <a:gd name="connsiteY881" fmla="*/ 1276376 h 6858000"/>
              <a:gd name="connsiteX882" fmla="*/ 2716772 w 7467600"/>
              <a:gd name="connsiteY882" fmla="*/ 1255462 h 6858000"/>
              <a:gd name="connsiteX883" fmla="*/ 3471096 w 7467600"/>
              <a:gd name="connsiteY883" fmla="*/ 437072 h 6858000"/>
              <a:gd name="connsiteX884" fmla="*/ 3639057 w 7467600"/>
              <a:gd name="connsiteY884" fmla="*/ 286334 h 6858000"/>
              <a:gd name="connsiteX885" fmla="*/ 3640309 w 7467600"/>
              <a:gd name="connsiteY885" fmla="*/ 284664 h 6858000"/>
              <a:gd name="connsiteX886" fmla="*/ 3646022 w 7467600"/>
              <a:gd name="connsiteY886" fmla="*/ 276711 h 6858000"/>
              <a:gd name="connsiteX887" fmla="*/ 3707943 w 7467600"/>
              <a:gd name="connsiteY887" fmla="*/ 65958 h 6858000"/>
              <a:gd name="connsiteX888" fmla="*/ 3721337 w 7467600"/>
              <a:gd name="connsiteY888" fmla="*/ 0 h 6858000"/>
              <a:gd name="connsiteX889" fmla="*/ 2867960 w 7467600"/>
              <a:gd name="connsiteY889" fmla="*/ 0 h 6858000"/>
              <a:gd name="connsiteX890" fmla="*/ 2926351 w 7467600"/>
              <a:gd name="connsiteY890" fmla="*/ 0 h 6858000"/>
              <a:gd name="connsiteX891" fmla="*/ 2902823 w 7467600"/>
              <a:gd name="connsiteY891" fmla="*/ 262929 h 6858000"/>
              <a:gd name="connsiteX892" fmla="*/ 2940663 w 7467600"/>
              <a:gd name="connsiteY892" fmla="*/ 140884 h 6858000"/>
              <a:gd name="connsiteX893" fmla="*/ 2947039 w 7467600"/>
              <a:gd name="connsiteY893" fmla="*/ 122524 h 6858000"/>
              <a:gd name="connsiteX894" fmla="*/ 2984316 w 7467600"/>
              <a:gd name="connsiteY894" fmla="*/ 0 h 6858000"/>
              <a:gd name="connsiteX895" fmla="*/ 3016114 w 7467600"/>
              <a:gd name="connsiteY895" fmla="*/ 0 h 6858000"/>
              <a:gd name="connsiteX896" fmla="*/ 2979949 w 7467600"/>
              <a:gd name="connsiteY896" fmla="*/ 119274 h 6858000"/>
              <a:gd name="connsiteX897" fmla="*/ 3023879 w 7467600"/>
              <a:gd name="connsiteY897" fmla="*/ 0 h 6858000"/>
              <a:gd name="connsiteX898" fmla="*/ 3105400 w 7467600"/>
              <a:gd name="connsiteY898" fmla="*/ 0 h 6858000"/>
              <a:gd name="connsiteX899" fmla="*/ 3094669 w 7467600"/>
              <a:gd name="connsiteY899" fmla="*/ 30308 h 6858000"/>
              <a:gd name="connsiteX900" fmla="*/ 2901945 w 7467600"/>
              <a:gd name="connsiteY900" fmla="*/ 466538 h 6858000"/>
              <a:gd name="connsiteX901" fmla="*/ 2815209 w 7467600"/>
              <a:gd name="connsiteY901" fmla="*/ 497361 h 6858000"/>
              <a:gd name="connsiteX902" fmla="*/ 2844845 w 7467600"/>
              <a:gd name="connsiteY902" fmla="*/ 127638 h 6858000"/>
              <a:gd name="connsiteX903" fmla="*/ 2867960 w 7467600"/>
              <a:gd name="connsiteY903" fmla="*/ 0 h 6858000"/>
              <a:gd name="connsiteX904" fmla="*/ 1057230 w 7467600"/>
              <a:gd name="connsiteY904" fmla="*/ 0 h 6858000"/>
              <a:gd name="connsiteX905" fmla="*/ 1111003 w 7467600"/>
              <a:gd name="connsiteY905" fmla="*/ 0 h 6858000"/>
              <a:gd name="connsiteX906" fmla="*/ 1125553 w 7467600"/>
              <a:gd name="connsiteY906" fmla="*/ 52588 h 6858000"/>
              <a:gd name="connsiteX907" fmla="*/ 1304276 w 7467600"/>
              <a:gd name="connsiteY907" fmla="*/ 476275 h 6858000"/>
              <a:gd name="connsiteX908" fmla="*/ 1492066 w 7467600"/>
              <a:gd name="connsiteY908" fmla="*/ 886333 h 6858000"/>
              <a:gd name="connsiteX909" fmla="*/ 1423698 w 7467600"/>
              <a:gd name="connsiteY909" fmla="*/ 710817 h 6858000"/>
              <a:gd name="connsiteX910" fmla="*/ 1357609 w 7467600"/>
              <a:gd name="connsiteY910" fmla="*/ 532892 h 6858000"/>
              <a:gd name="connsiteX911" fmla="*/ 1309550 w 7467600"/>
              <a:gd name="connsiteY911" fmla="*/ 374031 h 6858000"/>
              <a:gd name="connsiteX912" fmla="*/ 1193673 w 7467600"/>
              <a:gd name="connsiteY912" fmla="*/ 49533 h 6858000"/>
              <a:gd name="connsiteX913" fmla="*/ 1164391 w 7467600"/>
              <a:gd name="connsiteY913" fmla="*/ 0 h 6858000"/>
              <a:gd name="connsiteX914" fmla="*/ 1200666 w 7467600"/>
              <a:gd name="connsiteY914" fmla="*/ 0 h 6858000"/>
              <a:gd name="connsiteX915" fmla="*/ 1223408 w 7467600"/>
              <a:gd name="connsiteY915" fmla="*/ 38996 h 6858000"/>
              <a:gd name="connsiteX916" fmla="*/ 1339635 w 7467600"/>
              <a:gd name="connsiteY916" fmla="*/ 365517 h 6858000"/>
              <a:gd name="connsiteX917" fmla="*/ 1387469 w 7467600"/>
              <a:gd name="connsiteY917" fmla="*/ 523079 h 6858000"/>
              <a:gd name="connsiteX918" fmla="*/ 1452685 w 7467600"/>
              <a:gd name="connsiteY918" fmla="*/ 699806 h 6858000"/>
              <a:gd name="connsiteX919" fmla="*/ 1492092 w 7467600"/>
              <a:gd name="connsiteY919" fmla="*/ 800424 h 6858000"/>
              <a:gd name="connsiteX920" fmla="*/ 1455302 w 7467600"/>
              <a:gd name="connsiteY920" fmla="*/ 632913 h 6858000"/>
              <a:gd name="connsiteX921" fmla="*/ 1222336 w 7467600"/>
              <a:gd name="connsiteY921" fmla="*/ 9480 h 6858000"/>
              <a:gd name="connsiteX922" fmla="*/ 1214634 w 7467600"/>
              <a:gd name="connsiteY922" fmla="*/ 0 h 6858000"/>
              <a:gd name="connsiteX923" fmla="*/ 1289827 w 7467600"/>
              <a:gd name="connsiteY923" fmla="*/ 0 h 6858000"/>
              <a:gd name="connsiteX924" fmla="*/ 1321076 w 7467600"/>
              <a:gd name="connsiteY924" fmla="*/ 59722 h 6858000"/>
              <a:gd name="connsiteX925" fmla="*/ 1512579 w 7467600"/>
              <a:gd name="connsiteY925" fmla="*/ 626441 h 6858000"/>
              <a:gd name="connsiteX926" fmla="*/ 1506076 w 7467600"/>
              <a:gd name="connsiteY926" fmla="*/ 1089289 h 6858000"/>
              <a:gd name="connsiteX927" fmla="*/ 1486346 w 7467600"/>
              <a:gd name="connsiteY927" fmla="*/ 1079919 h 6858000"/>
              <a:gd name="connsiteX928" fmla="*/ 1070511 w 7467600"/>
              <a:gd name="connsiteY928" fmla="*/ 48609 h 6858000"/>
              <a:gd name="connsiteX929" fmla="*/ 1057230 w 7467600"/>
              <a:gd name="connsiteY929" fmla="*/ 0 h 6858000"/>
              <a:gd name="connsiteX930" fmla="*/ 43151 w 7467600"/>
              <a:gd name="connsiteY930" fmla="*/ 0 h 6858000"/>
              <a:gd name="connsiteX931" fmla="*/ 95283 w 7467600"/>
              <a:gd name="connsiteY931" fmla="*/ 0 h 6858000"/>
              <a:gd name="connsiteX932" fmla="*/ 300708 w 7467600"/>
              <a:gd name="connsiteY932" fmla="*/ 154571 h 6858000"/>
              <a:gd name="connsiteX933" fmla="*/ 530414 w 7467600"/>
              <a:gd name="connsiteY933" fmla="*/ 354673 h 6858000"/>
              <a:gd name="connsiteX934" fmla="*/ 333785 w 7467600"/>
              <a:gd name="connsiteY934" fmla="*/ 161564 h 6858000"/>
              <a:gd name="connsiteX935" fmla="*/ 147005 w 7467600"/>
              <a:gd name="connsiteY935" fmla="*/ 0 h 6858000"/>
              <a:gd name="connsiteX936" fmla="*/ 272509 w 7467600"/>
              <a:gd name="connsiteY936" fmla="*/ 0 h 6858000"/>
              <a:gd name="connsiteX937" fmla="*/ 326276 w 7467600"/>
              <a:gd name="connsiteY937" fmla="*/ 45847 h 6858000"/>
              <a:gd name="connsiteX938" fmla="*/ 823759 w 7467600"/>
              <a:gd name="connsiteY938" fmla="*/ 574145 h 6858000"/>
              <a:gd name="connsiteX939" fmla="*/ 811254 w 7467600"/>
              <a:gd name="connsiteY939" fmla="*/ 665546 h 6858000"/>
              <a:gd name="connsiteX940" fmla="*/ 154042 w 7467600"/>
              <a:gd name="connsiteY940" fmla="*/ 261522 h 6858000"/>
              <a:gd name="connsiteX941" fmla="*/ 13550 w 7467600"/>
              <a:gd name="connsiteY941" fmla="*/ 158423 h 6858000"/>
              <a:gd name="connsiteX942" fmla="*/ 0 w 7467600"/>
              <a:gd name="connsiteY942" fmla="*/ 146618 h 6858000"/>
              <a:gd name="connsiteX943" fmla="*/ 0 w 7467600"/>
              <a:gd name="connsiteY943" fmla="*/ 59161 h 6858000"/>
              <a:gd name="connsiteX944" fmla="*/ 45427 w 7467600"/>
              <a:gd name="connsiteY944" fmla="*/ 101078 h 6858000"/>
              <a:gd name="connsiteX945" fmla="*/ 630103 w 7467600"/>
              <a:gd name="connsiteY945" fmla="*/ 485885 h 6858000"/>
              <a:gd name="connsiteX946" fmla="*/ 532040 w 7467600"/>
              <a:gd name="connsiteY946" fmla="*/ 399359 h 6858000"/>
              <a:gd name="connsiteX947" fmla="*/ 517618 w 7467600"/>
              <a:gd name="connsiteY947" fmla="*/ 385726 h 6858000"/>
              <a:gd name="connsiteX948" fmla="*/ 285074 w 7467600"/>
              <a:gd name="connsiteY948" fmla="*/ 182755 h 6858000"/>
              <a:gd name="connsiteX949" fmla="*/ 43151 w 7467600"/>
              <a:gd name="connsiteY94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05948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1019354 w 7467600"/>
              <a:gd name="connsiteY17" fmla="*/ 6315006 h 6858000"/>
              <a:gd name="connsiteX18" fmla="*/ 441046 w 7467600"/>
              <a:gd name="connsiteY18" fmla="*/ 6691153 h 6858000"/>
              <a:gd name="connsiteX19" fmla="*/ 1019354 w 7467600"/>
              <a:gd name="connsiteY19" fmla="*/ 6315006 h 6858000"/>
              <a:gd name="connsiteX20" fmla="*/ 991680 w 7467600"/>
              <a:gd name="connsiteY20" fmla="*/ 6298413 h 6858000"/>
              <a:gd name="connsiteX21" fmla="*/ 409060 w 7467600"/>
              <a:gd name="connsiteY21" fmla="*/ 6671470 h 6858000"/>
              <a:gd name="connsiteX22" fmla="*/ 991680 w 7467600"/>
              <a:gd name="connsiteY22" fmla="*/ 6298413 h 6858000"/>
              <a:gd name="connsiteX23" fmla="*/ 103333 w 7467600"/>
              <a:gd name="connsiteY23" fmla="*/ 5699602 h 6858000"/>
              <a:gd name="connsiteX24" fmla="*/ 233938 w 7467600"/>
              <a:gd name="connsiteY24" fmla="*/ 5809416 h 6858000"/>
              <a:gd name="connsiteX25" fmla="*/ 883580 w 7467600"/>
              <a:gd name="connsiteY25" fmla="*/ 6180710 h 6858000"/>
              <a:gd name="connsiteX26" fmla="*/ 487337 w 7467600"/>
              <a:gd name="connsiteY26" fmla="*/ 5950182 h 6858000"/>
              <a:gd name="connsiteX27" fmla="*/ 354051 w 7467600"/>
              <a:gd name="connsiteY27" fmla="*/ 5854912 h 6858000"/>
              <a:gd name="connsiteX28" fmla="*/ 195436 w 7467600"/>
              <a:gd name="connsiteY28" fmla="*/ 5755068 h 6858000"/>
              <a:gd name="connsiteX29" fmla="*/ 103333 w 7467600"/>
              <a:gd name="connsiteY29" fmla="*/ 5699602 h 6858000"/>
              <a:gd name="connsiteX30" fmla="*/ 5539432 w 7467600"/>
              <a:gd name="connsiteY30" fmla="*/ 5642928 h 6858000"/>
              <a:gd name="connsiteX31" fmla="*/ 5555462 w 7467600"/>
              <a:gd name="connsiteY31" fmla="*/ 5694454 h 6858000"/>
              <a:gd name="connsiteX32" fmla="*/ 5828270 w 7467600"/>
              <a:gd name="connsiteY32" fmla="*/ 6320663 h 6858000"/>
              <a:gd name="connsiteX33" fmla="*/ 5947416 w 7467600"/>
              <a:gd name="connsiteY33" fmla="*/ 6574846 h 6858000"/>
              <a:gd name="connsiteX34" fmla="*/ 5539432 w 7467600"/>
              <a:gd name="connsiteY34" fmla="*/ 5642928 h 6858000"/>
              <a:gd name="connsiteX35" fmla="*/ 51253 w 7467600"/>
              <a:gd name="connsiteY35" fmla="*/ 5631825 h 6858000"/>
              <a:gd name="connsiteX36" fmla="*/ 211622 w 7467600"/>
              <a:gd name="connsiteY36" fmla="*/ 5728803 h 6858000"/>
              <a:gd name="connsiteX37" fmla="*/ 371652 w 7467600"/>
              <a:gd name="connsiteY37" fmla="*/ 5829062 h 6858000"/>
              <a:gd name="connsiteX38" fmla="*/ 505903 w 7467600"/>
              <a:gd name="connsiteY38" fmla="*/ 5925221 h 6858000"/>
              <a:gd name="connsiteX39" fmla="*/ 899240 w 7467600"/>
              <a:gd name="connsiteY39" fmla="*/ 6153068 h 6858000"/>
              <a:gd name="connsiteX40" fmla="*/ 988114 w 7467600"/>
              <a:gd name="connsiteY40" fmla="*/ 6174204 h 6858000"/>
              <a:gd name="connsiteX41" fmla="*/ 845971 w 7467600"/>
              <a:gd name="connsiteY41" fmla="*/ 6067177 h 6858000"/>
              <a:gd name="connsiteX42" fmla="*/ 448057 w 7467600"/>
              <a:gd name="connsiteY42" fmla="*/ 5841376 h 6858000"/>
              <a:gd name="connsiteX43" fmla="*/ 51253 w 7467600"/>
              <a:gd name="connsiteY43" fmla="*/ 5631825 h 6858000"/>
              <a:gd name="connsiteX44" fmla="*/ 2606687 w 7467600"/>
              <a:gd name="connsiteY44" fmla="*/ 5630718 h 6858000"/>
              <a:gd name="connsiteX45" fmla="*/ 2645658 w 7467600"/>
              <a:gd name="connsiteY45" fmla="*/ 6640259 h 6858000"/>
              <a:gd name="connsiteX46" fmla="*/ 2606687 w 7467600"/>
              <a:gd name="connsiteY46" fmla="*/ 5630718 h 6858000"/>
              <a:gd name="connsiteX47" fmla="*/ 3642057 w 7467600"/>
              <a:gd name="connsiteY47" fmla="*/ 5573487 h 6858000"/>
              <a:gd name="connsiteX48" fmla="*/ 3632981 w 7467600"/>
              <a:gd name="connsiteY48" fmla="*/ 5579437 h 6858000"/>
              <a:gd name="connsiteX49" fmla="*/ 3382436 w 7467600"/>
              <a:gd name="connsiteY49" fmla="*/ 5952726 h 6858000"/>
              <a:gd name="connsiteX50" fmla="*/ 3191929 w 7467600"/>
              <a:gd name="connsiteY50" fmla="*/ 6662669 h 6858000"/>
              <a:gd name="connsiteX51" fmla="*/ 3369898 w 7467600"/>
              <a:gd name="connsiteY51" fmla="*/ 6081771 h 6858000"/>
              <a:gd name="connsiteX52" fmla="*/ 3642057 w 7467600"/>
              <a:gd name="connsiteY52" fmla="*/ 5573487 h 6858000"/>
              <a:gd name="connsiteX53" fmla="*/ 2650666 w 7467600"/>
              <a:gd name="connsiteY53" fmla="*/ 5530686 h 6858000"/>
              <a:gd name="connsiteX54" fmla="*/ 2650249 w 7467600"/>
              <a:gd name="connsiteY54" fmla="*/ 5532101 h 6858000"/>
              <a:gd name="connsiteX55" fmla="*/ 2663808 w 7467600"/>
              <a:gd name="connsiteY55" fmla="*/ 6535215 h 6858000"/>
              <a:gd name="connsiteX56" fmla="*/ 2665418 w 7467600"/>
              <a:gd name="connsiteY56" fmla="*/ 6132756 h 6858000"/>
              <a:gd name="connsiteX57" fmla="*/ 2650666 w 7467600"/>
              <a:gd name="connsiteY57" fmla="*/ 5530686 h 6858000"/>
              <a:gd name="connsiteX58" fmla="*/ 2680277 w 7467600"/>
              <a:gd name="connsiteY58" fmla="*/ 5479204 h 6858000"/>
              <a:gd name="connsiteX59" fmla="*/ 2678972 w 7467600"/>
              <a:gd name="connsiteY59" fmla="*/ 5481582 h 6858000"/>
              <a:gd name="connsiteX60" fmla="*/ 2696666 w 7467600"/>
              <a:gd name="connsiteY60" fmla="*/ 6133836 h 6858000"/>
              <a:gd name="connsiteX61" fmla="*/ 2695769 w 7467600"/>
              <a:gd name="connsiteY61" fmla="*/ 6390955 h 6858000"/>
              <a:gd name="connsiteX62" fmla="*/ 2739893 w 7467600"/>
              <a:gd name="connsiteY62" fmla="*/ 6108357 h 6858000"/>
              <a:gd name="connsiteX63" fmla="*/ 2680277 w 7467600"/>
              <a:gd name="connsiteY63" fmla="*/ 5479204 h 6858000"/>
              <a:gd name="connsiteX64" fmla="*/ 1132195 w 7467600"/>
              <a:gd name="connsiteY64" fmla="*/ 5467980 h 6858000"/>
              <a:gd name="connsiteX65" fmla="*/ 1679056 w 7467600"/>
              <a:gd name="connsiteY65" fmla="*/ 5516907 h 6858000"/>
              <a:gd name="connsiteX66" fmla="*/ 2128648 w 7467600"/>
              <a:gd name="connsiteY66" fmla="*/ 5474249 h 6858000"/>
              <a:gd name="connsiteX67" fmla="*/ 1825619 w 7467600"/>
              <a:gd name="connsiteY67" fmla="*/ 5478447 h 6858000"/>
              <a:gd name="connsiteX68" fmla="*/ 1737798 w 7467600"/>
              <a:gd name="connsiteY68" fmla="*/ 5483353 h 6858000"/>
              <a:gd name="connsiteX69" fmla="*/ 1132195 w 7467600"/>
              <a:gd name="connsiteY69" fmla="*/ 5467980 h 6858000"/>
              <a:gd name="connsiteX70" fmla="*/ 1456157 w 7467600"/>
              <a:gd name="connsiteY70" fmla="*/ 5371404 h 6858000"/>
              <a:gd name="connsiteX71" fmla="*/ 1244432 w 7467600"/>
              <a:gd name="connsiteY71" fmla="*/ 5385601 h 6858000"/>
              <a:gd name="connsiteX72" fmla="*/ 973990 w 7467600"/>
              <a:gd name="connsiteY72" fmla="*/ 5424940 h 6858000"/>
              <a:gd name="connsiteX73" fmla="*/ 1103809 w 7467600"/>
              <a:gd name="connsiteY73" fmla="*/ 5433720 h 6858000"/>
              <a:gd name="connsiteX74" fmla="*/ 1123454 w 7467600"/>
              <a:gd name="connsiteY74" fmla="*/ 5435727 h 6858000"/>
              <a:gd name="connsiteX75" fmla="*/ 1737017 w 7467600"/>
              <a:gd name="connsiteY75" fmla="*/ 5452183 h 6858000"/>
              <a:gd name="connsiteX76" fmla="*/ 1824397 w 7467600"/>
              <a:gd name="connsiteY76" fmla="*/ 5447757 h 6858000"/>
              <a:gd name="connsiteX77" fmla="*/ 2070059 w 7467600"/>
              <a:gd name="connsiteY77" fmla="*/ 5441660 h 6858000"/>
              <a:gd name="connsiteX78" fmla="*/ 1456157 w 7467600"/>
              <a:gd name="connsiteY78" fmla="*/ 5371404 h 6858000"/>
              <a:gd name="connsiteX79" fmla="*/ 4988186 w 7467600"/>
              <a:gd name="connsiteY79" fmla="*/ 5216467 h 6858000"/>
              <a:gd name="connsiteX80" fmla="*/ 4777334 w 7467600"/>
              <a:gd name="connsiteY80" fmla="*/ 5406072 h 6858000"/>
              <a:gd name="connsiteX81" fmla="*/ 4718341 w 7467600"/>
              <a:gd name="connsiteY81" fmla="*/ 5468043 h 6858000"/>
              <a:gd name="connsiteX82" fmla="*/ 4604655 w 7467600"/>
              <a:gd name="connsiteY82" fmla="*/ 5583434 h 6858000"/>
              <a:gd name="connsiteX83" fmla="*/ 4565074 w 7467600"/>
              <a:gd name="connsiteY83" fmla="*/ 5618550 h 6858000"/>
              <a:gd name="connsiteX84" fmla="*/ 4988186 w 7467600"/>
              <a:gd name="connsiteY84" fmla="*/ 5216467 h 6858000"/>
              <a:gd name="connsiteX85" fmla="*/ 4978032 w 7467600"/>
              <a:gd name="connsiteY85" fmla="*/ 5183809 h 6858000"/>
              <a:gd name="connsiteX86" fmla="*/ 4463413 w 7467600"/>
              <a:gd name="connsiteY86" fmla="*/ 5615162 h 6858000"/>
              <a:gd name="connsiteX87" fmla="*/ 4358134 w 7467600"/>
              <a:gd name="connsiteY87" fmla="*/ 5742791 h 6858000"/>
              <a:gd name="connsiteX88" fmla="*/ 4376219 w 7467600"/>
              <a:gd name="connsiteY88" fmla="*/ 5729027 h 6858000"/>
              <a:gd name="connsiteX89" fmla="*/ 4582340 w 7467600"/>
              <a:gd name="connsiteY89" fmla="*/ 5561037 h 6858000"/>
              <a:gd name="connsiteX90" fmla="*/ 4694684 w 7467600"/>
              <a:gd name="connsiteY90" fmla="*/ 5447098 h 6858000"/>
              <a:gd name="connsiteX91" fmla="*/ 4754123 w 7467600"/>
              <a:gd name="connsiteY91" fmla="*/ 5384643 h 6858000"/>
              <a:gd name="connsiteX92" fmla="*/ 4978032 w 7467600"/>
              <a:gd name="connsiteY92" fmla="*/ 5183809 h 6858000"/>
              <a:gd name="connsiteX93" fmla="*/ 1903353 w 7467600"/>
              <a:gd name="connsiteY93" fmla="*/ 5044827 h 6858000"/>
              <a:gd name="connsiteX94" fmla="*/ 1936931 w 7467600"/>
              <a:gd name="connsiteY94" fmla="*/ 5093954 h 6858000"/>
              <a:gd name="connsiteX95" fmla="*/ 2195868 w 7467600"/>
              <a:gd name="connsiteY95" fmla="*/ 5396574 h 6858000"/>
              <a:gd name="connsiteX96" fmla="*/ 2088852 w 7467600"/>
              <a:gd name="connsiteY96" fmla="*/ 5166123 h 6858000"/>
              <a:gd name="connsiteX97" fmla="*/ 1958241 w 7467600"/>
              <a:gd name="connsiteY97" fmla="*/ 5067955 h 6858000"/>
              <a:gd name="connsiteX98" fmla="*/ 1903353 w 7467600"/>
              <a:gd name="connsiteY98" fmla="*/ 5044827 h 6858000"/>
              <a:gd name="connsiteX99" fmla="*/ 1979378 w 7467600"/>
              <a:gd name="connsiteY99" fmla="*/ 4769504 h 6858000"/>
              <a:gd name="connsiteX100" fmla="*/ 2882120 w 7467600"/>
              <a:gd name="connsiteY100" fmla="*/ 5064547 h 6858000"/>
              <a:gd name="connsiteX101" fmla="*/ 2793103 w 7467600"/>
              <a:gd name="connsiteY101" fmla="*/ 5039699 h 6858000"/>
              <a:gd name="connsiteX102" fmla="*/ 2770041 w 7467600"/>
              <a:gd name="connsiteY102" fmla="*/ 5033634 h 6858000"/>
              <a:gd name="connsiteX103" fmla="*/ 1979378 w 7467600"/>
              <a:gd name="connsiteY103" fmla="*/ 4769504 h 6858000"/>
              <a:gd name="connsiteX104" fmla="*/ 1927410 w 7467600"/>
              <a:gd name="connsiteY104" fmla="*/ 4716164 h 6858000"/>
              <a:gd name="connsiteX105" fmla="*/ 1959587 w 7467600"/>
              <a:gd name="connsiteY105" fmla="*/ 4728849 h 6858000"/>
              <a:gd name="connsiteX106" fmla="*/ 2777707 w 7467600"/>
              <a:gd name="connsiteY106" fmla="*/ 5003991 h 6858000"/>
              <a:gd name="connsiteX107" fmla="*/ 2800768 w 7467600"/>
              <a:gd name="connsiteY107" fmla="*/ 5010056 h 6858000"/>
              <a:gd name="connsiteX108" fmla="*/ 2879408 w 7467600"/>
              <a:gd name="connsiteY108" fmla="*/ 5031590 h 6858000"/>
              <a:gd name="connsiteX109" fmla="*/ 2862295 w 7467600"/>
              <a:gd name="connsiteY109" fmla="*/ 5022958 h 6858000"/>
              <a:gd name="connsiteX110" fmla="*/ 2813343 w 7467600"/>
              <a:gd name="connsiteY110" fmla="*/ 4998369 h 6858000"/>
              <a:gd name="connsiteX111" fmla="*/ 2646245 w 7467600"/>
              <a:gd name="connsiteY111" fmla="*/ 4930999 h 6858000"/>
              <a:gd name="connsiteX112" fmla="*/ 1999243 w 7467600"/>
              <a:gd name="connsiteY112" fmla="*/ 4730524 h 6858000"/>
              <a:gd name="connsiteX113" fmla="*/ 1979527 w 7467600"/>
              <a:gd name="connsiteY113" fmla="*/ 4726651 h 6858000"/>
              <a:gd name="connsiteX114" fmla="*/ 1927410 w 7467600"/>
              <a:gd name="connsiteY114" fmla="*/ 4716164 h 6858000"/>
              <a:gd name="connsiteX115" fmla="*/ 1997014 w 7467600"/>
              <a:gd name="connsiteY115" fmla="*/ 4698007 h 6858000"/>
              <a:gd name="connsiteX116" fmla="*/ 2005458 w 7467600"/>
              <a:gd name="connsiteY116" fmla="*/ 4699540 h 6858000"/>
              <a:gd name="connsiteX117" fmla="*/ 2657186 w 7467600"/>
              <a:gd name="connsiteY117" fmla="*/ 4901687 h 6858000"/>
              <a:gd name="connsiteX118" fmla="*/ 2826662 w 7467600"/>
              <a:gd name="connsiteY118" fmla="*/ 4970362 h 6858000"/>
              <a:gd name="connsiteX119" fmla="*/ 2876100 w 7467600"/>
              <a:gd name="connsiteY119" fmla="*/ 4995397 h 6858000"/>
              <a:gd name="connsiteX120" fmla="*/ 3042600 w 7467600"/>
              <a:gd name="connsiteY120" fmla="*/ 5059532 h 6858000"/>
              <a:gd name="connsiteX121" fmla="*/ 1997014 w 7467600"/>
              <a:gd name="connsiteY121" fmla="*/ 4698007 h 6858000"/>
              <a:gd name="connsiteX122" fmla="*/ 2305292 w 7467600"/>
              <a:gd name="connsiteY122" fmla="*/ 4219492 h 6858000"/>
              <a:gd name="connsiteX123" fmla="*/ 3360922 w 7467600"/>
              <a:gd name="connsiteY123" fmla="*/ 4529373 h 6858000"/>
              <a:gd name="connsiteX124" fmla="*/ 3492420 w 7467600"/>
              <a:gd name="connsiteY124" fmla="*/ 4510145 h 6858000"/>
              <a:gd name="connsiteX125" fmla="*/ 3364086 w 7467600"/>
              <a:gd name="connsiteY125" fmla="*/ 4480340 h 6858000"/>
              <a:gd name="connsiteX126" fmla="*/ 3225818 w 7467600"/>
              <a:gd name="connsiteY126" fmla="*/ 4411822 h 6858000"/>
              <a:gd name="connsiteX127" fmla="*/ 3129696 w 7467600"/>
              <a:gd name="connsiteY127" fmla="*/ 4360704 h 6858000"/>
              <a:gd name="connsiteX128" fmla="*/ 2814545 w 7467600"/>
              <a:gd name="connsiteY128" fmla="*/ 4282955 h 6858000"/>
              <a:gd name="connsiteX129" fmla="*/ 2305292 w 7467600"/>
              <a:gd name="connsiteY129" fmla="*/ 4219492 h 6858000"/>
              <a:gd name="connsiteX130" fmla="*/ 2626982 w 7467600"/>
              <a:gd name="connsiteY130" fmla="*/ 4206450 h 6858000"/>
              <a:gd name="connsiteX131" fmla="*/ 2490617 w 7467600"/>
              <a:gd name="connsiteY131" fmla="*/ 4206951 h 6858000"/>
              <a:gd name="connsiteX132" fmla="*/ 2819869 w 7467600"/>
              <a:gd name="connsiteY132" fmla="*/ 4252936 h 6858000"/>
              <a:gd name="connsiteX133" fmla="*/ 3143018 w 7467600"/>
              <a:gd name="connsiteY133" fmla="*/ 4332698 h 6858000"/>
              <a:gd name="connsiteX134" fmla="*/ 3241520 w 7467600"/>
              <a:gd name="connsiteY134" fmla="*/ 4385112 h 6858000"/>
              <a:gd name="connsiteX135" fmla="*/ 3374575 w 7467600"/>
              <a:gd name="connsiteY135" fmla="*/ 4451517 h 6858000"/>
              <a:gd name="connsiteX136" fmla="*/ 3505221 w 7467600"/>
              <a:gd name="connsiteY136" fmla="*/ 4480757 h 6858000"/>
              <a:gd name="connsiteX137" fmla="*/ 2626982 w 7467600"/>
              <a:gd name="connsiteY137" fmla="*/ 4206450 h 6858000"/>
              <a:gd name="connsiteX138" fmla="*/ 1310106 w 7467600"/>
              <a:gd name="connsiteY138" fmla="*/ 3943217 h 6858000"/>
              <a:gd name="connsiteX139" fmla="*/ 854994 w 7467600"/>
              <a:gd name="connsiteY139" fmla="*/ 4399136 h 6858000"/>
              <a:gd name="connsiteX140" fmla="*/ 742462 w 7467600"/>
              <a:gd name="connsiteY140" fmla="*/ 4594648 h 6858000"/>
              <a:gd name="connsiteX141" fmla="*/ 820602 w 7467600"/>
              <a:gd name="connsiteY141" fmla="*/ 4485915 h 6858000"/>
              <a:gd name="connsiteX142" fmla="*/ 878295 w 7467600"/>
              <a:gd name="connsiteY142" fmla="*/ 4403594 h 6858000"/>
              <a:gd name="connsiteX143" fmla="*/ 1240607 w 7467600"/>
              <a:gd name="connsiteY143" fmla="*/ 4010401 h 6858000"/>
              <a:gd name="connsiteX144" fmla="*/ 1310106 w 7467600"/>
              <a:gd name="connsiteY144" fmla="*/ 3943217 h 6858000"/>
              <a:gd name="connsiteX145" fmla="*/ 1423113 w 7467600"/>
              <a:gd name="connsiteY145" fmla="*/ 3874565 h 6858000"/>
              <a:gd name="connsiteX146" fmla="*/ 1260565 w 7467600"/>
              <a:gd name="connsiteY146" fmla="*/ 4031982 h 6858000"/>
              <a:gd name="connsiteX147" fmla="*/ 901900 w 7467600"/>
              <a:gd name="connsiteY147" fmla="*/ 4421236 h 6858000"/>
              <a:gd name="connsiteX148" fmla="*/ 845044 w 7467600"/>
              <a:gd name="connsiteY148" fmla="*/ 4502436 h 6858000"/>
              <a:gd name="connsiteX149" fmla="*/ 685926 w 7467600"/>
              <a:gd name="connsiteY149" fmla="*/ 4703069 h 6858000"/>
              <a:gd name="connsiteX150" fmla="*/ 684248 w 7467600"/>
              <a:gd name="connsiteY150" fmla="*/ 4706721 h 6858000"/>
              <a:gd name="connsiteX151" fmla="*/ 1423113 w 7467600"/>
              <a:gd name="connsiteY151" fmla="*/ 3874565 h 6858000"/>
              <a:gd name="connsiteX152" fmla="*/ 3316479 w 7467600"/>
              <a:gd name="connsiteY152" fmla="*/ 3872136 h 6858000"/>
              <a:gd name="connsiteX153" fmla="*/ 3546806 w 7467600"/>
              <a:gd name="connsiteY153" fmla="*/ 4356139 h 6858000"/>
              <a:gd name="connsiteX154" fmla="*/ 3364433 w 7467600"/>
              <a:gd name="connsiteY154" fmla="*/ 3953121 h 6858000"/>
              <a:gd name="connsiteX155" fmla="*/ 3316479 w 7467600"/>
              <a:gd name="connsiteY155" fmla="*/ 3872136 h 6858000"/>
              <a:gd name="connsiteX156" fmla="*/ 3291335 w 7467600"/>
              <a:gd name="connsiteY156" fmla="*/ 3767420 h 6858000"/>
              <a:gd name="connsiteX157" fmla="*/ 3390805 w 7467600"/>
              <a:gd name="connsiteY157" fmla="*/ 3937163 h 6858000"/>
              <a:gd name="connsiteX158" fmla="*/ 3579062 w 7467600"/>
              <a:gd name="connsiteY158" fmla="*/ 4359040 h 6858000"/>
              <a:gd name="connsiteX159" fmla="*/ 3467355 w 7467600"/>
              <a:gd name="connsiteY159" fmla="*/ 3988130 h 6858000"/>
              <a:gd name="connsiteX160" fmla="*/ 3310753 w 7467600"/>
              <a:gd name="connsiteY160" fmla="*/ 3787140 h 6858000"/>
              <a:gd name="connsiteX161" fmla="*/ 3291335 w 7467600"/>
              <a:gd name="connsiteY161" fmla="*/ 3767420 h 6858000"/>
              <a:gd name="connsiteX162" fmla="*/ 1635889 w 7467600"/>
              <a:gd name="connsiteY162" fmla="*/ 3709494 h 6858000"/>
              <a:gd name="connsiteX163" fmla="*/ 1634800 w 7467600"/>
              <a:gd name="connsiteY163" fmla="*/ 3731111 h 6858000"/>
              <a:gd name="connsiteX164" fmla="*/ 1635889 w 7467600"/>
              <a:gd name="connsiteY164" fmla="*/ 3709494 h 6858000"/>
              <a:gd name="connsiteX165" fmla="*/ 1510397 w 7467600"/>
              <a:gd name="connsiteY165" fmla="*/ 3684705 h 6858000"/>
              <a:gd name="connsiteX166" fmla="*/ 1146550 w 7467600"/>
              <a:gd name="connsiteY166" fmla="*/ 3802012 h 6858000"/>
              <a:gd name="connsiteX167" fmla="*/ 698834 w 7467600"/>
              <a:gd name="connsiteY167" fmla="*/ 3952272 h 6858000"/>
              <a:gd name="connsiteX168" fmla="*/ 34256 w 7467600"/>
              <a:gd name="connsiteY168" fmla="*/ 4347603 h 6858000"/>
              <a:gd name="connsiteX169" fmla="*/ 527241 w 7467600"/>
              <a:gd name="connsiteY169" fmla="*/ 4065078 h 6858000"/>
              <a:gd name="connsiteX170" fmla="*/ 1510397 w 7467600"/>
              <a:gd name="connsiteY170" fmla="*/ 3684705 h 6858000"/>
              <a:gd name="connsiteX171" fmla="*/ 1313114 w 7467600"/>
              <a:gd name="connsiteY171" fmla="*/ 3655216 h 6858000"/>
              <a:gd name="connsiteX172" fmla="*/ 1109304 w 7467600"/>
              <a:gd name="connsiteY172" fmla="*/ 3669030 h 6858000"/>
              <a:gd name="connsiteX173" fmla="*/ 8129 w 7467600"/>
              <a:gd name="connsiteY173" fmla="*/ 4330519 h 6858000"/>
              <a:gd name="connsiteX174" fmla="*/ 687572 w 7467600"/>
              <a:gd name="connsiteY174" fmla="*/ 3925629 h 6858000"/>
              <a:gd name="connsiteX175" fmla="*/ 1138365 w 7467600"/>
              <a:gd name="connsiteY175" fmla="*/ 3774515 h 6858000"/>
              <a:gd name="connsiteX176" fmla="*/ 1505579 w 7467600"/>
              <a:gd name="connsiteY176" fmla="*/ 3655526 h 6858000"/>
              <a:gd name="connsiteX177" fmla="*/ 1313114 w 7467600"/>
              <a:gd name="connsiteY177" fmla="*/ 3655216 h 6858000"/>
              <a:gd name="connsiteX178" fmla="*/ 3655073 w 7467600"/>
              <a:gd name="connsiteY178" fmla="*/ 3650884 h 6858000"/>
              <a:gd name="connsiteX179" fmla="*/ 3989938 w 7467600"/>
              <a:gd name="connsiteY179" fmla="*/ 3991685 h 6858000"/>
              <a:gd name="connsiteX180" fmla="*/ 4393907 w 7467600"/>
              <a:gd name="connsiteY180" fmla="*/ 4261258 h 6858000"/>
              <a:gd name="connsiteX181" fmla="*/ 4648051 w 7467600"/>
              <a:gd name="connsiteY181" fmla="*/ 4374051 h 6858000"/>
              <a:gd name="connsiteX182" fmla="*/ 4383389 w 7467600"/>
              <a:gd name="connsiteY182" fmla="*/ 4184369 h 6858000"/>
              <a:gd name="connsiteX183" fmla="*/ 4165508 w 7467600"/>
              <a:gd name="connsiteY183" fmla="*/ 4035196 h 6858000"/>
              <a:gd name="connsiteX184" fmla="*/ 4068162 w 7467600"/>
              <a:gd name="connsiteY184" fmla="*/ 3953394 h 6858000"/>
              <a:gd name="connsiteX185" fmla="*/ 3981416 w 7467600"/>
              <a:gd name="connsiteY185" fmla="*/ 3880482 h 6858000"/>
              <a:gd name="connsiteX186" fmla="*/ 3800147 w 7467600"/>
              <a:gd name="connsiteY186" fmla="*/ 3749872 h 6858000"/>
              <a:gd name="connsiteX187" fmla="*/ 3655073 w 7467600"/>
              <a:gd name="connsiteY187" fmla="*/ 3650884 h 6858000"/>
              <a:gd name="connsiteX188" fmla="*/ 3670252 w 7467600"/>
              <a:gd name="connsiteY188" fmla="*/ 3622798 h 6858000"/>
              <a:gd name="connsiteX189" fmla="*/ 3817258 w 7467600"/>
              <a:gd name="connsiteY189" fmla="*/ 3723577 h 6858000"/>
              <a:gd name="connsiteX190" fmla="*/ 4000461 w 7467600"/>
              <a:gd name="connsiteY190" fmla="*/ 3855966 h 6858000"/>
              <a:gd name="connsiteX191" fmla="*/ 4088180 w 7467600"/>
              <a:gd name="connsiteY191" fmla="*/ 3929774 h 6858000"/>
              <a:gd name="connsiteX192" fmla="*/ 4184555 w 7467600"/>
              <a:gd name="connsiteY192" fmla="*/ 4010683 h 6858000"/>
              <a:gd name="connsiteX193" fmla="*/ 4399563 w 7467600"/>
              <a:gd name="connsiteY193" fmla="*/ 4158106 h 6858000"/>
              <a:gd name="connsiteX194" fmla="*/ 4684469 w 7467600"/>
              <a:gd name="connsiteY194" fmla="*/ 4364680 h 6858000"/>
              <a:gd name="connsiteX195" fmla="*/ 4690271 w 7467600"/>
              <a:gd name="connsiteY195" fmla="*/ 4370034 h 6858000"/>
              <a:gd name="connsiteX196" fmla="*/ 4136093 w 7467600"/>
              <a:gd name="connsiteY196" fmla="*/ 3858466 h 6858000"/>
              <a:gd name="connsiteX197" fmla="*/ 3670252 w 7467600"/>
              <a:gd name="connsiteY197" fmla="*/ 3622798 h 6858000"/>
              <a:gd name="connsiteX198" fmla="*/ 4440129 w 7467600"/>
              <a:gd name="connsiteY198" fmla="*/ 3448571 h 6858000"/>
              <a:gd name="connsiteX199" fmla="*/ 4856525 w 7467600"/>
              <a:gd name="connsiteY199" fmla="*/ 3915351 h 6858000"/>
              <a:gd name="connsiteX200" fmla="*/ 5059055 w 7467600"/>
              <a:gd name="connsiteY200" fmla="*/ 4108918 h 6858000"/>
              <a:gd name="connsiteX201" fmla="*/ 5290070 w 7467600"/>
              <a:gd name="connsiteY201" fmla="*/ 4263619 h 6858000"/>
              <a:gd name="connsiteX202" fmla="*/ 4834991 w 7467600"/>
              <a:gd name="connsiteY202" fmla="*/ 3830985 h 6858000"/>
              <a:gd name="connsiteX203" fmla="*/ 4440129 w 7467600"/>
              <a:gd name="connsiteY203" fmla="*/ 3448571 h 6858000"/>
              <a:gd name="connsiteX204" fmla="*/ 4441737 w 7467600"/>
              <a:gd name="connsiteY204" fmla="*/ 3399734 h 6858000"/>
              <a:gd name="connsiteX205" fmla="*/ 4431236 w 7467600"/>
              <a:gd name="connsiteY205" fmla="*/ 3400954 h 6858000"/>
              <a:gd name="connsiteX206" fmla="*/ 4557150 w 7467600"/>
              <a:gd name="connsiteY206" fmla="*/ 3510023 h 6858000"/>
              <a:gd name="connsiteX207" fmla="*/ 4856936 w 7467600"/>
              <a:gd name="connsiteY207" fmla="*/ 3809146 h 6858000"/>
              <a:gd name="connsiteX208" fmla="*/ 5111996 w 7467600"/>
              <a:gd name="connsiteY208" fmla="*/ 4065759 h 6858000"/>
              <a:gd name="connsiteX209" fmla="*/ 5388878 w 7467600"/>
              <a:gd name="connsiteY209" fmla="*/ 4300185 h 6858000"/>
              <a:gd name="connsiteX210" fmla="*/ 5425556 w 7467600"/>
              <a:gd name="connsiteY210" fmla="*/ 4308967 h 6858000"/>
              <a:gd name="connsiteX211" fmla="*/ 4943646 w 7467600"/>
              <a:gd name="connsiteY211" fmla="*/ 3822916 h 6858000"/>
              <a:gd name="connsiteX212" fmla="*/ 4594837 w 7467600"/>
              <a:gd name="connsiteY212" fmla="*/ 3532274 h 6858000"/>
              <a:gd name="connsiteX213" fmla="*/ 4441737 w 7467600"/>
              <a:gd name="connsiteY213" fmla="*/ 3399734 h 6858000"/>
              <a:gd name="connsiteX214" fmla="*/ 5425834 w 7467600"/>
              <a:gd name="connsiteY214" fmla="*/ 3162785 h 6858000"/>
              <a:gd name="connsiteX215" fmla="*/ 5401644 w 7467600"/>
              <a:gd name="connsiteY215" fmla="*/ 3617847 h 6858000"/>
              <a:gd name="connsiteX216" fmla="*/ 5467256 w 7467600"/>
              <a:gd name="connsiteY216" fmla="*/ 4175494 h 6858000"/>
              <a:gd name="connsiteX217" fmla="*/ 5448069 w 7467600"/>
              <a:gd name="connsiteY217" fmla="*/ 3567554 h 6858000"/>
              <a:gd name="connsiteX218" fmla="*/ 5425834 w 7467600"/>
              <a:gd name="connsiteY218" fmla="*/ 3162785 h 6858000"/>
              <a:gd name="connsiteX219" fmla="*/ 1318687 w 7467600"/>
              <a:gd name="connsiteY219" fmla="*/ 3113840 h 6858000"/>
              <a:gd name="connsiteX220" fmla="*/ 1066793 w 7467600"/>
              <a:gd name="connsiteY220" fmla="*/ 3212171 h 6858000"/>
              <a:gd name="connsiteX221" fmla="*/ 993319 w 7467600"/>
              <a:gd name="connsiteY221" fmla="*/ 3247648 h 6858000"/>
              <a:gd name="connsiteX222" fmla="*/ 853081 w 7467600"/>
              <a:gd name="connsiteY222" fmla="*/ 3312410 h 6858000"/>
              <a:gd name="connsiteX223" fmla="*/ 805957 w 7467600"/>
              <a:gd name="connsiteY223" fmla="*/ 3330443 h 6858000"/>
              <a:gd name="connsiteX224" fmla="*/ 1318687 w 7467600"/>
              <a:gd name="connsiteY224" fmla="*/ 3113840 h 6858000"/>
              <a:gd name="connsiteX225" fmla="*/ 5453702 w 7467600"/>
              <a:gd name="connsiteY225" fmla="*/ 3090882 h 6858000"/>
              <a:gd name="connsiteX226" fmla="*/ 5480135 w 7467600"/>
              <a:gd name="connsiteY226" fmla="*/ 3565802 h 6858000"/>
              <a:gd name="connsiteX227" fmla="*/ 5499023 w 7467600"/>
              <a:gd name="connsiteY227" fmla="*/ 4166310 h 6858000"/>
              <a:gd name="connsiteX228" fmla="*/ 5547022 w 7467600"/>
              <a:gd name="connsiteY228" fmla="*/ 3607838 h 6858000"/>
              <a:gd name="connsiteX229" fmla="*/ 5515964 w 7467600"/>
              <a:gd name="connsiteY229" fmla="*/ 3378541 h 6858000"/>
              <a:gd name="connsiteX230" fmla="*/ 5453702 w 7467600"/>
              <a:gd name="connsiteY230" fmla="*/ 3090882 h 6858000"/>
              <a:gd name="connsiteX231" fmla="*/ 1238695 w 7467600"/>
              <a:gd name="connsiteY231" fmla="*/ 3076820 h 6858000"/>
              <a:gd name="connsiteX232" fmla="*/ 716371 w 7467600"/>
              <a:gd name="connsiteY232" fmla="*/ 3293249 h 6858000"/>
              <a:gd name="connsiteX233" fmla="*/ 579522 w 7467600"/>
              <a:gd name="connsiteY233" fmla="*/ 3371759 h 6858000"/>
              <a:gd name="connsiteX234" fmla="*/ 600288 w 7467600"/>
              <a:gd name="connsiteY234" fmla="*/ 3365555 h 6858000"/>
              <a:gd name="connsiteX235" fmla="*/ 840692 w 7467600"/>
              <a:gd name="connsiteY235" fmla="*/ 3284921 h 6858000"/>
              <a:gd name="connsiteX236" fmla="*/ 979248 w 7467600"/>
              <a:gd name="connsiteY236" fmla="*/ 3221003 h 6858000"/>
              <a:gd name="connsiteX237" fmla="*/ 1053282 w 7467600"/>
              <a:gd name="connsiteY237" fmla="*/ 3185247 h 6858000"/>
              <a:gd name="connsiteX238" fmla="*/ 1320603 w 7467600"/>
              <a:gd name="connsiteY238" fmla="*/ 3081281 h 6858000"/>
              <a:gd name="connsiteX239" fmla="*/ 1238695 w 7467600"/>
              <a:gd name="connsiteY239" fmla="*/ 3076820 h 6858000"/>
              <a:gd name="connsiteX240" fmla="*/ 5425627 w 7467600"/>
              <a:gd name="connsiteY240" fmla="*/ 2954192 h 6858000"/>
              <a:gd name="connsiteX241" fmla="*/ 5470770 w 7467600"/>
              <a:gd name="connsiteY241" fmla="*/ 3005435 h 6858000"/>
              <a:gd name="connsiteX242" fmla="*/ 5519779 w 7467600"/>
              <a:gd name="connsiteY242" fmla="*/ 4359223 h 6858000"/>
              <a:gd name="connsiteX243" fmla="*/ 5520293 w 7467600"/>
              <a:gd name="connsiteY243" fmla="*/ 4360602 h 6858000"/>
              <a:gd name="connsiteX244" fmla="*/ 5767221 w 7467600"/>
              <a:gd name="connsiteY244" fmla="*/ 4665564 h 6858000"/>
              <a:gd name="connsiteX245" fmla="*/ 6937169 w 7467600"/>
              <a:gd name="connsiteY245" fmla="*/ 4815941 h 6858000"/>
              <a:gd name="connsiteX246" fmla="*/ 6953922 w 7467600"/>
              <a:gd name="connsiteY246" fmla="*/ 4890068 h 6858000"/>
              <a:gd name="connsiteX247" fmla="*/ 6071359 w 7467600"/>
              <a:gd name="connsiteY247" fmla="*/ 4770770 h 6858000"/>
              <a:gd name="connsiteX248" fmla="*/ 6038839 w 7467600"/>
              <a:gd name="connsiteY248" fmla="*/ 4764474 h 6858000"/>
              <a:gd name="connsiteX249" fmla="*/ 6038706 w 7467600"/>
              <a:gd name="connsiteY249" fmla="*/ 4763847 h 6858000"/>
              <a:gd name="connsiteX250" fmla="*/ 6037784 w 7467600"/>
              <a:gd name="connsiteY250" fmla="*/ 4764270 h 6858000"/>
              <a:gd name="connsiteX251" fmla="*/ 6038839 w 7467600"/>
              <a:gd name="connsiteY251" fmla="*/ 4764474 h 6858000"/>
              <a:gd name="connsiteX252" fmla="*/ 6040338 w 7467600"/>
              <a:gd name="connsiteY252" fmla="*/ 4771418 h 6858000"/>
              <a:gd name="connsiteX253" fmla="*/ 6024488 w 7467600"/>
              <a:gd name="connsiteY253" fmla="*/ 4809903 h 6858000"/>
              <a:gd name="connsiteX254" fmla="*/ 5599771 w 7467600"/>
              <a:gd name="connsiteY254" fmla="*/ 5509652 h 6858000"/>
              <a:gd name="connsiteX255" fmla="*/ 5548843 w 7467600"/>
              <a:gd name="connsiteY255" fmla="*/ 5563845 h 6858000"/>
              <a:gd name="connsiteX256" fmla="*/ 5940952 w 7467600"/>
              <a:gd name="connsiteY256" fmla="*/ 6250028 h 6858000"/>
              <a:gd name="connsiteX257" fmla="*/ 6043441 w 7467600"/>
              <a:gd name="connsiteY257" fmla="*/ 6665847 h 6858000"/>
              <a:gd name="connsiteX258" fmla="*/ 6093432 w 7467600"/>
              <a:gd name="connsiteY258" fmla="*/ 6858000 h 6858000"/>
              <a:gd name="connsiteX259" fmla="*/ 6034344 w 7467600"/>
              <a:gd name="connsiteY259" fmla="*/ 6858000 h 6858000"/>
              <a:gd name="connsiteX260" fmla="*/ 6026679 w 7467600"/>
              <a:gd name="connsiteY260" fmla="*/ 6836959 h 6858000"/>
              <a:gd name="connsiteX261" fmla="*/ 5800441 w 7467600"/>
              <a:gd name="connsiteY261" fmla="*/ 6335286 h 6858000"/>
              <a:gd name="connsiteX262" fmla="*/ 5526562 w 7467600"/>
              <a:gd name="connsiteY262" fmla="*/ 5705388 h 6858000"/>
              <a:gd name="connsiteX263" fmla="*/ 5519640 w 7467600"/>
              <a:gd name="connsiteY263" fmla="*/ 5683774 h 6858000"/>
              <a:gd name="connsiteX264" fmla="*/ 5844559 w 7467600"/>
              <a:gd name="connsiteY264" fmla="*/ 6553349 h 6858000"/>
              <a:gd name="connsiteX265" fmla="*/ 5975994 w 7467600"/>
              <a:gd name="connsiteY265" fmla="*/ 6858000 h 6858000"/>
              <a:gd name="connsiteX266" fmla="*/ 5898547 w 7467600"/>
              <a:gd name="connsiteY266" fmla="*/ 6858000 h 6858000"/>
              <a:gd name="connsiteX267" fmla="*/ 5682041 w 7467600"/>
              <a:gd name="connsiteY267" fmla="*/ 6355860 h 6858000"/>
              <a:gd name="connsiteX268" fmla="*/ 5461758 w 7467600"/>
              <a:gd name="connsiteY268" fmla="*/ 5820220 h 6858000"/>
              <a:gd name="connsiteX269" fmla="*/ 5237282 w 7467600"/>
              <a:gd name="connsiteY269" fmla="*/ 6579086 h 6858000"/>
              <a:gd name="connsiteX270" fmla="*/ 5115009 w 7467600"/>
              <a:gd name="connsiteY270" fmla="*/ 6858000 h 6858000"/>
              <a:gd name="connsiteX271" fmla="*/ 5028074 w 7467600"/>
              <a:gd name="connsiteY271" fmla="*/ 6858000 h 6858000"/>
              <a:gd name="connsiteX272" fmla="*/ 5079508 w 7467600"/>
              <a:gd name="connsiteY272" fmla="*/ 6749074 h 6858000"/>
              <a:gd name="connsiteX273" fmla="*/ 5371846 w 7467600"/>
              <a:gd name="connsiteY273" fmla="*/ 5924413 h 6858000"/>
              <a:gd name="connsiteX274" fmla="*/ 5270512 w 7467600"/>
              <a:gd name="connsiteY274" fmla="*/ 6138975 h 6858000"/>
              <a:gd name="connsiteX275" fmla="*/ 5062409 w 7467600"/>
              <a:gd name="connsiteY275" fmla="*/ 6653544 h 6858000"/>
              <a:gd name="connsiteX276" fmla="*/ 5036628 w 7467600"/>
              <a:gd name="connsiteY276" fmla="*/ 6754247 h 6858000"/>
              <a:gd name="connsiteX277" fmla="*/ 5009112 w 7467600"/>
              <a:gd name="connsiteY277" fmla="*/ 6858000 h 6858000"/>
              <a:gd name="connsiteX278" fmla="*/ 4976679 w 7467600"/>
              <a:gd name="connsiteY278" fmla="*/ 6858000 h 6858000"/>
              <a:gd name="connsiteX279" fmla="*/ 5006537 w 7467600"/>
              <a:gd name="connsiteY279" fmla="*/ 6747068 h 6858000"/>
              <a:gd name="connsiteX280" fmla="*/ 5032723 w 7467600"/>
              <a:gd name="connsiteY280" fmla="*/ 6644957 h 6858000"/>
              <a:gd name="connsiteX281" fmla="*/ 5242949 w 7467600"/>
              <a:gd name="connsiteY281" fmla="*/ 6125175 h 6858000"/>
              <a:gd name="connsiteX282" fmla="*/ 5286321 w 7467600"/>
              <a:gd name="connsiteY282" fmla="*/ 6033555 h 6858000"/>
              <a:gd name="connsiteX283" fmla="*/ 5008210 w 7467600"/>
              <a:gd name="connsiteY283" fmla="*/ 6649194 h 6858000"/>
              <a:gd name="connsiteX284" fmla="*/ 4986321 w 7467600"/>
              <a:gd name="connsiteY284" fmla="*/ 6765687 h 6858000"/>
              <a:gd name="connsiteX285" fmla="*/ 4973474 w 7467600"/>
              <a:gd name="connsiteY285" fmla="*/ 6858000 h 6858000"/>
              <a:gd name="connsiteX286" fmla="*/ 4907178 w 7467600"/>
              <a:gd name="connsiteY286" fmla="*/ 6858000 h 6858000"/>
              <a:gd name="connsiteX287" fmla="*/ 4910810 w 7467600"/>
              <a:gd name="connsiteY287" fmla="*/ 6829660 h 6858000"/>
              <a:gd name="connsiteX288" fmla="*/ 4987461 w 7467600"/>
              <a:gd name="connsiteY288" fmla="*/ 6432994 h 6858000"/>
              <a:gd name="connsiteX289" fmla="*/ 5179262 w 7467600"/>
              <a:gd name="connsiteY289" fmla="*/ 6035044 h 6858000"/>
              <a:gd name="connsiteX290" fmla="*/ 4689678 w 7467600"/>
              <a:gd name="connsiteY290" fmla="*/ 6440241 h 6858000"/>
              <a:gd name="connsiteX291" fmla="*/ 4477543 w 7467600"/>
              <a:gd name="connsiteY291" fmla="*/ 6674836 h 6858000"/>
              <a:gd name="connsiteX292" fmla="*/ 4329957 w 7467600"/>
              <a:gd name="connsiteY292" fmla="*/ 6858000 h 6858000"/>
              <a:gd name="connsiteX293" fmla="*/ 4218595 w 7467600"/>
              <a:gd name="connsiteY293" fmla="*/ 6858000 h 6858000"/>
              <a:gd name="connsiteX294" fmla="*/ 4368888 w 7467600"/>
              <a:gd name="connsiteY294" fmla="*/ 6668412 h 6858000"/>
              <a:gd name="connsiteX295" fmla="*/ 4563091 w 7467600"/>
              <a:gd name="connsiteY295" fmla="*/ 6442508 h 6858000"/>
              <a:gd name="connsiteX296" fmla="*/ 5387324 w 7467600"/>
              <a:gd name="connsiteY296" fmla="*/ 5705830 h 6858000"/>
              <a:gd name="connsiteX297" fmla="*/ 5073620 w 7467600"/>
              <a:gd name="connsiteY297" fmla="*/ 5955437 h 6858000"/>
              <a:gd name="connsiteX298" fmla="*/ 4689789 w 7467600"/>
              <a:gd name="connsiteY298" fmla="*/ 6268382 h 6858000"/>
              <a:gd name="connsiteX299" fmla="*/ 4418722 w 7467600"/>
              <a:gd name="connsiteY299" fmla="*/ 6570886 h 6858000"/>
              <a:gd name="connsiteX300" fmla="*/ 4214944 w 7467600"/>
              <a:gd name="connsiteY300" fmla="*/ 6858000 h 6858000"/>
              <a:gd name="connsiteX301" fmla="*/ 4177898 w 7467600"/>
              <a:gd name="connsiteY301" fmla="*/ 6858000 h 6858000"/>
              <a:gd name="connsiteX302" fmla="*/ 4391597 w 7467600"/>
              <a:gd name="connsiteY302" fmla="*/ 6556370 h 6858000"/>
              <a:gd name="connsiteX303" fmla="*/ 4668889 w 7467600"/>
              <a:gd name="connsiteY303" fmla="*/ 6246399 h 6858000"/>
              <a:gd name="connsiteX304" fmla="*/ 5055427 w 7467600"/>
              <a:gd name="connsiteY304" fmla="*/ 5931476 h 6858000"/>
              <a:gd name="connsiteX305" fmla="*/ 5371814 w 7467600"/>
              <a:gd name="connsiteY305" fmla="*/ 5678975 h 6858000"/>
              <a:gd name="connsiteX306" fmla="*/ 4987918 w 7467600"/>
              <a:gd name="connsiteY306" fmla="*/ 5838701 h 6858000"/>
              <a:gd name="connsiteX307" fmla="*/ 4317146 w 7467600"/>
              <a:gd name="connsiteY307" fmla="*/ 6587716 h 6858000"/>
              <a:gd name="connsiteX308" fmla="*/ 4171627 w 7467600"/>
              <a:gd name="connsiteY308" fmla="*/ 6858000 h 6858000"/>
              <a:gd name="connsiteX309" fmla="*/ 4081585 w 7467600"/>
              <a:gd name="connsiteY309" fmla="*/ 6858000 h 6858000"/>
              <a:gd name="connsiteX310" fmla="*/ 4238603 w 7467600"/>
              <a:gd name="connsiteY310" fmla="*/ 6559341 h 6858000"/>
              <a:gd name="connsiteX311" fmla="*/ 4778333 w 7467600"/>
              <a:gd name="connsiteY311" fmla="*/ 5873626 h 6858000"/>
              <a:gd name="connsiteX312" fmla="*/ 5414185 w 7467600"/>
              <a:gd name="connsiteY312" fmla="*/ 5573882 h 6858000"/>
              <a:gd name="connsiteX313" fmla="*/ 5959648 w 7467600"/>
              <a:gd name="connsiteY313" fmla="*/ 4760797 h 6858000"/>
              <a:gd name="connsiteX314" fmla="*/ 5355019 w 7467600"/>
              <a:gd name="connsiteY314" fmla="*/ 4734672 h 6858000"/>
              <a:gd name="connsiteX315" fmla="*/ 5083565 w 7467600"/>
              <a:gd name="connsiteY315" fmla="*/ 5179121 h 6858000"/>
              <a:gd name="connsiteX316" fmla="*/ 4713577 w 7467600"/>
              <a:gd name="connsiteY316" fmla="*/ 5616803 h 6858000"/>
              <a:gd name="connsiteX317" fmla="*/ 3989559 w 7467600"/>
              <a:gd name="connsiteY317" fmla="*/ 6145945 h 6858000"/>
              <a:gd name="connsiteX318" fmla="*/ 3939824 w 7467600"/>
              <a:gd name="connsiteY318" fmla="*/ 6066900 h 6858000"/>
              <a:gd name="connsiteX319" fmla="*/ 4584537 w 7467600"/>
              <a:gd name="connsiteY319" fmla="*/ 5324826 h 6858000"/>
              <a:gd name="connsiteX320" fmla="*/ 5037105 w 7467600"/>
              <a:gd name="connsiteY320" fmla="*/ 5088765 h 6858000"/>
              <a:gd name="connsiteX321" fmla="*/ 5039930 w 7467600"/>
              <a:gd name="connsiteY321" fmla="*/ 5089585 h 6858000"/>
              <a:gd name="connsiteX322" fmla="*/ 5263764 w 7467600"/>
              <a:gd name="connsiteY322" fmla="*/ 4735525 h 6858000"/>
              <a:gd name="connsiteX323" fmla="*/ 4086300 w 7467600"/>
              <a:gd name="connsiteY323" fmla="*/ 4884599 h 6858000"/>
              <a:gd name="connsiteX324" fmla="*/ 4085485 w 7467600"/>
              <a:gd name="connsiteY324" fmla="*/ 4899070 h 6858000"/>
              <a:gd name="connsiteX325" fmla="*/ 3871915 w 7467600"/>
              <a:gd name="connsiteY325" fmla="*/ 5253645 h 6858000"/>
              <a:gd name="connsiteX326" fmla="*/ 3799374 w 7467600"/>
              <a:gd name="connsiteY326" fmla="*/ 5466127 h 6858000"/>
              <a:gd name="connsiteX327" fmla="*/ 3498850 w 7467600"/>
              <a:gd name="connsiteY327" fmla="*/ 6661888 h 6858000"/>
              <a:gd name="connsiteX328" fmla="*/ 3399216 w 7467600"/>
              <a:gd name="connsiteY328" fmla="*/ 6858000 h 6858000"/>
              <a:gd name="connsiteX329" fmla="*/ 3303688 w 7467600"/>
              <a:gd name="connsiteY329" fmla="*/ 6858000 h 6858000"/>
              <a:gd name="connsiteX330" fmla="*/ 3391774 w 7467600"/>
              <a:gd name="connsiteY330" fmla="*/ 6697181 h 6858000"/>
              <a:gd name="connsiteX331" fmla="*/ 3735540 w 7467600"/>
              <a:gd name="connsiteY331" fmla="*/ 5546923 h 6858000"/>
              <a:gd name="connsiteX332" fmla="*/ 3729438 w 7467600"/>
              <a:gd name="connsiteY332" fmla="*/ 5569058 h 6858000"/>
              <a:gd name="connsiteX333" fmla="*/ 3707782 w 7467600"/>
              <a:gd name="connsiteY333" fmla="*/ 5644908 h 6858000"/>
              <a:gd name="connsiteX334" fmla="*/ 3583827 w 7467600"/>
              <a:gd name="connsiteY334" fmla="*/ 6039215 h 6858000"/>
              <a:gd name="connsiteX335" fmla="*/ 3547861 w 7467600"/>
              <a:gd name="connsiteY335" fmla="*/ 6129609 h 6858000"/>
              <a:gd name="connsiteX336" fmla="*/ 3490905 w 7467600"/>
              <a:gd name="connsiteY336" fmla="*/ 6277660 h 6858000"/>
              <a:gd name="connsiteX337" fmla="*/ 3455859 w 7467600"/>
              <a:gd name="connsiteY337" fmla="*/ 6391301 h 6858000"/>
              <a:gd name="connsiteX338" fmla="*/ 3429112 w 7467600"/>
              <a:gd name="connsiteY338" fmla="*/ 6479469 h 6858000"/>
              <a:gd name="connsiteX339" fmla="*/ 3304862 w 7467600"/>
              <a:gd name="connsiteY339" fmla="*/ 6796476 h 6858000"/>
              <a:gd name="connsiteX340" fmla="*/ 3276071 w 7467600"/>
              <a:gd name="connsiteY340" fmla="*/ 6858000 h 6858000"/>
              <a:gd name="connsiteX341" fmla="*/ 3240805 w 7467600"/>
              <a:gd name="connsiteY341" fmla="*/ 6858000 h 6858000"/>
              <a:gd name="connsiteX342" fmla="*/ 3275917 w 7467600"/>
              <a:gd name="connsiteY342" fmla="*/ 6783192 h 6858000"/>
              <a:gd name="connsiteX343" fmla="*/ 3399358 w 7467600"/>
              <a:gd name="connsiteY343" fmla="*/ 6469011 h 6858000"/>
              <a:gd name="connsiteX344" fmla="*/ 3425650 w 7467600"/>
              <a:gd name="connsiteY344" fmla="*/ 6381333 h 6858000"/>
              <a:gd name="connsiteX345" fmla="*/ 3460661 w 7467600"/>
              <a:gd name="connsiteY345" fmla="*/ 6266763 h 6858000"/>
              <a:gd name="connsiteX346" fmla="*/ 3518021 w 7467600"/>
              <a:gd name="connsiteY346" fmla="*/ 6117298 h 6858000"/>
              <a:gd name="connsiteX347" fmla="*/ 3554035 w 7467600"/>
              <a:gd name="connsiteY347" fmla="*/ 6027832 h 6858000"/>
              <a:gd name="connsiteX348" fmla="*/ 3677174 w 7467600"/>
              <a:gd name="connsiteY348" fmla="*/ 5636351 h 6858000"/>
              <a:gd name="connsiteX349" fmla="*/ 3698819 w 7467600"/>
              <a:gd name="connsiteY349" fmla="*/ 5560503 h 6858000"/>
              <a:gd name="connsiteX350" fmla="*/ 3702094 w 7467600"/>
              <a:gd name="connsiteY350" fmla="*/ 5549194 h 6858000"/>
              <a:gd name="connsiteX351" fmla="*/ 3398355 w 7467600"/>
              <a:gd name="connsiteY351" fmla="*/ 6094603 h 6858000"/>
              <a:gd name="connsiteX352" fmla="*/ 3193941 w 7467600"/>
              <a:gd name="connsiteY352" fmla="*/ 6798775 h 6858000"/>
              <a:gd name="connsiteX353" fmla="*/ 3184140 w 7467600"/>
              <a:gd name="connsiteY353" fmla="*/ 6858000 h 6858000"/>
              <a:gd name="connsiteX354" fmla="*/ 3099978 w 7467600"/>
              <a:gd name="connsiteY354" fmla="*/ 6858000 h 6858000"/>
              <a:gd name="connsiteX355" fmla="*/ 3101556 w 7467600"/>
              <a:gd name="connsiteY355" fmla="*/ 6843337 h 6858000"/>
              <a:gd name="connsiteX356" fmla="*/ 3370162 w 7467600"/>
              <a:gd name="connsiteY356" fmla="*/ 5785550 h 6858000"/>
              <a:gd name="connsiteX357" fmla="*/ 3746477 w 7467600"/>
              <a:gd name="connsiteY357" fmla="*/ 5377889 h 6858000"/>
              <a:gd name="connsiteX358" fmla="*/ 3863399 w 7467600"/>
              <a:gd name="connsiteY358" fmla="*/ 5087257 h 6858000"/>
              <a:gd name="connsiteX359" fmla="*/ 3968712 w 7467600"/>
              <a:gd name="connsiteY359" fmla="*/ 4913989 h 6858000"/>
              <a:gd name="connsiteX360" fmla="*/ 2792390 w 7467600"/>
              <a:gd name="connsiteY360" fmla="*/ 5382974 h 6858000"/>
              <a:gd name="connsiteX361" fmla="*/ 2714982 w 7467600"/>
              <a:gd name="connsiteY361" fmla="*/ 5427051 h 6858000"/>
              <a:gd name="connsiteX362" fmla="*/ 2813361 w 7467600"/>
              <a:gd name="connsiteY362" fmla="*/ 6023912 h 6858000"/>
              <a:gd name="connsiteX363" fmla="*/ 2688430 w 7467600"/>
              <a:gd name="connsiteY363" fmla="*/ 6801564 h 6858000"/>
              <a:gd name="connsiteX364" fmla="*/ 2629626 w 7467600"/>
              <a:gd name="connsiteY364" fmla="*/ 6763394 h 6858000"/>
              <a:gd name="connsiteX365" fmla="*/ 2565328 w 7467600"/>
              <a:gd name="connsiteY365" fmla="*/ 5516399 h 6858000"/>
              <a:gd name="connsiteX366" fmla="*/ 1922999 w 7467600"/>
              <a:gd name="connsiteY366" fmla="*/ 5980343 h 6858000"/>
              <a:gd name="connsiteX367" fmla="*/ 1950261 w 7467600"/>
              <a:gd name="connsiteY367" fmla="*/ 6405858 h 6858000"/>
              <a:gd name="connsiteX368" fmla="*/ 2365554 w 7467600"/>
              <a:gd name="connsiteY368" fmla="*/ 6759107 h 6858000"/>
              <a:gd name="connsiteX369" fmla="*/ 2424142 w 7467600"/>
              <a:gd name="connsiteY369" fmla="*/ 6858000 h 6858000"/>
              <a:gd name="connsiteX370" fmla="*/ 2395994 w 7467600"/>
              <a:gd name="connsiteY370" fmla="*/ 6858000 h 6858000"/>
              <a:gd name="connsiteX371" fmla="*/ 2392863 w 7467600"/>
              <a:gd name="connsiteY371" fmla="*/ 6852964 h 6858000"/>
              <a:gd name="connsiteX372" fmla="*/ 2017589 w 7467600"/>
              <a:gd name="connsiteY372" fmla="*/ 6493982 h 6858000"/>
              <a:gd name="connsiteX373" fmla="*/ 2147336 w 7467600"/>
              <a:gd name="connsiteY373" fmla="*/ 6594052 h 6858000"/>
              <a:gd name="connsiteX374" fmla="*/ 2207047 w 7467600"/>
              <a:gd name="connsiteY374" fmla="*/ 6654540 h 6858000"/>
              <a:gd name="connsiteX375" fmla="*/ 2299106 w 7467600"/>
              <a:gd name="connsiteY375" fmla="*/ 6778931 h 6858000"/>
              <a:gd name="connsiteX376" fmla="*/ 2314430 w 7467600"/>
              <a:gd name="connsiteY376" fmla="*/ 6801144 h 6858000"/>
              <a:gd name="connsiteX377" fmla="*/ 2352406 w 7467600"/>
              <a:gd name="connsiteY377" fmla="*/ 6858000 h 6858000"/>
              <a:gd name="connsiteX378" fmla="*/ 2314492 w 7467600"/>
              <a:gd name="connsiteY378" fmla="*/ 6858000 h 6858000"/>
              <a:gd name="connsiteX379" fmla="*/ 2288095 w 7467600"/>
              <a:gd name="connsiteY379" fmla="*/ 6818030 h 6858000"/>
              <a:gd name="connsiteX380" fmla="*/ 2272768 w 7467600"/>
              <a:gd name="connsiteY380" fmla="*/ 6795822 h 6858000"/>
              <a:gd name="connsiteX381" fmla="*/ 2182715 w 7467600"/>
              <a:gd name="connsiteY381" fmla="*/ 6675071 h 6858000"/>
              <a:gd name="connsiteX382" fmla="*/ 2032061 w 7467600"/>
              <a:gd name="connsiteY382" fmla="*/ 6541380 h 6858000"/>
              <a:gd name="connsiteX383" fmla="*/ 2257220 w 7467600"/>
              <a:gd name="connsiteY383" fmla="*/ 6826257 h 6858000"/>
              <a:gd name="connsiteX384" fmla="*/ 2281324 w 7467600"/>
              <a:gd name="connsiteY384" fmla="*/ 6858000 h 6858000"/>
              <a:gd name="connsiteX385" fmla="*/ 2242860 w 7467600"/>
              <a:gd name="connsiteY385" fmla="*/ 6858000 h 6858000"/>
              <a:gd name="connsiteX386" fmla="*/ 2232818 w 7467600"/>
              <a:gd name="connsiteY386" fmla="*/ 6844926 h 6858000"/>
              <a:gd name="connsiteX387" fmla="*/ 1990172 w 7467600"/>
              <a:gd name="connsiteY387" fmla="*/ 6542121 h 6858000"/>
              <a:gd name="connsiteX388" fmla="*/ 2124090 w 7467600"/>
              <a:gd name="connsiteY388" fmla="*/ 6761017 h 6858000"/>
              <a:gd name="connsiteX389" fmla="*/ 2200380 w 7467600"/>
              <a:gd name="connsiteY389" fmla="*/ 6858000 h 6858000"/>
              <a:gd name="connsiteX390" fmla="*/ 2147507 w 7467600"/>
              <a:gd name="connsiteY390" fmla="*/ 6858000 h 6858000"/>
              <a:gd name="connsiteX391" fmla="*/ 2070668 w 7467600"/>
              <a:gd name="connsiteY391" fmla="*/ 6761520 h 6858000"/>
              <a:gd name="connsiteX392" fmla="*/ 1975142 w 7467600"/>
              <a:gd name="connsiteY392" fmla="*/ 6585570 h 6858000"/>
              <a:gd name="connsiteX393" fmla="*/ 2050035 w 7467600"/>
              <a:gd name="connsiteY393" fmla="*/ 6813345 h 6858000"/>
              <a:gd name="connsiteX394" fmla="*/ 2063025 w 7467600"/>
              <a:gd name="connsiteY394" fmla="*/ 6858000 h 6858000"/>
              <a:gd name="connsiteX395" fmla="*/ 2021675 w 7467600"/>
              <a:gd name="connsiteY395" fmla="*/ 6858000 h 6858000"/>
              <a:gd name="connsiteX396" fmla="*/ 2019308 w 7467600"/>
              <a:gd name="connsiteY396" fmla="*/ 6847118 h 6858000"/>
              <a:gd name="connsiteX397" fmla="*/ 1938835 w 7467600"/>
              <a:gd name="connsiteY397" fmla="*/ 6551160 h 6858000"/>
              <a:gd name="connsiteX398" fmla="*/ 1953230 w 7467600"/>
              <a:gd name="connsiteY398" fmla="*/ 6759699 h 6858000"/>
              <a:gd name="connsiteX399" fmla="*/ 1956763 w 7467600"/>
              <a:gd name="connsiteY399" fmla="*/ 6778191 h 6858000"/>
              <a:gd name="connsiteX400" fmla="*/ 1967925 w 7467600"/>
              <a:gd name="connsiteY400" fmla="*/ 6858000 h 6858000"/>
              <a:gd name="connsiteX401" fmla="*/ 1936622 w 7467600"/>
              <a:gd name="connsiteY401" fmla="*/ 6858000 h 6858000"/>
              <a:gd name="connsiteX402" fmla="*/ 1926261 w 7467600"/>
              <a:gd name="connsiteY402" fmla="*/ 6784064 h 6858000"/>
              <a:gd name="connsiteX403" fmla="*/ 1922724 w 7467600"/>
              <a:gd name="connsiteY403" fmla="*/ 6765577 h 6858000"/>
              <a:gd name="connsiteX404" fmla="*/ 1904650 w 7467600"/>
              <a:gd name="connsiteY404" fmla="*/ 6639616 h 6858000"/>
              <a:gd name="connsiteX405" fmla="*/ 1885273 w 7467600"/>
              <a:gd name="connsiteY405" fmla="*/ 6858000 h 6858000"/>
              <a:gd name="connsiteX406" fmla="*/ 1854363 w 7467600"/>
              <a:gd name="connsiteY406" fmla="*/ 6858000 h 6858000"/>
              <a:gd name="connsiteX407" fmla="*/ 1880391 w 7467600"/>
              <a:gd name="connsiteY407" fmla="*/ 6603796 h 6858000"/>
              <a:gd name="connsiteX408" fmla="*/ 1818273 w 7467600"/>
              <a:gd name="connsiteY408" fmla="*/ 6715729 h 6858000"/>
              <a:gd name="connsiteX409" fmla="*/ 1794691 w 7467600"/>
              <a:gd name="connsiteY409" fmla="*/ 6843239 h 6858000"/>
              <a:gd name="connsiteX410" fmla="*/ 1794914 w 7467600"/>
              <a:gd name="connsiteY410" fmla="*/ 6858000 h 6858000"/>
              <a:gd name="connsiteX411" fmla="*/ 1746128 w 7467600"/>
              <a:gd name="connsiteY411" fmla="*/ 6858000 h 6858000"/>
              <a:gd name="connsiteX412" fmla="*/ 1753934 w 7467600"/>
              <a:gd name="connsiteY412" fmla="*/ 6724796 h 6858000"/>
              <a:gd name="connsiteX413" fmla="*/ 1792053 w 7467600"/>
              <a:gd name="connsiteY413" fmla="*/ 6572396 h 6858000"/>
              <a:gd name="connsiteX414" fmla="*/ 1862248 w 7467600"/>
              <a:gd name="connsiteY414" fmla="*/ 6266397 h 6858000"/>
              <a:gd name="connsiteX415" fmla="*/ 1862250 w 7467600"/>
              <a:gd name="connsiteY415" fmla="*/ 6033531 h 6858000"/>
              <a:gd name="connsiteX416" fmla="*/ 1211999 w 7467600"/>
              <a:gd name="connsiteY416" fmla="*/ 6683610 h 6858000"/>
              <a:gd name="connsiteX417" fmla="*/ 1213266 w 7467600"/>
              <a:gd name="connsiteY417" fmla="*/ 6691947 h 6858000"/>
              <a:gd name="connsiteX418" fmla="*/ 1203370 w 7467600"/>
              <a:gd name="connsiteY418" fmla="*/ 6850676 h 6858000"/>
              <a:gd name="connsiteX419" fmla="*/ 1203671 w 7467600"/>
              <a:gd name="connsiteY419" fmla="*/ 6858000 h 6858000"/>
              <a:gd name="connsiteX420" fmla="*/ 1143180 w 7467600"/>
              <a:gd name="connsiteY420" fmla="*/ 6858000 h 6858000"/>
              <a:gd name="connsiteX421" fmla="*/ 1142176 w 7467600"/>
              <a:gd name="connsiteY421" fmla="*/ 6766045 h 6858000"/>
              <a:gd name="connsiteX422" fmla="*/ 1067484 w 7467600"/>
              <a:gd name="connsiteY422" fmla="*/ 6858000 h 6858000"/>
              <a:gd name="connsiteX423" fmla="*/ 953928 w 7467600"/>
              <a:gd name="connsiteY423" fmla="*/ 6858000 h 6858000"/>
              <a:gd name="connsiteX424" fmla="*/ 959715 w 7467600"/>
              <a:gd name="connsiteY424" fmla="*/ 6850185 h 6858000"/>
              <a:gd name="connsiteX425" fmla="*/ 1483788 w 7467600"/>
              <a:gd name="connsiteY425" fmla="*/ 6259174 h 6858000"/>
              <a:gd name="connsiteX426" fmla="*/ 1100671 w 7467600"/>
              <a:gd name="connsiteY426" fmla="*/ 6252137 h 6858000"/>
              <a:gd name="connsiteX427" fmla="*/ 1090144 w 7467600"/>
              <a:gd name="connsiteY427" fmla="*/ 6256748 h 6858000"/>
              <a:gd name="connsiteX428" fmla="*/ 1095872 w 7467600"/>
              <a:gd name="connsiteY428" fmla="*/ 6271892 h 6858000"/>
              <a:gd name="connsiteX429" fmla="*/ 262785 w 7467600"/>
              <a:gd name="connsiteY429" fmla="*/ 6845450 h 6858000"/>
              <a:gd name="connsiteX430" fmla="*/ 209968 w 7467600"/>
              <a:gd name="connsiteY430" fmla="*/ 6770713 h 6858000"/>
              <a:gd name="connsiteX431" fmla="*/ 873460 w 7467600"/>
              <a:gd name="connsiteY431" fmla="*/ 6253768 h 6858000"/>
              <a:gd name="connsiteX432" fmla="*/ 192686 w 7467600"/>
              <a:gd name="connsiteY432" fmla="*/ 5849257 h 6858000"/>
              <a:gd name="connsiteX433" fmla="*/ 4696 w 7467600"/>
              <a:gd name="connsiteY433" fmla="*/ 5697668 h 6858000"/>
              <a:gd name="connsiteX434" fmla="*/ 0 w 7467600"/>
              <a:gd name="connsiteY434" fmla="*/ 5689984 h 6858000"/>
              <a:gd name="connsiteX435" fmla="*/ 0 w 7467600"/>
              <a:gd name="connsiteY435" fmla="*/ 5513472 h 6858000"/>
              <a:gd name="connsiteX436" fmla="*/ 174101 w 7467600"/>
              <a:gd name="connsiteY436" fmla="*/ 5620277 h 6858000"/>
              <a:gd name="connsiteX437" fmla="*/ 891800 w 7467600"/>
              <a:gd name="connsiteY437" fmla="*/ 6036935 h 6858000"/>
              <a:gd name="connsiteX438" fmla="*/ 1072219 w 7467600"/>
              <a:gd name="connsiteY438" fmla="*/ 6169443 h 6858000"/>
              <a:gd name="connsiteX439" fmla="*/ 1074117 w 7467600"/>
              <a:gd name="connsiteY439" fmla="*/ 6170301 h 6858000"/>
              <a:gd name="connsiteX440" fmla="*/ 1083114 w 7467600"/>
              <a:gd name="connsiteY440" fmla="*/ 6174131 h 6858000"/>
              <a:gd name="connsiteX441" fmla="*/ 1543010 w 7467600"/>
              <a:gd name="connsiteY441" fmla="*/ 6191140 h 6858000"/>
              <a:gd name="connsiteX442" fmla="*/ 1551080 w 7467600"/>
              <a:gd name="connsiteY442" fmla="*/ 6195006 h 6858000"/>
              <a:gd name="connsiteX443" fmla="*/ 2345443 w 7467600"/>
              <a:gd name="connsiteY443" fmla="*/ 5549882 h 6858000"/>
              <a:gd name="connsiteX444" fmla="*/ 1721499 w 7467600"/>
              <a:gd name="connsiteY444" fmla="*/ 5599969 h 6858000"/>
              <a:gd name="connsiteX445" fmla="*/ 767716 w 7467600"/>
              <a:gd name="connsiteY445" fmla="*/ 5472768 h 6858000"/>
              <a:gd name="connsiteX446" fmla="*/ 722147 w 7467600"/>
              <a:gd name="connsiteY446" fmla="*/ 5393091 h 6858000"/>
              <a:gd name="connsiteX447" fmla="*/ 1485552 w 7467600"/>
              <a:gd name="connsiteY447" fmla="*/ 5313202 h 6858000"/>
              <a:gd name="connsiteX448" fmla="*/ 2143004 w 7467600"/>
              <a:gd name="connsiteY448" fmla="*/ 5402420 h 6858000"/>
              <a:gd name="connsiteX449" fmla="*/ 1933391 w 7467600"/>
              <a:gd name="connsiteY449" fmla="*/ 5156971 h 6858000"/>
              <a:gd name="connsiteX450" fmla="*/ 1827118 w 7467600"/>
              <a:gd name="connsiteY450" fmla="*/ 4968410 h 6858000"/>
              <a:gd name="connsiteX451" fmla="*/ 1837349 w 7467600"/>
              <a:gd name="connsiteY451" fmla="*/ 4956357 h 6858000"/>
              <a:gd name="connsiteX452" fmla="*/ 2162835 w 7467600"/>
              <a:gd name="connsiteY452" fmla="*/ 5187853 h 6858000"/>
              <a:gd name="connsiteX453" fmla="*/ 2257167 w 7467600"/>
              <a:gd name="connsiteY453" fmla="*/ 5462123 h 6858000"/>
              <a:gd name="connsiteX454" fmla="*/ 2261598 w 7467600"/>
              <a:gd name="connsiteY454" fmla="*/ 5467998 h 6858000"/>
              <a:gd name="connsiteX455" fmla="*/ 2437177 w 7467600"/>
              <a:gd name="connsiteY455" fmla="*/ 5479608 h 6858000"/>
              <a:gd name="connsiteX456" fmla="*/ 2445247 w 7467600"/>
              <a:gd name="connsiteY456" fmla="*/ 5483476 h 6858000"/>
              <a:gd name="connsiteX457" fmla="*/ 2743626 w 7467600"/>
              <a:gd name="connsiteY457" fmla="*/ 5304819 h 6858000"/>
              <a:gd name="connsiteX458" fmla="*/ 3048102 w 7467600"/>
              <a:gd name="connsiteY458" fmla="*/ 5150595 h 6858000"/>
              <a:gd name="connsiteX459" fmla="*/ 1799414 w 7467600"/>
              <a:gd name="connsiteY459" fmla="*/ 4694732 h 6858000"/>
              <a:gd name="connsiteX460" fmla="*/ 1771735 w 7467600"/>
              <a:gd name="connsiteY460" fmla="*/ 4619929 h 6858000"/>
              <a:gd name="connsiteX461" fmla="*/ 3104273 w 7467600"/>
              <a:gd name="connsiteY461" fmla="*/ 5076159 h 6858000"/>
              <a:gd name="connsiteX462" fmla="*/ 3113245 w 7467600"/>
              <a:gd name="connsiteY462" fmla="*/ 5090705 h 6858000"/>
              <a:gd name="connsiteX463" fmla="*/ 3126294 w 7467600"/>
              <a:gd name="connsiteY463" fmla="*/ 5114400 h 6858000"/>
              <a:gd name="connsiteX464" fmla="*/ 3937433 w 7467600"/>
              <a:gd name="connsiteY464" fmla="*/ 4830473 h 6858000"/>
              <a:gd name="connsiteX465" fmla="*/ 3590475 w 7467600"/>
              <a:gd name="connsiteY465" fmla="*/ 4597974 h 6858000"/>
              <a:gd name="connsiteX466" fmla="*/ 3100264 w 7467600"/>
              <a:gd name="connsiteY466" fmla="*/ 4579845 h 6858000"/>
              <a:gd name="connsiteX467" fmla="*/ 2183576 w 7467600"/>
              <a:gd name="connsiteY467" fmla="*/ 4227150 h 6858000"/>
              <a:gd name="connsiteX468" fmla="*/ 2151029 w 7467600"/>
              <a:gd name="connsiteY468" fmla="*/ 4146947 h 6858000"/>
              <a:gd name="connsiteX469" fmla="*/ 3563434 w 7467600"/>
              <a:gd name="connsiteY469" fmla="*/ 4469115 h 6858000"/>
              <a:gd name="connsiteX470" fmla="*/ 3177952 w 7467600"/>
              <a:gd name="connsiteY470" fmla="*/ 3657386 h 6858000"/>
              <a:gd name="connsiteX471" fmla="*/ 3189263 w 7467600"/>
              <a:gd name="connsiteY471" fmla="*/ 3625726 h 6858000"/>
              <a:gd name="connsiteX472" fmla="*/ 3560912 w 7467600"/>
              <a:gd name="connsiteY472" fmla="*/ 4079863 h 6858000"/>
              <a:gd name="connsiteX473" fmla="*/ 3626636 w 7467600"/>
              <a:gd name="connsiteY473" fmla="*/ 4512230 h 6858000"/>
              <a:gd name="connsiteX474" fmla="*/ 3653088 w 7467600"/>
              <a:gd name="connsiteY474" fmla="*/ 4521417 h 6858000"/>
              <a:gd name="connsiteX475" fmla="*/ 3988128 w 7467600"/>
              <a:gd name="connsiteY475" fmla="*/ 4817267 h 6858000"/>
              <a:gd name="connsiteX476" fmla="*/ 4830582 w 7467600"/>
              <a:gd name="connsiteY476" fmla="*/ 4676000 h 6858000"/>
              <a:gd name="connsiteX477" fmla="*/ 4830100 w 7467600"/>
              <a:gd name="connsiteY477" fmla="*/ 4675554 h 6858000"/>
              <a:gd name="connsiteX478" fmla="*/ 4036318 w 7467600"/>
              <a:gd name="connsiteY478" fmla="*/ 4147013 h 6858000"/>
              <a:gd name="connsiteX479" fmla="*/ 3432098 w 7467600"/>
              <a:gd name="connsiteY479" fmla="*/ 3537312 h 6858000"/>
              <a:gd name="connsiteX480" fmla="*/ 3446761 w 7467600"/>
              <a:gd name="connsiteY480" fmla="*/ 3461278 h 6858000"/>
              <a:gd name="connsiteX481" fmla="*/ 4419733 w 7467600"/>
              <a:gd name="connsiteY481" fmla="*/ 3963555 h 6858000"/>
              <a:gd name="connsiteX482" fmla="*/ 4781371 w 7467600"/>
              <a:gd name="connsiteY482" fmla="*/ 4458604 h 6858000"/>
              <a:gd name="connsiteX483" fmla="*/ 4780440 w 7467600"/>
              <a:gd name="connsiteY483" fmla="*/ 4470290 h 6858000"/>
              <a:gd name="connsiteX484" fmla="*/ 4898954 w 7467600"/>
              <a:gd name="connsiteY484" fmla="*/ 4662092 h 6858000"/>
              <a:gd name="connsiteX485" fmla="*/ 4900699 w 7467600"/>
              <a:gd name="connsiteY485" fmla="*/ 4670867 h 6858000"/>
              <a:gd name="connsiteX486" fmla="*/ 5714511 w 7467600"/>
              <a:gd name="connsiteY486" fmla="*/ 4663483 h 6858000"/>
              <a:gd name="connsiteX487" fmla="*/ 5464793 w 7467600"/>
              <a:gd name="connsiteY487" fmla="*/ 4393556 h 6858000"/>
              <a:gd name="connsiteX488" fmla="*/ 5461897 w 7467600"/>
              <a:gd name="connsiteY488" fmla="*/ 4390879 h 6858000"/>
              <a:gd name="connsiteX489" fmla="*/ 4294126 w 7467600"/>
              <a:gd name="connsiteY489" fmla="*/ 3303048 h 6858000"/>
              <a:gd name="connsiteX490" fmla="*/ 4305321 w 7467600"/>
              <a:gd name="connsiteY490" fmla="*/ 3256953 h 6858000"/>
              <a:gd name="connsiteX491" fmla="*/ 4949299 w 7467600"/>
              <a:gd name="connsiteY491" fmla="*/ 3766336 h 6858000"/>
              <a:gd name="connsiteX492" fmla="*/ 5291452 w 7467600"/>
              <a:gd name="connsiteY492" fmla="*/ 4076801 h 6858000"/>
              <a:gd name="connsiteX493" fmla="*/ 5434998 w 7467600"/>
              <a:gd name="connsiteY493" fmla="*/ 4254100 h 6858000"/>
              <a:gd name="connsiteX494" fmla="*/ 5351015 w 7467600"/>
              <a:gd name="connsiteY494" fmla="*/ 3760989 h 6858000"/>
              <a:gd name="connsiteX495" fmla="*/ 5413780 w 7467600"/>
              <a:gd name="connsiteY495" fmla="*/ 2966265 h 6858000"/>
              <a:gd name="connsiteX496" fmla="*/ 5425627 w 7467600"/>
              <a:gd name="connsiteY496" fmla="*/ 2954192 h 6858000"/>
              <a:gd name="connsiteX497" fmla="*/ 6604735 w 7467600"/>
              <a:gd name="connsiteY497" fmla="*/ 2041381 h 6858000"/>
              <a:gd name="connsiteX498" fmla="*/ 7204487 w 7467600"/>
              <a:gd name="connsiteY498" fmla="*/ 2742112 h 6858000"/>
              <a:gd name="connsiteX499" fmla="*/ 7131592 w 7467600"/>
              <a:gd name="connsiteY499" fmla="*/ 2672096 h 6858000"/>
              <a:gd name="connsiteX500" fmla="*/ 6996344 w 7467600"/>
              <a:gd name="connsiteY500" fmla="*/ 2518310 h 6858000"/>
              <a:gd name="connsiteX501" fmla="*/ 6735495 w 7467600"/>
              <a:gd name="connsiteY501" fmla="*/ 2196890 h 6858000"/>
              <a:gd name="connsiteX502" fmla="*/ 6721901 w 7467600"/>
              <a:gd name="connsiteY502" fmla="*/ 2179274 h 6858000"/>
              <a:gd name="connsiteX503" fmla="*/ 6604735 w 7467600"/>
              <a:gd name="connsiteY503" fmla="*/ 2041381 h 6858000"/>
              <a:gd name="connsiteX504" fmla="*/ 6591670 w 7467600"/>
              <a:gd name="connsiteY504" fmla="*/ 1988277 h 6858000"/>
              <a:gd name="connsiteX505" fmla="*/ 6747349 w 7467600"/>
              <a:gd name="connsiteY505" fmla="*/ 2160069 h 6858000"/>
              <a:gd name="connsiteX506" fmla="*/ 6760943 w 7467600"/>
              <a:gd name="connsiteY506" fmla="*/ 2177686 h 6858000"/>
              <a:gd name="connsiteX507" fmla="*/ 7021065 w 7467600"/>
              <a:gd name="connsiteY507" fmla="*/ 2498102 h 6858000"/>
              <a:gd name="connsiteX508" fmla="*/ 7155223 w 7467600"/>
              <a:gd name="connsiteY508" fmla="*/ 2650386 h 6858000"/>
              <a:gd name="connsiteX509" fmla="*/ 7203167 w 7467600"/>
              <a:gd name="connsiteY509" fmla="*/ 2697288 h 6858000"/>
              <a:gd name="connsiteX510" fmla="*/ 6937703 w 7467600"/>
              <a:gd name="connsiteY510" fmla="*/ 2321981 h 6858000"/>
              <a:gd name="connsiteX511" fmla="*/ 6591670 w 7467600"/>
              <a:gd name="connsiteY511" fmla="*/ 1988277 h 6858000"/>
              <a:gd name="connsiteX512" fmla="*/ 5798671 w 7467600"/>
              <a:gd name="connsiteY512" fmla="*/ 1981601 h 6858000"/>
              <a:gd name="connsiteX513" fmla="*/ 5754709 w 7467600"/>
              <a:gd name="connsiteY513" fmla="*/ 2071454 h 6858000"/>
              <a:gd name="connsiteX514" fmla="*/ 5763044 w 7467600"/>
              <a:gd name="connsiteY514" fmla="*/ 2842206 h 6858000"/>
              <a:gd name="connsiteX515" fmla="*/ 5764974 w 7467600"/>
              <a:gd name="connsiteY515" fmla="*/ 2799609 h 6858000"/>
              <a:gd name="connsiteX516" fmla="*/ 5767665 w 7467600"/>
              <a:gd name="connsiteY516" fmla="*/ 2666409 h 6858000"/>
              <a:gd name="connsiteX517" fmla="*/ 5763055 w 7467600"/>
              <a:gd name="connsiteY517" fmla="*/ 2579705 h 6858000"/>
              <a:gd name="connsiteX518" fmla="*/ 5758079 w 7467600"/>
              <a:gd name="connsiteY518" fmla="*/ 2492508 h 6858000"/>
              <a:gd name="connsiteX519" fmla="*/ 5779325 w 7467600"/>
              <a:gd name="connsiteY519" fmla="*/ 2197069 h 6858000"/>
              <a:gd name="connsiteX520" fmla="*/ 5798671 w 7467600"/>
              <a:gd name="connsiteY520" fmla="*/ 1981601 h 6858000"/>
              <a:gd name="connsiteX521" fmla="*/ 5829202 w 7467600"/>
              <a:gd name="connsiteY521" fmla="*/ 1971679 h 6858000"/>
              <a:gd name="connsiteX522" fmla="*/ 5809558 w 7467600"/>
              <a:gd name="connsiteY522" fmla="*/ 2198043 h 6858000"/>
              <a:gd name="connsiteX523" fmla="*/ 5788653 w 7467600"/>
              <a:gd name="connsiteY523" fmla="*/ 2489430 h 6858000"/>
              <a:gd name="connsiteX524" fmla="*/ 5793439 w 7467600"/>
              <a:gd name="connsiteY524" fmla="*/ 2575235 h 6858000"/>
              <a:gd name="connsiteX525" fmla="*/ 5796837 w 7467600"/>
              <a:gd name="connsiteY525" fmla="*/ 2637633 h 6858000"/>
              <a:gd name="connsiteX526" fmla="*/ 5818614 w 7467600"/>
              <a:gd name="connsiteY526" fmla="*/ 2473055 h 6858000"/>
              <a:gd name="connsiteX527" fmla="*/ 5829202 w 7467600"/>
              <a:gd name="connsiteY527" fmla="*/ 1971679 h 6858000"/>
              <a:gd name="connsiteX528" fmla="*/ 5911389 w 7467600"/>
              <a:gd name="connsiteY528" fmla="*/ 1898371 h 6858000"/>
              <a:gd name="connsiteX529" fmla="*/ 6237627 w 7467600"/>
              <a:gd name="connsiteY529" fmla="*/ 2231921 h 6858000"/>
              <a:gd name="connsiteX530" fmla="*/ 5911389 w 7467600"/>
              <a:gd name="connsiteY530" fmla="*/ 1898371 h 6858000"/>
              <a:gd name="connsiteX531" fmla="*/ 6944437 w 7467600"/>
              <a:gd name="connsiteY531" fmla="*/ 1575402 h 6858000"/>
              <a:gd name="connsiteX532" fmla="*/ 6304730 w 7467600"/>
              <a:gd name="connsiteY532" fmla="*/ 1766654 h 6858000"/>
              <a:gd name="connsiteX533" fmla="*/ 6944437 w 7467600"/>
              <a:gd name="connsiteY533" fmla="*/ 1575402 h 6858000"/>
              <a:gd name="connsiteX534" fmla="*/ 7019523 w 7467600"/>
              <a:gd name="connsiteY534" fmla="*/ 1519450 h 6858000"/>
              <a:gd name="connsiteX535" fmla="*/ 6298091 w 7467600"/>
              <a:gd name="connsiteY535" fmla="*/ 1737122 h 6858000"/>
              <a:gd name="connsiteX536" fmla="*/ 7019523 w 7467600"/>
              <a:gd name="connsiteY536" fmla="*/ 1519450 h 6858000"/>
              <a:gd name="connsiteX537" fmla="*/ 2399523 w 7467600"/>
              <a:gd name="connsiteY537" fmla="*/ 1428234 h 6858000"/>
              <a:gd name="connsiteX538" fmla="*/ 2224982 w 7467600"/>
              <a:gd name="connsiteY538" fmla="*/ 1826201 h 6858000"/>
              <a:gd name="connsiteX539" fmla="*/ 2096099 w 7467600"/>
              <a:gd name="connsiteY539" fmla="*/ 2345900 h 6858000"/>
              <a:gd name="connsiteX540" fmla="*/ 2283317 w 7467600"/>
              <a:gd name="connsiteY540" fmla="*/ 1796925 h 6858000"/>
              <a:gd name="connsiteX541" fmla="*/ 2399523 w 7467600"/>
              <a:gd name="connsiteY541" fmla="*/ 1428234 h 6858000"/>
              <a:gd name="connsiteX542" fmla="*/ 2448558 w 7467600"/>
              <a:gd name="connsiteY542" fmla="*/ 1373435 h 6858000"/>
              <a:gd name="connsiteX543" fmla="*/ 2312521 w 7467600"/>
              <a:gd name="connsiteY543" fmla="*/ 1806140 h 6858000"/>
              <a:gd name="connsiteX544" fmla="*/ 2127533 w 7467600"/>
              <a:gd name="connsiteY544" fmla="*/ 2348380 h 6858000"/>
              <a:gd name="connsiteX545" fmla="*/ 2358080 w 7467600"/>
              <a:gd name="connsiteY545" fmla="*/ 1866134 h 6858000"/>
              <a:gd name="connsiteX546" fmla="*/ 2407436 w 7467600"/>
              <a:gd name="connsiteY546" fmla="*/ 1651070 h 6858000"/>
              <a:gd name="connsiteX547" fmla="*/ 2448558 w 7467600"/>
              <a:gd name="connsiteY547" fmla="*/ 1373435 h 6858000"/>
              <a:gd name="connsiteX548" fmla="*/ 278707 w 7467600"/>
              <a:gd name="connsiteY548" fmla="*/ 1352270 h 6858000"/>
              <a:gd name="connsiteX549" fmla="*/ 321570 w 7467600"/>
              <a:gd name="connsiteY549" fmla="*/ 1861610 h 6858000"/>
              <a:gd name="connsiteX550" fmla="*/ 294281 w 7467600"/>
              <a:gd name="connsiteY550" fmla="*/ 1440658 h 6858000"/>
              <a:gd name="connsiteX551" fmla="*/ 278707 w 7467600"/>
              <a:gd name="connsiteY551" fmla="*/ 1352270 h 6858000"/>
              <a:gd name="connsiteX552" fmla="*/ 1423821 w 7467600"/>
              <a:gd name="connsiteY552" fmla="*/ 1351958 h 6858000"/>
              <a:gd name="connsiteX553" fmla="*/ 1638521 w 7467600"/>
              <a:gd name="connsiteY553" fmla="*/ 1908470 h 6858000"/>
              <a:gd name="connsiteX554" fmla="*/ 1754199 w 7467600"/>
              <a:gd name="connsiteY554" fmla="*/ 2149284 h 6858000"/>
              <a:gd name="connsiteX555" fmla="*/ 1908359 w 7467600"/>
              <a:gd name="connsiteY555" fmla="*/ 2364988 h 6858000"/>
              <a:gd name="connsiteX556" fmla="*/ 1647661 w 7467600"/>
              <a:gd name="connsiteY556" fmla="*/ 1825945 h 6858000"/>
              <a:gd name="connsiteX557" fmla="*/ 1423821 w 7467600"/>
              <a:gd name="connsiteY557" fmla="*/ 1351958 h 6858000"/>
              <a:gd name="connsiteX558" fmla="*/ 1431890 w 7467600"/>
              <a:gd name="connsiteY558" fmla="*/ 1306475 h 6858000"/>
              <a:gd name="connsiteX559" fmla="*/ 1507597 w 7467600"/>
              <a:gd name="connsiteY559" fmla="*/ 1446132 h 6858000"/>
              <a:gd name="connsiteX560" fmla="*/ 1674586 w 7467600"/>
              <a:gd name="connsiteY560" fmla="*/ 1813832 h 6858000"/>
              <a:gd name="connsiteX561" fmla="*/ 1815950 w 7467600"/>
              <a:gd name="connsiteY561" fmla="*/ 2128564 h 6858000"/>
              <a:gd name="connsiteX562" fmla="*/ 1984242 w 7467600"/>
              <a:gd name="connsiteY562" fmla="*/ 2430829 h 6858000"/>
              <a:gd name="connsiteX563" fmla="*/ 2014023 w 7467600"/>
              <a:gd name="connsiteY563" fmla="*/ 2450995 h 6858000"/>
              <a:gd name="connsiteX564" fmla="*/ 1747337 w 7467600"/>
              <a:gd name="connsiteY564" fmla="*/ 1855264 h 6858000"/>
              <a:gd name="connsiteX565" fmla="*/ 1533749 w 7467600"/>
              <a:gd name="connsiteY565" fmla="*/ 1478656 h 6858000"/>
              <a:gd name="connsiteX566" fmla="*/ 1431890 w 7467600"/>
              <a:gd name="connsiteY566" fmla="*/ 1306475 h 6858000"/>
              <a:gd name="connsiteX567" fmla="*/ 5052692 w 7467600"/>
              <a:gd name="connsiteY567" fmla="*/ 1292994 h 6858000"/>
              <a:gd name="connsiteX568" fmla="*/ 5200661 w 7467600"/>
              <a:gd name="connsiteY568" fmla="*/ 1635186 h 6858000"/>
              <a:gd name="connsiteX569" fmla="*/ 5297138 w 7467600"/>
              <a:gd name="connsiteY569" fmla="*/ 1906351 h 6858000"/>
              <a:gd name="connsiteX570" fmla="*/ 5052692 w 7467600"/>
              <a:gd name="connsiteY570" fmla="*/ 1292994 h 6858000"/>
              <a:gd name="connsiteX571" fmla="*/ 5009948 w 7467600"/>
              <a:gd name="connsiteY571" fmla="*/ 1273619 h 6858000"/>
              <a:gd name="connsiteX572" fmla="*/ 5121777 w 7467600"/>
              <a:gd name="connsiteY572" fmla="*/ 1654213 h 6858000"/>
              <a:gd name="connsiteX573" fmla="*/ 5293545 w 7467600"/>
              <a:gd name="connsiteY573" fmla="*/ 2072247 h 6858000"/>
              <a:gd name="connsiteX574" fmla="*/ 5294042 w 7467600"/>
              <a:gd name="connsiteY574" fmla="*/ 2065019 h 6858000"/>
              <a:gd name="connsiteX575" fmla="*/ 5171936 w 7467600"/>
              <a:gd name="connsiteY575" fmla="*/ 1647613 h 6858000"/>
              <a:gd name="connsiteX576" fmla="*/ 5009948 w 7467600"/>
              <a:gd name="connsiteY576" fmla="*/ 1273619 h 6858000"/>
              <a:gd name="connsiteX577" fmla="*/ 655236 w 7467600"/>
              <a:gd name="connsiteY577" fmla="*/ 1268632 h 6858000"/>
              <a:gd name="connsiteX578" fmla="*/ 839521 w 7467600"/>
              <a:gd name="connsiteY578" fmla="*/ 1685315 h 6858000"/>
              <a:gd name="connsiteX579" fmla="*/ 1109416 w 7467600"/>
              <a:gd name="connsiteY579" fmla="*/ 2061663 h 6858000"/>
              <a:gd name="connsiteX580" fmla="*/ 1298300 w 7467600"/>
              <a:gd name="connsiteY580" fmla="*/ 2247742 h 6858000"/>
              <a:gd name="connsiteX581" fmla="*/ 1125871 w 7467600"/>
              <a:gd name="connsiteY581" fmla="*/ 1989513 h 6858000"/>
              <a:gd name="connsiteX582" fmla="*/ 981574 w 7467600"/>
              <a:gd name="connsiteY582" fmla="*/ 1783157 h 6858000"/>
              <a:gd name="connsiteX583" fmla="*/ 922198 w 7467600"/>
              <a:gd name="connsiteY583" fmla="*/ 1677437 h 6858000"/>
              <a:gd name="connsiteX584" fmla="*/ 869293 w 7467600"/>
              <a:gd name="connsiteY584" fmla="*/ 1583214 h 6858000"/>
              <a:gd name="connsiteX585" fmla="*/ 751431 w 7467600"/>
              <a:gd name="connsiteY585" fmla="*/ 1405731 h 6858000"/>
              <a:gd name="connsiteX586" fmla="*/ 655236 w 7467600"/>
              <a:gd name="connsiteY586" fmla="*/ 1268632 h 6858000"/>
              <a:gd name="connsiteX587" fmla="*/ 6516292 w 7467600"/>
              <a:gd name="connsiteY587" fmla="*/ 1263064 h 6858000"/>
              <a:gd name="connsiteX588" fmla="*/ 5736320 w 7467600"/>
              <a:gd name="connsiteY588" fmla="*/ 1501803 h 6858000"/>
              <a:gd name="connsiteX589" fmla="*/ 6516292 w 7467600"/>
              <a:gd name="connsiteY589" fmla="*/ 1263064 h 6858000"/>
              <a:gd name="connsiteX590" fmla="*/ 291466 w 7467600"/>
              <a:gd name="connsiteY590" fmla="*/ 1250369 h 6858000"/>
              <a:gd name="connsiteX591" fmla="*/ 323180 w 7467600"/>
              <a:gd name="connsiteY591" fmla="*/ 1435283 h 6858000"/>
              <a:gd name="connsiteX592" fmla="*/ 349381 w 7467600"/>
              <a:gd name="connsiteY592" fmla="*/ 1875041 h 6858000"/>
              <a:gd name="connsiteX593" fmla="*/ 374363 w 7467600"/>
              <a:gd name="connsiteY593" fmla="*/ 1506494 h 6858000"/>
              <a:gd name="connsiteX594" fmla="*/ 302168 w 7467600"/>
              <a:gd name="connsiteY594" fmla="*/ 1274495 h 6858000"/>
              <a:gd name="connsiteX595" fmla="*/ 291466 w 7467600"/>
              <a:gd name="connsiteY595" fmla="*/ 1250369 h 6858000"/>
              <a:gd name="connsiteX596" fmla="*/ 678222 w 7467600"/>
              <a:gd name="connsiteY596" fmla="*/ 1248670 h 6858000"/>
              <a:gd name="connsiteX597" fmla="*/ 775536 w 7467600"/>
              <a:gd name="connsiteY597" fmla="*/ 1388015 h 6858000"/>
              <a:gd name="connsiteX598" fmla="*/ 894529 w 7467600"/>
              <a:gd name="connsiteY598" fmla="*/ 1567739 h 6858000"/>
              <a:gd name="connsiteX599" fmla="*/ 948000 w 7467600"/>
              <a:gd name="connsiteY599" fmla="*/ 1663088 h 6858000"/>
              <a:gd name="connsiteX600" fmla="*/ 1006812 w 7467600"/>
              <a:gd name="connsiteY600" fmla="*/ 1767683 h 6858000"/>
              <a:gd name="connsiteX601" fmla="*/ 1149133 w 7467600"/>
              <a:gd name="connsiteY601" fmla="*/ 1971513 h 6858000"/>
              <a:gd name="connsiteX602" fmla="*/ 1333952 w 7467600"/>
              <a:gd name="connsiteY602" fmla="*/ 2251620 h 6858000"/>
              <a:gd name="connsiteX603" fmla="*/ 1337329 w 7467600"/>
              <a:gd name="connsiteY603" fmla="*/ 2258350 h 6858000"/>
              <a:gd name="connsiteX604" fmla="*/ 1014726 w 7467600"/>
              <a:gd name="connsiteY604" fmla="*/ 1615556 h 6858000"/>
              <a:gd name="connsiteX605" fmla="*/ 678222 w 7467600"/>
              <a:gd name="connsiteY605" fmla="*/ 1248670 h 6858000"/>
              <a:gd name="connsiteX606" fmla="*/ 6691602 w 7467600"/>
              <a:gd name="connsiteY606" fmla="*/ 1140573 h 6858000"/>
              <a:gd name="connsiteX607" fmla="*/ 6571100 w 7467600"/>
              <a:gd name="connsiteY607" fmla="*/ 1183662 h 6858000"/>
              <a:gd name="connsiteX608" fmla="*/ 6241687 w 7467600"/>
              <a:gd name="connsiteY608" fmla="*/ 1257600 h 6858000"/>
              <a:gd name="connsiteX609" fmla="*/ 5693009 w 7467600"/>
              <a:gd name="connsiteY609" fmla="*/ 1478256 h 6858000"/>
              <a:gd name="connsiteX610" fmla="*/ 6548420 w 7467600"/>
              <a:gd name="connsiteY610" fmla="*/ 1214599 h 6858000"/>
              <a:gd name="connsiteX611" fmla="*/ 6605473 w 7467600"/>
              <a:gd name="connsiteY611" fmla="*/ 1184686 h 6858000"/>
              <a:gd name="connsiteX612" fmla="*/ 6691602 w 7467600"/>
              <a:gd name="connsiteY612" fmla="*/ 1140573 h 6858000"/>
              <a:gd name="connsiteX613" fmla="*/ 4002475 w 7467600"/>
              <a:gd name="connsiteY613" fmla="*/ 1037802 h 6858000"/>
              <a:gd name="connsiteX614" fmla="*/ 4000324 w 7467600"/>
              <a:gd name="connsiteY614" fmla="*/ 1039362 h 6858000"/>
              <a:gd name="connsiteX615" fmla="*/ 4002862 w 7467600"/>
              <a:gd name="connsiteY615" fmla="*/ 1042866 h 6858000"/>
              <a:gd name="connsiteX616" fmla="*/ 4002475 w 7467600"/>
              <a:gd name="connsiteY616" fmla="*/ 1037802 h 6858000"/>
              <a:gd name="connsiteX617" fmla="*/ 506322 w 7467600"/>
              <a:gd name="connsiteY617" fmla="*/ 1020997 h 6858000"/>
              <a:gd name="connsiteX618" fmla="*/ 533068 w 7467600"/>
              <a:gd name="connsiteY618" fmla="*/ 1029409 h 6858000"/>
              <a:gd name="connsiteX619" fmla="*/ 1232525 w 7467600"/>
              <a:gd name="connsiteY619" fmla="*/ 1804675 h 6858000"/>
              <a:gd name="connsiteX620" fmla="*/ 1388858 w 7467600"/>
              <a:gd name="connsiteY620" fmla="*/ 2368011 h 6858000"/>
              <a:gd name="connsiteX621" fmla="*/ 1384098 w 7467600"/>
              <a:gd name="connsiteY621" fmla="*/ 2378125 h 6858000"/>
              <a:gd name="connsiteX622" fmla="*/ 1425393 w 7467600"/>
              <a:gd name="connsiteY622" fmla="*/ 2589124 h 6858000"/>
              <a:gd name="connsiteX623" fmla="*/ 1424001 w 7467600"/>
              <a:gd name="connsiteY623" fmla="*/ 2597541 h 6858000"/>
              <a:gd name="connsiteX624" fmla="*/ 2152729 w 7467600"/>
              <a:gd name="connsiteY624" fmla="*/ 2864487 h 6858000"/>
              <a:gd name="connsiteX625" fmla="*/ 2020609 w 7467600"/>
              <a:gd name="connsiteY625" fmla="*/ 2539671 h 6858000"/>
              <a:gd name="connsiteX626" fmla="*/ 2018920 w 7467600"/>
              <a:gd name="connsiteY626" fmla="*/ 2536309 h 6858000"/>
              <a:gd name="connsiteX627" fmla="*/ 1342441 w 7467600"/>
              <a:gd name="connsiteY627" fmla="*/ 1173017 h 6858000"/>
              <a:gd name="connsiteX628" fmla="*/ 1367925 w 7467600"/>
              <a:gd name="connsiteY628" fmla="*/ 1135648 h 6858000"/>
              <a:gd name="connsiteX629" fmla="*/ 1771401 w 7467600"/>
              <a:gd name="connsiteY629" fmla="*/ 1806673 h 6858000"/>
              <a:gd name="connsiteX630" fmla="*/ 1972385 w 7467600"/>
              <a:gd name="connsiteY630" fmla="*/ 2198735 h 6858000"/>
              <a:gd name="connsiteX631" fmla="*/ 2040892 w 7467600"/>
              <a:gd name="connsiteY631" fmla="*/ 2405205 h 6858000"/>
              <a:gd name="connsiteX632" fmla="*/ 2131689 w 7467600"/>
              <a:gd name="connsiteY632" fmla="*/ 1936926 h 6858000"/>
              <a:gd name="connsiteX633" fmla="*/ 2454820 w 7467600"/>
              <a:gd name="connsiteY633" fmla="*/ 1248808 h 6858000"/>
              <a:gd name="connsiteX634" fmla="*/ 2492512 w 7467600"/>
              <a:gd name="connsiteY634" fmla="*/ 1302920 h 6858000"/>
              <a:gd name="connsiteX635" fmla="*/ 2081216 w 7467600"/>
              <a:gd name="connsiteY635" fmla="*/ 2527513 h 6858000"/>
              <a:gd name="connsiteX636" fmla="*/ 2081211 w 7467600"/>
              <a:gd name="connsiteY636" fmla="*/ 2528916 h 6858000"/>
              <a:gd name="connsiteX637" fmla="*/ 2199067 w 7467600"/>
              <a:gd name="connsiteY637" fmla="*/ 2884061 h 6858000"/>
              <a:gd name="connsiteX638" fmla="*/ 3192586 w 7467600"/>
              <a:gd name="connsiteY638" fmla="*/ 3411496 h 6858000"/>
              <a:gd name="connsiteX639" fmla="*/ 3182620 w 7467600"/>
              <a:gd name="connsiteY639" fmla="*/ 3483279 h 6858000"/>
              <a:gd name="connsiteX640" fmla="*/ 2435119 w 7467600"/>
              <a:gd name="connsiteY640" fmla="*/ 3080173 h 6858000"/>
              <a:gd name="connsiteX641" fmla="*/ 2410152 w 7467600"/>
              <a:gd name="connsiteY641" fmla="*/ 3063751 h 6858000"/>
              <a:gd name="connsiteX642" fmla="*/ 2408099 w 7467600"/>
              <a:gd name="connsiteY642" fmla="*/ 3064403 h 6858000"/>
              <a:gd name="connsiteX643" fmla="*/ 2407218 w 7467600"/>
              <a:gd name="connsiteY643" fmla="*/ 3070324 h 6858000"/>
              <a:gd name="connsiteX644" fmla="*/ 2380138 w 7467600"/>
              <a:gd name="connsiteY644" fmla="*/ 3099341 h 6858000"/>
              <a:gd name="connsiteX645" fmla="*/ 1765923 w 7467600"/>
              <a:gd name="connsiteY645" fmla="*/ 3581043 h 6858000"/>
              <a:gd name="connsiteX646" fmla="*/ 1702258 w 7467600"/>
              <a:gd name="connsiteY646" fmla="*/ 3612286 h 6858000"/>
              <a:gd name="connsiteX647" fmla="*/ 1538370 w 7467600"/>
              <a:gd name="connsiteY647" fmla="*/ 3811804 h 6858000"/>
              <a:gd name="connsiteX648" fmla="*/ 542867 w 7467600"/>
              <a:gd name="connsiteY648" fmla="*/ 4944092 h 6858000"/>
              <a:gd name="connsiteX649" fmla="*/ 515800 w 7467600"/>
              <a:gd name="connsiteY649" fmla="*/ 4862180 h 6858000"/>
              <a:gd name="connsiteX650" fmla="*/ 909145 w 7467600"/>
              <a:gd name="connsiteY650" fmla="*/ 4199225 h 6858000"/>
              <a:gd name="connsiteX651" fmla="*/ 1214067 w 7467600"/>
              <a:gd name="connsiteY651" fmla="*/ 3908561 h 6858000"/>
              <a:gd name="connsiteX652" fmla="*/ 640967 w 7467600"/>
              <a:gd name="connsiteY652" fmla="*/ 4105601 h 6858000"/>
              <a:gd name="connsiteX653" fmla="*/ 112563 w 7467600"/>
              <a:gd name="connsiteY653" fmla="*/ 4396952 h 6858000"/>
              <a:gd name="connsiteX654" fmla="*/ 0 w 7467600"/>
              <a:gd name="connsiteY654" fmla="*/ 4466006 h 6858000"/>
              <a:gd name="connsiteX655" fmla="*/ 0 w 7467600"/>
              <a:gd name="connsiteY655" fmla="*/ 4233763 h 6858000"/>
              <a:gd name="connsiteX656" fmla="*/ 36881 w 7467600"/>
              <a:gd name="connsiteY656" fmla="*/ 4200118 h 6858000"/>
              <a:gd name="connsiteX657" fmla="*/ 910534 w 7467600"/>
              <a:gd name="connsiteY657" fmla="*/ 3629753 h 6858000"/>
              <a:gd name="connsiteX658" fmla="*/ 1578717 w 7467600"/>
              <a:gd name="connsiteY658" fmla="*/ 3575982 h 6858000"/>
              <a:gd name="connsiteX659" fmla="*/ 2338780 w 7467600"/>
              <a:gd name="connsiteY659" fmla="*/ 3033725 h 6858000"/>
              <a:gd name="connsiteX660" fmla="*/ 1807991 w 7467600"/>
              <a:gd name="connsiteY660" fmla="*/ 2807184 h 6858000"/>
              <a:gd name="connsiteX661" fmla="*/ 1416358 w 7467600"/>
              <a:gd name="connsiteY661" fmla="*/ 3112571 h 6858000"/>
              <a:gd name="connsiteX662" fmla="*/ 939066 w 7467600"/>
              <a:gd name="connsiteY662" fmla="*/ 3378798 h 6858000"/>
              <a:gd name="connsiteX663" fmla="*/ 115099 w 7467600"/>
              <a:gd name="connsiteY663" fmla="*/ 3607650 h 6858000"/>
              <a:gd name="connsiteX664" fmla="*/ 97284 w 7467600"/>
              <a:gd name="connsiteY664" fmla="*/ 3520393 h 6858000"/>
              <a:gd name="connsiteX665" fmla="*/ 922050 w 7467600"/>
              <a:gd name="connsiteY665" fmla="*/ 3074867 h 6858000"/>
              <a:gd name="connsiteX666" fmla="*/ 1405265 w 7467600"/>
              <a:gd name="connsiteY666" fmla="*/ 3016319 h 6858000"/>
              <a:gd name="connsiteX667" fmla="*/ 1407512 w 7467600"/>
              <a:gd name="connsiteY667" fmla="*/ 3018001 h 6858000"/>
              <a:gd name="connsiteX668" fmla="*/ 1726266 w 7467600"/>
              <a:gd name="connsiteY668" fmla="*/ 2777274 h 6858000"/>
              <a:gd name="connsiteX669" fmla="*/ 625390 w 7467600"/>
              <a:gd name="connsiteY669" fmla="*/ 2514541 h 6858000"/>
              <a:gd name="connsiteX670" fmla="*/ 619799 w 7467600"/>
              <a:gd name="connsiteY670" fmla="*/ 2527180 h 6858000"/>
              <a:gd name="connsiteX671" fmla="*/ 310030 w 7467600"/>
              <a:gd name="connsiteY671" fmla="*/ 2771818 h 6858000"/>
              <a:gd name="connsiteX672" fmla="*/ 173877 w 7467600"/>
              <a:gd name="connsiteY672" fmla="*/ 2937056 h 6858000"/>
              <a:gd name="connsiteX673" fmla="*/ 77889 w 7467600"/>
              <a:gd name="connsiteY673" fmla="*/ 3138440 h 6858000"/>
              <a:gd name="connsiteX674" fmla="*/ 0 w 7467600"/>
              <a:gd name="connsiteY674" fmla="*/ 3271395 h 6858000"/>
              <a:gd name="connsiteX675" fmla="*/ 0 w 7467600"/>
              <a:gd name="connsiteY675" fmla="*/ 3153002 h 6858000"/>
              <a:gd name="connsiteX676" fmla="*/ 2386 w 7467600"/>
              <a:gd name="connsiteY676" fmla="*/ 3149203 h 6858000"/>
              <a:gd name="connsiteX677" fmla="*/ 89753 w 7467600"/>
              <a:gd name="connsiteY677" fmla="*/ 2987702 h 6858000"/>
              <a:gd name="connsiteX678" fmla="*/ 76869 w 7467600"/>
              <a:gd name="connsiteY678" fmla="*/ 3005404 h 6858000"/>
              <a:gd name="connsiteX679" fmla="*/ 32049 w 7467600"/>
              <a:gd name="connsiteY679" fmla="*/ 3065814 h 6858000"/>
              <a:gd name="connsiteX680" fmla="*/ 0 w 7467600"/>
              <a:gd name="connsiteY680" fmla="*/ 3108744 h 6858000"/>
              <a:gd name="connsiteX681" fmla="*/ 0 w 7467600"/>
              <a:gd name="connsiteY681" fmla="*/ 3058059 h 6858000"/>
              <a:gd name="connsiteX682" fmla="*/ 7610 w 7467600"/>
              <a:gd name="connsiteY682" fmla="*/ 3047889 h 6858000"/>
              <a:gd name="connsiteX683" fmla="*/ 52419 w 7467600"/>
              <a:gd name="connsiteY683" fmla="*/ 2987479 h 6858000"/>
              <a:gd name="connsiteX684" fmla="*/ 59142 w 7467600"/>
              <a:gd name="connsiteY684" fmla="*/ 2978488 h 6858000"/>
              <a:gd name="connsiteX685" fmla="*/ 0 w 7467600"/>
              <a:gd name="connsiteY685" fmla="*/ 3015334 h 6858000"/>
              <a:gd name="connsiteX686" fmla="*/ 0 w 7467600"/>
              <a:gd name="connsiteY686" fmla="*/ 2914286 h 6858000"/>
              <a:gd name="connsiteX687" fmla="*/ 36383 w 7467600"/>
              <a:gd name="connsiteY687" fmla="*/ 2901128 h 6858000"/>
              <a:gd name="connsiteX688" fmla="*/ 156329 w 7467600"/>
              <a:gd name="connsiteY688" fmla="*/ 2840533 h 6858000"/>
              <a:gd name="connsiteX689" fmla="*/ 358355 w 7467600"/>
              <a:gd name="connsiteY689" fmla="*/ 2620471 h 6858000"/>
              <a:gd name="connsiteX690" fmla="*/ 510577 w 7467600"/>
              <a:gd name="connsiteY690" fmla="*/ 2501244 h 6858000"/>
              <a:gd name="connsiteX691" fmla="*/ 211967 w 7467600"/>
              <a:gd name="connsiteY691" fmla="*/ 2479171 h 6858000"/>
              <a:gd name="connsiteX692" fmla="*/ 0 w 7467600"/>
              <a:gd name="connsiteY692" fmla="*/ 2476398 h 6858000"/>
              <a:gd name="connsiteX693" fmla="*/ 0 w 7467600"/>
              <a:gd name="connsiteY693" fmla="*/ 2389189 h 6858000"/>
              <a:gd name="connsiteX694" fmla="*/ 103062 w 7467600"/>
              <a:gd name="connsiteY694" fmla="*/ 2389518 h 6858000"/>
              <a:gd name="connsiteX695" fmla="*/ 510734 w 7467600"/>
              <a:gd name="connsiteY695" fmla="*/ 2416201 h 6858000"/>
              <a:gd name="connsiteX696" fmla="*/ 279257 w 7467600"/>
              <a:gd name="connsiteY696" fmla="*/ 2092102 h 6858000"/>
              <a:gd name="connsiteX697" fmla="*/ 65265 w 7467600"/>
              <a:gd name="connsiteY697" fmla="*/ 2006049 h 6858000"/>
              <a:gd name="connsiteX698" fmla="*/ 0 w 7467600"/>
              <a:gd name="connsiteY698" fmla="*/ 1982532 h 6858000"/>
              <a:gd name="connsiteX699" fmla="*/ 0 w 7467600"/>
              <a:gd name="connsiteY699" fmla="*/ 1912789 h 6858000"/>
              <a:gd name="connsiteX700" fmla="*/ 97460 w 7467600"/>
              <a:gd name="connsiteY700" fmla="*/ 1953725 h 6858000"/>
              <a:gd name="connsiteX701" fmla="*/ 221272 w 7467600"/>
              <a:gd name="connsiteY701" fmla="*/ 1980766 h 6858000"/>
              <a:gd name="connsiteX702" fmla="*/ 116765 w 7467600"/>
              <a:gd name="connsiteY702" fmla="*/ 1911033 h 6858000"/>
              <a:gd name="connsiteX703" fmla="*/ 16405 w 7467600"/>
              <a:gd name="connsiteY703" fmla="*/ 1803412 h 6858000"/>
              <a:gd name="connsiteX704" fmla="*/ 0 w 7467600"/>
              <a:gd name="connsiteY704" fmla="*/ 1784777 h 6858000"/>
              <a:gd name="connsiteX705" fmla="*/ 0 w 7467600"/>
              <a:gd name="connsiteY705" fmla="*/ 1740082 h 6858000"/>
              <a:gd name="connsiteX706" fmla="*/ 39394 w 7467600"/>
              <a:gd name="connsiteY706" fmla="*/ 1784856 h 6858000"/>
              <a:gd name="connsiteX707" fmla="*/ 135813 w 7467600"/>
              <a:gd name="connsiteY707" fmla="*/ 1888838 h 6858000"/>
              <a:gd name="connsiteX708" fmla="*/ 242575 w 7467600"/>
              <a:gd name="connsiteY708" fmla="*/ 1958841 h 6858000"/>
              <a:gd name="connsiteX709" fmla="*/ 82197 w 7467600"/>
              <a:gd name="connsiteY709" fmla="*/ 1754826 h 6858000"/>
              <a:gd name="connsiteX710" fmla="*/ 0 w 7467600"/>
              <a:gd name="connsiteY710" fmla="*/ 1679650 h 6858000"/>
              <a:gd name="connsiteX711" fmla="*/ 0 w 7467600"/>
              <a:gd name="connsiteY711" fmla="*/ 1602463 h 6858000"/>
              <a:gd name="connsiteX712" fmla="*/ 84689 w 7467600"/>
              <a:gd name="connsiteY712" fmla="*/ 1677442 h 6858000"/>
              <a:gd name="connsiteX713" fmla="*/ 298437 w 7467600"/>
              <a:gd name="connsiteY713" fmla="*/ 1968019 h 6858000"/>
              <a:gd name="connsiteX714" fmla="*/ 227269 w 7467600"/>
              <a:gd name="connsiteY714" fmla="*/ 1114064 h 6858000"/>
              <a:gd name="connsiteX715" fmla="*/ 248003 w 7467600"/>
              <a:gd name="connsiteY715" fmla="*/ 1089613 h 6858000"/>
              <a:gd name="connsiteX716" fmla="*/ 427020 w 7467600"/>
              <a:gd name="connsiteY716" fmla="*/ 1619803 h 6858000"/>
              <a:gd name="connsiteX717" fmla="*/ 340345 w 7467600"/>
              <a:gd name="connsiteY717" fmla="*/ 2027739 h 6858000"/>
              <a:gd name="connsiteX718" fmla="*/ 360865 w 7467600"/>
              <a:gd name="connsiteY718" fmla="*/ 2044827 h 6858000"/>
              <a:gd name="connsiteX719" fmla="*/ 560414 w 7467600"/>
              <a:gd name="connsiteY719" fmla="*/ 2421457 h 6858000"/>
              <a:gd name="connsiteX720" fmla="*/ 1359703 w 7467600"/>
              <a:gd name="connsiteY720" fmla="*/ 2578554 h 6858000"/>
              <a:gd name="connsiteX721" fmla="*/ 1359422 w 7467600"/>
              <a:gd name="connsiteY721" fmla="*/ 2577994 h 6858000"/>
              <a:gd name="connsiteX722" fmla="*/ 828701 w 7467600"/>
              <a:gd name="connsiteY722" fmla="*/ 1839520 h 6858000"/>
              <a:gd name="connsiteX723" fmla="*/ 494427 w 7467600"/>
              <a:gd name="connsiteY723" fmla="*/ 1092333 h 6858000"/>
              <a:gd name="connsiteX724" fmla="*/ 506322 w 7467600"/>
              <a:gd name="connsiteY724" fmla="*/ 1020997 h 6858000"/>
              <a:gd name="connsiteX725" fmla="*/ 4570198 w 7467600"/>
              <a:gd name="connsiteY725" fmla="*/ 978081 h 6858000"/>
              <a:gd name="connsiteX726" fmla="*/ 4523691 w 7467600"/>
              <a:gd name="connsiteY726" fmla="*/ 1127776 h 6858000"/>
              <a:gd name="connsiteX727" fmla="*/ 4509875 w 7467600"/>
              <a:gd name="connsiteY727" fmla="*/ 1167552 h 6858000"/>
              <a:gd name="connsiteX728" fmla="*/ 4478168 w 7467600"/>
              <a:gd name="connsiteY728" fmla="*/ 1260735 h 6858000"/>
              <a:gd name="connsiteX729" fmla="*/ 4409309 w 7467600"/>
              <a:gd name="connsiteY729" fmla="*/ 1666996 h 6858000"/>
              <a:gd name="connsiteX730" fmla="*/ 4370031 w 7467600"/>
              <a:gd name="connsiteY730" fmla="*/ 1955666 h 6858000"/>
              <a:gd name="connsiteX731" fmla="*/ 4570198 w 7467600"/>
              <a:gd name="connsiteY731" fmla="*/ 978081 h 6858000"/>
              <a:gd name="connsiteX732" fmla="*/ 4557898 w 7467600"/>
              <a:gd name="connsiteY732" fmla="*/ 900011 h 6858000"/>
              <a:gd name="connsiteX733" fmla="*/ 4344840 w 7467600"/>
              <a:gd name="connsiteY733" fmla="*/ 1922038 h 6858000"/>
              <a:gd name="connsiteX734" fmla="*/ 4378710 w 7467600"/>
              <a:gd name="connsiteY734" fmla="*/ 1665516 h 6858000"/>
              <a:gd name="connsiteX735" fmla="*/ 4448798 w 7467600"/>
              <a:gd name="connsiteY735" fmla="*/ 1253024 h 6858000"/>
              <a:gd name="connsiteX736" fmla="*/ 4480315 w 7467600"/>
              <a:gd name="connsiteY736" fmla="*/ 1158454 h 6858000"/>
              <a:gd name="connsiteX737" fmla="*/ 4494133 w 7467600"/>
              <a:gd name="connsiteY737" fmla="*/ 1118676 h 6858000"/>
              <a:gd name="connsiteX738" fmla="*/ 4557898 w 7467600"/>
              <a:gd name="connsiteY738" fmla="*/ 900011 h 6858000"/>
              <a:gd name="connsiteX739" fmla="*/ 5870151 w 7467600"/>
              <a:gd name="connsiteY739" fmla="*/ 898890 h 6858000"/>
              <a:gd name="connsiteX740" fmla="*/ 5861335 w 7467600"/>
              <a:gd name="connsiteY740" fmla="*/ 899177 h 6858000"/>
              <a:gd name="connsiteX741" fmla="*/ 5843702 w 7467600"/>
              <a:gd name="connsiteY741" fmla="*/ 899748 h 6858000"/>
              <a:gd name="connsiteX742" fmla="*/ 5651107 w 7467600"/>
              <a:gd name="connsiteY742" fmla="*/ 920306 h 6858000"/>
              <a:gd name="connsiteX743" fmla="*/ 5459407 w 7467600"/>
              <a:gd name="connsiteY743" fmla="*/ 940975 h 6858000"/>
              <a:gd name="connsiteX744" fmla="*/ 5374846 w 7467600"/>
              <a:gd name="connsiteY744" fmla="*/ 941988 h 6858000"/>
              <a:gd name="connsiteX745" fmla="*/ 5256105 w 7467600"/>
              <a:gd name="connsiteY745" fmla="*/ 945632 h 6858000"/>
              <a:gd name="connsiteX746" fmla="*/ 5107071 w 7467600"/>
              <a:gd name="connsiteY746" fmla="*/ 969720 h 6858000"/>
              <a:gd name="connsiteX747" fmla="*/ 4998681 w 7467600"/>
              <a:gd name="connsiteY747" fmla="*/ 988771 h 6858000"/>
              <a:gd name="connsiteX748" fmla="*/ 5870151 w 7467600"/>
              <a:gd name="connsiteY748" fmla="*/ 898890 h 6858000"/>
              <a:gd name="connsiteX749" fmla="*/ 5504425 w 7467600"/>
              <a:gd name="connsiteY749" fmla="*/ 848067 h 6858000"/>
              <a:gd name="connsiteX750" fmla="*/ 4968849 w 7467600"/>
              <a:gd name="connsiteY750" fmla="*/ 962318 h 6858000"/>
              <a:gd name="connsiteX751" fmla="*/ 5104039 w 7467600"/>
              <a:gd name="connsiteY751" fmla="*/ 940634 h 6858000"/>
              <a:gd name="connsiteX752" fmla="*/ 5256311 w 7467600"/>
              <a:gd name="connsiteY752" fmla="*/ 916490 h 6858000"/>
              <a:gd name="connsiteX753" fmla="*/ 5377381 w 7467600"/>
              <a:gd name="connsiteY753" fmla="*/ 912671 h 6858000"/>
              <a:gd name="connsiteX754" fmla="*/ 5460148 w 7467600"/>
              <a:gd name="connsiteY754" fmla="*/ 911442 h 6858000"/>
              <a:gd name="connsiteX755" fmla="*/ 5648971 w 7467600"/>
              <a:gd name="connsiteY755" fmla="*/ 891331 h 6858000"/>
              <a:gd name="connsiteX756" fmla="*/ 5844807 w 7467600"/>
              <a:gd name="connsiteY756" fmla="*/ 870718 h 6858000"/>
              <a:gd name="connsiteX757" fmla="*/ 5862975 w 7467600"/>
              <a:gd name="connsiteY757" fmla="*/ 869756 h 6858000"/>
              <a:gd name="connsiteX758" fmla="*/ 5920887 w 7467600"/>
              <a:gd name="connsiteY758" fmla="*/ 865929 h 6858000"/>
              <a:gd name="connsiteX759" fmla="*/ 5504425 w 7467600"/>
              <a:gd name="connsiteY759" fmla="*/ 848067 h 6858000"/>
              <a:gd name="connsiteX760" fmla="*/ 3607114 w 7467600"/>
              <a:gd name="connsiteY760" fmla="*/ 467441 h 6858000"/>
              <a:gd name="connsiteX761" fmla="*/ 3296242 w 7467600"/>
              <a:gd name="connsiteY761" fmla="*/ 807991 h 6858000"/>
              <a:gd name="connsiteX762" fmla="*/ 3174674 w 7467600"/>
              <a:gd name="connsiteY762" fmla="*/ 919759 h 6858000"/>
              <a:gd name="connsiteX763" fmla="*/ 3042978 w 7467600"/>
              <a:gd name="connsiteY763" fmla="*/ 1054894 h 6858000"/>
              <a:gd name="connsiteX764" fmla="*/ 2968914 w 7467600"/>
              <a:gd name="connsiteY764" fmla="*/ 1133756 h 6858000"/>
              <a:gd name="connsiteX765" fmla="*/ 3103823 w 7467600"/>
              <a:gd name="connsiteY765" fmla="*/ 1026814 h 6858000"/>
              <a:gd name="connsiteX766" fmla="*/ 3607114 w 7467600"/>
              <a:gd name="connsiteY766" fmla="*/ 467441 h 6858000"/>
              <a:gd name="connsiteX767" fmla="*/ 3744487 w 7467600"/>
              <a:gd name="connsiteY767" fmla="*/ 383136 h 6858000"/>
              <a:gd name="connsiteX768" fmla="*/ 3970213 w 7467600"/>
              <a:gd name="connsiteY768" fmla="*/ 995559 h 6858000"/>
              <a:gd name="connsiteX769" fmla="*/ 3744487 w 7467600"/>
              <a:gd name="connsiteY769" fmla="*/ 383136 h 6858000"/>
              <a:gd name="connsiteX770" fmla="*/ 3624562 w 7467600"/>
              <a:gd name="connsiteY770" fmla="*/ 367041 h 6858000"/>
              <a:gd name="connsiteX771" fmla="*/ 3489712 w 7467600"/>
              <a:gd name="connsiteY771" fmla="*/ 485386 h 6858000"/>
              <a:gd name="connsiteX772" fmla="*/ 3182994 w 7467600"/>
              <a:gd name="connsiteY772" fmla="*/ 828265 h 6858000"/>
              <a:gd name="connsiteX773" fmla="*/ 2892114 w 7467600"/>
              <a:gd name="connsiteY773" fmla="*/ 1172635 h 6858000"/>
              <a:gd name="connsiteX774" fmla="*/ 3021459 w 7467600"/>
              <a:gd name="connsiteY774" fmla="*/ 1035385 h 6858000"/>
              <a:gd name="connsiteX775" fmla="*/ 3153873 w 7467600"/>
              <a:gd name="connsiteY775" fmla="*/ 898971 h 6858000"/>
              <a:gd name="connsiteX776" fmla="*/ 3276511 w 7467600"/>
              <a:gd name="connsiteY776" fmla="*/ 786423 h 6858000"/>
              <a:gd name="connsiteX777" fmla="*/ 3584154 w 7467600"/>
              <a:gd name="connsiteY777" fmla="*/ 448218 h 6858000"/>
              <a:gd name="connsiteX778" fmla="*/ 3624562 w 7467600"/>
              <a:gd name="connsiteY778" fmla="*/ 367041 h 6858000"/>
              <a:gd name="connsiteX779" fmla="*/ 3766672 w 7467600"/>
              <a:gd name="connsiteY779" fmla="*/ 359429 h 6858000"/>
              <a:gd name="connsiteX780" fmla="*/ 3996338 w 7467600"/>
              <a:gd name="connsiteY780" fmla="*/ 968237 h 6858000"/>
              <a:gd name="connsiteX781" fmla="*/ 3766672 w 7467600"/>
              <a:gd name="connsiteY781" fmla="*/ 359429 h 6858000"/>
              <a:gd name="connsiteX782" fmla="*/ 5805386 w 7467600"/>
              <a:gd name="connsiteY782" fmla="*/ 239240 h 6858000"/>
              <a:gd name="connsiteX783" fmla="*/ 5736947 w 7467600"/>
              <a:gd name="connsiteY783" fmla="*/ 261367 h 6858000"/>
              <a:gd name="connsiteX784" fmla="*/ 5427012 w 7467600"/>
              <a:gd name="connsiteY784" fmla="*/ 311272 h 6858000"/>
              <a:gd name="connsiteX785" fmla="*/ 5147818 w 7467600"/>
              <a:gd name="connsiteY785" fmla="*/ 322112 h 6858000"/>
              <a:gd name="connsiteX786" fmla="*/ 5060854 w 7467600"/>
              <a:gd name="connsiteY786" fmla="*/ 311882 h 6858000"/>
              <a:gd name="connsiteX787" fmla="*/ 4945989 w 7467600"/>
              <a:gd name="connsiteY787" fmla="*/ 300516 h 6858000"/>
              <a:gd name="connsiteX788" fmla="*/ 5410479 w 7467600"/>
              <a:gd name="connsiteY788" fmla="*/ 348434 h 6858000"/>
              <a:gd name="connsiteX789" fmla="*/ 5805386 w 7467600"/>
              <a:gd name="connsiteY789" fmla="*/ 239240 h 6858000"/>
              <a:gd name="connsiteX790" fmla="*/ 5905192 w 7467600"/>
              <a:gd name="connsiteY790" fmla="*/ 163079 h 6858000"/>
              <a:gd name="connsiteX791" fmla="*/ 5865655 w 7467600"/>
              <a:gd name="connsiteY791" fmla="*/ 171901 h 6858000"/>
              <a:gd name="connsiteX792" fmla="*/ 5259740 w 7467600"/>
              <a:gd name="connsiteY792" fmla="*/ 257013 h 6858000"/>
              <a:gd name="connsiteX793" fmla="*/ 5208466 w 7467600"/>
              <a:gd name="connsiteY793" fmla="*/ 257550 h 6858000"/>
              <a:gd name="connsiteX794" fmla="*/ 4980204 w 7467600"/>
              <a:gd name="connsiteY794" fmla="*/ 271903 h 6858000"/>
              <a:gd name="connsiteX795" fmla="*/ 5068068 w 7467600"/>
              <a:gd name="connsiteY795" fmla="*/ 282244 h 6858000"/>
              <a:gd name="connsiteX796" fmla="*/ 5153231 w 7467600"/>
              <a:gd name="connsiteY796" fmla="*/ 292240 h 6858000"/>
              <a:gd name="connsiteX797" fmla="*/ 5426491 w 7467600"/>
              <a:gd name="connsiteY797" fmla="*/ 281128 h 6858000"/>
              <a:gd name="connsiteX798" fmla="*/ 5731212 w 7467600"/>
              <a:gd name="connsiteY798" fmla="*/ 231951 h 6858000"/>
              <a:gd name="connsiteX799" fmla="*/ 5905192 w 7467600"/>
              <a:gd name="connsiteY799" fmla="*/ 163079 h 6858000"/>
              <a:gd name="connsiteX800" fmla="*/ 5944437 w 7467600"/>
              <a:gd name="connsiteY800" fmla="*/ 113829 h 6858000"/>
              <a:gd name="connsiteX801" fmla="*/ 5825032 w 7467600"/>
              <a:gd name="connsiteY801" fmla="*/ 146405 h 6858000"/>
              <a:gd name="connsiteX802" fmla="*/ 4955599 w 7467600"/>
              <a:gd name="connsiteY802" fmla="*/ 247008 h 6858000"/>
              <a:gd name="connsiteX803" fmla="*/ 5210104 w 7467600"/>
              <a:gd name="connsiteY803" fmla="*/ 228123 h 6858000"/>
              <a:gd name="connsiteX804" fmla="*/ 5261015 w 7467600"/>
              <a:gd name="connsiteY804" fmla="*/ 227087 h 6858000"/>
              <a:gd name="connsiteX805" fmla="*/ 5861181 w 7467600"/>
              <a:gd name="connsiteY805" fmla="*/ 143093 h 6858000"/>
              <a:gd name="connsiteX806" fmla="*/ 5961252 w 7467600"/>
              <a:gd name="connsiteY806" fmla="*/ 114820 h 6858000"/>
              <a:gd name="connsiteX807" fmla="*/ 5944437 w 7467600"/>
              <a:gd name="connsiteY807" fmla="*/ 113829 h 6858000"/>
              <a:gd name="connsiteX808" fmla="*/ 3882765 w 7467600"/>
              <a:gd name="connsiteY808" fmla="*/ 0 h 6858000"/>
              <a:gd name="connsiteX809" fmla="*/ 3995099 w 7467600"/>
              <a:gd name="connsiteY809" fmla="*/ 0 h 6858000"/>
              <a:gd name="connsiteX810" fmla="*/ 4163818 w 7467600"/>
              <a:gd name="connsiteY810" fmla="*/ 234104 h 6858000"/>
              <a:gd name="connsiteX811" fmla="*/ 4172099 w 7467600"/>
              <a:gd name="connsiteY811" fmla="*/ 234207 h 6858000"/>
              <a:gd name="connsiteX812" fmla="*/ 4784282 w 7467600"/>
              <a:gd name="connsiteY812" fmla="*/ 276561 h 6858000"/>
              <a:gd name="connsiteX813" fmla="*/ 4801687 w 7467600"/>
              <a:gd name="connsiteY813" fmla="*/ 267764 h 6858000"/>
              <a:gd name="connsiteX814" fmla="*/ 6082788 w 7467600"/>
              <a:gd name="connsiteY814" fmla="*/ 64119 h 6858000"/>
              <a:gd name="connsiteX815" fmla="*/ 6099442 w 7467600"/>
              <a:gd name="connsiteY815" fmla="*/ 82568 h 6858000"/>
              <a:gd name="connsiteX816" fmla="*/ 4804137 w 7467600"/>
              <a:gd name="connsiteY816" fmla="*/ 320931 h 6858000"/>
              <a:gd name="connsiteX817" fmla="*/ 4227047 w 7467600"/>
              <a:gd name="connsiteY817" fmla="*/ 313415 h 6858000"/>
              <a:gd name="connsiteX818" fmla="*/ 4346041 w 7467600"/>
              <a:gd name="connsiteY818" fmla="*/ 456086 h 6858000"/>
              <a:gd name="connsiteX819" fmla="*/ 4870967 w 7467600"/>
              <a:gd name="connsiteY819" fmla="*/ 963061 h 6858000"/>
              <a:gd name="connsiteX820" fmla="*/ 4889647 w 7467600"/>
              <a:gd name="connsiteY820" fmla="*/ 957147 h 6858000"/>
              <a:gd name="connsiteX821" fmla="*/ 5422504 w 7467600"/>
              <a:gd name="connsiteY821" fmla="*/ 805191 h 6858000"/>
              <a:gd name="connsiteX822" fmla="*/ 6087656 w 7467600"/>
              <a:gd name="connsiteY822" fmla="*/ 826703 h 6858000"/>
              <a:gd name="connsiteX823" fmla="*/ 6058717 w 7467600"/>
              <a:gd name="connsiteY823" fmla="*/ 865992 h 6858000"/>
              <a:gd name="connsiteX824" fmla="*/ 4974153 w 7467600"/>
              <a:gd name="connsiteY824" fmla="*/ 1045456 h 6858000"/>
              <a:gd name="connsiteX825" fmla="*/ 5627835 w 7467600"/>
              <a:gd name="connsiteY825" fmla="*/ 1472077 h 6858000"/>
              <a:gd name="connsiteX826" fmla="*/ 5629817 w 7467600"/>
              <a:gd name="connsiteY826" fmla="*/ 1471412 h 6858000"/>
              <a:gd name="connsiteX827" fmla="*/ 5634124 w 7467600"/>
              <a:gd name="connsiteY827" fmla="*/ 1470572 h 6858000"/>
              <a:gd name="connsiteX828" fmla="*/ 5755832 w 7467600"/>
              <a:gd name="connsiteY828" fmla="*/ 1383886 h 6858000"/>
              <a:gd name="connsiteX829" fmla="*/ 6014186 w 7467600"/>
              <a:gd name="connsiteY829" fmla="*/ 1279799 h 6858000"/>
              <a:gd name="connsiteX830" fmla="*/ 6901619 w 7467600"/>
              <a:gd name="connsiteY830" fmla="*/ 1047874 h 6858000"/>
              <a:gd name="connsiteX831" fmla="*/ 6931566 w 7467600"/>
              <a:gd name="connsiteY831" fmla="*/ 1062034 h 6858000"/>
              <a:gd name="connsiteX832" fmla="*/ 5790982 w 7467600"/>
              <a:gd name="connsiteY832" fmla="*/ 1561380 h 6858000"/>
              <a:gd name="connsiteX833" fmla="*/ 6188971 w 7467600"/>
              <a:gd name="connsiteY833" fmla="*/ 1755168 h 6858000"/>
              <a:gd name="connsiteX834" fmla="*/ 6202446 w 7467600"/>
              <a:gd name="connsiteY834" fmla="*/ 1752268 h 6858000"/>
              <a:gd name="connsiteX835" fmla="*/ 7179560 w 7467600"/>
              <a:gd name="connsiteY835" fmla="*/ 1467551 h 6858000"/>
              <a:gd name="connsiteX836" fmla="*/ 7158730 w 7467600"/>
              <a:gd name="connsiteY836" fmla="*/ 1507835 h 6858000"/>
              <a:gd name="connsiteX837" fmla="*/ 6326959 w 7467600"/>
              <a:gd name="connsiteY837" fmla="*/ 1817686 h 6858000"/>
              <a:gd name="connsiteX838" fmla="*/ 6537433 w 7467600"/>
              <a:gd name="connsiteY838" fmla="*/ 1907790 h 6858000"/>
              <a:gd name="connsiteX839" fmla="*/ 6550221 w 7467600"/>
              <a:gd name="connsiteY839" fmla="*/ 1910729 h 6858000"/>
              <a:gd name="connsiteX840" fmla="*/ 6964438 w 7467600"/>
              <a:gd name="connsiteY840" fmla="*/ 2209505 h 6858000"/>
              <a:gd name="connsiteX841" fmla="*/ 7367862 w 7467600"/>
              <a:gd name="connsiteY841" fmla="*/ 2806833 h 6858000"/>
              <a:gd name="connsiteX842" fmla="*/ 7364329 w 7467600"/>
              <a:gd name="connsiteY842" fmla="*/ 2826907 h 6858000"/>
              <a:gd name="connsiteX843" fmla="*/ 7290545 w 7467600"/>
              <a:gd name="connsiteY843" fmla="*/ 2850663 h 6858000"/>
              <a:gd name="connsiteX844" fmla="*/ 6472036 w 7467600"/>
              <a:gd name="connsiteY844" fmla="*/ 1959003 h 6858000"/>
              <a:gd name="connsiteX845" fmla="*/ 5792897 w 7467600"/>
              <a:gd name="connsiteY845" fmla="*/ 1647747 h 6858000"/>
              <a:gd name="connsiteX846" fmla="*/ 5842751 w 7467600"/>
              <a:gd name="connsiteY846" fmla="*/ 1816112 h 6858000"/>
              <a:gd name="connsiteX847" fmla="*/ 5847424 w 7467600"/>
              <a:gd name="connsiteY847" fmla="*/ 1815776 h 6858000"/>
              <a:gd name="connsiteX848" fmla="*/ 6399821 w 7467600"/>
              <a:gd name="connsiteY848" fmla="*/ 2344799 h 6858000"/>
              <a:gd name="connsiteX849" fmla="*/ 6323232 w 7467600"/>
              <a:gd name="connsiteY849" fmla="*/ 2389634 h 6858000"/>
              <a:gd name="connsiteX850" fmla="*/ 5942958 w 7467600"/>
              <a:gd name="connsiteY850" fmla="*/ 2077708 h 6858000"/>
              <a:gd name="connsiteX851" fmla="*/ 5921559 w 7467600"/>
              <a:gd name="connsiteY851" fmla="*/ 2378596 h 6858000"/>
              <a:gd name="connsiteX852" fmla="*/ 5817651 w 7467600"/>
              <a:gd name="connsiteY852" fmla="*/ 3023919 h 6858000"/>
              <a:gd name="connsiteX853" fmla="*/ 5729634 w 7467600"/>
              <a:gd name="connsiteY853" fmla="*/ 3051849 h 6858000"/>
              <a:gd name="connsiteX854" fmla="*/ 5611018 w 7467600"/>
              <a:gd name="connsiteY854" fmla="*/ 2316769 h 6858000"/>
              <a:gd name="connsiteX855" fmla="*/ 5687608 w 7467600"/>
              <a:gd name="connsiteY855" fmla="*/ 2039972 h 6858000"/>
              <a:gd name="connsiteX856" fmla="*/ 5657554 w 7467600"/>
              <a:gd name="connsiteY856" fmla="*/ 1576445 h 6858000"/>
              <a:gd name="connsiteX857" fmla="*/ 5150475 w 7467600"/>
              <a:gd name="connsiteY857" fmla="*/ 1274012 h 6858000"/>
              <a:gd name="connsiteX858" fmla="*/ 5349142 w 7467600"/>
              <a:gd name="connsiteY858" fmla="*/ 2204405 h 6858000"/>
              <a:gd name="connsiteX859" fmla="*/ 5262214 w 7467600"/>
              <a:gd name="connsiteY859" fmla="*/ 2233836 h 6858000"/>
              <a:gd name="connsiteX860" fmla="*/ 4981539 w 7467600"/>
              <a:gd name="connsiteY860" fmla="*/ 1542201 h 6858000"/>
              <a:gd name="connsiteX861" fmla="*/ 4958461 w 7467600"/>
              <a:gd name="connsiteY861" fmla="*/ 1136957 h 6858000"/>
              <a:gd name="connsiteX862" fmla="*/ 4655015 w 7467600"/>
              <a:gd name="connsiteY862" fmla="*/ 891426 h 6858000"/>
              <a:gd name="connsiteX863" fmla="*/ 4348002 w 7467600"/>
              <a:gd name="connsiteY863" fmla="*/ 2205895 h 6858000"/>
              <a:gd name="connsiteX864" fmla="*/ 4262250 w 7467600"/>
              <a:gd name="connsiteY864" fmla="*/ 2219972 h 6858000"/>
              <a:gd name="connsiteX865" fmla="*/ 4550611 w 7467600"/>
              <a:gd name="connsiteY865" fmla="*/ 817540 h 6858000"/>
              <a:gd name="connsiteX866" fmla="*/ 4564418 w 7467600"/>
              <a:gd name="connsiteY866" fmla="*/ 808293 h 6858000"/>
              <a:gd name="connsiteX867" fmla="*/ 4266388 w 7467600"/>
              <a:gd name="connsiteY867" fmla="*/ 500083 h 6858000"/>
              <a:gd name="connsiteX868" fmla="*/ 4032842 w 7467600"/>
              <a:gd name="connsiteY868" fmla="*/ 211809 h 6858000"/>
              <a:gd name="connsiteX869" fmla="*/ 3882765 w 7467600"/>
              <a:gd name="connsiteY869" fmla="*/ 0 h 6858000"/>
              <a:gd name="connsiteX870" fmla="*/ 3721337 w 7467600"/>
              <a:gd name="connsiteY870" fmla="*/ 0 h 6858000"/>
              <a:gd name="connsiteX871" fmla="*/ 3797544 w 7467600"/>
              <a:gd name="connsiteY871" fmla="*/ 0 h 6858000"/>
              <a:gd name="connsiteX872" fmla="*/ 3775734 w 7467600"/>
              <a:gd name="connsiteY872" fmla="*/ 95131 h 6858000"/>
              <a:gd name="connsiteX873" fmla="*/ 3724807 w 7467600"/>
              <a:gd name="connsiteY873" fmla="*/ 272257 h 6858000"/>
              <a:gd name="connsiteX874" fmla="*/ 3726844 w 7467600"/>
              <a:gd name="connsiteY874" fmla="*/ 282988 h 6858000"/>
              <a:gd name="connsiteX875" fmla="*/ 3742664 w 7467600"/>
              <a:gd name="connsiteY875" fmla="*/ 279918 h 6858000"/>
              <a:gd name="connsiteX876" fmla="*/ 4103910 w 7467600"/>
              <a:gd name="connsiteY876" fmla="*/ 1161917 h 6858000"/>
              <a:gd name="connsiteX877" fmla="*/ 4020269 w 7467600"/>
              <a:gd name="connsiteY877" fmla="*/ 1200406 h 6858000"/>
              <a:gd name="connsiteX878" fmla="*/ 3674882 w 7467600"/>
              <a:gd name="connsiteY878" fmla="*/ 488524 h 6858000"/>
              <a:gd name="connsiteX879" fmla="*/ 3132682 w 7467600"/>
              <a:gd name="connsiteY879" fmla="*/ 1072284 h 6858000"/>
              <a:gd name="connsiteX880" fmla="*/ 2716346 w 7467600"/>
              <a:gd name="connsiteY880" fmla="*/ 1276376 h 6858000"/>
              <a:gd name="connsiteX881" fmla="*/ 2716772 w 7467600"/>
              <a:gd name="connsiteY881" fmla="*/ 1255462 h 6858000"/>
              <a:gd name="connsiteX882" fmla="*/ 3471096 w 7467600"/>
              <a:gd name="connsiteY882" fmla="*/ 437072 h 6858000"/>
              <a:gd name="connsiteX883" fmla="*/ 3639057 w 7467600"/>
              <a:gd name="connsiteY883" fmla="*/ 286334 h 6858000"/>
              <a:gd name="connsiteX884" fmla="*/ 3640309 w 7467600"/>
              <a:gd name="connsiteY884" fmla="*/ 284664 h 6858000"/>
              <a:gd name="connsiteX885" fmla="*/ 3646022 w 7467600"/>
              <a:gd name="connsiteY885" fmla="*/ 276711 h 6858000"/>
              <a:gd name="connsiteX886" fmla="*/ 3707943 w 7467600"/>
              <a:gd name="connsiteY886" fmla="*/ 65958 h 6858000"/>
              <a:gd name="connsiteX887" fmla="*/ 3721337 w 7467600"/>
              <a:gd name="connsiteY887" fmla="*/ 0 h 6858000"/>
              <a:gd name="connsiteX888" fmla="*/ 2867960 w 7467600"/>
              <a:gd name="connsiteY888" fmla="*/ 0 h 6858000"/>
              <a:gd name="connsiteX889" fmla="*/ 2926351 w 7467600"/>
              <a:gd name="connsiteY889" fmla="*/ 0 h 6858000"/>
              <a:gd name="connsiteX890" fmla="*/ 2902823 w 7467600"/>
              <a:gd name="connsiteY890" fmla="*/ 262929 h 6858000"/>
              <a:gd name="connsiteX891" fmla="*/ 2940663 w 7467600"/>
              <a:gd name="connsiteY891" fmla="*/ 140884 h 6858000"/>
              <a:gd name="connsiteX892" fmla="*/ 2947039 w 7467600"/>
              <a:gd name="connsiteY892" fmla="*/ 122524 h 6858000"/>
              <a:gd name="connsiteX893" fmla="*/ 2984316 w 7467600"/>
              <a:gd name="connsiteY893" fmla="*/ 0 h 6858000"/>
              <a:gd name="connsiteX894" fmla="*/ 3016114 w 7467600"/>
              <a:gd name="connsiteY894" fmla="*/ 0 h 6858000"/>
              <a:gd name="connsiteX895" fmla="*/ 2979949 w 7467600"/>
              <a:gd name="connsiteY895" fmla="*/ 119274 h 6858000"/>
              <a:gd name="connsiteX896" fmla="*/ 3023879 w 7467600"/>
              <a:gd name="connsiteY896" fmla="*/ 0 h 6858000"/>
              <a:gd name="connsiteX897" fmla="*/ 3105400 w 7467600"/>
              <a:gd name="connsiteY897" fmla="*/ 0 h 6858000"/>
              <a:gd name="connsiteX898" fmla="*/ 3094669 w 7467600"/>
              <a:gd name="connsiteY898" fmla="*/ 30308 h 6858000"/>
              <a:gd name="connsiteX899" fmla="*/ 2901945 w 7467600"/>
              <a:gd name="connsiteY899" fmla="*/ 466538 h 6858000"/>
              <a:gd name="connsiteX900" fmla="*/ 2815209 w 7467600"/>
              <a:gd name="connsiteY900" fmla="*/ 497361 h 6858000"/>
              <a:gd name="connsiteX901" fmla="*/ 2844845 w 7467600"/>
              <a:gd name="connsiteY901" fmla="*/ 127638 h 6858000"/>
              <a:gd name="connsiteX902" fmla="*/ 2867960 w 7467600"/>
              <a:gd name="connsiteY902" fmla="*/ 0 h 6858000"/>
              <a:gd name="connsiteX903" fmla="*/ 1057230 w 7467600"/>
              <a:gd name="connsiteY903" fmla="*/ 0 h 6858000"/>
              <a:gd name="connsiteX904" fmla="*/ 1111003 w 7467600"/>
              <a:gd name="connsiteY904" fmla="*/ 0 h 6858000"/>
              <a:gd name="connsiteX905" fmla="*/ 1125553 w 7467600"/>
              <a:gd name="connsiteY905" fmla="*/ 52588 h 6858000"/>
              <a:gd name="connsiteX906" fmla="*/ 1304276 w 7467600"/>
              <a:gd name="connsiteY906" fmla="*/ 476275 h 6858000"/>
              <a:gd name="connsiteX907" fmla="*/ 1492066 w 7467600"/>
              <a:gd name="connsiteY907" fmla="*/ 886333 h 6858000"/>
              <a:gd name="connsiteX908" fmla="*/ 1423698 w 7467600"/>
              <a:gd name="connsiteY908" fmla="*/ 710817 h 6858000"/>
              <a:gd name="connsiteX909" fmla="*/ 1357609 w 7467600"/>
              <a:gd name="connsiteY909" fmla="*/ 532892 h 6858000"/>
              <a:gd name="connsiteX910" fmla="*/ 1309550 w 7467600"/>
              <a:gd name="connsiteY910" fmla="*/ 374031 h 6858000"/>
              <a:gd name="connsiteX911" fmla="*/ 1193673 w 7467600"/>
              <a:gd name="connsiteY911" fmla="*/ 49533 h 6858000"/>
              <a:gd name="connsiteX912" fmla="*/ 1164391 w 7467600"/>
              <a:gd name="connsiteY912" fmla="*/ 0 h 6858000"/>
              <a:gd name="connsiteX913" fmla="*/ 1200666 w 7467600"/>
              <a:gd name="connsiteY913" fmla="*/ 0 h 6858000"/>
              <a:gd name="connsiteX914" fmla="*/ 1223408 w 7467600"/>
              <a:gd name="connsiteY914" fmla="*/ 38996 h 6858000"/>
              <a:gd name="connsiteX915" fmla="*/ 1339635 w 7467600"/>
              <a:gd name="connsiteY915" fmla="*/ 365517 h 6858000"/>
              <a:gd name="connsiteX916" fmla="*/ 1387469 w 7467600"/>
              <a:gd name="connsiteY916" fmla="*/ 523079 h 6858000"/>
              <a:gd name="connsiteX917" fmla="*/ 1452685 w 7467600"/>
              <a:gd name="connsiteY917" fmla="*/ 699806 h 6858000"/>
              <a:gd name="connsiteX918" fmla="*/ 1492092 w 7467600"/>
              <a:gd name="connsiteY918" fmla="*/ 800424 h 6858000"/>
              <a:gd name="connsiteX919" fmla="*/ 1455302 w 7467600"/>
              <a:gd name="connsiteY919" fmla="*/ 632913 h 6858000"/>
              <a:gd name="connsiteX920" fmla="*/ 1222336 w 7467600"/>
              <a:gd name="connsiteY920" fmla="*/ 9480 h 6858000"/>
              <a:gd name="connsiteX921" fmla="*/ 1214634 w 7467600"/>
              <a:gd name="connsiteY921" fmla="*/ 0 h 6858000"/>
              <a:gd name="connsiteX922" fmla="*/ 1289827 w 7467600"/>
              <a:gd name="connsiteY922" fmla="*/ 0 h 6858000"/>
              <a:gd name="connsiteX923" fmla="*/ 1321076 w 7467600"/>
              <a:gd name="connsiteY923" fmla="*/ 59722 h 6858000"/>
              <a:gd name="connsiteX924" fmla="*/ 1512579 w 7467600"/>
              <a:gd name="connsiteY924" fmla="*/ 626441 h 6858000"/>
              <a:gd name="connsiteX925" fmla="*/ 1506076 w 7467600"/>
              <a:gd name="connsiteY925" fmla="*/ 1089289 h 6858000"/>
              <a:gd name="connsiteX926" fmla="*/ 1486346 w 7467600"/>
              <a:gd name="connsiteY926" fmla="*/ 1079919 h 6858000"/>
              <a:gd name="connsiteX927" fmla="*/ 1070511 w 7467600"/>
              <a:gd name="connsiteY927" fmla="*/ 48609 h 6858000"/>
              <a:gd name="connsiteX928" fmla="*/ 1057230 w 7467600"/>
              <a:gd name="connsiteY928" fmla="*/ 0 h 6858000"/>
              <a:gd name="connsiteX929" fmla="*/ 43151 w 7467600"/>
              <a:gd name="connsiteY929" fmla="*/ 0 h 6858000"/>
              <a:gd name="connsiteX930" fmla="*/ 95283 w 7467600"/>
              <a:gd name="connsiteY930" fmla="*/ 0 h 6858000"/>
              <a:gd name="connsiteX931" fmla="*/ 300708 w 7467600"/>
              <a:gd name="connsiteY931" fmla="*/ 154571 h 6858000"/>
              <a:gd name="connsiteX932" fmla="*/ 530414 w 7467600"/>
              <a:gd name="connsiteY932" fmla="*/ 354673 h 6858000"/>
              <a:gd name="connsiteX933" fmla="*/ 333785 w 7467600"/>
              <a:gd name="connsiteY933" fmla="*/ 161564 h 6858000"/>
              <a:gd name="connsiteX934" fmla="*/ 147005 w 7467600"/>
              <a:gd name="connsiteY934" fmla="*/ 0 h 6858000"/>
              <a:gd name="connsiteX935" fmla="*/ 272509 w 7467600"/>
              <a:gd name="connsiteY935" fmla="*/ 0 h 6858000"/>
              <a:gd name="connsiteX936" fmla="*/ 326276 w 7467600"/>
              <a:gd name="connsiteY936" fmla="*/ 45847 h 6858000"/>
              <a:gd name="connsiteX937" fmla="*/ 823759 w 7467600"/>
              <a:gd name="connsiteY937" fmla="*/ 574145 h 6858000"/>
              <a:gd name="connsiteX938" fmla="*/ 811254 w 7467600"/>
              <a:gd name="connsiteY938" fmla="*/ 665546 h 6858000"/>
              <a:gd name="connsiteX939" fmla="*/ 154042 w 7467600"/>
              <a:gd name="connsiteY939" fmla="*/ 261522 h 6858000"/>
              <a:gd name="connsiteX940" fmla="*/ 13550 w 7467600"/>
              <a:gd name="connsiteY940" fmla="*/ 158423 h 6858000"/>
              <a:gd name="connsiteX941" fmla="*/ 0 w 7467600"/>
              <a:gd name="connsiteY941" fmla="*/ 146618 h 6858000"/>
              <a:gd name="connsiteX942" fmla="*/ 0 w 7467600"/>
              <a:gd name="connsiteY942" fmla="*/ 59161 h 6858000"/>
              <a:gd name="connsiteX943" fmla="*/ 45427 w 7467600"/>
              <a:gd name="connsiteY943" fmla="*/ 101078 h 6858000"/>
              <a:gd name="connsiteX944" fmla="*/ 630103 w 7467600"/>
              <a:gd name="connsiteY944" fmla="*/ 485885 h 6858000"/>
              <a:gd name="connsiteX945" fmla="*/ 532040 w 7467600"/>
              <a:gd name="connsiteY945" fmla="*/ 399359 h 6858000"/>
              <a:gd name="connsiteX946" fmla="*/ 517618 w 7467600"/>
              <a:gd name="connsiteY946" fmla="*/ 385726 h 6858000"/>
              <a:gd name="connsiteX947" fmla="*/ 285074 w 7467600"/>
              <a:gd name="connsiteY947" fmla="*/ 182755 h 6858000"/>
              <a:gd name="connsiteX948" fmla="*/ 43151 w 7467600"/>
              <a:gd name="connsiteY94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67913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1019354 w 7467600"/>
              <a:gd name="connsiteY16" fmla="*/ 6315006 h 6858000"/>
              <a:gd name="connsiteX17" fmla="*/ 441046 w 7467600"/>
              <a:gd name="connsiteY17" fmla="*/ 6691153 h 6858000"/>
              <a:gd name="connsiteX18" fmla="*/ 1019354 w 7467600"/>
              <a:gd name="connsiteY18" fmla="*/ 6315006 h 6858000"/>
              <a:gd name="connsiteX19" fmla="*/ 991680 w 7467600"/>
              <a:gd name="connsiteY19" fmla="*/ 6298413 h 6858000"/>
              <a:gd name="connsiteX20" fmla="*/ 409060 w 7467600"/>
              <a:gd name="connsiteY20" fmla="*/ 6671470 h 6858000"/>
              <a:gd name="connsiteX21" fmla="*/ 991680 w 7467600"/>
              <a:gd name="connsiteY21" fmla="*/ 6298413 h 6858000"/>
              <a:gd name="connsiteX22" fmla="*/ 103333 w 7467600"/>
              <a:gd name="connsiteY22" fmla="*/ 5699602 h 6858000"/>
              <a:gd name="connsiteX23" fmla="*/ 233938 w 7467600"/>
              <a:gd name="connsiteY23" fmla="*/ 5809416 h 6858000"/>
              <a:gd name="connsiteX24" fmla="*/ 883580 w 7467600"/>
              <a:gd name="connsiteY24" fmla="*/ 6180710 h 6858000"/>
              <a:gd name="connsiteX25" fmla="*/ 487337 w 7467600"/>
              <a:gd name="connsiteY25" fmla="*/ 5950182 h 6858000"/>
              <a:gd name="connsiteX26" fmla="*/ 354051 w 7467600"/>
              <a:gd name="connsiteY26" fmla="*/ 5854912 h 6858000"/>
              <a:gd name="connsiteX27" fmla="*/ 195436 w 7467600"/>
              <a:gd name="connsiteY27" fmla="*/ 5755068 h 6858000"/>
              <a:gd name="connsiteX28" fmla="*/ 103333 w 7467600"/>
              <a:gd name="connsiteY28" fmla="*/ 5699602 h 6858000"/>
              <a:gd name="connsiteX29" fmla="*/ 5539432 w 7467600"/>
              <a:gd name="connsiteY29" fmla="*/ 5642928 h 6858000"/>
              <a:gd name="connsiteX30" fmla="*/ 5555462 w 7467600"/>
              <a:gd name="connsiteY30" fmla="*/ 5694454 h 6858000"/>
              <a:gd name="connsiteX31" fmla="*/ 5828270 w 7467600"/>
              <a:gd name="connsiteY31" fmla="*/ 6320663 h 6858000"/>
              <a:gd name="connsiteX32" fmla="*/ 5947416 w 7467600"/>
              <a:gd name="connsiteY32" fmla="*/ 6574846 h 6858000"/>
              <a:gd name="connsiteX33" fmla="*/ 5539432 w 7467600"/>
              <a:gd name="connsiteY33" fmla="*/ 5642928 h 6858000"/>
              <a:gd name="connsiteX34" fmla="*/ 51253 w 7467600"/>
              <a:gd name="connsiteY34" fmla="*/ 5631825 h 6858000"/>
              <a:gd name="connsiteX35" fmla="*/ 211622 w 7467600"/>
              <a:gd name="connsiteY35" fmla="*/ 5728803 h 6858000"/>
              <a:gd name="connsiteX36" fmla="*/ 371652 w 7467600"/>
              <a:gd name="connsiteY36" fmla="*/ 5829062 h 6858000"/>
              <a:gd name="connsiteX37" fmla="*/ 505903 w 7467600"/>
              <a:gd name="connsiteY37" fmla="*/ 5925221 h 6858000"/>
              <a:gd name="connsiteX38" fmla="*/ 899240 w 7467600"/>
              <a:gd name="connsiteY38" fmla="*/ 6153068 h 6858000"/>
              <a:gd name="connsiteX39" fmla="*/ 988114 w 7467600"/>
              <a:gd name="connsiteY39" fmla="*/ 6174204 h 6858000"/>
              <a:gd name="connsiteX40" fmla="*/ 845971 w 7467600"/>
              <a:gd name="connsiteY40" fmla="*/ 6067177 h 6858000"/>
              <a:gd name="connsiteX41" fmla="*/ 448057 w 7467600"/>
              <a:gd name="connsiteY41" fmla="*/ 5841376 h 6858000"/>
              <a:gd name="connsiteX42" fmla="*/ 51253 w 7467600"/>
              <a:gd name="connsiteY42" fmla="*/ 5631825 h 6858000"/>
              <a:gd name="connsiteX43" fmla="*/ 2606687 w 7467600"/>
              <a:gd name="connsiteY43" fmla="*/ 5630718 h 6858000"/>
              <a:gd name="connsiteX44" fmla="*/ 2645658 w 7467600"/>
              <a:gd name="connsiteY44" fmla="*/ 6640259 h 6858000"/>
              <a:gd name="connsiteX45" fmla="*/ 2606687 w 7467600"/>
              <a:gd name="connsiteY45" fmla="*/ 5630718 h 6858000"/>
              <a:gd name="connsiteX46" fmla="*/ 3642057 w 7467600"/>
              <a:gd name="connsiteY46" fmla="*/ 5573487 h 6858000"/>
              <a:gd name="connsiteX47" fmla="*/ 3632981 w 7467600"/>
              <a:gd name="connsiteY47" fmla="*/ 5579437 h 6858000"/>
              <a:gd name="connsiteX48" fmla="*/ 3382436 w 7467600"/>
              <a:gd name="connsiteY48" fmla="*/ 5952726 h 6858000"/>
              <a:gd name="connsiteX49" fmla="*/ 3191929 w 7467600"/>
              <a:gd name="connsiteY49" fmla="*/ 6662669 h 6858000"/>
              <a:gd name="connsiteX50" fmla="*/ 3369898 w 7467600"/>
              <a:gd name="connsiteY50" fmla="*/ 6081771 h 6858000"/>
              <a:gd name="connsiteX51" fmla="*/ 3642057 w 7467600"/>
              <a:gd name="connsiteY51" fmla="*/ 5573487 h 6858000"/>
              <a:gd name="connsiteX52" fmla="*/ 2650666 w 7467600"/>
              <a:gd name="connsiteY52" fmla="*/ 5530686 h 6858000"/>
              <a:gd name="connsiteX53" fmla="*/ 2650249 w 7467600"/>
              <a:gd name="connsiteY53" fmla="*/ 5532101 h 6858000"/>
              <a:gd name="connsiteX54" fmla="*/ 2663808 w 7467600"/>
              <a:gd name="connsiteY54" fmla="*/ 6535215 h 6858000"/>
              <a:gd name="connsiteX55" fmla="*/ 2665418 w 7467600"/>
              <a:gd name="connsiteY55" fmla="*/ 6132756 h 6858000"/>
              <a:gd name="connsiteX56" fmla="*/ 2650666 w 7467600"/>
              <a:gd name="connsiteY56" fmla="*/ 5530686 h 6858000"/>
              <a:gd name="connsiteX57" fmla="*/ 2680277 w 7467600"/>
              <a:gd name="connsiteY57" fmla="*/ 5479204 h 6858000"/>
              <a:gd name="connsiteX58" fmla="*/ 2678972 w 7467600"/>
              <a:gd name="connsiteY58" fmla="*/ 5481582 h 6858000"/>
              <a:gd name="connsiteX59" fmla="*/ 2696666 w 7467600"/>
              <a:gd name="connsiteY59" fmla="*/ 6133836 h 6858000"/>
              <a:gd name="connsiteX60" fmla="*/ 2695769 w 7467600"/>
              <a:gd name="connsiteY60" fmla="*/ 6390955 h 6858000"/>
              <a:gd name="connsiteX61" fmla="*/ 2739893 w 7467600"/>
              <a:gd name="connsiteY61" fmla="*/ 6108357 h 6858000"/>
              <a:gd name="connsiteX62" fmla="*/ 2680277 w 7467600"/>
              <a:gd name="connsiteY62" fmla="*/ 5479204 h 6858000"/>
              <a:gd name="connsiteX63" fmla="*/ 1132195 w 7467600"/>
              <a:gd name="connsiteY63" fmla="*/ 5467980 h 6858000"/>
              <a:gd name="connsiteX64" fmla="*/ 1679056 w 7467600"/>
              <a:gd name="connsiteY64" fmla="*/ 5516907 h 6858000"/>
              <a:gd name="connsiteX65" fmla="*/ 2128648 w 7467600"/>
              <a:gd name="connsiteY65" fmla="*/ 5474249 h 6858000"/>
              <a:gd name="connsiteX66" fmla="*/ 1825619 w 7467600"/>
              <a:gd name="connsiteY66" fmla="*/ 5478447 h 6858000"/>
              <a:gd name="connsiteX67" fmla="*/ 1737798 w 7467600"/>
              <a:gd name="connsiteY67" fmla="*/ 5483353 h 6858000"/>
              <a:gd name="connsiteX68" fmla="*/ 1132195 w 7467600"/>
              <a:gd name="connsiteY68" fmla="*/ 5467980 h 6858000"/>
              <a:gd name="connsiteX69" fmla="*/ 1456157 w 7467600"/>
              <a:gd name="connsiteY69" fmla="*/ 5371404 h 6858000"/>
              <a:gd name="connsiteX70" fmla="*/ 1244432 w 7467600"/>
              <a:gd name="connsiteY70" fmla="*/ 5385601 h 6858000"/>
              <a:gd name="connsiteX71" fmla="*/ 973990 w 7467600"/>
              <a:gd name="connsiteY71" fmla="*/ 5424940 h 6858000"/>
              <a:gd name="connsiteX72" fmla="*/ 1103809 w 7467600"/>
              <a:gd name="connsiteY72" fmla="*/ 5433720 h 6858000"/>
              <a:gd name="connsiteX73" fmla="*/ 1123454 w 7467600"/>
              <a:gd name="connsiteY73" fmla="*/ 5435727 h 6858000"/>
              <a:gd name="connsiteX74" fmla="*/ 1737017 w 7467600"/>
              <a:gd name="connsiteY74" fmla="*/ 5452183 h 6858000"/>
              <a:gd name="connsiteX75" fmla="*/ 1824397 w 7467600"/>
              <a:gd name="connsiteY75" fmla="*/ 5447757 h 6858000"/>
              <a:gd name="connsiteX76" fmla="*/ 2070059 w 7467600"/>
              <a:gd name="connsiteY76" fmla="*/ 5441660 h 6858000"/>
              <a:gd name="connsiteX77" fmla="*/ 1456157 w 7467600"/>
              <a:gd name="connsiteY77" fmla="*/ 5371404 h 6858000"/>
              <a:gd name="connsiteX78" fmla="*/ 4988186 w 7467600"/>
              <a:gd name="connsiteY78" fmla="*/ 5216467 h 6858000"/>
              <a:gd name="connsiteX79" fmla="*/ 4777334 w 7467600"/>
              <a:gd name="connsiteY79" fmla="*/ 5406072 h 6858000"/>
              <a:gd name="connsiteX80" fmla="*/ 4718341 w 7467600"/>
              <a:gd name="connsiteY80" fmla="*/ 5468043 h 6858000"/>
              <a:gd name="connsiteX81" fmla="*/ 4604655 w 7467600"/>
              <a:gd name="connsiteY81" fmla="*/ 5583434 h 6858000"/>
              <a:gd name="connsiteX82" fmla="*/ 4565074 w 7467600"/>
              <a:gd name="connsiteY82" fmla="*/ 5618550 h 6858000"/>
              <a:gd name="connsiteX83" fmla="*/ 4988186 w 7467600"/>
              <a:gd name="connsiteY83" fmla="*/ 5216467 h 6858000"/>
              <a:gd name="connsiteX84" fmla="*/ 4978032 w 7467600"/>
              <a:gd name="connsiteY84" fmla="*/ 5183809 h 6858000"/>
              <a:gd name="connsiteX85" fmla="*/ 4463413 w 7467600"/>
              <a:gd name="connsiteY85" fmla="*/ 5615162 h 6858000"/>
              <a:gd name="connsiteX86" fmla="*/ 4358134 w 7467600"/>
              <a:gd name="connsiteY86" fmla="*/ 5742791 h 6858000"/>
              <a:gd name="connsiteX87" fmla="*/ 4376219 w 7467600"/>
              <a:gd name="connsiteY87" fmla="*/ 5729027 h 6858000"/>
              <a:gd name="connsiteX88" fmla="*/ 4582340 w 7467600"/>
              <a:gd name="connsiteY88" fmla="*/ 5561037 h 6858000"/>
              <a:gd name="connsiteX89" fmla="*/ 4694684 w 7467600"/>
              <a:gd name="connsiteY89" fmla="*/ 5447098 h 6858000"/>
              <a:gd name="connsiteX90" fmla="*/ 4754123 w 7467600"/>
              <a:gd name="connsiteY90" fmla="*/ 5384643 h 6858000"/>
              <a:gd name="connsiteX91" fmla="*/ 4978032 w 7467600"/>
              <a:gd name="connsiteY91" fmla="*/ 5183809 h 6858000"/>
              <a:gd name="connsiteX92" fmla="*/ 1903353 w 7467600"/>
              <a:gd name="connsiteY92" fmla="*/ 5044827 h 6858000"/>
              <a:gd name="connsiteX93" fmla="*/ 1936931 w 7467600"/>
              <a:gd name="connsiteY93" fmla="*/ 5093954 h 6858000"/>
              <a:gd name="connsiteX94" fmla="*/ 2195868 w 7467600"/>
              <a:gd name="connsiteY94" fmla="*/ 5396574 h 6858000"/>
              <a:gd name="connsiteX95" fmla="*/ 2088852 w 7467600"/>
              <a:gd name="connsiteY95" fmla="*/ 5166123 h 6858000"/>
              <a:gd name="connsiteX96" fmla="*/ 1958241 w 7467600"/>
              <a:gd name="connsiteY96" fmla="*/ 5067955 h 6858000"/>
              <a:gd name="connsiteX97" fmla="*/ 1903353 w 7467600"/>
              <a:gd name="connsiteY97" fmla="*/ 5044827 h 6858000"/>
              <a:gd name="connsiteX98" fmla="*/ 1979378 w 7467600"/>
              <a:gd name="connsiteY98" fmla="*/ 4769504 h 6858000"/>
              <a:gd name="connsiteX99" fmla="*/ 2882120 w 7467600"/>
              <a:gd name="connsiteY99" fmla="*/ 5064547 h 6858000"/>
              <a:gd name="connsiteX100" fmla="*/ 2793103 w 7467600"/>
              <a:gd name="connsiteY100" fmla="*/ 5039699 h 6858000"/>
              <a:gd name="connsiteX101" fmla="*/ 2770041 w 7467600"/>
              <a:gd name="connsiteY101" fmla="*/ 5033634 h 6858000"/>
              <a:gd name="connsiteX102" fmla="*/ 1979378 w 7467600"/>
              <a:gd name="connsiteY102" fmla="*/ 4769504 h 6858000"/>
              <a:gd name="connsiteX103" fmla="*/ 1927410 w 7467600"/>
              <a:gd name="connsiteY103" fmla="*/ 4716164 h 6858000"/>
              <a:gd name="connsiteX104" fmla="*/ 1959587 w 7467600"/>
              <a:gd name="connsiteY104" fmla="*/ 4728849 h 6858000"/>
              <a:gd name="connsiteX105" fmla="*/ 2777707 w 7467600"/>
              <a:gd name="connsiteY105" fmla="*/ 5003991 h 6858000"/>
              <a:gd name="connsiteX106" fmla="*/ 2800768 w 7467600"/>
              <a:gd name="connsiteY106" fmla="*/ 5010056 h 6858000"/>
              <a:gd name="connsiteX107" fmla="*/ 2879408 w 7467600"/>
              <a:gd name="connsiteY107" fmla="*/ 5031590 h 6858000"/>
              <a:gd name="connsiteX108" fmla="*/ 2862295 w 7467600"/>
              <a:gd name="connsiteY108" fmla="*/ 5022958 h 6858000"/>
              <a:gd name="connsiteX109" fmla="*/ 2813343 w 7467600"/>
              <a:gd name="connsiteY109" fmla="*/ 4998369 h 6858000"/>
              <a:gd name="connsiteX110" fmla="*/ 2646245 w 7467600"/>
              <a:gd name="connsiteY110" fmla="*/ 4930999 h 6858000"/>
              <a:gd name="connsiteX111" fmla="*/ 1999243 w 7467600"/>
              <a:gd name="connsiteY111" fmla="*/ 4730524 h 6858000"/>
              <a:gd name="connsiteX112" fmla="*/ 1979527 w 7467600"/>
              <a:gd name="connsiteY112" fmla="*/ 4726651 h 6858000"/>
              <a:gd name="connsiteX113" fmla="*/ 1927410 w 7467600"/>
              <a:gd name="connsiteY113" fmla="*/ 4716164 h 6858000"/>
              <a:gd name="connsiteX114" fmla="*/ 1997014 w 7467600"/>
              <a:gd name="connsiteY114" fmla="*/ 4698007 h 6858000"/>
              <a:gd name="connsiteX115" fmla="*/ 2005458 w 7467600"/>
              <a:gd name="connsiteY115" fmla="*/ 4699540 h 6858000"/>
              <a:gd name="connsiteX116" fmla="*/ 2657186 w 7467600"/>
              <a:gd name="connsiteY116" fmla="*/ 4901687 h 6858000"/>
              <a:gd name="connsiteX117" fmla="*/ 2826662 w 7467600"/>
              <a:gd name="connsiteY117" fmla="*/ 4970362 h 6858000"/>
              <a:gd name="connsiteX118" fmla="*/ 2876100 w 7467600"/>
              <a:gd name="connsiteY118" fmla="*/ 4995397 h 6858000"/>
              <a:gd name="connsiteX119" fmla="*/ 3042600 w 7467600"/>
              <a:gd name="connsiteY119" fmla="*/ 5059532 h 6858000"/>
              <a:gd name="connsiteX120" fmla="*/ 1997014 w 7467600"/>
              <a:gd name="connsiteY120" fmla="*/ 4698007 h 6858000"/>
              <a:gd name="connsiteX121" fmla="*/ 2305292 w 7467600"/>
              <a:gd name="connsiteY121" fmla="*/ 4219492 h 6858000"/>
              <a:gd name="connsiteX122" fmla="*/ 3360922 w 7467600"/>
              <a:gd name="connsiteY122" fmla="*/ 4529373 h 6858000"/>
              <a:gd name="connsiteX123" fmla="*/ 3492420 w 7467600"/>
              <a:gd name="connsiteY123" fmla="*/ 4510145 h 6858000"/>
              <a:gd name="connsiteX124" fmla="*/ 3364086 w 7467600"/>
              <a:gd name="connsiteY124" fmla="*/ 4480340 h 6858000"/>
              <a:gd name="connsiteX125" fmla="*/ 3225818 w 7467600"/>
              <a:gd name="connsiteY125" fmla="*/ 4411822 h 6858000"/>
              <a:gd name="connsiteX126" fmla="*/ 3129696 w 7467600"/>
              <a:gd name="connsiteY126" fmla="*/ 4360704 h 6858000"/>
              <a:gd name="connsiteX127" fmla="*/ 2814545 w 7467600"/>
              <a:gd name="connsiteY127" fmla="*/ 4282955 h 6858000"/>
              <a:gd name="connsiteX128" fmla="*/ 2305292 w 7467600"/>
              <a:gd name="connsiteY128" fmla="*/ 4219492 h 6858000"/>
              <a:gd name="connsiteX129" fmla="*/ 2626982 w 7467600"/>
              <a:gd name="connsiteY129" fmla="*/ 4206450 h 6858000"/>
              <a:gd name="connsiteX130" fmla="*/ 2490617 w 7467600"/>
              <a:gd name="connsiteY130" fmla="*/ 4206951 h 6858000"/>
              <a:gd name="connsiteX131" fmla="*/ 2819869 w 7467600"/>
              <a:gd name="connsiteY131" fmla="*/ 4252936 h 6858000"/>
              <a:gd name="connsiteX132" fmla="*/ 3143018 w 7467600"/>
              <a:gd name="connsiteY132" fmla="*/ 4332698 h 6858000"/>
              <a:gd name="connsiteX133" fmla="*/ 3241520 w 7467600"/>
              <a:gd name="connsiteY133" fmla="*/ 4385112 h 6858000"/>
              <a:gd name="connsiteX134" fmla="*/ 3374575 w 7467600"/>
              <a:gd name="connsiteY134" fmla="*/ 4451517 h 6858000"/>
              <a:gd name="connsiteX135" fmla="*/ 3505221 w 7467600"/>
              <a:gd name="connsiteY135" fmla="*/ 4480757 h 6858000"/>
              <a:gd name="connsiteX136" fmla="*/ 2626982 w 7467600"/>
              <a:gd name="connsiteY136" fmla="*/ 4206450 h 6858000"/>
              <a:gd name="connsiteX137" fmla="*/ 1310106 w 7467600"/>
              <a:gd name="connsiteY137" fmla="*/ 3943217 h 6858000"/>
              <a:gd name="connsiteX138" fmla="*/ 854994 w 7467600"/>
              <a:gd name="connsiteY138" fmla="*/ 4399136 h 6858000"/>
              <a:gd name="connsiteX139" fmla="*/ 742462 w 7467600"/>
              <a:gd name="connsiteY139" fmla="*/ 4594648 h 6858000"/>
              <a:gd name="connsiteX140" fmla="*/ 820602 w 7467600"/>
              <a:gd name="connsiteY140" fmla="*/ 4485915 h 6858000"/>
              <a:gd name="connsiteX141" fmla="*/ 878295 w 7467600"/>
              <a:gd name="connsiteY141" fmla="*/ 4403594 h 6858000"/>
              <a:gd name="connsiteX142" fmla="*/ 1240607 w 7467600"/>
              <a:gd name="connsiteY142" fmla="*/ 4010401 h 6858000"/>
              <a:gd name="connsiteX143" fmla="*/ 1310106 w 7467600"/>
              <a:gd name="connsiteY143" fmla="*/ 3943217 h 6858000"/>
              <a:gd name="connsiteX144" fmla="*/ 1423113 w 7467600"/>
              <a:gd name="connsiteY144" fmla="*/ 3874565 h 6858000"/>
              <a:gd name="connsiteX145" fmla="*/ 1260565 w 7467600"/>
              <a:gd name="connsiteY145" fmla="*/ 4031982 h 6858000"/>
              <a:gd name="connsiteX146" fmla="*/ 901900 w 7467600"/>
              <a:gd name="connsiteY146" fmla="*/ 4421236 h 6858000"/>
              <a:gd name="connsiteX147" fmla="*/ 845044 w 7467600"/>
              <a:gd name="connsiteY147" fmla="*/ 4502436 h 6858000"/>
              <a:gd name="connsiteX148" fmla="*/ 685926 w 7467600"/>
              <a:gd name="connsiteY148" fmla="*/ 4703069 h 6858000"/>
              <a:gd name="connsiteX149" fmla="*/ 684248 w 7467600"/>
              <a:gd name="connsiteY149" fmla="*/ 4706721 h 6858000"/>
              <a:gd name="connsiteX150" fmla="*/ 1423113 w 7467600"/>
              <a:gd name="connsiteY150" fmla="*/ 3874565 h 6858000"/>
              <a:gd name="connsiteX151" fmla="*/ 3316479 w 7467600"/>
              <a:gd name="connsiteY151" fmla="*/ 3872136 h 6858000"/>
              <a:gd name="connsiteX152" fmla="*/ 3546806 w 7467600"/>
              <a:gd name="connsiteY152" fmla="*/ 4356139 h 6858000"/>
              <a:gd name="connsiteX153" fmla="*/ 3364433 w 7467600"/>
              <a:gd name="connsiteY153" fmla="*/ 3953121 h 6858000"/>
              <a:gd name="connsiteX154" fmla="*/ 3316479 w 7467600"/>
              <a:gd name="connsiteY154" fmla="*/ 3872136 h 6858000"/>
              <a:gd name="connsiteX155" fmla="*/ 3291335 w 7467600"/>
              <a:gd name="connsiteY155" fmla="*/ 3767420 h 6858000"/>
              <a:gd name="connsiteX156" fmla="*/ 3390805 w 7467600"/>
              <a:gd name="connsiteY156" fmla="*/ 3937163 h 6858000"/>
              <a:gd name="connsiteX157" fmla="*/ 3579062 w 7467600"/>
              <a:gd name="connsiteY157" fmla="*/ 4359040 h 6858000"/>
              <a:gd name="connsiteX158" fmla="*/ 3467355 w 7467600"/>
              <a:gd name="connsiteY158" fmla="*/ 3988130 h 6858000"/>
              <a:gd name="connsiteX159" fmla="*/ 3310753 w 7467600"/>
              <a:gd name="connsiteY159" fmla="*/ 3787140 h 6858000"/>
              <a:gd name="connsiteX160" fmla="*/ 3291335 w 7467600"/>
              <a:gd name="connsiteY160" fmla="*/ 3767420 h 6858000"/>
              <a:gd name="connsiteX161" fmla="*/ 1635889 w 7467600"/>
              <a:gd name="connsiteY161" fmla="*/ 3709494 h 6858000"/>
              <a:gd name="connsiteX162" fmla="*/ 1634800 w 7467600"/>
              <a:gd name="connsiteY162" fmla="*/ 3731111 h 6858000"/>
              <a:gd name="connsiteX163" fmla="*/ 1635889 w 7467600"/>
              <a:gd name="connsiteY163" fmla="*/ 3709494 h 6858000"/>
              <a:gd name="connsiteX164" fmla="*/ 1510397 w 7467600"/>
              <a:gd name="connsiteY164" fmla="*/ 3684705 h 6858000"/>
              <a:gd name="connsiteX165" fmla="*/ 1146550 w 7467600"/>
              <a:gd name="connsiteY165" fmla="*/ 3802012 h 6858000"/>
              <a:gd name="connsiteX166" fmla="*/ 698834 w 7467600"/>
              <a:gd name="connsiteY166" fmla="*/ 3952272 h 6858000"/>
              <a:gd name="connsiteX167" fmla="*/ 34256 w 7467600"/>
              <a:gd name="connsiteY167" fmla="*/ 4347603 h 6858000"/>
              <a:gd name="connsiteX168" fmla="*/ 527241 w 7467600"/>
              <a:gd name="connsiteY168" fmla="*/ 4065078 h 6858000"/>
              <a:gd name="connsiteX169" fmla="*/ 1510397 w 7467600"/>
              <a:gd name="connsiteY169" fmla="*/ 3684705 h 6858000"/>
              <a:gd name="connsiteX170" fmla="*/ 1313114 w 7467600"/>
              <a:gd name="connsiteY170" fmla="*/ 3655216 h 6858000"/>
              <a:gd name="connsiteX171" fmla="*/ 1109304 w 7467600"/>
              <a:gd name="connsiteY171" fmla="*/ 3669030 h 6858000"/>
              <a:gd name="connsiteX172" fmla="*/ 8129 w 7467600"/>
              <a:gd name="connsiteY172" fmla="*/ 4330519 h 6858000"/>
              <a:gd name="connsiteX173" fmla="*/ 687572 w 7467600"/>
              <a:gd name="connsiteY173" fmla="*/ 3925629 h 6858000"/>
              <a:gd name="connsiteX174" fmla="*/ 1138365 w 7467600"/>
              <a:gd name="connsiteY174" fmla="*/ 3774515 h 6858000"/>
              <a:gd name="connsiteX175" fmla="*/ 1505579 w 7467600"/>
              <a:gd name="connsiteY175" fmla="*/ 3655526 h 6858000"/>
              <a:gd name="connsiteX176" fmla="*/ 1313114 w 7467600"/>
              <a:gd name="connsiteY176" fmla="*/ 3655216 h 6858000"/>
              <a:gd name="connsiteX177" fmla="*/ 3655073 w 7467600"/>
              <a:gd name="connsiteY177" fmla="*/ 3650884 h 6858000"/>
              <a:gd name="connsiteX178" fmla="*/ 3989938 w 7467600"/>
              <a:gd name="connsiteY178" fmla="*/ 3991685 h 6858000"/>
              <a:gd name="connsiteX179" fmla="*/ 4393907 w 7467600"/>
              <a:gd name="connsiteY179" fmla="*/ 4261258 h 6858000"/>
              <a:gd name="connsiteX180" fmla="*/ 4648051 w 7467600"/>
              <a:gd name="connsiteY180" fmla="*/ 4374051 h 6858000"/>
              <a:gd name="connsiteX181" fmla="*/ 4383389 w 7467600"/>
              <a:gd name="connsiteY181" fmla="*/ 4184369 h 6858000"/>
              <a:gd name="connsiteX182" fmla="*/ 4165508 w 7467600"/>
              <a:gd name="connsiteY182" fmla="*/ 4035196 h 6858000"/>
              <a:gd name="connsiteX183" fmla="*/ 4068162 w 7467600"/>
              <a:gd name="connsiteY183" fmla="*/ 3953394 h 6858000"/>
              <a:gd name="connsiteX184" fmla="*/ 3981416 w 7467600"/>
              <a:gd name="connsiteY184" fmla="*/ 3880482 h 6858000"/>
              <a:gd name="connsiteX185" fmla="*/ 3800147 w 7467600"/>
              <a:gd name="connsiteY185" fmla="*/ 3749872 h 6858000"/>
              <a:gd name="connsiteX186" fmla="*/ 3655073 w 7467600"/>
              <a:gd name="connsiteY186" fmla="*/ 3650884 h 6858000"/>
              <a:gd name="connsiteX187" fmla="*/ 3670252 w 7467600"/>
              <a:gd name="connsiteY187" fmla="*/ 3622798 h 6858000"/>
              <a:gd name="connsiteX188" fmla="*/ 3817258 w 7467600"/>
              <a:gd name="connsiteY188" fmla="*/ 3723577 h 6858000"/>
              <a:gd name="connsiteX189" fmla="*/ 4000461 w 7467600"/>
              <a:gd name="connsiteY189" fmla="*/ 3855966 h 6858000"/>
              <a:gd name="connsiteX190" fmla="*/ 4088180 w 7467600"/>
              <a:gd name="connsiteY190" fmla="*/ 3929774 h 6858000"/>
              <a:gd name="connsiteX191" fmla="*/ 4184555 w 7467600"/>
              <a:gd name="connsiteY191" fmla="*/ 4010683 h 6858000"/>
              <a:gd name="connsiteX192" fmla="*/ 4399563 w 7467600"/>
              <a:gd name="connsiteY192" fmla="*/ 4158106 h 6858000"/>
              <a:gd name="connsiteX193" fmla="*/ 4684469 w 7467600"/>
              <a:gd name="connsiteY193" fmla="*/ 4364680 h 6858000"/>
              <a:gd name="connsiteX194" fmla="*/ 4690271 w 7467600"/>
              <a:gd name="connsiteY194" fmla="*/ 4370034 h 6858000"/>
              <a:gd name="connsiteX195" fmla="*/ 4136093 w 7467600"/>
              <a:gd name="connsiteY195" fmla="*/ 3858466 h 6858000"/>
              <a:gd name="connsiteX196" fmla="*/ 3670252 w 7467600"/>
              <a:gd name="connsiteY196" fmla="*/ 3622798 h 6858000"/>
              <a:gd name="connsiteX197" fmla="*/ 4440129 w 7467600"/>
              <a:gd name="connsiteY197" fmla="*/ 3448571 h 6858000"/>
              <a:gd name="connsiteX198" fmla="*/ 4856525 w 7467600"/>
              <a:gd name="connsiteY198" fmla="*/ 3915351 h 6858000"/>
              <a:gd name="connsiteX199" fmla="*/ 5059055 w 7467600"/>
              <a:gd name="connsiteY199" fmla="*/ 4108918 h 6858000"/>
              <a:gd name="connsiteX200" fmla="*/ 5290070 w 7467600"/>
              <a:gd name="connsiteY200" fmla="*/ 4263619 h 6858000"/>
              <a:gd name="connsiteX201" fmla="*/ 4834991 w 7467600"/>
              <a:gd name="connsiteY201" fmla="*/ 3830985 h 6858000"/>
              <a:gd name="connsiteX202" fmla="*/ 4440129 w 7467600"/>
              <a:gd name="connsiteY202" fmla="*/ 3448571 h 6858000"/>
              <a:gd name="connsiteX203" fmla="*/ 4441737 w 7467600"/>
              <a:gd name="connsiteY203" fmla="*/ 3399734 h 6858000"/>
              <a:gd name="connsiteX204" fmla="*/ 4431236 w 7467600"/>
              <a:gd name="connsiteY204" fmla="*/ 3400954 h 6858000"/>
              <a:gd name="connsiteX205" fmla="*/ 4557150 w 7467600"/>
              <a:gd name="connsiteY205" fmla="*/ 3510023 h 6858000"/>
              <a:gd name="connsiteX206" fmla="*/ 4856936 w 7467600"/>
              <a:gd name="connsiteY206" fmla="*/ 3809146 h 6858000"/>
              <a:gd name="connsiteX207" fmla="*/ 5111996 w 7467600"/>
              <a:gd name="connsiteY207" fmla="*/ 4065759 h 6858000"/>
              <a:gd name="connsiteX208" fmla="*/ 5388878 w 7467600"/>
              <a:gd name="connsiteY208" fmla="*/ 4300185 h 6858000"/>
              <a:gd name="connsiteX209" fmla="*/ 5425556 w 7467600"/>
              <a:gd name="connsiteY209" fmla="*/ 4308967 h 6858000"/>
              <a:gd name="connsiteX210" fmla="*/ 4943646 w 7467600"/>
              <a:gd name="connsiteY210" fmla="*/ 3822916 h 6858000"/>
              <a:gd name="connsiteX211" fmla="*/ 4594837 w 7467600"/>
              <a:gd name="connsiteY211" fmla="*/ 3532274 h 6858000"/>
              <a:gd name="connsiteX212" fmla="*/ 4441737 w 7467600"/>
              <a:gd name="connsiteY212" fmla="*/ 3399734 h 6858000"/>
              <a:gd name="connsiteX213" fmla="*/ 5425834 w 7467600"/>
              <a:gd name="connsiteY213" fmla="*/ 3162785 h 6858000"/>
              <a:gd name="connsiteX214" fmla="*/ 5401644 w 7467600"/>
              <a:gd name="connsiteY214" fmla="*/ 3617847 h 6858000"/>
              <a:gd name="connsiteX215" fmla="*/ 5467256 w 7467600"/>
              <a:gd name="connsiteY215" fmla="*/ 4175494 h 6858000"/>
              <a:gd name="connsiteX216" fmla="*/ 5448069 w 7467600"/>
              <a:gd name="connsiteY216" fmla="*/ 3567554 h 6858000"/>
              <a:gd name="connsiteX217" fmla="*/ 5425834 w 7467600"/>
              <a:gd name="connsiteY217" fmla="*/ 3162785 h 6858000"/>
              <a:gd name="connsiteX218" fmla="*/ 1318687 w 7467600"/>
              <a:gd name="connsiteY218" fmla="*/ 3113840 h 6858000"/>
              <a:gd name="connsiteX219" fmla="*/ 1066793 w 7467600"/>
              <a:gd name="connsiteY219" fmla="*/ 3212171 h 6858000"/>
              <a:gd name="connsiteX220" fmla="*/ 993319 w 7467600"/>
              <a:gd name="connsiteY220" fmla="*/ 3247648 h 6858000"/>
              <a:gd name="connsiteX221" fmla="*/ 853081 w 7467600"/>
              <a:gd name="connsiteY221" fmla="*/ 3312410 h 6858000"/>
              <a:gd name="connsiteX222" fmla="*/ 805957 w 7467600"/>
              <a:gd name="connsiteY222" fmla="*/ 3330443 h 6858000"/>
              <a:gd name="connsiteX223" fmla="*/ 1318687 w 7467600"/>
              <a:gd name="connsiteY223" fmla="*/ 3113840 h 6858000"/>
              <a:gd name="connsiteX224" fmla="*/ 5453702 w 7467600"/>
              <a:gd name="connsiteY224" fmla="*/ 3090882 h 6858000"/>
              <a:gd name="connsiteX225" fmla="*/ 5480135 w 7467600"/>
              <a:gd name="connsiteY225" fmla="*/ 3565802 h 6858000"/>
              <a:gd name="connsiteX226" fmla="*/ 5499023 w 7467600"/>
              <a:gd name="connsiteY226" fmla="*/ 4166310 h 6858000"/>
              <a:gd name="connsiteX227" fmla="*/ 5547022 w 7467600"/>
              <a:gd name="connsiteY227" fmla="*/ 3607838 h 6858000"/>
              <a:gd name="connsiteX228" fmla="*/ 5515964 w 7467600"/>
              <a:gd name="connsiteY228" fmla="*/ 3378541 h 6858000"/>
              <a:gd name="connsiteX229" fmla="*/ 5453702 w 7467600"/>
              <a:gd name="connsiteY229" fmla="*/ 3090882 h 6858000"/>
              <a:gd name="connsiteX230" fmla="*/ 1238695 w 7467600"/>
              <a:gd name="connsiteY230" fmla="*/ 3076820 h 6858000"/>
              <a:gd name="connsiteX231" fmla="*/ 716371 w 7467600"/>
              <a:gd name="connsiteY231" fmla="*/ 3293249 h 6858000"/>
              <a:gd name="connsiteX232" fmla="*/ 579522 w 7467600"/>
              <a:gd name="connsiteY232" fmla="*/ 3371759 h 6858000"/>
              <a:gd name="connsiteX233" fmla="*/ 600288 w 7467600"/>
              <a:gd name="connsiteY233" fmla="*/ 3365555 h 6858000"/>
              <a:gd name="connsiteX234" fmla="*/ 840692 w 7467600"/>
              <a:gd name="connsiteY234" fmla="*/ 3284921 h 6858000"/>
              <a:gd name="connsiteX235" fmla="*/ 979248 w 7467600"/>
              <a:gd name="connsiteY235" fmla="*/ 3221003 h 6858000"/>
              <a:gd name="connsiteX236" fmla="*/ 1053282 w 7467600"/>
              <a:gd name="connsiteY236" fmla="*/ 3185247 h 6858000"/>
              <a:gd name="connsiteX237" fmla="*/ 1320603 w 7467600"/>
              <a:gd name="connsiteY237" fmla="*/ 3081281 h 6858000"/>
              <a:gd name="connsiteX238" fmla="*/ 1238695 w 7467600"/>
              <a:gd name="connsiteY238" fmla="*/ 3076820 h 6858000"/>
              <a:gd name="connsiteX239" fmla="*/ 5425627 w 7467600"/>
              <a:gd name="connsiteY239" fmla="*/ 2954192 h 6858000"/>
              <a:gd name="connsiteX240" fmla="*/ 5470770 w 7467600"/>
              <a:gd name="connsiteY240" fmla="*/ 3005435 h 6858000"/>
              <a:gd name="connsiteX241" fmla="*/ 5519779 w 7467600"/>
              <a:gd name="connsiteY241" fmla="*/ 4359223 h 6858000"/>
              <a:gd name="connsiteX242" fmla="*/ 5520293 w 7467600"/>
              <a:gd name="connsiteY242" fmla="*/ 4360602 h 6858000"/>
              <a:gd name="connsiteX243" fmla="*/ 5767221 w 7467600"/>
              <a:gd name="connsiteY243" fmla="*/ 4665564 h 6858000"/>
              <a:gd name="connsiteX244" fmla="*/ 6937169 w 7467600"/>
              <a:gd name="connsiteY244" fmla="*/ 4815941 h 6858000"/>
              <a:gd name="connsiteX245" fmla="*/ 6953922 w 7467600"/>
              <a:gd name="connsiteY245" fmla="*/ 4890068 h 6858000"/>
              <a:gd name="connsiteX246" fmla="*/ 6071359 w 7467600"/>
              <a:gd name="connsiteY246" fmla="*/ 4770770 h 6858000"/>
              <a:gd name="connsiteX247" fmla="*/ 6038839 w 7467600"/>
              <a:gd name="connsiteY247" fmla="*/ 4764474 h 6858000"/>
              <a:gd name="connsiteX248" fmla="*/ 6038706 w 7467600"/>
              <a:gd name="connsiteY248" fmla="*/ 4763847 h 6858000"/>
              <a:gd name="connsiteX249" fmla="*/ 6037784 w 7467600"/>
              <a:gd name="connsiteY249" fmla="*/ 4764270 h 6858000"/>
              <a:gd name="connsiteX250" fmla="*/ 6038839 w 7467600"/>
              <a:gd name="connsiteY250" fmla="*/ 4764474 h 6858000"/>
              <a:gd name="connsiteX251" fmla="*/ 6040338 w 7467600"/>
              <a:gd name="connsiteY251" fmla="*/ 4771418 h 6858000"/>
              <a:gd name="connsiteX252" fmla="*/ 6024488 w 7467600"/>
              <a:gd name="connsiteY252" fmla="*/ 4809903 h 6858000"/>
              <a:gd name="connsiteX253" fmla="*/ 5599771 w 7467600"/>
              <a:gd name="connsiteY253" fmla="*/ 5509652 h 6858000"/>
              <a:gd name="connsiteX254" fmla="*/ 5548843 w 7467600"/>
              <a:gd name="connsiteY254" fmla="*/ 5563845 h 6858000"/>
              <a:gd name="connsiteX255" fmla="*/ 5940952 w 7467600"/>
              <a:gd name="connsiteY255" fmla="*/ 6250028 h 6858000"/>
              <a:gd name="connsiteX256" fmla="*/ 6043441 w 7467600"/>
              <a:gd name="connsiteY256" fmla="*/ 6665847 h 6858000"/>
              <a:gd name="connsiteX257" fmla="*/ 6093432 w 7467600"/>
              <a:gd name="connsiteY257" fmla="*/ 6858000 h 6858000"/>
              <a:gd name="connsiteX258" fmla="*/ 6034344 w 7467600"/>
              <a:gd name="connsiteY258" fmla="*/ 6858000 h 6858000"/>
              <a:gd name="connsiteX259" fmla="*/ 6026679 w 7467600"/>
              <a:gd name="connsiteY259" fmla="*/ 6836959 h 6858000"/>
              <a:gd name="connsiteX260" fmla="*/ 5800441 w 7467600"/>
              <a:gd name="connsiteY260" fmla="*/ 6335286 h 6858000"/>
              <a:gd name="connsiteX261" fmla="*/ 5526562 w 7467600"/>
              <a:gd name="connsiteY261" fmla="*/ 5705388 h 6858000"/>
              <a:gd name="connsiteX262" fmla="*/ 5519640 w 7467600"/>
              <a:gd name="connsiteY262" fmla="*/ 5683774 h 6858000"/>
              <a:gd name="connsiteX263" fmla="*/ 5844559 w 7467600"/>
              <a:gd name="connsiteY263" fmla="*/ 6553349 h 6858000"/>
              <a:gd name="connsiteX264" fmla="*/ 5975994 w 7467600"/>
              <a:gd name="connsiteY264" fmla="*/ 6858000 h 6858000"/>
              <a:gd name="connsiteX265" fmla="*/ 5898547 w 7467600"/>
              <a:gd name="connsiteY265" fmla="*/ 6858000 h 6858000"/>
              <a:gd name="connsiteX266" fmla="*/ 5682041 w 7467600"/>
              <a:gd name="connsiteY266" fmla="*/ 6355860 h 6858000"/>
              <a:gd name="connsiteX267" fmla="*/ 5461758 w 7467600"/>
              <a:gd name="connsiteY267" fmla="*/ 5820220 h 6858000"/>
              <a:gd name="connsiteX268" fmla="*/ 5237282 w 7467600"/>
              <a:gd name="connsiteY268" fmla="*/ 6579086 h 6858000"/>
              <a:gd name="connsiteX269" fmla="*/ 5115009 w 7467600"/>
              <a:gd name="connsiteY269" fmla="*/ 6858000 h 6858000"/>
              <a:gd name="connsiteX270" fmla="*/ 5028074 w 7467600"/>
              <a:gd name="connsiteY270" fmla="*/ 6858000 h 6858000"/>
              <a:gd name="connsiteX271" fmla="*/ 5079508 w 7467600"/>
              <a:gd name="connsiteY271" fmla="*/ 6749074 h 6858000"/>
              <a:gd name="connsiteX272" fmla="*/ 5371846 w 7467600"/>
              <a:gd name="connsiteY272" fmla="*/ 5924413 h 6858000"/>
              <a:gd name="connsiteX273" fmla="*/ 5270512 w 7467600"/>
              <a:gd name="connsiteY273" fmla="*/ 6138975 h 6858000"/>
              <a:gd name="connsiteX274" fmla="*/ 5062409 w 7467600"/>
              <a:gd name="connsiteY274" fmla="*/ 6653544 h 6858000"/>
              <a:gd name="connsiteX275" fmla="*/ 5036628 w 7467600"/>
              <a:gd name="connsiteY275" fmla="*/ 6754247 h 6858000"/>
              <a:gd name="connsiteX276" fmla="*/ 5009112 w 7467600"/>
              <a:gd name="connsiteY276" fmla="*/ 6858000 h 6858000"/>
              <a:gd name="connsiteX277" fmla="*/ 4976679 w 7467600"/>
              <a:gd name="connsiteY277" fmla="*/ 6858000 h 6858000"/>
              <a:gd name="connsiteX278" fmla="*/ 5006537 w 7467600"/>
              <a:gd name="connsiteY278" fmla="*/ 6747068 h 6858000"/>
              <a:gd name="connsiteX279" fmla="*/ 5032723 w 7467600"/>
              <a:gd name="connsiteY279" fmla="*/ 6644957 h 6858000"/>
              <a:gd name="connsiteX280" fmla="*/ 5242949 w 7467600"/>
              <a:gd name="connsiteY280" fmla="*/ 6125175 h 6858000"/>
              <a:gd name="connsiteX281" fmla="*/ 5286321 w 7467600"/>
              <a:gd name="connsiteY281" fmla="*/ 6033555 h 6858000"/>
              <a:gd name="connsiteX282" fmla="*/ 5008210 w 7467600"/>
              <a:gd name="connsiteY282" fmla="*/ 6649194 h 6858000"/>
              <a:gd name="connsiteX283" fmla="*/ 4986321 w 7467600"/>
              <a:gd name="connsiteY283" fmla="*/ 6765687 h 6858000"/>
              <a:gd name="connsiteX284" fmla="*/ 4973474 w 7467600"/>
              <a:gd name="connsiteY284" fmla="*/ 6858000 h 6858000"/>
              <a:gd name="connsiteX285" fmla="*/ 4907178 w 7467600"/>
              <a:gd name="connsiteY285" fmla="*/ 6858000 h 6858000"/>
              <a:gd name="connsiteX286" fmla="*/ 4910810 w 7467600"/>
              <a:gd name="connsiteY286" fmla="*/ 6829660 h 6858000"/>
              <a:gd name="connsiteX287" fmla="*/ 4987461 w 7467600"/>
              <a:gd name="connsiteY287" fmla="*/ 6432994 h 6858000"/>
              <a:gd name="connsiteX288" fmla="*/ 5179262 w 7467600"/>
              <a:gd name="connsiteY288" fmla="*/ 6035044 h 6858000"/>
              <a:gd name="connsiteX289" fmla="*/ 4689678 w 7467600"/>
              <a:gd name="connsiteY289" fmla="*/ 6440241 h 6858000"/>
              <a:gd name="connsiteX290" fmla="*/ 4477543 w 7467600"/>
              <a:gd name="connsiteY290" fmla="*/ 6674836 h 6858000"/>
              <a:gd name="connsiteX291" fmla="*/ 4329957 w 7467600"/>
              <a:gd name="connsiteY291" fmla="*/ 6858000 h 6858000"/>
              <a:gd name="connsiteX292" fmla="*/ 4218595 w 7467600"/>
              <a:gd name="connsiteY292" fmla="*/ 6858000 h 6858000"/>
              <a:gd name="connsiteX293" fmla="*/ 4368888 w 7467600"/>
              <a:gd name="connsiteY293" fmla="*/ 6668412 h 6858000"/>
              <a:gd name="connsiteX294" fmla="*/ 4563091 w 7467600"/>
              <a:gd name="connsiteY294" fmla="*/ 6442508 h 6858000"/>
              <a:gd name="connsiteX295" fmla="*/ 5387324 w 7467600"/>
              <a:gd name="connsiteY295" fmla="*/ 5705830 h 6858000"/>
              <a:gd name="connsiteX296" fmla="*/ 5073620 w 7467600"/>
              <a:gd name="connsiteY296" fmla="*/ 5955437 h 6858000"/>
              <a:gd name="connsiteX297" fmla="*/ 4689789 w 7467600"/>
              <a:gd name="connsiteY297" fmla="*/ 6268382 h 6858000"/>
              <a:gd name="connsiteX298" fmla="*/ 4418722 w 7467600"/>
              <a:gd name="connsiteY298" fmla="*/ 6570886 h 6858000"/>
              <a:gd name="connsiteX299" fmla="*/ 4214944 w 7467600"/>
              <a:gd name="connsiteY299" fmla="*/ 6858000 h 6858000"/>
              <a:gd name="connsiteX300" fmla="*/ 4177898 w 7467600"/>
              <a:gd name="connsiteY300" fmla="*/ 6858000 h 6858000"/>
              <a:gd name="connsiteX301" fmla="*/ 4391597 w 7467600"/>
              <a:gd name="connsiteY301" fmla="*/ 6556370 h 6858000"/>
              <a:gd name="connsiteX302" fmla="*/ 4668889 w 7467600"/>
              <a:gd name="connsiteY302" fmla="*/ 6246399 h 6858000"/>
              <a:gd name="connsiteX303" fmla="*/ 5055427 w 7467600"/>
              <a:gd name="connsiteY303" fmla="*/ 5931476 h 6858000"/>
              <a:gd name="connsiteX304" fmla="*/ 5371814 w 7467600"/>
              <a:gd name="connsiteY304" fmla="*/ 5678975 h 6858000"/>
              <a:gd name="connsiteX305" fmla="*/ 4987918 w 7467600"/>
              <a:gd name="connsiteY305" fmla="*/ 5838701 h 6858000"/>
              <a:gd name="connsiteX306" fmla="*/ 4317146 w 7467600"/>
              <a:gd name="connsiteY306" fmla="*/ 6587716 h 6858000"/>
              <a:gd name="connsiteX307" fmla="*/ 4171627 w 7467600"/>
              <a:gd name="connsiteY307" fmla="*/ 6858000 h 6858000"/>
              <a:gd name="connsiteX308" fmla="*/ 4081585 w 7467600"/>
              <a:gd name="connsiteY308" fmla="*/ 6858000 h 6858000"/>
              <a:gd name="connsiteX309" fmla="*/ 4238603 w 7467600"/>
              <a:gd name="connsiteY309" fmla="*/ 6559341 h 6858000"/>
              <a:gd name="connsiteX310" fmla="*/ 4778333 w 7467600"/>
              <a:gd name="connsiteY310" fmla="*/ 5873626 h 6858000"/>
              <a:gd name="connsiteX311" fmla="*/ 5414185 w 7467600"/>
              <a:gd name="connsiteY311" fmla="*/ 5573882 h 6858000"/>
              <a:gd name="connsiteX312" fmla="*/ 5959648 w 7467600"/>
              <a:gd name="connsiteY312" fmla="*/ 4760797 h 6858000"/>
              <a:gd name="connsiteX313" fmla="*/ 5355019 w 7467600"/>
              <a:gd name="connsiteY313" fmla="*/ 4734672 h 6858000"/>
              <a:gd name="connsiteX314" fmla="*/ 5083565 w 7467600"/>
              <a:gd name="connsiteY314" fmla="*/ 5179121 h 6858000"/>
              <a:gd name="connsiteX315" fmla="*/ 4713577 w 7467600"/>
              <a:gd name="connsiteY315" fmla="*/ 5616803 h 6858000"/>
              <a:gd name="connsiteX316" fmla="*/ 3989559 w 7467600"/>
              <a:gd name="connsiteY316" fmla="*/ 6145945 h 6858000"/>
              <a:gd name="connsiteX317" fmla="*/ 3939824 w 7467600"/>
              <a:gd name="connsiteY317" fmla="*/ 6066900 h 6858000"/>
              <a:gd name="connsiteX318" fmla="*/ 4584537 w 7467600"/>
              <a:gd name="connsiteY318" fmla="*/ 5324826 h 6858000"/>
              <a:gd name="connsiteX319" fmla="*/ 5037105 w 7467600"/>
              <a:gd name="connsiteY319" fmla="*/ 5088765 h 6858000"/>
              <a:gd name="connsiteX320" fmla="*/ 5039930 w 7467600"/>
              <a:gd name="connsiteY320" fmla="*/ 5089585 h 6858000"/>
              <a:gd name="connsiteX321" fmla="*/ 5263764 w 7467600"/>
              <a:gd name="connsiteY321" fmla="*/ 4735525 h 6858000"/>
              <a:gd name="connsiteX322" fmla="*/ 4086300 w 7467600"/>
              <a:gd name="connsiteY322" fmla="*/ 4884599 h 6858000"/>
              <a:gd name="connsiteX323" fmla="*/ 4085485 w 7467600"/>
              <a:gd name="connsiteY323" fmla="*/ 4899070 h 6858000"/>
              <a:gd name="connsiteX324" fmla="*/ 3871915 w 7467600"/>
              <a:gd name="connsiteY324" fmla="*/ 5253645 h 6858000"/>
              <a:gd name="connsiteX325" fmla="*/ 3799374 w 7467600"/>
              <a:gd name="connsiteY325" fmla="*/ 5466127 h 6858000"/>
              <a:gd name="connsiteX326" fmla="*/ 3498850 w 7467600"/>
              <a:gd name="connsiteY326" fmla="*/ 6661888 h 6858000"/>
              <a:gd name="connsiteX327" fmla="*/ 3399216 w 7467600"/>
              <a:gd name="connsiteY327" fmla="*/ 6858000 h 6858000"/>
              <a:gd name="connsiteX328" fmla="*/ 3303688 w 7467600"/>
              <a:gd name="connsiteY328" fmla="*/ 6858000 h 6858000"/>
              <a:gd name="connsiteX329" fmla="*/ 3391774 w 7467600"/>
              <a:gd name="connsiteY329" fmla="*/ 6697181 h 6858000"/>
              <a:gd name="connsiteX330" fmla="*/ 3735540 w 7467600"/>
              <a:gd name="connsiteY330" fmla="*/ 5546923 h 6858000"/>
              <a:gd name="connsiteX331" fmla="*/ 3729438 w 7467600"/>
              <a:gd name="connsiteY331" fmla="*/ 5569058 h 6858000"/>
              <a:gd name="connsiteX332" fmla="*/ 3707782 w 7467600"/>
              <a:gd name="connsiteY332" fmla="*/ 5644908 h 6858000"/>
              <a:gd name="connsiteX333" fmla="*/ 3583827 w 7467600"/>
              <a:gd name="connsiteY333" fmla="*/ 6039215 h 6858000"/>
              <a:gd name="connsiteX334" fmla="*/ 3547861 w 7467600"/>
              <a:gd name="connsiteY334" fmla="*/ 6129609 h 6858000"/>
              <a:gd name="connsiteX335" fmla="*/ 3490905 w 7467600"/>
              <a:gd name="connsiteY335" fmla="*/ 6277660 h 6858000"/>
              <a:gd name="connsiteX336" fmla="*/ 3455859 w 7467600"/>
              <a:gd name="connsiteY336" fmla="*/ 6391301 h 6858000"/>
              <a:gd name="connsiteX337" fmla="*/ 3429112 w 7467600"/>
              <a:gd name="connsiteY337" fmla="*/ 6479469 h 6858000"/>
              <a:gd name="connsiteX338" fmla="*/ 3304862 w 7467600"/>
              <a:gd name="connsiteY338" fmla="*/ 6796476 h 6858000"/>
              <a:gd name="connsiteX339" fmla="*/ 3276071 w 7467600"/>
              <a:gd name="connsiteY339" fmla="*/ 6858000 h 6858000"/>
              <a:gd name="connsiteX340" fmla="*/ 3240805 w 7467600"/>
              <a:gd name="connsiteY340" fmla="*/ 6858000 h 6858000"/>
              <a:gd name="connsiteX341" fmla="*/ 3275917 w 7467600"/>
              <a:gd name="connsiteY341" fmla="*/ 6783192 h 6858000"/>
              <a:gd name="connsiteX342" fmla="*/ 3399358 w 7467600"/>
              <a:gd name="connsiteY342" fmla="*/ 6469011 h 6858000"/>
              <a:gd name="connsiteX343" fmla="*/ 3425650 w 7467600"/>
              <a:gd name="connsiteY343" fmla="*/ 6381333 h 6858000"/>
              <a:gd name="connsiteX344" fmla="*/ 3460661 w 7467600"/>
              <a:gd name="connsiteY344" fmla="*/ 6266763 h 6858000"/>
              <a:gd name="connsiteX345" fmla="*/ 3518021 w 7467600"/>
              <a:gd name="connsiteY345" fmla="*/ 6117298 h 6858000"/>
              <a:gd name="connsiteX346" fmla="*/ 3554035 w 7467600"/>
              <a:gd name="connsiteY346" fmla="*/ 6027832 h 6858000"/>
              <a:gd name="connsiteX347" fmla="*/ 3677174 w 7467600"/>
              <a:gd name="connsiteY347" fmla="*/ 5636351 h 6858000"/>
              <a:gd name="connsiteX348" fmla="*/ 3698819 w 7467600"/>
              <a:gd name="connsiteY348" fmla="*/ 5560503 h 6858000"/>
              <a:gd name="connsiteX349" fmla="*/ 3702094 w 7467600"/>
              <a:gd name="connsiteY349" fmla="*/ 5549194 h 6858000"/>
              <a:gd name="connsiteX350" fmla="*/ 3398355 w 7467600"/>
              <a:gd name="connsiteY350" fmla="*/ 6094603 h 6858000"/>
              <a:gd name="connsiteX351" fmla="*/ 3193941 w 7467600"/>
              <a:gd name="connsiteY351" fmla="*/ 6798775 h 6858000"/>
              <a:gd name="connsiteX352" fmla="*/ 3184140 w 7467600"/>
              <a:gd name="connsiteY352" fmla="*/ 6858000 h 6858000"/>
              <a:gd name="connsiteX353" fmla="*/ 3099978 w 7467600"/>
              <a:gd name="connsiteY353" fmla="*/ 6858000 h 6858000"/>
              <a:gd name="connsiteX354" fmla="*/ 3101556 w 7467600"/>
              <a:gd name="connsiteY354" fmla="*/ 6843337 h 6858000"/>
              <a:gd name="connsiteX355" fmla="*/ 3370162 w 7467600"/>
              <a:gd name="connsiteY355" fmla="*/ 5785550 h 6858000"/>
              <a:gd name="connsiteX356" fmla="*/ 3746477 w 7467600"/>
              <a:gd name="connsiteY356" fmla="*/ 5377889 h 6858000"/>
              <a:gd name="connsiteX357" fmla="*/ 3863399 w 7467600"/>
              <a:gd name="connsiteY357" fmla="*/ 5087257 h 6858000"/>
              <a:gd name="connsiteX358" fmla="*/ 3968712 w 7467600"/>
              <a:gd name="connsiteY358" fmla="*/ 4913989 h 6858000"/>
              <a:gd name="connsiteX359" fmla="*/ 2792390 w 7467600"/>
              <a:gd name="connsiteY359" fmla="*/ 5382974 h 6858000"/>
              <a:gd name="connsiteX360" fmla="*/ 2714982 w 7467600"/>
              <a:gd name="connsiteY360" fmla="*/ 5427051 h 6858000"/>
              <a:gd name="connsiteX361" fmla="*/ 2813361 w 7467600"/>
              <a:gd name="connsiteY361" fmla="*/ 6023912 h 6858000"/>
              <a:gd name="connsiteX362" fmla="*/ 2688430 w 7467600"/>
              <a:gd name="connsiteY362" fmla="*/ 6801564 h 6858000"/>
              <a:gd name="connsiteX363" fmla="*/ 2629626 w 7467600"/>
              <a:gd name="connsiteY363" fmla="*/ 6763394 h 6858000"/>
              <a:gd name="connsiteX364" fmla="*/ 2565328 w 7467600"/>
              <a:gd name="connsiteY364" fmla="*/ 5516399 h 6858000"/>
              <a:gd name="connsiteX365" fmla="*/ 1922999 w 7467600"/>
              <a:gd name="connsiteY365" fmla="*/ 5980343 h 6858000"/>
              <a:gd name="connsiteX366" fmla="*/ 1950261 w 7467600"/>
              <a:gd name="connsiteY366" fmla="*/ 6405858 h 6858000"/>
              <a:gd name="connsiteX367" fmla="*/ 2365554 w 7467600"/>
              <a:gd name="connsiteY367" fmla="*/ 6759107 h 6858000"/>
              <a:gd name="connsiteX368" fmla="*/ 2424142 w 7467600"/>
              <a:gd name="connsiteY368" fmla="*/ 6858000 h 6858000"/>
              <a:gd name="connsiteX369" fmla="*/ 2395994 w 7467600"/>
              <a:gd name="connsiteY369" fmla="*/ 6858000 h 6858000"/>
              <a:gd name="connsiteX370" fmla="*/ 2392863 w 7467600"/>
              <a:gd name="connsiteY370" fmla="*/ 6852964 h 6858000"/>
              <a:gd name="connsiteX371" fmla="*/ 2017589 w 7467600"/>
              <a:gd name="connsiteY371" fmla="*/ 6493982 h 6858000"/>
              <a:gd name="connsiteX372" fmla="*/ 2147336 w 7467600"/>
              <a:gd name="connsiteY372" fmla="*/ 6594052 h 6858000"/>
              <a:gd name="connsiteX373" fmla="*/ 2207047 w 7467600"/>
              <a:gd name="connsiteY373" fmla="*/ 6654540 h 6858000"/>
              <a:gd name="connsiteX374" fmla="*/ 2299106 w 7467600"/>
              <a:gd name="connsiteY374" fmla="*/ 6778931 h 6858000"/>
              <a:gd name="connsiteX375" fmla="*/ 2314430 w 7467600"/>
              <a:gd name="connsiteY375" fmla="*/ 6801144 h 6858000"/>
              <a:gd name="connsiteX376" fmla="*/ 2352406 w 7467600"/>
              <a:gd name="connsiteY376" fmla="*/ 6858000 h 6858000"/>
              <a:gd name="connsiteX377" fmla="*/ 2314492 w 7467600"/>
              <a:gd name="connsiteY377" fmla="*/ 6858000 h 6858000"/>
              <a:gd name="connsiteX378" fmla="*/ 2288095 w 7467600"/>
              <a:gd name="connsiteY378" fmla="*/ 6818030 h 6858000"/>
              <a:gd name="connsiteX379" fmla="*/ 2272768 w 7467600"/>
              <a:gd name="connsiteY379" fmla="*/ 6795822 h 6858000"/>
              <a:gd name="connsiteX380" fmla="*/ 2182715 w 7467600"/>
              <a:gd name="connsiteY380" fmla="*/ 6675071 h 6858000"/>
              <a:gd name="connsiteX381" fmla="*/ 2032061 w 7467600"/>
              <a:gd name="connsiteY381" fmla="*/ 6541380 h 6858000"/>
              <a:gd name="connsiteX382" fmla="*/ 2257220 w 7467600"/>
              <a:gd name="connsiteY382" fmla="*/ 6826257 h 6858000"/>
              <a:gd name="connsiteX383" fmla="*/ 2281324 w 7467600"/>
              <a:gd name="connsiteY383" fmla="*/ 6858000 h 6858000"/>
              <a:gd name="connsiteX384" fmla="*/ 2242860 w 7467600"/>
              <a:gd name="connsiteY384" fmla="*/ 6858000 h 6858000"/>
              <a:gd name="connsiteX385" fmla="*/ 2232818 w 7467600"/>
              <a:gd name="connsiteY385" fmla="*/ 6844926 h 6858000"/>
              <a:gd name="connsiteX386" fmla="*/ 1990172 w 7467600"/>
              <a:gd name="connsiteY386" fmla="*/ 6542121 h 6858000"/>
              <a:gd name="connsiteX387" fmla="*/ 2124090 w 7467600"/>
              <a:gd name="connsiteY387" fmla="*/ 6761017 h 6858000"/>
              <a:gd name="connsiteX388" fmla="*/ 2200380 w 7467600"/>
              <a:gd name="connsiteY388" fmla="*/ 6858000 h 6858000"/>
              <a:gd name="connsiteX389" fmla="*/ 2147507 w 7467600"/>
              <a:gd name="connsiteY389" fmla="*/ 6858000 h 6858000"/>
              <a:gd name="connsiteX390" fmla="*/ 2070668 w 7467600"/>
              <a:gd name="connsiteY390" fmla="*/ 6761520 h 6858000"/>
              <a:gd name="connsiteX391" fmla="*/ 1975142 w 7467600"/>
              <a:gd name="connsiteY391" fmla="*/ 6585570 h 6858000"/>
              <a:gd name="connsiteX392" fmla="*/ 2050035 w 7467600"/>
              <a:gd name="connsiteY392" fmla="*/ 6813345 h 6858000"/>
              <a:gd name="connsiteX393" fmla="*/ 2063025 w 7467600"/>
              <a:gd name="connsiteY393" fmla="*/ 6858000 h 6858000"/>
              <a:gd name="connsiteX394" fmla="*/ 2021675 w 7467600"/>
              <a:gd name="connsiteY394" fmla="*/ 6858000 h 6858000"/>
              <a:gd name="connsiteX395" fmla="*/ 2019308 w 7467600"/>
              <a:gd name="connsiteY395" fmla="*/ 6847118 h 6858000"/>
              <a:gd name="connsiteX396" fmla="*/ 1938835 w 7467600"/>
              <a:gd name="connsiteY396" fmla="*/ 6551160 h 6858000"/>
              <a:gd name="connsiteX397" fmla="*/ 1953230 w 7467600"/>
              <a:gd name="connsiteY397" fmla="*/ 6759699 h 6858000"/>
              <a:gd name="connsiteX398" fmla="*/ 1956763 w 7467600"/>
              <a:gd name="connsiteY398" fmla="*/ 6778191 h 6858000"/>
              <a:gd name="connsiteX399" fmla="*/ 1967925 w 7467600"/>
              <a:gd name="connsiteY399" fmla="*/ 6858000 h 6858000"/>
              <a:gd name="connsiteX400" fmla="*/ 1936622 w 7467600"/>
              <a:gd name="connsiteY400" fmla="*/ 6858000 h 6858000"/>
              <a:gd name="connsiteX401" fmla="*/ 1926261 w 7467600"/>
              <a:gd name="connsiteY401" fmla="*/ 6784064 h 6858000"/>
              <a:gd name="connsiteX402" fmla="*/ 1922724 w 7467600"/>
              <a:gd name="connsiteY402" fmla="*/ 6765577 h 6858000"/>
              <a:gd name="connsiteX403" fmla="*/ 1904650 w 7467600"/>
              <a:gd name="connsiteY403" fmla="*/ 6639616 h 6858000"/>
              <a:gd name="connsiteX404" fmla="*/ 1885273 w 7467600"/>
              <a:gd name="connsiteY404" fmla="*/ 6858000 h 6858000"/>
              <a:gd name="connsiteX405" fmla="*/ 1854363 w 7467600"/>
              <a:gd name="connsiteY405" fmla="*/ 6858000 h 6858000"/>
              <a:gd name="connsiteX406" fmla="*/ 1880391 w 7467600"/>
              <a:gd name="connsiteY406" fmla="*/ 6603796 h 6858000"/>
              <a:gd name="connsiteX407" fmla="*/ 1818273 w 7467600"/>
              <a:gd name="connsiteY407" fmla="*/ 6715729 h 6858000"/>
              <a:gd name="connsiteX408" fmla="*/ 1794691 w 7467600"/>
              <a:gd name="connsiteY408" fmla="*/ 6843239 h 6858000"/>
              <a:gd name="connsiteX409" fmla="*/ 1794914 w 7467600"/>
              <a:gd name="connsiteY409" fmla="*/ 6858000 h 6858000"/>
              <a:gd name="connsiteX410" fmla="*/ 1746128 w 7467600"/>
              <a:gd name="connsiteY410" fmla="*/ 6858000 h 6858000"/>
              <a:gd name="connsiteX411" fmla="*/ 1753934 w 7467600"/>
              <a:gd name="connsiteY411" fmla="*/ 6724796 h 6858000"/>
              <a:gd name="connsiteX412" fmla="*/ 1792053 w 7467600"/>
              <a:gd name="connsiteY412" fmla="*/ 6572396 h 6858000"/>
              <a:gd name="connsiteX413" fmla="*/ 1862248 w 7467600"/>
              <a:gd name="connsiteY413" fmla="*/ 6266397 h 6858000"/>
              <a:gd name="connsiteX414" fmla="*/ 1862250 w 7467600"/>
              <a:gd name="connsiteY414" fmla="*/ 6033531 h 6858000"/>
              <a:gd name="connsiteX415" fmla="*/ 1211999 w 7467600"/>
              <a:gd name="connsiteY415" fmla="*/ 6683610 h 6858000"/>
              <a:gd name="connsiteX416" fmla="*/ 1213266 w 7467600"/>
              <a:gd name="connsiteY416" fmla="*/ 6691947 h 6858000"/>
              <a:gd name="connsiteX417" fmla="*/ 1203370 w 7467600"/>
              <a:gd name="connsiteY417" fmla="*/ 6850676 h 6858000"/>
              <a:gd name="connsiteX418" fmla="*/ 1203671 w 7467600"/>
              <a:gd name="connsiteY418" fmla="*/ 6858000 h 6858000"/>
              <a:gd name="connsiteX419" fmla="*/ 1143180 w 7467600"/>
              <a:gd name="connsiteY419" fmla="*/ 6858000 h 6858000"/>
              <a:gd name="connsiteX420" fmla="*/ 1142176 w 7467600"/>
              <a:gd name="connsiteY420" fmla="*/ 6766045 h 6858000"/>
              <a:gd name="connsiteX421" fmla="*/ 1067484 w 7467600"/>
              <a:gd name="connsiteY421" fmla="*/ 6858000 h 6858000"/>
              <a:gd name="connsiteX422" fmla="*/ 953928 w 7467600"/>
              <a:gd name="connsiteY422" fmla="*/ 6858000 h 6858000"/>
              <a:gd name="connsiteX423" fmla="*/ 959715 w 7467600"/>
              <a:gd name="connsiteY423" fmla="*/ 6850185 h 6858000"/>
              <a:gd name="connsiteX424" fmla="*/ 1483788 w 7467600"/>
              <a:gd name="connsiteY424" fmla="*/ 6259174 h 6858000"/>
              <a:gd name="connsiteX425" fmla="*/ 1100671 w 7467600"/>
              <a:gd name="connsiteY425" fmla="*/ 6252137 h 6858000"/>
              <a:gd name="connsiteX426" fmla="*/ 1090144 w 7467600"/>
              <a:gd name="connsiteY426" fmla="*/ 6256748 h 6858000"/>
              <a:gd name="connsiteX427" fmla="*/ 1095872 w 7467600"/>
              <a:gd name="connsiteY427" fmla="*/ 6271892 h 6858000"/>
              <a:gd name="connsiteX428" fmla="*/ 262785 w 7467600"/>
              <a:gd name="connsiteY428" fmla="*/ 6845450 h 6858000"/>
              <a:gd name="connsiteX429" fmla="*/ 209968 w 7467600"/>
              <a:gd name="connsiteY429" fmla="*/ 6770713 h 6858000"/>
              <a:gd name="connsiteX430" fmla="*/ 873460 w 7467600"/>
              <a:gd name="connsiteY430" fmla="*/ 6253768 h 6858000"/>
              <a:gd name="connsiteX431" fmla="*/ 192686 w 7467600"/>
              <a:gd name="connsiteY431" fmla="*/ 5849257 h 6858000"/>
              <a:gd name="connsiteX432" fmla="*/ 4696 w 7467600"/>
              <a:gd name="connsiteY432" fmla="*/ 5697668 h 6858000"/>
              <a:gd name="connsiteX433" fmla="*/ 0 w 7467600"/>
              <a:gd name="connsiteY433" fmla="*/ 5689984 h 6858000"/>
              <a:gd name="connsiteX434" fmla="*/ 0 w 7467600"/>
              <a:gd name="connsiteY434" fmla="*/ 5513472 h 6858000"/>
              <a:gd name="connsiteX435" fmla="*/ 174101 w 7467600"/>
              <a:gd name="connsiteY435" fmla="*/ 5620277 h 6858000"/>
              <a:gd name="connsiteX436" fmla="*/ 891800 w 7467600"/>
              <a:gd name="connsiteY436" fmla="*/ 6036935 h 6858000"/>
              <a:gd name="connsiteX437" fmla="*/ 1072219 w 7467600"/>
              <a:gd name="connsiteY437" fmla="*/ 6169443 h 6858000"/>
              <a:gd name="connsiteX438" fmla="*/ 1074117 w 7467600"/>
              <a:gd name="connsiteY438" fmla="*/ 6170301 h 6858000"/>
              <a:gd name="connsiteX439" fmla="*/ 1083114 w 7467600"/>
              <a:gd name="connsiteY439" fmla="*/ 6174131 h 6858000"/>
              <a:gd name="connsiteX440" fmla="*/ 1543010 w 7467600"/>
              <a:gd name="connsiteY440" fmla="*/ 6191140 h 6858000"/>
              <a:gd name="connsiteX441" fmla="*/ 1551080 w 7467600"/>
              <a:gd name="connsiteY441" fmla="*/ 6195006 h 6858000"/>
              <a:gd name="connsiteX442" fmla="*/ 2345443 w 7467600"/>
              <a:gd name="connsiteY442" fmla="*/ 5549882 h 6858000"/>
              <a:gd name="connsiteX443" fmla="*/ 1721499 w 7467600"/>
              <a:gd name="connsiteY443" fmla="*/ 5599969 h 6858000"/>
              <a:gd name="connsiteX444" fmla="*/ 767716 w 7467600"/>
              <a:gd name="connsiteY444" fmla="*/ 5472768 h 6858000"/>
              <a:gd name="connsiteX445" fmla="*/ 722147 w 7467600"/>
              <a:gd name="connsiteY445" fmla="*/ 5393091 h 6858000"/>
              <a:gd name="connsiteX446" fmla="*/ 1485552 w 7467600"/>
              <a:gd name="connsiteY446" fmla="*/ 5313202 h 6858000"/>
              <a:gd name="connsiteX447" fmla="*/ 2143004 w 7467600"/>
              <a:gd name="connsiteY447" fmla="*/ 5402420 h 6858000"/>
              <a:gd name="connsiteX448" fmla="*/ 1933391 w 7467600"/>
              <a:gd name="connsiteY448" fmla="*/ 5156971 h 6858000"/>
              <a:gd name="connsiteX449" fmla="*/ 1827118 w 7467600"/>
              <a:gd name="connsiteY449" fmla="*/ 4968410 h 6858000"/>
              <a:gd name="connsiteX450" fmla="*/ 1837349 w 7467600"/>
              <a:gd name="connsiteY450" fmla="*/ 4956357 h 6858000"/>
              <a:gd name="connsiteX451" fmla="*/ 2162835 w 7467600"/>
              <a:gd name="connsiteY451" fmla="*/ 5187853 h 6858000"/>
              <a:gd name="connsiteX452" fmla="*/ 2257167 w 7467600"/>
              <a:gd name="connsiteY452" fmla="*/ 5462123 h 6858000"/>
              <a:gd name="connsiteX453" fmla="*/ 2261598 w 7467600"/>
              <a:gd name="connsiteY453" fmla="*/ 5467998 h 6858000"/>
              <a:gd name="connsiteX454" fmla="*/ 2437177 w 7467600"/>
              <a:gd name="connsiteY454" fmla="*/ 5479608 h 6858000"/>
              <a:gd name="connsiteX455" fmla="*/ 2445247 w 7467600"/>
              <a:gd name="connsiteY455" fmla="*/ 5483476 h 6858000"/>
              <a:gd name="connsiteX456" fmla="*/ 2743626 w 7467600"/>
              <a:gd name="connsiteY456" fmla="*/ 5304819 h 6858000"/>
              <a:gd name="connsiteX457" fmla="*/ 3048102 w 7467600"/>
              <a:gd name="connsiteY457" fmla="*/ 5150595 h 6858000"/>
              <a:gd name="connsiteX458" fmla="*/ 1799414 w 7467600"/>
              <a:gd name="connsiteY458" fmla="*/ 4694732 h 6858000"/>
              <a:gd name="connsiteX459" fmla="*/ 1771735 w 7467600"/>
              <a:gd name="connsiteY459" fmla="*/ 4619929 h 6858000"/>
              <a:gd name="connsiteX460" fmla="*/ 3104273 w 7467600"/>
              <a:gd name="connsiteY460" fmla="*/ 5076159 h 6858000"/>
              <a:gd name="connsiteX461" fmla="*/ 3113245 w 7467600"/>
              <a:gd name="connsiteY461" fmla="*/ 5090705 h 6858000"/>
              <a:gd name="connsiteX462" fmla="*/ 3126294 w 7467600"/>
              <a:gd name="connsiteY462" fmla="*/ 5114400 h 6858000"/>
              <a:gd name="connsiteX463" fmla="*/ 3937433 w 7467600"/>
              <a:gd name="connsiteY463" fmla="*/ 4830473 h 6858000"/>
              <a:gd name="connsiteX464" fmla="*/ 3590475 w 7467600"/>
              <a:gd name="connsiteY464" fmla="*/ 4597974 h 6858000"/>
              <a:gd name="connsiteX465" fmla="*/ 3100264 w 7467600"/>
              <a:gd name="connsiteY465" fmla="*/ 4579845 h 6858000"/>
              <a:gd name="connsiteX466" fmla="*/ 2183576 w 7467600"/>
              <a:gd name="connsiteY466" fmla="*/ 4227150 h 6858000"/>
              <a:gd name="connsiteX467" fmla="*/ 2151029 w 7467600"/>
              <a:gd name="connsiteY467" fmla="*/ 4146947 h 6858000"/>
              <a:gd name="connsiteX468" fmla="*/ 3563434 w 7467600"/>
              <a:gd name="connsiteY468" fmla="*/ 4469115 h 6858000"/>
              <a:gd name="connsiteX469" fmla="*/ 3177952 w 7467600"/>
              <a:gd name="connsiteY469" fmla="*/ 3657386 h 6858000"/>
              <a:gd name="connsiteX470" fmla="*/ 3189263 w 7467600"/>
              <a:gd name="connsiteY470" fmla="*/ 3625726 h 6858000"/>
              <a:gd name="connsiteX471" fmla="*/ 3560912 w 7467600"/>
              <a:gd name="connsiteY471" fmla="*/ 4079863 h 6858000"/>
              <a:gd name="connsiteX472" fmla="*/ 3626636 w 7467600"/>
              <a:gd name="connsiteY472" fmla="*/ 4512230 h 6858000"/>
              <a:gd name="connsiteX473" fmla="*/ 3653088 w 7467600"/>
              <a:gd name="connsiteY473" fmla="*/ 4521417 h 6858000"/>
              <a:gd name="connsiteX474" fmla="*/ 3988128 w 7467600"/>
              <a:gd name="connsiteY474" fmla="*/ 4817267 h 6858000"/>
              <a:gd name="connsiteX475" fmla="*/ 4830582 w 7467600"/>
              <a:gd name="connsiteY475" fmla="*/ 4676000 h 6858000"/>
              <a:gd name="connsiteX476" fmla="*/ 4830100 w 7467600"/>
              <a:gd name="connsiteY476" fmla="*/ 4675554 h 6858000"/>
              <a:gd name="connsiteX477" fmla="*/ 4036318 w 7467600"/>
              <a:gd name="connsiteY477" fmla="*/ 4147013 h 6858000"/>
              <a:gd name="connsiteX478" fmla="*/ 3432098 w 7467600"/>
              <a:gd name="connsiteY478" fmla="*/ 3537312 h 6858000"/>
              <a:gd name="connsiteX479" fmla="*/ 3446761 w 7467600"/>
              <a:gd name="connsiteY479" fmla="*/ 3461278 h 6858000"/>
              <a:gd name="connsiteX480" fmla="*/ 4419733 w 7467600"/>
              <a:gd name="connsiteY480" fmla="*/ 3963555 h 6858000"/>
              <a:gd name="connsiteX481" fmla="*/ 4781371 w 7467600"/>
              <a:gd name="connsiteY481" fmla="*/ 4458604 h 6858000"/>
              <a:gd name="connsiteX482" fmla="*/ 4780440 w 7467600"/>
              <a:gd name="connsiteY482" fmla="*/ 4470290 h 6858000"/>
              <a:gd name="connsiteX483" fmla="*/ 4898954 w 7467600"/>
              <a:gd name="connsiteY483" fmla="*/ 4662092 h 6858000"/>
              <a:gd name="connsiteX484" fmla="*/ 4900699 w 7467600"/>
              <a:gd name="connsiteY484" fmla="*/ 4670867 h 6858000"/>
              <a:gd name="connsiteX485" fmla="*/ 5714511 w 7467600"/>
              <a:gd name="connsiteY485" fmla="*/ 4663483 h 6858000"/>
              <a:gd name="connsiteX486" fmla="*/ 5464793 w 7467600"/>
              <a:gd name="connsiteY486" fmla="*/ 4393556 h 6858000"/>
              <a:gd name="connsiteX487" fmla="*/ 5461897 w 7467600"/>
              <a:gd name="connsiteY487" fmla="*/ 4390879 h 6858000"/>
              <a:gd name="connsiteX488" fmla="*/ 4294126 w 7467600"/>
              <a:gd name="connsiteY488" fmla="*/ 3303048 h 6858000"/>
              <a:gd name="connsiteX489" fmla="*/ 4305321 w 7467600"/>
              <a:gd name="connsiteY489" fmla="*/ 3256953 h 6858000"/>
              <a:gd name="connsiteX490" fmla="*/ 4949299 w 7467600"/>
              <a:gd name="connsiteY490" fmla="*/ 3766336 h 6858000"/>
              <a:gd name="connsiteX491" fmla="*/ 5291452 w 7467600"/>
              <a:gd name="connsiteY491" fmla="*/ 4076801 h 6858000"/>
              <a:gd name="connsiteX492" fmla="*/ 5434998 w 7467600"/>
              <a:gd name="connsiteY492" fmla="*/ 4254100 h 6858000"/>
              <a:gd name="connsiteX493" fmla="*/ 5351015 w 7467600"/>
              <a:gd name="connsiteY493" fmla="*/ 3760989 h 6858000"/>
              <a:gd name="connsiteX494" fmla="*/ 5413780 w 7467600"/>
              <a:gd name="connsiteY494" fmla="*/ 2966265 h 6858000"/>
              <a:gd name="connsiteX495" fmla="*/ 5425627 w 7467600"/>
              <a:gd name="connsiteY495" fmla="*/ 2954192 h 6858000"/>
              <a:gd name="connsiteX496" fmla="*/ 6604735 w 7467600"/>
              <a:gd name="connsiteY496" fmla="*/ 2041381 h 6858000"/>
              <a:gd name="connsiteX497" fmla="*/ 7204487 w 7467600"/>
              <a:gd name="connsiteY497" fmla="*/ 2742112 h 6858000"/>
              <a:gd name="connsiteX498" fmla="*/ 7131592 w 7467600"/>
              <a:gd name="connsiteY498" fmla="*/ 2672096 h 6858000"/>
              <a:gd name="connsiteX499" fmla="*/ 6996344 w 7467600"/>
              <a:gd name="connsiteY499" fmla="*/ 2518310 h 6858000"/>
              <a:gd name="connsiteX500" fmla="*/ 6735495 w 7467600"/>
              <a:gd name="connsiteY500" fmla="*/ 2196890 h 6858000"/>
              <a:gd name="connsiteX501" fmla="*/ 6721901 w 7467600"/>
              <a:gd name="connsiteY501" fmla="*/ 2179274 h 6858000"/>
              <a:gd name="connsiteX502" fmla="*/ 6604735 w 7467600"/>
              <a:gd name="connsiteY502" fmla="*/ 2041381 h 6858000"/>
              <a:gd name="connsiteX503" fmla="*/ 6591670 w 7467600"/>
              <a:gd name="connsiteY503" fmla="*/ 1988277 h 6858000"/>
              <a:gd name="connsiteX504" fmla="*/ 6747349 w 7467600"/>
              <a:gd name="connsiteY504" fmla="*/ 2160069 h 6858000"/>
              <a:gd name="connsiteX505" fmla="*/ 6760943 w 7467600"/>
              <a:gd name="connsiteY505" fmla="*/ 2177686 h 6858000"/>
              <a:gd name="connsiteX506" fmla="*/ 7021065 w 7467600"/>
              <a:gd name="connsiteY506" fmla="*/ 2498102 h 6858000"/>
              <a:gd name="connsiteX507" fmla="*/ 7155223 w 7467600"/>
              <a:gd name="connsiteY507" fmla="*/ 2650386 h 6858000"/>
              <a:gd name="connsiteX508" fmla="*/ 7203167 w 7467600"/>
              <a:gd name="connsiteY508" fmla="*/ 2697288 h 6858000"/>
              <a:gd name="connsiteX509" fmla="*/ 6937703 w 7467600"/>
              <a:gd name="connsiteY509" fmla="*/ 2321981 h 6858000"/>
              <a:gd name="connsiteX510" fmla="*/ 6591670 w 7467600"/>
              <a:gd name="connsiteY510" fmla="*/ 1988277 h 6858000"/>
              <a:gd name="connsiteX511" fmla="*/ 5798671 w 7467600"/>
              <a:gd name="connsiteY511" fmla="*/ 1981601 h 6858000"/>
              <a:gd name="connsiteX512" fmla="*/ 5754709 w 7467600"/>
              <a:gd name="connsiteY512" fmla="*/ 2071454 h 6858000"/>
              <a:gd name="connsiteX513" fmla="*/ 5763044 w 7467600"/>
              <a:gd name="connsiteY513" fmla="*/ 2842206 h 6858000"/>
              <a:gd name="connsiteX514" fmla="*/ 5764974 w 7467600"/>
              <a:gd name="connsiteY514" fmla="*/ 2799609 h 6858000"/>
              <a:gd name="connsiteX515" fmla="*/ 5767665 w 7467600"/>
              <a:gd name="connsiteY515" fmla="*/ 2666409 h 6858000"/>
              <a:gd name="connsiteX516" fmla="*/ 5763055 w 7467600"/>
              <a:gd name="connsiteY516" fmla="*/ 2579705 h 6858000"/>
              <a:gd name="connsiteX517" fmla="*/ 5758079 w 7467600"/>
              <a:gd name="connsiteY517" fmla="*/ 2492508 h 6858000"/>
              <a:gd name="connsiteX518" fmla="*/ 5779325 w 7467600"/>
              <a:gd name="connsiteY518" fmla="*/ 2197069 h 6858000"/>
              <a:gd name="connsiteX519" fmla="*/ 5798671 w 7467600"/>
              <a:gd name="connsiteY519" fmla="*/ 1981601 h 6858000"/>
              <a:gd name="connsiteX520" fmla="*/ 5829202 w 7467600"/>
              <a:gd name="connsiteY520" fmla="*/ 1971679 h 6858000"/>
              <a:gd name="connsiteX521" fmla="*/ 5809558 w 7467600"/>
              <a:gd name="connsiteY521" fmla="*/ 2198043 h 6858000"/>
              <a:gd name="connsiteX522" fmla="*/ 5788653 w 7467600"/>
              <a:gd name="connsiteY522" fmla="*/ 2489430 h 6858000"/>
              <a:gd name="connsiteX523" fmla="*/ 5793439 w 7467600"/>
              <a:gd name="connsiteY523" fmla="*/ 2575235 h 6858000"/>
              <a:gd name="connsiteX524" fmla="*/ 5796837 w 7467600"/>
              <a:gd name="connsiteY524" fmla="*/ 2637633 h 6858000"/>
              <a:gd name="connsiteX525" fmla="*/ 5818614 w 7467600"/>
              <a:gd name="connsiteY525" fmla="*/ 2473055 h 6858000"/>
              <a:gd name="connsiteX526" fmla="*/ 5829202 w 7467600"/>
              <a:gd name="connsiteY526" fmla="*/ 1971679 h 6858000"/>
              <a:gd name="connsiteX527" fmla="*/ 5911389 w 7467600"/>
              <a:gd name="connsiteY527" fmla="*/ 1898371 h 6858000"/>
              <a:gd name="connsiteX528" fmla="*/ 6237627 w 7467600"/>
              <a:gd name="connsiteY528" fmla="*/ 2231921 h 6858000"/>
              <a:gd name="connsiteX529" fmla="*/ 5911389 w 7467600"/>
              <a:gd name="connsiteY529" fmla="*/ 1898371 h 6858000"/>
              <a:gd name="connsiteX530" fmla="*/ 6944437 w 7467600"/>
              <a:gd name="connsiteY530" fmla="*/ 1575402 h 6858000"/>
              <a:gd name="connsiteX531" fmla="*/ 6304730 w 7467600"/>
              <a:gd name="connsiteY531" fmla="*/ 1766654 h 6858000"/>
              <a:gd name="connsiteX532" fmla="*/ 6944437 w 7467600"/>
              <a:gd name="connsiteY532" fmla="*/ 1575402 h 6858000"/>
              <a:gd name="connsiteX533" fmla="*/ 7019523 w 7467600"/>
              <a:gd name="connsiteY533" fmla="*/ 1519450 h 6858000"/>
              <a:gd name="connsiteX534" fmla="*/ 6298091 w 7467600"/>
              <a:gd name="connsiteY534" fmla="*/ 1737122 h 6858000"/>
              <a:gd name="connsiteX535" fmla="*/ 7019523 w 7467600"/>
              <a:gd name="connsiteY535" fmla="*/ 1519450 h 6858000"/>
              <a:gd name="connsiteX536" fmla="*/ 2399523 w 7467600"/>
              <a:gd name="connsiteY536" fmla="*/ 1428234 h 6858000"/>
              <a:gd name="connsiteX537" fmla="*/ 2224982 w 7467600"/>
              <a:gd name="connsiteY537" fmla="*/ 1826201 h 6858000"/>
              <a:gd name="connsiteX538" fmla="*/ 2096099 w 7467600"/>
              <a:gd name="connsiteY538" fmla="*/ 2345900 h 6858000"/>
              <a:gd name="connsiteX539" fmla="*/ 2283317 w 7467600"/>
              <a:gd name="connsiteY539" fmla="*/ 1796925 h 6858000"/>
              <a:gd name="connsiteX540" fmla="*/ 2399523 w 7467600"/>
              <a:gd name="connsiteY540" fmla="*/ 1428234 h 6858000"/>
              <a:gd name="connsiteX541" fmla="*/ 2448558 w 7467600"/>
              <a:gd name="connsiteY541" fmla="*/ 1373435 h 6858000"/>
              <a:gd name="connsiteX542" fmla="*/ 2312521 w 7467600"/>
              <a:gd name="connsiteY542" fmla="*/ 1806140 h 6858000"/>
              <a:gd name="connsiteX543" fmla="*/ 2127533 w 7467600"/>
              <a:gd name="connsiteY543" fmla="*/ 2348380 h 6858000"/>
              <a:gd name="connsiteX544" fmla="*/ 2358080 w 7467600"/>
              <a:gd name="connsiteY544" fmla="*/ 1866134 h 6858000"/>
              <a:gd name="connsiteX545" fmla="*/ 2407436 w 7467600"/>
              <a:gd name="connsiteY545" fmla="*/ 1651070 h 6858000"/>
              <a:gd name="connsiteX546" fmla="*/ 2448558 w 7467600"/>
              <a:gd name="connsiteY546" fmla="*/ 1373435 h 6858000"/>
              <a:gd name="connsiteX547" fmla="*/ 278707 w 7467600"/>
              <a:gd name="connsiteY547" fmla="*/ 1352270 h 6858000"/>
              <a:gd name="connsiteX548" fmla="*/ 321570 w 7467600"/>
              <a:gd name="connsiteY548" fmla="*/ 1861610 h 6858000"/>
              <a:gd name="connsiteX549" fmla="*/ 294281 w 7467600"/>
              <a:gd name="connsiteY549" fmla="*/ 1440658 h 6858000"/>
              <a:gd name="connsiteX550" fmla="*/ 278707 w 7467600"/>
              <a:gd name="connsiteY550" fmla="*/ 1352270 h 6858000"/>
              <a:gd name="connsiteX551" fmla="*/ 1423821 w 7467600"/>
              <a:gd name="connsiteY551" fmla="*/ 1351958 h 6858000"/>
              <a:gd name="connsiteX552" fmla="*/ 1638521 w 7467600"/>
              <a:gd name="connsiteY552" fmla="*/ 1908470 h 6858000"/>
              <a:gd name="connsiteX553" fmla="*/ 1754199 w 7467600"/>
              <a:gd name="connsiteY553" fmla="*/ 2149284 h 6858000"/>
              <a:gd name="connsiteX554" fmla="*/ 1908359 w 7467600"/>
              <a:gd name="connsiteY554" fmla="*/ 2364988 h 6858000"/>
              <a:gd name="connsiteX555" fmla="*/ 1647661 w 7467600"/>
              <a:gd name="connsiteY555" fmla="*/ 1825945 h 6858000"/>
              <a:gd name="connsiteX556" fmla="*/ 1423821 w 7467600"/>
              <a:gd name="connsiteY556" fmla="*/ 1351958 h 6858000"/>
              <a:gd name="connsiteX557" fmla="*/ 1431890 w 7467600"/>
              <a:gd name="connsiteY557" fmla="*/ 1306475 h 6858000"/>
              <a:gd name="connsiteX558" fmla="*/ 1507597 w 7467600"/>
              <a:gd name="connsiteY558" fmla="*/ 1446132 h 6858000"/>
              <a:gd name="connsiteX559" fmla="*/ 1674586 w 7467600"/>
              <a:gd name="connsiteY559" fmla="*/ 1813832 h 6858000"/>
              <a:gd name="connsiteX560" fmla="*/ 1815950 w 7467600"/>
              <a:gd name="connsiteY560" fmla="*/ 2128564 h 6858000"/>
              <a:gd name="connsiteX561" fmla="*/ 1984242 w 7467600"/>
              <a:gd name="connsiteY561" fmla="*/ 2430829 h 6858000"/>
              <a:gd name="connsiteX562" fmla="*/ 2014023 w 7467600"/>
              <a:gd name="connsiteY562" fmla="*/ 2450995 h 6858000"/>
              <a:gd name="connsiteX563" fmla="*/ 1747337 w 7467600"/>
              <a:gd name="connsiteY563" fmla="*/ 1855264 h 6858000"/>
              <a:gd name="connsiteX564" fmla="*/ 1533749 w 7467600"/>
              <a:gd name="connsiteY564" fmla="*/ 1478656 h 6858000"/>
              <a:gd name="connsiteX565" fmla="*/ 1431890 w 7467600"/>
              <a:gd name="connsiteY565" fmla="*/ 1306475 h 6858000"/>
              <a:gd name="connsiteX566" fmla="*/ 5052692 w 7467600"/>
              <a:gd name="connsiteY566" fmla="*/ 1292994 h 6858000"/>
              <a:gd name="connsiteX567" fmla="*/ 5200661 w 7467600"/>
              <a:gd name="connsiteY567" fmla="*/ 1635186 h 6858000"/>
              <a:gd name="connsiteX568" fmla="*/ 5297138 w 7467600"/>
              <a:gd name="connsiteY568" fmla="*/ 1906351 h 6858000"/>
              <a:gd name="connsiteX569" fmla="*/ 5052692 w 7467600"/>
              <a:gd name="connsiteY569" fmla="*/ 1292994 h 6858000"/>
              <a:gd name="connsiteX570" fmla="*/ 5009948 w 7467600"/>
              <a:gd name="connsiteY570" fmla="*/ 1273619 h 6858000"/>
              <a:gd name="connsiteX571" fmla="*/ 5121777 w 7467600"/>
              <a:gd name="connsiteY571" fmla="*/ 1654213 h 6858000"/>
              <a:gd name="connsiteX572" fmla="*/ 5293545 w 7467600"/>
              <a:gd name="connsiteY572" fmla="*/ 2072247 h 6858000"/>
              <a:gd name="connsiteX573" fmla="*/ 5294042 w 7467600"/>
              <a:gd name="connsiteY573" fmla="*/ 2065019 h 6858000"/>
              <a:gd name="connsiteX574" fmla="*/ 5171936 w 7467600"/>
              <a:gd name="connsiteY574" fmla="*/ 1647613 h 6858000"/>
              <a:gd name="connsiteX575" fmla="*/ 5009948 w 7467600"/>
              <a:gd name="connsiteY575" fmla="*/ 1273619 h 6858000"/>
              <a:gd name="connsiteX576" fmla="*/ 655236 w 7467600"/>
              <a:gd name="connsiteY576" fmla="*/ 1268632 h 6858000"/>
              <a:gd name="connsiteX577" fmla="*/ 839521 w 7467600"/>
              <a:gd name="connsiteY577" fmla="*/ 1685315 h 6858000"/>
              <a:gd name="connsiteX578" fmla="*/ 1109416 w 7467600"/>
              <a:gd name="connsiteY578" fmla="*/ 2061663 h 6858000"/>
              <a:gd name="connsiteX579" fmla="*/ 1298300 w 7467600"/>
              <a:gd name="connsiteY579" fmla="*/ 2247742 h 6858000"/>
              <a:gd name="connsiteX580" fmla="*/ 1125871 w 7467600"/>
              <a:gd name="connsiteY580" fmla="*/ 1989513 h 6858000"/>
              <a:gd name="connsiteX581" fmla="*/ 981574 w 7467600"/>
              <a:gd name="connsiteY581" fmla="*/ 1783157 h 6858000"/>
              <a:gd name="connsiteX582" fmla="*/ 922198 w 7467600"/>
              <a:gd name="connsiteY582" fmla="*/ 1677437 h 6858000"/>
              <a:gd name="connsiteX583" fmla="*/ 869293 w 7467600"/>
              <a:gd name="connsiteY583" fmla="*/ 1583214 h 6858000"/>
              <a:gd name="connsiteX584" fmla="*/ 751431 w 7467600"/>
              <a:gd name="connsiteY584" fmla="*/ 1405731 h 6858000"/>
              <a:gd name="connsiteX585" fmla="*/ 655236 w 7467600"/>
              <a:gd name="connsiteY585" fmla="*/ 1268632 h 6858000"/>
              <a:gd name="connsiteX586" fmla="*/ 6516292 w 7467600"/>
              <a:gd name="connsiteY586" fmla="*/ 1263064 h 6858000"/>
              <a:gd name="connsiteX587" fmla="*/ 5736320 w 7467600"/>
              <a:gd name="connsiteY587" fmla="*/ 1501803 h 6858000"/>
              <a:gd name="connsiteX588" fmla="*/ 6516292 w 7467600"/>
              <a:gd name="connsiteY588" fmla="*/ 1263064 h 6858000"/>
              <a:gd name="connsiteX589" fmla="*/ 291466 w 7467600"/>
              <a:gd name="connsiteY589" fmla="*/ 1250369 h 6858000"/>
              <a:gd name="connsiteX590" fmla="*/ 323180 w 7467600"/>
              <a:gd name="connsiteY590" fmla="*/ 1435283 h 6858000"/>
              <a:gd name="connsiteX591" fmla="*/ 349381 w 7467600"/>
              <a:gd name="connsiteY591" fmla="*/ 1875041 h 6858000"/>
              <a:gd name="connsiteX592" fmla="*/ 374363 w 7467600"/>
              <a:gd name="connsiteY592" fmla="*/ 1506494 h 6858000"/>
              <a:gd name="connsiteX593" fmla="*/ 302168 w 7467600"/>
              <a:gd name="connsiteY593" fmla="*/ 1274495 h 6858000"/>
              <a:gd name="connsiteX594" fmla="*/ 291466 w 7467600"/>
              <a:gd name="connsiteY594" fmla="*/ 1250369 h 6858000"/>
              <a:gd name="connsiteX595" fmla="*/ 678222 w 7467600"/>
              <a:gd name="connsiteY595" fmla="*/ 1248670 h 6858000"/>
              <a:gd name="connsiteX596" fmla="*/ 775536 w 7467600"/>
              <a:gd name="connsiteY596" fmla="*/ 1388015 h 6858000"/>
              <a:gd name="connsiteX597" fmla="*/ 894529 w 7467600"/>
              <a:gd name="connsiteY597" fmla="*/ 1567739 h 6858000"/>
              <a:gd name="connsiteX598" fmla="*/ 948000 w 7467600"/>
              <a:gd name="connsiteY598" fmla="*/ 1663088 h 6858000"/>
              <a:gd name="connsiteX599" fmla="*/ 1006812 w 7467600"/>
              <a:gd name="connsiteY599" fmla="*/ 1767683 h 6858000"/>
              <a:gd name="connsiteX600" fmla="*/ 1149133 w 7467600"/>
              <a:gd name="connsiteY600" fmla="*/ 1971513 h 6858000"/>
              <a:gd name="connsiteX601" fmla="*/ 1333952 w 7467600"/>
              <a:gd name="connsiteY601" fmla="*/ 2251620 h 6858000"/>
              <a:gd name="connsiteX602" fmla="*/ 1337329 w 7467600"/>
              <a:gd name="connsiteY602" fmla="*/ 2258350 h 6858000"/>
              <a:gd name="connsiteX603" fmla="*/ 1014726 w 7467600"/>
              <a:gd name="connsiteY603" fmla="*/ 1615556 h 6858000"/>
              <a:gd name="connsiteX604" fmla="*/ 678222 w 7467600"/>
              <a:gd name="connsiteY604" fmla="*/ 1248670 h 6858000"/>
              <a:gd name="connsiteX605" fmla="*/ 6691602 w 7467600"/>
              <a:gd name="connsiteY605" fmla="*/ 1140573 h 6858000"/>
              <a:gd name="connsiteX606" fmla="*/ 6571100 w 7467600"/>
              <a:gd name="connsiteY606" fmla="*/ 1183662 h 6858000"/>
              <a:gd name="connsiteX607" fmla="*/ 6241687 w 7467600"/>
              <a:gd name="connsiteY607" fmla="*/ 1257600 h 6858000"/>
              <a:gd name="connsiteX608" fmla="*/ 5693009 w 7467600"/>
              <a:gd name="connsiteY608" fmla="*/ 1478256 h 6858000"/>
              <a:gd name="connsiteX609" fmla="*/ 6548420 w 7467600"/>
              <a:gd name="connsiteY609" fmla="*/ 1214599 h 6858000"/>
              <a:gd name="connsiteX610" fmla="*/ 6605473 w 7467600"/>
              <a:gd name="connsiteY610" fmla="*/ 1184686 h 6858000"/>
              <a:gd name="connsiteX611" fmla="*/ 6691602 w 7467600"/>
              <a:gd name="connsiteY611" fmla="*/ 1140573 h 6858000"/>
              <a:gd name="connsiteX612" fmla="*/ 4002475 w 7467600"/>
              <a:gd name="connsiteY612" fmla="*/ 1037802 h 6858000"/>
              <a:gd name="connsiteX613" fmla="*/ 4000324 w 7467600"/>
              <a:gd name="connsiteY613" fmla="*/ 1039362 h 6858000"/>
              <a:gd name="connsiteX614" fmla="*/ 4002862 w 7467600"/>
              <a:gd name="connsiteY614" fmla="*/ 1042866 h 6858000"/>
              <a:gd name="connsiteX615" fmla="*/ 4002475 w 7467600"/>
              <a:gd name="connsiteY615" fmla="*/ 1037802 h 6858000"/>
              <a:gd name="connsiteX616" fmla="*/ 506322 w 7467600"/>
              <a:gd name="connsiteY616" fmla="*/ 1020997 h 6858000"/>
              <a:gd name="connsiteX617" fmla="*/ 533068 w 7467600"/>
              <a:gd name="connsiteY617" fmla="*/ 1029409 h 6858000"/>
              <a:gd name="connsiteX618" fmla="*/ 1232525 w 7467600"/>
              <a:gd name="connsiteY618" fmla="*/ 1804675 h 6858000"/>
              <a:gd name="connsiteX619" fmla="*/ 1388858 w 7467600"/>
              <a:gd name="connsiteY619" fmla="*/ 2368011 h 6858000"/>
              <a:gd name="connsiteX620" fmla="*/ 1384098 w 7467600"/>
              <a:gd name="connsiteY620" fmla="*/ 2378125 h 6858000"/>
              <a:gd name="connsiteX621" fmla="*/ 1425393 w 7467600"/>
              <a:gd name="connsiteY621" fmla="*/ 2589124 h 6858000"/>
              <a:gd name="connsiteX622" fmla="*/ 1424001 w 7467600"/>
              <a:gd name="connsiteY622" fmla="*/ 2597541 h 6858000"/>
              <a:gd name="connsiteX623" fmla="*/ 2152729 w 7467600"/>
              <a:gd name="connsiteY623" fmla="*/ 2864487 h 6858000"/>
              <a:gd name="connsiteX624" fmla="*/ 2020609 w 7467600"/>
              <a:gd name="connsiteY624" fmla="*/ 2539671 h 6858000"/>
              <a:gd name="connsiteX625" fmla="*/ 2018920 w 7467600"/>
              <a:gd name="connsiteY625" fmla="*/ 2536309 h 6858000"/>
              <a:gd name="connsiteX626" fmla="*/ 1342441 w 7467600"/>
              <a:gd name="connsiteY626" fmla="*/ 1173017 h 6858000"/>
              <a:gd name="connsiteX627" fmla="*/ 1367925 w 7467600"/>
              <a:gd name="connsiteY627" fmla="*/ 1135648 h 6858000"/>
              <a:gd name="connsiteX628" fmla="*/ 1771401 w 7467600"/>
              <a:gd name="connsiteY628" fmla="*/ 1806673 h 6858000"/>
              <a:gd name="connsiteX629" fmla="*/ 1972385 w 7467600"/>
              <a:gd name="connsiteY629" fmla="*/ 2198735 h 6858000"/>
              <a:gd name="connsiteX630" fmla="*/ 2040892 w 7467600"/>
              <a:gd name="connsiteY630" fmla="*/ 2405205 h 6858000"/>
              <a:gd name="connsiteX631" fmla="*/ 2131689 w 7467600"/>
              <a:gd name="connsiteY631" fmla="*/ 1936926 h 6858000"/>
              <a:gd name="connsiteX632" fmla="*/ 2454820 w 7467600"/>
              <a:gd name="connsiteY632" fmla="*/ 1248808 h 6858000"/>
              <a:gd name="connsiteX633" fmla="*/ 2492512 w 7467600"/>
              <a:gd name="connsiteY633" fmla="*/ 1302920 h 6858000"/>
              <a:gd name="connsiteX634" fmla="*/ 2081216 w 7467600"/>
              <a:gd name="connsiteY634" fmla="*/ 2527513 h 6858000"/>
              <a:gd name="connsiteX635" fmla="*/ 2081211 w 7467600"/>
              <a:gd name="connsiteY635" fmla="*/ 2528916 h 6858000"/>
              <a:gd name="connsiteX636" fmla="*/ 2199067 w 7467600"/>
              <a:gd name="connsiteY636" fmla="*/ 2884061 h 6858000"/>
              <a:gd name="connsiteX637" fmla="*/ 3192586 w 7467600"/>
              <a:gd name="connsiteY637" fmla="*/ 3411496 h 6858000"/>
              <a:gd name="connsiteX638" fmla="*/ 3182620 w 7467600"/>
              <a:gd name="connsiteY638" fmla="*/ 3483279 h 6858000"/>
              <a:gd name="connsiteX639" fmla="*/ 2435119 w 7467600"/>
              <a:gd name="connsiteY639" fmla="*/ 3080173 h 6858000"/>
              <a:gd name="connsiteX640" fmla="*/ 2410152 w 7467600"/>
              <a:gd name="connsiteY640" fmla="*/ 3063751 h 6858000"/>
              <a:gd name="connsiteX641" fmla="*/ 2408099 w 7467600"/>
              <a:gd name="connsiteY641" fmla="*/ 3064403 h 6858000"/>
              <a:gd name="connsiteX642" fmla="*/ 2407218 w 7467600"/>
              <a:gd name="connsiteY642" fmla="*/ 3070324 h 6858000"/>
              <a:gd name="connsiteX643" fmla="*/ 2380138 w 7467600"/>
              <a:gd name="connsiteY643" fmla="*/ 3099341 h 6858000"/>
              <a:gd name="connsiteX644" fmla="*/ 1765923 w 7467600"/>
              <a:gd name="connsiteY644" fmla="*/ 3581043 h 6858000"/>
              <a:gd name="connsiteX645" fmla="*/ 1702258 w 7467600"/>
              <a:gd name="connsiteY645" fmla="*/ 3612286 h 6858000"/>
              <a:gd name="connsiteX646" fmla="*/ 1538370 w 7467600"/>
              <a:gd name="connsiteY646" fmla="*/ 3811804 h 6858000"/>
              <a:gd name="connsiteX647" fmla="*/ 542867 w 7467600"/>
              <a:gd name="connsiteY647" fmla="*/ 4944092 h 6858000"/>
              <a:gd name="connsiteX648" fmla="*/ 515800 w 7467600"/>
              <a:gd name="connsiteY648" fmla="*/ 4862180 h 6858000"/>
              <a:gd name="connsiteX649" fmla="*/ 909145 w 7467600"/>
              <a:gd name="connsiteY649" fmla="*/ 4199225 h 6858000"/>
              <a:gd name="connsiteX650" fmla="*/ 1214067 w 7467600"/>
              <a:gd name="connsiteY650" fmla="*/ 3908561 h 6858000"/>
              <a:gd name="connsiteX651" fmla="*/ 640967 w 7467600"/>
              <a:gd name="connsiteY651" fmla="*/ 4105601 h 6858000"/>
              <a:gd name="connsiteX652" fmla="*/ 112563 w 7467600"/>
              <a:gd name="connsiteY652" fmla="*/ 4396952 h 6858000"/>
              <a:gd name="connsiteX653" fmla="*/ 0 w 7467600"/>
              <a:gd name="connsiteY653" fmla="*/ 4466006 h 6858000"/>
              <a:gd name="connsiteX654" fmla="*/ 0 w 7467600"/>
              <a:gd name="connsiteY654" fmla="*/ 4233763 h 6858000"/>
              <a:gd name="connsiteX655" fmla="*/ 36881 w 7467600"/>
              <a:gd name="connsiteY655" fmla="*/ 4200118 h 6858000"/>
              <a:gd name="connsiteX656" fmla="*/ 910534 w 7467600"/>
              <a:gd name="connsiteY656" fmla="*/ 3629753 h 6858000"/>
              <a:gd name="connsiteX657" fmla="*/ 1578717 w 7467600"/>
              <a:gd name="connsiteY657" fmla="*/ 3575982 h 6858000"/>
              <a:gd name="connsiteX658" fmla="*/ 2338780 w 7467600"/>
              <a:gd name="connsiteY658" fmla="*/ 3033725 h 6858000"/>
              <a:gd name="connsiteX659" fmla="*/ 1807991 w 7467600"/>
              <a:gd name="connsiteY659" fmla="*/ 2807184 h 6858000"/>
              <a:gd name="connsiteX660" fmla="*/ 1416358 w 7467600"/>
              <a:gd name="connsiteY660" fmla="*/ 3112571 h 6858000"/>
              <a:gd name="connsiteX661" fmla="*/ 939066 w 7467600"/>
              <a:gd name="connsiteY661" fmla="*/ 3378798 h 6858000"/>
              <a:gd name="connsiteX662" fmla="*/ 115099 w 7467600"/>
              <a:gd name="connsiteY662" fmla="*/ 3607650 h 6858000"/>
              <a:gd name="connsiteX663" fmla="*/ 97284 w 7467600"/>
              <a:gd name="connsiteY663" fmla="*/ 3520393 h 6858000"/>
              <a:gd name="connsiteX664" fmla="*/ 922050 w 7467600"/>
              <a:gd name="connsiteY664" fmla="*/ 3074867 h 6858000"/>
              <a:gd name="connsiteX665" fmla="*/ 1405265 w 7467600"/>
              <a:gd name="connsiteY665" fmla="*/ 3016319 h 6858000"/>
              <a:gd name="connsiteX666" fmla="*/ 1407512 w 7467600"/>
              <a:gd name="connsiteY666" fmla="*/ 3018001 h 6858000"/>
              <a:gd name="connsiteX667" fmla="*/ 1726266 w 7467600"/>
              <a:gd name="connsiteY667" fmla="*/ 2777274 h 6858000"/>
              <a:gd name="connsiteX668" fmla="*/ 625390 w 7467600"/>
              <a:gd name="connsiteY668" fmla="*/ 2514541 h 6858000"/>
              <a:gd name="connsiteX669" fmla="*/ 619799 w 7467600"/>
              <a:gd name="connsiteY669" fmla="*/ 2527180 h 6858000"/>
              <a:gd name="connsiteX670" fmla="*/ 310030 w 7467600"/>
              <a:gd name="connsiteY670" fmla="*/ 2771818 h 6858000"/>
              <a:gd name="connsiteX671" fmla="*/ 173877 w 7467600"/>
              <a:gd name="connsiteY671" fmla="*/ 2937056 h 6858000"/>
              <a:gd name="connsiteX672" fmla="*/ 77889 w 7467600"/>
              <a:gd name="connsiteY672" fmla="*/ 3138440 h 6858000"/>
              <a:gd name="connsiteX673" fmla="*/ 0 w 7467600"/>
              <a:gd name="connsiteY673" fmla="*/ 3271395 h 6858000"/>
              <a:gd name="connsiteX674" fmla="*/ 0 w 7467600"/>
              <a:gd name="connsiteY674" fmla="*/ 3153002 h 6858000"/>
              <a:gd name="connsiteX675" fmla="*/ 2386 w 7467600"/>
              <a:gd name="connsiteY675" fmla="*/ 3149203 h 6858000"/>
              <a:gd name="connsiteX676" fmla="*/ 89753 w 7467600"/>
              <a:gd name="connsiteY676" fmla="*/ 2987702 h 6858000"/>
              <a:gd name="connsiteX677" fmla="*/ 76869 w 7467600"/>
              <a:gd name="connsiteY677" fmla="*/ 3005404 h 6858000"/>
              <a:gd name="connsiteX678" fmla="*/ 32049 w 7467600"/>
              <a:gd name="connsiteY678" fmla="*/ 3065814 h 6858000"/>
              <a:gd name="connsiteX679" fmla="*/ 0 w 7467600"/>
              <a:gd name="connsiteY679" fmla="*/ 3108744 h 6858000"/>
              <a:gd name="connsiteX680" fmla="*/ 0 w 7467600"/>
              <a:gd name="connsiteY680" fmla="*/ 3058059 h 6858000"/>
              <a:gd name="connsiteX681" fmla="*/ 7610 w 7467600"/>
              <a:gd name="connsiteY681" fmla="*/ 3047889 h 6858000"/>
              <a:gd name="connsiteX682" fmla="*/ 52419 w 7467600"/>
              <a:gd name="connsiteY682" fmla="*/ 2987479 h 6858000"/>
              <a:gd name="connsiteX683" fmla="*/ 59142 w 7467600"/>
              <a:gd name="connsiteY683" fmla="*/ 2978488 h 6858000"/>
              <a:gd name="connsiteX684" fmla="*/ 0 w 7467600"/>
              <a:gd name="connsiteY684" fmla="*/ 3015334 h 6858000"/>
              <a:gd name="connsiteX685" fmla="*/ 0 w 7467600"/>
              <a:gd name="connsiteY685" fmla="*/ 2914286 h 6858000"/>
              <a:gd name="connsiteX686" fmla="*/ 36383 w 7467600"/>
              <a:gd name="connsiteY686" fmla="*/ 2901128 h 6858000"/>
              <a:gd name="connsiteX687" fmla="*/ 156329 w 7467600"/>
              <a:gd name="connsiteY687" fmla="*/ 2840533 h 6858000"/>
              <a:gd name="connsiteX688" fmla="*/ 358355 w 7467600"/>
              <a:gd name="connsiteY688" fmla="*/ 2620471 h 6858000"/>
              <a:gd name="connsiteX689" fmla="*/ 510577 w 7467600"/>
              <a:gd name="connsiteY689" fmla="*/ 2501244 h 6858000"/>
              <a:gd name="connsiteX690" fmla="*/ 211967 w 7467600"/>
              <a:gd name="connsiteY690" fmla="*/ 2479171 h 6858000"/>
              <a:gd name="connsiteX691" fmla="*/ 0 w 7467600"/>
              <a:gd name="connsiteY691" fmla="*/ 2476398 h 6858000"/>
              <a:gd name="connsiteX692" fmla="*/ 0 w 7467600"/>
              <a:gd name="connsiteY692" fmla="*/ 2389189 h 6858000"/>
              <a:gd name="connsiteX693" fmla="*/ 103062 w 7467600"/>
              <a:gd name="connsiteY693" fmla="*/ 2389518 h 6858000"/>
              <a:gd name="connsiteX694" fmla="*/ 510734 w 7467600"/>
              <a:gd name="connsiteY694" fmla="*/ 2416201 h 6858000"/>
              <a:gd name="connsiteX695" fmla="*/ 279257 w 7467600"/>
              <a:gd name="connsiteY695" fmla="*/ 2092102 h 6858000"/>
              <a:gd name="connsiteX696" fmla="*/ 65265 w 7467600"/>
              <a:gd name="connsiteY696" fmla="*/ 2006049 h 6858000"/>
              <a:gd name="connsiteX697" fmla="*/ 0 w 7467600"/>
              <a:gd name="connsiteY697" fmla="*/ 1982532 h 6858000"/>
              <a:gd name="connsiteX698" fmla="*/ 0 w 7467600"/>
              <a:gd name="connsiteY698" fmla="*/ 1912789 h 6858000"/>
              <a:gd name="connsiteX699" fmla="*/ 97460 w 7467600"/>
              <a:gd name="connsiteY699" fmla="*/ 1953725 h 6858000"/>
              <a:gd name="connsiteX700" fmla="*/ 221272 w 7467600"/>
              <a:gd name="connsiteY700" fmla="*/ 1980766 h 6858000"/>
              <a:gd name="connsiteX701" fmla="*/ 116765 w 7467600"/>
              <a:gd name="connsiteY701" fmla="*/ 1911033 h 6858000"/>
              <a:gd name="connsiteX702" fmla="*/ 16405 w 7467600"/>
              <a:gd name="connsiteY702" fmla="*/ 1803412 h 6858000"/>
              <a:gd name="connsiteX703" fmla="*/ 0 w 7467600"/>
              <a:gd name="connsiteY703" fmla="*/ 1784777 h 6858000"/>
              <a:gd name="connsiteX704" fmla="*/ 0 w 7467600"/>
              <a:gd name="connsiteY704" fmla="*/ 1740082 h 6858000"/>
              <a:gd name="connsiteX705" fmla="*/ 39394 w 7467600"/>
              <a:gd name="connsiteY705" fmla="*/ 1784856 h 6858000"/>
              <a:gd name="connsiteX706" fmla="*/ 135813 w 7467600"/>
              <a:gd name="connsiteY706" fmla="*/ 1888838 h 6858000"/>
              <a:gd name="connsiteX707" fmla="*/ 242575 w 7467600"/>
              <a:gd name="connsiteY707" fmla="*/ 1958841 h 6858000"/>
              <a:gd name="connsiteX708" fmla="*/ 82197 w 7467600"/>
              <a:gd name="connsiteY708" fmla="*/ 1754826 h 6858000"/>
              <a:gd name="connsiteX709" fmla="*/ 0 w 7467600"/>
              <a:gd name="connsiteY709" fmla="*/ 1679650 h 6858000"/>
              <a:gd name="connsiteX710" fmla="*/ 0 w 7467600"/>
              <a:gd name="connsiteY710" fmla="*/ 1602463 h 6858000"/>
              <a:gd name="connsiteX711" fmla="*/ 84689 w 7467600"/>
              <a:gd name="connsiteY711" fmla="*/ 1677442 h 6858000"/>
              <a:gd name="connsiteX712" fmla="*/ 298437 w 7467600"/>
              <a:gd name="connsiteY712" fmla="*/ 1968019 h 6858000"/>
              <a:gd name="connsiteX713" fmla="*/ 227269 w 7467600"/>
              <a:gd name="connsiteY713" fmla="*/ 1114064 h 6858000"/>
              <a:gd name="connsiteX714" fmla="*/ 248003 w 7467600"/>
              <a:gd name="connsiteY714" fmla="*/ 1089613 h 6858000"/>
              <a:gd name="connsiteX715" fmla="*/ 427020 w 7467600"/>
              <a:gd name="connsiteY715" fmla="*/ 1619803 h 6858000"/>
              <a:gd name="connsiteX716" fmla="*/ 340345 w 7467600"/>
              <a:gd name="connsiteY716" fmla="*/ 2027739 h 6858000"/>
              <a:gd name="connsiteX717" fmla="*/ 360865 w 7467600"/>
              <a:gd name="connsiteY717" fmla="*/ 2044827 h 6858000"/>
              <a:gd name="connsiteX718" fmla="*/ 560414 w 7467600"/>
              <a:gd name="connsiteY718" fmla="*/ 2421457 h 6858000"/>
              <a:gd name="connsiteX719" fmla="*/ 1359703 w 7467600"/>
              <a:gd name="connsiteY719" fmla="*/ 2578554 h 6858000"/>
              <a:gd name="connsiteX720" fmla="*/ 1359422 w 7467600"/>
              <a:gd name="connsiteY720" fmla="*/ 2577994 h 6858000"/>
              <a:gd name="connsiteX721" fmla="*/ 828701 w 7467600"/>
              <a:gd name="connsiteY721" fmla="*/ 1839520 h 6858000"/>
              <a:gd name="connsiteX722" fmla="*/ 494427 w 7467600"/>
              <a:gd name="connsiteY722" fmla="*/ 1092333 h 6858000"/>
              <a:gd name="connsiteX723" fmla="*/ 506322 w 7467600"/>
              <a:gd name="connsiteY723" fmla="*/ 1020997 h 6858000"/>
              <a:gd name="connsiteX724" fmla="*/ 4570198 w 7467600"/>
              <a:gd name="connsiteY724" fmla="*/ 978081 h 6858000"/>
              <a:gd name="connsiteX725" fmla="*/ 4523691 w 7467600"/>
              <a:gd name="connsiteY725" fmla="*/ 1127776 h 6858000"/>
              <a:gd name="connsiteX726" fmla="*/ 4509875 w 7467600"/>
              <a:gd name="connsiteY726" fmla="*/ 1167552 h 6858000"/>
              <a:gd name="connsiteX727" fmla="*/ 4478168 w 7467600"/>
              <a:gd name="connsiteY727" fmla="*/ 1260735 h 6858000"/>
              <a:gd name="connsiteX728" fmla="*/ 4409309 w 7467600"/>
              <a:gd name="connsiteY728" fmla="*/ 1666996 h 6858000"/>
              <a:gd name="connsiteX729" fmla="*/ 4370031 w 7467600"/>
              <a:gd name="connsiteY729" fmla="*/ 1955666 h 6858000"/>
              <a:gd name="connsiteX730" fmla="*/ 4570198 w 7467600"/>
              <a:gd name="connsiteY730" fmla="*/ 978081 h 6858000"/>
              <a:gd name="connsiteX731" fmla="*/ 4557898 w 7467600"/>
              <a:gd name="connsiteY731" fmla="*/ 900011 h 6858000"/>
              <a:gd name="connsiteX732" fmla="*/ 4344840 w 7467600"/>
              <a:gd name="connsiteY732" fmla="*/ 1922038 h 6858000"/>
              <a:gd name="connsiteX733" fmla="*/ 4378710 w 7467600"/>
              <a:gd name="connsiteY733" fmla="*/ 1665516 h 6858000"/>
              <a:gd name="connsiteX734" fmla="*/ 4448798 w 7467600"/>
              <a:gd name="connsiteY734" fmla="*/ 1253024 h 6858000"/>
              <a:gd name="connsiteX735" fmla="*/ 4480315 w 7467600"/>
              <a:gd name="connsiteY735" fmla="*/ 1158454 h 6858000"/>
              <a:gd name="connsiteX736" fmla="*/ 4494133 w 7467600"/>
              <a:gd name="connsiteY736" fmla="*/ 1118676 h 6858000"/>
              <a:gd name="connsiteX737" fmla="*/ 4557898 w 7467600"/>
              <a:gd name="connsiteY737" fmla="*/ 900011 h 6858000"/>
              <a:gd name="connsiteX738" fmla="*/ 5870151 w 7467600"/>
              <a:gd name="connsiteY738" fmla="*/ 898890 h 6858000"/>
              <a:gd name="connsiteX739" fmla="*/ 5861335 w 7467600"/>
              <a:gd name="connsiteY739" fmla="*/ 899177 h 6858000"/>
              <a:gd name="connsiteX740" fmla="*/ 5843702 w 7467600"/>
              <a:gd name="connsiteY740" fmla="*/ 899748 h 6858000"/>
              <a:gd name="connsiteX741" fmla="*/ 5651107 w 7467600"/>
              <a:gd name="connsiteY741" fmla="*/ 920306 h 6858000"/>
              <a:gd name="connsiteX742" fmla="*/ 5459407 w 7467600"/>
              <a:gd name="connsiteY742" fmla="*/ 940975 h 6858000"/>
              <a:gd name="connsiteX743" fmla="*/ 5374846 w 7467600"/>
              <a:gd name="connsiteY743" fmla="*/ 941988 h 6858000"/>
              <a:gd name="connsiteX744" fmla="*/ 5256105 w 7467600"/>
              <a:gd name="connsiteY744" fmla="*/ 945632 h 6858000"/>
              <a:gd name="connsiteX745" fmla="*/ 5107071 w 7467600"/>
              <a:gd name="connsiteY745" fmla="*/ 969720 h 6858000"/>
              <a:gd name="connsiteX746" fmla="*/ 4998681 w 7467600"/>
              <a:gd name="connsiteY746" fmla="*/ 988771 h 6858000"/>
              <a:gd name="connsiteX747" fmla="*/ 5870151 w 7467600"/>
              <a:gd name="connsiteY747" fmla="*/ 898890 h 6858000"/>
              <a:gd name="connsiteX748" fmla="*/ 5504425 w 7467600"/>
              <a:gd name="connsiteY748" fmla="*/ 848067 h 6858000"/>
              <a:gd name="connsiteX749" fmla="*/ 4968849 w 7467600"/>
              <a:gd name="connsiteY749" fmla="*/ 962318 h 6858000"/>
              <a:gd name="connsiteX750" fmla="*/ 5104039 w 7467600"/>
              <a:gd name="connsiteY750" fmla="*/ 940634 h 6858000"/>
              <a:gd name="connsiteX751" fmla="*/ 5256311 w 7467600"/>
              <a:gd name="connsiteY751" fmla="*/ 916490 h 6858000"/>
              <a:gd name="connsiteX752" fmla="*/ 5377381 w 7467600"/>
              <a:gd name="connsiteY752" fmla="*/ 912671 h 6858000"/>
              <a:gd name="connsiteX753" fmla="*/ 5460148 w 7467600"/>
              <a:gd name="connsiteY753" fmla="*/ 911442 h 6858000"/>
              <a:gd name="connsiteX754" fmla="*/ 5648971 w 7467600"/>
              <a:gd name="connsiteY754" fmla="*/ 891331 h 6858000"/>
              <a:gd name="connsiteX755" fmla="*/ 5844807 w 7467600"/>
              <a:gd name="connsiteY755" fmla="*/ 870718 h 6858000"/>
              <a:gd name="connsiteX756" fmla="*/ 5862975 w 7467600"/>
              <a:gd name="connsiteY756" fmla="*/ 869756 h 6858000"/>
              <a:gd name="connsiteX757" fmla="*/ 5920887 w 7467600"/>
              <a:gd name="connsiteY757" fmla="*/ 865929 h 6858000"/>
              <a:gd name="connsiteX758" fmla="*/ 5504425 w 7467600"/>
              <a:gd name="connsiteY758" fmla="*/ 848067 h 6858000"/>
              <a:gd name="connsiteX759" fmla="*/ 3607114 w 7467600"/>
              <a:gd name="connsiteY759" fmla="*/ 467441 h 6858000"/>
              <a:gd name="connsiteX760" fmla="*/ 3296242 w 7467600"/>
              <a:gd name="connsiteY760" fmla="*/ 807991 h 6858000"/>
              <a:gd name="connsiteX761" fmla="*/ 3174674 w 7467600"/>
              <a:gd name="connsiteY761" fmla="*/ 919759 h 6858000"/>
              <a:gd name="connsiteX762" fmla="*/ 3042978 w 7467600"/>
              <a:gd name="connsiteY762" fmla="*/ 1054894 h 6858000"/>
              <a:gd name="connsiteX763" fmla="*/ 2968914 w 7467600"/>
              <a:gd name="connsiteY763" fmla="*/ 1133756 h 6858000"/>
              <a:gd name="connsiteX764" fmla="*/ 3103823 w 7467600"/>
              <a:gd name="connsiteY764" fmla="*/ 1026814 h 6858000"/>
              <a:gd name="connsiteX765" fmla="*/ 3607114 w 7467600"/>
              <a:gd name="connsiteY765" fmla="*/ 467441 h 6858000"/>
              <a:gd name="connsiteX766" fmla="*/ 3744487 w 7467600"/>
              <a:gd name="connsiteY766" fmla="*/ 383136 h 6858000"/>
              <a:gd name="connsiteX767" fmla="*/ 3970213 w 7467600"/>
              <a:gd name="connsiteY767" fmla="*/ 995559 h 6858000"/>
              <a:gd name="connsiteX768" fmla="*/ 3744487 w 7467600"/>
              <a:gd name="connsiteY768" fmla="*/ 383136 h 6858000"/>
              <a:gd name="connsiteX769" fmla="*/ 3624562 w 7467600"/>
              <a:gd name="connsiteY769" fmla="*/ 367041 h 6858000"/>
              <a:gd name="connsiteX770" fmla="*/ 3489712 w 7467600"/>
              <a:gd name="connsiteY770" fmla="*/ 485386 h 6858000"/>
              <a:gd name="connsiteX771" fmla="*/ 3182994 w 7467600"/>
              <a:gd name="connsiteY771" fmla="*/ 828265 h 6858000"/>
              <a:gd name="connsiteX772" fmla="*/ 2892114 w 7467600"/>
              <a:gd name="connsiteY772" fmla="*/ 1172635 h 6858000"/>
              <a:gd name="connsiteX773" fmla="*/ 3021459 w 7467600"/>
              <a:gd name="connsiteY773" fmla="*/ 1035385 h 6858000"/>
              <a:gd name="connsiteX774" fmla="*/ 3153873 w 7467600"/>
              <a:gd name="connsiteY774" fmla="*/ 898971 h 6858000"/>
              <a:gd name="connsiteX775" fmla="*/ 3276511 w 7467600"/>
              <a:gd name="connsiteY775" fmla="*/ 786423 h 6858000"/>
              <a:gd name="connsiteX776" fmla="*/ 3584154 w 7467600"/>
              <a:gd name="connsiteY776" fmla="*/ 448218 h 6858000"/>
              <a:gd name="connsiteX777" fmla="*/ 3624562 w 7467600"/>
              <a:gd name="connsiteY777" fmla="*/ 367041 h 6858000"/>
              <a:gd name="connsiteX778" fmla="*/ 3766672 w 7467600"/>
              <a:gd name="connsiteY778" fmla="*/ 359429 h 6858000"/>
              <a:gd name="connsiteX779" fmla="*/ 3996338 w 7467600"/>
              <a:gd name="connsiteY779" fmla="*/ 968237 h 6858000"/>
              <a:gd name="connsiteX780" fmla="*/ 3766672 w 7467600"/>
              <a:gd name="connsiteY780" fmla="*/ 359429 h 6858000"/>
              <a:gd name="connsiteX781" fmla="*/ 5805386 w 7467600"/>
              <a:gd name="connsiteY781" fmla="*/ 239240 h 6858000"/>
              <a:gd name="connsiteX782" fmla="*/ 5736947 w 7467600"/>
              <a:gd name="connsiteY782" fmla="*/ 261367 h 6858000"/>
              <a:gd name="connsiteX783" fmla="*/ 5427012 w 7467600"/>
              <a:gd name="connsiteY783" fmla="*/ 311272 h 6858000"/>
              <a:gd name="connsiteX784" fmla="*/ 5147818 w 7467600"/>
              <a:gd name="connsiteY784" fmla="*/ 322112 h 6858000"/>
              <a:gd name="connsiteX785" fmla="*/ 5060854 w 7467600"/>
              <a:gd name="connsiteY785" fmla="*/ 311882 h 6858000"/>
              <a:gd name="connsiteX786" fmla="*/ 4945989 w 7467600"/>
              <a:gd name="connsiteY786" fmla="*/ 300516 h 6858000"/>
              <a:gd name="connsiteX787" fmla="*/ 5410479 w 7467600"/>
              <a:gd name="connsiteY787" fmla="*/ 348434 h 6858000"/>
              <a:gd name="connsiteX788" fmla="*/ 5805386 w 7467600"/>
              <a:gd name="connsiteY788" fmla="*/ 239240 h 6858000"/>
              <a:gd name="connsiteX789" fmla="*/ 5905192 w 7467600"/>
              <a:gd name="connsiteY789" fmla="*/ 163079 h 6858000"/>
              <a:gd name="connsiteX790" fmla="*/ 5865655 w 7467600"/>
              <a:gd name="connsiteY790" fmla="*/ 171901 h 6858000"/>
              <a:gd name="connsiteX791" fmla="*/ 5259740 w 7467600"/>
              <a:gd name="connsiteY791" fmla="*/ 257013 h 6858000"/>
              <a:gd name="connsiteX792" fmla="*/ 5208466 w 7467600"/>
              <a:gd name="connsiteY792" fmla="*/ 257550 h 6858000"/>
              <a:gd name="connsiteX793" fmla="*/ 4980204 w 7467600"/>
              <a:gd name="connsiteY793" fmla="*/ 271903 h 6858000"/>
              <a:gd name="connsiteX794" fmla="*/ 5068068 w 7467600"/>
              <a:gd name="connsiteY794" fmla="*/ 282244 h 6858000"/>
              <a:gd name="connsiteX795" fmla="*/ 5153231 w 7467600"/>
              <a:gd name="connsiteY795" fmla="*/ 292240 h 6858000"/>
              <a:gd name="connsiteX796" fmla="*/ 5426491 w 7467600"/>
              <a:gd name="connsiteY796" fmla="*/ 281128 h 6858000"/>
              <a:gd name="connsiteX797" fmla="*/ 5731212 w 7467600"/>
              <a:gd name="connsiteY797" fmla="*/ 231951 h 6858000"/>
              <a:gd name="connsiteX798" fmla="*/ 5905192 w 7467600"/>
              <a:gd name="connsiteY798" fmla="*/ 163079 h 6858000"/>
              <a:gd name="connsiteX799" fmla="*/ 5944437 w 7467600"/>
              <a:gd name="connsiteY799" fmla="*/ 113829 h 6858000"/>
              <a:gd name="connsiteX800" fmla="*/ 5825032 w 7467600"/>
              <a:gd name="connsiteY800" fmla="*/ 146405 h 6858000"/>
              <a:gd name="connsiteX801" fmla="*/ 4955599 w 7467600"/>
              <a:gd name="connsiteY801" fmla="*/ 247008 h 6858000"/>
              <a:gd name="connsiteX802" fmla="*/ 5210104 w 7467600"/>
              <a:gd name="connsiteY802" fmla="*/ 228123 h 6858000"/>
              <a:gd name="connsiteX803" fmla="*/ 5261015 w 7467600"/>
              <a:gd name="connsiteY803" fmla="*/ 227087 h 6858000"/>
              <a:gd name="connsiteX804" fmla="*/ 5861181 w 7467600"/>
              <a:gd name="connsiteY804" fmla="*/ 143093 h 6858000"/>
              <a:gd name="connsiteX805" fmla="*/ 5961252 w 7467600"/>
              <a:gd name="connsiteY805" fmla="*/ 114820 h 6858000"/>
              <a:gd name="connsiteX806" fmla="*/ 5944437 w 7467600"/>
              <a:gd name="connsiteY806" fmla="*/ 113829 h 6858000"/>
              <a:gd name="connsiteX807" fmla="*/ 3882765 w 7467600"/>
              <a:gd name="connsiteY807" fmla="*/ 0 h 6858000"/>
              <a:gd name="connsiteX808" fmla="*/ 3995099 w 7467600"/>
              <a:gd name="connsiteY808" fmla="*/ 0 h 6858000"/>
              <a:gd name="connsiteX809" fmla="*/ 4163818 w 7467600"/>
              <a:gd name="connsiteY809" fmla="*/ 234104 h 6858000"/>
              <a:gd name="connsiteX810" fmla="*/ 4172099 w 7467600"/>
              <a:gd name="connsiteY810" fmla="*/ 234207 h 6858000"/>
              <a:gd name="connsiteX811" fmla="*/ 4784282 w 7467600"/>
              <a:gd name="connsiteY811" fmla="*/ 276561 h 6858000"/>
              <a:gd name="connsiteX812" fmla="*/ 4801687 w 7467600"/>
              <a:gd name="connsiteY812" fmla="*/ 267764 h 6858000"/>
              <a:gd name="connsiteX813" fmla="*/ 6082788 w 7467600"/>
              <a:gd name="connsiteY813" fmla="*/ 64119 h 6858000"/>
              <a:gd name="connsiteX814" fmla="*/ 6099442 w 7467600"/>
              <a:gd name="connsiteY814" fmla="*/ 82568 h 6858000"/>
              <a:gd name="connsiteX815" fmla="*/ 4804137 w 7467600"/>
              <a:gd name="connsiteY815" fmla="*/ 320931 h 6858000"/>
              <a:gd name="connsiteX816" fmla="*/ 4227047 w 7467600"/>
              <a:gd name="connsiteY816" fmla="*/ 313415 h 6858000"/>
              <a:gd name="connsiteX817" fmla="*/ 4346041 w 7467600"/>
              <a:gd name="connsiteY817" fmla="*/ 456086 h 6858000"/>
              <a:gd name="connsiteX818" fmla="*/ 4870967 w 7467600"/>
              <a:gd name="connsiteY818" fmla="*/ 963061 h 6858000"/>
              <a:gd name="connsiteX819" fmla="*/ 4889647 w 7467600"/>
              <a:gd name="connsiteY819" fmla="*/ 957147 h 6858000"/>
              <a:gd name="connsiteX820" fmla="*/ 5422504 w 7467600"/>
              <a:gd name="connsiteY820" fmla="*/ 805191 h 6858000"/>
              <a:gd name="connsiteX821" fmla="*/ 6087656 w 7467600"/>
              <a:gd name="connsiteY821" fmla="*/ 826703 h 6858000"/>
              <a:gd name="connsiteX822" fmla="*/ 6058717 w 7467600"/>
              <a:gd name="connsiteY822" fmla="*/ 865992 h 6858000"/>
              <a:gd name="connsiteX823" fmla="*/ 4974153 w 7467600"/>
              <a:gd name="connsiteY823" fmla="*/ 1045456 h 6858000"/>
              <a:gd name="connsiteX824" fmla="*/ 5627835 w 7467600"/>
              <a:gd name="connsiteY824" fmla="*/ 1472077 h 6858000"/>
              <a:gd name="connsiteX825" fmla="*/ 5629817 w 7467600"/>
              <a:gd name="connsiteY825" fmla="*/ 1471412 h 6858000"/>
              <a:gd name="connsiteX826" fmla="*/ 5634124 w 7467600"/>
              <a:gd name="connsiteY826" fmla="*/ 1470572 h 6858000"/>
              <a:gd name="connsiteX827" fmla="*/ 5755832 w 7467600"/>
              <a:gd name="connsiteY827" fmla="*/ 1383886 h 6858000"/>
              <a:gd name="connsiteX828" fmla="*/ 6014186 w 7467600"/>
              <a:gd name="connsiteY828" fmla="*/ 1279799 h 6858000"/>
              <a:gd name="connsiteX829" fmla="*/ 6901619 w 7467600"/>
              <a:gd name="connsiteY829" fmla="*/ 1047874 h 6858000"/>
              <a:gd name="connsiteX830" fmla="*/ 6931566 w 7467600"/>
              <a:gd name="connsiteY830" fmla="*/ 1062034 h 6858000"/>
              <a:gd name="connsiteX831" fmla="*/ 5790982 w 7467600"/>
              <a:gd name="connsiteY831" fmla="*/ 1561380 h 6858000"/>
              <a:gd name="connsiteX832" fmla="*/ 6188971 w 7467600"/>
              <a:gd name="connsiteY832" fmla="*/ 1755168 h 6858000"/>
              <a:gd name="connsiteX833" fmla="*/ 6202446 w 7467600"/>
              <a:gd name="connsiteY833" fmla="*/ 1752268 h 6858000"/>
              <a:gd name="connsiteX834" fmla="*/ 7179560 w 7467600"/>
              <a:gd name="connsiteY834" fmla="*/ 1467551 h 6858000"/>
              <a:gd name="connsiteX835" fmla="*/ 7158730 w 7467600"/>
              <a:gd name="connsiteY835" fmla="*/ 1507835 h 6858000"/>
              <a:gd name="connsiteX836" fmla="*/ 6326959 w 7467600"/>
              <a:gd name="connsiteY836" fmla="*/ 1817686 h 6858000"/>
              <a:gd name="connsiteX837" fmla="*/ 6537433 w 7467600"/>
              <a:gd name="connsiteY837" fmla="*/ 1907790 h 6858000"/>
              <a:gd name="connsiteX838" fmla="*/ 6550221 w 7467600"/>
              <a:gd name="connsiteY838" fmla="*/ 1910729 h 6858000"/>
              <a:gd name="connsiteX839" fmla="*/ 6964438 w 7467600"/>
              <a:gd name="connsiteY839" fmla="*/ 2209505 h 6858000"/>
              <a:gd name="connsiteX840" fmla="*/ 7367862 w 7467600"/>
              <a:gd name="connsiteY840" fmla="*/ 2806833 h 6858000"/>
              <a:gd name="connsiteX841" fmla="*/ 7364329 w 7467600"/>
              <a:gd name="connsiteY841" fmla="*/ 2826907 h 6858000"/>
              <a:gd name="connsiteX842" fmla="*/ 7290545 w 7467600"/>
              <a:gd name="connsiteY842" fmla="*/ 2850663 h 6858000"/>
              <a:gd name="connsiteX843" fmla="*/ 6472036 w 7467600"/>
              <a:gd name="connsiteY843" fmla="*/ 1959003 h 6858000"/>
              <a:gd name="connsiteX844" fmla="*/ 5792897 w 7467600"/>
              <a:gd name="connsiteY844" fmla="*/ 1647747 h 6858000"/>
              <a:gd name="connsiteX845" fmla="*/ 5842751 w 7467600"/>
              <a:gd name="connsiteY845" fmla="*/ 1816112 h 6858000"/>
              <a:gd name="connsiteX846" fmla="*/ 5847424 w 7467600"/>
              <a:gd name="connsiteY846" fmla="*/ 1815776 h 6858000"/>
              <a:gd name="connsiteX847" fmla="*/ 6399821 w 7467600"/>
              <a:gd name="connsiteY847" fmla="*/ 2344799 h 6858000"/>
              <a:gd name="connsiteX848" fmla="*/ 6323232 w 7467600"/>
              <a:gd name="connsiteY848" fmla="*/ 2389634 h 6858000"/>
              <a:gd name="connsiteX849" fmla="*/ 5942958 w 7467600"/>
              <a:gd name="connsiteY849" fmla="*/ 2077708 h 6858000"/>
              <a:gd name="connsiteX850" fmla="*/ 5921559 w 7467600"/>
              <a:gd name="connsiteY850" fmla="*/ 2378596 h 6858000"/>
              <a:gd name="connsiteX851" fmla="*/ 5817651 w 7467600"/>
              <a:gd name="connsiteY851" fmla="*/ 3023919 h 6858000"/>
              <a:gd name="connsiteX852" fmla="*/ 5729634 w 7467600"/>
              <a:gd name="connsiteY852" fmla="*/ 3051849 h 6858000"/>
              <a:gd name="connsiteX853" fmla="*/ 5611018 w 7467600"/>
              <a:gd name="connsiteY853" fmla="*/ 2316769 h 6858000"/>
              <a:gd name="connsiteX854" fmla="*/ 5687608 w 7467600"/>
              <a:gd name="connsiteY854" fmla="*/ 2039972 h 6858000"/>
              <a:gd name="connsiteX855" fmla="*/ 5657554 w 7467600"/>
              <a:gd name="connsiteY855" fmla="*/ 1576445 h 6858000"/>
              <a:gd name="connsiteX856" fmla="*/ 5150475 w 7467600"/>
              <a:gd name="connsiteY856" fmla="*/ 1274012 h 6858000"/>
              <a:gd name="connsiteX857" fmla="*/ 5349142 w 7467600"/>
              <a:gd name="connsiteY857" fmla="*/ 2204405 h 6858000"/>
              <a:gd name="connsiteX858" fmla="*/ 5262214 w 7467600"/>
              <a:gd name="connsiteY858" fmla="*/ 2233836 h 6858000"/>
              <a:gd name="connsiteX859" fmla="*/ 4981539 w 7467600"/>
              <a:gd name="connsiteY859" fmla="*/ 1542201 h 6858000"/>
              <a:gd name="connsiteX860" fmla="*/ 4958461 w 7467600"/>
              <a:gd name="connsiteY860" fmla="*/ 1136957 h 6858000"/>
              <a:gd name="connsiteX861" fmla="*/ 4655015 w 7467600"/>
              <a:gd name="connsiteY861" fmla="*/ 891426 h 6858000"/>
              <a:gd name="connsiteX862" fmla="*/ 4348002 w 7467600"/>
              <a:gd name="connsiteY862" fmla="*/ 2205895 h 6858000"/>
              <a:gd name="connsiteX863" fmla="*/ 4262250 w 7467600"/>
              <a:gd name="connsiteY863" fmla="*/ 2219972 h 6858000"/>
              <a:gd name="connsiteX864" fmla="*/ 4550611 w 7467600"/>
              <a:gd name="connsiteY864" fmla="*/ 817540 h 6858000"/>
              <a:gd name="connsiteX865" fmla="*/ 4564418 w 7467600"/>
              <a:gd name="connsiteY865" fmla="*/ 808293 h 6858000"/>
              <a:gd name="connsiteX866" fmla="*/ 4266388 w 7467600"/>
              <a:gd name="connsiteY866" fmla="*/ 500083 h 6858000"/>
              <a:gd name="connsiteX867" fmla="*/ 4032842 w 7467600"/>
              <a:gd name="connsiteY867" fmla="*/ 211809 h 6858000"/>
              <a:gd name="connsiteX868" fmla="*/ 3882765 w 7467600"/>
              <a:gd name="connsiteY868" fmla="*/ 0 h 6858000"/>
              <a:gd name="connsiteX869" fmla="*/ 3721337 w 7467600"/>
              <a:gd name="connsiteY869" fmla="*/ 0 h 6858000"/>
              <a:gd name="connsiteX870" fmla="*/ 3797544 w 7467600"/>
              <a:gd name="connsiteY870" fmla="*/ 0 h 6858000"/>
              <a:gd name="connsiteX871" fmla="*/ 3775734 w 7467600"/>
              <a:gd name="connsiteY871" fmla="*/ 95131 h 6858000"/>
              <a:gd name="connsiteX872" fmla="*/ 3724807 w 7467600"/>
              <a:gd name="connsiteY872" fmla="*/ 272257 h 6858000"/>
              <a:gd name="connsiteX873" fmla="*/ 3726844 w 7467600"/>
              <a:gd name="connsiteY873" fmla="*/ 282988 h 6858000"/>
              <a:gd name="connsiteX874" fmla="*/ 3742664 w 7467600"/>
              <a:gd name="connsiteY874" fmla="*/ 279918 h 6858000"/>
              <a:gd name="connsiteX875" fmla="*/ 4103910 w 7467600"/>
              <a:gd name="connsiteY875" fmla="*/ 1161917 h 6858000"/>
              <a:gd name="connsiteX876" fmla="*/ 4020269 w 7467600"/>
              <a:gd name="connsiteY876" fmla="*/ 1200406 h 6858000"/>
              <a:gd name="connsiteX877" fmla="*/ 3674882 w 7467600"/>
              <a:gd name="connsiteY877" fmla="*/ 488524 h 6858000"/>
              <a:gd name="connsiteX878" fmla="*/ 3132682 w 7467600"/>
              <a:gd name="connsiteY878" fmla="*/ 1072284 h 6858000"/>
              <a:gd name="connsiteX879" fmla="*/ 2716346 w 7467600"/>
              <a:gd name="connsiteY879" fmla="*/ 1276376 h 6858000"/>
              <a:gd name="connsiteX880" fmla="*/ 2716772 w 7467600"/>
              <a:gd name="connsiteY880" fmla="*/ 1255462 h 6858000"/>
              <a:gd name="connsiteX881" fmla="*/ 3471096 w 7467600"/>
              <a:gd name="connsiteY881" fmla="*/ 437072 h 6858000"/>
              <a:gd name="connsiteX882" fmla="*/ 3639057 w 7467600"/>
              <a:gd name="connsiteY882" fmla="*/ 286334 h 6858000"/>
              <a:gd name="connsiteX883" fmla="*/ 3640309 w 7467600"/>
              <a:gd name="connsiteY883" fmla="*/ 284664 h 6858000"/>
              <a:gd name="connsiteX884" fmla="*/ 3646022 w 7467600"/>
              <a:gd name="connsiteY884" fmla="*/ 276711 h 6858000"/>
              <a:gd name="connsiteX885" fmla="*/ 3707943 w 7467600"/>
              <a:gd name="connsiteY885" fmla="*/ 65958 h 6858000"/>
              <a:gd name="connsiteX886" fmla="*/ 3721337 w 7467600"/>
              <a:gd name="connsiteY886" fmla="*/ 0 h 6858000"/>
              <a:gd name="connsiteX887" fmla="*/ 2867960 w 7467600"/>
              <a:gd name="connsiteY887" fmla="*/ 0 h 6858000"/>
              <a:gd name="connsiteX888" fmla="*/ 2926351 w 7467600"/>
              <a:gd name="connsiteY888" fmla="*/ 0 h 6858000"/>
              <a:gd name="connsiteX889" fmla="*/ 2902823 w 7467600"/>
              <a:gd name="connsiteY889" fmla="*/ 262929 h 6858000"/>
              <a:gd name="connsiteX890" fmla="*/ 2940663 w 7467600"/>
              <a:gd name="connsiteY890" fmla="*/ 140884 h 6858000"/>
              <a:gd name="connsiteX891" fmla="*/ 2947039 w 7467600"/>
              <a:gd name="connsiteY891" fmla="*/ 122524 h 6858000"/>
              <a:gd name="connsiteX892" fmla="*/ 2984316 w 7467600"/>
              <a:gd name="connsiteY892" fmla="*/ 0 h 6858000"/>
              <a:gd name="connsiteX893" fmla="*/ 3016114 w 7467600"/>
              <a:gd name="connsiteY893" fmla="*/ 0 h 6858000"/>
              <a:gd name="connsiteX894" fmla="*/ 2979949 w 7467600"/>
              <a:gd name="connsiteY894" fmla="*/ 119274 h 6858000"/>
              <a:gd name="connsiteX895" fmla="*/ 3023879 w 7467600"/>
              <a:gd name="connsiteY895" fmla="*/ 0 h 6858000"/>
              <a:gd name="connsiteX896" fmla="*/ 3105400 w 7467600"/>
              <a:gd name="connsiteY896" fmla="*/ 0 h 6858000"/>
              <a:gd name="connsiteX897" fmla="*/ 3094669 w 7467600"/>
              <a:gd name="connsiteY897" fmla="*/ 30308 h 6858000"/>
              <a:gd name="connsiteX898" fmla="*/ 2901945 w 7467600"/>
              <a:gd name="connsiteY898" fmla="*/ 466538 h 6858000"/>
              <a:gd name="connsiteX899" fmla="*/ 2815209 w 7467600"/>
              <a:gd name="connsiteY899" fmla="*/ 497361 h 6858000"/>
              <a:gd name="connsiteX900" fmla="*/ 2844845 w 7467600"/>
              <a:gd name="connsiteY900" fmla="*/ 127638 h 6858000"/>
              <a:gd name="connsiteX901" fmla="*/ 2867960 w 7467600"/>
              <a:gd name="connsiteY901" fmla="*/ 0 h 6858000"/>
              <a:gd name="connsiteX902" fmla="*/ 1057230 w 7467600"/>
              <a:gd name="connsiteY902" fmla="*/ 0 h 6858000"/>
              <a:gd name="connsiteX903" fmla="*/ 1111003 w 7467600"/>
              <a:gd name="connsiteY903" fmla="*/ 0 h 6858000"/>
              <a:gd name="connsiteX904" fmla="*/ 1125553 w 7467600"/>
              <a:gd name="connsiteY904" fmla="*/ 52588 h 6858000"/>
              <a:gd name="connsiteX905" fmla="*/ 1304276 w 7467600"/>
              <a:gd name="connsiteY905" fmla="*/ 476275 h 6858000"/>
              <a:gd name="connsiteX906" fmla="*/ 1492066 w 7467600"/>
              <a:gd name="connsiteY906" fmla="*/ 886333 h 6858000"/>
              <a:gd name="connsiteX907" fmla="*/ 1423698 w 7467600"/>
              <a:gd name="connsiteY907" fmla="*/ 710817 h 6858000"/>
              <a:gd name="connsiteX908" fmla="*/ 1357609 w 7467600"/>
              <a:gd name="connsiteY908" fmla="*/ 532892 h 6858000"/>
              <a:gd name="connsiteX909" fmla="*/ 1309550 w 7467600"/>
              <a:gd name="connsiteY909" fmla="*/ 374031 h 6858000"/>
              <a:gd name="connsiteX910" fmla="*/ 1193673 w 7467600"/>
              <a:gd name="connsiteY910" fmla="*/ 49533 h 6858000"/>
              <a:gd name="connsiteX911" fmla="*/ 1164391 w 7467600"/>
              <a:gd name="connsiteY911" fmla="*/ 0 h 6858000"/>
              <a:gd name="connsiteX912" fmla="*/ 1200666 w 7467600"/>
              <a:gd name="connsiteY912" fmla="*/ 0 h 6858000"/>
              <a:gd name="connsiteX913" fmla="*/ 1223408 w 7467600"/>
              <a:gd name="connsiteY913" fmla="*/ 38996 h 6858000"/>
              <a:gd name="connsiteX914" fmla="*/ 1339635 w 7467600"/>
              <a:gd name="connsiteY914" fmla="*/ 365517 h 6858000"/>
              <a:gd name="connsiteX915" fmla="*/ 1387469 w 7467600"/>
              <a:gd name="connsiteY915" fmla="*/ 523079 h 6858000"/>
              <a:gd name="connsiteX916" fmla="*/ 1452685 w 7467600"/>
              <a:gd name="connsiteY916" fmla="*/ 699806 h 6858000"/>
              <a:gd name="connsiteX917" fmla="*/ 1492092 w 7467600"/>
              <a:gd name="connsiteY917" fmla="*/ 800424 h 6858000"/>
              <a:gd name="connsiteX918" fmla="*/ 1455302 w 7467600"/>
              <a:gd name="connsiteY918" fmla="*/ 632913 h 6858000"/>
              <a:gd name="connsiteX919" fmla="*/ 1222336 w 7467600"/>
              <a:gd name="connsiteY919" fmla="*/ 9480 h 6858000"/>
              <a:gd name="connsiteX920" fmla="*/ 1214634 w 7467600"/>
              <a:gd name="connsiteY920" fmla="*/ 0 h 6858000"/>
              <a:gd name="connsiteX921" fmla="*/ 1289827 w 7467600"/>
              <a:gd name="connsiteY921" fmla="*/ 0 h 6858000"/>
              <a:gd name="connsiteX922" fmla="*/ 1321076 w 7467600"/>
              <a:gd name="connsiteY922" fmla="*/ 59722 h 6858000"/>
              <a:gd name="connsiteX923" fmla="*/ 1512579 w 7467600"/>
              <a:gd name="connsiteY923" fmla="*/ 626441 h 6858000"/>
              <a:gd name="connsiteX924" fmla="*/ 1506076 w 7467600"/>
              <a:gd name="connsiteY924" fmla="*/ 1089289 h 6858000"/>
              <a:gd name="connsiteX925" fmla="*/ 1486346 w 7467600"/>
              <a:gd name="connsiteY925" fmla="*/ 1079919 h 6858000"/>
              <a:gd name="connsiteX926" fmla="*/ 1070511 w 7467600"/>
              <a:gd name="connsiteY926" fmla="*/ 48609 h 6858000"/>
              <a:gd name="connsiteX927" fmla="*/ 1057230 w 7467600"/>
              <a:gd name="connsiteY927" fmla="*/ 0 h 6858000"/>
              <a:gd name="connsiteX928" fmla="*/ 43151 w 7467600"/>
              <a:gd name="connsiteY928" fmla="*/ 0 h 6858000"/>
              <a:gd name="connsiteX929" fmla="*/ 95283 w 7467600"/>
              <a:gd name="connsiteY929" fmla="*/ 0 h 6858000"/>
              <a:gd name="connsiteX930" fmla="*/ 300708 w 7467600"/>
              <a:gd name="connsiteY930" fmla="*/ 154571 h 6858000"/>
              <a:gd name="connsiteX931" fmla="*/ 530414 w 7467600"/>
              <a:gd name="connsiteY931" fmla="*/ 354673 h 6858000"/>
              <a:gd name="connsiteX932" fmla="*/ 333785 w 7467600"/>
              <a:gd name="connsiteY932" fmla="*/ 161564 h 6858000"/>
              <a:gd name="connsiteX933" fmla="*/ 147005 w 7467600"/>
              <a:gd name="connsiteY933" fmla="*/ 0 h 6858000"/>
              <a:gd name="connsiteX934" fmla="*/ 272509 w 7467600"/>
              <a:gd name="connsiteY934" fmla="*/ 0 h 6858000"/>
              <a:gd name="connsiteX935" fmla="*/ 326276 w 7467600"/>
              <a:gd name="connsiteY935" fmla="*/ 45847 h 6858000"/>
              <a:gd name="connsiteX936" fmla="*/ 823759 w 7467600"/>
              <a:gd name="connsiteY936" fmla="*/ 574145 h 6858000"/>
              <a:gd name="connsiteX937" fmla="*/ 811254 w 7467600"/>
              <a:gd name="connsiteY937" fmla="*/ 665546 h 6858000"/>
              <a:gd name="connsiteX938" fmla="*/ 154042 w 7467600"/>
              <a:gd name="connsiteY938" fmla="*/ 261522 h 6858000"/>
              <a:gd name="connsiteX939" fmla="*/ 13550 w 7467600"/>
              <a:gd name="connsiteY939" fmla="*/ 158423 h 6858000"/>
              <a:gd name="connsiteX940" fmla="*/ 0 w 7467600"/>
              <a:gd name="connsiteY940" fmla="*/ 146618 h 6858000"/>
              <a:gd name="connsiteX941" fmla="*/ 0 w 7467600"/>
              <a:gd name="connsiteY941" fmla="*/ 59161 h 6858000"/>
              <a:gd name="connsiteX942" fmla="*/ 45427 w 7467600"/>
              <a:gd name="connsiteY942" fmla="*/ 101078 h 6858000"/>
              <a:gd name="connsiteX943" fmla="*/ 630103 w 7467600"/>
              <a:gd name="connsiteY943" fmla="*/ 485885 h 6858000"/>
              <a:gd name="connsiteX944" fmla="*/ 532040 w 7467600"/>
              <a:gd name="connsiteY944" fmla="*/ 399359 h 6858000"/>
              <a:gd name="connsiteX945" fmla="*/ 517618 w 7467600"/>
              <a:gd name="connsiteY945" fmla="*/ 385726 h 6858000"/>
              <a:gd name="connsiteX946" fmla="*/ 285074 w 7467600"/>
              <a:gd name="connsiteY946" fmla="*/ 182755 h 6858000"/>
              <a:gd name="connsiteX947" fmla="*/ 43151 w 7467600"/>
              <a:gd name="connsiteY94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3615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1019354 w 7467600"/>
              <a:gd name="connsiteY15" fmla="*/ 6315006 h 6858000"/>
              <a:gd name="connsiteX16" fmla="*/ 441046 w 7467600"/>
              <a:gd name="connsiteY16" fmla="*/ 6691153 h 6858000"/>
              <a:gd name="connsiteX17" fmla="*/ 1019354 w 7467600"/>
              <a:gd name="connsiteY17" fmla="*/ 6315006 h 6858000"/>
              <a:gd name="connsiteX18" fmla="*/ 991680 w 7467600"/>
              <a:gd name="connsiteY18" fmla="*/ 6298413 h 6858000"/>
              <a:gd name="connsiteX19" fmla="*/ 409060 w 7467600"/>
              <a:gd name="connsiteY19" fmla="*/ 6671470 h 6858000"/>
              <a:gd name="connsiteX20" fmla="*/ 991680 w 7467600"/>
              <a:gd name="connsiteY20" fmla="*/ 6298413 h 6858000"/>
              <a:gd name="connsiteX21" fmla="*/ 103333 w 7467600"/>
              <a:gd name="connsiteY21" fmla="*/ 5699602 h 6858000"/>
              <a:gd name="connsiteX22" fmla="*/ 233938 w 7467600"/>
              <a:gd name="connsiteY22" fmla="*/ 5809416 h 6858000"/>
              <a:gd name="connsiteX23" fmla="*/ 883580 w 7467600"/>
              <a:gd name="connsiteY23" fmla="*/ 6180710 h 6858000"/>
              <a:gd name="connsiteX24" fmla="*/ 487337 w 7467600"/>
              <a:gd name="connsiteY24" fmla="*/ 5950182 h 6858000"/>
              <a:gd name="connsiteX25" fmla="*/ 354051 w 7467600"/>
              <a:gd name="connsiteY25" fmla="*/ 5854912 h 6858000"/>
              <a:gd name="connsiteX26" fmla="*/ 195436 w 7467600"/>
              <a:gd name="connsiteY26" fmla="*/ 5755068 h 6858000"/>
              <a:gd name="connsiteX27" fmla="*/ 103333 w 7467600"/>
              <a:gd name="connsiteY27" fmla="*/ 5699602 h 6858000"/>
              <a:gd name="connsiteX28" fmla="*/ 5539432 w 7467600"/>
              <a:gd name="connsiteY28" fmla="*/ 5642928 h 6858000"/>
              <a:gd name="connsiteX29" fmla="*/ 5555462 w 7467600"/>
              <a:gd name="connsiteY29" fmla="*/ 5694454 h 6858000"/>
              <a:gd name="connsiteX30" fmla="*/ 5828270 w 7467600"/>
              <a:gd name="connsiteY30" fmla="*/ 6320663 h 6858000"/>
              <a:gd name="connsiteX31" fmla="*/ 5947416 w 7467600"/>
              <a:gd name="connsiteY31" fmla="*/ 6574846 h 6858000"/>
              <a:gd name="connsiteX32" fmla="*/ 5539432 w 7467600"/>
              <a:gd name="connsiteY32" fmla="*/ 5642928 h 6858000"/>
              <a:gd name="connsiteX33" fmla="*/ 51253 w 7467600"/>
              <a:gd name="connsiteY33" fmla="*/ 5631825 h 6858000"/>
              <a:gd name="connsiteX34" fmla="*/ 211622 w 7467600"/>
              <a:gd name="connsiteY34" fmla="*/ 5728803 h 6858000"/>
              <a:gd name="connsiteX35" fmla="*/ 371652 w 7467600"/>
              <a:gd name="connsiteY35" fmla="*/ 5829062 h 6858000"/>
              <a:gd name="connsiteX36" fmla="*/ 505903 w 7467600"/>
              <a:gd name="connsiteY36" fmla="*/ 5925221 h 6858000"/>
              <a:gd name="connsiteX37" fmla="*/ 899240 w 7467600"/>
              <a:gd name="connsiteY37" fmla="*/ 6153068 h 6858000"/>
              <a:gd name="connsiteX38" fmla="*/ 988114 w 7467600"/>
              <a:gd name="connsiteY38" fmla="*/ 6174204 h 6858000"/>
              <a:gd name="connsiteX39" fmla="*/ 845971 w 7467600"/>
              <a:gd name="connsiteY39" fmla="*/ 6067177 h 6858000"/>
              <a:gd name="connsiteX40" fmla="*/ 448057 w 7467600"/>
              <a:gd name="connsiteY40" fmla="*/ 5841376 h 6858000"/>
              <a:gd name="connsiteX41" fmla="*/ 51253 w 7467600"/>
              <a:gd name="connsiteY41" fmla="*/ 5631825 h 6858000"/>
              <a:gd name="connsiteX42" fmla="*/ 2606687 w 7467600"/>
              <a:gd name="connsiteY42" fmla="*/ 5630718 h 6858000"/>
              <a:gd name="connsiteX43" fmla="*/ 2645658 w 7467600"/>
              <a:gd name="connsiteY43" fmla="*/ 6640259 h 6858000"/>
              <a:gd name="connsiteX44" fmla="*/ 2606687 w 7467600"/>
              <a:gd name="connsiteY44" fmla="*/ 5630718 h 6858000"/>
              <a:gd name="connsiteX45" fmla="*/ 3642057 w 7467600"/>
              <a:gd name="connsiteY45" fmla="*/ 5573487 h 6858000"/>
              <a:gd name="connsiteX46" fmla="*/ 3632981 w 7467600"/>
              <a:gd name="connsiteY46" fmla="*/ 5579437 h 6858000"/>
              <a:gd name="connsiteX47" fmla="*/ 3382436 w 7467600"/>
              <a:gd name="connsiteY47" fmla="*/ 5952726 h 6858000"/>
              <a:gd name="connsiteX48" fmla="*/ 3191929 w 7467600"/>
              <a:gd name="connsiteY48" fmla="*/ 6662669 h 6858000"/>
              <a:gd name="connsiteX49" fmla="*/ 3369898 w 7467600"/>
              <a:gd name="connsiteY49" fmla="*/ 6081771 h 6858000"/>
              <a:gd name="connsiteX50" fmla="*/ 3642057 w 7467600"/>
              <a:gd name="connsiteY50" fmla="*/ 5573487 h 6858000"/>
              <a:gd name="connsiteX51" fmla="*/ 2650666 w 7467600"/>
              <a:gd name="connsiteY51" fmla="*/ 5530686 h 6858000"/>
              <a:gd name="connsiteX52" fmla="*/ 2650249 w 7467600"/>
              <a:gd name="connsiteY52" fmla="*/ 5532101 h 6858000"/>
              <a:gd name="connsiteX53" fmla="*/ 2663808 w 7467600"/>
              <a:gd name="connsiteY53" fmla="*/ 6535215 h 6858000"/>
              <a:gd name="connsiteX54" fmla="*/ 2665418 w 7467600"/>
              <a:gd name="connsiteY54" fmla="*/ 6132756 h 6858000"/>
              <a:gd name="connsiteX55" fmla="*/ 2650666 w 7467600"/>
              <a:gd name="connsiteY55" fmla="*/ 5530686 h 6858000"/>
              <a:gd name="connsiteX56" fmla="*/ 2680277 w 7467600"/>
              <a:gd name="connsiteY56" fmla="*/ 5479204 h 6858000"/>
              <a:gd name="connsiteX57" fmla="*/ 2678972 w 7467600"/>
              <a:gd name="connsiteY57" fmla="*/ 5481582 h 6858000"/>
              <a:gd name="connsiteX58" fmla="*/ 2696666 w 7467600"/>
              <a:gd name="connsiteY58" fmla="*/ 6133836 h 6858000"/>
              <a:gd name="connsiteX59" fmla="*/ 2695769 w 7467600"/>
              <a:gd name="connsiteY59" fmla="*/ 6390955 h 6858000"/>
              <a:gd name="connsiteX60" fmla="*/ 2739893 w 7467600"/>
              <a:gd name="connsiteY60" fmla="*/ 6108357 h 6858000"/>
              <a:gd name="connsiteX61" fmla="*/ 2680277 w 7467600"/>
              <a:gd name="connsiteY61" fmla="*/ 5479204 h 6858000"/>
              <a:gd name="connsiteX62" fmla="*/ 1132195 w 7467600"/>
              <a:gd name="connsiteY62" fmla="*/ 5467980 h 6858000"/>
              <a:gd name="connsiteX63" fmla="*/ 1679056 w 7467600"/>
              <a:gd name="connsiteY63" fmla="*/ 5516907 h 6858000"/>
              <a:gd name="connsiteX64" fmla="*/ 2128648 w 7467600"/>
              <a:gd name="connsiteY64" fmla="*/ 5474249 h 6858000"/>
              <a:gd name="connsiteX65" fmla="*/ 1825619 w 7467600"/>
              <a:gd name="connsiteY65" fmla="*/ 5478447 h 6858000"/>
              <a:gd name="connsiteX66" fmla="*/ 1737798 w 7467600"/>
              <a:gd name="connsiteY66" fmla="*/ 5483353 h 6858000"/>
              <a:gd name="connsiteX67" fmla="*/ 1132195 w 7467600"/>
              <a:gd name="connsiteY67" fmla="*/ 5467980 h 6858000"/>
              <a:gd name="connsiteX68" fmla="*/ 1456157 w 7467600"/>
              <a:gd name="connsiteY68" fmla="*/ 5371404 h 6858000"/>
              <a:gd name="connsiteX69" fmla="*/ 1244432 w 7467600"/>
              <a:gd name="connsiteY69" fmla="*/ 5385601 h 6858000"/>
              <a:gd name="connsiteX70" fmla="*/ 973990 w 7467600"/>
              <a:gd name="connsiteY70" fmla="*/ 5424940 h 6858000"/>
              <a:gd name="connsiteX71" fmla="*/ 1103809 w 7467600"/>
              <a:gd name="connsiteY71" fmla="*/ 5433720 h 6858000"/>
              <a:gd name="connsiteX72" fmla="*/ 1123454 w 7467600"/>
              <a:gd name="connsiteY72" fmla="*/ 5435727 h 6858000"/>
              <a:gd name="connsiteX73" fmla="*/ 1737017 w 7467600"/>
              <a:gd name="connsiteY73" fmla="*/ 5452183 h 6858000"/>
              <a:gd name="connsiteX74" fmla="*/ 1824397 w 7467600"/>
              <a:gd name="connsiteY74" fmla="*/ 5447757 h 6858000"/>
              <a:gd name="connsiteX75" fmla="*/ 2070059 w 7467600"/>
              <a:gd name="connsiteY75" fmla="*/ 5441660 h 6858000"/>
              <a:gd name="connsiteX76" fmla="*/ 1456157 w 7467600"/>
              <a:gd name="connsiteY76" fmla="*/ 5371404 h 6858000"/>
              <a:gd name="connsiteX77" fmla="*/ 4988186 w 7467600"/>
              <a:gd name="connsiteY77" fmla="*/ 5216467 h 6858000"/>
              <a:gd name="connsiteX78" fmla="*/ 4777334 w 7467600"/>
              <a:gd name="connsiteY78" fmla="*/ 5406072 h 6858000"/>
              <a:gd name="connsiteX79" fmla="*/ 4718341 w 7467600"/>
              <a:gd name="connsiteY79" fmla="*/ 5468043 h 6858000"/>
              <a:gd name="connsiteX80" fmla="*/ 4604655 w 7467600"/>
              <a:gd name="connsiteY80" fmla="*/ 5583434 h 6858000"/>
              <a:gd name="connsiteX81" fmla="*/ 4565074 w 7467600"/>
              <a:gd name="connsiteY81" fmla="*/ 5618550 h 6858000"/>
              <a:gd name="connsiteX82" fmla="*/ 4988186 w 7467600"/>
              <a:gd name="connsiteY82" fmla="*/ 5216467 h 6858000"/>
              <a:gd name="connsiteX83" fmla="*/ 4978032 w 7467600"/>
              <a:gd name="connsiteY83" fmla="*/ 5183809 h 6858000"/>
              <a:gd name="connsiteX84" fmla="*/ 4463413 w 7467600"/>
              <a:gd name="connsiteY84" fmla="*/ 5615162 h 6858000"/>
              <a:gd name="connsiteX85" fmla="*/ 4358134 w 7467600"/>
              <a:gd name="connsiteY85" fmla="*/ 5742791 h 6858000"/>
              <a:gd name="connsiteX86" fmla="*/ 4376219 w 7467600"/>
              <a:gd name="connsiteY86" fmla="*/ 5729027 h 6858000"/>
              <a:gd name="connsiteX87" fmla="*/ 4582340 w 7467600"/>
              <a:gd name="connsiteY87" fmla="*/ 5561037 h 6858000"/>
              <a:gd name="connsiteX88" fmla="*/ 4694684 w 7467600"/>
              <a:gd name="connsiteY88" fmla="*/ 5447098 h 6858000"/>
              <a:gd name="connsiteX89" fmla="*/ 4754123 w 7467600"/>
              <a:gd name="connsiteY89" fmla="*/ 5384643 h 6858000"/>
              <a:gd name="connsiteX90" fmla="*/ 4978032 w 7467600"/>
              <a:gd name="connsiteY90" fmla="*/ 5183809 h 6858000"/>
              <a:gd name="connsiteX91" fmla="*/ 1903353 w 7467600"/>
              <a:gd name="connsiteY91" fmla="*/ 5044827 h 6858000"/>
              <a:gd name="connsiteX92" fmla="*/ 1936931 w 7467600"/>
              <a:gd name="connsiteY92" fmla="*/ 5093954 h 6858000"/>
              <a:gd name="connsiteX93" fmla="*/ 2195868 w 7467600"/>
              <a:gd name="connsiteY93" fmla="*/ 5396574 h 6858000"/>
              <a:gd name="connsiteX94" fmla="*/ 2088852 w 7467600"/>
              <a:gd name="connsiteY94" fmla="*/ 5166123 h 6858000"/>
              <a:gd name="connsiteX95" fmla="*/ 1958241 w 7467600"/>
              <a:gd name="connsiteY95" fmla="*/ 5067955 h 6858000"/>
              <a:gd name="connsiteX96" fmla="*/ 1903353 w 7467600"/>
              <a:gd name="connsiteY96" fmla="*/ 5044827 h 6858000"/>
              <a:gd name="connsiteX97" fmla="*/ 1979378 w 7467600"/>
              <a:gd name="connsiteY97" fmla="*/ 4769504 h 6858000"/>
              <a:gd name="connsiteX98" fmla="*/ 2882120 w 7467600"/>
              <a:gd name="connsiteY98" fmla="*/ 5064547 h 6858000"/>
              <a:gd name="connsiteX99" fmla="*/ 2793103 w 7467600"/>
              <a:gd name="connsiteY99" fmla="*/ 5039699 h 6858000"/>
              <a:gd name="connsiteX100" fmla="*/ 2770041 w 7467600"/>
              <a:gd name="connsiteY100" fmla="*/ 5033634 h 6858000"/>
              <a:gd name="connsiteX101" fmla="*/ 1979378 w 7467600"/>
              <a:gd name="connsiteY101" fmla="*/ 4769504 h 6858000"/>
              <a:gd name="connsiteX102" fmla="*/ 1927410 w 7467600"/>
              <a:gd name="connsiteY102" fmla="*/ 4716164 h 6858000"/>
              <a:gd name="connsiteX103" fmla="*/ 1959587 w 7467600"/>
              <a:gd name="connsiteY103" fmla="*/ 4728849 h 6858000"/>
              <a:gd name="connsiteX104" fmla="*/ 2777707 w 7467600"/>
              <a:gd name="connsiteY104" fmla="*/ 5003991 h 6858000"/>
              <a:gd name="connsiteX105" fmla="*/ 2800768 w 7467600"/>
              <a:gd name="connsiteY105" fmla="*/ 5010056 h 6858000"/>
              <a:gd name="connsiteX106" fmla="*/ 2879408 w 7467600"/>
              <a:gd name="connsiteY106" fmla="*/ 5031590 h 6858000"/>
              <a:gd name="connsiteX107" fmla="*/ 2862295 w 7467600"/>
              <a:gd name="connsiteY107" fmla="*/ 5022958 h 6858000"/>
              <a:gd name="connsiteX108" fmla="*/ 2813343 w 7467600"/>
              <a:gd name="connsiteY108" fmla="*/ 4998369 h 6858000"/>
              <a:gd name="connsiteX109" fmla="*/ 2646245 w 7467600"/>
              <a:gd name="connsiteY109" fmla="*/ 4930999 h 6858000"/>
              <a:gd name="connsiteX110" fmla="*/ 1999243 w 7467600"/>
              <a:gd name="connsiteY110" fmla="*/ 4730524 h 6858000"/>
              <a:gd name="connsiteX111" fmla="*/ 1979527 w 7467600"/>
              <a:gd name="connsiteY111" fmla="*/ 4726651 h 6858000"/>
              <a:gd name="connsiteX112" fmla="*/ 1927410 w 7467600"/>
              <a:gd name="connsiteY112" fmla="*/ 4716164 h 6858000"/>
              <a:gd name="connsiteX113" fmla="*/ 1997014 w 7467600"/>
              <a:gd name="connsiteY113" fmla="*/ 4698007 h 6858000"/>
              <a:gd name="connsiteX114" fmla="*/ 2005458 w 7467600"/>
              <a:gd name="connsiteY114" fmla="*/ 4699540 h 6858000"/>
              <a:gd name="connsiteX115" fmla="*/ 2657186 w 7467600"/>
              <a:gd name="connsiteY115" fmla="*/ 4901687 h 6858000"/>
              <a:gd name="connsiteX116" fmla="*/ 2826662 w 7467600"/>
              <a:gd name="connsiteY116" fmla="*/ 4970362 h 6858000"/>
              <a:gd name="connsiteX117" fmla="*/ 2876100 w 7467600"/>
              <a:gd name="connsiteY117" fmla="*/ 4995397 h 6858000"/>
              <a:gd name="connsiteX118" fmla="*/ 3042600 w 7467600"/>
              <a:gd name="connsiteY118" fmla="*/ 5059532 h 6858000"/>
              <a:gd name="connsiteX119" fmla="*/ 1997014 w 7467600"/>
              <a:gd name="connsiteY119" fmla="*/ 4698007 h 6858000"/>
              <a:gd name="connsiteX120" fmla="*/ 2305292 w 7467600"/>
              <a:gd name="connsiteY120" fmla="*/ 4219492 h 6858000"/>
              <a:gd name="connsiteX121" fmla="*/ 3360922 w 7467600"/>
              <a:gd name="connsiteY121" fmla="*/ 4529373 h 6858000"/>
              <a:gd name="connsiteX122" fmla="*/ 3492420 w 7467600"/>
              <a:gd name="connsiteY122" fmla="*/ 4510145 h 6858000"/>
              <a:gd name="connsiteX123" fmla="*/ 3364086 w 7467600"/>
              <a:gd name="connsiteY123" fmla="*/ 4480340 h 6858000"/>
              <a:gd name="connsiteX124" fmla="*/ 3225818 w 7467600"/>
              <a:gd name="connsiteY124" fmla="*/ 4411822 h 6858000"/>
              <a:gd name="connsiteX125" fmla="*/ 3129696 w 7467600"/>
              <a:gd name="connsiteY125" fmla="*/ 4360704 h 6858000"/>
              <a:gd name="connsiteX126" fmla="*/ 2814545 w 7467600"/>
              <a:gd name="connsiteY126" fmla="*/ 4282955 h 6858000"/>
              <a:gd name="connsiteX127" fmla="*/ 2305292 w 7467600"/>
              <a:gd name="connsiteY127" fmla="*/ 4219492 h 6858000"/>
              <a:gd name="connsiteX128" fmla="*/ 2626982 w 7467600"/>
              <a:gd name="connsiteY128" fmla="*/ 4206450 h 6858000"/>
              <a:gd name="connsiteX129" fmla="*/ 2490617 w 7467600"/>
              <a:gd name="connsiteY129" fmla="*/ 4206951 h 6858000"/>
              <a:gd name="connsiteX130" fmla="*/ 2819869 w 7467600"/>
              <a:gd name="connsiteY130" fmla="*/ 4252936 h 6858000"/>
              <a:gd name="connsiteX131" fmla="*/ 3143018 w 7467600"/>
              <a:gd name="connsiteY131" fmla="*/ 4332698 h 6858000"/>
              <a:gd name="connsiteX132" fmla="*/ 3241520 w 7467600"/>
              <a:gd name="connsiteY132" fmla="*/ 4385112 h 6858000"/>
              <a:gd name="connsiteX133" fmla="*/ 3374575 w 7467600"/>
              <a:gd name="connsiteY133" fmla="*/ 4451517 h 6858000"/>
              <a:gd name="connsiteX134" fmla="*/ 3505221 w 7467600"/>
              <a:gd name="connsiteY134" fmla="*/ 4480757 h 6858000"/>
              <a:gd name="connsiteX135" fmla="*/ 2626982 w 7467600"/>
              <a:gd name="connsiteY135" fmla="*/ 4206450 h 6858000"/>
              <a:gd name="connsiteX136" fmla="*/ 1310106 w 7467600"/>
              <a:gd name="connsiteY136" fmla="*/ 3943217 h 6858000"/>
              <a:gd name="connsiteX137" fmla="*/ 854994 w 7467600"/>
              <a:gd name="connsiteY137" fmla="*/ 4399136 h 6858000"/>
              <a:gd name="connsiteX138" fmla="*/ 742462 w 7467600"/>
              <a:gd name="connsiteY138" fmla="*/ 4594648 h 6858000"/>
              <a:gd name="connsiteX139" fmla="*/ 820602 w 7467600"/>
              <a:gd name="connsiteY139" fmla="*/ 4485915 h 6858000"/>
              <a:gd name="connsiteX140" fmla="*/ 878295 w 7467600"/>
              <a:gd name="connsiteY140" fmla="*/ 4403594 h 6858000"/>
              <a:gd name="connsiteX141" fmla="*/ 1240607 w 7467600"/>
              <a:gd name="connsiteY141" fmla="*/ 4010401 h 6858000"/>
              <a:gd name="connsiteX142" fmla="*/ 1310106 w 7467600"/>
              <a:gd name="connsiteY142" fmla="*/ 3943217 h 6858000"/>
              <a:gd name="connsiteX143" fmla="*/ 1423113 w 7467600"/>
              <a:gd name="connsiteY143" fmla="*/ 3874565 h 6858000"/>
              <a:gd name="connsiteX144" fmla="*/ 1260565 w 7467600"/>
              <a:gd name="connsiteY144" fmla="*/ 4031982 h 6858000"/>
              <a:gd name="connsiteX145" fmla="*/ 901900 w 7467600"/>
              <a:gd name="connsiteY145" fmla="*/ 4421236 h 6858000"/>
              <a:gd name="connsiteX146" fmla="*/ 845044 w 7467600"/>
              <a:gd name="connsiteY146" fmla="*/ 4502436 h 6858000"/>
              <a:gd name="connsiteX147" fmla="*/ 685926 w 7467600"/>
              <a:gd name="connsiteY147" fmla="*/ 4703069 h 6858000"/>
              <a:gd name="connsiteX148" fmla="*/ 684248 w 7467600"/>
              <a:gd name="connsiteY148" fmla="*/ 4706721 h 6858000"/>
              <a:gd name="connsiteX149" fmla="*/ 1423113 w 7467600"/>
              <a:gd name="connsiteY149" fmla="*/ 3874565 h 6858000"/>
              <a:gd name="connsiteX150" fmla="*/ 3316479 w 7467600"/>
              <a:gd name="connsiteY150" fmla="*/ 3872136 h 6858000"/>
              <a:gd name="connsiteX151" fmla="*/ 3546806 w 7467600"/>
              <a:gd name="connsiteY151" fmla="*/ 4356139 h 6858000"/>
              <a:gd name="connsiteX152" fmla="*/ 3364433 w 7467600"/>
              <a:gd name="connsiteY152" fmla="*/ 3953121 h 6858000"/>
              <a:gd name="connsiteX153" fmla="*/ 3316479 w 7467600"/>
              <a:gd name="connsiteY153" fmla="*/ 3872136 h 6858000"/>
              <a:gd name="connsiteX154" fmla="*/ 3291335 w 7467600"/>
              <a:gd name="connsiteY154" fmla="*/ 3767420 h 6858000"/>
              <a:gd name="connsiteX155" fmla="*/ 3390805 w 7467600"/>
              <a:gd name="connsiteY155" fmla="*/ 3937163 h 6858000"/>
              <a:gd name="connsiteX156" fmla="*/ 3579062 w 7467600"/>
              <a:gd name="connsiteY156" fmla="*/ 4359040 h 6858000"/>
              <a:gd name="connsiteX157" fmla="*/ 3467355 w 7467600"/>
              <a:gd name="connsiteY157" fmla="*/ 3988130 h 6858000"/>
              <a:gd name="connsiteX158" fmla="*/ 3310753 w 7467600"/>
              <a:gd name="connsiteY158" fmla="*/ 3787140 h 6858000"/>
              <a:gd name="connsiteX159" fmla="*/ 3291335 w 7467600"/>
              <a:gd name="connsiteY159" fmla="*/ 3767420 h 6858000"/>
              <a:gd name="connsiteX160" fmla="*/ 1635889 w 7467600"/>
              <a:gd name="connsiteY160" fmla="*/ 3709494 h 6858000"/>
              <a:gd name="connsiteX161" fmla="*/ 1634800 w 7467600"/>
              <a:gd name="connsiteY161" fmla="*/ 3731111 h 6858000"/>
              <a:gd name="connsiteX162" fmla="*/ 1635889 w 7467600"/>
              <a:gd name="connsiteY162" fmla="*/ 3709494 h 6858000"/>
              <a:gd name="connsiteX163" fmla="*/ 1510397 w 7467600"/>
              <a:gd name="connsiteY163" fmla="*/ 3684705 h 6858000"/>
              <a:gd name="connsiteX164" fmla="*/ 1146550 w 7467600"/>
              <a:gd name="connsiteY164" fmla="*/ 3802012 h 6858000"/>
              <a:gd name="connsiteX165" fmla="*/ 698834 w 7467600"/>
              <a:gd name="connsiteY165" fmla="*/ 3952272 h 6858000"/>
              <a:gd name="connsiteX166" fmla="*/ 34256 w 7467600"/>
              <a:gd name="connsiteY166" fmla="*/ 4347603 h 6858000"/>
              <a:gd name="connsiteX167" fmla="*/ 527241 w 7467600"/>
              <a:gd name="connsiteY167" fmla="*/ 4065078 h 6858000"/>
              <a:gd name="connsiteX168" fmla="*/ 1510397 w 7467600"/>
              <a:gd name="connsiteY168" fmla="*/ 3684705 h 6858000"/>
              <a:gd name="connsiteX169" fmla="*/ 1313114 w 7467600"/>
              <a:gd name="connsiteY169" fmla="*/ 3655216 h 6858000"/>
              <a:gd name="connsiteX170" fmla="*/ 1109304 w 7467600"/>
              <a:gd name="connsiteY170" fmla="*/ 3669030 h 6858000"/>
              <a:gd name="connsiteX171" fmla="*/ 8129 w 7467600"/>
              <a:gd name="connsiteY171" fmla="*/ 4330519 h 6858000"/>
              <a:gd name="connsiteX172" fmla="*/ 687572 w 7467600"/>
              <a:gd name="connsiteY172" fmla="*/ 3925629 h 6858000"/>
              <a:gd name="connsiteX173" fmla="*/ 1138365 w 7467600"/>
              <a:gd name="connsiteY173" fmla="*/ 3774515 h 6858000"/>
              <a:gd name="connsiteX174" fmla="*/ 1505579 w 7467600"/>
              <a:gd name="connsiteY174" fmla="*/ 3655526 h 6858000"/>
              <a:gd name="connsiteX175" fmla="*/ 1313114 w 7467600"/>
              <a:gd name="connsiteY175" fmla="*/ 3655216 h 6858000"/>
              <a:gd name="connsiteX176" fmla="*/ 3655073 w 7467600"/>
              <a:gd name="connsiteY176" fmla="*/ 3650884 h 6858000"/>
              <a:gd name="connsiteX177" fmla="*/ 3989938 w 7467600"/>
              <a:gd name="connsiteY177" fmla="*/ 3991685 h 6858000"/>
              <a:gd name="connsiteX178" fmla="*/ 4393907 w 7467600"/>
              <a:gd name="connsiteY178" fmla="*/ 4261258 h 6858000"/>
              <a:gd name="connsiteX179" fmla="*/ 4648051 w 7467600"/>
              <a:gd name="connsiteY179" fmla="*/ 4374051 h 6858000"/>
              <a:gd name="connsiteX180" fmla="*/ 4383389 w 7467600"/>
              <a:gd name="connsiteY180" fmla="*/ 4184369 h 6858000"/>
              <a:gd name="connsiteX181" fmla="*/ 4165508 w 7467600"/>
              <a:gd name="connsiteY181" fmla="*/ 4035196 h 6858000"/>
              <a:gd name="connsiteX182" fmla="*/ 4068162 w 7467600"/>
              <a:gd name="connsiteY182" fmla="*/ 3953394 h 6858000"/>
              <a:gd name="connsiteX183" fmla="*/ 3981416 w 7467600"/>
              <a:gd name="connsiteY183" fmla="*/ 3880482 h 6858000"/>
              <a:gd name="connsiteX184" fmla="*/ 3800147 w 7467600"/>
              <a:gd name="connsiteY184" fmla="*/ 3749872 h 6858000"/>
              <a:gd name="connsiteX185" fmla="*/ 3655073 w 7467600"/>
              <a:gd name="connsiteY185" fmla="*/ 3650884 h 6858000"/>
              <a:gd name="connsiteX186" fmla="*/ 3670252 w 7467600"/>
              <a:gd name="connsiteY186" fmla="*/ 3622798 h 6858000"/>
              <a:gd name="connsiteX187" fmla="*/ 3817258 w 7467600"/>
              <a:gd name="connsiteY187" fmla="*/ 3723577 h 6858000"/>
              <a:gd name="connsiteX188" fmla="*/ 4000461 w 7467600"/>
              <a:gd name="connsiteY188" fmla="*/ 3855966 h 6858000"/>
              <a:gd name="connsiteX189" fmla="*/ 4088180 w 7467600"/>
              <a:gd name="connsiteY189" fmla="*/ 3929774 h 6858000"/>
              <a:gd name="connsiteX190" fmla="*/ 4184555 w 7467600"/>
              <a:gd name="connsiteY190" fmla="*/ 4010683 h 6858000"/>
              <a:gd name="connsiteX191" fmla="*/ 4399563 w 7467600"/>
              <a:gd name="connsiteY191" fmla="*/ 4158106 h 6858000"/>
              <a:gd name="connsiteX192" fmla="*/ 4684469 w 7467600"/>
              <a:gd name="connsiteY192" fmla="*/ 4364680 h 6858000"/>
              <a:gd name="connsiteX193" fmla="*/ 4690271 w 7467600"/>
              <a:gd name="connsiteY193" fmla="*/ 4370034 h 6858000"/>
              <a:gd name="connsiteX194" fmla="*/ 4136093 w 7467600"/>
              <a:gd name="connsiteY194" fmla="*/ 3858466 h 6858000"/>
              <a:gd name="connsiteX195" fmla="*/ 3670252 w 7467600"/>
              <a:gd name="connsiteY195" fmla="*/ 3622798 h 6858000"/>
              <a:gd name="connsiteX196" fmla="*/ 4440129 w 7467600"/>
              <a:gd name="connsiteY196" fmla="*/ 3448571 h 6858000"/>
              <a:gd name="connsiteX197" fmla="*/ 4856525 w 7467600"/>
              <a:gd name="connsiteY197" fmla="*/ 3915351 h 6858000"/>
              <a:gd name="connsiteX198" fmla="*/ 5059055 w 7467600"/>
              <a:gd name="connsiteY198" fmla="*/ 4108918 h 6858000"/>
              <a:gd name="connsiteX199" fmla="*/ 5290070 w 7467600"/>
              <a:gd name="connsiteY199" fmla="*/ 4263619 h 6858000"/>
              <a:gd name="connsiteX200" fmla="*/ 4834991 w 7467600"/>
              <a:gd name="connsiteY200" fmla="*/ 3830985 h 6858000"/>
              <a:gd name="connsiteX201" fmla="*/ 4440129 w 7467600"/>
              <a:gd name="connsiteY201" fmla="*/ 3448571 h 6858000"/>
              <a:gd name="connsiteX202" fmla="*/ 4441737 w 7467600"/>
              <a:gd name="connsiteY202" fmla="*/ 3399734 h 6858000"/>
              <a:gd name="connsiteX203" fmla="*/ 4431236 w 7467600"/>
              <a:gd name="connsiteY203" fmla="*/ 3400954 h 6858000"/>
              <a:gd name="connsiteX204" fmla="*/ 4557150 w 7467600"/>
              <a:gd name="connsiteY204" fmla="*/ 3510023 h 6858000"/>
              <a:gd name="connsiteX205" fmla="*/ 4856936 w 7467600"/>
              <a:gd name="connsiteY205" fmla="*/ 3809146 h 6858000"/>
              <a:gd name="connsiteX206" fmla="*/ 5111996 w 7467600"/>
              <a:gd name="connsiteY206" fmla="*/ 4065759 h 6858000"/>
              <a:gd name="connsiteX207" fmla="*/ 5388878 w 7467600"/>
              <a:gd name="connsiteY207" fmla="*/ 4300185 h 6858000"/>
              <a:gd name="connsiteX208" fmla="*/ 5425556 w 7467600"/>
              <a:gd name="connsiteY208" fmla="*/ 4308967 h 6858000"/>
              <a:gd name="connsiteX209" fmla="*/ 4943646 w 7467600"/>
              <a:gd name="connsiteY209" fmla="*/ 3822916 h 6858000"/>
              <a:gd name="connsiteX210" fmla="*/ 4594837 w 7467600"/>
              <a:gd name="connsiteY210" fmla="*/ 3532274 h 6858000"/>
              <a:gd name="connsiteX211" fmla="*/ 4441737 w 7467600"/>
              <a:gd name="connsiteY211" fmla="*/ 3399734 h 6858000"/>
              <a:gd name="connsiteX212" fmla="*/ 5425834 w 7467600"/>
              <a:gd name="connsiteY212" fmla="*/ 3162785 h 6858000"/>
              <a:gd name="connsiteX213" fmla="*/ 5401644 w 7467600"/>
              <a:gd name="connsiteY213" fmla="*/ 3617847 h 6858000"/>
              <a:gd name="connsiteX214" fmla="*/ 5467256 w 7467600"/>
              <a:gd name="connsiteY214" fmla="*/ 4175494 h 6858000"/>
              <a:gd name="connsiteX215" fmla="*/ 5448069 w 7467600"/>
              <a:gd name="connsiteY215" fmla="*/ 3567554 h 6858000"/>
              <a:gd name="connsiteX216" fmla="*/ 5425834 w 7467600"/>
              <a:gd name="connsiteY216" fmla="*/ 3162785 h 6858000"/>
              <a:gd name="connsiteX217" fmla="*/ 1318687 w 7467600"/>
              <a:gd name="connsiteY217" fmla="*/ 3113840 h 6858000"/>
              <a:gd name="connsiteX218" fmla="*/ 1066793 w 7467600"/>
              <a:gd name="connsiteY218" fmla="*/ 3212171 h 6858000"/>
              <a:gd name="connsiteX219" fmla="*/ 993319 w 7467600"/>
              <a:gd name="connsiteY219" fmla="*/ 3247648 h 6858000"/>
              <a:gd name="connsiteX220" fmla="*/ 853081 w 7467600"/>
              <a:gd name="connsiteY220" fmla="*/ 3312410 h 6858000"/>
              <a:gd name="connsiteX221" fmla="*/ 805957 w 7467600"/>
              <a:gd name="connsiteY221" fmla="*/ 3330443 h 6858000"/>
              <a:gd name="connsiteX222" fmla="*/ 1318687 w 7467600"/>
              <a:gd name="connsiteY222" fmla="*/ 3113840 h 6858000"/>
              <a:gd name="connsiteX223" fmla="*/ 5453702 w 7467600"/>
              <a:gd name="connsiteY223" fmla="*/ 3090882 h 6858000"/>
              <a:gd name="connsiteX224" fmla="*/ 5480135 w 7467600"/>
              <a:gd name="connsiteY224" fmla="*/ 3565802 h 6858000"/>
              <a:gd name="connsiteX225" fmla="*/ 5499023 w 7467600"/>
              <a:gd name="connsiteY225" fmla="*/ 4166310 h 6858000"/>
              <a:gd name="connsiteX226" fmla="*/ 5547022 w 7467600"/>
              <a:gd name="connsiteY226" fmla="*/ 3607838 h 6858000"/>
              <a:gd name="connsiteX227" fmla="*/ 5515964 w 7467600"/>
              <a:gd name="connsiteY227" fmla="*/ 3378541 h 6858000"/>
              <a:gd name="connsiteX228" fmla="*/ 5453702 w 7467600"/>
              <a:gd name="connsiteY228" fmla="*/ 3090882 h 6858000"/>
              <a:gd name="connsiteX229" fmla="*/ 1238695 w 7467600"/>
              <a:gd name="connsiteY229" fmla="*/ 3076820 h 6858000"/>
              <a:gd name="connsiteX230" fmla="*/ 716371 w 7467600"/>
              <a:gd name="connsiteY230" fmla="*/ 3293249 h 6858000"/>
              <a:gd name="connsiteX231" fmla="*/ 579522 w 7467600"/>
              <a:gd name="connsiteY231" fmla="*/ 3371759 h 6858000"/>
              <a:gd name="connsiteX232" fmla="*/ 600288 w 7467600"/>
              <a:gd name="connsiteY232" fmla="*/ 3365555 h 6858000"/>
              <a:gd name="connsiteX233" fmla="*/ 840692 w 7467600"/>
              <a:gd name="connsiteY233" fmla="*/ 3284921 h 6858000"/>
              <a:gd name="connsiteX234" fmla="*/ 979248 w 7467600"/>
              <a:gd name="connsiteY234" fmla="*/ 3221003 h 6858000"/>
              <a:gd name="connsiteX235" fmla="*/ 1053282 w 7467600"/>
              <a:gd name="connsiteY235" fmla="*/ 3185247 h 6858000"/>
              <a:gd name="connsiteX236" fmla="*/ 1320603 w 7467600"/>
              <a:gd name="connsiteY236" fmla="*/ 3081281 h 6858000"/>
              <a:gd name="connsiteX237" fmla="*/ 1238695 w 7467600"/>
              <a:gd name="connsiteY237" fmla="*/ 3076820 h 6858000"/>
              <a:gd name="connsiteX238" fmla="*/ 5425627 w 7467600"/>
              <a:gd name="connsiteY238" fmla="*/ 2954192 h 6858000"/>
              <a:gd name="connsiteX239" fmla="*/ 5470770 w 7467600"/>
              <a:gd name="connsiteY239" fmla="*/ 3005435 h 6858000"/>
              <a:gd name="connsiteX240" fmla="*/ 5519779 w 7467600"/>
              <a:gd name="connsiteY240" fmla="*/ 4359223 h 6858000"/>
              <a:gd name="connsiteX241" fmla="*/ 5520293 w 7467600"/>
              <a:gd name="connsiteY241" fmla="*/ 4360602 h 6858000"/>
              <a:gd name="connsiteX242" fmla="*/ 5767221 w 7467600"/>
              <a:gd name="connsiteY242" fmla="*/ 4665564 h 6858000"/>
              <a:gd name="connsiteX243" fmla="*/ 6937169 w 7467600"/>
              <a:gd name="connsiteY243" fmla="*/ 4815941 h 6858000"/>
              <a:gd name="connsiteX244" fmla="*/ 6953922 w 7467600"/>
              <a:gd name="connsiteY244" fmla="*/ 4890068 h 6858000"/>
              <a:gd name="connsiteX245" fmla="*/ 6071359 w 7467600"/>
              <a:gd name="connsiteY245" fmla="*/ 4770770 h 6858000"/>
              <a:gd name="connsiteX246" fmla="*/ 6038839 w 7467600"/>
              <a:gd name="connsiteY246" fmla="*/ 4764474 h 6858000"/>
              <a:gd name="connsiteX247" fmla="*/ 6038706 w 7467600"/>
              <a:gd name="connsiteY247" fmla="*/ 4763847 h 6858000"/>
              <a:gd name="connsiteX248" fmla="*/ 6037784 w 7467600"/>
              <a:gd name="connsiteY248" fmla="*/ 4764270 h 6858000"/>
              <a:gd name="connsiteX249" fmla="*/ 6038839 w 7467600"/>
              <a:gd name="connsiteY249" fmla="*/ 4764474 h 6858000"/>
              <a:gd name="connsiteX250" fmla="*/ 6040338 w 7467600"/>
              <a:gd name="connsiteY250" fmla="*/ 4771418 h 6858000"/>
              <a:gd name="connsiteX251" fmla="*/ 6024488 w 7467600"/>
              <a:gd name="connsiteY251" fmla="*/ 4809903 h 6858000"/>
              <a:gd name="connsiteX252" fmla="*/ 5599771 w 7467600"/>
              <a:gd name="connsiteY252" fmla="*/ 5509652 h 6858000"/>
              <a:gd name="connsiteX253" fmla="*/ 5548843 w 7467600"/>
              <a:gd name="connsiteY253" fmla="*/ 5563845 h 6858000"/>
              <a:gd name="connsiteX254" fmla="*/ 5940952 w 7467600"/>
              <a:gd name="connsiteY254" fmla="*/ 6250028 h 6858000"/>
              <a:gd name="connsiteX255" fmla="*/ 6043441 w 7467600"/>
              <a:gd name="connsiteY255" fmla="*/ 6665847 h 6858000"/>
              <a:gd name="connsiteX256" fmla="*/ 6093432 w 7467600"/>
              <a:gd name="connsiteY256" fmla="*/ 6858000 h 6858000"/>
              <a:gd name="connsiteX257" fmla="*/ 6034344 w 7467600"/>
              <a:gd name="connsiteY257" fmla="*/ 6858000 h 6858000"/>
              <a:gd name="connsiteX258" fmla="*/ 6026679 w 7467600"/>
              <a:gd name="connsiteY258" fmla="*/ 6836959 h 6858000"/>
              <a:gd name="connsiteX259" fmla="*/ 5800441 w 7467600"/>
              <a:gd name="connsiteY259" fmla="*/ 6335286 h 6858000"/>
              <a:gd name="connsiteX260" fmla="*/ 5526562 w 7467600"/>
              <a:gd name="connsiteY260" fmla="*/ 5705388 h 6858000"/>
              <a:gd name="connsiteX261" fmla="*/ 5519640 w 7467600"/>
              <a:gd name="connsiteY261" fmla="*/ 5683774 h 6858000"/>
              <a:gd name="connsiteX262" fmla="*/ 5844559 w 7467600"/>
              <a:gd name="connsiteY262" fmla="*/ 6553349 h 6858000"/>
              <a:gd name="connsiteX263" fmla="*/ 5975994 w 7467600"/>
              <a:gd name="connsiteY263" fmla="*/ 6858000 h 6858000"/>
              <a:gd name="connsiteX264" fmla="*/ 5898547 w 7467600"/>
              <a:gd name="connsiteY264" fmla="*/ 6858000 h 6858000"/>
              <a:gd name="connsiteX265" fmla="*/ 5682041 w 7467600"/>
              <a:gd name="connsiteY265" fmla="*/ 6355860 h 6858000"/>
              <a:gd name="connsiteX266" fmla="*/ 5461758 w 7467600"/>
              <a:gd name="connsiteY266" fmla="*/ 5820220 h 6858000"/>
              <a:gd name="connsiteX267" fmla="*/ 5237282 w 7467600"/>
              <a:gd name="connsiteY267" fmla="*/ 6579086 h 6858000"/>
              <a:gd name="connsiteX268" fmla="*/ 5115009 w 7467600"/>
              <a:gd name="connsiteY268" fmla="*/ 6858000 h 6858000"/>
              <a:gd name="connsiteX269" fmla="*/ 5028074 w 7467600"/>
              <a:gd name="connsiteY269" fmla="*/ 6858000 h 6858000"/>
              <a:gd name="connsiteX270" fmla="*/ 5079508 w 7467600"/>
              <a:gd name="connsiteY270" fmla="*/ 6749074 h 6858000"/>
              <a:gd name="connsiteX271" fmla="*/ 5371846 w 7467600"/>
              <a:gd name="connsiteY271" fmla="*/ 5924413 h 6858000"/>
              <a:gd name="connsiteX272" fmla="*/ 5270512 w 7467600"/>
              <a:gd name="connsiteY272" fmla="*/ 6138975 h 6858000"/>
              <a:gd name="connsiteX273" fmla="*/ 5062409 w 7467600"/>
              <a:gd name="connsiteY273" fmla="*/ 6653544 h 6858000"/>
              <a:gd name="connsiteX274" fmla="*/ 5036628 w 7467600"/>
              <a:gd name="connsiteY274" fmla="*/ 6754247 h 6858000"/>
              <a:gd name="connsiteX275" fmla="*/ 5009112 w 7467600"/>
              <a:gd name="connsiteY275" fmla="*/ 6858000 h 6858000"/>
              <a:gd name="connsiteX276" fmla="*/ 4976679 w 7467600"/>
              <a:gd name="connsiteY276" fmla="*/ 6858000 h 6858000"/>
              <a:gd name="connsiteX277" fmla="*/ 5006537 w 7467600"/>
              <a:gd name="connsiteY277" fmla="*/ 6747068 h 6858000"/>
              <a:gd name="connsiteX278" fmla="*/ 5032723 w 7467600"/>
              <a:gd name="connsiteY278" fmla="*/ 6644957 h 6858000"/>
              <a:gd name="connsiteX279" fmla="*/ 5242949 w 7467600"/>
              <a:gd name="connsiteY279" fmla="*/ 6125175 h 6858000"/>
              <a:gd name="connsiteX280" fmla="*/ 5286321 w 7467600"/>
              <a:gd name="connsiteY280" fmla="*/ 6033555 h 6858000"/>
              <a:gd name="connsiteX281" fmla="*/ 5008210 w 7467600"/>
              <a:gd name="connsiteY281" fmla="*/ 6649194 h 6858000"/>
              <a:gd name="connsiteX282" fmla="*/ 4986321 w 7467600"/>
              <a:gd name="connsiteY282" fmla="*/ 6765687 h 6858000"/>
              <a:gd name="connsiteX283" fmla="*/ 4973474 w 7467600"/>
              <a:gd name="connsiteY283" fmla="*/ 6858000 h 6858000"/>
              <a:gd name="connsiteX284" fmla="*/ 4907178 w 7467600"/>
              <a:gd name="connsiteY284" fmla="*/ 6858000 h 6858000"/>
              <a:gd name="connsiteX285" fmla="*/ 4910810 w 7467600"/>
              <a:gd name="connsiteY285" fmla="*/ 6829660 h 6858000"/>
              <a:gd name="connsiteX286" fmla="*/ 4987461 w 7467600"/>
              <a:gd name="connsiteY286" fmla="*/ 6432994 h 6858000"/>
              <a:gd name="connsiteX287" fmla="*/ 5179262 w 7467600"/>
              <a:gd name="connsiteY287" fmla="*/ 6035044 h 6858000"/>
              <a:gd name="connsiteX288" fmla="*/ 4689678 w 7467600"/>
              <a:gd name="connsiteY288" fmla="*/ 6440241 h 6858000"/>
              <a:gd name="connsiteX289" fmla="*/ 4477543 w 7467600"/>
              <a:gd name="connsiteY289" fmla="*/ 6674836 h 6858000"/>
              <a:gd name="connsiteX290" fmla="*/ 4329957 w 7467600"/>
              <a:gd name="connsiteY290" fmla="*/ 6858000 h 6858000"/>
              <a:gd name="connsiteX291" fmla="*/ 4218595 w 7467600"/>
              <a:gd name="connsiteY291" fmla="*/ 6858000 h 6858000"/>
              <a:gd name="connsiteX292" fmla="*/ 4368888 w 7467600"/>
              <a:gd name="connsiteY292" fmla="*/ 6668412 h 6858000"/>
              <a:gd name="connsiteX293" fmla="*/ 4563091 w 7467600"/>
              <a:gd name="connsiteY293" fmla="*/ 6442508 h 6858000"/>
              <a:gd name="connsiteX294" fmla="*/ 5387324 w 7467600"/>
              <a:gd name="connsiteY294" fmla="*/ 5705830 h 6858000"/>
              <a:gd name="connsiteX295" fmla="*/ 5073620 w 7467600"/>
              <a:gd name="connsiteY295" fmla="*/ 5955437 h 6858000"/>
              <a:gd name="connsiteX296" fmla="*/ 4689789 w 7467600"/>
              <a:gd name="connsiteY296" fmla="*/ 6268382 h 6858000"/>
              <a:gd name="connsiteX297" fmla="*/ 4418722 w 7467600"/>
              <a:gd name="connsiteY297" fmla="*/ 6570886 h 6858000"/>
              <a:gd name="connsiteX298" fmla="*/ 4214944 w 7467600"/>
              <a:gd name="connsiteY298" fmla="*/ 6858000 h 6858000"/>
              <a:gd name="connsiteX299" fmla="*/ 4177898 w 7467600"/>
              <a:gd name="connsiteY299" fmla="*/ 6858000 h 6858000"/>
              <a:gd name="connsiteX300" fmla="*/ 4391597 w 7467600"/>
              <a:gd name="connsiteY300" fmla="*/ 6556370 h 6858000"/>
              <a:gd name="connsiteX301" fmla="*/ 4668889 w 7467600"/>
              <a:gd name="connsiteY301" fmla="*/ 6246399 h 6858000"/>
              <a:gd name="connsiteX302" fmla="*/ 5055427 w 7467600"/>
              <a:gd name="connsiteY302" fmla="*/ 5931476 h 6858000"/>
              <a:gd name="connsiteX303" fmla="*/ 5371814 w 7467600"/>
              <a:gd name="connsiteY303" fmla="*/ 5678975 h 6858000"/>
              <a:gd name="connsiteX304" fmla="*/ 4987918 w 7467600"/>
              <a:gd name="connsiteY304" fmla="*/ 5838701 h 6858000"/>
              <a:gd name="connsiteX305" fmla="*/ 4317146 w 7467600"/>
              <a:gd name="connsiteY305" fmla="*/ 6587716 h 6858000"/>
              <a:gd name="connsiteX306" fmla="*/ 4171627 w 7467600"/>
              <a:gd name="connsiteY306" fmla="*/ 6858000 h 6858000"/>
              <a:gd name="connsiteX307" fmla="*/ 4081585 w 7467600"/>
              <a:gd name="connsiteY307" fmla="*/ 6858000 h 6858000"/>
              <a:gd name="connsiteX308" fmla="*/ 4238603 w 7467600"/>
              <a:gd name="connsiteY308" fmla="*/ 6559341 h 6858000"/>
              <a:gd name="connsiteX309" fmla="*/ 4778333 w 7467600"/>
              <a:gd name="connsiteY309" fmla="*/ 5873626 h 6858000"/>
              <a:gd name="connsiteX310" fmla="*/ 5414185 w 7467600"/>
              <a:gd name="connsiteY310" fmla="*/ 5573882 h 6858000"/>
              <a:gd name="connsiteX311" fmla="*/ 5959648 w 7467600"/>
              <a:gd name="connsiteY311" fmla="*/ 4760797 h 6858000"/>
              <a:gd name="connsiteX312" fmla="*/ 5355019 w 7467600"/>
              <a:gd name="connsiteY312" fmla="*/ 4734672 h 6858000"/>
              <a:gd name="connsiteX313" fmla="*/ 5083565 w 7467600"/>
              <a:gd name="connsiteY313" fmla="*/ 5179121 h 6858000"/>
              <a:gd name="connsiteX314" fmla="*/ 4713577 w 7467600"/>
              <a:gd name="connsiteY314" fmla="*/ 5616803 h 6858000"/>
              <a:gd name="connsiteX315" fmla="*/ 3989559 w 7467600"/>
              <a:gd name="connsiteY315" fmla="*/ 6145945 h 6858000"/>
              <a:gd name="connsiteX316" fmla="*/ 3939824 w 7467600"/>
              <a:gd name="connsiteY316" fmla="*/ 6066900 h 6858000"/>
              <a:gd name="connsiteX317" fmla="*/ 4584537 w 7467600"/>
              <a:gd name="connsiteY317" fmla="*/ 5324826 h 6858000"/>
              <a:gd name="connsiteX318" fmla="*/ 5037105 w 7467600"/>
              <a:gd name="connsiteY318" fmla="*/ 5088765 h 6858000"/>
              <a:gd name="connsiteX319" fmla="*/ 5039930 w 7467600"/>
              <a:gd name="connsiteY319" fmla="*/ 5089585 h 6858000"/>
              <a:gd name="connsiteX320" fmla="*/ 5263764 w 7467600"/>
              <a:gd name="connsiteY320" fmla="*/ 4735525 h 6858000"/>
              <a:gd name="connsiteX321" fmla="*/ 4086300 w 7467600"/>
              <a:gd name="connsiteY321" fmla="*/ 4884599 h 6858000"/>
              <a:gd name="connsiteX322" fmla="*/ 4085485 w 7467600"/>
              <a:gd name="connsiteY322" fmla="*/ 4899070 h 6858000"/>
              <a:gd name="connsiteX323" fmla="*/ 3871915 w 7467600"/>
              <a:gd name="connsiteY323" fmla="*/ 5253645 h 6858000"/>
              <a:gd name="connsiteX324" fmla="*/ 3799374 w 7467600"/>
              <a:gd name="connsiteY324" fmla="*/ 5466127 h 6858000"/>
              <a:gd name="connsiteX325" fmla="*/ 3498850 w 7467600"/>
              <a:gd name="connsiteY325" fmla="*/ 6661888 h 6858000"/>
              <a:gd name="connsiteX326" fmla="*/ 3399216 w 7467600"/>
              <a:gd name="connsiteY326" fmla="*/ 6858000 h 6858000"/>
              <a:gd name="connsiteX327" fmla="*/ 3303688 w 7467600"/>
              <a:gd name="connsiteY327" fmla="*/ 6858000 h 6858000"/>
              <a:gd name="connsiteX328" fmla="*/ 3391774 w 7467600"/>
              <a:gd name="connsiteY328" fmla="*/ 6697181 h 6858000"/>
              <a:gd name="connsiteX329" fmla="*/ 3735540 w 7467600"/>
              <a:gd name="connsiteY329" fmla="*/ 5546923 h 6858000"/>
              <a:gd name="connsiteX330" fmla="*/ 3729438 w 7467600"/>
              <a:gd name="connsiteY330" fmla="*/ 5569058 h 6858000"/>
              <a:gd name="connsiteX331" fmla="*/ 3707782 w 7467600"/>
              <a:gd name="connsiteY331" fmla="*/ 5644908 h 6858000"/>
              <a:gd name="connsiteX332" fmla="*/ 3583827 w 7467600"/>
              <a:gd name="connsiteY332" fmla="*/ 6039215 h 6858000"/>
              <a:gd name="connsiteX333" fmla="*/ 3547861 w 7467600"/>
              <a:gd name="connsiteY333" fmla="*/ 6129609 h 6858000"/>
              <a:gd name="connsiteX334" fmla="*/ 3490905 w 7467600"/>
              <a:gd name="connsiteY334" fmla="*/ 6277660 h 6858000"/>
              <a:gd name="connsiteX335" fmla="*/ 3455859 w 7467600"/>
              <a:gd name="connsiteY335" fmla="*/ 6391301 h 6858000"/>
              <a:gd name="connsiteX336" fmla="*/ 3429112 w 7467600"/>
              <a:gd name="connsiteY336" fmla="*/ 6479469 h 6858000"/>
              <a:gd name="connsiteX337" fmla="*/ 3304862 w 7467600"/>
              <a:gd name="connsiteY337" fmla="*/ 6796476 h 6858000"/>
              <a:gd name="connsiteX338" fmla="*/ 3276071 w 7467600"/>
              <a:gd name="connsiteY338" fmla="*/ 6858000 h 6858000"/>
              <a:gd name="connsiteX339" fmla="*/ 3240805 w 7467600"/>
              <a:gd name="connsiteY339" fmla="*/ 6858000 h 6858000"/>
              <a:gd name="connsiteX340" fmla="*/ 3275917 w 7467600"/>
              <a:gd name="connsiteY340" fmla="*/ 6783192 h 6858000"/>
              <a:gd name="connsiteX341" fmla="*/ 3399358 w 7467600"/>
              <a:gd name="connsiteY341" fmla="*/ 6469011 h 6858000"/>
              <a:gd name="connsiteX342" fmla="*/ 3425650 w 7467600"/>
              <a:gd name="connsiteY342" fmla="*/ 6381333 h 6858000"/>
              <a:gd name="connsiteX343" fmla="*/ 3460661 w 7467600"/>
              <a:gd name="connsiteY343" fmla="*/ 6266763 h 6858000"/>
              <a:gd name="connsiteX344" fmla="*/ 3518021 w 7467600"/>
              <a:gd name="connsiteY344" fmla="*/ 6117298 h 6858000"/>
              <a:gd name="connsiteX345" fmla="*/ 3554035 w 7467600"/>
              <a:gd name="connsiteY345" fmla="*/ 6027832 h 6858000"/>
              <a:gd name="connsiteX346" fmla="*/ 3677174 w 7467600"/>
              <a:gd name="connsiteY346" fmla="*/ 5636351 h 6858000"/>
              <a:gd name="connsiteX347" fmla="*/ 3698819 w 7467600"/>
              <a:gd name="connsiteY347" fmla="*/ 5560503 h 6858000"/>
              <a:gd name="connsiteX348" fmla="*/ 3702094 w 7467600"/>
              <a:gd name="connsiteY348" fmla="*/ 5549194 h 6858000"/>
              <a:gd name="connsiteX349" fmla="*/ 3398355 w 7467600"/>
              <a:gd name="connsiteY349" fmla="*/ 6094603 h 6858000"/>
              <a:gd name="connsiteX350" fmla="*/ 3193941 w 7467600"/>
              <a:gd name="connsiteY350" fmla="*/ 6798775 h 6858000"/>
              <a:gd name="connsiteX351" fmla="*/ 3184140 w 7467600"/>
              <a:gd name="connsiteY351" fmla="*/ 6858000 h 6858000"/>
              <a:gd name="connsiteX352" fmla="*/ 3099978 w 7467600"/>
              <a:gd name="connsiteY352" fmla="*/ 6858000 h 6858000"/>
              <a:gd name="connsiteX353" fmla="*/ 3101556 w 7467600"/>
              <a:gd name="connsiteY353" fmla="*/ 6843337 h 6858000"/>
              <a:gd name="connsiteX354" fmla="*/ 3370162 w 7467600"/>
              <a:gd name="connsiteY354" fmla="*/ 5785550 h 6858000"/>
              <a:gd name="connsiteX355" fmla="*/ 3746477 w 7467600"/>
              <a:gd name="connsiteY355" fmla="*/ 5377889 h 6858000"/>
              <a:gd name="connsiteX356" fmla="*/ 3863399 w 7467600"/>
              <a:gd name="connsiteY356" fmla="*/ 5087257 h 6858000"/>
              <a:gd name="connsiteX357" fmla="*/ 3968712 w 7467600"/>
              <a:gd name="connsiteY357" fmla="*/ 4913989 h 6858000"/>
              <a:gd name="connsiteX358" fmla="*/ 2792390 w 7467600"/>
              <a:gd name="connsiteY358" fmla="*/ 5382974 h 6858000"/>
              <a:gd name="connsiteX359" fmla="*/ 2714982 w 7467600"/>
              <a:gd name="connsiteY359" fmla="*/ 5427051 h 6858000"/>
              <a:gd name="connsiteX360" fmla="*/ 2813361 w 7467600"/>
              <a:gd name="connsiteY360" fmla="*/ 6023912 h 6858000"/>
              <a:gd name="connsiteX361" fmla="*/ 2688430 w 7467600"/>
              <a:gd name="connsiteY361" fmla="*/ 6801564 h 6858000"/>
              <a:gd name="connsiteX362" fmla="*/ 2629626 w 7467600"/>
              <a:gd name="connsiteY362" fmla="*/ 6763394 h 6858000"/>
              <a:gd name="connsiteX363" fmla="*/ 2565328 w 7467600"/>
              <a:gd name="connsiteY363" fmla="*/ 5516399 h 6858000"/>
              <a:gd name="connsiteX364" fmla="*/ 1922999 w 7467600"/>
              <a:gd name="connsiteY364" fmla="*/ 5980343 h 6858000"/>
              <a:gd name="connsiteX365" fmla="*/ 1950261 w 7467600"/>
              <a:gd name="connsiteY365" fmla="*/ 6405858 h 6858000"/>
              <a:gd name="connsiteX366" fmla="*/ 2365554 w 7467600"/>
              <a:gd name="connsiteY366" fmla="*/ 6759107 h 6858000"/>
              <a:gd name="connsiteX367" fmla="*/ 2424142 w 7467600"/>
              <a:gd name="connsiteY367" fmla="*/ 6858000 h 6858000"/>
              <a:gd name="connsiteX368" fmla="*/ 2395994 w 7467600"/>
              <a:gd name="connsiteY368" fmla="*/ 6858000 h 6858000"/>
              <a:gd name="connsiteX369" fmla="*/ 2392863 w 7467600"/>
              <a:gd name="connsiteY369" fmla="*/ 6852964 h 6858000"/>
              <a:gd name="connsiteX370" fmla="*/ 2017589 w 7467600"/>
              <a:gd name="connsiteY370" fmla="*/ 6493982 h 6858000"/>
              <a:gd name="connsiteX371" fmla="*/ 2147336 w 7467600"/>
              <a:gd name="connsiteY371" fmla="*/ 6594052 h 6858000"/>
              <a:gd name="connsiteX372" fmla="*/ 2207047 w 7467600"/>
              <a:gd name="connsiteY372" fmla="*/ 6654540 h 6858000"/>
              <a:gd name="connsiteX373" fmla="*/ 2299106 w 7467600"/>
              <a:gd name="connsiteY373" fmla="*/ 6778931 h 6858000"/>
              <a:gd name="connsiteX374" fmla="*/ 2314430 w 7467600"/>
              <a:gd name="connsiteY374" fmla="*/ 6801144 h 6858000"/>
              <a:gd name="connsiteX375" fmla="*/ 2352406 w 7467600"/>
              <a:gd name="connsiteY375" fmla="*/ 6858000 h 6858000"/>
              <a:gd name="connsiteX376" fmla="*/ 2314492 w 7467600"/>
              <a:gd name="connsiteY376" fmla="*/ 6858000 h 6858000"/>
              <a:gd name="connsiteX377" fmla="*/ 2288095 w 7467600"/>
              <a:gd name="connsiteY377" fmla="*/ 6818030 h 6858000"/>
              <a:gd name="connsiteX378" fmla="*/ 2272768 w 7467600"/>
              <a:gd name="connsiteY378" fmla="*/ 6795822 h 6858000"/>
              <a:gd name="connsiteX379" fmla="*/ 2182715 w 7467600"/>
              <a:gd name="connsiteY379" fmla="*/ 6675071 h 6858000"/>
              <a:gd name="connsiteX380" fmla="*/ 2032061 w 7467600"/>
              <a:gd name="connsiteY380" fmla="*/ 6541380 h 6858000"/>
              <a:gd name="connsiteX381" fmla="*/ 2257220 w 7467600"/>
              <a:gd name="connsiteY381" fmla="*/ 6826257 h 6858000"/>
              <a:gd name="connsiteX382" fmla="*/ 2281324 w 7467600"/>
              <a:gd name="connsiteY382" fmla="*/ 6858000 h 6858000"/>
              <a:gd name="connsiteX383" fmla="*/ 2242860 w 7467600"/>
              <a:gd name="connsiteY383" fmla="*/ 6858000 h 6858000"/>
              <a:gd name="connsiteX384" fmla="*/ 2232818 w 7467600"/>
              <a:gd name="connsiteY384" fmla="*/ 6844926 h 6858000"/>
              <a:gd name="connsiteX385" fmla="*/ 1990172 w 7467600"/>
              <a:gd name="connsiteY385" fmla="*/ 6542121 h 6858000"/>
              <a:gd name="connsiteX386" fmla="*/ 2124090 w 7467600"/>
              <a:gd name="connsiteY386" fmla="*/ 6761017 h 6858000"/>
              <a:gd name="connsiteX387" fmla="*/ 2200380 w 7467600"/>
              <a:gd name="connsiteY387" fmla="*/ 6858000 h 6858000"/>
              <a:gd name="connsiteX388" fmla="*/ 2147507 w 7467600"/>
              <a:gd name="connsiteY388" fmla="*/ 6858000 h 6858000"/>
              <a:gd name="connsiteX389" fmla="*/ 2070668 w 7467600"/>
              <a:gd name="connsiteY389" fmla="*/ 6761520 h 6858000"/>
              <a:gd name="connsiteX390" fmla="*/ 1975142 w 7467600"/>
              <a:gd name="connsiteY390" fmla="*/ 6585570 h 6858000"/>
              <a:gd name="connsiteX391" fmla="*/ 2050035 w 7467600"/>
              <a:gd name="connsiteY391" fmla="*/ 6813345 h 6858000"/>
              <a:gd name="connsiteX392" fmla="*/ 2063025 w 7467600"/>
              <a:gd name="connsiteY392" fmla="*/ 6858000 h 6858000"/>
              <a:gd name="connsiteX393" fmla="*/ 2021675 w 7467600"/>
              <a:gd name="connsiteY393" fmla="*/ 6858000 h 6858000"/>
              <a:gd name="connsiteX394" fmla="*/ 2019308 w 7467600"/>
              <a:gd name="connsiteY394" fmla="*/ 6847118 h 6858000"/>
              <a:gd name="connsiteX395" fmla="*/ 1938835 w 7467600"/>
              <a:gd name="connsiteY395" fmla="*/ 6551160 h 6858000"/>
              <a:gd name="connsiteX396" fmla="*/ 1953230 w 7467600"/>
              <a:gd name="connsiteY396" fmla="*/ 6759699 h 6858000"/>
              <a:gd name="connsiteX397" fmla="*/ 1956763 w 7467600"/>
              <a:gd name="connsiteY397" fmla="*/ 6778191 h 6858000"/>
              <a:gd name="connsiteX398" fmla="*/ 1967925 w 7467600"/>
              <a:gd name="connsiteY398" fmla="*/ 6858000 h 6858000"/>
              <a:gd name="connsiteX399" fmla="*/ 1936622 w 7467600"/>
              <a:gd name="connsiteY399" fmla="*/ 6858000 h 6858000"/>
              <a:gd name="connsiteX400" fmla="*/ 1926261 w 7467600"/>
              <a:gd name="connsiteY400" fmla="*/ 6784064 h 6858000"/>
              <a:gd name="connsiteX401" fmla="*/ 1922724 w 7467600"/>
              <a:gd name="connsiteY401" fmla="*/ 6765577 h 6858000"/>
              <a:gd name="connsiteX402" fmla="*/ 1904650 w 7467600"/>
              <a:gd name="connsiteY402" fmla="*/ 6639616 h 6858000"/>
              <a:gd name="connsiteX403" fmla="*/ 1885273 w 7467600"/>
              <a:gd name="connsiteY403" fmla="*/ 6858000 h 6858000"/>
              <a:gd name="connsiteX404" fmla="*/ 1854363 w 7467600"/>
              <a:gd name="connsiteY404" fmla="*/ 6858000 h 6858000"/>
              <a:gd name="connsiteX405" fmla="*/ 1880391 w 7467600"/>
              <a:gd name="connsiteY405" fmla="*/ 6603796 h 6858000"/>
              <a:gd name="connsiteX406" fmla="*/ 1818273 w 7467600"/>
              <a:gd name="connsiteY406" fmla="*/ 6715729 h 6858000"/>
              <a:gd name="connsiteX407" fmla="*/ 1794691 w 7467600"/>
              <a:gd name="connsiteY407" fmla="*/ 6843239 h 6858000"/>
              <a:gd name="connsiteX408" fmla="*/ 1794914 w 7467600"/>
              <a:gd name="connsiteY408" fmla="*/ 6858000 h 6858000"/>
              <a:gd name="connsiteX409" fmla="*/ 1746128 w 7467600"/>
              <a:gd name="connsiteY409" fmla="*/ 6858000 h 6858000"/>
              <a:gd name="connsiteX410" fmla="*/ 1753934 w 7467600"/>
              <a:gd name="connsiteY410" fmla="*/ 6724796 h 6858000"/>
              <a:gd name="connsiteX411" fmla="*/ 1792053 w 7467600"/>
              <a:gd name="connsiteY411" fmla="*/ 6572396 h 6858000"/>
              <a:gd name="connsiteX412" fmla="*/ 1862248 w 7467600"/>
              <a:gd name="connsiteY412" fmla="*/ 6266397 h 6858000"/>
              <a:gd name="connsiteX413" fmla="*/ 1862250 w 7467600"/>
              <a:gd name="connsiteY413" fmla="*/ 6033531 h 6858000"/>
              <a:gd name="connsiteX414" fmla="*/ 1211999 w 7467600"/>
              <a:gd name="connsiteY414" fmla="*/ 6683610 h 6858000"/>
              <a:gd name="connsiteX415" fmla="*/ 1213266 w 7467600"/>
              <a:gd name="connsiteY415" fmla="*/ 6691947 h 6858000"/>
              <a:gd name="connsiteX416" fmla="*/ 1203370 w 7467600"/>
              <a:gd name="connsiteY416" fmla="*/ 6850676 h 6858000"/>
              <a:gd name="connsiteX417" fmla="*/ 1203671 w 7467600"/>
              <a:gd name="connsiteY417" fmla="*/ 6858000 h 6858000"/>
              <a:gd name="connsiteX418" fmla="*/ 1143180 w 7467600"/>
              <a:gd name="connsiteY418" fmla="*/ 6858000 h 6858000"/>
              <a:gd name="connsiteX419" fmla="*/ 1142176 w 7467600"/>
              <a:gd name="connsiteY419" fmla="*/ 6766045 h 6858000"/>
              <a:gd name="connsiteX420" fmla="*/ 1067484 w 7467600"/>
              <a:gd name="connsiteY420" fmla="*/ 6858000 h 6858000"/>
              <a:gd name="connsiteX421" fmla="*/ 953928 w 7467600"/>
              <a:gd name="connsiteY421" fmla="*/ 6858000 h 6858000"/>
              <a:gd name="connsiteX422" fmla="*/ 959715 w 7467600"/>
              <a:gd name="connsiteY422" fmla="*/ 6850185 h 6858000"/>
              <a:gd name="connsiteX423" fmla="*/ 1483788 w 7467600"/>
              <a:gd name="connsiteY423" fmla="*/ 6259174 h 6858000"/>
              <a:gd name="connsiteX424" fmla="*/ 1100671 w 7467600"/>
              <a:gd name="connsiteY424" fmla="*/ 6252137 h 6858000"/>
              <a:gd name="connsiteX425" fmla="*/ 1090144 w 7467600"/>
              <a:gd name="connsiteY425" fmla="*/ 6256748 h 6858000"/>
              <a:gd name="connsiteX426" fmla="*/ 1095872 w 7467600"/>
              <a:gd name="connsiteY426" fmla="*/ 6271892 h 6858000"/>
              <a:gd name="connsiteX427" fmla="*/ 262785 w 7467600"/>
              <a:gd name="connsiteY427" fmla="*/ 6845450 h 6858000"/>
              <a:gd name="connsiteX428" fmla="*/ 209968 w 7467600"/>
              <a:gd name="connsiteY428" fmla="*/ 6770713 h 6858000"/>
              <a:gd name="connsiteX429" fmla="*/ 873460 w 7467600"/>
              <a:gd name="connsiteY429" fmla="*/ 6253768 h 6858000"/>
              <a:gd name="connsiteX430" fmla="*/ 192686 w 7467600"/>
              <a:gd name="connsiteY430" fmla="*/ 5849257 h 6858000"/>
              <a:gd name="connsiteX431" fmla="*/ 4696 w 7467600"/>
              <a:gd name="connsiteY431" fmla="*/ 5697668 h 6858000"/>
              <a:gd name="connsiteX432" fmla="*/ 0 w 7467600"/>
              <a:gd name="connsiteY432" fmla="*/ 5689984 h 6858000"/>
              <a:gd name="connsiteX433" fmla="*/ 0 w 7467600"/>
              <a:gd name="connsiteY433" fmla="*/ 5513472 h 6858000"/>
              <a:gd name="connsiteX434" fmla="*/ 174101 w 7467600"/>
              <a:gd name="connsiteY434" fmla="*/ 5620277 h 6858000"/>
              <a:gd name="connsiteX435" fmla="*/ 891800 w 7467600"/>
              <a:gd name="connsiteY435" fmla="*/ 6036935 h 6858000"/>
              <a:gd name="connsiteX436" fmla="*/ 1072219 w 7467600"/>
              <a:gd name="connsiteY436" fmla="*/ 6169443 h 6858000"/>
              <a:gd name="connsiteX437" fmla="*/ 1074117 w 7467600"/>
              <a:gd name="connsiteY437" fmla="*/ 6170301 h 6858000"/>
              <a:gd name="connsiteX438" fmla="*/ 1083114 w 7467600"/>
              <a:gd name="connsiteY438" fmla="*/ 6174131 h 6858000"/>
              <a:gd name="connsiteX439" fmla="*/ 1543010 w 7467600"/>
              <a:gd name="connsiteY439" fmla="*/ 6191140 h 6858000"/>
              <a:gd name="connsiteX440" fmla="*/ 1551080 w 7467600"/>
              <a:gd name="connsiteY440" fmla="*/ 6195006 h 6858000"/>
              <a:gd name="connsiteX441" fmla="*/ 2345443 w 7467600"/>
              <a:gd name="connsiteY441" fmla="*/ 5549882 h 6858000"/>
              <a:gd name="connsiteX442" fmla="*/ 1721499 w 7467600"/>
              <a:gd name="connsiteY442" fmla="*/ 5599969 h 6858000"/>
              <a:gd name="connsiteX443" fmla="*/ 767716 w 7467600"/>
              <a:gd name="connsiteY443" fmla="*/ 5472768 h 6858000"/>
              <a:gd name="connsiteX444" fmla="*/ 722147 w 7467600"/>
              <a:gd name="connsiteY444" fmla="*/ 5393091 h 6858000"/>
              <a:gd name="connsiteX445" fmla="*/ 1485552 w 7467600"/>
              <a:gd name="connsiteY445" fmla="*/ 5313202 h 6858000"/>
              <a:gd name="connsiteX446" fmla="*/ 2143004 w 7467600"/>
              <a:gd name="connsiteY446" fmla="*/ 5402420 h 6858000"/>
              <a:gd name="connsiteX447" fmla="*/ 1933391 w 7467600"/>
              <a:gd name="connsiteY447" fmla="*/ 5156971 h 6858000"/>
              <a:gd name="connsiteX448" fmla="*/ 1827118 w 7467600"/>
              <a:gd name="connsiteY448" fmla="*/ 4968410 h 6858000"/>
              <a:gd name="connsiteX449" fmla="*/ 1837349 w 7467600"/>
              <a:gd name="connsiteY449" fmla="*/ 4956357 h 6858000"/>
              <a:gd name="connsiteX450" fmla="*/ 2162835 w 7467600"/>
              <a:gd name="connsiteY450" fmla="*/ 5187853 h 6858000"/>
              <a:gd name="connsiteX451" fmla="*/ 2257167 w 7467600"/>
              <a:gd name="connsiteY451" fmla="*/ 5462123 h 6858000"/>
              <a:gd name="connsiteX452" fmla="*/ 2261598 w 7467600"/>
              <a:gd name="connsiteY452" fmla="*/ 5467998 h 6858000"/>
              <a:gd name="connsiteX453" fmla="*/ 2437177 w 7467600"/>
              <a:gd name="connsiteY453" fmla="*/ 5479608 h 6858000"/>
              <a:gd name="connsiteX454" fmla="*/ 2445247 w 7467600"/>
              <a:gd name="connsiteY454" fmla="*/ 5483476 h 6858000"/>
              <a:gd name="connsiteX455" fmla="*/ 2743626 w 7467600"/>
              <a:gd name="connsiteY455" fmla="*/ 5304819 h 6858000"/>
              <a:gd name="connsiteX456" fmla="*/ 3048102 w 7467600"/>
              <a:gd name="connsiteY456" fmla="*/ 5150595 h 6858000"/>
              <a:gd name="connsiteX457" fmla="*/ 1799414 w 7467600"/>
              <a:gd name="connsiteY457" fmla="*/ 4694732 h 6858000"/>
              <a:gd name="connsiteX458" fmla="*/ 1771735 w 7467600"/>
              <a:gd name="connsiteY458" fmla="*/ 4619929 h 6858000"/>
              <a:gd name="connsiteX459" fmla="*/ 3104273 w 7467600"/>
              <a:gd name="connsiteY459" fmla="*/ 5076159 h 6858000"/>
              <a:gd name="connsiteX460" fmla="*/ 3113245 w 7467600"/>
              <a:gd name="connsiteY460" fmla="*/ 5090705 h 6858000"/>
              <a:gd name="connsiteX461" fmla="*/ 3126294 w 7467600"/>
              <a:gd name="connsiteY461" fmla="*/ 5114400 h 6858000"/>
              <a:gd name="connsiteX462" fmla="*/ 3937433 w 7467600"/>
              <a:gd name="connsiteY462" fmla="*/ 4830473 h 6858000"/>
              <a:gd name="connsiteX463" fmla="*/ 3590475 w 7467600"/>
              <a:gd name="connsiteY463" fmla="*/ 4597974 h 6858000"/>
              <a:gd name="connsiteX464" fmla="*/ 3100264 w 7467600"/>
              <a:gd name="connsiteY464" fmla="*/ 4579845 h 6858000"/>
              <a:gd name="connsiteX465" fmla="*/ 2183576 w 7467600"/>
              <a:gd name="connsiteY465" fmla="*/ 4227150 h 6858000"/>
              <a:gd name="connsiteX466" fmla="*/ 2151029 w 7467600"/>
              <a:gd name="connsiteY466" fmla="*/ 4146947 h 6858000"/>
              <a:gd name="connsiteX467" fmla="*/ 3563434 w 7467600"/>
              <a:gd name="connsiteY467" fmla="*/ 4469115 h 6858000"/>
              <a:gd name="connsiteX468" fmla="*/ 3177952 w 7467600"/>
              <a:gd name="connsiteY468" fmla="*/ 3657386 h 6858000"/>
              <a:gd name="connsiteX469" fmla="*/ 3189263 w 7467600"/>
              <a:gd name="connsiteY469" fmla="*/ 3625726 h 6858000"/>
              <a:gd name="connsiteX470" fmla="*/ 3560912 w 7467600"/>
              <a:gd name="connsiteY470" fmla="*/ 4079863 h 6858000"/>
              <a:gd name="connsiteX471" fmla="*/ 3626636 w 7467600"/>
              <a:gd name="connsiteY471" fmla="*/ 4512230 h 6858000"/>
              <a:gd name="connsiteX472" fmla="*/ 3653088 w 7467600"/>
              <a:gd name="connsiteY472" fmla="*/ 4521417 h 6858000"/>
              <a:gd name="connsiteX473" fmla="*/ 3988128 w 7467600"/>
              <a:gd name="connsiteY473" fmla="*/ 4817267 h 6858000"/>
              <a:gd name="connsiteX474" fmla="*/ 4830582 w 7467600"/>
              <a:gd name="connsiteY474" fmla="*/ 4676000 h 6858000"/>
              <a:gd name="connsiteX475" fmla="*/ 4830100 w 7467600"/>
              <a:gd name="connsiteY475" fmla="*/ 4675554 h 6858000"/>
              <a:gd name="connsiteX476" fmla="*/ 4036318 w 7467600"/>
              <a:gd name="connsiteY476" fmla="*/ 4147013 h 6858000"/>
              <a:gd name="connsiteX477" fmla="*/ 3432098 w 7467600"/>
              <a:gd name="connsiteY477" fmla="*/ 3537312 h 6858000"/>
              <a:gd name="connsiteX478" fmla="*/ 3446761 w 7467600"/>
              <a:gd name="connsiteY478" fmla="*/ 3461278 h 6858000"/>
              <a:gd name="connsiteX479" fmla="*/ 4419733 w 7467600"/>
              <a:gd name="connsiteY479" fmla="*/ 3963555 h 6858000"/>
              <a:gd name="connsiteX480" fmla="*/ 4781371 w 7467600"/>
              <a:gd name="connsiteY480" fmla="*/ 4458604 h 6858000"/>
              <a:gd name="connsiteX481" fmla="*/ 4780440 w 7467600"/>
              <a:gd name="connsiteY481" fmla="*/ 4470290 h 6858000"/>
              <a:gd name="connsiteX482" fmla="*/ 4898954 w 7467600"/>
              <a:gd name="connsiteY482" fmla="*/ 4662092 h 6858000"/>
              <a:gd name="connsiteX483" fmla="*/ 4900699 w 7467600"/>
              <a:gd name="connsiteY483" fmla="*/ 4670867 h 6858000"/>
              <a:gd name="connsiteX484" fmla="*/ 5714511 w 7467600"/>
              <a:gd name="connsiteY484" fmla="*/ 4663483 h 6858000"/>
              <a:gd name="connsiteX485" fmla="*/ 5464793 w 7467600"/>
              <a:gd name="connsiteY485" fmla="*/ 4393556 h 6858000"/>
              <a:gd name="connsiteX486" fmla="*/ 5461897 w 7467600"/>
              <a:gd name="connsiteY486" fmla="*/ 4390879 h 6858000"/>
              <a:gd name="connsiteX487" fmla="*/ 4294126 w 7467600"/>
              <a:gd name="connsiteY487" fmla="*/ 3303048 h 6858000"/>
              <a:gd name="connsiteX488" fmla="*/ 4305321 w 7467600"/>
              <a:gd name="connsiteY488" fmla="*/ 3256953 h 6858000"/>
              <a:gd name="connsiteX489" fmla="*/ 4949299 w 7467600"/>
              <a:gd name="connsiteY489" fmla="*/ 3766336 h 6858000"/>
              <a:gd name="connsiteX490" fmla="*/ 5291452 w 7467600"/>
              <a:gd name="connsiteY490" fmla="*/ 4076801 h 6858000"/>
              <a:gd name="connsiteX491" fmla="*/ 5434998 w 7467600"/>
              <a:gd name="connsiteY491" fmla="*/ 4254100 h 6858000"/>
              <a:gd name="connsiteX492" fmla="*/ 5351015 w 7467600"/>
              <a:gd name="connsiteY492" fmla="*/ 3760989 h 6858000"/>
              <a:gd name="connsiteX493" fmla="*/ 5413780 w 7467600"/>
              <a:gd name="connsiteY493" fmla="*/ 2966265 h 6858000"/>
              <a:gd name="connsiteX494" fmla="*/ 5425627 w 7467600"/>
              <a:gd name="connsiteY494" fmla="*/ 2954192 h 6858000"/>
              <a:gd name="connsiteX495" fmla="*/ 6604735 w 7467600"/>
              <a:gd name="connsiteY495" fmla="*/ 2041381 h 6858000"/>
              <a:gd name="connsiteX496" fmla="*/ 7204487 w 7467600"/>
              <a:gd name="connsiteY496" fmla="*/ 2742112 h 6858000"/>
              <a:gd name="connsiteX497" fmla="*/ 7131592 w 7467600"/>
              <a:gd name="connsiteY497" fmla="*/ 2672096 h 6858000"/>
              <a:gd name="connsiteX498" fmla="*/ 6996344 w 7467600"/>
              <a:gd name="connsiteY498" fmla="*/ 2518310 h 6858000"/>
              <a:gd name="connsiteX499" fmla="*/ 6735495 w 7467600"/>
              <a:gd name="connsiteY499" fmla="*/ 2196890 h 6858000"/>
              <a:gd name="connsiteX500" fmla="*/ 6721901 w 7467600"/>
              <a:gd name="connsiteY500" fmla="*/ 2179274 h 6858000"/>
              <a:gd name="connsiteX501" fmla="*/ 6604735 w 7467600"/>
              <a:gd name="connsiteY501" fmla="*/ 2041381 h 6858000"/>
              <a:gd name="connsiteX502" fmla="*/ 6591670 w 7467600"/>
              <a:gd name="connsiteY502" fmla="*/ 1988277 h 6858000"/>
              <a:gd name="connsiteX503" fmla="*/ 6747349 w 7467600"/>
              <a:gd name="connsiteY503" fmla="*/ 2160069 h 6858000"/>
              <a:gd name="connsiteX504" fmla="*/ 6760943 w 7467600"/>
              <a:gd name="connsiteY504" fmla="*/ 2177686 h 6858000"/>
              <a:gd name="connsiteX505" fmla="*/ 7021065 w 7467600"/>
              <a:gd name="connsiteY505" fmla="*/ 2498102 h 6858000"/>
              <a:gd name="connsiteX506" fmla="*/ 7155223 w 7467600"/>
              <a:gd name="connsiteY506" fmla="*/ 2650386 h 6858000"/>
              <a:gd name="connsiteX507" fmla="*/ 7203167 w 7467600"/>
              <a:gd name="connsiteY507" fmla="*/ 2697288 h 6858000"/>
              <a:gd name="connsiteX508" fmla="*/ 6937703 w 7467600"/>
              <a:gd name="connsiteY508" fmla="*/ 2321981 h 6858000"/>
              <a:gd name="connsiteX509" fmla="*/ 6591670 w 7467600"/>
              <a:gd name="connsiteY509" fmla="*/ 1988277 h 6858000"/>
              <a:gd name="connsiteX510" fmla="*/ 5798671 w 7467600"/>
              <a:gd name="connsiteY510" fmla="*/ 1981601 h 6858000"/>
              <a:gd name="connsiteX511" fmla="*/ 5754709 w 7467600"/>
              <a:gd name="connsiteY511" fmla="*/ 2071454 h 6858000"/>
              <a:gd name="connsiteX512" fmla="*/ 5763044 w 7467600"/>
              <a:gd name="connsiteY512" fmla="*/ 2842206 h 6858000"/>
              <a:gd name="connsiteX513" fmla="*/ 5764974 w 7467600"/>
              <a:gd name="connsiteY513" fmla="*/ 2799609 h 6858000"/>
              <a:gd name="connsiteX514" fmla="*/ 5767665 w 7467600"/>
              <a:gd name="connsiteY514" fmla="*/ 2666409 h 6858000"/>
              <a:gd name="connsiteX515" fmla="*/ 5763055 w 7467600"/>
              <a:gd name="connsiteY515" fmla="*/ 2579705 h 6858000"/>
              <a:gd name="connsiteX516" fmla="*/ 5758079 w 7467600"/>
              <a:gd name="connsiteY516" fmla="*/ 2492508 h 6858000"/>
              <a:gd name="connsiteX517" fmla="*/ 5779325 w 7467600"/>
              <a:gd name="connsiteY517" fmla="*/ 2197069 h 6858000"/>
              <a:gd name="connsiteX518" fmla="*/ 5798671 w 7467600"/>
              <a:gd name="connsiteY518" fmla="*/ 1981601 h 6858000"/>
              <a:gd name="connsiteX519" fmla="*/ 5829202 w 7467600"/>
              <a:gd name="connsiteY519" fmla="*/ 1971679 h 6858000"/>
              <a:gd name="connsiteX520" fmla="*/ 5809558 w 7467600"/>
              <a:gd name="connsiteY520" fmla="*/ 2198043 h 6858000"/>
              <a:gd name="connsiteX521" fmla="*/ 5788653 w 7467600"/>
              <a:gd name="connsiteY521" fmla="*/ 2489430 h 6858000"/>
              <a:gd name="connsiteX522" fmla="*/ 5793439 w 7467600"/>
              <a:gd name="connsiteY522" fmla="*/ 2575235 h 6858000"/>
              <a:gd name="connsiteX523" fmla="*/ 5796837 w 7467600"/>
              <a:gd name="connsiteY523" fmla="*/ 2637633 h 6858000"/>
              <a:gd name="connsiteX524" fmla="*/ 5818614 w 7467600"/>
              <a:gd name="connsiteY524" fmla="*/ 2473055 h 6858000"/>
              <a:gd name="connsiteX525" fmla="*/ 5829202 w 7467600"/>
              <a:gd name="connsiteY525" fmla="*/ 1971679 h 6858000"/>
              <a:gd name="connsiteX526" fmla="*/ 5911389 w 7467600"/>
              <a:gd name="connsiteY526" fmla="*/ 1898371 h 6858000"/>
              <a:gd name="connsiteX527" fmla="*/ 6237627 w 7467600"/>
              <a:gd name="connsiteY527" fmla="*/ 2231921 h 6858000"/>
              <a:gd name="connsiteX528" fmla="*/ 5911389 w 7467600"/>
              <a:gd name="connsiteY528" fmla="*/ 1898371 h 6858000"/>
              <a:gd name="connsiteX529" fmla="*/ 6944437 w 7467600"/>
              <a:gd name="connsiteY529" fmla="*/ 1575402 h 6858000"/>
              <a:gd name="connsiteX530" fmla="*/ 6304730 w 7467600"/>
              <a:gd name="connsiteY530" fmla="*/ 1766654 h 6858000"/>
              <a:gd name="connsiteX531" fmla="*/ 6944437 w 7467600"/>
              <a:gd name="connsiteY531" fmla="*/ 1575402 h 6858000"/>
              <a:gd name="connsiteX532" fmla="*/ 7019523 w 7467600"/>
              <a:gd name="connsiteY532" fmla="*/ 1519450 h 6858000"/>
              <a:gd name="connsiteX533" fmla="*/ 6298091 w 7467600"/>
              <a:gd name="connsiteY533" fmla="*/ 1737122 h 6858000"/>
              <a:gd name="connsiteX534" fmla="*/ 7019523 w 7467600"/>
              <a:gd name="connsiteY534" fmla="*/ 1519450 h 6858000"/>
              <a:gd name="connsiteX535" fmla="*/ 2399523 w 7467600"/>
              <a:gd name="connsiteY535" fmla="*/ 1428234 h 6858000"/>
              <a:gd name="connsiteX536" fmla="*/ 2224982 w 7467600"/>
              <a:gd name="connsiteY536" fmla="*/ 1826201 h 6858000"/>
              <a:gd name="connsiteX537" fmla="*/ 2096099 w 7467600"/>
              <a:gd name="connsiteY537" fmla="*/ 2345900 h 6858000"/>
              <a:gd name="connsiteX538" fmla="*/ 2283317 w 7467600"/>
              <a:gd name="connsiteY538" fmla="*/ 1796925 h 6858000"/>
              <a:gd name="connsiteX539" fmla="*/ 2399523 w 7467600"/>
              <a:gd name="connsiteY539" fmla="*/ 1428234 h 6858000"/>
              <a:gd name="connsiteX540" fmla="*/ 2448558 w 7467600"/>
              <a:gd name="connsiteY540" fmla="*/ 1373435 h 6858000"/>
              <a:gd name="connsiteX541" fmla="*/ 2312521 w 7467600"/>
              <a:gd name="connsiteY541" fmla="*/ 1806140 h 6858000"/>
              <a:gd name="connsiteX542" fmla="*/ 2127533 w 7467600"/>
              <a:gd name="connsiteY542" fmla="*/ 2348380 h 6858000"/>
              <a:gd name="connsiteX543" fmla="*/ 2358080 w 7467600"/>
              <a:gd name="connsiteY543" fmla="*/ 1866134 h 6858000"/>
              <a:gd name="connsiteX544" fmla="*/ 2407436 w 7467600"/>
              <a:gd name="connsiteY544" fmla="*/ 1651070 h 6858000"/>
              <a:gd name="connsiteX545" fmla="*/ 2448558 w 7467600"/>
              <a:gd name="connsiteY545" fmla="*/ 1373435 h 6858000"/>
              <a:gd name="connsiteX546" fmla="*/ 278707 w 7467600"/>
              <a:gd name="connsiteY546" fmla="*/ 1352270 h 6858000"/>
              <a:gd name="connsiteX547" fmla="*/ 321570 w 7467600"/>
              <a:gd name="connsiteY547" fmla="*/ 1861610 h 6858000"/>
              <a:gd name="connsiteX548" fmla="*/ 294281 w 7467600"/>
              <a:gd name="connsiteY548" fmla="*/ 1440658 h 6858000"/>
              <a:gd name="connsiteX549" fmla="*/ 278707 w 7467600"/>
              <a:gd name="connsiteY549" fmla="*/ 1352270 h 6858000"/>
              <a:gd name="connsiteX550" fmla="*/ 1423821 w 7467600"/>
              <a:gd name="connsiteY550" fmla="*/ 1351958 h 6858000"/>
              <a:gd name="connsiteX551" fmla="*/ 1638521 w 7467600"/>
              <a:gd name="connsiteY551" fmla="*/ 1908470 h 6858000"/>
              <a:gd name="connsiteX552" fmla="*/ 1754199 w 7467600"/>
              <a:gd name="connsiteY552" fmla="*/ 2149284 h 6858000"/>
              <a:gd name="connsiteX553" fmla="*/ 1908359 w 7467600"/>
              <a:gd name="connsiteY553" fmla="*/ 2364988 h 6858000"/>
              <a:gd name="connsiteX554" fmla="*/ 1647661 w 7467600"/>
              <a:gd name="connsiteY554" fmla="*/ 1825945 h 6858000"/>
              <a:gd name="connsiteX555" fmla="*/ 1423821 w 7467600"/>
              <a:gd name="connsiteY555" fmla="*/ 1351958 h 6858000"/>
              <a:gd name="connsiteX556" fmla="*/ 1431890 w 7467600"/>
              <a:gd name="connsiteY556" fmla="*/ 1306475 h 6858000"/>
              <a:gd name="connsiteX557" fmla="*/ 1507597 w 7467600"/>
              <a:gd name="connsiteY557" fmla="*/ 1446132 h 6858000"/>
              <a:gd name="connsiteX558" fmla="*/ 1674586 w 7467600"/>
              <a:gd name="connsiteY558" fmla="*/ 1813832 h 6858000"/>
              <a:gd name="connsiteX559" fmla="*/ 1815950 w 7467600"/>
              <a:gd name="connsiteY559" fmla="*/ 2128564 h 6858000"/>
              <a:gd name="connsiteX560" fmla="*/ 1984242 w 7467600"/>
              <a:gd name="connsiteY560" fmla="*/ 2430829 h 6858000"/>
              <a:gd name="connsiteX561" fmla="*/ 2014023 w 7467600"/>
              <a:gd name="connsiteY561" fmla="*/ 2450995 h 6858000"/>
              <a:gd name="connsiteX562" fmla="*/ 1747337 w 7467600"/>
              <a:gd name="connsiteY562" fmla="*/ 1855264 h 6858000"/>
              <a:gd name="connsiteX563" fmla="*/ 1533749 w 7467600"/>
              <a:gd name="connsiteY563" fmla="*/ 1478656 h 6858000"/>
              <a:gd name="connsiteX564" fmla="*/ 1431890 w 7467600"/>
              <a:gd name="connsiteY564" fmla="*/ 1306475 h 6858000"/>
              <a:gd name="connsiteX565" fmla="*/ 5052692 w 7467600"/>
              <a:gd name="connsiteY565" fmla="*/ 1292994 h 6858000"/>
              <a:gd name="connsiteX566" fmla="*/ 5200661 w 7467600"/>
              <a:gd name="connsiteY566" fmla="*/ 1635186 h 6858000"/>
              <a:gd name="connsiteX567" fmla="*/ 5297138 w 7467600"/>
              <a:gd name="connsiteY567" fmla="*/ 1906351 h 6858000"/>
              <a:gd name="connsiteX568" fmla="*/ 5052692 w 7467600"/>
              <a:gd name="connsiteY568" fmla="*/ 1292994 h 6858000"/>
              <a:gd name="connsiteX569" fmla="*/ 5009948 w 7467600"/>
              <a:gd name="connsiteY569" fmla="*/ 1273619 h 6858000"/>
              <a:gd name="connsiteX570" fmla="*/ 5121777 w 7467600"/>
              <a:gd name="connsiteY570" fmla="*/ 1654213 h 6858000"/>
              <a:gd name="connsiteX571" fmla="*/ 5293545 w 7467600"/>
              <a:gd name="connsiteY571" fmla="*/ 2072247 h 6858000"/>
              <a:gd name="connsiteX572" fmla="*/ 5294042 w 7467600"/>
              <a:gd name="connsiteY572" fmla="*/ 2065019 h 6858000"/>
              <a:gd name="connsiteX573" fmla="*/ 5171936 w 7467600"/>
              <a:gd name="connsiteY573" fmla="*/ 1647613 h 6858000"/>
              <a:gd name="connsiteX574" fmla="*/ 5009948 w 7467600"/>
              <a:gd name="connsiteY574" fmla="*/ 1273619 h 6858000"/>
              <a:gd name="connsiteX575" fmla="*/ 655236 w 7467600"/>
              <a:gd name="connsiteY575" fmla="*/ 1268632 h 6858000"/>
              <a:gd name="connsiteX576" fmla="*/ 839521 w 7467600"/>
              <a:gd name="connsiteY576" fmla="*/ 1685315 h 6858000"/>
              <a:gd name="connsiteX577" fmla="*/ 1109416 w 7467600"/>
              <a:gd name="connsiteY577" fmla="*/ 2061663 h 6858000"/>
              <a:gd name="connsiteX578" fmla="*/ 1298300 w 7467600"/>
              <a:gd name="connsiteY578" fmla="*/ 2247742 h 6858000"/>
              <a:gd name="connsiteX579" fmla="*/ 1125871 w 7467600"/>
              <a:gd name="connsiteY579" fmla="*/ 1989513 h 6858000"/>
              <a:gd name="connsiteX580" fmla="*/ 981574 w 7467600"/>
              <a:gd name="connsiteY580" fmla="*/ 1783157 h 6858000"/>
              <a:gd name="connsiteX581" fmla="*/ 922198 w 7467600"/>
              <a:gd name="connsiteY581" fmla="*/ 1677437 h 6858000"/>
              <a:gd name="connsiteX582" fmla="*/ 869293 w 7467600"/>
              <a:gd name="connsiteY582" fmla="*/ 1583214 h 6858000"/>
              <a:gd name="connsiteX583" fmla="*/ 751431 w 7467600"/>
              <a:gd name="connsiteY583" fmla="*/ 1405731 h 6858000"/>
              <a:gd name="connsiteX584" fmla="*/ 655236 w 7467600"/>
              <a:gd name="connsiteY584" fmla="*/ 1268632 h 6858000"/>
              <a:gd name="connsiteX585" fmla="*/ 6516292 w 7467600"/>
              <a:gd name="connsiteY585" fmla="*/ 1263064 h 6858000"/>
              <a:gd name="connsiteX586" fmla="*/ 5736320 w 7467600"/>
              <a:gd name="connsiteY586" fmla="*/ 1501803 h 6858000"/>
              <a:gd name="connsiteX587" fmla="*/ 6516292 w 7467600"/>
              <a:gd name="connsiteY587" fmla="*/ 1263064 h 6858000"/>
              <a:gd name="connsiteX588" fmla="*/ 291466 w 7467600"/>
              <a:gd name="connsiteY588" fmla="*/ 1250369 h 6858000"/>
              <a:gd name="connsiteX589" fmla="*/ 323180 w 7467600"/>
              <a:gd name="connsiteY589" fmla="*/ 1435283 h 6858000"/>
              <a:gd name="connsiteX590" fmla="*/ 349381 w 7467600"/>
              <a:gd name="connsiteY590" fmla="*/ 1875041 h 6858000"/>
              <a:gd name="connsiteX591" fmla="*/ 374363 w 7467600"/>
              <a:gd name="connsiteY591" fmla="*/ 1506494 h 6858000"/>
              <a:gd name="connsiteX592" fmla="*/ 302168 w 7467600"/>
              <a:gd name="connsiteY592" fmla="*/ 1274495 h 6858000"/>
              <a:gd name="connsiteX593" fmla="*/ 291466 w 7467600"/>
              <a:gd name="connsiteY593" fmla="*/ 1250369 h 6858000"/>
              <a:gd name="connsiteX594" fmla="*/ 678222 w 7467600"/>
              <a:gd name="connsiteY594" fmla="*/ 1248670 h 6858000"/>
              <a:gd name="connsiteX595" fmla="*/ 775536 w 7467600"/>
              <a:gd name="connsiteY595" fmla="*/ 1388015 h 6858000"/>
              <a:gd name="connsiteX596" fmla="*/ 894529 w 7467600"/>
              <a:gd name="connsiteY596" fmla="*/ 1567739 h 6858000"/>
              <a:gd name="connsiteX597" fmla="*/ 948000 w 7467600"/>
              <a:gd name="connsiteY597" fmla="*/ 1663088 h 6858000"/>
              <a:gd name="connsiteX598" fmla="*/ 1006812 w 7467600"/>
              <a:gd name="connsiteY598" fmla="*/ 1767683 h 6858000"/>
              <a:gd name="connsiteX599" fmla="*/ 1149133 w 7467600"/>
              <a:gd name="connsiteY599" fmla="*/ 1971513 h 6858000"/>
              <a:gd name="connsiteX600" fmla="*/ 1333952 w 7467600"/>
              <a:gd name="connsiteY600" fmla="*/ 2251620 h 6858000"/>
              <a:gd name="connsiteX601" fmla="*/ 1337329 w 7467600"/>
              <a:gd name="connsiteY601" fmla="*/ 2258350 h 6858000"/>
              <a:gd name="connsiteX602" fmla="*/ 1014726 w 7467600"/>
              <a:gd name="connsiteY602" fmla="*/ 1615556 h 6858000"/>
              <a:gd name="connsiteX603" fmla="*/ 678222 w 7467600"/>
              <a:gd name="connsiteY603" fmla="*/ 1248670 h 6858000"/>
              <a:gd name="connsiteX604" fmla="*/ 6691602 w 7467600"/>
              <a:gd name="connsiteY604" fmla="*/ 1140573 h 6858000"/>
              <a:gd name="connsiteX605" fmla="*/ 6571100 w 7467600"/>
              <a:gd name="connsiteY605" fmla="*/ 1183662 h 6858000"/>
              <a:gd name="connsiteX606" fmla="*/ 6241687 w 7467600"/>
              <a:gd name="connsiteY606" fmla="*/ 1257600 h 6858000"/>
              <a:gd name="connsiteX607" fmla="*/ 5693009 w 7467600"/>
              <a:gd name="connsiteY607" fmla="*/ 1478256 h 6858000"/>
              <a:gd name="connsiteX608" fmla="*/ 6548420 w 7467600"/>
              <a:gd name="connsiteY608" fmla="*/ 1214599 h 6858000"/>
              <a:gd name="connsiteX609" fmla="*/ 6605473 w 7467600"/>
              <a:gd name="connsiteY609" fmla="*/ 1184686 h 6858000"/>
              <a:gd name="connsiteX610" fmla="*/ 6691602 w 7467600"/>
              <a:gd name="connsiteY610" fmla="*/ 1140573 h 6858000"/>
              <a:gd name="connsiteX611" fmla="*/ 4002475 w 7467600"/>
              <a:gd name="connsiteY611" fmla="*/ 1037802 h 6858000"/>
              <a:gd name="connsiteX612" fmla="*/ 4000324 w 7467600"/>
              <a:gd name="connsiteY612" fmla="*/ 1039362 h 6858000"/>
              <a:gd name="connsiteX613" fmla="*/ 4002862 w 7467600"/>
              <a:gd name="connsiteY613" fmla="*/ 1042866 h 6858000"/>
              <a:gd name="connsiteX614" fmla="*/ 4002475 w 7467600"/>
              <a:gd name="connsiteY614" fmla="*/ 1037802 h 6858000"/>
              <a:gd name="connsiteX615" fmla="*/ 506322 w 7467600"/>
              <a:gd name="connsiteY615" fmla="*/ 1020997 h 6858000"/>
              <a:gd name="connsiteX616" fmla="*/ 533068 w 7467600"/>
              <a:gd name="connsiteY616" fmla="*/ 1029409 h 6858000"/>
              <a:gd name="connsiteX617" fmla="*/ 1232525 w 7467600"/>
              <a:gd name="connsiteY617" fmla="*/ 1804675 h 6858000"/>
              <a:gd name="connsiteX618" fmla="*/ 1388858 w 7467600"/>
              <a:gd name="connsiteY618" fmla="*/ 2368011 h 6858000"/>
              <a:gd name="connsiteX619" fmla="*/ 1384098 w 7467600"/>
              <a:gd name="connsiteY619" fmla="*/ 2378125 h 6858000"/>
              <a:gd name="connsiteX620" fmla="*/ 1425393 w 7467600"/>
              <a:gd name="connsiteY620" fmla="*/ 2589124 h 6858000"/>
              <a:gd name="connsiteX621" fmla="*/ 1424001 w 7467600"/>
              <a:gd name="connsiteY621" fmla="*/ 2597541 h 6858000"/>
              <a:gd name="connsiteX622" fmla="*/ 2152729 w 7467600"/>
              <a:gd name="connsiteY622" fmla="*/ 2864487 h 6858000"/>
              <a:gd name="connsiteX623" fmla="*/ 2020609 w 7467600"/>
              <a:gd name="connsiteY623" fmla="*/ 2539671 h 6858000"/>
              <a:gd name="connsiteX624" fmla="*/ 2018920 w 7467600"/>
              <a:gd name="connsiteY624" fmla="*/ 2536309 h 6858000"/>
              <a:gd name="connsiteX625" fmla="*/ 1342441 w 7467600"/>
              <a:gd name="connsiteY625" fmla="*/ 1173017 h 6858000"/>
              <a:gd name="connsiteX626" fmla="*/ 1367925 w 7467600"/>
              <a:gd name="connsiteY626" fmla="*/ 1135648 h 6858000"/>
              <a:gd name="connsiteX627" fmla="*/ 1771401 w 7467600"/>
              <a:gd name="connsiteY627" fmla="*/ 1806673 h 6858000"/>
              <a:gd name="connsiteX628" fmla="*/ 1972385 w 7467600"/>
              <a:gd name="connsiteY628" fmla="*/ 2198735 h 6858000"/>
              <a:gd name="connsiteX629" fmla="*/ 2040892 w 7467600"/>
              <a:gd name="connsiteY629" fmla="*/ 2405205 h 6858000"/>
              <a:gd name="connsiteX630" fmla="*/ 2131689 w 7467600"/>
              <a:gd name="connsiteY630" fmla="*/ 1936926 h 6858000"/>
              <a:gd name="connsiteX631" fmla="*/ 2454820 w 7467600"/>
              <a:gd name="connsiteY631" fmla="*/ 1248808 h 6858000"/>
              <a:gd name="connsiteX632" fmla="*/ 2492512 w 7467600"/>
              <a:gd name="connsiteY632" fmla="*/ 1302920 h 6858000"/>
              <a:gd name="connsiteX633" fmla="*/ 2081216 w 7467600"/>
              <a:gd name="connsiteY633" fmla="*/ 2527513 h 6858000"/>
              <a:gd name="connsiteX634" fmla="*/ 2081211 w 7467600"/>
              <a:gd name="connsiteY634" fmla="*/ 2528916 h 6858000"/>
              <a:gd name="connsiteX635" fmla="*/ 2199067 w 7467600"/>
              <a:gd name="connsiteY635" fmla="*/ 2884061 h 6858000"/>
              <a:gd name="connsiteX636" fmla="*/ 3192586 w 7467600"/>
              <a:gd name="connsiteY636" fmla="*/ 3411496 h 6858000"/>
              <a:gd name="connsiteX637" fmla="*/ 3182620 w 7467600"/>
              <a:gd name="connsiteY637" fmla="*/ 3483279 h 6858000"/>
              <a:gd name="connsiteX638" fmla="*/ 2435119 w 7467600"/>
              <a:gd name="connsiteY638" fmla="*/ 3080173 h 6858000"/>
              <a:gd name="connsiteX639" fmla="*/ 2410152 w 7467600"/>
              <a:gd name="connsiteY639" fmla="*/ 3063751 h 6858000"/>
              <a:gd name="connsiteX640" fmla="*/ 2408099 w 7467600"/>
              <a:gd name="connsiteY640" fmla="*/ 3064403 h 6858000"/>
              <a:gd name="connsiteX641" fmla="*/ 2407218 w 7467600"/>
              <a:gd name="connsiteY641" fmla="*/ 3070324 h 6858000"/>
              <a:gd name="connsiteX642" fmla="*/ 2380138 w 7467600"/>
              <a:gd name="connsiteY642" fmla="*/ 3099341 h 6858000"/>
              <a:gd name="connsiteX643" fmla="*/ 1765923 w 7467600"/>
              <a:gd name="connsiteY643" fmla="*/ 3581043 h 6858000"/>
              <a:gd name="connsiteX644" fmla="*/ 1702258 w 7467600"/>
              <a:gd name="connsiteY644" fmla="*/ 3612286 h 6858000"/>
              <a:gd name="connsiteX645" fmla="*/ 1538370 w 7467600"/>
              <a:gd name="connsiteY645" fmla="*/ 3811804 h 6858000"/>
              <a:gd name="connsiteX646" fmla="*/ 542867 w 7467600"/>
              <a:gd name="connsiteY646" fmla="*/ 4944092 h 6858000"/>
              <a:gd name="connsiteX647" fmla="*/ 515800 w 7467600"/>
              <a:gd name="connsiteY647" fmla="*/ 4862180 h 6858000"/>
              <a:gd name="connsiteX648" fmla="*/ 909145 w 7467600"/>
              <a:gd name="connsiteY648" fmla="*/ 4199225 h 6858000"/>
              <a:gd name="connsiteX649" fmla="*/ 1214067 w 7467600"/>
              <a:gd name="connsiteY649" fmla="*/ 3908561 h 6858000"/>
              <a:gd name="connsiteX650" fmla="*/ 640967 w 7467600"/>
              <a:gd name="connsiteY650" fmla="*/ 4105601 h 6858000"/>
              <a:gd name="connsiteX651" fmla="*/ 112563 w 7467600"/>
              <a:gd name="connsiteY651" fmla="*/ 4396952 h 6858000"/>
              <a:gd name="connsiteX652" fmla="*/ 0 w 7467600"/>
              <a:gd name="connsiteY652" fmla="*/ 4466006 h 6858000"/>
              <a:gd name="connsiteX653" fmla="*/ 0 w 7467600"/>
              <a:gd name="connsiteY653" fmla="*/ 4233763 h 6858000"/>
              <a:gd name="connsiteX654" fmla="*/ 36881 w 7467600"/>
              <a:gd name="connsiteY654" fmla="*/ 4200118 h 6858000"/>
              <a:gd name="connsiteX655" fmla="*/ 910534 w 7467600"/>
              <a:gd name="connsiteY655" fmla="*/ 3629753 h 6858000"/>
              <a:gd name="connsiteX656" fmla="*/ 1578717 w 7467600"/>
              <a:gd name="connsiteY656" fmla="*/ 3575982 h 6858000"/>
              <a:gd name="connsiteX657" fmla="*/ 2338780 w 7467600"/>
              <a:gd name="connsiteY657" fmla="*/ 3033725 h 6858000"/>
              <a:gd name="connsiteX658" fmla="*/ 1807991 w 7467600"/>
              <a:gd name="connsiteY658" fmla="*/ 2807184 h 6858000"/>
              <a:gd name="connsiteX659" fmla="*/ 1416358 w 7467600"/>
              <a:gd name="connsiteY659" fmla="*/ 3112571 h 6858000"/>
              <a:gd name="connsiteX660" fmla="*/ 939066 w 7467600"/>
              <a:gd name="connsiteY660" fmla="*/ 3378798 h 6858000"/>
              <a:gd name="connsiteX661" fmla="*/ 115099 w 7467600"/>
              <a:gd name="connsiteY661" fmla="*/ 3607650 h 6858000"/>
              <a:gd name="connsiteX662" fmla="*/ 97284 w 7467600"/>
              <a:gd name="connsiteY662" fmla="*/ 3520393 h 6858000"/>
              <a:gd name="connsiteX663" fmla="*/ 922050 w 7467600"/>
              <a:gd name="connsiteY663" fmla="*/ 3074867 h 6858000"/>
              <a:gd name="connsiteX664" fmla="*/ 1405265 w 7467600"/>
              <a:gd name="connsiteY664" fmla="*/ 3016319 h 6858000"/>
              <a:gd name="connsiteX665" fmla="*/ 1407512 w 7467600"/>
              <a:gd name="connsiteY665" fmla="*/ 3018001 h 6858000"/>
              <a:gd name="connsiteX666" fmla="*/ 1726266 w 7467600"/>
              <a:gd name="connsiteY666" fmla="*/ 2777274 h 6858000"/>
              <a:gd name="connsiteX667" fmla="*/ 625390 w 7467600"/>
              <a:gd name="connsiteY667" fmla="*/ 2514541 h 6858000"/>
              <a:gd name="connsiteX668" fmla="*/ 619799 w 7467600"/>
              <a:gd name="connsiteY668" fmla="*/ 2527180 h 6858000"/>
              <a:gd name="connsiteX669" fmla="*/ 310030 w 7467600"/>
              <a:gd name="connsiteY669" fmla="*/ 2771818 h 6858000"/>
              <a:gd name="connsiteX670" fmla="*/ 173877 w 7467600"/>
              <a:gd name="connsiteY670" fmla="*/ 2937056 h 6858000"/>
              <a:gd name="connsiteX671" fmla="*/ 77889 w 7467600"/>
              <a:gd name="connsiteY671" fmla="*/ 3138440 h 6858000"/>
              <a:gd name="connsiteX672" fmla="*/ 0 w 7467600"/>
              <a:gd name="connsiteY672" fmla="*/ 3271395 h 6858000"/>
              <a:gd name="connsiteX673" fmla="*/ 0 w 7467600"/>
              <a:gd name="connsiteY673" fmla="*/ 3153002 h 6858000"/>
              <a:gd name="connsiteX674" fmla="*/ 2386 w 7467600"/>
              <a:gd name="connsiteY674" fmla="*/ 3149203 h 6858000"/>
              <a:gd name="connsiteX675" fmla="*/ 89753 w 7467600"/>
              <a:gd name="connsiteY675" fmla="*/ 2987702 h 6858000"/>
              <a:gd name="connsiteX676" fmla="*/ 76869 w 7467600"/>
              <a:gd name="connsiteY676" fmla="*/ 3005404 h 6858000"/>
              <a:gd name="connsiteX677" fmla="*/ 32049 w 7467600"/>
              <a:gd name="connsiteY677" fmla="*/ 3065814 h 6858000"/>
              <a:gd name="connsiteX678" fmla="*/ 0 w 7467600"/>
              <a:gd name="connsiteY678" fmla="*/ 3108744 h 6858000"/>
              <a:gd name="connsiteX679" fmla="*/ 0 w 7467600"/>
              <a:gd name="connsiteY679" fmla="*/ 3058059 h 6858000"/>
              <a:gd name="connsiteX680" fmla="*/ 7610 w 7467600"/>
              <a:gd name="connsiteY680" fmla="*/ 3047889 h 6858000"/>
              <a:gd name="connsiteX681" fmla="*/ 52419 w 7467600"/>
              <a:gd name="connsiteY681" fmla="*/ 2987479 h 6858000"/>
              <a:gd name="connsiteX682" fmla="*/ 59142 w 7467600"/>
              <a:gd name="connsiteY682" fmla="*/ 2978488 h 6858000"/>
              <a:gd name="connsiteX683" fmla="*/ 0 w 7467600"/>
              <a:gd name="connsiteY683" fmla="*/ 3015334 h 6858000"/>
              <a:gd name="connsiteX684" fmla="*/ 0 w 7467600"/>
              <a:gd name="connsiteY684" fmla="*/ 2914286 h 6858000"/>
              <a:gd name="connsiteX685" fmla="*/ 36383 w 7467600"/>
              <a:gd name="connsiteY685" fmla="*/ 2901128 h 6858000"/>
              <a:gd name="connsiteX686" fmla="*/ 156329 w 7467600"/>
              <a:gd name="connsiteY686" fmla="*/ 2840533 h 6858000"/>
              <a:gd name="connsiteX687" fmla="*/ 358355 w 7467600"/>
              <a:gd name="connsiteY687" fmla="*/ 2620471 h 6858000"/>
              <a:gd name="connsiteX688" fmla="*/ 510577 w 7467600"/>
              <a:gd name="connsiteY688" fmla="*/ 2501244 h 6858000"/>
              <a:gd name="connsiteX689" fmla="*/ 211967 w 7467600"/>
              <a:gd name="connsiteY689" fmla="*/ 2479171 h 6858000"/>
              <a:gd name="connsiteX690" fmla="*/ 0 w 7467600"/>
              <a:gd name="connsiteY690" fmla="*/ 2476398 h 6858000"/>
              <a:gd name="connsiteX691" fmla="*/ 0 w 7467600"/>
              <a:gd name="connsiteY691" fmla="*/ 2389189 h 6858000"/>
              <a:gd name="connsiteX692" fmla="*/ 103062 w 7467600"/>
              <a:gd name="connsiteY692" fmla="*/ 2389518 h 6858000"/>
              <a:gd name="connsiteX693" fmla="*/ 510734 w 7467600"/>
              <a:gd name="connsiteY693" fmla="*/ 2416201 h 6858000"/>
              <a:gd name="connsiteX694" fmla="*/ 279257 w 7467600"/>
              <a:gd name="connsiteY694" fmla="*/ 2092102 h 6858000"/>
              <a:gd name="connsiteX695" fmla="*/ 65265 w 7467600"/>
              <a:gd name="connsiteY695" fmla="*/ 2006049 h 6858000"/>
              <a:gd name="connsiteX696" fmla="*/ 0 w 7467600"/>
              <a:gd name="connsiteY696" fmla="*/ 1982532 h 6858000"/>
              <a:gd name="connsiteX697" fmla="*/ 0 w 7467600"/>
              <a:gd name="connsiteY697" fmla="*/ 1912789 h 6858000"/>
              <a:gd name="connsiteX698" fmla="*/ 97460 w 7467600"/>
              <a:gd name="connsiteY698" fmla="*/ 1953725 h 6858000"/>
              <a:gd name="connsiteX699" fmla="*/ 221272 w 7467600"/>
              <a:gd name="connsiteY699" fmla="*/ 1980766 h 6858000"/>
              <a:gd name="connsiteX700" fmla="*/ 116765 w 7467600"/>
              <a:gd name="connsiteY700" fmla="*/ 1911033 h 6858000"/>
              <a:gd name="connsiteX701" fmla="*/ 16405 w 7467600"/>
              <a:gd name="connsiteY701" fmla="*/ 1803412 h 6858000"/>
              <a:gd name="connsiteX702" fmla="*/ 0 w 7467600"/>
              <a:gd name="connsiteY702" fmla="*/ 1784777 h 6858000"/>
              <a:gd name="connsiteX703" fmla="*/ 0 w 7467600"/>
              <a:gd name="connsiteY703" fmla="*/ 1740082 h 6858000"/>
              <a:gd name="connsiteX704" fmla="*/ 39394 w 7467600"/>
              <a:gd name="connsiteY704" fmla="*/ 1784856 h 6858000"/>
              <a:gd name="connsiteX705" fmla="*/ 135813 w 7467600"/>
              <a:gd name="connsiteY705" fmla="*/ 1888838 h 6858000"/>
              <a:gd name="connsiteX706" fmla="*/ 242575 w 7467600"/>
              <a:gd name="connsiteY706" fmla="*/ 1958841 h 6858000"/>
              <a:gd name="connsiteX707" fmla="*/ 82197 w 7467600"/>
              <a:gd name="connsiteY707" fmla="*/ 1754826 h 6858000"/>
              <a:gd name="connsiteX708" fmla="*/ 0 w 7467600"/>
              <a:gd name="connsiteY708" fmla="*/ 1679650 h 6858000"/>
              <a:gd name="connsiteX709" fmla="*/ 0 w 7467600"/>
              <a:gd name="connsiteY709" fmla="*/ 1602463 h 6858000"/>
              <a:gd name="connsiteX710" fmla="*/ 84689 w 7467600"/>
              <a:gd name="connsiteY710" fmla="*/ 1677442 h 6858000"/>
              <a:gd name="connsiteX711" fmla="*/ 298437 w 7467600"/>
              <a:gd name="connsiteY711" fmla="*/ 1968019 h 6858000"/>
              <a:gd name="connsiteX712" fmla="*/ 227269 w 7467600"/>
              <a:gd name="connsiteY712" fmla="*/ 1114064 h 6858000"/>
              <a:gd name="connsiteX713" fmla="*/ 248003 w 7467600"/>
              <a:gd name="connsiteY713" fmla="*/ 1089613 h 6858000"/>
              <a:gd name="connsiteX714" fmla="*/ 427020 w 7467600"/>
              <a:gd name="connsiteY714" fmla="*/ 1619803 h 6858000"/>
              <a:gd name="connsiteX715" fmla="*/ 340345 w 7467600"/>
              <a:gd name="connsiteY715" fmla="*/ 2027739 h 6858000"/>
              <a:gd name="connsiteX716" fmla="*/ 360865 w 7467600"/>
              <a:gd name="connsiteY716" fmla="*/ 2044827 h 6858000"/>
              <a:gd name="connsiteX717" fmla="*/ 560414 w 7467600"/>
              <a:gd name="connsiteY717" fmla="*/ 2421457 h 6858000"/>
              <a:gd name="connsiteX718" fmla="*/ 1359703 w 7467600"/>
              <a:gd name="connsiteY718" fmla="*/ 2578554 h 6858000"/>
              <a:gd name="connsiteX719" fmla="*/ 1359422 w 7467600"/>
              <a:gd name="connsiteY719" fmla="*/ 2577994 h 6858000"/>
              <a:gd name="connsiteX720" fmla="*/ 828701 w 7467600"/>
              <a:gd name="connsiteY720" fmla="*/ 1839520 h 6858000"/>
              <a:gd name="connsiteX721" fmla="*/ 494427 w 7467600"/>
              <a:gd name="connsiteY721" fmla="*/ 1092333 h 6858000"/>
              <a:gd name="connsiteX722" fmla="*/ 506322 w 7467600"/>
              <a:gd name="connsiteY722" fmla="*/ 1020997 h 6858000"/>
              <a:gd name="connsiteX723" fmla="*/ 4570198 w 7467600"/>
              <a:gd name="connsiteY723" fmla="*/ 978081 h 6858000"/>
              <a:gd name="connsiteX724" fmla="*/ 4523691 w 7467600"/>
              <a:gd name="connsiteY724" fmla="*/ 1127776 h 6858000"/>
              <a:gd name="connsiteX725" fmla="*/ 4509875 w 7467600"/>
              <a:gd name="connsiteY725" fmla="*/ 1167552 h 6858000"/>
              <a:gd name="connsiteX726" fmla="*/ 4478168 w 7467600"/>
              <a:gd name="connsiteY726" fmla="*/ 1260735 h 6858000"/>
              <a:gd name="connsiteX727" fmla="*/ 4409309 w 7467600"/>
              <a:gd name="connsiteY727" fmla="*/ 1666996 h 6858000"/>
              <a:gd name="connsiteX728" fmla="*/ 4370031 w 7467600"/>
              <a:gd name="connsiteY728" fmla="*/ 1955666 h 6858000"/>
              <a:gd name="connsiteX729" fmla="*/ 4570198 w 7467600"/>
              <a:gd name="connsiteY729" fmla="*/ 978081 h 6858000"/>
              <a:gd name="connsiteX730" fmla="*/ 4557898 w 7467600"/>
              <a:gd name="connsiteY730" fmla="*/ 900011 h 6858000"/>
              <a:gd name="connsiteX731" fmla="*/ 4344840 w 7467600"/>
              <a:gd name="connsiteY731" fmla="*/ 1922038 h 6858000"/>
              <a:gd name="connsiteX732" fmla="*/ 4378710 w 7467600"/>
              <a:gd name="connsiteY732" fmla="*/ 1665516 h 6858000"/>
              <a:gd name="connsiteX733" fmla="*/ 4448798 w 7467600"/>
              <a:gd name="connsiteY733" fmla="*/ 1253024 h 6858000"/>
              <a:gd name="connsiteX734" fmla="*/ 4480315 w 7467600"/>
              <a:gd name="connsiteY734" fmla="*/ 1158454 h 6858000"/>
              <a:gd name="connsiteX735" fmla="*/ 4494133 w 7467600"/>
              <a:gd name="connsiteY735" fmla="*/ 1118676 h 6858000"/>
              <a:gd name="connsiteX736" fmla="*/ 4557898 w 7467600"/>
              <a:gd name="connsiteY736" fmla="*/ 900011 h 6858000"/>
              <a:gd name="connsiteX737" fmla="*/ 5870151 w 7467600"/>
              <a:gd name="connsiteY737" fmla="*/ 898890 h 6858000"/>
              <a:gd name="connsiteX738" fmla="*/ 5861335 w 7467600"/>
              <a:gd name="connsiteY738" fmla="*/ 899177 h 6858000"/>
              <a:gd name="connsiteX739" fmla="*/ 5843702 w 7467600"/>
              <a:gd name="connsiteY739" fmla="*/ 899748 h 6858000"/>
              <a:gd name="connsiteX740" fmla="*/ 5651107 w 7467600"/>
              <a:gd name="connsiteY740" fmla="*/ 920306 h 6858000"/>
              <a:gd name="connsiteX741" fmla="*/ 5459407 w 7467600"/>
              <a:gd name="connsiteY741" fmla="*/ 940975 h 6858000"/>
              <a:gd name="connsiteX742" fmla="*/ 5374846 w 7467600"/>
              <a:gd name="connsiteY742" fmla="*/ 941988 h 6858000"/>
              <a:gd name="connsiteX743" fmla="*/ 5256105 w 7467600"/>
              <a:gd name="connsiteY743" fmla="*/ 945632 h 6858000"/>
              <a:gd name="connsiteX744" fmla="*/ 5107071 w 7467600"/>
              <a:gd name="connsiteY744" fmla="*/ 969720 h 6858000"/>
              <a:gd name="connsiteX745" fmla="*/ 4998681 w 7467600"/>
              <a:gd name="connsiteY745" fmla="*/ 988771 h 6858000"/>
              <a:gd name="connsiteX746" fmla="*/ 5870151 w 7467600"/>
              <a:gd name="connsiteY746" fmla="*/ 898890 h 6858000"/>
              <a:gd name="connsiteX747" fmla="*/ 5504425 w 7467600"/>
              <a:gd name="connsiteY747" fmla="*/ 848067 h 6858000"/>
              <a:gd name="connsiteX748" fmla="*/ 4968849 w 7467600"/>
              <a:gd name="connsiteY748" fmla="*/ 962318 h 6858000"/>
              <a:gd name="connsiteX749" fmla="*/ 5104039 w 7467600"/>
              <a:gd name="connsiteY749" fmla="*/ 940634 h 6858000"/>
              <a:gd name="connsiteX750" fmla="*/ 5256311 w 7467600"/>
              <a:gd name="connsiteY750" fmla="*/ 916490 h 6858000"/>
              <a:gd name="connsiteX751" fmla="*/ 5377381 w 7467600"/>
              <a:gd name="connsiteY751" fmla="*/ 912671 h 6858000"/>
              <a:gd name="connsiteX752" fmla="*/ 5460148 w 7467600"/>
              <a:gd name="connsiteY752" fmla="*/ 911442 h 6858000"/>
              <a:gd name="connsiteX753" fmla="*/ 5648971 w 7467600"/>
              <a:gd name="connsiteY753" fmla="*/ 891331 h 6858000"/>
              <a:gd name="connsiteX754" fmla="*/ 5844807 w 7467600"/>
              <a:gd name="connsiteY754" fmla="*/ 870718 h 6858000"/>
              <a:gd name="connsiteX755" fmla="*/ 5862975 w 7467600"/>
              <a:gd name="connsiteY755" fmla="*/ 869756 h 6858000"/>
              <a:gd name="connsiteX756" fmla="*/ 5920887 w 7467600"/>
              <a:gd name="connsiteY756" fmla="*/ 865929 h 6858000"/>
              <a:gd name="connsiteX757" fmla="*/ 5504425 w 7467600"/>
              <a:gd name="connsiteY757" fmla="*/ 848067 h 6858000"/>
              <a:gd name="connsiteX758" fmla="*/ 3607114 w 7467600"/>
              <a:gd name="connsiteY758" fmla="*/ 467441 h 6858000"/>
              <a:gd name="connsiteX759" fmla="*/ 3296242 w 7467600"/>
              <a:gd name="connsiteY759" fmla="*/ 807991 h 6858000"/>
              <a:gd name="connsiteX760" fmla="*/ 3174674 w 7467600"/>
              <a:gd name="connsiteY760" fmla="*/ 919759 h 6858000"/>
              <a:gd name="connsiteX761" fmla="*/ 3042978 w 7467600"/>
              <a:gd name="connsiteY761" fmla="*/ 1054894 h 6858000"/>
              <a:gd name="connsiteX762" fmla="*/ 2968914 w 7467600"/>
              <a:gd name="connsiteY762" fmla="*/ 1133756 h 6858000"/>
              <a:gd name="connsiteX763" fmla="*/ 3103823 w 7467600"/>
              <a:gd name="connsiteY763" fmla="*/ 1026814 h 6858000"/>
              <a:gd name="connsiteX764" fmla="*/ 3607114 w 7467600"/>
              <a:gd name="connsiteY764" fmla="*/ 467441 h 6858000"/>
              <a:gd name="connsiteX765" fmla="*/ 3744487 w 7467600"/>
              <a:gd name="connsiteY765" fmla="*/ 383136 h 6858000"/>
              <a:gd name="connsiteX766" fmla="*/ 3970213 w 7467600"/>
              <a:gd name="connsiteY766" fmla="*/ 995559 h 6858000"/>
              <a:gd name="connsiteX767" fmla="*/ 3744487 w 7467600"/>
              <a:gd name="connsiteY767" fmla="*/ 383136 h 6858000"/>
              <a:gd name="connsiteX768" fmla="*/ 3624562 w 7467600"/>
              <a:gd name="connsiteY768" fmla="*/ 367041 h 6858000"/>
              <a:gd name="connsiteX769" fmla="*/ 3489712 w 7467600"/>
              <a:gd name="connsiteY769" fmla="*/ 485386 h 6858000"/>
              <a:gd name="connsiteX770" fmla="*/ 3182994 w 7467600"/>
              <a:gd name="connsiteY770" fmla="*/ 828265 h 6858000"/>
              <a:gd name="connsiteX771" fmla="*/ 2892114 w 7467600"/>
              <a:gd name="connsiteY771" fmla="*/ 1172635 h 6858000"/>
              <a:gd name="connsiteX772" fmla="*/ 3021459 w 7467600"/>
              <a:gd name="connsiteY772" fmla="*/ 1035385 h 6858000"/>
              <a:gd name="connsiteX773" fmla="*/ 3153873 w 7467600"/>
              <a:gd name="connsiteY773" fmla="*/ 898971 h 6858000"/>
              <a:gd name="connsiteX774" fmla="*/ 3276511 w 7467600"/>
              <a:gd name="connsiteY774" fmla="*/ 786423 h 6858000"/>
              <a:gd name="connsiteX775" fmla="*/ 3584154 w 7467600"/>
              <a:gd name="connsiteY775" fmla="*/ 448218 h 6858000"/>
              <a:gd name="connsiteX776" fmla="*/ 3624562 w 7467600"/>
              <a:gd name="connsiteY776" fmla="*/ 367041 h 6858000"/>
              <a:gd name="connsiteX777" fmla="*/ 3766672 w 7467600"/>
              <a:gd name="connsiteY777" fmla="*/ 359429 h 6858000"/>
              <a:gd name="connsiteX778" fmla="*/ 3996338 w 7467600"/>
              <a:gd name="connsiteY778" fmla="*/ 968237 h 6858000"/>
              <a:gd name="connsiteX779" fmla="*/ 3766672 w 7467600"/>
              <a:gd name="connsiteY779" fmla="*/ 359429 h 6858000"/>
              <a:gd name="connsiteX780" fmla="*/ 5805386 w 7467600"/>
              <a:gd name="connsiteY780" fmla="*/ 239240 h 6858000"/>
              <a:gd name="connsiteX781" fmla="*/ 5736947 w 7467600"/>
              <a:gd name="connsiteY781" fmla="*/ 261367 h 6858000"/>
              <a:gd name="connsiteX782" fmla="*/ 5427012 w 7467600"/>
              <a:gd name="connsiteY782" fmla="*/ 311272 h 6858000"/>
              <a:gd name="connsiteX783" fmla="*/ 5147818 w 7467600"/>
              <a:gd name="connsiteY783" fmla="*/ 322112 h 6858000"/>
              <a:gd name="connsiteX784" fmla="*/ 5060854 w 7467600"/>
              <a:gd name="connsiteY784" fmla="*/ 311882 h 6858000"/>
              <a:gd name="connsiteX785" fmla="*/ 4945989 w 7467600"/>
              <a:gd name="connsiteY785" fmla="*/ 300516 h 6858000"/>
              <a:gd name="connsiteX786" fmla="*/ 5410479 w 7467600"/>
              <a:gd name="connsiteY786" fmla="*/ 348434 h 6858000"/>
              <a:gd name="connsiteX787" fmla="*/ 5805386 w 7467600"/>
              <a:gd name="connsiteY787" fmla="*/ 239240 h 6858000"/>
              <a:gd name="connsiteX788" fmla="*/ 5905192 w 7467600"/>
              <a:gd name="connsiteY788" fmla="*/ 163079 h 6858000"/>
              <a:gd name="connsiteX789" fmla="*/ 5865655 w 7467600"/>
              <a:gd name="connsiteY789" fmla="*/ 171901 h 6858000"/>
              <a:gd name="connsiteX790" fmla="*/ 5259740 w 7467600"/>
              <a:gd name="connsiteY790" fmla="*/ 257013 h 6858000"/>
              <a:gd name="connsiteX791" fmla="*/ 5208466 w 7467600"/>
              <a:gd name="connsiteY791" fmla="*/ 257550 h 6858000"/>
              <a:gd name="connsiteX792" fmla="*/ 4980204 w 7467600"/>
              <a:gd name="connsiteY792" fmla="*/ 271903 h 6858000"/>
              <a:gd name="connsiteX793" fmla="*/ 5068068 w 7467600"/>
              <a:gd name="connsiteY793" fmla="*/ 282244 h 6858000"/>
              <a:gd name="connsiteX794" fmla="*/ 5153231 w 7467600"/>
              <a:gd name="connsiteY794" fmla="*/ 292240 h 6858000"/>
              <a:gd name="connsiteX795" fmla="*/ 5426491 w 7467600"/>
              <a:gd name="connsiteY795" fmla="*/ 281128 h 6858000"/>
              <a:gd name="connsiteX796" fmla="*/ 5731212 w 7467600"/>
              <a:gd name="connsiteY796" fmla="*/ 231951 h 6858000"/>
              <a:gd name="connsiteX797" fmla="*/ 5905192 w 7467600"/>
              <a:gd name="connsiteY797" fmla="*/ 163079 h 6858000"/>
              <a:gd name="connsiteX798" fmla="*/ 5944437 w 7467600"/>
              <a:gd name="connsiteY798" fmla="*/ 113829 h 6858000"/>
              <a:gd name="connsiteX799" fmla="*/ 5825032 w 7467600"/>
              <a:gd name="connsiteY799" fmla="*/ 146405 h 6858000"/>
              <a:gd name="connsiteX800" fmla="*/ 4955599 w 7467600"/>
              <a:gd name="connsiteY800" fmla="*/ 247008 h 6858000"/>
              <a:gd name="connsiteX801" fmla="*/ 5210104 w 7467600"/>
              <a:gd name="connsiteY801" fmla="*/ 228123 h 6858000"/>
              <a:gd name="connsiteX802" fmla="*/ 5261015 w 7467600"/>
              <a:gd name="connsiteY802" fmla="*/ 227087 h 6858000"/>
              <a:gd name="connsiteX803" fmla="*/ 5861181 w 7467600"/>
              <a:gd name="connsiteY803" fmla="*/ 143093 h 6858000"/>
              <a:gd name="connsiteX804" fmla="*/ 5961252 w 7467600"/>
              <a:gd name="connsiteY804" fmla="*/ 114820 h 6858000"/>
              <a:gd name="connsiteX805" fmla="*/ 5944437 w 7467600"/>
              <a:gd name="connsiteY805" fmla="*/ 113829 h 6858000"/>
              <a:gd name="connsiteX806" fmla="*/ 3882765 w 7467600"/>
              <a:gd name="connsiteY806" fmla="*/ 0 h 6858000"/>
              <a:gd name="connsiteX807" fmla="*/ 3995099 w 7467600"/>
              <a:gd name="connsiteY807" fmla="*/ 0 h 6858000"/>
              <a:gd name="connsiteX808" fmla="*/ 4163818 w 7467600"/>
              <a:gd name="connsiteY808" fmla="*/ 234104 h 6858000"/>
              <a:gd name="connsiteX809" fmla="*/ 4172099 w 7467600"/>
              <a:gd name="connsiteY809" fmla="*/ 234207 h 6858000"/>
              <a:gd name="connsiteX810" fmla="*/ 4784282 w 7467600"/>
              <a:gd name="connsiteY810" fmla="*/ 276561 h 6858000"/>
              <a:gd name="connsiteX811" fmla="*/ 4801687 w 7467600"/>
              <a:gd name="connsiteY811" fmla="*/ 267764 h 6858000"/>
              <a:gd name="connsiteX812" fmla="*/ 6082788 w 7467600"/>
              <a:gd name="connsiteY812" fmla="*/ 64119 h 6858000"/>
              <a:gd name="connsiteX813" fmla="*/ 6099442 w 7467600"/>
              <a:gd name="connsiteY813" fmla="*/ 82568 h 6858000"/>
              <a:gd name="connsiteX814" fmla="*/ 4804137 w 7467600"/>
              <a:gd name="connsiteY814" fmla="*/ 320931 h 6858000"/>
              <a:gd name="connsiteX815" fmla="*/ 4227047 w 7467600"/>
              <a:gd name="connsiteY815" fmla="*/ 313415 h 6858000"/>
              <a:gd name="connsiteX816" fmla="*/ 4346041 w 7467600"/>
              <a:gd name="connsiteY816" fmla="*/ 456086 h 6858000"/>
              <a:gd name="connsiteX817" fmla="*/ 4870967 w 7467600"/>
              <a:gd name="connsiteY817" fmla="*/ 963061 h 6858000"/>
              <a:gd name="connsiteX818" fmla="*/ 4889647 w 7467600"/>
              <a:gd name="connsiteY818" fmla="*/ 957147 h 6858000"/>
              <a:gd name="connsiteX819" fmla="*/ 5422504 w 7467600"/>
              <a:gd name="connsiteY819" fmla="*/ 805191 h 6858000"/>
              <a:gd name="connsiteX820" fmla="*/ 6087656 w 7467600"/>
              <a:gd name="connsiteY820" fmla="*/ 826703 h 6858000"/>
              <a:gd name="connsiteX821" fmla="*/ 6058717 w 7467600"/>
              <a:gd name="connsiteY821" fmla="*/ 865992 h 6858000"/>
              <a:gd name="connsiteX822" fmla="*/ 4974153 w 7467600"/>
              <a:gd name="connsiteY822" fmla="*/ 1045456 h 6858000"/>
              <a:gd name="connsiteX823" fmla="*/ 5627835 w 7467600"/>
              <a:gd name="connsiteY823" fmla="*/ 1472077 h 6858000"/>
              <a:gd name="connsiteX824" fmla="*/ 5629817 w 7467600"/>
              <a:gd name="connsiteY824" fmla="*/ 1471412 h 6858000"/>
              <a:gd name="connsiteX825" fmla="*/ 5634124 w 7467600"/>
              <a:gd name="connsiteY825" fmla="*/ 1470572 h 6858000"/>
              <a:gd name="connsiteX826" fmla="*/ 5755832 w 7467600"/>
              <a:gd name="connsiteY826" fmla="*/ 1383886 h 6858000"/>
              <a:gd name="connsiteX827" fmla="*/ 6014186 w 7467600"/>
              <a:gd name="connsiteY827" fmla="*/ 1279799 h 6858000"/>
              <a:gd name="connsiteX828" fmla="*/ 6901619 w 7467600"/>
              <a:gd name="connsiteY828" fmla="*/ 1047874 h 6858000"/>
              <a:gd name="connsiteX829" fmla="*/ 6931566 w 7467600"/>
              <a:gd name="connsiteY829" fmla="*/ 1062034 h 6858000"/>
              <a:gd name="connsiteX830" fmla="*/ 5790982 w 7467600"/>
              <a:gd name="connsiteY830" fmla="*/ 1561380 h 6858000"/>
              <a:gd name="connsiteX831" fmla="*/ 6188971 w 7467600"/>
              <a:gd name="connsiteY831" fmla="*/ 1755168 h 6858000"/>
              <a:gd name="connsiteX832" fmla="*/ 6202446 w 7467600"/>
              <a:gd name="connsiteY832" fmla="*/ 1752268 h 6858000"/>
              <a:gd name="connsiteX833" fmla="*/ 7179560 w 7467600"/>
              <a:gd name="connsiteY833" fmla="*/ 1467551 h 6858000"/>
              <a:gd name="connsiteX834" fmla="*/ 7158730 w 7467600"/>
              <a:gd name="connsiteY834" fmla="*/ 1507835 h 6858000"/>
              <a:gd name="connsiteX835" fmla="*/ 6326959 w 7467600"/>
              <a:gd name="connsiteY835" fmla="*/ 1817686 h 6858000"/>
              <a:gd name="connsiteX836" fmla="*/ 6537433 w 7467600"/>
              <a:gd name="connsiteY836" fmla="*/ 1907790 h 6858000"/>
              <a:gd name="connsiteX837" fmla="*/ 6550221 w 7467600"/>
              <a:gd name="connsiteY837" fmla="*/ 1910729 h 6858000"/>
              <a:gd name="connsiteX838" fmla="*/ 6964438 w 7467600"/>
              <a:gd name="connsiteY838" fmla="*/ 2209505 h 6858000"/>
              <a:gd name="connsiteX839" fmla="*/ 7367862 w 7467600"/>
              <a:gd name="connsiteY839" fmla="*/ 2806833 h 6858000"/>
              <a:gd name="connsiteX840" fmla="*/ 7364329 w 7467600"/>
              <a:gd name="connsiteY840" fmla="*/ 2826907 h 6858000"/>
              <a:gd name="connsiteX841" fmla="*/ 7290545 w 7467600"/>
              <a:gd name="connsiteY841" fmla="*/ 2850663 h 6858000"/>
              <a:gd name="connsiteX842" fmla="*/ 6472036 w 7467600"/>
              <a:gd name="connsiteY842" fmla="*/ 1959003 h 6858000"/>
              <a:gd name="connsiteX843" fmla="*/ 5792897 w 7467600"/>
              <a:gd name="connsiteY843" fmla="*/ 1647747 h 6858000"/>
              <a:gd name="connsiteX844" fmla="*/ 5842751 w 7467600"/>
              <a:gd name="connsiteY844" fmla="*/ 1816112 h 6858000"/>
              <a:gd name="connsiteX845" fmla="*/ 5847424 w 7467600"/>
              <a:gd name="connsiteY845" fmla="*/ 1815776 h 6858000"/>
              <a:gd name="connsiteX846" fmla="*/ 6399821 w 7467600"/>
              <a:gd name="connsiteY846" fmla="*/ 2344799 h 6858000"/>
              <a:gd name="connsiteX847" fmla="*/ 6323232 w 7467600"/>
              <a:gd name="connsiteY847" fmla="*/ 2389634 h 6858000"/>
              <a:gd name="connsiteX848" fmla="*/ 5942958 w 7467600"/>
              <a:gd name="connsiteY848" fmla="*/ 2077708 h 6858000"/>
              <a:gd name="connsiteX849" fmla="*/ 5921559 w 7467600"/>
              <a:gd name="connsiteY849" fmla="*/ 2378596 h 6858000"/>
              <a:gd name="connsiteX850" fmla="*/ 5817651 w 7467600"/>
              <a:gd name="connsiteY850" fmla="*/ 3023919 h 6858000"/>
              <a:gd name="connsiteX851" fmla="*/ 5729634 w 7467600"/>
              <a:gd name="connsiteY851" fmla="*/ 3051849 h 6858000"/>
              <a:gd name="connsiteX852" fmla="*/ 5611018 w 7467600"/>
              <a:gd name="connsiteY852" fmla="*/ 2316769 h 6858000"/>
              <a:gd name="connsiteX853" fmla="*/ 5687608 w 7467600"/>
              <a:gd name="connsiteY853" fmla="*/ 2039972 h 6858000"/>
              <a:gd name="connsiteX854" fmla="*/ 5657554 w 7467600"/>
              <a:gd name="connsiteY854" fmla="*/ 1576445 h 6858000"/>
              <a:gd name="connsiteX855" fmla="*/ 5150475 w 7467600"/>
              <a:gd name="connsiteY855" fmla="*/ 1274012 h 6858000"/>
              <a:gd name="connsiteX856" fmla="*/ 5349142 w 7467600"/>
              <a:gd name="connsiteY856" fmla="*/ 2204405 h 6858000"/>
              <a:gd name="connsiteX857" fmla="*/ 5262214 w 7467600"/>
              <a:gd name="connsiteY857" fmla="*/ 2233836 h 6858000"/>
              <a:gd name="connsiteX858" fmla="*/ 4981539 w 7467600"/>
              <a:gd name="connsiteY858" fmla="*/ 1542201 h 6858000"/>
              <a:gd name="connsiteX859" fmla="*/ 4958461 w 7467600"/>
              <a:gd name="connsiteY859" fmla="*/ 1136957 h 6858000"/>
              <a:gd name="connsiteX860" fmla="*/ 4655015 w 7467600"/>
              <a:gd name="connsiteY860" fmla="*/ 891426 h 6858000"/>
              <a:gd name="connsiteX861" fmla="*/ 4348002 w 7467600"/>
              <a:gd name="connsiteY861" fmla="*/ 2205895 h 6858000"/>
              <a:gd name="connsiteX862" fmla="*/ 4262250 w 7467600"/>
              <a:gd name="connsiteY862" fmla="*/ 2219972 h 6858000"/>
              <a:gd name="connsiteX863" fmla="*/ 4550611 w 7467600"/>
              <a:gd name="connsiteY863" fmla="*/ 817540 h 6858000"/>
              <a:gd name="connsiteX864" fmla="*/ 4564418 w 7467600"/>
              <a:gd name="connsiteY864" fmla="*/ 808293 h 6858000"/>
              <a:gd name="connsiteX865" fmla="*/ 4266388 w 7467600"/>
              <a:gd name="connsiteY865" fmla="*/ 500083 h 6858000"/>
              <a:gd name="connsiteX866" fmla="*/ 4032842 w 7467600"/>
              <a:gd name="connsiteY866" fmla="*/ 211809 h 6858000"/>
              <a:gd name="connsiteX867" fmla="*/ 3882765 w 7467600"/>
              <a:gd name="connsiteY867" fmla="*/ 0 h 6858000"/>
              <a:gd name="connsiteX868" fmla="*/ 3721337 w 7467600"/>
              <a:gd name="connsiteY868" fmla="*/ 0 h 6858000"/>
              <a:gd name="connsiteX869" fmla="*/ 3797544 w 7467600"/>
              <a:gd name="connsiteY869" fmla="*/ 0 h 6858000"/>
              <a:gd name="connsiteX870" fmla="*/ 3775734 w 7467600"/>
              <a:gd name="connsiteY870" fmla="*/ 95131 h 6858000"/>
              <a:gd name="connsiteX871" fmla="*/ 3724807 w 7467600"/>
              <a:gd name="connsiteY871" fmla="*/ 272257 h 6858000"/>
              <a:gd name="connsiteX872" fmla="*/ 3726844 w 7467600"/>
              <a:gd name="connsiteY872" fmla="*/ 282988 h 6858000"/>
              <a:gd name="connsiteX873" fmla="*/ 3742664 w 7467600"/>
              <a:gd name="connsiteY873" fmla="*/ 279918 h 6858000"/>
              <a:gd name="connsiteX874" fmla="*/ 4103910 w 7467600"/>
              <a:gd name="connsiteY874" fmla="*/ 1161917 h 6858000"/>
              <a:gd name="connsiteX875" fmla="*/ 4020269 w 7467600"/>
              <a:gd name="connsiteY875" fmla="*/ 1200406 h 6858000"/>
              <a:gd name="connsiteX876" fmla="*/ 3674882 w 7467600"/>
              <a:gd name="connsiteY876" fmla="*/ 488524 h 6858000"/>
              <a:gd name="connsiteX877" fmla="*/ 3132682 w 7467600"/>
              <a:gd name="connsiteY877" fmla="*/ 1072284 h 6858000"/>
              <a:gd name="connsiteX878" fmla="*/ 2716346 w 7467600"/>
              <a:gd name="connsiteY878" fmla="*/ 1276376 h 6858000"/>
              <a:gd name="connsiteX879" fmla="*/ 2716772 w 7467600"/>
              <a:gd name="connsiteY879" fmla="*/ 1255462 h 6858000"/>
              <a:gd name="connsiteX880" fmla="*/ 3471096 w 7467600"/>
              <a:gd name="connsiteY880" fmla="*/ 437072 h 6858000"/>
              <a:gd name="connsiteX881" fmla="*/ 3639057 w 7467600"/>
              <a:gd name="connsiteY881" fmla="*/ 286334 h 6858000"/>
              <a:gd name="connsiteX882" fmla="*/ 3640309 w 7467600"/>
              <a:gd name="connsiteY882" fmla="*/ 284664 h 6858000"/>
              <a:gd name="connsiteX883" fmla="*/ 3646022 w 7467600"/>
              <a:gd name="connsiteY883" fmla="*/ 276711 h 6858000"/>
              <a:gd name="connsiteX884" fmla="*/ 3707943 w 7467600"/>
              <a:gd name="connsiteY884" fmla="*/ 65958 h 6858000"/>
              <a:gd name="connsiteX885" fmla="*/ 3721337 w 7467600"/>
              <a:gd name="connsiteY885" fmla="*/ 0 h 6858000"/>
              <a:gd name="connsiteX886" fmla="*/ 2867960 w 7467600"/>
              <a:gd name="connsiteY886" fmla="*/ 0 h 6858000"/>
              <a:gd name="connsiteX887" fmla="*/ 2926351 w 7467600"/>
              <a:gd name="connsiteY887" fmla="*/ 0 h 6858000"/>
              <a:gd name="connsiteX888" fmla="*/ 2902823 w 7467600"/>
              <a:gd name="connsiteY888" fmla="*/ 262929 h 6858000"/>
              <a:gd name="connsiteX889" fmla="*/ 2940663 w 7467600"/>
              <a:gd name="connsiteY889" fmla="*/ 140884 h 6858000"/>
              <a:gd name="connsiteX890" fmla="*/ 2947039 w 7467600"/>
              <a:gd name="connsiteY890" fmla="*/ 122524 h 6858000"/>
              <a:gd name="connsiteX891" fmla="*/ 2984316 w 7467600"/>
              <a:gd name="connsiteY891" fmla="*/ 0 h 6858000"/>
              <a:gd name="connsiteX892" fmla="*/ 3016114 w 7467600"/>
              <a:gd name="connsiteY892" fmla="*/ 0 h 6858000"/>
              <a:gd name="connsiteX893" fmla="*/ 2979949 w 7467600"/>
              <a:gd name="connsiteY893" fmla="*/ 119274 h 6858000"/>
              <a:gd name="connsiteX894" fmla="*/ 3023879 w 7467600"/>
              <a:gd name="connsiteY894" fmla="*/ 0 h 6858000"/>
              <a:gd name="connsiteX895" fmla="*/ 3105400 w 7467600"/>
              <a:gd name="connsiteY895" fmla="*/ 0 h 6858000"/>
              <a:gd name="connsiteX896" fmla="*/ 3094669 w 7467600"/>
              <a:gd name="connsiteY896" fmla="*/ 30308 h 6858000"/>
              <a:gd name="connsiteX897" fmla="*/ 2901945 w 7467600"/>
              <a:gd name="connsiteY897" fmla="*/ 466538 h 6858000"/>
              <a:gd name="connsiteX898" fmla="*/ 2815209 w 7467600"/>
              <a:gd name="connsiteY898" fmla="*/ 497361 h 6858000"/>
              <a:gd name="connsiteX899" fmla="*/ 2844845 w 7467600"/>
              <a:gd name="connsiteY899" fmla="*/ 127638 h 6858000"/>
              <a:gd name="connsiteX900" fmla="*/ 2867960 w 7467600"/>
              <a:gd name="connsiteY900" fmla="*/ 0 h 6858000"/>
              <a:gd name="connsiteX901" fmla="*/ 1057230 w 7467600"/>
              <a:gd name="connsiteY901" fmla="*/ 0 h 6858000"/>
              <a:gd name="connsiteX902" fmla="*/ 1111003 w 7467600"/>
              <a:gd name="connsiteY902" fmla="*/ 0 h 6858000"/>
              <a:gd name="connsiteX903" fmla="*/ 1125553 w 7467600"/>
              <a:gd name="connsiteY903" fmla="*/ 52588 h 6858000"/>
              <a:gd name="connsiteX904" fmla="*/ 1304276 w 7467600"/>
              <a:gd name="connsiteY904" fmla="*/ 476275 h 6858000"/>
              <a:gd name="connsiteX905" fmla="*/ 1492066 w 7467600"/>
              <a:gd name="connsiteY905" fmla="*/ 886333 h 6858000"/>
              <a:gd name="connsiteX906" fmla="*/ 1423698 w 7467600"/>
              <a:gd name="connsiteY906" fmla="*/ 710817 h 6858000"/>
              <a:gd name="connsiteX907" fmla="*/ 1357609 w 7467600"/>
              <a:gd name="connsiteY907" fmla="*/ 532892 h 6858000"/>
              <a:gd name="connsiteX908" fmla="*/ 1309550 w 7467600"/>
              <a:gd name="connsiteY908" fmla="*/ 374031 h 6858000"/>
              <a:gd name="connsiteX909" fmla="*/ 1193673 w 7467600"/>
              <a:gd name="connsiteY909" fmla="*/ 49533 h 6858000"/>
              <a:gd name="connsiteX910" fmla="*/ 1164391 w 7467600"/>
              <a:gd name="connsiteY910" fmla="*/ 0 h 6858000"/>
              <a:gd name="connsiteX911" fmla="*/ 1200666 w 7467600"/>
              <a:gd name="connsiteY911" fmla="*/ 0 h 6858000"/>
              <a:gd name="connsiteX912" fmla="*/ 1223408 w 7467600"/>
              <a:gd name="connsiteY912" fmla="*/ 38996 h 6858000"/>
              <a:gd name="connsiteX913" fmla="*/ 1339635 w 7467600"/>
              <a:gd name="connsiteY913" fmla="*/ 365517 h 6858000"/>
              <a:gd name="connsiteX914" fmla="*/ 1387469 w 7467600"/>
              <a:gd name="connsiteY914" fmla="*/ 523079 h 6858000"/>
              <a:gd name="connsiteX915" fmla="*/ 1452685 w 7467600"/>
              <a:gd name="connsiteY915" fmla="*/ 699806 h 6858000"/>
              <a:gd name="connsiteX916" fmla="*/ 1492092 w 7467600"/>
              <a:gd name="connsiteY916" fmla="*/ 800424 h 6858000"/>
              <a:gd name="connsiteX917" fmla="*/ 1455302 w 7467600"/>
              <a:gd name="connsiteY917" fmla="*/ 632913 h 6858000"/>
              <a:gd name="connsiteX918" fmla="*/ 1222336 w 7467600"/>
              <a:gd name="connsiteY918" fmla="*/ 9480 h 6858000"/>
              <a:gd name="connsiteX919" fmla="*/ 1214634 w 7467600"/>
              <a:gd name="connsiteY919" fmla="*/ 0 h 6858000"/>
              <a:gd name="connsiteX920" fmla="*/ 1289827 w 7467600"/>
              <a:gd name="connsiteY920" fmla="*/ 0 h 6858000"/>
              <a:gd name="connsiteX921" fmla="*/ 1321076 w 7467600"/>
              <a:gd name="connsiteY921" fmla="*/ 59722 h 6858000"/>
              <a:gd name="connsiteX922" fmla="*/ 1512579 w 7467600"/>
              <a:gd name="connsiteY922" fmla="*/ 626441 h 6858000"/>
              <a:gd name="connsiteX923" fmla="*/ 1506076 w 7467600"/>
              <a:gd name="connsiteY923" fmla="*/ 1089289 h 6858000"/>
              <a:gd name="connsiteX924" fmla="*/ 1486346 w 7467600"/>
              <a:gd name="connsiteY924" fmla="*/ 1079919 h 6858000"/>
              <a:gd name="connsiteX925" fmla="*/ 1070511 w 7467600"/>
              <a:gd name="connsiteY925" fmla="*/ 48609 h 6858000"/>
              <a:gd name="connsiteX926" fmla="*/ 1057230 w 7467600"/>
              <a:gd name="connsiteY926" fmla="*/ 0 h 6858000"/>
              <a:gd name="connsiteX927" fmla="*/ 43151 w 7467600"/>
              <a:gd name="connsiteY927" fmla="*/ 0 h 6858000"/>
              <a:gd name="connsiteX928" fmla="*/ 95283 w 7467600"/>
              <a:gd name="connsiteY928" fmla="*/ 0 h 6858000"/>
              <a:gd name="connsiteX929" fmla="*/ 300708 w 7467600"/>
              <a:gd name="connsiteY929" fmla="*/ 154571 h 6858000"/>
              <a:gd name="connsiteX930" fmla="*/ 530414 w 7467600"/>
              <a:gd name="connsiteY930" fmla="*/ 354673 h 6858000"/>
              <a:gd name="connsiteX931" fmla="*/ 333785 w 7467600"/>
              <a:gd name="connsiteY931" fmla="*/ 161564 h 6858000"/>
              <a:gd name="connsiteX932" fmla="*/ 147005 w 7467600"/>
              <a:gd name="connsiteY932" fmla="*/ 0 h 6858000"/>
              <a:gd name="connsiteX933" fmla="*/ 272509 w 7467600"/>
              <a:gd name="connsiteY933" fmla="*/ 0 h 6858000"/>
              <a:gd name="connsiteX934" fmla="*/ 326276 w 7467600"/>
              <a:gd name="connsiteY934" fmla="*/ 45847 h 6858000"/>
              <a:gd name="connsiteX935" fmla="*/ 823759 w 7467600"/>
              <a:gd name="connsiteY935" fmla="*/ 574145 h 6858000"/>
              <a:gd name="connsiteX936" fmla="*/ 811254 w 7467600"/>
              <a:gd name="connsiteY936" fmla="*/ 665546 h 6858000"/>
              <a:gd name="connsiteX937" fmla="*/ 154042 w 7467600"/>
              <a:gd name="connsiteY937" fmla="*/ 261522 h 6858000"/>
              <a:gd name="connsiteX938" fmla="*/ 13550 w 7467600"/>
              <a:gd name="connsiteY938" fmla="*/ 158423 h 6858000"/>
              <a:gd name="connsiteX939" fmla="*/ 0 w 7467600"/>
              <a:gd name="connsiteY939" fmla="*/ 146618 h 6858000"/>
              <a:gd name="connsiteX940" fmla="*/ 0 w 7467600"/>
              <a:gd name="connsiteY940" fmla="*/ 59161 h 6858000"/>
              <a:gd name="connsiteX941" fmla="*/ 45427 w 7467600"/>
              <a:gd name="connsiteY941" fmla="*/ 101078 h 6858000"/>
              <a:gd name="connsiteX942" fmla="*/ 630103 w 7467600"/>
              <a:gd name="connsiteY942" fmla="*/ 485885 h 6858000"/>
              <a:gd name="connsiteX943" fmla="*/ 532040 w 7467600"/>
              <a:gd name="connsiteY943" fmla="*/ 399359 h 6858000"/>
              <a:gd name="connsiteX944" fmla="*/ 517618 w 7467600"/>
              <a:gd name="connsiteY944" fmla="*/ 385726 h 6858000"/>
              <a:gd name="connsiteX945" fmla="*/ 285074 w 7467600"/>
              <a:gd name="connsiteY945" fmla="*/ 182755 h 6858000"/>
              <a:gd name="connsiteX946" fmla="*/ 43151 w 7467600"/>
              <a:gd name="connsiteY94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34024 w 7467600"/>
              <a:gd name="connsiteY4" fmla="*/ 672213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1019354 w 7467600"/>
              <a:gd name="connsiteY14" fmla="*/ 6315006 h 6858000"/>
              <a:gd name="connsiteX15" fmla="*/ 441046 w 7467600"/>
              <a:gd name="connsiteY15" fmla="*/ 6691153 h 6858000"/>
              <a:gd name="connsiteX16" fmla="*/ 1019354 w 7467600"/>
              <a:gd name="connsiteY16" fmla="*/ 6315006 h 6858000"/>
              <a:gd name="connsiteX17" fmla="*/ 991680 w 7467600"/>
              <a:gd name="connsiteY17" fmla="*/ 6298413 h 6858000"/>
              <a:gd name="connsiteX18" fmla="*/ 409060 w 7467600"/>
              <a:gd name="connsiteY18" fmla="*/ 6671470 h 6858000"/>
              <a:gd name="connsiteX19" fmla="*/ 991680 w 7467600"/>
              <a:gd name="connsiteY19" fmla="*/ 6298413 h 6858000"/>
              <a:gd name="connsiteX20" fmla="*/ 103333 w 7467600"/>
              <a:gd name="connsiteY20" fmla="*/ 5699602 h 6858000"/>
              <a:gd name="connsiteX21" fmla="*/ 233938 w 7467600"/>
              <a:gd name="connsiteY21" fmla="*/ 5809416 h 6858000"/>
              <a:gd name="connsiteX22" fmla="*/ 883580 w 7467600"/>
              <a:gd name="connsiteY22" fmla="*/ 6180710 h 6858000"/>
              <a:gd name="connsiteX23" fmla="*/ 487337 w 7467600"/>
              <a:gd name="connsiteY23" fmla="*/ 5950182 h 6858000"/>
              <a:gd name="connsiteX24" fmla="*/ 354051 w 7467600"/>
              <a:gd name="connsiteY24" fmla="*/ 5854912 h 6858000"/>
              <a:gd name="connsiteX25" fmla="*/ 195436 w 7467600"/>
              <a:gd name="connsiteY25" fmla="*/ 5755068 h 6858000"/>
              <a:gd name="connsiteX26" fmla="*/ 103333 w 7467600"/>
              <a:gd name="connsiteY26" fmla="*/ 5699602 h 6858000"/>
              <a:gd name="connsiteX27" fmla="*/ 5539432 w 7467600"/>
              <a:gd name="connsiteY27" fmla="*/ 5642928 h 6858000"/>
              <a:gd name="connsiteX28" fmla="*/ 5555462 w 7467600"/>
              <a:gd name="connsiteY28" fmla="*/ 5694454 h 6858000"/>
              <a:gd name="connsiteX29" fmla="*/ 5828270 w 7467600"/>
              <a:gd name="connsiteY29" fmla="*/ 6320663 h 6858000"/>
              <a:gd name="connsiteX30" fmla="*/ 5947416 w 7467600"/>
              <a:gd name="connsiteY30" fmla="*/ 6574846 h 6858000"/>
              <a:gd name="connsiteX31" fmla="*/ 5539432 w 7467600"/>
              <a:gd name="connsiteY31" fmla="*/ 5642928 h 6858000"/>
              <a:gd name="connsiteX32" fmla="*/ 51253 w 7467600"/>
              <a:gd name="connsiteY32" fmla="*/ 5631825 h 6858000"/>
              <a:gd name="connsiteX33" fmla="*/ 211622 w 7467600"/>
              <a:gd name="connsiteY33" fmla="*/ 5728803 h 6858000"/>
              <a:gd name="connsiteX34" fmla="*/ 371652 w 7467600"/>
              <a:gd name="connsiteY34" fmla="*/ 5829062 h 6858000"/>
              <a:gd name="connsiteX35" fmla="*/ 505903 w 7467600"/>
              <a:gd name="connsiteY35" fmla="*/ 5925221 h 6858000"/>
              <a:gd name="connsiteX36" fmla="*/ 899240 w 7467600"/>
              <a:gd name="connsiteY36" fmla="*/ 6153068 h 6858000"/>
              <a:gd name="connsiteX37" fmla="*/ 988114 w 7467600"/>
              <a:gd name="connsiteY37" fmla="*/ 6174204 h 6858000"/>
              <a:gd name="connsiteX38" fmla="*/ 845971 w 7467600"/>
              <a:gd name="connsiteY38" fmla="*/ 6067177 h 6858000"/>
              <a:gd name="connsiteX39" fmla="*/ 448057 w 7467600"/>
              <a:gd name="connsiteY39" fmla="*/ 5841376 h 6858000"/>
              <a:gd name="connsiteX40" fmla="*/ 51253 w 7467600"/>
              <a:gd name="connsiteY40" fmla="*/ 5631825 h 6858000"/>
              <a:gd name="connsiteX41" fmla="*/ 2606687 w 7467600"/>
              <a:gd name="connsiteY41" fmla="*/ 5630718 h 6858000"/>
              <a:gd name="connsiteX42" fmla="*/ 2645658 w 7467600"/>
              <a:gd name="connsiteY42" fmla="*/ 6640259 h 6858000"/>
              <a:gd name="connsiteX43" fmla="*/ 2606687 w 7467600"/>
              <a:gd name="connsiteY43" fmla="*/ 5630718 h 6858000"/>
              <a:gd name="connsiteX44" fmla="*/ 3642057 w 7467600"/>
              <a:gd name="connsiteY44" fmla="*/ 5573487 h 6858000"/>
              <a:gd name="connsiteX45" fmla="*/ 3632981 w 7467600"/>
              <a:gd name="connsiteY45" fmla="*/ 5579437 h 6858000"/>
              <a:gd name="connsiteX46" fmla="*/ 3382436 w 7467600"/>
              <a:gd name="connsiteY46" fmla="*/ 5952726 h 6858000"/>
              <a:gd name="connsiteX47" fmla="*/ 3191929 w 7467600"/>
              <a:gd name="connsiteY47" fmla="*/ 6662669 h 6858000"/>
              <a:gd name="connsiteX48" fmla="*/ 3369898 w 7467600"/>
              <a:gd name="connsiteY48" fmla="*/ 6081771 h 6858000"/>
              <a:gd name="connsiteX49" fmla="*/ 3642057 w 7467600"/>
              <a:gd name="connsiteY49" fmla="*/ 5573487 h 6858000"/>
              <a:gd name="connsiteX50" fmla="*/ 2650666 w 7467600"/>
              <a:gd name="connsiteY50" fmla="*/ 5530686 h 6858000"/>
              <a:gd name="connsiteX51" fmla="*/ 2650249 w 7467600"/>
              <a:gd name="connsiteY51" fmla="*/ 5532101 h 6858000"/>
              <a:gd name="connsiteX52" fmla="*/ 2663808 w 7467600"/>
              <a:gd name="connsiteY52" fmla="*/ 6535215 h 6858000"/>
              <a:gd name="connsiteX53" fmla="*/ 2665418 w 7467600"/>
              <a:gd name="connsiteY53" fmla="*/ 6132756 h 6858000"/>
              <a:gd name="connsiteX54" fmla="*/ 2650666 w 7467600"/>
              <a:gd name="connsiteY54" fmla="*/ 5530686 h 6858000"/>
              <a:gd name="connsiteX55" fmla="*/ 2680277 w 7467600"/>
              <a:gd name="connsiteY55" fmla="*/ 5479204 h 6858000"/>
              <a:gd name="connsiteX56" fmla="*/ 2678972 w 7467600"/>
              <a:gd name="connsiteY56" fmla="*/ 5481582 h 6858000"/>
              <a:gd name="connsiteX57" fmla="*/ 2696666 w 7467600"/>
              <a:gd name="connsiteY57" fmla="*/ 6133836 h 6858000"/>
              <a:gd name="connsiteX58" fmla="*/ 2695769 w 7467600"/>
              <a:gd name="connsiteY58" fmla="*/ 6390955 h 6858000"/>
              <a:gd name="connsiteX59" fmla="*/ 2739893 w 7467600"/>
              <a:gd name="connsiteY59" fmla="*/ 6108357 h 6858000"/>
              <a:gd name="connsiteX60" fmla="*/ 2680277 w 7467600"/>
              <a:gd name="connsiteY60" fmla="*/ 5479204 h 6858000"/>
              <a:gd name="connsiteX61" fmla="*/ 1132195 w 7467600"/>
              <a:gd name="connsiteY61" fmla="*/ 5467980 h 6858000"/>
              <a:gd name="connsiteX62" fmla="*/ 1679056 w 7467600"/>
              <a:gd name="connsiteY62" fmla="*/ 5516907 h 6858000"/>
              <a:gd name="connsiteX63" fmla="*/ 2128648 w 7467600"/>
              <a:gd name="connsiteY63" fmla="*/ 5474249 h 6858000"/>
              <a:gd name="connsiteX64" fmla="*/ 1825619 w 7467600"/>
              <a:gd name="connsiteY64" fmla="*/ 5478447 h 6858000"/>
              <a:gd name="connsiteX65" fmla="*/ 1737798 w 7467600"/>
              <a:gd name="connsiteY65" fmla="*/ 5483353 h 6858000"/>
              <a:gd name="connsiteX66" fmla="*/ 1132195 w 7467600"/>
              <a:gd name="connsiteY66" fmla="*/ 5467980 h 6858000"/>
              <a:gd name="connsiteX67" fmla="*/ 1456157 w 7467600"/>
              <a:gd name="connsiteY67" fmla="*/ 5371404 h 6858000"/>
              <a:gd name="connsiteX68" fmla="*/ 1244432 w 7467600"/>
              <a:gd name="connsiteY68" fmla="*/ 5385601 h 6858000"/>
              <a:gd name="connsiteX69" fmla="*/ 973990 w 7467600"/>
              <a:gd name="connsiteY69" fmla="*/ 5424940 h 6858000"/>
              <a:gd name="connsiteX70" fmla="*/ 1103809 w 7467600"/>
              <a:gd name="connsiteY70" fmla="*/ 5433720 h 6858000"/>
              <a:gd name="connsiteX71" fmla="*/ 1123454 w 7467600"/>
              <a:gd name="connsiteY71" fmla="*/ 5435727 h 6858000"/>
              <a:gd name="connsiteX72" fmla="*/ 1737017 w 7467600"/>
              <a:gd name="connsiteY72" fmla="*/ 5452183 h 6858000"/>
              <a:gd name="connsiteX73" fmla="*/ 1824397 w 7467600"/>
              <a:gd name="connsiteY73" fmla="*/ 5447757 h 6858000"/>
              <a:gd name="connsiteX74" fmla="*/ 2070059 w 7467600"/>
              <a:gd name="connsiteY74" fmla="*/ 5441660 h 6858000"/>
              <a:gd name="connsiteX75" fmla="*/ 1456157 w 7467600"/>
              <a:gd name="connsiteY75" fmla="*/ 5371404 h 6858000"/>
              <a:gd name="connsiteX76" fmla="*/ 4988186 w 7467600"/>
              <a:gd name="connsiteY76" fmla="*/ 5216467 h 6858000"/>
              <a:gd name="connsiteX77" fmla="*/ 4777334 w 7467600"/>
              <a:gd name="connsiteY77" fmla="*/ 5406072 h 6858000"/>
              <a:gd name="connsiteX78" fmla="*/ 4718341 w 7467600"/>
              <a:gd name="connsiteY78" fmla="*/ 5468043 h 6858000"/>
              <a:gd name="connsiteX79" fmla="*/ 4604655 w 7467600"/>
              <a:gd name="connsiteY79" fmla="*/ 5583434 h 6858000"/>
              <a:gd name="connsiteX80" fmla="*/ 4565074 w 7467600"/>
              <a:gd name="connsiteY80" fmla="*/ 5618550 h 6858000"/>
              <a:gd name="connsiteX81" fmla="*/ 4988186 w 7467600"/>
              <a:gd name="connsiteY81" fmla="*/ 5216467 h 6858000"/>
              <a:gd name="connsiteX82" fmla="*/ 4978032 w 7467600"/>
              <a:gd name="connsiteY82" fmla="*/ 5183809 h 6858000"/>
              <a:gd name="connsiteX83" fmla="*/ 4463413 w 7467600"/>
              <a:gd name="connsiteY83" fmla="*/ 5615162 h 6858000"/>
              <a:gd name="connsiteX84" fmla="*/ 4358134 w 7467600"/>
              <a:gd name="connsiteY84" fmla="*/ 5742791 h 6858000"/>
              <a:gd name="connsiteX85" fmla="*/ 4376219 w 7467600"/>
              <a:gd name="connsiteY85" fmla="*/ 5729027 h 6858000"/>
              <a:gd name="connsiteX86" fmla="*/ 4582340 w 7467600"/>
              <a:gd name="connsiteY86" fmla="*/ 5561037 h 6858000"/>
              <a:gd name="connsiteX87" fmla="*/ 4694684 w 7467600"/>
              <a:gd name="connsiteY87" fmla="*/ 5447098 h 6858000"/>
              <a:gd name="connsiteX88" fmla="*/ 4754123 w 7467600"/>
              <a:gd name="connsiteY88" fmla="*/ 5384643 h 6858000"/>
              <a:gd name="connsiteX89" fmla="*/ 4978032 w 7467600"/>
              <a:gd name="connsiteY89" fmla="*/ 5183809 h 6858000"/>
              <a:gd name="connsiteX90" fmla="*/ 1903353 w 7467600"/>
              <a:gd name="connsiteY90" fmla="*/ 5044827 h 6858000"/>
              <a:gd name="connsiteX91" fmla="*/ 1936931 w 7467600"/>
              <a:gd name="connsiteY91" fmla="*/ 5093954 h 6858000"/>
              <a:gd name="connsiteX92" fmla="*/ 2195868 w 7467600"/>
              <a:gd name="connsiteY92" fmla="*/ 5396574 h 6858000"/>
              <a:gd name="connsiteX93" fmla="*/ 2088852 w 7467600"/>
              <a:gd name="connsiteY93" fmla="*/ 5166123 h 6858000"/>
              <a:gd name="connsiteX94" fmla="*/ 1958241 w 7467600"/>
              <a:gd name="connsiteY94" fmla="*/ 5067955 h 6858000"/>
              <a:gd name="connsiteX95" fmla="*/ 1903353 w 7467600"/>
              <a:gd name="connsiteY95" fmla="*/ 5044827 h 6858000"/>
              <a:gd name="connsiteX96" fmla="*/ 1979378 w 7467600"/>
              <a:gd name="connsiteY96" fmla="*/ 4769504 h 6858000"/>
              <a:gd name="connsiteX97" fmla="*/ 2882120 w 7467600"/>
              <a:gd name="connsiteY97" fmla="*/ 5064547 h 6858000"/>
              <a:gd name="connsiteX98" fmla="*/ 2793103 w 7467600"/>
              <a:gd name="connsiteY98" fmla="*/ 5039699 h 6858000"/>
              <a:gd name="connsiteX99" fmla="*/ 2770041 w 7467600"/>
              <a:gd name="connsiteY99" fmla="*/ 5033634 h 6858000"/>
              <a:gd name="connsiteX100" fmla="*/ 1979378 w 7467600"/>
              <a:gd name="connsiteY100" fmla="*/ 4769504 h 6858000"/>
              <a:gd name="connsiteX101" fmla="*/ 1927410 w 7467600"/>
              <a:gd name="connsiteY101" fmla="*/ 4716164 h 6858000"/>
              <a:gd name="connsiteX102" fmla="*/ 1959587 w 7467600"/>
              <a:gd name="connsiteY102" fmla="*/ 4728849 h 6858000"/>
              <a:gd name="connsiteX103" fmla="*/ 2777707 w 7467600"/>
              <a:gd name="connsiteY103" fmla="*/ 5003991 h 6858000"/>
              <a:gd name="connsiteX104" fmla="*/ 2800768 w 7467600"/>
              <a:gd name="connsiteY104" fmla="*/ 5010056 h 6858000"/>
              <a:gd name="connsiteX105" fmla="*/ 2879408 w 7467600"/>
              <a:gd name="connsiteY105" fmla="*/ 5031590 h 6858000"/>
              <a:gd name="connsiteX106" fmla="*/ 2862295 w 7467600"/>
              <a:gd name="connsiteY106" fmla="*/ 5022958 h 6858000"/>
              <a:gd name="connsiteX107" fmla="*/ 2813343 w 7467600"/>
              <a:gd name="connsiteY107" fmla="*/ 4998369 h 6858000"/>
              <a:gd name="connsiteX108" fmla="*/ 2646245 w 7467600"/>
              <a:gd name="connsiteY108" fmla="*/ 4930999 h 6858000"/>
              <a:gd name="connsiteX109" fmla="*/ 1999243 w 7467600"/>
              <a:gd name="connsiteY109" fmla="*/ 4730524 h 6858000"/>
              <a:gd name="connsiteX110" fmla="*/ 1979527 w 7467600"/>
              <a:gd name="connsiteY110" fmla="*/ 4726651 h 6858000"/>
              <a:gd name="connsiteX111" fmla="*/ 1927410 w 7467600"/>
              <a:gd name="connsiteY111" fmla="*/ 4716164 h 6858000"/>
              <a:gd name="connsiteX112" fmla="*/ 1997014 w 7467600"/>
              <a:gd name="connsiteY112" fmla="*/ 4698007 h 6858000"/>
              <a:gd name="connsiteX113" fmla="*/ 2005458 w 7467600"/>
              <a:gd name="connsiteY113" fmla="*/ 4699540 h 6858000"/>
              <a:gd name="connsiteX114" fmla="*/ 2657186 w 7467600"/>
              <a:gd name="connsiteY114" fmla="*/ 4901687 h 6858000"/>
              <a:gd name="connsiteX115" fmla="*/ 2826662 w 7467600"/>
              <a:gd name="connsiteY115" fmla="*/ 4970362 h 6858000"/>
              <a:gd name="connsiteX116" fmla="*/ 2876100 w 7467600"/>
              <a:gd name="connsiteY116" fmla="*/ 4995397 h 6858000"/>
              <a:gd name="connsiteX117" fmla="*/ 3042600 w 7467600"/>
              <a:gd name="connsiteY117" fmla="*/ 5059532 h 6858000"/>
              <a:gd name="connsiteX118" fmla="*/ 1997014 w 7467600"/>
              <a:gd name="connsiteY118" fmla="*/ 4698007 h 6858000"/>
              <a:gd name="connsiteX119" fmla="*/ 2305292 w 7467600"/>
              <a:gd name="connsiteY119" fmla="*/ 4219492 h 6858000"/>
              <a:gd name="connsiteX120" fmla="*/ 3360922 w 7467600"/>
              <a:gd name="connsiteY120" fmla="*/ 4529373 h 6858000"/>
              <a:gd name="connsiteX121" fmla="*/ 3492420 w 7467600"/>
              <a:gd name="connsiteY121" fmla="*/ 4510145 h 6858000"/>
              <a:gd name="connsiteX122" fmla="*/ 3364086 w 7467600"/>
              <a:gd name="connsiteY122" fmla="*/ 4480340 h 6858000"/>
              <a:gd name="connsiteX123" fmla="*/ 3225818 w 7467600"/>
              <a:gd name="connsiteY123" fmla="*/ 4411822 h 6858000"/>
              <a:gd name="connsiteX124" fmla="*/ 3129696 w 7467600"/>
              <a:gd name="connsiteY124" fmla="*/ 4360704 h 6858000"/>
              <a:gd name="connsiteX125" fmla="*/ 2814545 w 7467600"/>
              <a:gd name="connsiteY125" fmla="*/ 4282955 h 6858000"/>
              <a:gd name="connsiteX126" fmla="*/ 2305292 w 7467600"/>
              <a:gd name="connsiteY126" fmla="*/ 4219492 h 6858000"/>
              <a:gd name="connsiteX127" fmla="*/ 2626982 w 7467600"/>
              <a:gd name="connsiteY127" fmla="*/ 4206450 h 6858000"/>
              <a:gd name="connsiteX128" fmla="*/ 2490617 w 7467600"/>
              <a:gd name="connsiteY128" fmla="*/ 4206951 h 6858000"/>
              <a:gd name="connsiteX129" fmla="*/ 2819869 w 7467600"/>
              <a:gd name="connsiteY129" fmla="*/ 4252936 h 6858000"/>
              <a:gd name="connsiteX130" fmla="*/ 3143018 w 7467600"/>
              <a:gd name="connsiteY130" fmla="*/ 4332698 h 6858000"/>
              <a:gd name="connsiteX131" fmla="*/ 3241520 w 7467600"/>
              <a:gd name="connsiteY131" fmla="*/ 4385112 h 6858000"/>
              <a:gd name="connsiteX132" fmla="*/ 3374575 w 7467600"/>
              <a:gd name="connsiteY132" fmla="*/ 4451517 h 6858000"/>
              <a:gd name="connsiteX133" fmla="*/ 3505221 w 7467600"/>
              <a:gd name="connsiteY133" fmla="*/ 4480757 h 6858000"/>
              <a:gd name="connsiteX134" fmla="*/ 2626982 w 7467600"/>
              <a:gd name="connsiteY134" fmla="*/ 4206450 h 6858000"/>
              <a:gd name="connsiteX135" fmla="*/ 1310106 w 7467600"/>
              <a:gd name="connsiteY135" fmla="*/ 3943217 h 6858000"/>
              <a:gd name="connsiteX136" fmla="*/ 854994 w 7467600"/>
              <a:gd name="connsiteY136" fmla="*/ 4399136 h 6858000"/>
              <a:gd name="connsiteX137" fmla="*/ 742462 w 7467600"/>
              <a:gd name="connsiteY137" fmla="*/ 4594648 h 6858000"/>
              <a:gd name="connsiteX138" fmla="*/ 820602 w 7467600"/>
              <a:gd name="connsiteY138" fmla="*/ 4485915 h 6858000"/>
              <a:gd name="connsiteX139" fmla="*/ 878295 w 7467600"/>
              <a:gd name="connsiteY139" fmla="*/ 4403594 h 6858000"/>
              <a:gd name="connsiteX140" fmla="*/ 1240607 w 7467600"/>
              <a:gd name="connsiteY140" fmla="*/ 4010401 h 6858000"/>
              <a:gd name="connsiteX141" fmla="*/ 1310106 w 7467600"/>
              <a:gd name="connsiteY141" fmla="*/ 3943217 h 6858000"/>
              <a:gd name="connsiteX142" fmla="*/ 1423113 w 7467600"/>
              <a:gd name="connsiteY142" fmla="*/ 3874565 h 6858000"/>
              <a:gd name="connsiteX143" fmla="*/ 1260565 w 7467600"/>
              <a:gd name="connsiteY143" fmla="*/ 4031982 h 6858000"/>
              <a:gd name="connsiteX144" fmla="*/ 901900 w 7467600"/>
              <a:gd name="connsiteY144" fmla="*/ 4421236 h 6858000"/>
              <a:gd name="connsiteX145" fmla="*/ 845044 w 7467600"/>
              <a:gd name="connsiteY145" fmla="*/ 4502436 h 6858000"/>
              <a:gd name="connsiteX146" fmla="*/ 685926 w 7467600"/>
              <a:gd name="connsiteY146" fmla="*/ 4703069 h 6858000"/>
              <a:gd name="connsiteX147" fmla="*/ 684248 w 7467600"/>
              <a:gd name="connsiteY147" fmla="*/ 4706721 h 6858000"/>
              <a:gd name="connsiteX148" fmla="*/ 1423113 w 7467600"/>
              <a:gd name="connsiteY148" fmla="*/ 3874565 h 6858000"/>
              <a:gd name="connsiteX149" fmla="*/ 3316479 w 7467600"/>
              <a:gd name="connsiteY149" fmla="*/ 3872136 h 6858000"/>
              <a:gd name="connsiteX150" fmla="*/ 3546806 w 7467600"/>
              <a:gd name="connsiteY150" fmla="*/ 4356139 h 6858000"/>
              <a:gd name="connsiteX151" fmla="*/ 3364433 w 7467600"/>
              <a:gd name="connsiteY151" fmla="*/ 3953121 h 6858000"/>
              <a:gd name="connsiteX152" fmla="*/ 3316479 w 7467600"/>
              <a:gd name="connsiteY152" fmla="*/ 3872136 h 6858000"/>
              <a:gd name="connsiteX153" fmla="*/ 3291335 w 7467600"/>
              <a:gd name="connsiteY153" fmla="*/ 3767420 h 6858000"/>
              <a:gd name="connsiteX154" fmla="*/ 3390805 w 7467600"/>
              <a:gd name="connsiteY154" fmla="*/ 3937163 h 6858000"/>
              <a:gd name="connsiteX155" fmla="*/ 3579062 w 7467600"/>
              <a:gd name="connsiteY155" fmla="*/ 4359040 h 6858000"/>
              <a:gd name="connsiteX156" fmla="*/ 3467355 w 7467600"/>
              <a:gd name="connsiteY156" fmla="*/ 3988130 h 6858000"/>
              <a:gd name="connsiteX157" fmla="*/ 3310753 w 7467600"/>
              <a:gd name="connsiteY157" fmla="*/ 3787140 h 6858000"/>
              <a:gd name="connsiteX158" fmla="*/ 3291335 w 7467600"/>
              <a:gd name="connsiteY158" fmla="*/ 3767420 h 6858000"/>
              <a:gd name="connsiteX159" fmla="*/ 1635889 w 7467600"/>
              <a:gd name="connsiteY159" fmla="*/ 3709494 h 6858000"/>
              <a:gd name="connsiteX160" fmla="*/ 1634800 w 7467600"/>
              <a:gd name="connsiteY160" fmla="*/ 3731111 h 6858000"/>
              <a:gd name="connsiteX161" fmla="*/ 1635889 w 7467600"/>
              <a:gd name="connsiteY161" fmla="*/ 3709494 h 6858000"/>
              <a:gd name="connsiteX162" fmla="*/ 1510397 w 7467600"/>
              <a:gd name="connsiteY162" fmla="*/ 3684705 h 6858000"/>
              <a:gd name="connsiteX163" fmla="*/ 1146550 w 7467600"/>
              <a:gd name="connsiteY163" fmla="*/ 3802012 h 6858000"/>
              <a:gd name="connsiteX164" fmla="*/ 698834 w 7467600"/>
              <a:gd name="connsiteY164" fmla="*/ 3952272 h 6858000"/>
              <a:gd name="connsiteX165" fmla="*/ 34256 w 7467600"/>
              <a:gd name="connsiteY165" fmla="*/ 4347603 h 6858000"/>
              <a:gd name="connsiteX166" fmla="*/ 527241 w 7467600"/>
              <a:gd name="connsiteY166" fmla="*/ 4065078 h 6858000"/>
              <a:gd name="connsiteX167" fmla="*/ 1510397 w 7467600"/>
              <a:gd name="connsiteY167" fmla="*/ 3684705 h 6858000"/>
              <a:gd name="connsiteX168" fmla="*/ 1313114 w 7467600"/>
              <a:gd name="connsiteY168" fmla="*/ 3655216 h 6858000"/>
              <a:gd name="connsiteX169" fmla="*/ 1109304 w 7467600"/>
              <a:gd name="connsiteY169" fmla="*/ 3669030 h 6858000"/>
              <a:gd name="connsiteX170" fmla="*/ 8129 w 7467600"/>
              <a:gd name="connsiteY170" fmla="*/ 4330519 h 6858000"/>
              <a:gd name="connsiteX171" fmla="*/ 687572 w 7467600"/>
              <a:gd name="connsiteY171" fmla="*/ 3925629 h 6858000"/>
              <a:gd name="connsiteX172" fmla="*/ 1138365 w 7467600"/>
              <a:gd name="connsiteY172" fmla="*/ 3774515 h 6858000"/>
              <a:gd name="connsiteX173" fmla="*/ 1505579 w 7467600"/>
              <a:gd name="connsiteY173" fmla="*/ 3655526 h 6858000"/>
              <a:gd name="connsiteX174" fmla="*/ 1313114 w 7467600"/>
              <a:gd name="connsiteY174" fmla="*/ 3655216 h 6858000"/>
              <a:gd name="connsiteX175" fmla="*/ 3655073 w 7467600"/>
              <a:gd name="connsiteY175" fmla="*/ 3650884 h 6858000"/>
              <a:gd name="connsiteX176" fmla="*/ 3989938 w 7467600"/>
              <a:gd name="connsiteY176" fmla="*/ 3991685 h 6858000"/>
              <a:gd name="connsiteX177" fmla="*/ 4393907 w 7467600"/>
              <a:gd name="connsiteY177" fmla="*/ 4261258 h 6858000"/>
              <a:gd name="connsiteX178" fmla="*/ 4648051 w 7467600"/>
              <a:gd name="connsiteY178" fmla="*/ 4374051 h 6858000"/>
              <a:gd name="connsiteX179" fmla="*/ 4383389 w 7467600"/>
              <a:gd name="connsiteY179" fmla="*/ 4184369 h 6858000"/>
              <a:gd name="connsiteX180" fmla="*/ 4165508 w 7467600"/>
              <a:gd name="connsiteY180" fmla="*/ 4035196 h 6858000"/>
              <a:gd name="connsiteX181" fmla="*/ 4068162 w 7467600"/>
              <a:gd name="connsiteY181" fmla="*/ 3953394 h 6858000"/>
              <a:gd name="connsiteX182" fmla="*/ 3981416 w 7467600"/>
              <a:gd name="connsiteY182" fmla="*/ 3880482 h 6858000"/>
              <a:gd name="connsiteX183" fmla="*/ 3800147 w 7467600"/>
              <a:gd name="connsiteY183" fmla="*/ 3749872 h 6858000"/>
              <a:gd name="connsiteX184" fmla="*/ 3655073 w 7467600"/>
              <a:gd name="connsiteY184" fmla="*/ 3650884 h 6858000"/>
              <a:gd name="connsiteX185" fmla="*/ 3670252 w 7467600"/>
              <a:gd name="connsiteY185" fmla="*/ 3622798 h 6858000"/>
              <a:gd name="connsiteX186" fmla="*/ 3817258 w 7467600"/>
              <a:gd name="connsiteY186" fmla="*/ 3723577 h 6858000"/>
              <a:gd name="connsiteX187" fmla="*/ 4000461 w 7467600"/>
              <a:gd name="connsiteY187" fmla="*/ 3855966 h 6858000"/>
              <a:gd name="connsiteX188" fmla="*/ 4088180 w 7467600"/>
              <a:gd name="connsiteY188" fmla="*/ 3929774 h 6858000"/>
              <a:gd name="connsiteX189" fmla="*/ 4184555 w 7467600"/>
              <a:gd name="connsiteY189" fmla="*/ 4010683 h 6858000"/>
              <a:gd name="connsiteX190" fmla="*/ 4399563 w 7467600"/>
              <a:gd name="connsiteY190" fmla="*/ 4158106 h 6858000"/>
              <a:gd name="connsiteX191" fmla="*/ 4684469 w 7467600"/>
              <a:gd name="connsiteY191" fmla="*/ 4364680 h 6858000"/>
              <a:gd name="connsiteX192" fmla="*/ 4690271 w 7467600"/>
              <a:gd name="connsiteY192" fmla="*/ 4370034 h 6858000"/>
              <a:gd name="connsiteX193" fmla="*/ 4136093 w 7467600"/>
              <a:gd name="connsiteY193" fmla="*/ 3858466 h 6858000"/>
              <a:gd name="connsiteX194" fmla="*/ 3670252 w 7467600"/>
              <a:gd name="connsiteY194" fmla="*/ 3622798 h 6858000"/>
              <a:gd name="connsiteX195" fmla="*/ 4440129 w 7467600"/>
              <a:gd name="connsiteY195" fmla="*/ 3448571 h 6858000"/>
              <a:gd name="connsiteX196" fmla="*/ 4856525 w 7467600"/>
              <a:gd name="connsiteY196" fmla="*/ 3915351 h 6858000"/>
              <a:gd name="connsiteX197" fmla="*/ 5059055 w 7467600"/>
              <a:gd name="connsiteY197" fmla="*/ 4108918 h 6858000"/>
              <a:gd name="connsiteX198" fmla="*/ 5290070 w 7467600"/>
              <a:gd name="connsiteY198" fmla="*/ 4263619 h 6858000"/>
              <a:gd name="connsiteX199" fmla="*/ 4834991 w 7467600"/>
              <a:gd name="connsiteY199" fmla="*/ 3830985 h 6858000"/>
              <a:gd name="connsiteX200" fmla="*/ 4440129 w 7467600"/>
              <a:gd name="connsiteY200" fmla="*/ 3448571 h 6858000"/>
              <a:gd name="connsiteX201" fmla="*/ 4441737 w 7467600"/>
              <a:gd name="connsiteY201" fmla="*/ 3399734 h 6858000"/>
              <a:gd name="connsiteX202" fmla="*/ 4431236 w 7467600"/>
              <a:gd name="connsiteY202" fmla="*/ 3400954 h 6858000"/>
              <a:gd name="connsiteX203" fmla="*/ 4557150 w 7467600"/>
              <a:gd name="connsiteY203" fmla="*/ 3510023 h 6858000"/>
              <a:gd name="connsiteX204" fmla="*/ 4856936 w 7467600"/>
              <a:gd name="connsiteY204" fmla="*/ 3809146 h 6858000"/>
              <a:gd name="connsiteX205" fmla="*/ 5111996 w 7467600"/>
              <a:gd name="connsiteY205" fmla="*/ 4065759 h 6858000"/>
              <a:gd name="connsiteX206" fmla="*/ 5388878 w 7467600"/>
              <a:gd name="connsiteY206" fmla="*/ 4300185 h 6858000"/>
              <a:gd name="connsiteX207" fmla="*/ 5425556 w 7467600"/>
              <a:gd name="connsiteY207" fmla="*/ 4308967 h 6858000"/>
              <a:gd name="connsiteX208" fmla="*/ 4943646 w 7467600"/>
              <a:gd name="connsiteY208" fmla="*/ 3822916 h 6858000"/>
              <a:gd name="connsiteX209" fmla="*/ 4594837 w 7467600"/>
              <a:gd name="connsiteY209" fmla="*/ 3532274 h 6858000"/>
              <a:gd name="connsiteX210" fmla="*/ 4441737 w 7467600"/>
              <a:gd name="connsiteY210" fmla="*/ 3399734 h 6858000"/>
              <a:gd name="connsiteX211" fmla="*/ 5425834 w 7467600"/>
              <a:gd name="connsiteY211" fmla="*/ 3162785 h 6858000"/>
              <a:gd name="connsiteX212" fmla="*/ 5401644 w 7467600"/>
              <a:gd name="connsiteY212" fmla="*/ 3617847 h 6858000"/>
              <a:gd name="connsiteX213" fmla="*/ 5467256 w 7467600"/>
              <a:gd name="connsiteY213" fmla="*/ 4175494 h 6858000"/>
              <a:gd name="connsiteX214" fmla="*/ 5448069 w 7467600"/>
              <a:gd name="connsiteY214" fmla="*/ 3567554 h 6858000"/>
              <a:gd name="connsiteX215" fmla="*/ 5425834 w 7467600"/>
              <a:gd name="connsiteY215" fmla="*/ 3162785 h 6858000"/>
              <a:gd name="connsiteX216" fmla="*/ 1318687 w 7467600"/>
              <a:gd name="connsiteY216" fmla="*/ 3113840 h 6858000"/>
              <a:gd name="connsiteX217" fmla="*/ 1066793 w 7467600"/>
              <a:gd name="connsiteY217" fmla="*/ 3212171 h 6858000"/>
              <a:gd name="connsiteX218" fmla="*/ 993319 w 7467600"/>
              <a:gd name="connsiteY218" fmla="*/ 3247648 h 6858000"/>
              <a:gd name="connsiteX219" fmla="*/ 853081 w 7467600"/>
              <a:gd name="connsiteY219" fmla="*/ 3312410 h 6858000"/>
              <a:gd name="connsiteX220" fmla="*/ 805957 w 7467600"/>
              <a:gd name="connsiteY220" fmla="*/ 3330443 h 6858000"/>
              <a:gd name="connsiteX221" fmla="*/ 1318687 w 7467600"/>
              <a:gd name="connsiteY221" fmla="*/ 3113840 h 6858000"/>
              <a:gd name="connsiteX222" fmla="*/ 5453702 w 7467600"/>
              <a:gd name="connsiteY222" fmla="*/ 3090882 h 6858000"/>
              <a:gd name="connsiteX223" fmla="*/ 5480135 w 7467600"/>
              <a:gd name="connsiteY223" fmla="*/ 3565802 h 6858000"/>
              <a:gd name="connsiteX224" fmla="*/ 5499023 w 7467600"/>
              <a:gd name="connsiteY224" fmla="*/ 4166310 h 6858000"/>
              <a:gd name="connsiteX225" fmla="*/ 5547022 w 7467600"/>
              <a:gd name="connsiteY225" fmla="*/ 3607838 h 6858000"/>
              <a:gd name="connsiteX226" fmla="*/ 5515964 w 7467600"/>
              <a:gd name="connsiteY226" fmla="*/ 3378541 h 6858000"/>
              <a:gd name="connsiteX227" fmla="*/ 5453702 w 7467600"/>
              <a:gd name="connsiteY227" fmla="*/ 3090882 h 6858000"/>
              <a:gd name="connsiteX228" fmla="*/ 1238695 w 7467600"/>
              <a:gd name="connsiteY228" fmla="*/ 3076820 h 6858000"/>
              <a:gd name="connsiteX229" fmla="*/ 716371 w 7467600"/>
              <a:gd name="connsiteY229" fmla="*/ 3293249 h 6858000"/>
              <a:gd name="connsiteX230" fmla="*/ 579522 w 7467600"/>
              <a:gd name="connsiteY230" fmla="*/ 3371759 h 6858000"/>
              <a:gd name="connsiteX231" fmla="*/ 600288 w 7467600"/>
              <a:gd name="connsiteY231" fmla="*/ 3365555 h 6858000"/>
              <a:gd name="connsiteX232" fmla="*/ 840692 w 7467600"/>
              <a:gd name="connsiteY232" fmla="*/ 3284921 h 6858000"/>
              <a:gd name="connsiteX233" fmla="*/ 979248 w 7467600"/>
              <a:gd name="connsiteY233" fmla="*/ 3221003 h 6858000"/>
              <a:gd name="connsiteX234" fmla="*/ 1053282 w 7467600"/>
              <a:gd name="connsiteY234" fmla="*/ 3185247 h 6858000"/>
              <a:gd name="connsiteX235" fmla="*/ 1320603 w 7467600"/>
              <a:gd name="connsiteY235" fmla="*/ 3081281 h 6858000"/>
              <a:gd name="connsiteX236" fmla="*/ 1238695 w 7467600"/>
              <a:gd name="connsiteY236" fmla="*/ 3076820 h 6858000"/>
              <a:gd name="connsiteX237" fmla="*/ 5425627 w 7467600"/>
              <a:gd name="connsiteY237" fmla="*/ 2954192 h 6858000"/>
              <a:gd name="connsiteX238" fmla="*/ 5470770 w 7467600"/>
              <a:gd name="connsiteY238" fmla="*/ 3005435 h 6858000"/>
              <a:gd name="connsiteX239" fmla="*/ 5519779 w 7467600"/>
              <a:gd name="connsiteY239" fmla="*/ 4359223 h 6858000"/>
              <a:gd name="connsiteX240" fmla="*/ 5520293 w 7467600"/>
              <a:gd name="connsiteY240" fmla="*/ 4360602 h 6858000"/>
              <a:gd name="connsiteX241" fmla="*/ 5767221 w 7467600"/>
              <a:gd name="connsiteY241" fmla="*/ 4665564 h 6858000"/>
              <a:gd name="connsiteX242" fmla="*/ 6937169 w 7467600"/>
              <a:gd name="connsiteY242" fmla="*/ 4815941 h 6858000"/>
              <a:gd name="connsiteX243" fmla="*/ 6953922 w 7467600"/>
              <a:gd name="connsiteY243" fmla="*/ 4890068 h 6858000"/>
              <a:gd name="connsiteX244" fmla="*/ 6071359 w 7467600"/>
              <a:gd name="connsiteY244" fmla="*/ 4770770 h 6858000"/>
              <a:gd name="connsiteX245" fmla="*/ 6038839 w 7467600"/>
              <a:gd name="connsiteY245" fmla="*/ 4764474 h 6858000"/>
              <a:gd name="connsiteX246" fmla="*/ 6038706 w 7467600"/>
              <a:gd name="connsiteY246" fmla="*/ 4763847 h 6858000"/>
              <a:gd name="connsiteX247" fmla="*/ 6037784 w 7467600"/>
              <a:gd name="connsiteY247" fmla="*/ 4764270 h 6858000"/>
              <a:gd name="connsiteX248" fmla="*/ 6038839 w 7467600"/>
              <a:gd name="connsiteY248" fmla="*/ 4764474 h 6858000"/>
              <a:gd name="connsiteX249" fmla="*/ 6040338 w 7467600"/>
              <a:gd name="connsiteY249" fmla="*/ 4771418 h 6858000"/>
              <a:gd name="connsiteX250" fmla="*/ 6024488 w 7467600"/>
              <a:gd name="connsiteY250" fmla="*/ 4809903 h 6858000"/>
              <a:gd name="connsiteX251" fmla="*/ 5599771 w 7467600"/>
              <a:gd name="connsiteY251" fmla="*/ 5509652 h 6858000"/>
              <a:gd name="connsiteX252" fmla="*/ 5548843 w 7467600"/>
              <a:gd name="connsiteY252" fmla="*/ 5563845 h 6858000"/>
              <a:gd name="connsiteX253" fmla="*/ 5940952 w 7467600"/>
              <a:gd name="connsiteY253" fmla="*/ 6250028 h 6858000"/>
              <a:gd name="connsiteX254" fmla="*/ 6043441 w 7467600"/>
              <a:gd name="connsiteY254" fmla="*/ 6665847 h 6858000"/>
              <a:gd name="connsiteX255" fmla="*/ 6093432 w 7467600"/>
              <a:gd name="connsiteY255" fmla="*/ 6858000 h 6858000"/>
              <a:gd name="connsiteX256" fmla="*/ 6034344 w 7467600"/>
              <a:gd name="connsiteY256" fmla="*/ 6858000 h 6858000"/>
              <a:gd name="connsiteX257" fmla="*/ 6026679 w 7467600"/>
              <a:gd name="connsiteY257" fmla="*/ 6836959 h 6858000"/>
              <a:gd name="connsiteX258" fmla="*/ 5800441 w 7467600"/>
              <a:gd name="connsiteY258" fmla="*/ 6335286 h 6858000"/>
              <a:gd name="connsiteX259" fmla="*/ 5526562 w 7467600"/>
              <a:gd name="connsiteY259" fmla="*/ 5705388 h 6858000"/>
              <a:gd name="connsiteX260" fmla="*/ 5519640 w 7467600"/>
              <a:gd name="connsiteY260" fmla="*/ 5683774 h 6858000"/>
              <a:gd name="connsiteX261" fmla="*/ 5844559 w 7467600"/>
              <a:gd name="connsiteY261" fmla="*/ 6553349 h 6858000"/>
              <a:gd name="connsiteX262" fmla="*/ 5975994 w 7467600"/>
              <a:gd name="connsiteY262" fmla="*/ 6858000 h 6858000"/>
              <a:gd name="connsiteX263" fmla="*/ 5898547 w 7467600"/>
              <a:gd name="connsiteY263" fmla="*/ 6858000 h 6858000"/>
              <a:gd name="connsiteX264" fmla="*/ 5682041 w 7467600"/>
              <a:gd name="connsiteY264" fmla="*/ 6355860 h 6858000"/>
              <a:gd name="connsiteX265" fmla="*/ 5461758 w 7467600"/>
              <a:gd name="connsiteY265" fmla="*/ 5820220 h 6858000"/>
              <a:gd name="connsiteX266" fmla="*/ 5237282 w 7467600"/>
              <a:gd name="connsiteY266" fmla="*/ 6579086 h 6858000"/>
              <a:gd name="connsiteX267" fmla="*/ 5115009 w 7467600"/>
              <a:gd name="connsiteY267" fmla="*/ 6858000 h 6858000"/>
              <a:gd name="connsiteX268" fmla="*/ 5028074 w 7467600"/>
              <a:gd name="connsiteY268" fmla="*/ 6858000 h 6858000"/>
              <a:gd name="connsiteX269" fmla="*/ 5079508 w 7467600"/>
              <a:gd name="connsiteY269" fmla="*/ 6749074 h 6858000"/>
              <a:gd name="connsiteX270" fmla="*/ 5371846 w 7467600"/>
              <a:gd name="connsiteY270" fmla="*/ 5924413 h 6858000"/>
              <a:gd name="connsiteX271" fmla="*/ 5270512 w 7467600"/>
              <a:gd name="connsiteY271" fmla="*/ 6138975 h 6858000"/>
              <a:gd name="connsiteX272" fmla="*/ 5062409 w 7467600"/>
              <a:gd name="connsiteY272" fmla="*/ 6653544 h 6858000"/>
              <a:gd name="connsiteX273" fmla="*/ 5036628 w 7467600"/>
              <a:gd name="connsiteY273" fmla="*/ 6754247 h 6858000"/>
              <a:gd name="connsiteX274" fmla="*/ 5009112 w 7467600"/>
              <a:gd name="connsiteY274" fmla="*/ 6858000 h 6858000"/>
              <a:gd name="connsiteX275" fmla="*/ 4976679 w 7467600"/>
              <a:gd name="connsiteY275" fmla="*/ 6858000 h 6858000"/>
              <a:gd name="connsiteX276" fmla="*/ 5006537 w 7467600"/>
              <a:gd name="connsiteY276" fmla="*/ 6747068 h 6858000"/>
              <a:gd name="connsiteX277" fmla="*/ 5032723 w 7467600"/>
              <a:gd name="connsiteY277" fmla="*/ 6644957 h 6858000"/>
              <a:gd name="connsiteX278" fmla="*/ 5242949 w 7467600"/>
              <a:gd name="connsiteY278" fmla="*/ 6125175 h 6858000"/>
              <a:gd name="connsiteX279" fmla="*/ 5286321 w 7467600"/>
              <a:gd name="connsiteY279" fmla="*/ 6033555 h 6858000"/>
              <a:gd name="connsiteX280" fmla="*/ 5008210 w 7467600"/>
              <a:gd name="connsiteY280" fmla="*/ 6649194 h 6858000"/>
              <a:gd name="connsiteX281" fmla="*/ 4986321 w 7467600"/>
              <a:gd name="connsiteY281" fmla="*/ 6765687 h 6858000"/>
              <a:gd name="connsiteX282" fmla="*/ 4973474 w 7467600"/>
              <a:gd name="connsiteY282" fmla="*/ 6858000 h 6858000"/>
              <a:gd name="connsiteX283" fmla="*/ 4907178 w 7467600"/>
              <a:gd name="connsiteY283" fmla="*/ 6858000 h 6858000"/>
              <a:gd name="connsiteX284" fmla="*/ 4910810 w 7467600"/>
              <a:gd name="connsiteY284" fmla="*/ 6829660 h 6858000"/>
              <a:gd name="connsiteX285" fmla="*/ 4987461 w 7467600"/>
              <a:gd name="connsiteY285" fmla="*/ 6432994 h 6858000"/>
              <a:gd name="connsiteX286" fmla="*/ 5179262 w 7467600"/>
              <a:gd name="connsiteY286" fmla="*/ 6035044 h 6858000"/>
              <a:gd name="connsiteX287" fmla="*/ 4689678 w 7467600"/>
              <a:gd name="connsiteY287" fmla="*/ 6440241 h 6858000"/>
              <a:gd name="connsiteX288" fmla="*/ 4477543 w 7467600"/>
              <a:gd name="connsiteY288" fmla="*/ 6674836 h 6858000"/>
              <a:gd name="connsiteX289" fmla="*/ 4329957 w 7467600"/>
              <a:gd name="connsiteY289" fmla="*/ 6858000 h 6858000"/>
              <a:gd name="connsiteX290" fmla="*/ 4218595 w 7467600"/>
              <a:gd name="connsiteY290" fmla="*/ 6858000 h 6858000"/>
              <a:gd name="connsiteX291" fmla="*/ 4368888 w 7467600"/>
              <a:gd name="connsiteY291" fmla="*/ 6668412 h 6858000"/>
              <a:gd name="connsiteX292" fmla="*/ 4563091 w 7467600"/>
              <a:gd name="connsiteY292" fmla="*/ 6442508 h 6858000"/>
              <a:gd name="connsiteX293" fmla="*/ 5387324 w 7467600"/>
              <a:gd name="connsiteY293" fmla="*/ 5705830 h 6858000"/>
              <a:gd name="connsiteX294" fmla="*/ 5073620 w 7467600"/>
              <a:gd name="connsiteY294" fmla="*/ 5955437 h 6858000"/>
              <a:gd name="connsiteX295" fmla="*/ 4689789 w 7467600"/>
              <a:gd name="connsiteY295" fmla="*/ 6268382 h 6858000"/>
              <a:gd name="connsiteX296" fmla="*/ 4418722 w 7467600"/>
              <a:gd name="connsiteY296" fmla="*/ 6570886 h 6858000"/>
              <a:gd name="connsiteX297" fmla="*/ 4214944 w 7467600"/>
              <a:gd name="connsiteY297" fmla="*/ 6858000 h 6858000"/>
              <a:gd name="connsiteX298" fmla="*/ 4177898 w 7467600"/>
              <a:gd name="connsiteY298" fmla="*/ 6858000 h 6858000"/>
              <a:gd name="connsiteX299" fmla="*/ 4391597 w 7467600"/>
              <a:gd name="connsiteY299" fmla="*/ 6556370 h 6858000"/>
              <a:gd name="connsiteX300" fmla="*/ 4668889 w 7467600"/>
              <a:gd name="connsiteY300" fmla="*/ 6246399 h 6858000"/>
              <a:gd name="connsiteX301" fmla="*/ 5055427 w 7467600"/>
              <a:gd name="connsiteY301" fmla="*/ 5931476 h 6858000"/>
              <a:gd name="connsiteX302" fmla="*/ 5371814 w 7467600"/>
              <a:gd name="connsiteY302" fmla="*/ 5678975 h 6858000"/>
              <a:gd name="connsiteX303" fmla="*/ 4987918 w 7467600"/>
              <a:gd name="connsiteY303" fmla="*/ 5838701 h 6858000"/>
              <a:gd name="connsiteX304" fmla="*/ 4317146 w 7467600"/>
              <a:gd name="connsiteY304" fmla="*/ 6587716 h 6858000"/>
              <a:gd name="connsiteX305" fmla="*/ 4171627 w 7467600"/>
              <a:gd name="connsiteY305" fmla="*/ 6858000 h 6858000"/>
              <a:gd name="connsiteX306" fmla="*/ 4081585 w 7467600"/>
              <a:gd name="connsiteY306" fmla="*/ 6858000 h 6858000"/>
              <a:gd name="connsiteX307" fmla="*/ 4238603 w 7467600"/>
              <a:gd name="connsiteY307" fmla="*/ 6559341 h 6858000"/>
              <a:gd name="connsiteX308" fmla="*/ 4778333 w 7467600"/>
              <a:gd name="connsiteY308" fmla="*/ 5873626 h 6858000"/>
              <a:gd name="connsiteX309" fmla="*/ 5414185 w 7467600"/>
              <a:gd name="connsiteY309" fmla="*/ 5573882 h 6858000"/>
              <a:gd name="connsiteX310" fmla="*/ 5959648 w 7467600"/>
              <a:gd name="connsiteY310" fmla="*/ 4760797 h 6858000"/>
              <a:gd name="connsiteX311" fmla="*/ 5355019 w 7467600"/>
              <a:gd name="connsiteY311" fmla="*/ 4734672 h 6858000"/>
              <a:gd name="connsiteX312" fmla="*/ 5083565 w 7467600"/>
              <a:gd name="connsiteY312" fmla="*/ 5179121 h 6858000"/>
              <a:gd name="connsiteX313" fmla="*/ 4713577 w 7467600"/>
              <a:gd name="connsiteY313" fmla="*/ 5616803 h 6858000"/>
              <a:gd name="connsiteX314" fmla="*/ 3989559 w 7467600"/>
              <a:gd name="connsiteY314" fmla="*/ 6145945 h 6858000"/>
              <a:gd name="connsiteX315" fmla="*/ 3939824 w 7467600"/>
              <a:gd name="connsiteY315" fmla="*/ 6066900 h 6858000"/>
              <a:gd name="connsiteX316" fmla="*/ 4584537 w 7467600"/>
              <a:gd name="connsiteY316" fmla="*/ 5324826 h 6858000"/>
              <a:gd name="connsiteX317" fmla="*/ 5037105 w 7467600"/>
              <a:gd name="connsiteY317" fmla="*/ 5088765 h 6858000"/>
              <a:gd name="connsiteX318" fmla="*/ 5039930 w 7467600"/>
              <a:gd name="connsiteY318" fmla="*/ 5089585 h 6858000"/>
              <a:gd name="connsiteX319" fmla="*/ 5263764 w 7467600"/>
              <a:gd name="connsiteY319" fmla="*/ 4735525 h 6858000"/>
              <a:gd name="connsiteX320" fmla="*/ 4086300 w 7467600"/>
              <a:gd name="connsiteY320" fmla="*/ 4884599 h 6858000"/>
              <a:gd name="connsiteX321" fmla="*/ 4085485 w 7467600"/>
              <a:gd name="connsiteY321" fmla="*/ 4899070 h 6858000"/>
              <a:gd name="connsiteX322" fmla="*/ 3871915 w 7467600"/>
              <a:gd name="connsiteY322" fmla="*/ 5253645 h 6858000"/>
              <a:gd name="connsiteX323" fmla="*/ 3799374 w 7467600"/>
              <a:gd name="connsiteY323" fmla="*/ 5466127 h 6858000"/>
              <a:gd name="connsiteX324" fmla="*/ 3498850 w 7467600"/>
              <a:gd name="connsiteY324" fmla="*/ 6661888 h 6858000"/>
              <a:gd name="connsiteX325" fmla="*/ 3399216 w 7467600"/>
              <a:gd name="connsiteY325" fmla="*/ 6858000 h 6858000"/>
              <a:gd name="connsiteX326" fmla="*/ 3303688 w 7467600"/>
              <a:gd name="connsiteY326" fmla="*/ 6858000 h 6858000"/>
              <a:gd name="connsiteX327" fmla="*/ 3391774 w 7467600"/>
              <a:gd name="connsiteY327" fmla="*/ 6697181 h 6858000"/>
              <a:gd name="connsiteX328" fmla="*/ 3735540 w 7467600"/>
              <a:gd name="connsiteY328" fmla="*/ 5546923 h 6858000"/>
              <a:gd name="connsiteX329" fmla="*/ 3729438 w 7467600"/>
              <a:gd name="connsiteY329" fmla="*/ 5569058 h 6858000"/>
              <a:gd name="connsiteX330" fmla="*/ 3707782 w 7467600"/>
              <a:gd name="connsiteY330" fmla="*/ 5644908 h 6858000"/>
              <a:gd name="connsiteX331" fmla="*/ 3583827 w 7467600"/>
              <a:gd name="connsiteY331" fmla="*/ 6039215 h 6858000"/>
              <a:gd name="connsiteX332" fmla="*/ 3547861 w 7467600"/>
              <a:gd name="connsiteY332" fmla="*/ 6129609 h 6858000"/>
              <a:gd name="connsiteX333" fmla="*/ 3490905 w 7467600"/>
              <a:gd name="connsiteY333" fmla="*/ 6277660 h 6858000"/>
              <a:gd name="connsiteX334" fmla="*/ 3455859 w 7467600"/>
              <a:gd name="connsiteY334" fmla="*/ 6391301 h 6858000"/>
              <a:gd name="connsiteX335" fmla="*/ 3429112 w 7467600"/>
              <a:gd name="connsiteY335" fmla="*/ 6479469 h 6858000"/>
              <a:gd name="connsiteX336" fmla="*/ 3304862 w 7467600"/>
              <a:gd name="connsiteY336" fmla="*/ 6796476 h 6858000"/>
              <a:gd name="connsiteX337" fmla="*/ 3276071 w 7467600"/>
              <a:gd name="connsiteY337" fmla="*/ 6858000 h 6858000"/>
              <a:gd name="connsiteX338" fmla="*/ 3240805 w 7467600"/>
              <a:gd name="connsiteY338" fmla="*/ 6858000 h 6858000"/>
              <a:gd name="connsiteX339" fmla="*/ 3275917 w 7467600"/>
              <a:gd name="connsiteY339" fmla="*/ 6783192 h 6858000"/>
              <a:gd name="connsiteX340" fmla="*/ 3399358 w 7467600"/>
              <a:gd name="connsiteY340" fmla="*/ 6469011 h 6858000"/>
              <a:gd name="connsiteX341" fmla="*/ 3425650 w 7467600"/>
              <a:gd name="connsiteY341" fmla="*/ 6381333 h 6858000"/>
              <a:gd name="connsiteX342" fmla="*/ 3460661 w 7467600"/>
              <a:gd name="connsiteY342" fmla="*/ 6266763 h 6858000"/>
              <a:gd name="connsiteX343" fmla="*/ 3518021 w 7467600"/>
              <a:gd name="connsiteY343" fmla="*/ 6117298 h 6858000"/>
              <a:gd name="connsiteX344" fmla="*/ 3554035 w 7467600"/>
              <a:gd name="connsiteY344" fmla="*/ 6027832 h 6858000"/>
              <a:gd name="connsiteX345" fmla="*/ 3677174 w 7467600"/>
              <a:gd name="connsiteY345" fmla="*/ 5636351 h 6858000"/>
              <a:gd name="connsiteX346" fmla="*/ 3698819 w 7467600"/>
              <a:gd name="connsiteY346" fmla="*/ 5560503 h 6858000"/>
              <a:gd name="connsiteX347" fmla="*/ 3702094 w 7467600"/>
              <a:gd name="connsiteY347" fmla="*/ 5549194 h 6858000"/>
              <a:gd name="connsiteX348" fmla="*/ 3398355 w 7467600"/>
              <a:gd name="connsiteY348" fmla="*/ 6094603 h 6858000"/>
              <a:gd name="connsiteX349" fmla="*/ 3193941 w 7467600"/>
              <a:gd name="connsiteY349" fmla="*/ 6798775 h 6858000"/>
              <a:gd name="connsiteX350" fmla="*/ 3184140 w 7467600"/>
              <a:gd name="connsiteY350" fmla="*/ 6858000 h 6858000"/>
              <a:gd name="connsiteX351" fmla="*/ 3099978 w 7467600"/>
              <a:gd name="connsiteY351" fmla="*/ 6858000 h 6858000"/>
              <a:gd name="connsiteX352" fmla="*/ 3101556 w 7467600"/>
              <a:gd name="connsiteY352" fmla="*/ 6843337 h 6858000"/>
              <a:gd name="connsiteX353" fmla="*/ 3370162 w 7467600"/>
              <a:gd name="connsiteY353" fmla="*/ 5785550 h 6858000"/>
              <a:gd name="connsiteX354" fmla="*/ 3746477 w 7467600"/>
              <a:gd name="connsiteY354" fmla="*/ 5377889 h 6858000"/>
              <a:gd name="connsiteX355" fmla="*/ 3863399 w 7467600"/>
              <a:gd name="connsiteY355" fmla="*/ 5087257 h 6858000"/>
              <a:gd name="connsiteX356" fmla="*/ 3968712 w 7467600"/>
              <a:gd name="connsiteY356" fmla="*/ 4913989 h 6858000"/>
              <a:gd name="connsiteX357" fmla="*/ 2792390 w 7467600"/>
              <a:gd name="connsiteY357" fmla="*/ 5382974 h 6858000"/>
              <a:gd name="connsiteX358" fmla="*/ 2714982 w 7467600"/>
              <a:gd name="connsiteY358" fmla="*/ 5427051 h 6858000"/>
              <a:gd name="connsiteX359" fmla="*/ 2813361 w 7467600"/>
              <a:gd name="connsiteY359" fmla="*/ 6023912 h 6858000"/>
              <a:gd name="connsiteX360" fmla="*/ 2688430 w 7467600"/>
              <a:gd name="connsiteY360" fmla="*/ 6801564 h 6858000"/>
              <a:gd name="connsiteX361" fmla="*/ 2629626 w 7467600"/>
              <a:gd name="connsiteY361" fmla="*/ 6763394 h 6858000"/>
              <a:gd name="connsiteX362" fmla="*/ 2565328 w 7467600"/>
              <a:gd name="connsiteY362" fmla="*/ 5516399 h 6858000"/>
              <a:gd name="connsiteX363" fmla="*/ 1922999 w 7467600"/>
              <a:gd name="connsiteY363" fmla="*/ 5980343 h 6858000"/>
              <a:gd name="connsiteX364" fmla="*/ 1950261 w 7467600"/>
              <a:gd name="connsiteY364" fmla="*/ 6405858 h 6858000"/>
              <a:gd name="connsiteX365" fmla="*/ 2365554 w 7467600"/>
              <a:gd name="connsiteY365" fmla="*/ 6759107 h 6858000"/>
              <a:gd name="connsiteX366" fmla="*/ 2424142 w 7467600"/>
              <a:gd name="connsiteY366" fmla="*/ 6858000 h 6858000"/>
              <a:gd name="connsiteX367" fmla="*/ 2395994 w 7467600"/>
              <a:gd name="connsiteY367" fmla="*/ 6858000 h 6858000"/>
              <a:gd name="connsiteX368" fmla="*/ 2392863 w 7467600"/>
              <a:gd name="connsiteY368" fmla="*/ 6852964 h 6858000"/>
              <a:gd name="connsiteX369" fmla="*/ 2017589 w 7467600"/>
              <a:gd name="connsiteY369" fmla="*/ 6493982 h 6858000"/>
              <a:gd name="connsiteX370" fmla="*/ 2147336 w 7467600"/>
              <a:gd name="connsiteY370" fmla="*/ 6594052 h 6858000"/>
              <a:gd name="connsiteX371" fmla="*/ 2207047 w 7467600"/>
              <a:gd name="connsiteY371" fmla="*/ 6654540 h 6858000"/>
              <a:gd name="connsiteX372" fmla="*/ 2299106 w 7467600"/>
              <a:gd name="connsiteY372" fmla="*/ 6778931 h 6858000"/>
              <a:gd name="connsiteX373" fmla="*/ 2314430 w 7467600"/>
              <a:gd name="connsiteY373" fmla="*/ 6801144 h 6858000"/>
              <a:gd name="connsiteX374" fmla="*/ 2352406 w 7467600"/>
              <a:gd name="connsiteY374" fmla="*/ 6858000 h 6858000"/>
              <a:gd name="connsiteX375" fmla="*/ 2314492 w 7467600"/>
              <a:gd name="connsiteY375" fmla="*/ 6858000 h 6858000"/>
              <a:gd name="connsiteX376" fmla="*/ 2288095 w 7467600"/>
              <a:gd name="connsiteY376" fmla="*/ 6818030 h 6858000"/>
              <a:gd name="connsiteX377" fmla="*/ 2272768 w 7467600"/>
              <a:gd name="connsiteY377" fmla="*/ 6795822 h 6858000"/>
              <a:gd name="connsiteX378" fmla="*/ 2182715 w 7467600"/>
              <a:gd name="connsiteY378" fmla="*/ 6675071 h 6858000"/>
              <a:gd name="connsiteX379" fmla="*/ 2032061 w 7467600"/>
              <a:gd name="connsiteY379" fmla="*/ 6541380 h 6858000"/>
              <a:gd name="connsiteX380" fmla="*/ 2257220 w 7467600"/>
              <a:gd name="connsiteY380" fmla="*/ 6826257 h 6858000"/>
              <a:gd name="connsiteX381" fmla="*/ 2281324 w 7467600"/>
              <a:gd name="connsiteY381" fmla="*/ 6858000 h 6858000"/>
              <a:gd name="connsiteX382" fmla="*/ 2242860 w 7467600"/>
              <a:gd name="connsiteY382" fmla="*/ 6858000 h 6858000"/>
              <a:gd name="connsiteX383" fmla="*/ 2232818 w 7467600"/>
              <a:gd name="connsiteY383" fmla="*/ 6844926 h 6858000"/>
              <a:gd name="connsiteX384" fmla="*/ 1990172 w 7467600"/>
              <a:gd name="connsiteY384" fmla="*/ 6542121 h 6858000"/>
              <a:gd name="connsiteX385" fmla="*/ 2124090 w 7467600"/>
              <a:gd name="connsiteY385" fmla="*/ 6761017 h 6858000"/>
              <a:gd name="connsiteX386" fmla="*/ 2200380 w 7467600"/>
              <a:gd name="connsiteY386" fmla="*/ 6858000 h 6858000"/>
              <a:gd name="connsiteX387" fmla="*/ 2147507 w 7467600"/>
              <a:gd name="connsiteY387" fmla="*/ 6858000 h 6858000"/>
              <a:gd name="connsiteX388" fmla="*/ 2070668 w 7467600"/>
              <a:gd name="connsiteY388" fmla="*/ 6761520 h 6858000"/>
              <a:gd name="connsiteX389" fmla="*/ 1975142 w 7467600"/>
              <a:gd name="connsiteY389" fmla="*/ 6585570 h 6858000"/>
              <a:gd name="connsiteX390" fmla="*/ 2050035 w 7467600"/>
              <a:gd name="connsiteY390" fmla="*/ 6813345 h 6858000"/>
              <a:gd name="connsiteX391" fmla="*/ 2063025 w 7467600"/>
              <a:gd name="connsiteY391" fmla="*/ 6858000 h 6858000"/>
              <a:gd name="connsiteX392" fmla="*/ 2021675 w 7467600"/>
              <a:gd name="connsiteY392" fmla="*/ 6858000 h 6858000"/>
              <a:gd name="connsiteX393" fmla="*/ 2019308 w 7467600"/>
              <a:gd name="connsiteY393" fmla="*/ 6847118 h 6858000"/>
              <a:gd name="connsiteX394" fmla="*/ 1938835 w 7467600"/>
              <a:gd name="connsiteY394" fmla="*/ 6551160 h 6858000"/>
              <a:gd name="connsiteX395" fmla="*/ 1953230 w 7467600"/>
              <a:gd name="connsiteY395" fmla="*/ 6759699 h 6858000"/>
              <a:gd name="connsiteX396" fmla="*/ 1956763 w 7467600"/>
              <a:gd name="connsiteY396" fmla="*/ 6778191 h 6858000"/>
              <a:gd name="connsiteX397" fmla="*/ 1967925 w 7467600"/>
              <a:gd name="connsiteY397" fmla="*/ 6858000 h 6858000"/>
              <a:gd name="connsiteX398" fmla="*/ 1936622 w 7467600"/>
              <a:gd name="connsiteY398" fmla="*/ 6858000 h 6858000"/>
              <a:gd name="connsiteX399" fmla="*/ 1926261 w 7467600"/>
              <a:gd name="connsiteY399" fmla="*/ 6784064 h 6858000"/>
              <a:gd name="connsiteX400" fmla="*/ 1922724 w 7467600"/>
              <a:gd name="connsiteY400" fmla="*/ 6765577 h 6858000"/>
              <a:gd name="connsiteX401" fmla="*/ 1904650 w 7467600"/>
              <a:gd name="connsiteY401" fmla="*/ 6639616 h 6858000"/>
              <a:gd name="connsiteX402" fmla="*/ 1885273 w 7467600"/>
              <a:gd name="connsiteY402" fmla="*/ 6858000 h 6858000"/>
              <a:gd name="connsiteX403" fmla="*/ 1854363 w 7467600"/>
              <a:gd name="connsiteY403" fmla="*/ 6858000 h 6858000"/>
              <a:gd name="connsiteX404" fmla="*/ 1880391 w 7467600"/>
              <a:gd name="connsiteY404" fmla="*/ 6603796 h 6858000"/>
              <a:gd name="connsiteX405" fmla="*/ 1818273 w 7467600"/>
              <a:gd name="connsiteY405" fmla="*/ 6715729 h 6858000"/>
              <a:gd name="connsiteX406" fmla="*/ 1794691 w 7467600"/>
              <a:gd name="connsiteY406" fmla="*/ 6843239 h 6858000"/>
              <a:gd name="connsiteX407" fmla="*/ 1794914 w 7467600"/>
              <a:gd name="connsiteY407" fmla="*/ 6858000 h 6858000"/>
              <a:gd name="connsiteX408" fmla="*/ 1746128 w 7467600"/>
              <a:gd name="connsiteY408" fmla="*/ 6858000 h 6858000"/>
              <a:gd name="connsiteX409" fmla="*/ 1753934 w 7467600"/>
              <a:gd name="connsiteY409" fmla="*/ 6724796 h 6858000"/>
              <a:gd name="connsiteX410" fmla="*/ 1792053 w 7467600"/>
              <a:gd name="connsiteY410" fmla="*/ 6572396 h 6858000"/>
              <a:gd name="connsiteX411" fmla="*/ 1862248 w 7467600"/>
              <a:gd name="connsiteY411" fmla="*/ 6266397 h 6858000"/>
              <a:gd name="connsiteX412" fmla="*/ 1862250 w 7467600"/>
              <a:gd name="connsiteY412" fmla="*/ 6033531 h 6858000"/>
              <a:gd name="connsiteX413" fmla="*/ 1211999 w 7467600"/>
              <a:gd name="connsiteY413" fmla="*/ 6683610 h 6858000"/>
              <a:gd name="connsiteX414" fmla="*/ 1213266 w 7467600"/>
              <a:gd name="connsiteY414" fmla="*/ 6691947 h 6858000"/>
              <a:gd name="connsiteX415" fmla="*/ 1203370 w 7467600"/>
              <a:gd name="connsiteY415" fmla="*/ 6850676 h 6858000"/>
              <a:gd name="connsiteX416" fmla="*/ 1203671 w 7467600"/>
              <a:gd name="connsiteY416" fmla="*/ 6858000 h 6858000"/>
              <a:gd name="connsiteX417" fmla="*/ 1143180 w 7467600"/>
              <a:gd name="connsiteY417" fmla="*/ 6858000 h 6858000"/>
              <a:gd name="connsiteX418" fmla="*/ 1142176 w 7467600"/>
              <a:gd name="connsiteY418" fmla="*/ 6766045 h 6858000"/>
              <a:gd name="connsiteX419" fmla="*/ 1067484 w 7467600"/>
              <a:gd name="connsiteY419" fmla="*/ 6858000 h 6858000"/>
              <a:gd name="connsiteX420" fmla="*/ 953928 w 7467600"/>
              <a:gd name="connsiteY420" fmla="*/ 6858000 h 6858000"/>
              <a:gd name="connsiteX421" fmla="*/ 959715 w 7467600"/>
              <a:gd name="connsiteY421" fmla="*/ 6850185 h 6858000"/>
              <a:gd name="connsiteX422" fmla="*/ 1483788 w 7467600"/>
              <a:gd name="connsiteY422" fmla="*/ 6259174 h 6858000"/>
              <a:gd name="connsiteX423" fmla="*/ 1100671 w 7467600"/>
              <a:gd name="connsiteY423" fmla="*/ 6252137 h 6858000"/>
              <a:gd name="connsiteX424" fmla="*/ 1090144 w 7467600"/>
              <a:gd name="connsiteY424" fmla="*/ 6256748 h 6858000"/>
              <a:gd name="connsiteX425" fmla="*/ 1095872 w 7467600"/>
              <a:gd name="connsiteY425" fmla="*/ 6271892 h 6858000"/>
              <a:gd name="connsiteX426" fmla="*/ 262785 w 7467600"/>
              <a:gd name="connsiteY426" fmla="*/ 6845450 h 6858000"/>
              <a:gd name="connsiteX427" fmla="*/ 209968 w 7467600"/>
              <a:gd name="connsiteY427" fmla="*/ 6770713 h 6858000"/>
              <a:gd name="connsiteX428" fmla="*/ 873460 w 7467600"/>
              <a:gd name="connsiteY428" fmla="*/ 6253768 h 6858000"/>
              <a:gd name="connsiteX429" fmla="*/ 192686 w 7467600"/>
              <a:gd name="connsiteY429" fmla="*/ 5849257 h 6858000"/>
              <a:gd name="connsiteX430" fmla="*/ 4696 w 7467600"/>
              <a:gd name="connsiteY430" fmla="*/ 5697668 h 6858000"/>
              <a:gd name="connsiteX431" fmla="*/ 0 w 7467600"/>
              <a:gd name="connsiteY431" fmla="*/ 5689984 h 6858000"/>
              <a:gd name="connsiteX432" fmla="*/ 0 w 7467600"/>
              <a:gd name="connsiteY432" fmla="*/ 5513472 h 6858000"/>
              <a:gd name="connsiteX433" fmla="*/ 174101 w 7467600"/>
              <a:gd name="connsiteY433" fmla="*/ 5620277 h 6858000"/>
              <a:gd name="connsiteX434" fmla="*/ 891800 w 7467600"/>
              <a:gd name="connsiteY434" fmla="*/ 6036935 h 6858000"/>
              <a:gd name="connsiteX435" fmla="*/ 1072219 w 7467600"/>
              <a:gd name="connsiteY435" fmla="*/ 6169443 h 6858000"/>
              <a:gd name="connsiteX436" fmla="*/ 1074117 w 7467600"/>
              <a:gd name="connsiteY436" fmla="*/ 6170301 h 6858000"/>
              <a:gd name="connsiteX437" fmla="*/ 1083114 w 7467600"/>
              <a:gd name="connsiteY437" fmla="*/ 6174131 h 6858000"/>
              <a:gd name="connsiteX438" fmla="*/ 1543010 w 7467600"/>
              <a:gd name="connsiteY438" fmla="*/ 6191140 h 6858000"/>
              <a:gd name="connsiteX439" fmla="*/ 1551080 w 7467600"/>
              <a:gd name="connsiteY439" fmla="*/ 6195006 h 6858000"/>
              <a:gd name="connsiteX440" fmla="*/ 2345443 w 7467600"/>
              <a:gd name="connsiteY440" fmla="*/ 5549882 h 6858000"/>
              <a:gd name="connsiteX441" fmla="*/ 1721499 w 7467600"/>
              <a:gd name="connsiteY441" fmla="*/ 5599969 h 6858000"/>
              <a:gd name="connsiteX442" fmla="*/ 767716 w 7467600"/>
              <a:gd name="connsiteY442" fmla="*/ 5472768 h 6858000"/>
              <a:gd name="connsiteX443" fmla="*/ 722147 w 7467600"/>
              <a:gd name="connsiteY443" fmla="*/ 5393091 h 6858000"/>
              <a:gd name="connsiteX444" fmla="*/ 1485552 w 7467600"/>
              <a:gd name="connsiteY444" fmla="*/ 5313202 h 6858000"/>
              <a:gd name="connsiteX445" fmla="*/ 2143004 w 7467600"/>
              <a:gd name="connsiteY445" fmla="*/ 5402420 h 6858000"/>
              <a:gd name="connsiteX446" fmla="*/ 1933391 w 7467600"/>
              <a:gd name="connsiteY446" fmla="*/ 5156971 h 6858000"/>
              <a:gd name="connsiteX447" fmla="*/ 1827118 w 7467600"/>
              <a:gd name="connsiteY447" fmla="*/ 4968410 h 6858000"/>
              <a:gd name="connsiteX448" fmla="*/ 1837349 w 7467600"/>
              <a:gd name="connsiteY448" fmla="*/ 4956357 h 6858000"/>
              <a:gd name="connsiteX449" fmla="*/ 2162835 w 7467600"/>
              <a:gd name="connsiteY449" fmla="*/ 5187853 h 6858000"/>
              <a:gd name="connsiteX450" fmla="*/ 2257167 w 7467600"/>
              <a:gd name="connsiteY450" fmla="*/ 5462123 h 6858000"/>
              <a:gd name="connsiteX451" fmla="*/ 2261598 w 7467600"/>
              <a:gd name="connsiteY451" fmla="*/ 5467998 h 6858000"/>
              <a:gd name="connsiteX452" fmla="*/ 2437177 w 7467600"/>
              <a:gd name="connsiteY452" fmla="*/ 5479608 h 6858000"/>
              <a:gd name="connsiteX453" fmla="*/ 2445247 w 7467600"/>
              <a:gd name="connsiteY453" fmla="*/ 5483476 h 6858000"/>
              <a:gd name="connsiteX454" fmla="*/ 2743626 w 7467600"/>
              <a:gd name="connsiteY454" fmla="*/ 5304819 h 6858000"/>
              <a:gd name="connsiteX455" fmla="*/ 3048102 w 7467600"/>
              <a:gd name="connsiteY455" fmla="*/ 5150595 h 6858000"/>
              <a:gd name="connsiteX456" fmla="*/ 1799414 w 7467600"/>
              <a:gd name="connsiteY456" fmla="*/ 4694732 h 6858000"/>
              <a:gd name="connsiteX457" fmla="*/ 1771735 w 7467600"/>
              <a:gd name="connsiteY457" fmla="*/ 4619929 h 6858000"/>
              <a:gd name="connsiteX458" fmla="*/ 3104273 w 7467600"/>
              <a:gd name="connsiteY458" fmla="*/ 5076159 h 6858000"/>
              <a:gd name="connsiteX459" fmla="*/ 3113245 w 7467600"/>
              <a:gd name="connsiteY459" fmla="*/ 5090705 h 6858000"/>
              <a:gd name="connsiteX460" fmla="*/ 3126294 w 7467600"/>
              <a:gd name="connsiteY460" fmla="*/ 5114400 h 6858000"/>
              <a:gd name="connsiteX461" fmla="*/ 3937433 w 7467600"/>
              <a:gd name="connsiteY461" fmla="*/ 4830473 h 6858000"/>
              <a:gd name="connsiteX462" fmla="*/ 3590475 w 7467600"/>
              <a:gd name="connsiteY462" fmla="*/ 4597974 h 6858000"/>
              <a:gd name="connsiteX463" fmla="*/ 3100264 w 7467600"/>
              <a:gd name="connsiteY463" fmla="*/ 4579845 h 6858000"/>
              <a:gd name="connsiteX464" fmla="*/ 2183576 w 7467600"/>
              <a:gd name="connsiteY464" fmla="*/ 4227150 h 6858000"/>
              <a:gd name="connsiteX465" fmla="*/ 2151029 w 7467600"/>
              <a:gd name="connsiteY465" fmla="*/ 4146947 h 6858000"/>
              <a:gd name="connsiteX466" fmla="*/ 3563434 w 7467600"/>
              <a:gd name="connsiteY466" fmla="*/ 4469115 h 6858000"/>
              <a:gd name="connsiteX467" fmla="*/ 3177952 w 7467600"/>
              <a:gd name="connsiteY467" fmla="*/ 3657386 h 6858000"/>
              <a:gd name="connsiteX468" fmla="*/ 3189263 w 7467600"/>
              <a:gd name="connsiteY468" fmla="*/ 3625726 h 6858000"/>
              <a:gd name="connsiteX469" fmla="*/ 3560912 w 7467600"/>
              <a:gd name="connsiteY469" fmla="*/ 4079863 h 6858000"/>
              <a:gd name="connsiteX470" fmla="*/ 3626636 w 7467600"/>
              <a:gd name="connsiteY470" fmla="*/ 4512230 h 6858000"/>
              <a:gd name="connsiteX471" fmla="*/ 3653088 w 7467600"/>
              <a:gd name="connsiteY471" fmla="*/ 4521417 h 6858000"/>
              <a:gd name="connsiteX472" fmla="*/ 3988128 w 7467600"/>
              <a:gd name="connsiteY472" fmla="*/ 4817267 h 6858000"/>
              <a:gd name="connsiteX473" fmla="*/ 4830582 w 7467600"/>
              <a:gd name="connsiteY473" fmla="*/ 4676000 h 6858000"/>
              <a:gd name="connsiteX474" fmla="*/ 4830100 w 7467600"/>
              <a:gd name="connsiteY474" fmla="*/ 4675554 h 6858000"/>
              <a:gd name="connsiteX475" fmla="*/ 4036318 w 7467600"/>
              <a:gd name="connsiteY475" fmla="*/ 4147013 h 6858000"/>
              <a:gd name="connsiteX476" fmla="*/ 3432098 w 7467600"/>
              <a:gd name="connsiteY476" fmla="*/ 3537312 h 6858000"/>
              <a:gd name="connsiteX477" fmla="*/ 3446761 w 7467600"/>
              <a:gd name="connsiteY477" fmla="*/ 3461278 h 6858000"/>
              <a:gd name="connsiteX478" fmla="*/ 4419733 w 7467600"/>
              <a:gd name="connsiteY478" fmla="*/ 3963555 h 6858000"/>
              <a:gd name="connsiteX479" fmla="*/ 4781371 w 7467600"/>
              <a:gd name="connsiteY479" fmla="*/ 4458604 h 6858000"/>
              <a:gd name="connsiteX480" fmla="*/ 4780440 w 7467600"/>
              <a:gd name="connsiteY480" fmla="*/ 4470290 h 6858000"/>
              <a:gd name="connsiteX481" fmla="*/ 4898954 w 7467600"/>
              <a:gd name="connsiteY481" fmla="*/ 4662092 h 6858000"/>
              <a:gd name="connsiteX482" fmla="*/ 4900699 w 7467600"/>
              <a:gd name="connsiteY482" fmla="*/ 4670867 h 6858000"/>
              <a:gd name="connsiteX483" fmla="*/ 5714511 w 7467600"/>
              <a:gd name="connsiteY483" fmla="*/ 4663483 h 6858000"/>
              <a:gd name="connsiteX484" fmla="*/ 5464793 w 7467600"/>
              <a:gd name="connsiteY484" fmla="*/ 4393556 h 6858000"/>
              <a:gd name="connsiteX485" fmla="*/ 5461897 w 7467600"/>
              <a:gd name="connsiteY485" fmla="*/ 4390879 h 6858000"/>
              <a:gd name="connsiteX486" fmla="*/ 4294126 w 7467600"/>
              <a:gd name="connsiteY486" fmla="*/ 3303048 h 6858000"/>
              <a:gd name="connsiteX487" fmla="*/ 4305321 w 7467600"/>
              <a:gd name="connsiteY487" fmla="*/ 3256953 h 6858000"/>
              <a:gd name="connsiteX488" fmla="*/ 4949299 w 7467600"/>
              <a:gd name="connsiteY488" fmla="*/ 3766336 h 6858000"/>
              <a:gd name="connsiteX489" fmla="*/ 5291452 w 7467600"/>
              <a:gd name="connsiteY489" fmla="*/ 4076801 h 6858000"/>
              <a:gd name="connsiteX490" fmla="*/ 5434998 w 7467600"/>
              <a:gd name="connsiteY490" fmla="*/ 4254100 h 6858000"/>
              <a:gd name="connsiteX491" fmla="*/ 5351015 w 7467600"/>
              <a:gd name="connsiteY491" fmla="*/ 3760989 h 6858000"/>
              <a:gd name="connsiteX492" fmla="*/ 5413780 w 7467600"/>
              <a:gd name="connsiteY492" fmla="*/ 2966265 h 6858000"/>
              <a:gd name="connsiteX493" fmla="*/ 5425627 w 7467600"/>
              <a:gd name="connsiteY493" fmla="*/ 2954192 h 6858000"/>
              <a:gd name="connsiteX494" fmla="*/ 6604735 w 7467600"/>
              <a:gd name="connsiteY494" fmla="*/ 2041381 h 6858000"/>
              <a:gd name="connsiteX495" fmla="*/ 7204487 w 7467600"/>
              <a:gd name="connsiteY495" fmla="*/ 2742112 h 6858000"/>
              <a:gd name="connsiteX496" fmla="*/ 7131592 w 7467600"/>
              <a:gd name="connsiteY496" fmla="*/ 2672096 h 6858000"/>
              <a:gd name="connsiteX497" fmla="*/ 6996344 w 7467600"/>
              <a:gd name="connsiteY497" fmla="*/ 2518310 h 6858000"/>
              <a:gd name="connsiteX498" fmla="*/ 6735495 w 7467600"/>
              <a:gd name="connsiteY498" fmla="*/ 2196890 h 6858000"/>
              <a:gd name="connsiteX499" fmla="*/ 6721901 w 7467600"/>
              <a:gd name="connsiteY499" fmla="*/ 2179274 h 6858000"/>
              <a:gd name="connsiteX500" fmla="*/ 6604735 w 7467600"/>
              <a:gd name="connsiteY500" fmla="*/ 2041381 h 6858000"/>
              <a:gd name="connsiteX501" fmla="*/ 6591670 w 7467600"/>
              <a:gd name="connsiteY501" fmla="*/ 1988277 h 6858000"/>
              <a:gd name="connsiteX502" fmla="*/ 6747349 w 7467600"/>
              <a:gd name="connsiteY502" fmla="*/ 2160069 h 6858000"/>
              <a:gd name="connsiteX503" fmla="*/ 6760943 w 7467600"/>
              <a:gd name="connsiteY503" fmla="*/ 2177686 h 6858000"/>
              <a:gd name="connsiteX504" fmla="*/ 7021065 w 7467600"/>
              <a:gd name="connsiteY504" fmla="*/ 2498102 h 6858000"/>
              <a:gd name="connsiteX505" fmla="*/ 7155223 w 7467600"/>
              <a:gd name="connsiteY505" fmla="*/ 2650386 h 6858000"/>
              <a:gd name="connsiteX506" fmla="*/ 7203167 w 7467600"/>
              <a:gd name="connsiteY506" fmla="*/ 2697288 h 6858000"/>
              <a:gd name="connsiteX507" fmla="*/ 6937703 w 7467600"/>
              <a:gd name="connsiteY507" fmla="*/ 2321981 h 6858000"/>
              <a:gd name="connsiteX508" fmla="*/ 6591670 w 7467600"/>
              <a:gd name="connsiteY508" fmla="*/ 1988277 h 6858000"/>
              <a:gd name="connsiteX509" fmla="*/ 5798671 w 7467600"/>
              <a:gd name="connsiteY509" fmla="*/ 1981601 h 6858000"/>
              <a:gd name="connsiteX510" fmla="*/ 5754709 w 7467600"/>
              <a:gd name="connsiteY510" fmla="*/ 2071454 h 6858000"/>
              <a:gd name="connsiteX511" fmla="*/ 5763044 w 7467600"/>
              <a:gd name="connsiteY511" fmla="*/ 2842206 h 6858000"/>
              <a:gd name="connsiteX512" fmla="*/ 5764974 w 7467600"/>
              <a:gd name="connsiteY512" fmla="*/ 2799609 h 6858000"/>
              <a:gd name="connsiteX513" fmla="*/ 5767665 w 7467600"/>
              <a:gd name="connsiteY513" fmla="*/ 2666409 h 6858000"/>
              <a:gd name="connsiteX514" fmla="*/ 5763055 w 7467600"/>
              <a:gd name="connsiteY514" fmla="*/ 2579705 h 6858000"/>
              <a:gd name="connsiteX515" fmla="*/ 5758079 w 7467600"/>
              <a:gd name="connsiteY515" fmla="*/ 2492508 h 6858000"/>
              <a:gd name="connsiteX516" fmla="*/ 5779325 w 7467600"/>
              <a:gd name="connsiteY516" fmla="*/ 2197069 h 6858000"/>
              <a:gd name="connsiteX517" fmla="*/ 5798671 w 7467600"/>
              <a:gd name="connsiteY517" fmla="*/ 1981601 h 6858000"/>
              <a:gd name="connsiteX518" fmla="*/ 5829202 w 7467600"/>
              <a:gd name="connsiteY518" fmla="*/ 1971679 h 6858000"/>
              <a:gd name="connsiteX519" fmla="*/ 5809558 w 7467600"/>
              <a:gd name="connsiteY519" fmla="*/ 2198043 h 6858000"/>
              <a:gd name="connsiteX520" fmla="*/ 5788653 w 7467600"/>
              <a:gd name="connsiteY520" fmla="*/ 2489430 h 6858000"/>
              <a:gd name="connsiteX521" fmla="*/ 5793439 w 7467600"/>
              <a:gd name="connsiteY521" fmla="*/ 2575235 h 6858000"/>
              <a:gd name="connsiteX522" fmla="*/ 5796837 w 7467600"/>
              <a:gd name="connsiteY522" fmla="*/ 2637633 h 6858000"/>
              <a:gd name="connsiteX523" fmla="*/ 5818614 w 7467600"/>
              <a:gd name="connsiteY523" fmla="*/ 2473055 h 6858000"/>
              <a:gd name="connsiteX524" fmla="*/ 5829202 w 7467600"/>
              <a:gd name="connsiteY524" fmla="*/ 1971679 h 6858000"/>
              <a:gd name="connsiteX525" fmla="*/ 5911389 w 7467600"/>
              <a:gd name="connsiteY525" fmla="*/ 1898371 h 6858000"/>
              <a:gd name="connsiteX526" fmla="*/ 6237627 w 7467600"/>
              <a:gd name="connsiteY526" fmla="*/ 2231921 h 6858000"/>
              <a:gd name="connsiteX527" fmla="*/ 5911389 w 7467600"/>
              <a:gd name="connsiteY527" fmla="*/ 1898371 h 6858000"/>
              <a:gd name="connsiteX528" fmla="*/ 6944437 w 7467600"/>
              <a:gd name="connsiteY528" fmla="*/ 1575402 h 6858000"/>
              <a:gd name="connsiteX529" fmla="*/ 6304730 w 7467600"/>
              <a:gd name="connsiteY529" fmla="*/ 1766654 h 6858000"/>
              <a:gd name="connsiteX530" fmla="*/ 6944437 w 7467600"/>
              <a:gd name="connsiteY530" fmla="*/ 1575402 h 6858000"/>
              <a:gd name="connsiteX531" fmla="*/ 7019523 w 7467600"/>
              <a:gd name="connsiteY531" fmla="*/ 1519450 h 6858000"/>
              <a:gd name="connsiteX532" fmla="*/ 6298091 w 7467600"/>
              <a:gd name="connsiteY532" fmla="*/ 1737122 h 6858000"/>
              <a:gd name="connsiteX533" fmla="*/ 7019523 w 7467600"/>
              <a:gd name="connsiteY533" fmla="*/ 1519450 h 6858000"/>
              <a:gd name="connsiteX534" fmla="*/ 2399523 w 7467600"/>
              <a:gd name="connsiteY534" fmla="*/ 1428234 h 6858000"/>
              <a:gd name="connsiteX535" fmla="*/ 2224982 w 7467600"/>
              <a:gd name="connsiteY535" fmla="*/ 1826201 h 6858000"/>
              <a:gd name="connsiteX536" fmla="*/ 2096099 w 7467600"/>
              <a:gd name="connsiteY536" fmla="*/ 2345900 h 6858000"/>
              <a:gd name="connsiteX537" fmla="*/ 2283317 w 7467600"/>
              <a:gd name="connsiteY537" fmla="*/ 1796925 h 6858000"/>
              <a:gd name="connsiteX538" fmla="*/ 2399523 w 7467600"/>
              <a:gd name="connsiteY538" fmla="*/ 1428234 h 6858000"/>
              <a:gd name="connsiteX539" fmla="*/ 2448558 w 7467600"/>
              <a:gd name="connsiteY539" fmla="*/ 1373435 h 6858000"/>
              <a:gd name="connsiteX540" fmla="*/ 2312521 w 7467600"/>
              <a:gd name="connsiteY540" fmla="*/ 1806140 h 6858000"/>
              <a:gd name="connsiteX541" fmla="*/ 2127533 w 7467600"/>
              <a:gd name="connsiteY541" fmla="*/ 2348380 h 6858000"/>
              <a:gd name="connsiteX542" fmla="*/ 2358080 w 7467600"/>
              <a:gd name="connsiteY542" fmla="*/ 1866134 h 6858000"/>
              <a:gd name="connsiteX543" fmla="*/ 2407436 w 7467600"/>
              <a:gd name="connsiteY543" fmla="*/ 1651070 h 6858000"/>
              <a:gd name="connsiteX544" fmla="*/ 2448558 w 7467600"/>
              <a:gd name="connsiteY544" fmla="*/ 1373435 h 6858000"/>
              <a:gd name="connsiteX545" fmla="*/ 278707 w 7467600"/>
              <a:gd name="connsiteY545" fmla="*/ 1352270 h 6858000"/>
              <a:gd name="connsiteX546" fmla="*/ 321570 w 7467600"/>
              <a:gd name="connsiteY546" fmla="*/ 1861610 h 6858000"/>
              <a:gd name="connsiteX547" fmla="*/ 294281 w 7467600"/>
              <a:gd name="connsiteY547" fmla="*/ 1440658 h 6858000"/>
              <a:gd name="connsiteX548" fmla="*/ 278707 w 7467600"/>
              <a:gd name="connsiteY548" fmla="*/ 1352270 h 6858000"/>
              <a:gd name="connsiteX549" fmla="*/ 1423821 w 7467600"/>
              <a:gd name="connsiteY549" fmla="*/ 1351958 h 6858000"/>
              <a:gd name="connsiteX550" fmla="*/ 1638521 w 7467600"/>
              <a:gd name="connsiteY550" fmla="*/ 1908470 h 6858000"/>
              <a:gd name="connsiteX551" fmla="*/ 1754199 w 7467600"/>
              <a:gd name="connsiteY551" fmla="*/ 2149284 h 6858000"/>
              <a:gd name="connsiteX552" fmla="*/ 1908359 w 7467600"/>
              <a:gd name="connsiteY552" fmla="*/ 2364988 h 6858000"/>
              <a:gd name="connsiteX553" fmla="*/ 1647661 w 7467600"/>
              <a:gd name="connsiteY553" fmla="*/ 1825945 h 6858000"/>
              <a:gd name="connsiteX554" fmla="*/ 1423821 w 7467600"/>
              <a:gd name="connsiteY554" fmla="*/ 1351958 h 6858000"/>
              <a:gd name="connsiteX555" fmla="*/ 1431890 w 7467600"/>
              <a:gd name="connsiteY555" fmla="*/ 1306475 h 6858000"/>
              <a:gd name="connsiteX556" fmla="*/ 1507597 w 7467600"/>
              <a:gd name="connsiteY556" fmla="*/ 1446132 h 6858000"/>
              <a:gd name="connsiteX557" fmla="*/ 1674586 w 7467600"/>
              <a:gd name="connsiteY557" fmla="*/ 1813832 h 6858000"/>
              <a:gd name="connsiteX558" fmla="*/ 1815950 w 7467600"/>
              <a:gd name="connsiteY558" fmla="*/ 2128564 h 6858000"/>
              <a:gd name="connsiteX559" fmla="*/ 1984242 w 7467600"/>
              <a:gd name="connsiteY559" fmla="*/ 2430829 h 6858000"/>
              <a:gd name="connsiteX560" fmla="*/ 2014023 w 7467600"/>
              <a:gd name="connsiteY560" fmla="*/ 2450995 h 6858000"/>
              <a:gd name="connsiteX561" fmla="*/ 1747337 w 7467600"/>
              <a:gd name="connsiteY561" fmla="*/ 1855264 h 6858000"/>
              <a:gd name="connsiteX562" fmla="*/ 1533749 w 7467600"/>
              <a:gd name="connsiteY562" fmla="*/ 1478656 h 6858000"/>
              <a:gd name="connsiteX563" fmla="*/ 1431890 w 7467600"/>
              <a:gd name="connsiteY563" fmla="*/ 1306475 h 6858000"/>
              <a:gd name="connsiteX564" fmla="*/ 5052692 w 7467600"/>
              <a:gd name="connsiteY564" fmla="*/ 1292994 h 6858000"/>
              <a:gd name="connsiteX565" fmla="*/ 5200661 w 7467600"/>
              <a:gd name="connsiteY565" fmla="*/ 1635186 h 6858000"/>
              <a:gd name="connsiteX566" fmla="*/ 5297138 w 7467600"/>
              <a:gd name="connsiteY566" fmla="*/ 1906351 h 6858000"/>
              <a:gd name="connsiteX567" fmla="*/ 5052692 w 7467600"/>
              <a:gd name="connsiteY567" fmla="*/ 1292994 h 6858000"/>
              <a:gd name="connsiteX568" fmla="*/ 5009948 w 7467600"/>
              <a:gd name="connsiteY568" fmla="*/ 1273619 h 6858000"/>
              <a:gd name="connsiteX569" fmla="*/ 5121777 w 7467600"/>
              <a:gd name="connsiteY569" fmla="*/ 1654213 h 6858000"/>
              <a:gd name="connsiteX570" fmla="*/ 5293545 w 7467600"/>
              <a:gd name="connsiteY570" fmla="*/ 2072247 h 6858000"/>
              <a:gd name="connsiteX571" fmla="*/ 5294042 w 7467600"/>
              <a:gd name="connsiteY571" fmla="*/ 2065019 h 6858000"/>
              <a:gd name="connsiteX572" fmla="*/ 5171936 w 7467600"/>
              <a:gd name="connsiteY572" fmla="*/ 1647613 h 6858000"/>
              <a:gd name="connsiteX573" fmla="*/ 5009948 w 7467600"/>
              <a:gd name="connsiteY573" fmla="*/ 1273619 h 6858000"/>
              <a:gd name="connsiteX574" fmla="*/ 655236 w 7467600"/>
              <a:gd name="connsiteY574" fmla="*/ 1268632 h 6858000"/>
              <a:gd name="connsiteX575" fmla="*/ 839521 w 7467600"/>
              <a:gd name="connsiteY575" fmla="*/ 1685315 h 6858000"/>
              <a:gd name="connsiteX576" fmla="*/ 1109416 w 7467600"/>
              <a:gd name="connsiteY576" fmla="*/ 2061663 h 6858000"/>
              <a:gd name="connsiteX577" fmla="*/ 1298300 w 7467600"/>
              <a:gd name="connsiteY577" fmla="*/ 2247742 h 6858000"/>
              <a:gd name="connsiteX578" fmla="*/ 1125871 w 7467600"/>
              <a:gd name="connsiteY578" fmla="*/ 1989513 h 6858000"/>
              <a:gd name="connsiteX579" fmla="*/ 981574 w 7467600"/>
              <a:gd name="connsiteY579" fmla="*/ 1783157 h 6858000"/>
              <a:gd name="connsiteX580" fmla="*/ 922198 w 7467600"/>
              <a:gd name="connsiteY580" fmla="*/ 1677437 h 6858000"/>
              <a:gd name="connsiteX581" fmla="*/ 869293 w 7467600"/>
              <a:gd name="connsiteY581" fmla="*/ 1583214 h 6858000"/>
              <a:gd name="connsiteX582" fmla="*/ 751431 w 7467600"/>
              <a:gd name="connsiteY582" fmla="*/ 1405731 h 6858000"/>
              <a:gd name="connsiteX583" fmla="*/ 655236 w 7467600"/>
              <a:gd name="connsiteY583" fmla="*/ 1268632 h 6858000"/>
              <a:gd name="connsiteX584" fmla="*/ 6516292 w 7467600"/>
              <a:gd name="connsiteY584" fmla="*/ 1263064 h 6858000"/>
              <a:gd name="connsiteX585" fmla="*/ 5736320 w 7467600"/>
              <a:gd name="connsiteY585" fmla="*/ 1501803 h 6858000"/>
              <a:gd name="connsiteX586" fmla="*/ 6516292 w 7467600"/>
              <a:gd name="connsiteY586" fmla="*/ 1263064 h 6858000"/>
              <a:gd name="connsiteX587" fmla="*/ 291466 w 7467600"/>
              <a:gd name="connsiteY587" fmla="*/ 1250369 h 6858000"/>
              <a:gd name="connsiteX588" fmla="*/ 323180 w 7467600"/>
              <a:gd name="connsiteY588" fmla="*/ 1435283 h 6858000"/>
              <a:gd name="connsiteX589" fmla="*/ 349381 w 7467600"/>
              <a:gd name="connsiteY589" fmla="*/ 1875041 h 6858000"/>
              <a:gd name="connsiteX590" fmla="*/ 374363 w 7467600"/>
              <a:gd name="connsiteY590" fmla="*/ 1506494 h 6858000"/>
              <a:gd name="connsiteX591" fmla="*/ 302168 w 7467600"/>
              <a:gd name="connsiteY591" fmla="*/ 1274495 h 6858000"/>
              <a:gd name="connsiteX592" fmla="*/ 291466 w 7467600"/>
              <a:gd name="connsiteY592" fmla="*/ 1250369 h 6858000"/>
              <a:gd name="connsiteX593" fmla="*/ 678222 w 7467600"/>
              <a:gd name="connsiteY593" fmla="*/ 1248670 h 6858000"/>
              <a:gd name="connsiteX594" fmla="*/ 775536 w 7467600"/>
              <a:gd name="connsiteY594" fmla="*/ 1388015 h 6858000"/>
              <a:gd name="connsiteX595" fmla="*/ 894529 w 7467600"/>
              <a:gd name="connsiteY595" fmla="*/ 1567739 h 6858000"/>
              <a:gd name="connsiteX596" fmla="*/ 948000 w 7467600"/>
              <a:gd name="connsiteY596" fmla="*/ 1663088 h 6858000"/>
              <a:gd name="connsiteX597" fmla="*/ 1006812 w 7467600"/>
              <a:gd name="connsiteY597" fmla="*/ 1767683 h 6858000"/>
              <a:gd name="connsiteX598" fmla="*/ 1149133 w 7467600"/>
              <a:gd name="connsiteY598" fmla="*/ 1971513 h 6858000"/>
              <a:gd name="connsiteX599" fmla="*/ 1333952 w 7467600"/>
              <a:gd name="connsiteY599" fmla="*/ 2251620 h 6858000"/>
              <a:gd name="connsiteX600" fmla="*/ 1337329 w 7467600"/>
              <a:gd name="connsiteY600" fmla="*/ 2258350 h 6858000"/>
              <a:gd name="connsiteX601" fmla="*/ 1014726 w 7467600"/>
              <a:gd name="connsiteY601" fmla="*/ 1615556 h 6858000"/>
              <a:gd name="connsiteX602" fmla="*/ 678222 w 7467600"/>
              <a:gd name="connsiteY602" fmla="*/ 1248670 h 6858000"/>
              <a:gd name="connsiteX603" fmla="*/ 6691602 w 7467600"/>
              <a:gd name="connsiteY603" fmla="*/ 1140573 h 6858000"/>
              <a:gd name="connsiteX604" fmla="*/ 6571100 w 7467600"/>
              <a:gd name="connsiteY604" fmla="*/ 1183662 h 6858000"/>
              <a:gd name="connsiteX605" fmla="*/ 6241687 w 7467600"/>
              <a:gd name="connsiteY605" fmla="*/ 1257600 h 6858000"/>
              <a:gd name="connsiteX606" fmla="*/ 5693009 w 7467600"/>
              <a:gd name="connsiteY606" fmla="*/ 1478256 h 6858000"/>
              <a:gd name="connsiteX607" fmla="*/ 6548420 w 7467600"/>
              <a:gd name="connsiteY607" fmla="*/ 1214599 h 6858000"/>
              <a:gd name="connsiteX608" fmla="*/ 6605473 w 7467600"/>
              <a:gd name="connsiteY608" fmla="*/ 1184686 h 6858000"/>
              <a:gd name="connsiteX609" fmla="*/ 6691602 w 7467600"/>
              <a:gd name="connsiteY609" fmla="*/ 1140573 h 6858000"/>
              <a:gd name="connsiteX610" fmla="*/ 4002475 w 7467600"/>
              <a:gd name="connsiteY610" fmla="*/ 1037802 h 6858000"/>
              <a:gd name="connsiteX611" fmla="*/ 4000324 w 7467600"/>
              <a:gd name="connsiteY611" fmla="*/ 1039362 h 6858000"/>
              <a:gd name="connsiteX612" fmla="*/ 4002862 w 7467600"/>
              <a:gd name="connsiteY612" fmla="*/ 1042866 h 6858000"/>
              <a:gd name="connsiteX613" fmla="*/ 4002475 w 7467600"/>
              <a:gd name="connsiteY613" fmla="*/ 1037802 h 6858000"/>
              <a:gd name="connsiteX614" fmla="*/ 506322 w 7467600"/>
              <a:gd name="connsiteY614" fmla="*/ 1020997 h 6858000"/>
              <a:gd name="connsiteX615" fmla="*/ 533068 w 7467600"/>
              <a:gd name="connsiteY615" fmla="*/ 1029409 h 6858000"/>
              <a:gd name="connsiteX616" fmla="*/ 1232525 w 7467600"/>
              <a:gd name="connsiteY616" fmla="*/ 1804675 h 6858000"/>
              <a:gd name="connsiteX617" fmla="*/ 1388858 w 7467600"/>
              <a:gd name="connsiteY617" fmla="*/ 2368011 h 6858000"/>
              <a:gd name="connsiteX618" fmla="*/ 1384098 w 7467600"/>
              <a:gd name="connsiteY618" fmla="*/ 2378125 h 6858000"/>
              <a:gd name="connsiteX619" fmla="*/ 1425393 w 7467600"/>
              <a:gd name="connsiteY619" fmla="*/ 2589124 h 6858000"/>
              <a:gd name="connsiteX620" fmla="*/ 1424001 w 7467600"/>
              <a:gd name="connsiteY620" fmla="*/ 2597541 h 6858000"/>
              <a:gd name="connsiteX621" fmla="*/ 2152729 w 7467600"/>
              <a:gd name="connsiteY621" fmla="*/ 2864487 h 6858000"/>
              <a:gd name="connsiteX622" fmla="*/ 2020609 w 7467600"/>
              <a:gd name="connsiteY622" fmla="*/ 2539671 h 6858000"/>
              <a:gd name="connsiteX623" fmla="*/ 2018920 w 7467600"/>
              <a:gd name="connsiteY623" fmla="*/ 2536309 h 6858000"/>
              <a:gd name="connsiteX624" fmla="*/ 1342441 w 7467600"/>
              <a:gd name="connsiteY624" fmla="*/ 1173017 h 6858000"/>
              <a:gd name="connsiteX625" fmla="*/ 1367925 w 7467600"/>
              <a:gd name="connsiteY625" fmla="*/ 1135648 h 6858000"/>
              <a:gd name="connsiteX626" fmla="*/ 1771401 w 7467600"/>
              <a:gd name="connsiteY626" fmla="*/ 1806673 h 6858000"/>
              <a:gd name="connsiteX627" fmla="*/ 1972385 w 7467600"/>
              <a:gd name="connsiteY627" fmla="*/ 2198735 h 6858000"/>
              <a:gd name="connsiteX628" fmla="*/ 2040892 w 7467600"/>
              <a:gd name="connsiteY628" fmla="*/ 2405205 h 6858000"/>
              <a:gd name="connsiteX629" fmla="*/ 2131689 w 7467600"/>
              <a:gd name="connsiteY629" fmla="*/ 1936926 h 6858000"/>
              <a:gd name="connsiteX630" fmla="*/ 2454820 w 7467600"/>
              <a:gd name="connsiteY630" fmla="*/ 1248808 h 6858000"/>
              <a:gd name="connsiteX631" fmla="*/ 2492512 w 7467600"/>
              <a:gd name="connsiteY631" fmla="*/ 1302920 h 6858000"/>
              <a:gd name="connsiteX632" fmla="*/ 2081216 w 7467600"/>
              <a:gd name="connsiteY632" fmla="*/ 2527513 h 6858000"/>
              <a:gd name="connsiteX633" fmla="*/ 2081211 w 7467600"/>
              <a:gd name="connsiteY633" fmla="*/ 2528916 h 6858000"/>
              <a:gd name="connsiteX634" fmla="*/ 2199067 w 7467600"/>
              <a:gd name="connsiteY634" fmla="*/ 2884061 h 6858000"/>
              <a:gd name="connsiteX635" fmla="*/ 3192586 w 7467600"/>
              <a:gd name="connsiteY635" fmla="*/ 3411496 h 6858000"/>
              <a:gd name="connsiteX636" fmla="*/ 3182620 w 7467600"/>
              <a:gd name="connsiteY636" fmla="*/ 3483279 h 6858000"/>
              <a:gd name="connsiteX637" fmla="*/ 2435119 w 7467600"/>
              <a:gd name="connsiteY637" fmla="*/ 3080173 h 6858000"/>
              <a:gd name="connsiteX638" fmla="*/ 2410152 w 7467600"/>
              <a:gd name="connsiteY638" fmla="*/ 3063751 h 6858000"/>
              <a:gd name="connsiteX639" fmla="*/ 2408099 w 7467600"/>
              <a:gd name="connsiteY639" fmla="*/ 3064403 h 6858000"/>
              <a:gd name="connsiteX640" fmla="*/ 2407218 w 7467600"/>
              <a:gd name="connsiteY640" fmla="*/ 3070324 h 6858000"/>
              <a:gd name="connsiteX641" fmla="*/ 2380138 w 7467600"/>
              <a:gd name="connsiteY641" fmla="*/ 3099341 h 6858000"/>
              <a:gd name="connsiteX642" fmla="*/ 1765923 w 7467600"/>
              <a:gd name="connsiteY642" fmla="*/ 3581043 h 6858000"/>
              <a:gd name="connsiteX643" fmla="*/ 1702258 w 7467600"/>
              <a:gd name="connsiteY643" fmla="*/ 3612286 h 6858000"/>
              <a:gd name="connsiteX644" fmla="*/ 1538370 w 7467600"/>
              <a:gd name="connsiteY644" fmla="*/ 3811804 h 6858000"/>
              <a:gd name="connsiteX645" fmla="*/ 542867 w 7467600"/>
              <a:gd name="connsiteY645" fmla="*/ 4944092 h 6858000"/>
              <a:gd name="connsiteX646" fmla="*/ 515800 w 7467600"/>
              <a:gd name="connsiteY646" fmla="*/ 4862180 h 6858000"/>
              <a:gd name="connsiteX647" fmla="*/ 909145 w 7467600"/>
              <a:gd name="connsiteY647" fmla="*/ 4199225 h 6858000"/>
              <a:gd name="connsiteX648" fmla="*/ 1214067 w 7467600"/>
              <a:gd name="connsiteY648" fmla="*/ 3908561 h 6858000"/>
              <a:gd name="connsiteX649" fmla="*/ 640967 w 7467600"/>
              <a:gd name="connsiteY649" fmla="*/ 4105601 h 6858000"/>
              <a:gd name="connsiteX650" fmla="*/ 112563 w 7467600"/>
              <a:gd name="connsiteY650" fmla="*/ 4396952 h 6858000"/>
              <a:gd name="connsiteX651" fmla="*/ 0 w 7467600"/>
              <a:gd name="connsiteY651" fmla="*/ 4466006 h 6858000"/>
              <a:gd name="connsiteX652" fmla="*/ 0 w 7467600"/>
              <a:gd name="connsiteY652" fmla="*/ 4233763 h 6858000"/>
              <a:gd name="connsiteX653" fmla="*/ 36881 w 7467600"/>
              <a:gd name="connsiteY653" fmla="*/ 4200118 h 6858000"/>
              <a:gd name="connsiteX654" fmla="*/ 910534 w 7467600"/>
              <a:gd name="connsiteY654" fmla="*/ 3629753 h 6858000"/>
              <a:gd name="connsiteX655" fmla="*/ 1578717 w 7467600"/>
              <a:gd name="connsiteY655" fmla="*/ 3575982 h 6858000"/>
              <a:gd name="connsiteX656" fmla="*/ 2338780 w 7467600"/>
              <a:gd name="connsiteY656" fmla="*/ 3033725 h 6858000"/>
              <a:gd name="connsiteX657" fmla="*/ 1807991 w 7467600"/>
              <a:gd name="connsiteY657" fmla="*/ 2807184 h 6858000"/>
              <a:gd name="connsiteX658" fmla="*/ 1416358 w 7467600"/>
              <a:gd name="connsiteY658" fmla="*/ 3112571 h 6858000"/>
              <a:gd name="connsiteX659" fmla="*/ 939066 w 7467600"/>
              <a:gd name="connsiteY659" fmla="*/ 3378798 h 6858000"/>
              <a:gd name="connsiteX660" fmla="*/ 115099 w 7467600"/>
              <a:gd name="connsiteY660" fmla="*/ 3607650 h 6858000"/>
              <a:gd name="connsiteX661" fmla="*/ 97284 w 7467600"/>
              <a:gd name="connsiteY661" fmla="*/ 3520393 h 6858000"/>
              <a:gd name="connsiteX662" fmla="*/ 922050 w 7467600"/>
              <a:gd name="connsiteY662" fmla="*/ 3074867 h 6858000"/>
              <a:gd name="connsiteX663" fmla="*/ 1405265 w 7467600"/>
              <a:gd name="connsiteY663" fmla="*/ 3016319 h 6858000"/>
              <a:gd name="connsiteX664" fmla="*/ 1407512 w 7467600"/>
              <a:gd name="connsiteY664" fmla="*/ 3018001 h 6858000"/>
              <a:gd name="connsiteX665" fmla="*/ 1726266 w 7467600"/>
              <a:gd name="connsiteY665" fmla="*/ 2777274 h 6858000"/>
              <a:gd name="connsiteX666" fmla="*/ 625390 w 7467600"/>
              <a:gd name="connsiteY666" fmla="*/ 2514541 h 6858000"/>
              <a:gd name="connsiteX667" fmla="*/ 619799 w 7467600"/>
              <a:gd name="connsiteY667" fmla="*/ 2527180 h 6858000"/>
              <a:gd name="connsiteX668" fmla="*/ 310030 w 7467600"/>
              <a:gd name="connsiteY668" fmla="*/ 2771818 h 6858000"/>
              <a:gd name="connsiteX669" fmla="*/ 173877 w 7467600"/>
              <a:gd name="connsiteY669" fmla="*/ 2937056 h 6858000"/>
              <a:gd name="connsiteX670" fmla="*/ 77889 w 7467600"/>
              <a:gd name="connsiteY670" fmla="*/ 3138440 h 6858000"/>
              <a:gd name="connsiteX671" fmla="*/ 0 w 7467600"/>
              <a:gd name="connsiteY671" fmla="*/ 3271395 h 6858000"/>
              <a:gd name="connsiteX672" fmla="*/ 0 w 7467600"/>
              <a:gd name="connsiteY672" fmla="*/ 3153002 h 6858000"/>
              <a:gd name="connsiteX673" fmla="*/ 2386 w 7467600"/>
              <a:gd name="connsiteY673" fmla="*/ 3149203 h 6858000"/>
              <a:gd name="connsiteX674" fmla="*/ 89753 w 7467600"/>
              <a:gd name="connsiteY674" fmla="*/ 2987702 h 6858000"/>
              <a:gd name="connsiteX675" fmla="*/ 76869 w 7467600"/>
              <a:gd name="connsiteY675" fmla="*/ 3005404 h 6858000"/>
              <a:gd name="connsiteX676" fmla="*/ 32049 w 7467600"/>
              <a:gd name="connsiteY676" fmla="*/ 3065814 h 6858000"/>
              <a:gd name="connsiteX677" fmla="*/ 0 w 7467600"/>
              <a:gd name="connsiteY677" fmla="*/ 3108744 h 6858000"/>
              <a:gd name="connsiteX678" fmla="*/ 0 w 7467600"/>
              <a:gd name="connsiteY678" fmla="*/ 3058059 h 6858000"/>
              <a:gd name="connsiteX679" fmla="*/ 7610 w 7467600"/>
              <a:gd name="connsiteY679" fmla="*/ 3047889 h 6858000"/>
              <a:gd name="connsiteX680" fmla="*/ 52419 w 7467600"/>
              <a:gd name="connsiteY680" fmla="*/ 2987479 h 6858000"/>
              <a:gd name="connsiteX681" fmla="*/ 59142 w 7467600"/>
              <a:gd name="connsiteY681" fmla="*/ 2978488 h 6858000"/>
              <a:gd name="connsiteX682" fmla="*/ 0 w 7467600"/>
              <a:gd name="connsiteY682" fmla="*/ 3015334 h 6858000"/>
              <a:gd name="connsiteX683" fmla="*/ 0 w 7467600"/>
              <a:gd name="connsiteY683" fmla="*/ 2914286 h 6858000"/>
              <a:gd name="connsiteX684" fmla="*/ 36383 w 7467600"/>
              <a:gd name="connsiteY684" fmla="*/ 2901128 h 6858000"/>
              <a:gd name="connsiteX685" fmla="*/ 156329 w 7467600"/>
              <a:gd name="connsiteY685" fmla="*/ 2840533 h 6858000"/>
              <a:gd name="connsiteX686" fmla="*/ 358355 w 7467600"/>
              <a:gd name="connsiteY686" fmla="*/ 2620471 h 6858000"/>
              <a:gd name="connsiteX687" fmla="*/ 510577 w 7467600"/>
              <a:gd name="connsiteY687" fmla="*/ 2501244 h 6858000"/>
              <a:gd name="connsiteX688" fmla="*/ 211967 w 7467600"/>
              <a:gd name="connsiteY688" fmla="*/ 2479171 h 6858000"/>
              <a:gd name="connsiteX689" fmla="*/ 0 w 7467600"/>
              <a:gd name="connsiteY689" fmla="*/ 2476398 h 6858000"/>
              <a:gd name="connsiteX690" fmla="*/ 0 w 7467600"/>
              <a:gd name="connsiteY690" fmla="*/ 2389189 h 6858000"/>
              <a:gd name="connsiteX691" fmla="*/ 103062 w 7467600"/>
              <a:gd name="connsiteY691" fmla="*/ 2389518 h 6858000"/>
              <a:gd name="connsiteX692" fmla="*/ 510734 w 7467600"/>
              <a:gd name="connsiteY692" fmla="*/ 2416201 h 6858000"/>
              <a:gd name="connsiteX693" fmla="*/ 279257 w 7467600"/>
              <a:gd name="connsiteY693" fmla="*/ 2092102 h 6858000"/>
              <a:gd name="connsiteX694" fmla="*/ 65265 w 7467600"/>
              <a:gd name="connsiteY694" fmla="*/ 2006049 h 6858000"/>
              <a:gd name="connsiteX695" fmla="*/ 0 w 7467600"/>
              <a:gd name="connsiteY695" fmla="*/ 1982532 h 6858000"/>
              <a:gd name="connsiteX696" fmla="*/ 0 w 7467600"/>
              <a:gd name="connsiteY696" fmla="*/ 1912789 h 6858000"/>
              <a:gd name="connsiteX697" fmla="*/ 97460 w 7467600"/>
              <a:gd name="connsiteY697" fmla="*/ 1953725 h 6858000"/>
              <a:gd name="connsiteX698" fmla="*/ 221272 w 7467600"/>
              <a:gd name="connsiteY698" fmla="*/ 1980766 h 6858000"/>
              <a:gd name="connsiteX699" fmla="*/ 116765 w 7467600"/>
              <a:gd name="connsiteY699" fmla="*/ 1911033 h 6858000"/>
              <a:gd name="connsiteX700" fmla="*/ 16405 w 7467600"/>
              <a:gd name="connsiteY700" fmla="*/ 1803412 h 6858000"/>
              <a:gd name="connsiteX701" fmla="*/ 0 w 7467600"/>
              <a:gd name="connsiteY701" fmla="*/ 1784777 h 6858000"/>
              <a:gd name="connsiteX702" fmla="*/ 0 w 7467600"/>
              <a:gd name="connsiteY702" fmla="*/ 1740082 h 6858000"/>
              <a:gd name="connsiteX703" fmla="*/ 39394 w 7467600"/>
              <a:gd name="connsiteY703" fmla="*/ 1784856 h 6858000"/>
              <a:gd name="connsiteX704" fmla="*/ 135813 w 7467600"/>
              <a:gd name="connsiteY704" fmla="*/ 1888838 h 6858000"/>
              <a:gd name="connsiteX705" fmla="*/ 242575 w 7467600"/>
              <a:gd name="connsiteY705" fmla="*/ 1958841 h 6858000"/>
              <a:gd name="connsiteX706" fmla="*/ 82197 w 7467600"/>
              <a:gd name="connsiteY706" fmla="*/ 1754826 h 6858000"/>
              <a:gd name="connsiteX707" fmla="*/ 0 w 7467600"/>
              <a:gd name="connsiteY707" fmla="*/ 1679650 h 6858000"/>
              <a:gd name="connsiteX708" fmla="*/ 0 w 7467600"/>
              <a:gd name="connsiteY708" fmla="*/ 1602463 h 6858000"/>
              <a:gd name="connsiteX709" fmla="*/ 84689 w 7467600"/>
              <a:gd name="connsiteY709" fmla="*/ 1677442 h 6858000"/>
              <a:gd name="connsiteX710" fmla="*/ 298437 w 7467600"/>
              <a:gd name="connsiteY710" fmla="*/ 1968019 h 6858000"/>
              <a:gd name="connsiteX711" fmla="*/ 227269 w 7467600"/>
              <a:gd name="connsiteY711" fmla="*/ 1114064 h 6858000"/>
              <a:gd name="connsiteX712" fmla="*/ 248003 w 7467600"/>
              <a:gd name="connsiteY712" fmla="*/ 1089613 h 6858000"/>
              <a:gd name="connsiteX713" fmla="*/ 427020 w 7467600"/>
              <a:gd name="connsiteY713" fmla="*/ 1619803 h 6858000"/>
              <a:gd name="connsiteX714" fmla="*/ 340345 w 7467600"/>
              <a:gd name="connsiteY714" fmla="*/ 2027739 h 6858000"/>
              <a:gd name="connsiteX715" fmla="*/ 360865 w 7467600"/>
              <a:gd name="connsiteY715" fmla="*/ 2044827 h 6858000"/>
              <a:gd name="connsiteX716" fmla="*/ 560414 w 7467600"/>
              <a:gd name="connsiteY716" fmla="*/ 2421457 h 6858000"/>
              <a:gd name="connsiteX717" fmla="*/ 1359703 w 7467600"/>
              <a:gd name="connsiteY717" fmla="*/ 2578554 h 6858000"/>
              <a:gd name="connsiteX718" fmla="*/ 1359422 w 7467600"/>
              <a:gd name="connsiteY718" fmla="*/ 2577994 h 6858000"/>
              <a:gd name="connsiteX719" fmla="*/ 828701 w 7467600"/>
              <a:gd name="connsiteY719" fmla="*/ 1839520 h 6858000"/>
              <a:gd name="connsiteX720" fmla="*/ 494427 w 7467600"/>
              <a:gd name="connsiteY720" fmla="*/ 1092333 h 6858000"/>
              <a:gd name="connsiteX721" fmla="*/ 506322 w 7467600"/>
              <a:gd name="connsiteY721" fmla="*/ 1020997 h 6858000"/>
              <a:gd name="connsiteX722" fmla="*/ 4570198 w 7467600"/>
              <a:gd name="connsiteY722" fmla="*/ 978081 h 6858000"/>
              <a:gd name="connsiteX723" fmla="*/ 4523691 w 7467600"/>
              <a:gd name="connsiteY723" fmla="*/ 1127776 h 6858000"/>
              <a:gd name="connsiteX724" fmla="*/ 4509875 w 7467600"/>
              <a:gd name="connsiteY724" fmla="*/ 1167552 h 6858000"/>
              <a:gd name="connsiteX725" fmla="*/ 4478168 w 7467600"/>
              <a:gd name="connsiteY725" fmla="*/ 1260735 h 6858000"/>
              <a:gd name="connsiteX726" fmla="*/ 4409309 w 7467600"/>
              <a:gd name="connsiteY726" fmla="*/ 1666996 h 6858000"/>
              <a:gd name="connsiteX727" fmla="*/ 4370031 w 7467600"/>
              <a:gd name="connsiteY727" fmla="*/ 1955666 h 6858000"/>
              <a:gd name="connsiteX728" fmla="*/ 4570198 w 7467600"/>
              <a:gd name="connsiteY728" fmla="*/ 978081 h 6858000"/>
              <a:gd name="connsiteX729" fmla="*/ 4557898 w 7467600"/>
              <a:gd name="connsiteY729" fmla="*/ 900011 h 6858000"/>
              <a:gd name="connsiteX730" fmla="*/ 4344840 w 7467600"/>
              <a:gd name="connsiteY730" fmla="*/ 1922038 h 6858000"/>
              <a:gd name="connsiteX731" fmla="*/ 4378710 w 7467600"/>
              <a:gd name="connsiteY731" fmla="*/ 1665516 h 6858000"/>
              <a:gd name="connsiteX732" fmla="*/ 4448798 w 7467600"/>
              <a:gd name="connsiteY732" fmla="*/ 1253024 h 6858000"/>
              <a:gd name="connsiteX733" fmla="*/ 4480315 w 7467600"/>
              <a:gd name="connsiteY733" fmla="*/ 1158454 h 6858000"/>
              <a:gd name="connsiteX734" fmla="*/ 4494133 w 7467600"/>
              <a:gd name="connsiteY734" fmla="*/ 1118676 h 6858000"/>
              <a:gd name="connsiteX735" fmla="*/ 4557898 w 7467600"/>
              <a:gd name="connsiteY735" fmla="*/ 900011 h 6858000"/>
              <a:gd name="connsiteX736" fmla="*/ 5870151 w 7467600"/>
              <a:gd name="connsiteY736" fmla="*/ 898890 h 6858000"/>
              <a:gd name="connsiteX737" fmla="*/ 5861335 w 7467600"/>
              <a:gd name="connsiteY737" fmla="*/ 899177 h 6858000"/>
              <a:gd name="connsiteX738" fmla="*/ 5843702 w 7467600"/>
              <a:gd name="connsiteY738" fmla="*/ 899748 h 6858000"/>
              <a:gd name="connsiteX739" fmla="*/ 5651107 w 7467600"/>
              <a:gd name="connsiteY739" fmla="*/ 920306 h 6858000"/>
              <a:gd name="connsiteX740" fmla="*/ 5459407 w 7467600"/>
              <a:gd name="connsiteY740" fmla="*/ 940975 h 6858000"/>
              <a:gd name="connsiteX741" fmla="*/ 5374846 w 7467600"/>
              <a:gd name="connsiteY741" fmla="*/ 941988 h 6858000"/>
              <a:gd name="connsiteX742" fmla="*/ 5256105 w 7467600"/>
              <a:gd name="connsiteY742" fmla="*/ 945632 h 6858000"/>
              <a:gd name="connsiteX743" fmla="*/ 5107071 w 7467600"/>
              <a:gd name="connsiteY743" fmla="*/ 969720 h 6858000"/>
              <a:gd name="connsiteX744" fmla="*/ 4998681 w 7467600"/>
              <a:gd name="connsiteY744" fmla="*/ 988771 h 6858000"/>
              <a:gd name="connsiteX745" fmla="*/ 5870151 w 7467600"/>
              <a:gd name="connsiteY745" fmla="*/ 898890 h 6858000"/>
              <a:gd name="connsiteX746" fmla="*/ 5504425 w 7467600"/>
              <a:gd name="connsiteY746" fmla="*/ 848067 h 6858000"/>
              <a:gd name="connsiteX747" fmla="*/ 4968849 w 7467600"/>
              <a:gd name="connsiteY747" fmla="*/ 962318 h 6858000"/>
              <a:gd name="connsiteX748" fmla="*/ 5104039 w 7467600"/>
              <a:gd name="connsiteY748" fmla="*/ 940634 h 6858000"/>
              <a:gd name="connsiteX749" fmla="*/ 5256311 w 7467600"/>
              <a:gd name="connsiteY749" fmla="*/ 916490 h 6858000"/>
              <a:gd name="connsiteX750" fmla="*/ 5377381 w 7467600"/>
              <a:gd name="connsiteY750" fmla="*/ 912671 h 6858000"/>
              <a:gd name="connsiteX751" fmla="*/ 5460148 w 7467600"/>
              <a:gd name="connsiteY751" fmla="*/ 911442 h 6858000"/>
              <a:gd name="connsiteX752" fmla="*/ 5648971 w 7467600"/>
              <a:gd name="connsiteY752" fmla="*/ 891331 h 6858000"/>
              <a:gd name="connsiteX753" fmla="*/ 5844807 w 7467600"/>
              <a:gd name="connsiteY753" fmla="*/ 870718 h 6858000"/>
              <a:gd name="connsiteX754" fmla="*/ 5862975 w 7467600"/>
              <a:gd name="connsiteY754" fmla="*/ 869756 h 6858000"/>
              <a:gd name="connsiteX755" fmla="*/ 5920887 w 7467600"/>
              <a:gd name="connsiteY755" fmla="*/ 865929 h 6858000"/>
              <a:gd name="connsiteX756" fmla="*/ 5504425 w 7467600"/>
              <a:gd name="connsiteY756" fmla="*/ 848067 h 6858000"/>
              <a:gd name="connsiteX757" fmla="*/ 3607114 w 7467600"/>
              <a:gd name="connsiteY757" fmla="*/ 467441 h 6858000"/>
              <a:gd name="connsiteX758" fmla="*/ 3296242 w 7467600"/>
              <a:gd name="connsiteY758" fmla="*/ 807991 h 6858000"/>
              <a:gd name="connsiteX759" fmla="*/ 3174674 w 7467600"/>
              <a:gd name="connsiteY759" fmla="*/ 919759 h 6858000"/>
              <a:gd name="connsiteX760" fmla="*/ 3042978 w 7467600"/>
              <a:gd name="connsiteY760" fmla="*/ 1054894 h 6858000"/>
              <a:gd name="connsiteX761" fmla="*/ 2968914 w 7467600"/>
              <a:gd name="connsiteY761" fmla="*/ 1133756 h 6858000"/>
              <a:gd name="connsiteX762" fmla="*/ 3103823 w 7467600"/>
              <a:gd name="connsiteY762" fmla="*/ 1026814 h 6858000"/>
              <a:gd name="connsiteX763" fmla="*/ 3607114 w 7467600"/>
              <a:gd name="connsiteY763" fmla="*/ 467441 h 6858000"/>
              <a:gd name="connsiteX764" fmla="*/ 3744487 w 7467600"/>
              <a:gd name="connsiteY764" fmla="*/ 383136 h 6858000"/>
              <a:gd name="connsiteX765" fmla="*/ 3970213 w 7467600"/>
              <a:gd name="connsiteY765" fmla="*/ 995559 h 6858000"/>
              <a:gd name="connsiteX766" fmla="*/ 3744487 w 7467600"/>
              <a:gd name="connsiteY766" fmla="*/ 383136 h 6858000"/>
              <a:gd name="connsiteX767" fmla="*/ 3624562 w 7467600"/>
              <a:gd name="connsiteY767" fmla="*/ 367041 h 6858000"/>
              <a:gd name="connsiteX768" fmla="*/ 3489712 w 7467600"/>
              <a:gd name="connsiteY768" fmla="*/ 485386 h 6858000"/>
              <a:gd name="connsiteX769" fmla="*/ 3182994 w 7467600"/>
              <a:gd name="connsiteY769" fmla="*/ 828265 h 6858000"/>
              <a:gd name="connsiteX770" fmla="*/ 2892114 w 7467600"/>
              <a:gd name="connsiteY770" fmla="*/ 1172635 h 6858000"/>
              <a:gd name="connsiteX771" fmla="*/ 3021459 w 7467600"/>
              <a:gd name="connsiteY771" fmla="*/ 1035385 h 6858000"/>
              <a:gd name="connsiteX772" fmla="*/ 3153873 w 7467600"/>
              <a:gd name="connsiteY772" fmla="*/ 898971 h 6858000"/>
              <a:gd name="connsiteX773" fmla="*/ 3276511 w 7467600"/>
              <a:gd name="connsiteY773" fmla="*/ 786423 h 6858000"/>
              <a:gd name="connsiteX774" fmla="*/ 3584154 w 7467600"/>
              <a:gd name="connsiteY774" fmla="*/ 448218 h 6858000"/>
              <a:gd name="connsiteX775" fmla="*/ 3624562 w 7467600"/>
              <a:gd name="connsiteY775" fmla="*/ 367041 h 6858000"/>
              <a:gd name="connsiteX776" fmla="*/ 3766672 w 7467600"/>
              <a:gd name="connsiteY776" fmla="*/ 359429 h 6858000"/>
              <a:gd name="connsiteX777" fmla="*/ 3996338 w 7467600"/>
              <a:gd name="connsiteY777" fmla="*/ 968237 h 6858000"/>
              <a:gd name="connsiteX778" fmla="*/ 3766672 w 7467600"/>
              <a:gd name="connsiteY778" fmla="*/ 359429 h 6858000"/>
              <a:gd name="connsiteX779" fmla="*/ 5805386 w 7467600"/>
              <a:gd name="connsiteY779" fmla="*/ 239240 h 6858000"/>
              <a:gd name="connsiteX780" fmla="*/ 5736947 w 7467600"/>
              <a:gd name="connsiteY780" fmla="*/ 261367 h 6858000"/>
              <a:gd name="connsiteX781" fmla="*/ 5427012 w 7467600"/>
              <a:gd name="connsiteY781" fmla="*/ 311272 h 6858000"/>
              <a:gd name="connsiteX782" fmla="*/ 5147818 w 7467600"/>
              <a:gd name="connsiteY782" fmla="*/ 322112 h 6858000"/>
              <a:gd name="connsiteX783" fmla="*/ 5060854 w 7467600"/>
              <a:gd name="connsiteY783" fmla="*/ 311882 h 6858000"/>
              <a:gd name="connsiteX784" fmla="*/ 4945989 w 7467600"/>
              <a:gd name="connsiteY784" fmla="*/ 300516 h 6858000"/>
              <a:gd name="connsiteX785" fmla="*/ 5410479 w 7467600"/>
              <a:gd name="connsiteY785" fmla="*/ 348434 h 6858000"/>
              <a:gd name="connsiteX786" fmla="*/ 5805386 w 7467600"/>
              <a:gd name="connsiteY786" fmla="*/ 239240 h 6858000"/>
              <a:gd name="connsiteX787" fmla="*/ 5905192 w 7467600"/>
              <a:gd name="connsiteY787" fmla="*/ 163079 h 6858000"/>
              <a:gd name="connsiteX788" fmla="*/ 5865655 w 7467600"/>
              <a:gd name="connsiteY788" fmla="*/ 171901 h 6858000"/>
              <a:gd name="connsiteX789" fmla="*/ 5259740 w 7467600"/>
              <a:gd name="connsiteY789" fmla="*/ 257013 h 6858000"/>
              <a:gd name="connsiteX790" fmla="*/ 5208466 w 7467600"/>
              <a:gd name="connsiteY790" fmla="*/ 257550 h 6858000"/>
              <a:gd name="connsiteX791" fmla="*/ 4980204 w 7467600"/>
              <a:gd name="connsiteY791" fmla="*/ 271903 h 6858000"/>
              <a:gd name="connsiteX792" fmla="*/ 5068068 w 7467600"/>
              <a:gd name="connsiteY792" fmla="*/ 282244 h 6858000"/>
              <a:gd name="connsiteX793" fmla="*/ 5153231 w 7467600"/>
              <a:gd name="connsiteY793" fmla="*/ 292240 h 6858000"/>
              <a:gd name="connsiteX794" fmla="*/ 5426491 w 7467600"/>
              <a:gd name="connsiteY794" fmla="*/ 281128 h 6858000"/>
              <a:gd name="connsiteX795" fmla="*/ 5731212 w 7467600"/>
              <a:gd name="connsiteY795" fmla="*/ 231951 h 6858000"/>
              <a:gd name="connsiteX796" fmla="*/ 5905192 w 7467600"/>
              <a:gd name="connsiteY796" fmla="*/ 163079 h 6858000"/>
              <a:gd name="connsiteX797" fmla="*/ 5944437 w 7467600"/>
              <a:gd name="connsiteY797" fmla="*/ 113829 h 6858000"/>
              <a:gd name="connsiteX798" fmla="*/ 5825032 w 7467600"/>
              <a:gd name="connsiteY798" fmla="*/ 146405 h 6858000"/>
              <a:gd name="connsiteX799" fmla="*/ 4955599 w 7467600"/>
              <a:gd name="connsiteY799" fmla="*/ 247008 h 6858000"/>
              <a:gd name="connsiteX800" fmla="*/ 5210104 w 7467600"/>
              <a:gd name="connsiteY800" fmla="*/ 228123 h 6858000"/>
              <a:gd name="connsiteX801" fmla="*/ 5261015 w 7467600"/>
              <a:gd name="connsiteY801" fmla="*/ 227087 h 6858000"/>
              <a:gd name="connsiteX802" fmla="*/ 5861181 w 7467600"/>
              <a:gd name="connsiteY802" fmla="*/ 143093 h 6858000"/>
              <a:gd name="connsiteX803" fmla="*/ 5961252 w 7467600"/>
              <a:gd name="connsiteY803" fmla="*/ 114820 h 6858000"/>
              <a:gd name="connsiteX804" fmla="*/ 5944437 w 7467600"/>
              <a:gd name="connsiteY804" fmla="*/ 113829 h 6858000"/>
              <a:gd name="connsiteX805" fmla="*/ 3882765 w 7467600"/>
              <a:gd name="connsiteY805" fmla="*/ 0 h 6858000"/>
              <a:gd name="connsiteX806" fmla="*/ 3995099 w 7467600"/>
              <a:gd name="connsiteY806" fmla="*/ 0 h 6858000"/>
              <a:gd name="connsiteX807" fmla="*/ 4163818 w 7467600"/>
              <a:gd name="connsiteY807" fmla="*/ 234104 h 6858000"/>
              <a:gd name="connsiteX808" fmla="*/ 4172099 w 7467600"/>
              <a:gd name="connsiteY808" fmla="*/ 234207 h 6858000"/>
              <a:gd name="connsiteX809" fmla="*/ 4784282 w 7467600"/>
              <a:gd name="connsiteY809" fmla="*/ 276561 h 6858000"/>
              <a:gd name="connsiteX810" fmla="*/ 4801687 w 7467600"/>
              <a:gd name="connsiteY810" fmla="*/ 267764 h 6858000"/>
              <a:gd name="connsiteX811" fmla="*/ 6082788 w 7467600"/>
              <a:gd name="connsiteY811" fmla="*/ 64119 h 6858000"/>
              <a:gd name="connsiteX812" fmla="*/ 6099442 w 7467600"/>
              <a:gd name="connsiteY812" fmla="*/ 82568 h 6858000"/>
              <a:gd name="connsiteX813" fmla="*/ 4804137 w 7467600"/>
              <a:gd name="connsiteY813" fmla="*/ 320931 h 6858000"/>
              <a:gd name="connsiteX814" fmla="*/ 4227047 w 7467600"/>
              <a:gd name="connsiteY814" fmla="*/ 313415 h 6858000"/>
              <a:gd name="connsiteX815" fmla="*/ 4346041 w 7467600"/>
              <a:gd name="connsiteY815" fmla="*/ 456086 h 6858000"/>
              <a:gd name="connsiteX816" fmla="*/ 4870967 w 7467600"/>
              <a:gd name="connsiteY816" fmla="*/ 963061 h 6858000"/>
              <a:gd name="connsiteX817" fmla="*/ 4889647 w 7467600"/>
              <a:gd name="connsiteY817" fmla="*/ 957147 h 6858000"/>
              <a:gd name="connsiteX818" fmla="*/ 5422504 w 7467600"/>
              <a:gd name="connsiteY818" fmla="*/ 805191 h 6858000"/>
              <a:gd name="connsiteX819" fmla="*/ 6087656 w 7467600"/>
              <a:gd name="connsiteY819" fmla="*/ 826703 h 6858000"/>
              <a:gd name="connsiteX820" fmla="*/ 6058717 w 7467600"/>
              <a:gd name="connsiteY820" fmla="*/ 865992 h 6858000"/>
              <a:gd name="connsiteX821" fmla="*/ 4974153 w 7467600"/>
              <a:gd name="connsiteY821" fmla="*/ 1045456 h 6858000"/>
              <a:gd name="connsiteX822" fmla="*/ 5627835 w 7467600"/>
              <a:gd name="connsiteY822" fmla="*/ 1472077 h 6858000"/>
              <a:gd name="connsiteX823" fmla="*/ 5629817 w 7467600"/>
              <a:gd name="connsiteY823" fmla="*/ 1471412 h 6858000"/>
              <a:gd name="connsiteX824" fmla="*/ 5634124 w 7467600"/>
              <a:gd name="connsiteY824" fmla="*/ 1470572 h 6858000"/>
              <a:gd name="connsiteX825" fmla="*/ 5755832 w 7467600"/>
              <a:gd name="connsiteY825" fmla="*/ 1383886 h 6858000"/>
              <a:gd name="connsiteX826" fmla="*/ 6014186 w 7467600"/>
              <a:gd name="connsiteY826" fmla="*/ 1279799 h 6858000"/>
              <a:gd name="connsiteX827" fmla="*/ 6901619 w 7467600"/>
              <a:gd name="connsiteY827" fmla="*/ 1047874 h 6858000"/>
              <a:gd name="connsiteX828" fmla="*/ 6931566 w 7467600"/>
              <a:gd name="connsiteY828" fmla="*/ 1062034 h 6858000"/>
              <a:gd name="connsiteX829" fmla="*/ 5790982 w 7467600"/>
              <a:gd name="connsiteY829" fmla="*/ 1561380 h 6858000"/>
              <a:gd name="connsiteX830" fmla="*/ 6188971 w 7467600"/>
              <a:gd name="connsiteY830" fmla="*/ 1755168 h 6858000"/>
              <a:gd name="connsiteX831" fmla="*/ 6202446 w 7467600"/>
              <a:gd name="connsiteY831" fmla="*/ 1752268 h 6858000"/>
              <a:gd name="connsiteX832" fmla="*/ 7179560 w 7467600"/>
              <a:gd name="connsiteY832" fmla="*/ 1467551 h 6858000"/>
              <a:gd name="connsiteX833" fmla="*/ 7158730 w 7467600"/>
              <a:gd name="connsiteY833" fmla="*/ 1507835 h 6858000"/>
              <a:gd name="connsiteX834" fmla="*/ 6326959 w 7467600"/>
              <a:gd name="connsiteY834" fmla="*/ 1817686 h 6858000"/>
              <a:gd name="connsiteX835" fmla="*/ 6537433 w 7467600"/>
              <a:gd name="connsiteY835" fmla="*/ 1907790 h 6858000"/>
              <a:gd name="connsiteX836" fmla="*/ 6550221 w 7467600"/>
              <a:gd name="connsiteY836" fmla="*/ 1910729 h 6858000"/>
              <a:gd name="connsiteX837" fmla="*/ 6964438 w 7467600"/>
              <a:gd name="connsiteY837" fmla="*/ 2209505 h 6858000"/>
              <a:gd name="connsiteX838" fmla="*/ 7367862 w 7467600"/>
              <a:gd name="connsiteY838" fmla="*/ 2806833 h 6858000"/>
              <a:gd name="connsiteX839" fmla="*/ 7364329 w 7467600"/>
              <a:gd name="connsiteY839" fmla="*/ 2826907 h 6858000"/>
              <a:gd name="connsiteX840" fmla="*/ 7290545 w 7467600"/>
              <a:gd name="connsiteY840" fmla="*/ 2850663 h 6858000"/>
              <a:gd name="connsiteX841" fmla="*/ 6472036 w 7467600"/>
              <a:gd name="connsiteY841" fmla="*/ 1959003 h 6858000"/>
              <a:gd name="connsiteX842" fmla="*/ 5792897 w 7467600"/>
              <a:gd name="connsiteY842" fmla="*/ 1647747 h 6858000"/>
              <a:gd name="connsiteX843" fmla="*/ 5842751 w 7467600"/>
              <a:gd name="connsiteY843" fmla="*/ 1816112 h 6858000"/>
              <a:gd name="connsiteX844" fmla="*/ 5847424 w 7467600"/>
              <a:gd name="connsiteY844" fmla="*/ 1815776 h 6858000"/>
              <a:gd name="connsiteX845" fmla="*/ 6399821 w 7467600"/>
              <a:gd name="connsiteY845" fmla="*/ 2344799 h 6858000"/>
              <a:gd name="connsiteX846" fmla="*/ 6323232 w 7467600"/>
              <a:gd name="connsiteY846" fmla="*/ 2389634 h 6858000"/>
              <a:gd name="connsiteX847" fmla="*/ 5942958 w 7467600"/>
              <a:gd name="connsiteY847" fmla="*/ 2077708 h 6858000"/>
              <a:gd name="connsiteX848" fmla="*/ 5921559 w 7467600"/>
              <a:gd name="connsiteY848" fmla="*/ 2378596 h 6858000"/>
              <a:gd name="connsiteX849" fmla="*/ 5817651 w 7467600"/>
              <a:gd name="connsiteY849" fmla="*/ 3023919 h 6858000"/>
              <a:gd name="connsiteX850" fmla="*/ 5729634 w 7467600"/>
              <a:gd name="connsiteY850" fmla="*/ 3051849 h 6858000"/>
              <a:gd name="connsiteX851" fmla="*/ 5611018 w 7467600"/>
              <a:gd name="connsiteY851" fmla="*/ 2316769 h 6858000"/>
              <a:gd name="connsiteX852" fmla="*/ 5687608 w 7467600"/>
              <a:gd name="connsiteY852" fmla="*/ 2039972 h 6858000"/>
              <a:gd name="connsiteX853" fmla="*/ 5657554 w 7467600"/>
              <a:gd name="connsiteY853" fmla="*/ 1576445 h 6858000"/>
              <a:gd name="connsiteX854" fmla="*/ 5150475 w 7467600"/>
              <a:gd name="connsiteY854" fmla="*/ 1274012 h 6858000"/>
              <a:gd name="connsiteX855" fmla="*/ 5349142 w 7467600"/>
              <a:gd name="connsiteY855" fmla="*/ 2204405 h 6858000"/>
              <a:gd name="connsiteX856" fmla="*/ 5262214 w 7467600"/>
              <a:gd name="connsiteY856" fmla="*/ 2233836 h 6858000"/>
              <a:gd name="connsiteX857" fmla="*/ 4981539 w 7467600"/>
              <a:gd name="connsiteY857" fmla="*/ 1542201 h 6858000"/>
              <a:gd name="connsiteX858" fmla="*/ 4958461 w 7467600"/>
              <a:gd name="connsiteY858" fmla="*/ 1136957 h 6858000"/>
              <a:gd name="connsiteX859" fmla="*/ 4655015 w 7467600"/>
              <a:gd name="connsiteY859" fmla="*/ 891426 h 6858000"/>
              <a:gd name="connsiteX860" fmla="*/ 4348002 w 7467600"/>
              <a:gd name="connsiteY860" fmla="*/ 2205895 h 6858000"/>
              <a:gd name="connsiteX861" fmla="*/ 4262250 w 7467600"/>
              <a:gd name="connsiteY861" fmla="*/ 2219972 h 6858000"/>
              <a:gd name="connsiteX862" fmla="*/ 4550611 w 7467600"/>
              <a:gd name="connsiteY862" fmla="*/ 817540 h 6858000"/>
              <a:gd name="connsiteX863" fmla="*/ 4564418 w 7467600"/>
              <a:gd name="connsiteY863" fmla="*/ 808293 h 6858000"/>
              <a:gd name="connsiteX864" fmla="*/ 4266388 w 7467600"/>
              <a:gd name="connsiteY864" fmla="*/ 500083 h 6858000"/>
              <a:gd name="connsiteX865" fmla="*/ 4032842 w 7467600"/>
              <a:gd name="connsiteY865" fmla="*/ 211809 h 6858000"/>
              <a:gd name="connsiteX866" fmla="*/ 3882765 w 7467600"/>
              <a:gd name="connsiteY866" fmla="*/ 0 h 6858000"/>
              <a:gd name="connsiteX867" fmla="*/ 3721337 w 7467600"/>
              <a:gd name="connsiteY867" fmla="*/ 0 h 6858000"/>
              <a:gd name="connsiteX868" fmla="*/ 3797544 w 7467600"/>
              <a:gd name="connsiteY868" fmla="*/ 0 h 6858000"/>
              <a:gd name="connsiteX869" fmla="*/ 3775734 w 7467600"/>
              <a:gd name="connsiteY869" fmla="*/ 95131 h 6858000"/>
              <a:gd name="connsiteX870" fmla="*/ 3724807 w 7467600"/>
              <a:gd name="connsiteY870" fmla="*/ 272257 h 6858000"/>
              <a:gd name="connsiteX871" fmla="*/ 3726844 w 7467600"/>
              <a:gd name="connsiteY871" fmla="*/ 282988 h 6858000"/>
              <a:gd name="connsiteX872" fmla="*/ 3742664 w 7467600"/>
              <a:gd name="connsiteY872" fmla="*/ 279918 h 6858000"/>
              <a:gd name="connsiteX873" fmla="*/ 4103910 w 7467600"/>
              <a:gd name="connsiteY873" fmla="*/ 1161917 h 6858000"/>
              <a:gd name="connsiteX874" fmla="*/ 4020269 w 7467600"/>
              <a:gd name="connsiteY874" fmla="*/ 1200406 h 6858000"/>
              <a:gd name="connsiteX875" fmla="*/ 3674882 w 7467600"/>
              <a:gd name="connsiteY875" fmla="*/ 488524 h 6858000"/>
              <a:gd name="connsiteX876" fmla="*/ 3132682 w 7467600"/>
              <a:gd name="connsiteY876" fmla="*/ 1072284 h 6858000"/>
              <a:gd name="connsiteX877" fmla="*/ 2716346 w 7467600"/>
              <a:gd name="connsiteY877" fmla="*/ 1276376 h 6858000"/>
              <a:gd name="connsiteX878" fmla="*/ 2716772 w 7467600"/>
              <a:gd name="connsiteY878" fmla="*/ 1255462 h 6858000"/>
              <a:gd name="connsiteX879" fmla="*/ 3471096 w 7467600"/>
              <a:gd name="connsiteY879" fmla="*/ 437072 h 6858000"/>
              <a:gd name="connsiteX880" fmla="*/ 3639057 w 7467600"/>
              <a:gd name="connsiteY880" fmla="*/ 286334 h 6858000"/>
              <a:gd name="connsiteX881" fmla="*/ 3640309 w 7467600"/>
              <a:gd name="connsiteY881" fmla="*/ 284664 h 6858000"/>
              <a:gd name="connsiteX882" fmla="*/ 3646022 w 7467600"/>
              <a:gd name="connsiteY882" fmla="*/ 276711 h 6858000"/>
              <a:gd name="connsiteX883" fmla="*/ 3707943 w 7467600"/>
              <a:gd name="connsiteY883" fmla="*/ 65958 h 6858000"/>
              <a:gd name="connsiteX884" fmla="*/ 3721337 w 7467600"/>
              <a:gd name="connsiteY884" fmla="*/ 0 h 6858000"/>
              <a:gd name="connsiteX885" fmla="*/ 2867960 w 7467600"/>
              <a:gd name="connsiteY885" fmla="*/ 0 h 6858000"/>
              <a:gd name="connsiteX886" fmla="*/ 2926351 w 7467600"/>
              <a:gd name="connsiteY886" fmla="*/ 0 h 6858000"/>
              <a:gd name="connsiteX887" fmla="*/ 2902823 w 7467600"/>
              <a:gd name="connsiteY887" fmla="*/ 262929 h 6858000"/>
              <a:gd name="connsiteX888" fmla="*/ 2940663 w 7467600"/>
              <a:gd name="connsiteY888" fmla="*/ 140884 h 6858000"/>
              <a:gd name="connsiteX889" fmla="*/ 2947039 w 7467600"/>
              <a:gd name="connsiteY889" fmla="*/ 122524 h 6858000"/>
              <a:gd name="connsiteX890" fmla="*/ 2984316 w 7467600"/>
              <a:gd name="connsiteY890" fmla="*/ 0 h 6858000"/>
              <a:gd name="connsiteX891" fmla="*/ 3016114 w 7467600"/>
              <a:gd name="connsiteY891" fmla="*/ 0 h 6858000"/>
              <a:gd name="connsiteX892" fmla="*/ 2979949 w 7467600"/>
              <a:gd name="connsiteY892" fmla="*/ 119274 h 6858000"/>
              <a:gd name="connsiteX893" fmla="*/ 3023879 w 7467600"/>
              <a:gd name="connsiteY893" fmla="*/ 0 h 6858000"/>
              <a:gd name="connsiteX894" fmla="*/ 3105400 w 7467600"/>
              <a:gd name="connsiteY894" fmla="*/ 0 h 6858000"/>
              <a:gd name="connsiteX895" fmla="*/ 3094669 w 7467600"/>
              <a:gd name="connsiteY895" fmla="*/ 30308 h 6858000"/>
              <a:gd name="connsiteX896" fmla="*/ 2901945 w 7467600"/>
              <a:gd name="connsiteY896" fmla="*/ 466538 h 6858000"/>
              <a:gd name="connsiteX897" fmla="*/ 2815209 w 7467600"/>
              <a:gd name="connsiteY897" fmla="*/ 497361 h 6858000"/>
              <a:gd name="connsiteX898" fmla="*/ 2844845 w 7467600"/>
              <a:gd name="connsiteY898" fmla="*/ 127638 h 6858000"/>
              <a:gd name="connsiteX899" fmla="*/ 2867960 w 7467600"/>
              <a:gd name="connsiteY899" fmla="*/ 0 h 6858000"/>
              <a:gd name="connsiteX900" fmla="*/ 1057230 w 7467600"/>
              <a:gd name="connsiteY900" fmla="*/ 0 h 6858000"/>
              <a:gd name="connsiteX901" fmla="*/ 1111003 w 7467600"/>
              <a:gd name="connsiteY901" fmla="*/ 0 h 6858000"/>
              <a:gd name="connsiteX902" fmla="*/ 1125553 w 7467600"/>
              <a:gd name="connsiteY902" fmla="*/ 52588 h 6858000"/>
              <a:gd name="connsiteX903" fmla="*/ 1304276 w 7467600"/>
              <a:gd name="connsiteY903" fmla="*/ 476275 h 6858000"/>
              <a:gd name="connsiteX904" fmla="*/ 1492066 w 7467600"/>
              <a:gd name="connsiteY904" fmla="*/ 886333 h 6858000"/>
              <a:gd name="connsiteX905" fmla="*/ 1423698 w 7467600"/>
              <a:gd name="connsiteY905" fmla="*/ 710817 h 6858000"/>
              <a:gd name="connsiteX906" fmla="*/ 1357609 w 7467600"/>
              <a:gd name="connsiteY906" fmla="*/ 532892 h 6858000"/>
              <a:gd name="connsiteX907" fmla="*/ 1309550 w 7467600"/>
              <a:gd name="connsiteY907" fmla="*/ 374031 h 6858000"/>
              <a:gd name="connsiteX908" fmla="*/ 1193673 w 7467600"/>
              <a:gd name="connsiteY908" fmla="*/ 49533 h 6858000"/>
              <a:gd name="connsiteX909" fmla="*/ 1164391 w 7467600"/>
              <a:gd name="connsiteY909" fmla="*/ 0 h 6858000"/>
              <a:gd name="connsiteX910" fmla="*/ 1200666 w 7467600"/>
              <a:gd name="connsiteY910" fmla="*/ 0 h 6858000"/>
              <a:gd name="connsiteX911" fmla="*/ 1223408 w 7467600"/>
              <a:gd name="connsiteY911" fmla="*/ 38996 h 6858000"/>
              <a:gd name="connsiteX912" fmla="*/ 1339635 w 7467600"/>
              <a:gd name="connsiteY912" fmla="*/ 365517 h 6858000"/>
              <a:gd name="connsiteX913" fmla="*/ 1387469 w 7467600"/>
              <a:gd name="connsiteY913" fmla="*/ 523079 h 6858000"/>
              <a:gd name="connsiteX914" fmla="*/ 1452685 w 7467600"/>
              <a:gd name="connsiteY914" fmla="*/ 699806 h 6858000"/>
              <a:gd name="connsiteX915" fmla="*/ 1492092 w 7467600"/>
              <a:gd name="connsiteY915" fmla="*/ 800424 h 6858000"/>
              <a:gd name="connsiteX916" fmla="*/ 1455302 w 7467600"/>
              <a:gd name="connsiteY916" fmla="*/ 632913 h 6858000"/>
              <a:gd name="connsiteX917" fmla="*/ 1222336 w 7467600"/>
              <a:gd name="connsiteY917" fmla="*/ 9480 h 6858000"/>
              <a:gd name="connsiteX918" fmla="*/ 1214634 w 7467600"/>
              <a:gd name="connsiteY918" fmla="*/ 0 h 6858000"/>
              <a:gd name="connsiteX919" fmla="*/ 1289827 w 7467600"/>
              <a:gd name="connsiteY919" fmla="*/ 0 h 6858000"/>
              <a:gd name="connsiteX920" fmla="*/ 1321076 w 7467600"/>
              <a:gd name="connsiteY920" fmla="*/ 59722 h 6858000"/>
              <a:gd name="connsiteX921" fmla="*/ 1512579 w 7467600"/>
              <a:gd name="connsiteY921" fmla="*/ 626441 h 6858000"/>
              <a:gd name="connsiteX922" fmla="*/ 1506076 w 7467600"/>
              <a:gd name="connsiteY922" fmla="*/ 1089289 h 6858000"/>
              <a:gd name="connsiteX923" fmla="*/ 1486346 w 7467600"/>
              <a:gd name="connsiteY923" fmla="*/ 1079919 h 6858000"/>
              <a:gd name="connsiteX924" fmla="*/ 1070511 w 7467600"/>
              <a:gd name="connsiteY924" fmla="*/ 48609 h 6858000"/>
              <a:gd name="connsiteX925" fmla="*/ 1057230 w 7467600"/>
              <a:gd name="connsiteY925" fmla="*/ 0 h 6858000"/>
              <a:gd name="connsiteX926" fmla="*/ 43151 w 7467600"/>
              <a:gd name="connsiteY926" fmla="*/ 0 h 6858000"/>
              <a:gd name="connsiteX927" fmla="*/ 95283 w 7467600"/>
              <a:gd name="connsiteY927" fmla="*/ 0 h 6858000"/>
              <a:gd name="connsiteX928" fmla="*/ 300708 w 7467600"/>
              <a:gd name="connsiteY928" fmla="*/ 154571 h 6858000"/>
              <a:gd name="connsiteX929" fmla="*/ 530414 w 7467600"/>
              <a:gd name="connsiteY929" fmla="*/ 354673 h 6858000"/>
              <a:gd name="connsiteX930" fmla="*/ 333785 w 7467600"/>
              <a:gd name="connsiteY930" fmla="*/ 161564 h 6858000"/>
              <a:gd name="connsiteX931" fmla="*/ 147005 w 7467600"/>
              <a:gd name="connsiteY931" fmla="*/ 0 h 6858000"/>
              <a:gd name="connsiteX932" fmla="*/ 272509 w 7467600"/>
              <a:gd name="connsiteY932" fmla="*/ 0 h 6858000"/>
              <a:gd name="connsiteX933" fmla="*/ 326276 w 7467600"/>
              <a:gd name="connsiteY933" fmla="*/ 45847 h 6858000"/>
              <a:gd name="connsiteX934" fmla="*/ 823759 w 7467600"/>
              <a:gd name="connsiteY934" fmla="*/ 574145 h 6858000"/>
              <a:gd name="connsiteX935" fmla="*/ 811254 w 7467600"/>
              <a:gd name="connsiteY935" fmla="*/ 665546 h 6858000"/>
              <a:gd name="connsiteX936" fmla="*/ 154042 w 7467600"/>
              <a:gd name="connsiteY936" fmla="*/ 261522 h 6858000"/>
              <a:gd name="connsiteX937" fmla="*/ 13550 w 7467600"/>
              <a:gd name="connsiteY937" fmla="*/ 158423 h 6858000"/>
              <a:gd name="connsiteX938" fmla="*/ 0 w 7467600"/>
              <a:gd name="connsiteY938" fmla="*/ 146618 h 6858000"/>
              <a:gd name="connsiteX939" fmla="*/ 0 w 7467600"/>
              <a:gd name="connsiteY939" fmla="*/ 59161 h 6858000"/>
              <a:gd name="connsiteX940" fmla="*/ 45427 w 7467600"/>
              <a:gd name="connsiteY940" fmla="*/ 101078 h 6858000"/>
              <a:gd name="connsiteX941" fmla="*/ 630103 w 7467600"/>
              <a:gd name="connsiteY941" fmla="*/ 485885 h 6858000"/>
              <a:gd name="connsiteX942" fmla="*/ 532040 w 7467600"/>
              <a:gd name="connsiteY942" fmla="*/ 399359 h 6858000"/>
              <a:gd name="connsiteX943" fmla="*/ 517618 w 7467600"/>
              <a:gd name="connsiteY943" fmla="*/ 385726 h 6858000"/>
              <a:gd name="connsiteX944" fmla="*/ 285074 w 7467600"/>
              <a:gd name="connsiteY944" fmla="*/ 182755 h 6858000"/>
              <a:gd name="connsiteX945" fmla="*/ 43151 w 7467600"/>
              <a:gd name="connsiteY94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1019354 w 7467600"/>
              <a:gd name="connsiteY13" fmla="*/ 6315006 h 6858000"/>
              <a:gd name="connsiteX14" fmla="*/ 441046 w 7467600"/>
              <a:gd name="connsiteY14" fmla="*/ 6691153 h 6858000"/>
              <a:gd name="connsiteX15" fmla="*/ 1019354 w 7467600"/>
              <a:gd name="connsiteY15" fmla="*/ 6315006 h 6858000"/>
              <a:gd name="connsiteX16" fmla="*/ 991680 w 7467600"/>
              <a:gd name="connsiteY16" fmla="*/ 6298413 h 6858000"/>
              <a:gd name="connsiteX17" fmla="*/ 409060 w 7467600"/>
              <a:gd name="connsiteY17" fmla="*/ 6671470 h 6858000"/>
              <a:gd name="connsiteX18" fmla="*/ 991680 w 7467600"/>
              <a:gd name="connsiteY18" fmla="*/ 6298413 h 6858000"/>
              <a:gd name="connsiteX19" fmla="*/ 103333 w 7467600"/>
              <a:gd name="connsiteY19" fmla="*/ 5699602 h 6858000"/>
              <a:gd name="connsiteX20" fmla="*/ 233938 w 7467600"/>
              <a:gd name="connsiteY20" fmla="*/ 5809416 h 6858000"/>
              <a:gd name="connsiteX21" fmla="*/ 883580 w 7467600"/>
              <a:gd name="connsiteY21" fmla="*/ 6180710 h 6858000"/>
              <a:gd name="connsiteX22" fmla="*/ 487337 w 7467600"/>
              <a:gd name="connsiteY22" fmla="*/ 5950182 h 6858000"/>
              <a:gd name="connsiteX23" fmla="*/ 354051 w 7467600"/>
              <a:gd name="connsiteY23" fmla="*/ 5854912 h 6858000"/>
              <a:gd name="connsiteX24" fmla="*/ 195436 w 7467600"/>
              <a:gd name="connsiteY24" fmla="*/ 5755068 h 6858000"/>
              <a:gd name="connsiteX25" fmla="*/ 103333 w 7467600"/>
              <a:gd name="connsiteY25" fmla="*/ 5699602 h 6858000"/>
              <a:gd name="connsiteX26" fmla="*/ 5539432 w 7467600"/>
              <a:gd name="connsiteY26" fmla="*/ 5642928 h 6858000"/>
              <a:gd name="connsiteX27" fmla="*/ 5555462 w 7467600"/>
              <a:gd name="connsiteY27" fmla="*/ 5694454 h 6858000"/>
              <a:gd name="connsiteX28" fmla="*/ 5828270 w 7467600"/>
              <a:gd name="connsiteY28" fmla="*/ 6320663 h 6858000"/>
              <a:gd name="connsiteX29" fmla="*/ 5947416 w 7467600"/>
              <a:gd name="connsiteY29" fmla="*/ 6574846 h 6858000"/>
              <a:gd name="connsiteX30" fmla="*/ 5539432 w 7467600"/>
              <a:gd name="connsiteY30" fmla="*/ 5642928 h 6858000"/>
              <a:gd name="connsiteX31" fmla="*/ 51253 w 7467600"/>
              <a:gd name="connsiteY31" fmla="*/ 5631825 h 6858000"/>
              <a:gd name="connsiteX32" fmla="*/ 211622 w 7467600"/>
              <a:gd name="connsiteY32" fmla="*/ 5728803 h 6858000"/>
              <a:gd name="connsiteX33" fmla="*/ 371652 w 7467600"/>
              <a:gd name="connsiteY33" fmla="*/ 5829062 h 6858000"/>
              <a:gd name="connsiteX34" fmla="*/ 505903 w 7467600"/>
              <a:gd name="connsiteY34" fmla="*/ 5925221 h 6858000"/>
              <a:gd name="connsiteX35" fmla="*/ 899240 w 7467600"/>
              <a:gd name="connsiteY35" fmla="*/ 6153068 h 6858000"/>
              <a:gd name="connsiteX36" fmla="*/ 988114 w 7467600"/>
              <a:gd name="connsiteY36" fmla="*/ 6174204 h 6858000"/>
              <a:gd name="connsiteX37" fmla="*/ 845971 w 7467600"/>
              <a:gd name="connsiteY37" fmla="*/ 6067177 h 6858000"/>
              <a:gd name="connsiteX38" fmla="*/ 448057 w 7467600"/>
              <a:gd name="connsiteY38" fmla="*/ 5841376 h 6858000"/>
              <a:gd name="connsiteX39" fmla="*/ 51253 w 7467600"/>
              <a:gd name="connsiteY39" fmla="*/ 5631825 h 6858000"/>
              <a:gd name="connsiteX40" fmla="*/ 2606687 w 7467600"/>
              <a:gd name="connsiteY40" fmla="*/ 5630718 h 6858000"/>
              <a:gd name="connsiteX41" fmla="*/ 2645658 w 7467600"/>
              <a:gd name="connsiteY41" fmla="*/ 6640259 h 6858000"/>
              <a:gd name="connsiteX42" fmla="*/ 2606687 w 7467600"/>
              <a:gd name="connsiteY42" fmla="*/ 5630718 h 6858000"/>
              <a:gd name="connsiteX43" fmla="*/ 3642057 w 7467600"/>
              <a:gd name="connsiteY43" fmla="*/ 5573487 h 6858000"/>
              <a:gd name="connsiteX44" fmla="*/ 3632981 w 7467600"/>
              <a:gd name="connsiteY44" fmla="*/ 5579437 h 6858000"/>
              <a:gd name="connsiteX45" fmla="*/ 3382436 w 7467600"/>
              <a:gd name="connsiteY45" fmla="*/ 5952726 h 6858000"/>
              <a:gd name="connsiteX46" fmla="*/ 3191929 w 7467600"/>
              <a:gd name="connsiteY46" fmla="*/ 6662669 h 6858000"/>
              <a:gd name="connsiteX47" fmla="*/ 3369898 w 7467600"/>
              <a:gd name="connsiteY47" fmla="*/ 6081771 h 6858000"/>
              <a:gd name="connsiteX48" fmla="*/ 3642057 w 7467600"/>
              <a:gd name="connsiteY48" fmla="*/ 5573487 h 6858000"/>
              <a:gd name="connsiteX49" fmla="*/ 2650666 w 7467600"/>
              <a:gd name="connsiteY49" fmla="*/ 5530686 h 6858000"/>
              <a:gd name="connsiteX50" fmla="*/ 2650249 w 7467600"/>
              <a:gd name="connsiteY50" fmla="*/ 5532101 h 6858000"/>
              <a:gd name="connsiteX51" fmla="*/ 2663808 w 7467600"/>
              <a:gd name="connsiteY51" fmla="*/ 6535215 h 6858000"/>
              <a:gd name="connsiteX52" fmla="*/ 2665418 w 7467600"/>
              <a:gd name="connsiteY52" fmla="*/ 6132756 h 6858000"/>
              <a:gd name="connsiteX53" fmla="*/ 2650666 w 7467600"/>
              <a:gd name="connsiteY53" fmla="*/ 5530686 h 6858000"/>
              <a:gd name="connsiteX54" fmla="*/ 2680277 w 7467600"/>
              <a:gd name="connsiteY54" fmla="*/ 5479204 h 6858000"/>
              <a:gd name="connsiteX55" fmla="*/ 2678972 w 7467600"/>
              <a:gd name="connsiteY55" fmla="*/ 5481582 h 6858000"/>
              <a:gd name="connsiteX56" fmla="*/ 2696666 w 7467600"/>
              <a:gd name="connsiteY56" fmla="*/ 6133836 h 6858000"/>
              <a:gd name="connsiteX57" fmla="*/ 2695769 w 7467600"/>
              <a:gd name="connsiteY57" fmla="*/ 6390955 h 6858000"/>
              <a:gd name="connsiteX58" fmla="*/ 2739893 w 7467600"/>
              <a:gd name="connsiteY58" fmla="*/ 6108357 h 6858000"/>
              <a:gd name="connsiteX59" fmla="*/ 2680277 w 7467600"/>
              <a:gd name="connsiteY59" fmla="*/ 5479204 h 6858000"/>
              <a:gd name="connsiteX60" fmla="*/ 1132195 w 7467600"/>
              <a:gd name="connsiteY60" fmla="*/ 5467980 h 6858000"/>
              <a:gd name="connsiteX61" fmla="*/ 1679056 w 7467600"/>
              <a:gd name="connsiteY61" fmla="*/ 5516907 h 6858000"/>
              <a:gd name="connsiteX62" fmla="*/ 2128648 w 7467600"/>
              <a:gd name="connsiteY62" fmla="*/ 5474249 h 6858000"/>
              <a:gd name="connsiteX63" fmla="*/ 1825619 w 7467600"/>
              <a:gd name="connsiteY63" fmla="*/ 5478447 h 6858000"/>
              <a:gd name="connsiteX64" fmla="*/ 1737798 w 7467600"/>
              <a:gd name="connsiteY64" fmla="*/ 5483353 h 6858000"/>
              <a:gd name="connsiteX65" fmla="*/ 1132195 w 7467600"/>
              <a:gd name="connsiteY65" fmla="*/ 5467980 h 6858000"/>
              <a:gd name="connsiteX66" fmla="*/ 1456157 w 7467600"/>
              <a:gd name="connsiteY66" fmla="*/ 5371404 h 6858000"/>
              <a:gd name="connsiteX67" fmla="*/ 1244432 w 7467600"/>
              <a:gd name="connsiteY67" fmla="*/ 5385601 h 6858000"/>
              <a:gd name="connsiteX68" fmla="*/ 973990 w 7467600"/>
              <a:gd name="connsiteY68" fmla="*/ 5424940 h 6858000"/>
              <a:gd name="connsiteX69" fmla="*/ 1103809 w 7467600"/>
              <a:gd name="connsiteY69" fmla="*/ 5433720 h 6858000"/>
              <a:gd name="connsiteX70" fmla="*/ 1123454 w 7467600"/>
              <a:gd name="connsiteY70" fmla="*/ 5435727 h 6858000"/>
              <a:gd name="connsiteX71" fmla="*/ 1737017 w 7467600"/>
              <a:gd name="connsiteY71" fmla="*/ 5452183 h 6858000"/>
              <a:gd name="connsiteX72" fmla="*/ 1824397 w 7467600"/>
              <a:gd name="connsiteY72" fmla="*/ 5447757 h 6858000"/>
              <a:gd name="connsiteX73" fmla="*/ 2070059 w 7467600"/>
              <a:gd name="connsiteY73" fmla="*/ 5441660 h 6858000"/>
              <a:gd name="connsiteX74" fmla="*/ 1456157 w 7467600"/>
              <a:gd name="connsiteY74" fmla="*/ 5371404 h 6858000"/>
              <a:gd name="connsiteX75" fmla="*/ 4988186 w 7467600"/>
              <a:gd name="connsiteY75" fmla="*/ 5216467 h 6858000"/>
              <a:gd name="connsiteX76" fmla="*/ 4777334 w 7467600"/>
              <a:gd name="connsiteY76" fmla="*/ 5406072 h 6858000"/>
              <a:gd name="connsiteX77" fmla="*/ 4718341 w 7467600"/>
              <a:gd name="connsiteY77" fmla="*/ 5468043 h 6858000"/>
              <a:gd name="connsiteX78" fmla="*/ 4604655 w 7467600"/>
              <a:gd name="connsiteY78" fmla="*/ 5583434 h 6858000"/>
              <a:gd name="connsiteX79" fmla="*/ 4565074 w 7467600"/>
              <a:gd name="connsiteY79" fmla="*/ 5618550 h 6858000"/>
              <a:gd name="connsiteX80" fmla="*/ 4988186 w 7467600"/>
              <a:gd name="connsiteY80" fmla="*/ 5216467 h 6858000"/>
              <a:gd name="connsiteX81" fmla="*/ 4978032 w 7467600"/>
              <a:gd name="connsiteY81" fmla="*/ 5183809 h 6858000"/>
              <a:gd name="connsiteX82" fmla="*/ 4463413 w 7467600"/>
              <a:gd name="connsiteY82" fmla="*/ 5615162 h 6858000"/>
              <a:gd name="connsiteX83" fmla="*/ 4358134 w 7467600"/>
              <a:gd name="connsiteY83" fmla="*/ 5742791 h 6858000"/>
              <a:gd name="connsiteX84" fmla="*/ 4376219 w 7467600"/>
              <a:gd name="connsiteY84" fmla="*/ 5729027 h 6858000"/>
              <a:gd name="connsiteX85" fmla="*/ 4582340 w 7467600"/>
              <a:gd name="connsiteY85" fmla="*/ 5561037 h 6858000"/>
              <a:gd name="connsiteX86" fmla="*/ 4694684 w 7467600"/>
              <a:gd name="connsiteY86" fmla="*/ 5447098 h 6858000"/>
              <a:gd name="connsiteX87" fmla="*/ 4754123 w 7467600"/>
              <a:gd name="connsiteY87" fmla="*/ 5384643 h 6858000"/>
              <a:gd name="connsiteX88" fmla="*/ 4978032 w 7467600"/>
              <a:gd name="connsiteY88" fmla="*/ 5183809 h 6858000"/>
              <a:gd name="connsiteX89" fmla="*/ 1903353 w 7467600"/>
              <a:gd name="connsiteY89" fmla="*/ 5044827 h 6858000"/>
              <a:gd name="connsiteX90" fmla="*/ 1936931 w 7467600"/>
              <a:gd name="connsiteY90" fmla="*/ 5093954 h 6858000"/>
              <a:gd name="connsiteX91" fmla="*/ 2195868 w 7467600"/>
              <a:gd name="connsiteY91" fmla="*/ 5396574 h 6858000"/>
              <a:gd name="connsiteX92" fmla="*/ 2088852 w 7467600"/>
              <a:gd name="connsiteY92" fmla="*/ 5166123 h 6858000"/>
              <a:gd name="connsiteX93" fmla="*/ 1958241 w 7467600"/>
              <a:gd name="connsiteY93" fmla="*/ 5067955 h 6858000"/>
              <a:gd name="connsiteX94" fmla="*/ 1903353 w 7467600"/>
              <a:gd name="connsiteY94" fmla="*/ 5044827 h 6858000"/>
              <a:gd name="connsiteX95" fmla="*/ 1979378 w 7467600"/>
              <a:gd name="connsiteY95" fmla="*/ 4769504 h 6858000"/>
              <a:gd name="connsiteX96" fmla="*/ 2882120 w 7467600"/>
              <a:gd name="connsiteY96" fmla="*/ 5064547 h 6858000"/>
              <a:gd name="connsiteX97" fmla="*/ 2793103 w 7467600"/>
              <a:gd name="connsiteY97" fmla="*/ 5039699 h 6858000"/>
              <a:gd name="connsiteX98" fmla="*/ 2770041 w 7467600"/>
              <a:gd name="connsiteY98" fmla="*/ 5033634 h 6858000"/>
              <a:gd name="connsiteX99" fmla="*/ 1979378 w 7467600"/>
              <a:gd name="connsiteY99" fmla="*/ 4769504 h 6858000"/>
              <a:gd name="connsiteX100" fmla="*/ 1927410 w 7467600"/>
              <a:gd name="connsiteY100" fmla="*/ 4716164 h 6858000"/>
              <a:gd name="connsiteX101" fmla="*/ 1959587 w 7467600"/>
              <a:gd name="connsiteY101" fmla="*/ 4728849 h 6858000"/>
              <a:gd name="connsiteX102" fmla="*/ 2777707 w 7467600"/>
              <a:gd name="connsiteY102" fmla="*/ 5003991 h 6858000"/>
              <a:gd name="connsiteX103" fmla="*/ 2800768 w 7467600"/>
              <a:gd name="connsiteY103" fmla="*/ 5010056 h 6858000"/>
              <a:gd name="connsiteX104" fmla="*/ 2879408 w 7467600"/>
              <a:gd name="connsiteY104" fmla="*/ 5031590 h 6858000"/>
              <a:gd name="connsiteX105" fmla="*/ 2862295 w 7467600"/>
              <a:gd name="connsiteY105" fmla="*/ 5022958 h 6858000"/>
              <a:gd name="connsiteX106" fmla="*/ 2813343 w 7467600"/>
              <a:gd name="connsiteY106" fmla="*/ 4998369 h 6858000"/>
              <a:gd name="connsiteX107" fmla="*/ 2646245 w 7467600"/>
              <a:gd name="connsiteY107" fmla="*/ 4930999 h 6858000"/>
              <a:gd name="connsiteX108" fmla="*/ 1999243 w 7467600"/>
              <a:gd name="connsiteY108" fmla="*/ 4730524 h 6858000"/>
              <a:gd name="connsiteX109" fmla="*/ 1979527 w 7467600"/>
              <a:gd name="connsiteY109" fmla="*/ 4726651 h 6858000"/>
              <a:gd name="connsiteX110" fmla="*/ 1927410 w 7467600"/>
              <a:gd name="connsiteY110" fmla="*/ 4716164 h 6858000"/>
              <a:gd name="connsiteX111" fmla="*/ 1997014 w 7467600"/>
              <a:gd name="connsiteY111" fmla="*/ 4698007 h 6858000"/>
              <a:gd name="connsiteX112" fmla="*/ 2005458 w 7467600"/>
              <a:gd name="connsiteY112" fmla="*/ 4699540 h 6858000"/>
              <a:gd name="connsiteX113" fmla="*/ 2657186 w 7467600"/>
              <a:gd name="connsiteY113" fmla="*/ 4901687 h 6858000"/>
              <a:gd name="connsiteX114" fmla="*/ 2826662 w 7467600"/>
              <a:gd name="connsiteY114" fmla="*/ 4970362 h 6858000"/>
              <a:gd name="connsiteX115" fmla="*/ 2876100 w 7467600"/>
              <a:gd name="connsiteY115" fmla="*/ 4995397 h 6858000"/>
              <a:gd name="connsiteX116" fmla="*/ 3042600 w 7467600"/>
              <a:gd name="connsiteY116" fmla="*/ 5059532 h 6858000"/>
              <a:gd name="connsiteX117" fmla="*/ 1997014 w 7467600"/>
              <a:gd name="connsiteY117" fmla="*/ 4698007 h 6858000"/>
              <a:gd name="connsiteX118" fmla="*/ 2305292 w 7467600"/>
              <a:gd name="connsiteY118" fmla="*/ 4219492 h 6858000"/>
              <a:gd name="connsiteX119" fmla="*/ 3360922 w 7467600"/>
              <a:gd name="connsiteY119" fmla="*/ 4529373 h 6858000"/>
              <a:gd name="connsiteX120" fmla="*/ 3492420 w 7467600"/>
              <a:gd name="connsiteY120" fmla="*/ 4510145 h 6858000"/>
              <a:gd name="connsiteX121" fmla="*/ 3364086 w 7467600"/>
              <a:gd name="connsiteY121" fmla="*/ 4480340 h 6858000"/>
              <a:gd name="connsiteX122" fmla="*/ 3225818 w 7467600"/>
              <a:gd name="connsiteY122" fmla="*/ 4411822 h 6858000"/>
              <a:gd name="connsiteX123" fmla="*/ 3129696 w 7467600"/>
              <a:gd name="connsiteY123" fmla="*/ 4360704 h 6858000"/>
              <a:gd name="connsiteX124" fmla="*/ 2814545 w 7467600"/>
              <a:gd name="connsiteY124" fmla="*/ 4282955 h 6858000"/>
              <a:gd name="connsiteX125" fmla="*/ 2305292 w 7467600"/>
              <a:gd name="connsiteY125" fmla="*/ 4219492 h 6858000"/>
              <a:gd name="connsiteX126" fmla="*/ 2626982 w 7467600"/>
              <a:gd name="connsiteY126" fmla="*/ 4206450 h 6858000"/>
              <a:gd name="connsiteX127" fmla="*/ 2490617 w 7467600"/>
              <a:gd name="connsiteY127" fmla="*/ 4206951 h 6858000"/>
              <a:gd name="connsiteX128" fmla="*/ 2819869 w 7467600"/>
              <a:gd name="connsiteY128" fmla="*/ 4252936 h 6858000"/>
              <a:gd name="connsiteX129" fmla="*/ 3143018 w 7467600"/>
              <a:gd name="connsiteY129" fmla="*/ 4332698 h 6858000"/>
              <a:gd name="connsiteX130" fmla="*/ 3241520 w 7467600"/>
              <a:gd name="connsiteY130" fmla="*/ 4385112 h 6858000"/>
              <a:gd name="connsiteX131" fmla="*/ 3374575 w 7467600"/>
              <a:gd name="connsiteY131" fmla="*/ 4451517 h 6858000"/>
              <a:gd name="connsiteX132" fmla="*/ 3505221 w 7467600"/>
              <a:gd name="connsiteY132" fmla="*/ 4480757 h 6858000"/>
              <a:gd name="connsiteX133" fmla="*/ 2626982 w 7467600"/>
              <a:gd name="connsiteY133" fmla="*/ 4206450 h 6858000"/>
              <a:gd name="connsiteX134" fmla="*/ 1310106 w 7467600"/>
              <a:gd name="connsiteY134" fmla="*/ 3943217 h 6858000"/>
              <a:gd name="connsiteX135" fmla="*/ 854994 w 7467600"/>
              <a:gd name="connsiteY135" fmla="*/ 4399136 h 6858000"/>
              <a:gd name="connsiteX136" fmla="*/ 742462 w 7467600"/>
              <a:gd name="connsiteY136" fmla="*/ 4594648 h 6858000"/>
              <a:gd name="connsiteX137" fmla="*/ 820602 w 7467600"/>
              <a:gd name="connsiteY137" fmla="*/ 4485915 h 6858000"/>
              <a:gd name="connsiteX138" fmla="*/ 878295 w 7467600"/>
              <a:gd name="connsiteY138" fmla="*/ 4403594 h 6858000"/>
              <a:gd name="connsiteX139" fmla="*/ 1240607 w 7467600"/>
              <a:gd name="connsiteY139" fmla="*/ 4010401 h 6858000"/>
              <a:gd name="connsiteX140" fmla="*/ 1310106 w 7467600"/>
              <a:gd name="connsiteY140" fmla="*/ 3943217 h 6858000"/>
              <a:gd name="connsiteX141" fmla="*/ 1423113 w 7467600"/>
              <a:gd name="connsiteY141" fmla="*/ 3874565 h 6858000"/>
              <a:gd name="connsiteX142" fmla="*/ 1260565 w 7467600"/>
              <a:gd name="connsiteY142" fmla="*/ 4031982 h 6858000"/>
              <a:gd name="connsiteX143" fmla="*/ 901900 w 7467600"/>
              <a:gd name="connsiteY143" fmla="*/ 4421236 h 6858000"/>
              <a:gd name="connsiteX144" fmla="*/ 845044 w 7467600"/>
              <a:gd name="connsiteY144" fmla="*/ 4502436 h 6858000"/>
              <a:gd name="connsiteX145" fmla="*/ 685926 w 7467600"/>
              <a:gd name="connsiteY145" fmla="*/ 4703069 h 6858000"/>
              <a:gd name="connsiteX146" fmla="*/ 684248 w 7467600"/>
              <a:gd name="connsiteY146" fmla="*/ 4706721 h 6858000"/>
              <a:gd name="connsiteX147" fmla="*/ 1423113 w 7467600"/>
              <a:gd name="connsiteY147" fmla="*/ 3874565 h 6858000"/>
              <a:gd name="connsiteX148" fmla="*/ 3316479 w 7467600"/>
              <a:gd name="connsiteY148" fmla="*/ 3872136 h 6858000"/>
              <a:gd name="connsiteX149" fmla="*/ 3546806 w 7467600"/>
              <a:gd name="connsiteY149" fmla="*/ 4356139 h 6858000"/>
              <a:gd name="connsiteX150" fmla="*/ 3364433 w 7467600"/>
              <a:gd name="connsiteY150" fmla="*/ 3953121 h 6858000"/>
              <a:gd name="connsiteX151" fmla="*/ 3316479 w 7467600"/>
              <a:gd name="connsiteY151" fmla="*/ 3872136 h 6858000"/>
              <a:gd name="connsiteX152" fmla="*/ 3291335 w 7467600"/>
              <a:gd name="connsiteY152" fmla="*/ 3767420 h 6858000"/>
              <a:gd name="connsiteX153" fmla="*/ 3390805 w 7467600"/>
              <a:gd name="connsiteY153" fmla="*/ 3937163 h 6858000"/>
              <a:gd name="connsiteX154" fmla="*/ 3579062 w 7467600"/>
              <a:gd name="connsiteY154" fmla="*/ 4359040 h 6858000"/>
              <a:gd name="connsiteX155" fmla="*/ 3467355 w 7467600"/>
              <a:gd name="connsiteY155" fmla="*/ 3988130 h 6858000"/>
              <a:gd name="connsiteX156" fmla="*/ 3310753 w 7467600"/>
              <a:gd name="connsiteY156" fmla="*/ 3787140 h 6858000"/>
              <a:gd name="connsiteX157" fmla="*/ 3291335 w 7467600"/>
              <a:gd name="connsiteY157" fmla="*/ 3767420 h 6858000"/>
              <a:gd name="connsiteX158" fmla="*/ 1635889 w 7467600"/>
              <a:gd name="connsiteY158" fmla="*/ 3709494 h 6858000"/>
              <a:gd name="connsiteX159" fmla="*/ 1634800 w 7467600"/>
              <a:gd name="connsiteY159" fmla="*/ 3731111 h 6858000"/>
              <a:gd name="connsiteX160" fmla="*/ 1635889 w 7467600"/>
              <a:gd name="connsiteY160" fmla="*/ 3709494 h 6858000"/>
              <a:gd name="connsiteX161" fmla="*/ 1510397 w 7467600"/>
              <a:gd name="connsiteY161" fmla="*/ 3684705 h 6858000"/>
              <a:gd name="connsiteX162" fmla="*/ 1146550 w 7467600"/>
              <a:gd name="connsiteY162" fmla="*/ 3802012 h 6858000"/>
              <a:gd name="connsiteX163" fmla="*/ 698834 w 7467600"/>
              <a:gd name="connsiteY163" fmla="*/ 3952272 h 6858000"/>
              <a:gd name="connsiteX164" fmla="*/ 34256 w 7467600"/>
              <a:gd name="connsiteY164" fmla="*/ 4347603 h 6858000"/>
              <a:gd name="connsiteX165" fmla="*/ 527241 w 7467600"/>
              <a:gd name="connsiteY165" fmla="*/ 4065078 h 6858000"/>
              <a:gd name="connsiteX166" fmla="*/ 1510397 w 7467600"/>
              <a:gd name="connsiteY166" fmla="*/ 3684705 h 6858000"/>
              <a:gd name="connsiteX167" fmla="*/ 1313114 w 7467600"/>
              <a:gd name="connsiteY167" fmla="*/ 3655216 h 6858000"/>
              <a:gd name="connsiteX168" fmla="*/ 1109304 w 7467600"/>
              <a:gd name="connsiteY168" fmla="*/ 3669030 h 6858000"/>
              <a:gd name="connsiteX169" fmla="*/ 8129 w 7467600"/>
              <a:gd name="connsiteY169" fmla="*/ 4330519 h 6858000"/>
              <a:gd name="connsiteX170" fmla="*/ 687572 w 7467600"/>
              <a:gd name="connsiteY170" fmla="*/ 3925629 h 6858000"/>
              <a:gd name="connsiteX171" fmla="*/ 1138365 w 7467600"/>
              <a:gd name="connsiteY171" fmla="*/ 3774515 h 6858000"/>
              <a:gd name="connsiteX172" fmla="*/ 1505579 w 7467600"/>
              <a:gd name="connsiteY172" fmla="*/ 3655526 h 6858000"/>
              <a:gd name="connsiteX173" fmla="*/ 1313114 w 7467600"/>
              <a:gd name="connsiteY173" fmla="*/ 3655216 h 6858000"/>
              <a:gd name="connsiteX174" fmla="*/ 3655073 w 7467600"/>
              <a:gd name="connsiteY174" fmla="*/ 3650884 h 6858000"/>
              <a:gd name="connsiteX175" fmla="*/ 3989938 w 7467600"/>
              <a:gd name="connsiteY175" fmla="*/ 3991685 h 6858000"/>
              <a:gd name="connsiteX176" fmla="*/ 4393907 w 7467600"/>
              <a:gd name="connsiteY176" fmla="*/ 4261258 h 6858000"/>
              <a:gd name="connsiteX177" fmla="*/ 4648051 w 7467600"/>
              <a:gd name="connsiteY177" fmla="*/ 4374051 h 6858000"/>
              <a:gd name="connsiteX178" fmla="*/ 4383389 w 7467600"/>
              <a:gd name="connsiteY178" fmla="*/ 4184369 h 6858000"/>
              <a:gd name="connsiteX179" fmla="*/ 4165508 w 7467600"/>
              <a:gd name="connsiteY179" fmla="*/ 4035196 h 6858000"/>
              <a:gd name="connsiteX180" fmla="*/ 4068162 w 7467600"/>
              <a:gd name="connsiteY180" fmla="*/ 3953394 h 6858000"/>
              <a:gd name="connsiteX181" fmla="*/ 3981416 w 7467600"/>
              <a:gd name="connsiteY181" fmla="*/ 3880482 h 6858000"/>
              <a:gd name="connsiteX182" fmla="*/ 3800147 w 7467600"/>
              <a:gd name="connsiteY182" fmla="*/ 3749872 h 6858000"/>
              <a:gd name="connsiteX183" fmla="*/ 3655073 w 7467600"/>
              <a:gd name="connsiteY183" fmla="*/ 3650884 h 6858000"/>
              <a:gd name="connsiteX184" fmla="*/ 3670252 w 7467600"/>
              <a:gd name="connsiteY184" fmla="*/ 3622798 h 6858000"/>
              <a:gd name="connsiteX185" fmla="*/ 3817258 w 7467600"/>
              <a:gd name="connsiteY185" fmla="*/ 3723577 h 6858000"/>
              <a:gd name="connsiteX186" fmla="*/ 4000461 w 7467600"/>
              <a:gd name="connsiteY186" fmla="*/ 3855966 h 6858000"/>
              <a:gd name="connsiteX187" fmla="*/ 4088180 w 7467600"/>
              <a:gd name="connsiteY187" fmla="*/ 3929774 h 6858000"/>
              <a:gd name="connsiteX188" fmla="*/ 4184555 w 7467600"/>
              <a:gd name="connsiteY188" fmla="*/ 4010683 h 6858000"/>
              <a:gd name="connsiteX189" fmla="*/ 4399563 w 7467600"/>
              <a:gd name="connsiteY189" fmla="*/ 4158106 h 6858000"/>
              <a:gd name="connsiteX190" fmla="*/ 4684469 w 7467600"/>
              <a:gd name="connsiteY190" fmla="*/ 4364680 h 6858000"/>
              <a:gd name="connsiteX191" fmla="*/ 4690271 w 7467600"/>
              <a:gd name="connsiteY191" fmla="*/ 4370034 h 6858000"/>
              <a:gd name="connsiteX192" fmla="*/ 4136093 w 7467600"/>
              <a:gd name="connsiteY192" fmla="*/ 3858466 h 6858000"/>
              <a:gd name="connsiteX193" fmla="*/ 3670252 w 7467600"/>
              <a:gd name="connsiteY193" fmla="*/ 3622798 h 6858000"/>
              <a:gd name="connsiteX194" fmla="*/ 4440129 w 7467600"/>
              <a:gd name="connsiteY194" fmla="*/ 3448571 h 6858000"/>
              <a:gd name="connsiteX195" fmla="*/ 4856525 w 7467600"/>
              <a:gd name="connsiteY195" fmla="*/ 3915351 h 6858000"/>
              <a:gd name="connsiteX196" fmla="*/ 5059055 w 7467600"/>
              <a:gd name="connsiteY196" fmla="*/ 4108918 h 6858000"/>
              <a:gd name="connsiteX197" fmla="*/ 5290070 w 7467600"/>
              <a:gd name="connsiteY197" fmla="*/ 4263619 h 6858000"/>
              <a:gd name="connsiteX198" fmla="*/ 4834991 w 7467600"/>
              <a:gd name="connsiteY198" fmla="*/ 3830985 h 6858000"/>
              <a:gd name="connsiteX199" fmla="*/ 4440129 w 7467600"/>
              <a:gd name="connsiteY199" fmla="*/ 3448571 h 6858000"/>
              <a:gd name="connsiteX200" fmla="*/ 4441737 w 7467600"/>
              <a:gd name="connsiteY200" fmla="*/ 3399734 h 6858000"/>
              <a:gd name="connsiteX201" fmla="*/ 4431236 w 7467600"/>
              <a:gd name="connsiteY201" fmla="*/ 3400954 h 6858000"/>
              <a:gd name="connsiteX202" fmla="*/ 4557150 w 7467600"/>
              <a:gd name="connsiteY202" fmla="*/ 3510023 h 6858000"/>
              <a:gd name="connsiteX203" fmla="*/ 4856936 w 7467600"/>
              <a:gd name="connsiteY203" fmla="*/ 3809146 h 6858000"/>
              <a:gd name="connsiteX204" fmla="*/ 5111996 w 7467600"/>
              <a:gd name="connsiteY204" fmla="*/ 4065759 h 6858000"/>
              <a:gd name="connsiteX205" fmla="*/ 5388878 w 7467600"/>
              <a:gd name="connsiteY205" fmla="*/ 4300185 h 6858000"/>
              <a:gd name="connsiteX206" fmla="*/ 5425556 w 7467600"/>
              <a:gd name="connsiteY206" fmla="*/ 4308967 h 6858000"/>
              <a:gd name="connsiteX207" fmla="*/ 4943646 w 7467600"/>
              <a:gd name="connsiteY207" fmla="*/ 3822916 h 6858000"/>
              <a:gd name="connsiteX208" fmla="*/ 4594837 w 7467600"/>
              <a:gd name="connsiteY208" fmla="*/ 3532274 h 6858000"/>
              <a:gd name="connsiteX209" fmla="*/ 4441737 w 7467600"/>
              <a:gd name="connsiteY209" fmla="*/ 3399734 h 6858000"/>
              <a:gd name="connsiteX210" fmla="*/ 5425834 w 7467600"/>
              <a:gd name="connsiteY210" fmla="*/ 3162785 h 6858000"/>
              <a:gd name="connsiteX211" fmla="*/ 5401644 w 7467600"/>
              <a:gd name="connsiteY211" fmla="*/ 3617847 h 6858000"/>
              <a:gd name="connsiteX212" fmla="*/ 5467256 w 7467600"/>
              <a:gd name="connsiteY212" fmla="*/ 4175494 h 6858000"/>
              <a:gd name="connsiteX213" fmla="*/ 5448069 w 7467600"/>
              <a:gd name="connsiteY213" fmla="*/ 3567554 h 6858000"/>
              <a:gd name="connsiteX214" fmla="*/ 5425834 w 7467600"/>
              <a:gd name="connsiteY214" fmla="*/ 3162785 h 6858000"/>
              <a:gd name="connsiteX215" fmla="*/ 1318687 w 7467600"/>
              <a:gd name="connsiteY215" fmla="*/ 3113840 h 6858000"/>
              <a:gd name="connsiteX216" fmla="*/ 1066793 w 7467600"/>
              <a:gd name="connsiteY216" fmla="*/ 3212171 h 6858000"/>
              <a:gd name="connsiteX217" fmla="*/ 993319 w 7467600"/>
              <a:gd name="connsiteY217" fmla="*/ 3247648 h 6858000"/>
              <a:gd name="connsiteX218" fmla="*/ 853081 w 7467600"/>
              <a:gd name="connsiteY218" fmla="*/ 3312410 h 6858000"/>
              <a:gd name="connsiteX219" fmla="*/ 805957 w 7467600"/>
              <a:gd name="connsiteY219" fmla="*/ 3330443 h 6858000"/>
              <a:gd name="connsiteX220" fmla="*/ 1318687 w 7467600"/>
              <a:gd name="connsiteY220" fmla="*/ 3113840 h 6858000"/>
              <a:gd name="connsiteX221" fmla="*/ 5453702 w 7467600"/>
              <a:gd name="connsiteY221" fmla="*/ 3090882 h 6858000"/>
              <a:gd name="connsiteX222" fmla="*/ 5480135 w 7467600"/>
              <a:gd name="connsiteY222" fmla="*/ 3565802 h 6858000"/>
              <a:gd name="connsiteX223" fmla="*/ 5499023 w 7467600"/>
              <a:gd name="connsiteY223" fmla="*/ 4166310 h 6858000"/>
              <a:gd name="connsiteX224" fmla="*/ 5547022 w 7467600"/>
              <a:gd name="connsiteY224" fmla="*/ 3607838 h 6858000"/>
              <a:gd name="connsiteX225" fmla="*/ 5515964 w 7467600"/>
              <a:gd name="connsiteY225" fmla="*/ 3378541 h 6858000"/>
              <a:gd name="connsiteX226" fmla="*/ 5453702 w 7467600"/>
              <a:gd name="connsiteY226" fmla="*/ 3090882 h 6858000"/>
              <a:gd name="connsiteX227" fmla="*/ 1238695 w 7467600"/>
              <a:gd name="connsiteY227" fmla="*/ 3076820 h 6858000"/>
              <a:gd name="connsiteX228" fmla="*/ 716371 w 7467600"/>
              <a:gd name="connsiteY228" fmla="*/ 3293249 h 6858000"/>
              <a:gd name="connsiteX229" fmla="*/ 579522 w 7467600"/>
              <a:gd name="connsiteY229" fmla="*/ 3371759 h 6858000"/>
              <a:gd name="connsiteX230" fmla="*/ 600288 w 7467600"/>
              <a:gd name="connsiteY230" fmla="*/ 3365555 h 6858000"/>
              <a:gd name="connsiteX231" fmla="*/ 840692 w 7467600"/>
              <a:gd name="connsiteY231" fmla="*/ 3284921 h 6858000"/>
              <a:gd name="connsiteX232" fmla="*/ 979248 w 7467600"/>
              <a:gd name="connsiteY232" fmla="*/ 3221003 h 6858000"/>
              <a:gd name="connsiteX233" fmla="*/ 1053282 w 7467600"/>
              <a:gd name="connsiteY233" fmla="*/ 3185247 h 6858000"/>
              <a:gd name="connsiteX234" fmla="*/ 1320603 w 7467600"/>
              <a:gd name="connsiteY234" fmla="*/ 3081281 h 6858000"/>
              <a:gd name="connsiteX235" fmla="*/ 1238695 w 7467600"/>
              <a:gd name="connsiteY235" fmla="*/ 3076820 h 6858000"/>
              <a:gd name="connsiteX236" fmla="*/ 5425627 w 7467600"/>
              <a:gd name="connsiteY236" fmla="*/ 2954192 h 6858000"/>
              <a:gd name="connsiteX237" fmla="*/ 5470770 w 7467600"/>
              <a:gd name="connsiteY237" fmla="*/ 3005435 h 6858000"/>
              <a:gd name="connsiteX238" fmla="*/ 5519779 w 7467600"/>
              <a:gd name="connsiteY238" fmla="*/ 4359223 h 6858000"/>
              <a:gd name="connsiteX239" fmla="*/ 5520293 w 7467600"/>
              <a:gd name="connsiteY239" fmla="*/ 4360602 h 6858000"/>
              <a:gd name="connsiteX240" fmla="*/ 5767221 w 7467600"/>
              <a:gd name="connsiteY240" fmla="*/ 4665564 h 6858000"/>
              <a:gd name="connsiteX241" fmla="*/ 6937169 w 7467600"/>
              <a:gd name="connsiteY241" fmla="*/ 4815941 h 6858000"/>
              <a:gd name="connsiteX242" fmla="*/ 6953922 w 7467600"/>
              <a:gd name="connsiteY242" fmla="*/ 4890068 h 6858000"/>
              <a:gd name="connsiteX243" fmla="*/ 6071359 w 7467600"/>
              <a:gd name="connsiteY243" fmla="*/ 4770770 h 6858000"/>
              <a:gd name="connsiteX244" fmla="*/ 6038839 w 7467600"/>
              <a:gd name="connsiteY244" fmla="*/ 4764474 h 6858000"/>
              <a:gd name="connsiteX245" fmla="*/ 6038706 w 7467600"/>
              <a:gd name="connsiteY245" fmla="*/ 4763847 h 6858000"/>
              <a:gd name="connsiteX246" fmla="*/ 6037784 w 7467600"/>
              <a:gd name="connsiteY246" fmla="*/ 4764270 h 6858000"/>
              <a:gd name="connsiteX247" fmla="*/ 6038839 w 7467600"/>
              <a:gd name="connsiteY247" fmla="*/ 4764474 h 6858000"/>
              <a:gd name="connsiteX248" fmla="*/ 6040338 w 7467600"/>
              <a:gd name="connsiteY248" fmla="*/ 4771418 h 6858000"/>
              <a:gd name="connsiteX249" fmla="*/ 6024488 w 7467600"/>
              <a:gd name="connsiteY249" fmla="*/ 4809903 h 6858000"/>
              <a:gd name="connsiteX250" fmla="*/ 5599771 w 7467600"/>
              <a:gd name="connsiteY250" fmla="*/ 5509652 h 6858000"/>
              <a:gd name="connsiteX251" fmla="*/ 5548843 w 7467600"/>
              <a:gd name="connsiteY251" fmla="*/ 5563845 h 6858000"/>
              <a:gd name="connsiteX252" fmla="*/ 5940952 w 7467600"/>
              <a:gd name="connsiteY252" fmla="*/ 6250028 h 6858000"/>
              <a:gd name="connsiteX253" fmla="*/ 6043441 w 7467600"/>
              <a:gd name="connsiteY253" fmla="*/ 6665847 h 6858000"/>
              <a:gd name="connsiteX254" fmla="*/ 6093432 w 7467600"/>
              <a:gd name="connsiteY254" fmla="*/ 6858000 h 6858000"/>
              <a:gd name="connsiteX255" fmla="*/ 6034344 w 7467600"/>
              <a:gd name="connsiteY255" fmla="*/ 6858000 h 6858000"/>
              <a:gd name="connsiteX256" fmla="*/ 6026679 w 7467600"/>
              <a:gd name="connsiteY256" fmla="*/ 6836959 h 6858000"/>
              <a:gd name="connsiteX257" fmla="*/ 5800441 w 7467600"/>
              <a:gd name="connsiteY257" fmla="*/ 6335286 h 6858000"/>
              <a:gd name="connsiteX258" fmla="*/ 5526562 w 7467600"/>
              <a:gd name="connsiteY258" fmla="*/ 5705388 h 6858000"/>
              <a:gd name="connsiteX259" fmla="*/ 5519640 w 7467600"/>
              <a:gd name="connsiteY259" fmla="*/ 5683774 h 6858000"/>
              <a:gd name="connsiteX260" fmla="*/ 5844559 w 7467600"/>
              <a:gd name="connsiteY260" fmla="*/ 6553349 h 6858000"/>
              <a:gd name="connsiteX261" fmla="*/ 5975994 w 7467600"/>
              <a:gd name="connsiteY261" fmla="*/ 6858000 h 6858000"/>
              <a:gd name="connsiteX262" fmla="*/ 5898547 w 7467600"/>
              <a:gd name="connsiteY262" fmla="*/ 6858000 h 6858000"/>
              <a:gd name="connsiteX263" fmla="*/ 5682041 w 7467600"/>
              <a:gd name="connsiteY263" fmla="*/ 6355860 h 6858000"/>
              <a:gd name="connsiteX264" fmla="*/ 5461758 w 7467600"/>
              <a:gd name="connsiteY264" fmla="*/ 5820220 h 6858000"/>
              <a:gd name="connsiteX265" fmla="*/ 5237282 w 7467600"/>
              <a:gd name="connsiteY265" fmla="*/ 6579086 h 6858000"/>
              <a:gd name="connsiteX266" fmla="*/ 5115009 w 7467600"/>
              <a:gd name="connsiteY266" fmla="*/ 6858000 h 6858000"/>
              <a:gd name="connsiteX267" fmla="*/ 5028074 w 7467600"/>
              <a:gd name="connsiteY267" fmla="*/ 6858000 h 6858000"/>
              <a:gd name="connsiteX268" fmla="*/ 5079508 w 7467600"/>
              <a:gd name="connsiteY268" fmla="*/ 6749074 h 6858000"/>
              <a:gd name="connsiteX269" fmla="*/ 5371846 w 7467600"/>
              <a:gd name="connsiteY269" fmla="*/ 5924413 h 6858000"/>
              <a:gd name="connsiteX270" fmla="*/ 5270512 w 7467600"/>
              <a:gd name="connsiteY270" fmla="*/ 6138975 h 6858000"/>
              <a:gd name="connsiteX271" fmla="*/ 5062409 w 7467600"/>
              <a:gd name="connsiteY271" fmla="*/ 6653544 h 6858000"/>
              <a:gd name="connsiteX272" fmla="*/ 5036628 w 7467600"/>
              <a:gd name="connsiteY272" fmla="*/ 6754247 h 6858000"/>
              <a:gd name="connsiteX273" fmla="*/ 5009112 w 7467600"/>
              <a:gd name="connsiteY273" fmla="*/ 6858000 h 6858000"/>
              <a:gd name="connsiteX274" fmla="*/ 4976679 w 7467600"/>
              <a:gd name="connsiteY274" fmla="*/ 6858000 h 6858000"/>
              <a:gd name="connsiteX275" fmla="*/ 5006537 w 7467600"/>
              <a:gd name="connsiteY275" fmla="*/ 6747068 h 6858000"/>
              <a:gd name="connsiteX276" fmla="*/ 5032723 w 7467600"/>
              <a:gd name="connsiteY276" fmla="*/ 6644957 h 6858000"/>
              <a:gd name="connsiteX277" fmla="*/ 5242949 w 7467600"/>
              <a:gd name="connsiteY277" fmla="*/ 6125175 h 6858000"/>
              <a:gd name="connsiteX278" fmla="*/ 5286321 w 7467600"/>
              <a:gd name="connsiteY278" fmla="*/ 6033555 h 6858000"/>
              <a:gd name="connsiteX279" fmla="*/ 5008210 w 7467600"/>
              <a:gd name="connsiteY279" fmla="*/ 6649194 h 6858000"/>
              <a:gd name="connsiteX280" fmla="*/ 4986321 w 7467600"/>
              <a:gd name="connsiteY280" fmla="*/ 6765687 h 6858000"/>
              <a:gd name="connsiteX281" fmla="*/ 4973474 w 7467600"/>
              <a:gd name="connsiteY281" fmla="*/ 6858000 h 6858000"/>
              <a:gd name="connsiteX282" fmla="*/ 4907178 w 7467600"/>
              <a:gd name="connsiteY282" fmla="*/ 6858000 h 6858000"/>
              <a:gd name="connsiteX283" fmla="*/ 4910810 w 7467600"/>
              <a:gd name="connsiteY283" fmla="*/ 6829660 h 6858000"/>
              <a:gd name="connsiteX284" fmla="*/ 4987461 w 7467600"/>
              <a:gd name="connsiteY284" fmla="*/ 6432994 h 6858000"/>
              <a:gd name="connsiteX285" fmla="*/ 5179262 w 7467600"/>
              <a:gd name="connsiteY285" fmla="*/ 6035044 h 6858000"/>
              <a:gd name="connsiteX286" fmla="*/ 4689678 w 7467600"/>
              <a:gd name="connsiteY286" fmla="*/ 6440241 h 6858000"/>
              <a:gd name="connsiteX287" fmla="*/ 4477543 w 7467600"/>
              <a:gd name="connsiteY287" fmla="*/ 6674836 h 6858000"/>
              <a:gd name="connsiteX288" fmla="*/ 4329957 w 7467600"/>
              <a:gd name="connsiteY288" fmla="*/ 6858000 h 6858000"/>
              <a:gd name="connsiteX289" fmla="*/ 4218595 w 7467600"/>
              <a:gd name="connsiteY289" fmla="*/ 6858000 h 6858000"/>
              <a:gd name="connsiteX290" fmla="*/ 4368888 w 7467600"/>
              <a:gd name="connsiteY290" fmla="*/ 6668412 h 6858000"/>
              <a:gd name="connsiteX291" fmla="*/ 4563091 w 7467600"/>
              <a:gd name="connsiteY291" fmla="*/ 6442508 h 6858000"/>
              <a:gd name="connsiteX292" fmla="*/ 5387324 w 7467600"/>
              <a:gd name="connsiteY292" fmla="*/ 5705830 h 6858000"/>
              <a:gd name="connsiteX293" fmla="*/ 5073620 w 7467600"/>
              <a:gd name="connsiteY293" fmla="*/ 5955437 h 6858000"/>
              <a:gd name="connsiteX294" fmla="*/ 4689789 w 7467600"/>
              <a:gd name="connsiteY294" fmla="*/ 6268382 h 6858000"/>
              <a:gd name="connsiteX295" fmla="*/ 4418722 w 7467600"/>
              <a:gd name="connsiteY295" fmla="*/ 6570886 h 6858000"/>
              <a:gd name="connsiteX296" fmla="*/ 4214944 w 7467600"/>
              <a:gd name="connsiteY296" fmla="*/ 6858000 h 6858000"/>
              <a:gd name="connsiteX297" fmla="*/ 4177898 w 7467600"/>
              <a:gd name="connsiteY297" fmla="*/ 6858000 h 6858000"/>
              <a:gd name="connsiteX298" fmla="*/ 4391597 w 7467600"/>
              <a:gd name="connsiteY298" fmla="*/ 6556370 h 6858000"/>
              <a:gd name="connsiteX299" fmla="*/ 4668889 w 7467600"/>
              <a:gd name="connsiteY299" fmla="*/ 6246399 h 6858000"/>
              <a:gd name="connsiteX300" fmla="*/ 5055427 w 7467600"/>
              <a:gd name="connsiteY300" fmla="*/ 5931476 h 6858000"/>
              <a:gd name="connsiteX301" fmla="*/ 5371814 w 7467600"/>
              <a:gd name="connsiteY301" fmla="*/ 5678975 h 6858000"/>
              <a:gd name="connsiteX302" fmla="*/ 4987918 w 7467600"/>
              <a:gd name="connsiteY302" fmla="*/ 5838701 h 6858000"/>
              <a:gd name="connsiteX303" fmla="*/ 4317146 w 7467600"/>
              <a:gd name="connsiteY303" fmla="*/ 6587716 h 6858000"/>
              <a:gd name="connsiteX304" fmla="*/ 4171627 w 7467600"/>
              <a:gd name="connsiteY304" fmla="*/ 6858000 h 6858000"/>
              <a:gd name="connsiteX305" fmla="*/ 4081585 w 7467600"/>
              <a:gd name="connsiteY305" fmla="*/ 6858000 h 6858000"/>
              <a:gd name="connsiteX306" fmla="*/ 4238603 w 7467600"/>
              <a:gd name="connsiteY306" fmla="*/ 6559341 h 6858000"/>
              <a:gd name="connsiteX307" fmla="*/ 4778333 w 7467600"/>
              <a:gd name="connsiteY307" fmla="*/ 5873626 h 6858000"/>
              <a:gd name="connsiteX308" fmla="*/ 5414185 w 7467600"/>
              <a:gd name="connsiteY308" fmla="*/ 5573882 h 6858000"/>
              <a:gd name="connsiteX309" fmla="*/ 5959648 w 7467600"/>
              <a:gd name="connsiteY309" fmla="*/ 4760797 h 6858000"/>
              <a:gd name="connsiteX310" fmla="*/ 5355019 w 7467600"/>
              <a:gd name="connsiteY310" fmla="*/ 4734672 h 6858000"/>
              <a:gd name="connsiteX311" fmla="*/ 5083565 w 7467600"/>
              <a:gd name="connsiteY311" fmla="*/ 5179121 h 6858000"/>
              <a:gd name="connsiteX312" fmla="*/ 4713577 w 7467600"/>
              <a:gd name="connsiteY312" fmla="*/ 5616803 h 6858000"/>
              <a:gd name="connsiteX313" fmla="*/ 3989559 w 7467600"/>
              <a:gd name="connsiteY313" fmla="*/ 6145945 h 6858000"/>
              <a:gd name="connsiteX314" fmla="*/ 3939824 w 7467600"/>
              <a:gd name="connsiteY314" fmla="*/ 6066900 h 6858000"/>
              <a:gd name="connsiteX315" fmla="*/ 4584537 w 7467600"/>
              <a:gd name="connsiteY315" fmla="*/ 5324826 h 6858000"/>
              <a:gd name="connsiteX316" fmla="*/ 5037105 w 7467600"/>
              <a:gd name="connsiteY316" fmla="*/ 5088765 h 6858000"/>
              <a:gd name="connsiteX317" fmla="*/ 5039930 w 7467600"/>
              <a:gd name="connsiteY317" fmla="*/ 5089585 h 6858000"/>
              <a:gd name="connsiteX318" fmla="*/ 5263764 w 7467600"/>
              <a:gd name="connsiteY318" fmla="*/ 4735525 h 6858000"/>
              <a:gd name="connsiteX319" fmla="*/ 4086300 w 7467600"/>
              <a:gd name="connsiteY319" fmla="*/ 4884599 h 6858000"/>
              <a:gd name="connsiteX320" fmla="*/ 4085485 w 7467600"/>
              <a:gd name="connsiteY320" fmla="*/ 4899070 h 6858000"/>
              <a:gd name="connsiteX321" fmla="*/ 3871915 w 7467600"/>
              <a:gd name="connsiteY321" fmla="*/ 5253645 h 6858000"/>
              <a:gd name="connsiteX322" fmla="*/ 3799374 w 7467600"/>
              <a:gd name="connsiteY322" fmla="*/ 5466127 h 6858000"/>
              <a:gd name="connsiteX323" fmla="*/ 3498850 w 7467600"/>
              <a:gd name="connsiteY323" fmla="*/ 6661888 h 6858000"/>
              <a:gd name="connsiteX324" fmla="*/ 3399216 w 7467600"/>
              <a:gd name="connsiteY324" fmla="*/ 6858000 h 6858000"/>
              <a:gd name="connsiteX325" fmla="*/ 3303688 w 7467600"/>
              <a:gd name="connsiteY325" fmla="*/ 6858000 h 6858000"/>
              <a:gd name="connsiteX326" fmla="*/ 3391774 w 7467600"/>
              <a:gd name="connsiteY326" fmla="*/ 6697181 h 6858000"/>
              <a:gd name="connsiteX327" fmla="*/ 3735540 w 7467600"/>
              <a:gd name="connsiteY327" fmla="*/ 5546923 h 6858000"/>
              <a:gd name="connsiteX328" fmla="*/ 3729438 w 7467600"/>
              <a:gd name="connsiteY328" fmla="*/ 5569058 h 6858000"/>
              <a:gd name="connsiteX329" fmla="*/ 3707782 w 7467600"/>
              <a:gd name="connsiteY329" fmla="*/ 5644908 h 6858000"/>
              <a:gd name="connsiteX330" fmla="*/ 3583827 w 7467600"/>
              <a:gd name="connsiteY330" fmla="*/ 6039215 h 6858000"/>
              <a:gd name="connsiteX331" fmla="*/ 3547861 w 7467600"/>
              <a:gd name="connsiteY331" fmla="*/ 6129609 h 6858000"/>
              <a:gd name="connsiteX332" fmla="*/ 3490905 w 7467600"/>
              <a:gd name="connsiteY332" fmla="*/ 6277660 h 6858000"/>
              <a:gd name="connsiteX333" fmla="*/ 3455859 w 7467600"/>
              <a:gd name="connsiteY333" fmla="*/ 6391301 h 6858000"/>
              <a:gd name="connsiteX334" fmla="*/ 3429112 w 7467600"/>
              <a:gd name="connsiteY334" fmla="*/ 6479469 h 6858000"/>
              <a:gd name="connsiteX335" fmla="*/ 3304862 w 7467600"/>
              <a:gd name="connsiteY335" fmla="*/ 6796476 h 6858000"/>
              <a:gd name="connsiteX336" fmla="*/ 3276071 w 7467600"/>
              <a:gd name="connsiteY336" fmla="*/ 6858000 h 6858000"/>
              <a:gd name="connsiteX337" fmla="*/ 3240805 w 7467600"/>
              <a:gd name="connsiteY337" fmla="*/ 6858000 h 6858000"/>
              <a:gd name="connsiteX338" fmla="*/ 3275917 w 7467600"/>
              <a:gd name="connsiteY338" fmla="*/ 6783192 h 6858000"/>
              <a:gd name="connsiteX339" fmla="*/ 3399358 w 7467600"/>
              <a:gd name="connsiteY339" fmla="*/ 6469011 h 6858000"/>
              <a:gd name="connsiteX340" fmla="*/ 3425650 w 7467600"/>
              <a:gd name="connsiteY340" fmla="*/ 6381333 h 6858000"/>
              <a:gd name="connsiteX341" fmla="*/ 3460661 w 7467600"/>
              <a:gd name="connsiteY341" fmla="*/ 6266763 h 6858000"/>
              <a:gd name="connsiteX342" fmla="*/ 3518021 w 7467600"/>
              <a:gd name="connsiteY342" fmla="*/ 6117298 h 6858000"/>
              <a:gd name="connsiteX343" fmla="*/ 3554035 w 7467600"/>
              <a:gd name="connsiteY343" fmla="*/ 6027832 h 6858000"/>
              <a:gd name="connsiteX344" fmla="*/ 3677174 w 7467600"/>
              <a:gd name="connsiteY344" fmla="*/ 5636351 h 6858000"/>
              <a:gd name="connsiteX345" fmla="*/ 3698819 w 7467600"/>
              <a:gd name="connsiteY345" fmla="*/ 5560503 h 6858000"/>
              <a:gd name="connsiteX346" fmla="*/ 3702094 w 7467600"/>
              <a:gd name="connsiteY346" fmla="*/ 5549194 h 6858000"/>
              <a:gd name="connsiteX347" fmla="*/ 3398355 w 7467600"/>
              <a:gd name="connsiteY347" fmla="*/ 6094603 h 6858000"/>
              <a:gd name="connsiteX348" fmla="*/ 3193941 w 7467600"/>
              <a:gd name="connsiteY348" fmla="*/ 6798775 h 6858000"/>
              <a:gd name="connsiteX349" fmla="*/ 3184140 w 7467600"/>
              <a:gd name="connsiteY349" fmla="*/ 6858000 h 6858000"/>
              <a:gd name="connsiteX350" fmla="*/ 3099978 w 7467600"/>
              <a:gd name="connsiteY350" fmla="*/ 6858000 h 6858000"/>
              <a:gd name="connsiteX351" fmla="*/ 3101556 w 7467600"/>
              <a:gd name="connsiteY351" fmla="*/ 6843337 h 6858000"/>
              <a:gd name="connsiteX352" fmla="*/ 3370162 w 7467600"/>
              <a:gd name="connsiteY352" fmla="*/ 5785550 h 6858000"/>
              <a:gd name="connsiteX353" fmla="*/ 3746477 w 7467600"/>
              <a:gd name="connsiteY353" fmla="*/ 5377889 h 6858000"/>
              <a:gd name="connsiteX354" fmla="*/ 3863399 w 7467600"/>
              <a:gd name="connsiteY354" fmla="*/ 5087257 h 6858000"/>
              <a:gd name="connsiteX355" fmla="*/ 3968712 w 7467600"/>
              <a:gd name="connsiteY355" fmla="*/ 4913989 h 6858000"/>
              <a:gd name="connsiteX356" fmla="*/ 2792390 w 7467600"/>
              <a:gd name="connsiteY356" fmla="*/ 5382974 h 6858000"/>
              <a:gd name="connsiteX357" fmla="*/ 2714982 w 7467600"/>
              <a:gd name="connsiteY357" fmla="*/ 5427051 h 6858000"/>
              <a:gd name="connsiteX358" fmla="*/ 2813361 w 7467600"/>
              <a:gd name="connsiteY358" fmla="*/ 6023912 h 6858000"/>
              <a:gd name="connsiteX359" fmla="*/ 2688430 w 7467600"/>
              <a:gd name="connsiteY359" fmla="*/ 6801564 h 6858000"/>
              <a:gd name="connsiteX360" fmla="*/ 2629626 w 7467600"/>
              <a:gd name="connsiteY360" fmla="*/ 6763394 h 6858000"/>
              <a:gd name="connsiteX361" fmla="*/ 2565328 w 7467600"/>
              <a:gd name="connsiteY361" fmla="*/ 5516399 h 6858000"/>
              <a:gd name="connsiteX362" fmla="*/ 1922999 w 7467600"/>
              <a:gd name="connsiteY362" fmla="*/ 5980343 h 6858000"/>
              <a:gd name="connsiteX363" fmla="*/ 1950261 w 7467600"/>
              <a:gd name="connsiteY363" fmla="*/ 6405858 h 6858000"/>
              <a:gd name="connsiteX364" fmla="*/ 2365554 w 7467600"/>
              <a:gd name="connsiteY364" fmla="*/ 6759107 h 6858000"/>
              <a:gd name="connsiteX365" fmla="*/ 2424142 w 7467600"/>
              <a:gd name="connsiteY365" fmla="*/ 6858000 h 6858000"/>
              <a:gd name="connsiteX366" fmla="*/ 2395994 w 7467600"/>
              <a:gd name="connsiteY366" fmla="*/ 6858000 h 6858000"/>
              <a:gd name="connsiteX367" fmla="*/ 2392863 w 7467600"/>
              <a:gd name="connsiteY367" fmla="*/ 6852964 h 6858000"/>
              <a:gd name="connsiteX368" fmla="*/ 2017589 w 7467600"/>
              <a:gd name="connsiteY368" fmla="*/ 6493982 h 6858000"/>
              <a:gd name="connsiteX369" fmla="*/ 2147336 w 7467600"/>
              <a:gd name="connsiteY369" fmla="*/ 6594052 h 6858000"/>
              <a:gd name="connsiteX370" fmla="*/ 2207047 w 7467600"/>
              <a:gd name="connsiteY370" fmla="*/ 6654540 h 6858000"/>
              <a:gd name="connsiteX371" fmla="*/ 2299106 w 7467600"/>
              <a:gd name="connsiteY371" fmla="*/ 6778931 h 6858000"/>
              <a:gd name="connsiteX372" fmla="*/ 2314430 w 7467600"/>
              <a:gd name="connsiteY372" fmla="*/ 6801144 h 6858000"/>
              <a:gd name="connsiteX373" fmla="*/ 2352406 w 7467600"/>
              <a:gd name="connsiteY373" fmla="*/ 6858000 h 6858000"/>
              <a:gd name="connsiteX374" fmla="*/ 2314492 w 7467600"/>
              <a:gd name="connsiteY374" fmla="*/ 6858000 h 6858000"/>
              <a:gd name="connsiteX375" fmla="*/ 2288095 w 7467600"/>
              <a:gd name="connsiteY375" fmla="*/ 6818030 h 6858000"/>
              <a:gd name="connsiteX376" fmla="*/ 2272768 w 7467600"/>
              <a:gd name="connsiteY376" fmla="*/ 6795822 h 6858000"/>
              <a:gd name="connsiteX377" fmla="*/ 2182715 w 7467600"/>
              <a:gd name="connsiteY377" fmla="*/ 6675071 h 6858000"/>
              <a:gd name="connsiteX378" fmla="*/ 2032061 w 7467600"/>
              <a:gd name="connsiteY378" fmla="*/ 6541380 h 6858000"/>
              <a:gd name="connsiteX379" fmla="*/ 2257220 w 7467600"/>
              <a:gd name="connsiteY379" fmla="*/ 6826257 h 6858000"/>
              <a:gd name="connsiteX380" fmla="*/ 2281324 w 7467600"/>
              <a:gd name="connsiteY380" fmla="*/ 6858000 h 6858000"/>
              <a:gd name="connsiteX381" fmla="*/ 2242860 w 7467600"/>
              <a:gd name="connsiteY381" fmla="*/ 6858000 h 6858000"/>
              <a:gd name="connsiteX382" fmla="*/ 2232818 w 7467600"/>
              <a:gd name="connsiteY382" fmla="*/ 6844926 h 6858000"/>
              <a:gd name="connsiteX383" fmla="*/ 1990172 w 7467600"/>
              <a:gd name="connsiteY383" fmla="*/ 6542121 h 6858000"/>
              <a:gd name="connsiteX384" fmla="*/ 2124090 w 7467600"/>
              <a:gd name="connsiteY384" fmla="*/ 6761017 h 6858000"/>
              <a:gd name="connsiteX385" fmla="*/ 2200380 w 7467600"/>
              <a:gd name="connsiteY385" fmla="*/ 6858000 h 6858000"/>
              <a:gd name="connsiteX386" fmla="*/ 2147507 w 7467600"/>
              <a:gd name="connsiteY386" fmla="*/ 6858000 h 6858000"/>
              <a:gd name="connsiteX387" fmla="*/ 2070668 w 7467600"/>
              <a:gd name="connsiteY387" fmla="*/ 6761520 h 6858000"/>
              <a:gd name="connsiteX388" fmla="*/ 1975142 w 7467600"/>
              <a:gd name="connsiteY388" fmla="*/ 6585570 h 6858000"/>
              <a:gd name="connsiteX389" fmla="*/ 2050035 w 7467600"/>
              <a:gd name="connsiteY389" fmla="*/ 6813345 h 6858000"/>
              <a:gd name="connsiteX390" fmla="*/ 2063025 w 7467600"/>
              <a:gd name="connsiteY390" fmla="*/ 6858000 h 6858000"/>
              <a:gd name="connsiteX391" fmla="*/ 2021675 w 7467600"/>
              <a:gd name="connsiteY391" fmla="*/ 6858000 h 6858000"/>
              <a:gd name="connsiteX392" fmla="*/ 2019308 w 7467600"/>
              <a:gd name="connsiteY392" fmla="*/ 6847118 h 6858000"/>
              <a:gd name="connsiteX393" fmla="*/ 1938835 w 7467600"/>
              <a:gd name="connsiteY393" fmla="*/ 6551160 h 6858000"/>
              <a:gd name="connsiteX394" fmla="*/ 1953230 w 7467600"/>
              <a:gd name="connsiteY394" fmla="*/ 6759699 h 6858000"/>
              <a:gd name="connsiteX395" fmla="*/ 1956763 w 7467600"/>
              <a:gd name="connsiteY395" fmla="*/ 6778191 h 6858000"/>
              <a:gd name="connsiteX396" fmla="*/ 1967925 w 7467600"/>
              <a:gd name="connsiteY396" fmla="*/ 6858000 h 6858000"/>
              <a:gd name="connsiteX397" fmla="*/ 1936622 w 7467600"/>
              <a:gd name="connsiteY397" fmla="*/ 6858000 h 6858000"/>
              <a:gd name="connsiteX398" fmla="*/ 1926261 w 7467600"/>
              <a:gd name="connsiteY398" fmla="*/ 6784064 h 6858000"/>
              <a:gd name="connsiteX399" fmla="*/ 1922724 w 7467600"/>
              <a:gd name="connsiteY399" fmla="*/ 6765577 h 6858000"/>
              <a:gd name="connsiteX400" fmla="*/ 1904650 w 7467600"/>
              <a:gd name="connsiteY400" fmla="*/ 6639616 h 6858000"/>
              <a:gd name="connsiteX401" fmla="*/ 1885273 w 7467600"/>
              <a:gd name="connsiteY401" fmla="*/ 6858000 h 6858000"/>
              <a:gd name="connsiteX402" fmla="*/ 1854363 w 7467600"/>
              <a:gd name="connsiteY402" fmla="*/ 6858000 h 6858000"/>
              <a:gd name="connsiteX403" fmla="*/ 1880391 w 7467600"/>
              <a:gd name="connsiteY403" fmla="*/ 6603796 h 6858000"/>
              <a:gd name="connsiteX404" fmla="*/ 1818273 w 7467600"/>
              <a:gd name="connsiteY404" fmla="*/ 6715729 h 6858000"/>
              <a:gd name="connsiteX405" fmla="*/ 1794691 w 7467600"/>
              <a:gd name="connsiteY405" fmla="*/ 6843239 h 6858000"/>
              <a:gd name="connsiteX406" fmla="*/ 1794914 w 7467600"/>
              <a:gd name="connsiteY406" fmla="*/ 6858000 h 6858000"/>
              <a:gd name="connsiteX407" fmla="*/ 1746128 w 7467600"/>
              <a:gd name="connsiteY407" fmla="*/ 6858000 h 6858000"/>
              <a:gd name="connsiteX408" fmla="*/ 1753934 w 7467600"/>
              <a:gd name="connsiteY408" fmla="*/ 6724796 h 6858000"/>
              <a:gd name="connsiteX409" fmla="*/ 1792053 w 7467600"/>
              <a:gd name="connsiteY409" fmla="*/ 6572396 h 6858000"/>
              <a:gd name="connsiteX410" fmla="*/ 1862248 w 7467600"/>
              <a:gd name="connsiteY410" fmla="*/ 6266397 h 6858000"/>
              <a:gd name="connsiteX411" fmla="*/ 1862250 w 7467600"/>
              <a:gd name="connsiteY411" fmla="*/ 6033531 h 6858000"/>
              <a:gd name="connsiteX412" fmla="*/ 1211999 w 7467600"/>
              <a:gd name="connsiteY412" fmla="*/ 6683610 h 6858000"/>
              <a:gd name="connsiteX413" fmla="*/ 1213266 w 7467600"/>
              <a:gd name="connsiteY413" fmla="*/ 6691947 h 6858000"/>
              <a:gd name="connsiteX414" fmla="*/ 1203370 w 7467600"/>
              <a:gd name="connsiteY414" fmla="*/ 6850676 h 6858000"/>
              <a:gd name="connsiteX415" fmla="*/ 1203671 w 7467600"/>
              <a:gd name="connsiteY415" fmla="*/ 6858000 h 6858000"/>
              <a:gd name="connsiteX416" fmla="*/ 1143180 w 7467600"/>
              <a:gd name="connsiteY416" fmla="*/ 6858000 h 6858000"/>
              <a:gd name="connsiteX417" fmla="*/ 1142176 w 7467600"/>
              <a:gd name="connsiteY417" fmla="*/ 6766045 h 6858000"/>
              <a:gd name="connsiteX418" fmla="*/ 1067484 w 7467600"/>
              <a:gd name="connsiteY418" fmla="*/ 6858000 h 6858000"/>
              <a:gd name="connsiteX419" fmla="*/ 953928 w 7467600"/>
              <a:gd name="connsiteY419" fmla="*/ 6858000 h 6858000"/>
              <a:gd name="connsiteX420" fmla="*/ 959715 w 7467600"/>
              <a:gd name="connsiteY420" fmla="*/ 6850185 h 6858000"/>
              <a:gd name="connsiteX421" fmla="*/ 1483788 w 7467600"/>
              <a:gd name="connsiteY421" fmla="*/ 6259174 h 6858000"/>
              <a:gd name="connsiteX422" fmla="*/ 1100671 w 7467600"/>
              <a:gd name="connsiteY422" fmla="*/ 6252137 h 6858000"/>
              <a:gd name="connsiteX423" fmla="*/ 1090144 w 7467600"/>
              <a:gd name="connsiteY423" fmla="*/ 6256748 h 6858000"/>
              <a:gd name="connsiteX424" fmla="*/ 1095872 w 7467600"/>
              <a:gd name="connsiteY424" fmla="*/ 6271892 h 6858000"/>
              <a:gd name="connsiteX425" fmla="*/ 262785 w 7467600"/>
              <a:gd name="connsiteY425" fmla="*/ 6845450 h 6858000"/>
              <a:gd name="connsiteX426" fmla="*/ 209968 w 7467600"/>
              <a:gd name="connsiteY426" fmla="*/ 6770713 h 6858000"/>
              <a:gd name="connsiteX427" fmla="*/ 873460 w 7467600"/>
              <a:gd name="connsiteY427" fmla="*/ 6253768 h 6858000"/>
              <a:gd name="connsiteX428" fmla="*/ 192686 w 7467600"/>
              <a:gd name="connsiteY428" fmla="*/ 5849257 h 6858000"/>
              <a:gd name="connsiteX429" fmla="*/ 4696 w 7467600"/>
              <a:gd name="connsiteY429" fmla="*/ 5697668 h 6858000"/>
              <a:gd name="connsiteX430" fmla="*/ 0 w 7467600"/>
              <a:gd name="connsiteY430" fmla="*/ 5689984 h 6858000"/>
              <a:gd name="connsiteX431" fmla="*/ 0 w 7467600"/>
              <a:gd name="connsiteY431" fmla="*/ 5513472 h 6858000"/>
              <a:gd name="connsiteX432" fmla="*/ 174101 w 7467600"/>
              <a:gd name="connsiteY432" fmla="*/ 5620277 h 6858000"/>
              <a:gd name="connsiteX433" fmla="*/ 891800 w 7467600"/>
              <a:gd name="connsiteY433" fmla="*/ 6036935 h 6858000"/>
              <a:gd name="connsiteX434" fmla="*/ 1072219 w 7467600"/>
              <a:gd name="connsiteY434" fmla="*/ 6169443 h 6858000"/>
              <a:gd name="connsiteX435" fmla="*/ 1074117 w 7467600"/>
              <a:gd name="connsiteY435" fmla="*/ 6170301 h 6858000"/>
              <a:gd name="connsiteX436" fmla="*/ 1083114 w 7467600"/>
              <a:gd name="connsiteY436" fmla="*/ 6174131 h 6858000"/>
              <a:gd name="connsiteX437" fmla="*/ 1543010 w 7467600"/>
              <a:gd name="connsiteY437" fmla="*/ 6191140 h 6858000"/>
              <a:gd name="connsiteX438" fmla="*/ 1551080 w 7467600"/>
              <a:gd name="connsiteY438" fmla="*/ 6195006 h 6858000"/>
              <a:gd name="connsiteX439" fmla="*/ 2345443 w 7467600"/>
              <a:gd name="connsiteY439" fmla="*/ 5549882 h 6858000"/>
              <a:gd name="connsiteX440" fmla="*/ 1721499 w 7467600"/>
              <a:gd name="connsiteY440" fmla="*/ 5599969 h 6858000"/>
              <a:gd name="connsiteX441" fmla="*/ 767716 w 7467600"/>
              <a:gd name="connsiteY441" fmla="*/ 5472768 h 6858000"/>
              <a:gd name="connsiteX442" fmla="*/ 722147 w 7467600"/>
              <a:gd name="connsiteY442" fmla="*/ 5393091 h 6858000"/>
              <a:gd name="connsiteX443" fmla="*/ 1485552 w 7467600"/>
              <a:gd name="connsiteY443" fmla="*/ 5313202 h 6858000"/>
              <a:gd name="connsiteX444" fmla="*/ 2143004 w 7467600"/>
              <a:gd name="connsiteY444" fmla="*/ 5402420 h 6858000"/>
              <a:gd name="connsiteX445" fmla="*/ 1933391 w 7467600"/>
              <a:gd name="connsiteY445" fmla="*/ 5156971 h 6858000"/>
              <a:gd name="connsiteX446" fmla="*/ 1827118 w 7467600"/>
              <a:gd name="connsiteY446" fmla="*/ 4968410 h 6858000"/>
              <a:gd name="connsiteX447" fmla="*/ 1837349 w 7467600"/>
              <a:gd name="connsiteY447" fmla="*/ 4956357 h 6858000"/>
              <a:gd name="connsiteX448" fmla="*/ 2162835 w 7467600"/>
              <a:gd name="connsiteY448" fmla="*/ 5187853 h 6858000"/>
              <a:gd name="connsiteX449" fmla="*/ 2257167 w 7467600"/>
              <a:gd name="connsiteY449" fmla="*/ 5462123 h 6858000"/>
              <a:gd name="connsiteX450" fmla="*/ 2261598 w 7467600"/>
              <a:gd name="connsiteY450" fmla="*/ 5467998 h 6858000"/>
              <a:gd name="connsiteX451" fmla="*/ 2437177 w 7467600"/>
              <a:gd name="connsiteY451" fmla="*/ 5479608 h 6858000"/>
              <a:gd name="connsiteX452" fmla="*/ 2445247 w 7467600"/>
              <a:gd name="connsiteY452" fmla="*/ 5483476 h 6858000"/>
              <a:gd name="connsiteX453" fmla="*/ 2743626 w 7467600"/>
              <a:gd name="connsiteY453" fmla="*/ 5304819 h 6858000"/>
              <a:gd name="connsiteX454" fmla="*/ 3048102 w 7467600"/>
              <a:gd name="connsiteY454" fmla="*/ 5150595 h 6858000"/>
              <a:gd name="connsiteX455" fmla="*/ 1799414 w 7467600"/>
              <a:gd name="connsiteY455" fmla="*/ 4694732 h 6858000"/>
              <a:gd name="connsiteX456" fmla="*/ 1771735 w 7467600"/>
              <a:gd name="connsiteY456" fmla="*/ 4619929 h 6858000"/>
              <a:gd name="connsiteX457" fmla="*/ 3104273 w 7467600"/>
              <a:gd name="connsiteY457" fmla="*/ 5076159 h 6858000"/>
              <a:gd name="connsiteX458" fmla="*/ 3113245 w 7467600"/>
              <a:gd name="connsiteY458" fmla="*/ 5090705 h 6858000"/>
              <a:gd name="connsiteX459" fmla="*/ 3126294 w 7467600"/>
              <a:gd name="connsiteY459" fmla="*/ 5114400 h 6858000"/>
              <a:gd name="connsiteX460" fmla="*/ 3937433 w 7467600"/>
              <a:gd name="connsiteY460" fmla="*/ 4830473 h 6858000"/>
              <a:gd name="connsiteX461" fmla="*/ 3590475 w 7467600"/>
              <a:gd name="connsiteY461" fmla="*/ 4597974 h 6858000"/>
              <a:gd name="connsiteX462" fmla="*/ 3100264 w 7467600"/>
              <a:gd name="connsiteY462" fmla="*/ 4579845 h 6858000"/>
              <a:gd name="connsiteX463" fmla="*/ 2183576 w 7467600"/>
              <a:gd name="connsiteY463" fmla="*/ 4227150 h 6858000"/>
              <a:gd name="connsiteX464" fmla="*/ 2151029 w 7467600"/>
              <a:gd name="connsiteY464" fmla="*/ 4146947 h 6858000"/>
              <a:gd name="connsiteX465" fmla="*/ 3563434 w 7467600"/>
              <a:gd name="connsiteY465" fmla="*/ 4469115 h 6858000"/>
              <a:gd name="connsiteX466" fmla="*/ 3177952 w 7467600"/>
              <a:gd name="connsiteY466" fmla="*/ 3657386 h 6858000"/>
              <a:gd name="connsiteX467" fmla="*/ 3189263 w 7467600"/>
              <a:gd name="connsiteY467" fmla="*/ 3625726 h 6858000"/>
              <a:gd name="connsiteX468" fmla="*/ 3560912 w 7467600"/>
              <a:gd name="connsiteY468" fmla="*/ 4079863 h 6858000"/>
              <a:gd name="connsiteX469" fmla="*/ 3626636 w 7467600"/>
              <a:gd name="connsiteY469" fmla="*/ 4512230 h 6858000"/>
              <a:gd name="connsiteX470" fmla="*/ 3653088 w 7467600"/>
              <a:gd name="connsiteY470" fmla="*/ 4521417 h 6858000"/>
              <a:gd name="connsiteX471" fmla="*/ 3988128 w 7467600"/>
              <a:gd name="connsiteY471" fmla="*/ 4817267 h 6858000"/>
              <a:gd name="connsiteX472" fmla="*/ 4830582 w 7467600"/>
              <a:gd name="connsiteY472" fmla="*/ 4676000 h 6858000"/>
              <a:gd name="connsiteX473" fmla="*/ 4830100 w 7467600"/>
              <a:gd name="connsiteY473" fmla="*/ 4675554 h 6858000"/>
              <a:gd name="connsiteX474" fmla="*/ 4036318 w 7467600"/>
              <a:gd name="connsiteY474" fmla="*/ 4147013 h 6858000"/>
              <a:gd name="connsiteX475" fmla="*/ 3432098 w 7467600"/>
              <a:gd name="connsiteY475" fmla="*/ 3537312 h 6858000"/>
              <a:gd name="connsiteX476" fmla="*/ 3446761 w 7467600"/>
              <a:gd name="connsiteY476" fmla="*/ 3461278 h 6858000"/>
              <a:gd name="connsiteX477" fmla="*/ 4419733 w 7467600"/>
              <a:gd name="connsiteY477" fmla="*/ 3963555 h 6858000"/>
              <a:gd name="connsiteX478" fmla="*/ 4781371 w 7467600"/>
              <a:gd name="connsiteY478" fmla="*/ 4458604 h 6858000"/>
              <a:gd name="connsiteX479" fmla="*/ 4780440 w 7467600"/>
              <a:gd name="connsiteY479" fmla="*/ 4470290 h 6858000"/>
              <a:gd name="connsiteX480" fmla="*/ 4898954 w 7467600"/>
              <a:gd name="connsiteY480" fmla="*/ 4662092 h 6858000"/>
              <a:gd name="connsiteX481" fmla="*/ 4900699 w 7467600"/>
              <a:gd name="connsiteY481" fmla="*/ 4670867 h 6858000"/>
              <a:gd name="connsiteX482" fmla="*/ 5714511 w 7467600"/>
              <a:gd name="connsiteY482" fmla="*/ 4663483 h 6858000"/>
              <a:gd name="connsiteX483" fmla="*/ 5464793 w 7467600"/>
              <a:gd name="connsiteY483" fmla="*/ 4393556 h 6858000"/>
              <a:gd name="connsiteX484" fmla="*/ 5461897 w 7467600"/>
              <a:gd name="connsiteY484" fmla="*/ 4390879 h 6858000"/>
              <a:gd name="connsiteX485" fmla="*/ 4294126 w 7467600"/>
              <a:gd name="connsiteY485" fmla="*/ 3303048 h 6858000"/>
              <a:gd name="connsiteX486" fmla="*/ 4305321 w 7467600"/>
              <a:gd name="connsiteY486" fmla="*/ 3256953 h 6858000"/>
              <a:gd name="connsiteX487" fmla="*/ 4949299 w 7467600"/>
              <a:gd name="connsiteY487" fmla="*/ 3766336 h 6858000"/>
              <a:gd name="connsiteX488" fmla="*/ 5291452 w 7467600"/>
              <a:gd name="connsiteY488" fmla="*/ 4076801 h 6858000"/>
              <a:gd name="connsiteX489" fmla="*/ 5434998 w 7467600"/>
              <a:gd name="connsiteY489" fmla="*/ 4254100 h 6858000"/>
              <a:gd name="connsiteX490" fmla="*/ 5351015 w 7467600"/>
              <a:gd name="connsiteY490" fmla="*/ 3760989 h 6858000"/>
              <a:gd name="connsiteX491" fmla="*/ 5413780 w 7467600"/>
              <a:gd name="connsiteY491" fmla="*/ 2966265 h 6858000"/>
              <a:gd name="connsiteX492" fmla="*/ 5425627 w 7467600"/>
              <a:gd name="connsiteY492" fmla="*/ 2954192 h 6858000"/>
              <a:gd name="connsiteX493" fmla="*/ 6604735 w 7467600"/>
              <a:gd name="connsiteY493" fmla="*/ 2041381 h 6858000"/>
              <a:gd name="connsiteX494" fmla="*/ 7204487 w 7467600"/>
              <a:gd name="connsiteY494" fmla="*/ 2742112 h 6858000"/>
              <a:gd name="connsiteX495" fmla="*/ 7131592 w 7467600"/>
              <a:gd name="connsiteY495" fmla="*/ 2672096 h 6858000"/>
              <a:gd name="connsiteX496" fmla="*/ 6996344 w 7467600"/>
              <a:gd name="connsiteY496" fmla="*/ 2518310 h 6858000"/>
              <a:gd name="connsiteX497" fmla="*/ 6735495 w 7467600"/>
              <a:gd name="connsiteY497" fmla="*/ 2196890 h 6858000"/>
              <a:gd name="connsiteX498" fmla="*/ 6721901 w 7467600"/>
              <a:gd name="connsiteY498" fmla="*/ 2179274 h 6858000"/>
              <a:gd name="connsiteX499" fmla="*/ 6604735 w 7467600"/>
              <a:gd name="connsiteY499" fmla="*/ 2041381 h 6858000"/>
              <a:gd name="connsiteX500" fmla="*/ 6591670 w 7467600"/>
              <a:gd name="connsiteY500" fmla="*/ 1988277 h 6858000"/>
              <a:gd name="connsiteX501" fmla="*/ 6747349 w 7467600"/>
              <a:gd name="connsiteY501" fmla="*/ 2160069 h 6858000"/>
              <a:gd name="connsiteX502" fmla="*/ 6760943 w 7467600"/>
              <a:gd name="connsiteY502" fmla="*/ 2177686 h 6858000"/>
              <a:gd name="connsiteX503" fmla="*/ 7021065 w 7467600"/>
              <a:gd name="connsiteY503" fmla="*/ 2498102 h 6858000"/>
              <a:gd name="connsiteX504" fmla="*/ 7155223 w 7467600"/>
              <a:gd name="connsiteY504" fmla="*/ 2650386 h 6858000"/>
              <a:gd name="connsiteX505" fmla="*/ 7203167 w 7467600"/>
              <a:gd name="connsiteY505" fmla="*/ 2697288 h 6858000"/>
              <a:gd name="connsiteX506" fmla="*/ 6937703 w 7467600"/>
              <a:gd name="connsiteY506" fmla="*/ 2321981 h 6858000"/>
              <a:gd name="connsiteX507" fmla="*/ 6591670 w 7467600"/>
              <a:gd name="connsiteY507" fmla="*/ 1988277 h 6858000"/>
              <a:gd name="connsiteX508" fmla="*/ 5798671 w 7467600"/>
              <a:gd name="connsiteY508" fmla="*/ 1981601 h 6858000"/>
              <a:gd name="connsiteX509" fmla="*/ 5754709 w 7467600"/>
              <a:gd name="connsiteY509" fmla="*/ 2071454 h 6858000"/>
              <a:gd name="connsiteX510" fmla="*/ 5763044 w 7467600"/>
              <a:gd name="connsiteY510" fmla="*/ 2842206 h 6858000"/>
              <a:gd name="connsiteX511" fmla="*/ 5764974 w 7467600"/>
              <a:gd name="connsiteY511" fmla="*/ 2799609 h 6858000"/>
              <a:gd name="connsiteX512" fmla="*/ 5767665 w 7467600"/>
              <a:gd name="connsiteY512" fmla="*/ 2666409 h 6858000"/>
              <a:gd name="connsiteX513" fmla="*/ 5763055 w 7467600"/>
              <a:gd name="connsiteY513" fmla="*/ 2579705 h 6858000"/>
              <a:gd name="connsiteX514" fmla="*/ 5758079 w 7467600"/>
              <a:gd name="connsiteY514" fmla="*/ 2492508 h 6858000"/>
              <a:gd name="connsiteX515" fmla="*/ 5779325 w 7467600"/>
              <a:gd name="connsiteY515" fmla="*/ 2197069 h 6858000"/>
              <a:gd name="connsiteX516" fmla="*/ 5798671 w 7467600"/>
              <a:gd name="connsiteY516" fmla="*/ 1981601 h 6858000"/>
              <a:gd name="connsiteX517" fmla="*/ 5829202 w 7467600"/>
              <a:gd name="connsiteY517" fmla="*/ 1971679 h 6858000"/>
              <a:gd name="connsiteX518" fmla="*/ 5809558 w 7467600"/>
              <a:gd name="connsiteY518" fmla="*/ 2198043 h 6858000"/>
              <a:gd name="connsiteX519" fmla="*/ 5788653 w 7467600"/>
              <a:gd name="connsiteY519" fmla="*/ 2489430 h 6858000"/>
              <a:gd name="connsiteX520" fmla="*/ 5793439 w 7467600"/>
              <a:gd name="connsiteY520" fmla="*/ 2575235 h 6858000"/>
              <a:gd name="connsiteX521" fmla="*/ 5796837 w 7467600"/>
              <a:gd name="connsiteY521" fmla="*/ 2637633 h 6858000"/>
              <a:gd name="connsiteX522" fmla="*/ 5818614 w 7467600"/>
              <a:gd name="connsiteY522" fmla="*/ 2473055 h 6858000"/>
              <a:gd name="connsiteX523" fmla="*/ 5829202 w 7467600"/>
              <a:gd name="connsiteY523" fmla="*/ 1971679 h 6858000"/>
              <a:gd name="connsiteX524" fmla="*/ 5911389 w 7467600"/>
              <a:gd name="connsiteY524" fmla="*/ 1898371 h 6858000"/>
              <a:gd name="connsiteX525" fmla="*/ 6237627 w 7467600"/>
              <a:gd name="connsiteY525" fmla="*/ 2231921 h 6858000"/>
              <a:gd name="connsiteX526" fmla="*/ 5911389 w 7467600"/>
              <a:gd name="connsiteY526" fmla="*/ 1898371 h 6858000"/>
              <a:gd name="connsiteX527" fmla="*/ 6944437 w 7467600"/>
              <a:gd name="connsiteY527" fmla="*/ 1575402 h 6858000"/>
              <a:gd name="connsiteX528" fmla="*/ 6304730 w 7467600"/>
              <a:gd name="connsiteY528" fmla="*/ 1766654 h 6858000"/>
              <a:gd name="connsiteX529" fmla="*/ 6944437 w 7467600"/>
              <a:gd name="connsiteY529" fmla="*/ 1575402 h 6858000"/>
              <a:gd name="connsiteX530" fmla="*/ 7019523 w 7467600"/>
              <a:gd name="connsiteY530" fmla="*/ 1519450 h 6858000"/>
              <a:gd name="connsiteX531" fmla="*/ 6298091 w 7467600"/>
              <a:gd name="connsiteY531" fmla="*/ 1737122 h 6858000"/>
              <a:gd name="connsiteX532" fmla="*/ 7019523 w 7467600"/>
              <a:gd name="connsiteY532" fmla="*/ 1519450 h 6858000"/>
              <a:gd name="connsiteX533" fmla="*/ 2399523 w 7467600"/>
              <a:gd name="connsiteY533" fmla="*/ 1428234 h 6858000"/>
              <a:gd name="connsiteX534" fmla="*/ 2224982 w 7467600"/>
              <a:gd name="connsiteY534" fmla="*/ 1826201 h 6858000"/>
              <a:gd name="connsiteX535" fmla="*/ 2096099 w 7467600"/>
              <a:gd name="connsiteY535" fmla="*/ 2345900 h 6858000"/>
              <a:gd name="connsiteX536" fmla="*/ 2283317 w 7467600"/>
              <a:gd name="connsiteY536" fmla="*/ 1796925 h 6858000"/>
              <a:gd name="connsiteX537" fmla="*/ 2399523 w 7467600"/>
              <a:gd name="connsiteY537" fmla="*/ 1428234 h 6858000"/>
              <a:gd name="connsiteX538" fmla="*/ 2448558 w 7467600"/>
              <a:gd name="connsiteY538" fmla="*/ 1373435 h 6858000"/>
              <a:gd name="connsiteX539" fmla="*/ 2312521 w 7467600"/>
              <a:gd name="connsiteY539" fmla="*/ 1806140 h 6858000"/>
              <a:gd name="connsiteX540" fmla="*/ 2127533 w 7467600"/>
              <a:gd name="connsiteY540" fmla="*/ 2348380 h 6858000"/>
              <a:gd name="connsiteX541" fmla="*/ 2358080 w 7467600"/>
              <a:gd name="connsiteY541" fmla="*/ 1866134 h 6858000"/>
              <a:gd name="connsiteX542" fmla="*/ 2407436 w 7467600"/>
              <a:gd name="connsiteY542" fmla="*/ 1651070 h 6858000"/>
              <a:gd name="connsiteX543" fmla="*/ 2448558 w 7467600"/>
              <a:gd name="connsiteY543" fmla="*/ 1373435 h 6858000"/>
              <a:gd name="connsiteX544" fmla="*/ 278707 w 7467600"/>
              <a:gd name="connsiteY544" fmla="*/ 1352270 h 6858000"/>
              <a:gd name="connsiteX545" fmla="*/ 321570 w 7467600"/>
              <a:gd name="connsiteY545" fmla="*/ 1861610 h 6858000"/>
              <a:gd name="connsiteX546" fmla="*/ 294281 w 7467600"/>
              <a:gd name="connsiteY546" fmla="*/ 1440658 h 6858000"/>
              <a:gd name="connsiteX547" fmla="*/ 278707 w 7467600"/>
              <a:gd name="connsiteY547" fmla="*/ 1352270 h 6858000"/>
              <a:gd name="connsiteX548" fmla="*/ 1423821 w 7467600"/>
              <a:gd name="connsiteY548" fmla="*/ 1351958 h 6858000"/>
              <a:gd name="connsiteX549" fmla="*/ 1638521 w 7467600"/>
              <a:gd name="connsiteY549" fmla="*/ 1908470 h 6858000"/>
              <a:gd name="connsiteX550" fmla="*/ 1754199 w 7467600"/>
              <a:gd name="connsiteY550" fmla="*/ 2149284 h 6858000"/>
              <a:gd name="connsiteX551" fmla="*/ 1908359 w 7467600"/>
              <a:gd name="connsiteY551" fmla="*/ 2364988 h 6858000"/>
              <a:gd name="connsiteX552" fmla="*/ 1647661 w 7467600"/>
              <a:gd name="connsiteY552" fmla="*/ 1825945 h 6858000"/>
              <a:gd name="connsiteX553" fmla="*/ 1423821 w 7467600"/>
              <a:gd name="connsiteY553" fmla="*/ 1351958 h 6858000"/>
              <a:gd name="connsiteX554" fmla="*/ 1431890 w 7467600"/>
              <a:gd name="connsiteY554" fmla="*/ 1306475 h 6858000"/>
              <a:gd name="connsiteX555" fmla="*/ 1507597 w 7467600"/>
              <a:gd name="connsiteY555" fmla="*/ 1446132 h 6858000"/>
              <a:gd name="connsiteX556" fmla="*/ 1674586 w 7467600"/>
              <a:gd name="connsiteY556" fmla="*/ 1813832 h 6858000"/>
              <a:gd name="connsiteX557" fmla="*/ 1815950 w 7467600"/>
              <a:gd name="connsiteY557" fmla="*/ 2128564 h 6858000"/>
              <a:gd name="connsiteX558" fmla="*/ 1984242 w 7467600"/>
              <a:gd name="connsiteY558" fmla="*/ 2430829 h 6858000"/>
              <a:gd name="connsiteX559" fmla="*/ 2014023 w 7467600"/>
              <a:gd name="connsiteY559" fmla="*/ 2450995 h 6858000"/>
              <a:gd name="connsiteX560" fmla="*/ 1747337 w 7467600"/>
              <a:gd name="connsiteY560" fmla="*/ 1855264 h 6858000"/>
              <a:gd name="connsiteX561" fmla="*/ 1533749 w 7467600"/>
              <a:gd name="connsiteY561" fmla="*/ 1478656 h 6858000"/>
              <a:gd name="connsiteX562" fmla="*/ 1431890 w 7467600"/>
              <a:gd name="connsiteY562" fmla="*/ 1306475 h 6858000"/>
              <a:gd name="connsiteX563" fmla="*/ 5052692 w 7467600"/>
              <a:gd name="connsiteY563" fmla="*/ 1292994 h 6858000"/>
              <a:gd name="connsiteX564" fmla="*/ 5200661 w 7467600"/>
              <a:gd name="connsiteY564" fmla="*/ 1635186 h 6858000"/>
              <a:gd name="connsiteX565" fmla="*/ 5297138 w 7467600"/>
              <a:gd name="connsiteY565" fmla="*/ 1906351 h 6858000"/>
              <a:gd name="connsiteX566" fmla="*/ 5052692 w 7467600"/>
              <a:gd name="connsiteY566" fmla="*/ 1292994 h 6858000"/>
              <a:gd name="connsiteX567" fmla="*/ 5009948 w 7467600"/>
              <a:gd name="connsiteY567" fmla="*/ 1273619 h 6858000"/>
              <a:gd name="connsiteX568" fmla="*/ 5121777 w 7467600"/>
              <a:gd name="connsiteY568" fmla="*/ 1654213 h 6858000"/>
              <a:gd name="connsiteX569" fmla="*/ 5293545 w 7467600"/>
              <a:gd name="connsiteY569" fmla="*/ 2072247 h 6858000"/>
              <a:gd name="connsiteX570" fmla="*/ 5294042 w 7467600"/>
              <a:gd name="connsiteY570" fmla="*/ 2065019 h 6858000"/>
              <a:gd name="connsiteX571" fmla="*/ 5171936 w 7467600"/>
              <a:gd name="connsiteY571" fmla="*/ 1647613 h 6858000"/>
              <a:gd name="connsiteX572" fmla="*/ 5009948 w 7467600"/>
              <a:gd name="connsiteY572" fmla="*/ 1273619 h 6858000"/>
              <a:gd name="connsiteX573" fmla="*/ 655236 w 7467600"/>
              <a:gd name="connsiteY573" fmla="*/ 1268632 h 6858000"/>
              <a:gd name="connsiteX574" fmla="*/ 839521 w 7467600"/>
              <a:gd name="connsiteY574" fmla="*/ 1685315 h 6858000"/>
              <a:gd name="connsiteX575" fmla="*/ 1109416 w 7467600"/>
              <a:gd name="connsiteY575" fmla="*/ 2061663 h 6858000"/>
              <a:gd name="connsiteX576" fmla="*/ 1298300 w 7467600"/>
              <a:gd name="connsiteY576" fmla="*/ 2247742 h 6858000"/>
              <a:gd name="connsiteX577" fmla="*/ 1125871 w 7467600"/>
              <a:gd name="connsiteY577" fmla="*/ 1989513 h 6858000"/>
              <a:gd name="connsiteX578" fmla="*/ 981574 w 7467600"/>
              <a:gd name="connsiteY578" fmla="*/ 1783157 h 6858000"/>
              <a:gd name="connsiteX579" fmla="*/ 922198 w 7467600"/>
              <a:gd name="connsiteY579" fmla="*/ 1677437 h 6858000"/>
              <a:gd name="connsiteX580" fmla="*/ 869293 w 7467600"/>
              <a:gd name="connsiteY580" fmla="*/ 1583214 h 6858000"/>
              <a:gd name="connsiteX581" fmla="*/ 751431 w 7467600"/>
              <a:gd name="connsiteY581" fmla="*/ 1405731 h 6858000"/>
              <a:gd name="connsiteX582" fmla="*/ 655236 w 7467600"/>
              <a:gd name="connsiteY582" fmla="*/ 1268632 h 6858000"/>
              <a:gd name="connsiteX583" fmla="*/ 6516292 w 7467600"/>
              <a:gd name="connsiteY583" fmla="*/ 1263064 h 6858000"/>
              <a:gd name="connsiteX584" fmla="*/ 5736320 w 7467600"/>
              <a:gd name="connsiteY584" fmla="*/ 1501803 h 6858000"/>
              <a:gd name="connsiteX585" fmla="*/ 6516292 w 7467600"/>
              <a:gd name="connsiteY585" fmla="*/ 1263064 h 6858000"/>
              <a:gd name="connsiteX586" fmla="*/ 291466 w 7467600"/>
              <a:gd name="connsiteY586" fmla="*/ 1250369 h 6858000"/>
              <a:gd name="connsiteX587" fmla="*/ 323180 w 7467600"/>
              <a:gd name="connsiteY587" fmla="*/ 1435283 h 6858000"/>
              <a:gd name="connsiteX588" fmla="*/ 349381 w 7467600"/>
              <a:gd name="connsiteY588" fmla="*/ 1875041 h 6858000"/>
              <a:gd name="connsiteX589" fmla="*/ 374363 w 7467600"/>
              <a:gd name="connsiteY589" fmla="*/ 1506494 h 6858000"/>
              <a:gd name="connsiteX590" fmla="*/ 302168 w 7467600"/>
              <a:gd name="connsiteY590" fmla="*/ 1274495 h 6858000"/>
              <a:gd name="connsiteX591" fmla="*/ 291466 w 7467600"/>
              <a:gd name="connsiteY591" fmla="*/ 1250369 h 6858000"/>
              <a:gd name="connsiteX592" fmla="*/ 678222 w 7467600"/>
              <a:gd name="connsiteY592" fmla="*/ 1248670 h 6858000"/>
              <a:gd name="connsiteX593" fmla="*/ 775536 w 7467600"/>
              <a:gd name="connsiteY593" fmla="*/ 1388015 h 6858000"/>
              <a:gd name="connsiteX594" fmla="*/ 894529 w 7467600"/>
              <a:gd name="connsiteY594" fmla="*/ 1567739 h 6858000"/>
              <a:gd name="connsiteX595" fmla="*/ 948000 w 7467600"/>
              <a:gd name="connsiteY595" fmla="*/ 1663088 h 6858000"/>
              <a:gd name="connsiteX596" fmla="*/ 1006812 w 7467600"/>
              <a:gd name="connsiteY596" fmla="*/ 1767683 h 6858000"/>
              <a:gd name="connsiteX597" fmla="*/ 1149133 w 7467600"/>
              <a:gd name="connsiteY597" fmla="*/ 1971513 h 6858000"/>
              <a:gd name="connsiteX598" fmla="*/ 1333952 w 7467600"/>
              <a:gd name="connsiteY598" fmla="*/ 2251620 h 6858000"/>
              <a:gd name="connsiteX599" fmla="*/ 1337329 w 7467600"/>
              <a:gd name="connsiteY599" fmla="*/ 2258350 h 6858000"/>
              <a:gd name="connsiteX600" fmla="*/ 1014726 w 7467600"/>
              <a:gd name="connsiteY600" fmla="*/ 1615556 h 6858000"/>
              <a:gd name="connsiteX601" fmla="*/ 678222 w 7467600"/>
              <a:gd name="connsiteY601" fmla="*/ 1248670 h 6858000"/>
              <a:gd name="connsiteX602" fmla="*/ 6691602 w 7467600"/>
              <a:gd name="connsiteY602" fmla="*/ 1140573 h 6858000"/>
              <a:gd name="connsiteX603" fmla="*/ 6571100 w 7467600"/>
              <a:gd name="connsiteY603" fmla="*/ 1183662 h 6858000"/>
              <a:gd name="connsiteX604" fmla="*/ 6241687 w 7467600"/>
              <a:gd name="connsiteY604" fmla="*/ 1257600 h 6858000"/>
              <a:gd name="connsiteX605" fmla="*/ 5693009 w 7467600"/>
              <a:gd name="connsiteY605" fmla="*/ 1478256 h 6858000"/>
              <a:gd name="connsiteX606" fmla="*/ 6548420 w 7467600"/>
              <a:gd name="connsiteY606" fmla="*/ 1214599 h 6858000"/>
              <a:gd name="connsiteX607" fmla="*/ 6605473 w 7467600"/>
              <a:gd name="connsiteY607" fmla="*/ 1184686 h 6858000"/>
              <a:gd name="connsiteX608" fmla="*/ 6691602 w 7467600"/>
              <a:gd name="connsiteY608" fmla="*/ 1140573 h 6858000"/>
              <a:gd name="connsiteX609" fmla="*/ 4002475 w 7467600"/>
              <a:gd name="connsiteY609" fmla="*/ 1037802 h 6858000"/>
              <a:gd name="connsiteX610" fmla="*/ 4000324 w 7467600"/>
              <a:gd name="connsiteY610" fmla="*/ 1039362 h 6858000"/>
              <a:gd name="connsiteX611" fmla="*/ 4002862 w 7467600"/>
              <a:gd name="connsiteY611" fmla="*/ 1042866 h 6858000"/>
              <a:gd name="connsiteX612" fmla="*/ 4002475 w 7467600"/>
              <a:gd name="connsiteY612" fmla="*/ 1037802 h 6858000"/>
              <a:gd name="connsiteX613" fmla="*/ 506322 w 7467600"/>
              <a:gd name="connsiteY613" fmla="*/ 1020997 h 6858000"/>
              <a:gd name="connsiteX614" fmla="*/ 533068 w 7467600"/>
              <a:gd name="connsiteY614" fmla="*/ 1029409 h 6858000"/>
              <a:gd name="connsiteX615" fmla="*/ 1232525 w 7467600"/>
              <a:gd name="connsiteY615" fmla="*/ 1804675 h 6858000"/>
              <a:gd name="connsiteX616" fmla="*/ 1388858 w 7467600"/>
              <a:gd name="connsiteY616" fmla="*/ 2368011 h 6858000"/>
              <a:gd name="connsiteX617" fmla="*/ 1384098 w 7467600"/>
              <a:gd name="connsiteY617" fmla="*/ 2378125 h 6858000"/>
              <a:gd name="connsiteX618" fmla="*/ 1425393 w 7467600"/>
              <a:gd name="connsiteY618" fmla="*/ 2589124 h 6858000"/>
              <a:gd name="connsiteX619" fmla="*/ 1424001 w 7467600"/>
              <a:gd name="connsiteY619" fmla="*/ 2597541 h 6858000"/>
              <a:gd name="connsiteX620" fmla="*/ 2152729 w 7467600"/>
              <a:gd name="connsiteY620" fmla="*/ 2864487 h 6858000"/>
              <a:gd name="connsiteX621" fmla="*/ 2020609 w 7467600"/>
              <a:gd name="connsiteY621" fmla="*/ 2539671 h 6858000"/>
              <a:gd name="connsiteX622" fmla="*/ 2018920 w 7467600"/>
              <a:gd name="connsiteY622" fmla="*/ 2536309 h 6858000"/>
              <a:gd name="connsiteX623" fmla="*/ 1342441 w 7467600"/>
              <a:gd name="connsiteY623" fmla="*/ 1173017 h 6858000"/>
              <a:gd name="connsiteX624" fmla="*/ 1367925 w 7467600"/>
              <a:gd name="connsiteY624" fmla="*/ 1135648 h 6858000"/>
              <a:gd name="connsiteX625" fmla="*/ 1771401 w 7467600"/>
              <a:gd name="connsiteY625" fmla="*/ 1806673 h 6858000"/>
              <a:gd name="connsiteX626" fmla="*/ 1972385 w 7467600"/>
              <a:gd name="connsiteY626" fmla="*/ 2198735 h 6858000"/>
              <a:gd name="connsiteX627" fmla="*/ 2040892 w 7467600"/>
              <a:gd name="connsiteY627" fmla="*/ 2405205 h 6858000"/>
              <a:gd name="connsiteX628" fmla="*/ 2131689 w 7467600"/>
              <a:gd name="connsiteY628" fmla="*/ 1936926 h 6858000"/>
              <a:gd name="connsiteX629" fmla="*/ 2454820 w 7467600"/>
              <a:gd name="connsiteY629" fmla="*/ 1248808 h 6858000"/>
              <a:gd name="connsiteX630" fmla="*/ 2492512 w 7467600"/>
              <a:gd name="connsiteY630" fmla="*/ 1302920 h 6858000"/>
              <a:gd name="connsiteX631" fmla="*/ 2081216 w 7467600"/>
              <a:gd name="connsiteY631" fmla="*/ 2527513 h 6858000"/>
              <a:gd name="connsiteX632" fmla="*/ 2081211 w 7467600"/>
              <a:gd name="connsiteY632" fmla="*/ 2528916 h 6858000"/>
              <a:gd name="connsiteX633" fmla="*/ 2199067 w 7467600"/>
              <a:gd name="connsiteY633" fmla="*/ 2884061 h 6858000"/>
              <a:gd name="connsiteX634" fmla="*/ 3192586 w 7467600"/>
              <a:gd name="connsiteY634" fmla="*/ 3411496 h 6858000"/>
              <a:gd name="connsiteX635" fmla="*/ 3182620 w 7467600"/>
              <a:gd name="connsiteY635" fmla="*/ 3483279 h 6858000"/>
              <a:gd name="connsiteX636" fmla="*/ 2435119 w 7467600"/>
              <a:gd name="connsiteY636" fmla="*/ 3080173 h 6858000"/>
              <a:gd name="connsiteX637" fmla="*/ 2410152 w 7467600"/>
              <a:gd name="connsiteY637" fmla="*/ 3063751 h 6858000"/>
              <a:gd name="connsiteX638" fmla="*/ 2408099 w 7467600"/>
              <a:gd name="connsiteY638" fmla="*/ 3064403 h 6858000"/>
              <a:gd name="connsiteX639" fmla="*/ 2407218 w 7467600"/>
              <a:gd name="connsiteY639" fmla="*/ 3070324 h 6858000"/>
              <a:gd name="connsiteX640" fmla="*/ 2380138 w 7467600"/>
              <a:gd name="connsiteY640" fmla="*/ 3099341 h 6858000"/>
              <a:gd name="connsiteX641" fmla="*/ 1765923 w 7467600"/>
              <a:gd name="connsiteY641" fmla="*/ 3581043 h 6858000"/>
              <a:gd name="connsiteX642" fmla="*/ 1702258 w 7467600"/>
              <a:gd name="connsiteY642" fmla="*/ 3612286 h 6858000"/>
              <a:gd name="connsiteX643" fmla="*/ 1538370 w 7467600"/>
              <a:gd name="connsiteY643" fmla="*/ 3811804 h 6858000"/>
              <a:gd name="connsiteX644" fmla="*/ 542867 w 7467600"/>
              <a:gd name="connsiteY644" fmla="*/ 4944092 h 6858000"/>
              <a:gd name="connsiteX645" fmla="*/ 515800 w 7467600"/>
              <a:gd name="connsiteY645" fmla="*/ 4862180 h 6858000"/>
              <a:gd name="connsiteX646" fmla="*/ 909145 w 7467600"/>
              <a:gd name="connsiteY646" fmla="*/ 4199225 h 6858000"/>
              <a:gd name="connsiteX647" fmla="*/ 1214067 w 7467600"/>
              <a:gd name="connsiteY647" fmla="*/ 3908561 h 6858000"/>
              <a:gd name="connsiteX648" fmla="*/ 640967 w 7467600"/>
              <a:gd name="connsiteY648" fmla="*/ 4105601 h 6858000"/>
              <a:gd name="connsiteX649" fmla="*/ 112563 w 7467600"/>
              <a:gd name="connsiteY649" fmla="*/ 4396952 h 6858000"/>
              <a:gd name="connsiteX650" fmla="*/ 0 w 7467600"/>
              <a:gd name="connsiteY650" fmla="*/ 4466006 h 6858000"/>
              <a:gd name="connsiteX651" fmla="*/ 0 w 7467600"/>
              <a:gd name="connsiteY651" fmla="*/ 4233763 h 6858000"/>
              <a:gd name="connsiteX652" fmla="*/ 36881 w 7467600"/>
              <a:gd name="connsiteY652" fmla="*/ 4200118 h 6858000"/>
              <a:gd name="connsiteX653" fmla="*/ 910534 w 7467600"/>
              <a:gd name="connsiteY653" fmla="*/ 3629753 h 6858000"/>
              <a:gd name="connsiteX654" fmla="*/ 1578717 w 7467600"/>
              <a:gd name="connsiteY654" fmla="*/ 3575982 h 6858000"/>
              <a:gd name="connsiteX655" fmla="*/ 2338780 w 7467600"/>
              <a:gd name="connsiteY655" fmla="*/ 3033725 h 6858000"/>
              <a:gd name="connsiteX656" fmla="*/ 1807991 w 7467600"/>
              <a:gd name="connsiteY656" fmla="*/ 2807184 h 6858000"/>
              <a:gd name="connsiteX657" fmla="*/ 1416358 w 7467600"/>
              <a:gd name="connsiteY657" fmla="*/ 3112571 h 6858000"/>
              <a:gd name="connsiteX658" fmla="*/ 939066 w 7467600"/>
              <a:gd name="connsiteY658" fmla="*/ 3378798 h 6858000"/>
              <a:gd name="connsiteX659" fmla="*/ 115099 w 7467600"/>
              <a:gd name="connsiteY659" fmla="*/ 3607650 h 6858000"/>
              <a:gd name="connsiteX660" fmla="*/ 97284 w 7467600"/>
              <a:gd name="connsiteY660" fmla="*/ 3520393 h 6858000"/>
              <a:gd name="connsiteX661" fmla="*/ 922050 w 7467600"/>
              <a:gd name="connsiteY661" fmla="*/ 3074867 h 6858000"/>
              <a:gd name="connsiteX662" fmla="*/ 1405265 w 7467600"/>
              <a:gd name="connsiteY662" fmla="*/ 3016319 h 6858000"/>
              <a:gd name="connsiteX663" fmla="*/ 1407512 w 7467600"/>
              <a:gd name="connsiteY663" fmla="*/ 3018001 h 6858000"/>
              <a:gd name="connsiteX664" fmla="*/ 1726266 w 7467600"/>
              <a:gd name="connsiteY664" fmla="*/ 2777274 h 6858000"/>
              <a:gd name="connsiteX665" fmla="*/ 625390 w 7467600"/>
              <a:gd name="connsiteY665" fmla="*/ 2514541 h 6858000"/>
              <a:gd name="connsiteX666" fmla="*/ 619799 w 7467600"/>
              <a:gd name="connsiteY666" fmla="*/ 2527180 h 6858000"/>
              <a:gd name="connsiteX667" fmla="*/ 310030 w 7467600"/>
              <a:gd name="connsiteY667" fmla="*/ 2771818 h 6858000"/>
              <a:gd name="connsiteX668" fmla="*/ 173877 w 7467600"/>
              <a:gd name="connsiteY668" fmla="*/ 2937056 h 6858000"/>
              <a:gd name="connsiteX669" fmla="*/ 77889 w 7467600"/>
              <a:gd name="connsiteY669" fmla="*/ 3138440 h 6858000"/>
              <a:gd name="connsiteX670" fmla="*/ 0 w 7467600"/>
              <a:gd name="connsiteY670" fmla="*/ 3271395 h 6858000"/>
              <a:gd name="connsiteX671" fmla="*/ 0 w 7467600"/>
              <a:gd name="connsiteY671" fmla="*/ 3153002 h 6858000"/>
              <a:gd name="connsiteX672" fmla="*/ 2386 w 7467600"/>
              <a:gd name="connsiteY672" fmla="*/ 3149203 h 6858000"/>
              <a:gd name="connsiteX673" fmla="*/ 89753 w 7467600"/>
              <a:gd name="connsiteY673" fmla="*/ 2987702 h 6858000"/>
              <a:gd name="connsiteX674" fmla="*/ 76869 w 7467600"/>
              <a:gd name="connsiteY674" fmla="*/ 3005404 h 6858000"/>
              <a:gd name="connsiteX675" fmla="*/ 32049 w 7467600"/>
              <a:gd name="connsiteY675" fmla="*/ 3065814 h 6858000"/>
              <a:gd name="connsiteX676" fmla="*/ 0 w 7467600"/>
              <a:gd name="connsiteY676" fmla="*/ 3108744 h 6858000"/>
              <a:gd name="connsiteX677" fmla="*/ 0 w 7467600"/>
              <a:gd name="connsiteY677" fmla="*/ 3058059 h 6858000"/>
              <a:gd name="connsiteX678" fmla="*/ 7610 w 7467600"/>
              <a:gd name="connsiteY678" fmla="*/ 3047889 h 6858000"/>
              <a:gd name="connsiteX679" fmla="*/ 52419 w 7467600"/>
              <a:gd name="connsiteY679" fmla="*/ 2987479 h 6858000"/>
              <a:gd name="connsiteX680" fmla="*/ 59142 w 7467600"/>
              <a:gd name="connsiteY680" fmla="*/ 2978488 h 6858000"/>
              <a:gd name="connsiteX681" fmla="*/ 0 w 7467600"/>
              <a:gd name="connsiteY681" fmla="*/ 3015334 h 6858000"/>
              <a:gd name="connsiteX682" fmla="*/ 0 w 7467600"/>
              <a:gd name="connsiteY682" fmla="*/ 2914286 h 6858000"/>
              <a:gd name="connsiteX683" fmla="*/ 36383 w 7467600"/>
              <a:gd name="connsiteY683" fmla="*/ 2901128 h 6858000"/>
              <a:gd name="connsiteX684" fmla="*/ 156329 w 7467600"/>
              <a:gd name="connsiteY684" fmla="*/ 2840533 h 6858000"/>
              <a:gd name="connsiteX685" fmla="*/ 358355 w 7467600"/>
              <a:gd name="connsiteY685" fmla="*/ 2620471 h 6858000"/>
              <a:gd name="connsiteX686" fmla="*/ 510577 w 7467600"/>
              <a:gd name="connsiteY686" fmla="*/ 2501244 h 6858000"/>
              <a:gd name="connsiteX687" fmla="*/ 211967 w 7467600"/>
              <a:gd name="connsiteY687" fmla="*/ 2479171 h 6858000"/>
              <a:gd name="connsiteX688" fmla="*/ 0 w 7467600"/>
              <a:gd name="connsiteY688" fmla="*/ 2476398 h 6858000"/>
              <a:gd name="connsiteX689" fmla="*/ 0 w 7467600"/>
              <a:gd name="connsiteY689" fmla="*/ 2389189 h 6858000"/>
              <a:gd name="connsiteX690" fmla="*/ 103062 w 7467600"/>
              <a:gd name="connsiteY690" fmla="*/ 2389518 h 6858000"/>
              <a:gd name="connsiteX691" fmla="*/ 510734 w 7467600"/>
              <a:gd name="connsiteY691" fmla="*/ 2416201 h 6858000"/>
              <a:gd name="connsiteX692" fmla="*/ 279257 w 7467600"/>
              <a:gd name="connsiteY692" fmla="*/ 2092102 h 6858000"/>
              <a:gd name="connsiteX693" fmla="*/ 65265 w 7467600"/>
              <a:gd name="connsiteY693" fmla="*/ 2006049 h 6858000"/>
              <a:gd name="connsiteX694" fmla="*/ 0 w 7467600"/>
              <a:gd name="connsiteY694" fmla="*/ 1982532 h 6858000"/>
              <a:gd name="connsiteX695" fmla="*/ 0 w 7467600"/>
              <a:gd name="connsiteY695" fmla="*/ 1912789 h 6858000"/>
              <a:gd name="connsiteX696" fmla="*/ 97460 w 7467600"/>
              <a:gd name="connsiteY696" fmla="*/ 1953725 h 6858000"/>
              <a:gd name="connsiteX697" fmla="*/ 221272 w 7467600"/>
              <a:gd name="connsiteY697" fmla="*/ 1980766 h 6858000"/>
              <a:gd name="connsiteX698" fmla="*/ 116765 w 7467600"/>
              <a:gd name="connsiteY698" fmla="*/ 1911033 h 6858000"/>
              <a:gd name="connsiteX699" fmla="*/ 16405 w 7467600"/>
              <a:gd name="connsiteY699" fmla="*/ 1803412 h 6858000"/>
              <a:gd name="connsiteX700" fmla="*/ 0 w 7467600"/>
              <a:gd name="connsiteY700" fmla="*/ 1784777 h 6858000"/>
              <a:gd name="connsiteX701" fmla="*/ 0 w 7467600"/>
              <a:gd name="connsiteY701" fmla="*/ 1740082 h 6858000"/>
              <a:gd name="connsiteX702" fmla="*/ 39394 w 7467600"/>
              <a:gd name="connsiteY702" fmla="*/ 1784856 h 6858000"/>
              <a:gd name="connsiteX703" fmla="*/ 135813 w 7467600"/>
              <a:gd name="connsiteY703" fmla="*/ 1888838 h 6858000"/>
              <a:gd name="connsiteX704" fmla="*/ 242575 w 7467600"/>
              <a:gd name="connsiteY704" fmla="*/ 1958841 h 6858000"/>
              <a:gd name="connsiteX705" fmla="*/ 82197 w 7467600"/>
              <a:gd name="connsiteY705" fmla="*/ 1754826 h 6858000"/>
              <a:gd name="connsiteX706" fmla="*/ 0 w 7467600"/>
              <a:gd name="connsiteY706" fmla="*/ 1679650 h 6858000"/>
              <a:gd name="connsiteX707" fmla="*/ 0 w 7467600"/>
              <a:gd name="connsiteY707" fmla="*/ 1602463 h 6858000"/>
              <a:gd name="connsiteX708" fmla="*/ 84689 w 7467600"/>
              <a:gd name="connsiteY708" fmla="*/ 1677442 h 6858000"/>
              <a:gd name="connsiteX709" fmla="*/ 298437 w 7467600"/>
              <a:gd name="connsiteY709" fmla="*/ 1968019 h 6858000"/>
              <a:gd name="connsiteX710" fmla="*/ 227269 w 7467600"/>
              <a:gd name="connsiteY710" fmla="*/ 1114064 h 6858000"/>
              <a:gd name="connsiteX711" fmla="*/ 248003 w 7467600"/>
              <a:gd name="connsiteY711" fmla="*/ 1089613 h 6858000"/>
              <a:gd name="connsiteX712" fmla="*/ 427020 w 7467600"/>
              <a:gd name="connsiteY712" fmla="*/ 1619803 h 6858000"/>
              <a:gd name="connsiteX713" fmla="*/ 340345 w 7467600"/>
              <a:gd name="connsiteY713" fmla="*/ 2027739 h 6858000"/>
              <a:gd name="connsiteX714" fmla="*/ 360865 w 7467600"/>
              <a:gd name="connsiteY714" fmla="*/ 2044827 h 6858000"/>
              <a:gd name="connsiteX715" fmla="*/ 560414 w 7467600"/>
              <a:gd name="connsiteY715" fmla="*/ 2421457 h 6858000"/>
              <a:gd name="connsiteX716" fmla="*/ 1359703 w 7467600"/>
              <a:gd name="connsiteY716" fmla="*/ 2578554 h 6858000"/>
              <a:gd name="connsiteX717" fmla="*/ 1359422 w 7467600"/>
              <a:gd name="connsiteY717" fmla="*/ 2577994 h 6858000"/>
              <a:gd name="connsiteX718" fmla="*/ 828701 w 7467600"/>
              <a:gd name="connsiteY718" fmla="*/ 1839520 h 6858000"/>
              <a:gd name="connsiteX719" fmla="*/ 494427 w 7467600"/>
              <a:gd name="connsiteY719" fmla="*/ 1092333 h 6858000"/>
              <a:gd name="connsiteX720" fmla="*/ 506322 w 7467600"/>
              <a:gd name="connsiteY720" fmla="*/ 1020997 h 6858000"/>
              <a:gd name="connsiteX721" fmla="*/ 4570198 w 7467600"/>
              <a:gd name="connsiteY721" fmla="*/ 978081 h 6858000"/>
              <a:gd name="connsiteX722" fmla="*/ 4523691 w 7467600"/>
              <a:gd name="connsiteY722" fmla="*/ 1127776 h 6858000"/>
              <a:gd name="connsiteX723" fmla="*/ 4509875 w 7467600"/>
              <a:gd name="connsiteY723" fmla="*/ 1167552 h 6858000"/>
              <a:gd name="connsiteX724" fmla="*/ 4478168 w 7467600"/>
              <a:gd name="connsiteY724" fmla="*/ 1260735 h 6858000"/>
              <a:gd name="connsiteX725" fmla="*/ 4409309 w 7467600"/>
              <a:gd name="connsiteY725" fmla="*/ 1666996 h 6858000"/>
              <a:gd name="connsiteX726" fmla="*/ 4370031 w 7467600"/>
              <a:gd name="connsiteY726" fmla="*/ 1955666 h 6858000"/>
              <a:gd name="connsiteX727" fmla="*/ 4570198 w 7467600"/>
              <a:gd name="connsiteY727" fmla="*/ 978081 h 6858000"/>
              <a:gd name="connsiteX728" fmla="*/ 4557898 w 7467600"/>
              <a:gd name="connsiteY728" fmla="*/ 900011 h 6858000"/>
              <a:gd name="connsiteX729" fmla="*/ 4344840 w 7467600"/>
              <a:gd name="connsiteY729" fmla="*/ 1922038 h 6858000"/>
              <a:gd name="connsiteX730" fmla="*/ 4378710 w 7467600"/>
              <a:gd name="connsiteY730" fmla="*/ 1665516 h 6858000"/>
              <a:gd name="connsiteX731" fmla="*/ 4448798 w 7467600"/>
              <a:gd name="connsiteY731" fmla="*/ 1253024 h 6858000"/>
              <a:gd name="connsiteX732" fmla="*/ 4480315 w 7467600"/>
              <a:gd name="connsiteY732" fmla="*/ 1158454 h 6858000"/>
              <a:gd name="connsiteX733" fmla="*/ 4494133 w 7467600"/>
              <a:gd name="connsiteY733" fmla="*/ 1118676 h 6858000"/>
              <a:gd name="connsiteX734" fmla="*/ 4557898 w 7467600"/>
              <a:gd name="connsiteY734" fmla="*/ 900011 h 6858000"/>
              <a:gd name="connsiteX735" fmla="*/ 5870151 w 7467600"/>
              <a:gd name="connsiteY735" fmla="*/ 898890 h 6858000"/>
              <a:gd name="connsiteX736" fmla="*/ 5861335 w 7467600"/>
              <a:gd name="connsiteY736" fmla="*/ 899177 h 6858000"/>
              <a:gd name="connsiteX737" fmla="*/ 5843702 w 7467600"/>
              <a:gd name="connsiteY737" fmla="*/ 899748 h 6858000"/>
              <a:gd name="connsiteX738" fmla="*/ 5651107 w 7467600"/>
              <a:gd name="connsiteY738" fmla="*/ 920306 h 6858000"/>
              <a:gd name="connsiteX739" fmla="*/ 5459407 w 7467600"/>
              <a:gd name="connsiteY739" fmla="*/ 940975 h 6858000"/>
              <a:gd name="connsiteX740" fmla="*/ 5374846 w 7467600"/>
              <a:gd name="connsiteY740" fmla="*/ 941988 h 6858000"/>
              <a:gd name="connsiteX741" fmla="*/ 5256105 w 7467600"/>
              <a:gd name="connsiteY741" fmla="*/ 945632 h 6858000"/>
              <a:gd name="connsiteX742" fmla="*/ 5107071 w 7467600"/>
              <a:gd name="connsiteY742" fmla="*/ 969720 h 6858000"/>
              <a:gd name="connsiteX743" fmla="*/ 4998681 w 7467600"/>
              <a:gd name="connsiteY743" fmla="*/ 988771 h 6858000"/>
              <a:gd name="connsiteX744" fmla="*/ 5870151 w 7467600"/>
              <a:gd name="connsiteY744" fmla="*/ 898890 h 6858000"/>
              <a:gd name="connsiteX745" fmla="*/ 5504425 w 7467600"/>
              <a:gd name="connsiteY745" fmla="*/ 848067 h 6858000"/>
              <a:gd name="connsiteX746" fmla="*/ 4968849 w 7467600"/>
              <a:gd name="connsiteY746" fmla="*/ 962318 h 6858000"/>
              <a:gd name="connsiteX747" fmla="*/ 5104039 w 7467600"/>
              <a:gd name="connsiteY747" fmla="*/ 940634 h 6858000"/>
              <a:gd name="connsiteX748" fmla="*/ 5256311 w 7467600"/>
              <a:gd name="connsiteY748" fmla="*/ 916490 h 6858000"/>
              <a:gd name="connsiteX749" fmla="*/ 5377381 w 7467600"/>
              <a:gd name="connsiteY749" fmla="*/ 912671 h 6858000"/>
              <a:gd name="connsiteX750" fmla="*/ 5460148 w 7467600"/>
              <a:gd name="connsiteY750" fmla="*/ 911442 h 6858000"/>
              <a:gd name="connsiteX751" fmla="*/ 5648971 w 7467600"/>
              <a:gd name="connsiteY751" fmla="*/ 891331 h 6858000"/>
              <a:gd name="connsiteX752" fmla="*/ 5844807 w 7467600"/>
              <a:gd name="connsiteY752" fmla="*/ 870718 h 6858000"/>
              <a:gd name="connsiteX753" fmla="*/ 5862975 w 7467600"/>
              <a:gd name="connsiteY753" fmla="*/ 869756 h 6858000"/>
              <a:gd name="connsiteX754" fmla="*/ 5920887 w 7467600"/>
              <a:gd name="connsiteY754" fmla="*/ 865929 h 6858000"/>
              <a:gd name="connsiteX755" fmla="*/ 5504425 w 7467600"/>
              <a:gd name="connsiteY755" fmla="*/ 848067 h 6858000"/>
              <a:gd name="connsiteX756" fmla="*/ 3607114 w 7467600"/>
              <a:gd name="connsiteY756" fmla="*/ 467441 h 6858000"/>
              <a:gd name="connsiteX757" fmla="*/ 3296242 w 7467600"/>
              <a:gd name="connsiteY757" fmla="*/ 807991 h 6858000"/>
              <a:gd name="connsiteX758" fmla="*/ 3174674 w 7467600"/>
              <a:gd name="connsiteY758" fmla="*/ 919759 h 6858000"/>
              <a:gd name="connsiteX759" fmla="*/ 3042978 w 7467600"/>
              <a:gd name="connsiteY759" fmla="*/ 1054894 h 6858000"/>
              <a:gd name="connsiteX760" fmla="*/ 2968914 w 7467600"/>
              <a:gd name="connsiteY760" fmla="*/ 1133756 h 6858000"/>
              <a:gd name="connsiteX761" fmla="*/ 3103823 w 7467600"/>
              <a:gd name="connsiteY761" fmla="*/ 1026814 h 6858000"/>
              <a:gd name="connsiteX762" fmla="*/ 3607114 w 7467600"/>
              <a:gd name="connsiteY762" fmla="*/ 467441 h 6858000"/>
              <a:gd name="connsiteX763" fmla="*/ 3744487 w 7467600"/>
              <a:gd name="connsiteY763" fmla="*/ 383136 h 6858000"/>
              <a:gd name="connsiteX764" fmla="*/ 3970213 w 7467600"/>
              <a:gd name="connsiteY764" fmla="*/ 995559 h 6858000"/>
              <a:gd name="connsiteX765" fmla="*/ 3744487 w 7467600"/>
              <a:gd name="connsiteY765" fmla="*/ 383136 h 6858000"/>
              <a:gd name="connsiteX766" fmla="*/ 3624562 w 7467600"/>
              <a:gd name="connsiteY766" fmla="*/ 367041 h 6858000"/>
              <a:gd name="connsiteX767" fmla="*/ 3489712 w 7467600"/>
              <a:gd name="connsiteY767" fmla="*/ 485386 h 6858000"/>
              <a:gd name="connsiteX768" fmla="*/ 3182994 w 7467600"/>
              <a:gd name="connsiteY768" fmla="*/ 828265 h 6858000"/>
              <a:gd name="connsiteX769" fmla="*/ 2892114 w 7467600"/>
              <a:gd name="connsiteY769" fmla="*/ 1172635 h 6858000"/>
              <a:gd name="connsiteX770" fmla="*/ 3021459 w 7467600"/>
              <a:gd name="connsiteY770" fmla="*/ 1035385 h 6858000"/>
              <a:gd name="connsiteX771" fmla="*/ 3153873 w 7467600"/>
              <a:gd name="connsiteY771" fmla="*/ 898971 h 6858000"/>
              <a:gd name="connsiteX772" fmla="*/ 3276511 w 7467600"/>
              <a:gd name="connsiteY772" fmla="*/ 786423 h 6858000"/>
              <a:gd name="connsiteX773" fmla="*/ 3584154 w 7467600"/>
              <a:gd name="connsiteY773" fmla="*/ 448218 h 6858000"/>
              <a:gd name="connsiteX774" fmla="*/ 3624562 w 7467600"/>
              <a:gd name="connsiteY774" fmla="*/ 367041 h 6858000"/>
              <a:gd name="connsiteX775" fmla="*/ 3766672 w 7467600"/>
              <a:gd name="connsiteY775" fmla="*/ 359429 h 6858000"/>
              <a:gd name="connsiteX776" fmla="*/ 3996338 w 7467600"/>
              <a:gd name="connsiteY776" fmla="*/ 968237 h 6858000"/>
              <a:gd name="connsiteX777" fmla="*/ 3766672 w 7467600"/>
              <a:gd name="connsiteY777" fmla="*/ 359429 h 6858000"/>
              <a:gd name="connsiteX778" fmla="*/ 5805386 w 7467600"/>
              <a:gd name="connsiteY778" fmla="*/ 239240 h 6858000"/>
              <a:gd name="connsiteX779" fmla="*/ 5736947 w 7467600"/>
              <a:gd name="connsiteY779" fmla="*/ 261367 h 6858000"/>
              <a:gd name="connsiteX780" fmla="*/ 5427012 w 7467600"/>
              <a:gd name="connsiteY780" fmla="*/ 311272 h 6858000"/>
              <a:gd name="connsiteX781" fmla="*/ 5147818 w 7467600"/>
              <a:gd name="connsiteY781" fmla="*/ 322112 h 6858000"/>
              <a:gd name="connsiteX782" fmla="*/ 5060854 w 7467600"/>
              <a:gd name="connsiteY782" fmla="*/ 311882 h 6858000"/>
              <a:gd name="connsiteX783" fmla="*/ 4945989 w 7467600"/>
              <a:gd name="connsiteY783" fmla="*/ 300516 h 6858000"/>
              <a:gd name="connsiteX784" fmla="*/ 5410479 w 7467600"/>
              <a:gd name="connsiteY784" fmla="*/ 348434 h 6858000"/>
              <a:gd name="connsiteX785" fmla="*/ 5805386 w 7467600"/>
              <a:gd name="connsiteY785" fmla="*/ 239240 h 6858000"/>
              <a:gd name="connsiteX786" fmla="*/ 5905192 w 7467600"/>
              <a:gd name="connsiteY786" fmla="*/ 163079 h 6858000"/>
              <a:gd name="connsiteX787" fmla="*/ 5865655 w 7467600"/>
              <a:gd name="connsiteY787" fmla="*/ 171901 h 6858000"/>
              <a:gd name="connsiteX788" fmla="*/ 5259740 w 7467600"/>
              <a:gd name="connsiteY788" fmla="*/ 257013 h 6858000"/>
              <a:gd name="connsiteX789" fmla="*/ 5208466 w 7467600"/>
              <a:gd name="connsiteY789" fmla="*/ 257550 h 6858000"/>
              <a:gd name="connsiteX790" fmla="*/ 4980204 w 7467600"/>
              <a:gd name="connsiteY790" fmla="*/ 271903 h 6858000"/>
              <a:gd name="connsiteX791" fmla="*/ 5068068 w 7467600"/>
              <a:gd name="connsiteY791" fmla="*/ 282244 h 6858000"/>
              <a:gd name="connsiteX792" fmla="*/ 5153231 w 7467600"/>
              <a:gd name="connsiteY792" fmla="*/ 292240 h 6858000"/>
              <a:gd name="connsiteX793" fmla="*/ 5426491 w 7467600"/>
              <a:gd name="connsiteY793" fmla="*/ 281128 h 6858000"/>
              <a:gd name="connsiteX794" fmla="*/ 5731212 w 7467600"/>
              <a:gd name="connsiteY794" fmla="*/ 231951 h 6858000"/>
              <a:gd name="connsiteX795" fmla="*/ 5905192 w 7467600"/>
              <a:gd name="connsiteY795" fmla="*/ 163079 h 6858000"/>
              <a:gd name="connsiteX796" fmla="*/ 5944437 w 7467600"/>
              <a:gd name="connsiteY796" fmla="*/ 113829 h 6858000"/>
              <a:gd name="connsiteX797" fmla="*/ 5825032 w 7467600"/>
              <a:gd name="connsiteY797" fmla="*/ 146405 h 6858000"/>
              <a:gd name="connsiteX798" fmla="*/ 4955599 w 7467600"/>
              <a:gd name="connsiteY798" fmla="*/ 247008 h 6858000"/>
              <a:gd name="connsiteX799" fmla="*/ 5210104 w 7467600"/>
              <a:gd name="connsiteY799" fmla="*/ 228123 h 6858000"/>
              <a:gd name="connsiteX800" fmla="*/ 5261015 w 7467600"/>
              <a:gd name="connsiteY800" fmla="*/ 227087 h 6858000"/>
              <a:gd name="connsiteX801" fmla="*/ 5861181 w 7467600"/>
              <a:gd name="connsiteY801" fmla="*/ 143093 h 6858000"/>
              <a:gd name="connsiteX802" fmla="*/ 5961252 w 7467600"/>
              <a:gd name="connsiteY802" fmla="*/ 114820 h 6858000"/>
              <a:gd name="connsiteX803" fmla="*/ 5944437 w 7467600"/>
              <a:gd name="connsiteY803" fmla="*/ 113829 h 6858000"/>
              <a:gd name="connsiteX804" fmla="*/ 3882765 w 7467600"/>
              <a:gd name="connsiteY804" fmla="*/ 0 h 6858000"/>
              <a:gd name="connsiteX805" fmla="*/ 3995099 w 7467600"/>
              <a:gd name="connsiteY805" fmla="*/ 0 h 6858000"/>
              <a:gd name="connsiteX806" fmla="*/ 4163818 w 7467600"/>
              <a:gd name="connsiteY806" fmla="*/ 234104 h 6858000"/>
              <a:gd name="connsiteX807" fmla="*/ 4172099 w 7467600"/>
              <a:gd name="connsiteY807" fmla="*/ 234207 h 6858000"/>
              <a:gd name="connsiteX808" fmla="*/ 4784282 w 7467600"/>
              <a:gd name="connsiteY808" fmla="*/ 276561 h 6858000"/>
              <a:gd name="connsiteX809" fmla="*/ 4801687 w 7467600"/>
              <a:gd name="connsiteY809" fmla="*/ 267764 h 6858000"/>
              <a:gd name="connsiteX810" fmla="*/ 6082788 w 7467600"/>
              <a:gd name="connsiteY810" fmla="*/ 64119 h 6858000"/>
              <a:gd name="connsiteX811" fmla="*/ 6099442 w 7467600"/>
              <a:gd name="connsiteY811" fmla="*/ 82568 h 6858000"/>
              <a:gd name="connsiteX812" fmla="*/ 4804137 w 7467600"/>
              <a:gd name="connsiteY812" fmla="*/ 320931 h 6858000"/>
              <a:gd name="connsiteX813" fmla="*/ 4227047 w 7467600"/>
              <a:gd name="connsiteY813" fmla="*/ 313415 h 6858000"/>
              <a:gd name="connsiteX814" fmla="*/ 4346041 w 7467600"/>
              <a:gd name="connsiteY814" fmla="*/ 456086 h 6858000"/>
              <a:gd name="connsiteX815" fmla="*/ 4870967 w 7467600"/>
              <a:gd name="connsiteY815" fmla="*/ 963061 h 6858000"/>
              <a:gd name="connsiteX816" fmla="*/ 4889647 w 7467600"/>
              <a:gd name="connsiteY816" fmla="*/ 957147 h 6858000"/>
              <a:gd name="connsiteX817" fmla="*/ 5422504 w 7467600"/>
              <a:gd name="connsiteY817" fmla="*/ 805191 h 6858000"/>
              <a:gd name="connsiteX818" fmla="*/ 6087656 w 7467600"/>
              <a:gd name="connsiteY818" fmla="*/ 826703 h 6858000"/>
              <a:gd name="connsiteX819" fmla="*/ 6058717 w 7467600"/>
              <a:gd name="connsiteY819" fmla="*/ 865992 h 6858000"/>
              <a:gd name="connsiteX820" fmla="*/ 4974153 w 7467600"/>
              <a:gd name="connsiteY820" fmla="*/ 1045456 h 6858000"/>
              <a:gd name="connsiteX821" fmla="*/ 5627835 w 7467600"/>
              <a:gd name="connsiteY821" fmla="*/ 1472077 h 6858000"/>
              <a:gd name="connsiteX822" fmla="*/ 5629817 w 7467600"/>
              <a:gd name="connsiteY822" fmla="*/ 1471412 h 6858000"/>
              <a:gd name="connsiteX823" fmla="*/ 5634124 w 7467600"/>
              <a:gd name="connsiteY823" fmla="*/ 1470572 h 6858000"/>
              <a:gd name="connsiteX824" fmla="*/ 5755832 w 7467600"/>
              <a:gd name="connsiteY824" fmla="*/ 1383886 h 6858000"/>
              <a:gd name="connsiteX825" fmla="*/ 6014186 w 7467600"/>
              <a:gd name="connsiteY825" fmla="*/ 1279799 h 6858000"/>
              <a:gd name="connsiteX826" fmla="*/ 6901619 w 7467600"/>
              <a:gd name="connsiteY826" fmla="*/ 1047874 h 6858000"/>
              <a:gd name="connsiteX827" fmla="*/ 6931566 w 7467600"/>
              <a:gd name="connsiteY827" fmla="*/ 1062034 h 6858000"/>
              <a:gd name="connsiteX828" fmla="*/ 5790982 w 7467600"/>
              <a:gd name="connsiteY828" fmla="*/ 1561380 h 6858000"/>
              <a:gd name="connsiteX829" fmla="*/ 6188971 w 7467600"/>
              <a:gd name="connsiteY829" fmla="*/ 1755168 h 6858000"/>
              <a:gd name="connsiteX830" fmla="*/ 6202446 w 7467600"/>
              <a:gd name="connsiteY830" fmla="*/ 1752268 h 6858000"/>
              <a:gd name="connsiteX831" fmla="*/ 7179560 w 7467600"/>
              <a:gd name="connsiteY831" fmla="*/ 1467551 h 6858000"/>
              <a:gd name="connsiteX832" fmla="*/ 7158730 w 7467600"/>
              <a:gd name="connsiteY832" fmla="*/ 1507835 h 6858000"/>
              <a:gd name="connsiteX833" fmla="*/ 6326959 w 7467600"/>
              <a:gd name="connsiteY833" fmla="*/ 1817686 h 6858000"/>
              <a:gd name="connsiteX834" fmla="*/ 6537433 w 7467600"/>
              <a:gd name="connsiteY834" fmla="*/ 1907790 h 6858000"/>
              <a:gd name="connsiteX835" fmla="*/ 6550221 w 7467600"/>
              <a:gd name="connsiteY835" fmla="*/ 1910729 h 6858000"/>
              <a:gd name="connsiteX836" fmla="*/ 6964438 w 7467600"/>
              <a:gd name="connsiteY836" fmla="*/ 2209505 h 6858000"/>
              <a:gd name="connsiteX837" fmla="*/ 7367862 w 7467600"/>
              <a:gd name="connsiteY837" fmla="*/ 2806833 h 6858000"/>
              <a:gd name="connsiteX838" fmla="*/ 7364329 w 7467600"/>
              <a:gd name="connsiteY838" fmla="*/ 2826907 h 6858000"/>
              <a:gd name="connsiteX839" fmla="*/ 7290545 w 7467600"/>
              <a:gd name="connsiteY839" fmla="*/ 2850663 h 6858000"/>
              <a:gd name="connsiteX840" fmla="*/ 6472036 w 7467600"/>
              <a:gd name="connsiteY840" fmla="*/ 1959003 h 6858000"/>
              <a:gd name="connsiteX841" fmla="*/ 5792897 w 7467600"/>
              <a:gd name="connsiteY841" fmla="*/ 1647747 h 6858000"/>
              <a:gd name="connsiteX842" fmla="*/ 5842751 w 7467600"/>
              <a:gd name="connsiteY842" fmla="*/ 1816112 h 6858000"/>
              <a:gd name="connsiteX843" fmla="*/ 5847424 w 7467600"/>
              <a:gd name="connsiteY843" fmla="*/ 1815776 h 6858000"/>
              <a:gd name="connsiteX844" fmla="*/ 6399821 w 7467600"/>
              <a:gd name="connsiteY844" fmla="*/ 2344799 h 6858000"/>
              <a:gd name="connsiteX845" fmla="*/ 6323232 w 7467600"/>
              <a:gd name="connsiteY845" fmla="*/ 2389634 h 6858000"/>
              <a:gd name="connsiteX846" fmla="*/ 5942958 w 7467600"/>
              <a:gd name="connsiteY846" fmla="*/ 2077708 h 6858000"/>
              <a:gd name="connsiteX847" fmla="*/ 5921559 w 7467600"/>
              <a:gd name="connsiteY847" fmla="*/ 2378596 h 6858000"/>
              <a:gd name="connsiteX848" fmla="*/ 5817651 w 7467600"/>
              <a:gd name="connsiteY848" fmla="*/ 3023919 h 6858000"/>
              <a:gd name="connsiteX849" fmla="*/ 5729634 w 7467600"/>
              <a:gd name="connsiteY849" fmla="*/ 3051849 h 6858000"/>
              <a:gd name="connsiteX850" fmla="*/ 5611018 w 7467600"/>
              <a:gd name="connsiteY850" fmla="*/ 2316769 h 6858000"/>
              <a:gd name="connsiteX851" fmla="*/ 5687608 w 7467600"/>
              <a:gd name="connsiteY851" fmla="*/ 2039972 h 6858000"/>
              <a:gd name="connsiteX852" fmla="*/ 5657554 w 7467600"/>
              <a:gd name="connsiteY852" fmla="*/ 1576445 h 6858000"/>
              <a:gd name="connsiteX853" fmla="*/ 5150475 w 7467600"/>
              <a:gd name="connsiteY853" fmla="*/ 1274012 h 6858000"/>
              <a:gd name="connsiteX854" fmla="*/ 5349142 w 7467600"/>
              <a:gd name="connsiteY854" fmla="*/ 2204405 h 6858000"/>
              <a:gd name="connsiteX855" fmla="*/ 5262214 w 7467600"/>
              <a:gd name="connsiteY855" fmla="*/ 2233836 h 6858000"/>
              <a:gd name="connsiteX856" fmla="*/ 4981539 w 7467600"/>
              <a:gd name="connsiteY856" fmla="*/ 1542201 h 6858000"/>
              <a:gd name="connsiteX857" fmla="*/ 4958461 w 7467600"/>
              <a:gd name="connsiteY857" fmla="*/ 1136957 h 6858000"/>
              <a:gd name="connsiteX858" fmla="*/ 4655015 w 7467600"/>
              <a:gd name="connsiteY858" fmla="*/ 891426 h 6858000"/>
              <a:gd name="connsiteX859" fmla="*/ 4348002 w 7467600"/>
              <a:gd name="connsiteY859" fmla="*/ 2205895 h 6858000"/>
              <a:gd name="connsiteX860" fmla="*/ 4262250 w 7467600"/>
              <a:gd name="connsiteY860" fmla="*/ 2219972 h 6858000"/>
              <a:gd name="connsiteX861" fmla="*/ 4550611 w 7467600"/>
              <a:gd name="connsiteY861" fmla="*/ 817540 h 6858000"/>
              <a:gd name="connsiteX862" fmla="*/ 4564418 w 7467600"/>
              <a:gd name="connsiteY862" fmla="*/ 808293 h 6858000"/>
              <a:gd name="connsiteX863" fmla="*/ 4266388 w 7467600"/>
              <a:gd name="connsiteY863" fmla="*/ 500083 h 6858000"/>
              <a:gd name="connsiteX864" fmla="*/ 4032842 w 7467600"/>
              <a:gd name="connsiteY864" fmla="*/ 211809 h 6858000"/>
              <a:gd name="connsiteX865" fmla="*/ 3882765 w 7467600"/>
              <a:gd name="connsiteY865" fmla="*/ 0 h 6858000"/>
              <a:gd name="connsiteX866" fmla="*/ 3721337 w 7467600"/>
              <a:gd name="connsiteY866" fmla="*/ 0 h 6858000"/>
              <a:gd name="connsiteX867" fmla="*/ 3797544 w 7467600"/>
              <a:gd name="connsiteY867" fmla="*/ 0 h 6858000"/>
              <a:gd name="connsiteX868" fmla="*/ 3775734 w 7467600"/>
              <a:gd name="connsiteY868" fmla="*/ 95131 h 6858000"/>
              <a:gd name="connsiteX869" fmla="*/ 3724807 w 7467600"/>
              <a:gd name="connsiteY869" fmla="*/ 272257 h 6858000"/>
              <a:gd name="connsiteX870" fmla="*/ 3726844 w 7467600"/>
              <a:gd name="connsiteY870" fmla="*/ 282988 h 6858000"/>
              <a:gd name="connsiteX871" fmla="*/ 3742664 w 7467600"/>
              <a:gd name="connsiteY871" fmla="*/ 279918 h 6858000"/>
              <a:gd name="connsiteX872" fmla="*/ 4103910 w 7467600"/>
              <a:gd name="connsiteY872" fmla="*/ 1161917 h 6858000"/>
              <a:gd name="connsiteX873" fmla="*/ 4020269 w 7467600"/>
              <a:gd name="connsiteY873" fmla="*/ 1200406 h 6858000"/>
              <a:gd name="connsiteX874" fmla="*/ 3674882 w 7467600"/>
              <a:gd name="connsiteY874" fmla="*/ 488524 h 6858000"/>
              <a:gd name="connsiteX875" fmla="*/ 3132682 w 7467600"/>
              <a:gd name="connsiteY875" fmla="*/ 1072284 h 6858000"/>
              <a:gd name="connsiteX876" fmla="*/ 2716346 w 7467600"/>
              <a:gd name="connsiteY876" fmla="*/ 1276376 h 6858000"/>
              <a:gd name="connsiteX877" fmla="*/ 2716772 w 7467600"/>
              <a:gd name="connsiteY877" fmla="*/ 1255462 h 6858000"/>
              <a:gd name="connsiteX878" fmla="*/ 3471096 w 7467600"/>
              <a:gd name="connsiteY878" fmla="*/ 437072 h 6858000"/>
              <a:gd name="connsiteX879" fmla="*/ 3639057 w 7467600"/>
              <a:gd name="connsiteY879" fmla="*/ 286334 h 6858000"/>
              <a:gd name="connsiteX880" fmla="*/ 3640309 w 7467600"/>
              <a:gd name="connsiteY880" fmla="*/ 284664 h 6858000"/>
              <a:gd name="connsiteX881" fmla="*/ 3646022 w 7467600"/>
              <a:gd name="connsiteY881" fmla="*/ 276711 h 6858000"/>
              <a:gd name="connsiteX882" fmla="*/ 3707943 w 7467600"/>
              <a:gd name="connsiteY882" fmla="*/ 65958 h 6858000"/>
              <a:gd name="connsiteX883" fmla="*/ 3721337 w 7467600"/>
              <a:gd name="connsiteY883" fmla="*/ 0 h 6858000"/>
              <a:gd name="connsiteX884" fmla="*/ 2867960 w 7467600"/>
              <a:gd name="connsiteY884" fmla="*/ 0 h 6858000"/>
              <a:gd name="connsiteX885" fmla="*/ 2926351 w 7467600"/>
              <a:gd name="connsiteY885" fmla="*/ 0 h 6858000"/>
              <a:gd name="connsiteX886" fmla="*/ 2902823 w 7467600"/>
              <a:gd name="connsiteY886" fmla="*/ 262929 h 6858000"/>
              <a:gd name="connsiteX887" fmla="*/ 2940663 w 7467600"/>
              <a:gd name="connsiteY887" fmla="*/ 140884 h 6858000"/>
              <a:gd name="connsiteX888" fmla="*/ 2947039 w 7467600"/>
              <a:gd name="connsiteY888" fmla="*/ 122524 h 6858000"/>
              <a:gd name="connsiteX889" fmla="*/ 2984316 w 7467600"/>
              <a:gd name="connsiteY889" fmla="*/ 0 h 6858000"/>
              <a:gd name="connsiteX890" fmla="*/ 3016114 w 7467600"/>
              <a:gd name="connsiteY890" fmla="*/ 0 h 6858000"/>
              <a:gd name="connsiteX891" fmla="*/ 2979949 w 7467600"/>
              <a:gd name="connsiteY891" fmla="*/ 119274 h 6858000"/>
              <a:gd name="connsiteX892" fmla="*/ 3023879 w 7467600"/>
              <a:gd name="connsiteY892" fmla="*/ 0 h 6858000"/>
              <a:gd name="connsiteX893" fmla="*/ 3105400 w 7467600"/>
              <a:gd name="connsiteY893" fmla="*/ 0 h 6858000"/>
              <a:gd name="connsiteX894" fmla="*/ 3094669 w 7467600"/>
              <a:gd name="connsiteY894" fmla="*/ 30308 h 6858000"/>
              <a:gd name="connsiteX895" fmla="*/ 2901945 w 7467600"/>
              <a:gd name="connsiteY895" fmla="*/ 466538 h 6858000"/>
              <a:gd name="connsiteX896" fmla="*/ 2815209 w 7467600"/>
              <a:gd name="connsiteY896" fmla="*/ 497361 h 6858000"/>
              <a:gd name="connsiteX897" fmla="*/ 2844845 w 7467600"/>
              <a:gd name="connsiteY897" fmla="*/ 127638 h 6858000"/>
              <a:gd name="connsiteX898" fmla="*/ 2867960 w 7467600"/>
              <a:gd name="connsiteY898" fmla="*/ 0 h 6858000"/>
              <a:gd name="connsiteX899" fmla="*/ 1057230 w 7467600"/>
              <a:gd name="connsiteY899" fmla="*/ 0 h 6858000"/>
              <a:gd name="connsiteX900" fmla="*/ 1111003 w 7467600"/>
              <a:gd name="connsiteY900" fmla="*/ 0 h 6858000"/>
              <a:gd name="connsiteX901" fmla="*/ 1125553 w 7467600"/>
              <a:gd name="connsiteY901" fmla="*/ 52588 h 6858000"/>
              <a:gd name="connsiteX902" fmla="*/ 1304276 w 7467600"/>
              <a:gd name="connsiteY902" fmla="*/ 476275 h 6858000"/>
              <a:gd name="connsiteX903" fmla="*/ 1492066 w 7467600"/>
              <a:gd name="connsiteY903" fmla="*/ 886333 h 6858000"/>
              <a:gd name="connsiteX904" fmla="*/ 1423698 w 7467600"/>
              <a:gd name="connsiteY904" fmla="*/ 710817 h 6858000"/>
              <a:gd name="connsiteX905" fmla="*/ 1357609 w 7467600"/>
              <a:gd name="connsiteY905" fmla="*/ 532892 h 6858000"/>
              <a:gd name="connsiteX906" fmla="*/ 1309550 w 7467600"/>
              <a:gd name="connsiteY906" fmla="*/ 374031 h 6858000"/>
              <a:gd name="connsiteX907" fmla="*/ 1193673 w 7467600"/>
              <a:gd name="connsiteY907" fmla="*/ 49533 h 6858000"/>
              <a:gd name="connsiteX908" fmla="*/ 1164391 w 7467600"/>
              <a:gd name="connsiteY908" fmla="*/ 0 h 6858000"/>
              <a:gd name="connsiteX909" fmla="*/ 1200666 w 7467600"/>
              <a:gd name="connsiteY909" fmla="*/ 0 h 6858000"/>
              <a:gd name="connsiteX910" fmla="*/ 1223408 w 7467600"/>
              <a:gd name="connsiteY910" fmla="*/ 38996 h 6858000"/>
              <a:gd name="connsiteX911" fmla="*/ 1339635 w 7467600"/>
              <a:gd name="connsiteY911" fmla="*/ 365517 h 6858000"/>
              <a:gd name="connsiteX912" fmla="*/ 1387469 w 7467600"/>
              <a:gd name="connsiteY912" fmla="*/ 523079 h 6858000"/>
              <a:gd name="connsiteX913" fmla="*/ 1452685 w 7467600"/>
              <a:gd name="connsiteY913" fmla="*/ 699806 h 6858000"/>
              <a:gd name="connsiteX914" fmla="*/ 1492092 w 7467600"/>
              <a:gd name="connsiteY914" fmla="*/ 800424 h 6858000"/>
              <a:gd name="connsiteX915" fmla="*/ 1455302 w 7467600"/>
              <a:gd name="connsiteY915" fmla="*/ 632913 h 6858000"/>
              <a:gd name="connsiteX916" fmla="*/ 1222336 w 7467600"/>
              <a:gd name="connsiteY916" fmla="*/ 9480 h 6858000"/>
              <a:gd name="connsiteX917" fmla="*/ 1214634 w 7467600"/>
              <a:gd name="connsiteY917" fmla="*/ 0 h 6858000"/>
              <a:gd name="connsiteX918" fmla="*/ 1289827 w 7467600"/>
              <a:gd name="connsiteY918" fmla="*/ 0 h 6858000"/>
              <a:gd name="connsiteX919" fmla="*/ 1321076 w 7467600"/>
              <a:gd name="connsiteY919" fmla="*/ 59722 h 6858000"/>
              <a:gd name="connsiteX920" fmla="*/ 1512579 w 7467600"/>
              <a:gd name="connsiteY920" fmla="*/ 626441 h 6858000"/>
              <a:gd name="connsiteX921" fmla="*/ 1506076 w 7467600"/>
              <a:gd name="connsiteY921" fmla="*/ 1089289 h 6858000"/>
              <a:gd name="connsiteX922" fmla="*/ 1486346 w 7467600"/>
              <a:gd name="connsiteY922" fmla="*/ 1079919 h 6858000"/>
              <a:gd name="connsiteX923" fmla="*/ 1070511 w 7467600"/>
              <a:gd name="connsiteY923" fmla="*/ 48609 h 6858000"/>
              <a:gd name="connsiteX924" fmla="*/ 1057230 w 7467600"/>
              <a:gd name="connsiteY924" fmla="*/ 0 h 6858000"/>
              <a:gd name="connsiteX925" fmla="*/ 43151 w 7467600"/>
              <a:gd name="connsiteY925" fmla="*/ 0 h 6858000"/>
              <a:gd name="connsiteX926" fmla="*/ 95283 w 7467600"/>
              <a:gd name="connsiteY926" fmla="*/ 0 h 6858000"/>
              <a:gd name="connsiteX927" fmla="*/ 300708 w 7467600"/>
              <a:gd name="connsiteY927" fmla="*/ 154571 h 6858000"/>
              <a:gd name="connsiteX928" fmla="*/ 530414 w 7467600"/>
              <a:gd name="connsiteY928" fmla="*/ 354673 h 6858000"/>
              <a:gd name="connsiteX929" fmla="*/ 333785 w 7467600"/>
              <a:gd name="connsiteY929" fmla="*/ 161564 h 6858000"/>
              <a:gd name="connsiteX930" fmla="*/ 147005 w 7467600"/>
              <a:gd name="connsiteY930" fmla="*/ 0 h 6858000"/>
              <a:gd name="connsiteX931" fmla="*/ 272509 w 7467600"/>
              <a:gd name="connsiteY931" fmla="*/ 0 h 6858000"/>
              <a:gd name="connsiteX932" fmla="*/ 326276 w 7467600"/>
              <a:gd name="connsiteY932" fmla="*/ 45847 h 6858000"/>
              <a:gd name="connsiteX933" fmla="*/ 823759 w 7467600"/>
              <a:gd name="connsiteY933" fmla="*/ 574145 h 6858000"/>
              <a:gd name="connsiteX934" fmla="*/ 811254 w 7467600"/>
              <a:gd name="connsiteY934" fmla="*/ 665546 h 6858000"/>
              <a:gd name="connsiteX935" fmla="*/ 154042 w 7467600"/>
              <a:gd name="connsiteY935" fmla="*/ 261522 h 6858000"/>
              <a:gd name="connsiteX936" fmla="*/ 13550 w 7467600"/>
              <a:gd name="connsiteY936" fmla="*/ 158423 h 6858000"/>
              <a:gd name="connsiteX937" fmla="*/ 0 w 7467600"/>
              <a:gd name="connsiteY937" fmla="*/ 146618 h 6858000"/>
              <a:gd name="connsiteX938" fmla="*/ 0 w 7467600"/>
              <a:gd name="connsiteY938" fmla="*/ 59161 h 6858000"/>
              <a:gd name="connsiteX939" fmla="*/ 45427 w 7467600"/>
              <a:gd name="connsiteY939" fmla="*/ 101078 h 6858000"/>
              <a:gd name="connsiteX940" fmla="*/ 630103 w 7467600"/>
              <a:gd name="connsiteY940" fmla="*/ 485885 h 6858000"/>
              <a:gd name="connsiteX941" fmla="*/ 532040 w 7467600"/>
              <a:gd name="connsiteY941" fmla="*/ 399359 h 6858000"/>
              <a:gd name="connsiteX942" fmla="*/ 517618 w 7467600"/>
              <a:gd name="connsiteY942" fmla="*/ 385726 h 6858000"/>
              <a:gd name="connsiteX943" fmla="*/ 285074 w 7467600"/>
              <a:gd name="connsiteY943" fmla="*/ 182755 h 6858000"/>
              <a:gd name="connsiteX944" fmla="*/ 43151 w 7467600"/>
              <a:gd name="connsiteY94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289862 w 7467600"/>
              <a:gd name="connsiteY11" fmla="*/ 6659827 h 6858000"/>
              <a:gd name="connsiteX12" fmla="*/ 1019354 w 7467600"/>
              <a:gd name="connsiteY12" fmla="*/ 6315006 h 6858000"/>
              <a:gd name="connsiteX13" fmla="*/ 441046 w 7467600"/>
              <a:gd name="connsiteY13" fmla="*/ 6691153 h 6858000"/>
              <a:gd name="connsiteX14" fmla="*/ 1019354 w 7467600"/>
              <a:gd name="connsiteY14" fmla="*/ 6315006 h 6858000"/>
              <a:gd name="connsiteX15" fmla="*/ 991680 w 7467600"/>
              <a:gd name="connsiteY15" fmla="*/ 6298413 h 6858000"/>
              <a:gd name="connsiteX16" fmla="*/ 409060 w 7467600"/>
              <a:gd name="connsiteY16" fmla="*/ 6671470 h 6858000"/>
              <a:gd name="connsiteX17" fmla="*/ 991680 w 7467600"/>
              <a:gd name="connsiteY17" fmla="*/ 6298413 h 6858000"/>
              <a:gd name="connsiteX18" fmla="*/ 103333 w 7467600"/>
              <a:gd name="connsiteY18" fmla="*/ 5699602 h 6858000"/>
              <a:gd name="connsiteX19" fmla="*/ 233938 w 7467600"/>
              <a:gd name="connsiteY19" fmla="*/ 5809416 h 6858000"/>
              <a:gd name="connsiteX20" fmla="*/ 883580 w 7467600"/>
              <a:gd name="connsiteY20" fmla="*/ 6180710 h 6858000"/>
              <a:gd name="connsiteX21" fmla="*/ 487337 w 7467600"/>
              <a:gd name="connsiteY21" fmla="*/ 5950182 h 6858000"/>
              <a:gd name="connsiteX22" fmla="*/ 354051 w 7467600"/>
              <a:gd name="connsiteY22" fmla="*/ 5854912 h 6858000"/>
              <a:gd name="connsiteX23" fmla="*/ 195436 w 7467600"/>
              <a:gd name="connsiteY23" fmla="*/ 5755068 h 6858000"/>
              <a:gd name="connsiteX24" fmla="*/ 103333 w 7467600"/>
              <a:gd name="connsiteY24" fmla="*/ 5699602 h 6858000"/>
              <a:gd name="connsiteX25" fmla="*/ 5539432 w 7467600"/>
              <a:gd name="connsiteY25" fmla="*/ 5642928 h 6858000"/>
              <a:gd name="connsiteX26" fmla="*/ 5555462 w 7467600"/>
              <a:gd name="connsiteY26" fmla="*/ 5694454 h 6858000"/>
              <a:gd name="connsiteX27" fmla="*/ 5828270 w 7467600"/>
              <a:gd name="connsiteY27" fmla="*/ 6320663 h 6858000"/>
              <a:gd name="connsiteX28" fmla="*/ 5947416 w 7467600"/>
              <a:gd name="connsiteY28" fmla="*/ 6574846 h 6858000"/>
              <a:gd name="connsiteX29" fmla="*/ 5539432 w 7467600"/>
              <a:gd name="connsiteY29" fmla="*/ 5642928 h 6858000"/>
              <a:gd name="connsiteX30" fmla="*/ 51253 w 7467600"/>
              <a:gd name="connsiteY30" fmla="*/ 5631825 h 6858000"/>
              <a:gd name="connsiteX31" fmla="*/ 211622 w 7467600"/>
              <a:gd name="connsiteY31" fmla="*/ 5728803 h 6858000"/>
              <a:gd name="connsiteX32" fmla="*/ 371652 w 7467600"/>
              <a:gd name="connsiteY32" fmla="*/ 5829062 h 6858000"/>
              <a:gd name="connsiteX33" fmla="*/ 505903 w 7467600"/>
              <a:gd name="connsiteY33" fmla="*/ 5925221 h 6858000"/>
              <a:gd name="connsiteX34" fmla="*/ 899240 w 7467600"/>
              <a:gd name="connsiteY34" fmla="*/ 6153068 h 6858000"/>
              <a:gd name="connsiteX35" fmla="*/ 988114 w 7467600"/>
              <a:gd name="connsiteY35" fmla="*/ 6174204 h 6858000"/>
              <a:gd name="connsiteX36" fmla="*/ 845971 w 7467600"/>
              <a:gd name="connsiteY36" fmla="*/ 6067177 h 6858000"/>
              <a:gd name="connsiteX37" fmla="*/ 448057 w 7467600"/>
              <a:gd name="connsiteY37" fmla="*/ 5841376 h 6858000"/>
              <a:gd name="connsiteX38" fmla="*/ 51253 w 7467600"/>
              <a:gd name="connsiteY38" fmla="*/ 5631825 h 6858000"/>
              <a:gd name="connsiteX39" fmla="*/ 2606687 w 7467600"/>
              <a:gd name="connsiteY39" fmla="*/ 5630718 h 6858000"/>
              <a:gd name="connsiteX40" fmla="*/ 2645658 w 7467600"/>
              <a:gd name="connsiteY40" fmla="*/ 6640259 h 6858000"/>
              <a:gd name="connsiteX41" fmla="*/ 2606687 w 7467600"/>
              <a:gd name="connsiteY41" fmla="*/ 5630718 h 6858000"/>
              <a:gd name="connsiteX42" fmla="*/ 3642057 w 7467600"/>
              <a:gd name="connsiteY42" fmla="*/ 5573487 h 6858000"/>
              <a:gd name="connsiteX43" fmla="*/ 3632981 w 7467600"/>
              <a:gd name="connsiteY43" fmla="*/ 5579437 h 6858000"/>
              <a:gd name="connsiteX44" fmla="*/ 3382436 w 7467600"/>
              <a:gd name="connsiteY44" fmla="*/ 5952726 h 6858000"/>
              <a:gd name="connsiteX45" fmla="*/ 3191929 w 7467600"/>
              <a:gd name="connsiteY45" fmla="*/ 6662669 h 6858000"/>
              <a:gd name="connsiteX46" fmla="*/ 3369898 w 7467600"/>
              <a:gd name="connsiteY46" fmla="*/ 6081771 h 6858000"/>
              <a:gd name="connsiteX47" fmla="*/ 3642057 w 7467600"/>
              <a:gd name="connsiteY47" fmla="*/ 5573487 h 6858000"/>
              <a:gd name="connsiteX48" fmla="*/ 2650666 w 7467600"/>
              <a:gd name="connsiteY48" fmla="*/ 5530686 h 6858000"/>
              <a:gd name="connsiteX49" fmla="*/ 2650249 w 7467600"/>
              <a:gd name="connsiteY49" fmla="*/ 5532101 h 6858000"/>
              <a:gd name="connsiteX50" fmla="*/ 2663808 w 7467600"/>
              <a:gd name="connsiteY50" fmla="*/ 6535215 h 6858000"/>
              <a:gd name="connsiteX51" fmla="*/ 2665418 w 7467600"/>
              <a:gd name="connsiteY51" fmla="*/ 6132756 h 6858000"/>
              <a:gd name="connsiteX52" fmla="*/ 2650666 w 7467600"/>
              <a:gd name="connsiteY52" fmla="*/ 5530686 h 6858000"/>
              <a:gd name="connsiteX53" fmla="*/ 2680277 w 7467600"/>
              <a:gd name="connsiteY53" fmla="*/ 5479204 h 6858000"/>
              <a:gd name="connsiteX54" fmla="*/ 2678972 w 7467600"/>
              <a:gd name="connsiteY54" fmla="*/ 5481582 h 6858000"/>
              <a:gd name="connsiteX55" fmla="*/ 2696666 w 7467600"/>
              <a:gd name="connsiteY55" fmla="*/ 6133836 h 6858000"/>
              <a:gd name="connsiteX56" fmla="*/ 2695769 w 7467600"/>
              <a:gd name="connsiteY56" fmla="*/ 6390955 h 6858000"/>
              <a:gd name="connsiteX57" fmla="*/ 2739893 w 7467600"/>
              <a:gd name="connsiteY57" fmla="*/ 6108357 h 6858000"/>
              <a:gd name="connsiteX58" fmla="*/ 2680277 w 7467600"/>
              <a:gd name="connsiteY58" fmla="*/ 5479204 h 6858000"/>
              <a:gd name="connsiteX59" fmla="*/ 1132195 w 7467600"/>
              <a:gd name="connsiteY59" fmla="*/ 5467980 h 6858000"/>
              <a:gd name="connsiteX60" fmla="*/ 1679056 w 7467600"/>
              <a:gd name="connsiteY60" fmla="*/ 5516907 h 6858000"/>
              <a:gd name="connsiteX61" fmla="*/ 2128648 w 7467600"/>
              <a:gd name="connsiteY61" fmla="*/ 5474249 h 6858000"/>
              <a:gd name="connsiteX62" fmla="*/ 1825619 w 7467600"/>
              <a:gd name="connsiteY62" fmla="*/ 5478447 h 6858000"/>
              <a:gd name="connsiteX63" fmla="*/ 1737798 w 7467600"/>
              <a:gd name="connsiteY63" fmla="*/ 5483353 h 6858000"/>
              <a:gd name="connsiteX64" fmla="*/ 1132195 w 7467600"/>
              <a:gd name="connsiteY64" fmla="*/ 5467980 h 6858000"/>
              <a:gd name="connsiteX65" fmla="*/ 1456157 w 7467600"/>
              <a:gd name="connsiteY65" fmla="*/ 5371404 h 6858000"/>
              <a:gd name="connsiteX66" fmla="*/ 1244432 w 7467600"/>
              <a:gd name="connsiteY66" fmla="*/ 5385601 h 6858000"/>
              <a:gd name="connsiteX67" fmla="*/ 973990 w 7467600"/>
              <a:gd name="connsiteY67" fmla="*/ 5424940 h 6858000"/>
              <a:gd name="connsiteX68" fmla="*/ 1103809 w 7467600"/>
              <a:gd name="connsiteY68" fmla="*/ 5433720 h 6858000"/>
              <a:gd name="connsiteX69" fmla="*/ 1123454 w 7467600"/>
              <a:gd name="connsiteY69" fmla="*/ 5435727 h 6858000"/>
              <a:gd name="connsiteX70" fmla="*/ 1737017 w 7467600"/>
              <a:gd name="connsiteY70" fmla="*/ 5452183 h 6858000"/>
              <a:gd name="connsiteX71" fmla="*/ 1824397 w 7467600"/>
              <a:gd name="connsiteY71" fmla="*/ 5447757 h 6858000"/>
              <a:gd name="connsiteX72" fmla="*/ 2070059 w 7467600"/>
              <a:gd name="connsiteY72" fmla="*/ 5441660 h 6858000"/>
              <a:gd name="connsiteX73" fmla="*/ 1456157 w 7467600"/>
              <a:gd name="connsiteY73" fmla="*/ 5371404 h 6858000"/>
              <a:gd name="connsiteX74" fmla="*/ 4988186 w 7467600"/>
              <a:gd name="connsiteY74" fmla="*/ 5216467 h 6858000"/>
              <a:gd name="connsiteX75" fmla="*/ 4777334 w 7467600"/>
              <a:gd name="connsiteY75" fmla="*/ 5406072 h 6858000"/>
              <a:gd name="connsiteX76" fmla="*/ 4718341 w 7467600"/>
              <a:gd name="connsiteY76" fmla="*/ 5468043 h 6858000"/>
              <a:gd name="connsiteX77" fmla="*/ 4604655 w 7467600"/>
              <a:gd name="connsiteY77" fmla="*/ 5583434 h 6858000"/>
              <a:gd name="connsiteX78" fmla="*/ 4565074 w 7467600"/>
              <a:gd name="connsiteY78" fmla="*/ 5618550 h 6858000"/>
              <a:gd name="connsiteX79" fmla="*/ 4988186 w 7467600"/>
              <a:gd name="connsiteY79" fmla="*/ 5216467 h 6858000"/>
              <a:gd name="connsiteX80" fmla="*/ 4978032 w 7467600"/>
              <a:gd name="connsiteY80" fmla="*/ 5183809 h 6858000"/>
              <a:gd name="connsiteX81" fmla="*/ 4463413 w 7467600"/>
              <a:gd name="connsiteY81" fmla="*/ 5615162 h 6858000"/>
              <a:gd name="connsiteX82" fmla="*/ 4358134 w 7467600"/>
              <a:gd name="connsiteY82" fmla="*/ 5742791 h 6858000"/>
              <a:gd name="connsiteX83" fmla="*/ 4376219 w 7467600"/>
              <a:gd name="connsiteY83" fmla="*/ 5729027 h 6858000"/>
              <a:gd name="connsiteX84" fmla="*/ 4582340 w 7467600"/>
              <a:gd name="connsiteY84" fmla="*/ 5561037 h 6858000"/>
              <a:gd name="connsiteX85" fmla="*/ 4694684 w 7467600"/>
              <a:gd name="connsiteY85" fmla="*/ 5447098 h 6858000"/>
              <a:gd name="connsiteX86" fmla="*/ 4754123 w 7467600"/>
              <a:gd name="connsiteY86" fmla="*/ 5384643 h 6858000"/>
              <a:gd name="connsiteX87" fmla="*/ 4978032 w 7467600"/>
              <a:gd name="connsiteY87" fmla="*/ 5183809 h 6858000"/>
              <a:gd name="connsiteX88" fmla="*/ 1903353 w 7467600"/>
              <a:gd name="connsiteY88" fmla="*/ 5044827 h 6858000"/>
              <a:gd name="connsiteX89" fmla="*/ 1936931 w 7467600"/>
              <a:gd name="connsiteY89" fmla="*/ 5093954 h 6858000"/>
              <a:gd name="connsiteX90" fmla="*/ 2195868 w 7467600"/>
              <a:gd name="connsiteY90" fmla="*/ 5396574 h 6858000"/>
              <a:gd name="connsiteX91" fmla="*/ 2088852 w 7467600"/>
              <a:gd name="connsiteY91" fmla="*/ 5166123 h 6858000"/>
              <a:gd name="connsiteX92" fmla="*/ 1958241 w 7467600"/>
              <a:gd name="connsiteY92" fmla="*/ 5067955 h 6858000"/>
              <a:gd name="connsiteX93" fmla="*/ 1903353 w 7467600"/>
              <a:gd name="connsiteY93" fmla="*/ 5044827 h 6858000"/>
              <a:gd name="connsiteX94" fmla="*/ 1979378 w 7467600"/>
              <a:gd name="connsiteY94" fmla="*/ 4769504 h 6858000"/>
              <a:gd name="connsiteX95" fmla="*/ 2882120 w 7467600"/>
              <a:gd name="connsiteY95" fmla="*/ 5064547 h 6858000"/>
              <a:gd name="connsiteX96" fmla="*/ 2793103 w 7467600"/>
              <a:gd name="connsiteY96" fmla="*/ 5039699 h 6858000"/>
              <a:gd name="connsiteX97" fmla="*/ 2770041 w 7467600"/>
              <a:gd name="connsiteY97" fmla="*/ 5033634 h 6858000"/>
              <a:gd name="connsiteX98" fmla="*/ 1979378 w 7467600"/>
              <a:gd name="connsiteY98" fmla="*/ 4769504 h 6858000"/>
              <a:gd name="connsiteX99" fmla="*/ 1927410 w 7467600"/>
              <a:gd name="connsiteY99" fmla="*/ 4716164 h 6858000"/>
              <a:gd name="connsiteX100" fmla="*/ 1959587 w 7467600"/>
              <a:gd name="connsiteY100" fmla="*/ 4728849 h 6858000"/>
              <a:gd name="connsiteX101" fmla="*/ 2777707 w 7467600"/>
              <a:gd name="connsiteY101" fmla="*/ 5003991 h 6858000"/>
              <a:gd name="connsiteX102" fmla="*/ 2800768 w 7467600"/>
              <a:gd name="connsiteY102" fmla="*/ 5010056 h 6858000"/>
              <a:gd name="connsiteX103" fmla="*/ 2879408 w 7467600"/>
              <a:gd name="connsiteY103" fmla="*/ 5031590 h 6858000"/>
              <a:gd name="connsiteX104" fmla="*/ 2862295 w 7467600"/>
              <a:gd name="connsiteY104" fmla="*/ 5022958 h 6858000"/>
              <a:gd name="connsiteX105" fmla="*/ 2813343 w 7467600"/>
              <a:gd name="connsiteY105" fmla="*/ 4998369 h 6858000"/>
              <a:gd name="connsiteX106" fmla="*/ 2646245 w 7467600"/>
              <a:gd name="connsiteY106" fmla="*/ 4930999 h 6858000"/>
              <a:gd name="connsiteX107" fmla="*/ 1999243 w 7467600"/>
              <a:gd name="connsiteY107" fmla="*/ 4730524 h 6858000"/>
              <a:gd name="connsiteX108" fmla="*/ 1979527 w 7467600"/>
              <a:gd name="connsiteY108" fmla="*/ 4726651 h 6858000"/>
              <a:gd name="connsiteX109" fmla="*/ 1927410 w 7467600"/>
              <a:gd name="connsiteY109" fmla="*/ 4716164 h 6858000"/>
              <a:gd name="connsiteX110" fmla="*/ 1997014 w 7467600"/>
              <a:gd name="connsiteY110" fmla="*/ 4698007 h 6858000"/>
              <a:gd name="connsiteX111" fmla="*/ 2005458 w 7467600"/>
              <a:gd name="connsiteY111" fmla="*/ 4699540 h 6858000"/>
              <a:gd name="connsiteX112" fmla="*/ 2657186 w 7467600"/>
              <a:gd name="connsiteY112" fmla="*/ 4901687 h 6858000"/>
              <a:gd name="connsiteX113" fmla="*/ 2826662 w 7467600"/>
              <a:gd name="connsiteY113" fmla="*/ 4970362 h 6858000"/>
              <a:gd name="connsiteX114" fmla="*/ 2876100 w 7467600"/>
              <a:gd name="connsiteY114" fmla="*/ 4995397 h 6858000"/>
              <a:gd name="connsiteX115" fmla="*/ 3042600 w 7467600"/>
              <a:gd name="connsiteY115" fmla="*/ 5059532 h 6858000"/>
              <a:gd name="connsiteX116" fmla="*/ 1997014 w 7467600"/>
              <a:gd name="connsiteY116" fmla="*/ 4698007 h 6858000"/>
              <a:gd name="connsiteX117" fmla="*/ 2305292 w 7467600"/>
              <a:gd name="connsiteY117" fmla="*/ 4219492 h 6858000"/>
              <a:gd name="connsiteX118" fmla="*/ 3360922 w 7467600"/>
              <a:gd name="connsiteY118" fmla="*/ 4529373 h 6858000"/>
              <a:gd name="connsiteX119" fmla="*/ 3492420 w 7467600"/>
              <a:gd name="connsiteY119" fmla="*/ 4510145 h 6858000"/>
              <a:gd name="connsiteX120" fmla="*/ 3364086 w 7467600"/>
              <a:gd name="connsiteY120" fmla="*/ 4480340 h 6858000"/>
              <a:gd name="connsiteX121" fmla="*/ 3225818 w 7467600"/>
              <a:gd name="connsiteY121" fmla="*/ 4411822 h 6858000"/>
              <a:gd name="connsiteX122" fmla="*/ 3129696 w 7467600"/>
              <a:gd name="connsiteY122" fmla="*/ 4360704 h 6858000"/>
              <a:gd name="connsiteX123" fmla="*/ 2814545 w 7467600"/>
              <a:gd name="connsiteY123" fmla="*/ 4282955 h 6858000"/>
              <a:gd name="connsiteX124" fmla="*/ 2305292 w 7467600"/>
              <a:gd name="connsiteY124" fmla="*/ 4219492 h 6858000"/>
              <a:gd name="connsiteX125" fmla="*/ 2626982 w 7467600"/>
              <a:gd name="connsiteY125" fmla="*/ 4206450 h 6858000"/>
              <a:gd name="connsiteX126" fmla="*/ 2490617 w 7467600"/>
              <a:gd name="connsiteY126" fmla="*/ 4206951 h 6858000"/>
              <a:gd name="connsiteX127" fmla="*/ 2819869 w 7467600"/>
              <a:gd name="connsiteY127" fmla="*/ 4252936 h 6858000"/>
              <a:gd name="connsiteX128" fmla="*/ 3143018 w 7467600"/>
              <a:gd name="connsiteY128" fmla="*/ 4332698 h 6858000"/>
              <a:gd name="connsiteX129" fmla="*/ 3241520 w 7467600"/>
              <a:gd name="connsiteY129" fmla="*/ 4385112 h 6858000"/>
              <a:gd name="connsiteX130" fmla="*/ 3374575 w 7467600"/>
              <a:gd name="connsiteY130" fmla="*/ 4451517 h 6858000"/>
              <a:gd name="connsiteX131" fmla="*/ 3505221 w 7467600"/>
              <a:gd name="connsiteY131" fmla="*/ 4480757 h 6858000"/>
              <a:gd name="connsiteX132" fmla="*/ 2626982 w 7467600"/>
              <a:gd name="connsiteY132" fmla="*/ 4206450 h 6858000"/>
              <a:gd name="connsiteX133" fmla="*/ 1310106 w 7467600"/>
              <a:gd name="connsiteY133" fmla="*/ 3943217 h 6858000"/>
              <a:gd name="connsiteX134" fmla="*/ 854994 w 7467600"/>
              <a:gd name="connsiteY134" fmla="*/ 4399136 h 6858000"/>
              <a:gd name="connsiteX135" fmla="*/ 742462 w 7467600"/>
              <a:gd name="connsiteY135" fmla="*/ 4594648 h 6858000"/>
              <a:gd name="connsiteX136" fmla="*/ 820602 w 7467600"/>
              <a:gd name="connsiteY136" fmla="*/ 4485915 h 6858000"/>
              <a:gd name="connsiteX137" fmla="*/ 878295 w 7467600"/>
              <a:gd name="connsiteY137" fmla="*/ 4403594 h 6858000"/>
              <a:gd name="connsiteX138" fmla="*/ 1240607 w 7467600"/>
              <a:gd name="connsiteY138" fmla="*/ 4010401 h 6858000"/>
              <a:gd name="connsiteX139" fmla="*/ 1310106 w 7467600"/>
              <a:gd name="connsiteY139" fmla="*/ 3943217 h 6858000"/>
              <a:gd name="connsiteX140" fmla="*/ 1423113 w 7467600"/>
              <a:gd name="connsiteY140" fmla="*/ 3874565 h 6858000"/>
              <a:gd name="connsiteX141" fmla="*/ 1260565 w 7467600"/>
              <a:gd name="connsiteY141" fmla="*/ 4031982 h 6858000"/>
              <a:gd name="connsiteX142" fmla="*/ 901900 w 7467600"/>
              <a:gd name="connsiteY142" fmla="*/ 4421236 h 6858000"/>
              <a:gd name="connsiteX143" fmla="*/ 845044 w 7467600"/>
              <a:gd name="connsiteY143" fmla="*/ 4502436 h 6858000"/>
              <a:gd name="connsiteX144" fmla="*/ 685926 w 7467600"/>
              <a:gd name="connsiteY144" fmla="*/ 4703069 h 6858000"/>
              <a:gd name="connsiteX145" fmla="*/ 684248 w 7467600"/>
              <a:gd name="connsiteY145" fmla="*/ 4706721 h 6858000"/>
              <a:gd name="connsiteX146" fmla="*/ 1423113 w 7467600"/>
              <a:gd name="connsiteY146" fmla="*/ 3874565 h 6858000"/>
              <a:gd name="connsiteX147" fmla="*/ 3316479 w 7467600"/>
              <a:gd name="connsiteY147" fmla="*/ 3872136 h 6858000"/>
              <a:gd name="connsiteX148" fmla="*/ 3546806 w 7467600"/>
              <a:gd name="connsiteY148" fmla="*/ 4356139 h 6858000"/>
              <a:gd name="connsiteX149" fmla="*/ 3364433 w 7467600"/>
              <a:gd name="connsiteY149" fmla="*/ 3953121 h 6858000"/>
              <a:gd name="connsiteX150" fmla="*/ 3316479 w 7467600"/>
              <a:gd name="connsiteY150" fmla="*/ 3872136 h 6858000"/>
              <a:gd name="connsiteX151" fmla="*/ 3291335 w 7467600"/>
              <a:gd name="connsiteY151" fmla="*/ 3767420 h 6858000"/>
              <a:gd name="connsiteX152" fmla="*/ 3390805 w 7467600"/>
              <a:gd name="connsiteY152" fmla="*/ 3937163 h 6858000"/>
              <a:gd name="connsiteX153" fmla="*/ 3579062 w 7467600"/>
              <a:gd name="connsiteY153" fmla="*/ 4359040 h 6858000"/>
              <a:gd name="connsiteX154" fmla="*/ 3467355 w 7467600"/>
              <a:gd name="connsiteY154" fmla="*/ 3988130 h 6858000"/>
              <a:gd name="connsiteX155" fmla="*/ 3310753 w 7467600"/>
              <a:gd name="connsiteY155" fmla="*/ 3787140 h 6858000"/>
              <a:gd name="connsiteX156" fmla="*/ 3291335 w 7467600"/>
              <a:gd name="connsiteY156" fmla="*/ 3767420 h 6858000"/>
              <a:gd name="connsiteX157" fmla="*/ 1635889 w 7467600"/>
              <a:gd name="connsiteY157" fmla="*/ 3709494 h 6858000"/>
              <a:gd name="connsiteX158" fmla="*/ 1634800 w 7467600"/>
              <a:gd name="connsiteY158" fmla="*/ 3731111 h 6858000"/>
              <a:gd name="connsiteX159" fmla="*/ 1635889 w 7467600"/>
              <a:gd name="connsiteY159" fmla="*/ 3709494 h 6858000"/>
              <a:gd name="connsiteX160" fmla="*/ 1510397 w 7467600"/>
              <a:gd name="connsiteY160" fmla="*/ 3684705 h 6858000"/>
              <a:gd name="connsiteX161" fmla="*/ 1146550 w 7467600"/>
              <a:gd name="connsiteY161" fmla="*/ 3802012 h 6858000"/>
              <a:gd name="connsiteX162" fmla="*/ 698834 w 7467600"/>
              <a:gd name="connsiteY162" fmla="*/ 3952272 h 6858000"/>
              <a:gd name="connsiteX163" fmla="*/ 34256 w 7467600"/>
              <a:gd name="connsiteY163" fmla="*/ 4347603 h 6858000"/>
              <a:gd name="connsiteX164" fmla="*/ 527241 w 7467600"/>
              <a:gd name="connsiteY164" fmla="*/ 4065078 h 6858000"/>
              <a:gd name="connsiteX165" fmla="*/ 1510397 w 7467600"/>
              <a:gd name="connsiteY165" fmla="*/ 3684705 h 6858000"/>
              <a:gd name="connsiteX166" fmla="*/ 1313114 w 7467600"/>
              <a:gd name="connsiteY166" fmla="*/ 3655216 h 6858000"/>
              <a:gd name="connsiteX167" fmla="*/ 1109304 w 7467600"/>
              <a:gd name="connsiteY167" fmla="*/ 3669030 h 6858000"/>
              <a:gd name="connsiteX168" fmla="*/ 8129 w 7467600"/>
              <a:gd name="connsiteY168" fmla="*/ 4330519 h 6858000"/>
              <a:gd name="connsiteX169" fmla="*/ 687572 w 7467600"/>
              <a:gd name="connsiteY169" fmla="*/ 3925629 h 6858000"/>
              <a:gd name="connsiteX170" fmla="*/ 1138365 w 7467600"/>
              <a:gd name="connsiteY170" fmla="*/ 3774515 h 6858000"/>
              <a:gd name="connsiteX171" fmla="*/ 1505579 w 7467600"/>
              <a:gd name="connsiteY171" fmla="*/ 3655526 h 6858000"/>
              <a:gd name="connsiteX172" fmla="*/ 1313114 w 7467600"/>
              <a:gd name="connsiteY172" fmla="*/ 3655216 h 6858000"/>
              <a:gd name="connsiteX173" fmla="*/ 3655073 w 7467600"/>
              <a:gd name="connsiteY173" fmla="*/ 3650884 h 6858000"/>
              <a:gd name="connsiteX174" fmla="*/ 3989938 w 7467600"/>
              <a:gd name="connsiteY174" fmla="*/ 3991685 h 6858000"/>
              <a:gd name="connsiteX175" fmla="*/ 4393907 w 7467600"/>
              <a:gd name="connsiteY175" fmla="*/ 4261258 h 6858000"/>
              <a:gd name="connsiteX176" fmla="*/ 4648051 w 7467600"/>
              <a:gd name="connsiteY176" fmla="*/ 4374051 h 6858000"/>
              <a:gd name="connsiteX177" fmla="*/ 4383389 w 7467600"/>
              <a:gd name="connsiteY177" fmla="*/ 4184369 h 6858000"/>
              <a:gd name="connsiteX178" fmla="*/ 4165508 w 7467600"/>
              <a:gd name="connsiteY178" fmla="*/ 4035196 h 6858000"/>
              <a:gd name="connsiteX179" fmla="*/ 4068162 w 7467600"/>
              <a:gd name="connsiteY179" fmla="*/ 3953394 h 6858000"/>
              <a:gd name="connsiteX180" fmla="*/ 3981416 w 7467600"/>
              <a:gd name="connsiteY180" fmla="*/ 3880482 h 6858000"/>
              <a:gd name="connsiteX181" fmla="*/ 3800147 w 7467600"/>
              <a:gd name="connsiteY181" fmla="*/ 3749872 h 6858000"/>
              <a:gd name="connsiteX182" fmla="*/ 3655073 w 7467600"/>
              <a:gd name="connsiteY182" fmla="*/ 3650884 h 6858000"/>
              <a:gd name="connsiteX183" fmla="*/ 3670252 w 7467600"/>
              <a:gd name="connsiteY183" fmla="*/ 3622798 h 6858000"/>
              <a:gd name="connsiteX184" fmla="*/ 3817258 w 7467600"/>
              <a:gd name="connsiteY184" fmla="*/ 3723577 h 6858000"/>
              <a:gd name="connsiteX185" fmla="*/ 4000461 w 7467600"/>
              <a:gd name="connsiteY185" fmla="*/ 3855966 h 6858000"/>
              <a:gd name="connsiteX186" fmla="*/ 4088180 w 7467600"/>
              <a:gd name="connsiteY186" fmla="*/ 3929774 h 6858000"/>
              <a:gd name="connsiteX187" fmla="*/ 4184555 w 7467600"/>
              <a:gd name="connsiteY187" fmla="*/ 4010683 h 6858000"/>
              <a:gd name="connsiteX188" fmla="*/ 4399563 w 7467600"/>
              <a:gd name="connsiteY188" fmla="*/ 4158106 h 6858000"/>
              <a:gd name="connsiteX189" fmla="*/ 4684469 w 7467600"/>
              <a:gd name="connsiteY189" fmla="*/ 4364680 h 6858000"/>
              <a:gd name="connsiteX190" fmla="*/ 4690271 w 7467600"/>
              <a:gd name="connsiteY190" fmla="*/ 4370034 h 6858000"/>
              <a:gd name="connsiteX191" fmla="*/ 4136093 w 7467600"/>
              <a:gd name="connsiteY191" fmla="*/ 3858466 h 6858000"/>
              <a:gd name="connsiteX192" fmla="*/ 3670252 w 7467600"/>
              <a:gd name="connsiteY192" fmla="*/ 3622798 h 6858000"/>
              <a:gd name="connsiteX193" fmla="*/ 4440129 w 7467600"/>
              <a:gd name="connsiteY193" fmla="*/ 3448571 h 6858000"/>
              <a:gd name="connsiteX194" fmla="*/ 4856525 w 7467600"/>
              <a:gd name="connsiteY194" fmla="*/ 3915351 h 6858000"/>
              <a:gd name="connsiteX195" fmla="*/ 5059055 w 7467600"/>
              <a:gd name="connsiteY195" fmla="*/ 4108918 h 6858000"/>
              <a:gd name="connsiteX196" fmla="*/ 5290070 w 7467600"/>
              <a:gd name="connsiteY196" fmla="*/ 4263619 h 6858000"/>
              <a:gd name="connsiteX197" fmla="*/ 4834991 w 7467600"/>
              <a:gd name="connsiteY197" fmla="*/ 3830985 h 6858000"/>
              <a:gd name="connsiteX198" fmla="*/ 4440129 w 7467600"/>
              <a:gd name="connsiteY198" fmla="*/ 3448571 h 6858000"/>
              <a:gd name="connsiteX199" fmla="*/ 4441737 w 7467600"/>
              <a:gd name="connsiteY199" fmla="*/ 3399734 h 6858000"/>
              <a:gd name="connsiteX200" fmla="*/ 4431236 w 7467600"/>
              <a:gd name="connsiteY200" fmla="*/ 3400954 h 6858000"/>
              <a:gd name="connsiteX201" fmla="*/ 4557150 w 7467600"/>
              <a:gd name="connsiteY201" fmla="*/ 3510023 h 6858000"/>
              <a:gd name="connsiteX202" fmla="*/ 4856936 w 7467600"/>
              <a:gd name="connsiteY202" fmla="*/ 3809146 h 6858000"/>
              <a:gd name="connsiteX203" fmla="*/ 5111996 w 7467600"/>
              <a:gd name="connsiteY203" fmla="*/ 4065759 h 6858000"/>
              <a:gd name="connsiteX204" fmla="*/ 5388878 w 7467600"/>
              <a:gd name="connsiteY204" fmla="*/ 4300185 h 6858000"/>
              <a:gd name="connsiteX205" fmla="*/ 5425556 w 7467600"/>
              <a:gd name="connsiteY205" fmla="*/ 4308967 h 6858000"/>
              <a:gd name="connsiteX206" fmla="*/ 4943646 w 7467600"/>
              <a:gd name="connsiteY206" fmla="*/ 3822916 h 6858000"/>
              <a:gd name="connsiteX207" fmla="*/ 4594837 w 7467600"/>
              <a:gd name="connsiteY207" fmla="*/ 3532274 h 6858000"/>
              <a:gd name="connsiteX208" fmla="*/ 4441737 w 7467600"/>
              <a:gd name="connsiteY208" fmla="*/ 3399734 h 6858000"/>
              <a:gd name="connsiteX209" fmla="*/ 5425834 w 7467600"/>
              <a:gd name="connsiteY209" fmla="*/ 3162785 h 6858000"/>
              <a:gd name="connsiteX210" fmla="*/ 5401644 w 7467600"/>
              <a:gd name="connsiteY210" fmla="*/ 3617847 h 6858000"/>
              <a:gd name="connsiteX211" fmla="*/ 5467256 w 7467600"/>
              <a:gd name="connsiteY211" fmla="*/ 4175494 h 6858000"/>
              <a:gd name="connsiteX212" fmla="*/ 5448069 w 7467600"/>
              <a:gd name="connsiteY212" fmla="*/ 3567554 h 6858000"/>
              <a:gd name="connsiteX213" fmla="*/ 5425834 w 7467600"/>
              <a:gd name="connsiteY213" fmla="*/ 3162785 h 6858000"/>
              <a:gd name="connsiteX214" fmla="*/ 1318687 w 7467600"/>
              <a:gd name="connsiteY214" fmla="*/ 3113840 h 6858000"/>
              <a:gd name="connsiteX215" fmla="*/ 1066793 w 7467600"/>
              <a:gd name="connsiteY215" fmla="*/ 3212171 h 6858000"/>
              <a:gd name="connsiteX216" fmla="*/ 993319 w 7467600"/>
              <a:gd name="connsiteY216" fmla="*/ 3247648 h 6858000"/>
              <a:gd name="connsiteX217" fmla="*/ 853081 w 7467600"/>
              <a:gd name="connsiteY217" fmla="*/ 3312410 h 6858000"/>
              <a:gd name="connsiteX218" fmla="*/ 805957 w 7467600"/>
              <a:gd name="connsiteY218" fmla="*/ 3330443 h 6858000"/>
              <a:gd name="connsiteX219" fmla="*/ 1318687 w 7467600"/>
              <a:gd name="connsiteY219" fmla="*/ 3113840 h 6858000"/>
              <a:gd name="connsiteX220" fmla="*/ 5453702 w 7467600"/>
              <a:gd name="connsiteY220" fmla="*/ 3090882 h 6858000"/>
              <a:gd name="connsiteX221" fmla="*/ 5480135 w 7467600"/>
              <a:gd name="connsiteY221" fmla="*/ 3565802 h 6858000"/>
              <a:gd name="connsiteX222" fmla="*/ 5499023 w 7467600"/>
              <a:gd name="connsiteY222" fmla="*/ 4166310 h 6858000"/>
              <a:gd name="connsiteX223" fmla="*/ 5547022 w 7467600"/>
              <a:gd name="connsiteY223" fmla="*/ 3607838 h 6858000"/>
              <a:gd name="connsiteX224" fmla="*/ 5515964 w 7467600"/>
              <a:gd name="connsiteY224" fmla="*/ 3378541 h 6858000"/>
              <a:gd name="connsiteX225" fmla="*/ 5453702 w 7467600"/>
              <a:gd name="connsiteY225" fmla="*/ 3090882 h 6858000"/>
              <a:gd name="connsiteX226" fmla="*/ 1238695 w 7467600"/>
              <a:gd name="connsiteY226" fmla="*/ 3076820 h 6858000"/>
              <a:gd name="connsiteX227" fmla="*/ 716371 w 7467600"/>
              <a:gd name="connsiteY227" fmla="*/ 3293249 h 6858000"/>
              <a:gd name="connsiteX228" fmla="*/ 579522 w 7467600"/>
              <a:gd name="connsiteY228" fmla="*/ 3371759 h 6858000"/>
              <a:gd name="connsiteX229" fmla="*/ 600288 w 7467600"/>
              <a:gd name="connsiteY229" fmla="*/ 3365555 h 6858000"/>
              <a:gd name="connsiteX230" fmla="*/ 840692 w 7467600"/>
              <a:gd name="connsiteY230" fmla="*/ 3284921 h 6858000"/>
              <a:gd name="connsiteX231" fmla="*/ 979248 w 7467600"/>
              <a:gd name="connsiteY231" fmla="*/ 3221003 h 6858000"/>
              <a:gd name="connsiteX232" fmla="*/ 1053282 w 7467600"/>
              <a:gd name="connsiteY232" fmla="*/ 3185247 h 6858000"/>
              <a:gd name="connsiteX233" fmla="*/ 1320603 w 7467600"/>
              <a:gd name="connsiteY233" fmla="*/ 3081281 h 6858000"/>
              <a:gd name="connsiteX234" fmla="*/ 1238695 w 7467600"/>
              <a:gd name="connsiteY234" fmla="*/ 3076820 h 6858000"/>
              <a:gd name="connsiteX235" fmla="*/ 5425627 w 7467600"/>
              <a:gd name="connsiteY235" fmla="*/ 2954192 h 6858000"/>
              <a:gd name="connsiteX236" fmla="*/ 5470770 w 7467600"/>
              <a:gd name="connsiteY236" fmla="*/ 3005435 h 6858000"/>
              <a:gd name="connsiteX237" fmla="*/ 5519779 w 7467600"/>
              <a:gd name="connsiteY237" fmla="*/ 4359223 h 6858000"/>
              <a:gd name="connsiteX238" fmla="*/ 5520293 w 7467600"/>
              <a:gd name="connsiteY238" fmla="*/ 4360602 h 6858000"/>
              <a:gd name="connsiteX239" fmla="*/ 5767221 w 7467600"/>
              <a:gd name="connsiteY239" fmla="*/ 4665564 h 6858000"/>
              <a:gd name="connsiteX240" fmla="*/ 6937169 w 7467600"/>
              <a:gd name="connsiteY240" fmla="*/ 4815941 h 6858000"/>
              <a:gd name="connsiteX241" fmla="*/ 6953922 w 7467600"/>
              <a:gd name="connsiteY241" fmla="*/ 4890068 h 6858000"/>
              <a:gd name="connsiteX242" fmla="*/ 6071359 w 7467600"/>
              <a:gd name="connsiteY242" fmla="*/ 4770770 h 6858000"/>
              <a:gd name="connsiteX243" fmla="*/ 6038839 w 7467600"/>
              <a:gd name="connsiteY243" fmla="*/ 4764474 h 6858000"/>
              <a:gd name="connsiteX244" fmla="*/ 6038706 w 7467600"/>
              <a:gd name="connsiteY244" fmla="*/ 4763847 h 6858000"/>
              <a:gd name="connsiteX245" fmla="*/ 6037784 w 7467600"/>
              <a:gd name="connsiteY245" fmla="*/ 4764270 h 6858000"/>
              <a:gd name="connsiteX246" fmla="*/ 6038839 w 7467600"/>
              <a:gd name="connsiteY246" fmla="*/ 4764474 h 6858000"/>
              <a:gd name="connsiteX247" fmla="*/ 6040338 w 7467600"/>
              <a:gd name="connsiteY247" fmla="*/ 4771418 h 6858000"/>
              <a:gd name="connsiteX248" fmla="*/ 6024488 w 7467600"/>
              <a:gd name="connsiteY248" fmla="*/ 4809903 h 6858000"/>
              <a:gd name="connsiteX249" fmla="*/ 5599771 w 7467600"/>
              <a:gd name="connsiteY249" fmla="*/ 5509652 h 6858000"/>
              <a:gd name="connsiteX250" fmla="*/ 5548843 w 7467600"/>
              <a:gd name="connsiteY250" fmla="*/ 5563845 h 6858000"/>
              <a:gd name="connsiteX251" fmla="*/ 5940952 w 7467600"/>
              <a:gd name="connsiteY251" fmla="*/ 6250028 h 6858000"/>
              <a:gd name="connsiteX252" fmla="*/ 6043441 w 7467600"/>
              <a:gd name="connsiteY252" fmla="*/ 6665847 h 6858000"/>
              <a:gd name="connsiteX253" fmla="*/ 6093432 w 7467600"/>
              <a:gd name="connsiteY253" fmla="*/ 6858000 h 6858000"/>
              <a:gd name="connsiteX254" fmla="*/ 6034344 w 7467600"/>
              <a:gd name="connsiteY254" fmla="*/ 6858000 h 6858000"/>
              <a:gd name="connsiteX255" fmla="*/ 6026679 w 7467600"/>
              <a:gd name="connsiteY255" fmla="*/ 6836959 h 6858000"/>
              <a:gd name="connsiteX256" fmla="*/ 5800441 w 7467600"/>
              <a:gd name="connsiteY256" fmla="*/ 6335286 h 6858000"/>
              <a:gd name="connsiteX257" fmla="*/ 5526562 w 7467600"/>
              <a:gd name="connsiteY257" fmla="*/ 5705388 h 6858000"/>
              <a:gd name="connsiteX258" fmla="*/ 5519640 w 7467600"/>
              <a:gd name="connsiteY258" fmla="*/ 5683774 h 6858000"/>
              <a:gd name="connsiteX259" fmla="*/ 5844559 w 7467600"/>
              <a:gd name="connsiteY259" fmla="*/ 6553349 h 6858000"/>
              <a:gd name="connsiteX260" fmla="*/ 5975994 w 7467600"/>
              <a:gd name="connsiteY260" fmla="*/ 6858000 h 6858000"/>
              <a:gd name="connsiteX261" fmla="*/ 5898547 w 7467600"/>
              <a:gd name="connsiteY261" fmla="*/ 6858000 h 6858000"/>
              <a:gd name="connsiteX262" fmla="*/ 5682041 w 7467600"/>
              <a:gd name="connsiteY262" fmla="*/ 6355860 h 6858000"/>
              <a:gd name="connsiteX263" fmla="*/ 5461758 w 7467600"/>
              <a:gd name="connsiteY263" fmla="*/ 5820220 h 6858000"/>
              <a:gd name="connsiteX264" fmla="*/ 5237282 w 7467600"/>
              <a:gd name="connsiteY264" fmla="*/ 6579086 h 6858000"/>
              <a:gd name="connsiteX265" fmla="*/ 5115009 w 7467600"/>
              <a:gd name="connsiteY265" fmla="*/ 6858000 h 6858000"/>
              <a:gd name="connsiteX266" fmla="*/ 5028074 w 7467600"/>
              <a:gd name="connsiteY266" fmla="*/ 6858000 h 6858000"/>
              <a:gd name="connsiteX267" fmla="*/ 5079508 w 7467600"/>
              <a:gd name="connsiteY267" fmla="*/ 6749074 h 6858000"/>
              <a:gd name="connsiteX268" fmla="*/ 5371846 w 7467600"/>
              <a:gd name="connsiteY268" fmla="*/ 5924413 h 6858000"/>
              <a:gd name="connsiteX269" fmla="*/ 5270512 w 7467600"/>
              <a:gd name="connsiteY269" fmla="*/ 6138975 h 6858000"/>
              <a:gd name="connsiteX270" fmla="*/ 5062409 w 7467600"/>
              <a:gd name="connsiteY270" fmla="*/ 6653544 h 6858000"/>
              <a:gd name="connsiteX271" fmla="*/ 5036628 w 7467600"/>
              <a:gd name="connsiteY271" fmla="*/ 6754247 h 6858000"/>
              <a:gd name="connsiteX272" fmla="*/ 5009112 w 7467600"/>
              <a:gd name="connsiteY272" fmla="*/ 6858000 h 6858000"/>
              <a:gd name="connsiteX273" fmla="*/ 4976679 w 7467600"/>
              <a:gd name="connsiteY273" fmla="*/ 6858000 h 6858000"/>
              <a:gd name="connsiteX274" fmla="*/ 5006537 w 7467600"/>
              <a:gd name="connsiteY274" fmla="*/ 6747068 h 6858000"/>
              <a:gd name="connsiteX275" fmla="*/ 5032723 w 7467600"/>
              <a:gd name="connsiteY275" fmla="*/ 6644957 h 6858000"/>
              <a:gd name="connsiteX276" fmla="*/ 5242949 w 7467600"/>
              <a:gd name="connsiteY276" fmla="*/ 6125175 h 6858000"/>
              <a:gd name="connsiteX277" fmla="*/ 5286321 w 7467600"/>
              <a:gd name="connsiteY277" fmla="*/ 6033555 h 6858000"/>
              <a:gd name="connsiteX278" fmla="*/ 5008210 w 7467600"/>
              <a:gd name="connsiteY278" fmla="*/ 6649194 h 6858000"/>
              <a:gd name="connsiteX279" fmla="*/ 4986321 w 7467600"/>
              <a:gd name="connsiteY279" fmla="*/ 6765687 h 6858000"/>
              <a:gd name="connsiteX280" fmla="*/ 4973474 w 7467600"/>
              <a:gd name="connsiteY280" fmla="*/ 6858000 h 6858000"/>
              <a:gd name="connsiteX281" fmla="*/ 4907178 w 7467600"/>
              <a:gd name="connsiteY281" fmla="*/ 6858000 h 6858000"/>
              <a:gd name="connsiteX282" fmla="*/ 4910810 w 7467600"/>
              <a:gd name="connsiteY282" fmla="*/ 6829660 h 6858000"/>
              <a:gd name="connsiteX283" fmla="*/ 4987461 w 7467600"/>
              <a:gd name="connsiteY283" fmla="*/ 6432994 h 6858000"/>
              <a:gd name="connsiteX284" fmla="*/ 5179262 w 7467600"/>
              <a:gd name="connsiteY284" fmla="*/ 6035044 h 6858000"/>
              <a:gd name="connsiteX285" fmla="*/ 4689678 w 7467600"/>
              <a:gd name="connsiteY285" fmla="*/ 6440241 h 6858000"/>
              <a:gd name="connsiteX286" fmla="*/ 4477543 w 7467600"/>
              <a:gd name="connsiteY286" fmla="*/ 6674836 h 6858000"/>
              <a:gd name="connsiteX287" fmla="*/ 4329957 w 7467600"/>
              <a:gd name="connsiteY287" fmla="*/ 6858000 h 6858000"/>
              <a:gd name="connsiteX288" fmla="*/ 4218595 w 7467600"/>
              <a:gd name="connsiteY288" fmla="*/ 6858000 h 6858000"/>
              <a:gd name="connsiteX289" fmla="*/ 4368888 w 7467600"/>
              <a:gd name="connsiteY289" fmla="*/ 6668412 h 6858000"/>
              <a:gd name="connsiteX290" fmla="*/ 4563091 w 7467600"/>
              <a:gd name="connsiteY290" fmla="*/ 6442508 h 6858000"/>
              <a:gd name="connsiteX291" fmla="*/ 5387324 w 7467600"/>
              <a:gd name="connsiteY291" fmla="*/ 5705830 h 6858000"/>
              <a:gd name="connsiteX292" fmla="*/ 5073620 w 7467600"/>
              <a:gd name="connsiteY292" fmla="*/ 5955437 h 6858000"/>
              <a:gd name="connsiteX293" fmla="*/ 4689789 w 7467600"/>
              <a:gd name="connsiteY293" fmla="*/ 6268382 h 6858000"/>
              <a:gd name="connsiteX294" fmla="*/ 4418722 w 7467600"/>
              <a:gd name="connsiteY294" fmla="*/ 6570886 h 6858000"/>
              <a:gd name="connsiteX295" fmla="*/ 4214944 w 7467600"/>
              <a:gd name="connsiteY295" fmla="*/ 6858000 h 6858000"/>
              <a:gd name="connsiteX296" fmla="*/ 4177898 w 7467600"/>
              <a:gd name="connsiteY296" fmla="*/ 6858000 h 6858000"/>
              <a:gd name="connsiteX297" fmla="*/ 4391597 w 7467600"/>
              <a:gd name="connsiteY297" fmla="*/ 6556370 h 6858000"/>
              <a:gd name="connsiteX298" fmla="*/ 4668889 w 7467600"/>
              <a:gd name="connsiteY298" fmla="*/ 6246399 h 6858000"/>
              <a:gd name="connsiteX299" fmla="*/ 5055427 w 7467600"/>
              <a:gd name="connsiteY299" fmla="*/ 5931476 h 6858000"/>
              <a:gd name="connsiteX300" fmla="*/ 5371814 w 7467600"/>
              <a:gd name="connsiteY300" fmla="*/ 5678975 h 6858000"/>
              <a:gd name="connsiteX301" fmla="*/ 4987918 w 7467600"/>
              <a:gd name="connsiteY301" fmla="*/ 5838701 h 6858000"/>
              <a:gd name="connsiteX302" fmla="*/ 4317146 w 7467600"/>
              <a:gd name="connsiteY302" fmla="*/ 6587716 h 6858000"/>
              <a:gd name="connsiteX303" fmla="*/ 4171627 w 7467600"/>
              <a:gd name="connsiteY303" fmla="*/ 6858000 h 6858000"/>
              <a:gd name="connsiteX304" fmla="*/ 4081585 w 7467600"/>
              <a:gd name="connsiteY304" fmla="*/ 6858000 h 6858000"/>
              <a:gd name="connsiteX305" fmla="*/ 4238603 w 7467600"/>
              <a:gd name="connsiteY305" fmla="*/ 6559341 h 6858000"/>
              <a:gd name="connsiteX306" fmla="*/ 4778333 w 7467600"/>
              <a:gd name="connsiteY306" fmla="*/ 5873626 h 6858000"/>
              <a:gd name="connsiteX307" fmla="*/ 5414185 w 7467600"/>
              <a:gd name="connsiteY307" fmla="*/ 5573882 h 6858000"/>
              <a:gd name="connsiteX308" fmla="*/ 5959648 w 7467600"/>
              <a:gd name="connsiteY308" fmla="*/ 4760797 h 6858000"/>
              <a:gd name="connsiteX309" fmla="*/ 5355019 w 7467600"/>
              <a:gd name="connsiteY309" fmla="*/ 4734672 h 6858000"/>
              <a:gd name="connsiteX310" fmla="*/ 5083565 w 7467600"/>
              <a:gd name="connsiteY310" fmla="*/ 5179121 h 6858000"/>
              <a:gd name="connsiteX311" fmla="*/ 4713577 w 7467600"/>
              <a:gd name="connsiteY311" fmla="*/ 5616803 h 6858000"/>
              <a:gd name="connsiteX312" fmla="*/ 3989559 w 7467600"/>
              <a:gd name="connsiteY312" fmla="*/ 6145945 h 6858000"/>
              <a:gd name="connsiteX313" fmla="*/ 3939824 w 7467600"/>
              <a:gd name="connsiteY313" fmla="*/ 6066900 h 6858000"/>
              <a:gd name="connsiteX314" fmla="*/ 4584537 w 7467600"/>
              <a:gd name="connsiteY314" fmla="*/ 5324826 h 6858000"/>
              <a:gd name="connsiteX315" fmla="*/ 5037105 w 7467600"/>
              <a:gd name="connsiteY315" fmla="*/ 5088765 h 6858000"/>
              <a:gd name="connsiteX316" fmla="*/ 5039930 w 7467600"/>
              <a:gd name="connsiteY316" fmla="*/ 5089585 h 6858000"/>
              <a:gd name="connsiteX317" fmla="*/ 5263764 w 7467600"/>
              <a:gd name="connsiteY317" fmla="*/ 4735525 h 6858000"/>
              <a:gd name="connsiteX318" fmla="*/ 4086300 w 7467600"/>
              <a:gd name="connsiteY318" fmla="*/ 4884599 h 6858000"/>
              <a:gd name="connsiteX319" fmla="*/ 4085485 w 7467600"/>
              <a:gd name="connsiteY319" fmla="*/ 4899070 h 6858000"/>
              <a:gd name="connsiteX320" fmla="*/ 3871915 w 7467600"/>
              <a:gd name="connsiteY320" fmla="*/ 5253645 h 6858000"/>
              <a:gd name="connsiteX321" fmla="*/ 3799374 w 7467600"/>
              <a:gd name="connsiteY321" fmla="*/ 5466127 h 6858000"/>
              <a:gd name="connsiteX322" fmla="*/ 3498850 w 7467600"/>
              <a:gd name="connsiteY322" fmla="*/ 6661888 h 6858000"/>
              <a:gd name="connsiteX323" fmla="*/ 3399216 w 7467600"/>
              <a:gd name="connsiteY323" fmla="*/ 6858000 h 6858000"/>
              <a:gd name="connsiteX324" fmla="*/ 3303688 w 7467600"/>
              <a:gd name="connsiteY324" fmla="*/ 6858000 h 6858000"/>
              <a:gd name="connsiteX325" fmla="*/ 3391774 w 7467600"/>
              <a:gd name="connsiteY325" fmla="*/ 6697181 h 6858000"/>
              <a:gd name="connsiteX326" fmla="*/ 3735540 w 7467600"/>
              <a:gd name="connsiteY326" fmla="*/ 5546923 h 6858000"/>
              <a:gd name="connsiteX327" fmla="*/ 3729438 w 7467600"/>
              <a:gd name="connsiteY327" fmla="*/ 5569058 h 6858000"/>
              <a:gd name="connsiteX328" fmla="*/ 3707782 w 7467600"/>
              <a:gd name="connsiteY328" fmla="*/ 5644908 h 6858000"/>
              <a:gd name="connsiteX329" fmla="*/ 3583827 w 7467600"/>
              <a:gd name="connsiteY329" fmla="*/ 6039215 h 6858000"/>
              <a:gd name="connsiteX330" fmla="*/ 3547861 w 7467600"/>
              <a:gd name="connsiteY330" fmla="*/ 6129609 h 6858000"/>
              <a:gd name="connsiteX331" fmla="*/ 3490905 w 7467600"/>
              <a:gd name="connsiteY331" fmla="*/ 6277660 h 6858000"/>
              <a:gd name="connsiteX332" fmla="*/ 3455859 w 7467600"/>
              <a:gd name="connsiteY332" fmla="*/ 6391301 h 6858000"/>
              <a:gd name="connsiteX333" fmla="*/ 3429112 w 7467600"/>
              <a:gd name="connsiteY333" fmla="*/ 6479469 h 6858000"/>
              <a:gd name="connsiteX334" fmla="*/ 3304862 w 7467600"/>
              <a:gd name="connsiteY334" fmla="*/ 6796476 h 6858000"/>
              <a:gd name="connsiteX335" fmla="*/ 3276071 w 7467600"/>
              <a:gd name="connsiteY335" fmla="*/ 6858000 h 6858000"/>
              <a:gd name="connsiteX336" fmla="*/ 3240805 w 7467600"/>
              <a:gd name="connsiteY336" fmla="*/ 6858000 h 6858000"/>
              <a:gd name="connsiteX337" fmla="*/ 3275917 w 7467600"/>
              <a:gd name="connsiteY337" fmla="*/ 6783192 h 6858000"/>
              <a:gd name="connsiteX338" fmla="*/ 3399358 w 7467600"/>
              <a:gd name="connsiteY338" fmla="*/ 6469011 h 6858000"/>
              <a:gd name="connsiteX339" fmla="*/ 3425650 w 7467600"/>
              <a:gd name="connsiteY339" fmla="*/ 6381333 h 6858000"/>
              <a:gd name="connsiteX340" fmla="*/ 3460661 w 7467600"/>
              <a:gd name="connsiteY340" fmla="*/ 6266763 h 6858000"/>
              <a:gd name="connsiteX341" fmla="*/ 3518021 w 7467600"/>
              <a:gd name="connsiteY341" fmla="*/ 6117298 h 6858000"/>
              <a:gd name="connsiteX342" fmla="*/ 3554035 w 7467600"/>
              <a:gd name="connsiteY342" fmla="*/ 6027832 h 6858000"/>
              <a:gd name="connsiteX343" fmla="*/ 3677174 w 7467600"/>
              <a:gd name="connsiteY343" fmla="*/ 5636351 h 6858000"/>
              <a:gd name="connsiteX344" fmla="*/ 3698819 w 7467600"/>
              <a:gd name="connsiteY344" fmla="*/ 5560503 h 6858000"/>
              <a:gd name="connsiteX345" fmla="*/ 3702094 w 7467600"/>
              <a:gd name="connsiteY345" fmla="*/ 5549194 h 6858000"/>
              <a:gd name="connsiteX346" fmla="*/ 3398355 w 7467600"/>
              <a:gd name="connsiteY346" fmla="*/ 6094603 h 6858000"/>
              <a:gd name="connsiteX347" fmla="*/ 3193941 w 7467600"/>
              <a:gd name="connsiteY347" fmla="*/ 6798775 h 6858000"/>
              <a:gd name="connsiteX348" fmla="*/ 3184140 w 7467600"/>
              <a:gd name="connsiteY348" fmla="*/ 6858000 h 6858000"/>
              <a:gd name="connsiteX349" fmla="*/ 3099978 w 7467600"/>
              <a:gd name="connsiteY349" fmla="*/ 6858000 h 6858000"/>
              <a:gd name="connsiteX350" fmla="*/ 3101556 w 7467600"/>
              <a:gd name="connsiteY350" fmla="*/ 6843337 h 6858000"/>
              <a:gd name="connsiteX351" fmla="*/ 3370162 w 7467600"/>
              <a:gd name="connsiteY351" fmla="*/ 5785550 h 6858000"/>
              <a:gd name="connsiteX352" fmla="*/ 3746477 w 7467600"/>
              <a:gd name="connsiteY352" fmla="*/ 5377889 h 6858000"/>
              <a:gd name="connsiteX353" fmla="*/ 3863399 w 7467600"/>
              <a:gd name="connsiteY353" fmla="*/ 5087257 h 6858000"/>
              <a:gd name="connsiteX354" fmla="*/ 3968712 w 7467600"/>
              <a:gd name="connsiteY354" fmla="*/ 4913989 h 6858000"/>
              <a:gd name="connsiteX355" fmla="*/ 2792390 w 7467600"/>
              <a:gd name="connsiteY355" fmla="*/ 5382974 h 6858000"/>
              <a:gd name="connsiteX356" fmla="*/ 2714982 w 7467600"/>
              <a:gd name="connsiteY356" fmla="*/ 5427051 h 6858000"/>
              <a:gd name="connsiteX357" fmla="*/ 2813361 w 7467600"/>
              <a:gd name="connsiteY357" fmla="*/ 6023912 h 6858000"/>
              <a:gd name="connsiteX358" fmla="*/ 2688430 w 7467600"/>
              <a:gd name="connsiteY358" fmla="*/ 6801564 h 6858000"/>
              <a:gd name="connsiteX359" fmla="*/ 2629626 w 7467600"/>
              <a:gd name="connsiteY359" fmla="*/ 6763394 h 6858000"/>
              <a:gd name="connsiteX360" fmla="*/ 2565328 w 7467600"/>
              <a:gd name="connsiteY360" fmla="*/ 5516399 h 6858000"/>
              <a:gd name="connsiteX361" fmla="*/ 1922999 w 7467600"/>
              <a:gd name="connsiteY361" fmla="*/ 5980343 h 6858000"/>
              <a:gd name="connsiteX362" fmla="*/ 1950261 w 7467600"/>
              <a:gd name="connsiteY362" fmla="*/ 6405858 h 6858000"/>
              <a:gd name="connsiteX363" fmla="*/ 2365554 w 7467600"/>
              <a:gd name="connsiteY363" fmla="*/ 6759107 h 6858000"/>
              <a:gd name="connsiteX364" fmla="*/ 2424142 w 7467600"/>
              <a:gd name="connsiteY364" fmla="*/ 6858000 h 6858000"/>
              <a:gd name="connsiteX365" fmla="*/ 2395994 w 7467600"/>
              <a:gd name="connsiteY365" fmla="*/ 6858000 h 6858000"/>
              <a:gd name="connsiteX366" fmla="*/ 2392863 w 7467600"/>
              <a:gd name="connsiteY366" fmla="*/ 6852964 h 6858000"/>
              <a:gd name="connsiteX367" fmla="*/ 2017589 w 7467600"/>
              <a:gd name="connsiteY367" fmla="*/ 6493982 h 6858000"/>
              <a:gd name="connsiteX368" fmla="*/ 2147336 w 7467600"/>
              <a:gd name="connsiteY368" fmla="*/ 6594052 h 6858000"/>
              <a:gd name="connsiteX369" fmla="*/ 2207047 w 7467600"/>
              <a:gd name="connsiteY369" fmla="*/ 6654540 h 6858000"/>
              <a:gd name="connsiteX370" fmla="*/ 2299106 w 7467600"/>
              <a:gd name="connsiteY370" fmla="*/ 6778931 h 6858000"/>
              <a:gd name="connsiteX371" fmla="*/ 2314430 w 7467600"/>
              <a:gd name="connsiteY371" fmla="*/ 6801144 h 6858000"/>
              <a:gd name="connsiteX372" fmla="*/ 2352406 w 7467600"/>
              <a:gd name="connsiteY372" fmla="*/ 6858000 h 6858000"/>
              <a:gd name="connsiteX373" fmla="*/ 2314492 w 7467600"/>
              <a:gd name="connsiteY373" fmla="*/ 6858000 h 6858000"/>
              <a:gd name="connsiteX374" fmla="*/ 2288095 w 7467600"/>
              <a:gd name="connsiteY374" fmla="*/ 6818030 h 6858000"/>
              <a:gd name="connsiteX375" fmla="*/ 2272768 w 7467600"/>
              <a:gd name="connsiteY375" fmla="*/ 6795822 h 6858000"/>
              <a:gd name="connsiteX376" fmla="*/ 2182715 w 7467600"/>
              <a:gd name="connsiteY376" fmla="*/ 6675071 h 6858000"/>
              <a:gd name="connsiteX377" fmla="*/ 2032061 w 7467600"/>
              <a:gd name="connsiteY377" fmla="*/ 6541380 h 6858000"/>
              <a:gd name="connsiteX378" fmla="*/ 2257220 w 7467600"/>
              <a:gd name="connsiteY378" fmla="*/ 6826257 h 6858000"/>
              <a:gd name="connsiteX379" fmla="*/ 2281324 w 7467600"/>
              <a:gd name="connsiteY379" fmla="*/ 6858000 h 6858000"/>
              <a:gd name="connsiteX380" fmla="*/ 2242860 w 7467600"/>
              <a:gd name="connsiteY380" fmla="*/ 6858000 h 6858000"/>
              <a:gd name="connsiteX381" fmla="*/ 2232818 w 7467600"/>
              <a:gd name="connsiteY381" fmla="*/ 6844926 h 6858000"/>
              <a:gd name="connsiteX382" fmla="*/ 1990172 w 7467600"/>
              <a:gd name="connsiteY382" fmla="*/ 6542121 h 6858000"/>
              <a:gd name="connsiteX383" fmla="*/ 2124090 w 7467600"/>
              <a:gd name="connsiteY383" fmla="*/ 6761017 h 6858000"/>
              <a:gd name="connsiteX384" fmla="*/ 2200380 w 7467600"/>
              <a:gd name="connsiteY384" fmla="*/ 6858000 h 6858000"/>
              <a:gd name="connsiteX385" fmla="*/ 2147507 w 7467600"/>
              <a:gd name="connsiteY385" fmla="*/ 6858000 h 6858000"/>
              <a:gd name="connsiteX386" fmla="*/ 2070668 w 7467600"/>
              <a:gd name="connsiteY386" fmla="*/ 6761520 h 6858000"/>
              <a:gd name="connsiteX387" fmla="*/ 1975142 w 7467600"/>
              <a:gd name="connsiteY387" fmla="*/ 6585570 h 6858000"/>
              <a:gd name="connsiteX388" fmla="*/ 2050035 w 7467600"/>
              <a:gd name="connsiteY388" fmla="*/ 6813345 h 6858000"/>
              <a:gd name="connsiteX389" fmla="*/ 2063025 w 7467600"/>
              <a:gd name="connsiteY389" fmla="*/ 6858000 h 6858000"/>
              <a:gd name="connsiteX390" fmla="*/ 2021675 w 7467600"/>
              <a:gd name="connsiteY390" fmla="*/ 6858000 h 6858000"/>
              <a:gd name="connsiteX391" fmla="*/ 2019308 w 7467600"/>
              <a:gd name="connsiteY391" fmla="*/ 6847118 h 6858000"/>
              <a:gd name="connsiteX392" fmla="*/ 1938835 w 7467600"/>
              <a:gd name="connsiteY392" fmla="*/ 6551160 h 6858000"/>
              <a:gd name="connsiteX393" fmla="*/ 1953230 w 7467600"/>
              <a:gd name="connsiteY393" fmla="*/ 6759699 h 6858000"/>
              <a:gd name="connsiteX394" fmla="*/ 1956763 w 7467600"/>
              <a:gd name="connsiteY394" fmla="*/ 6778191 h 6858000"/>
              <a:gd name="connsiteX395" fmla="*/ 1967925 w 7467600"/>
              <a:gd name="connsiteY395" fmla="*/ 6858000 h 6858000"/>
              <a:gd name="connsiteX396" fmla="*/ 1936622 w 7467600"/>
              <a:gd name="connsiteY396" fmla="*/ 6858000 h 6858000"/>
              <a:gd name="connsiteX397" fmla="*/ 1926261 w 7467600"/>
              <a:gd name="connsiteY397" fmla="*/ 6784064 h 6858000"/>
              <a:gd name="connsiteX398" fmla="*/ 1922724 w 7467600"/>
              <a:gd name="connsiteY398" fmla="*/ 6765577 h 6858000"/>
              <a:gd name="connsiteX399" fmla="*/ 1904650 w 7467600"/>
              <a:gd name="connsiteY399" fmla="*/ 6639616 h 6858000"/>
              <a:gd name="connsiteX400" fmla="*/ 1885273 w 7467600"/>
              <a:gd name="connsiteY400" fmla="*/ 6858000 h 6858000"/>
              <a:gd name="connsiteX401" fmla="*/ 1854363 w 7467600"/>
              <a:gd name="connsiteY401" fmla="*/ 6858000 h 6858000"/>
              <a:gd name="connsiteX402" fmla="*/ 1880391 w 7467600"/>
              <a:gd name="connsiteY402" fmla="*/ 6603796 h 6858000"/>
              <a:gd name="connsiteX403" fmla="*/ 1818273 w 7467600"/>
              <a:gd name="connsiteY403" fmla="*/ 6715729 h 6858000"/>
              <a:gd name="connsiteX404" fmla="*/ 1794691 w 7467600"/>
              <a:gd name="connsiteY404" fmla="*/ 6843239 h 6858000"/>
              <a:gd name="connsiteX405" fmla="*/ 1794914 w 7467600"/>
              <a:gd name="connsiteY405" fmla="*/ 6858000 h 6858000"/>
              <a:gd name="connsiteX406" fmla="*/ 1746128 w 7467600"/>
              <a:gd name="connsiteY406" fmla="*/ 6858000 h 6858000"/>
              <a:gd name="connsiteX407" fmla="*/ 1753934 w 7467600"/>
              <a:gd name="connsiteY407" fmla="*/ 6724796 h 6858000"/>
              <a:gd name="connsiteX408" fmla="*/ 1792053 w 7467600"/>
              <a:gd name="connsiteY408" fmla="*/ 6572396 h 6858000"/>
              <a:gd name="connsiteX409" fmla="*/ 1862248 w 7467600"/>
              <a:gd name="connsiteY409" fmla="*/ 6266397 h 6858000"/>
              <a:gd name="connsiteX410" fmla="*/ 1862250 w 7467600"/>
              <a:gd name="connsiteY410" fmla="*/ 6033531 h 6858000"/>
              <a:gd name="connsiteX411" fmla="*/ 1211999 w 7467600"/>
              <a:gd name="connsiteY411" fmla="*/ 6683610 h 6858000"/>
              <a:gd name="connsiteX412" fmla="*/ 1213266 w 7467600"/>
              <a:gd name="connsiteY412" fmla="*/ 6691947 h 6858000"/>
              <a:gd name="connsiteX413" fmla="*/ 1203370 w 7467600"/>
              <a:gd name="connsiteY413" fmla="*/ 6850676 h 6858000"/>
              <a:gd name="connsiteX414" fmla="*/ 1203671 w 7467600"/>
              <a:gd name="connsiteY414" fmla="*/ 6858000 h 6858000"/>
              <a:gd name="connsiteX415" fmla="*/ 1143180 w 7467600"/>
              <a:gd name="connsiteY415" fmla="*/ 6858000 h 6858000"/>
              <a:gd name="connsiteX416" fmla="*/ 1142176 w 7467600"/>
              <a:gd name="connsiteY416" fmla="*/ 6766045 h 6858000"/>
              <a:gd name="connsiteX417" fmla="*/ 1067484 w 7467600"/>
              <a:gd name="connsiteY417" fmla="*/ 6858000 h 6858000"/>
              <a:gd name="connsiteX418" fmla="*/ 953928 w 7467600"/>
              <a:gd name="connsiteY418" fmla="*/ 6858000 h 6858000"/>
              <a:gd name="connsiteX419" fmla="*/ 959715 w 7467600"/>
              <a:gd name="connsiteY419" fmla="*/ 6850185 h 6858000"/>
              <a:gd name="connsiteX420" fmla="*/ 1483788 w 7467600"/>
              <a:gd name="connsiteY420" fmla="*/ 6259174 h 6858000"/>
              <a:gd name="connsiteX421" fmla="*/ 1100671 w 7467600"/>
              <a:gd name="connsiteY421" fmla="*/ 6252137 h 6858000"/>
              <a:gd name="connsiteX422" fmla="*/ 1090144 w 7467600"/>
              <a:gd name="connsiteY422" fmla="*/ 6256748 h 6858000"/>
              <a:gd name="connsiteX423" fmla="*/ 1095872 w 7467600"/>
              <a:gd name="connsiteY423" fmla="*/ 6271892 h 6858000"/>
              <a:gd name="connsiteX424" fmla="*/ 262785 w 7467600"/>
              <a:gd name="connsiteY424" fmla="*/ 6845450 h 6858000"/>
              <a:gd name="connsiteX425" fmla="*/ 209968 w 7467600"/>
              <a:gd name="connsiteY425" fmla="*/ 6770713 h 6858000"/>
              <a:gd name="connsiteX426" fmla="*/ 873460 w 7467600"/>
              <a:gd name="connsiteY426" fmla="*/ 6253768 h 6858000"/>
              <a:gd name="connsiteX427" fmla="*/ 192686 w 7467600"/>
              <a:gd name="connsiteY427" fmla="*/ 5849257 h 6858000"/>
              <a:gd name="connsiteX428" fmla="*/ 4696 w 7467600"/>
              <a:gd name="connsiteY428" fmla="*/ 5697668 h 6858000"/>
              <a:gd name="connsiteX429" fmla="*/ 0 w 7467600"/>
              <a:gd name="connsiteY429" fmla="*/ 5689984 h 6858000"/>
              <a:gd name="connsiteX430" fmla="*/ 0 w 7467600"/>
              <a:gd name="connsiteY430" fmla="*/ 5513472 h 6858000"/>
              <a:gd name="connsiteX431" fmla="*/ 174101 w 7467600"/>
              <a:gd name="connsiteY431" fmla="*/ 5620277 h 6858000"/>
              <a:gd name="connsiteX432" fmla="*/ 891800 w 7467600"/>
              <a:gd name="connsiteY432" fmla="*/ 6036935 h 6858000"/>
              <a:gd name="connsiteX433" fmla="*/ 1072219 w 7467600"/>
              <a:gd name="connsiteY433" fmla="*/ 6169443 h 6858000"/>
              <a:gd name="connsiteX434" fmla="*/ 1074117 w 7467600"/>
              <a:gd name="connsiteY434" fmla="*/ 6170301 h 6858000"/>
              <a:gd name="connsiteX435" fmla="*/ 1083114 w 7467600"/>
              <a:gd name="connsiteY435" fmla="*/ 6174131 h 6858000"/>
              <a:gd name="connsiteX436" fmla="*/ 1543010 w 7467600"/>
              <a:gd name="connsiteY436" fmla="*/ 6191140 h 6858000"/>
              <a:gd name="connsiteX437" fmla="*/ 1551080 w 7467600"/>
              <a:gd name="connsiteY437" fmla="*/ 6195006 h 6858000"/>
              <a:gd name="connsiteX438" fmla="*/ 2345443 w 7467600"/>
              <a:gd name="connsiteY438" fmla="*/ 5549882 h 6858000"/>
              <a:gd name="connsiteX439" fmla="*/ 1721499 w 7467600"/>
              <a:gd name="connsiteY439" fmla="*/ 5599969 h 6858000"/>
              <a:gd name="connsiteX440" fmla="*/ 767716 w 7467600"/>
              <a:gd name="connsiteY440" fmla="*/ 5472768 h 6858000"/>
              <a:gd name="connsiteX441" fmla="*/ 722147 w 7467600"/>
              <a:gd name="connsiteY441" fmla="*/ 5393091 h 6858000"/>
              <a:gd name="connsiteX442" fmla="*/ 1485552 w 7467600"/>
              <a:gd name="connsiteY442" fmla="*/ 5313202 h 6858000"/>
              <a:gd name="connsiteX443" fmla="*/ 2143004 w 7467600"/>
              <a:gd name="connsiteY443" fmla="*/ 5402420 h 6858000"/>
              <a:gd name="connsiteX444" fmla="*/ 1933391 w 7467600"/>
              <a:gd name="connsiteY444" fmla="*/ 5156971 h 6858000"/>
              <a:gd name="connsiteX445" fmla="*/ 1827118 w 7467600"/>
              <a:gd name="connsiteY445" fmla="*/ 4968410 h 6858000"/>
              <a:gd name="connsiteX446" fmla="*/ 1837349 w 7467600"/>
              <a:gd name="connsiteY446" fmla="*/ 4956357 h 6858000"/>
              <a:gd name="connsiteX447" fmla="*/ 2162835 w 7467600"/>
              <a:gd name="connsiteY447" fmla="*/ 5187853 h 6858000"/>
              <a:gd name="connsiteX448" fmla="*/ 2257167 w 7467600"/>
              <a:gd name="connsiteY448" fmla="*/ 5462123 h 6858000"/>
              <a:gd name="connsiteX449" fmla="*/ 2261598 w 7467600"/>
              <a:gd name="connsiteY449" fmla="*/ 5467998 h 6858000"/>
              <a:gd name="connsiteX450" fmla="*/ 2437177 w 7467600"/>
              <a:gd name="connsiteY450" fmla="*/ 5479608 h 6858000"/>
              <a:gd name="connsiteX451" fmla="*/ 2445247 w 7467600"/>
              <a:gd name="connsiteY451" fmla="*/ 5483476 h 6858000"/>
              <a:gd name="connsiteX452" fmla="*/ 2743626 w 7467600"/>
              <a:gd name="connsiteY452" fmla="*/ 5304819 h 6858000"/>
              <a:gd name="connsiteX453" fmla="*/ 3048102 w 7467600"/>
              <a:gd name="connsiteY453" fmla="*/ 5150595 h 6858000"/>
              <a:gd name="connsiteX454" fmla="*/ 1799414 w 7467600"/>
              <a:gd name="connsiteY454" fmla="*/ 4694732 h 6858000"/>
              <a:gd name="connsiteX455" fmla="*/ 1771735 w 7467600"/>
              <a:gd name="connsiteY455" fmla="*/ 4619929 h 6858000"/>
              <a:gd name="connsiteX456" fmla="*/ 3104273 w 7467600"/>
              <a:gd name="connsiteY456" fmla="*/ 5076159 h 6858000"/>
              <a:gd name="connsiteX457" fmla="*/ 3113245 w 7467600"/>
              <a:gd name="connsiteY457" fmla="*/ 5090705 h 6858000"/>
              <a:gd name="connsiteX458" fmla="*/ 3126294 w 7467600"/>
              <a:gd name="connsiteY458" fmla="*/ 5114400 h 6858000"/>
              <a:gd name="connsiteX459" fmla="*/ 3937433 w 7467600"/>
              <a:gd name="connsiteY459" fmla="*/ 4830473 h 6858000"/>
              <a:gd name="connsiteX460" fmla="*/ 3590475 w 7467600"/>
              <a:gd name="connsiteY460" fmla="*/ 4597974 h 6858000"/>
              <a:gd name="connsiteX461" fmla="*/ 3100264 w 7467600"/>
              <a:gd name="connsiteY461" fmla="*/ 4579845 h 6858000"/>
              <a:gd name="connsiteX462" fmla="*/ 2183576 w 7467600"/>
              <a:gd name="connsiteY462" fmla="*/ 4227150 h 6858000"/>
              <a:gd name="connsiteX463" fmla="*/ 2151029 w 7467600"/>
              <a:gd name="connsiteY463" fmla="*/ 4146947 h 6858000"/>
              <a:gd name="connsiteX464" fmla="*/ 3563434 w 7467600"/>
              <a:gd name="connsiteY464" fmla="*/ 4469115 h 6858000"/>
              <a:gd name="connsiteX465" fmla="*/ 3177952 w 7467600"/>
              <a:gd name="connsiteY465" fmla="*/ 3657386 h 6858000"/>
              <a:gd name="connsiteX466" fmla="*/ 3189263 w 7467600"/>
              <a:gd name="connsiteY466" fmla="*/ 3625726 h 6858000"/>
              <a:gd name="connsiteX467" fmla="*/ 3560912 w 7467600"/>
              <a:gd name="connsiteY467" fmla="*/ 4079863 h 6858000"/>
              <a:gd name="connsiteX468" fmla="*/ 3626636 w 7467600"/>
              <a:gd name="connsiteY468" fmla="*/ 4512230 h 6858000"/>
              <a:gd name="connsiteX469" fmla="*/ 3653088 w 7467600"/>
              <a:gd name="connsiteY469" fmla="*/ 4521417 h 6858000"/>
              <a:gd name="connsiteX470" fmla="*/ 3988128 w 7467600"/>
              <a:gd name="connsiteY470" fmla="*/ 4817267 h 6858000"/>
              <a:gd name="connsiteX471" fmla="*/ 4830582 w 7467600"/>
              <a:gd name="connsiteY471" fmla="*/ 4676000 h 6858000"/>
              <a:gd name="connsiteX472" fmla="*/ 4830100 w 7467600"/>
              <a:gd name="connsiteY472" fmla="*/ 4675554 h 6858000"/>
              <a:gd name="connsiteX473" fmla="*/ 4036318 w 7467600"/>
              <a:gd name="connsiteY473" fmla="*/ 4147013 h 6858000"/>
              <a:gd name="connsiteX474" fmla="*/ 3432098 w 7467600"/>
              <a:gd name="connsiteY474" fmla="*/ 3537312 h 6858000"/>
              <a:gd name="connsiteX475" fmla="*/ 3446761 w 7467600"/>
              <a:gd name="connsiteY475" fmla="*/ 3461278 h 6858000"/>
              <a:gd name="connsiteX476" fmla="*/ 4419733 w 7467600"/>
              <a:gd name="connsiteY476" fmla="*/ 3963555 h 6858000"/>
              <a:gd name="connsiteX477" fmla="*/ 4781371 w 7467600"/>
              <a:gd name="connsiteY477" fmla="*/ 4458604 h 6858000"/>
              <a:gd name="connsiteX478" fmla="*/ 4780440 w 7467600"/>
              <a:gd name="connsiteY478" fmla="*/ 4470290 h 6858000"/>
              <a:gd name="connsiteX479" fmla="*/ 4898954 w 7467600"/>
              <a:gd name="connsiteY479" fmla="*/ 4662092 h 6858000"/>
              <a:gd name="connsiteX480" fmla="*/ 4900699 w 7467600"/>
              <a:gd name="connsiteY480" fmla="*/ 4670867 h 6858000"/>
              <a:gd name="connsiteX481" fmla="*/ 5714511 w 7467600"/>
              <a:gd name="connsiteY481" fmla="*/ 4663483 h 6858000"/>
              <a:gd name="connsiteX482" fmla="*/ 5464793 w 7467600"/>
              <a:gd name="connsiteY482" fmla="*/ 4393556 h 6858000"/>
              <a:gd name="connsiteX483" fmla="*/ 5461897 w 7467600"/>
              <a:gd name="connsiteY483" fmla="*/ 4390879 h 6858000"/>
              <a:gd name="connsiteX484" fmla="*/ 4294126 w 7467600"/>
              <a:gd name="connsiteY484" fmla="*/ 3303048 h 6858000"/>
              <a:gd name="connsiteX485" fmla="*/ 4305321 w 7467600"/>
              <a:gd name="connsiteY485" fmla="*/ 3256953 h 6858000"/>
              <a:gd name="connsiteX486" fmla="*/ 4949299 w 7467600"/>
              <a:gd name="connsiteY486" fmla="*/ 3766336 h 6858000"/>
              <a:gd name="connsiteX487" fmla="*/ 5291452 w 7467600"/>
              <a:gd name="connsiteY487" fmla="*/ 4076801 h 6858000"/>
              <a:gd name="connsiteX488" fmla="*/ 5434998 w 7467600"/>
              <a:gd name="connsiteY488" fmla="*/ 4254100 h 6858000"/>
              <a:gd name="connsiteX489" fmla="*/ 5351015 w 7467600"/>
              <a:gd name="connsiteY489" fmla="*/ 3760989 h 6858000"/>
              <a:gd name="connsiteX490" fmla="*/ 5413780 w 7467600"/>
              <a:gd name="connsiteY490" fmla="*/ 2966265 h 6858000"/>
              <a:gd name="connsiteX491" fmla="*/ 5425627 w 7467600"/>
              <a:gd name="connsiteY491" fmla="*/ 2954192 h 6858000"/>
              <a:gd name="connsiteX492" fmla="*/ 6604735 w 7467600"/>
              <a:gd name="connsiteY492" fmla="*/ 2041381 h 6858000"/>
              <a:gd name="connsiteX493" fmla="*/ 7204487 w 7467600"/>
              <a:gd name="connsiteY493" fmla="*/ 2742112 h 6858000"/>
              <a:gd name="connsiteX494" fmla="*/ 7131592 w 7467600"/>
              <a:gd name="connsiteY494" fmla="*/ 2672096 h 6858000"/>
              <a:gd name="connsiteX495" fmla="*/ 6996344 w 7467600"/>
              <a:gd name="connsiteY495" fmla="*/ 2518310 h 6858000"/>
              <a:gd name="connsiteX496" fmla="*/ 6735495 w 7467600"/>
              <a:gd name="connsiteY496" fmla="*/ 2196890 h 6858000"/>
              <a:gd name="connsiteX497" fmla="*/ 6721901 w 7467600"/>
              <a:gd name="connsiteY497" fmla="*/ 2179274 h 6858000"/>
              <a:gd name="connsiteX498" fmla="*/ 6604735 w 7467600"/>
              <a:gd name="connsiteY498" fmla="*/ 2041381 h 6858000"/>
              <a:gd name="connsiteX499" fmla="*/ 6591670 w 7467600"/>
              <a:gd name="connsiteY499" fmla="*/ 1988277 h 6858000"/>
              <a:gd name="connsiteX500" fmla="*/ 6747349 w 7467600"/>
              <a:gd name="connsiteY500" fmla="*/ 2160069 h 6858000"/>
              <a:gd name="connsiteX501" fmla="*/ 6760943 w 7467600"/>
              <a:gd name="connsiteY501" fmla="*/ 2177686 h 6858000"/>
              <a:gd name="connsiteX502" fmla="*/ 7021065 w 7467600"/>
              <a:gd name="connsiteY502" fmla="*/ 2498102 h 6858000"/>
              <a:gd name="connsiteX503" fmla="*/ 7155223 w 7467600"/>
              <a:gd name="connsiteY503" fmla="*/ 2650386 h 6858000"/>
              <a:gd name="connsiteX504" fmla="*/ 7203167 w 7467600"/>
              <a:gd name="connsiteY504" fmla="*/ 2697288 h 6858000"/>
              <a:gd name="connsiteX505" fmla="*/ 6937703 w 7467600"/>
              <a:gd name="connsiteY505" fmla="*/ 2321981 h 6858000"/>
              <a:gd name="connsiteX506" fmla="*/ 6591670 w 7467600"/>
              <a:gd name="connsiteY506" fmla="*/ 1988277 h 6858000"/>
              <a:gd name="connsiteX507" fmla="*/ 5798671 w 7467600"/>
              <a:gd name="connsiteY507" fmla="*/ 1981601 h 6858000"/>
              <a:gd name="connsiteX508" fmla="*/ 5754709 w 7467600"/>
              <a:gd name="connsiteY508" fmla="*/ 2071454 h 6858000"/>
              <a:gd name="connsiteX509" fmla="*/ 5763044 w 7467600"/>
              <a:gd name="connsiteY509" fmla="*/ 2842206 h 6858000"/>
              <a:gd name="connsiteX510" fmla="*/ 5764974 w 7467600"/>
              <a:gd name="connsiteY510" fmla="*/ 2799609 h 6858000"/>
              <a:gd name="connsiteX511" fmla="*/ 5767665 w 7467600"/>
              <a:gd name="connsiteY511" fmla="*/ 2666409 h 6858000"/>
              <a:gd name="connsiteX512" fmla="*/ 5763055 w 7467600"/>
              <a:gd name="connsiteY512" fmla="*/ 2579705 h 6858000"/>
              <a:gd name="connsiteX513" fmla="*/ 5758079 w 7467600"/>
              <a:gd name="connsiteY513" fmla="*/ 2492508 h 6858000"/>
              <a:gd name="connsiteX514" fmla="*/ 5779325 w 7467600"/>
              <a:gd name="connsiteY514" fmla="*/ 2197069 h 6858000"/>
              <a:gd name="connsiteX515" fmla="*/ 5798671 w 7467600"/>
              <a:gd name="connsiteY515" fmla="*/ 1981601 h 6858000"/>
              <a:gd name="connsiteX516" fmla="*/ 5829202 w 7467600"/>
              <a:gd name="connsiteY516" fmla="*/ 1971679 h 6858000"/>
              <a:gd name="connsiteX517" fmla="*/ 5809558 w 7467600"/>
              <a:gd name="connsiteY517" fmla="*/ 2198043 h 6858000"/>
              <a:gd name="connsiteX518" fmla="*/ 5788653 w 7467600"/>
              <a:gd name="connsiteY518" fmla="*/ 2489430 h 6858000"/>
              <a:gd name="connsiteX519" fmla="*/ 5793439 w 7467600"/>
              <a:gd name="connsiteY519" fmla="*/ 2575235 h 6858000"/>
              <a:gd name="connsiteX520" fmla="*/ 5796837 w 7467600"/>
              <a:gd name="connsiteY520" fmla="*/ 2637633 h 6858000"/>
              <a:gd name="connsiteX521" fmla="*/ 5818614 w 7467600"/>
              <a:gd name="connsiteY521" fmla="*/ 2473055 h 6858000"/>
              <a:gd name="connsiteX522" fmla="*/ 5829202 w 7467600"/>
              <a:gd name="connsiteY522" fmla="*/ 1971679 h 6858000"/>
              <a:gd name="connsiteX523" fmla="*/ 5911389 w 7467600"/>
              <a:gd name="connsiteY523" fmla="*/ 1898371 h 6858000"/>
              <a:gd name="connsiteX524" fmla="*/ 6237627 w 7467600"/>
              <a:gd name="connsiteY524" fmla="*/ 2231921 h 6858000"/>
              <a:gd name="connsiteX525" fmla="*/ 5911389 w 7467600"/>
              <a:gd name="connsiteY525" fmla="*/ 1898371 h 6858000"/>
              <a:gd name="connsiteX526" fmla="*/ 6944437 w 7467600"/>
              <a:gd name="connsiteY526" fmla="*/ 1575402 h 6858000"/>
              <a:gd name="connsiteX527" fmla="*/ 6304730 w 7467600"/>
              <a:gd name="connsiteY527" fmla="*/ 1766654 h 6858000"/>
              <a:gd name="connsiteX528" fmla="*/ 6944437 w 7467600"/>
              <a:gd name="connsiteY528" fmla="*/ 1575402 h 6858000"/>
              <a:gd name="connsiteX529" fmla="*/ 7019523 w 7467600"/>
              <a:gd name="connsiteY529" fmla="*/ 1519450 h 6858000"/>
              <a:gd name="connsiteX530" fmla="*/ 6298091 w 7467600"/>
              <a:gd name="connsiteY530" fmla="*/ 1737122 h 6858000"/>
              <a:gd name="connsiteX531" fmla="*/ 7019523 w 7467600"/>
              <a:gd name="connsiteY531" fmla="*/ 1519450 h 6858000"/>
              <a:gd name="connsiteX532" fmla="*/ 2399523 w 7467600"/>
              <a:gd name="connsiteY532" fmla="*/ 1428234 h 6858000"/>
              <a:gd name="connsiteX533" fmla="*/ 2224982 w 7467600"/>
              <a:gd name="connsiteY533" fmla="*/ 1826201 h 6858000"/>
              <a:gd name="connsiteX534" fmla="*/ 2096099 w 7467600"/>
              <a:gd name="connsiteY534" fmla="*/ 2345900 h 6858000"/>
              <a:gd name="connsiteX535" fmla="*/ 2283317 w 7467600"/>
              <a:gd name="connsiteY535" fmla="*/ 1796925 h 6858000"/>
              <a:gd name="connsiteX536" fmla="*/ 2399523 w 7467600"/>
              <a:gd name="connsiteY536" fmla="*/ 1428234 h 6858000"/>
              <a:gd name="connsiteX537" fmla="*/ 2448558 w 7467600"/>
              <a:gd name="connsiteY537" fmla="*/ 1373435 h 6858000"/>
              <a:gd name="connsiteX538" fmla="*/ 2312521 w 7467600"/>
              <a:gd name="connsiteY538" fmla="*/ 1806140 h 6858000"/>
              <a:gd name="connsiteX539" fmla="*/ 2127533 w 7467600"/>
              <a:gd name="connsiteY539" fmla="*/ 2348380 h 6858000"/>
              <a:gd name="connsiteX540" fmla="*/ 2358080 w 7467600"/>
              <a:gd name="connsiteY540" fmla="*/ 1866134 h 6858000"/>
              <a:gd name="connsiteX541" fmla="*/ 2407436 w 7467600"/>
              <a:gd name="connsiteY541" fmla="*/ 1651070 h 6858000"/>
              <a:gd name="connsiteX542" fmla="*/ 2448558 w 7467600"/>
              <a:gd name="connsiteY542" fmla="*/ 1373435 h 6858000"/>
              <a:gd name="connsiteX543" fmla="*/ 278707 w 7467600"/>
              <a:gd name="connsiteY543" fmla="*/ 1352270 h 6858000"/>
              <a:gd name="connsiteX544" fmla="*/ 321570 w 7467600"/>
              <a:gd name="connsiteY544" fmla="*/ 1861610 h 6858000"/>
              <a:gd name="connsiteX545" fmla="*/ 294281 w 7467600"/>
              <a:gd name="connsiteY545" fmla="*/ 1440658 h 6858000"/>
              <a:gd name="connsiteX546" fmla="*/ 278707 w 7467600"/>
              <a:gd name="connsiteY546" fmla="*/ 1352270 h 6858000"/>
              <a:gd name="connsiteX547" fmla="*/ 1423821 w 7467600"/>
              <a:gd name="connsiteY547" fmla="*/ 1351958 h 6858000"/>
              <a:gd name="connsiteX548" fmla="*/ 1638521 w 7467600"/>
              <a:gd name="connsiteY548" fmla="*/ 1908470 h 6858000"/>
              <a:gd name="connsiteX549" fmla="*/ 1754199 w 7467600"/>
              <a:gd name="connsiteY549" fmla="*/ 2149284 h 6858000"/>
              <a:gd name="connsiteX550" fmla="*/ 1908359 w 7467600"/>
              <a:gd name="connsiteY550" fmla="*/ 2364988 h 6858000"/>
              <a:gd name="connsiteX551" fmla="*/ 1647661 w 7467600"/>
              <a:gd name="connsiteY551" fmla="*/ 1825945 h 6858000"/>
              <a:gd name="connsiteX552" fmla="*/ 1423821 w 7467600"/>
              <a:gd name="connsiteY552" fmla="*/ 1351958 h 6858000"/>
              <a:gd name="connsiteX553" fmla="*/ 1431890 w 7467600"/>
              <a:gd name="connsiteY553" fmla="*/ 1306475 h 6858000"/>
              <a:gd name="connsiteX554" fmla="*/ 1507597 w 7467600"/>
              <a:gd name="connsiteY554" fmla="*/ 1446132 h 6858000"/>
              <a:gd name="connsiteX555" fmla="*/ 1674586 w 7467600"/>
              <a:gd name="connsiteY555" fmla="*/ 1813832 h 6858000"/>
              <a:gd name="connsiteX556" fmla="*/ 1815950 w 7467600"/>
              <a:gd name="connsiteY556" fmla="*/ 2128564 h 6858000"/>
              <a:gd name="connsiteX557" fmla="*/ 1984242 w 7467600"/>
              <a:gd name="connsiteY557" fmla="*/ 2430829 h 6858000"/>
              <a:gd name="connsiteX558" fmla="*/ 2014023 w 7467600"/>
              <a:gd name="connsiteY558" fmla="*/ 2450995 h 6858000"/>
              <a:gd name="connsiteX559" fmla="*/ 1747337 w 7467600"/>
              <a:gd name="connsiteY559" fmla="*/ 1855264 h 6858000"/>
              <a:gd name="connsiteX560" fmla="*/ 1533749 w 7467600"/>
              <a:gd name="connsiteY560" fmla="*/ 1478656 h 6858000"/>
              <a:gd name="connsiteX561" fmla="*/ 1431890 w 7467600"/>
              <a:gd name="connsiteY561" fmla="*/ 1306475 h 6858000"/>
              <a:gd name="connsiteX562" fmla="*/ 5052692 w 7467600"/>
              <a:gd name="connsiteY562" fmla="*/ 1292994 h 6858000"/>
              <a:gd name="connsiteX563" fmla="*/ 5200661 w 7467600"/>
              <a:gd name="connsiteY563" fmla="*/ 1635186 h 6858000"/>
              <a:gd name="connsiteX564" fmla="*/ 5297138 w 7467600"/>
              <a:gd name="connsiteY564" fmla="*/ 1906351 h 6858000"/>
              <a:gd name="connsiteX565" fmla="*/ 5052692 w 7467600"/>
              <a:gd name="connsiteY565" fmla="*/ 1292994 h 6858000"/>
              <a:gd name="connsiteX566" fmla="*/ 5009948 w 7467600"/>
              <a:gd name="connsiteY566" fmla="*/ 1273619 h 6858000"/>
              <a:gd name="connsiteX567" fmla="*/ 5121777 w 7467600"/>
              <a:gd name="connsiteY567" fmla="*/ 1654213 h 6858000"/>
              <a:gd name="connsiteX568" fmla="*/ 5293545 w 7467600"/>
              <a:gd name="connsiteY568" fmla="*/ 2072247 h 6858000"/>
              <a:gd name="connsiteX569" fmla="*/ 5294042 w 7467600"/>
              <a:gd name="connsiteY569" fmla="*/ 2065019 h 6858000"/>
              <a:gd name="connsiteX570" fmla="*/ 5171936 w 7467600"/>
              <a:gd name="connsiteY570" fmla="*/ 1647613 h 6858000"/>
              <a:gd name="connsiteX571" fmla="*/ 5009948 w 7467600"/>
              <a:gd name="connsiteY571" fmla="*/ 1273619 h 6858000"/>
              <a:gd name="connsiteX572" fmla="*/ 655236 w 7467600"/>
              <a:gd name="connsiteY572" fmla="*/ 1268632 h 6858000"/>
              <a:gd name="connsiteX573" fmla="*/ 839521 w 7467600"/>
              <a:gd name="connsiteY573" fmla="*/ 1685315 h 6858000"/>
              <a:gd name="connsiteX574" fmla="*/ 1109416 w 7467600"/>
              <a:gd name="connsiteY574" fmla="*/ 2061663 h 6858000"/>
              <a:gd name="connsiteX575" fmla="*/ 1298300 w 7467600"/>
              <a:gd name="connsiteY575" fmla="*/ 2247742 h 6858000"/>
              <a:gd name="connsiteX576" fmla="*/ 1125871 w 7467600"/>
              <a:gd name="connsiteY576" fmla="*/ 1989513 h 6858000"/>
              <a:gd name="connsiteX577" fmla="*/ 981574 w 7467600"/>
              <a:gd name="connsiteY577" fmla="*/ 1783157 h 6858000"/>
              <a:gd name="connsiteX578" fmla="*/ 922198 w 7467600"/>
              <a:gd name="connsiteY578" fmla="*/ 1677437 h 6858000"/>
              <a:gd name="connsiteX579" fmla="*/ 869293 w 7467600"/>
              <a:gd name="connsiteY579" fmla="*/ 1583214 h 6858000"/>
              <a:gd name="connsiteX580" fmla="*/ 751431 w 7467600"/>
              <a:gd name="connsiteY580" fmla="*/ 1405731 h 6858000"/>
              <a:gd name="connsiteX581" fmla="*/ 655236 w 7467600"/>
              <a:gd name="connsiteY581" fmla="*/ 1268632 h 6858000"/>
              <a:gd name="connsiteX582" fmla="*/ 6516292 w 7467600"/>
              <a:gd name="connsiteY582" fmla="*/ 1263064 h 6858000"/>
              <a:gd name="connsiteX583" fmla="*/ 5736320 w 7467600"/>
              <a:gd name="connsiteY583" fmla="*/ 1501803 h 6858000"/>
              <a:gd name="connsiteX584" fmla="*/ 6516292 w 7467600"/>
              <a:gd name="connsiteY584" fmla="*/ 1263064 h 6858000"/>
              <a:gd name="connsiteX585" fmla="*/ 291466 w 7467600"/>
              <a:gd name="connsiteY585" fmla="*/ 1250369 h 6858000"/>
              <a:gd name="connsiteX586" fmla="*/ 323180 w 7467600"/>
              <a:gd name="connsiteY586" fmla="*/ 1435283 h 6858000"/>
              <a:gd name="connsiteX587" fmla="*/ 349381 w 7467600"/>
              <a:gd name="connsiteY587" fmla="*/ 1875041 h 6858000"/>
              <a:gd name="connsiteX588" fmla="*/ 374363 w 7467600"/>
              <a:gd name="connsiteY588" fmla="*/ 1506494 h 6858000"/>
              <a:gd name="connsiteX589" fmla="*/ 302168 w 7467600"/>
              <a:gd name="connsiteY589" fmla="*/ 1274495 h 6858000"/>
              <a:gd name="connsiteX590" fmla="*/ 291466 w 7467600"/>
              <a:gd name="connsiteY590" fmla="*/ 1250369 h 6858000"/>
              <a:gd name="connsiteX591" fmla="*/ 678222 w 7467600"/>
              <a:gd name="connsiteY591" fmla="*/ 1248670 h 6858000"/>
              <a:gd name="connsiteX592" fmla="*/ 775536 w 7467600"/>
              <a:gd name="connsiteY592" fmla="*/ 1388015 h 6858000"/>
              <a:gd name="connsiteX593" fmla="*/ 894529 w 7467600"/>
              <a:gd name="connsiteY593" fmla="*/ 1567739 h 6858000"/>
              <a:gd name="connsiteX594" fmla="*/ 948000 w 7467600"/>
              <a:gd name="connsiteY594" fmla="*/ 1663088 h 6858000"/>
              <a:gd name="connsiteX595" fmla="*/ 1006812 w 7467600"/>
              <a:gd name="connsiteY595" fmla="*/ 1767683 h 6858000"/>
              <a:gd name="connsiteX596" fmla="*/ 1149133 w 7467600"/>
              <a:gd name="connsiteY596" fmla="*/ 1971513 h 6858000"/>
              <a:gd name="connsiteX597" fmla="*/ 1333952 w 7467600"/>
              <a:gd name="connsiteY597" fmla="*/ 2251620 h 6858000"/>
              <a:gd name="connsiteX598" fmla="*/ 1337329 w 7467600"/>
              <a:gd name="connsiteY598" fmla="*/ 2258350 h 6858000"/>
              <a:gd name="connsiteX599" fmla="*/ 1014726 w 7467600"/>
              <a:gd name="connsiteY599" fmla="*/ 1615556 h 6858000"/>
              <a:gd name="connsiteX600" fmla="*/ 678222 w 7467600"/>
              <a:gd name="connsiteY600" fmla="*/ 1248670 h 6858000"/>
              <a:gd name="connsiteX601" fmla="*/ 6691602 w 7467600"/>
              <a:gd name="connsiteY601" fmla="*/ 1140573 h 6858000"/>
              <a:gd name="connsiteX602" fmla="*/ 6571100 w 7467600"/>
              <a:gd name="connsiteY602" fmla="*/ 1183662 h 6858000"/>
              <a:gd name="connsiteX603" fmla="*/ 6241687 w 7467600"/>
              <a:gd name="connsiteY603" fmla="*/ 1257600 h 6858000"/>
              <a:gd name="connsiteX604" fmla="*/ 5693009 w 7467600"/>
              <a:gd name="connsiteY604" fmla="*/ 1478256 h 6858000"/>
              <a:gd name="connsiteX605" fmla="*/ 6548420 w 7467600"/>
              <a:gd name="connsiteY605" fmla="*/ 1214599 h 6858000"/>
              <a:gd name="connsiteX606" fmla="*/ 6605473 w 7467600"/>
              <a:gd name="connsiteY606" fmla="*/ 1184686 h 6858000"/>
              <a:gd name="connsiteX607" fmla="*/ 6691602 w 7467600"/>
              <a:gd name="connsiteY607" fmla="*/ 1140573 h 6858000"/>
              <a:gd name="connsiteX608" fmla="*/ 4002475 w 7467600"/>
              <a:gd name="connsiteY608" fmla="*/ 1037802 h 6858000"/>
              <a:gd name="connsiteX609" fmla="*/ 4000324 w 7467600"/>
              <a:gd name="connsiteY609" fmla="*/ 1039362 h 6858000"/>
              <a:gd name="connsiteX610" fmla="*/ 4002862 w 7467600"/>
              <a:gd name="connsiteY610" fmla="*/ 1042866 h 6858000"/>
              <a:gd name="connsiteX611" fmla="*/ 4002475 w 7467600"/>
              <a:gd name="connsiteY611" fmla="*/ 1037802 h 6858000"/>
              <a:gd name="connsiteX612" fmla="*/ 506322 w 7467600"/>
              <a:gd name="connsiteY612" fmla="*/ 1020997 h 6858000"/>
              <a:gd name="connsiteX613" fmla="*/ 533068 w 7467600"/>
              <a:gd name="connsiteY613" fmla="*/ 1029409 h 6858000"/>
              <a:gd name="connsiteX614" fmla="*/ 1232525 w 7467600"/>
              <a:gd name="connsiteY614" fmla="*/ 1804675 h 6858000"/>
              <a:gd name="connsiteX615" fmla="*/ 1388858 w 7467600"/>
              <a:gd name="connsiteY615" fmla="*/ 2368011 h 6858000"/>
              <a:gd name="connsiteX616" fmla="*/ 1384098 w 7467600"/>
              <a:gd name="connsiteY616" fmla="*/ 2378125 h 6858000"/>
              <a:gd name="connsiteX617" fmla="*/ 1425393 w 7467600"/>
              <a:gd name="connsiteY617" fmla="*/ 2589124 h 6858000"/>
              <a:gd name="connsiteX618" fmla="*/ 1424001 w 7467600"/>
              <a:gd name="connsiteY618" fmla="*/ 2597541 h 6858000"/>
              <a:gd name="connsiteX619" fmla="*/ 2152729 w 7467600"/>
              <a:gd name="connsiteY619" fmla="*/ 2864487 h 6858000"/>
              <a:gd name="connsiteX620" fmla="*/ 2020609 w 7467600"/>
              <a:gd name="connsiteY620" fmla="*/ 2539671 h 6858000"/>
              <a:gd name="connsiteX621" fmla="*/ 2018920 w 7467600"/>
              <a:gd name="connsiteY621" fmla="*/ 2536309 h 6858000"/>
              <a:gd name="connsiteX622" fmla="*/ 1342441 w 7467600"/>
              <a:gd name="connsiteY622" fmla="*/ 1173017 h 6858000"/>
              <a:gd name="connsiteX623" fmla="*/ 1367925 w 7467600"/>
              <a:gd name="connsiteY623" fmla="*/ 1135648 h 6858000"/>
              <a:gd name="connsiteX624" fmla="*/ 1771401 w 7467600"/>
              <a:gd name="connsiteY624" fmla="*/ 1806673 h 6858000"/>
              <a:gd name="connsiteX625" fmla="*/ 1972385 w 7467600"/>
              <a:gd name="connsiteY625" fmla="*/ 2198735 h 6858000"/>
              <a:gd name="connsiteX626" fmla="*/ 2040892 w 7467600"/>
              <a:gd name="connsiteY626" fmla="*/ 2405205 h 6858000"/>
              <a:gd name="connsiteX627" fmla="*/ 2131689 w 7467600"/>
              <a:gd name="connsiteY627" fmla="*/ 1936926 h 6858000"/>
              <a:gd name="connsiteX628" fmla="*/ 2454820 w 7467600"/>
              <a:gd name="connsiteY628" fmla="*/ 1248808 h 6858000"/>
              <a:gd name="connsiteX629" fmla="*/ 2492512 w 7467600"/>
              <a:gd name="connsiteY629" fmla="*/ 1302920 h 6858000"/>
              <a:gd name="connsiteX630" fmla="*/ 2081216 w 7467600"/>
              <a:gd name="connsiteY630" fmla="*/ 2527513 h 6858000"/>
              <a:gd name="connsiteX631" fmla="*/ 2081211 w 7467600"/>
              <a:gd name="connsiteY631" fmla="*/ 2528916 h 6858000"/>
              <a:gd name="connsiteX632" fmla="*/ 2199067 w 7467600"/>
              <a:gd name="connsiteY632" fmla="*/ 2884061 h 6858000"/>
              <a:gd name="connsiteX633" fmla="*/ 3192586 w 7467600"/>
              <a:gd name="connsiteY633" fmla="*/ 3411496 h 6858000"/>
              <a:gd name="connsiteX634" fmla="*/ 3182620 w 7467600"/>
              <a:gd name="connsiteY634" fmla="*/ 3483279 h 6858000"/>
              <a:gd name="connsiteX635" fmla="*/ 2435119 w 7467600"/>
              <a:gd name="connsiteY635" fmla="*/ 3080173 h 6858000"/>
              <a:gd name="connsiteX636" fmla="*/ 2410152 w 7467600"/>
              <a:gd name="connsiteY636" fmla="*/ 3063751 h 6858000"/>
              <a:gd name="connsiteX637" fmla="*/ 2408099 w 7467600"/>
              <a:gd name="connsiteY637" fmla="*/ 3064403 h 6858000"/>
              <a:gd name="connsiteX638" fmla="*/ 2407218 w 7467600"/>
              <a:gd name="connsiteY638" fmla="*/ 3070324 h 6858000"/>
              <a:gd name="connsiteX639" fmla="*/ 2380138 w 7467600"/>
              <a:gd name="connsiteY639" fmla="*/ 3099341 h 6858000"/>
              <a:gd name="connsiteX640" fmla="*/ 1765923 w 7467600"/>
              <a:gd name="connsiteY640" fmla="*/ 3581043 h 6858000"/>
              <a:gd name="connsiteX641" fmla="*/ 1702258 w 7467600"/>
              <a:gd name="connsiteY641" fmla="*/ 3612286 h 6858000"/>
              <a:gd name="connsiteX642" fmla="*/ 1538370 w 7467600"/>
              <a:gd name="connsiteY642" fmla="*/ 3811804 h 6858000"/>
              <a:gd name="connsiteX643" fmla="*/ 542867 w 7467600"/>
              <a:gd name="connsiteY643" fmla="*/ 4944092 h 6858000"/>
              <a:gd name="connsiteX644" fmla="*/ 515800 w 7467600"/>
              <a:gd name="connsiteY644" fmla="*/ 4862180 h 6858000"/>
              <a:gd name="connsiteX645" fmla="*/ 909145 w 7467600"/>
              <a:gd name="connsiteY645" fmla="*/ 4199225 h 6858000"/>
              <a:gd name="connsiteX646" fmla="*/ 1214067 w 7467600"/>
              <a:gd name="connsiteY646" fmla="*/ 3908561 h 6858000"/>
              <a:gd name="connsiteX647" fmla="*/ 640967 w 7467600"/>
              <a:gd name="connsiteY647" fmla="*/ 4105601 h 6858000"/>
              <a:gd name="connsiteX648" fmla="*/ 112563 w 7467600"/>
              <a:gd name="connsiteY648" fmla="*/ 4396952 h 6858000"/>
              <a:gd name="connsiteX649" fmla="*/ 0 w 7467600"/>
              <a:gd name="connsiteY649" fmla="*/ 4466006 h 6858000"/>
              <a:gd name="connsiteX650" fmla="*/ 0 w 7467600"/>
              <a:gd name="connsiteY650" fmla="*/ 4233763 h 6858000"/>
              <a:gd name="connsiteX651" fmla="*/ 36881 w 7467600"/>
              <a:gd name="connsiteY651" fmla="*/ 4200118 h 6858000"/>
              <a:gd name="connsiteX652" fmla="*/ 910534 w 7467600"/>
              <a:gd name="connsiteY652" fmla="*/ 3629753 h 6858000"/>
              <a:gd name="connsiteX653" fmla="*/ 1578717 w 7467600"/>
              <a:gd name="connsiteY653" fmla="*/ 3575982 h 6858000"/>
              <a:gd name="connsiteX654" fmla="*/ 2338780 w 7467600"/>
              <a:gd name="connsiteY654" fmla="*/ 3033725 h 6858000"/>
              <a:gd name="connsiteX655" fmla="*/ 1807991 w 7467600"/>
              <a:gd name="connsiteY655" fmla="*/ 2807184 h 6858000"/>
              <a:gd name="connsiteX656" fmla="*/ 1416358 w 7467600"/>
              <a:gd name="connsiteY656" fmla="*/ 3112571 h 6858000"/>
              <a:gd name="connsiteX657" fmla="*/ 939066 w 7467600"/>
              <a:gd name="connsiteY657" fmla="*/ 3378798 h 6858000"/>
              <a:gd name="connsiteX658" fmla="*/ 115099 w 7467600"/>
              <a:gd name="connsiteY658" fmla="*/ 3607650 h 6858000"/>
              <a:gd name="connsiteX659" fmla="*/ 97284 w 7467600"/>
              <a:gd name="connsiteY659" fmla="*/ 3520393 h 6858000"/>
              <a:gd name="connsiteX660" fmla="*/ 922050 w 7467600"/>
              <a:gd name="connsiteY660" fmla="*/ 3074867 h 6858000"/>
              <a:gd name="connsiteX661" fmla="*/ 1405265 w 7467600"/>
              <a:gd name="connsiteY661" fmla="*/ 3016319 h 6858000"/>
              <a:gd name="connsiteX662" fmla="*/ 1407512 w 7467600"/>
              <a:gd name="connsiteY662" fmla="*/ 3018001 h 6858000"/>
              <a:gd name="connsiteX663" fmla="*/ 1726266 w 7467600"/>
              <a:gd name="connsiteY663" fmla="*/ 2777274 h 6858000"/>
              <a:gd name="connsiteX664" fmla="*/ 625390 w 7467600"/>
              <a:gd name="connsiteY664" fmla="*/ 2514541 h 6858000"/>
              <a:gd name="connsiteX665" fmla="*/ 619799 w 7467600"/>
              <a:gd name="connsiteY665" fmla="*/ 2527180 h 6858000"/>
              <a:gd name="connsiteX666" fmla="*/ 310030 w 7467600"/>
              <a:gd name="connsiteY666" fmla="*/ 2771818 h 6858000"/>
              <a:gd name="connsiteX667" fmla="*/ 173877 w 7467600"/>
              <a:gd name="connsiteY667" fmla="*/ 2937056 h 6858000"/>
              <a:gd name="connsiteX668" fmla="*/ 77889 w 7467600"/>
              <a:gd name="connsiteY668" fmla="*/ 3138440 h 6858000"/>
              <a:gd name="connsiteX669" fmla="*/ 0 w 7467600"/>
              <a:gd name="connsiteY669" fmla="*/ 3271395 h 6858000"/>
              <a:gd name="connsiteX670" fmla="*/ 0 w 7467600"/>
              <a:gd name="connsiteY670" fmla="*/ 3153002 h 6858000"/>
              <a:gd name="connsiteX671" fmla="*/ 2386 w 7467600"/>
              <a:gd name="connsiteY671" fmla="*/ 3149203 h 6858000"/>
              <a:gd name="connsiteX672" fmla="*/ 89753 w 7467600"/>
              <a:gd name="connsiteY672" fmla="*/ 2987702 h 6858000"/>
              <a:gd name="connsiteX673" fmla="*/ 76869 w 7467600"/>
              <a:gd name="connsiteY673" fmla="*/ 3005404 h 6858000"/>
              <a:gd name="connsiteX674" fmla="*/ 32049 w 7467600"/>
              <a:gd name="connsiteY674" fmla="*/ 3065814 h 6858000"/>
              <a:gd name="connsiteX675" fmla="*/ 0 w 7467600"/>
              <a:gd name="connsiteY675" fmla="*/ 3108744 h 6858000"/>
              <a:gd name="connsiteX676" fmla="*/ 0 w 7467600"/>
              <a:gd name="connsiteY676" fmla="*/ 3058059 h 6858000"/>
              <a:gd name="connsiteX677" fmla="*/ 7610 w 7467600"/>
              <a:gd name="connsiteY677" fmla="*/ 3047889 h 6858000"/>
              <a:gd name="connsiteX678" fmla="*/ 52419 w 7467600"/>
              <a:gd name="connsiteY678" fmla="*/ 2987479 h 6858000"/>
              <a:gd name="connsiteX679" fmla="*/ 59142 w 7467600"/>
              <a:gd name="connsiteY679" fmla="*/ 2978488 h 6858000"/>
              <a:gd name="connsiteX680" fmla="*/ 0 w 7467600"/>
              <a:gd name="connsiteY680" fmla="*/ 3015334 h 6858000"/>
              <a:gd name="connsiteX681" fmla="*/ 0 w 7467600"/>
              <a:gd name="connsiteY681" fmla="*/ 2914286 h 6858000"/>
              <a:gd name="connsiteX682" fmla="*/ 36383 w 7467600"/>
              <a:gd name="connsiteY682" fmla="*/ 2901128 h 6858000"/>
              <a:gd name="connsiteX683" fmla="*/ 156329 w 7467600"/>
              <a:gd name="connsiteY683" fmla="*/ 2840533 h 6858000"/>
              <a:gd name="connsiteX684" fmla="*/ 358355 w 7467600"/>
              <a:gd name="connsiteY684" fmla="*/ 2620471 h 6858000"/>
              <a:gd name="connsiteX685" fmla="*/ 510577 w 7467600"/>
              <a:gd name="connsiteY685" fmla="*/ 2501244 h 6858000"/>
              <a:gd name="connsiteX686" fmla="*/ 211967 w 7467600"/>
              <a:gd name="connsiteY686" fmla="*/ 2479171 h 6858000"/>
              <a:gd name="connsiteX687" fmla="*/ 0 w 7467600"/>
              <a:gd name="connsiteY687" fmla="*/ 2476398 h 6858000"/>
              <a:gd name="connsiteX688" fmla="*/ 0 w 7467600"/>
              <a:gd name="connsiteY688" fmla="*/ 2389189 h 6858000"/>
              <a:gd name="connsiteX689" fmla="*/ 103062 w 7467600"/>
              <a:gd name="connsiteY689" fmla="*/ 2389518 h 6858000"/>
              <a:gd name="connsiteX690" fmla="*/ 510734 w 7467600"/>
              <a:gd name="connsiteY690" fmla="*/ 2416201 h 6858000"/>
              <a:gd name="connsiteX691" fmla="*/ 279257 w 7467600"/>
              <a:gd name="connsiteY691" fmla="*/ 2092102 h 6858000"/>
              <a:gd name="connsiteX692" fmla="*/ 65265 w 7467600"/>
              <a:gd name="connsiteY692" fmla="*/ 2006049 h 6858000"/>
              <a:gd name="connsiteX693" fmla="*/ 0 w 7467600"/>
              <a:gd name="connsiteY693" fmla="*/ 1982532 h 6858000"/>
              <a:gd name="connsiteX694" fmla="*/ 0 w 7467600"/>
              <a:gd name="connsiteY694" fmla="*/ 1912789 h 6858000"/>
              <a:gd name="connsiteX695" fmla="*/ 97460 w 7467600"/>
              <a:gd name="connsiteY695" fmla="*/ 1953725 h 6858000"/>
              <a:gd name="connsiteX696" fmla="*/ 221272 w 7467600"/>
              <a:gd name="connsiteY696" fmla="*/ 1980766 h 6858000"/>
              <a:gd name="connsiteX697" fmla="*/ 116765 w 7467600"/>
              <a:gd name="connsiteY697" fmla="*/ 1911033 h 6858000"/>
              <a:gd name="connsiteX698" fmla="*/ 16405 w 7467600"/>
              <a:gd name="connsiteY698" fmla="*/ 1803412 h 6858000"/>
              <a:gd name="connsiteX699" fmla="*/ 0 w 7467600"/>
              <a:gd name="connsiteY699" fmla="*/ 1784777 h 6858000"/>
              <a:gd name="connsiteX700" fmla="*/ 0 w 7467600"/>
              <a:gd name="connsiteY700" fmla="*/ 1740082 h 6858000"/>
              <a:gd name="connsiteX701" fmla="*/ 39394 w 7467600"/>
              <a:gd name="connsiteY701" fmla="*/ 1784856 h 6858000"/>
              <a:gd name="connsiteX702" fmla="*/ 135813 w 7467600"/>
              <a:gd name="connsiteY702" fmla="*/ 1888838 h 6858000"/>
              <a:gd name="connsiteX703" fmla="*/ 242575 w 7467600"/>
              <a:gd name="connsiteY703" fmla="*/ 1958841 h 6858000"/>
              <a:gd name="connsiteX704" fmla="*/ 82197 w 7467600"/>
              <a:gd name="connsiteY704" fmla="*/ 1754826 h 6858000"/>
              <a:gd name="connsiteX705" fmla="*/ 0 w 7467600"/>
              <a:gd name="connsiteY705" fmla="*/ 1679650 h 6858000"/>
              <a:gd name="connsiteX706" fmla="*/ 0 w 7467600"/>
              <a:gd name="connsiteY706" fmla="*/ 1602463 h 6858000"/>
              <a:gd name="connsiteX707" fmla="*/ 84689 w 7467600"/>
              <a:gd name="connsiteY707" fmla="*/ 1677442 h 6858000"/>
              <a:gd name="connsiteX708" fmla="*/ 298437 w 7467600"/>
              <a:gd name="connsiteY708" fmla="*/ 1968019 h 6858000"/>
              <a:gd name="connsiteX709" fmla="*/ 227269 w 7467600"/>
              <a:gd name="connsiteY709" fmla="*/ 1114064 h 6858000"/>
              <a:gd name="connsiteX710" fmla="*/ 248003 w 7467600"/>
              <a:gd name="connsiteY710" fmla="*/ 1089613 h 6858000"/>
              <a:gd name="connsiteX711" fmla="*/ 427020 w 7467600"/>
              <a:gd name="connsiteY711" fmla="*/ 1619803 h 6858000"/>
              <a:gd name="connsiteX712" fmla="*/ 340345 w 7467600"/>
              <a:gd name="connsiteY712" fmla="*/ 2027739 h 6858000"/>
              <a:gd name="connsiteX713" fmla="*/ 360865 w 7467600"/>
              <a:gd name="connsiteY713" fmla="*/ 2044827 h 6858000"/>
              <a:gd name="connsiteX714" fmla="*/ 560414 w 7467600"/>
              <a:gd name="connsiteY714" fmla="*/ 2421457 h 6858000"/>
              <a:gd name="connsiteX715" fmla="*/ 1359703 w 7467600"/>
              <a:gd name="connsiteY715" fmla="*/ 2578554 h 6858000"/>
              <a:gd name="connsiteX716" fmla="*/ 1359422 w 7467600"/>
              <a:gd name="connsiteY716" fmla="*/ 2577994 h 6858000"/>
              <a:gd name="connsiteX717" fmla="*/ 828701 w 7467600"/>
              <a:gd name="connsiteY717" fmla="*/ 1839520 h 6858000"/>
              <a:gd name="connsiteX718" fmla="*/ 494427 w 7467600"/>
              <a:gd name="connsiteY718" fmla="*/ 1092333 h 6858000"/>
              <a:gd name="connsiteX719" fmla="*/ 506322 w 7467600"/>
              <a:gd name="connsiteY719" fmla="*/ 1020997 h 6858000"/>
              <a:gd name="connsiteX720" fmla="*/ 4570198 w 7467600"/>
              <a:gd name="connsiteY720" fmla="*/ 978081 h 6858000"/>
              <a:gd name="connsiteX721" fmla="*/ 4523691 w 7467600"/>
              <a:gd name="connsiteY721" fmla="*/ 1127776 h 6858000"/>
              <a:gd name="connsiteX722" fmla="*/ 4509875 w 7467600"/>
              <a:gd name="connsiteY722" fmla="*/ 1167552 h 6858000"/>
              <a:gd name="connsiteX723" fmla="*/ 4478168 w 7467600"/>
              <a:gd name="connsiteY723" fmla="*/ 1260735 h 6858000"/>
              <a:gd name="connsiteX724" fmla="*/ 4409309 w 7467600"/>
              <a:gd name="connsiteY724" fmla="*/ 1666996 h 6858000"/>
              <a:gd name="connsiteX725" fmla="*/ 4370031 w 7467600"/>
              <a:gd name="connsiteY725" fmla="*/ 1955666 h 6858000"/>
              <a:gd name="connsiteX726" fmla="*/ 4570198 w 7467600"/>
              <a:gd name="connsiteY726" fmla="*/ 978081 h 6858000"/>
              <a:gd name="connsiteX727" fmla="*/ 4557898 w 7467600"/>
              <a:gd name="connsiteY727" fmla="*/ 900011 h 6858000"/>
              <a:gd name="connsiteX728" fmla="*/ 4344840 w 7467600"/>
              <a:gd name="connsiteY728" fmla="*/ 1922038 h 6858000"/>
              <a:gd name="connsiteX729" fmla="*/ 4378710 w 7467600"/>
              <a:gd name="connsiteY729" fmla="*/ 1665516 h 6858000"/>
              <a:gd name="connsiteX730" fmla="*/ 4448798 w 7467600"/>
              <a:gd name="connsiteY730" fmla="*/ 1253024 h 6858000"/>
              <a:gd name="connsiteX731" fmla="*/ 4480315 w 7467600"/>
              <a:gd name="connsiteY731" fmla="*/ 1158454 h 6858000"/>
              <a:gd name="connsiteX732" fmla="*/ 4494133 w 7467600"/>
              <a:gd name="connsiteY732" fmla="*/ 1118676 h 6858000"/>
              <a:gd name="connsiteX733" fmla="*/ 4557898 w 7467600"/>
              <a:gd name="connsiteY733" fmla="*/ 900011 h 6858000"/>
              <a:gd name="connsiteX734" fmla="*/ 5870151 w 7467600"/>
              <a:gd name="connsiteY734" fmla="*/ 898890 h 6858000"/>
              <a:gd name="connsiteX735" fmla="*/ 5861335 w 7467600"/>
              <a:gd name="connsiteY735" fmla="*/ 899177 h 6858000"/>
              <a:gd name="connsiteX736" fmla="*/ 5843702 w 7467600"/>
              <a:gd name="connsiteY736" fmla="*/ 899748 h 6858000"/>
              <a:gd name="connsiteX737" fmla="*/ 5651107 w 7467600"/>
              <a:gd name="connsiteY737" fmla="*/ 920306 h 6858000"/>
              <a:gd name="connsiteX738" fmla="*/ 5459407 w 7467600"/>
              <a:gd name="connsiteY738" fmla="*/ 940975 h 6858000"/>
              <a:gd name="connsiteX739" fmla="*/ 5374846 w 7467600"/>
              <a:gd name="connsiteY739" fmla="*/ 941988 h 6858000"/>
              <a:gd name="connsiteX740" fmla="*/ 5256105 w 7467600"/>
              <a:gd name="connsiteY740" fmla="*/ 945632 h 6858000"/>
              <a:gd name="connsiteX741" fmla="*/ 5107071 w 7467600"/>
              <a:gd name="connsiteY741" fmla="*/ 969720 h 6858000"/>
              <a:gd name="connsiteX742" fmla="*/ 4998681 w 7467600"/>
              <a:gd name="connsiteY742" fmla="*/ 988771 h 6858000"/>
              <a:gd name="connsiteX743" fmla="*/ 5870151 w 7467600"/>
              <a:gd name="connsiteY743" fmla="*/ 898890 h 6858000"/>
              <a:gd name="connsiteX744" fmla="*/ 5504425 w 7467600"/>
              <a:gd name="connsiteY744" fmla="*/ 848067 h 6858000"/>
              <a:gd name="connsiteX745" fmla="*/ 4968849 w 7467600"/>
              <a:gd name="connsiteY745" fmla="*/ 962318 h 6858000"/>
              <a:gd name="connsiteX746" fmla="*/ 5104039 w 7467600"/>
              <a:gd name="connsiteY746" fmla="*/ 940634 h 6858000"/>
              <a:gd name="connsiteX747" fmla="*/ 5256311 w 7467600"/>
              <a:gd name="connsiteY747" fmla="*/ 916490 h 6858000"/>
              <a:gd name="connsiteX748" fmla="*/ 5377381 w 7467600"/>
              <a:gd name="connsiteY748" fmla="*/ 912671 h 6858000"/>
              <a:gd name="connsiteX749" fmla="*/ 5460148 w 7467600"/>
              <a:gd name="connsiteY749" fmla="*/ 911442 h 6858000"/>
              <a:gd name="connsiteX750" fmla="*/ 5648971 w 7467600"/>
              <a:gd name="connsiteY750" fmla="*/ 891331 h 6858000"/>
              <a:gd name="connsiteX751" fmla="*/ 5844807 w 7467600"/>
              <a:gd name="connsiteY751" fmla="*/ 870718 h 6858000"/>
              <a:gd name="connsiteX752" fmla="*/ 5862975 w 7467600"/>
              <a:gd name="connsiteY752" fmla="*/ 869756 h 6858000"/>
              <a:gd name="connsiteX753" fmla="*/ 5920887 w 7467600"/>
              <a:gd name="connsiteY753" fmla="*/ 865929 h 6858000"/>
              <a:gd name="connsiteX754" fmla="*/ 5504425 w 7467600"/>
              <a:gd name="connsiteY754" fmla="*/ 848067 h 6858000"/>
              <a:gd name="connsiteX755" fmla="*/ 3607114 w 7467600"/>
              <a:gd name="connsiteY755" fmla="*/ 467441 h 6858000"/>
              <a:gd name="connsiteX756" fmla="*/ 3296242 w 7467600"/>
              <a:gd name="connsiteY756" fmla="*/ 807991 h 6858000"/>
              <a:gd name="connsiteX757" fmla="*/ 3174674 w 7467600"/>
              <a:gd name="connsiteY757" fmla="*/ 919759 h 6858000"/>
              <a:gd name="connsiteX758" fmla="*/ 3042978 w 7467600"/>
              <a:gd name="connsiteY758" fmla="*/ 1054894 h 6858000"/>
              <a:gd name="connsiteX759" fmla="*/ 2968914 w 7467600"/>
              <a:gd name="connsiteY759" fmla="*/ 1133756 h 6858000"/>
              <a:gd name="connsiteX760" fmla="*/ 3103823 w 7467600"/>
              <a:gd name="connsiteY760" fmla="*/ 1026814 h 6858000"/>
              <a:gd name="connsiteX761" fmla="*/ 3607114 w 7467600"/>
              <a:gd name="connsiteY761" fmla="*/ 467441 h 6858000"/>
              <a:gd name="connsiteX762" fmla="*/ 3744487 w 7467600"/>
              <a:gd name="connsiteY762" fmla="*/ 383136 h 6858000"/>
              <a:gd name="connsiteX763" fmla="*/ 3970213 w 7467600"/>
              <a:gd name="connsiteY763" fmla="*/ 995559 h 6858000"/>
              <a:gd name="connsiteX764" fmla="*/ 3744487 w 7467600"/>
              <a:gd name="connsiteY764" fmla="*/ 383136 h 6858000"/>
              <a:gd name="connsiteX765" fmla="*/ 3624562 w 7467600"/>
              <a:gd name="connsiteY765" fmla="*/ 367041 h 6858000"/>
              <a:gd name="connsiteX766" fmla="*/ 3489712 w 7467600"/>
              <a:gd name="connsiteY766" fmla="*/ 485386 h 6858000"/>
              <a:gd name="connsiteX767" fmla="*/ 3182994 w 7467600"/>
              <a:gd name="connsiteY767" fmla="*/ 828265 h 6858000"/>
              <a:gd name="connsiteX768" fmla="*/ 2892114 w 7467600"/>
              <a:gd name="connsiteY768" fmla="*/ 1172635 h 6858000"/>
              <a:gd name="connsiteX769" fmla="*/ 3021459 w 7467600"/>
              <a:gd name="connsiteY769" fmla="*/ 1035385 h 6858000"/>
              <a:gd name="connsiteX770" fmla="*/ 3153873 w 7467600"/>
              <a:gd name="connsiteY770" fmla="*/ 898971 h 6858000"/>
              <a:gd name="connsiteX771" fmla="*/ 3276511 w 7467600"/>
              <a:gd name="connsiteY771" fmla="*/ 786423 h 6858000"/>
              <a:gd name="connsiteX772" fmla="*/ 3584154 w 7467600"/>
              <a:gd name="connsiteY772" fmla="*/ 448218 h 6858000"/>
              <a:gd name="connsiteX773" fmla="*/ 3624562 w 7467600"/>
              <a:gd name="connsiteY773" fmla="*/ 367041 h 6858000"/>
              <a:gd name="connsiteX774" fmla="*/ 3766672 w 7467600"/>
              <a:gd name="connsiteY774" fmla="*/ 359429 h 6858000"/>
              <a:gd name="connsiteX775" fmla="*/ 3996338 w 7467600"/>
              <a:gd name="connsiteY775" fmla="*/ 968237 h 6858000"/>
              <a:gd name="connsiteX776" fmla="*/ 3766672 w 7467600"/>
              <a:gd name="connsiteY776" fmla="*/ 359429 h 6858000"/>
              <a:gd name="connsiteX777" fmla="*/ 5805386 w 7467600"/>
              <a:gd name="connsiteY777" fmla="*/ 239240 h 6858000"/>
              <a:gd name="connsiteX778" fmla="*/ 5736947 w 7467600"/>
              <a:gd name="connsiteY778" fmla="*/ 261367 h 6858000"/>
              <a:gd name="connsiteX779" fmla="*/ 5427012 w 7467600"/>
              <a:gd name="connsiteY779" fmla="*/ 311272 h 6858000"/>
              <a:gd name="connsiteX780" fmla="*/ 5147818 w 7467600"/>
              <a:gd name="connsiteY780" fmla="*/ 322112 h 6858000"/>
              <a:gd name="connsiteX781" fmla="*/ 5060854 w 7467600"/>
              <a:gd name="connsiteY781" fmla="*/ 311882 h 6858000"/>
              <a:gd name="connsiteX782" fmla="*/ 4945989 w 7467600"/>
              <a:gd name="connsiteY782" fmla="*/ 300516 h 6858000"/>
              <a:gd name="connsiteX783" fmla="*/ 5410479 w 7467600"/>
              <a:gd name="connsiteY783" fmla="*/ 348434 h 6858000"/>
              <a:gd name="connsiteX784" fmla="*/ 5805386 w 7467600"/>
              <a:gd name="connsiteY784" fmla="*/ 239240 h 6858000"/>
              <a:gd name="connsiteX785" fmla="*/ 5905192 w 7467600"/>
              <a:gd name="connsiteY785" fmla="*/ 163079 h 6858000"/>
              <a:gd name="connsiteX786" fmla="*/ 5865655 w 7467600"/>
              <a:gd name="connsiteY786" fmla="*/ 171901 h 6858000"/>
              <a:gd name="connsiteX787" fmla="*/ 5259740 w 7467600"/>
              <a:gd name="connsiteY787" fmla="*/ 257013 h 6858000"/>
              <a:gd name="connsiteX788" fmla="*/ 5208466 w 7467600"/>
              <a:gd name="connsiteY788" fmla="*/ 257550 h 6858000"/>
              <a:gd name="connsiteX789" fmla="*/ 4980204 w 7467600"/>
              <a:gd name="connsiteY789" fmla="*/ 271903 h 6858000"/>
              <a:gd name="connsiteX790" fmla="*/ 5068068 w 7467600"/>
              <a:gd name="connsiteY790" fmla="*/ 282244 h 6858000"/>
              <a:gd name="connsiteX791" fmla="*/ 5153231 w 7467600"/>
              <a:gd name="connsiteY791" fmla="*/ 292240 h 6858000"/>
              <a:gd name="connsiteX792" fmla="*/ 5426491 w 7467600"/>
              <a:gd name="connsiteY792" fmla="*/ 281128 h 6858000"/>
              <a:gd name="connsiteX793" fmla="*/ 5731212 w 7467600"/>
              <a:gd name="connsiteY793" fmla="*/ 231951 h 6858000"/>
              <a:gd name="connsiteX794" fmla="*/ 5905192 w 7467600"/>
              <a:gd name="connsiteY794" fmla="*/ 163079 h 6858000"/>
              <a:gd name="connsiteX795" fmla="*/ 5944437 w 7467600"/>
              <a:gd name="connsiteY795" fmla="*/ 113829 h 6858000"/>
              <a:gd name="connsiteX796" fmla="*/ 5825032 w 7467600"/>
              <a:gd name="connsiteY796" fmla="*/ 146405 h 6858000"/>
              <a:gd name="connsiteX797" fmla="*/ 4955599 w 7467600"/>
              <a:gd name="connsiteY797" fmla="*/ 247008 h 6858000"/>
              <a:gd name="connsiteX798" fmla="*/ 5210104 w 7467600"/>
              <a:gd name="connsiteY798" fmla="*/ 228123 h 6858000"/>
              <a:gd name="connsiteX799" fmla="*/ 5261015 w 7467600"/>
              <a:gd name="connsiteY799" fmla="*/ 227087 h 6858000"/>
              <a:gd name="connsiteX800" fmla="*/ 5861181 w 7467600"/>
              <a:gd name="connsiteY800" fmla="*/ 143093 h 6858000"/>
              <a:gd name="connsiteX801" fmla="*/ 5961252 w 7467600"/>
              <a:gd name="connsiteY801" fmla="*/ 114820 h 6858000"/>
              <a:gd name="connsiteX802" fmla="*/ 5944437 w 7467600"/>
              <a:gd name="connsiteY802" fmla="*/ 113829 h 6858000"/>
              <a:gd name="connsiteX803" fmla="*/ 3882765 w 7467600"/>
              <a:gd name="connsiteY803" fmla="*/ 0 h 6858000"/>
              <a:gd name="connsiteX804" fmla="*/ 3995099 w 7467600"/>
              <a:gd name="connsiteY804" fmla="*/ 0 h 6858000"/>
              <a:gd name="connsiteX805" fmla="*/ 4163818 w 7467600"/>
              <a:gd name="connsiteY805" fmla="*/ 234104 h 6858000"/>
              <a:gd name="connsiteX806" fmla="*/ 4172099 w 7467600"/>
              <a:gd name="connsiteY806" fmla="*/ 234207 h 6858000"/>
              <a:gd name="connsiteX807" fmla="*/ 4784282 w 7467600"/>
              <a:gd name="connsiteY807" fmla="*/ 276561 h 6858000"/>
              <a:gd name="connsiteX808" fmla="*/ 4801687 w 7467600"/>
              <a:gd name="connsiteY808" fmla="*/ 267764 h 6858000"/>
              <a:gd name="connsiteX809" fmla="*/ 6082788 w 7467600"/>
              <a:gd name="connsiteY809" fmla="*/ 64119 h 6858000"/>
              <a:gd name="connsiteX810" fmla="*/ 6099442 w 7467600"/>
              <a:gd name="connsiteY810" fmla="*/ 82568 h 6858000"/>
              <a:gd name="connsiteX811" fmla="*/ 4804137 w 7467600"/>
              <a:gd name="connsiteY811" fmla="*/ 320931 h 6858000"/>
              <a:gd name="connsiteX812" fmla="*/ 4227047 w 7467600"/>
              <a:gd name="connsiteY812" fmla="*/ 313415 h 6858000"/>
              <a:gd name="connsiteX813" fmla="*/ 4346041 w 7467600"/>
              <a:gd name="connsiteY813" fmla="*/ 456086 h 6858000"/>
              <a:gd name="connsiteX814" fmla="*/ 4870967 w 7467600"/>
              <a:gd name="connsiteY814" fmla="*/ 963061 h 6858000"/>
              <a:gd name="connsiteX815" fmla="*/ 4889647 w 7467600"/>
              <a:gd name="connsiteY815" fmla="*/ 957147 h 6858000"/>
              <a:gd name="connsiteX816" fmla="*/ 5422504 w 7467600"/>
              <a:gd name="connsiteY816" fmla="*/ 805191 h 6858000"/>
              <a:gd name="connsiteX817" fmla="*/ 6087656 w 7467600"/>
              <a:gd name="connsiteY817" fmla="*/ 826703 h 6858000"/>
              <a:gd name="connsiteX818" fmla="*/ 6058717 w 7467600"/>
              <a:gd name="connsiteY818" fmla="*/ 865992 h 6858000"/>
              <a:gd name="connsiteX819" fmla="*/ 4974153 w 7467600"/>
              <a:gd name="connsiteY819" fmla="*/ 1045456 h 6858000"/>
              <a:gd name="connsiteX820" fmla="*/ 5627835 w 7467600"/>
              <a:gd name="connsiteY820" fmla="*/ 1472077 h 6858000"/>
              <a:gd name="connsiteX821" fmla="*/ 5629817 w 7467600"/>
              <a:gd name="connsiteY821" fmla="*/ 1471412 h 6858000"/>
              <a:gd name="connsiteX822" fmla="*/ 5634124 w 7467600"/>
              <a:gd name="connsiteY822" fmla="*/ 1470572 h 6858000"/>
              <a:gd name="connsiteX823" fmla="*/ 5755832 w 7467600"/>
              <a:gd name="connsiteY823" fmla="*/ 1383886 h 6858000"/>
              <a:gd name="connsiteX824" fmla="*/ 6014186 w 7467600"/>
              <a:gd name="connsiteY824" fmla="*/ 1279799 h 6858000"/>
              <a:gd name="connsiteX825" fmla="*/ 6901619 w 7467600"/>
              <a:gd name="connsiteY825" fmla="*/ 1047874 h 6858000"/>
              <a:gd name="connsiteX826" fmla="*/ 6931566 w 7467600"/>
              <a:gd name="connsiteY826" fmla="*/ 1062034 h 6858000"/>
              <a:gd name="connsiteX827" fmla="*/ 5790982 w 7467600"/>
              <a:gd name="connsiteY827" fmla="*/ 1561380 h 6858000"/>
              <a:gd name="connsiteX828" fmla="*/ 6188971 w 7467600"/>
              <a:gd name="connsiteY828" fmla="*/ 1755168 h 6858000"/>
              <a:gd name="connsiteX829" fmla="*/ 6202446 w 7467600"/>
              <a:gd name="connsiteY829" fmla="*/ 1752268 h 6858000"/>
              <a:gd name="connsiteX830" fmla="*/ 7179560 w 7467600"/>
              <a:gd name="connsiteY830" fmla="*/ 1467551 h 6858000"/>
              <a:gd name="connsiteX831" fmla="*/ 7158730 w 7467600"/>
              <a:gd name="connsiteY831" fmla="*/ 1507835 h 6858000"/>
              <a:gd name="connsiteX832" fmla="*/ 6326959 w 7467600"/>
              <a:gd name="connsiteY832" fmla="*/ 1817686 h 6858000"/>
              <a:gd name="connsiteX833" fmla="*/ 6537433 w 7467600"/>
              <a:gd name="connsiteY833" fmla="*/ 1907790 h 6858000"/>
              <a:gd name="connsiteX834" fmla="*/ 6550221 w 7467600"/>
              <a:gd name="connsiteY834" fmla="*/ 1910729 h 6858000"/>
              <a:gd name="connsiteX835" fmla="*/ 6964438 w 7467600"/>
              <a:gd name="connsiteY835" fmla="*/ 2209505 h 6858000"/>
              <a:gd name="connsiteX836" fmla="*/ 7367862 w 7467600"/>
              <a:gd name="connsiteY836" fmla="*/ 2806833 h 6858000"/>
              <a:gd name="connsiteX837" fmla="*/ 7364329 w 7467600"/>
              <a:gd name="connsiteY837" fmla="*/ 2826907 h 6858000"/>
              <a:gd name="connsiteX838" fmla="*/ 7290545 w 7467600"/>
              <a:gd name="connsiteY838" fmla="*/ 2850663 h 6858000"/>
              <a:gd name="connsiteX839" fmla="*/ 6472036 w 7467600"/>
              <a:gd name="connsiteY839" fmla="*/ 1959003 h 6858000"/>
              <a:gd name="connsiteX840" fmla="*/ 5792897 w 7467600"/>
              <a:gd name="connsiteY840" fmla="*/ 1647747 h 6858000"/>
              <a:gd name="connsiteX841" fmla="*/ 5842751 w 7467600"/>
              <a:gd name="connsiteY841" fmla="*/ 1816112 h 6858000"/>
              <a:gd name="connsiteX842" fmla="*/ 5847424 w 7467600"/>
              <a:gd name="connsiteY842" fmla="*/ 1815776 h 6858000"/>
              <a:gd name="connsiteX843" fmla="*/ 6399821 w 7467600"/>
              <a:gd name="connsiteY843" fmla="*/ 2344799 h 6858000"/>
              <a:gd name="connsiteX844" fmla="*/ 6323232 w 7467600"/>
              <a:gd name="connsiteY844" fmla="*/ 2389634 h 6858000"/>
              <a:gd name="connsiteX845" fmla="*/ 5942958 w 7467600"/>
              <a:gd name="connsiteY845" fmla="*/ 2077708 h 6858000"/>
              <a:gd name="connsiteX846" fmla="*/ 5921559 w 7467600"/>
              <a:gd name="connsiteY846" fmla="*/ 2378596 h 6858000"/>
              <a:gd name="connsiteX847" fmla="*/ 5817651 w 7467600"/>
              <a:gd name="connsiteY847" fmla="*/ 3023919 h 6858000"/>
              <a:gd name="connsiteX848" fmla="*/ 5729634 w 7467600"/>
              <a:gd name="connsiteY848" fmla="*/ 3051849 h 6858000"/>
              <a:gd name="connsiteX849" fmla="*/ 5611018 w 7467600"/>
              <a:gd name="connsiteY849" fmla="*/ 2316769 h 6858000"/>
              <a:gd name="connsiteX850" fmla="*/ 5687608 w 7467600"/>
              <a:gd name="connsiteY850" fmla="*/ 2039972 h 6858000"/>
              <a:gd name="connsiteX851" fmla="*/ 5657554 w 7467600"/>
              <a:gd name="connsiteY851" fmla="*/ 1576445 h 6858000"/>
              <a:gd name="connsiteX852" fmla="*/ 5150475 w 7467600"/>
              <a:gd name="connsiteY852" fmla="*/ 1274012 h 6858000"/>
              <a:gd name="connsiteX853" fmla="*/ 5349142 w 7467600"/>
              <a:gd name="connsiteY853" fmla="*/ 2204405 h 6858000"/>
              <a:gd name="connsiteX854" fmla="*/ 5262214 w 7467600"/>
              <a:gd name="connsiteY854" fmla="*/ 2233836 h 6858000"/>
              <a:gd name="connsiteX855" fmla="*/ 4981539 w 7467600"/>
              <a:gd name="connsiteY855" fmla="*/ 1542201 h 6858000"/>
              <a:gd name="connsiteX856" fmla="*/ 4958461 w 7467600"/>
              <a:gd name="connsiteY856" fmla="*/ 1136957 h 6858000"/>
              <a:gd name="connsiteX857" fmla="*/ 4655015 w 7467600"/>
              <a:gd name="connsiteY857" fmla="*/ 891426 h 6858000"/>
              <a:gd name="connsiteX858" fmla="*/ 4348002 w 7467600"/>
              <a:gd name="connsiteY858" fmla="*/ 2205895 h 6858000"/>
              <a:gd name="connsiteX859" fmla="*/ 4262250 w 7467600"/>
              <a:gd name="connsiteY859" fmla="*/ 2219972 h 6858000"/>
              <a:gd name="connsiteX860" fmla="*/ 4550611 w 7467600"/>
              <a:gd name="connsiteY860" fmla="*/ 817540 h 6858000"/>
              <a:gd name="connsiteX861" fmla="*/ 4564418 w 7467600"/>
              <a:gd name="connsiteY861" fmla="*/ 808293 h 6858000"/>
              <a:gd name="connsiteX862" fmla="*/ 4266388 w 7467600"/>
              <a:gd name="connsiteY862" fmla="*/ 500083 h 6858000"/>
              <a:gd name="connsiteX863" fmla="*/ 4032842 w 7467600"/>
              <a:gd name="connsiteY863" fmla="*/ 211809 h 6858000"/>
              <a:gd name="connsiteX864" fmla="*/ 3882765 w 7467600"/>
              <a:gd name="connsiteY864" fmla="*/ 0 h 6858000"/>
              <a:gd name="connsiteX865" fmla="*/ 3721337 w 7467600"/>
              <a:gd name="connsiteY865" fmla="*/ 0 h 6858000"/>
              <a:gd name="connsiteX866" fmla="*/ 3797544 w 7467600"/>
              <a:gd name="connsiteY866" fmla="*/ 0 h 6858000"/>
              <a:gd name="connsiteX867" fmla="*/ 3775734 w 7467600"/>
              <a:gd name="connsiteY867" fmla="*/ 95131 h 6858000"/>
              <a:gd name="connsiteX868" fmla="*/ 3724807 w 7467600"/>
              <a:gd name="connsiteY868" fmla="*/ 272257 h 6858000"/>
              <a:gd name="connsiteX869" fmla="*/ 3726844 w 7467600"/>
              <a:gd name="connsiteY869" fmla="*/ 282988 h 6858000"/>
              <a:gd name="connsiteX870" fmla="*/ 3742664 w 7467600"/>
              <a:gd name="connsiteY870" fmla="*/ 279918 h 6858000"/>
              <a:gd name="connsiteX871" fmla="*/ 4103910 w 7467600"/>
              <a:gd name="connsiteY871" fmla="*/ 1161917 h 6858000"/>
              <a:gd name="connsiteX872" fmla="*/ 4020269 w 7467600"/>
              <a:gd name="connsiteY872" fmla="*/ 1200406 h 6858000"/>
              <a:gd name="connsiteX873" fmla="*/ 3674882 w 7467600"/>
              <a:gd name="connsiteY873" fmla="*/ 488524 h 6858000"/>
              <a:gd name="connsiteX874" fmla="*/ 3132682 w 7467600"/>
              <a:gd name="connsiteY874" fmla="*/ 1072284 h 6858000"/>
              <a:gd name="connsiteX875" fmla="*/ 2716346 w 7467600"/>
              <a:gd name="connsiteY875" fmla="*/ 1276376 h 6858000"/>
              <a:gd name="connsiteX876" fmla="*/ 2716772 w 7467600"/>
              <a:gd name="connsiteY876" fmla="*/ 1255462 h 6858000"/>
              <a:gd name="connsiteX877" fmla="*/ 3471096 w 7467600"/>
              <a:gd name="connsiteY877" fmla="*/ 437072 h 6858000"/>
              <a:gd name="connsiteX878" fmla="*/ 3639057 w 7467600"/>
              <a:gd name="connsiteY878" fmla="*/ 286334 h 6858000"/>
              <a:gd name="connsiteX879" fmla="*/ 3640309 w 7467600"/>
              <a:gd name="connsiteY879" fmla="*/ 284664 h 6858000"/>
              <a:gd name="connsiteX880" fmla="*/ 3646022 w 7467600"/>
              <a:gd name="connsiteY880" fmla="*/ 276711 h 6858000"/>
              <a:gd name="connsiteX881" fmla="*/ 3707943 w 7467600"/>
              <a:gd name="connsiteY881" fmla="*/ 65958 h 6858000"/>
              <a:gd name="connsiteX882" fmla="*/ 3721337 w 7467600"/>
              <a:gd name="connsiteY882" fmla="*/ 0 h 6858000"/>
              <a:gd name="connsiteX883" fmla="*/ 2867960 w 7467600"/>
              <a:gd name="connsiteY883" fmla="*/ 0 h 6858000"/>
              <a:gd name="connsiteX884" fmla="*/ 2926351 w 7467600"/>
              <a:gd name="connsiteY884" fmla="*/ 0 h 6858000"/>
              <a:gd name="connsiteX885" fmla="*/ 2902823 w 7467600"/>
              <a:gd name="connsiteY885" fmla="*/ 262929 h 6858000"/>
              <a:gd name="connsiteX886" fmla="*/ 2940663 w 7467600"/>
              <a:gd name="connsiteY886" fmla="*/ 140884 h 6858000"/>
              <a:gd name="connsiteX887" fmla="*/ 2947039 w 7467600"/>
              <a:gd name="connsiteY887" fmla="*/ 122524 h 6858000"/>
              <a:gd name="connsiteX888" fmla="*/ 2984316 w 7467600"/>
              <a:gd name="connsiteY888" fmla="*/ 0 h 6858000"/>
              <a:gd name="connsiteX889" fmla="*/ 3016114 w 7467600"/>
              <a:gd name="connsiteY889" fmla="*/ 0 h 6858000"/>
              <a:gd name="connsiteX890" fmla="*/ 2979949 w 7467600"/>
              <a:gd name="connsiteY890" fmla="*/ 119274 h 6858000"/>
              <a:gd name="connsiteX891" fmla="*/ 3023879 w 7467600"/>
              <a:gd name="connsiteY891" fmla="*/ 0 h 6858000"/>
              <a:gd name="connsiteX892" fmla="*/ 3105400 w 7467600"/>
              <a:gd name="connsiteY892" fmla="*/ 0 h 6858000"/>
              <a:gd name="connsiteX893" fmla="*/ 3094669 w 7467600"/>
              <a:gd name="connsiteY893" fmla="*/ 30308 h 6858000"/>
              <a:gd name="connsiteX894" fmla="*/ 2901945 w 7467600"/>
              <a:gd name="connsiteY894" fmla="*/ 466538 h 6858000"/>
              <a:gd name="connsiteX895" fmla="*/ 2815209 w 7467600"/>
              <a:gd name="connsiteY895" fmla="*/ 497361 h 6858000"/>
              <a:gd name="connsiteX896" fmla="*/ 2844845 w 7467600"/>
              <a:gd name="connsiteY896" fmla="*/ 127638 h 6858000"/>
              <a:gd name="connsiteX897" fmla="*/ 2867960 w 7467600"/>
              <a:gd name="connsiteY897" fmla="*/ 0 h 6858000"/>
              <a:gd name="connsiteX898" fmla="*/ 1057230 w 7467600"/>
              <a:gd name="connsiteY898" fmla="*/ 0 h 6858000"/>
              <a:gd name="connsiteX899" fmla="*/ 1111003 w 7467600"/>
              <a:gd name="connsiteY899" fmla="*/ 0 h 6858000"/>
              <a:gd name="connsiteX900" fmla="*/ 1125553 w 7467600"/>
              <a:gd name="connsiteY900" fmla="*/ 52588 h 6858000"/>
              <a:gd name="connsiteX901" fmla="*/ 1304276 w 7467600"/>
              <a:gd name="connsiteY901" fmla="*/ 476275 h 6858000"/>
              <a:gd name="connsiteX902" fmla="*/ 1492066 w 7467600"/>
              <a:gd name="connsiteY902" fmla="*/ 886333 h 6858000"/>
              <a:gd name="connsiteX903" fmla="*/ 1423698 w 7467600"/>
              <a:gd name="connsiteY903" fmla="*/ 710817 h 6858000"/>
              <a:gd name="connsiteX904" fmla="*/ 1357609 w 7467600"/>
              <a:gd name="connsiteY904" fmla="*/ 532892 h 6858000"/>
              <a:gd name="connsiteX905" fmla="*/ 1309550 w 7467600"/>
              <a:gd name="connsiteY905" fmla="*/ 374031 h 6858000"/>
              <a:gd name="connsiteX906" fmla="*/ 1193673 w 7467600"/>
              <a:gd name="connsiteY906" fmla="*/ 49533 h 6858000"/>
              <a:gd name="connsiteX907" fmla="*/ 1164391 w 7467600"/>
              <a:gd name="connsiteY907" fmla="*/ 0 h 6858000"/>
              <a:gd name="connsiteX908" fmla="*/ 1200666 w 7467600"/>
              <a:gd name="connsiteY908" fmla="*/ 0 h 6858000"/>
              <a:gd name="connsiteX909" fmla="*/ 1223408 w 7467600"/>
              <a:gd name="connsiteY909" fmla="*/ 38996 h 6858000"/>
              <a:gd name="connsiteX910" fmla="*/ 1339635 w 7467600"/>
              <a:gd name="connsiteY910" fmla="*/ 365517 h 6858000"/>
              <a:gd name="connsiteX911" fmla="*/ 1387469 w 7467600"/>
              <a:gd name="connsiteY911" fmla="*/ 523079 h 6858000"/>
              <a:gd name="connsiteX912" fmla="*/ 1452685 w 7467600"/>
              <a:gd name="connsiteY912" fmla="*/ 699806 h 6858000"/>
              <a:gd name="connsiteX913" fmla="*/ 1492092 w 7467600"/>
              <a:gd name="connsiteY913" fmla="*/ 800424 h 6858000"/>
              <a:gd name="connsiteX914" fmla="*/ 1455302 w 7467600"/>
              <a:gd name="connsiteY914" fmla="*/ 632913 h 6858000"/>
              <a:gd name="connsiteX915" fmla="*/ 1222336 w 7467600"/>
              <a:gd name="connsiteY915" fmla="*/ 9480 h 6858000"/>
              <a:gd name="connsiteX916" fmla="*/ 1214634 w 7467600"/>
              <a:gd name="connsiteY916" fmla="*/ 0 h 6858000"/>
              <a:gd name="connsiteX917" fmla="*/ 1289827 w 7467600"/>
              <a:gd name="connsiteY917" fmla="*/ 0 h 6858000"/>
              <a:gd name="connsiteX918" fmla="*/ 1321076 w 7467600"/>
              <a:gd name="connsiteY918" fmla="*/ 59722 h 6858000"/>
              <a:gd name="connsiteX919" fmla="*/ 1512579 w 7467600"/>
              <a:gd name="connsiteY919" fmla="*/ 626441 h 6858000"/>
              <a:gd name="connsiteX920" fmla="*/ 1506076 w 7467600"/>
              <a:gd name="connsiteY920" fmla="*/ 1089289 h 6858000"/>
              <a:gd name="connsiteX921" fmla="*/ 1486346 w 7467600"/>
              <a:gd name="connsiteY921" fmla="*/ 1079919 h 6858000"/>
              <a:gd name="connsiteX922" fmla="*/ 1070511 w 7467600"/>
              <a:gd name="connsiteY922" fmla="*/ 48609 h 6858000"/>
              <a:gd name="connsiteX923" fmla="*/ 1057230 w 7467600"/>
              <a:gd name="connsiteY923" fmla="*/ 0 h 6858000"/>
              <a:gd name="connsiteX924" fmla="*/ 43151 w 7467600"/>
              <a:gd name="connsiteY924" fmla="*/ 0 h 6858000"/>
              <a:gd name="connsiteX925" fmla="*/ 95283 w 7467600"/>
              <a:gd name="connsiteY925" fmla="*/ 0 h 6858000"/>
              <a:gd name="connsiteX926" fmla="*/ 300708 w 7467600"/>
              <a:gd name="connsiteY926" fmla="*/ 154571 h 6858000"/>
              <a:gd name="connsiteX927" fmla="*/ 530414 w 7467600"/>
              <a:gd name="connsiteY927" fmla="*/ 354673 h 6858000"/>
              <a:gd name="connsiteX928" fmla="*/ 333785 w 7467600"/>
              <a:gd name="connsiteY928" fmla="*/ 161564 h 6858000"/>
              <a:gd name="connsiteX929" fmla="*/ 147005 w 7467600"/>
              <a:gd name="connsiteY929" fmla="*/ 0 h 6858000"/>
              <a:gd name="connsiteX930" fmla="*/ 272509 w 7467600"/>
              <a:gd name="connsiteY930" fmla="*/ 0 h 6858000"/>
              <a:gd name="connsiteX931" fmla="*/ 326276 w 7467600"/>
              <a:gd name="connsiteY931" fmla="*/ 45847 h 6858000"/>
              <a:gd name="connsiteX932" fmla="*/ 823759 w 7467600"/>
              <a:gd name="connsiteY932" fmla="*/ 574145 h 6858000"/>
              <a:gd name="connsiteX933" fmla="*/ 811254 w 7467600"/>
              <a:gd name="connsiteY933" fmla="*/ 665546 h 6858000"/>
              <a:gd name="connsiteX934" fmla="*/ 154042 w 7467600"/>
              <a:gd name="connsiteY934" fmla="*/ 261522 h 6858000"/>
              <a:gd name="connsiteX935" fmla="*/ 13550 w 7467600"/>
              <a:gd name="connsiteY935" fmla="*/ 158423 h 6858000"/>
              <a:gd name="connsiteX936" fmla="*/ 0 w 7467600"/>
              <a:gd name="connsiteY936" fmla="*/ 146618 h 6858000"/>
              <a:gd name="connsiteX937" fmla="*/ 0 w 7467600"/>
              <a:gd name="connsiteY937" fmla="*/ 59161 h 6858000"/>
              <a:gd name="connsiteX938" fmla="*/ 45427 w 7467600"/>
              <a:gd name="connsiteY938" fmla="*/ 101078 h 6858000"/>
              <a:gd name="connsiteX939" fmla="*/ 630103 w 7467600"/>
              <a:gd name="connsiteY939" fmla="*/ 485885 h 6858000"/>
              <a:gd name="connsiteX940" fmla="*/ 532040 w 7467600"/>
              <a:gd name="connsiteY940" fmla="*/ 399359 h 6858000"/>
              <a:gd name="connsiteX941" fmla="*/ 517618 w 7467600"/>
              <a:gd name="connsiteY941" fmla="*/ 385726 h 6858000"/>
              <a:gd name="connsiteX942" fmla="*/ 285074 w 7467600"/>
              <a:gd name="connsiteY942" fmla="*/ 182755 h 6858000"/>
              <a:gd name="connsiteX943" fmla="*/ 43151 w 7467600"/>
              <a:gd name="connsiteY94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289862 w 7467600"/>
              <a:gd name="connsiteY10" fmla="*/ 6659827 h 6858000"/>
              <a:gd name="connsiteX11" fmla="*/ 1019354 w 7467600"/>
              <a:gd name="connsiteY11" fmla="*/ 6315006 h 6858000"/>
              <a:gd name="connsiteX12" fmla="*/ 441046 w 7467600"/>
              <a:gd name="connsiteY12" fmla="*/ 6691153 h 6858000"/>
              <a:gd name="connsiteX13" fmla="*/ 1019354 w 7467600"/>
              <a:gd name="connsiteY13" fmla="*/ 6315006 h 6858000"/>
              <a:gd name="connsiteX14" fmla="*/ 991680 w 7467600"/>
              <a:gd name="connsiteY14" fmla="*/ 6298413 h 6858000"/>
              <a:gd name="connsiteX15" fmla="*/ 409060 w 7467600"/>
              <a:gd name="connsiteY15" fmla="*/ 6671470 h 6858000"/>
              <a:gd name="connsiteX16" fmla="*/ 991680 w 7467600"/>
              <a:gd name="connsiteY16" fmla="*/ 6298413 h 6858000"/>
              <a:gd name="connsiteX17" fmla="*/ 103333 w 7467600"/>
              <a:gd name="connsiteY17" fmla="*/ 5699602 h 6858000"/>
              <a:gd name="connsiteX18" fmla="*/ 233938 w 7467600"/>
              <a:gd name="connsiteY18" fmla="*/ 5809416 h 6858000"/>
              <a:gd name="connsiteX19" fmla="*/ 883580 w 7467600"/>
              <a:gd name="connsiteY19" fmla="*/ 6180710 h 6858000"/>
              <a:gd name="connsiteX20" fmla="*/ 487337 w 7467600"/>
              <a:gd name="connsiteY20" fmla="*/ 5950182 h 6858000"/>
              <a:gd name="connsiteX21" fmla="*/ 354051 w 7467600"/>
              <a:gd name="connsiteY21" fmla="*/ 5854912 h 6858000"/>
              <a:gd name="connsiteX22" fmla="*/ 195436 w 7467600"/>
              <a:gd name="connsiteY22" fmla="*/ 5755068 h 6858000"/>
              <a:gd name="connsiteX23" fmla="*/ 103333 w 7467600"/>
              <a:gd name="connsiteY23" fmla="*/ 5699602 h 6858000"/>
              <a:gd name="connsiteX24" fmla="*/ 5539432 w 7467600"/>
              <a:gd name="connsiteY24" fmla="*/ 5642928 h 6858000"/>
              <a:gd name="connsiteX25" fmla="*/ 5555462 w 7467600"/>
              <a:gd name="connsiteY25" fmla="*/ 5694454 h 6858000"/>
              <a:gd name="connsiteX26" fmla="*/ 5828270 w 7467600"/>
              <a:gd name="connsiteY26" fmla="*/ 6320663 h 6858000"/>
              <a:gd name="connsiteX27" fmla="*/ 5947416 w 7467600"/>
              <a:gd name="connsiteY27" fmla="*/ 6574846 h 6858000"/>
              <a:gd name="connsiteX28" fmla="*/ 5539432 w 7467600"/>
              <a:gd name="connsiteY28" fmla="*/ 5642928 h 6858000"/>
              <a:gd name="connsiteX29" fmla="*/ 51253 w 7467600"/>
              <a:gd name="connsiteY29" fmla="*/ 5631825 h 6858000"/>
              <a:gd name="connsiteX30" fmla="*/ 211622 w 7467600"/>
              <a:gd name="connsiteY30" fmla="*/ 5728803 h 6858000"/>
              <a:gd name="connsiteX31" fmla="*/ 371652 w 7467600"/>
              <a:gd name="connsiteY31" fmla="*/ 5829062 h 6858000"/>
              <a:gd name="connsiteX32" fmla="*/ 505903 w 7467600"/>
              <a:gd name="connsiteY32" fmla="*/ 5925221 h 6858000"/>
              <a:gd name="connsiteX33" fmla="*/ 899240 w 7467600"/>
              <a:gd name="connsiteY33" fmla="*/ 6153068 h 6858000"/>
              <a:gd name="connsiteX34" fmla="*/ 988114 w 7467600"/>
              <a:gd name="connsiteY34" fmla="*/ 6174204 h 6858000"/>
              <a:gd name="connsiteX35" fmla="*/ 845971 w 7467600"/>
              <a:gd name="connsiteY35" fmla="*/ 6067177 h 6858000"/>
              <a:gd name="connsiteX36" fmla="*/ 448057 w 7467600"/>
              <a:gd name="connsiteY36" fmla="*/ 5841376 h 6858000"/>
              <a:gd name="connsiteX37" fmla="*/ 51253 w 7467600"/>
              <a:gd name="connsiteY37" fmla="*/ 5631825 h 6858000"/>
              <a:gd name="connsiteX38" fmla="*/ 2606687 w 7467600"/>
              <a:gd name="connsiteY38" fmla="*/ 5630718 h 6858000"/>
              <a:gd name="connsiteX39" fmla="*/ 2645658 w 7467600"/>
              <a:gd name="connsiteY39" fmla="*/ 6640259 h 6858000"/>
              <a:gd name="connsiteX40" fmla="*/ 2606687 w 7467600"/>
              <a:gd name="connsiteY40" fmla="*/ 5630718 h 6858000"/>
              <a:gd name="connsiteX41" fmla="*/ 3642057 w 7467600"/>
              <a:gd name="connsiteY41" fmla="*/ 5573487 h 6858000"/>
              <a:gd name="connsiteX42" fmla="*/ 3632981 w 7467600"/>
              <a:gd name="connsiteY42" fmla="*/ 5579437 h 6858000"/>
              <a:gd name="connsiteX43" fmla="*/ 3382436 w 7467600"/>
              <a:gd name="connsiteY43" fmla="*/ 5952726 h 6858000"/>
              <a:gd name="connsiteX44" fmla="*/ 3191929 w 7467600"/>
              <a:gd name="connsiteY44" fmla="*/ 6662669 h 6858000"/>
              <a:gd name="connsiteX45" fmla="*/ 3369898 w 7467600"/>
              <a:gd name="connsiteY45" fmla="*/ 6081771 h 6858000"/>
              <a:gd name="connsiteX46" fmla="*/ 3642057 w 7467600"/>
              <a:gd name="connsiteY46" fmla="*/ 5573487 h 6858000"/>
              <a:gd name="connsiteX47" fmla="*/ 2650666 w 7467600"/>
              <a:gd name="connsiteY47" fmla="*/ 5530686 h 6858000"/>
              <a:gd name="connsiteX48" fmla="*/ 2650249 w 7467600"/>
              <a:gd name="connsiteY48" fmla="*/ 5532101 h 6858000"/>
              <a:gd name="connsiteX49" fmla="*/ 2663808 w 7467600"/>
              <a:gd name="connsiteY49" fmla="*/ 6535215 h 6858000"/>
              <a:gd name="connsiteX50" fmla="*/ 2665418 w 7467600"/>
              <a:gd name="connsiteY50" fmla="*/ 6132756 h 6858000"/>
              <a:gd name="connsiteX51" fmla="*/ 2650666 w 7467600"/>
              <a:gd name="connsiteY51" fmla="*/ 5530686 h 6858000"/>
              <a:gd name="connsiteX52" fmla="*/ 2680277 w 7467600"/>
              <a:gd name="connsiteY52" fmla="*/ 5479204 h 6858000"/>
              <a:gd name="connsiteX53" fmla="*/ 2678972 w 7467600"/>
              <a:gd name="connsiteY53" fmla="*/ 5481582 h 6858000"/>
              <a:gd name="connsiteX54" fmla="*/ 2696666 w 7467600"/>
              <a:gd name="connsiteY54" fmla="*/ 6133836 h 6858000"/>
              <a:gd name="connsiteX55" fmla="*/ 2695769 w 7467600"/>
              <a:gd name="connsiteY55" fmla="*/ 6390955 h 6858000"/>
              <a:gd name="connsiteX56" fmla="*/ 2739893 w 7467600"/>
              <a:gd name="connsiteY56" fmla="*/ 6108357 h 6858000"/>
              <a:gd name="connsiteX57" fmla="*/ 2680277 w 7467600"/>
              <a:gd name="connsiteY57" fmla="*/ 5479204 h 6858000"/>
              <a:gd name="connsiteX58" fmla="*/ 1132195 w 7467600"/>
              <a:gd name="connsiteY58" fmla="*/ 5467980 h 6858000"/>
              <a:gd name="connsiteX59" fmla="*/ 1679056 w 7467600"/>
              <a:gd name="connsiteY59" fmla="*/ 5516907 h 6858000"/>
              <a:gd name="connsiteX60" fmla="*/ 2128648 w 7467600"/>
              <a:gd name="connsiteY60" fmla="*/ 5474249 h 6858000"/>
              <a:gd name="connsiteX61" fmla="*/ 1825619 w 7467600"/>
              <a:gd name="connsiteY61" fmla="*/ 5478447 h 6858000"/>
              <a:gd name="connsiteX62" fmla="*/ 1737798 w 7467600"/>
              <a:gd name="connsiteY62" fmla="*/ 5483353 h 6858000"/>
              <a:gd name="connsiteX63" fmla="*/ 1132195 w 7467600"/>
              <a:gd name="connsiteY63" fmla="*/ 5467980 h 6858000"/>
              <a:gd name="connsiteX64" fmla="*/ 1456157 w 7467600"/>
              <a:gd name="connsiteY64" fmla="*/ 5371404 h 6858000"/>
              <a:gd name="connsiteX65" fmla="*/ 1244432 w 7467600"/>
              <a:gd name="connsiteY65" fmla="*/ 5385601 h 6858000"/>
              <a:gd name="connsiteX66" fmla="*/ 973990 w 7467600"/>
              <a:gd name="connsiteY66" fmla="*/ 5424940 h 6858000"/>
              <a:gd name="connsiteX67" fmla="*/ 1103809 w 7467600"/>
              <a:gd name="connsiteY67" fmla="*/ 5433720 h 6858000"/>
              <a:gd name="connsiteX68" fmla="*/ 1123454 w 7467600"/>
              <a:gd name="connsiteY68" fmla="*/ 5435727 h 6858000"/>
              <a:gd name="connsiteX69" fmla="*/ 1737017 w 7467600"/>
              <a:gd name="connsiteY69" fmla="*/ 5452183 h 6858000"/>
              <a:gd name="connsiteX70" fmla="*/ 1824397 w 7467600"/>
              <a:gd name="connsiteY70" fmla="*/ 5447757 h 6858000"/>
              <a:gd name="connsiteX71" fmla="*/ 2070059 w 7467600"/>
              <a:gd name="connsiteY71" fmla="*/ 5441660 h 6858000"/>
              <a:gd name="connsiteX72" fmla="*/ 1456157 w 7467600"/>
              <a:gd name="connsiteY72" fmla="*/ 5371404 h 6858000"/>
              <a:gd name="connsiteX73" fmla="*/ 4988186 w 7467600"/>
              <a:gd name="connsiteY73" fmla="*/ 5216467 h 6858000"/>
              <a:gd name="connsiteX74" fmla="*/ 4777334 w 7467600"/>
              <a:gd name="connsiteY74" fmla="*/ 5406072 h 6858000"/>
              <a:gd name="connsiteX75" fmla="*/ 4718341 w 7467600"/>
              <a:gd name="connsiteY75" fmla="*/ 5468043 h 6858000"/>
              <a:gd name="connsiteX76" fmla="*/ 4604655 w 7467600"/>
              <a:gd name="connsiteY76" fmla="*/ 5583434 h 6858000"/>
              <a:gd name="connsiteX77" fmla="*/ 4565074 w 7467600"/>
              <a:gd name="connsiteY77" fmla="*/ 5618550 h 6858000"/>
              <a:gd name="connsiteX78" fmla="*/ 4988186 w 7467600"/>
              <a:gd name="connsiteY78" fmla="*/ 5216467 h 6858000"/>
              <a:gd name="connsiteX79" fmla="*/ 4978032 w 7467600"/>
              <a:gd name="connsiteY79" fmla="*/ 5183809 h 6858000"/>
              <a:gd name="connsiteX80" fmla="*/ 4463413 w 7467600"/>
              <a:gd name="connsiteY80" fmla="*/ 5615162 h 6858000"/>
              <a:gd name="connsiteX81" fmla="*/ 4358134 w 7467600"/>
              <a:gd name="connsiteY81" fmla="*/ 5742791 h 6858000"/>
              <a:gd name="connsiteX82" fmla="*/ 4376219 w 7467600"/>
              <a:gd name="connsiteY82" fmla="*/ 5729027 h 6858000"/>
              <a:gd name="connsiteX83" fmla="*/ 4582340 w 7467600"/>
              <a:gd name="connsiteY83" fmla="*/ 5561037 h 6858000"/>
              <a:gd name="connsiteX84" fmla="*/ 4694684 w 7467600"/>
              <a:gd name="connsiteY84" fmla="*/ 5447098 h 6858000"/>
              <a:gd name="connsiteX85" fmla="*/ 4754123 w 7467600"/>
              <a:gd name="connsiteY85" fmla="*/ 5384643 h 6858000"/>
              <a:gd name="connsiteX86" fmla="*/ 4978032 w 7467600"/>
              <a:gd name="connsiteY86" fmla="*/ 5183809 h 6858000"/>
              <a:gd name="connsiteX87" fmla="*/ 1903353 w 7467600"/>
              <a:gd name="connsiteY87" fmla="*/ 5044827 h 6858000"/>
              <a:gd name="connsiteX88" fmla="*/ 1936931 w 7467600"/>
              <a:gd name="connsiteY88" fmla="*/ 5093954 h 6858000"/>
              <a:gd name="connsiteX89" fmla="*/ 2195868 w 7467600"/>
              <a:gd name="connsiteY89" fmla="*/ 5396574 h 6858000"/>
              <a:gd name="connsiteX90" fmla="*/ 2088852 w 7467600"/>
              <a:gd name="connsiteY90" fmla="*/ 5166123 h 6858000"/>
              <a:gd name="connsiteX91" fmla="*/ 1958241 w 7467600"/>
              <a:gd name="connsiteY91" fmla="*/ 5067955 h 6858000"/>
              <a:gd name="connsiteX92" fmla="*/ 1903353 w 7467600"/>
              <a:gd name="connsiteY92" fmla="*/ 5044827 h 6858000"/>
              <a:gd name="connsiteX93" fmla="*/ 1979378 w 7467600"/>
              <a:gd name="connsiteY93" fmla="*/ 4769504 h 6858000"/>
              <a:gd name="connsiteX94" fmla="*/ 2882120 w 7467600"/>
              <a:gd name="connsiteY94" fmla="*/ 5064547 h 6858000"/>
              <a:gd name="connsiteX95" fmla="*/ 2793103 w 7467600"/>
              <a:gd name="connsiteY95" fmla="*/ 5039699 h 6858000"/>
              <a:gd name="connsiteX96" fmla="*/ 2770041 w 7467600"/>
              <a:gd name="connsiteY96" fmla="*/ 5033634 h 6858000"/>
              <a:gd name="connsiteX97" fmla="*/ 1979378 w 7467600"/>
              <a:gd name="connsiteY97" fmla="*/ 4769504 h 6858000"/>
              <a:gd name="connsiteX98" fmla="*/ 1927410 w 7467600"/>
              <a:gd name="connsiteY98" fmla="*/ 4716164 h 6858000"/>
              <a:gd name="connsiteX99" fmla="*/ 1959587 w 7467600"/>
              <a:gd name="connsiteY99" fmla="*/ 4728849 h 6858000"/>
              <a:gd name="connsiteX100" fmla="*/ 2777707 w 7467600"/>
              <a:gd name="connsiteY100" fmla="*/ 5003991 h 6858000"/>
              <a:gd name="connsiteX101" fmla="*/ 2800768 w 7467600"/>
              <a:gd name="connsiteY101" fmla="*/ 5010056 h 6858000"/>
              <a:gd name="connsiteX102" fmla="*/ 2879408 w 7467600"/>
              <a:gd name="connsiteY102" fmla="*/ 5031590 h 6858000"/>
              <a:gd name="connsiteX103" fmla="*/ 2862295 w 7467600"/>
              <a:gd name="connsiteY103" fmla="*/ 5022958 h 6858000"/>
              <a:gd name="connsiteX104" fmla="*/ 2813343 w 7467600"/>
              <a:gd name="connsiteY104" fmla="*/ 4998369 h 6858000"/>
              <a:gd name="connsiteX105" fmla="*/ 2646245 w 7467600"/>
              <a:gd name="connsiteY105" fmla="*/ 4930999 h 6858000"/>
              <a:gd name="connsiteX106" fmla="*/ 1999243 w 7467600"/>
              <a:gd name="connsiteY106" fmla="*/ 4730524 h 6858000"/>
              <a:gd name="connsiteX107" fmla="*/ 1979527 w 7467600"/>
              <a:gd name="connsiteY107" fmla="*/ 4726651 h 6858000"/>
              <a:gd name="connsiteX108" fmla="*/ 1927410 w 7467600"/>
              <a:gd name="connsiteY108" fmla="*/ 4716164 h 6858000"/>
              <a:gd name="connsiteX109" fmla="*/ 1997014 w 7467600"/>
              <a:gd name="connsiteY109" fmla="*/ 4698007 h 6858000"/>
              <a:gd name="connsiteX110" fmla="*/ 2005458 w 7467600"/>
              <a:gd name="connsiteY110" fmla="*/ 4699540 h 6858000"/>
              <a:gd name="connsiteX111" fmla="*/ 2657186 w 7467600"/>
              <a:gd name="connsiteY111" fmla="*/ 4901687 h 6858000"/>
              <a:gd name="connsiteX112" fmla="*/ 2826662 w 7467600"/>
              <a:gd name="connsiteY112" fmla="*/ 4970362 h 6858000"/>
              <a:gd name="connsiteX113" fmla="*/ 2876100 w 7467600"/>
              <a:gd name="connsiteY113" fmla="*/ 4995397 h 6858000"/>
              <a:gd name="connsiteX114" fmla="*/ 3042600 w 7467600"/>
              <a:gd name="connsiteY114" fmla="*/ 5059532 h 6858000"/>
              <a:gd name="connsiteX115" fmla="*/ 1997014 w 7467600"/>
              <a:gd name="connsiteY115" fmla="*/ 4698007 h 6858000"/>
              <a:gd name="connsiteX116" fmla="*/ 2305292 w 7467600"/>
              <a:gd name="connsiteY116" fmla="*/ 4219492 h 6858000"/>
              <a:gd name="connsiteX117" fmla="*/ 3360922 w 7467600"/>
              <a:gd name="connsiteY117" fmla="*/ 4529373 h 6858000"/>
              <a:gd name="connsiteX118" fmla="*/ 3492420 w 7467600"/>
              <a:gd name="connsiteY118" fmla="*/ 4510145 h 6858000"/>
              <a:gd name="connsiteX119" fmla="*/ 3364086 w 7467600"/>
              <a:gd name="connsiteY119" fmla="*/ 4480340 h 6858000"/>
              <a:gd name="connsiteX120" fmla="*/ 3225818 w 7467600"/>
              <a:gd name="connsiteY120" fmla="*/ 4411822 h 6858000"/>
              <a:gd name="connsiteX121" fmla="*/ 3129696 w 7467600"/>
              <a:gd name="connsiteY121" fmla="*/ 4360704 h 6858000"/>
              <a:gd name="connsiteX122" fmla="*/ 2814545 w 7467600"/>
              <a:gd name="connsiteY122" fmla="*/ 4282955 h 6858000"/>
              <a:gd name="connsiteX123" fmla="*/ 2305292 w 7467600"/>
              <a:gd name="connsiteY123" fmla="*/ 4219492 h 6858000"/>
              <a:gd name="connsiteX124" fmla="*/ 2626982 w 7467600"/>
              <a:gd name="connsiteY124" fmla="*/ 4206450 h 6858000"/>
              <a:gd name="connsiteX125" fmla="*/ 2490617 w 7467600"/>
              <a:gd name="connsiteY125" fmla="*/ 4206951 h 6858000"/>
              <a:gd name="connsiteX126" fmla="*/ 2819869 w 7467600"/>
              <a:gd name="connsiteY126" fmla="*/ 4252936 h 6858000"/>
              <a:gd name="connsiteX127" fmla="*/ 3143018 w 7467600"/>
              <a:gd name="connsiteY127" fmla="*/ 4332698 h 6858000"/>
              <a:gd name="connsiteX128" fmla="*/ 3241520 w 7467600"/>
              <a:gd name="connsiteY128" fmla="*/ 4385112 h 6858000"/>
              <a:gd name="connsiteX129" fmla="*/ 3374575 w 7467600"/>
              <a:gd name="connsiteY129" fmla="*/ 4451517 h 6858000"/>
              <a:gd name="connsiteX130" fmla="*/ 3505221 w 7467600"/>
              <a:gd name="connsiteY130" fmla="*/ 4480757 h 6858000"/>
              <a:gd name="connsiteX131" fmla="*/ 2626982 w 7467600"/>
              <a:gd name="connsiteY131" fmla="*/ 4206450 h 6858000"/>
              <a:gd name="connsiteX132" fmla="*/ 1310106 w 7467600"/>
              <a:gd name="connsiteY132" fmla="*/ 3943217 h 6858000"/>
              <a:gd name="connsiteX133" fmla="*/ 854994 w 7467600"/>
              <a:gd name="connsiteY133" fmla="*/ 4399136 h 6858000"/>
              <a:gd name="connsiteX134" fmla="*/ 742462 w 7467600"/>
              <a:gd name="connsiteY134" fmla="*/ 4594648 h 6858000"/>
              <a:gd name="connsiteX135" fmla="*/ 820602 w 7467600"/>
              <a:gd name="connsiteY135" fmla="*/ 4485915 h 6858000"/>
              <a:gd name="connsiteX136" fmla="*/ 878295 w 7467600"/>
              <a:gd name="connsiteY136" fmla="*/ 4403594 h 6858000"/>
              <a:gd name="connsiteX137" fmla="*/ 1240607 w 7467600"/>
              <a:gd name="connsiteY137" fmla="*/ 4010401 h 6858000"/>
              <a:gd name="connsiteX138" fmla="*/ 1310106 w 7467600"/>
              <a:gd name="connsiteY138" fmla="*/ 3943217 h 6858000"/>
              <a:gd name="connsiteX139" fmla="*/ 1423113 w 7467600"/>
              <a:gd name="connsiteY139" fmla="*/ 3874565 h 6858000"/>
              <a:gd name="connsiteX140" fmla="*/ 1260565 w 7467600"/>
              <a:gd name="connsiteY140" fmla="*/ 4031982 h 6858000"/>
              <a:gd name="connsiteX141" fmla="*/ 901900 w 7467600"/>
              <a:gd name="connsiteY141" fmla="*/ 4421236 h 6858000"/>
              <a:gd name="connsiteX142" fmla="*/ 845044 w 7467600"/>
              <a:gd name="connsiteY142" fmla="*/ 4502436 h 6858000"/>
              <a:gd name="connsiteX143" fmla="*/ 685926 w 7467600"/>
              <a:gd name="connsiteY143" fmla="*/ 4703069 h 6858000"/>
              <a:gd name="connsiteX144" fmla="*/ 684248 w 7467600"/>
              <a:gd name="connsiteY144" fmla="*/ 4706721 h 6858000"/>
              <a:gd name="connsiteX145" fmla="*/ 1423113 w 7467600"/>
              <a:gd name="connsiteY145" fmla="*/ 3874565 h 6858000"/>
              <a:gd name="connsiteX146" fmla="*/ 3316479 w 7467600"/>
              <a:gd name="connsiteY146" fmla="*/ 3872136 h 6858000"/>
              <a:gd name="connsiteX147" fmla="*/ 3546806 w 7467600"/>
              <a:gd name="connsiteY147" fmla="*/ 4356139 h 6858000"/>
              <a:gd name="connsiteX148" fmla="*/ 3364433 w 7467600"/>
              <a:gd name="connsiteY148" fmla="*/ 3953121 h 6858000"/>
              <a:gd name="connsiteX149" fmla="*/ 3316479 w 7467600"/>
              <a:gd name="connsiteY149" fmla="*/ 3872136 h 6858000"/>
              <a:gd name="connsiteX150" fmla="*/ 3291335 w 7467600"/>
              <a:gd name="connsiteY150" fmla="*/ 3767420 h 6858000"/>
              <a:gd name="connsiteX151" fmla="*/ 3390805 w 7467600"/>
              <a:gd name="connsiteY151" fmla="*/ 3937163 h 6858000"/>
              <a:gd name="connsiteX152" fmla="*/ 3579062 w 7467600"/>
              <a:gd name="connsiteY152" fmla="*/ 4359040 h 6858000"/>
              <a:gd name="connsiteX153" fmla="*/ 3467355 w 7467600"/>
              <a:gd name="connsiteY153" fmla="*/ 3988130 h 6858000"/>
              <a:gd name="connsiteX154" fmla="*/ 3310753 w 7467600"/>
              <a:gd name="connsiteY154" fmla="*/ 3787140 h 6858000"/>
              <a:gd name="connsiteX155" fmla="*/ 3291335 w 7467600"/>
              <a:gd name="connsiteY155" fmla="*/ 3767420 h 6858000"/>
              <a:gd name="connsiteX156" fmla="*/ 1635889 w 7467600"/>
              <a:gd name="connsiteY156" fmla="*/ 3709494 h 6858000"/>
              <a:gd name="connsiteX157" fmla="*/ 1634800 w 7467600"/>
              <a:gd name="connsiteY157" fmla="*/ 3731111 h 6858000"/>
              <a:gd name="connsiteX158" fmla="*/ 1635889 w 7467600"/>
              <a:gd name="connsiteY158" fmla="*/ 3709494 h 6858000"/>
              <a:gd name="connsiteX159" fmla="*/ 1510397 w 7467600"/>
              <a:gd name="connsiteY159" fmla="*/ 3684705 h 6858000"/>
              <a:gd name="connsiteX160" fmla="*/ 1146550 w 7467600"/>
              <a:gd name="connsiteY160" fmla="*/ 3802012 h 6858000"/>
              <a:gd name="connsiteX161" fmla="*/ 698834 w 7467600"/>
              <a:gd name="connsiteY161" fmla="*/ 3952272 h 6858000"/>
              <a:gd name="connsiteX162" fmla="*/ 34256 w 7467600"/>
              <a:gd name="connsiteY162" fmla="*/ 4347603 h 6858000"/>
              <a:gd name="connsiteX163" fmla="*/ 527241 w 7467600"/>
              <a:gd name="connsiteY163" fmla="*/ 4065078 h 6858000"/>
              <a:gd name="connsiteX164" fmla="*/ 1510397 w 7467600"/>
              <a:gd name="connsiteY164" fmla="*/ 3684705 h 6858000"/>
              <a:gd name="connsiteX165" fmla="*/ 1313114 w 7467600"/>
              <a:gd name="connsiteY165" fmla="*/ 3655216 h 6858000"/>
              <a:gd name="connsiteX166" fmla="*/ 1109304 w 7467600"/>
              <a:gd name="connsiteY166" fmla="*/ 3669030 h 6858000"/>
              <a:gd name="connsiteX167" fmla="*/ 8129 w 7467600"/>
              <a:gd name="connsiteY167" fmla="*/ 4330519 h 6858000"/>
              <a:gd name="connsiteX168" fmla="*/ 687572 w 7467600"/>
              <a:gd name="connsiteY168" fmla="*/ 3925629 h 6858000"/>
              <a:gd name="connsiteX169" fmla="*/ 1138365 w 7467600"/>
              <a:gd name="connsiteY169" fmla="*/ 3774515 h 6858000"/>
              <a:gd name="connsiteX170" fmla="*/ 1505579 w 7467600"/>
              <a:gd name="connsiteY170" fmla="*/ 3655526 h 6858000"/>
              <a:gd name="connsiteX171" fmla="*/ 1313114 w 7467600"/>
              <a:gd name="connsiteY171" fmla="*/ 3655216 h 6858000"/>
              <a:gd name="connsiteX172" fmla="*/ 3655073 w 7467600"/>
              <a:gd name="connsiteY172" fmla="*/ 3650884 h 6858000"/>
              <a:gd name="connsiteX173" fmla="*/ 3989938 w 7467600"/>
              <a:gd name="connsiteY173" fmla="*/ 3991685 h 6858000"/>
              <a:gd name="connsiteX174" fmla="*/ 4393907 w 7467600"/>
              <a:gd name="connsiteY174" fmla="*/ 4261258 h 6858000"/>
              <a:gd name="connsiteX175" fmla="*/ 4648051 w 7467600"/>
              <a:gd name="connsiteY175" fmla="*/ 4374051 h 6858000"/>
              <a:gd name="connsiteX176" fmla="*/ 4383389 w 7467600"/>
              <a:gd name="connsiteY176" fmla="*/ 4184369 h 6858000"/>
              <a:gd name="connsiteX177" fmla="*/ 4165508 w 7467600"/>
              <a:gd name="connsiteY177" fmla="*/ 4035196 h 6858000"/>
              <a:gd name="connsiteX178" fmla="*/ 4068162 w 7467600"/>
              <a:gd name="connsiteY178" fmla="*/ 3953394 h 6858000"/>
              <a:gd name="connsiteX179" fmla="*/ 3981416 w 7467600"/>
              <a:gd name="connsiteY179" fmla="*/ 3880482 h 6858000"/>
              <a:gd name="connsiteX180" fmla="*/ 3800147 w 7467600"/>
              <a:gd name="connsiteY180" fmla="*/ 3749872 h 6858000"/>
              <a:gd name="connsiteX181" fmla="*/ 3655073 w 7467600"/>
              <a:gd name="connsiteY181" fmla="*/ 3650884 h 6858000"/>
              <a:gd name="connsiteX182" fmla="*/ 3670252 w 7467600"/>
              <a:gd name="connsiteY182" fmla="*/ 3622798 h 6858000"/>
              <a:gd name="connsiteX183" fmla="*/ 3817258 w 7467600"/>
              <a:gd name="connsiteY183" fmla="*/ 3723577 h 6858000"/>
              <a:gd name="connsiteX184" fmla="*/ 4000461 w 7467600"/>
              <a:gd name="connsiteY184" fmla="*/ 3855966 h 6858000"/>
              <a:gd name="connsiteX185" fmla="*/ 4088180 w 7467600"/>
              <a:gd name="connsiteY185" fmla="*/ 3929774 h 6858000"/>
              <a:gd name="connsiteX186" fmla="*/ 4184555 w 7467600"/>
              <a:gd name="connsiteY186" fmla="*/ 4010683 h 6858000"/>
              <a:gd name="connsiteX187" fmla="*/ 4399563 w 7467600"/>
              <a:gd name="connsiteY187" fmla="*/ 4158106 h 6858000"/>
              <a:gd name="connsiteX188" fmla="*/ 4684469 w 7467600"/>
              <a:gd name="connsiteY188" fmla="*/ 4364680 h 6858000"/>
              <a:gd name="connsiteX189" fmla="*/ 4690271 w 7467600"/>
              <a:gd name="connsiteY189" fmla="*/ 4370034 h 6858000"/>
              <a:gd name="connsiteX190" fmla="*/ 4136093 w 7467600"/>
              <a:gd name="connsiteY190" fmla="*/ 3858466 h 6858000"/>
              <a:gd name="connsiteX191" fmla="*/ 3670252 w 7467600"/>
              <a:gd name="connsiteY191" fmla="*/ 3622798 h 6858000"/>
              <a:gd name="connsiteX192" fmla="*/ 4440129 w 7467600"/>
              <a:gd name="connsiteY192" fmla="*/ 3448571 h 6858000"/>
              <a:gd name="connsiteX193" fmla="*/ 4856525 w 7467600"/>
              <a:gd name="connsiteY193" fmla="*/ 3915351 h 6858000"/>
              <a:gd name="connsiteX194" fmla="*/ 5059055 w 7467600"/>
              <a:gd name="connsiteY194" fmla="*/ 4108918 h 6858000"/>
              <a:gd name="connsiteX195" fmla="*/ 5290070 w 7467600"/>
              <a:gd name="connsiteY195" fmla="*/ 4263619 h 6858000"/>
              <a:gd name="connsiteX196" fmla="*/ 4834991 w 7467600"/>
              <a:gd name="connsiteY196" fmla="*/ 3830985 h 6858000"/>
              <a:gd name="connsiteX197" fmla="*/ 4440129 w 7467600"/>
              <a:gd name="connsiteY197" fmla="*/ 3448571 h 6858000"/>
              <a:gd name="connsiteX198" fmla="*/ 4441737 w 7467600"/>
              <a:gd name="connsiteY198" fmla="*/ 3399734 h 6858000"/>
              <a:gd name="connsiteX199" fmla="*/ 4431236 w 7467600"/>
              <a:gd name="connsiteY199" fmla="*/ 3400954 h 6858000"/>
              <a:gd name="connsiteX200" fmla="*/ 4557150 w 7467600"/>
              <a:gd name="connsiteY200" fmla="*/ 3510023 h 6858000"/>
              <a:gd name="connsiteX201" fmla="*/ 4856936 w 7467600"/>
              <a:gd name="connsiteY201" fmla="*/ 3809146 h 6858000"/>
              <a:gd name="connsiteX202" fmla="*/ 5111996 w 7467600"/>
              <a:gd name="connsiteY202" fmla="*/ 4065759 h 6858000"/>
              <a:gd name="connsiteX203" fmla="*/ 5388878 w 7467600"/>
              <a:gd name="connsiteY203" fmla="*/ 4300185 h 6858000"/>
              <a:gd name="connsiteX204" fmla="*/ 5425556 w 7467600"/>
              <a:gd name="connsiteY204" fmla="*/ 4308967 h 6858000"/>
              <a:gd name="connsiteX205" fmla="*/ 4943646 w 7467600"/>
              <a:gd name="connsiteY205" fmla="*/ 3822916 h 6858000"/>
              <a:gd name="connsiteX206" fmla="*/ 4594837 w 7467600"/>
              <a:gd name="connsiteY206" fmla="*/ 3532274 h 6858000"/>
              <a:gd name="connsiteX207" fmla="*/ 4441737 w 7467600"/>
              <a:gd name="connsiteY207" fmla="*/ 3399734 h 6858000"/>
              <a:gd name="connsiteX208" fmla="*/ 5425834 w 7467600"/>
              <a:gd name="connsiteY208" fmla="*/ 3162785 h 6858000"/>
              <a:gd name="connsiteX209" fmla="*/ 5401644 w 7467600"/>
              <a:gd name="connsiteY209" fmla="*/ 3617847 h 6858000"/>
              <a:gd name="connsiteX210" fmla="*/ 5467256 w 7467600"/>
              <a:gd name="connsiteY210" fmla="*/ 4175494 h 6858000"/>
              <a:gd name="connsiteX211" fmla="*/ 5448069 w 7467600"/>
              <a:gd name="connsiteY211" fmla="*/ 3567554 h 6858000"/>
              <a:gd name="connsiteX212" fmla="*/ 5425834 w 7467600"/>
              <a:gd name="connsiteY212" fmla="*/ 3162785 h 6858000"/>
              <a:gd name="connsiteX213" fmla="*/ 1318687 w 7467600"/>
              <a:gd name="connsiteY213" fmla="*/ 3113840 h 6858000"/>
              <a:gd name="connsiteX214" fmla="*/ 1066793 w 7467600"/>
              <a:gd name="connsiteY214" fmla="*/ 3212171 h 6858000"/>
              <a:gd name="connsiteX215" fmla="*/ 993319 w 7467600"/>
              <a:gd name="connsiteY215" fmla="*/ 3247648 h 6858000"/>
              <a:gd name="connsiteX216" fmla="*/ 853081 w 7467600"/>
              <a:gd name="connsiteY216" fmla="*/ 3312410 h 6858000"/>
              <a:gd name="connsiteX217" fmla="*/ 805957 w 7467600"/>
              <a:gd name="connsiteY217" fmla="*/ 3330443 h 6858000"/>
              <a:gd name="connsiteX218" fmla="*/ 1318687 w 7467600"/>
              <a:gd name="connsiteY218" fmla="*/ 3113840 h 6858000"/>
              <a:gd name="connsiteX219" fmla="*/ 5453702 w 7467600"/>
              <a:gd name="connsiteY219" fmla="*/ 3090882 h 6858000"/>
              <a:gd name="connsiteX220" fmla="*/ 5480135 w 7467600"/>
              <a:gd name="connsiteY220" fmla="*/ 3565802 h 6858000"/>
              <a:gd name="connsiteX221" fmla="*/ 5499023 w 7467600"/>
              <a:gd name="connsiteY221" fmla="*/ 4166310 h 6858000"/>
              <a:gd name="connsiteX222" fmla="*/ 5547022 w 7467600"/>
              <a:gd name="connsiteY222" fmla="*/ 3607838 h 6858000"/>
              <a:gd name="connsiteX223" fmla="*/ 5515964 w 7467600"/>
              <a:gd name="connsiteY223" fmla="*/ 3378541 h 6858000"/>
              <a:gd name="connsiteX224" fmla="*/ 5453702 w 7467600"/>
              <a:gd name="connsiteY224" fmla="*/ 3090882 h 6858000"/>
              <a:gd name="connsiteX225" fmla="*/ 1238695 w 7467600"/>
              <a:gd name="connsiteY225" fmla="*/ 3076820 h 6858000"/>
              <a:gd name="connsiteX226" fmla="*/ 716371 w 7467600"/>
              <a:gd name="connsiteY226" fmla="*/ 3293249 h 6858000"/>
              <a:gd name="connsiteX227" fmla="*/ 579522 w 7467600"/>
              <a:gd name="connsiteY227" fmla="*/ 3371759 h 6858000"/>
              <a:gd name="connsiteX228" fmla="*/ 600288 w 7467600"/>
              <a:gd name="connsiteY228" fmla="*/ 3365555 h 6858000"/>
              <a:gd name="connsiteX229" fmla="*/ 840692 w 7467600"/>
              <a:gd name="connsiteY229" fmla="*/ 3284921 h 6858000"/>
              <a:gd name="connsiteX230" fmla="*/ 979248 w 7467600"/>
              <a:gd name="connsiteY230" fmla="*/ 3221003 h 6858000"/>
              <a:gd name="connsiteX231" fmla="*/ 1053282 w 7467600"/>
              <a:gd name="connsiteY231" fmla="*/ 3185247 h 6858000"/>
              <a:gd name="connsiteX232" fmla="*/ 1320603 w 7467600"/>
              <a:gd name="connsiteY232" fmla="*/ 3081281 h 6858000"/>
              <a:gd name="connsiteX233" fmla="*/ 1238695 w 7467600"/>
              <a:gd name="connsiteY233" fmla="*/ 3076820 h 6858000"/>
              <a:gd name="connsiteX234" fmla="*/ 5425627 w 7467600"/>
              <a:gd name="connsiteY234" fmla="*/ 2954192 h 6858000"/>
              <a:gd name="connsiteX235" fmla="*/ 5470770 w 7467600"/>
              <a:gd name="connsiteY235" fmla="*/ 3005435 h 6858000"/>
              <a:gd name="connsiteX236" fmla="*/ 5519779 w 7467600"/>
              <a:gd name="connsiteY236" fmla="*/ 4359223 h 6858000"/>
              <a:gd name="connsiteX237" fmla="*/ 5520293 w 7467600"/>
              <a:gd name="connsiteY237" fmla="*/ 4360602 h 6858000"/>
              <a:gd name="connsiteX238" fmla="*/ 5767221 w 7467600"/>
              <a:gd name="connsiteY238" fmla="*/ 4665564 h 6858000"/>
              <a:gd name="connsiteX239" fmla="*/ 6937169 w 7467600"/>
              <a:gd name="connsiteY239" fmla="*/ 4815941 h 6858000"/>
              <a:gd name="connsiteX240" fmla="*/ 6953922 w 7467600"/>
              <a:gd name="connsiteY240" fmla="*/ 4890068 h 6858000"/>
              <a:gd name="connsiteX241" fmla="*/ 6071359 w 7467600"/>
              <a:gd name="connsiteY241" fmla="*/ 4770770 h 6858000"/>
              <a:gd name="connsiteX242" fmla="*/ 6038839 w 7467600"/>
              <a:gd name="connsiteY242" fmla="*/ 4764474 h 6858000"/>
              <a:gd name="connsiteX243" fmla="*/ 6038706 w 7467600"/>
              <a:gd name="connsiteY243" fmla="*/ 4763847 h 6858000"/>
              <a:gd name="connsiteX244" fmla="*/ 6037784 w 7467600"/>
              <a:gd name="connsiteY244" fmla="*/ 4764270 h 6858000"/>
              <a:gd name="connsiteX245" fmla="*/ 6038839 w 7467600"/>
              <a:gd name="connsiteY245" fmla="*/ 4764474 h 6858000"/>
              <a:gd name="connsiteX246" fmla="*/ 6040338 w 7467600"/>
              <a:gd name="connsiteY246" fmla="*/ 4771418 h 6858000"/>
              <a:gd name="connsiteX247" fmla="*/ 6024488 w 7467600"/>
              <a:gd name="connsiteY247" fmla="*/ 4809903 h 6858000"/>
              <a:gd name="connsiteX248" fmla="*/ 5599771 w 7467600"/>
              <a:gd name="connsiteY248" fmla="*/ 5509652 h 6858000"/>
              <a:gd name="connsiteX249" fmla="*/ 5548843 w 7467600"/>
              <a:gd name="connsiteY249" fmla="*/ 5563845 h 6858000"/>
              <a:gd name="connsiteX250" fmla="*/ 5940952 w 7467600"/>
              <a:gd name="connsiteY250" fmla="*/ 6250028 h 6858000"/>
              <a:gd name="connsiteX251" fmla="*/ 6043441 w 7467600"/>
              <a:gd name="connsiteY251" fmla="*/ 6665847 h 6858000"/>
              <a:gd name="connsiteX252" fmla="*/ 6093432 w 7467600"/>
              <a:gd name="connsiteY252" fmla="*/ 6858000 h 6858000"/>
              <a:gd name="connsiteX253" fmla="*/ 6034344 w 7467600"/>
              <a:gd name="connsiteY253" fmla="*/ 6858000 h 6858000"/>
              <a:gd name="connsiteX254" fmla="*/ 6026679 w 7467600"/>
              <a:gd name="connsiteY254" fmla="*/ 6836959 h 6858000"/>
              <a:gd name="connsiteX255" fmla="*/ 5800441 w 7467600"/>
              <a:gd name="connsiteY255" fmla="*/ 6335286 h 6858000"/>
              <a:gd name="connsiteX256" fmla="*/ 5526562 w 7467600"/>
              <a:gd name="connsiteY256" fmla="*/ 5705388 h 6858000"/>
              <a:gd name="connsiteX257" fmla="*/ 5519640 w 7467600"/>
              <a:gd name="connsiteY257" fmla="*/ 5683774 h 6858000"/>
              <a:gd name="connsiteX258" fmla="*/ 5844559 w 7467600"/>
              <a:gd name="connsiteY258" fmla="*/ 6553349 h 6858000"/>
              <a:gd name="connsiteX259" fmla="*/ 5975994 w 7467600"/>
              <a:gd name="connsiteY259" fmla="*/ 6858000 h 6858000"/>
              <a:gd name="connsiteX260" fmla="*/ 5898547 w 7467600"/>
              <a:gd name="connsiteY260" fmla="*/ 6858000 h 6858000"/>
              <a:gd name="connsiteX261" fmla="*/ 5682041 w 7467600"/>
              <a:gd name="connsiteY261" fmla="*/ 6355860 h 6858000"/>
              <a:gd name="connsiteX262" fmla="*/ 5461758 w 7467600"/>
              <a:gd name="connsiteY262" fmla="*/ 5820220 h 6858000"/>
              <a:gd name="connsiteX263" fmla="*/ 5237282 w 7467600"/>
              <a:gd name="connsiteY263" fmla="*/ 6579086 h 6858000"/>
              <a:gd name="connsiteX264" fmla="*/ 5115009 w 7467600"/>
              <a:gd name="connsiteY264" fmla="*/ 6858000 h 6858000"/>
              <a:gd name="connsiteX265" fmla="*/ 5028074 w 7467600"/>
              <a:gd name="connsiteY265" fmla="*/ 6858000 h 6858000"/>
              <a:gd name="connsiteX266" fmla="*/ 5079508 w 7467600"/>
              <a:gd name="connsiteY266" fmla="*/ 6749074 h 6858000"/>
              <a:gd name="connsiteX267" fmla="*/ 5371846 w 7467600"/>
              <a:gd name="connsiteY267" fmla="*/ 5924413 h 6858000"/>
              <a:gd name="connsiteX268" fmla="*/ 5270512 w 7467600"/>
              <a:gd name="connsiteY268" fmla="*/ 6138975 h 6858000"/>
              <a:gd name="connsiteX269" fmla="*/ 5062409 w 7467600"/>
              <a:gd name="connsiteY269" fmla="*/ 6653544 h 6858000"/>
              <a:gd name="connsiteX270" fmla="*/ 5036628 w 7467600"/>
              <a:gd name="connsiteY270" fmla="*/ 6754247 h 6858000"/>
              <a:gd name="connsiteX271" fmla="*/ 5009112 w 7467600"/>
              <a:gd name="connsiteY271" fmla="*/ 6858000 h 6858000"/>
              <a:gd name="connsiteX272" fmla="*/ 4976679 w 7467600"/>
              <a:gd name="connsiteY272" fmla="*/ 6858000 h 6858000"/>
              <a:gd name="connsiteX273" fmla="*/ 5006537 w 7467600"/>
              <a:gd name="connsiteY273" fmla="*/ 6747068 h 6858000"/>
              <a:gd name="connsiteX274" fmla="*/ 5032723 w 7467600"/>
              <a:gd name="connsiteY274" fmla="*/ 6644957 h 6858000"/>
              <a:gd name="connsiteX275" fmla="*/ 5242949 w 7467600"/>
              <a:gd name="connsiteY275" fmla="*/ 6125175 h 6858000"/>
              <a:gd name="connsiteX276" fmla="*/ 5286321 w 7467600"/>
              <a:gd name="connsiteY276" fmla="*/ 6033555 h 6858000"/>
              <a:gd name="connsiteX277" fmla="*/ 5008210 w 7467600"/>
              <a:gd name="connsiteY277" fmla="*/ 6649194 h 6858000"/>
              <a:gd name="connsiteX278" fmla="*/ 4986321 w 7467600"/>
              <a:gd name="connsiteY278" fmla="*/ 6765687 h 6858000"/>
              <a:gd name="connsiteX279" fmla="*/ 4973474 w 7467600"/>
              <a:gd name="connsiteY279" fmla="*/ 6858000 h 6858000"/>
              <a:gd name="connsiteX280" fmla="*/ 4907178 w 7467600"/>
              <a:gd name="connsiteY280" fmla="*/ 6858000 h 6858000"/>
              <a:gd name="connsiteX281" fmla="*/ 4910810 w 7467600"/>
              <a:gd name="connsiteY281" fmla="*/ 6829660 h 6858000"/>
              <a:gd name="connsiteX282" fmla="*/ 4987461 w 7467600"/>
              <a:gd name="connsiteY282" fmla="*/ 6432994 h 6858000"/>
              <a:gd name="connsiteX283" fmla="*/ 5179262 w 7467600"/>
              <a:gd name="connsiteY283" fmla="*/ 6035044 h 6858000"/>
              <a:gd name="connsiteX284" fmla="*/ 4689678 w 7467600"/>
              <a:gd name="connsiteY284" fmla="*/ 6440241 h 6858000"/>
              <a:gd name="connsiteX285" fmla="*/ 4477543 w 7467600"/>
              <a:gd name="connsiteY285" fmla="*/ 6674836 h 6858000"/>
              <a:gd name="connsiteX286" fmla="*/ 4329957 w 7467600"/>
              <a:gd name="connsiteY286" fmla="*/ 6858000 h 6858000"/>
              <a:gd name="connsiteX287" fmla="*/ 4218595 w 7467600"/>
              <a:gd name="connsiteY287" fmla="*/ 6858000 h 6858000"/>
              <a:gd name="connsiteX288" fmla="*/ 4368888 w 7467600"/>
              <a:gd name="connsiteY288" fmla="*/ 6668412 h 6858000"/>
              <a:gd name="connsiteX289" fmla="*/ 4563091 w 7467600"/>
              <a:gd name="connsiteY289" fmla="*/ 6442508 h 6858000"/>
              <a:gd name="connsiteX290" fmla="*/ 5387324 w 7467600"/>
              <a:gd name="connsiteY290" fmla="*/ 5705830 h 6858000"/>
              <a:gd name="connsiteX291" fmla="*/ 5073620 w 7467600"/>
              <a:gd name="connsiteY291" fmla="*/ 5955437 h 6858000"/>
              <a:gd name="connsiteX292" fmla="*/ 4689789 w 7467600"/>
              <a:gd name="connsiteY292" fmla="*/ 6268382 h 6858000"/>
              <a:gd name="connsiteX293" fmla="*/ 4418722 w 7467600"/>
              <a:gd name="connsiteY293" fmla="*/ 6570886 h 6858000"/>
              <a:gd name="connsiteX294" fmla="*/ 4214944 w 7467600"/>
              <a:gd name="connsiteY294" fmla="*/ 6858000 h 6858000"/>
              <a:gd name="connsiteX295" fmla="*/ 4177898 w 7467600"/>
              <a:gd name="connsiteY295" fmla="*/ 6858000 h 6858000"/>
              <a:gd name="connsiteX296" fmla="*/ 4391597 w 7467600"/>
              <a:gd name="connsiteY296" fmla="*/ 6556370 h 6858000"/>
              <a:gd name="connsiteX297" fmla="*/ 4668889 w 7467600"/>
              <a:gd name="connsiteY297" fmla="*/ 6246399 h 6858000"/>
              <a:gd name="connsiteX298" fmla="*/ 5055427 w 7467600"/>
              <a:gd name="connsiteY298" fmla="*/ 5931476 h 6858000"/>
              <a:gd name="connsiteX299" fmla="*/ 5371814 w 7467600"/>
              <a:gd name="connsiteY299" fmla="*/ 5678975 h 6858000"/>
              <a:gd name="connsiteX300" fmla="*/ 4987918 w 7467600"/>
              <a:gd name="connsiteY300" fmla="*/ 5838701 h 6858000"/>
              <a:gd name="connsiteX301" fmla="*/ 4317146 w 7467600"/>
              <a:gd name="connsiteY301" fmla="*/ 6587716 h 6858000"/>
              <a:gd name="connsiteX302" fmla="*/ 4171627 w 7467600"/>
              <a:gd name="connsiteY302" fmla="*/ 6858000 h 6858000"/>
              <a:gd name="connsiteX303" fmla="*/ 4081585 w 7467600"/>
              <a:gd name="connsiteY303" fmla="*/ 6858000 h 6858000"/>
              <a:gd name="connsiteX304" fmla="*/ 4238603 w 7467600"/>
              <a:gd name="connsiteY304" fmla="*/ 6559341 h 6858000"/>
              <a:gd name="connsiteX305" fmla="*/ 4778333 w 7467600"/>
              <a:gd name="connsiteY305" fmla="*/ 5873626 h 6858000"/>
              <a:gd name="connsiteX306" fmla="*/ 5414185 w 7467600"/>
              <a:gd name="connsiteY306" fmla="*/ 5573882 h 6858000"/>
              <a:gd name="connsiteX307" fmla="*/ 5959648 w 7467600"/>
              <a:gd name="connsiteY307" fmla="*/ 4760797 h 6858000"/>
              <a:gd name="connsiteX308" fmla="*/ 5355019 w 7467600"/>
              <a:gd name="connsiteY308" fmla="*/ 4734672 h 6858000"/>
              <a:gd name="connsiteX309" fmla="*/ 5083565 w 7467600"/>
              <a:gd name="connsiteY309" fmla="*/ 5179121 h 6858000"/>
              <a:gd name="connsiteX310" fmla="*/ 4713577 w 7467600"/>
              <a:gd name="connsiteY310" fmla="*/ 5616803 h 6858000"/>
              <a:gd name="connsiteX311" fmla="*/ 3989559 w 7467600"/>
              <a:gd name="connsiteY311" fmla="*/ 6145945 h 6858000"/>
              <a:gd name="connsiteX312" fmla="*/ 3939824 w 7467600"/>
              <a:gd name="connsiteY312" fmla="*/ 6066900 h 6858000"/>
              <a:gd name="connsiteX313" fmla="*/ 4584537 w 7467600"/>
              <a:gd name="connsiteY313" fmla="*/ 5324826 h 6858000"/>
              <a:gd name="connsiteX314" fmla="*/ 5037105 w 7467600"/>
              <a:gd name="connsiteY314" fmla="*/ 5088765 h 6858000"/>
              <a:gd name="connsiteX315" fmla="*/ 5039930 w 7467600"/>
              <a:gd name="connsiteY315" fmla="*/ 5089585 h 6858000"/>
              <a:gd name="connsiteX316" fmla="*/ 5263764 w 7467600"/>
              <a:gd name="connsiteY316" fmla="*/ 4735525 h 6858000"/>
              <a:gd name="connsiteX317" fmla="*/ 4086300 w 7467600"/>
              <a:gd name="connsiteY317" fmla="*/ 4884599 h 6858000"/>
              <a:gd name="connsiteX318" fmla="*/ 4085485 w 7467600"/>
              <a:gd name="connsiteY318" fmla="*/ 4899070 h 6858000"/>
              <a:gd name="connsiteX319" fmla="*/ 3871915 w 7467600"/>
              <a:gd name="connsiteY319" fmla="*/ 5253645 h 6858000"/>
              <a:gd name="connsiteX320" fmla="*/ 3799374 w 7467600"/>
              <a:gd name="connsiteY320" fmla="*/ 5466127 h 6858000"/>
              <a:gd name="connsiteX321" fmla="*/ 3498850 w 7467600"/>
              <a:gd name="connsiteY321" fmla="*/ 6661888 h 6858000"/>
              <a:gd name="connsiteX322" fmla="*/ 3399216 w 7467600"/>
              <a:gd name="connsiteY322" fmla="*/ 6858000 h 6858000"/>
              <a:gd name="connsiteX323" fmla="*/ 3303688 w 7467600"/>
              <a:gd name="connsiteY323" fmla="*/ 6858000 h 6858000"/>
              <a:gd name="connsiteX324" fmla="*/ 3391774 w 7467600"/>
              <a:gd name="connsiteY324" fmla="*/ 6697181 h 6858000"/>
              <a:gd name="connsiteX325" fmla="*/ 3735540 w 7467600"/>
              <a:gd name="connsiteY325" fmla="*/ 5546923 h 6858000"/>
              <a:gd name="connsiteX326" fmla="*/ 3729438 w 7467600"/>
              <a:gd name="connsiteY326" fmla="*/ 5569058 h 6858000"/>
              <a:gd name="connsiteX327" fmla="*/ 3707782 w 7467600"/>
              <a:gd name="connsiteY327" fmla="*/ 5644908 h 6858000"/>
              <a:gd name="connsiteX328" fmla="*/ 3583827 w 7467600"/>
              <a:gd name="connsiteY328" fmla="*/ 6039215 h 6858000"/>
              <a:gd name="connsiteX329" fmla="*/ 3547861 w 7467600"/>
              <a:gd name="connsiteY329" fmla="*/ 6129609 h 6858000"/>
              <a:gd name="connsiteX330" fmla="*/ 3490905 w 7467600"/>
              <a:gd name="connsiteY330" fmla="*/ 6277660 h 6858000"/>
              <a:gd name="connsiteX331" fmla="*/ 3455859 w 7467600"/>
              <a:gd name="connsiteY331" fmla="*/ 6391301 h 6858000"/>
              <a:gd name="connsiteX332" fmla="*/ 3429112 w 7467600"/>
              <a:gd name="connsiteY332" fmla="*/ 6479469 h 6858000"/>
              <a:gd name="connsiteX333" fmla="*/ 3304862 w 7467600"/>
              <a:gd name="connsiteY333" fmla="*/ 6796476 h 6858000"/>
              <a:gd name="connsiteX334" fmla="*/ 3276071 w 7467600"/>
              <a:gd name="connsiteY334" fmla="*/ 6858000 h 6858000"/>
              <a:gd name="connsiteX335" fmla="*/ 3240805 w 7467600"/>
              <a:gd name="connsiteY335" fmla="*/ 6858000 h 6858000"/>
              <a:gd name="connsiteX336" fmla="*/ 3275917 w 7467600"/>
              <a:gd name="connsiteY336" fmla="*/ 6783192 h 6858000"/>
              <a:gd name="connsiteX337" fmla="*/ 3399358 w 7467600"/>
              <a:gd name="connsiteY337" fmla="*/ 6469011 h 6858000"/>
              <a:gd name="connsiteX338" fmla="*/ 3425650 w 7467600"/>
              <a:gd name="connsiteY338" fmla="*/ 6381333 h 6858000"/>
              <a:gd name="connsiteX339" fmla="*/ 3460661 w 7467600"/>
              <a:gd name="connsiteY339" fmla="*/ 6266763 h 6858000"/>
              <a:gd name="connsiteX340" fmla="*/ 3518021 w 7467600"/>
              <a:gd name="connsiteY340" fmla="*/ 6117298 h 6858000"/>
              <a:gd name="connsiteX341" fmla="*/ 3554035 w 7467600"/>
              <a:gd name="connsiteY341" fmla="*/ 6027832 h 6858000"/>
              <a:gd name="connsiteX342" fmla="*/ 3677174 w 7467600"/>
              <a:gd name="connsiteY342" fmla="*/ 5636351 h 6858000"/>
              <a:gd name="connsiteX343" fmla="*/ 3698819 w 7467600"/>
              <a:gd name="connsiteY343" fmla="*/ 5560503 h 6858000"/>
              <a:gd name="connsiteX344" fmla="*/ 3702094 w 7467600"/>
              <a:gd name="connsiteY344" fmla="*/ 5549194 h 6858000"/>
              <a:gd name="connsiteX345" fmla="*/ 3398355 w 7467600"/>
              <a:gd name="connsiteY345" fmla="*/ 6094603 h 6858000"/>
              <a:gd name="connsiteX346" fmla="*/ 3193941 w 7467600"/>
              <a:gd name="connsiteY346" fmla="*/ 6798775 h 6858000"/>
              <a:gd name="connsiteX347" fmla="*/ 3184140 w 7467600"/>
              <a:gd name="connsiteY347" fmla="*/ 6858000 h 6858000"/>
              <a:gd name="connsiteX348" fmla="*/ 3099978 w 7467600"/>
              <a:gd name="connsiteY348" fmla="*/ 6858000 h 6858000"/>
              <a:gd name="connsiteX349" fmla="*/ 3101556 w 7467600"/>
              <a:gd name="connsiteY349" fmla="*/ 6843337 h 6858000"/>
              <a:gd name="connsiteX350" fmla="*/ 3370162 w 7467600"/>
              <a:gd name="connsiteY350" fmla="*/ 5785550 h 6858000"/>
              <a:gd name="connsiteX351" fmla="*/ 3746477 w 7467600"/>
              <a:gd name="connsiteY351" fmla="*/ 5377889 h 6858000"/>
              <a:gd name="connsiteX352" fmla="*/ 3863399 w 7467600"/>
              <a:gd name="connsiteY352" fmla="*/ 5087257 h 6858000"/>
              <a:gd name="connsiteX353" fmla="*/ 3968712 w 7467600"/>
              <a:gd name="connsiteY353" fmla="*/ 4913989 h 6858000"/>
              <a:gd name="connsiteX354" fmla="*/ 2792390 w 7467600"/>
              <a:gd name="connsiteY354" fmla="*/ 5382974 h 6858000"/>
              <a:gd name="connsiteX355" fmla="*/ 2714982 w 7467600"/>
              <a:gd name="connsiteY355" fmla="*/ 5427051 h 6858000"/>
              <a:gd name="connsiteX356" fmla="*/ 2813361 w 7467600"/>
              <a:gd name="connsiteY356" fmla="*/ 6023912 h 6858000"/>
              <a:gd name="connsiteX357" fmla="*/ 2688430 w 7467600"/>
              <a:gd name="connsiteY357" fmla="*/ 6801564 h 6858000"/>
              <a:gd name="connsiteX358" fmla="*/ 2629626 w 7467600"/>
              <a:gd name="connsiteY358" fmla="*/ 6763394 h 6858000"/>
              <a:gd name="connsiteX359" fmla="*/ 2565328 w 7467600"/>
              <a:gd name="connsiteY359" fmla="*/ 5516399 h 6858000"/>
              <a:gd name="connsiteX360" fmla="*/ 1922999 w 7467600"/>
              <a:gd name="connsiteY360" fmla="*/ 5980343 h 6858000"/>
              <a:gd name="connsiteX361" fmla="*/ 1950261 w 7467600"/>
              <a:gd name="connsiteY361" fmla="*/ 6405858 h 6858000"/>
              <a:gd name="connsiteX362" fmla="*/ 2365554 w 7467600"/>
              <a:gd name="connsiteY362" fmla="*/ 6759107 h 6858000"/>
              <a:gd name="connsiteX363" fmla="*/ 2424142 w 7467600"/>
              <a:gd name="connsiteY363" fmla="*/ 6858000 h 6858000"/>
              <a:gd name="connsiteX364" fmla="*/ 2395994 w 7467600"/>
              <a:gd name="connsiteY364" fmla="*/ 6858000 h 6858000"/>
              <a:gd name="connsiteX365" fmla="*/ 2392863 w 7467600"/>
              <a:gd name="connsiteY365" fmla="*/ 6852964 h 6858000"/>
              <a:gd name="connsiteX366" fmla="*/ 2017589 w 7467600"/>
              <a:gd name="connsiteY366" fmla="*/ 6493982 h 6858000"/>
              <a:gd name="connsiteX367" fmla="*/ 2147336 w 7467600"/>
              <a:gd name="connsiteY367" fmla="*/ 6594052 h 6858000"/>
              <a:gd name="connsiteX368" fmla="*/ 2207047 w 7467600"/>
              <a:gd name="connsiteY368" fmla="*/ 6654540 h 6858000"/>
              <a:gd name="connsiteX369" fmla="*/ 2299106 w 7467600"/>
              <a:gd name="connsiteY369" fmla="*/ 6778931 h 6858000"/>
              <a:gd name="connsiteX370" fmla="*/ 2314430 w 7467600"/>
              <a:gd name="connsiteY370" fmla="*/ 6801144 h 6858000"/>
              <a:gd name="connsiteX371" fmla="*/ 2352406 w 7467600"/>
              <a:gd name="connsiteY371" fmla="*/ 6858000 h 6858000"/>
              <a:gd name="connsiteX372" fmla="*/ 2314492 w 7467600"/>
              <a:gd name="connsiteY372" fmla="*/ 6858000 h 6858000"/>
              <a:gd name="connsiteX373" fmla="*/ 2288095 w 7467600"/>
              <a:gd name="connsiteY373" fmla="*/ 6818030 h 6858000"/>
              <a:gd name="connsiteX374" fmla="*/ 2272768 w 7467600"/>
              <a:gd name="connsiteY374" fmla="*/ 6795822 h 6858000"/>
              <a:gd name="connsiteX375" fmla="*/ 2182715 w 7467600"/>
              <a:gd name="connsiteY375" fmla="*/ 6675071 h 6858000"/>
              <a:gd name="connsiteX376" fmla="*/ 2032061 w 7467600"/>
              <a:gd name="connsiteY376" fmla="*/ 6541380 h 6858000"/>
              <a:gd name="connsiteX377" fmla="*/ 2257220 w 7467600"/>
              <a:gd name="connsiteY377" fmla="*/ 6826257 h 6858000"/>
              <a:gd name="connsiteX378" fmla="*/ 2281324 w 7467600"/>
              <a:gd name="connsiteY378" fmla="*/ 6858000 h 6858000"/>
              <a:gd name="connsiteX379" fmla="*/ 2242860 w 7467600"/>
              <a:gd name="connsiteY379" fmla="*/ 6858000 h 6858000"/>
              <a:gd name="connsiteX380" fmla="*/ 2232818 w 7467600"/>
              <a:gd name="connsiteY380" fmla="*/ 6844926 h 6858000"/>
              <a:gd name="connsiteX381" fmla="*/ 1990172 w 7467600"/>
              <a:gd name="connsiteY381" fmla="*/ 6542121 h 6858000"/>
              <a:gd name="connsiteX382" fmla="*/ 2124090 w 7467600"/>
              <a:gd name="connsiteY382" fmla="*/ 6761017 h 6858000"/>
              <a:gd name="connsiteX383" fmla="*/ 2200380 w 7467600"/>
              <a:gd name="connsiteY383" fmla="*/ 6858000 h 6858000"/>
              <a:gd name="connsiteX384" fmla="*/ 2147507 w 7467600"/>
              <a:gd name="connsiteY384" fmla="*/ 6858000 h 6858000"/>
              <a:gd name="connsiteX385" fmla="*/ 2070668 w 7467600"/>
              <a:gd name="connsiteY385" fmla="*/ 6761520 h 6858000"/>
              <a:gd name="connsiteX386" fmla="*/ 1975142 w 7467600"/>
              <a:gd name="connsiteY386" fmla="*/ 6585570 h 6858000"/>
              <a:gd name="connsiteX387" fmla="*/ 2050035 w 7467600"/>
              <a:gd name="connsiteY387" fmla="*/ 6813345 h 6858000"/>
              <a:gd name="connsiteX388" fmla="*/ 2063025 w 7467600"/>
              <a:gd name="connsiteY388" fmla="*/ 6858000 h 6858000"/>
              <a:gd name="connsiteX389" fmla="*/ 2021675 w 7467600"/>
              <a:gd name="connsiteY389" fmla="*/ 6858000 h 6858000"/>
              <a:gd name="connsiteX390" fmla="*/ 2019308 w 7467600"/>
              <a:gd name="connsiteY390" fmla="*/ 6847118 h 6858000"/>
              <a:gd name="connsiteX391" fmla="*/ 1938835 w 7467600"/>
              <a:gd name="connsiteY391" fmla="*/ 6551160 h 6858000"/>
              <a:gd name="connsiteX392" fmla="*/ 1953230 w 7467600"/>
              <a:gd name="connsiteY392" fmla="*/ 6759699 h 6858000"/>
              <a:gd name="connsiteX393" fmla="*/ 1956763 w 7467600"/>
              <a:gd name="connsiteY393" fmla="*/ 6778191 h 6858000"/>
              <a:gd name="connsiteX394" fmla="*/ 1967925 w 7467600"/>
              <a:gd name="connsiteY394" fmla="*/ 6858000 h 6858000"/>
              <a:gd name="connsiteX395" fmla="*/ 1936622 w 7467600"/>
              <a:gd name="connsiteY395" fmla="*/ 6858000 h 6858000"/>
              <a:gd name="connsiteX396" fmla="*/ 1926261 w 7467600"/>
              <a:gd name="connsiteY396" fmla="*/ 6784064 h 6858000"/>
              <a:gd name="connsiteX397" fmla="*/ 1922724 w 7467600"/>
              <a:gd name="connsiteY397" fmla="*/ 6765577 h 6858000"/>
              <a:gd name="connsiteX398" fmla="*/ 1904650 w 7467600"/>
              <a:gd name="connsiteY398" fmla="*/ 6639616 h 6858000"/>
              <a:gd name="connsiteX399" fmla="*/ 1885273 w 7467600"/>
              <a:gd name="connsiteY399" fmla="*/ 6858000 h 6858000"/>
              <a:gd name="connsiteX400" fmla="*/ 1854363 w 7467600"/>
              <a:gd name="connsiteY400" fmla="*/ 6858000 h 6858000"/>
              <a:gd name="connsiteX401" fmla="*/ 1880391 w 7467600"/>
              <a:gd name="connsiteY401" fmla="*/ 6603796 h 6858000"/>
              <a:gd name="connsiteX402" fmla="*/ 1818273 w 7467600"/>
              <a:gd name="connsiteY402" fmla="*/ 6715729 h 6858000"/>
              <a:gd name="connsiteX403" fmla="*/ 1794691 w 7467600"/>
              <a:gd name="connsiteY403" fmla="*/ 6843239 h 6858000"/>
              <a:gd name="connsiteX404" fmla="*/ 1794914 w 7467600"/>
              <a:gd name="connsiteY404" fmla="*/ 6858000 h 6858000"/>
              <a:gd name="connsiteX405" fmla="*/ 1746128 w 7467600"/>
              <a:gd name="connsiteY405" fmla="*/ 6858000 h 6858000"/>
              <a:gd name="connsiteX406" fmla="*/ 1753934 w 7467600"/>
              <a:gd name="connsiteY406" fmla="*/ 6724796 h 6858000"/>
              <a:gd name="connsiteX407" fmla="*/ 1792053 w 7467600"/>
              <a:gd name="connsiteY407" fmla="*/ 6572396 h 6858000"/>
              <a:gd name="connsiteX408" fmla="*/ 1862248 w 7467600"/>
              <a:gd name="connsiteY408" fmla="*/ 6266397 h 6858000"/>
              <a:gd name="connsiteX409" fmla="*/ 1862250 w 7467600"/>
              <a:gd name="connsiteY409" fmla="*/ 6033531 h 6858000"/>
              <a:gd name="connsiteX410" fmla="*/ 1211999 w 7467600"/>
              <a:gd name="connsiteY410" fmla="*/ 6683610 h 6858000"/>
              <a:gd name="connsiteX411" fmla="*/ 1213266 w 7467600"/>
              <a:gd name="connsiteY411" fmla="*/ 6691947 h 6858000"/>
              <a:gd name="connsiteX412" fmla="*/ 1203370 w 7467600"/>
              <a:gd name="connsiteY412" fmla="*/ 6850676 h 6858000"/>
              <a:gd name="connsiteX413" fmla="*/ 1203671 w 7467600"/>
              <a:gd name="connsiteY413" fmla="*/ 6858000 h 6858000"/>
              <a:gd name="connsiteX414" fmla="*/ 1143180 w 7467600"/>
              <a:gd name="connsiteY414" fmla="*/ 6858000 h 6858000"/>
              <a:gd name="connsiteX415" fmla="*/ 1142176 w 7467600"/>
              <a:gd name="connsiteY415" fmla="*/ 6766045 h 6858000"/>
              <a:gd name="connsiteX416" fmla="*/ 1067484 w 7467600"/>
              <a:gd name="connsiteY416" fmla="*/ 6858000 h 6858000"/>
              <a:gd name="connsiteX417" fmla="*/ 953928 w 7467600"/>
              <a:gd name="connsiteY417" fmla="*/ 6858000 h 6858000"/>
              <a:gd name="connsiteX418" fmla="*/ 959715 w 7467600"/>
              <a:gd name="connsiteY418" fmla="*/ 6850185 h 6858000"/>
              <a:gd name="connsiteX419" fmla="*/ 1483788 w 7467600"/>
              <a:gd name="connsiteY419" fmla="*/ 6259174 h 6858000"/>
              <a:gd name="connsiteX420" fmla="*/ 1100671 w 7467600"/>
              <a:gd name="connsiteY420" fmla="*/ 6252137 h 6858000"/>
              <a:gd name="connsiteX421" fmla="*/ 1090144 w 7467600"/>
              <a:gd name="connsiteY421" fmla="*/ 6256748 h 6858000"/>
              <a:gd name="connsiteX422" fmla="*/ 1095872 w 7467600"/>
              <a:gd name="connsiteY422" fmla="*/ 6271892 h 6858000"/>
              <a:gd name="connsiteX423" fmla="*/ 262785 w 7467600"/>
              <a:gd name="connsiteY423" fmla="*/ 6845450 h 6858000"/>
              <a:gd name="connsiteX424" fmla="*/ 209968 w 7467600"/>
              <a:gd name="connsiteY424" fmla="*/ 6770713 h 6858000"/>
              <a:gd name="connsiteX425" fmla="*/ 873460 w 7467600"/>
              <a:gd name="connsiteY425" fmla="*/ 6253768 h 6858000"/>
              <a:gd name="connsiteX426" fmla="*/ 192686 w 7467600"/>
              <a:gd name="connsiteY426" fmla="*/ 5849257 h 6858000"/>
              <a:gd name="connsiteX427" fmla="*/ 4696 w 7467600"/>
              <a:gd name="connsiteY427" fmla="*/ 5697668 h 6858000"/>
              <a:gd name="connsiteX428" fmla="*/ 0 w 7467600"/>
              <a:gd name="connsiteY428" fmla="*/ 5689984 h 6858000"/>
              <a:gd name="connsiteX429" fmla="*/ 0 w 7467600"/>
              <a:gd name="connsiteY429" fmla="*/ 5513472 h 6858000"/>
              <a:gd name="connsiteX430" fmla="*/ 174101 w 7467600"/>
              <a:gd name="connsiteY430" fmla="*/ 5620277 h 6858000"/>
              <a:gd name="connsiteX431" fmla="*/ 891800 w 7467600"/>
              <a:gd name="connsiteY431" fmla="*/ 6036935 h 6858000"/>
              <a:gd name="connsiteX432" fmla="*/ 1072219 w 7467600"/>
              <a:gd name="connsiteY432" fmla="*/ 6169443 h 6858000"/>
              <a:gd name="connsiteX433" fmla="*/ 1074117 w 7467600"/>
              <a:gd name="connsiteY433" fmla="*/ 6170301 h 6858000"/>
              <a:gd name="connsiteX434" fmla="*/ 1083114 w 7467600"/>
              <a:gd name="connsiteY434" fmla="*/ 6174131 h 6858000"/>
              <a:gd name="connsiteX435" fmla="*/ 1543010 w 7467600"/>
              <a:gd name="connsiteY435" fmla="*/ 6191140 h 6858000"/>
              <a:gd name="connsiteX436" fmla="*/ 1551080 w 7467600"/>
              <a:gd name="connsiteY436" fmla="*/ 6195006 h 6858000"/>
              <a:gd name="connsiteX437" fmla="*/ 2345443 w 7467600"/>
              <a:gd name="connsiteY437" fmla="*/ 5549882 h 6858000"/>
              <a:gd name="connsiteX438" fmla="*/ 1721499 w 7467600"/>
              <a:gd name="connsiteY438" fmla="*/ 5599969 h 6858000"/>
              <a:gd name="connsiteX439" fmla="*/ 767716 w 7467600"/>
              <a:gd name="connsiteY439" fmla="*/ 5472768 h 6858000"/>
              <a:gd name="connsiteX440" fmla="*/ 722147 w 7467600"/>
              <a:gd name="connsiteY440" fmla="*/ 5393091 h 6858000"/>
              <a:gd name="connsiteX441" fmla="*/ 1485552 w 7467600"/>
              <a:gd name="connsiteY441" fmla="*/ 5313202 h 6858000"/>
              <a:gd name="connsiteX442" fmla="*/ 2143004 w 7467600"/>
              <a:gd name="connsiteY442" fmla="*/ 5402420 h 6858000"/>
              <a:gd name="connsiteX443" fmla="*/ 1933391 w 7467600"/>
              <a:gd name="connsiteY443" fmla="*/ 5156971 h 6858000"/>
              <a:gd name="connsiteX444" fmla="*/ 1827118 w 7467600"/>
              <a:gd name="connsiteY444" fmla="*/ 4968410 h 6858000"/>
              <a:gd name="connsiteX445" fmla="*/ 1837349 w 7467600"/>
              <a:gd name="connsiteY445" fmla="*/ 4956357 h 6858000"/>
              <a:gd name="connsiteX446" fmla="*/ 2162835 w 7467600"/>
              <a:gd name="connsiteY446" fmla="*/ 5187853 h 6858000"/>
              <a:gd name="connsiteX447" fmla="*/ 2257167 w 7467600"/>
              <a:gd name="connsiteY447" fmla="*/ 5462123 h 6858000"/>
              <a:gd name="connsiteX448" fmla="*/ 2261598 w 7467600"/>
              <a:gd name="connsiteY448" fmla="*/ 5467998 h 6858000"/>
              <a:gd name="connsiteX449" fmla="*/ 2437177 w 7467600"/>
              <a:gd name="connsiteY449" fmla="*/ 5479608 h 6858000"/>
              <a:gd name="connsiteX450" fmla="*/ 2445247 w 7467600"/>
              <a:gd name="connsiteY450" fmla="*/ 5483476 h 6858000"/>
              <a:gd name="connsiteX451" fmla="*/ 2743626 w 7467600"/>
              <a:gd name="connsiteY451" fmla="*/ 5304819 h 6858000"/>
              <a:gd name="connsiteX452" fmla="*/ 3048102 w 7467600"/>
              <a:gd name="connsiteY452" fmla="*/ 5150595 h 6858000"/>
              <a:gd name="connsiteX453" fmla="*/ 1799414 w 7467600"/>
              <a:gd name="connsiteY453" fmla="*/ 4694732 h 6858000"/>
              <a:gd name="connsiteX454" fmla="*/ 1771735 w 7467600"/>
              <a:gd name="connsiteY454" fmla="*/ 4619929 h 6858000"/>
              <a:gd name="connsiteX455" fmla="*/ 3104273 w 7467600"/>
              <a:gd name="connsiteY455" fmla="*/ 5076159 h 6858000"/>
              <a:gd name="connsiteX456" fmla="*/ 3113245 w 7467600"/>
              <a:gd name="connsiteY456" fmla="*/ 5090705 h 6858000"/>
              <a:gd name="connsiteX457" fmla="*/ 3126294 w 7467600"/>
              <a:gd name="connsiteY457" fmla="*/ 5114400 h 6858000"/>
              <a:gd name="connsiteX458" fmla="*/ 3937433 w 7467600"/>
              <a:gd name="connsiteY458" fmla="*/ 4830473 h 6858000"/>
              <a:gd name="connsiteX459" fmla="*/ 3590475 w 7467600"/>
              <a:gd name="connsiteY459" fmla="*/ 4597974 h 6858000"/>
              <a:gd name="connsiteX460" fmla="*/ 3100264 w 7467600"/>
              <a:gd name="connsiteY460" fmla="*/ 4579845 h 6858000"/>
              <a:gd name="connsiteX461" fmla="*/ 2183576 w 7467600"/>
              <a:gd name="connsiteY461" fmla="*/ 4227150 h 6858000"/>
              <a:gd name="connsiteX462" fmla="*/ 2151029 w 7467600"/>
              <a:gd name="connsiteY462" fmla="*/ 4146947 h 6858000"/>
              <a:gd name="connsiteX463" fmla="*/ 3563434 w 7467600"/>
              <a:gd name="connsiteY463" fmla="*/ 4469115 h 6858000"/>
              <a:gd name="connsiteX464" fmla="*/ 3177952 w 7467600"/>
              <a:gd name="connsiteY464" fmla="*/ 3657386 h 6858000"/>
              <a:gd name="connsiteX465" fmla="*/ 3189263 w 7467600"/>
              <a:gd name="connsiteY465" fmla="*/ 3625726 h 6858000"/>
              <a:gd name="connsiteX466" fmla="*/ 3560912 w 7467600"/>
              <a:gd name="connsiteY466" fmla="*/ 4079863 h 6858000"/>
              <a:gd name="connsiteX467" fmla="*/ 3626636 w 7467600"/>
              <a:gd name="connsiteY467" fmla="*/ 4512230 h 6858000"/>
              <a:gd name="connsiteX468" fmla="*/ 3653088 w 7467600"/>
              <a:gd name="connsiteY468" fmla="*/ 4521417 h 6858000"/>
              <a:gd name="connsiteX469" fmla="*/ 3988128 w 7467600"/>
              <a:gd name="connsiteY469" fmla="*/ 4817267 h 6858000"/>
              <a:gd name="connsiteX470" fmla="*/ 4830582 w 7467600"/>
              <a:gd name="connsiteY470" fmla="*/ 4676000 h 6858000"/>
              <a:gd name="connsiteX471" fmla="*/ 4830100 w 7467600"/>
              <a:gd name="connsiteY471" fmla="*/ 4675554 h 6858000"/>
              <a:gd name="connsiteX472" fmla="*/ 4036318 w 7467600"/>
              <a:gd name="connsiteY472" fmla="*/ 4147013 h 6858000"/>
              <a:gd name="connsiteX473" fmla="*/ 3432098 w 7467600"/>
              <a:gd name="connsiteY473" fmla="*/ 3537312 h 6858000"/>
              <a:gd name="connsiteX474" fmla="*/ 3446761 w 7467600"/>
              <a:gd name="connsiteY474" fmla="*/ 3461278 h 6858000"/>
              <a:gd name="connsiteX475" fmla="*/ 4419733 w 7467600"/>
              <a:gd name="connsiteY475" fmla="*/ 3963555 h 6858000"/>
              <a:gd name="connsiteX476" fmla="*/ 4781371 w 7467600"/>
              <a:gd name="connsiteY476" fmla="*/ 4458604 h 6858000"/>
              <a:gd name="connsiteX477" fmla="*/ 4780440 w 7467600"/>
              <a:gd name="connsiteY477" fmla="*/ 4470290 h 6858000"/>
              <a:gd name="connsiteX478" fmla="*/ 4898954 w 7467600"/>
              <a:gd name="connsiteY478" fmla="*/ 4662092 h 6858000"/>
              <a:gd name="connsiteX479" fmla="*/ 4900699 w 7467600"/>
              <a:gd name="connsiteY479" fmla="*/ 4670867 h 6858000"/>
              <a:gd name="connsiteX480" fmla="*/ 5714511 w 7467600"/>
              <a:gd name="connsiteY480" fmla="*/ 4663483 h 6858000"/>
              <a:gd name="connsiteX481" fmla="*/ 5464793 w 7467600"/>
              <a:gd name="connsiteY481" fmla="*/ 4393556 h 6858000"/>
              <a:gd name="connsiteX482" fmla="*/ 5461897 w 7467600"/>
              <a:gd name="connsiteY482" fmla="*/ 4390879 h 6858000"/>
              <a:gd name="connsiteX483" fmla="*/ 4294126 w 7467600"/>
              <a:gd name="connsiteY483" fmla="*/ 3303048 h 6858000"/>
              <a:gd name="connsiteX484" fmla="*/ 4305321 w 7467600"/>
              <a:gd name="connsiteY484" fmla="*/ 3256953 h 6858000"/>
              <a:gd name="connsiteX485" fmla="*/ 4949299 w 7467600"/>
              <a:gd name="connsiteY485" fmla="*/ 3766336 h 6858000"/>
              <a:gd name="connsiteX486" fmla="*/ 5291452 w 7467600"/>
              <a:gd name="connsiteY486" fmla="*/ 4076801 h 6858000"/>
              <a:gd name="connsiteX487" fmla="*/ 5434998 w 7467600"/>
              <a:gd name="connsiteY487" fmla="*/ 4254100 h 6858000"/>
              <a:gd name="connsiteX488" fmla="*/ 5351015 w 7467600"/>
              <a:gd name="connsiteY488" fmla="*/ 3760989 h 6858000"/>
              <a:gd name="connsiteX489" fmla="*/ 5413780 w 7467600"/>
              <a:gd name="connsiteY489" fmla="*/ 2966265 h 6858000"/>
              <a:gd name="connsiteX490" fmla="*/ 5425627 w 7467600"/>
              <a:gd name="connsiteY490" fmla="*/ 2954192 h 6858000"/>
              <a:gd name="connsiteX491" fmla="*/ 6604735 w 7467600"/>
              <a:gd name="connsiteY491" fmla="*/ 2041381 h 6858000"/>
              <a:gd name="connsiteX492" fmla="*/ 7204487 w 7467600"/>
              <a:gd name="connsiteY492" fmla="*/ 2742112 h 6858000"/>
              <a:gd name="connsiteX493" fmla="*/ 7131592 w 7467600"/>
              <a:gd name="connsiteY493" fmla="*/ 2672096 h 6858000"/>
              <a:gd name="connsiteX494" fmla="*/ 6996344 w 7467600"/>
              <a:gd name="connsiteY494" fmla="*/ 2518310 h 6858000"/>
              <a:gd name="connsiteX495" fmla="*/ 6735495 w 7467600"/>
              <a:gd name="connsiteY495" fmla="*/ 2196890 h 6858000"/>
              <a:gd name="connsiteX496" fmla="*/ 6721901 w 7467600"/>
              <a:gd name="connsiteY496" fmla="*/ 2179274 h 6858000"/>
              <a:gd name="connsiteX497" fmla="*/ 6604735 w 7467600"/>
              <a:gd name="connsiteY497" fmla="*/ 2041381 h 6858000"/>
              <a:gd name="connsiteX498" fmla="*/ 6591670 w 7467600"/>
              <a:gd name="connsiteY498" fmla="*/ 1988277 h 6858000"/>
              <a:gd name="connsiteX499" fmla="*/ 6747349 w 7467600"/>
              <a:gd name="connsiteY499" fmla="*/ 2160069 h 6858000"/>
              <a:gd name="connsiteX500" fmla="*/ 6760943 w 7467600"/>
              <a:gd name="connsiteY500" fmla="*/ 2177686 h 6858000"/>
              <a:gd name="connsiteX501" fmla="*/ 7021065 w 7467600"/>
              <a:gd name="connsiteY501" fmla="*/ 2498102 h 6858000"/>
              <a:gd name="connsiteX502" fmla="*/ 7155223 w 7467600"/>
              <a:gd name="connsiteY502" fmla="*/ 2650386 h 6858000"/>
              <a:gd name="connsiteX503" fmla="*/ 7203167 w 7467600"/>
              <a:gd name="connsiteY503" fmla="*/ 2697288 h 6858000"/>
              <a:gd name="connsiteX504" fmla="*/ 6937703 w 7467600"/>
              <a:gd name="connsiteY504" fmla="*/ 2321981 h 6858000"/>
              <a:gd name="connsiteX505" fmla="*/ 6591670 w 7467600"/>
              <a:gd name="connsiteY505" fmla="*/ 1988277 h 6858000"/>
              <a:gd name="connsiteX506" fmla="*/ 5798671 w 7467600"/>
              <a:gd name="connsiteY506" fmla="*/ 1981601 h 6858000"/>
              <a:gd name="connsiteX507" fmla="*/ 5754709 w 7467600"/>
              <a:gd name="connsiteY507" fmla="*/ 2071454 h 6858000"/>
              <a:gd name="connsiteX508" fmla="*/ 5763044 w 7467600"/>
              <a:gd name="connsiteY508" fmla="*/ 2842206 h 6858000"/>
              <a:gd name="connsiteX509" fmla="*/ 5764974 w 7467600"/>
              <a:gd name="connsiteY509" fmla="*/ 2799609 h 6858000"/>
              <a:gd name="connsiteX510" fmla="*/ 5767665 w 7467600"/>
              <a:gd name="connsiteY510" fmla="*/ 2666409 h 6858000"/>
              <a:gd name="connsiteX511" fmla="*/ 5763055 w 7467600"/>
              <a:gd name="connsiteY511" fmla="*/ 2579705 h 6858000"/>
              <a:gd name="connsiteX512" fmla="*/ 5758079 w 7467600"/>
              <a:gd name="connsiteY512" fmla="*/ 2492508 h 6858000"/>
              <a:gd name="connsiteX513" fmla="*/ 5779325 w 7467600"/>
              <a:gd name="connsiteY513" fmla="*/ 2197069 h 6858000"/>
              <a:gd name="connsiteX514" fmla="*/ 5798671 w 7467600"/>
              <a:gd name="connsiteY514" fmla="*/ 1981601 h 6858000"/>
              <a:gd name="connsiteX515" fmla="*/ 5829202 w 7467600"/>
              <a:gd name="connsiteY515" fmla="*/ 1971679 h 6858000"/>
              <a:gd name="connsiteX516" fmla="*/ 5809558 w 7467600"/>
              <a:gd name="connsiteY516" fmla="*/ 2198043 h 6858000"/>
              <a:gd name="connsiteX517" fmla="*/ 5788653 w 7467600"/>
              <a:gd name="connsiteY517" fmla="*/ 2489430 h 6858000"/>
              <a:gd name="connsiteX518" fmla="*/ 5793439 w 7467600"/>
              <a:gd name="connsiteY518" fmla="*/ 2575235 h 6858000"/>
              <a:gd name="connsiteX519" fmla="*/ 5796837 w 7467600"/>
              <a:gd name="connsiteY519" fmla="*/ 2637633 h 6858000"/>
              <a:gd name="connsiteX520" fmla="*/ 5818614 w 7467600"/>
              <a:gd name="connsiteY520" fmla="*/ 2473055 h 6858000"/>
              <a:gd name="connsiteX521" fmla="*/ 5829202 w 7467600"/>
              <a:gd name="connsiteY521" fmla="*/ 1971679 h 6858000"/>
              <a:gd name="connsiteX522" fmla="*/ 5911389 w 7467600"/>
              <a:gd name="connsiteY522" fmla="*/ 1898371 h 6858000"/>
              <a:gd name="connsiteX523" fmla="*/ 6237627 w 7467600"/>
              <a:gd name="connsiteY523" fmla="*/ 2231921 h 6858000"/>
              <a:gd name="connsiteX524" fmla="*/ 5911389 w 7467600"/>
              <a:gd name="connsiteY524" fmla="*/ 1898371 h 6858000"/>
              <a:gd name="connsiteX525" fmla="*/ 6944437 w 7467600"/>
              <a:gd name="connsiteY525" fmla="*/ 1575402 h 6858000"/>
              <a:gd name="connsiteX526" fmla="*/ 6304730 w 7467600"/>
              <a:gd name="connsiteY526" fmla="*/ 1766654 h 6858000"/>
              <a:gd name="connsiteX527" fmla="*/ 6944437 w 7467600"/>
              <a:gd name="connsiteY527" fmla="*/ 1575402 h 6858000"/>
              <a:gd name="connsiteX528" fmla="*/ 7019523 w 7467600"/>
              <a:gd name="connsiteY528" fmla="*/ 1519450 h 6858000"/>
              <a:gd name="connsiteX529" fmla="*/ 6298091 w 7467600"/>
              <a:gd name="connsiteY529" fmla="*/ 1737122 h 6858000"/>
              <a:gd name="connsiteX530" fmla="*/ 7019523 w 7467600"/>
              <a:gd name="connsiteY530" fmla="*/ 1519450 h 6858000"/>
              <a:gd name="connsiteX531" fmla="*/ 2399523 w 7467600"/>
              <a:gd name="connsiteY531" fmla="*/ 1428234 h 6858000"/>
              <a:gd name="connsiteX532" fmla="*/ 2224982 w 7467600"/>
              <a:gd name="connsiteY532" fmla="*/ 1826201 h 6858000"/>
              <a:gd name="connsiteX533" fmla="*/ 2096099 w 7467600"/>
              <a:gd name="connsiteY533" fmla="*/ 2345900 h 6858000"/>
              <a:gd name="connsiteX534" fmla="*/ 2283317 w 7467600"/>
              <a:gd name="connsiteY534" fmla="*/ 1796925 h 6858000"/>
              <a:gd name="connsiteX535" fmla="*/ 2399523 w 7467600"/>
              <a:gd name="connsiteY535" fmla="*/ 1428234 h 6858000"/>
              <a:gd name="connsiteX536" fmla="*/ 2448558 w 7467600"/>
              <a:gd name="connsiteY536" fmla="*/ 1373435 h 6858000"/>
              <a:gd name="connsiteX537" fmla="*/ 2312521 w 7467600"/>
              <a:gd name="connsiteY537" fmla="*/ 1806140 h 6858000"/>
              <a:gd name="connsiteX538" fmla="*/ 2127533 w 7467600"/>
              <a:gd name="connsiteY538" fmla="*/ 2348380 h 6858000"/>
              <a:gd name="connsiteX539" fmla="*/ 2358080 w 7467600"/>
              <a:gd name="connsiteY539" fmla="*/ 1866134 h 6858000"/>
              <a:gd name="connsiteX540" fmla="*/ 2407436 w 7467600"/>
              <a:gd name="connsiteY540" fmla="*/ 1651070 h 6858000"/>
              <a:gd name="connsiteX541" fmla="*/ 2448558 w 7467600"/>
              <a:gd name="connsiteY541" fmla="*/ 1373435 h 6858000"/>
              <a:gd name="connsiteX542" fmla="*/ 278707 w 7467600"/>
              <a:gd name="connsiteY542" fmla="*/ 1352270 h 6858000"/>
              <a:gd name="connsiteX543" fmla="*/ 321570 w 7467600"/>
              <a:gd name="connsiteY543" fmla="*/ 1861610 h 6858000"/>
              <a:gd name="connsiteX544" fmla="*/ 294281 w 7467600"/>
              <a:gd name="connsiteY544" fmla="*/ 1440658 h 6858000"/>
              <a:gd name="connsiteX545" fmla="*/ 278707 w 7467600"/>
              <a:gd name="connsiteY545" fmla="*/ 1352270 h 6858000"/>
              <a:gd name="connsiteX546" fmla="*/ 1423821 w 7467600"/>
              <a:gd name="connsiteY546" fmla="*/ 1351958 h 6858000"/>
              <a:gd name="connsiteX547" fmla="*/ 1638521 w 7467600"/>
              <a:gd name="connsiteY547" fmla="*/ 1908470 h 6858000"/>
              <a:gd name="connsiteX548" fmla="*/ 1754199 w 7467600"/>
              <a:gd name="connsiteY548" fmla="*/ 2149284 h 6858000"/>
              <a:gd name="connsiteX549" fmla="*/ 1908359 w 7467600"/>
              <a:gd name="connsiteY549" fmla="*/ 2364988 h 6858000"/>
              <a:gd name="connsiteX550" fmla="*/ 1647661 w 7467600"/>
              <a:gd name="connsiteY550" fmla="*/ 1825945 h 6858000"/>
              <a:gd name="connsiteX551" fmla="*/ 1423821 w 7467600"/>
              <a:gd name="connsiteY551" fmla="*/ 1351958 h 6858000"/>
              <a:gd name="connsiteX552" fmla="*/ 1431890 w 7467600"/>
              <a:gd name="connsiteY552" fmla="*/ 1306475 h 6858000"/>
              <a:gd name="connsiteX553" fmla="*/ 1507597 w 7467600"/>
              <a:gd name="connsiteY553" fmla="*/ 1446132 h 6858000"/>
              <a:gd name="connsiteX554" fmla="*/ 1674586 w 7467600"/>
              <a:gd name="connsiteY554" fmla="*/ 1813832 h 6858000"/>
              <a:gd name="connsiteX555" fmla="*/ 1815950 w 7467600"/>
              <a:gd name="connsiteY555" fmla="*/ 2128564 h 6858000"/>
              <a:gd name="connsiteX556" fmla="*/ 1984242 w 7467600"/>
              <a:gd name="connsiteY556" fmla="*/ 2430829 h 6858000"/>
              <a:gd name="connsiteX557" fmla="*/ 2014023 w 7467600"/>
              <a:gd name="connsiteY557" fmla="*/ 2450995 h 6858000"/>
              <a:gd name="connsiteX558" fmla="*/ 1747337 w 7467600"/>
              <a:gd name="connsiteY558" fmla="*/ 1855264 h 6858000"/>
              <a:gd name="connsiteX559" fmla="*/ 1533749 w 7467600"/>
              <a:gd name="connsiteY559" fmla="*/ 1478656 h 6858000"/>
              <a:gd name="connsiteX560" fmla="*/ 1431890 w 7467600"/>
              <a:gd name="connsiteY560" fmla="*/ 1306475 h 6858000"/>
              <a:gd name="connsiteX561" fmla="*/ 5052692 w 7467600"/>
              <a:gd name="connsiteY561" fmla="*/ 1292994 h 6858000"/>
              <a:gd name="connsiteX562" fmla="*/ 5200661 w 7467600"/>
              <a:gd name="connsiteY562" fmla="*/ 1635186 h 6858000"/>
              <a:gd name="connsiteX563" fmla="*/ 5297138 w 7467600"/>
              <a:gd name="connsiteY563" fmla="*/ 1906351 h 6858000"/>
              <a:gd name="connsiteX564" fmla="*/ 5052692 w 7467600"/>
              <a:gd name="connsiteY564" fmla="*/ 1292994 h 6858000"/>
              <a:gd name="connsiteX565" fmla="*/ 5009948 w 7467600"/>
              <a:gd name="connsiteY565" fmla="*/ 1273619 h 6858000"/>
              <a:gd name="connsiteX566" fmla="*/ 5121777 w 7467600"/>
              <a:gd name="connsiteY566" fmla="*/ 1654213 h 6858000"/>
              <a:gd name="connsiteX567" fmla="*/ 5293545 w 7467600"/>
              <a:gd name="connsiteY567" fmla="*/ 2072247 h 6858000"/>
              <a:gd name="connsiteX568" fmla="*/ 5294042 w 7467600"/>
              <a:gd name="connsiteY568" fmla="*/ 2065019 h 6858000"/>
              <a:gd name="connsiteX569" fmla="*/ 5171936 w 7467600"/>
              <a:gd name="connsiteY569" fmla="*/ 1647613 h 6858000"/>
              <a:gd name="connsiteX570" fmla="*/ 5009948 w 7467600"/>
              <a:gd name="connsiteY570" fmla="*/ 1273619 h 6858000"/>
              <a:gd name="connsiteX571" fmla="*/ 655236 w 7467600"/>
              <a:gd name="connsiteY571" fmla="*/ 1268632 h 6858000"/>
              <a:gd name="connsiteX572" fmla="*/ 839521 w 7467600"/>
              <a:gd name="connsiteY572" fmla="*/ 1685315 h 6858000"/>
              <a:gd name="connsiteX573" fmla="*/ 1109416 w 7467600"/>
              <a:gd name="connsiteY573" fmla="*/ 2061663 h 6858000"/>
              <a:gd name="connsiteX574" fmla="*/ 1298300 w 7467600"/>
              <a:gd name="connsiteY574" fmla="*/ 2247742 h 6858000"/>
              <a:gd name="connsiteX575" fmla="*/ 1125871 w 7467600"/>
              <a:gd name="connsiteY575" fmla="*/ 1989513 h 6858000"/>
              <a:gd name="connsiteX576" fmla="*/ 981574 w 7467600"/>
              <a:gd name="connsiteY576" fmla="*/ 1783157 h 6858000"/>
              <a:gd name="connsiteX577" fmla="*/ 922198 w 7467600"/>
              <a:gd name="connsiteY577" fmla="*/ 1677437 h 6858000"/>
              <a:gd name="connsiteX578" fmla="*/ 869293 w 7467600"/>
              <a:gd name="connsiteY578" fmla="*/ 1583214 h 6858000"/>
              <a:gd name="connsiteX579" fmla="*/ 751431 w 7467600"/>
              <a:gd name="connsiteY579" fmla="*/ 1405731 h 6858000"/>
              <a:gd name="connsiteX580" fmla="*/ 655236 w 7467600"/>
              <a:gd name="connsiteY580" fmla="*/ 1268632 h 6858000"/>
              <a:gd name="connsiteX581" fmla="*/ 6516292 w 7467600"/>
              <a:gd name="connsiteY581" fmla="*/ 1263064 h 6858000"/>
              <a:gd name="connsiteX582" fmla="*/ 5736320 w 7467600"/>
              <a:gd name="connsiteY582" fmla="*/ 1501803 h 6858000"/>
              <a:gd name="connsiteX583" fmla="*/ 6516292 w 7467600"/>
              <a:gd name="connsiteY583" fmla="*/ 1263064 h 6858000"/>
              <a:gd name="connsiteX584" fmla="*/ 291466 w 7467600"/>
              <a:gd name="connsiteY584" fmla="*/ 1250369 h 6858000"/>
              <a:gd name="connsiteX585" fmla="*/ 323180 w 7467600"/>
              <a:gd name="connsiteY585" fmla="*/ 1435283 h 6858000"/>
              <a:gd name="connsiteX586" fmla="*/ 349381 w 7467600"/>
              <a:gd name="connsiteY586" fmla="*/ 1875041 h 6858000"/>
              <a:gd name="connsiteX587" fmla="*/ 374363 w 7467600"/>
              <a:gd name="connsiteY587" fmla="*/ 1506494 h 6858000"/>
              <a:gd name="connsiteX588" fmla="*/ 302168 w 7467600"/>
              <a:gd name="connsiteY588" fmla="*/ 1274495 h 6858000"/>
              <a:gd name="connsiteX589" fmla="*/ 291466 w 7467600"/>
              <a:gd name="connsiteY589" fmla="*/ 1250369 h 6858000"/>
              <a:gd name="connsiteX590" fmla="*/ 678222 w 7467600"/>
              <a:gd name="connsiteY590" fmla="*/ 1248670 h 6858000"/>
              <a:gd name="connsiteX591" fmla="*/ 775536 w 7467600"/>
              <a:gd name="connsiteY591" fmla="*/ 1388015 h 6858000"/>
              <a:gd name="connsiteX592" fmla="*/ 894529 w 7467600"/>
              <a:gd name="connsiteY592" fmla="*/ 1567739 h 6858000"/>
              <a:gd name="connsiteX593" fmla="*/ 948000 w 7467600"/>
              <a:gd name="connsiteY593" fmla="*/ 1663088 h 6858000"/>
              <a:gd name="connsiteX594" fmla="*/ 1006812 w 7467600"/>
              <a:gd name="connsiteY594" fmla="*/ 1767683 h 6858000"/>
              <a:gd name="connsiteX595" fmla="*/ 1149133 w 7467600"/>
              <a:gd name="connsiteY595" fmla="*/ 1971513 h 6858000"/>
              <a:gd name="connsiteX596" fmla="*/ 1333952 w 7467600"/>
              <a:gd name="connsiteY596" fmla="*/ 2251620 h 6858000"/>
              <a:gd name="connsiteX597" fmla="*/ 1337329 w 7467600"/>
              <a:gd name="connsiteY597" fmla="*/ 2258350 h 6858000"/>
              <a:gd name="connsiteX598" fmla="*/ 1014726 w 7467600"/>
              <a:gd name="connsiteY598" fmla="*/ 1615556 h 6858000"/>
              <a:gd name="connsiteX599" fmla="*/ 678222 w 7467600"/>
              <a:gd name="connsiteY599" fmla="*/ 1248670 h 6858000"/>
              <a:gd name="connsiteX600" fmla="*/ 6691602 w 7467600"/>
              <a:gd name="connsiteY600" fmla="*/ 1140573 h 6858000"/>
              <a:gd name="connsiteX601" fmla="*/ 6571100 w 7467600"/>
              <a:gd name="connsiteY601" fmla="*/ 1183662 h 6858000"/>
              <a:gd name="connsiteX602" fmla="*/ 6241687 w 7467600"/>
              <a:gd name="connsiteY602" fmla="*/ 1257600 h 6858000"/>
              <a:gd name="connsiteX603" fmla="*/ 5693009 w 7467600"/>
              <a:gd name="connsiteY603" fmla="*/ 1478256 h 6858000"/>
              <a:gd name="connsiteX604" fmla="*/ 6548420 w 7467600"/>
              <a:gd name="connsiteY604" fmla="*/ 1214599 h 6858000"/>
              <a:gd name="connsiteX605" fmla="*/ 6605473 w 7467600"/>
              <a:gd name="connsiteY605" fmla="*/ 1184686 h 6858000"/>
              <a:gd name="connsiteX606" fmla="*/ 6691602 w 7467600"/>
              <a:gd name="connsiteY606" fmla="*/ 1140573 h 6858000"/>
              <a:gd name="connsiteX607" fmla="*/ 4002475 w 7467600"/>
              <a:gd name="connsiteY607" fmla="*/ 1037802 h 6858000"/>
              <a:gd name="connsiteX608" fmla="*/ 4000324 w 7467600"/>
              <a:gd name="connsiteY608" fmla="*/ 1039362 h 6858000"/>
              <a:gd name="connsiteX609" fmla="*/ 4002862 w 7467600"/>
              <a:gd name="connsiteY609" fmla="*/ 1042866 h 6858000"/>
              <a:gd name="connsiteX610" fmla="*/ 4002475 w 7467600"/>
              <a:gd name="connsiteY610" fmla="*/ 1037802 h 6858000"/>
              <a:gd name="connsiteX611" fmla="*/ 506322 w 7467600"/>
              <a:gd name="connsiteY611" fmla="*/ 1020997 h 6858000"/>
              <a:gd name="connsiteX612" fmla="*/ 533068 w 7467600"/>
              <a:gd name="connsiteY612" fmla="*/ 1029409 h 6858000"/>
              <a:gd name="connsiteX613" fmla="*/ 1232525 w 7467600"/>
              <a:gd name="connsiteY613" fmla="*/ 1804675 h 6858000"/>
              <a:gd name="connsiteX614" fmla="*/ 1388858 w 7467600"/>
              <a:gd name="connsiteY614" fmla="*/ 2368011 h 6858000"/>
              <a:gd name="connsiteX615" fmla="*/ 1384098 w 7467600"/>
              <a:gd name="connsiteY615" fmla="*/ 2378125 h 6858000"/>
              <a:gd name="connsiteX616" fmla="*/ 1425393 w 7467600"/>
              <a:gd name="connsiteY616" fmla="*/ 2589124 h 6858000"/>
              <a:gd name="connsiteX617" fmla="*/ 1424001 w 7467600"/>
              <a:gd name="connsiteY617" fmla="*/ 2597541 h 6858000"/>
              <a:gd name="connsiteX618" fmla="*/ 2152729 w 7467600"/>
              <a:gd name="connsiteY618" fmla="*/ 2864487 h 6858000"/>
              <a:gd name="connsiteX619" fmla="*/ 2020609 w 7467600"/>
              <a:gd name="connsiteY619" fmla="*/ 2539671 h 6858000"/>
              <a:gd name="connsiteX620" fmla="*/ 2018920 w 7467600"/>
              <a:gd name="connsiteY620" fmla="*/ 2536309 h 6858000"/>
              <a:gd name="connsiteX621" fmla="*/ 1342441 w 7467600"/>
              <a:gd name="connsiteY621" fmla="*/ 1173017 h 6858000"/>
              <a:gd name="connsiteX622" fmla="*/ 1367925 w 7467600"/>
              <a:gd name="connsiteY622" fmla="*/ 1135648 h 6858000"/>
              <a:gd name="connsiteX623" fmla="*/ 1771401 w 7467600"/>
              <a:gd name="connsiteY623" fmla="*/ 1806673 h 6858000"/>
              <a:gd name="connsiteX624" fmla="*/ 1972385 w 7467600"/>
              <a:gd name="connsiteY624" fmla="*/ 2198735 h 6858000"/>
              <a:gd name="connsiteX625" fmla="*/ 2040892 w 7467600"/>
              <a:gd name="connsiteY625" fmla="*/ 2405205 h 6858000"/>
              <a:gd name="connsiteX626" fmla="*/ 2131689 w 7467600"/>
              <a:gd name="connsiteY626" fmla="*/ 1936926 h 6858000"/>
              <a:gd name="connsiteX627" fmla="*/ 2454820 w 7467600"/>
              <a:gd name="connsiteY627" fmla="*/ 1248808 h 6858000"/>
              <a:gd name="connsiteX628" fmla="*/ 2492512 w 7467600"/>
              <a:gd name="connsiteY628" fmla="*/ 1302920 h 6858000"/>
              <a:gd name="connsiteX629" fmla="*/ 2081216 w 7467600"/>
              <a:gd name="connsiteY629" fmla="*/ 2527513 h 6858000"/>
              <a:gd name="connsiteX630" fmla="*/ 2081211 w 7467600"/>
              <a:gd name="connsiteY630" fmla="*/ 2528916 h 6858000"/>
              <a:gd name="connsiteX631" fmla="*/ 2199067 w 7467600"/>
              <a:gd name="connsiteY631" fmla="*/ 2884061 h 6858000"/>
              <a:gd name="connsiteX632" fmla="*/ 3192586 w 7467600"/>
              <a:gd name="connsiteY632" fmla="*/ 3411496 h 6858000"/>
              <a:gd name="connsiteX633" fmla="*/ 3182620 w 7467600"/>
              <a:gd name="connsiteY633" fmla="*/ 3483279 h 6858000"/>
              <a:gd name="connsiteX634" fmla="*/ 2435119 w 7467600"/>
              <a:gd name="connsiteY634" fmla="*/ 3080173 h 6858000"/>
              <a:gd name="connsiteX635" fmla="*/ 2410152 w 7467600"/>
              <a:gd name="connsiteY635" fmla="*/ 3063751 h 6858000"/>
              <a:gd name="connsiteX636" fmla="*/ 2408099 w 7467600"/>
              <a:gd name="connsiteY636" fmla="*/ 3064403 h 6858000"/>
              <a:gd name="connsiteX637" fmla="*/ 2407218 w 7467600"/>
              <a:gd name="connsiteY637" fmla="*/ 3070324 h 6858000"/>
              <a:gd name="connsiteX638" fmla="*/ 2380138 w 7467600"/>
              <a:gd name="connsiteY638" fmla="*/ 3099341 h 6858000"/>
              <a:gd name="connsiteX639" fmla="*/ 1765923 w 7467600"/>
              <a:gd name="connsiteY639" fmla="*/ 3581043 h 6858000"/>
              <a:gd name="connsiteX640" fmla="*/ 1702258 w 7467600"/>
              <a:gd name="connsiteY640" fmla="*/ 3612286 h 6858000"/>
              <a:gd name="connsiteX641" fmla="*/ 1538370 w 7467600"/>
              <a:gd name="connsiteY641" fmla="*/ 3811804 h 6858000"/>
              <a:gd name="connsiteX642" fmla="*/ 542867 w 7467600"/>
              <a:gd name="connsiteY642" fmla="*/ 4944092 h 6858000"/>
              <a:gd name="connsiteX643" fmla="*/ 515800 w 7467600"/>
              <a:gd name="connsiteY643" fmla="*/ 4862180 h 6858000"/>
              <a:gd name="connsiteX644" fmla="*/ 909145 w 7467600"/>
              <a:gd name="connsiteY644" fmla="*/ 4199225 h 6858000"/>
              <a:gd name="connsiteX645" fmla="*/ 1214067 w 7467600"/>
              <a:gd name="connsiteY645" fmla="*/ 3908561 h 6858000"/>
              <a:gd name="connsiteX646" fmla="*/ 640967 w 7467600"/>
              <a:gd name="connsiteY646" fmla="*/ 4105601 h 6858000"/>
              <a:gd name="connsiteX647" fmla="*/ 112563 w 7467600"/>
              <a:gd name="connsiteY647" fmla="*/ 4396952 h 6858000"/>
              <a:gd name="connsiteX648" fmla="*/ 0 w 7467600"/>
              <a:gd name="connsiteY648" fmla="*/ 4466006 h 6858000"/>
              <a:gd name="connsiteX649" fmla="*/ 0 w 7467600"/>
              <a:gd name="connsiteY649" fmla="*/ 4233763 h 6858000"/>
              <a:gd name="connsiteX650" fmla="*/ 36881 w 7467600"/>
              <a:gd name="connsiteY650" fmla="*/ 4200118 h 6858000"/>
              <a:gd name="connsiteX651" fmla="*/ 910534 w 7467600"/>
              <a:gd name="connsiteY651" fmla="*/ 3629753 h 6858000"/>
              <a:gd name="connsiteX652" fmla="*/ 1578717 w 7467600"/>
              <a:gd name="connsiteY652" fmla="*/ 3575982 h 6858000"/>
              <a:gd name="connsiteX653" fmla="*/ 2338780 w 7467600"/>
              <a:gd name="connsiteY653" fmla="*/ 3033725 h 6858000"/>
              <a:gd name="connsiteX654" fmla="*/ 1807991 w 7467600"/>
              <a:gd name="connsiteY654" fmla="*/ 2807184 h 6858000"/>
              <a:gd name="connsiteX655" fmla="*/ 1416358 w 7467600"/>
              <a:gd name="connsiteY655" fmla="*/ 3112571 h 6858000"/>
              <a:gd name="connsiteX656" fmla="*/ 939066 w 7467600"/>
              <a:gd name="connsiteY656" fmla="*/ 3378798 h 6858000"/>
              <a:gd name="connsiteX657" fmla="*/ 115099 w 7467600"/>
              <a:gd name="connsiteY657" fmla="*/ 3607650 h 6858000"/>
              <a:gd name="connsiteX658" fmla="*/ 97284 w 7467600"/>
              <a:gd name="connsiteY658" fmla="*/ 3520393 h 6858000"/>
              <a:gd name="connsiteX659" fmla="*/ 922050 w 7467600"/>
              <a:gd name="connsiteY659" fmla="*/ 3074867 h 6858000"/>
              <a:gd name="connsiteX660" fmla="*/ 1405265 w 7467600"/>
              <a:gd name="connsiteY660" fmla="*/ 3016319 h 6858000"/>
              <a:gd name="connsiteX661" fmla="*/ 1407512 w 7467600"/>
              <a:gd name="connsiteY661" fmla="*/ 3018001 h 6858000"/>
              <a:gd name="connsiteX662" fmla="*/ 1726266 w 7467600"/>
              <a:gd name="connsiteY662" fmla="*/ 2777274 h 6858000"/>
              <a:gd name="connsiteX663" fmla="*/ 625390 w 7467600"/>
              <a:gd name="connsiteY663" fmla="*/ 2514541 h 6858000"/>
              <a:gd name="connsiteX664" fmla="*/ 619799 w 7467600"/>
              <a:gd name="connsiteY664" fmla="*/ 2527180 h 6858000"/>
              <a:gd name="connsiteX665" fmla="*/ 310030 w 7467600"/>
              <a:gd name="connsiteY665" fmla="*/ 2771818 h 6858000"/>
              <a:gd name="connsiteX666" fmla="*/ 173877 w 7467600"/>
              <a:gd name="connsiteY666" fmla="*/ 2937056 h 6858000"/>
              <a:gd name="connsiteX667" fmla="*/ 77889 w 7467600"/>
              <a:gd name="connsiteY667" fmla="*/ 3138440 h 6858000"/>
              <a:gd name="connsiteX668" fmla="*/ 0 w 7467600"/>
              <a:gd name="connsiteY668" fmla="*/ 3271395 h 6858000"/>
              <a:gd name="connsiteX669" fmla="*/ 0 w 7467600"/>
              <a:gd name="connsiteY669" fmla="*/ 3153002 h 6858000"/>
              <a:gd name="connsiteX670" fmla="*/ 2386 w 7467600"/>
              <a:gd name="connsiteY670" fmla="*/ 3149203 h 6858000"/>
              <a:gd name="connsiteX671" fmla="*/ 89753 w 7467600"/>
              <a:gd name="connsiteY671" fmla="*/ 2987702 h 6858000"/>
              <a:gd name="connsiteX672" fmla="*/ 76869 w 7467600"/>
              <a:gd name="connsiteY672" fmla="*/ 3005404 h 6858000"/>
              <a:gd name="connsiteX673" fmla="*/ 32049 w 7467600"/>
              <a:gd name="connsiteY673" fmla="*/ 3065814 h 6858000"/>
              <a:gd name="connsiteX674" fmla="*/ 0 w 7467600"/>
              <a:gd name="connsiteY674" fmla="*/ 3108744 h 6858000"/>
              <a:gd name="connsiteX675" fmla="*/ 0 w 7467600"/>
              <a:gd name="connsiteY675" fmla="*/ 3058059 h 6858000"/>
              <a:gd name="connsiteX676" fmla="*/ 7610 w 7467600"/>
              <a:gd name="connsiteY676" fmla="*/ 3047889 h 6858000"/>
              <a:gd name="connsiteX677" fmla="*/ 52419 w 7467600"/>
              <a:gd name="connsiteY677" fmla="*/ 2987479 h 6858000"/>
              <a:gd name="connsiteX678" fmla="*/ 59142 w 7467600"/>
              <a:gd name="connsiteY678" fmla="*/ 2978488 h 6858000"/>
              <a:gd name="connsiteX679" fmla="*/ 0 w 7467600"/>
              <a:gd name="connsiteY679" fmla="*/ 3015334 h 6858000"/>
              <a:gd name="connsiteX680" fmla="*/ 0 w 7467600"/>
              <a:gd name="connsiteY680" fmla="*/ 2914286 h 6858000"/>
              <a:gd name="connsiteX681" fmla="*/ 36383 w 7467600"/>
              <a:gd name="connsiteY681" fmla="*/ 2901128 h 6858000"/>
              <a:gd name="connsiteX682" fmla="*/ 156329 w 7467600"/>
              <a:gd name="connsiteY682" fmla="*/ 2840533 h 6858000"/>
              <a:gd name="connsiteX683" fmla="*/ 358355 w 7467600"/>
              <a:gd name="connsiteY683" fmla="*/ 2620471 h 6858000"/>
              <a:gd name="connsiteX684" fmla="*/ 510577 w 7467600"/>
              <a:gd name="connsiteY684" fmla="*/ 2501244 h 6858000"/>
              <a:gd name="connsiteX685" fmla="*/ 211967 w 7467600"/>
              <a:gd name="connsiteY685" fmla="*/ 2479171 h 6858000"/>
              <a:gd name="connsiteX686" fmla="*/ 0 w 7467600"/>
              <a:gd name="connsiteY686" fmla="*/ 2476398 h 6858000"/>
              <a:gd name="connsiteX687" fmla="*/ 0 w 7467600"/>
              <a:gd name="connsiteY687" fmla="*/ 2389189 h 6858000"/>
              <a:gd name="connsiteX688" fmla="*/ 103062 w 7467600"/>
              <a:gd name="connsiteY688" fmla="*/ 2389518 h 6858000"/>
              <a:gd name="connsiteX689" fmla="*/ 510734 w 7467600"/>
              <a:gd name="connsiteY689" fmla="*/ 2416201 h 6858000"/>
              <a:gd name="connsiteX690" fmla="*/ 279257 w 7467600"/>
              <a:gd name="connsiteY690" fmla="*/ 2092102 h 6858000"/>
              <a:gd name="connsiteX691" fmla="*/ 65265 w 7467600"/>
              <a:gd name="connsiteY691" fmla="*/ 2006049 h 6858000"/>
              <a:gd name="connsiteX692" fmla="*/ 0 w 7467600"/>
              <a:gd name="connsiteY692" fmla="*/ 1982532 h 6858000"/>
              <a:gd name="connsiteX693" fmla="*/ 0 w 7467600"/>
              <a:gd name="connsiteY693" fmla="*/ 1912789 h 6858000"/>
              <a:gd name="connsiteX694" fmla="*/ 97460 w 7467600"/>
              <a:gd name="connsiteY694" fmla="*/ 1953725 h 6858000"/>
              <a:gd name="connsiteX695" fmla="*/ 221272 w 7467600"/>
              <a:gd name="connsiteY695" fmla="*/ 1980766 h 6858000"/>
              <a:gd name="connsiteX696" fmla="*/ 116765 w 7467600"/>
              <a:gd name="connsiteY696" fmla="*/ 1911033 h 6858000"/>
              <a:gd name="connsiteX697" fmla="*/ 16405 w 7467600"/>
              <a:gd name="connsiteY697" fmla="*/ 1803412 h 6858000"/>
              <a:gd name="connsiteX698" fmla="*/ 0 w 7467600"/>
              <a:gd name="connsiteY698" fmla="*/ 1784777 h 6858000"/>
              <a:gd name="connsiteX699" fmla="*/ 0 w 7467600"/>
              <a:gd name="connsiteY699" fmla="*/ 1740082 h 6858000"/>
              <a:gd name="connsiteX700" fmla="*/ 39394 w 7467600"/>
              <a:gd name="connsiteY700" fmla="*/ 1784856 h 6858000"/>
              <a:gd name="connsiteX701" fmla="*/ 135813 w 7467600"/>
              <a:gd name="connsiteY701" fmla="*/ 1888838 h 6858000"/>
              <a:gd name="connsiteX702" fmla="*/ 242575 w 7467600"/>
              <a:gd name="connsiteY702" fmla="*/ 1958841 h 6858000"/>
              <a:gd name="connsiteX703" fmla="*/ 82197 w 7467600"/>
              <a:gd name="connsiteY703" fmla="*/ 1754826 h 6858000"/>
              <a:gd name="connsiteX704" fmla="*/ 0 w 7467600"/>
              <a:gd name="connsiteY704" fmla="*/ 1679650 h 6858000"/>
              <a:gd name="connsiteX705" fmla="*/ 0 w 7467600"/>
              <a:gd name="connsiteY705" fmla="*/ 1602463 h 6858000"/>
              <a:gd name="connsiteX706" fmla="*/ 84689 w 7467600"/>
              <a:gd name="connsiteY706" fmla="*/ 1677442 h 6858000"/>
              <a:gd name="connsiteX707" fmla="*/ 298437 w 7467600"/>
              <a:gd name="connsiteY707" fmla="*/ 1968019 h 6858000"/>
              <a:gd name="connsiteX708" fmla="*/ 227269 w 7467600"/>
              <a:gd name="connsiteY708" fmla="*/ 1114064 h 6858000"/>
              <a:gd name="connsiteX709" fmla="*/ 248003 w 7467600"/>
              <a:gd name="connsiteY709" fmla="*/ 1089613 h 6858000"/>
              <a:gd name="connsiteX710" fmla="*/ 427020 w 7467600"/>
              <a:gd name="connsiteY710" fmla="*/ 1619803 h 6858000"/>
              <a:gd name="connsiteX711" fmla="*/ 340345 w 7467600"/>
              <a:gd name="connsiteY711" fmla="*/ 2027739 h 6858000"/>
              <a:gd name="connsiteX712" fmla="*/ 360865 w 7467600"/>
              <a:gd name="connsiteY712" fmla="*/ 2044827 h 6858000"/>
              <a:gd name="connsiteX713" fmla="*/ 560414 w 7467600"/>
              <a:gd name="connsiteY713" fmla="*/ 2421457 h 6858000"/>
              <a:gd name="connsiteX714" fmla="*/ 1359703 w 7467600"/>
              <a:gd name="connsiteY714" fmla="*/ 2578554 h 6858000"/>
              <a:gd name="connsiteX715" fmla="*/ 1359422 w 7467600"/>
              <a:gd name="connsiteY715" fmla="*/ 2577994 h 6858000"/>
              <a:gd name="connsiteX716" fmla="*/ 828701 w 7467600"/>
              <a:gd name="connsiteY716" fmla="*/ 1839520 h 6858000"/>
              <a:gd name="connsiteX717" fmla="*/ 494427 w 7467600"/>
              <a:gd name="connsiteY717" fmla="*/ 1092333 h 6858000"/>
              <a:gd name="connsiteX718" fmla="*/ 506322 w 7467600"/>
              <a:gd name="connsiteY718" fmla="*/ 1020997 h 6858000"/>
              <a:gd name="connsiteX719" fmla="*/ 4570198 w 7467600"/>
              <a:gd name="connsiteY719" fmla="*/ 978081 h 6858000"/>
              <a:gd name="connsiteX720" fmla="*/ 4523691 w 7467600"/>
              <a:gd name="connsiteY720" fmla="*/ 1127776 h 6858000"/>
              <a:gd name="connsiteX721" fmla="*/ 4509875 w 7467600"/>
              <a:gd name="connsiteY721" fmla="*/ 1167552 h 6858000"/>
              <a:gd name="connsiteX722" fmla="*/ 4478168 w 7467600"/>
              <a:gd name="connsiteY722" fmla="*/ 1260735 h 6858000"/>
              <a:gd name="connsiteX723" fmla="*/ 4409309 w 7467600"/>
              <a:gd name="connsiteY723" fmla="*/ 1666996 h 6858000"/>
              <a:gd name="connsiteX724" fmla="*/ 4370031 w 7467600"/>
              <a:gd name="connsiteY724" fmla="*/ 1955666 h 6858000"/>
              <a:gd name="connsiteX725" fmla="*/ 4570198 w 7467600"/>
              <a:gd name="connsiteY725" fmla="*/ 978081 h 6858000"/>
              <a:gd name="connsiteX726" fmla="*/ 4557898 w 7467600"/>
              <a:gd name="connsiteY726" fmla="*/ 900011 h 6858000"/>
              <a:gd name="connsiteX727" fmla="*/ 4344840 w 7467600"/>
              <a:gd name="connsiteY727" fmla="*/ 1922038 h 6858000"/>
              <a:gd name="connsiteX728" fmla="*/ 4378710 w 7467600"/>
              <a:gd name="connsiteY728" fmla="*/ 1665516 h 6858000"/>
              <a:gd name="connsiteX729" fmla="*/ 4448798 w 7467600"/>
              <a:gd name="connsiteY729" fmla="*/ 1253024 h 6858000"/>
              <a:gd name="connsiteX730" fmla="*/ 4480315 w 7467600"/>
              <a:gd name="connsiteY730" fmla="*/ 1158454 h 6858000"/>
              <a:gd name="connsiteX731" fmla="*/ 4494133 w 7467600"/>
              <a:gd name="connsiteY731" fmla="*/ 1118676 h 6858000"/>
              <a:gd name="connsiteX732" fmla="*/ 4557898 w 7467600"/>
              <a:gd name="connsiteY732" fmla="*/ 900011 h 6858000"/>
              <a:gd name="connsiteX733" fmla="*/ 5870151 w 7467600"/>
              <a:gd name="connsiteY733" fmla="*/ 898890 h 6858000"/>
              <a:gd name="connsiteX734" fmla="*/ 5861335 w 7467600"/>
              <a:gd name="connsiteY734" fmla="*/ 899177 h 6858000"/>
              <a:gd name="connsiteX735" fmla="*/ 5843702 w 7467600"/>
              <a:gd name="connsiteY735" fmla="*/ 899748 h 6858000"/>
              <a:gd name="connsiteX736" fmla="*/ 5651107 w 7467600"/>
              <a:gd name="connsiteY736" fmla="*/ 920306 h 6858000"/>
              <a:gd name="connsiteX737" fmla="*/ 5459407 w 7467600"/>
              <a:gd name="connsiteY737" fmla="*/ 940975 h 6858000"/>
              <a:gd name="connsiteX738" fmla="*/ 5374846 w 7467600"/>
              <a:gd name="connsiteY738" fmla="*/ 941988 h 6858000"/>
              <a:gd name="connsiteX739" fmla="*/ 5256105 w 7467600"/>
              <a:gd name="connsiteY739" fmla="*/ 945632 h 6858000"/>
              <a:gd name="connsiteX740" fmla="*/ 5107071 w 7467600"/>
              <a:gd name="connsiteY740" fmla="*/ 969720 h 6858000"/>
              <a:gd name="connsiteX741" fmla="*/ 4998681 w 7467600"/>
              <a:gd name="connsiteY741" fmla="*/ 988771 h 6858000"/>
              <a:gd name="connsiteX742" fmla="*/ 5870151 w 7467600"/>
              <a:gd name="connsiteY742" fmla="*/ 898890 h 6858000"/>
              <a:gd name="connsiteX743" fmla="*/ 5504425 w 7467600"/>
              <a:gd name="connsiteY743" fmla="*/ 848067 h 6858000"/>
              <a:gd name="connsiteX744" fmla="*/ 4968849 w 7467600"/>
              <a:gd name="connsiteY744" fmla="*/ 962318 h 6858000"/>
              <a:gd name="connsiteX745" fmla="*/ 5104039 w 7467600"/>
              <a:gd name="connsiteY745" fmla="*/ 940634 h 6858000"/>
              <a:gd name="connsiteX746" fmla="*/ 5256311 w 7467600"/>
              <a:gd name="connsiteY746" fmla="*/ 916490 h 6858000"/>
              <a:gd name="connsiteX747" fmla="*/ 5377381 w 7467600"/>
              <a:gd name="connsiteY747" fmla="*/ 912671 h 6858000"/>
              <a:gd name="connsiteX748" fmla="*/ 5460148 w 7467600"/>
              <a:gd name="connsiteY748" fmla="*/ 911442 h 6858000"/>
              <a:gd name="connsiteX749" fmla="*/ 5648971 w 7467600"/>
              <a:gd name="connsiteY749" fmla="*/ 891331 h 6858000"/>
              <a:gd name="connsiteX750" fmla="*/ 5844807 w 7467600"/>
              <a:gd name="connsiteY750" fmla="*/ 870718 h 6858000"/>
              <a:gd name="connsiteX751" fmla="*/ 5862975 w 7467600"/>
              <a:gd name="connsiteY751" fmla="*/ 869756 h 6858000"/>
              <a:gd name="connsiteX752" fmla="*/ 5920887 w 7467600"/>
              <a:gd name="connsiteY752" fmla="*/ 865929 h 6858000"/>
              <a:gd name="connsiteX753" fmla="*/ 5504425 w 7467600"/>
              <a:gd name="connsiteY753" fmla="*/ 848067 h 6858000"/>
              <a:gd name="connsiteX754" fmla="*/ 3607114 w 7467600"/>
              <a:gd name="connsiteY754" fmla="*/ 467441 h 6858000"/>
              <a:gd name="connsiteX755" fmla="*/ 3296242 w 7467600"/>
              <a:gd name="connsiteY755" fmla="*/ 807991 h 6858000"/>
              <a:gd name="connsiteX756" fmla="*/ 3174674 w 7467600"/>
              <a:gd name="connsiteY756" fmla="*/ 919759 h 6858000"/>
              <a:gd name="connsiteX757" fmla="*/ 3042978 w 7467600"/>
              <a:gd name="connsiteY757" fmla="*/ 1054894 h 6858000"/>
              <a:gd name="connsiteX758" fmla="*/ 2968914 w 7467600"/>
              <a:gd name="connsiteY758" fmla="*/ 1133756 h 6858000"/>
              <a:gd name="connsiteX759" fmla="*/ 3103823 w 7467600"/>
              <a:gd name="connsiteY759" fmla="*/ 1026814 h 6858000"/>
              <a:gd name="connsiteX760" fmla="*/ 3607114 w 7467600"/>
              <a:gd name="connsiteY760" fmla="*/ 467441 h 6858000"/>
              <a:gd name="connsiteX761" fmla="*/ 3744487 w 7467600"/>
              <a:gd name="connsiteY761" fmla="*/ 383136 h 6858000"/>
              <a:gd name="connsiteX762" fmla="*/ 3970213 w 7467600"/>
              <a:gd name="connsiteY762" fmla="*/ 995559 h 6858000"/>
              <a:gd name="connsiteX763" fmla="*/ 3744487 w 7467600"/>
              <a:gd name="connsiteY763" fmla="*/ 383136 h 6858000"/>
              <a:gd name="connsiteX764" fmla="*/ 3624562 w 7467600"/>
              <a:gd name="connsiteY764" fmla="*/ 367041 h 6858000"/>
              <a:gd name="connsiteX765" fmla="*/ 3489712 w 7467600"/>
              <a:gd name="connsiteY765" fmla="*/ 485386 h 6858000"/>
              <a:gd name="connsiteX766" fmla="*/ 3182994 w 7467600"/>
              <a:gd name="connsiteY766" fmla="*/ 828265 h 6858000"/>
              <a:gd name="connsiteX767" fmla="*/ 2892114 w 7467600"/>
              <a:gd name="connsiteY767" fmla="*/ 1172635 h 6858000"/>
              <a:gd name="connsiteX768" fmla="*/ 3021459 w 7467600"/>
              <a:gd name="connsiteY768" fmla="*/ 1035385 h 6858000"/>
              <a:gd name="connsiteX769" fmla="*/ 3153873 w 7467600"/>
              <a:gd name="connsiteY769" fmla="*/ 898971 h 6858000"/>
              <a:gd name="connsiteX770" fmla="*/ 3276511 w 7467600"/>
              <a:gd name="connsiteY770" fmla="*/ 786423 h 6858000"/>
              <a:gd name="connsiteX771" fmla="*/ 3584154 w 7467600"/>
              <a:gd name="connsiteY771" fmla="*/ 448218 h 6858000"/>
              <a:gd name="connsiteX772" fmla="*/ 3624562 w 7467600"/>
              <a:gd name="connsiteY772" fmla="*/ 367041 h 6858000"/>
              <a:gd name="connsiteX773" fmla="*/ 3766672 w 7467600"/>
              <a:gd name="connsiteY773" fmla="*/ 359429 h 6858000"/>
              <a:gd name="connsiteX774" fmla="*/ 3996338 w 7467600"/>
              <a:gd name="connsiteY774" fmla="*/ 968237 h 6858000"/>
              <a:gd name="connsiteX775" fmla="*/ 3766672 w 7467600"/>
              <a:gd name="connsiteY775" fmla="*/ 359429 h 6858000"/>
              <a:gd name="connsiteX776" fmla="*/ 5805386 w 7467600"/>
              <a:gd name="connsiteY776" fmla="*/ 239240 h 6858000"/>
              <a:gd name="connsiteX777" fmla="*/ 5736947 w 7467600"/>
              <a:gd name="connsiteY777" fmla="*/ 261367 h 6858000"/>
              <a:gd name="connsiteX778" fmla="*/ 5427012 w 7467600"/>
              <a:gd name="connsiteY778" fmla="*/ 311272 h 6858000"/>
              <a:gd name="connsiteX779" fmla="*/ 5147818 w 7467600"/>
              <a:gd name="connsiteY779" fmla="*/ 322112 h 6858000"/>
              <a:gd name="connsiteX780" fmla="*/ 5060854 w 7467600"/>
              <a:gd name="connsiteY780" fmla="*/ 311882 h 6858000"/>
              <a:gd name="connsiteX781" fmla="*/ 4945989 w 7467600"/>
              <a:gd name="connsiteY781" fmla="*/ 300516 h 6858000"/>
              <a:gd name="connsiteX782" fmla="*/ 5410479 w 7467600"/>
              <a:gd name="connsiteY782" fmla="*/ 348434 h 6858000"/>
              <a:gd name="connsiteX783" fmla="*/ 5805386 w 7467600"/>
              <a:gd name="connsiteY783" fmla="*/ 239240 h 6858000"/>
              <a:gd name="connsiteX784" fmla="*/ 5905192 w 7467600"/>
              <a:gd name="connsiteY784" fmla="*/ 163079 h 6858000"/>
              <a:gd name="connsiteX785" fmla="*/ 5865655 w 7467600"/>
              <a:gd name="connsiteY785" fmla="*/ 171901 h 6858000"/>
              <a:gd name="connsiteX786" fmla="*/ 5259740 w 7467600"/>
              <a:gd name="connsiteY786" fmla="*/ 257013 h 6858000"/>
              <a:gd name="connsiteX787" fmla="*/ 5208466 w 7467600"/>
              <a:gd name="connsiteY787" fmla="*/ 257550 h 6858000"/>
              <a:gd name="connsiteX788" fmla="*/ 4980204 w 7467600"/>
              <a:gd name="connsiteY788" fmla="*/ 271903 h 6858000"/>
              <a:gd name="connsiteX789" fmla="*/ 5068068 w 7467600"/>
              <a:gd name="connsiteY789" fmla="*/ 282244 h 6858000"/>
              <a:gd name="connsiteX790" fmla="*/ 5153231 w 7467600"/>
              <a:gd name="connsiteY790" fmla="*/ 292240 h 6858000"/>
              <a:gd name="connsiteX791" fmla="*/ 5426491 w 7467600"/>
              <a:gd name="connsiteY791" fmla="*/ 281128 h 6858000"/>
              <a:gd name="connsiteX792" fmla="*/ 5731212 w 7467600"/>
              <a:gd name="connsiteY792" fmla="*/ 231951 h 6858000"/>
              <a:gd name="connsiteX793" fmla="*/ 5905192 w 7467600"/>
              <a:gd name="connsiteY793" fmla="*/ 163079 h 6858000"/>
              <a:gd name="connsiteX794" fmla="*/ 5944437 w 7467600"/>
              <a:gd name="connsiteY794" fmla="*/ 113829 h 6858000"/>
              <a:gd name="connsiteX795" fmla="*/ 5825032 w 7467600"/>
              <a:gd name="connsiteY795" fmla="*/ 146405 h 6858000"/>
              <a:gd name="connsiteX796" fmla="*/ 4955599 w 7467600"/>
              <a:gd name="connsiteY796" fmla="*/ 247008 h 6858000"/>
              <a:gd name="connsiteX797" fmla="*/ 5210104 w 7467600"/>
              <a:gd name="connsiteY797" fmla="*/ 228123 h 6858000"/>
              <a:gd name="connsiteX798" fmla="*/ 5261015 w 7467600"/>
              <a:gd name="connsiteY798" fmla="*/ 227087 h 6858000"/>
              <a:gd name="connsiteX799" fmla="*/ 5861181 w 7467600"/>
              <a:gd name="connsiteY799" fmla="*/ 143093 h 6858000"/>
              <a:gd name="connsiteX800" fmla="*/ 5961252 w 7467600"/>
              <a:gd name="connsiteY800" fmla="*/ 114820 h 6858000"/>
              <a:gd name="connsiteX801" fmla="*/ 5944437 w 7467600"/>
              <a:gd name="connsiteY801" fmla="*/ 113829 h 6858000"/>
              <a:gd name="connsiteX802" fmla="*/ 3882765 w 7467600"/>
              <a:gd name="connsiteY802" fmla="*/ 0 h 6858000"/>
              <a:gd name="connsiteX803" fmla="*/ 3995099 w 7467600"/>
              <a:gd name="connsiteY803" fmla="*/ 0 h 6858000"/>
              <a:gd name="connsiteX804" fmla="*/ 4163818 w 7467600"/>
              <a:gd name="connsiteY804" fmla="*/ 234104 h 6858000"/>
              <a:gd name="connsiteX805" fmla="*/ 4172099 w 7467600"/>
              <a:gd name="connsiteY805" fmla="*/ 234207 h 6858000"/>
              <a:gd name="connsiteX806" fmla="*/ 4784282 w 7467600"/>
              <a:gd name="connsiteY806" fmla="*/ 276561 h 6858000"/>
              <a:gd name="connsiteX807" fmla="*/ 4801687 w 7467600"/>
              <a:gd name="connsiteY807" fmla="*/ 267764 h 6858000"/>
              <a:gd name="connsiteX808" fmla="*/ 6082788 w 7467600"/>
              <a:gd name="connsiteY808" fmla="*/ 64119 h 6858000"/>
              <a:gd name="connsiteX809" fmla="*/ 6099442 w 7467600"/>
              <a:gd name="connsiteY809" fmla="*/ 82568 h 6858000"/>
              <a:gd name="connsiteX810" fmla="*/ 4804137 w 7467600"/>
              <a:gd name="connsiteY810" fmla="*/ 320931 h 6858000"/>
              <a:gd name="connsiteX811" fmla="*/ 4227047 w 7467600"/>
              <a:gd name="connsiteY811" fmla="*/ 313415 h 6858000"/>
              <a:gd name="connsiteX812" fmla="*/ 4346041 w 7467600"/>
              <a:gd name="connsiteY812" fmla="*/ 456086 h 6858000"/>
              <a:gd name="connsiteX813" fmla="*/ 4870967 w 7467600"/>
              <a:gd name="connsiteY813" fmla="*/ 963061 h 6858000"/>
              <a:gd name="connsiteX814" fmla="*/ 4889647 w 7467600"/>
              <a:gd name="connsiteY814" fmla="*/ 957147 h 6858000"/>
              <a:gd name="connsiteX815" fmla="*/ 5422504 w 7467600"/>
              <a:gd name="connsiteY815" fmla="*/ 805191 h 6858000"/>
              <a:gd name="connsiteX816" fmla="*/ 6087656 w 7467600"/>
              <a:gd name="connsiteY816" fmla="*/ 826703 h 6858000"/>
              <a:gd name="connsiteX817" fmla="*/ 6058717 w 7467600"/>
              <a:gd name="connsiteY817" fmla="*/ 865992 h 6858000"/>
              <a:gd name="connsiteX818" fmla="*/ 4974153 w 7467600"/>
              <a:gd name="connsiteY818" fmla="*/ 1045456 h 6858000"/>
              <a:gd name="connsiteX819" fmla="*/ 5627835 w 7467600"/>
              <a:gd name="connsiteY819" fmla="*/ 1472077 h 6858000"/>
              <a:gd name="connsiteX820" fmla="*/ 5629817 w 7467600"/>
              <a:gd name="connsiteY820" fmla="*/ 1471412 h 6858000"/>
              <a:gd name="connsiteX821" fmla="*/ 5634124 w 7467600"/>
              <a:gd name="connsiteY821" fmla="*/ 1470572 h 6858000"/>
              <a:gd name="connsiteX822" fmla="*/ 5755832 w 7467600"/>
              <a:gd name="connsiteY822" fmla="*/ 1383886 h 6858000"/>
              <a:gd name="connsiteX823" fmla="*/ 6014186 w 7467600"/>
              <a:gd name="connsiteY823" fmla="*/ 1279799 h 6858000"/>
              <a:gd name="connsiteX824" fmla="*/ 6901619 w 7467600"/>
              <a:gd name="connsiteY824" fmla="*/ 1047874 h 6858000"/>
              <a:gd name="connsiteX825" fmla="*/ 6931566 w 7467600"/>
              <a:gd name="connsiteY825" fmla="*/ 1062034 h 6858000"/>
              <a:gd name="connsiteX826" fmla="*/ 5790982 w 7467600"/>
              <a:gd name="connsiteY826" fmla="*/ 1561380 h 6858000"/>
              <a:gd name="connsiteX827" fmla="*/ 6188971 w 7467600"/>
              <a:gd name="connsiteY827" fmla="*/ 1755168 h 6858000"/>
              <a:gd name="connsiteX828" fmla="*/ 6202446 w 7467600"/>
              <a:gd name="connsiteY828" fmla="*/ 1752268 h 6858000"/>
              <a:gd name="connsiteX829" fmla="*/ 7179560 w 7467600"/>
              <a:gd name="connsiteY829" fmla="*/ 1467551 h 6858000"/>
              <a:gd name="connsiteX830" fmla="*/ 7158730 w 7467600"/>
              <a:gd name="connsiteY830" fmla="*/ 1507835 h 6858000"/>
              <a:gd name="connsiteX831" fmla="*/ 6326959 w 7467600"/>
              <a:gd name="connsiteY831" fmla="*/ 1817686 h 6858000"/>
              <a:gd name="connsiteX832" fmla="*/ 6537433 w 7467600"/>
              <a:gd name="connsiteY832" fmla="*/ 1907790 h 6858000"/>
              <a:gd name="connsiteX833" fmla="*/ 6550221 w 7467600"/>
              <a:gd name="connsiteY833" fmla="*/ 1910729 h 6858000"/>
              <a:gd name="connsiteX834" fmla="*/ 6964438 w 7467600"/>
              <a:gd name="connsiteY834" fmla="*/ 2209505 h 6858000"/>
              <a:gd name="connsiteX835" fmla="*/ 7367862 w 7467600"/>
              <a:gd name="connsiteY835" fmla="*/ 2806833 h 6858000"/>
              <a:gd name="connsiteX836" fmla="*/ 7364329 w 7467600"/>
              <a:gd name="connsiteY836" fmla="*/ 2826907 h 6858000"/>
              <a:gd name="connsiteX837" fmla="*/ 7290545 w 7467600"/>
              <a:gd name="connsiteY837" fmla="*/ 2850663 h 6858000"/>
              <a:gd name="connsiteX838" fmla="*/ 6472036 w 7467600"/>
              <a:gd name="connsiteY838" fmla="*/ 1959003 h 6858000"/>
              <a:gd name="connsiteX839" fmla="*/ 5792897 w 7467600"/>
              <a:gd name="connsiteY839" fmla="*/ 1647747 h 6858000"/>
              <a:gd name="connsiteX840" fmla="*/ 5842751 w 7467600"/>
              <a:gd name="connsiteY840" fmla="*/ 1816112 h 6858000"/>
              <a:gd name="connsiteX841" fmla="*/ 5847424 w 7467600"/>
              <a:gd name="connsiteY841" fmla="*/ 1815776 h 6858000"/>
              <a:gd name="connsiteX842" fmla="*/ 6399821 w 7467600"/>
              <a:gd name="connsiteY842" fmla="*/ 2344799 h 6858000"/>
              <a:gd name="connsiteX843" fmla="*/ 6323232 w 7467600"/>
              <a:gd name="connsiteY843" fmla="*/ 2389634 h 6858000"/>
              <a:gd name="connsiteX844" fmla="*/ 5942958 w 7467600"/>
              <a:gd name="connsiteY844" fmla="*/ 2077708 h 6858000"/>
              <a:gd name="connsiteX845" fmla="*/ 5921559 w 7467600"/>
              <a:gd name="connsiteY845" fmla="*/ 2378596 h 6858000"/>
              <a:gd name="connsiteX846" fmla="*/ 5817651 w 7467600"/>
              <a:gd name="connsiteY846" fmla="*/ 3023919 h 6858000"/>
              <a:gd name="connsiteX847" fmla="*/ 5729634 w 7467600"/>
              <a:gd name="connsiteY847" fmla="*/ 3051849 h 6858000"/>
              <a:gd name="connsiteX848" fmla="*/ 5611018 w 7467600"/>
              <a:gd name="connsiteY848" fmla="*/ 2316769 h 6858000"/>
              <a:gd name="connsiteX849" fmla="*/ 5687608 w 7467600"/>
              <a:gd name="connsiteY849" fmla="*/ 2039972 h 6858000"/>
              <a:gd name="connsiteX850" fmla="*/ 5657554 w 7467600"/>
              <a:gd name="connsiteY850" fmla="*/ 1576445 h 6858000"/>
              <a:gd name="connsiteX851" fmla="*/ 5150475 w 7467600"/>
              <a:gd name="connsiteY851" fmla="*/ 1274012 h 6858000"/>
              <a:gd name="connsiteX852" fmla="*/ 5349142 w 7467600"/>
              <a:gd name="connsiteY852" fmla="*/ 2204405 h 6858000"/>
              <a:gd name="connsiteX853" fmla="*/ 5262214 w 7467600"/>
              <a:gd name="connsiteY853" fmla="*/ 2233836 h 6858000"/>
              <a:gd name="connsiteX854" fmla="*/ 4981539 w 7467600"/>
              <a:gd name="connsiteY854" fmla="*/ 1542201 h 6858000"/>
              <a:gd name="connsiteX855" fmla="*/ 4958461 w 7467600"/>
              <a:gd name="connsiteY855" fmla="*/ 1136957 h 6858000"/>
              <a:gd name="connsiteX856" fmla="*/ 4655015 w 7467600"/>
              <a:gd name="connsiteY856" fmla="*/ 891426 h 6858000"/>
              <a:gd name="connsiteX857" fmla="*/ 4348002 w 7467600"/>
              <a:gd name="connsiteY857" fmla="*/ 2205895 h 6858000"/>
              <a:gd name="connsiteX858" fmla="*/ 4262250 w 7467600"/>
              <a:gd name="connsiteY858" fmla="*/ 2219972 h 6858000"/>
              <a:gd name="connsiteX859" fmla="*/ 4550611 w 7467600"/>
              <a:gd name="connsiteY859" fmla="*/ 817540 h 6858000"/>
              <a:gd name="connsiteX860" fmla="*/ 4564418 w 7467600"/>
              <a:gd name="connsiteY860" fmla="*/ 808293 h 6858000"/>
              <a:gd name="connsiteX861" fmla="*/ 4266388 w 7467600"/>
              <a:gd name="connsiteY861" fmla="*/ 500083 h 6858000"/>
              <a:gd name="connsiteX862" fmla="*/ 4032842 w 7467600"/>
              <a:gd name="connsiteY862" fmla="*/ 211809 h 6858000"/>
              <a:gd name="connsiteX863" fmla="*/ 3882765 w 7467600"/>
              <a:gd name="connsiteY863" fmla="*/ 0 h 6858000"/>
              <a:gd name="connsiteX864" fmla="*/ 3721337 w 7467600"/>
              <a:gd name="connsiteY864" fmla="*/ 0 h 6858000"/>
              <a:gd name="connsiteX865" fmla="*/ 3797544 w 7467600"/>
              <a:gd name="connsiteY865" fmla="*/ 0 h 6858000"/>
              <a:gd name="connsiteX866" fmla="*/ 3775734 w 7467600"/>
              <a:gd name="connsiteY866" fmla="*/ 95131 h 6858000"/>
              <a:gd name="connsiteX867" fmla="*/ 3724807 w 7467600"/>
              <a:gd name="connsiteY867" fmla="*/ 272257 h 6858000"/>
              <a:gd name="connsiteX868" fmla="*/ 3726844 w 7467600"/>
              <a:gd name="connsiteY868" fmla="*/ 282988 h 6858000"/>
              <a:gd name="connsiteX869" fmla="*/ 3742664 w 7467600"/>
              <a:gd name="connsiteY869" fmla="*/ 279918 h 6858000"/>
              <a:gd name="connsiteX870" fmla="*/ 4103910 w 7467600"/>
              <a:gd name="connsiteY870" fmla="*/ 1161917 h 6858000"/>
              <a:gd name="connsiteX871" fmla="*/ 4020269 w 7467600"/>
              <a:gd name="connsiteY871" fmla="*/ 1200406 h 6858000"/>
              <a:gd name="connsiteX872" fmla="*/ 3674882 w 7467600"/>
              <a:gd name="connsiteY872" fmla="*/ 488524 h 6858000"/>
              <a:gd name="connsiteX873" fmla="*/ 3132682 w 7467600"/>
              <a:gd name="connsiteY873" fmla="*/ 1072284 h 6858000"/>
              <a:gd name="connsiteX874" fmla="*/ 2716346 w 7467600"/>
              <a:gd name="connsiteY874" fmla="*/ 1276376 h 6858000"/>
              <a:gd name="connsiteX875" fmla="*/ 2716772 w 7467600"/>
              <a:gd name="connsiteY875" fmla="*/ 1255462 h 6858000"/>
              <a:gd name="connsiteX876" fmla="*/ 3471096 w 7467600"/>
              <a:gd name="connsiteY876" fmla="*/ 437072 h 6858000"/>
              <a:gd name="connsiteX877" fmla="*/ 3639057 w 7467600"/>
              <a:gd name="connsiteY877" fmla="*/ 286334 h 6858000"/>
              <a:gd name="connsiteX878" fmla="*/ 3640309 w 7467600"/>
              <a:gd name="connsiteY878" fmla="*/ 284664 h 6858000"/>
              <a:gd name="connsiteX879" fmla="*/ 3646022 w 7467600"/>
              <a:gd name="connsiteY879" fmla="*/ 276711 h 6858000"/>
              <a:gd name="connsiteX880" fmla="*/ 3707943 w 7467600"/>
              <a:gd name="connsiteY880" fmla="*/ 65958 h 6858000"/>
              <a:gd name="connsiteX881" fmla="*/ 3721337 w 7467600"/>
              <a:gd name="connsiteY881" fmla="*/ 0 h 6858000"/>
              <a:gd name="connsiteX882" fmla="*/ 2867960 w 7467600"/>
              <a:gd name="connsiteY882" fmla="*/ 0 h 6858000"/>
              <a:gd name="connsiteX883" fmla="*/ 2926351 w 7467600"/>
              <a:gd name="connsiteY883" fmla="*/ 0 h 6858000"/>
              <a:gd name="connsiteX884" fmla="*/ 2902823 w 7467600"/>
              <a:gd name="connsiteY884" fmla="*/ 262929 h 6858000"/>
              <a:gd name="connsiteX885" fmla="*/ 2940663 w 7467600"/>
              <a:gd name="connsiteY885" fmla="*/ 140884 h 6858000"/>
              <a:gd name="connsiteX886" fmla="*/ 2947039 w 7467600"/>
              <a:gd name="connsiteY886" fmla="*/ 122524 h 6858000"/>
              <a:gd name="connsiteX887" fmla="*/ 2984316 w 7467600"/>
              <a:gd name="connsiteY887" fmla="*/ 0 h 6858000"/>
              <a:gd name="connsiteX888" fmla="*/ 3016114 w 7467600"/>
              <a:gd name="connsiteY888" fmla="*/ 0 h 6858000"/>
              <a:gd name="connsiteX889" fmla="*/ 2979949 w 7467600"/>
              <a:gd name="connsiteY889" fmla="*/ 119274 h 6858000"/>
              <a:gd name="connsiteX890" fmla="*/ 3023879 w 7467600"/>
              <a:gd name="connsiteY890" fmla="*/ 0 h 6858000"/>
              <a:gd name="connsiteX891" fmla="*/ 3105400 w 7467600"/>
              <a:gd name="connsiteY891" fmla="*/ 0 h 6858000"/>
              <a:gd name="connsiteX892" fmla="*/ 3094669 w 7467600"/>
              <a:gd name="connsiteY892" fmla="*/ 30308 h 6858000"/>
              <a:gd name="connsiteX893" fmla="*/ 2901945 w 7467600"/>
              <a:gd name="connsiteY893" fmla="*/ 466538 h 6858000"/>
              <a:gd name="connsiteX894" fmla="*/ 2815209 w 7467600"/>
              <a:gd name="connsiteY894" fmla="*/ 497361 h 6858000"/>
              <a:gd name="connsiteX895" fmla="*/ 2844845 w 7467600"/>
              <a:gd name="connsiteY895" fmla="*/ 127638 h 6858000"/>
              <a:gd name="connsiteX896" fmla="*/ 2867960 w 7467600"/>
              <a:gd name="connsiteY896" fmla="*/ 0 h 6858000"/>
              <a:gd name="connsiteX897" fmla="*/ 1057230 w 7467600"/>
              <a:gd name="connsiteY897" fmla="*/ 0 h 6858000"/>
              <a:gd name="connsiteX898" fmla="*/ 1111003 w 7467600"/>
              <a:gd name="connsiteY898" fmla="*/ 0 h 6858000"/>
              <a:gd name="connsiteX899" fmla="*/ 1125553 w 7467600"/>
              <a:gd name="connsiteY899" fmla="*/ 52588 h 6858000"/>
              <a:gd name="connsiteX900" fmla="*/ 1304276 w 7467600"/>
              <a:gd name="connsiteY900" fmla="*/ 476275 h 6858000"/>
              <a:gd name="connsiteX901" fmla="*/ 1492066 w 7467600"/>
              <a:gd name="connsiteY901" fmla="*/ 886333 h 6858000"/>
              <a:gd name="connsiteX902" fmla="*/ 1423698 w 7467600"/>
              <a:gd name="connsiteY902" fmla="*/ 710817 h 6858000"/>
              <a:gd name="connsiteX903" fmla="*/ 1357609 w 7467600"/>
              <a:gd name="connsiteY903" fmla="*/ 532892 h 6858000"/>
              <a:gd name="connsiteX904" fmla="*/ 1309550 w 7467600"/>
              <a:gd name="connsiteY904" fmla="*/ 374031 h 6858000"/>
              <a:gd name="connsiteX905" fmla="*/ 1193673 w 7467600"/>
              <a:gd name="connsiteY905" fmla="*/ 49533 h 6858000"/>
              <a:gd name="connsiteX906" fmla="*/ 1164391 w 7467600"/>
              <a:gd name="connsiteY906" fmla="*/ 0 h 6858000"/>
              <a:gd name="connsiteX907" fmla="*/ 1200666 w 7467600"/>
              <a:gd name="connsiteY907" fmla="*/ 0 h 6858000"/>
              <a:gd name="connsiteX908" fmla="*/ 1223408 w 7467600"/>
              <a:gd name="connsiteY908" fmla="*/ 38996 h 6858000"/>
              <a:gd name="connsiteX909" fmla="*/ 1339635 w 7467600"/>
              <a:gd name="connsiteY909" fmla="*/ 365517 h 6858000"/>
              <a:gd name="connsiteX910" fmla="*/ 1387469 w 7467600"/>
              <a:gd name="connsiteY910" fmla="*/ 523079 h 6858000"/>
              <a:gd name="connsiteX911" fmla="*/ 1452685 w 7467600"/>
              <a:gd name="connsiteY911" fmla="*/ 699806 h 6858000"/>
              <a:gd name="connsiteX912" fmla="*/ 1492092 w 7467600"/>
              <a:gd name="connsiteY912" fmla="*/ 800424 h 6858000"/>
              <a:gd name="connsiteX913" fmla="*/ 1455302 w 7467600"/>
              <a:gd name="connsiteY913" fmla="*/ 632913 h 6858000"/>
              <a:gd name="connsiteX914" fmla="*/ 1222336 w 7467600"/>
              <a:gd name="connsiteY914" fmla="*/ 9480 h 6858000"/>
              <a:gd name="connsiteX915" fmla="*/ 1214634 w 7467600"/>
              <a:gd name="connsiteY915" fmla="*/ 0 h 6858000"/>
              <a:gd name="connsiteX916" fmla="*/ 1289827 w 7467600"/>
              <a:gd name="connsiteY916" fmla="*/ 0 h 6858000"/>
              <a:gd name="connsiteX917" fmla="*/ 1321076 w 7467600"/>
              <a:gd name="connsiteY917" fmla="*/ 59722 h 6858000"/>
              <a:gd name="connsiteX918" fmla="*/ 1512579 w 7467600"/>
              <a:gd name="connsiteY918" fmla="*/ 626441 h 6858000"/>
              <a:gd name="connsiteX919" fmla="*/ 1506076 w 7467600"/>
              <a:gd name="connsiteY919" fmla="*/ 1089289 h 6858000"/>
              <a:gd name="connsiteX920" fmla="*/ 1486346 w 7467600"/>
              <a:gd name="connsiteY920" fmla="*/ 1079919 h 6858000"/>
              <a:gd name="connsiteX921" fmla="*/ 1070511 w 7467600"/>
              <a:gd name="connsiteY921" fmla="*/ 48609 h 6858000"/>
              <a:gd name="connsiteX922" fmla="*/ 1057230 w 7467600"/>
              <a:gd name="connsiteY922" fmla="*/ 0 h 6858000"/>
              <a:gd name="connsiteX923" fmla="*/ 43151 w 7467600"/>
              <a:gd name="connsiteY923" fmla="*/ 0 h 6858000"/>
              <a:gd name="connsiteX924" fmla="*/ 95283 w 7467600"/>
              <a:gd name="connsiteY924" fmla="*/ 0 h 6858000"/>
              <a:gd name="connsiteX925" fmla="*/ 300708 w 7467600"/>
              <a:gd name="connsiteY925" fmla="*/ 154571 h 6858000"/>
              <a:gd name="connsiteX926" fmla="*/ 530414 w 7467600"/>
              <a:gd name="connsiteY926" fmla="*/ 354673 h 6858000"/>
              <a:gd name="connsiteX927" fmla="*/ 333785 w 7467600"/>
              <a:gd name="connsiteY927" fmla="*/ 161564 h 6858000"/>
              <a:gd name="connsiteX928" fmla="*/ 147005 w 7467600"/>
              <a:gd name="connsiteY928" fmla="*/ 0 h 6858000"/>
              <a:gd name="connsiteX929" fmla="*/ 272509 w 7467600"/>
              <a:gd name="connsiteY929" fmla="*/ 0 h 6858000"/>
              <a:gd name="connsiteX930" fmla="*/ 326276 w 7467600"/>
              <a:gd name="connsiteY930" fmla="*/ 45847 h 6858000"/>
              <a:gd name="connsiteX931" fmla="*/ 823759 w 7467600"/>
              <a:gd name="connsiteY931" fmla="*/ 574145 h 6858000"/>
              <a:gd name="connsiteX932" fmla="*/ 811254 w 7467600"/>
              <a:gd name="connsiteY932" fmla="*/ 665546 h 6858000"/>
              <a:gd name="connsiteX933" fmla="*/ 154042 w 7467600"/>
              <a:gd name="connsiteY933" fmla="*/ 261522 h 6858000"/>
              <a:gd name="connsiteX934" fmla="*/ 13550 w 7467600"/>
              <a:gd name="connsiteY934" fmla="*/ 158423 h 6858000"/>
              <a:gd name="connsiteX935" fmla="*/ 0 w 7467600"/>
              <a:gd name="connsiteY935" fmla="*/ 146618 h 6858000"/>
              <a:gd name="connsiteX936" fmla="*/ 0 w 7467600"/>
              <a:gd name="connsiteY936" fmla="*/ 59161 h 6858000"/>
              <a:gd name="connsiteX937" fmla="*/ 45427 w 7467600"/>
              <a:gd name="connsiteY937" fmla="*/ 101078 h 6858000"/>
              <a:gd name="connsiteX938" fmla="*/ 630103 w 7467600"/>
              <a:gd name="connsiteY938" fmla="*/ 485885 h 6858000"/>
              <a:gd name="connsiteX939" fmla="*/ 532040 w 7467600"/>
              <a:gd name="connsiteY939" fmla="*/ 399359 h 6858000"/>
              <a:gd name="connsiteX940" fmla="*/ 517618 w 7467600"/>
              <a:gd name="connsiteY940" fmla="*/ 385726 h 6858000"/>
              <a:gd name="connsiteX941" fmla="*/ 285074 w 7467600"/>
              <a:gd name="connsiteY941" fmla="*/ 182755 h 6858000"/>
              <a:gd name="connsiteX942" fmla="*/ 43151 w 7467600"/>
              <a:gd name="connsiteY94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289862 w 7467600"/>
              <a:gd name="connsiteY9" fmla="*/ 6659827 h 6858000"/>
              <a:gd name="connsiteX10" fmla="*/ 1019354 w 7467600"/>
              <a:gd name="connsiteY10" fmla="*/ 6315006 h 6858000"/>
              <a:gd name="connsiteX11" fmla="*/ 441046 w 7467600"/>
              <a:gd name="connsiteY11" fmla="*/ 6691153 h 6858000"/>
              <a:gd name="connsiteX12" fmla="*/ 1019354 w 7467600"/>
              <a:gd name="connsiteY12" fmla="*/ 6315006 h 6858000"/>
              <a:gd name="connsiteX13" fmla="*/ 991680 w 7467600"/>
              <a:gd name="connsiteY13" fmla="*/ 6298413 h 6858000"/>
              <a:gd name="connsiteX14" fmla="*/ 409060 w 7467600"/>
              <a:gd name="connsiteY14" fmla="*/ 6671470 h 6858000"/>
              <a:gd name="connsiteX15" fmla="*/ 991680 w 7467600"/>
              <a:gd name="connsiteY15" fmla="*/ 6298413 h 6858000"/>
              <a:gd name="connsiteX16" fmla="*/ 103333 w 7467600"/>
              <a:gd name="connsiteY16" fmla="*/ 5699602 h 6858000"/>
              <a:gd name="connsiteX17" fmla="*/ 233938 w 7467600"/>
              <a:gd name="connsiteY17" fmla="*/ 5809416 h 6858000"/>
              <a:gd name="connsiteX18" fmla="*/ 883580 w 7467600"/>
              <a:gd name="connsiteY18" fmla="*/ 6180710 h 6858000"/>
              <a:gd name="connsiteX19" fmla="*/ 487337 w 7467600"/>
              <a:gd name="connsiteY19" fmla="*/ 5950182 h 6858000"/>
              <a:gd name="connsiteX20" fmla="*/ 354051 w 7467600"/>
              <a:gd name="connsiteY20" fmla="*/ 5854912 h 6858000"/>
              <a:gd name="connsiteX21" fmla="*/ 195436 w 7467600"/>
              <a:gd name="connsiteY21" fmla="*/ 5755068 h 6858000"/>
              <a:gd name="connsiteX22" fmla="*/ 103333 w 7467600"/>
              <a:gd name="connsiteY22" fmla="*/ 5699602 h 6858000"/>
              <a:gd name="connsiteX23" fmla="*/ 5539432 w 7467600"/>
              <a:gd name="connsiteY23" fmla="*/ 5642928 h 6858000"/>
              <a:gd name="connsiteX24" fmla="*/ 5555462 w 7467600"/>
              <a:gd name="connsiteY24" fmla="*/ 5694454 h 6858000"/>
              <a:gd name="connsiteX25" fmla="*/ 5828270 w 7467600"/>
              <a:gd name="connsiteY25" fmla="*/ 6320663 h 6858000"/>
              <a:gd name="connsiteX26" fmla="*/ 5947416 w 7467600"/>
              <a:gd name="connsiteY26" fmla="*/ 6574846 h 6858000"/>
              <a:gd name="connsiteX27" fmla="*/ 5539432 w 7467600"/>
              <a:gd name="connsiteY27" fmla="*/ 5642928 h 6858000"/>
              <a:gd name="connsiteX28" fmla="*/ 51253 w 7467600"/>
              <a:gd name="connsiteY28" fmla="*/ 5631825 h 6858000"/>
              <a:gd name="connsiteX29" fmla="*/ 211622 w 7467600"/>
              <a:gd name="connsiteY29" fmla="*/ 5728803 h 6858000"/>
              <a:gd name="connsiteX30" fmla="*/ 371652 w 7467600"/>
              <a:gd name="connsiteY30" fmla="*/ 5829062 h 6858000"/>
              <a:gd name="connsiteX31" fmla="*/ 505903 w 7467600"/>
              <a:gd name="connsiteY31" fmla="*/ 5925221 h 6858000"/>
              <a:gd name="connsiteX32" fmla="*/ 899240 w 7467600"/>
              <a:gd name="connsiteY32" fmla="*/ 6153068 h 6858000"/>
              <a:gd name="connsiteX33" fmla="*/ 988114 w 7467600"/>
              <a:gd name="connsiteY33" fmla="*/ 6174204 h 6858000"/>
              <a:gd name="connsiteX34" fmla="*/ 845971 w 7467600"/>
              <a:gd name="connsiteY34" fmla="*/ 6067177 h 6858000"/>
              <a:gd name="connsiteX35" fmla="*/ 448057 w 7467600"/>
              <a:gd name="connsiteY35" fmla="*/ 5841376 h 6858000"/>
              <a:gd name="connsiteX36" fmla="*/ 51253 w 7467600"/>
              <a:gd name="connsiteY36" fmla="*/ 5631825 h 6858000"/>
              <a:gd name="connsiteX37" fmla="*/ 2606687 w 7467600"/>
              <a:gd name="connsiteY37" fmla="*/ 5630718 h 6858000"/>
              <a:gd name="connsiteX38" fmla="*/ 2645658 w 7467600"/>
              <a:gd name="connsiteY38" fmla="*/ 6640259 h 6858000"/>
              <a:gd name="connsiteX39" fmla="*/ 2606687 w 7467600"/>
              <a:gd name="connsiteY39" fmla="*/ 5630718 h 6858000"/>
              <a:gd name="connsiteX40" fmla="*/ 3642057 w 7467600"/>
              <a:gd name="connsiteY40" fmla="*/ 5573487 h 6858000"/>
              <a:gd name="connsiteX41" fmla="*/ 3632981 w 7467600"/>
              <a:gd name="connsiteY41" fmla="*/ 5579437 h 6858000"/>
              <a:gd name="connsiteX42" fmla="*/ 3382436 w 7467600"/>
              <a:gd name="connsiteY42" fmla="*/ 5952726 h 6858000"/>
              <a:gd name="connsiteX43" fmla="*/ 3191929 w 7467600"/>
              <a:gd name="connsiteY43" fmla="*/ 6662669 h 6858000"/>
              <a:gd name="connsiteX44" fmla="*/ 3369898 w 7467600"/>
              <a:gd name="connsiteY44" fmla="*/ 6081771 h 6858000"/>
              <a:gd name="connsiteX45" fmla="*/ 3642057 w 7467600"/>
              <a:gd name="connsiteY45" fmla="*/ 5573487 h 6858000"/>
              <a:gd name="connsiteX46" fmla="*/ 2650666 w 7467600"/>
              <a:gd name="connsiteY46" fmla="*/ 5530686 h 6858000"/>
              <a:gd name="connsiteX47" fmla="*/ 2650249 w 7467600"/>
              <a:gd name="connsiteY47" fmla="*/ 5532101 h 6858000"/>
              <a:gd name="connsiteX48" fmla="*/ 2663808 w 7467600"/>
              <a:gd name="connsiteY48" fmla="*/ 6535215 h 6858000"/>
              <a:gd name="connsiteX49" fmla="*/ 2665418 w 7467600"/>
              <a:gd name="connsiteY49" fmla="*/ 6132756 h 6858000"/>
              <a:gd name="connsiteX50" fmla="*/ 2650666 w 7467600"/>
              <a:gd name="connsiteY50" fmla="*/ 5530686 h 6858000"/>
              <a:gd name="connsiteX51" fmla="*/ 2680277 w 7467600"/>
              <a:gd name="connsiteY51" fmla="*/ 5479204 h 6858000"/>
              <a:gd name="connsiteX52" fmla="*/ 2678972 w 7467600"/>
              <a:gd name="connsiteY52" fmla="*/ 5481582 h 6858000"/>
              <a:gd name="connsiteX53" fmla="*/ 2696666 w 7467600"/>
              <a:gd name="connsiteY53" fmla="*/ 6133836 h 6858000"/>
              <a:gd name="connsiteX54" fmla="*/ 2695769 w 7467600"/>
              <a:gd name="connsiteY54" fmla="*/ 6390955 h 6858000"/>
              <a:gd name="connsiteX55" fmla="*/ 2739893 w 7467600"/>
              <a:gd name="connsiteY55" fmla="*/ 6108357 h 6858000"/>
              <a:gd name="connsiteX56" fmla="*/ 2680277 w 7467600"/>
              <a:gd name="connsiteY56" fmla="*/ 5479204 h 6858000"/>
              <a:gd name="connsiteX57" fmla="*/ 1132195 w 7467600"/>
              <a:gd name="connsiteY57" fmla="*/ 5467980 h 6858000"/>
              <a:gd name="connsiteX58" fmla="*/ 1679056 w 7467600"/>
              <a:gd name="connsiteY58" fmla="*/ 5516907 h 6858000"/>
              <a:gd name="connsiteX59" fmla="*/ 2128648 w 7467600"/>
              <a:gd name="connsiteY59" fmla="*/ 5474249 h 6858000"/>
              <a:gd name="connsiteX60" fmla="*/ 1825619 w 7467600"/>
              <a:gd name="connsiteY60" fmla="*/ 5478447 h 6858000"/>
              <a:gd name="connsiteX61" fmla="*/ 1737798 w 7467600"/>
              <a:gd name="connsiteY61" fmla="*/ 5483353 h 6858000"/>
              <a:gd name="connsiteX62" fmla="*/ 1132195 w 7467600"/>
              <a:gd name="connsiteY62" fmla="*/ 5467980 h 6858000"/>
              <a:gd name="connsiteX63" fmla="*/ 1456157 w 7467600"/>
              <a:gd name="connsiteY63" fmla="*/ 5371404 h 6858000"/>
              <a:gd name="connsiteX64" fmla="*/ 1244432 w 7467600"/>
              <a:gd name="connsiteY64" fmla="*/ 5385601 h 6858000"/>
              <a:gd name="connsiteX65" fmla="*/ 973990 w 7467600"/>
              <a:gd name="connsiteY65" fmla="*/ 5424940 h 6858000"/>
              <a:gd name="connsiteX66" fmla="*/ 1103809 w 7467600"/>
              <a:gd name="connsiteY66" fmla="*/ 5433720 h 6858000"/>
              <a:gd name="connsiteX67" fmla="*/ 1123454 w 7467600"/>
              <a:gd name="connsiteY67" fmla="*/ 5435727 h 6858000"/>
              <a:gd name="connsiteX68" fmla="*/ 1737017 w 7467600"/>
              <a:gd name="connsiteY68" fmla="*/ 5452183 h 6858000"/>
              <a:gd name="connsiteX69" fmla="*/ 1824397 w 7467600"/>
              <a:gd name="connsiteY69" fmla="*/ 5447757 h 6858000"/>
              <a:gd name="connsiteX70" fmla="*/ 2070059 w 7467600"/>
              <a:gd name="connsiteY70" fmla="*/ 5441660 h 6858000"/>
              <a:gd name="connsiteX71" fmla="*/ 1456157 w 7467600"/>
              <a:gd name="connsiteY71" fmla="*/ 5371404 h 6858000"/>
              <a:gd name="connsiteX72" fmla="*/ 4988186 w 7467600"/>
              <a:gd name="connsiteY72" fmla="*/ 5216467 h 6858000"/>
              <a:gd name="connsiteX73" fmla="*/ 4777334 w 7467600"/>
              <a:gd name="connsiteY73" fmla="*/ 5406072 h 6858000"/>
              <a:gd name="connsiteX74" fmla="*/ 4718341 w 7467600"/>
              <a:gd name="connsiteY74" fmla="*/ 5468043 h 6858000"/>
              <a:gd name="connsiteX75" fmla="*/ 4604655 w 7467600"/>
              <a:gd name="connsiteY75" fmla="*/ 5583434 h 6858000"/>
              <a:gd name="connsiteX76" fmla="*/ 4565074 w 7467600"/>
              <a:gd name="connsiteY76" fmla="*/ 5618550 h 6858000"/>
              <a:gd name="connsiteX77" fmla="*/ 4988186 w 7467600"/>
              <a:gd name="connsiteY77" fmla="*/ 5216467 h 6858000"/>
              <a:gd name="connsiteX78" fmla="*/ 4978032 w 7467600"/>
              <a:gd name="connsiteY78" fmla="*/ 5183809 h 6858000"/>
              <a:gd name="connsiteX79" fmla="*/ 4463413 w 7467600"/>
              <a:gd name="connsiteY79" fmla="*/ 5615162 h 6858000"/>
              <a:gd name="connsiteX80" fmla="*/ 4358134 w 7467600"/>
              <a:gd name="connsiteY80" fmla="*/ 5742791 h 6858000"/>
              <a:gd name="connsiteX81" fmla="*/ 4376219 w 7467600"/>
              <a:gd name="connsiteY81" fmla="*/ 5729027 h 6858000"/>
              <a:gd name="connsiteX82" fmla="*/ 4582340 w 7467600"/>
              <a:gd name="connsiteY82" fmla="*/ 5561037 h 6858000"/>
              <a:gd name="connsiteX83" fmla="*/ 4694684 w 7467600"/>
              <a:gd name="connsiteY83" fmla="*/ 5447098 h 6858000"/>
              <a:gd name="connsiteX84" fmla="*/ 4754123 w 7467600"/>
              <a:gd name="connsiteY84" fmla="*/ 5384643 h 6858000"/>
              <a:gd name="connsiteX85" fmla="*/ 4978032 w 7467600"/>
              <a:gd name="connsiteY85" fmla="*/ 5183809 h 6858000"/>
              <a:gd name="connsiteX86" fmla="*/ 1903353 w 7467600"/>
              <a:gd name="connsiteY86" fmla="*/ 5044827 h 6858000"/>
              <a:gd name="connsiteX87" fmla="*/ 1936931 w 7467600"/>
              <a:gd name="connsiteY87" fmla="*/ 5093954 h 6858000"/>
              <a:gd name="connsiteX88" fmla="*/ 2195868 w 7467600"/>
              <a:gd name="connsiteY88" fmla="*/ 5396574 h 6858000"/>
              <a:gd name="connsiteX89" fmla="*/ 2088852 w 7467600"/>
              <a:gd name="connsiteY89" fmla="*/ 5166123 h 6858000"/>
              <a:gd name="connsiteX90" fmla="*/ 1958241 w 7467600"/>
              <a:gd name="connsiteY90" fmla="*/ 5067955 h 6858000"/>
              <a:gd name="connsiteX91" fmla="*/ 1903353 w 7467600"/>
              <a:gd name="connsiteY91" fmla="*/ 5044827 h 6858000"/>
              <a:gd name="connsiteX92" fmla="*/ 1979378 w 7467600"/>
              <a:gd name="connsiteY92" fmla="*/ 4769504 h 6858000"/>
              <a:gd name="connsiteX93" fmla="*/ 2882120 w 7467600"/>
              <a:gd name="connsiteY93" fmla="*/ 5064547 h 6858000"/>
              <a:gd name="connsiteX94" fmla="*/ 2793103 w 7467600"/>
              <a:gd name="connsiteY94" fmla="*/ 5039699 h 6858000"/>
              <a:gd name="connsiteX95" fmla="*/ 2770041 w 7467600"/>
              <a:gd name="connsiteY95" fmla="*/ 5033634 h 6858000"/>
              <a:gd name="connsiteX96" fmla="*/ 1979378 w 7467600"/>
              <a:gd name="connsiteY96" fmla="*/ 4769504 h 6858000"/>
              <a:gd name="connsiteX97" fmla="*/ 1927410 w 7467600"/>
              <a:gd name="connsiteY97" fmla="*/ 4716164 h 6858000"/>
              <a:gd name="connsiteX98" fmla="*/ 1959587 w 7467600"/>
              <a:gd name="connsiteY98" fmla="*/ 4728849 h 6858000"/>
              <a:gd name="connsiteX99" fmla="*/ 2777707 w 7467600"/>
              <a:gd name="connsiteY99" fmla="*/ 5003991 h 6858000"/>
              <a:gd name="connsiteX100" fmla="*/ 2800768 w 7467600"/>
              <a:gd name="connsiteY100" fmla="*/ 5010056 h 6858000"/>
              <a:gd name="connsiteX101" fmla="*/ 2879408 w 7467600"/>
              <a:gd name="connsiteY101" fmla="*/ 5031590 h 6858000"/>
              <a:gd name="connsiteX102" fmla="*/ 2862295 w 7467600"/>
              <a:gd name="connsiteY102" fmla="*/ 5022958 h 6858000"/>
              <a:gd name="connsiteX103" fmla="*/ 2813343 w 7467600"/>
              <a:gd name="connsiteY103" fmla="*/ 4998369 h 6858000"/>
              <a:gd name="connsiteX104" fmla="*/ 2646245 w 7467600"/>
              <a:gd name="connsiteY104" fmla="*/ 4930999 h 6858000"/>
              <a:gd name="connsiteX105" fmla="*/ 1999243 w 7467600"/>
              <a:gd name="connsiteY105" fmla="*/ 4730524 h 6858000"/>
              <a:gd name="connsiteX106" fmla="*/ 1979527 w 7467600"/>
              <a:gd name="connsiteY106" fmla="*/ 4726651 h 6858000"/>
              <a:gd name="connsiteX107" fmla="*/ 1927410 w 7467600"/>
              <a:gd name="connsiteY107" fmla="*/ 4716164 h 6858000"/>
              <a:gd name="connsiteX108" fmla="*/ 1997014 w 7467600"/>
              <a:gd name="connsiteY108" fmla="*/ 4698007 h 6858000"/>
              <a:gd name="connsiteX109" fmla="*/ 2005458 w 7467600"/>
              <a:gd name="connsiteY109" fmla="*/ 4699540 h 6858000"/>
              <a:gd name="connsiteX110" fmla="*/ 2657186 w 7467600"/>
              <a:gd name="connsiteY110" fmla="*/ 4901687 h 6858000"/>
              <a:gd name="connsiteX111" fmla="*/ 2826662 w 7467600"/>
              <a:gd name="connsiteY111" fmla="*/ 4970362 h 6858000"/>
              <a:gd name="connsiteX112" fmla="*/ 2876100 w 7467600"/>
              <a:gd name="connsiteY112" fmla="*/ 4995397 h 6858000"/>
              <a:gd name="connsiteX113" fmla="*/ 3042600 w 7467600"/>
              <a:gd name="connsiteY113" fmla="*/ 5059532 h 6858000"/>
              <a:gd name="connsiteX114" fmla="*/ 1997014 w 7467600"/>
              <a:gd name="connsiteY114" fmla="*/ 4698007 h 6858000"/>
              <a:gd name="connsiteX115" fmla="*/ 2305292 w 7467600"/>
              <a:gd name="connsiteY115" fmla="*/ 4219492 h 6858000"/>
              <a:gd name="connsiteX116" fmla="*/ 3360922 w 7467600"/>
              <a:gd name="connsiteY116" fmla="*/ 4529373 h 6858000"/>
              <a:gd name="connsiteX117" fmla="*/ 3492420 w 7467600"/>
              <a:gd name="connsiteY117" fmla="*/ 4510145 h 6858000"/>
              <a:gd name="connsiteX118" fmla="*/ 3364086 w 7467600"/>
              <a:gd name="connsiteY118" fmla="*/ 4480340 h 6858000"/>
              <a:gd name="connsiteX119" fmla="*/ 3225818 w 7467600"/>
              <a:gd name="connsiteY119" fmla="*/ 4411822 h 6858000"/>
              <a:gd name="connsiteX120" fmla="*/ 3129696 w 7467600"/>
              <a:gd name="connsiteY120" fmla="*/ 4360704 h 6858000"/>
              <a:gd name="connsiteX121" fmla="*/ 2814545 w 7467600"/>
              <a:gd name="connsiteY121" fmla="*/ 4282955 h 6858000"/>
              <a:gd name="connsiteX122" fmla="*/ 2305292 w 7467600"/>
              <a:gd name="connsiteY122" fmla="*/ 4219492 h 6858000"/>
              <a:gd name="connsiteX123" fmla="*/ 2626982 w 7467600"/>
              <a:gd name="connsiteY123" fmla="*/ 4206450 h 6858000"/>
              <a:gd name="connsiteX124" fmla="*/ 2490617 w 7467600"/>
              <a:gd name="connsiteY124" fmla="*/ 4206951 h 6858000"/>
              <a:gd name="connsiteX125" fmla="*/ 2819869 w 7467600"/>
              <a:gd name="connsiteY125" fmla="*/ 4252936 h 6858000"/>
              <a:gd name="connsiteX126" fmla="*/ 3143018 w 7467600"/>
              <a:gd name="connsiteY126" fmla="*/ 4332698 h 6858000"/>
              <a:gd name="connsiteX127" fmla="*/ 3241520 w 7467600"/>
              <a:gd name="connsiteY127" fmla="*/ 4385112 h 6858000"/>
              <a:gd name="connsiteX128" fmla="*/ 3374575 w 7467600"/>
              <a:gd name="connsiteY128" fmla="*/ 4451517 h 6858000"/>
              <a:gd name="connsiteX129" fmla="*/ 3505221 w 7467600"/>
              <a:gd name="connsiteY129" fmla="*/ 4480757 h 6858000"/>
              <a:gd name="connsiteX130" fmla="*/ 2626982 w 7467600"/>
              <a:gd name="connsiteY130" fmla="*/ 4206450 h 6858000"/>
              <a:gd name="connsiteX131" fmla="*/ 1310106 w 7467600"/>
              <a:gd name="connsiteY131" fmla="*/ 3943217 h 6858000"/>
              <a:gd name="connsiteX132" fmla="*/ 854994 w 7467600"/>
              <a:gd name="connsiteY132" fmla="*/ 4399136 h 6858000"/>
              <a:gd name="connsiteX133" fmla="*/ 742462 w 7467600"/>
              <a:gd name="connsiteY133" fmla="*/ 4594648 h 6858000"/>
              <a:gd name="connsiteX134" fmla="*/ 820602 w 7467600"/>
              <a:gd name="connsiteY134" fmla="*/ 4485915 h 6858000"/>
              <a:gd name="connsiteX135" fmla="*/ 878295 w 7467600"/>
              <a:gd name="connsiteY135" fmla="*/ 4403594 h 6858000"/>
              <a:gd name="connsiteX136" fmla="*/ 1240607 w 7467600"/>
              <a:gd name="connsiteY136" fmla="*/ 4010401 h 6858000"/>
              <a:gd name="connsiteX137" fmla="*/ 1310106 w 7467600"/>
              <a:gd name="connsiteY137" fmla="*/ 3943217 h 6858000"/>
              <a:gd name="connsiteX138" fmla="*/ 1423113 w 7467600"/>
              <a:gd name="connsiteY138" fmla="*/ 3874565 h 6858000"/>
              <a:gd name="connsiteX139" fmla="*/ 1260565 w 7467600"/>
              <a:gd name="connsiteY139" fmla="*/ 4031982 h 6858000"/>
              <a:gd name="connsiteX140" fmla="*/ 901900 w 7467600"/>
              <a:gd name="connsiteY140" fmla="*/ 4421236 h 6858000"/>
              <a:gd name="connsiteX141" fmla="*/ 845044 w 7467600"/>
              <a:gd name="connsiteY141" fmla="*/ 4502436 h 6858000"/>
              <a:gd name="connsiteX142" fmla="*/ 685926 w 7467600"/>
              <a:gd name="connsiteY142" fmla="*/ 4703069 h 6858000"/>
              <a:gd name="connsiteX143" fmla="*/ 684248 w 7467600"/>
              <a:gd name="connsiteY143" fmla="*/ 4706721 h 6858000"/>
              <a:gd name="connsiteX144" fmla="*/ 1423113 w 7467600"/>
              <a:gd name="connsiteY144" fmla="*/ 3874565 h 6858000"/>
              <a:gd name="connsiteX145" fmla="*/ 3316479 w 7467600"/>
              <a:gd name="connsiteY145" fmla="*/ 3872136 h 6858000"/>
              <a:gd name="connsiteX146" fmla="*/ 3546806 w 7467600"/>
              <a:gd name="connsiteY146" fmla="*/ 4356139 h 6858000"/>
              <a:gd name="connsiteX147" fmla="*/ 3364433 w 7467600"/>
              <a:gd name="connsiteY147" fmla="*/ 3953121 h 6858000"/>
              <a:gd name="connsiteX148" fmla="*/ 3316479 w 7467600"/>
              <a:gd name="connsiteY148" fmla="*/ 3872136 h 6858000"/>
              <a:gd name="connsiteX149" fmla="*/ 3291335 w 7467600"/>
              <a:gd name="connsiteY149" fmla="*/ 3767420 h 6858000"/>
              <a:gd name="connsiteX150" fmla="*/ 3390805 w 7467600"/>
              <a:gd name="connsiteY150" fmla="*/ 3937163 h 6858000"/>
              <a:gd name="connsiteX151" fmla="*/ 3579062 w 7467600"/>
              <a:gd name="connsiteY151" fmla="*/ 4359040 h 6858000"/>
              <a:gd name="connsiteX152" fmla="*/ 3467355 w 7467600"/>
              <a:gd name="connsiteY152" fmla="*/ 3988130 h 6858000"/>
              <a:gd name="connsiteX153" fmla="*/ 3310753 w 7467600"/>
              <a:gd name="connsiteY153" fmla="*/ 3787140 h 6858000"/>
              <a:gd name="connsiteX154" fmla="*/ 3291335 w 7467600"/>
              <a:gd name="connsiteY154" fmla="*/ 3767420 h 6858000"/>
              <a:gd name="connsiteX155" fmla="*/ 1635889 w 7467600"/>
              <a:gd name="connsiteY155" fmla="*/ 3709494 h 6858000"/>
              <a:gd name="connsiteX156" fmla="*/ 1634800 w 7467600"/>
              <a:gd name="connsiteY156" fmla="*/ 3731111 h 6858000"/>
              <a:gd name="connsiteX157" fmla="*/ 1635889 w 7467600"/>
              <a:gd name="connsiteY157" fmla="*/ 3709494 h 6858000"/>
              <a:gd name="connsiteX158" fmla="*/ 1510397 w 7467600"/>
              <a:gd name="connsiteY158" fmla="*/ 3684705 h 6858000"/>
              <a:gd name="connsiteX159" fmla="*/ 1146550 w 7467600"/>
              <a:gd name="connsiteY159" fmla="*/ 3802012 h 6858000"/>
              <a:gd name="connsiteX160" fmla="*/ 698834 w 7467600"/>
              <a:gd name="connsiteY160" fmla="*/ 3952272 h 6858000"/>
              <a:gd name="connsiteX161" fmla="*/ 34256 w 7467600"/>
              <a:gd name="connsiteY161" fmla="*/ 4347603 h 6858000"/>
              <a:gd name="connsiteX162" fmla="*/ 527241 w 7467600"/>
              <a:gd name="connsiteY162" fmla="*/ 4065078 h 6858000"/>
              <a:gd name="connsiteX163" fmla="*/ 1510397 w 7467600"/>
              <a:gd name="connsiteY163" fmla="*/ 3684705 h 6858000"/>
              <a:gd name="connsiteX164" fmla="*/ 1313114 w 7467600"/>
              <a:gd name="connsiteY164" fmla="*/ 3655216 h 6858000"/>
              <a:gd name="connsiteX165" fmla="*/ 1109304 w 7467600"/>
              <a:gd name="connsiteY165" fmla="*/ 3669030 h 6858000"/>
              <a:gd name="connsiteX166" fmla="*/ 8129 w 7467600"/>
              <a:gd name="connsiteY166" fmla="*/ 4330519 h 6858000"/>
              <a:gd name="connsiteX167" fmla="*/ 687572 w 7467600"/>
              <a:gd name="connsiteY167" fmla="*/ 3925629 h 6858000"/>
              <a:gd name="connsiteX168" fmla="*/ 1138365 w 7467600"/>
              <a:gd name="connsiteY168" fmla="*/ 3774515 h 6858000"/>
              <a:gd name="connsiteX169" fmla="*/ 1505579 w 7467600"/>
              <a:gd name="connsiteY169" fmla="*/ 3655526 h 6858000"/>
              <a:gd name="connsiteX170" fmla="*/ 1313114 w 7467600"/>
              <a:gd name="connsiteY170" fmla="*/ 3655216 h 6858000"/>
              <a:gd name="connsiteX171" fmla="*/ 3655073 w 7467600"/>
              <a:gd name="connsiteY171" fmla="*/ 3650884 h 6858000"/>
              <a:gd name="connsiteX172" fmla="*/ 3989938 w 7467600"/>
              <a:gd name="connsiteY172" fmla="*/ 3991685 h 6858000"/>
              <a:gd name="connsiteX173" fmla="*/ 4393907 w 7467600"/>
              <a:gd name="connsiteY173" fmla="*/ 4261258 h 6858000"/>
              <a:gd name="connsiteX174" fmla="*/ 4648051 w 7467600"/>
              <a:gd name="connsiteY174" fmla="*/ 4374051 h 6858000"/>
              <a:gd name="connsiteX175" fmla="*/ 4383389 w 7467600"/>
              <a:gd name="connsiteY175" fmla="*/ 4184369 h 6858000"/>
              <a:gd name="connsiteX176" fmla="*/ 4165508 w 7467600"/>
              <a:gd name="connsiteY176" fmla="*/ 4035196 h 6858000"/>
              <a:gd name="connsiteX177" fmla="*/ 4068162 w 7467600"/>
              <a:gd name="connsiteY177" fmla="*/ 3953394 h 6858000"/>
              <a:gd name="connsiteX178" fmla="*/ 3981416 w 7467600"/>
              <a:gd name="connsiteY178" fmla="*/ 3880482 h 6858000"/>
              <a:gd name="connsiteX179" fmla="*/ 3800147 w 7467600"/>
              <a:gd name="connsiteY179" fmla="*/ 3749872 h 6858000"/>
              <a:gd name="connsiteX180" fmla="*/ 3655073 w 7467600"/>
              <a:gd name="connsiteY180" fmla="*/ 3650884 h 6858000"/>
              <a:gd name="connsiteX181" fmla="*/ 3670252 w 7467600"/>
              <a:gd name="connsiteY181" fmla="*/ 3622798 h 6858000"/>
              <a:gd name="connsiteX182" fmla="*/ 3817258 w 7467600"/>
              <a:gd name="connsiteY182" fmla="*/ 3723577 h 6858000"/>
              <a:gd name="connsiteX183" fmla="*/ 4000461 w 7467600"/>
              <a:gd name="connsiteY183" fmla="*/ 3855966 h 6858000"/>
              <a:gd name="connsiteX184" fmla="*/ 4088180 w 7467600"/>
              <a:gd name="connsiteY184" fmla="*/ 3929774 h 6858000"/>
              <a:gd name="connsiteX185" fmla="*/ 4184555 w 7467600"/>
              <a:gd name="connsiteY185" fmla="*/ 4010683 h 6858000"/>
              <a:gd name="connsiteX186" fmla="*/ 4399563 w 7467600"/>
              <a:gd name="connsiteY186" fmla="*/ 4158106 h 6858000"/>
              <a:gd name="connsiteX187" fmla="*/ 4684469 w 7467600"/>
              <a:gd name="connsiteY187" fmla="*/ 4364680 h 6858000"/>
              <a:gd name="connsiteX188" fmla="*/ 4690271 w 7467600"/>
              <a:gd name="connsiteY188" fmla="*/ 4370034 h 6858000"/>
              <a:gd name="connsiteX189" fmla="*/ 4136093 w 7467600"/>
              <a:gd name="connsiteY189" fmla="*/ 3858466 h 6858000"/>
              <a:gd name="connsiteX190" fmla="*/ 3670252 w 7467600"/>
              <a:gd name="connsiteY190" fmla="*/ 3622798 h 6858000"/>
              <a:gd name="connsiteX191" fmla="*/ 4440129 w 7467600"/>
              <a:gd name="connsiteY191" fmla="*/ 3448571 h 6858000"/>
              <a:gd name="connsiteX192" fmla="*/ 4856525 w 7467600"/>
              <a:gd name="connsiteY192" fmla="*/ 3915351 h 6858000"/>
              <a:gd name="connsiteX193" fmla="*/ 5059055 w 7467600"/>
              <a:gd name="connsiteY193" fmla="*/ 4108918 h 6858000"/>
              <a:gd name="connsiteX194" fmla="*/ 5290070 w 7467600"/>
              <a:gd name="connsiteY194" fmla="*/ 4263619 h 6858000"/>
              <a:gd name="connsiteX195" fmla="*/ 4834991 w 7467600"/>
              <a:gd name="connsiteY195" fmla="*/ 3830985 h 6858000"/>
              <a:gd name="connsiteX196" fmla="*/ 4440129 w 7467600"/>
              <a:gd name="connsiteY196" fmla="*/ 3448571 h 6858000"/>
              <a:gd name="connsiteX197" fmla="*/ 4441737 w 7467600"/>
              <a:gd name="connsiteY197" fmla="*/ 3399734 h 6858000"/>
              <a:gd name="connsiteX198" fmla="*/ 4431236 w 7467600"/>
              <a:gd name="connsiteY198" fmla="*/ 3400954 h 6858000"/>
              <a:gd name="connsiteX199" fmla="*/ 4557150 w 7467600"/>
              <a:gd name="connsiteY199" fmla="*/ 3510023 h 6858000"/>
              <a:gd name="connsiteX200" fmla="*/ 4856936 w 7467600"/>
              <a:gd name="connsiteY200" fmla="*/ 3809146 h 6858000"/>
              <a:gd name="connsiteX201" fmla="*/ 5111996 w 7467600"/>
              <a:gd name="connsiteY201" fmla="*/ 4065759 h 6858000"/>
              <a:gd name="connsiteX202" fmla="*/ 5388878 w 7467600"/>
              <a:gd name="connsiteY202" fmla="*/ 4300185 h 6858000"/>
              <a:gd name="connsiteX203" fmla="*/ 5425556 w 7467600"/>
              <a:gd name="connsiteY203" fmla="*/ 4308967 h 6858000"/>
              <a:gd name="connsiteX204" fmla="*/ 4943646 w 7467600"/>
              <a:gd name="connsiteY204" fmla="*/ 3822916 h 6858000"/>
              <a:gd name="connsiteX205" fmla="*/ 4594837 w 7467600"/>
              <a:gd name="connsiteY205" fmla="*/ 3532274 h 6858000"/>
              <a:gd name="connsiteX206" fmla="*/ 4441737 w 7467600"/>
              <a:gd name="connsiteY206" fmla="*/ 3399734 h 6858000"/>
              <a:gd name="connsiteX207" fmla="*/ 5425834 w 7467600"/>
              <a:gd name="connsiteY207" fmla="*/ 3162785 h 6858000"/>
              <a:gd name="connsiteX208" fmla="*/ 5401644 w 7467600"/>
              <a:gd name="connsiteY208" fmla="*/ 3617847 h 6858000"/>
              <a:gd name="connsiteX209" fmla="*/ 5467256 w 7467600"/>
              <a:gd name="connsiteY209" fmla="*/ 4175494 h 6858000"/>
              <a:gd name="connsiteX210" fmla="*/ 5448069 w 7467600"/>
              <a:gd name="connsiteY210" fmla="*/ 3567554 h 6858000"/>
              <a:gd name="connsiteX211" fmla="*/ 5425834 w 7467600"/>
              <a:gd name="connsiteY211" fmla="*/ 3162785 h 6858000"/>
              <a:gd name="connsiteX212" fmla="*/ 1318687 w 7467600"/>
              <a:gd name="connsiteY212" fmla="*/ 3113840 h 6858000"/>
              <a:gd name="connsiteX213" fmla="*/ 1066793 w 7467600"/>
              <a:gd name="connsiteY213" fmla="*/ 3212171 h 6858000"/>
              <a:gd name="connsiteX214" fmla="*/ 993319 w 7467600"/>
              <a:gd name="connsiteY214" fmla="*/ 3247648 h 6858000"/>
              <a:gd name="connsiteX215" fmla="*/ 853081 w 7467600"/>
              <a:gd name="connsiteY215" fmla="*/ 3312410 h 6858000"/>
              <a:gd name="connsiteX216" fmla="*/ 805957 w 7467600"/>
              <a:gd name="connsiteY216" fmla="*/ 3330443 h 6858000"/>
              <a:gd name="connsiteX217" fmla="*/ 1318687 w 7467600"/>
              <a:gd name="connsiteY217" fmla="*/ 3113840 h 6858000"/>
              <a:gd name="connsiteX218" fmla="*/ 5453702 w 7467600"/>
              <a:gd name="connsiteY218" fmla="*/ 3090882 h 6858000"/>
              <a:gd name="connsiteX219" fmla="*/ 5480135 w 7467600"/>
              <a:gd name="connsiteY219" fmla="*/ 3565802 h 6858000"/>
              <a:gd name="connsiteX220" fmla="*/ 5499023 w 7467600"/>
              <a:gd name="connsiteY220" fmla="*/ 4166310 h 6858000"/>
              <a:gd name="connsiteX221" fmla="*/ 5547022 w 7467600"/>
              <a:gd name="connsiteY221" fmla="*/ 3607838 h 6858000"/>
              <a:gd name="connsiteX222" fmla="*/ 5515964 w 7467600"/>
              <a:gd name="connsiteY222" fmla="*/ 3378541 h 6858000"/>
              <a:gd name="connsiteX223" fmla="*/ 5453702 w 7467600"/>
              <a:gd name="connsiteY223" fmla="*/ 3090882 h 6858000"/>
              <a:gd name="connsiteX224" fmla="*/ 1238695 w 7467600"/>
              <a:gd name="connsiteY224" fmla="*/ 3076820 h 6858000"/>
              <a:gd name="connsiteX225" fmla="*/ 716371 w 7467600"/>
              <a:gd name="connsiteY225" fmla="*/ 3293249 h 6858000"/>
              <a:gd name="connsiteX226" fmla="*/ 579522 w 7467600"/>
              <a:gd name="connsiteY226" fmla="*/ 3371759 h 6858000"/>
              <a:gd name="connsiteX227" fmla="*/ 600288 w 7467600"/>
              <a:gd name="connsiteY227" fmla="*/ 3365555 h 6858000"/>
              <a:gd name="connsiteX228" fmla="*/ 840692 w 7467600"/>
              <a:gd name="connsiteY228" fmla="*/ 3284921 h 6858000"/>
              <a:gd name="connsiteX229" fmla="*/ 979248 w 7467600"/>
              <a:gd name="connsiteY229" fmla="*/ 3221003 h 6858000"/>
              <a:gd name="connsiteX230" fmla="*/ 1053282 w 7467600"/>
              <a:gd name="connsiteY230" fmla="*/ 3185247 h 6858000"/>
              <a:gd name="connsiteX231" fmla="*/ 1320603 w 7467600"/>
              <a:gd name="connsiteY231" fmla="*/ 3081281 h 6858000"/>
              <a:gd name="connsiteX232" fmla="*/ 1238695 w 7467600"/>
              <a:gd name="connsiteY232" fmla="*/ 3076820 h 6858000"/>
              <a:gd name="connsiteX233" fmla="*/ 5425627 w 7467600"/>
              <a:gd name="connsiteY233" fmla="*/ 2954192 h 6858000"/>
              <a:gd name="connsiteX234" fmla="*/ 5470770 w 7467600"/>
              <a:gd name="connsiteY234" fmla="*/ 3005435 h 6858000"/>
              <a:gd name="connsiteX235" fmla="*/ 5519779 w 7467600"/>
              <a:gd name="connsiteY235" fmla="*/ 4359223 h 6858000"/>
              <a:gd name="connsiteX236" fmla="*/ 5520293 w 7467600"/>
              <a:gd name="connsiteY236" fmla="*/ 4360602 h 6858000"/>
              <a:gd name="connsiteX237" fmla="*/ 5767221 w 7467600"/>
              <a:gd name="connsiteY237" fmla="*/ 4665564 h 6858000"/>
              <a:gd name="connsiteX238" fmla="*/ 6937169 w 7467600"/>
              <a:gd name="connsiteY238" fmla="*/ 4815941 h 6858000"/>
              <a:gd name="connsiteX239" fmla="*/ 6953922 w 7467600"/>
              <a:gd name="connsiteY239" fmla="*/ 4890068 h 6858000"/>
              <a:gd name="connsiteX240" fmla="*/ 6071359 w 7467600"/>
              <a:gd name="connsiteY240" fmla="*/ 4770770 h 6858000"/>
              <a:gd name="connsiteX241" fmla="*/ 6038839 w 7467600"/>
              <a:gd name="connsiteY241" fmla="*/ 4764474 h 6858000"/>
              <a:gd name="connsiteX242" fmla="*/ 6038706 w 7467600"/>
              <a:gd name="connsiteY242" fmla="*/ 4763847 h 6858000"/>
              <a:gd name="connsiteX243" fmla="*/ 6037784 w 7467600"/>
              <a:gd name="connsiteY243" fmla="*/ 4764270 h 6858000"/>
              <a:gd name="connsiteX244" fmla="*/ 6038839 w 7467600"/>
              <a:gd name="connsiteY244" fmla="*/ 4764474 h 6858000"/>
              <a:gd name="connsiteX245" fmla="*/ 6040338 w 7467600"/>
              <a:gd name="connsiteY245" fmla="*/ 4771418 h 6858000"/>
              <a:gd name="connsiteX246" fmla="*/ 6024488 w 7467600"/>
              <a:gd name="connsiteY246" fmla="*/ 4809903 h 6858000"/>
              <a:gd name="connsiteX247" fmla="*/ 5599771 w 7467600"/>
              <a:gd name="connsiteY247" fmla="*/ 5509652 h 6858000"/>
              <a:gd name="connsiteX248" fmla="*/ 5548843 w 7467600"/>
              <a:gd name="connsiteY248" fmla="*/ 5563845 h 6858000"/>
              <a:gd name="connsiteX249" fmla="*/ 5940952 w 7467600"/>
              <a:gd name="connsiteY249" fmla="*/ 6250028 h 6858000"/>
              <a:gd name="connsiteX250" fmla="*/ 6043441 w 7467600"/>
              <a:gd name="connsiteY250" fmla="*/ 6665847 h 6858000"/>
              <a:gd name="connsiteX251" fmla="*/ 6093432 w 7467600"/>
              <a:gd name="connsiteY251" fmla="*/ 6858000 h 6858000"/>
              <a:gd name="connsiteX252" fmla="*/ 6034344 w 7467600"/>
              <a:gd name="connsiteY252" fmla="*/ 6858000 h 6858000"/>
              <a:gd name="connsiteX253" fmla="*/ 6026679 w 7467600"/>
              <a:gd name="connsiteY253" fmla="*/ 6836959 h 6858000"/>
              <a:gd name="connsiteX254" fmla="*/ 5800441 w 7467600"/>
              <a:gd name="connsiteY254" fmla="*/ 6335286 h 6858000"/>
              <a:gd name="connsiteX255" fmla="*/ 5526562 w 7467600"/>
              <a:gd name="connsiteY255" fmla="*/ 5705388 h 6858000"/>
              <a:gd name="connsiteX256" fmla="*/ 5519640 w 7467600"/>
              <a:gd name="connsiteY256" fmla="*/ 5683774 h 6858000"/>
              <a:gd name="connsiteX257" fmla="*/ 5844559 w 7467600"/>
              <a:gd name="connsiteY257" fmla="*/ 6553349 h 6858000"/>
              <a:gd name="connsiteX258" fmla="*/ 5975994 w 7467600"/>
              <a:gd name="connsiteY258" fmla="*/ 6858000 h 6858000"/>
              <a:gd name="connsiteX259" fmla="*/ 5898547 w 7467600"/>
              <a:gd name="connsiteY259" fmla="*/ 6858000 h 6858000"/>
              <a:gd name="connsiteX260" fmla="*/ 5682041 w 7467600"/>
              <a:gd name="connsiteY260" fmla="*/ 6355860 h 6858000"/>
              <a:gd name="connsiteX261" fmla="*/ 5461758 w 7467600"/>
              <a:gd name="connsiteY261" fmla="*/ 5820220 h 6858000"/>
              <a:gd name="connsiteX262" fmla="*/ 5237282 w 7467600"/>
              <a:gd name="connsiteY262" fmla="*/ 6579086 h 6858000"/>
              <a:gd name="connsiteX263" fmla="*/ 5115009 w 7467600"/>
              <a:gd name="connsiteY263" fmla="*/ 6858000 h 6858000"/>
              <a:gd name="connsiteX264" fmla="*/ 5028074 w 7467600"/>
              <a:gd name="connsiteY264" fmla="*/ 6858000 h 6858000"/>
              <a:gd name="connsiteX265" fmla="*/ 5079508 w 7467600"/>
              <a:gd name="connsiteY265" fmla="*/ 6749074 h 6858000"/>
              <a:gd name="connsiteX266" fmla="*/ 5371846 w 7467600"/>
              <a:gd name="connsiteY266" fmla="*/ 5924413 h 6858000"/>
              <a:gd name="connsiteX267" fmla="*/ 5270512 w 7467600"/>
              <a:gd name="connsiteY267" fmla="*/ 6138975 h 6858000"/>
              <a:gd name="connsiteX268" fmla="*/ 5062409 w 7467600"/>
              <a:gd name="connsiteY268" fmla="*/ 6653544 h 6858000"/>
              <a:gd name="connsiteX269" fmla="*/ 5036628 w 7467600"/>
              <a:gd name="connsiteY269" fmla="*/ 6754247 h 6858000"/>
              <a:gd name="connsiteX270" fmla="*/ 5009112 w 7467600"/>
              <a:gd name="connsiteY270" fmla="*/ 6858000 h 6858000"/>
              <a:gd name="connsiteX271" fmla="*/ 4976679 w 7467600"/>
              <a:gd name="connsiteY271" fmla="*/ 6858000 h 6858000"/>
              <a:gd name="connsiteX272" fmla="*/ 5006537 w 7467600"/>
              <a:gd name="connsiteY272" fmla="*/ 6747068 h 6858000"/>
              <a:gd name="connsiteX273" fmla="*/ 5032723 w 7467600"/>
              <a:gd name="connsiteY273" fmla="*/ 6644957 h 6858000"/>
              <a:gd name="connsiteX274" fmla="*/ 5242949 w 7467600"/>
              <a:gd name="connsiteY274" fmla="*/ 6125175 h 6858000"/>
              <a:gd name="connsiteX275" fmla="*/ 5286321 w 7467600"/>
              <a:gd name="connsiteY275" fmla="*/ 6033555 h 6858000"/>
              <a:gd name="connsiteX276" fmla="*/ 5008210 w 7467600"/>
              <a:gd name="connsiteY276" fmla="*/ 6649194 h 6858000"/>
              <a:gd name="connsiteX277" fmla="*/ 4986321 w 7467600"/>
              <a:gd name="connsiteY277" fmla="*/ 6765687 h 6858000"/>
              <a:gd name="connsiteX278" fmla="*/ 4973474 w 7467600"/>
              <a:gd name="connsiteY278" fmla="*/ 6858000 h 6858000"/>
              <a:gd name="connsiteX279" fmla="*/ 4907178 w 7467600"/>
              <a:gd name="connsiteY279" fmla="*/ 6858000 h 6858000"/>
              <a:gd name="connsiteX280" fmla="*/ 4910810 w 7467600"/>
              <a:gd name="connsiteY280" fmla="*/ 6829660 h 6858000"/>
              <a:gd name="connsiteX281" fmla="*/ 4987461 w 7467600"/>
              <a:gd name="connsiteY281" fmla="*/ 6432994 h 6858000"/>
              <a:gd name="connsiteX282" fmla="*/ 5179262 w 7467600"/>
              <a:gd name="connsiteY282" fmla="*/ 6035044 h 6858000"/>
              <a:gd name="connsiteX283" fmla="*/ 4689678 w 7467600"/>
              <a:gd name="connsiteY283" fmla="*/ 6440241 h 6858000"/>
              <a:gd name="connsiteX284" fmla="*/ 4477543 w 7467600"/>
              <a:gd name="connsiteY284" fmla="*/ 6674836 h 6858000"/>
              <a:gd name="connsiteX285" fmla="*/ 4329957 w 7467600"/>
              <a:gd name="connsiteY285" fmla="*/ 6858000 h 6858000"/>
              <a:gd name="connsiteX286" fmla="*/ 4218595 w 7467600"/>
              <a:gd name="connsiteY286" fmla="*/ 6858000 h 6858000"/>
              <a:gd name="connsiteX287" fmla="*/ 4368888 w 7467600"/>
              <a:gd name="connsiteY287" fmla="*/ 6668412 h 6858000"/>
              <a:gd name="connsiteX288" fmla="*/ 4563091 w 7467600"/>
              <a:gd name="connsiteY288" fmla="*/ 6442508 h 6858000"/>
              <a:gd name="connsiteX289" fmla="*/ 5387324 w 7467600"/>
              <a:gd name="connsiteY289" fmla="*/ 5705830 h 6858000"/>
              <a:gd name="connsiteX290" fmla="*/ 5073620 w 7467600"/>
              <a:gd name="connsiteY290" fmla="*/ 5955437 h 6858000"/>
              <a:gd name="connsiteX291" fmla="*/ 4689789 w 7467600"/>
              <a:gd name="connsiteY291" fmla="*/ 6268382 h 6858000"/>
              <a:gd name="connsiteX292" fmla="*/ 4418722 w 7467600"/>
              <a:gd name="connsiteY292" fmla="*/ 6570886 h 6858000"/>
              <a:gd name="connsiteX293" fmla="*/ 4214944 w 7467600"/>
              <a:gd name="connsiteY293" fmla="*/ 6858000 h 6858000"/>
              <a:gd name="connsiteX294" fmla="*/ 4177898 w 7467600"/>
              <a:gd name="connsiteY294" fmla="*/ 6858000 h 6858000"/>
              <a:gd name="connsiteX295" fmla="*/ 4391597 w 7467600"/>
              <a:gd name="connsiteY295" fmla="*/ 6556370 h 6858000"/>
              <a:gd name="connsiteX296" fmla="*/ 4668889 w 7467600"/>
              <a:gd name="connsiteY296" fmla="*/ 6246399 h 6858000"/>
              <a:gd name="connsiteX297" fmla="*/ 5055427 w 7467600"/>
              <a:gd name="connsiteY297" fmla="*/ 5931476 h 6858000"/>
              <a:gd name="connsiteX298" fmla="*/ 5371814 w 7467600"/>
              <a:gd name="connsiteY298" fmla="*/ 5678975 h 6858000"/>
              <a:gd name="connsiteX299" fmla="*/ 4987918 w 7467600"/>
              <a:gd name="connsiteY299" fmla="*/ 5838701 h 6858000"/>
              <a:gd name="connsiteX300" fmla="*/ 4317146 w 7467600"/>
              <a:gd name="connsiteY300" fmla="*/ 6587716 h 6858000"/>
              <a:gd name="connsiteX301" fmla="*/ 4171627 w 7467600"/>
              <a:gd name="connsiteY301" fmla="*/ 6858000 h 6858000"/>
              <a:gd name="connsiteX302" fmla="*/ 4081585 w 7467600"/>
              <a:gd name="connsiteY302" fmla="*/ 6858000 h 6858000"/>
              <a:gd name="connsiteX303" fmla="*/ 4238603 w 7467600"/>
              <a:gd name="connsiteY303" fmla="*/ 6559341 h 6858000"/>
              <a:gd name="connsiteX304" fmla="*/ 4778333 w 7467600"/>
              <a:gd name="connsiteY304" fmla="*/ 5873626 h 6858000"/>
              <a:gd name="connsiteX305" fmla="*/ 5414185 w 7467600"/>
              <a:gd name="connsiteY305" fmla="*/ 5573882 h 6858000"/>
              <a:gd name="connsiteX306" fmla="*/ 5959648 w 7467600"/>
              <a:gd name="connsiteY306" fmla="*/ 4760797 h 6858000"/>
              <a:gd name="connsiteX307" fmla="*/ 5355019 w 7467600"/>
              <a:gd name="connsiteY307" fmla="*/ 4734672 h 6858000"/>
              <a:gd name="connsiteX308" fmla="*/ 5083565 w 7467600"/>
              <a:gd name="connsiteY308" fmla="*/ 5179121 h 6858000"/>
              <a:gd name="connsiteX309" fmla="*/ 4713577 w 7467600"/>
              <a:gd name="connsiteY309" fmla="*/ 5616803 h 6858000"/>
              <a:gd name="connsiteX310" fmla="*/ 3989559 w 7467600"/>
              <a:gd name="connsiteY310" fmla="*/ 6145945 h 6858000"/>
              <a:gd name="connsiteX311" fmla="*/ 3939824 w 7467600"/>
              <a:gd name="connsiteY311" fmla="*/ 6066900 h 6858000"/>
              <a:gd name="connsiteX312" fmla="*/ 4584537 w 7467600"/>
              <a:gd name="connsiteY312" fmla="*/ 5324826 h 6858000"/>
              <a:gd name="connsiteX313" fmla="*/ 5037105 w 7467600"/>
              <a:gd name="connsiteY313" fmla="*/ 5088765 h 6858000"/>
              <a:gd name="connsiteX314" fmla="*/ 5039930 w 7467600"/>
              <a:gd name="connsiteY314" fmla="*/ 5089585 h 6858000"/>
              <a:gd name="connsiteX315" fmla="*/ 5263764 w 7467600"/>
              <a:gd name="connsiteY315" fmla="*/ 4735525 h 6858000"/>
              <a:gd name="connsiteX316" fmla="*/ 4086300 w 7467600"/>
              <a:gd name="connsiteY316" fmla="*/ 4884599 h 6858000"/>
              <a:gd name="connsiteX317" fmla="*/ 4085485 w 7467600"/>
              <a:gd name="connsiteY317" fmla="*/ 4899070 h 6858000"/>
              <a:gd name="connsiteX318" fmla="*/ 3871915 w 7467600"/>
              <a:gd name="connsiteY318" fmla="*/ 5253645 h 6858000"/>
              <a:gd name="connsiteX319" fmla="*/ 3799374 w 7467600"/>
              <a:gd name="connsiteY319" fmla="*/ 5466127 h 6858000"/>
              <a:gd name="connsiteX320" fmla="*/ 3498850 w 7467600"/>
              <a:gd name="connsiteY320" fmla="*/ 6661888 h 6858000"/>
              <a:gd name="connsiteX321" fmla="*/ 3399216 w 7467600"/>
              <a:gd name="connsiteY321" fmla="*/ 6858000 h 6858000"/>
              <a:gd name="connsiteX322" fmla="*/ 3303688 w 7467600"/>
              <a:gd name="connsiteY322" fmla="*/ 6858000 h 6858000"/>
              <a:gd name="connsiteX323" fmla="*/ 3391774 w 7467600"/>
              <a:gd name="connsiteY323" fmla="*/ 6697181 h 6858000"/>
              <a:gd name="connsiteX324" fmla="*/ 3735540 w 7467600"/>
              <a:gd name="connsiteY324" fmla="*/ 5546923 h 6858000"/>
              <a:gd name="connsiteX325" fmla="*/ 3729438 w 7467600"/>
              <a:gd name="connsiteY325" fmla="*/ 5569058 h 6858000"/>
              <a:gd name="connsiteX326" fmla="*/ 3707782 w 7467600"/>
              <a:gd name="connsiteY326" fmla="*/ 5644908 h 6858000"/>
              <a:gd name="connsiteX327" fmla="*/ 3583827 w 7467600"/>
              <a:gd name="connsiteY327" fmla="*/ 6039215 h 6858000"/>
              <a:gd name="connsiteX328" fmla="*/ 3547861 w 7467600"/>
              <a:gd name="connsiteY328" fmla="*/ 6129609 h 6858000"/>
              <a:gd name="connsiteX329" fmla="*/ 3490905 w 7467600"/>
              <a:gd name="connsiteY329" fmla="*/ 6277660 h 6858000"/>
              <a:gd name="connsiteX330" fmla="*/ 3455859 w 7467600"/>
              <a:gd name="connsiteY330" fmla="*/ 6391301 h 6858000"/>
              <a:gd name="connsiteX331" fmla="*/ 3429112 w 7467600"/>
              <a:gd name="connsiteY331" fmla="*/ 6479469 h 6858000"/>
              <a:gd name="connsiteX332" fmla="*/ 3304862 w 7467600"/>
              <a:gd name="connsiteY332" fmla="*/ 6796476 h 6858000"/>
              <a:gd name="connsiteX333" fmla="*/ 3276071 w 7467600"/>
              <a:gd name="connsiteY333" fmla="*/ 6858000 h 6858000"/>
              <a:gd name="connsiteX334" fmla="*/ 3240805 w 7467600"/>
              <a:gd name="connsiteY334" fmla="*/ 6858000 h 6858000"/>
              <a:gd name="connsiteX335" fmla="*/ 3275917 w 7467600"/>
              <a:gd name="connsiteY335" fmla="*/ 6783192 h 6858000"/>
              <a:gd name="connsiteX336" fmla="*/ 3399358 w 7467600"/>
              <a:gd name="connsiteY336" fmla="*/ 6469011 h 6858000"/>
              <a:gd name="connsiteX337" fmla="*/ 3425650 w 7467600"/>
              <a:gd name="connsiteY337" fmla="*/ 6381333 h 6858000"/>
              <a:gd name="connsiteX338" fmla="*/ 3460661 w 7467600"/>
              <a:gd name="connsiteY338" fmla="*/ 6266763 h 6858000"/>
              <a:gd name="connsiteX339" fmla="*/ 3518021 w 7467600"/>
              <a:gd name="connsiteY339" fmla="*/ 6117298 h 6858000"/>
              <a:gd name="connsiteX340" fmla="*/ 3554035 w 7467600"/>
              <a:gd name="connsiteY340" fmla="*/ 6027832 h 6858000"/>
              <a:gd name="connsiteX341" fmla="*/ 3677174 w 7467600"/>
              <a:gd name="connsiteY341" fmla="*/ 5636351 h 6858000"/>
              <a:gd name="connsiteX342" fmla="*/ 3698819 w 7467600"/>
              <a:gd name="connsiteY342" fmla="*/ 5560503 h 6858000"/>
              <a:gd name="connsiteX343" fmla="*/ 3702094 w 7467600"/>
              <a:gd name="connsiteY343" fmla="*/ 5549194 h 6858000"/>
              <a:gd name="connsiteX344" fmla="*/ 3398355 w 7467600"/>
              <a:gd name="connsiteY344" fmla="*/ 6094603 h 6858000"/>
              <a:gd name="connsiteX345" fmla="*/ 3193941 w 7467600"/>
              <a:gd name="connsiteY345" fmla="*/ 6798775 h 6858000"/>
              <a:gd name="connsiteX346" fmla="*/ 3184140 w 7467600"/>
              <a:gd name="connsiteY346" fmla="*/ 6858000 h 6858000"/>
              <a:gd name="connsiteX347" fmla="*/ 3099978 w 7467600"/>
              <a:gd name="connsiteY347" fmla="*/ 6858000 h 6858000"/>
              <a:gd name="connsiteX348" fmla="*/ 3101556 w 7467600"/>
              <a:gd name="connsiteY348" fmla="*/ 6843337 h 6858000"/>
              <a:gd name="connsiteX349" fmla="*/ 3370162 w 7467600"/>
              <a:gd name="connsiteY349" fmla="*/ 5785550 h 6858000"/>
              <a:gd name="connsiteX350" fmla="*/ 3746477 w 7467600"/>
              <a:gd name="connsiteY350" fmla="*/ 5377889 h 6858000"/>
              <a:gd name="connsiteX351" fmla="*/ 3863399 w 7467600"/>
              <a:gd name="connsiteY351" fmla="*/ 5087257 h 6858000"/>
              <a:gd name="connsiteX352" fmla="*/ 3968712 w 7467600"/>
              <a:gd name="connsiteY352" fmla="*/ 4913989 h 6858000"/>
              <a:gd name="connsiteX353" fmla="*/ 2792390 w 7467600"/>
              <a:gd name="connsiteY353" fmla="*/ 5382974 h 6858000"/>
              <a:gd name="connsiteX354" fmla="*/ 2714982 w 7467600"/>
              <a:gd name="connsiteY354" fmla="*/ 5427051 h 6858000"/>
              <a:gd name="connsiteX355" fmla="*/ 2813361 w 7467600"/>
              <a:gd name="connsiteY355" fmla="*/ 6023912 h 6858000"/>
              <a:gd name="connsiteX356" fmla="*/ 2688430 w 7467600"/>
              <a:gd name="connsiteY356" fmla="*/ 6801564 h 6858000"/>
              <a:gd name="connsiteX357" fmla="*/ 2629626 w 7467600"/>
              <a:gd name="connsiteY357" fmla="*/ 6763394 h 6858000"/>
              <a:gd name="connsiteX358" fmla="*/ 2565328 w 7467600"/>
              <a:gd name="connsiteY358" fmla="*/ 5516399 h 6858000"/>
              <a:gd name="connsiteX359" fmla="*/ 1922999 w 7467600"/>
              <a:gd name="connsiteY359" fmla="*/ 5980343 h 6858000"/>
              <a:gd name="connsiteX360" fmla="*/ 1950261 w 7467600"/>
              <a:gd name="connsiteY360" fmla="*/ 6405858 h 6858000"/>
              <a:gd name="connsiteX361" fmla="*/ 2365554 w 7467600"/>
              <a:gd name="connsiteY361" fmla="*/ 6759107 h 6858000"/>
              <a:gd name="connsiteX362" fmla="*/ 2424142 w 7467600"/>
              <a:gd name="connsiteY362" fmla="*/ 6858000 h 6858000"/>
              <a:gd name="connsiteX363" fmla="*/ 2395994 w 7467600"/>
              <a:gd name="connsiteY363" fmla="*/ 6858000 h 6858000"/>
              <a:gd name="connsiteX364" fmla="*/ 2392863 w 7467600"/>
              <a:gd name="connsiteY364" fmla="*/ 6852964 h 6858000"/>
              <a:gd name="connsiteX365" fmla="*/ 2017589 w 7467600"/>
              <a:gd name="connsiteY365" fmla="*/ 6493982 h 6858000"/>
              <a:gd name="connsiteX366" fmla="*/ 2147336 w 7467600"/>
              <a:gd name="connsiteY366" fmla="*/ 6594052 h 6858000"/>
              <a:gd name="connsiteX367" fmla="*/ 2207047 w 7467600"/>
              <a:gd name="connsiteY367" fmla="*/ 6654540 h 6858000"/>
              <a:gd name="connsiteX368" fmla="*/ 2299106 w 7467600"/>
              <a:gd name="connsiteY368" fmla="*/ 6778931 h 6858000"/>
              <a:gd name="connsiteX369" fmla="*/ 2314430 w 7467600"/>
              <a:gd name="connsiteY369" fmla="*/ 6801144 h 6858000"/>
              <a:gd name="connsiteX370" fmla="*/ 2352406 w 7467600"/>
              <a:gd name="connsiteY370" fmla="*/ 6858000 h 6858000"/>
              <a:gd name="connsiteX371" fmla="*/ 2314492 w 7467600"/>
              <a:gd name="connsiteY371" fmla="*/ 6858000 h 6858000"/>
              <a:gd name="connsiteX372" fmla="*/ 2288095 w 7467600"/>
              <a:gd name="connsiteY372" fmla="*/ 6818030 h 6858000"/>
              <a:gd name="connsiteX373" fmla="*/ 2272768 w 7467600"/>
              <a:gd name="connsiteY373" fmla="*/ 6795822 h 6858000"/>
              <a:gd name="connsiteX374" fmla="*/ 2182715 w 7467600"/>
              <a:gd name="connsiteY374" fmla="*/ 6675071 h 6858000"/>
              <a:gd name="connsiteX375" fmla="*/ 2032061 w 7467600"/>
              <a:gd name="connsiteY375" fmla="*/ 6541380 h 6858000"/>
              <a:gd name="connsiteX376" fmla="*/ 2257220 w 7467600"/>
              <a:gd name="connsiteY376" fmla="*/ 6826257 h 6858000"/>
              <a:gd name="connsiteX377" fmla="*/ 2281324 w 7467600"/>
              <a:gd name="connsiteY377" fmla="*/ 6858000 h 6858000"/>
              <a:gd name="connsiteX378" fmla="*/ 2242860 w 7467600"/>
              <a:gd name="connsiteY378" fmla="*/ 6858000 h 6858000"/>
              <a:gd name="connsiteX379" fmla="*/ 2232818 w 7467600"/>
              <a:gd name="connsiteY379" fmla="*/ 6844926 h 6858000"/>
              <a:gd name="connsiteX380" fmla="*/ 1990172 w 7467600"/>
              <a:gd name="connsiteY380" fmla="*/ 6542121 h 6858000"/>
              <a:gd name="connsiteX381" fmla="*/ 2124090 w 7467600"/>
              <a:gd name="connsiteY381" fmla="*/ 6761017 h 6858000"/>
              <a:gd name="connsiteX382" fmla="*/ 2200380 w 7467600"/>
              <a:gd name="connsiteY382" fmla="*/ 6858000 h 6858000"/>
              <a:gd name="connsiteX383" fmla="*/ 2147507 w 7467600"/>
              <a:gd name="connsiteY383" fmla="*/ 6858000 h 6858000"/>
              <a:gd name="connsiteX384" fmla="*/ 2070668 w 7467600"/>
              <a:gd name="connsiteY384" fmla="*/ 6761520 h 6858000"/>
              <a:gd name="connsiteX385" fmla="*/ 1975142 w 7467600"/>
              <a:gd name="connsiteY385" fmla="*/ 6585570 h 6858000"/>
              <a:gd name="connsiteX386" fmla="*/ 2050035 w 7467600"/>
              <a:gd name="connsiteY386" fmla="*/ 6813345 h 6858000"/>
              <a:gd name="connsiteX387" fmla="*/ 2063025 w 7467600"/>
              <a:gd name="connsiteY387" fmla="*/ 6858000 h 6858000"/>
              <a:gd name="connsiteX388" fmla="*/ 2021675 w 7467600"/>
              <a:gd name="connsiteY388" fmla="*/ 6858000 h 6858000"/>
              <a:gd name="connsiteX389" fmla="*/ 2019308 w 7467600"/>
              <a:gd name="connsiteY389" fmla="*/ 6847118 h 6858000"/>
              <a:gd name="connsiteX390" fmla="*/ 1938835 w 7467600"/>
              <a:gd name="connsiteY390" fmla="*/ 6551160 h 6858000"/>
              <a:gd name="connsiteX391" fmla="*/ 1953230 w 7467600"/>
              <a:gd name="connsiteY391" fmla="*/ 6759699 h 6858000"/>
              <a:gd name="connsiteX392" fmla="*/ 1956763 w 7467600"/>
              <a:gd name="connsiteY392" fmla="*/ 6778191 h 6858000"/>
              <a:gd name="connsiteX393" fmla="*/ 1967925 w 7467600"/>
              <a:gd name="connsiteY393" fmla="*/ 6858000 h 6858000"/>
              <a:gd name="connsiteX394" fmla="*/ 1936622 w 7467600"/>
              <a:gd name="connsiteY394" fmla="*/ 6858000 h 6858000"/>
              <a:gd name="connsiteX395" fmla="*/ 1926261 w 7467600"/>
              <a:gd name="connsiteY395" fmla="*/ 6784064 h 6858000"/>
              <a:gd name="connsiteX396" fmla="*/ 1922724 w 7467600"/>
              <a:gd name="connsiteY396" fmla="*/ 6765577 h 6858000"/>
              <a:gd name="connsiteX397" fmla="*/ 1904650 w 7467600"/>
              <a:gd name="connsiteY397" fmla="*/ 6639616 h 6858000"/>
              <a:gd name="connsiteX398" fmla="*/ 1885273 w 7467600"/>
              <a:gd name="connsiteY398" fmla="*/ 6858000 h 6858000"/>
              <a:gd name="connsiteX399" fmla="*/ 1854363 w 7467600"/>
              <a:gd name="connsiteY399" fmla="*/ 6858000 h 6858000"/>
              <a:gd name="connsiteX400" fmla="*/ 1880391 w 7467600"/>
              <a:gd name="connsiteY400" fmla="*/ 6603796 h 6858000"/>
              <a:gd name="connsiteX401" fmla="*/ 1818273 w 7467600"/>
              <a:gd name="connsiteY401" fmla="*/ 6715729 h 6858000"/>
              <a:gd name="connsiteX402" fmla="*/ 1794691 w 7467600"/>
              <a:gd name="connsiteY402" fmla="*/ 6843239 h 6858000"/>
              <a:gd name="connsiteX403" fmla="*/ 1794914 w 7467600"/>
              <a:gd name="connsiteY403" fmla="*/ 6858000 h 6858000"/>
              <a:gd name="connsiteX404" fmla="*/ 1746128 w 7467600"/>
              <a:gd name="connsiteY404" fmla="*/ 6858000 h 6858000"/>
              <a:gd name="connsiteX405" fmla="*/ 1753934 w 7467600"/>
              <a:gd name="connsiteY405" fmla="*/ 6724796 h 6858000"/>
              <a:gd name="connsiteX406" fmla="*/ 1792053 w 7467600"/>
              <a:gd name="connsiteY406" fmla="*/ 6572396 h 6858000"/>
              <a:gd name="connsiteX407" fmla="*/ 1862248 w 7467600"/>
              <a:gd name="connsiteY407" fmla="*/ 6266397 h 6858000"/>
              <a:gd name="connsiteX408" fmla="*/ 1862250 w 7467600"/>
              <a:gd name="connsiteY408" fmla="*/ 6033531 h 6858000"/>
              <a:gd name="connsiteX409" fmla="*/ 1211999 w 7467600"/>
              <a:gd name="connsiteY409" fmla="*/ 6683610 h 6858000"/>
              <a:gd name="connsiteX410" fmla="*/ 1213266 w 7467600"/>
              <a:gd name="connsiteY410" fmla="*/ 6691947 h 6858000"/>
              <a:gd name="connsiteX411" fmla="*/ 1203370 w 7467600"/>
              <a:gd name="connsiteY411" fmla="*/ 6850676 h 6858000"/>
              <a:gd name="connsiteX412" fmla="*/ 1203671 w 7467600"/>
              <a:gd name="connsiteY412" fmla="*/ 6858000 h 6858000"/>
              <a:gd name="connsiteX413" fmla="*/ 1143180 w 7467600"/>
              <a:gd name="connsiteY413" fmla="*/ 6858000 h 6858000"/>
              <a:gd name="connsiteX414" fmla="*/ 1142176 w 7467600"/>
              <a:gd name="connsiteY414" fmla="*/ 6766045 h 6858000"/>
              <a:gd name="connsiteX415" fmla="*/ 1067484 w 7467600"/>
              <a:gd name="connsiteY415" fmla="*/ 6858000 h 6858000"/>
              <a:gd name="connsiteX416" fmla="*/ 953928 w 7467600"/>
              <a:gd name="connsiteY416" fmla="*/ 6858000 h 6858000"/>
              <a:gd name="connsiteX417" fmla="*/ 959715 w 7467600"/>
              <a:gd name="connsiteY417" fmla="*/ 6850185 h 6858000"/>
              <a:gd name="connsiteX418" fmla="*/ 1483788 w 7467600"/>
              <a:gd name="connsiteY418" fmla="*/ 6259174 h 6858000"/>
              <a:gd name="connsiteX419" fmla="*/ 1100671 w 7467600"/>
              <a:gd name="connsiteY419" fmla="*/ 6252137 h 6858000"/>
              <a:gd name="connsiteX420" fmla="*/ 1090144 w 7467600"/>
              <a:gd name="connsiteY420" fmla="*/ 6256748 h 6858000"/>
              <a:gd name="connsiteX421" fmla="*/ 1095872 w 7467600"/>
              <a:gd name="connsiteY421" fmla="*/ 6271892 h 6858000"/>
              <a:gd name="connsiteX422" fmla="*/ 262785 w 7467600"/>
              <a:gd name="connsiteY422" fmla="*/ 6845450 h 6858000"/>
              <a:gd name="connsiteX423" fmla="*/ 209968 w 7467600"/>
              <a:gd name="connsiteY423" fmla="*/ 6770713 h 6858000"/>
              <a:gd name="connsiteX424" fmla="*/ 873460 w 7467600"/>
              <a:gd name="connsiteY424" fmla="*/ 6253768 h 6858000"/>
              <a:gd name="connsiteX425" fmla="*/ 192686 w 7467600"/>
              <a:gd name="connsiteY425" fmla="*/ 5849257 h 6858000"/>
              <a:gd name="connsiteX426" fmla="*/ 4696 w 7467600"/>
              <a:gd name="connsiteY426" fmla="*/ 5697668 h 6858000"/>
              <a:gd name="connsiteX427" fmla="*/ 0 w 7467600"/>
              <a:gd name="connsiteY427" fmla="*/ 5689984 h 6858000"/>
              <a:gd name="connsiteX428" fmla="*/ 0 w 7467600"/>
              <a:gd name="connsiteY428" fmla="*/ 5513472 h 6858000"/>
              <a:gd name="connsiteX429" fmla="*/ 174101 w 7467600"/>
              <a:gd name="connsiteY429" fmla="*/ 5620277 h 6858000"/>
              <a:gd name="connsiteX430" fmla="*/ 891800 w 7467600"/>
              <a:gd name="connsiteY430" fmla="*/ 6036935 h 6858000"/>
              <a:gd name="connsiteX431" fmla="*/ 1072219 w 7467600"/>
              <a:gd name="connsiteY431" fmla="*/ 6169443 h 6858000"/>
              <a:gd name="connsiteX432" fmla="*/ 1074117 w 7467600"/>
              <a:gd name="connsiteY432" fmla="*/ 6170301 h 6858000"/>
              <a:gd name="connsiteX433" fmla="*/ 1083114 w 7467600"/>
              <a:gd name="connsiteY433" fmla="*/ 6174131 h 6858000"/>
              <a:gd name="connsiteX434" fmla="*/ 1543010 w 7467600"/>
              <a:gd name="connsiteY434" fmla="*/ 6191140 h 6858000"/>
              <a:gd name="connsiteX435" fmla="*/ 1551080 w 7467600"/>
              <a:gd name="connsiteY435" fmla="*/ 6195006 h 6858000"/>
              <a:gd name="connsiteX436" fmla="*/ 2345443 w 7467600"/>
              <a:gd name="connsiteY436" fmla="*/ 5549882 h 6858000"/>
              <a:gd name="connsiteX437" fmla="*/ 1721499 w 7467600"/>
              <a:gd name="connsiteY437" fmla="*/ 5599969 h 6858000"/>
              <a:gd name="connsiteX438" fmla="*/ 767716 w 7467600"/>
              <a:gd name="connsiteY438" fmla="*/ 5472768 h 6858000"/>
              <a:gd name="connsiteX439" fmla="*/ 722147 w 7467600"/>
              <a:gd name="connsiteY439" fmla="*/ 5393091 h 6858000"/>
              <a:gd name="connsiteX440" fmla="*/ 1485552 w 7467600"/>
              <a:gd name="connsiteY440" fmla="*/ 5313202 h 6858000"/>
              <a:gd name="connsiteX441" fmla="*/ 2143004 w 7467600"/>
              <a:gd name="connsiteY441" fmla="*/ 5402420 h 6858000"/>
              <a:gd name="connsiteX442" fmla="*/ 1933391 w 7467600"/>
              <a:gd name="connsiteY442" fmla="*/ 5156971 h 6858000"/>
              <a:gd name="connsiteX443" fmla="*/ 1827118 w 7467600"/>
              <a:gd name="connsiteY443" fmla="*/ 4968410 h 6858000"/>
              <a:gd name="connsiteX444" fmla="*/ 1837349 w 7467600"/>
              <a:gd name="connsiteY444" fmla="*/ 4956357 h 6858000"/>
              <a:gd name="connsiteX445" fmla="*/ 2162835 w 7467600"/>
              <a:gd name="connsiteY445" fmla="*/ 5187853 h 6858000"/>
              <a:gd name="connsiteX446" fmla="*/ 2257167 w 7467600"/>
              <a:gd name="connsiteY446" fmla="*/ 5462123 h 6858000"/>
              <a:gd name="connsiteX447" fmla="*/ 2261598 w 7467600"/>
              <a:gd name="connsiteY447" fmla="*/ 5467998 h 6858000"/>
              <a:gd name="connsiteX448" fmla="*/ 2437177 w 7467600"/>
              <a:gd name="connsiteY448" fmla="*/ 5479608 h 6858000"/>
              <a:gd name="connsiteX449" fmla="*/ 2445247 w 7467600"/>
              <a:gd name="connsiteY449" fmla="*/ 5483476 h 6858000"/>
              <a:gd name="connsiteX450" fmla="*/ 2743626 w 7467600"/>
              <a:gd name="connsiteY450" fmla="*/ 5304819 h 6858000"/>
              <a:gd name="connsiteX451" fmla="*/ 3048102 w 7467600"/>
              <a:gd name="connsiteY451" fmla="*/ 5150595 h 6858000"/>
              <a:gd name="connsiteX452" fmla="*/ 1799414 w 7467600"/>
              <a:gd name="connsiteY452" fmla="*/ 4694732 h 6858000"/>
              <a:gd name="connsiteX453" fmla="*/ 1771735 w 7467600"/>
              <a:gd name="connsiteY453" fmla="*/ 4619929 h 6858000"/>
              <a:gd name="connsiteX454" fmla="*/ 3104273 w 7467600"/>
              <a:gd name="connsiteY454" fmla="*/ 5076159 h 6858000"/>
              <a:gd name="connsiteX455" fmla="*/ 3113245 w 7467600"/>
              <a:gd name="connsiteY455" fmla="*/ 5090705 h 6858000"/>
              <a:gd name="connsiteX456" fmla="*/ 3126294 w 7467600"/>
              <a:gd name="connsiteY456" fmla="*/ 5114400 h 6858000"/>
              <a:gd name="connsiteX457" fmla="*/ 3937433 w 7467600"/>
              <a:gd name="connsiteY457" fmla="*/ 4830473 h 6858000"/>
              <a:gd name="connsiteX458" fmla="*/ 3590475 w 7467600"/>
              <a:gd name="connsiteY458" fmla="*/ 4597974 h 6858000"/>
              <a:gd name="connsiteX459" fmla="*/ 3100264 w 7467600"/>
              <a:gd name="connsiteY459" fmla="*/ 4579845 h 6858000"/>
              <a:gd name="connsiteX460" fmla="*/ 2183576 w 7467600"/>
              <a:gd name="connsiteY460" fmla="*/ 4227150 h 6858000"/>
              <a:gd name="connsiteX461" fmla="*/ 2151029 w 7467600"/>
              <a:gd name="connsiteY461" fmla="*/ 4146947 h 6858000"/>
              <a:gd name="connsiteX462" fmla="*/ 3563434 w 7467600"/>
              <a:gd name="connsiteY462" fmla="*/ 4469115 h 6858000"/>
              <a:gd name="connsiteX463" fmla="*/ 3177952 w 7467600"/>
              <a:gd name="connsiteY463" fmla="*/ 3657386 h 6858000"/>
              <a:gd name="connsiteX464" fmla="*/ 3189263 w 7467600"/>
              <a:gd name="connsiteY464" fmla="*/ 3625726 h 6858000"/>
              <a:gd name="connsiteX465" fmla="*/ 3560912 w 7467600"/>
              <a:gd name="connsiteY465" fmla="*/ 4079863 h 6858000"/>
              <a:gd name="connsiteX466" fmla="*/ 3626636 w 7467600"/>
              <a:gd name="connsiteY466" fmla="*/ 4512230 h 6858000"/>
              <a:gd name="connsiteX467" fmla="*/ 3653088 w 7467600"/>
              <a:gd name="connsiteY467" fmla="*/ 4521417 h 6858000"/>
              <a:gd name="connsiteX468" fmla="*/ 3988128 w 7467600"/>
              <a:gd name="connsiteY468" fmla="*/ 4817267 h 6858000"/>
              <a:gd name="connsiteX469" fmla="*/ 4830582 w 7467600"/>
              <a:gd name="connsiteY469" fmla="*/ 4676000 h 6858000"/>
              <a:gd name="connsiteX470" fmla="*/ 4830100 w 7467600"/>
              <a:gd name="connsiteY470" fmla="*/ 4675554 h 6858000"/>
              <a:gd name="connsiteX471" fmla="*/ 4036318 w 7467600"/>
              <a:gd name="connsiteY471" fmla="*/ 4147013 h 6858000"/>
              <a:gd name="connsiteX472" fmla="*/ 3432098 w 7467600"/>
              <a:gd name="connsiteY472" fmla="*/ 3537312 h 6858000"/>
              <a:gd name="connsiteX473" fmla="*/ 3446761 w 7467600"/>
              <a:gd name="connsiteY473" fmla="*/ 3461278 h 6858000"/>
              <a:gd name="connsiteX474" fmla="*/ 4419733 w 7467600"/>
              <a:gd name="connsiteY474" fmla="*/ 3963555 h 6858000"/>
              <a:gd name="connsiteX475" fmla="*/ 4781371 w 7467600"/>
              <a:gd name="connsiteY475" fmla="*/ 4458604 h 6858000"/>
              <a:gd name="connsiteX476" fmla="*/ 4780440 w 7467600"/>
              <a:gd name="connsiteY476" fmla="*/ 4470290 h 6858000"/>
              <a:gd name="connsiteX477" fmla="*/ 4898954 w 7467600"/>
              <a:gd name="connsiteY477" fmla="*/ 4662092 h 6858000"/>
              <a:gd name="connsiteX478" fmla="*/ 4900699 w 7467600"/>
              <a:gd name="connsiteY478" fmla="*/ 4670867 h 6858000"/>
              <a:gd name="connsiteX479" fmla="*/ 5714511 w 7467600"/>
              <a:gd name="connsiteY479" fmla="*/ 4663483 h 6858000"/>
              <a:gd name="connsiteX480" fmla="*/ 5464793 w 7467600"/>
              <a:gd name="connsiteY480" fmla="*/ 4393556 h 6858000"/>
              <a:gd name="connsiteX481" fmla="*/ 5461897 w 7467600"/>
              <a:gd name="connsiteY481" fmla="*/ 4390879 h 6858000"/>
              <a:gd name="connsiteX482" fmla="*/ 4294126 w 7467600"/>
              <a:gd name="connsiteY482" fmla="*/ 3303048 h 6858000"/>
              <a:gd name="connsiteX483" fmla="*/ 4305321 w 7467600"/>
              <a:gd name="connsiteY483" fmla="*/ 3256953 h 6858000"/>
              <a:gd name="connsiteX484" fmla="*/ 4949299 w 7467600"/>
              <a:gd name="connsiteY484" fmla="*/ 3766336 h 6858000"/>
              <a:gd name="connsiteX485" fmla="*/ 5291452 w 7467600"/>
              <a:gd name="connsiteY485" fmla="*/ 4076801 h 6858000"/>
              <a:gd name="connsiteX486" fmla="*/ 5434998 w 7467600"/>
              <a:gd name="connsiteY486" fmla="*/ 4254100 h 6858000"/>
              <a:gd name="connsiteX487" fmla="*/ 5351015 w 7467600"/>
              <a:gd name="connsiteY487" fmla="*/ 3760989 h 6858000"/>
              <a:gd name="connsiteX488" fmla="*/ 5413780 w 7467600"/>
              <a:gd name="connsiteY488" fmla="*/ 2966265 h 6858000"/>
              <a:gd name="connsiteX489" fmla="*/ 5425627 w 7467600"/>
              <a:gd name="connsiteY489" fmla="*/ 2954192 h 6858000"/>
              <a:gd name="connsiteX490" fmla="*/ 6604735 w 7467600"/>
              <a:gd name="connsiteY490" fmla="*/ 2041381 h 6858000"/>
              <a:gd name="connsiteX491" fmla="*/ 7204487 w 7467600"/>
              <a:gd name="connsiteY491" fmla="*/ 2742112 h 6858000"/>
              <a:gd name="connsiteX492" fmla="*/ 7131592 w 7467600"/>
              <a:gd name="connsiteY492" fmla="*/ 2672096 h 6858000"/>
              <a:gd name="connsiteX493" fmla="*/ 6996344 w 7467600"/>
              <a:gd name="connsiteY493" fmla="*/ 2518310 h 6858000"/>
              <a:gd name="connsiteX494" fmla="*/ 6735495 w 7467600"/>
              <a:gd name="connsiteY494" fmla="*/ 2196890 h 6858000"/>
              <a:gd name="connsiteX495" fmla="*/ 6721901 w 7467600"/>
              <a:gd name="connsiteY495" fmla="*/ 2179274 h 6858000"/>
              <a:gd name="connsiteX496" fmla="*/ 6604735 w 7467600"/>
              <a:gd name="connsiteY496" fmla="*/ 2041381 h 6858000"/>
              <a:gd name="connsiteX497" fmla="*/ 6591670 w 7467600"/>
              <a:gd name="connsiteY497" fmla="*/ 1988277 h 6858000"/>
              <a:gd name="connsiteX498" fmla="*/ 6747349 w 7467600"/>
              <a:gd name="connsiteY498" fmla="*/ 2160069 h 6858000"/>
              <a:gd name="connsiteX499" fmla="*/ 6760943 w 7467600"/>
              <a:gd name="connsiteY499" fmla="*/ 2177686 h 6858000"/>
              <a:gd name="connsiteX500" fmla="*/ 7021065 w 7467600"/>
              <a:gd name="connsiteY500" fmla="*/ 2498102 h 6858000"/>
              <a:gd name="connsiteX501" fmla="*/ 7155223 w 7467600"/>
              <a:gd name="connsiteY501" fmla="*/ 2650386 h 6858000"/>
              <a:gd name="connsiteX502" fmla="*/ 7203167 w 7467600"/>
              <a:gd name="connsiteY502" fmla="*/ 2697288 h 6858000"/>
              <a:gd name="connsiteX503" fmla="*/ 6937703 w 7467600"/>
              <a:gd name="connsiteY503" fmla="*/ 2321981 h 6858000"/>
              <a:gd name="connsiteX504" fmla="*/ 6591670 w 7467600"/>
              <a:gd name="connsiteY504" fmla="*/ 1988277 h 6858000"/>
              <a:gd name="connsiteX505" fmla="*/ 5798671 w 7467600"/>
              <a:gd name="connsiteY505" fmla="*/ 1981601 h 6858000"/>
              <a:gd name="connsiteX506" fmla="*/ 5754709 w 7467600"/>
              <a:gd name="connsiteY506" fmla="*/ 2071454 h 6858000"/>
              <a:gd name="connsiteX507" fmla="*/ 5763044 w 7467600"/>
              <a:gd name="connsiteY507" fmla="*/ 2842206 h 6858000"/>
              <a:gd name="connsiteX508" fmla="*/ 5764974 w 7467600"/>
              <a:gd name="connsiteY508" fmla="*/ 2799609 h 6858000"/>
              <a:gd name="connsiteX509" fmla="*/ 5767665 w 7467600"/>
              <a:gd name="connsiteY509" fmla="*/ 2666409 h 6858000"/>
              <a:gd name="connsiteX510" fmla="*/ 5763055 w 7467600"/>
              <a:gd name="connsiteY510" fmla="*/ 2579705 h 6858000"/>
              <a:gd name="connsiteX511" fmla="*/ 5758079 w 7467600"/>
              <a:gd name="connsiteY511" fmla="*/ 2492508 h 6858000"/>
              <a:gd name="connsiteX512" fmla="*/ 5779325 w 7467600"/>
              <a:gd name="connsiteY512" fmla="*/ 2197069 h 6858000"/>
              <a:gd name="connsiteX513" fmla="*/ 5798671 w 7467600"/>
              <a:gd name="connsiteY513" fmla="*/ 1981601 h 6858000"/>
              <a:gd name="connsiteX514" fmla="*/ 5829202 w 7467600"/>
              <a:gd name="connsiteY514" fmla="*/ 1971679 h 6858000"/>
              <a:gd name="connsiteX515" fmla="*/ 5809558 w 7467600"/>
              <a:gd name="connsiteY515" fmla="*/ 2198043 h 6858000"/>
              <a:gd name="connsiteX516" fmla="*/ 5788653 w 7467600"/>
              <a:gd name="connsiteY516" fmla="*/ 2489430 h 6858000"/>
              <a:gd name="connsiteX517" fmla="*/ 5793439 w 7467600"/>
              <a:gd name="connsiteY517" fmla="*/ 2575235 h 6858000"/>
              <a:gd name="connsiteX518" fmla="*/ 5796837 w 7467600"/>
              <a:gd name="connsiteY518" fmla="*/ 2637633 h 6858000"/>
              <a:gd name="connsiteX519" fmla="*/ 5818614 w 7467600"/>
              <a:gd name="connsiteY519" fmla="*/ 2473055 h 6858000"/>
              <a:gd name="connsiteX520" fmla="*/ 5829202 w 7467600"/>
              <a:gd name="connsiteY520" fmla="*/ 1971679 h 6858000"/>
              <a:gd name="connsiteX521" fmla="*/ 5911389 w 7467600"/>
              <a:gd name="connsiteY521" fmla="*/ 1898371 h 6858000"/>
              <a:gd name="connsiteX522" fmla="*/ 6237627 w 7467600"/>
              <a:gd name="connsiteY522" fmla="*/ 2231921 h 6858000"/>
              <a:gd name="connsiteX523" fmla="*/ 5911389 w 7467600"/>
              <a:gd name="connsiteY523" fmla="*/ 1898371 h 6858000"/>
              <a:gd name="connsiteX524" fmla="*/ 6944437 w 7467600"/>
              <a:gd name="connsiteY524" fmla="*/ 1575402 h 6858000"/>
              <a:gd name="connsiteX525" fmla="*/ 6304730 w 7467600"/>
              <a:gd name="connsiteY525" fmla="*/ 1766654 h 6858000"/>
              <a:gd name="connsiteX526" fmla="*/ 6944437 w 7467600"/>
              <a:gd name="connsiteY526" fmla="*/ 1575402 h 6858000"/>
              <a:gd name="connsiteX527" fmla="*/ 7019523 w 7467600"/>
              <a:gd name="connsiteY527" fmla="*/ 1519450 h 6858000"/>
              <a:gd name="connsiteX528" fmla="*/ 6298091 w 7467600"/>
              <a:gd name="connsiteY528" fmla="*/ 1737122 h 6858000"/>
              <a:gd name="connsiteX529" fmla="*/ 7019523 w 7467600"/>
              <a:gd name="connsiteY529" fmla="*/ 1519450 h 6858000"/>
              <a:gd name="connsiteX530" fmla="*/ 2399523 w 7467600"/>
              <a:gd name="connsiteY530" fmla="*/ 1428234 h 6858000"/>
              <a:gd name="connsiteX531" fmla="*/ 2224982 w 7467600"/>
              <a:gd name="connsiteY531" fmla="*/ 1826201 h 6858000"/>
              <a:gd name="connsiteX532" fmla="*/ 2096099 w 7467600"/>
              <a:gd name="connsiteY532" fmla="*/ 2345900 h 6858000"/>
              <a:gd name="connsiteX533" fmla="*/ 2283317 w 7467600"/>
              <a:gd name="connsiteY533" fmla="*/ 1796925 h 6858000"/>
              <a:gd name="connsiteX534" fmla="*/ 2399523 w 7467600"/>
              <a:gd name="connsiteY534" fmla="*/ 1428234 h 6858000"/>
              <a:gd name="connsiteX535" fmla="*/ 2448558 w 7467600"/>
              <a:gd name="connsiteY535" fmla="*/ 1373435 h 6858000"/>
              <a:gd name="connsiteX536" fmla="*/ 2312521 w 7467600"/>
              <a:gd name="connsiteY536" fmla="*/ 1806140 h 6858000"/>
              <a:gd name="connsiteX537" fmla="*/ 2127533 w 7467600"/>
              <a:gd name="connsiteY537" fmla="*/ 2348380 h 6858000"/>
              <a:gd name="connsiteX538" fmla="*/ 2358080 w 7467600"/>
              <a:gd name="connsiteY538" fmla="*/ 1866134 h 6858000"/>
              <a:gd name="connsiteX539" fmla="*/ 2407436 w 7467600"/>
              <a:gd name="connsiteY539" fmla="*/ 1651070 h 6858000"/>
              <a:gd name="connsiteX540" fmla="*/ 2448558 w 7467600"/>
              <a:gd name="connsiteY540" fmla="*/ 1373435 h 6858000"/>
              <a:gd name="connsiteX541" fmla="*/ 278707 w 7467600"/>
              <a:gd name="connsiteY541" fmla="*/ 1352270 h 6858000"/>
              <a:gd name="connsiteX542" fmla="*/ 321570 w 7467600"/>
              <a:gd name="connsiteY542" fmla="*/ 1861610 h 6858000"/>
              <a:gd name="connsiteX543" fmla="*/ 294281 w 7467600"/>
              <a:gd name="connsiteY543" fmla="*/ 1440658 h 6858000"/>
              <a:gd name="connsiteX544" fmla="*/ 278707 w 7467600"/>
              <a:gd name="connsiteY544" fmla="*/ 1352270 h 6858000"/>
              <a:gd name="connsiteX545" fmla="*/ 1423821 w 7467600"/>
              <a:gd name="connsiteY545" fmla="*/ 1351958 h 6858000"/>
              <a:gd name="connsiteX546" fmla="*/ 1638521 w 7467600"/>
              <a:gd name="connsiteY546" fmla="*/ 1908470 h 6858000"/>
              <a:gd name="connsiteX547" fmla="*/ 1754199 w 7467600"/>
              <a:gd name="connsiteY547" fmla="*/ 2149284 h 6858000"/>
              <a:gd name="connsiteX548" fmla="*/ 1908359 w 7467600"/>
              <a:gd name="connsiteY548" fmla="*/ 2364988 h 6858000"/>
              <a:gd name="connsiteX549" fmla="*/ 1647661 w 7467600"/>
              <a:gd name="connsiteY549" fmla="*/ 1825945 h 6858000"/>
              <a:gd name="connsiteX550" fmla="*/ 1423821 w 7467600"/>
              <a:gd name="connsiteY550" fmla="*/ 1351958 h 6858000"/>
              <a:gd name="connsiteX551" fmla="*/ 1431890 w 7467600"/>
              <a:gd name="connsiteY551" fmla="*/ 1306475 h 6858000"/>
              <a:gd name="connsiteX552" fmla="*/ 1507597 w 7467600"/>
              <a:gd name="connsiteY552" fmla="*/ 1446132 h 6858000"/>
              <a:gd name="connsiteX553" fmla="*/ 1674586 w 7467600"/>
              <a:gd name="connsiteY553" fmla="*/ 1813832 h 6858000"/>
              <a:gd name="connsiteX554" fmla="*/ 1815950 w 7467600"/>
              <a:gd name="connsiteY554" fmla="*/ 2128564 h 6858000"/>
              <a:gd name="connsiteX555" fmla="*/ 1984242 w 7467600"/>
              <a:gd name="connsiteY555" fmla="*/ 2430829 h 6858000"/>
              <a:gd name="connsiteX556" fmla="*/ 2014023 w 7467600"/>
              <a:gd name="connsiteY556" fmla="*/ 2450995 h 6858000"/>
              <a:gd name="connsiteX557" fmla="*/ 1747337 w 7467600"/>
              <a:gd name="connsiteY557" fmla="*/ 1855264 h 6858000"/>
              <a:gd name="connsiteX558" fmla="*/ 1533749 w 7467600"/>
              <a:gd name="connsiteY558" fmla="*/ 1478656 h 6858000"/>
              <a:gd name="connsiteX559" fmla="*/ 1431890 w 7467600"/>
              <a:gd name="connsiteY559" fmla="*/ 1306475 h 6858000"/>
              <a:gd name="connsiteX560" fmla="*/ 5052692 w 7467600"/>
              <a:gd name="connsiteY560" fmla="*/ 1292994 h 6858000"/>
              <a:gd name="connsiteX561" fmla="*/ 5200661 w 7467600"/>
              <a:gd name="connsiteY561" fmla="*/ 1635186 h 6858000"/>
              <a:gd name="connsiteX562" fmla="*/ 5297138 w 7467600"/>
              <a:gd name="connsiteY562" fmla="*/ 1906351 h 6858000"/>
              <a:gd name="connsiteX563" fmla="*/ 5052692 w 7467600"/>
              <a:gd name="connsiteY563" fmla="*/ 1292994 h 6858000"/>
              <a:gd name="connsiteX564" fmla="*/ 5009948 w 7467600"/>
              <a:gd name="connsiteY564" fmla="*/ 1273619 h 6858000"/>
              <a:gd name="connsiteX565" fmla="*/ 5121777 w 7467600"/>
              <a:gd name="connsiteY565" fmla="*/ 1654213 h 6858000"/>
              <a:gd name="connsiteX566" fmla="*/ 5293545 w 7467600"/>
              <a:gd name="connsiteY566" fmla="*/ 2072247 h 6858000"/>
              <a:gd name="connsiteX567" fmla="*/ 5294042 w 7467600"/>
              <a:gd name="connsiteY567" fmla="*/ 2065019 h 6858000"/>
              <a:gd name="connsiteX568" fmla="*/ 5171936 w 7467600"/>
              <a:gd name="connsiteY568" fmla="*/ 1647613 h 6858000"/>
              <a:gd name="connsiteX569" fmla="*/ 5009948 w 7467600"/>
              <a:gd name="connsiteY569" fmla="*/ 1273619 h 6858000"/>
              <a:gd name="connsiteX570" fmla="*/ 655236 w 7467600"/>
              <a:gd name="connsiteY570" fmla="*/ 1268632 h 6858000"/>
              <a:gd name="connsiteX571" fmla="*/ 839521 w 7467600"/>
              <a:gd name="connsiteY571" fmla="*/ 1685315 h 6858000"/>
              <a:gd name="connsiteX572" fmla="*/ 1109416 w 7467600"/>
              <a:gd name="connsiteY572" fmla="*/ 2061663 h 6858000"/>
              <a:gd name="connsiteX573" fmla="*/ 1298300 w 7467600"/>
              <a:gd name="connsiteY573" fmla="*/ 2247742 h 6858000"/>
              <a:gd name="connsiteX574" fmla="*/ 1125871 w 7467600"/>
              <a:gd name="connsiteY574" fmla="*/ 1989513 h 6858000"/>
              <a:gd name="connsiteX575" fmla="*/ 981574 w 7467600"/>
              <a:gd name="connsiteY575" fmla="*/ 1783157 h 6858000"/>
              <a:gd name="connsiteX576" fmla="*/ 922198 w 7467600"/>
              <a:gd name="connsiteY576" fmla="*/ 1677437 h 6858000"/>
              <a:gd name="connsiteX577" fmla="*/ 869293 w 7467600"/>
              <a:gd name="connsiteY577" fmla="*/ 1583214 h 6858000"/>
              <a:gd name="connsiteX578" fmla="*/ 751431 w 7467600"/>
              <a:gd name="connsiteY578" fmla="*/ 1405731 h 6858000"/>
              <a:gd name="connsiteX579" fmla="*/ 655236 w 7467600"/>
              <a:gd name="connsiteY579" fmla="*/ 1268632 h 6858000"/>
              <a:gd name="connsiteX580" fmla="*/ 6516292 w 7467600"/>
              <a:gd name="connsiteY580" fmla="*/ 1263064 h 6858000"/>
              <a:gd name="connsiteX581" fmla="*/ 5736320 w 7467600"/>
              <a:gd name="connsiteY581" fmla="*/ 1501803 h 6858000"/>
              <a:gd name="connsiteX582" fmla="*/ 6516292 w 7467600"/>
              <a:gd name="connsiteY582" fmla="*/ 1263064 h 6858000"/>
              <a:gd name="connsiteX583" fmla="*/ 291466 w 7467600"/>
              <a:gd name="connsiteY583" fmla="*/ 1250369 h 6858000"/>
              <a:gd name="connsiteX584" fmla="*/ 323180 w 7467600"/>
              <a:gd name="connsiteY584" fmla="*/ 1435283 h 6858000"/>
              <a:gd name="connsiteX585" fmla="*/ 349381 w 7467600"/>
              <a:gd name="connsiteY585" fmla="*/ 1875041 h 6858000"/>
              <a:gd name="connsiteX586" fmla="*/ 374363 w 7467600"/>
              <a:gd name="connsiteY586" fmla="*/ 1506494 h 6858000"/>
              <a:gd name="connsiteX587" fmla="*/ 302168 w 7467600"/>
              <a:gd name="connsiteY587" fmla="*/ 1274495 h 6858000"/>
              <a:gd name="connsiteX588" fmla="*/ 291466 w 7467600"/>
              <a:gd name="connsiteY588" fmla="*/ 1250369 h 6858000"/>
              <a:gd name="connsiteX589" fmla="*/ 678222 w 7467600"/>
              <a:gd name="connsiteY589" fmla="*/ 1248670 h 6858000"/>
              <a:gd name="connsiteX590" fmla="*/ 775536 w 7467600"/>
              <a:gd name="connsiteY590" fmla="*/ 1388015 h 6858000"/>
              <a:gd name="connsiteX591" fmla="*/ 894529 w 7467600"/>
              <a:gd name="connsiteY591" fmla="*/ 1567739 h 6858000"/>
              <a:gd name="connsiteX592" fmla="*/ 948000 w 7467600"/>
              <a:gd name="connsiteY592" fmla="*/ 1663088 h 6858000"/>
              <a:gd name="connsiteX593" fmla="*/ 1006812 w 7467600"/>
              <a:gd name="connsiteY593" fmla="*/ 1767683 h 6858000"/>
              <a:gd name="connsiteX594" fmla="*/ 1149133 w 7467600"/>
              <a:gd name="connsiteY594" fmla="*/ 1971513 h 6858000"/>
              <a:gd name="connsiteX595" fmla="*/ 1333952 w 7467600"/>
              <a:gd name="connsiteY595" fmla="*/ 2251620 h 6858000"/>
              <a:gd name="connsiteX596" fmla="*/ 1337329 w 7467600"/>
              <a:gd name="connsiteY596" fmla="*/ 2258350 h 6858000"/>
              <a:gd name="connsiteX597" fmla="*/ 1014726 w 7467600"/>
              <a:gd name="connsiteY597" fmla="*/ 1615556 h 6858000"/>
              <a:gd name="connsiteX598" fmla="*/ 678222 w 7467600"/>
              <a:gd name="connsiteY598" fmla="*/ 1248670 h 6858000"/>
              <a:gd name="connsiteX599" fmla="*/ 6691602 w 7467600"/>
              <a:gd name="connsiteY599" fmla="*/ 1140573 h 6858000"/>
              <a:gd name="connsiteX600" fmla="*/ 6571100 w 7467600"/>
              <a:gd name="connsiteY600" fmla="*/ 1183662 h 6858000"/>
              <a:gd name="connsiteX601" fmla="*/ 6241687 w 7467600"/>
              <a:gd name="connsiteY601" fmla="*/ 1257600 h 6858000"/>
              <a:gd name="connsiteX602" fmla="*/ 5693009 w 7467600"/>
              <a:gd name="connsiteY602" fmla="*/ 1478256 h 6858000"/>
              <a:gd name="connsiteX603" fmla="*/ 6548420 w 7467600"/>
              <a:gd name="connsiteY603" fmla="*/ 1214599 h 6858000"/>
              <a:gd name="connsiteX604" fmla="*/ 6605473 w 7467600"/>
              <a:gd name="connsiteY604" fmla="*/ 1184686 h 6858000"/>
              <a:gd name="connsiteX605" fmla="*/ 6691602 w 7467600"/>
              <a:gd name="connsiteY605" fmla="*/ 1140573 h 6858000"/>
              <a:gd name="connsiteX606" fmla="*/ 4002475 w 7467600"/>
              <a:gd name="connsiteY606" fmla="*/ 1037802 h 6858000"/>
              <a:gd name="connsiteX607" fmla="*/ 4000324 w 7467600"/>
              <a:gd name="connsiteY607" fmla="*/ 1039362 h 6858000"/>
              <a:gd name="connsiteX608" fmla="*/ 4002862 w 7467600"/>
              <a:gd name="connsiteY608" fmla="*/ 1042866 h 6858000"/>
              <a:gd name="connsiteX609" fmla="*/ 4002475 w 7467600"/>
              <a:gd name="connsiteY609" fmla="*/ 1037802 h 6858000"/>
              <a:gd name="connsiteX610" fmla="*/ 506322 w 7467600"/>
              <a:gd name="connsiteY610" fmla="*/ 1020997 h 6858000"/>
              <a:gd name="connsiteX611" fmla="*/ 533068 w 7467600"/>
              <a:gd name="connsiteY611" fmla="*/ 1029409 h 6858000"/>
              <a:gd name="connsiteX612" fmla="*/ 1232525 w 7467600"/>
              <a:gd name="connsiteY612" fmla="*/ 1804675 h 6858000"/>
              <a:gd name="connsiteX613" fmla="*/ 1388858 w 7467600"/>
              <a:gd name="connsiteY613" fmla="*/ 2368011 h 6858000"/>
              <a:gd name="connsiteX614" fmla="*/ 1384098 w 7467600"/>
              <a:gd name="connsiteY614" fmla="*/ 2378125 h 6858000"/>
              <a:gd name="connsiteX615" fmla="*/ 1425393 w 7467600"/>
              <a:gd name="connsiteY615" fmla="*/ 2589124 h 6858000"/>
              <a:gd name="connsiteX616" fmla="*/ 1424001 w 7467600"/>
              <a:gd name="connsiteY616" fmla="*/ 2597541 h 6858000"/>
              <a:gd name="connsiteX617" fmla="*/ 2152729 w 7467600"/>
              <a:gd name="connsiteY617" fmla="*/ 2864487 h 6858000"/>
              <a:gd name="connsiteX618" fmla="*/ 2020609 w 7467600"/>
              <a:gd name="connsiteY618" fmla="*/ 2539671 h 6858000"/>
              <a:gd name="connsiteX619" fmla="*/ 2018920 w 7467600"/>
              <a:gd name="connsiteY619" fmla="*/ 2536309 h 6858000"/>
              <a:gd name="connsiteX620" fmla="*/ 1342441 w 7467600"/>
              <a:gd name="connsiteY620" fmla="*/ 1173017 h 6858000"/>
              <a:gd name="connsiteX621" fmla="*/ 1367925 w 7467600"/>
              <a:gd name="connsiteY621" fmla="*/ 1135648 h 6858000"/>
              <a:gd name="connsiteX622" fmla="*/ 1771401 w 7467600"/>
              <a:gd name="connsiteY622" fmla="*/ 1806673 h 6858000"/>
              <a:gd name="connsiteX623" fmla="*/ 1972385 w 7467600"/>
              <a:gd name="connsiteY623" fmla="*/ 2198735 h 6858000"/>
              <a:gd name="connsiteX624" fmla="*/ 2040892 w 7467600"/>
              <a:gd name="connsiteY624" fmla="*/ 2405205 h 6858000"/>
              <a:gd name="connsiteX625" fmla="*/ 2131689 w 7467600"/>
              <a:gd name="connsiteY625" fmla="*/ 1936926 h 6858000"/>
              <a:gd name="connsiteX626" fmla="*/ 2454820 w 7467600"/>
              <a:gd name="connsiteY626" fmla="*/ 1248808 h 6858000"/>
              <a:gd name="connsiteX627" fmla="*/ 2492512 w 7467600"/>
              <a:gd name="connsiteY627" fmla="*/ 1302920 h 6858000"/>
              <a:gd name="connsiteX628" fmla="*/ 2081216 w 7467600"/>
              <a:gd name="connsiteY628" fmla="*/ 2527513 h 6858000"/>
              <a:gd name="connsiteX629" fmla="*/ 2081211 w 7467600"/>
              <a:gd name="connsiteY629" fmla="*/ 2528916 h 6858000"/>
              <a:gd name="connsiteX630" fmla="*/ 2199067 w 7467600"/>
              <a:gd name="connsiteY630" fmla="*/ 2884061 h 6858000"/>
              <a:gd name="connsiteX631" fmla="*/ 3192586 w 7467600"/>
              <a:gd name="connsiteY631" fmla="*/ 3411496 h 6858000"/>
              <a:gd name="connsiteX632" fmla="*/ 3182620 w 7467600"/>
              <a:gd name="connsiteY632" fmla="*/ 3483279 h 6858000"/>
              <a:gd name="connsiteX633" fmla="*/ 2435119 w 7467600"/>
              <a:gd name="connsiteY633" fmla="*/ 3080173 h 6858000"/>
              <a:gd name="connsiteX634" fmla="*/ 2410152 w 7467600"/>
              <a:gd name="connsiteY634" fmla="*/ 3063751 h 6858000"/>
              <a:gd name="connsiteX635" fmla="*/ 2408099 w 7467600"/>
              <a:gd name="connsiteY635" fmla="*/ 3064403 h 6858000"/>
              <a:gd name="connsiteX636" fmla="*/ 2407218 w 7467600"/>
              <a:gd name="connsiteY636" fmla="*/ 3070324 h 6858000"/>
              <a:gd name="connsiteX637" fmla="*/ 2380138 w 7467600"/>
              <a:gd name="connsiteY637" fmla="*/ 3099341 h 6858000"/>
              <a:gd name="connsiteX638" fmla="*/ 1765923 w 7467600"/>
              <a:gd name="connsiteY638" fmla="*/ 3581043 h 6858000"/>
              <a:gd name="connsiteX639" fmla="*/ 1702258 w 7467600"/>
              <a:gd name="connsiteY639" fmla="*/ 3612286 h 6858000"/>
              <a:gd name="connsiteX640" fmla="*/ 1538370 w 7467600"/>
              <a:gd name="connsiteY640" fmla="*/ 3811804 h 6858000"/>
              <a:gd name="connsiteX641" fmla="*/ 542867 w 7467600"/>
              <a:gd name="connsiteY641" fmla="*/ 4944092 h 6858000"/>
              <a:gd name="connsiteX642" fmla="*/ 515800 w 7467600"/>
              <a:gd name="connsiteY642" fmla="*/ 4862180 h 6858000"/>
              <a:gd name="connsiteX643" fmla="*/ 909145 w 7467600"/>
              <a:gd name="connsiteY643" fmla="*/ 4199225 h 6858000"/>
              <a:gd name="connsiteX644" fmla="*/ 1214067 w 7467600"/>
              <a:gd name="connsiteY644" fmla="*/ 3908561 h 6858000"/>
              <a:gd name="connsiteX645" fmla="*/ 640967 w 7467600"/>
              <a:gd name="connsiteY645" fmla="*/ 4105601 h 6858000"/>
              <a:gd name="connsiteX646" fmla="*/ 112563 w 7467600"/>
              <a:gd name="connsiteY646" fmla="*/ 4396952 h 6858000"/>
              <a:gd name="connsiteX647" fmla="*/ 0 w 7467600"/>
              <a:gd name="connsiteY647" fmla="*/ 4466006 h 6858000"/>
              <a:gd name="connsiteX648" fmla="*/ 0 w 7467600"/>
              <a:gd name="connsiteY648" fmla="*/ 4233763 h 6858000"/>
              <a:gd name="connsiteX649" fmla="*/ 36881 w 7467600"/>
              <a:gd name="connsiteY649" fmla="*/ 4200118 h 6858000"/>
              <a:gd name="connsiteX650" fmla="*/ 910534 w 7467600"/>
              <a:gd name="connsiteY650" fmla="*/ 3629753 h 6858000"/>
              <a:gd name="connsiteX651" fmla="*/ 1578717 w 7467600"/>
              <a:gd name="connsiteY651" fmla="*/ 3575982 h 6858000"/>
              <a:gd name="connsiteX652" fmla="*/ 2338780 w 7467600"/>
              <a:gd name="connsiteY652" fmla="*/ 3033725 h 6858000"/>
              <a:gd name="connsiteX653" fmla="*/ 1807991 w 7467600"/>
              <a:gd name="connsiteY653" fmla="*/ 2807184 h 6858000"/>
              <a:gd name="connsiteX654" fmla="*/ 1416358 w 7467600"/>
              <a:gd name="connsiteY654" fmla="*/ 3112571 h 6858000"/>
              <a:gd name="connsiteX655" fmla="*/ 939066 w 7467600"/>
              <a:gd name="connsiteY655" fmla="*/ 3378798 h 6858000"/>
              <a:gd name="connsiteX656" fmla="*/ 115099 w 7467600"/>
              <a:gd name="connsiteY656" fmla="*/ 3607650 h 6858000"/>
              <a:gd name="connsiteX657" fmla="*/ 97284 w 7467600"/>
              <a:gd name="connsiteY657" fmla="*/ 3520393 h 6858000"/>
              <a:gd name="connsiteX658" fmla="*/ 922050 w 7467600"/>
              <a:gd name="connsiteY658" fmla="*/ 3074867 h 6858000"/>
              <a:gd name="connsiteX659" fmla="*/ 1405265 w 7467600"/>
              <a:gd name="connsiteY659" fmla="*/ 3016319 h 6858000"/>
              <a:gd name="connsiteX660" fmla="*/ 1407512 w 7467600"/>
              <a:gd name="connsiteY660" fmla="*/ 3018001 h 6858000"/>
              <a:gd name="connsiteX661" fmla="*/ 1726266 w 7467600"/>
              <a:gd name="connsiteY661" fmla="*/ 2777274 h 6858000"/>
              <a:gd name="connsiteX662" fmla="*/ 625390 w 7467600"/>
              <a:gd name="connsiteY662" fmla="*/ 2514541 h 6858000"/>
              <a:gd name="connsiteX663" fmla="*/ 619799 w 7467600"/>
              <a:gd name="connsiteY663" fmla="*/ 2527180 h 6858000"/>
              <a:gd name="connsiteX664" fmla="*/ 310030 w 7467600"/>
              <a:gd name="connsiteY664" fmla="*/ 2771818 h 6858000"/>
              <a:gd name="connsiteX665" fmla="*/ 173877 w 7467600"/>
              <a:gd name="connsiteY665" fmla="*/ 2937056 h 6858000"/>
              <a:gd name="connsiteX666" fmla="*/ 77889 w 7467600"/>
              <a:gd name="connsiteY666" fmla="*/ 3138440 h 6858000"/>
              <a:gd name="connsiteX667" fmla="*/ 0 w 7467600"/>
              <a:gd name="connsiteY667" fmla="*/ 3271395 h 6858000"/>
              <a:gd name="connsiteX668" fmla="*/ 0 w 7467600"/>
              <a:gd name="connsiteY668" fmla="*/ 3153002 h 6858000"/>
              <a:gd name="connsiteX669" fmla="*/ 2386 w 7467600"/>
              <a:gd name="connsiteY669" fmla="*/ 3149203 h 6858000"/>
              <a:gd name="connsiteX670" fmla="*/ 89753 w 7467600"/>
              <a:gd name="connsiteY670" fmla="*/ 2987702 h 6858000"/>
              <a:gd name="connsiteX671" fmla="*/ 76869 w 7467600"/>
              <a:gd name="connsiteY671" fmla="*/ 3005404 h 6858000"/>
              <a:gd name="connsiteX672" fmla="*/ 32049 w 7467600"/>
              <a:gd name="connsiteY672" fmla="*/ 3065814 h 6858000"/>
              <a:gd name="connsiteX673" fmla="*/ 0 w 7467600"/>
              <a:gd name="connsiteY673" fmla="*/ 3108744 h 6858000"/>
              <a:gd name="connsiteX674" fmla="*/ 0 w 7467600"/>
              <a:gd name="connsiteY674" fmla="*/ 3058059 h 6858000"/>
              <a:gd name="connsiteX675" fmla="*/ 7610 w 7467600"/>
              <a:gd name="connsiteY675" fmla="*/ 3047889 h 6858000"/>
              <a:gd name="connsiteX676" fmla="*/ 52419 w 7467600"/>
              <a:gd name="connsiteY676" fmla="*/ 2987479 h 6858000"/>
              <a:gd name="connsiteX677" fmla="*/ 59142 w 7467600"/>
              <a:gd name="connsiteY677" fmla="*/ 2978488 h 6858000"/>
              <a:gd name="connsiteX678" fmla="*/ 0 w 7467600"/>
              <a:gd name="connsiteY678" fmla="*/ 3015334 h 6858000"/>
              <a:gd name="connsiteX679" fmla="*/ 0 w 7467600"/>
              <a:gd name="connsiteY679" fmla="*/ 2914286 h 6858000"/>
              <a:gd name="connsiteX680" fmla="*/ 36383 w 7467600"/>
              <a:gd name="connsiteY680" fmla="*/ 2901128 h 6858000"/>
              <a:gd name="connsiteX681" fmla="*/ 156329 w 7467600"/>
              <a:gd name="connsiteY681" fmla="*/ 2840533 h 6858000"/>
              <a:gd name="connsiteX682" fmla="*/ 358355 w 7467600"/>
              <a:gd name="connsiteY682" fmla="*/ 2620471 h 6858000"/>
              <a:gd name="connsiteX683" fmla="*/ 510577 w 7467600"/>
              <a:gd name="connsiteY683" fmla="*/ 2501244 h 6858000"/>
              <a:gd name="connsiteX684" fmla="*/ 211967 w 7467600"/>
              <a:gd name="connsiteY684" fmla="*/ 2479171 h 6858000"/>
              <a:gd name="connsiteX685" fmla="*/ 0 w 7467600"/>
              <a:gd name="connsiteY685" fmla="*/ 2476398 h 6858000"/>
              <a:gd name="connsiteX686" fmla="*/ 0 w 7467600"/>
              <a:gd name="connsiteY686" fmla="*/ 2389189 h 6858000"/>
              <a:gd name="connsiteX687" fmla="*/ 103062 w 7467600"/>
              <a:gd name="connsiteY687" fmla="*/ 2389518 h 6858000"/>
              <a:gd name="connsiteX688" fmla="*/ 510734 w 7467600"/>
              <a:gd name="connsiteY688" fmla="*/ 2416201 h 6858000"/>
              <a:gd name="connsiteX689" fmla="*/ 279257 w 7467600"/>
              <a:gd name="connsiteY689" fmla="*/ 2092102 h 6858000"/>
              <a:gd name="connsiteX690" fmla="*/ 65265 w 7467600"/>
              <a:gd name="connsiteY690" fmla="*/ 2006049 h 6858000"/>
              <a:gd name="connsiteX691" fmla="*/ 0 w 7467600"/>
              <a:gd name="connsiteY691" fmla="*/ 1982532 h 6858000"/>
              <a:gd name="connsiteX692" fmla="*/ 0 w 7467600"/>
              <a:gd name="connsiteY692" fmla="*/ 1912789 h 6858000"/>
              <a:gd name="connsiteX693" fmla="*/ 97460 w 7467600"/>
              <a:gd name="connsiteY693" fmla="*/ 1953725 h 6858000"/>
              <a:gd name="connsiteX694" fmla="*/ 221272 w 7467600"/>
              <a:gd name="connsiteY694" fmla="*/ 1980766 h 6858000"/>
              <a:gd name="connsiteX695" fmla="*/ 116765 w 7467600"/>
              <a:gd name="connsiteY695" fmla="*/ 1911033 h 6858000"/>
              <a:gd name="connsiteX696" fmla="*/ 16405 w 7467600"/>
              <a:gd name="connsiteY696" fmla="*/ 1803412 h 6858000"/>
              <a:gd name="connsiteX697" fmla="*/ 0 w 7467600"/>
              <a:gd name="connsiteY697" fmla="*/ 1784777 h 6858000"/>
              <a:gd name="connsiteX698" fmla="*/ 0 w 7467600"/>
              <a:gd name="connsiteY698" fmla="*/ 1740082 h 6858000"/>
              <a:gd name="connsiteX699" fmla="*/ 39394 w 7467600"/>
              <a:gd name="connsiteY699" fmla="*/ 1784856 h 6858000"/>
              <a:gd name="connsiteX700" fmla="*/ 135813 w 7467600"/>
              <a:gd name="connsiteY700" fmla="*/ 1888838 h 6858000"/>
              <a:gd name="connsiteX701" fmla="*/ 242575 w 7467600"/>
              <a:gd name="connsiteY701" fmla="*/ 1958841 h 6858000"/>
              <a:gd name="connsiteX702" fmla="*/ 82197 w 7467600"/>
              <a:gd name="connsiteY702" fmla="*/ 1754826 h 6858000"/>
              <a:gd name="connsiteX703" fmla="*/ 0 w 7467600"/>
              <a:gd name="connsiteY703" fmla="*/ 1679650 h 6858000"/>
              <a:gd name="connsiteX704" fmla="*/ 0 w 7467600"/>
              <a:gd name="connsiteY704" fmla="*/ 1602463 h 6858000"/>
              <a:gd name="connsiteX705" fmla="*/ 84689 w 7467600"/>
              <a:gd name="connsiteY705" fmla="*/ 1677442 h 6858000"/>
              <a:gd name="connsiteX706" fmla="*/ 298437 w 7467600"/>
              <a:gd name="connsiteY706" fmla="*/ 1968019 h 6858000"/>
              <a:gd name="connsiteX707" fmla="*/ 227269 w 7467600"/>
              <a:gd name="connsiteY707" fmla="*/ 1114064 h 6858000"/>
              <a:gd name="connsiteX708" fmla="*/ 248003 w 7467600"/>
              <a:gd name="connsiteY708" fmla="*/ 1089613 h 6858000"/>
              <a:gd name="connsiteX709" fmla="*/ 427020 w 7467600"/>
              <a:gd name="connsiteY709" fmla="*/ 1619803 h 6858000"/>
              <a:gd name="connsiteX710" fmla="*/ 340345 w 7467600"/>
              <a:gd name="connsiteY710" fmla="*/ 2027739 h 6858000"/>
              <a:gd name="connsiteX711" fmla="*/ 360865 w 7467600"/>
              <a:gd name="connsiteY711" fmla="*/ 2044827 h 6858000"/>
              <a:gd name="connsiteX712" fmla="*/ 560414 w 7467600"/>
              <a:gd name="connsiteY712" fmla="*/ 2421457 h 6858000"/>
              <a:gd name="connsiteX713" fmla="*/ 1359703 w 7467600"/>
              <a:gd name="connsiteY713" fmla="*/ 2578554 h 6858000"/>
              <a:gd name="connsiteX714" fmla="*/ 1359422 w 7467600"/>
              <a:gd name="connsiteY714" fmla="*/ 2577994 h 6858000"/>
              <a:gd name="connsiteX715" fmla="*/ 828701 w 7467600"/>
              <a:gd name="connsiteY715" fmla="*/ 1839520 h 6858000"/>
              <a:gd name="connsiteX716" fmla="*/ 494427 w 7467600"/>
              <a:gd name="connsiteY716" fmla="*/ 1092333 h 6858000"/>
              <a:gd name="connsiteX717" fmla="*/ 506322 w 7467600"/>
              <a:gd name="connsiteY717" fmla="*/ 1020997 h 6858000"/>
              <a:gd name="connsiteX718" fmla="*/ 4570198 w 7467600"/>
              <a:gd name="connsiteY718" fmla="*/ 978081 h 6858000"/>
              <a:gd name="connsiteX719" fmla="*/ 4523691 w 7467600"/>
              <a:gd name="connsiteY719" fmla="*/ 1127776 h 6858000"/>
              <a:gd name="connsiteX720" fmla="*/ 4509875 w 7467600"/>
              <a:gd name="connsiteY720" fmla="*/ 1167552 h 6858000"/>
              <a:gd name="connsiteX721" fmla="*/ 4478168 w 7467600"/>
              <a:gd name="connsiteY721" fmla="*/ 1260735 h 6858000"/>
              <a:gd name="connsiteX722" fmla="*/ 4409309 w 7467600"/>
              <a:gd name="connsiteY722" fmla="*/ 1666996 h 6858000"/>
              <a:gd name="connsiteX723" fmla="*/ 4370031 w 7467600"/>
              <a:gd name="connsiteY723" fmla="*/ 1955666 h 6858000"/>
              <a:gd name="connsiteX724" fmla="*/ 4570198 w 7467600"/>
              <a:gd name="connsiteY724" fmla="*/ 978081 h 6858000"/>
              <a:gd name="connsiteX725" fmla="*/ 4557898 w 7467600"/>
              <a:gd name="connsiteY725" fmla="*/ 900011 h 6858000"/>
              <a:gd name="connsiteX726" fmla="*/ 4344840 w 7467600"/>
              <a:gd name="connsiteY726" fmla="*/ 1922038 h 6858000"/>
              <a:gd name="connsiteX727" fmla="*/ 4378710 w 7467600"/>
              <a:gd name="connsiteY727" fmla="*/ 1665516 h 6858000"/>
              <a:gd name="connsiteX728" fmla="*/ 4448798 w 7467600"/>
              <a:gd name="connsiteY728" fmla="*/ 1253024 h 6858000"/>
              <a:gd name="connsiteX729" fmla="*/ 4480315 w 7467600"/>
              <a:gd name="connsiteY729" fmla="*/ 1158454 h 6858000"/>
              <a:gd name="connsiteX730" fmla="*/ 4494133 w 7467600"/>
              <a:gd name="connsiteY730" fmla="*/ 1118676 h 6858000"/>
              <a:gd name="connsiteX731" fmla="*/ 4557898 w 7467600"/>
              <a:gd name="connsiteY731" fmla="*/ 900011 h 6858000"/>
              <a:gd name="connsiteX732" fmla="*/ 5870151 w 7467600"/>
              <a:gd name="connsiteY732" fmla="*/ 898890 h 6858000"/>
              <a:gd name="connsiteX733" fmla="*/ 5861335 w 7467600"/>
              <a:gd name="connsiteY733" fmla="*/ 899177 h 6858000"/>
              <a:gd name="connsiteX734" fmla="*/ 5843702 w 7467600"/>
              <a:gd name="connsiteY734" fmla="*/ 899748 h 6858000"/>
              <a:gd name="connsiteX735" fmla="*/ 5651107 w 7467600"/>
              <a:gd name="connsiteY735" fmla="*/ 920306 h 6858000"/>
              <a:gd name="connsiteX736" fmla="*/ 5459407 w 7467600"/>
              <a:gd name="connsiteY736" fmla="*/ 940975 h 6858000"/>
              <a:gd name="connsiteX737" fmla="*/ 5374846 w 7467600"/>
              <a:gd name="connsiteY737" fmla="*/ 941988 h 6858000"/>
              <a:gd name="connsiteX738" fmla="*/ 5256105 w 7467600"/>
              <a:gd name="connsiteY738" fmla="*/ 945632 h 6858000"/>
              <a:gd name="connsiteX739" fmla="*/ 5107071 w 7467600"/>
              <a:gd name="connsiteY739" fmla="*/ 969720 h 6858000"/>
              <a:gd name="connsiteX740" fmla="*/ 4998681 w 7467600"/>
              <a:gd name="connsiteY740" fmla="*/ 988771 h 6858000"/>
              <a:gd name="connsiteX741" fmla="*/ 5870151 w 7467600"/>
              <a:gd name="connsiteY741" fmla="*/ 898890 h 6858000"/>
              <a:gd name="connsiteX742" fmla="*/ 5504425 w 7467600"/>
              <a:gd name="connsiteY742" fmla="*/ 848067 h 6858000"/>
              <a:gd name="connsiteX743" fmla="*/ 4968849 w 7467600"/>
              <a:gd name="connsiteY743" fmla="*/ 962318 h 6858000"/>
              <a:gd name="connsiteX744" fmla="*/ 5104039 w 7467600"/>
              <a:gd name="connsiteY744" fmla="*/ 940634 h 6858000"/>
              <a:gd name="connsiteX745" fmla="*/ 5256311 w 7467600"/>
              <a:gd name="connsiteY745" fmla="*/ 916490 h 6858000"/>
              <a:gd name="connsiteX746" fmla="*/ 5377381 w 7467600"/>
              <a:gd name="connsiteY746" fmla="*/ 912671 h 6858000"/>
              <a:gd name="connsiteX747" fmla="*/ 5460148 w 7467600"/>
              <a:gd name="connsiteY747" fmla="*/ 911442 h 6858000"/>
              <a:gd name="connsiteX748" fmla="*/ 5648971 w 7467600"/>
              <a:gd name="connsiteY748" fmla="*/ 891331 h 6858000"/>
              <a:gd name="connsiteX749" fmla="*/ 5844807 w 7467600"/>
              <a:gd name="connsiteY749" fmla="*/ 870718 h 6858000"/>
              <a:gd name="connsiteX750" fmla="*/ 5862975 w 7467600"/>
              <a:gd name="connsiteY750" fmla="*/ 869756 h 6858000"/>
              <a:gd name="connsiteX751" fmla="*/ 5920887 w 7467600"/>
              <a:gd name="connsiteY751" fmla="*/ 865929 h 6858000"/>
              <a:gd name="connsiteX752" fmla="*/ 5504425 w 7467600"/>
              <a:gd name="connsiteY752" fmla="*/ 848067 h 6858000"/>
              <a:gd name="connsiteX753" fmla="*/ 3607114 w 7467600"/>
              <a:gd name="connsiteY753" fmla="*/ 467441 h 6858000"/>
              <a:gd name="connsiteX754" fmla="*/ 3296242 w 7467600"/>
              <a:gd name="connsiteY754" fmla="*/ 807991 h 6858000"/>
              <a:gd name="connsiteX755" fmla="*/ 3174674 w 7467600"/>
              <a:gd name="connsiteY755" fmla="*/ 919759 h 6858000"/>
              <a:gd name="connsiteX756" fmla="*/ 3042978 w 7467600"/>
              <a:gd name="connsiteY756" fmla="*/ 1054894 h 6858000"/>
              <a:gd name="connsiteX757" fmla="*/ 2968914 w 7467600"/>
              <a:gd name="connsiteY757" fmla="*/ 1133756 h 6858000"/>
              <a:gd name="connsiteX758" fmla="*/ 3103823 w 7467600"/>
              <a:gd name="connsiteY758" fmla="*/ 1026814 h 6858000"/>
              <a:gd name="connsiteX759" fmla="*/ 3607114 w 7467600"/>
              <a:gd name="connsiteY759" fmla="*/ 467441 h 6858000"/>
              <a:gd name="connsiteX760" fmla="*/ 3744487 w 7467600"/>
              <a:gd name="connsiteY760" fmla="*/ 383136 h 6858000"/>
              <a:gd name="connsiteX761" fmla="*/ 3970213 w 7467600"/>
              <a:gd name="connsiteY761" fmla="*/ 995559 h 6858000"/>
              <a:gd name="connsiteX762" fmla="*/ 3744487 w 7467600"/>
              <a:gd name="connsiteY762" fmla="*/ 383136 h 6858000"/>
              <a:gd name="connsiteX763" fmla="*/ 3624562 w 7467600"/>
              <a:gd name="connsiteY763" fmla="*/ 367041 h 6858000"/>
              <a:gd name="connsiteX764" fmla="*/ 3489712 w 7467600"/>
              <a:gd name="connsiteY764" fmla="*/ 485386 h 6858000"/>
              <a:gd name="connsiteX765" fmla="*/ 3182994 w 7467600"/>
              <a:gd name="connsiteY765" fmla="*/ 828265 h 6858000"/>
              <a:gd name="connsiteX766" fmla="*/ 2892114 w 7467600"/>
              <a:gd name="connsiteY766" fmla="*/ 1172635 h 6858000"/>
              <a:gd name="connsiteX767" fmla="*/ 3021459 w 7467600"/>
              <a:gd name="connsiteY767" fmla="*/ 1035385 h 6858000"/>
              <a:gd name="connsiteX768" fmla="*/ 3153873 w 7467600"/>
              <a:gd name="connsiteY768" fmla="*/ 898971 h 6858000"/>
              <a:gd name="connsiteX769" fmla="*/ 3276511 w 7467600"/>
              <a:gd name="connsiteY769" fmla="*/ 786423 h 6858000"/>
              <a:gd name="connsiteX770" fmla="*/ 3584154 w 7467600"/>
              <a:gd name="connsiteY770" fmla="*/ 448218 h 6858000"/>
              <a:gd name="connsiteX771" fmla="*/ 3624562 w 7467600"/>
              <a:gd name="connsiteY771" fmla="*/ 367041 h 6858000"/>
              <a:gd name="connsiteX772" fmla="*/ 3766672 w 7467600"/>
              <a:gd name="connsiteY772" fmla="*/ 359429 h 6858000"/>
              <a:gd name="connsiteX773" fmla="*/ 3996338 w 7467600"/>
              <a:gd name="connsiteY773" fmla="*/ 968237 h 6858000"/>
              <a:gd name="connsiteX774" fmla="*/ 3766672 w 7467600"/>
              <a:gd name="connsiteY774" fmla="*/ 359429 h 6858000"/>
              <a:gd name="connsiteX775" fmla="*/ 5805386 w 7467600"/>
              <a:gd name="connsiteY775" fmla="*/ 239240 h 6858000"/>
              <a:gd name="connsiteX776" fmla="*/ 5736947 w 7467600"/>
              <a:gd name="connsiteY776" fmla="*/ 261367 h 6858000"/>
              <a:gd name="connsiteX777" fmla="*/ 5427012 w 7467600"/>
              <a:gd name="connsiteY777" fmla="*/ 311272 h 6858000"/>
              <a:gd name="connsiteX778" fmla="*/ 5147818 w 7467600"/>
              <a:gd name="connsiteY778" fmla="*/ 322112 h 6858000"/>
              <a:gd name="connsiteX779" fmla="*/ 5060854 w 7467600"/>
              <a:gd name="connsiteY779" fmla="*/ 311882 h 6858000"/>
              <a:gd name="connsiteX780" fmla="*/ 4945989 w 7467600"/>
              <a:gd name="connsiteY780" fmla="*/ 300516 h 6858000"/>
              <a:gd name="connsiteX781" fmla="*/ 5410479 w 7467600"/>
              <a:gd name="connsiteY781" fmla="*/ 348434 h 6858000"/>
              <a:gd name="connsiteX782" fmla="*/ 5805386 w 7467600"/>
              <a:gd name="connsiteY782" fmla="*/ 239240 h 6858000"/>
              <a:gd name="connsiteX783" fmla="*/ 5905192 w 7467600"/>
              <a:gd name="connsiteY783" fmla="*/ 163079 h 6858000"/>
              <a:gd name="connsiteX784" fmla="*/ 5865655 w 7467600"/>
              <a:gd name="connsiteY784" fmla="*/ 171901 h 6858000"/>
              <a:gd name="connsiteX785" fmla="*/ 5259740 w 7467600"/>
              <a:gd name="connsiteY785" fmla="*/ 257013 h 6858000"/>
              <a:gd name="connsiteX786" fmla="*/ 5208466 w 7467600"/>
              <a:gd name="connsiteY786" fmla="*/ 257550 h 6858000"/>
              <a:gd name="connsiteX787" fmla="*/ 4980204 w 7467600"/>
              <a:gd name="connsiteY787" fmla="*/ 271903 h 6858000"/>
              <a:gd name="connsiteX788" fmla="*/ 5068068 w 7467600"/>
              <a:gd name="connsiteY788" fmla="*/ 282244 h 6858000"/>
              <a:gd name="connsiteX789" fmla="*/ 5153231 w 7467600"/>
              <a:gd name="connsiteY789" fmla="*/ 292240 h 6858000"/>
              <a:gd name="connsiteX790" fmla="*/ 5426491 w 7467600"/>
              <a:gd name="connsiteY790" fmla="*/ 281128 h 6858000"/>
              <a:gd name="connsiteX791" fmla="*/ 5731212 w 7467600"/>
              <a:gd name="connsiteY791" fmla="*/ 231951 h 6858000"/>
              <a:gd name="connsiteX792" fmla="*/ 5905192 w 7467600"/>
              <a:gd name="connsiteY792" fmla="*/ 163079 h 6858000"/>
              <a:gd name="connsiteX793" fmla="*/ 5944437 w 7467600"/>
              <a:gd name="connsiteY793" fmla="*/ 113829 h 6858000"/>
              <a:gd name="connsiteX794" fmla="*/ 5825032 w 7467600"/>
              <a:gd name="connsiteY794" fmla="*/ 146405 h 6858000"/>
              <a:gd name="connsiteX795" fmla="*/ 4955599 w 7467600"/>
              <a:gd name="connsiteY795" fmla="*/ 247008 h 6858000"/>
              <a:gd name="connsiteX796" fmla="*/ 5210104 w 7467600"/>
              <a:gd name="connsiteY796" fmla="*/ 228123 h 6858000"/>
              <a:gd name="connsiteX797" fmla="*/ 5261015 w 7467600"/>
              <a:gd name="connsiteY797" fmla="*/ 227087 h 6858000"/>
              <a:gd name="connsiteX798" fmla="*/ 5861181 w 7467600"/>
              <a:gd name="connsiteY798" fmla="*/ 143093 h 6858000"/>
              <a:gd name="connsiteX799" fmla="*/ 5961252 w 7467600"/>
              <a:gd name="connsiteY799" fmla="*/ 114820 h 6858000"/>
              <a:gd name="connsiteX800" fmla="*/ 5944437 w 7467600"/>
              <a:gd name="connsiteY800" fmla="*/ 113829 h 6858000"/>
              <a:gd name="connsiteX801" fmla="*/ 3882765 w 7467600"/>
              <a:gd name="connsiteY801" fmla="*/ 0 h 6858000"/>
              <a:gd name="connsiteX802" fmla="*/ 3995099 w 7467600"/>
              <a:gd name="connsiteY802" fmla="*/ 0 h 6858000"/>
              <a:gd name="connsiteX803" fmla="*/ 4163818 w 7467600"/>
              <a:gd name="connsiteY803" fmla="*/ 234104 h 6858000"/>
              <a:gd name="connsiteX804" fmla="*/ 4172099 w 7467600"/>
              <a:gd name="connsiteY804" fmla="*/ 234207 h 6858000"/>
              <a:gd name="connsiteX805" fmla="*/ 4784282 w 7467600"/>
              <a:gd name="connsiteY805" fmla="*/ 276561 h 6858000"/>
              <a:gd name="connsiteX806" fmla="*/ 4801687 w 7467600"/>
              <a:gd name="connsiteY806" fmla="*/ 267764 h 6858000"/>
              <a:gd name="connsiteX807" fmla="*/ 6082788 w 7467600"/>
              <a:gd name="connsiteY807" fmla="*/ 64119 h 6858000"/>
              <a:gd name="connsiteX808" fmla="*/ 6099442 w 7467600"/>
              <a:gd name="connsiteY808" fmla="*/ 82568 h 6858000"/>
              <a:gd name="connsiteX809" fmla="*/ 4804137 w 7467600"/>
              <a:gd name="connsiteY809" fmla="*/ 320931 h 6858000"/>
              <a:gd name="connsiteX810" fmla="*/ 4227047 w 7467600"/>
              <a:gd name="connsiteY810" fmla="*/ 313415 h 6858000"/>
              <a:gd name="connsiteX811" fmla="*/ 4346041 w 7467600"/>
              <a:gd name="connsiteY811" fmla="*/ 456086 h 6858000"/>
              <a:gd name="connsiteX812" fmla="*/ 4870967 w 7467600"/>
              <a:gd name="connsiteY812" fmla="*/ 963061 h 6858000"/>
              <a:gd name="connsiteX813" fmla="*/ 4889647 w 7467600"/>
              <a:gd name="connsiteY813" fmla="*/ 957147 h 6858000"/>
              <a:gd name="connsiteX814" fmla="*/ 5422504 w 7467600"/>
              <a:gd name="connsiteY814" fmla="*/ 805191 h 6858000"/>
              <a:gd name="connsiteX815" fmla="*/ 6087656 w 7467600"/>
              <a:gd name="connsiteY815" fmla="*/ 826703 h 6858000"/>
              <a:gd name="connsiteX816" fmla="*/ 6058717 w 7467600"/>
              <a:gd name="connsiteY816" fmla="*/ 865992 h 6858000"/>
              <a:gd name="connsiteX817" fmla="*/ 4974153 w 7467600"/>
              <a:gd name="connsiteY817" fmla="*/ 1045456 h 6858000"/>
              <a:gd name="connsiteX818" fmla="*/ 5627835 w 7467600"/>
              <a:gd name="connsiteY818" fmla="*/ 1472077 h 6858000"/>
              <a:gd name="connsiteX819" fmla="*/ 5629817 w 7467600"/>
              <a:gd name="connsiteY819" fmla="*/ 1471412 h 6858000"/>
              <a:gd name="connsiteX820" fmla="*/ 5634124 w 7467600"/>
              <a:gd name="connsiteY820" fmla="*/ 1470572 h 6858000"/>
              <a:gd name="connsiteX821" fmla="*/ 5755832 w 7467600"/>
              <a:gd name="connsiteY821" fmla="*/ 1383886 h 6858000"/>
              <a:gd name="connsiteX822" fmla="*/ 6014186 w 7467600"/>
              <a:gd name="connsiteY822" fmla="*/ 1279799 h 6858000"/>
              <a:gd name="connsiteX823" fmla="*/ 6901619 w 7467600"/>
              <a:gd name="connsiteY823" fmla="*/ 1047874 h 6858000"/>
              <a:gd name="connsiteX824" fmla="*/ 6931566 w 7467600"/>
              <a:gd name="connsiteY824" fmla="*/ 1062034 h 6858000"/>
              <a:gd name="connsiteX825" fmla="*/ 5790982 w 7467600"/>
              <a:gd name="connsiteY825" fmla="*/ 1561380 h 6858000"/>
              <a:gd name="connsiteX826" fmla="*/ 6188971 w 7467600"/>
              <a:gd name="connsiteY826" fmla="*/ 1755168 h 6858000"/>
              <a:gd name="connsiteX827" fmla="*/ 6202446 w 7467600"/>
              <a:gd name="connsiteY827" fmla="*/ 1752268 h 6858000"/>
              <a:gd name="connsiteX828" fmla="*/ 7179560 w 7467600"/>
              <a:gd name="connsiteY828" fmla="*/ 1467551 h 6858000"/>
              <a:gd name="connsiteX829" fmla="*/ 7158730 w 7467600"/>
              <a:gd name="connsiteY829" fmla="*/ 1507835 h 6858000"/>
              <a:gd name="connsiteX830" fmla="*/ 6326959 w 7467600"/>
              <a:gd name="connsiteY830" fmla="*/ 1817686 h 6858000"/>
              <a:gd name="connsiteX831" fmla="*/ 6537433 w 7467600"/>
              <a:gd name="connsiteY831" fmla="*/ 1907790 h 6858000"/>
              <a:gd name="connsiteX832" fmla="*/ 6550221 w 7467600"/>
              <a:gd name="connsiteY832" fmla="*/ 1910729 h 6858000"/>
              <a:gd name="connsiteX833" fmla="*/ 6964438 w 7467600"/>
              <a:gd name="connsiteY833" fmla="*/ 2209505 h 6858000"/>
              <a:gd name="connsiteX834" fmla="*/ 7367862 w 7467600"/>
              <a:gd name="connsiteY834" fmla="*/ 2806833 h 6858000"/>
              <a:gd name="connsiteX835" fmla="*/ 7364329 w 7467600"/>
              <a:gd name="connsiteY835" fmla="*/ 2826907 h 6858000"/>
              <a:gd name="connsiteX836" fmla="*/ 7290545 w 7467600"/>
              <a:gd name="connsiteY836" fmla="*/ 2850663 h 6858000"/>
              <a:gd name="connsiteX837" fmla="*/ 6472036 w 7467600"/>
              <a:gd name="connsiteY837" fmla="*/ 1959003 h 6858000"/>
              <a:gd name="connsiteX838" fmla="*/ 5792897 w 7467600"/>
              <a:gd name="connsiteY838" fmla="*/ 1647747 h 6858000"/>
              <a:gd name="connsiteX839" fmla="*/ 5842751 w 7467600"/>
              <a:gd name="connsiteY839" fmla="*/ 1816112 h 6858000"/>
              <a:gd name="connsiteX840" fmla="*/ 5847424 w 7467600"/>
              <a:gd name="connsiteY840" fmla="*/ 1815776 h 6858000"/>
              <a:gd name="connsiteX841" fmla="*/ 6399821 w 7467600"/>
              <a:gd name="connsiteY841" fmla="*/ 2344799 h 6858000"/>
              <a:gd name="connsiteX842" fmla="*/ 6323232 w 7467600"/>
              <a:gd name="connsiteY842" fmla="*/ 2389634 h 6858000"/>
              <a:gd name="connsiteX843" fmla="*/ 5942958 w 7467600"/>
              <a:gd name="connsiteY843" fmla="*/ 2077708 h 6858000"/>
              <a:gd name="connsiteX844" fmla="*/ 5921559 w 7467600"/>
              <a:gd name="connsiteY844" fmla="*/ 2378596 h 6858000"/>
              <a:gd name="connsiteX845" fmla="*/ 5817651 w 7467600"/>
              <a:gd name="connsiteY845" fmla="*/ 3023919 h 6858000"/>
              <a:gd name="connsiteX846" fmla="*/ 5729634 w 7467600"/>
              <a:gd name="connsiteY846" fmla="*/ 3051849 h 6858000"/>
              <a:gd name="connsiteX847" fmla="*/ 5611018 w 7467600"/>
              <a:gd name="connsiteY847" fmla="*/ 2316769 h 6858000"/>
              <a:gd name="connsiteX848" fmla="*/ 5687608 w 7467600"/>
              <a:gd name="connsiteY848" fmla="*/ 2039972 h 6858000"/>
              <a:gd name="connsiteX849" fmla="*/ 5657554 w 7467600"/>
              <a:gd name="connsiteY849" fmla="*/ 1576445 h 6858000"/>
              <a:gd name="connsiteX850" fmla="*/ 5150475 w 7467600"/>
              <a:gd name="connsiteY850" fmla="*/ 1274012 h 6858000"/>
              <a:gd name="connsiteX851" fmla="*/ 5349142 w 7467600"/>
              <a:gd name="connsiteY851" fmla="*/ 2204405 h 6858000"/>
              <a:gd name="connsiteX852" fmla="*/ 5262214 w 7467600"/>
              <a:gd name="connsiteY852" fmla="*/ 2233836 h 6858000"/>
              <a:gd name="connsiteX853" fmla="*/ 4981539 w 7467600"/>
              <a:gd name="connsiteY853" fmla="*/ 1542201 h 6858000"/>
              <a:gd name="connsiteX854" fmla="*/ 4958461 w 7467600"/>
              <a:gd name="connsiteY854" fmla="*/ 1136957 h 6858000"/>
              <a:gd name="connsiteX855" fmla="*/ 4655015 w 7467600"/>
              <a:gd name="connsiteY855" fmla="*/ 891426 h 6858000"/>
              <a:gd name="connsiteX856" fmla="*/ 4348002 w 7467600"/>
              <a:gd name="connsiteY856" fmla="*/ 2205895 h 6858000"/>
              <a:gd name="connsiteX857" fmla="*/ 4262250 w 7467600"/>
              <a:gd name="connsiteY857" fmla="*/ 2219972 h 6858000"/>
              <a:gd name="connsiteX858" fmla="*/ 4550611 w 7467600"/>
              <a:gd name="connsiteY858" fmla="*/ 817540 h 6858000"/>
              <a:gd name="connsiteX859" fmla="*/ 4564418 w 7467600"/>
              <a:gd name="connsiteY859" fmla="*/ 808293 h 6858000"/>
              <a:gd name="connsiteX860" fmla="*/ 4266388 w 7467600"/>
              <a:gd name="connsiteY860" fmla="*/ 500083 h 6858000"/>
              <a:gd name="connsiteX861" fmla="*/ 4032842 w 7467600"/>
              <a:gd name="connsiteY861" fmla="*/ 211809 h 6858000"/>
              <a:gd name="connsiteX862" fmla="*/ 3882765 w 7467600"/>
              <a:gd name="connsiteY862" fmla="*/ 0 h 6858000"/>
              <a:gd name="connsiteX863" fmla="*/ 3721337 w 7467600"/>
              <a:gd name="connsiteY863" fmla="*/ 0 h 6858000"/>
              <a:gd name="connsiteX864" fmla="*/ 3797544 w 7467600"/>
              <a:gd name="connsiteY864" fmla="*/ 0 h 6858000"/>
              <a:gd name="connsiteX865" fmla="*/ 3775734 w 7467600"/>
              <a:gd name="connsiteY865" fmla="*/ 95131 h 6858000"/>
              <a:gd name="connsiteX866" fmla="*/ 3724807 w 7467600"/>
              <a:gd name="connsiteY866" fmla="*/ 272257 h 6858000"/>
              <a:gd name="connsiteX867" fmla="*/ 3726844 w 7467600"/>
              <a:gd name="connsiteY867" fmla="*/ 282988 h 6858000"/>
              <a:gd name="connsiteX868" fmla="*/ 3742664 w 7467600"/>
              <a:gd name="connsiteY868" fmla="*/ 279918 h 6858000"/>
              <a:gd name="connsiteX869" fmla="*/ 4103910 w 7467600"/>
              <a:gd name="connsiteY869" fmla="*/ 1161917 h 6858000"/>
              <a:gd name="connsiteX870" fmla="*/ 4020269 w 7467600"/>
              <a:gd name="connsiteY870" fmla="*/ 1200406 h 6858000"/>
              <a:gd name="connsiteX871" fmla="*/ 3674882 w 7467600"/>
              <a:gd name="connsiteY871" fmla="*/ 488524 h 6858000"/>
              <a:gd name="connsiteX872" fmla="*/ 3132682 w 7467600"/>
              <a:gd name="connsiteY872" fmla="*/ 1072284 h 6858000"/>
              <a:gd name="connsiteX873" fmla="*/ 2716346 w 7467600"/>
              <a:gd name="connsiteY873" fmla="*/ 1276376 h 6858000"/>
              <a:gd name="connsiteX874" fmla="*/ 2716772 w 7467600"/>
              <a:gd name="connsiteY874" fmla="*/ 1255462 h 6858000"/>
              <a:gd name="connsiteX875" fmla="*/ 3471096 w 7467600"/>
              <a:gd name="connsiteY875" fmla="*/ 437072 h 6858000"/>
              <a:gd name="connsiteX876" fmla="*/ 3639057 w 7467600"/>
              <a:gd name="connsiteY876" fmla="*/ 286334 h 6858000"/>
              <a:gd name="connsiteX877" fmla="*/ 3640309 w 7467600"/>
              <a:gd name="connsiteY877" fmla="*/ 284664 h 6858000"/>
              <a:gd name="connsiteX878" fmla="*/ 3646022 w 7467600"/>
              <a:gd name="connsiteY878" fmla="*/ 276711 h 6858000"/>
              <a:gd name="connsiteX879" fmla="*/ 3707943 w 7467600"/>
              <a:gd name="connsiteY879" fmla="*/ 65958 h 6858000"/>
              <a:gd name="connsiteX880" fmla="*/ 3721337 w 7467600"/>
              <a:gd name="connsiteY880" fmla="*/ 0 h 6858000"/>
              <a:gd name="connsiteX881" fmla="*/ 2867960 w 7467600"/>
              <a:gd name="connsiteY881" fmla="*/ 0 h 6858000"/>
              <a:gd name="connsiteX882" fmla="*/ 2926351 w 7467600"/>
              <a:gd name="connsiteY882" fmla="*/ 0 h 6858000"/>
              <a:gd name="connsiteX883" fmla="*/ 2902823 w 7467600"/>
              <a:gd name="connsiteY883" fmla="*/ 262929 h 6858000"/>
              <a:gd name="connsiteX884" fmla="*/ 2940663 w 7467600"/>
              <a:gd name="connsiteY884" fmla="*/ 140884 h 6858000"/>
              <a:gd name="connsiteX885" fmla="*/ 2947039 w 7467600"/>
              <a:gd name="connsiteY885" fmla="*/ 122524 h 6858000"/>
              <a:gd name="connsiteX886" fmla="*/ 2984316 w 7467600"/>
              <a:gd name="connsiteY886" fmla="*/ 0 h 6858000"/>
              <a:gd name="connsiteX887" fmla="*/ 3016114 w 7467600"/>
              <a:gd name="connsiteY887" fmla="*/ 0 h 6858000"/>
              <a:gd name="connsiteX888" fmla="*/ 2979949 w 7467600"/>
              <a:gd name="connsiteY888" fmla="*/ 119274 h 6858000"/>
              <a:gd name="connsiteX889" fmla="*/ 3023879 w 7467600"/>
              <a:gd name="connsiteY889" fmla="*/ 0 h 6858000"/>
              <a:gd name="connsiteX890" fmla="*/ 3105400 w 7467600"/>
              <a:gd name="connsiteY890" fmla="*/ 0 h 6858000"/>
              <a:gd name="connsiteX891" fmla="*/ 3094669 w 7467600"/>
              <a:gd name="connsiteY891" fmla="*/ 30308 h 6858000"/>
              <a:gd name="connsiteX892" fmla="*/ 2901945 w 7467600"/>
              <a:gd name="connsiteY892" fmla="*/ 466538 h 6858000"/>
              <a:gd name="connsiteX893" fmla="*/ 2815209 w 7467600"/>
              <a:gd name="connsiteY893" fmla="*/ 497361 h 6858000"/>
              <a:gd name="connsiteX894" fmla="*/ 2844845 w 7467600"/>
              <a:gd name="connsiteY894" fmla="*/ 127638 h 6858000"/>
              <a:gd name="connsiteX895" fmla="*/ 2867960 w 7467600"/>
              <a:gd name="connsiteY895" fmla="*/ 0 h 6858000"/>
              <a:gd name="connsiteX896" fmla="*/ 1057230 w 7467600"/>
              <a:gd name="connsiteY896" fmla="*/ 0 h 6858000"/>
              <a:gd name="connsiteX897" fmla="*/ 1111003 w 7467600"/>
              <a:gd name="connsiteY897" fmla="*/ 0 h 6858000"/>
              <a:gd name="connsiteX898" fmla="*/ 1125553 w 7467600"/>
              <a:gd name="connsiteY898" fmla="*/ 52588 h 6858000"/>
              <a:gd name="connsiteX899" fmla="*/ 1304276 w 7467600"/>
              <a:gd name="connsiteY899" fmla="*/ 476275 h 6858000"/>
              <a:gd name="connsiteX900" fmla="*/ 1492066 w 7467600"/>
              <a:gd name="connsiteY900" fmla="*/ 886333 h 6858000"/>
              <a:gd name="connsiteX901" fmla="*/ 1423698 w 7467600"/>
              <a:gd name="connsiteY901" fmla="*/ 710817 h 6858000"/>
              <a:gd name="connsiteX902" fmla="*/ 1357609 w 7467600"/>
              <a:gd name="connsiteY902" fmla="*/ 532892 h 6858000"/>
              <a:gd name="connsiteX903" fmla="*/ 1309550 w 7467600"/>
              <a:gd name="connsiteY903" fmla="*/ 374031 h 6858000"/>
              <a:gd name="connsiteX904" fmla="*/ 1193673 w 7467600"/>
              <a:gd name="connsiteY904" fmla="*/ 49533 h 6858000"/>
              <a:gd name="connsiteX905" fmla="*/ 1164391 w 7467600"/>
              <a:gd name="connsiteY905" fmla="*/ 0 h 6858000"/>
              <a:gd name="connsiteX906" fmla="*/ 1200666 w 7467600"/>
              <a:gd name="connsiteY906" fmla="*/ 0 h 6858000"/>
              <a:gd name="connsiteX907" fmla="*/ 1223408 w 7467600"/>
              <a:gd name="connsiteY907" fmla="*/ 38996 h 6858000"/>
              <a:gd name="connsiteX908" fmla="*/ 1339635 w 7467600"/>
              <a:gd name="connsiteY908" fmla="*/ 365517 h 6858000"/>
              <a:gd name="connsiteX909" fmla="*/ 1387469 w 7467600"/>
              <a:gd name="connsiteY909" fmla="*/ 523079 h 6858000"/>
              <a:gd name="connsiteX910" fmla="*/ 1452685 w 7467600"/>
              <a:gd name="connsiteY910" fmla="*/ 699806 h 6858000"/>
              <a:gd name="connsiteX911" fmla="*/ 1492092 w 7467600"/>
              <a:gd name="connsiteY911" fmla="*/ 800424 h 6858000"/>
              <a:gd name="connsiteX912" fmla="*/ 1455302 w 7467600"/>
              <a:gd name="connsiteY912" fmla="*/ 632913 h 6858000"/>
              <a:gd name="connsiteX913" fmla="*/ 1222336 w 7467600"/>
              <a:gd name="connsiteY913" fmla="*/ 9480 h 6858000"/>
              <a:gd name="connsiteX914" fmla="*/ 1214634 w 7467600"/>
              <a:gd name="connsiteY914" fmla="*/ 0 h 6858000"/>
              <a:gd name="connsiteX915" fmla="*/ 1289827 w 7467600"/>
              <a:gd name="connsiteY915" fmla="*/ 0 h 6858000"/>
              <a:gd name="connsiteX916" fmla="*/ 1321076 w 7467600"/>
              <a:gd name="connsiteY916" fmla="*/ 59722 h 6858000"/>
              <a:gd name="connsiteX917" fmla="*/ 1512579 w 7467600"/>
              <a:gd name="connsiteY917" fmla="*/ 626441 h 6858000"/>
              <a:gd name="connsiteX918" fmla="*/ 1506076 w 7467600"/>
              <a:gd name="connsiteY918" fmla="*/ 1089289 h 6858000"/>
              <a:gd name="connsiteX919" fmla="*/ 1486346 w 7467600"/>
              <a:gd name="connsiteY919" fmla="*/ 1079919 h 6858000"/>
              <a:gd name="connsiteX920" fmla="*/ 1070511 w 7467600"/>
              <a:gd name="connsiteY920" fmla="*/ 48609 h 6858000"/>
              <a:gd name="connsiteX921" fmla="*/ 1057230 w 7467600"/>
              <a:gd name="connsiteY921" fmla="*/ 0 h 6858000"/>
              <a:gd name="connsiteX922" fmla="*/ 43151 w 7467600"/>
              <a:gd name="connsiteY922" fmla="*/ 0 h 6858000"/>
              <a:gd name="connsiteX923" fmla="*/ 95283 w 7467600"/>
              <a:gd name="connsiteY923" fmla="*/ 0 h 6858000"/>
              <a:gd name="connsiteX924" fmla="*/ 300708 w 7467600"/>
              <a:gd name="connsiteY924" fmla="*/ 154571 h 6858000"/>
              <a:gd name="connsiteX925" fmla="*/ 530414 w 7467600"/>
              <a:gd name="connsiteY925" fmla="*/ 354673 h 6858000"/>
              <a:gd name="connsiteX926" fmla="*/ 333785 w 7467600"/>
              <a:gd name="connsiteY926" fmla="*/ 161564 h 6858000"/>
              <a:gd name="connsiteX927" fmla="*/ 147005 w 7467600"/>
              <a:gd name="connsiteY927" fmla="*/ 0 h 6858000"/>
              <a:gd name="connsiteX928" fmla="*/ 272509 w 7467600"/>
              <a:gd name="connsiteY928" fmla="*/ 0 h 6858000"/>
              <a:gd name="connsiteX929" fmla="*/ 326276 w 7467600"/>
              <a:gd name="connsiteY929" fmla="*/ 45847 h 6858000"/>
              <a:gd name="connsiteX930" fmla="*/ 823759 w 7467600"/>
              <a:gd name="connsiteY930" fmla="*/ 574145 h 6858000"/>
              <a:gd name="connsiteX931" fmla="*/ 811254 w 7467600"/>
              <a:gd name="connsiteY931" fmla="*/ 665546 h 6858000"/>
              <a:gd name="connsiteX932" fmla="*/ 154042 w 7467600"/>
              <a:gd name="connsiteY932" fmla="*/ 261522 h 6858000"/>
              <a:gd name="connsiteX933" fmla="*/ 13550 w 7467600"/>
              <a:gd name="connsiteY933" fmla="*/ 158423 h 6858000"/>
              <a:gd name="connsiteX934" fmla="*/ 0 w 7467600"/>
              <a:gd name="connsiteY934" fmla="*/ 146618 h 6858000"/>
              <a:gd name="connsiteX935" fmla="*/ 0 w 7467600"/>
              <a:gd name="connsiteY935" fmla="*/ 59161 h 6858000"/>
              <a:gd name="connsiteX936" fmla="*/ 45427 w 7467600"/>
              <a:gd name="connsiteY936" fmla="*/ 101078 h 6858000"/>
              <a:gd name="connsiteX937" fmla="*/ 630103 w 7467600"/>
              <a:gd name="connsiteY937" fmla="*/ 485885 h 6858000"/>
              <a:gd name="connsiteX938" fmla="*/ 532040 w 7467600"/>
              <a:gd name="connsiteY938" fmla="*/ 399359 h 6858000"/>
              <a:gd name="connsiteX939" fmla="*/ 517618 w 7467600"/>
              <a:gd name="connsiteY939" fmla="*/ 385726 h 6858000"/>
              <a:gd name="connsiteX940" fmla="*/ 285074 w 7467600"/>
              <a:gd name="connsiteY940" fmla="*/ 182755 h 6858000"/>
              <a:gd name="connsiteX941" fmla="*/ 43151 w 7467600"/>
              <a:gd name="connsiteY94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289862 w 7467600"/>
              <a:gd name="connsiteY8" fmla="*/ 6659827 h 6858000"/>
              <a:gd name="connsiteX9" fmla="*/ 1019354 w 7467600"/>
              <a:gd name="connsiteY9" fmla="*/ 6315006 h 6858000"/>
              <a:gd name="connsiteX10" fmla="*/ 441046 w 7467600"/>
              <a:gd name="connsiteY10" fmla="*/ 6691153 h 6858000"/>
              <a:gd name="connsiteX11" fmla="*/ 1019354 w 7467600"/>
              <a:gd name="connsiteY11" fmla="*/ 6315006 h 6858000"/>
              <a:gd name="connsiteX12" fmla="*/ 991680 w 7467600"/>
              <a:gd name="connsiteY12" fmla="*/ 6298413 h 6858000"/>
              <a:gd name="connsiteX13" fmla="*/ 409060 w 7467600"/>
              <a:gd name="connsiteY13" fmla="*/ 6671470 h 6858000"/>
              <a:gd name="connsiteX14" fmla="*/ 991680 w 7467600"/>
              <a:gd name="connsiteY14" fmla="*/ 6298413 h 6858000"/>
              <a:gd name="connsiteX15" fmla="*/ 103333 w 7467600"/>
              <a:gd name="connsiteY15" fmla="*/ 5699602 h 6858000"/>
              <a:gd name="connsiteX16" fmla="*/ 233938 w 7467600"/>
              <a:gd name="connsiteY16" fmla="*/ 5809416 h 6858000"/>
              <a:gd name="connsiteX17" fmla="*/ 883580 w 7467600"/>
              <a:gd name="connsiteY17" fmla="*/ 6180710 h 6858000"/>
              <a:gd name="connsiteX18" fmla="*/ 487337 w 7467600"/>
              <a:gd name="connsiteY18" fmla="*/ 5950182 h 6858000"/>
              <a:gd name="connsiteX19" fmla="*/ 354051 w 7467600"/>
              <a:gd name="connsiteY19" fmla="*/ 5854912 h 6858000"/>
              <a:gd name="connsiteX20" fmla="*/ 195436 w 7467600"/>
              <a:gd name="connsiteY20" fmla="*/ 5755068 h 6858000"/>
              <a:gd name="connsiteX21" fmla="*/ 103333 w 7467600"/>
              <a:gd name="connsiteY21" fmla="*/ 5699602 h 6858000"/>
              <a:gd name="connsiteX22" fmla="*/ 5539432 w 7467600"/>
              <a:gd name="connsiteY22" fmla="*/ 5642928 h 6858000"/>
              <a:gd name="connsiteX23" fmla="*/ 5555462 w 7467600"/>
              <a:gd name="connsiteY23" fmla="*/ 5694454 h 6858000"/>
              <a:gd name="connsiteX24" fmla="*/ 5828270 w 7467600"/>
              <a:gd name="connsiteY24" fmla="*/ 6320663 h 6858000"/>
              <a:gd name="connsiteX25" fmla="*/ 5947416 w 7467600"/>
              <a:gd name="connsiteY25" fmla="*/ 6574846 h 6858000"/>
              <a:gd name="connsiteX26" fmla="*/ 5539432 w 7467600"/>
              <a:gd name="connsiteY26" fmla="*/ 5642928 h 6858000"/>
              <a:gd name="connsiteX27" fmla="*/ 51253 w 7467600"/>
              <a:gd name="connsiteY27" fmla="*/ 5631825 h 6858000"/>
              <a:gd name="connsiteX28" fmla="*/ 211622 w 7467600"/>
              <a:gd name="connsiteY28" fmla="*/ 5728803 h 6858000"/>
              <a:gd name="connsiteX29" fmla="*/ 371652 w 7467600"/>
              <a:gd name="connsiteY29" fmla="*/ 5829062 h 6858000"/>
              <a:gd name="connsiteX30" fmla="*/ 505903 w 7467600"/>
              <a:gd name="connsiteY30" fmla="*/ 5925221 h 6858000"/>
              <a:gd name="connsiteX31" fmla="*/ 899240 w 7467600"/>
              <a:gd name="connsiteY31" fmla="*/ 6153068 h 6858000"/>
              <a:gd name="connsiteX32" fmla="*/ 988114 w 7467600"/>
              <a:gd name="connsiteY32" fmla="*/ 6174204 h 6858000"/>
              <a:gd name="connsiteX33" fmla="*/ 845971 w 7467600"/>
              <a:gd name="connsiteY33" fmla="*/ 6067177 h 6858000"/>
              <a:gd name="connsiteX34" fmla="*/ 448057 w 7467600"/>
              <a:gd name="connsiteY34" fmla="*/ 5841376 h 6858000"/>
              <a:gd name="connsiteX35" fmla="*/ 51253 w 7467600"/>
              <a:gd name="connsiteY35" fmla="*/ 5631825 h 6858000"/>
              <a:gd name="connsiteX36" fmla="*/ 2606687 w 7467600"/>
              <a:gd name="connsiteY36" fmla="*/ 5630718 h 6858000"/>
              <a:gd name="connsiteX37" fmla="*/ 2645658 w 7467600"/>
              <a:gd name="connsiteY37" fmla="*/ 6640259 h 6858000"/>
              <a:gd name="connsiteX38" fmla="*/ 2606687 w 7467600"/>
              <a:gd name="connsiteY38" fmla="*/ 5630718 h 6858000"/>
              <a:gd name="connsiteX39" fmla="*/ 3642057 w 7467600"/>
              <a:gd name="connsiteY39" fmla="*/ 5573487 h 6858000"/>
              <a:gd name="connsiteX40" fmla="*/ 3632981 w 7467600"/>
              <a:gd name="connsiteY40" fmla="*/ 5579437 h 6858000"/>
              <a:gd name="connsiteX41" fmla="*/ 3382436 w 7467600"/>
              <a:gd name="connsiteY41" fmla="*/ 5952726 h 6858000"/>
              <a:gd name="connsiteX42" fmla="*/ 3191929 w 7467600"/>
              <a:gd name="connsiteY42" fmla="*/ 6662669 h 6858000"/>
              <a:gd name="connsiteX43" fmla="*/ 3369898 w 7467600"/>
              <a:gd name="connsiteY43" fmla="*/ 6081771 h 6858000"/>
              <a:gd name="connsiteX44" fmla="*/ 3642057 w 7467600"/>
              <a:gd name="connsiteY44" fmla="*/ 5573487 h 6858000"/>
              <a:gd name="connsiteX45" fmla="*/ 2650666 w 7467600"/>
              <a:gd name="connsiteY45" fmla="*/ 5530686 h 6858000"/>
              <a:gd name="connsiteX46" fmla="*/ 2650249 w 7467600"/>
              <a:gd name="connsiteY46" fmla="*/ 5532101 h 6858000"/>
              <a:gd name="connsiteX47" fmla="*/ 2663808 w 7467600"/>
              <a:gd name="connsiteY47" fmla="*/ 6535215 h 6858000"/>
              <a:gd name="connsiteX48" fmla="*/ 2665418 w 7467600"/>
              <a:gd name="connsiteY48" fmla="*/ 6132756 h 6858000"/>
              <a:gd name="connsiteX49" fmla="*/ 2650666 w 7467600"/>
              <a:gd name="connsiteY49" fmla="*/ 5530686 h 6858000"/>
              <a:gd name="connsiteX50" fmla="*/ 2680277 w 7467600"/>
              <a:gd name="connsiteY50" fmla="*/ 5479204 h 6858000"/>
              <a:gd name="connsiteX51" fmla="*/ 2678972 w 7467600"/>
              <a:gd name="connsiteY51" fmla="*/ 5481582 h 6858000"/>
              <a:gd name="connsiteX52" fmla="*/ 2696666 w 7467600"/>
              <a:gd name="connsiteY52" fmla="*/ 6133836 h 6858000"/>
              <a:gd name="connsiteX53" fmla="*/ 2695769 w 7467600"/>
              <a:gd name="connsiteY53" fmla="*/ 6390955 h 6858000"/>
              <a:gd name="connsiteX54" fmla="*/ 2739893 w 7467600"/>
              <a:gd name="connsiteY54" fmla="*/ 6108357 h 6858000"/>
              <a:gd name="connsiteX55" fmla="*/ 2680277 w 7467600"/>
              <a:gd name="connsiteY55" fmla="*/ 5479204 h 6858000"/>
              <a:gd name="connsiteX56" fmla="*/ 1132195 w 7467600"/>
              <a:gd name="connsiteY56" fmla="*/ 5467980 h 6858000"/>
              <a:gd name="connsiteX57" fmla="*/ 1679056 w 7467600"/>
              <a:gd name="connsiteY57" fmla="*/ 5516907 h 6858000"/>
              <a:gd name="connsiteX58" fmla="*/ 2128648 w 7467600"/>
              <a:gd name="connsiteY58" fmla="*/ 5474249 h 6858000"/>
              <a:gd name="connsiteX59" fmla="*/ 1825619 w 7467600"/>
              <a:gd name="connsiteY59" fmla="*/ 5478447 h 6858000"/>
              <a:gd name="connsiteX60" fmla="*/ 1737798 w 7467600"/>
              <a:gd name="connsiteY60" fmla="*/ 5483353 h 6858000"/>
              <a:gd name="connsiteX61" fmla="*/ 1132195 w 7467600"/>
              <a:gd name="connsiteY61" fmla="*/ 5467980 h 6858000"/>
              <a:gd name="connsiteX62" fmla="*/ 1456157 w 7467600"/>
              <a:gd name="connsiteY62" fmla="*/ 5371404 h 6858000"/>
              <a:gd name="connsiteX63" fmla="*/ 1244432 w 7467600"/>
              <a:gd name="connsiteY63" fmla="*/ 5385601 h 6858000"/>
              <a:gd name="connsiteX64" fmla="*/ 973990 w 7467600"/>
              <a:gd name="connsiteY64" fmla="*/ 5424940 h 6858000"/>
              <a:gd name="connsiteX65" fmla="*/ 1103809 w 7467600"/>
              <a:gd name="connsiteY65" fmla="*/ 5433720 h 6858000"/>
              <a:gd name="connsiteX66" fmla="*/ 1123454 w 7467600"/>
              <a:gd name="connsiteY66" fmla="*/ 5435727 h 6858000"/>
              <a:gd name="connsiteX67" fmla="*/ 1737017 w 7467600"/>
              <a:gd name="connsiteY67" fmla="*/ 5452183 h 6858000"/>
              <a:gd name="connsiteX68" fmla="*/ 1824397 w 7467600"/>
              <a:gd name="connsiteY68" fmla="*/ 5447757 h 6858000"/>
              <a:gd name="connsiteX69" fmla="*/ 2070059 w 7467600"/>
              <a:gd name="connsiteY69" fmla="*/ 5441660 h 6858000"/>
              <a:gd name="connsiteX70" fmla="*/ 1456157 w 7467600"/>
              <a:gd name="connsiteY70" fmla="*/ 5371404 h 6858000"/>
              <a:gd name="connsiteX71" fmla="*/ 4988186 w 7467600"/>
              <a:gd name="connsiteY71" fmla="*/ 5216467 h 6858000"/>
              <a:gd name="connsiteX72" fmla="*/ 4777334 w 7467600"/>
              <a:gd name="connsiteY72" fmla="*/ 5406072 h 6858000"/>
              <a:gd name="connsiteX73" fmla="*/ 4718341 w 7467600"/>
              <a:gd name="connsiteY73" fmla="*/ 5468043 h 6858000"/>
              <a:gd name="connsiteX74" fmla="*/ 4604655 w 7467600"/>
              <a:gd name="connsiteY74" fmla="*/ 5583434 h 6858000"/>
              <a:gd name="connsiteX75" fmla="*/ 4565074 w 7467600"/>
              <a:gd name="connsiteY75" fmla="*/ 5618550 h 6858000"/>
              <a:gd name="connsiteX76" fmla="*/ 4988186 w 7467600"/>
              <a:gd name="connsiteY76" fmla="*/ 5216467 h 6858000"/>
              <a:gd name="connsiteX77" fmla="*/ 4978032 w 7467600"/>
              <a:gd name="connsiteY77" fmla="*/ 5183809 h 6858000"/>
              <a:gd name="connsiteX78" fmla="*/ 4463413 w 7467600"/>
              <a:gd name="connsiteY78" fmla="*/ 5615162 h 6858000"/>
              <a:gd name="connsiteX79" fmla="*/ 4358134 w 7467600"/>
              <a:gd name="connsiteY79" fmla="*/ 5742791 h 6858000"/>
              <a:gd name="connsiteX80" fmla="*/ 4376219 w 7467600"/>
              <a:gd name="connsiteY80" fmla="*/ 5729027 h 6858000"/>
              <a:gd name="connsiteX81" fmla="*/ 4582340 w 7467600"/>
              <a:gd name="connsiteY81" fmla="*/ 5561037 h 6858000"/>
              <a:gd name="connsiteX82" fmla="*/ 4694684 w 7467600"/>
              <a:gd name="connsiteY82" fmla="*/ 5447098 h 6858000"/>
              <a:gd name="connsiteX83" fmla="*/ 4754123 w 7467600"/>
              <a:gd name="connsiteY83" fmla="*/ 5384643 h 6858000"/>
              <a:gd name="connsiteX84" fmla="*/ 4978032 w 7467600"/>
              <a:gd name="connsiteY84" fmla="*/ 5183809 h 6858000"/>
              <a:gd name="connsiteX85" fmla="*/ 1903353 w 7467600"/>
              <a:gd name="connsiteY85" fmla="*/ 5044827 h 6858000"/>
              <a:gd name="connsiteX86" fmla="*/ 1936931 w 7467600"/>
              <a:gd name="connsiteY86" fmla="*/ 5093954 h 6858000"/>
              <a:gd name="connsiteX87" fmla="*/ 2195868 w 7467600"/>
              <a:gd name="connsiteY87" fmla="*/ 5396574 h 6858000"/>
              <a:gd name="connsiteX88" fmla="*/ 2088852 w 7467600"/>
              <a:gd name="connsiteY88" fmla="*/ 5166123 h 6858000"/>
              <a:gd name="connsiteX89" fmla="*/ 1958241 w 7467600"/>
              <a:gd name="connsiteY89" fmla="*/ 5067955 h 6858000"/>
              <a:gd name="connsiteX90" fmla="*/ 1903353 w 7467600"/>
              <a:gd name="connsiteY90" fmla="*/ 5044827 h 6858000"/>
              <a:gd name="connsiteX91" fmla="*/ 1979378 w 7467600"/>
              <a:gd name="connsiteY91" fmla="*/ 4769504 h 6858000"/>
              <a:gd name="connsiteX92" fmla="*/ 2882120 w 7467600"/>
              <a:gd name="connsiteY92" fmla="*/ 5064547 h 6858000"/>
              <a:gd name="connsiteX93" fmla="*/ 2793103 w 7467600"/>
              <a:gd name="connsiteY93" fmla="*/ 5039699 h 6858000"/>
              <a:gd name="connsiteX94" fmla="*/ 2770041 w 7467600"/>
              <a:gd name="connsiteY94" fmla="*/ 5033634 h 6858000"/>
              <a:gd name="connsiteX95" fmla="*/ 1979378 w 7467600"/>
              <a:gd name="connsiteY95" fmla="*/ 4769504 h 6858000"/>
              <a:gd name="connsiteX96" fmla="*/ 1927410 w 7467600"/>
              <a:gd name="connsiteY96" fmla="*/ 4716164 h 6858000"/>
              <a:gd name="connsiteX97" fmla="*/ 1959587 w 7467600"/>
              <a:gd name="connsiteY97" fmla="*/ 4728849 h 6858000"/>
              <a:gd name="connsiteX98" fmla="*/ 2777707 w 7467600"/>
              <a:gd name="connsiteY98" fmla="*/ 5003991 h 6858000"/>
              <a:gd name="connsiteX99" fmla="*/ 2800768 w 7467600"/>
              <a:gd name="connsiteY99" fmla="*/ 5010056 h 6858000"/>
              <a:gd name="connsiteX100" fmla="*/ 2879408 w 7467600"/>
              <a:gd name="connsiteY100" fmla="*/ 5031590 h 6858000"/>
              <a:gd name="connsiteX101" fmla="*/ 2862295 w 7467600"/>
              <a:gd name="connsiteY101" fmla="*/ 5022958 h 6858000"/>
              <a:gd name="connsiteX102" fmla="*/ 2813343 w 7467600"/>
              <a:gd name="connsiteY102" fmla="*/ 4998369 h 6858000"/>
              <a:gd name="connsiteX103" fmla="*/ 2646245 w 7467600"/>
              <a:gd name="connsiteY103" fmla="*/ 4930999 h 6858000"/>
              <a:gd name="connsiteX104" fmla="*/ 1999243 w 7467600"/>
              <a:gd name="connsiteY104" fmla="*/ 4730524 h 6858000"/>
              <a:gd name="connsiteX105" fmla="*/ 1979527 w 7467600"/>
              <a:gd name="connsiteY105" fmla="*/ 4726651 h 6858000"/>
              <a:gd name="connsiteX106" fmla="*/ 1927410 w 7467600"/>
              <a:gd name="connsiteY106" fmla="*/ 4716164 h 6858000"/>
              <a:gd name="connsiteX107" fmla="*/ 1997014 w 7467600"/>
              <a:gd name="connsiteY107" fmla="*/ 4698007 h 6858000"/>
              <a:gd name="connsiteX108" fmla="*/ 2005458 w 7467600"/>
              <a:gd name="connsiteY108" fmla="*/ 4699540 h 6858000"/>
              <a:gd name="connsiteX109" fmla="*/ 2657186 w 7467600"/>
              <a:gd name="connsiteY109" fmla="*/ 4901687 h 6858000"/>
              <a:gd name="connsiteX110" fmla="*/ 2826662 w 7467600"/>
              <a:gd name="connsiteY110" fmla="*/ 4970362 h 6858000"/>
              <a:gd name="connsiteX111" fmla="*/ 2876100 w 7467600"/>
              <a:gd name="connsiteY111" fmla="*/ 4995397 h 6858000"/>
              <a:gd name="connsiteX112" fmla="*/ 3042600 w 7467600"/>
              <a:gd name="connsiteY112" fmla="*/ 5059532 h 6858000"/>
              <a:gd name="connsiteX113" fmla="*/ 1997014 w 7467600"/>
              <a:gd name="connsiteY113" fmla="*/ 4698007 h 6858000"/>
              <a:gd name="connsiteX114" fmla="*/ 2305292 w 7467600"/>
              <a:gd name="connsiteY114" fmla="*/ 4219492 h 6858000"/>
              <a:gd name="connsiteX115" fmla="*/ 3360922 w 7467600"/>
              <a:gd name="connsiteY115" fmla="*/ 4529373 h 6858000"/>
              <a:gd name="connsiteX116" fmla="*/ 3492420 w 7467600"/>
              <a:gd name="connsiteY116" fmla="*/ 4510145 h 6858000"/>
              <a:gd name="connsiteX117" fmla="*/ 3364086 w 7467600"/>
              <a:gd name="connsiteY117" fmla="*/ 4480340 h 6858000"/>
              <a:gd name="connsiteX118" fmla="*/ 3225818 w 7467600"/>
              <a:gd name="connsiteY118" fmla="*/ 4411822 h 6858000"/>
              <a:gd name="connsiteX119" fmla="*/ 3129696 w 7467600"/>
              <a:gd name="connsiteY119" fmla="*/ 4360704 h 6858000"/>
              <a:gd name="connsiteX120" fmla="*/ 2814545 w 7467600"/>
              <a:gd name="connsiteY120" fmla="*/ 4282955 h 6858000"/>
              <a:gd name="connsiteX121" fmla="*/ 2305292 w 7467600"/>
              <a:gd name="connsiteY121" fmla="*/ 4219492 h 6858000"/>
              <a:gd name="connsiteX122" fmla="*/ 2626982 w 7467600"/>
              <a:gd name="connsiteY122" fmla="*/ 4206450 h 6858000"/>
              <a:gd name="connsiteX123" fmla="*/ 2490617 w 7467600"/>
              <a:gd name="connsiteY123" fmla="*/ 4206951 h 6858000"/>
              <a:gd name="connsiteX124" fmla="*/ 2819869 w 7467600"/>
              <a:gd name="connsiteY124" fmla="*/ 4252936 h 6858000"/>
              <a:gd name="connsiteX125" fmla="*/ 3143018 w 7467600"/>
              <a:gd name="connsiteY125" fmla="*/ 4332698 h 6858000"/>
              <a:gd name="connsiteX126" fmla="*/ 3241520 w 7467600"/>
              <a:gd name="connsiteY126" fmla="*/ 4385112 h 6858000"/>
              <a:gd name="connsiteX127" fmla="*/ 3374575 w 7467600"/>
              <a:gd name="connsiteY127" fmla="*/ 4451517 h 6858000"/>
              <a:gd name="connsiteX128" fmla="*/ 3505221 w 7467600"/>
              <a:gd name="connsiteY128" fmla="*/ 4480757 h 6858000"/>
              <a:gd name="connsiteX129" fmla="*/ 2626982 w 7467600"/>
              <a:gd name="connsiteY129" fmla="*/ 4206450 h 6858000"/>
              <a:gd name="connsiteX130" fmla="*/ 1310106 w 7467600"/>
              <a:gd name="connsiteY130" fmla="*/ 3943217 h 6858000"/>
              <a:gd name="connsiteX131" fmla="*/ 854994 w 7467600"/>
              <a:gd name="connsiteY131" fmla="*/ 4399136 h 6858000"/>
              <a:gd name="connsiteX132" fmla="*/ 742462 w 7467600"/>
              <a:gd name="connsiteY132" fmla="*/ 4594648 h 6858000"/>
              <a:gd name="connsiteX133" fmla="*/ 820602 w 7467600"/>
              <a:gd name="connsiteY133" fmla="*/ 4485915 h 6858000"/>
              <a:gd name="connsiteX134" fmla="*/ 878295 w 7467600"/>
              <a:gd name="connsiteY134" fmla="*/ 4403594 h 6858000"/>
              <a:gd name="connsiteX135" fmla="*/ 1240607 w 7467600"/>
              <a:gd name="connsiteY135" fmla="*/ 4010401 h 6858000"/>
              <a:gd name="connsiteX136" fmla="*/ 1310106 w 7467600"/>
              <a:gd name="connsiteY136" fmla="*/ 3943217 h 6858000"/>
              <a:gd name="connsiteX137" fmla="*/ 1423113 w 7467600"/>
              <a:gd name="connsiteY137" fmla="*/ 3874565 h 6858000"/>
              <a:gd name="connsiteX138" fmla="*/ 1260565 w 7467600"/>
              <a:gd name="connsiteY138" fmla="*/ 4031982 h 6858000"/>
              <a:gd name="connsiteX139" fmla="*/ 901900 w 7467600"/>
              <a:gd name="connsiteY139" fmla="*/ 4421236 h 6858000"/>
              <a:gd name="connsiteX140" fmla="*/ 845044 w 7467600"/>
              <a:gd name="connsiteY140" fmla="*/ 4502436 h 6858000"/>
              <a:gd name="connsiteX141" fmla="*/ 685926 w 7467600"/>
              <a:gd name="connsiteY141" fmla="*/ 4703069 h 6858000"/>
              <a:gd name="connsiteX142" fmla="*/ 684248 w 7467600"/>
              <a:gd name="connsiteY142" fmla="*/ 4706721 h 6858000"/>
              <a:gd name="connsiteX143" fmla="*/ 1423113 w 7467600"/>
              <a:gd name="connsiteY143" fmla="*/ 3874565 h 6858000"/>
              <a:gd name="connsiteX144" fmla="*/ 3316479 w 7467600"/>
              <a:gd name="connsiteY144" fmla="*/ 3872136 h 6858000"/>
              <a:gd name="connsiteX145" fmla="*/ 3546806 w 7467600"/>
              <a:gd name="connsiteY145" fmla="*/ 4356139 h 6858000"/>
              <a:gd name="connsiteX146" fmla="*/ 3364433 w 7467600"/>
              <a:gd name="connsiteY146" fmla="*/ 3953121 h 6858000"/>
              <a:gd name="connsiteX147" fmla="*/ 3316479 w 7467600"/>
              <a:gd name="connsiteY147" fmla="*/ 3872136 h 6858000"/>
              <a:gd name="connsiteX148" fmla="*/ 3291335 w 7467600"/>
              <a:gd name="connsiteY148" fmla="*/ 3767420 h 6858000"/>
              <a:gd name="connsiteX149" fmla="*/ 3390805 w 7467600"/>
              <a:gd name="connsiteY149" fmla="*/ 3937163 h 6858000"/>
              <a:gd name="connsiteX150" fmla="*/ 3579062 w 7467600"/>
              <a:gd name="connsiteY150" fmla="*/ 4359040 h 6858000"/>
              <a:gd name="connsiteX151" fmla="*/ 3467355 w 7467600"/>
              <a:gd name="connsiteY151" fmla="*/ 3988130 h 6858000"/>
              <a:gd name="connsiteX152" fmla="*/ 3310753 w 7467600"/>
              <a:gd name="connsiteY152" fmla="*/ 3787140 h 6858000"/>
              <a:gd name="connsiteX153" fmla="*/ 3291335 w 7467600"/>
              <a:gd name="connsiteY153" fmla="*/ 3767420 h 6858000"/>
              <a:gd name="connsiteX154" fmla="*/ 1635889 w 7467600"/>
              <a:gd name="connsiteY154" fmla="*/ 3709494 h 6858000"/>
              <a:gd name="connsiteX155" fmla="*/ 1634800 w 7467600"/>
              <a:gd name="connsiteY155" fmla="*/ 3731111 h 6858000"/>
              <a:gd name="connsiteX156" fmla="*/ 1635889 w 7467600"/>
              <a:gd name="connsiteY156" fmla="*/ 3709494 h 6858000"/>
              <a:gd name="connsiteX157" fmla="*/ 1510397 w 7467600"/>
              <a:gd name="connsiteY157" fmla="*/ 3684705 h 6858000"/>
              <a:gd name="connsiteX158" fmla="*/ 1146550 w 7467600"/>
              <a:gd name="connsiteY158" fmla="*/ 3802012 h 6858000"/>
              <a:gd name="connsiteX159" fmla="*/ 698834 w 7467600"/>
              <a:gd name="connsiteY159" fmla="*/ 3952272 h 6858000"/>
              <a:gd name="connsiteX160" fmla="*/ 34256 w 7467600"/>
              <a:gd name="connsiteY160" fmla="*/ 4347603 h 6858000"/>
              <a:gd name="connsiteX161" fmla="*/ 527241 w 7467600"/>
              <a:gd name="connsiteY161" fmla="*/ 4065078 h 6858000"/>
              <a:gd name="connsiteX162" fmla="*/ 1510397 w 7467600"/>
              <a:gd name="connsiteY162" fmla="*/ 3684705 h 6858000"/>
              <a:gd name="connsiteX163" fmla="*/ 1313114 w 7467600"/>
              <a:gd name="connsiteY163" fmla="*/ 3655216 h 6858000"/>
              <a:gd name="connsiteX164" fmla="*/ 1109304 w 7467600"/>
              <a:gd name="connsiteY164" fmla="*/ 3669030 h 6858000"/>
              <a:gd name="connsiteX165" fmla="*/ 8129 w 7467600"/>
              <a:gd name="connsiteY165" fmla="*/ 4330519 h 6858000"/>
              <a:gd name="connsiteX166" fmla="*/ 687572 w 7467600"/>
              <a:gd name="connsiteY166" fmla="*/ 3925629 h 6858000"/>
              <a:gd name="connsiteX167" fmla="*/ 1138365 w 7467600"/>
              <a:gd name="connsiteY167" fmla="*/ 3774515 h 6858000"/>
              <a:gd name="connsiteX168" fmla="*/ 1505579 w 7467600"/>
              <a:gd name="connsiteY168" fmla="*/ 3655526 h 6858000"/>
              <a:gd name="connsiteX169" fmla="*/ 1313114 w 7467600"/>
              <a:gd name="connsiteY169" fmla="*/ 3655216 h 6858000"/>
              <a:gd name="connsiteX170" fmla="*/ 3655073 w 7467600"/>
              <a:gd name="connsiteY170" fmla="*/ 3650884 h 6858000"/>
              <a:gd name="connsiteX171" fmla="*/ 3989938 w 7467600"/>
              <a:gd name="connsiteY171" fmla="*/ 3991685 h 6858000"/>
              <a:gd name="connsiteX172" fmla="*/ 4393907 w 7467600"/>
              <a:gd name="connsiteY172" fmla="*/ 4261258 h 6858000"/>
              <a:gd name="connsiteX173" fmla="*/ 4648051 w 7467600"/>
              <a:gd name="connsiteY173" fmla="*/ 4374051 h 6858000"/>
              <a:gd name="connsiteX174" fmla="*/ 4383389 w 7467600"/>
              <a:gd name="connsiteY174" fmla="*/ 4184369 h 6858000"/>
              <a:gd name="connsiteX175" fmla="*/ 4165508 w 7467600"/>
              <a:gd name="connsiteY175" fmla="*/ 4035196 h 6858000"/>
              <a:gd name="connsiteX176" fmla="*/ 4068162 w 7467600"/>
              <a:gd name="connsiteY176" fmla="*/ 3953394 h 6858000"/>
              <a:gd name="connsiteX177" fmla="*/ 3981416 w 7467600"/>
              <a:gd name="connsiteY177" fmla="*/ 3880482 h 6858000"/>
              <a:gd name="connsiteX178" fmla="*/ 3800147 w 7467600"/>
              <a:gd name="connsiteY178" fmla="*/ 3749872 h 6858000"/>
              <a:gd name="connsiteX179" fmla="*/ 3655073 w 7467600"/>
              <a:gd name="connsiteY179" fmla="*/ 3650884 h 6858000"/>
              <a:gd name="connsiteX180" fmla="*/ 3670252 w 7467600"/>
              <a:gd name="connsiteY180" fmla="*/ 3622798 h 6858000"/>
              <a:gd name="connsiteX181" fmla="*/ 3817258 w 7467600"/>
              <a:gd name="connsiteY181" fmla="*/ 3723577 h 6858000"/>
              <a:gd name="connsiteX182" fmla="*/ 4000461 w 7467600"/>
              <a:gd name="connsiteY182" fmla="*/ 3855966 h 6858000"/>
              <a:gd name="connsiteX183" fmla="*/ 4088180 w 7467600"/>
              <a:gd name="connsiteY183" fmla="*/ 3929774 h 6858000"/>
              <a:gd name="connsiteX184" fmla="*/ 4184555 w 7467600"/>
              <a:gd name="connsiteY184" fmla="*/ 4010683 h 6858000"/>
              <a:gd name="connsiteX185" fmla="*/ 4399563 w 7467600"/>
              <a:gd name="connsiteY185" fmla="*/ 4158106 h 6858000"/>
              <a:gd name="connsiteX186" fmla="*/ 4684469 w 7467600"/>
              <a:gd name="connsiteY186" fmla="*/ 4364680 h 6858000"/>
              <a:gd name="connsiteX187" fmla="*/ 4690271 w 7467600"/>
              <a:gd name="connsiteY187" fmla="*/ 4370034 h 6858000"/>
              <a:gd name="connsiteX188" fmla="*/ 4136093 w 7467600"/>
              <a:gd name="connsiteY188" fmla="*/ 3858466 h 6858000"/>
              <a:gd name="connsiteX189" fmla="*/ 3670252 w 7467600"/>
              <a:gd name="connsiteY189" fmla="*/ 3622798 h 6858000"/>
              <a:gd name="connsiteX190" fmla="*/ 4440129 w 7467600"/>
              <a:gd name="connsiteY190" fmla="*/ 3448571 h 6858000"/>
              <a:gd name="connsiteX191" fmla="*/ 4856525 w 7467600"/>
              <a:gd name="connsiteY191" fmla="*/ 3915351 h 6858000"/>
              <a:gd name="connsiteX192" fmla="*/ 5059055 w 7467600"/>
              <a:gd name="connsiteY192" fmla="*/ 4108918 h 6858000"/>
              <a:gd name="connsiteX193" fmla="*/ 5290070 w 7467600"/>
              <a:gd name="connsiteY193" fmla="*/ 4263619 h 6858000"/>
              <a:gd name="connsiteX194" fmla="*/ 4834991 w 7467600"/>
              <a:gd name="connsiteY194" fmla="*/ 3830985 h 6858000"/>
              <a:gd name="connsiteX195" fmla="*/ 4440129 w 7467600"/>
              <a:gd name="connsiteY195" fmla="*/ 3448571 h 6858000"/>
              <a:gd name="connsiteX196" fmla="*/ 4441737 w 7467600"/>
              <a:gd name="connsiteY196" fmla="*/ 3399734 h 6858000"/>
              <a:gd name="connsiteX197" fmla="*/ 4431236 w 7467600"/>
              <a:gd name="connsiteY197" fmla="*/ 3400954 h 6858000"/>
              <a:gd name="connsiteX198" fmla="*/ 4557150 w 7467600"/>
              <a:gd name="connsiteY198" fmla="*/ 3510023 h 6858000"/>
              <a:gd name="connsiteX199" fmla="*/ 4856936 w 7467600"/>
              <a:gd name="connsiteY199" fmla="*/ 3809146 h 6858000"/>
              <a:gd name="connsiteX200" fmla="*/ 5111996 w 7467600"/>
              <a:gd name="connsiteY200" fmla="*/ 4065759 h 6858000"/>
              <a:gd name="connsiteX201" fmla="*/ 5388878 w 7467600"/>
              <a:gd name="connsiteY201" fmla="*/ 4300185 h 6858000"/>
              <a:gd name="connsiteX202" fmla="*/ 5425556 w 7467600"/>
              <a:gd name="connsiteY202" fmla="*/ 4308967 h 6858000"/>
              <a:gd name="connsiteX203" fmla="*/ 4943646 w 7467600"/>
              <a:gd name="connsiteY203" fmla="*/ 3822916 h 6858000"/>
              <a:gd name="connsiteX204" fmla="*/ 4594837 w 7467600"/>
              <a:gd name="connsiteY204" fmla="*/ 3532274 h 6858000"/>
              <a:gd name="connsiteX205" fmla="*/ 4441737 w 7467600"/>
              <a:gd name="connsiteY205" fmla="*/ 3399734 h 6858000"/>
              <a:gd name="connsiteX206" fmla="*/ 5425834 w 7467600"/>
              <a:gd name="connsiteY206" fmla="*/ 3162785 h 6858000"/>
              <a:gd name="connsiteX207" fmla="*/ 5401644 w 7467600"/>
              <a:gd name="connsiteY207" fmla="*/ 3617847 h 6858000"/>
              <a:gd name="connsiteX208" fmla="*/ 5467256 w 7467600"/>
              <a:gd name="connsiteY208" fmla="*/ 4175494 h 6858000"/>
              <a:gd name="connsiteX209" fmla="*/ 5448069 w 7467600"/>
              <a:gd name="connsiteY209" fmla="*/ 3567554 h 6858000"/>
              <a:gd name="connsiteX210" fmla="*/ 5425834 w 7467600"/>
              <a:gd name="connsiteY210" fmla="*/ 3162785 h 6858000"/>
              <a:gd name="connsiteX211" fmla="*/ 1318687 w 7467600"/>
              <a:gd name="connsiteY211" fmla="*/ 3113840 h 6858000"/>
              <a:gd name="connsiteX212" fmla="*/ 1066793 w 7467600"/>
              <a:gd name="connsiteY212" fmla="*/ 3212171 h 6858000"/>
              <a:gd name="connsiteX213" fmla="*/ 993319 w 7467600"/>
              <a:gd name="connsiteY213" fmla="*/ 3247648 h 6858000"/>
              <a:gd name="connsiteX214" fmla="*/ 853081 w 7467600"/>
              <a:gd name="connsiteY214" fmla="*/ 3312410 h 6858000"/>
              <a:gd name="connsiteX215" fmla="*/ 805957 w 7467600"/>
              <a:gd name="connsiteY215" fmla="*/ 3330443 h 6858000"/>
              <a:gd name="connsiteX216" fmla="*/ 1318687 w 7467600"/>
              <a:gd name="connsiteY216" fmla="*/ 3113840 h 6858000"/>
              <a:gd name="connsiteX217" fmla="*/ 5453702 w 7467600"/>
              <a:gd name="connsiteY217" fmla="*/ 3090882 h 6858000"/>
              <a:gd name="connsiteX218" fmla="*/ 5480135 w 7467600"/>
              <a:gd name="connsiteY218" fmla="*/ 3565802 h 6858000"/>
              <a:gd name="connsiteX219" fmla="*/ 5499023 w 7467600"/>
              <a:gd name="connsiteY219" fmla="*/ 4166310 h 6858000"/>
              <a:gd name="connsiteX220" fmla="*/ 5547022 w 7467600"/>
              <a:gd name="connsiteY220" fmla="*/ 3607838 h 6858000"/>
              <a:gd name="connsiteX221" fmla="*/ 5515964 w 7467600"/>
              <a:gd name="connsiteY221" fmla="*/ 3378541 h 6858000"/>
              <a:gd name="connsiteX222" fmla="*/ 5453702 w 7467600"/>
              <a:gd name="connsiteY222" fmla="*/ 3090882 h 6858000"/>
              <a:gd name="connsiteX223" fmla="*/ 1238695 w 7467600"/>
              <a:gd name="connsiteY223" fmla="*/ 3076820 h 6858000"/>
              <a:gd name="connsiteX224" fmla="*/ 716371 w 7467600"/>
              <a:gd name="connsiteY224" fmla="*/ 3293249 h 6858000"/>
              <a:gd name="connsiteX225" fmla="*/ 579522 w 7467600"/>
              <a:gd name="connsiteY225" fmla="*/ 3371759 h 6858000"/>
              <a:gd name="connsiteX226" fmla="*/ 600288 w 7467600"/>
              <a:gd name="connsiteY226" fmla="*/ 3365555 h 6858000"/>
              <a:gd name="connsiteX227" fmla="*/ 840692 w 7467600"/>
              <a:gd name="connsiteY227" fmla="*/ 3284921 h 6858000"/>
              <a:gd name="connsiteX228" fmla="*/ 979248 w 7467600"/>
              <a:gd name="connsiteY228" fmla="*/ 3221003 h 6858000"/>
              <a:gd name="connsiteX229" fmla="*/ 1053282 w 7467600"/>
              <a:gd name="connsiteY229" fmla="*/ 3185247 h 6858000"/>
              <a:gd name="connsiteX230" fmla="*/ 1320603 w 7467600"/>
              <a:gd name="connsiteY230" fmla="*/ 3081281 h 6858000"/>
              <a:gd name="connsiteX231" fmla="*/ 1238695 w 7467600"/>
              <a:gd name="connsiteY231" fmla="*/ 3076820 h 6858000"/>
              <a:gd name="connsiteX232" fmla="*/ 5425627 w 7467600"/>
              <a:gd name="connsiteY232" fmla="*/ 2954192 h 6858000"/>
              <a:gd name="connsiteX233" fmla="*/ 5470770 w 7467600"/>
              <a:gd name="connsiteY233" fmla="*/ 3005435 h 6858000"/>
              <a:gd name="connsiteX234" fmla="*/ 5519779 w 7467600"/>
              <a:gd name="connsiteY234" fmla="*/ 4359223 h 6858000"/>
              <a:gd name="connsiteX235" fmla="*/ 5520293 w 7467600"/>
              <a:gd name="connsiteY235" fmla="*/ 4360602 h 6858000"/>
              <a:gd name="connsiteX236" fmla="*/ 5767221 w 7467600"/>
              <a:gd name="connsiteY236" fmla="*/ 4665564 h 6858000"/>
              <a:gd name="connsiteX237" fmla="*/ 6937169 w 7467600"/>
              <a:gd name="connsiteY237" fmla="*/ 4815941 h 6858000"/>
              <a:gd name="connsiteX238" fmla="*/ 6953922 w 7467600"/>
              <a:gd name="connsiteY238" fmla="*/ 4890068 h 6858000"/>
              <a:gd name="connsiteX239" fmla="*/ 6071359 w 7467600"/>
              <a:gd name="connsiteY239" fmla="*/ 4770770 h 6858000"/>
              <a:gd name="connsiteX240" fmla="*/ 6038839 w 7467600"/>
              <a:gd name="connsiteY240" fmla="*/ 4764474 h 6858000"/>
              <a:gd name="connsiteX241" fmla="*/ 6038706 w 7467600"/>
              <a:gd name="connsiteY241" fmla="*/ 4763847 h 6858000"/>
              <a:gd name="connsiteX242" fmla="*/ 6037784 w 7467600"/>
              <a:gd name="connsiteY242" fmla="*/ 4764270 h 6858000"/>
              <a:gd name="connsiteX243" fmla="*/ 6038839 w 7467600"/>
              <a:gd name="connsiteY243" fmla="*/ 4764474 h 6858000"/>
              <a:gd name="connsiteX244" fmla="*/ 6040338 w 7467600"/>
              <a:gd name="connsiteY244" fmla="*/ 4771418 h 6858000"/>
              <a:gd name="connsiteX245" fmla="*/ 6024488 w 7467600"/>
              <a:gd name="connsiteY245" fmla="*/ 4809903 h 6858000"/>
              <a:gd name="connsiteX246" fmla="*/ 5599771 w 7467600"/>
              <a:gd name="connsiteY246" fmla="*/ 5509652 h 6858000"/>
              <a:gd name="connsiteX247" fmla="*/ 5548843 w 7467600"/>
              <a:gd name="connsiteY247" fmla="*/ 5563845 h 6858000"/>
              <a:gd name="connsiteX248" fmla="*/ 5940952 w 7467600"/>
              <a:gd name="connsiteY248" fmla="*/ 6250028 h 6858000"/>
              <a:gd name="connsiteX249" fmla="*/ 6043441 w 7467600"/>
              <a:gd name="connsiteY249" fmla="*/ 6665847 h 6858000"/>
              <a:gd name="connsiteX250" fmla="*/ 6093432 w 7467600"/>
              <a:gd name="connsiteY250" fmla="*/ 6858000 h 6858000"/>
              <a:gd name="connsiteX251" fmla="*/ 6034344 w 7467600"/>
              <a:gd name="connsiteY251" fmla="*/ 6858000 h 6858000"/>
              <a:gd name="connsiteX252" fmla="*/ 6026679 w 7467600"/>
              <a:gd name="connsiteY252" fmla="*/ 6836959 h 6858000"/>
              <a:gd name="connsiteX253" fmla="*/ 5800441 w 7467600"/>
              <a:gd name="connsiteY253" fmla="*/ 6335286 h 6858000"/>
              <a:gd name="connsiteX254" fmla="*/ 5526562 w 7467600"/>
              <a:gd name="connsiteY254" fmla="*/ 5705388 h 6858000"/>
              <a:gd name="connsiteX255" fmla="*/ 5519640 w 7467600"/>
              <a:gd name="connsiteY255" fmla="*/ 5683774 h 6858000"/>
              <a:gd name="connsiteX256" fmla="*/ 5844559 w 7467600"/>
              <a:gd name="connsiteY256" fmla="*/ 6553349 h 6858000"/>
              <a:gd name="connsiteX257" fmla="*/ 5975994 w 7467600"/>
              <a:gd name="connsiteY257" fmla="*/ 6858000 h 6858000"/>
              <a:gd name="connsiteX258" fmla="*/ 5898547 w 7467600"/>
              <a:gd name="connsiteY258" fmla="*/ 6858000 h 6858000"/>
              <a:gd name="connsiteX259" fmla="*/ 5682041 w 7467600"/>
              <a:gd name="connsiteY259" fmla="*/ 6355860 h 6858000"/>
              <a:gd name="connsiteX260" fmla="*/ 5461758 w 7467600"/>
              <a:gd name="connsiteY260" fmla="*/ 5820220 h 6858000"/>
              <a:gd name="connsiteX261" fmla="*/ 5237282 w 7467600"/>
              <a:gd name="connsiteY261" fmla="*/ 6579086 h 6858000"/>
              <a:gd name="connsiteX262" fmla="*/ 5115009 w 7467600"/>
              <a:gd name="connsiteY262" fmla="*/ 6858000 h 6858000"/>
              <a:gd name="connsiteX263" fmla="*/ 5028074 w 7467600"/>
              <a:gd name="connsiteY263" fmla="*/ 6858000 h 6858000"/>
              <a:gd name="connsiteX264" fmla="*/ 5079508 w 7467600"/>
              <a:gd name="connsiteY264" fmla="*/ 6749074 h 6858000"/>
              <a:gd name="connsiteX265" fmla="*/ 5371846 w 7467600"/>
              <a:gd name="connsiteY265" fmla="*/ 5924413 h 6858000"/>
              <a:gd name="connsiteX266" fmla="*/ 5270512 w 7467600"/>
              <a:gd name="connsiteY266" fmla="*/ 6138975 h 6858000"/>
              <a:gd name="connsiteX267" fmla="*/ 5062409 w 7467600"/>
              <a:gd name="connsiteY267" fmla="*/ 6653544 h 6858000"/>
              <a:gd name="connsiteX268" fmla="*/ 5036628 w 7467600"/>
              <a:gd name="connsiteY268" fmla="*/ 6754247 h 6858000"/>
              <a:gd name="connsiteX269" fmla="*/ 5009112 w 7467600"/>
              <a:gd name="connsiteY269" fmla="*/ 6858000 h 6858000"/>
              <a:gd name="connsiteX270" fmla="*/ 4976679 w 7467600"/>
              <a:gd name="connsiteY270" fmla="*/ 6858000 h 6858000"/>
              <a:gd name="connsiteX271" fmla="*/ 5006537 w 7467600"/>
              <a:gd name="connsiteY271" fmla="*/ 6747068 h 6858000"/>
              <a:gd name="connsiteX272" fmla="*/ 5032723 w 7467600"/>
              <a:gd name="connsiteY272" fmla="*/ 6644957 h 6858000"/>
              <a:gd name="connsiteX273" fmla="*/ 5242949 w 7467600"/>
              <a:gd name="connsiteY273" fmla="*/ 6125175 h 6858000"/>
              <a:gd name="connsiteX274" fmla="*/ 5286321 w 7467600"/>
              <a:gd name="connsiteY274" fmla="*/ 6033555 h 6858000"/>
              <a:gd name="connsiteX275" fmla="*/ 5008210 w 7467600"/>
              <a:gd name="connsiteY275" fmla="*/ 6649194 h 6858000"/>
              <a:gd name="connsiteX276" fmla="*/ 4986321 w 7467600"/>
              <a:gd name="connsiteY276" fmla="*/ 6765687 h 6858000"/>
              <a:gd name="connsiteX277" fmla="*/ 4973474 w 7467600"/>
              <a:gd name="connsiteY277" fmla="*/ 6858000 h 6858000"/>
              <a:gd name="connsiteX278" fmla="*/ 4907178 w 7467600"/>
              <a:gd name="connsiteY278" fmla="*/ 6858000 h 6858000"/>
              <a:gd name="connsiteX279" fmla="*/ 4910810 w 7467600"/>
              <a:gd name="connsiteY279" fmla="*/ 6829660 h 6858000"/>
              <a:gd name="connsiteX280" fmla="*/ 4987461 w 7467600"/>
              <a:gd name="connsiteY280" fmla="*/ 6432994 h 6858000"/>
              <a:gd name="connsiteX281" fmla="*/ 5179262 w 7467600"/>
              <a:gd name="connsiteY281" fmla="*/ 6035044 h 6858000"/>
              <a:gd name="connsiteX282" fmla="*/ 4689678 w 7467600"/>
              <a:gd name="connsiteY282" fmla="*/ 6440241 h 6858000"/>
              <a:gd name="connsiteX283" fmla="*/ 4477543 w 7467600"/>
              <a:gd name="connsiteY283" fmla="*/ 6674836 h 6858000"/>
              <a:gd name="connsiteX284" fmla="*/ 4329957 w 7467600"/>
              <a:gd name="connsiteY284" fmla="*/ 6858000 h 6858000"/>
              <a:gd name="connsiteX285" fmla="*/ 4218595 w 7467600"/>
              <a:gd name="connsiteY285" fmla="*/ 6858000 h 6858000"/>
              <a:gd name="connsiteX286" fmla="*/ 4368888 w 7467600"/>
              <a:gd name="connsiteY286" fmla="*/ 6668412 h 6858000"/>
              <a:gd name="connsiteX287" fmla="*/ 4563091 w 7467600"/>
              <a:gd name="connsiteY287" fmla="*/ 6442508 h 6858000"/>
              <a:gd name="connsiteX288" fmla="*/ 5387324 w 7467600"/>
              <a:gd name="connsiteY288" fmla="*/ 5705830 h 6858000"/>
              <a:gd name="connsiteX289" fmla="*/ 5073620 w 7467600"/>
              <a:gd name="connsiteY289" fmla="*/ 5955437 h 6858000"/>
              <a:gd name="connsiteX290" fmla="*/ 4689789 w 7467600"/>
              <a:gd name="connsiteY290" fmla="*/ 6268382 h 6858000"/>
              <a:gd name="connsiteX291" fmla="*/ 4418722 w 7467600"/>
              <a:gd name="connsiteY291" fmla="*/ 6570886 h 6858000"/>
              <a:gd name="connsiteX292" fmla="*/ 4214944 w 7467600"/>
              <a:gd name="connsiteY292" fmla="*/ 6858000 h 6858000"/>
              <a:gd name="connsiteX293" fmla="*/ 4177898 w 7467600"/>
              <a:gd name="connsiteY293" fmla="*/ 6858000 h 6858000"/>
              <a:gd name="connsiteX294" fmla="*/ 4391597 w 7467600"/>
              <a:gd name="connsiteY294" fmla="*/ 6556370 h 6858000"/>
              <a:gd name="connsiteX295" fmla="*/ 4668889 w 7467600"/>
              <a:gd name="connsiteY295" fmla="*/ 6246399 h 6858000"/>
              <a:gd name="connsiteX296" fmla="*/ 5055427 w 7467600"/>
              <a:gd name="connsiteY296" fmla="*/ 5931476 h 6858000"/>
              <a:gd name="connsiteX297" fmla="*/ 5371814 w 7467600"/>
              <a:gd name="connsiteY297" fmla="*/ 5678975 h 6858000"/>
              <a:gd name="connsiteX298" fmla="*/ 4987918 w 7467600"/>
              <a:gd name="connsiteY298" fmla="*/ 5838701 h 6858000"/>
              <a:gd name="connsiteX299" fmla="*/ 4317146 w 7467600"/>
              <a:gd name="connsiteY299" fmla="*/ 6587716 h 6858000"/>
              <a:gd name="connsiteX300" fmla="*/ 4171627 w 7467600"/>
              <a:gd name="connsiteY300" fmla="*/ 6858000 h 6858000"/>
              <a:gd name="connsiteX301" fmla="*/ 4081585 w 7467600"/>
              <a:gd name="connsiteY301" fmla="*/ 6858000 h 6858000"/>
              <a:gd name="connsiteX302" fmla="*/ 4238603 w 7467600"/>
              <a:gd name="connsiteY302" fmla="*/ 6559341 h 6858000"/>
              <a:gd name="connsiteX303" fmla="*/ 4778333 w 7467600"/>
              <a:gd name="connsiteY303" fmla="*/ 5873626 h 6858000"/>
              <a:gd name="connsiteX304" fmla="*/ 5414185 w 7467600"/>
              <a:gd name="connsiteY304" fmla="*/ 5573882 h 6858000"/>
              <a:gd name="connsiteX305" fmla="*/ 5959648 w 7467600"/>
              <a:gd name="connsiteY305" fmla="*/ 4760797 h 6858000"/>
              <a:gd name="connsiteX306" fmla="*/ 5355019 w 7467600"/>
              <a:gd name="connsiteY306" fmla="*/ 4734672 h 6858000"/>
              <a:gd name="connsiteX307" fmla="*/ 5083565 w 7467600"/>
              <a:gd name="connsiteY307" fmla="*/ 5179121 h 6858000"/>
              <a:gd name="connsiteX308" fmla="*/ 4713577 w 7467600"/>
              <a:gd name="connsiteY308" fmla="*/ 5616803 h 6858000"/>
              <a:gd name="connsiteX309" fmla="*/ 3989559 w 7467600"/>
              <a:gd name="connsiteY309" fmla="*/ 6145945 h 6858000"/>
              <a:gd name="connsiteX310" fmla="*/ 3939824 w 7467600"/>
              <a:gd name="connsiteY310" fmla="*/ 6066900 h 6858000"/>
              <a:gd name="connsiteX311" fmla="*/ 4584537 w 7467600"/>
              <a:gd name="connsiteY311" fmla="*/ 5324826 h 6858000"/>
              <a:gd name="connsiteX312" fmla="*/ 5037105 w 7467600"/>
              <a:gd name="connsiteY312" fmla="*/ 5088765 h 6858000"/>
              <a:gd name="connsiteX313" fmla="*/ 5039930 w 7467600"/>
              <a:gd name="connsiteY313" fmla="*/ 5089585 h 6858000"/>
              <a:gd name="connsiteX314" fmla="*/ 5263764 w 7467600"/>
              <a:gd name="connsiteY314" fmla="*/ 4735525 h 6858000"/>
              <a:gd name="connsiteX315" fmla="*/ 4086300 w 7467600"/>
              <a:gd name="connsiteY315" fmla="*/ 4884599 h 6858000"/>
              <a:gd name="connsiteX316" fmla="*/ 4085485 w 7467600"/>
              <a:gd name="connsiteY316" fmla="*/ 4899070 h 6858000"/>
              <a:gd name="connsiteX317" fmla="*/ 3871915 w 7467600"/>
              <a:gd name="connsiteY317" fmla="*/ 5253645 h 6858000"/>
              <a:gd name="connsiteX318" fmla="*/ 3799374 w 7467600"/>
              <a:gd name="connsiteY318" fmla="*/ 5466127 h 6858000"/>
              <a:gd name="connsiteX319" fmla="*/ 3498850 w 7467600"/>
              <a:gd name="connsiteY319" fmla="*/ 6661888 h 6858000"/>
              <a:gd name="connsiteX320" fmla="*/ 3399216 w 7467600"/>
              <a:gd name="connsiteY320" fmla="*/ 6858000 h 6858000"/>
              <a:gd name="connsiteX321" fmla="*/ 3303688 w 7467600"/>
              <a:gd name="connsiteY321" fmla="*/ 6858000 h 6858000"/>
              <a:gd name="connsiteX322" fmla="*/ 3391774 w 7467600"/>
              <a:gd name="connsiteY322" fmla="*/ 6697181 h 6858000"/>
              <a:gd name="connsiteX323" fmla="*/ 3735540 w 7467600"/>
              <a:gd name="connsiteY323" fmla="*/ 5546923 h 6858000"/>
              <a:gd name="connsiteX324" fmla="*/ 3729438 w 7467600"/>
              <a:gd name="connsiteY324" fmla="*/ 5569058 h 6858000"/>
              <a:gd name="connsiteX325" fmla="*/ 3707782 w 7467600"/>
              <a:gd name="connsiteY325" fmla="*/ 5644908 h 6858000"/>
              <a:gd name="connsiteX326" fmla="*/ 3583827 w 7467600"/>
              <a:gd name="connsiteY326" fmla="*/ 6039215 h 6858000"/>
              <a:gd name="connsiteX327" fmla="*/ 3547861 w 7467600"/>
              <a:gd name="connsiteY327" fmla="*/ 6129609 h 6858000"/>
              <a:gd name="connsiteX328" fmla="*/ 3490905 w 7467600"/>
              <a:gd name="connsiteY328" fmla="*/ 6277660 h 6858000"/>
              <a:gd name="connsiteX329" fmla="*/ 3455859 w 7467600"/>
              <a:gd name="connsiteY329" fmla="*/ 6391301 h 6858000"/>
              <a:gd name="connsiteX330" fmla="*/ 3429112 w 7467600"/>
              <a:gd name="connsiteY330" fmla="*/ 6479469 h 6858000"/>
              <a:gd name="connsiteX331" fmla="*/ 3304862 w 7467600"/>
              <a:gd name="connsiteY331" fmla="*/ 6796476 h 6858000"/>
              <a:gd name="connsiteX332" fmla="*/ 3276071 w 7467600"/>
              <a:gd name="connsiteY332" fmla="*/ 6858000 h 6858000"/>
              <a:gd name="connsiteX333" fmla="*/ 3240805 w 7467600"/>
              <a:gd name="connsiteY333" fmla="*/ 6858000 h 6858000"/>
              <a:gd name="connsiteX334" fmla="*/ 3275917 w 7467600"/>
              <a:gd name="connsiteY334" fmla="*/ 6783192 h 6858000"/>
              <a:gd name="connsiteX335" fmla="*/ 3399358 w 7467600"/>
              <a:gd name="connsiteY335" fmla="*/ 6469011 h 6858000"/>
              <a:gd name="connsiteX336" fmla="*/ 3425650 w 7467600"/>
              <a:gd name="connsiteY336" fmla="*/ 6381333 h 6858000"/>
              <a:gd name="connsiteX337" fmla="*/ 3460661 w 7467600"/>
              <a:gd name="connsiteY337" fmla="*/ 6266763 h 6858000"/>
              <a:gd name="connsiteX338" fmla="*/ 3518021 w 7467600"/>
              <a:gd name="connsiteY338" fmla="*/ 6117298 h 6858000"/>
              <a:gd name="connsiteX339" fmla="*/ 3554035 w 7467600"/>
              <a:gd name="connsiteY339" fmla="*/ 6027832 h 6858000"/>
              <a:gd name="connsiteX340" fmla="*/ 3677174 w 7467600"/>
              <a:gd name="connsiteY340" fmla="*/ 5636351 h 6858000"/>
              <a:gd name="connsiteX341" fmla="*/ 3698819 w 7467600"/>
              <a:gd name="connsiteY341" fmla="*/ 5560503 h 6858000"/>
              <a:gd name="connsiteX342" fmla="*/ 3702094 w 7467600"/>
              <a:gd name="connsiteY342" fmla="*/ 5549194 h 6858000"/>
              <a:gd name="connsiteX343" fmla="*/ 3398355 w 7467600"/>
              <a:gd name="connsiteY343" fmla="*/ 6094603 h 6858000"/>
              <a:gd name="connsiteX344" fmla="*/ 3193941 w 7467600"/>
              <a:gd name="connsiteY344" fmla="*/ 6798775 h 6858000"/>
              <a:gd name="connsiteX345" fmla="*/ 3184140 w 7467600"/>
              <a:gd name="connsiteY345" fmla="*/ 6858000 h 6858000"/>
              <a:gd name="connsiteX346" fmla="*/ 3099978 w 7467600"/>
              <a:gd name="connsiteY346" fmla="*/ 6858000 h 6858000"/>
              <a:gd name="connsiteX347" fmla="*/ 3101556 w 7467600"/>
              <a:gd name="connsiteY347" fmla="*/ 6843337 h 6858000"/>
              <a:gd name="connsiteX348" fmla="*/ 3370162 w 7467600"/>
              <a:gd name="connsiteY348" fmla="*/ 5785550 h 6858000"/>
              <a:gd name="connsiteX349" fmla="*/ 3746477 w 7467600"/>
              <a:gd name="connsiteY349" fmla="*/ 5377889 h 6858000"/>
              <a:gd name="connsiteX350" fmla="*/ 3863399 w 7467600"/>
              <a:gd name="connsiteY350" fmla="*/ 5087257 h 6858000"/>
              <a:gd name="connsiteX351" fmla="*/ 3968712 w 7467600"/>
              <a:gd name="connsiteY351" fmla="*/ 4913989 h 6858000"/>
              <a:gd name="connsiteX352" fmla="*/ 2792390 w 7467600"/>
              <a:gd name="connsiteY352" fmla="*/ 5382974 h 6858000"/>
              <a:gd name="connsiteX353" fmla="*/ 2714982 w 7467600"/>
              <a:gd name="connsiteY353" fmla="*/ 5427051 h 6858000"/>
              <a:gd name="connsiteX354" fmla="*/ 2813361 w 7467600"/>
              <a:gd name="connsiteY354" fmla="*/ 6023912 h 6858000"/>
              <a:gd name="connsiteX355" fmla="*/ 2688430 w 7467600"/>
              <a:gd name="connsiteY355" fmla="*/ 6801564 h 6858000"/>
              <a:gd name="connsiteX356" fmla="*/ 2629626 w 7467600"/>
              <a:gd name="connsiteY356" fmla="*/ 6763394 h 6858000"/>
              <a:gd name="connsiteX357" fmla="*/ 2565328 w 7467600"/>
              <a:gd name="connsiteY357" fmla="*/ 5516399 h 6858000"/>
              <a:gd name="connsiteX358" fmla="*/ 1922999 w 7467600"/>
              <a:gd name="connsiteY358" fmla="*/ 5980343 h 6858000"/>
              <a:gd name="connsiteX359" fmla="*/ 1950261 w 7467600"/>
              <a:gd name="connsiteY359" fmla="*/ 6405858 h 6858000"/>
              <a:gd name="connsiteX360" fmla="*/ 2365554 w 7467600"/>
              <a:gd name="connsiteY360" fmla="*/ 6759107 h 6858000"/>
              <a:gd name="connsiteX361" fmla="*/ 2424142 w 7467600"/>
              <a:gd name="connsiteY361" fmla="*/ 6858000 h 6858000"/>
              <a:gd name="connsiteX362" fmla="*/ 2395994 w 7467600"/>
              <a:gd name="connsiteY362" fmla="*/ 6858000 h 6858000"/>
              <a:gd name="connsiteX363" fmla="*/ 2392863 w 7467600"/>
              <a:gd name="connsiteY363" fmla="*/ 6852964 h 6858000"/>
              <a:gd name="connsiteX364" fmla="*/ 2017589 w 7467600"/>
              <a:gd name="connsiteY364" fmla="*/ 6493982 h 6858000"/>
              <a:gd name="connsiteX365" fmla="*/ 2147336 w 7467600"/>
              <a:gd name="connsiteY365" fmla="*/ 6594052 h 6858000"/>
              <a:gd name="connsiteX366" fmla="*/ 2207047 w 7467600"/>
              <a:gd name="connsiteY366" fmla="*/ 6654540 h 6858000"/>
              <a:gd name="connsiteX367" fmla="*/ 2299106 w 7467600"/>
              <a:gd name="connsiteY367" fmla="*/ 6778931 h 6858000"/>
              <a:gd name="connsiteX368" fmla="*/ 2314430 w 7467600"/>
              <a:gd name="connsiteY368" fmla="*/ 6801144 h 6858000"/>
              <a:gd name="connsiteX369" fmla="*/ 2352406 w 7467600"/>
              <a:gd name="connsiteY369" fmla="*/ 6858000 h 6858000"/>
              <a:gd name="connsiteX370" fmla="*/ 2314492 w 7467600"/>
              <a:gd name="connsiteY370" fmla="*/ 6858000 h 6858000"/>
              <a:gd name="connsiteX371" fmla="*/ 2288095 w 7467600"/>
              <a:gd name="connsiteY371" fmla="*/ 6818030 h 6858000"/>
              <a:gd name="connsiteX372" fmla="*/ 2272768 w 7467600"/>
              <a:gd name="connsiteY372" fmla="*/ 6795822 h 6858000"/>
              <a:gd name="connsiteX373" fmla="*/ 2182715 w 7467600"/>
              <a:gd name="connsiteY373" fmla="*/ 6675071 h 6858000"/>
              <a:gd name="connsiteX374" fmla="*/ 2032061 w 7467600"/>
              <a:gd name="connsiteY374" fmla="*/ 6541380 h 6858000"/>
              <a:gd name="connsiteX375" fmla="*/ 2257220 w 7467600"/>
              <a:gd name="connsiteY375" fmla="*/ 6826257 h 6858000"/>
              <a:gd name="connsiteX376" fmla="*/ 2281324 w 7467600"/>
              <a:gd name="connsiteY376" fmla="*/ 6858000 h 6858000"/>
              <a:gd name="connsiteX377" fmla="*/ 2242860 w 7467600"/>
              <a:gd name="connsiteY377" fmla="*/ 6858000 h 6858000"/>
              <a:gd name="connsiteX378" fmla="*/ 2232818 w 7467600"/>
              <a:gd name="connsiteY378" fmla="*/ 6844926 h 6858000"/>
              <a:gd name="connsiteX379" fmla="*/ 1990172 w 7467600"/>
              <a:gd name="connsiteY379" fmla="*/ 6542121 h 6858000"/>
              <a:gd name="connsiteX380" fmla="*/ 2124090 w 7467600"/>
              <a:gd name="connsiteY380" fmla="*/ 6761017 h 6858000"/>
              <a:gd name="connsiteX381" fmla="*/ 2200380 w 7467600"/>
              <a:gd name="connsiteY381" fmla="*/ 6858000 h 6858000"/>
              <a:gd name="connsiteX382" fmla="*/ 2147507 w 7467600"/>
              <a:gd name="connsiteY382" fmla="*/ 6858000 h 6858000"/>
              <a:gd name="connsiteX383" fmla="*/ 2070668 w 7467600"/>
              <a:gd name="connsiteY383" fmla="*/ 6761520 h 6858000"/>
              <a:gd name="connsiteX384" fmla="*/ 1975142 w 7467600"/>
              <a:gd name="connsiteY384" fmla="*/ 6585570 h 6858000"/>
              <a:gd name="connsiteX385" fmla="*/ 2050035 w 7467600"/>
              <a:gd name="connsiteY385" fmla="*/ 6813345 h 6858000"/>
              <a:gd name="connsiteX386" fmla="*/ 2063025 w 7467600"/>
              <a:gd name="connsiteY386" fmla="*/ 6858000 h 6858000"/>
              <a:gd name="connsiteX387" fmla="*/ 2021675 w 7467600"/>
              <a:gd name="connsiteY387" fmla="*/ 6858000 h 6858000"/>
              <a:gd name="connsiteX388" fmla="*/ 2019308 w 7467600"/>
              <a:gd name="connsiteY388" fmla="*/ 6847118 h 6858000"/>
              <a:gd name="connsiteX389" fmla="*/ 1938835 w 7467600"/>
              <a:gd name="connsiteY389" fmla="*/ 6551160 h 6858000"/>
              <a:gd name="connsiteX390" fmla="*/ 1953230 w 7467600"/>
              <a:gd name="connsiteY390" fmla="*/ 6759699 h 6858000"/>
              <a:gd name="connsiteX391" fmla="*/ 1956763 w 7467600"/>
              <a:gd name="connsiteY391" fmla="*/ 6778191 h 6858000"/>
              <a:gd name="connsiteX392" fmla="*/ 1967925 w 7467600"/>
              <a:gd name="connsiteY392" fmla="*/ 6858000 h 6858000"/>
              <a:gd name="connsiteX393" fmla="*/ 1936622 w 7467600"/>
              <a:gd name="connsiteY393" fmla="*/ 6858000 h 6858000"/>
              <a:gd name="connsiteX394" fmla="*/ 1926261 w 7467600"/>
              <a:gd name="connsiteY394" fmla="*/ 6784064 h 6858000"/>
              <a:gd name="connsiteX395" fmla="*/ 1922724 w 7467600"/>
              <a:gd name="connsiteY395" fmla="*/ 6765577 h 6858000"/>
              <a:gd name="connsiteX396" fmla="*/ 1904650 w 7467600"/>
              <a:gd name="connsiteY396" fmla="*/ 6639616 h 6858000"/>
              <a:gd name="connsiteX397" fmla="*/ 1885273 w 7467600"/>
              <a:gd name="connsiteY397" fmla="*/ 6858000 h 6858000"/>
              <a:gd name="connsiteX398" fmla="*/ 1854363 w 7467600"/>
              <a:gd name="connsiteY398" fmla="*/ 6858000 h 6858000"/>
              <a:gd name="connsiteX399" fmla="*/ 1880391 w 7467600"/>
              <a:gd name="connsiteY399" fmla="*/ 6603796 h 6858000"/>
              <a:gd name="connsiteX400" fmla="*/ 1818273 w 7467600"/>
              <a:gd name="connsiteY400" fmla="*/ 6715729 h 6858000"/>
              <a:gd name="connsiteX401" fmla="*/ 1794691 w 7467600"/>
              <a:gd name="connsiteY401" fmla="*/ 6843239 h 6858000"/>
              <a:gd name="connsiteX402" fmla="*/ 1794914 w 7467600"/>
              <a:gd name="connsiteY402" fmla="*/ 6858000 h 6858000"/>
              <a:gd name="connsiteX403" fmla="*/ 1746128 w 7467600"/>
              <a:gd name="connsiteY403" fmla="*/ 6858000 h 6858000"/>
              <a:gd name="connsiteX404" fmla="*/ 1753934 w 7467600"/>
              <a:gd name="connsiteY404" fmla="*/ 6724796 h 6858000"/>
              <a:gd name="connsiteX405" fmla="*/ 1792053 w 7467600"/>
              <a:gd name="connsiteY405" fmla="*/ 6572396 h 6858000"/>
              <a:gd name="connsiteX406" fmla="*/ 1862248 w 7467600"/>
              <a:gd name="connsiteY406" fmla="*/ 6266397 h 6858000"/>
              <a:gd name="connsiteX407" fmla="*/ 1862250 w 7467600"/>
              <a:gd name="connsiteY407" fmla="*/ 6033531 h 6858000"/>
              <a:gd name="connsiteX408" fmla="*/ 1211999 w 7467600"/>
              <a:gd name="connsiteY408" fmla="*/ 6683610 h 6858000"/>
              <a:gd name="connsiteX409" fmla="*/ 1213266 w 7467600"/>
              <a:gd name="connsiteY409" fmla="*/ 6691947 h 6858000"/>
              <a:gd name="connsiteX410" fmla="*/ 1203370 w 7467600"/>
              <a:gd name="connsiteY410" fmla="*/ 6850676 h 6858000"/>
              <a:gd name="connsiteX411" fmla="*/ 1203671 w 7467600"/>
              <a:gd name="connsiteY411" fmla="*/ 6858000 h 6858000"/>
              <a:gd name="connsiteX412" fmla="*/ 1143180 w 7467600"/>
              <a:gd name="connsiteY412" fmla="*/ 6858000 h 6858000"/>
              <a:gd name="connsiteX413" fmla="*/ 1142176 w 7467600"/>
              <a:gd name="connsiteY413" fmla="*/ 6766045 h 6858000"/>
              <a:gd name="connsiteX414" fmla="*/ 1067484 w 7467600"/>
              <a:gd name="connsiteY414" fmla="*/ 6858000 h 6858000"/>
              <a:gd name="connsiteX415" fmla="*/ 953928 w 7467600"/>
              <a:gd name="connsiteY415" fmla="*/ 6858000 h 6858000"/>
              <a:gd name="connsiteX416" fmla="*/ 959715 w 7467600"/>
              <a:gd name="connsiteY416" fmla="*/ 6850185 h 6858000"/>
              <a:gd name="connsiteX417" fmla="*/ 1483788 w 7467600"/>
              <a:gd name="connsiteY417" fmla="*/ 6259174 h 6858000"/>
              <a:gd name="connsiteX418" fmla="*/ 1100671 w 7467600"/>
              <a:gd name="connsiteY418" fmla="*/ 6252137 h 6858000"/>
              <a:gd name="connsiteX419" fmla="*/ 1090144 w 7467600"/>
              <a:gd name="connsiteY419" fmla="*/ 6256748 h 6858000"/>
              <a:gd name="connsiteX420" fmla="*/ 1095872 w 7467600"/>
              <a:gd name="connsiteY420" fmla="*/ 6271892 h 6858000"/>
              <a:gd name="connsiteX421" fmla="*/ 262785 w 7467600"/>
              <a:gd name="connsiteY421" fmla="*/ 6845450 h 6858000"/>
              <a:gd name="connsiteX422" fmla="*/ 209968 w 7467600"/>
              <a:gd name="connsiteY422" fmla="*/ 6770713 h 6858000"/>
              <a:gd name="connsiteX423" fmla="*/ 873460 w 7467600"/>
              <a:gd name="connsiteY423" fmla="*/ 6253768 h 6858000"/>
              <a:gd name="connsiteX424" fmla="*/ 192686 w 7467600"/>
              <a:gd name="connsiteY424" fmla="*/ 5849257 h 6858000"/>
              <a:gd name="connsiteX425" fmla="*/ 4696 w 7467600"/>
              <a:gd name="connsiteY425" fmla="*/ 5697668 h 6858000"/>
              <a:gd name="connsiteX426" fmla="*/ 0 w 7467600"/>
              <a:gd name="connsiteY426" fmla="*/ 5689984 h 6858000"/>
              <a:gd name="connsiteX427" fmla="*/ 0 w 7467600"/>
              <a:gd name="connsiteY427" fmla="*/ 5513472 h 6858000"/>
              <a:gd name="connsiteX428" fmla="*/ 174101 w 7467600"/>
              <a:gd name="connsiteY428" fmla="*/ 5620277 h 6858000"/>
              <a:gd name="connsiteX429" fmla="*/ 891800 w 7467600"/>
              <a:gd name="connsiteY429" fmla="*/ 6036935 h 6858000"/>
              <a:gd name="connsiteX430" fmla="*/ 1072219 w 7467600"/>
              <a:gd name="connsiteY430" fmla="*/ 6169443 h 6858000"/>
              <a:gd name="connsiteX431" fmla="*/ 1074117 w 7467600"/>
              <a:gd name="connsiteY431" fmla="*/ 6170301 h 6858000"/>
              <a:gd name="connsiteX432" fmla="*/ 1083114 w 7467600"/>
              <a:gd name="connsiteY432" fmla="*/ 6174131 h 6858000"/>
              <a:gd name="connsiteX433" fmla="*/ 1543010 w 7467600"/>
              <a:gd name="connsiteY433" fmla="*/ 6191140 h 6858000"/>
              <a:gd name="connsiteX434" fmla="*/ 1551080 w 7467600"/>
              <a:gd name="connsiteY434" fmla="*/ 6195006 h 6858000"/>
              <a:gd name="connsiteX435" fmla="*/ 2345443 w 7467600"/>
              <a:gd name="connsiteY435" fmla="*/ 5549882 h 6858000"/>
              <a:gd name="connsiteX436" fmla="*/ 1721499 w 7467600"/>
              <a:gd name="connsiteY436" fmla="*/ 5599969 h 6858000"/>
              <a:gd name="connsiteX437" fmla="*/ 767716 w 7467600"/>
              <a:gd name="connsiteY437" fmla="*/ 5472768 h 6858000"/>
              <a:gd name="connsiteX438" fmla="*/ 722147 w 7467600"/>
              <a:gd name="connsiteY438" fmla="*/ 5393091 h 6858000"/>
              <a:gd name="connsiteX439" fmla="*/ 1485552 w 7467600"/>
              <a:gd name="connsiteY439" fmla="*/ 5313202 h 6858000"/>
              <a:gd name="connsiteX440" fmla="*/ 2143004 w 7467600"/>
              <a:gd name="connsiteY440" fmla="*/ 5402420 h 6858000"/>
              <a:gd name="connsiteX441" fmla="*/ 1933391 w 7467600"/>
              <a:gd name="connsiteY441" fmla="*/ 5156971 h 6858000"/>
              <a:gd name="connsiteX442" fmla="*/ 1827118 w 7467600"/>
              <a:gd name="connsiteY442" fmla="*/ 4968410 h 6858000"/>
              <a:gd name="connsiteX443" fmla="*/ 1837349 w 7467600"/>
              <a:gd name="connsiteY443" fmla="*/ 4956357 h 6858000"/>
              <a:gd name="connsiteX444" fmla="*/ 2162835 w 7467600"/>
              <a:gd name="connsiteY444" fmla="*/ 5187853 h 6858000"/>
              <a:gd name="connsiteX445" fmla="*/ 2257167 w 7467600"/>
              <a:gd name="connsiteY445" fmla="*/ 5462123 h 6858000"/>
              <a:gd name="connsiteX446" fmla="*/ 2261598 w 7467600"/>
              <a:gd name="connsiteY446" fmla="*/ 5467998 h 6858000"/>
              <a:gd name="connsiteX447" fmla="*/ 2437177 w 7467600"/>
              <a:gd name="connsiteY447" fmla="*/ 5479608 h 6858000"/>
              <a:gd name="connsiteX448" fmla="*/ 2445247 w 7467600"/>
              <a:gd name="connsiteY448" fmla="*/ 5483476 h 6858000"/>
              <a:gd name="connsiteX449" fmla="*/ 2743626 w 7467600"/>
              <a:gd name="connsiteY449" fmla="*/ 5304819 h 6858000"/>
              <a:gd name="connsiteX450" fmla="*/ 3048102 w 7467600"/>
              <a:gd name="connsiteY450" fmla="*/ 5150595 h 6858000"/>
              <a:gd name="connsiteX451" fmla="*/ 1799414 w 7467600"/>
              <a:gd name="connsiteY451" fmla="*/ 4694732 h 6858000"/>
              <a:gd name="connsiteX452" fmla="*/ 1771735 w 7467600"/>
              <a:gd name="connsiteY452" fmla="*/ 4619929 h 6858000"/>
              <a:gd name="connsiteX453" fmla="*/ 3104273 w 7467600"/>
              <a:gd name="connsiteY453" fmla="*/ 5076159 h 6858000"/>
              <a:gd name="connsiteX454" fmla="*/ 3113245 w 7467600"/>
              <a:gd name="connsiteY454" fmla="*/ 5090705 h 6858000"/>
              <a:gd name="connsiteX455" fmla="*/ 3126294 w 7467600"/>
              <a:gd name="connsiteY455" fmla="*/ 5114400 h 6858000"/>
              <a:gd name="connsiteX456" fmla="*/ 3937433 w 7467600"/>
              <a:gd name="connsiteY456" fmla="*/ 4830473 h 6858000"/>
              <a:gd name="connsiteX457" fmla="*/ 3590475 w 7467600"/>
              <a:gd name="connsiteY457" fmla="*/ 4597974 h 6858000"/>
              <a:gd name="connsiteX458" fmla="*/ 3100264 w 7467600"/>
              <a:gd name="connsiteY458" fmla="*/ 4579845 h 6858000"/>
              <a:gd name="connsiteX459" fmla="*/ 2183576 w 7467600"/>
              <a:gd name="connsiteY459" fmla="*/ 4227150 h 6858000"/>
              <a:gd name="connsiteX460" fmla="*/ 2151029 w 7467600"/>
              <a:gd name="connsiteY460" fmla="*/ 4146947 h 6858000"/>
              <a:gd name="connsiteX461" fmla="*/ 3563434 w 7467600"/>
              <a:gd name="connsiteY461" fmla="*/ 4469115 h 6858000"/>
              <a:gd name="connsiteX462" fmla="*/ 3177952 w 7467600"/>
              <a:gd name="connsiteY462" fmla="*/ 3657386 h 6858000"/>
              <a:gd name="connsiteX463" fmla="*/ 3189263 w 7467600"/>
              <a:gd name="connsiteY463" fmla="*/ 3625726 h 6858000"/>
              <a:gd name="connsiteX464" fmla="*/ 3560912 w 7467600"/>
              <a:gd name="connsiteY464" fmla="*/ 4079863 h 6858000"/>
              <a:gd name="connsiteX465" fmla="*/ 3626636 w 7467600"/>
              <a:gd name="connsiteY465" fmla="*/ 4512230 h 6858000"/>
              <a:gd name="connsiteX466" fmla="*/ 3653088 w 7467600"/>
              <a:gd name="connsiteY466" fmla="*/ 4521417 h 6858000"/>
              <a:gd name="connsiteX467" fmla="*/ 3988128 w 7467600"/>
              <a:gd name="connsiteY467" fmla="*/ 4817267 h 6858000"/>
              <a:gd name="connsiteX468" fmla="*/ 4830582 w 7467600"/>
              <a:gd name="connsiteY468" fmla="*/ 4676000 h 6858000"/>
              <a:gd name="connsiteX469" fmla="*/ 4830100 w 7467600"/>
              <a:gd name="connsiteY469" fmla="*/ 4675554 h 6858000"/>
              <a:gd name="connsiteX470" fmla="*/ 4036318 w 7467600"/>
              <a:gd name="connsiteY470" fmla="*/ 4147013 h 6858000"/>
              <a:gd name="connsiteX471" fmla="*/ 3432098 w 7467600"/>
              <a:gd name="connsiteY471" fmla="*/ 3537312 h 6858000"/>
              <a:gd name="connsiteX472" fmla="*/ 3446761 w 7467600"/>
              <a:gd name="connsiteY472" fmla="*/ 3461278 h 6858000"/>
              <a:gd name="connsiteX473" fmla="*/ 4419733 w 7467600"/>
              <a:gd name="connsiteY473" fmla="*/ 3963555 h 6858000"/>
              <a:gd name="connsiteX474" fmla="*/ 4781371 w 7467600"/>
              <a:gd name="connsiteY474" fmla="*/ 4458604 h 6858000"/>
              <a:gd name="connsiteX475" fmla="*/ 4780440 w 7467600"/>
              <a:gd name="connsiteY475" fmla="*/ 4470290 h 6858000"/>
              <a:gd name="connsiteX476" fmla="*/ 4898954 w 7467600"/>
              <a:gd name="connsiteY476" fmla="*/ 4662092 h 6858000"/>
              <a:gd name="connsiteX477" fmla="*/ 4900699 w 7467600"/>
              <a:gd name="connsiteY477" fmla="*/ 4670867 h 6858000"/>
              <a:gd name="connsiteX478" fmla="*/ 5714511 w 7467600"/>
              <a:gd name="connsiteY478" fmla="*/ 4663483 h 6858000"/>
              <a:gd name="connsiteX479" fmla="*/ 5464793 w 7467600"/>
              <a:gd name="connsiteY479" fmla="*/ 4393556 h 6858000"/>
              <a:gd name="connsiteX480" fmla="*/ 5461897 w 7467600"/>
              <a:gd name="connsiteY480" fmla="*/ 4390879 h 6858000"/>
              <a:gd name="connsiteX481" fmla="*/ 4294126 w 7467600"/>
              <a:gd name="connsiteY481" fmla="*/ 3303048 h 6858000"/>
              <a:gd name="connsiteX482" fmla="*/ 4305321 w 7467600"/>
              <a:gd name="connsiteY482" fmla="*/ 3256953 h 6858000"/>
              <a:gd name="connsiteX483" fmla="*/ 4949299 w 7467600"/>
              <a:gd name="connsiteY483" fmla="*/ 3766336 h 6858000"/>
              <a:gd name="connsiteX484" fmla="*/ 5291452 w 7467600"/>
              <a:gd name="connsiteY484" fmla="*/ 4076801 h 6858000"/>
              <a:gd name="connsiteX485" fmla="*/ 5434998 w 7467600"/>
              <a:gd name="connsiteY485" fmla="*/ 4254100 h 6858000"/>
              <a:gd name="connsiteX486" fmla="*/ 5351015 w 7467600"/>
              <a:gd name="connsiteY486" fmla="*/ 3760989 h 6858000"/>
              <a:gd name="connsiteX487" fmla="*/ 5413780 w 7467600"/>
              <a:gd name="connsiteY487" fmla="*/ 2966265 h 6858000"/>
              <a:gd name="connsiteX488" fmla="*/ 5425627 w 7467600"/>
              <a:gd name="connsiteY488" fmla="*/ 2954192 h 6858000"/>
              <a:gd name="connsiteX489" fmla="*/ 6604735 w 7467600"/>
              <a:gd name="connsiteY489" fmla="*/ 2041381 h 6858000"/>
              <a:gd name="connsiteX490" fmla="*/ 7204487 w 7467600"/>
              <a:gd name="connsiteY490" fmla="*/ 2742112 h 6858000"/>
              <a:gd name="connsiteX491" fmla="*/ 7131592 w 7467600"/>
              <a:gd name="connsiteY491" fmla="*/ 2672096 h 6858000"/>
              <a:gd name="connsiteX492" fmla="*/ 6996344 w 7467600"/>
              <a:gd name="connsiteY492" fmla="*/ 2518310 h 6858000"/>
              <a:gd name="connsiteX493" fmla="*/ 6735495 w 7467600"/>
              <a:gd name="connsiteY493" fmla="*/ 2196890 h 6858000"/>
              <a:gd name="connsiteX494" fmla="*/ 6721901 w 7467600"/>
              <a:gd name="connsiteY494" fmla="*/ 2179274 h 6858000"/>
              <a:gd name="connsiteX495" fmla="*/ 6604735 w 7467600"/>
              <a:gd name="connsiteY495" fmla="*/ 2041381 h 6858000"/>
              <a:gd name="connsiteX496" fmla="*/ 6591670 w 7467600"/>
              <a:gd name="connsiteY496" fmla="*/ 1988277 h 6858000"/>
              <a:gd name="connsiteX497" fmla="*/ 6747349 w 7467600"/>
              <a:gd name="connsiteY497" fmla="*/ 2160069 h 6858000"/>
              <a:gd name="connsiteX498" fmla="*/ 6760943 w 7467600"/>
              <a:gd name="connsiteY498" fmla="*/ 2177686 h 6858000"/>
              <a:gd name="connsiteX499" fmla="*/ 7021065 w 7467600"/>
              <a:gd name="connsiteY499" fmla="*/ 2498102 h 6858000"/>
              <a:gd name="connsiteX500" fmla="*/ 7155223 w 7467600"/>
              <a:gd name="connsiteY500" fmla="*/ 2650386 h 6858000"/>
              <a:gd name="connsiteX501" fmla="*/ 7203167 w 7467600"/>
              <a:gd name="connsiteY501" fmla="*/ 2697288 h 6858000"/>
              <a:gd name="connsiteX502" fmla="*/ 6937703 w 7467600"/>
              <a:gd name="connsiteY502" fmla="*/ 2321981 h 6858000"/>
              <a:gd name="connsiteX503" fmla="*/ 6591670 w 7467600"/>
              <a:gd name="connsiteY503" fmla="*/ 1988277 h 6858000"/>
              <a:gd name="connsiteX504" fmla="*/ 5798671 w 7467600"/>
              <a:gd name="connsiteY504" fmla="*/ 1981601 h 6858000"/>
              <a:gd name="connsiteX505" fmla="*/ 5754709 w 7467600"/>
              <a:gd name="connsiteY505" fmla="*/ 2071454 h 6858000"/>
              <a:gd name="connsiteX506" fmla="*/ 5763044 w 7467600"/>
              <a:gd name="connsiteY506" fmla="*/ 2842206 h 6858000"/>
              <a:gd name="connsiteX507" fmla="*/ 5764974 w 7467600"/>
              <a:gd name="connsiteY507" fmla="*/ 2799609 h 6858000"/>
              <a:gd name="connsiteX508" fmla="*/ 5767665 w 7467600"/>
              <a:gd name="connsiteY508" fmla="*/ 2666409 h 6858000"/>
              <a:gd name="connsiteX509" fmla="*/ 5763055 w 7467600"/>
              <a:gd name="connsiteY509" fmla="*/ 2579705 h 6858000"/>
              <a:gd name="connsiteX510" fmla="*/ 5758079 w 7467600"/>
              <a:gd name="connsiteY510" fmla="*/ 2492508 h 6858000"/>
              <a:gd name="connsiteX511" fmla="*/ 5779325 w 7467600"/>
              <a:gd name="connsiteY511" fmla="*/ 2197069 h 6858000"/>
              <a:gd name="connsiteX512" fmla="*/ 5798671 w 7467600"/>
              <a:gd name="connsiteY512" fmla="*/ 1981601 h 6858000"/>
              <a:gd name="connsiteX513" fmla="*/ 5829202 w 7467600"/>
              <a:gd name="connsiteY513" fmla="*/ 1971679 h 6858000"/>
              <a:gd name="connsiteX514" fmla="*/ 5809558 w 7467600"/>
              <a:gd name="connsiteY514" fmla="*/ 2198043 h 6858000"/>
              <a:gd name="connsiteX515" fmla="*/ 5788653 w 7467600"/>
              <a:gd name="connsiteY515" fmla="*/ 2489430 h 6858000"/>
              <a:gd name="connsiteX516" fmla="*/ 5793439 w 7467600"/>
              <a:gd name="connsiteY516" fmla="*/ 2575235 h 6858000"/>
              <a:gd name="connsiteX517" fmla="*/ 5796837 w 7467600"/>
              <a:gd name="connsiteY517" fmla="*/ 2637633 h 6858000"/>
              <a:gd name="connsiteX518" fmla="*/ 5818614 w 7467600"/>
              <a:gd name="connsiteY518" fmla="*/ 2473055 h 6858000"/>
              <a:gd name="connsiteX519" fmla="*/ 5829202 w 7467600"/>
              <a:gd name="connsiteY519" fmla="*/ 1971679 h 6858000"/>
              <a:gd name="connsiteX520" fmla="*/ 5911389 w 7467600"/>
              <a:gd name="connsiteY520" fmla="*/ 1898371 h 6858000"/>
              <a:gd name="connsiteX521" fmla="*/ 6237627 w 7467600"/>
              <a:gd name="connsiteY521" fmla="*/ 2231921 h 6858000"/>
              <a:gd name="connsiteX522" fmla="*/ 5911389 w 7467600"/>
              <a:gd name="connsiteY522" fmla="*/ 1898371 h 6858000"/>
              <a:gd name="connsiteX523" fmla="*/ 6944437 w 7467600"/>
              <a:gd name="connsiteY523" fmla="*/ 1575402 h 6858000"/>
              <a:gd name="connsiteX524" fmla="*/ 6304730 w 7467600"/>
              <a:gd name="connsiteY524" fmla="*/ 1766654 h 6858000"/>
              <a:gd name="connsiteX525" fmla="*/ 6944437 w 7467600"/>
              <a:gd name="connsiteY525" fmla="*/ 1575402 h 6858000"/>
              <a:gd name="connsiteX526" fmla="*/ 7019523 w 7467600"/>
              <a:gd name="connsiteY526" fmla="*/ 1519450 h 6858000"/>
              <a:gd name="connsiteX527" fmla="*/ 6298091 w 7467600"/>
              <a:gd name="connsiteY527" fmla="*/ 1737122 h 6858000"/>
              <a:gd name="connsiteX528" fmla="*/ 7019523 w 7467600"/>
              <a:gd name="connsiteY528" fmla="*/ 1519450 h 6858000"/>
              <a:gd name="connsiteX529" fmla="*/ 2399523 w 7467600"/>
              <a:gd name="connsiteY529" fmla="*/ 1428234 h 6858000"/>
              <a:gd name="connsiteX530" fmla="*/ 2224982 w 7467600"/>
              <a:gd name="connsiteY530" fmla="*/ 1826201 h 6858000"/>
              <a:gd name="connsiteX531" fmla="*/ 2096099 w 7467600"/>
              <a:gd name="connsiteY531" fmla="*/ 2345900 h 6858000"/>
              <a:gd name="connsiteX532" fmla="*/ 2283317 w 7467600"/>
              <a:gd name="connsiteY532" fmla="*/ 1796925 h 6858000"/>
              <a:gd name="connsiteX533" fmla="*/ 2399523 w 7467600"/>
              <a:gd name="connsiteY533" fmla="*/ 1428234 h 6858000"/>
              <a:gd name="connsiteX534" fmla="*/ 2448558 w 7467600"/>
              <a:gd name="connsiteY534" fmla="*/ 1373435 h 6858000"/>
              <a:gd name="connsiteX535" fmla="*/ 2312521 w 7467600"/>
              <a:gd name="connsiteY535" fmla="*/ 1806140 h 6858000"/>
              <a:gd name="connsiteX536" fmla="*/ 2127533 w 7467600"/>
              <a:gd name="connsiteY536" fmla="*/ 2348380 h 6858000"/>
              <a:gd name="connsiteX537" fmla="*/ 2358080 w 7467600"/>
              <a:gd name="connsiteY537" fmla="*/ 1866134 h 6858000"/>
              <a:gd name="connsiteX538" fmla="*/ 2407436 w 7467600"/>
              <a:gd name="connsiteY538" fmla="*/ 1651070 h 6858000"/>
              <a:gd name="connsiteX539" fmla="*/ 2448558 w 7467600"/>
              <a:gd name="connsiteY539" fmla="*/ 1373435 h 6858000"/>
              <a:gd name="connsiteX540" fmla="*/ 278707 w 7467600"/>
              <a:gd name="connsiteY540" fmla="*/ 1352270 h 6858000"/>
              <a:gd name="connsiteX541" fmla="*/ 321570 w 7467600"/>
              <a:gd name="connsiteY541" fmla="*/ 1861610 h 6858000"/>
              <a:gd name="connsiteX542" fmla="*/ 294281 w 7467600"/>
              <a:gd name="connsiteY542" fmla="*/ 1440658 h 6858000"/>
              <a:gd name="connsiteX543" fmla="*/ 278707 w 7467600"/>
              <a:gd name="connsiteY543" fmla="*/ 1352270 h 6858000"/>
              <a:gd name="connsiteX544" fmla="*/ 1423821 w 7467600"/>
              <a:gd name="connsiteY544" fmla="*/ 1351958 h 6858000"/>
              <a:gd name="connsiteX545" fmla="*/ 1638521 w 7467600"/>
              <a:gd name="connsiteY545" fmla="*/ 1908470 h 6858000"/>
              <a:gd name="connsiteX546" fmla="*/ 1754199 w 7467600"/>
              <a:gd name="connsiteY546" fmla="*/ 2149284 h 6858000"/>
              <a:gd name="connsiteX547" fmla="*/ 1908359 w 7467600"/>
              <a:gd name="connsiteY547" fmla="*/ 2364988 h 6858000"/>
              <a:gd name="connsiteX548" fmla="*/ 1647661 w 7467600"/>
              <a:gd name="connsiteY548" fmla="*/ 1825945 h 6858000"/>
              <a:gd name="connsiteX549" fmla="*/ 1423821 w 7467600"/>
              <a:gd name="connsiteY549" fmla="*/ 1351958 h 6858000"/>
              <a:gd name="connsiteX550" fmla="*/ 1431890 w 7467600"/>
              <a:gd name="connsiteY550" fmla="*/ 1306475 h 6858000"/>
              <a:gd name="connsiteX551" fmla="*/ 1507597 w 7467600"/>
              <a:gd name="connsiteY551" fmla="*/ 1446132 h 6858000"/>
              <a:gd name="connsiteX552" fmla="*/ 1674586 w 7467600"/>
              <a:gd name="connsiteY552" fmla="*/ 1813832 h 6858000"/>
              <a:gd name="connsiteX553" fmla="*/ 1815950 w 7467600"/>
              <a:gd name="connsiteY553" fmla="*/ 2128564 h 6858000"/>
              <a:gd name="connsiteX554" fmla="*/ 1984242 w 7467600"/>
              <a:gd name="connsiteY554" fmla="*/ 2430829 h 6858000"/>
              <a:gd name="connsiteX555" fmla="*/ 2014023 w 7467600"/>
              <a:gd name="connsiteY555" fmla="*/ 2450995 h 6858000"/>
              <a:gd name="connsiteX556" fmla="*/ 1747337 w 7467600"/>
              <a:gd name="connsiteY556" fmla="*/ 1855264 h 6858000"/>
              <a:gd name="connsiteX557" fmla="*/ 1533749 w 7467600"/>
              <a:gd name="connsiteY557" fmla="*/ 1478656 h 6858000"/>
              <a:gd name="connsiteX558" fmla="*/ 1431890 w 7467600"/>
              <a:gd name="connsiteY558" fmla="*/ 1306475 h 6858000"/>
              <a:gd name="connsiteX559" fmla="*/ 5052692 w 7467600"/>
              <a:gd name="connsiteY559" fmla="*/ 1292994 h 6858000"/>
              <a:gd name="connsiteX560" fmla="*/ 5200661 w 7467600"/>
              <a:gd name="connsiteY560" fmla="*/ 1635186 h 6858000"/>
              <a:gd name="connsiteX561" fmla="*/ 5297138 w 7467600"/>
              <a:gd name="connsiteY561" fmla="*/ 1906351 h 6858000"/>
              <a:gd name="connsiteX562" fmla="*/ 5052692 w 7467600"/>
              <a:gd name="connsiteY562" fmla="*/ 1292994 h 6858000"/>
              <a:gd name="connsiteX563" fmla="*/ 5009948 w 7467600"/>
              <a:gd name="connsiteY563" fmla="*/ 1273619 h 6858000"/>
              <a:gd name="connsiteX564" fmla="*/ 5121777 w 7467600"/>
              <a:gd name="connsiteY564" fmla="*/ 1654213 h 6858000"/>
              <a:gd name="connsiteX565" fmla="*/ 5293545 w 7467600"/>
              <a:gd name="connsiteY565" fmla="*/ 2072247 h 6858000"/>
              <a:gd name="connsiteX566" fmla="*/ 5294042 w 7467600"/>
              <a:gd name="connsiteY566" fmla="*/ 2065019 h 6858000"/>
              <a:gd name="connsiteX567" fmla="*/ 5171936 w 7467600"/>
              <a:gd name="connsiteY567" fmla="*/ 1647613 h 6858000"/>
              <a:gd name="connsiteX568" fmla="*/ 5009948 w 7467600"/>
              <a:gd name="connsiteY568" fmla="*/ 1273619 h 6858000"/>
              <a:gd name="connsiteX569" fmla="*/ 655236 w 7467600"/>
              <a:gd name="connsiteY569" fmla="*/ 1268632 h 6858000"/>
              <a:gd name="connsiteX570" fmla="*/ 839521 w 7467600"/>
              <a:gd name="connsiteY570" fmla="*/ 1685315 h 6858000"/>
              <a:gd name="connsiteX571" fmla="*/ 1109416 w 7467600"/>
              <a:gd name="connsiteY571" fmla="*/ 2061663 h 6858000"/>
              <a:gd name="connsiteX572" fmla="*/ 1298300 w 7467600"/>
              <a:gd name="connsiteY572" fmla="*/ 2247742 h 6858000"/>
              <a:gd name="connsiteX573" fmla="*/ 1125871 w 7467600"/>
              <a:gd name="connsiteY573" fmla="*/ 1989513 h 6858000"/>
              <a:gd name="connsiteX574" fmla="*/ 981574 w 7467600"/>
              <a:gd name="connsiteY574" fmla="*/ 1783157 h 6858000"/>
              <a:gd name="connsiteX575" fmla="*/ 922198 w 7467600"/>
              <a:gd name="connsiteY575" fmla="*/ 1677437 h 6858000"/>
              <a:gd name="connsiteX576" fmla="*/ 869293 w 7467600"/>
              <a:gd name="connsiteY576" fmla="*/ 1583214 h 6858000"/>
              <a:gd name="connsiteX577" fmla="*/ 751431 w 7467600"/>
              <a:gd name="connsiteY577" fmla="*/ 1405731 h 6858000"/>
              <a:gd name="connsiteX578" fmla="*/ 655236 w 7467600"/>
              <a:gd name="connsiteY578" fmla="*/ 1268632 h 6858000"/>
              <a:gd name="connsiteX579" fmla="*/ 6516292 w 7467600"/>
              <a:gd name="connsiteY579" fmla="*/ 1263064 h 6858000"/>
              <a:gd name="connsiteX580" fmla="*/ 5736320 w 7467600"/>
              <a:gd name="connsiteY580" fmla="*/ 1501803 h 6858000"/>
              <a:gd name="connsiteX581" fmla="*/ 6516292 w 7467600"/>
              <a:gd name="connsiteY581" fmla="*/ 1263064 h 6858000"/>
              <a:gd name="connsiteX582" fmla="*/ 291466 w 7467600"/>
              <a:gd name="connsiteY582" fmla="*/ 1250369 h 6858000"/>
              <a:gd name="connsiteX583" fmla="*/ 323180 w 7467600"/>
              <a:gd name="connsiteY583" fmla="*/ 1435283 h 6858000"/>
              <a:gd name="connsiteX584" fmla="*/ 349381 w 7467600"/>
              <a:gd name="connsiteY584" fmla="*/ 1875041 h 6858000"/>
              <a:gd name="connsiteX585" fmla="*/ 374363 w 7467600"/>
              <a:gd name="connsiteY585" fmla="*/ 1506494 h 6858000"/>
              <a:gd name="connsiteX586" fmla="*/ 302168 w 7467600"/>
              <a:gd name="connsiteY586" fmla="*/ 1274495 h 6858000"/>
              <a:gd name="connsiteX587" fmla="*/ 291466 w 7467600"/>
              <a:gd name="connsiteY587" fmla="*/ 1250369 h 6858000"/>
              <a:gd name="connsiteX588" fmla="*/ 678222 w 7467600"/>
              <a:gd name="connsiteY588" fmla="*/ 1248670 h 6858000"/>
              <a:gd name="connsiteX589" fmla="*/ 775536 w 7467600"/>
              <a:gd name="connsiteY589" fmla="*/ 1388015 h 6858000"/>
              <a:gd name="connsiteX590" fmla="*/ 894529 w 7467600"/>
              <a:gd name="connsiteY590" fmla="*/ 1567739 h 6858000"/>
              <a:gd name="connsiteX591" fmla="*/ 948000 w 7467600"/>
              <a:gd name="connsiteY591" fmla="*/ 1663088 h 6858000"/>
              <a:gd name="connsiteX592" fmla="*/ 1006812 w 7467600"/>
              <a:gd name="connsiteY592" fmla="*/ 1767683 h 6858000"/>
              <a:gd name="connsiteX593" fmla="*/ 1149133 w 7467600"/>
              <a:gd name="connsiteY593" fmla="*/ 1971513 h 6858000"/>
              <a:gd name="connsiteX594" fmla="*/ 1333952 w 7467600"/>
              <a:gd name="connsiteY594" fmla="*/ 2251620 h 6858000"/>
              <a:gd name="connsiteX595" fmla="*/ 1337329 w 7467600"/>
              <a:gd name="connsiteY595" fmla="*/ 2258350 h 6858000"/>
              <a:gd name="connsiteX596" fmla="*/ 1014726 w 7467600"/>
              <a:gd name="connsiteY596" fmla="*/ 1615556 h 6858000"/>
              <a:gd name="connsiteX597" fmla="*/ 678222 w 7467600"/>
              <a:gd name="connsiteY597" fmla="*/ 1248670 h 6858000"/>
              <a:gd name="connsiteX598" fmla="*/ 6691602 w 7467600"/>
              <a:gd name="connsiteY598" fmla="*/ 1140573 h 6858000"/>
              <a:gd name="connsiteX599" fmla="*/ 6571100 w 7467600"/>
              <a:gd name="connsiteY599" fmla="*/ 1183662 h 6858000"/>
              <a:gd name="connsiteX600" fmla="*/ 6241687 w 7467600"/>
              <a:gd name="connsiteY600" fmla="*/ 1257600 h 6858000"/>
              <a:gd name="connsiteX601" fmla="*/ 5693009 w 7467600"/>
              <a:gd name="connsiteY601" fmla="*/ 1478256 h 6858000"/>
              <a:gd name="connsiteX602" fmla="*/ 6548420 w 7467600"/>
              <a:gd name="connsiteY602" fmla="*/ 1214599 h 6858000"/>
              <a:gd name="connsiteX603" fmla="*/ 6605473 w 7467600"/>
              <a:gd name="connsiteY603" fmla="*/ 1184686 h 6858000"/>
              <a:gd name="connsiteX604" fmla="*/ 6691602 w 7467600"/>
              <a:gd name="connsiteY604" fmla="*/ 1140573 h 6858000"/>
              <a:gd name="connsiteX605" fmla="*/ 4002475 w 7467600"/>
              <a:gd name="connsiteY605" fmla="*/ 1037802 h 6858000"/>
              <a:gd name="connsiteX606" fmla="*/ 4000324 w 7467600"/>
              <a:gd name="connsiteY606" fmla="*/ 1039362 h 6858000"/>
              <a:gd name="connsiteX607" fmla="*/ 4002862 w 7467600"/>
              <a:gd name="connsiteY607" fmla="*/ 1042866 h 6858000"/>
              <a:gd name="connsiteX608" fmla="*/ 4002475 w 7467600"/>
              <a:gd name="connsiteY608" fmla="*/ 1037802 h 6858000"/>
              <a:gd name="connsiteX609" fmla="*/ 506322 w 7467600"/>
              <a:gd name="connsiteY609" fmla="*/ 1020997 h 6858000"/>
              <a:gd name="connsiteX610" fmla="*/ 533068 w 7467600"/>
              <a:gd name="connsiteY610" fmla="*/ 1029409 h 6858000"/>
              <a:gd name="connsiteX611" fmla="*/ 1232525 w 7467600"/>
              <a:gd name="connsiteY611" fmla="*/ 1804675 h 6858000"/>
              <a:gd name="connsiteX612" fmla="*/ 1388858 w 7467600"/>
              <a:gd name="connsiteY612" fmla="*/ 2368011 h 6858000"/>
              <a:gd name="connsiteX613" fmla="*/ 1384098 w 7467600"/>
              <a:gd name="connsiteY613" fmla="*/ 2378125 h 6858000"/>
              <a:gd name="connsiteX614" fmla="*/ 1425393 w 7467600"/>
              <a:gd name="connsiteY614" fmla="*/ 2589124 h 6858000"/>
              <a:gd name="connsiteX615" fmla="*/ 1424001 w 7467600"/>
              <a:gd name="connsiteY615" fmla="*/ 2597541 h 6858000"/>
              <a:gd name="connsiteX616" fmla="*/ 2152729 w 7467600"/>
              <a:gd name="connsiteY616" fmla="*/ 2864487 h 6858000"/>
              <a:gd name="connsiteX617" fmla="*/ 2020609 w 7467600"/>
              <a:gd name="connsiteY617" fmla="*/ 2539671 h 6858000"/>
              <a:gd name="connsiteX618" fmla="*/ 2018920 w 7467600"/>
              <a:gd name="connsiteY618" fmla="*/ 2536309 h 6858000"/>
              <a:gd name="connsiteX619" fmla="*/ 1342441 w 7467600"/>
              <a:gd name="connsiteY619" fmla="*/ 1173017 h 6858000"/>
              <a:gd name="connsiteX620" fmla="*/ 1367925 w 7467600"/>
              <a:gd name="connsiteY620" fmla="*/ 1135648 h 6858000"/>
              <a:gd name="connsiteX621" fmla="*/ 1771401 w 7467600"/>
              <a:gd name="connsiteY621" fmla="*/ 1806673 h 6858000"/>
              <a:gd name="connsiteX622" fmla="*/ 1972385 w 7467600"/>
              <a:gd name="connsiteY622" fmla="*/ 2198735 h 6858000"/>
              <a:gd name="connsiteX623" fmla="*/ 2040892 w 7467600"/>
              <a:gd name="connsiteY623" fmla="*/ 2405205 h 6858000"/>
              <a:gd name="connsiteX624" fmla="*/ 2131689 w 7467600"/>
              <a:gd name="connsiteY624" fmla="*/ 1936926 h 6858000"/>
              <a:gd name="connsiteX625" fmla="*/ 2454820 w 7467600"/>
              <a:gd name="connsiteY625" fmla="*/ 1248808 h 6858000"/>
              <a:gd name="connsiteX626" fmla="*/ 2492512 w 7467600"/>
              <a:gd name="connsiteY626" fmla="*/ 1302920 h 6858000"/>
              <a:gd name="connsiteX627" fmla="*/ 2081216 w 7467600"/>
              <a:gd name="connsiteY627" fmla="*/ 2527513 h 6858000"/>
              <a:gd name="connsiteX628" fmla="*/ 2081211 w 7467600"/>
              <a:gd name="connsiteY628" fmla="*/ 2528916 h 6858000"/>
              <a:gd name="connsiteX629" fmla="*/ 2199067 w 7467600"/>
              <a:gd name="connsiteY629" fmla="*/ 2884061 h 6858000"/>
              <a:gd name="connsiteX630" fmla="*/ 3192586 w 7467600"/>
              <a:gd name="connsiteY630" fmla="*/ 3411496 h 6858000"/>
              <a:gd name="connsiteX631" fmla="*/ 3182620 w 7467600"/>
              <a:gd name="connsiteY631" fmla="*/ 3483279 h 6858000"/>
              <a:gd name="connsiteX632" fmla="*/ 2435119 w 7467600"/>
              <a:gd name="connsiteY632" fmla="*/ 3080173 h 6858000"/>
              <a:gd name="connsiteX633" fmla="*/ 2410152 w 7467600"/>
              <a:gd name="connsiteY633" fmla="*/ 3063751 h 6858000"/>
              <a:gd name="connsiteX634" fmla="*/ 2408099 w 7467600"/>
              <a:gd name="connsiteY634" fmla="*/ 3064403 h 6858000"/>
              <a:gd name="connsiteX635" fmla="*/ 2407218 w 7467600"/>
              <a:gd name="connsiteY635" fmla="*/ 3070324 h 6858000"/>
              <a:gd name="connsiteX636" fmla="*/ 2380138 w 7467600"/>
              <a:gd name="connsiteY636" fmla="*/ 3099341 h 6858000"/>
              <a:gd name="connsiteX637" fmla="*/ 1765923 w 7467600"/>
              <a:gd name="connsiteY637" fmla="*/ 3581043 h 6858000"/>
              <a:gd name="connsiteX638" fmla="*/ 1702258 w 7467600"/>
              <a:gd name="connsiteY638" fmla="*/ 3612286 h 6858000"/>
              <a:gd name="connsiteX639" fmla="*/ 1538370 w 7467600"/>
              <a:gd name="connsiteY639" fmla="*/ 3811804 h 6858000"/>
              <a:gd name="connsiteX640" fmla="*/ 542867 w 7467600"/>
              <a:gd name="connsiteY640" fmla="*/ 4944092 h 6858000"/>
              <a:gd name="connsiteX641" fmla="*/ 515800 w 7467600"/>
              <a:gd name="connsiteY641" fmla="*/ 4862180 h 6858000"/>
              <a:gd name="connsiteX642" fmla="*/ 909145 w 7467600"/>
              <a:gd name="connsiteY642" fmla="*/ 4199225 h 6858000"/>
              <a:gd name="connsiteX643" fmla="*/ 1214067 w 7467600"/>
              <a:gd name="connsiteY643" fmla="*/ 3908561 h 6858000"/>
              <a:gd name="connsiteX644" fmla="*/ 640967 w 7467600"/>
              <a:gd name="connsiteY644" fmla="*/ 4105601 h 6858000"/>
              <a:gd name="connsiteX645" fmla="*/ 112563 w 7467600"/>
              <a:gd name="connsiteY645" fmla="*/ 4396952 h 6858000"/>
              <a:gd name="connsiteX646" fmla="*/ 0 w 7467600"/>
              <a:gd name="connsiteY646" fmla="*/ 4466006 h 6858000"/>
              <a:gd name="connsiteX647" fmla="*/ 0 w 7467600"/>
              <a:gd name="connsiteY647" fmla="*/ 4233763 h 6858000"/>
              <a:gd name="connsiteX648" fmla="*/ 36881 w 7467600"/>
              <a:gd name="connsiteY648" fmla="*/ 4200118 h 6858000"/>
              <a:gd name="connsiteX649" fmla="*/ 910534 w 7467600"/>
              <a:gd name="connsiteY649" fmla="*/ 3629753 h 6858000"/>
              <a:gd name="connsiteX650" fmla="*/ 1578717 w 7467600"/>
              <a:gd name="connsiteY650" fmla="*/ 3575982 h 6858000"/>
              <a:gd name="connsiteX651" fmla="*/ 2338780 w 7467600"/>
              <a:gd name="connsiteY651" fmla="*/ 3033725 h 6858000"/>
              <a:gd name="connsiteX652" fmla="*/ 1807991 w 7467600"/>
              <a:gd name="connsiteY652" fmla="*/ 2807184 h 6858000"/>
              <a:gd name="connsiteX653" fmla="*/ 1416358 w 7467600"/>
              <a:gd name="connsiteY653" fmla="*/ 3112571 h 6858000"/>
              <a:gd name="connsiteX654" fmla="*/ 939066 w 7467600"/>
              <a:gd name="connsiteY654" fmla="*/ 3378798 h 6858000"/>
              <a:gd name="connsiteX655" fmla="*/ 115099 w 7467600"/>
              <a:gd name="connsiteY655" fmla="*/ 3607650 h 6858000"/>
              <a:gd name="connsiteX656" fmla="*/ 97284 w 7467600"/>
              <a:gd name="connsiteY656" fmla="*/ 3520393 h 6858000"/>
              <a:gd name="connsiteX657" fmla="*/ 922050 w 7467600"/>
              <a:gd name="connsiteY657" fmla="*/ 3074867 h 6858000"/>
              <a:gd name="connsiteX658" fmla="*/ 1405265 w 7467600"/>
              <a:gd name="connsiteY658" fmla="*/ 3016319 h 6858000"/>
              <a:gd name="connsiteX659" fmla="*/ 1407512 w 7467600"/>
              <a:gd name="connsiteY659" fmla="*/ 3018001 h 6858000"/>
              <a:gd name="connsiteX660" fmla="*/ 1726266 w 7467600"/>
              <a:gd name="connsiteY660" fmla="*/ 2777274 h 6858000"/>
              <a:gd name="connsiteX661" fmla="*/ 625390 w 7467600"/>
              <a:gd name="connsiteY661" fmla="*/ 2514541 h 6858000"/>
              <a:gd name="connsiteX662" fmla="*/ 619799 w 7467600"/>
              <a:gd name="connsiteY662" fmla="*/ 2527180 h 6858000"/>
              <a:gd name="connsiteX663" fmla="*/ 310030 w 7467600"/>
              <a:gd name="connsiteY663" fmla="*/ 2771818 h 6858000"/>
              <a:gd name="connsiteX664" fmla="*/ 173877 w 7467600"/>
              <a:gd name="connsiteY664" fmla="*/ 2937056 h 6858000"/>
              <a:gd name="connsiteX665" fmla="*/ 77889 w 7467600"/>
              <a:gd name="connsiteY665" fmla="*/ 3138440 h 6858000"/>
              <a:gd name="connsiteX666" fmla="*/ 0 w 7467600"/>
              <a:gd name="connsiteY666" fmla="*/ 3271395 h 6858000"/>
              <a:gd name="connsiteX667" fmla="*/ 0 w 7467600"/>
              <a:gd name="connsiteY667" fmla="*/ 3153002 h 6858000"/>
              <a:gd name="connsiteX668" fmla="*/ 2386 w 7467600"/>
              <a:gd name="connsiteY668" fmla="*/ 3149203 h 6858000"/>
              <a:gd name="connsiteX669" fmla="*/ 89753 w 7467600"/>
              <a:gd name="connsiteY669" fmla="*/ 2987702 h 6858000"/>
              <a:gd name="connsiteX670" fmla="*/ 76869 w 7467600"/>
              <a:gd name="connsiteY670" fmla="*/ 3005404 h 6858000"/>
              <a:gd name="connsiteX671" fmla="*/ 32049 w 7467600"/>
              <a:gd name="connsiteY671" fmla="*/ 3065814 h 6858000"/>
              <a:gd name="connsiteX672" fmla="*/ 0 w 7467600"/>
              <a:gd name="connsiteY672" fmla="*/ 3108744 h 6858000"/>
              <a:gd name="connsiteX673" fmla="*/ 0 w 7467600"/>
              <a:gd name="connsiteY673" fmla="*/ 3058059 h 6858000"/>
              <a:gd name="connsiteX674" fmla="*/ 7610 w 7467600"/>
              <a:gd name="connsiteY674" fmla="*/ 3047889 h 6858000"/>
              <a:gd name="connsiteX675" fmla="*/ 52419 w 7467600"/>
              <a:gd name="connsiteY675" fmla="*/ 2987479 h 6858000"/>
              <a:gd name="connsiteX676" fmla="*/ 59142 w 7467600"/>
              <a:gd name="connsiteY676" fmla="*/ 2978488 h 6858000"/>
              <a:gd name="connsiteX677" fmla="*/ 0 w 7467600"/>
              <a:gd name="connsiteY677" fmla="*/ 3015334 h 6858000"/>
              <a:gd name="connsiteX678" fmla="*/ 0 w 7467600"/>
              <a:gd name="connsiteY678" fmla="*/ 2914286 h 6858000"/>
              <a:gd name="connsiteX679" fmla="*/ 36383 w 7467600"/>
              <a:gd name="connsiteY679" fmla="*/ 2901128 h 6858000"/>
              <a:gd name="connsiteX680" fmla="*/ 156329 w 7467600"/>
              <a:gd name="connsiteY680" fmla="*/ 2840533 h 6858000"/>
              <a:gd name="connsiteX681" fmla="*/ 358355 w 7467600"/>
              <a:gd name="connsiteY681" fmla="*/ 2620471 h 6858000"/>
              <a:gd name="connsiteX682" fmla="*/ 510577 w 7467600"/>
              <a:gd name="connsiteY682" fmla="*/ 2501244 h 6858000"/>
              <a:gd name="connsiteX683" fmla="*/ 211967 w 7467600"/>
              <a:gd name="connsiteY683" fmla="*/ 2479171 h 6858000"/>
              <a:gd name="connsiteX684" fmla="*/ 0 w 7467600"/>
              <a:gd name="connsiteY684" fmla="*/ 2476398 h 6858000"/>
              <a:gd name="connsiteX685" fmla="*/ 0 w 7467600"/>
              <a:gd name="connsiteY685" fmla="*/ 2389189 h 6858000"/>
              <a:gd name="connsiteX686" fmla="*/ 103062 w 7467600"/>
              <a:gd name="connsiteY686" fmla="*/ 2389518 h 6858000"/>
              <a:gd name="connsiteX687" fmla="*/ 510734 w 7467600"/>
              <a:gd name="connsiteY687" fmla="*/ 2416201 h 6858000"/>
              <a:gd name="connsiteX688" fmla="*/ 279257 w 7467600"/>
              <a:gd name="connsiteY688" fmla="*/ 2092102 h 6858000"/>
              <a:gd name="connsiteX689" fmla="*/ 65265 w 7467600"/>
              <a:gd name="connsiteY689" fmla="*/ 2006049 h 6858000"/>
              <a:gd name="connsiteX690" fmla="*/ 0 w 7467600"/>
              <a:gd name="connsiteY690" fmla="*/ 1982532 h 6858000"/>
              <a:gd name="connsiteX691" fmla="*/ 0 w 7467600"/>
              <a:gd name="connsiteY691" fmla="*/ 1912789 h 6858000"/>
              <a:gd name="connsiteX692" fmla="*/ 97460 w 7467600"/>
              <a:gd name="connsiteY692" fmla="*/ 1953725 h 6858000"/>
              <a:gd name="connsiteX693" fmla="*/ 221272 w 7467600"/>
              <a:gd name="connsiteY693" fmla="*/ 1980766 h 6858000"/>
              <a:gd name="connsiteX694" fmla="*/ 116765 w 7467600"/>
              <a:gd name="connsiteY694" fmla="*/ 1911033 h 6858000"/>
              <a:gd name="connsiteX695" fmla="*/ 16405 w 7467600"/>
              <a:gd name="connsiteY695" fmla="*/ 1803412 h 6858000"/>
              <a:gd name="connsiteX696" fmla="*/ 0 w 7467600"/>
              <a:gd name="connsiteY696" fmla="*/ 1784777 h 6858000"/>
              <a:gd name="connsiteX697" fmla="*/ 0 w 7467600"/>
              <a:gd name="connsiteY697" fmla="*/ 1740082 h 6858000"/>
              <a:gd name="connsiteX698" fmla="*/ 39394 w 7467600"/>
              <a:gd name="connsiteY698" fmla="*/ 1784856 h 6858000"/>
              <a:gd name="connsiteX699" fmla="*/ 135813 w 7467600"/>
              <a:gd name="connsiteY699" fmla="*/ 1888838 h 6858000"/>
              <a:gd name="connsiteX700" fmla="*/ 242575 w 7467600"/>
              <a:gd name="connsiteY700" fmla="*/ 1958841 h 6858000"/>
              <a:gd name="connsiteX701" fmla="*/ 82197 w 7467600"/>
              <a:gd name="connsiteY701" fmla="*/ 1754826 h 6858000"/>
              <a:gd name="connsiteX702" fmla="*/ 0 w 7467600"/>
              <a:gd name="connsiteY702" fmla="*/ 1679650 h 6858000"/>
              <a:gd name="connsiteX703" fmla="*/ 0 w 7467600"/>
              <a:gd name="connsiteY703" fmla="*/ 1602463 h 6858000"/>
              <a:gd name="connsiteX704" fmla="*/ 84689 w 7467600"/>
              <a:gd name="connsiteY704" fmla="*/ 1677442 h 6858000"/>
              <a:gd name="connsiteX705" fmla="*/ 298437 w 7467600"/>
              <a:gd name="connsiteY705" fmla="*/ 1968019 h 6858000"/>
              <a:gd name="connsiteX706" fmla="*/ 227269 w 7467600"/>
              <a:gd name="connsiteY706" fmla="*/ 1114064 h 6858000"/>
              <a:gd name="connsiteX707" fmla="*/ 248003 w 7467600"/>
              <a:gd name="connsiteY707" fmla="*/ 1089613 h 6858000"/>
              <a:gd name="connsiteX708" fmla="*/ 427020 w 7467600"/>
              <a:gd name="connsiteY708" fmla="*/ 1619803 h 6858000"/>
              <a:gd name="connsiteX709" fmla="*/ 340345 w 7467600"/>
              <a:gd name="connsiteY709" fmla="*/ 2027739 h 6858000"/>
              <a:gd name="connsiteX710" fmla="*/ 360865 w 7467600"/>
              <a:gd name="connsiteY710" fmla="*/ 2044827 h 6858000"/>
              <a:gd name="connsiteX711" fmla="*/ 560414 w 7467600"/>
              <a:gd name="connsiteY711" fmla="*/ 2421457 h 6858000"/>
              <a:gd name="connsiteX712" fmla="*/ 1359703 w 7467600"/>
              <a:gd name="connsiteY712" fmla="*/ 2578554 h 6858000"/>
              <a:gd name="connsiteX713" fmla="*/ 1359422 w 7467600"/>
              <a:gd name="connsiteY713" fmla="*/ 2577994 h 6858000"/>
              <a:gd name="connsiteX714" fmla="*/ 828701 w 7467600"/>
              <a:gd name="connsiteY714" fmla="*/ 1839520 h 6858000"/>
              <a:gd name="connsiteX715" fmla="*/ 494427 w 7467600"/>
              <a:gd name="connsiteY715" fmla="*/ 1092333 h 6858000"/>
              <a:gd name="connsiteX716" fmla="*/ 506322 w 7467600"/>
              <a:gd name="connsiteY716" fmla="*/ 1020997 h 6858000"/>
              <a:gd name="connsiteX717" fmla="*/ 4570198 w 7467600"/>
              <a:gd name="connsiteY717" fmla="*/ 978081 h 6858000"/>
              <a:gd name="connsiteX718" fmla="*/ 4523691 w 7467600"/>
              <a:gd name="connsiteY718" fmla="*/ 1127776 h 6858000"/>
              <a:gd name="connsiteX719" fmla="*/ 4509875 w 7467600"/>
              <a:gd name="connsiteY719" fmla="*/ 1167552 h 6858000"/>
              <a:gd name="connsiteX720" fmla="*/ 4478168 w 7467600"/>
              <a:gd name="connsiteY720" fmla="*/ 1260735 h 6858000"/>
              <a:gd name="connsiteX721" fmla="*/ 4409309 w 7467600"/>
              <a:gd name="connsiteY721" fmla="*/ 1666996 h 6858000"/>
              <a:gd name="connsiteX722" fmla="*/ 4370031 w 7467600"/>
              <a:gd name="connsiteY722" fmla="*/ 1955666 h 6858000"/>
              <a:gd name="connsiteX723" fmla="*/ 4570198 w 7467600"/>
              <a:gd name="connsiteY723" fmla="*/ 978081 h 6858000"/>
              <a:gd name="connsiteX724" fmla="*/ 4557898 w 7467600"/>
              <a:gd name="connsiteY724" fmla="*/ 900011 h 6858000"/>
              <a:gd name="connsiteX725" fmla="*/ 4344840 w 7467600"/>
              <a:gd name="connsiteY725" fmla="*/ 1922038 h 6858000"/>
              <a:gd name="connsiteX726" fmla="*/ 4378710 w 7467600"/>
              <a:gd name="connsiteY726" fmla="*/ 1665516 h 6858000"/>
              <a:gd name="connsiteX727" fmla="*/ 4448798 w 7467600"/>
              <a:gd name="connsiteY727" fmla="*/ 1253024 h 6858000"/>
              <a:gd name="connsiteX728" fmla="*/ 4480315 w 7467600"/>
              <a:gd name="connsiteY728" fmla="*/ 1158454 h 6858000"/>
              <a:gd name="connsiteX729" fmla="*/ 4494133 w 7467600"/>
              <a:gd name="connsiteY729" fmla="*/ 1118676 h 6858000"/>
              <a:gd name="connsiteX730" fmla="*/ 4557898 w 7467600"/>
              <a:gd name="connsiteY730" fmla="*/ 900011 h 6858000"/>
              <a:gd name="connsiteX731" fmla="*/ 5870151 w 7467600"/>
              <a:gd name="connsiteY731" fmla="*/ 898890 h 6858000"/>
              <a:gd name="connsiteX732" fmla="*/ 5861335 w 7467600"/>
              <a:gd name="connsiteY732" fmla="*/ 899177 h 6858000"/>
              <a:gd name="connsiteX733" fmla="*/ 5843702 w 7467600"/>
              <a:gd name="connsiteY733" fmla="*/ 899748 h 6858000"/>
              <a:gd name="connsiteX734" fmla="*/ 5651107 w 7467600"/>
              <a:gd name="connsiteY734" fmla="*/ 920306 h 6858000"/>
              <a:gd name="connsiteX735" fmla="*/ 5459407 w 7467600"/>
              <a:gd name="connsiteY735" fmla="*/ 940975 h 6858000"/>
              <a:gd name="connsiteX736" fmla="*/ 5374846 w 7467600"/>
              <a:gd name="connsiteY736" fmla="*/ 941988 h 6858000"/>
              <a:gd name="connsiteX737" fmla="*/ 5256105 w 7467600"/>
              <a:gd name="connsiteY737" fmla="*/ 945632 h 6858000"/>
              <a:gd name="connsiteX738" fmla="*/ 5107071 w 7467600"/>
              <a:gd name="connsiteY738" fmla="*/ 969720 h 6858000"/>
              <a:gd name="connsiteX739" fmla="*/ 4998681 w 7467600"/>
              <a:gd name="connsiteY739" fmla="*/ 988771 h 6858000"/>
              <a:gd name="connsiteX740" fmla="*/ 5870151 w 7467600"/>
              <a:gd name="connsiteY740" fmla="*/ 898890 h 6858000"/>
              <a:gd name="connsiteX741" fmla="*/ 5504425 w 7467600"/>
              <a:gd name="connsiteY741" fmla="*/ 848067 h 6858000"/>
              <a:gd name="connsiteX742" fmla="*/ 4968849 w 7467600"/>
              <a:gd name="connsiteY742" fmla="*/ 962318 h 6858000"/>
              <a:gd name="connsiteX743" fmla="*/ 5104039 w 7467600"/>
              <a:gd name="connsiteY743" fmla="*/ 940634 h 6858000"/>
              <a:gd name="connsiteX744" fmla="*/ 5256311 w 7467600"/>
              <a:gd name="connsiteY744" fmla="*/ 916490 h 6858000"/>
              <a:gd name="connsiteX745" fmla="*/ 5377381 w 7467600"/>
              <a:gd name="connsiteY745" fmla="*/ 912671 h 6858000"/>
              <a:gd name="connsiteX746" fmla="*/ 5460148 w 7467600"/>
              <a:gd name="connsiteY746" fmla="*/ 911442 h 6858000"/>
              <a:gd name="connsiteX747" fmla="*/ 5648971 w 7467600"/>
              <a:gd name="connsiteY747" fmla="*/ 891331 h 6858000"/>
              <a:gd name="connsiteX748" fmla="*/ 5844807 w 7467600"/>
              <a:gd name="connsiteY748" fmla="*/ 870718 h 6858000"/>
              <a:gd name="connsiteX749" fmla="*/ 5862975 w 7467600"/>
              <a:gd name="connsiteY749" fmla="*/ 869756 h 6858000"/>
              <a:gd name="connsiteX750" fmla="*/ 5920887 w 7467600"/>
              <a:gd name="connsiteY750" fmla="*/ 865929 h 6858000"/>
              <a:gd name="connsiteX751" fmla="*/ 5504425 w 7467600"/>
              <a:gd name="connsiteY751" fmla="*/ 848067 h 6858000"/>
              <a:gd name="connsiteX752" fmla="*/ 3607114 w 7467600"/>
              <a:gd name="connsiteY752" fmla="*/ 467441 h 6858000"/>
              <a:gd name="connsiteX753" fmla="*/ 3296242 w 7467600"/>
              <a:gd name="connsiteY753" fmla="*/ 807991 h 6858000"/>
              <a:gd name="connsiteX754" fmla="*/ 3174674 w 7467600"/>
              <a:gd name="connsiteY754" fmla="*/ 919759 h 6858000"/>
              <a:gd name="connsiteX755" fmla="*/ 3042978 w 7467600"/>
              <a:gd name="connsiteY755" fmla="*/ 1054894 h 6858000"/>
              <a:gd name="connsiteX756" fmla="*/ 2968914 w 7467600"/>
              <a:gd name="connsiteY756" fmla="*/ 1133756 h 6858000"/>
              <a:gd name="connsiteX757" fmla="*/ 3103823 w 7467600"/>
              <a:gd name="connsiteY757" fmla="*/ 1026814 h 6858000"/>
              <a:gd name="connsiteX758" fmla="*/ 3607114 w 7467600"/>
              <a:gd name="connsiteY758" fmla="*/ 467441 h 6858000"/>
              <a:gd name="connsiteX759" fmla="*/ 3744487 w 7467600"/>
              <a:gd name="connsiteY759" fmla="*/ 383136 h 6858000"/>
              <a:gd name="connsiteX760" fmla="*/ 3970213 w 7467600"/>
              <a:gd name="connsiteY760" fmla="*/ 995559 h 6858000"/>
              <a:gd name="connsiteX761" fmla="*/ 3744487 w 7467600"/>
              <a:gd name="connsiteY761" fmla="*/ 383136 h 6858000"/>
              <a:gd name="connsiteX762" fmla="*/ 3624562 w 7467600"/>
              <a:gd name="connsiteY762" fmla="*/ 367041 h 6858000"/>
              <a:gd name="connsiteX763" fmla="*/ 3489712 w 7467600"/>
              <a:gd name="connsiteY763" fmla="*/ 485386 h 6858000"/>
              <a:gd name="connsiteX764" fmla="*/ 3182994 w 7467600"/>
              <a:gd name="connsiteY764" fmla="*/ 828265 h 6858000"/>
              <a:gd name="connsiteX765" fmla="*/ 2892114 w 7467600"/>
              <a:gd name="connsiteY765" fmla="*/ 1172635 h 6858000"/>
              <a:gd name="connsiteX766" fmla="*/ 3021459 w 7467600"/>
              <a:gd name="connsiteY766" fmla="*/ 1035385 h 6858000"/>
              <a:gd name="connsiteX767" fmla="*/ 3153873 w 7467600"/>
              <a:gd name="connsiteY767" fmla="*/ 898971 h 6858000"/>
              <a:gd name="connsiteX768" fmla="*/ 3276511 w 7467600"/>
              <a:gd name="connsiteY768" fmla="*/ 786423 h 6858000"/>
              <a:gd name="connsiteX769" fmla="*/ 3584154 w 7467600"/>
              <a:gd name="connsiteY769" fmla="*/ 448218 h 6858000"/>
              <a:gd name="connsiteX770" fmla="*/ 3624562 w 7467600"/>
              <a:gd name="connsiteY770" fmla="*/ 367041 h 6858000"/>
              <a:gd name="connsiteX771" fmla="*/ 3766672 w 7467600"/>
              <a:gd name="connsiteY771" fmla="*/ 359429 h 6858000"/>
              <a:gd name="connsiteX772" fmla="*/ 3996338 w 7467600"/>
              <a:gd name="connsiteY772" fmla="*/ 968237 h 6858000"/>
              <a:gd name="connsiteX773" fmla="*/ 3766672 w 7467600"/>
              <a:gd name="connsiteY773" fmla="*/ 359429 h 6858000"/>
              <a:gd name="connsiteX774" fmla="*/ 5805386 w 7467600"/>
              <a:gd name="connsiteY774" fmla="*/ 239240 h 6858000"/>
              <a:gd name="connsiteX775" fmla="*/ 5736947 w 7467600"/>
              <a:gd name="connsiteY775" fmla="*/ 261367 h 6858000"/>
              <a:gd name="connsiteX776" fmla="*/ 5427012 w 7467600"/>
              <a:gd name="connsiteY776" fmla="*/ 311272 h 6858000"/>
              <a:gd name="connsiteX777" fmla="*/ 5147818 w 7467600"/>
              <a:gd name="connsiteY777" fmla="*/ 322112 h 6858000"/>
              <a:gd name="connsiteX778" fmla="*/ 5060854 w 7467600"/>
              <a:gd name="connsiteY778" fmla="*/ 311882 h 6858000"/>
              <a:gd name="connsiteX779" fmla="*/ 4945989 w 7467600"/>
              <a:gd name="connsiteY779" fmla="*/ 300516 h 6858000"/>
              <a:gd name="connsiteX780" fmla="*/ 5410479 w 7467600"/>
              <a:gd name="connsiteY780" fmla="*/ 348434 h 6858000"/>
              <a:gd name="connsiteX781" fmla="*/ 5805386 w 7467600"/>
              <a:gd name="connsiteY781" fmla="*/ 239240 h 6858000"/>
              <a:gd name="connsiteX782" fmla="*/ 5905192 w 7467600"/>
              <a:gd name="connsiteY782" fmla="*/ 163079 h 6858000"/>
              <a:gd name="connsiteX783" fmla="*/ 5865655 w 7467600"/>
              <a:gd name="connsiteY783" fmla="*/ 171901 h 6858000"/>
              <a:gd name="connsiteX784" fmla="*/ 5259740 w 7467600"/>
              <a:gd name="connsiteY784" fmla="*/ 257013 h 6858000"/>
              <a:gd name="connsiteX785" fmla="*/ 5208466 w 7467600"/>
              <a:gd name="connsiteY785" fmla="*/ 257550 h 6858000"/>
              <a:gd name="connsiteX786" fmla="*/ 4980204 w 7467600"/>
              <a:gd name="connsiteY786" fmla="*/ 271903 h 6858000"/>
              <a:gd name="connsiteX787" fmla="*/ 5068068 w 7467600"/>
              <a:gd name="connsiteY787" fmla="*/ 282244 h 6858000"/>
              <a:gd name="connsiteX788" fmla="*/ 5153231 w 7467600"/>
              <a:gd name="connsiteY788" fmla="*/ 292240 h 6858000"/>
              <a:gd name="connsiteX789" fmla="*/ 5426491 w 7467600"/>
              <a:gd name="connsiteY789" fmla="*/ 281128 h 6858000"/>
              <a:gd name="connsiteX790" fmla="*/ 5731212 w 7467600"/>
              <a:gd name="connsiteY790" fmla="*/ 231951 h 6858000"/>
              <a:gd name="connsiteX791" fmla="*/ 5905192 w 7467600"/>
              <a:gd name="connsiteY791" fmla="*/ 163079 h 6858000"/>
              <a:gd name="connsiteX792" fmla="*/ 5944437 w 7467600"/>
              <a:gd name="connsiteY792" fmla="*/ 113829 h 6858000"/>
              <a:gd name="connsiteX793" fmla="*/ 5825032 w 7467600"/>
              <a:gd name="connsiteY793" fmla="*/ 146405 h 6858000"/>
              <a:gd name="connsiteX794" fmla="*/ 4955599 w 7467600"/>
              <a:gd name="connsiteY794" fmla="*/ 247008 h 6858000"/>
              <a:gd name="connsiteX795" fmla="*/ 5210104 w 7467600"/>
              <a:gd name="connsiteY795" fmla="*/ 228123 h 6858000"/>
              <a:gd name="connsiteX796" fmla="*/ 5261015 w 7467600"/>
              <a:gd name="connsiteY796" fmla="*/ 227087 h 6858000"/>
              <a:gd name="connsiteX797" fmla="*/ 5861181 w 7467600"/>
              <a:gd name="connsiteY797" fmla="*/ 143093 h 6858000"/>
              <a:gd name="connsiteX798" fmla="*/ 5961252 w 7467600"/>
              <a:gd name="connsiteY798" fmla="*/ 114820 h 6858000"/>
              <a:gd name="connsiteX799" fmla="*/ 5944437 w 7467600"/>
              <a:gd name="connsiteY799" fmla="*/ 113829 h 6858000"/>
              <a:gd name="connsiteX800" fmla="*/ 3882765 w 7467600"/>
              <a:gd name="connsiteY800" fmla="*/ 0 h 6858000"/>
              <a:gd name="connsiteX801" fmla="*/ 3995099 w 7467600"/>
              <a:gd name="connsiteY801" fmla="*/ 0 h 6858000"/>
              <a:gd name="connsiteX802" fmla="*/ 4163818 w 7467600"/>
              <a:gd name="connsiteY802" fmla="*/ 234104 h 6858000"/>
              <a:gd name="connsiteX803" fmla="*/ 4172099 w 7467600"/>
              <a:gd name="connsiteY803" fmla="*/ 234207 h 6858000"/>
              <a:gd name="connsiteX804" fmla="*/ 4784282 w 7467600"/>
              <a:gd name="connsiteY804" fmla="*/ 276561 h 6858000"/>
              <a:gd name="connsiteX805" fmla="*/ 4801687 w 7467600"/>
              <a:gd name="connsiteY805" fmla="*/ 267764 h 6858000"/>
              <a:gd name="connsiteX806" fmla="*/ 6082788 w 7467600"/>
              <a:gd name="connsiteY806" fmla="*/ 64119 h 6858000"/>
              <a:gd name="connsiteX807" fmla="*/ 6099442 w 7467600"/>
              <a:gd name="connsiteY807" fmla="*/ 82568 h 6858000"/>
              <a:gd name="connsiteX808" fmla="*/ 4804137 w 7467600"/>
              <a:gd name="connsiteY808" fmla="*/ 320931 h 6858000"/>
              <a:gd name="connsiteX809" fmla="*/ 4227047 w 7467600"/>
              <a:gd name="connsiteY809" fmla="*/ 313415 h 6858000"/>
              <a:gd name="connsiteX810" fmla="*/ 4346041 w 7467600"/>
              <a:gd name="connsiteY810" fmla="*/ 456086 h 6858000"/>
              <a:gd name="connsiteX811" fmla="*/ 4870967 w 7467600"/>
              <a:gd name="connsiteY811" fmla="*/ 963061 h 6858000"/>
              <a:gd name="connsiteX812" fmla="*/ 4889647 w 7467600"/>
              <a:gd name="connsiteY812" fmla="*/ 957147 h 6858000"/>
              <a:gd name="connsiteX813" fmla="*/ 5422504 w 7467600"/>
              <a:gd name="connsiteY813" fmla="*/ 805191 h 6858000"/>
              <a:gd name="connsiteX814" fmla="*/ 6087656 w 7467600"/>
              <a:gd name="connsiteY814" fmla="*/ 826703 h 6858000"/>
              <a:gd name="connsiteX815" fmla="*/ 6058717 w 7467600"/>
              <a:gd name="connsiteY815" fmla="*/ 865992 h 6858000"/>
              <a:gd name="connsiteX816" fmla="*/ 4974153 w 7467600"/>
              <a:gd name="connsiteY816" fmla="*/ 1045456 h 6858000"/>
              <a:gd name="connsiteX817" fmla="*/ 5627835 w 7467600"/>
              <a:gd name="connsiteY817" fmla="*/ 1472077 h 6858000"/>
              <a:gd name="connsiteX818" fmla="*/ 5629817 w 7467600"/>
              <a:gd name="connsiteY818" fmla="*/ 1471412 h 6858000"/>
              <a:gd name="connsiteX819" fmla="*/ 5634124 w 7467600"/>
              <a:gd name="connsiteY819" fmla="*/ 1470572 h 6858000"/>
              <a:gd name="connsiteX820" fmla="*/ 5755832 w 7467600"/>
              <a:gd name="connsiteY820" fmla="*/ 1383886 h 6858000"/>
              <a:gd name="connsiteX821" fmla="*/ 6014186 w 7467600"/>
              <a:gd name="connsiteY821" fmla="*/ 1279799 h 6858000"/>
              <a:gd name="connsiteX822" fmla="*/ 6901619 w 7467600"/>
              <a:gd name="connsiteY822" fmla="*/ 1047874 h 6858000"/>
              <a:gd name="connsiteX823" fmla="*/ 6931566 w 7467600"/>
              <a:gd name="connsiteY823" fmla="*/ 1062034 h 6858000"/>
              <a:gd name="connsiteX824" fmla="*/ 5790982 w 7467600"/>
              <a:gd name="connsiteY824" fmla="*/ 1561380 h 6858000"/>
              <a:gd name="connsiteX825" fmla="*/ 6188971 w 7467600"/>
              <a:gd name="connsiteY825" fmla="*/ 1755168 h 6858000"/>
              <a:gd name="connsiteX826" fmla="*/ 6202446 w 7467600"/>
              <a:gd name="connsiteY826" fmla="*/ 1752268 h 6858000"/>
              <a:gd name="connsiteX827" fmla="*/ 7179560 w 7467600"/>
              <a:gd name="connsiteY827" fmla="*/ 1467551 h 6858000"/>
              <a:gd name="connsiteX828" fmla="*/ 7158730 w 7467600"/>
              <a:gd name="connsiteY828" fmla="*/ 1507835 h 6858000"/>
              <a:gd name="connsiteX829" fmla="*/ 6326959 w 7467600"/>
              <a:gd name="connsiteY829" fmla="*/ 1817686 h 6858000"/>
              <a:gd name="connsiteX830" fmla="*/ 6537433 w 7467600"/>
              <a:gd name="connsiteY830" fmla="*/ 1907790 h 6858000"/>
              <a:gd name="connsiteX831" fmla="*/ 6550221 w 7467600"/>
              <a:gd name="connsiteY831" fmla="*/ 1910729 h 6858000"/>
              <a:gd name="connsiteX832" fmla="*/ 6964438 w 7467600"/>
              <a:gd name="connsiteY832" fmla="*/ 2209505 h 6858000"/>
              <a:gd name="connsiteX833" fmla="*/ 7367862 w 7467600"/>
              <a:gd name="connsiteY833" fmla="*/ 2806833 h 6858000"/>
              <a:gd name="connsiteX834" fmla="*/ 7364329 w 7467600"/>
              <a:gd name="connsiteY834" fmla="*/ 2826907 h 6858000"/>
              <a:gd name="connsiteX835" fmla="*/ 7290545 w 7467600"/>
              <a:gd name="connsiteY835" fmla="*/ 2850663 h 6858000"/>
              <a:gd name="connsiteX836" fmla="*/ 6472036 w 7467600"/>
              <a:gd name="connsiteY836" fmla="*/ 1959003 h 6858000"/>
              <a:gd name="connsiteX837" fmla="*/ 5792897 w 7467600"/>
              <a:gd name="connsiteY837" fmla="*/ 1647747 h 6858000"/>
              <a:gd name="connsiteX838" fmla="*/ 5842751 w 7467600"/>
              <a:gd name="connsiteY838" fmla="*/ 1816112 h 6858000"/>
              <a:gd name="connsiteX839" fmla="*/ 5847424 w 7467600"/>
              <a:gd name="connsiteY839" fmla="*/ 1815776 h 6858000"/>
              <a:gd name="connsiteX840" fmla="*/ 6399821 w 7467600"/>
              <a:gd name="connsiteY840" fmla="*/ 2344799 h 6858000"/>
              <a:gd name="connsiteX841" fmla="*/ 6323232 w 7467600"/>
              <a:gd name="connsiteY841" fmla="*/ 2389634 h 6858000"/>
              <a:gd name="connsiteX842" fmla="*/ 5942958 w 7467600"/>
              <a:gd name="connsiteY842" fmla="*/ 2077708 h 6858000"/>
              <a:gd name="connsiteX843" fmla="*/ 5921559 w 7467600"/>
              <a:gd name="connsiteY843" fmla="*/ 2378596 h 6858000"/>
              <a:gd name="connsiteX844" fmla="*/ 5817651 w 7467600"/>
              <a:gd name="connsiteY844" fmla="*/ 3023919 h 6858000"/>
              <a:gd name="connsiteX845" fmla="*/ 5729634 w 7467600"/>
              <a:gd name="connsiteY845" fmla="*/ 3051849 h 6858000"/>
              <a:gd name="connsiteX846" fmla="*/ 5611018 w 7467600"/>
              <a:gd name="connsiteY846" fmla="*/ 2316769 h 6858000"/>
              <a:gd name="connsiteX847" fmla="*/ 5687608 w 7467600"/>
              <a:gd name="connsiteY847" fmla="*/ 2039972 h 6858000"/>
              <a:gd name="connsiteX848" fmla="*/ 5657554 w 7467600"/>
              <a:gd name="connsiteY848" fmla="*/ 1576445 h 6858000"/>
              <a:gd name="connsiteX849" fmla="*/ 5150475 w 7467600"/>
              <a:gd name="connsiteY849" fmla="*/ 1274012 h 6858000"/>
              <a:gd name="connsiteX850" fmla="*/ 5349142 w 7467600"/>
              <a:gd name="connsiteY850" fmla="*/ 2204405 h 6858000"/>
              <a:gd name="connsiteX851" fmla="*/ 5262214 w 7467600"/>
              <a:gd name="connsiteY851" fmla="*/ 2233836 h 6858000"/>
              <a:gd name="connsiteX852" fmla="*/ 4981539 w 7467600"/>
              <a:gd name="connsiteY852" fmla="*/ 1542201 h 6858000"/>
              <a:gd name="connsiteX853" fmla="*/ 4958461 w 7467600"/>
              <a:gd name="connsiteY853" fmla="*/ 1136957 h 6858000"/>
              <a:gd name="connsiteX854" fmla="*/ 4655015 w 7467600"/>
              <a:gd name="connsiteY854" fmla="*/ 891426 h 6858000"/>
              <a:gd name="connsiteX855" fmla="*/ 4348002 w 7467600"/>
              <a:gd name="connsiteY855" fmla="*/ 2205895 h 6858000"/>
              <a:gd name="connsiteX856" fmla="*/ 4262250 w 7467600"/>
              <a:gd name="connsiteY856" fmla="*/ 2219972 h 6858000"/>
              <a:gd name="connsiteX857" fmla="*/ 4550611 w 7467600"/>
              <a:gd name="connsiteY857" fmla="*/ 817540 h 6858000"/>
              <a:gd name="connsiteX858" fmla="*/ 4564418 w 7467600"/>
              <a:gd name="connsiteY858" fmla="*/ 808293 h 6858000"/>
              <a:gd name="connsiteX859" fmla="*/ 4266388 w 7467600"/>
              <a:gd name="connsiteY859" fmla="*/ 500083 h 6858000"/>
              <a:gd name="connsiteX860" fmla="*/ 4032842 w 7467600"/>
              <a:gd name="connsiteY860" fmla="*/ 211809 h 6858000"/>
              <a:gd name="connsiteX861" fmla="*/ 3882765 w 7467600"/>
              <a:gd name="connsiteY861" fmla="*/ 0 h 6858000"/>
              <a:gd name="connsiteX862" fmla="*/ 3721337 w 7467600"/>
              <a:gd name="connsiteY862" fmla="*/ 0 h 6858000"/>
              <a:gd name="connsiteX863" fmla="*/ 3797544 w 7467600"/>
              <a:gd name="connsiteY863" fmla="*/ 0 h 6858000"/>
              <a:gd name="connsiteX864" fmla="*/ 3775734 w 7467600"/>
              <a:gd name="connsiteY864" fmla="*/ 95131 h 6858000"/>
              <a:gd name="connsiteX865" fmla="*/ 3724807 w 7467600"/>
              <a:gd name="connsiteY865" fmla="*/ 272257 h 6858000"/>
              <a:gd name="connsiteX866" fmla="*/ 3726844 w 7467600"/>
              <a:gd name="connsiteY866" fmla="*/ 282988 h 6858000"/>
              <a:gd name="connsiteX867" fmla="*/ 3742664 w 7467600"/>
              <a:gd name="connsiteY867" fmla="*/ 279918 h 6858000"/>
              <a:gd name="connsiteX868" fmla="*/ 4103910 w 7467600"/>
              <a:gd name="connsiteY868" fmla="*/ 1161917 h 6858000"/>
              <a:gd name="connsiteX869" fmla="*/ 4020269 w 7467600"/>
              <a:gd name="connsiteY869" fmla="*/ 1200406 h 6858000"/>
              <a:gd name="connsiteX870" fmla="*/ 3674882 w 7467600"/>
              <a:gd name="connsiteY870" fmla="*/ 488524 h 6858000"/>
              <a:gd name="connsiteX871" fmla="*/ 3132682 w 7467600"/>
              <a:gd name="connsiteY871" fmla="*/ 1072284 h 6858000"/>
              <a:gd name="connsiteX872" fmla="*/ 2716346 w 7467600"/>
              <a:gd name="connsiteY872" fmla="*/ 1276376 h 6858000"/>
              <a:gd name="connsiteX873" fmla="*/ 2716772 w 7467600"/>
              <a:gd name="connsiteY873" fmla="*/ 1255462 h 6858000"/>
              <a:gd name="connsiteX874" fmla="*/ 3471096 w 7467600"/>
              <a:gd name="connsiteY874" fmla="*/ 437072 h 6858000"/>
              <a:gd name="connsiteX875" fmla="*/ 3639057 w 7467600"/>
              <a:gd name="connsiteY875" fmla="*/ 286334 h 6858000"/>
              <a:gd name="connsiteX876" fmla="*/ 3640309 w 7467600"/>
              <a:gd name="connsiteY876" fmla="*/ 284664 h 6858000"/>
              <a:gd name="connsiteX877" fmla="*/ 3646022 w 7467600"/>
              <a:gd name="connsiteY877" fmla="*/ 276711 h 6858000"/>
              <a:gd name="connsiteX878" fmla="*/ 3707943 w 7467600"/>
              <a:gd name="connsiteY878" fmla="*/ 65958 h 6858000"/>
              <a:gd name="connsiteX879" fmla="*/ 3721337 w 7467600"/>
              <a:gd name="connsiteY879" fmla="*/ 0 h 6858000"/>
              <a:gd name="connsiteX880" fmla="*/ 2867960 w 7467600"/>
              <a:gd name="connsiteY880" fmla="*/ 0 h 6858000"/>
              <a:gd name="connsiteX881" fmla="*/ 2926351 w 7467600"/>
              <a:gd name="connsiteY881" fmla="*/ 0 h 6858000"/>
              <a:gd name="connsiteX882" fmla="*/ 2902823 w 7467600"/>
              <a:gd name="connsiteY882" fmla="*/ 262929 h 6858000"/>
              <a:gd name="connsiteX883" fmla="*/ 2940663 w 7467600"/>
              <a:gd name="connsiteY883" fmla="*/ 140884 h 6858000"/>
              <a:gd name="connsiteX884" fmla="*/ 2947039 w 7467600"/>
              <a:gd name="connsiteY884" fmla="*/ 122524 h 6858000"/>
              <a:gd name="connsiteX885" fmla="*/ 2984316 w 7467600"/>
              <a:gd name="connsiteY885" fmla="*/ 0 h 6858000"/>
              <a:gd name="connsiteX886" fmla="*/ 3016114 w 7467600"/>
              <a:gd name="connsiteY886" fmla="*/ 0 h 6858000"/>
              <a:gd name="connsiteX887" fmla="*/ 2979949 w 7467600"/>
              <a:gd name="connsiteY887" fmla="*/ 119274 h 6858000"/>
              <a:gd name="connsiteX888" fmla="*/ 3023879 w 7467600"/>
              <a:gd name="connsiteY888" fmla="*/ 0 h 6858000"/>
              <a:gd name="connsiteX889" fmla="*/ 3105400 w 7467600"/>
              <a:gd name="connsiteY889" fmla="*/ 0 h 6858000"/>
              <a:gd name="connsiteX890" fmla="*/ 3094669 w 7467600"/>
              <a:gd name="connsiteY890" fmla="*/ 30308 h 6858000"/>
              <a:gd name="connsiteX891" fmla="*/ 2901945 w 7467600"/>
              <a:gd name="connsiteY891" fmla="*/ 466538 h 6858000"/>
              <a:gd name="connsiteX892" fmla="*/ 2815209 w 7467600"/>
              <a:gd name="connsiteY892" fmla="*/ 497361 h 6858000"/>
              <a:gd name="connsiteX893" fmla="*/ 2844845 w 7467600"/>
              <a:gd name="connsiteY893" fmla="*/ 127638 h 6858000"/>
              <a:gd name="connsiteX894" fmla="*/ 2867960 w 7467600"/>
              <a:gd name="connsiteY894" fmla="*/ 0 h 6858000"/>
              <a:gd name="connsiteX895" fmla="*/ 1057230 w 7467600"/>
              <a:gd name="connsiteY895" fmla="*/ 0 h 6858000"/>
              <a:gd name="connsiteX896" fmla="*/ 1111003 w 7467600"/>
              <a:gd name="connsiteY896" fmla="*/ 0 h 6858000"/>
              <a:gd name="connsiteX897" fmla="*/ 1125553 w 7467600"/>
              <a:gd name="connsiteY897" fmla="*/ 52588 h 6858000"/>
              <a:gd name="connsiteX898" fmla="*/ 1304276 w 7467600"/>
              <a:gd name="connsiteY898" fmla="*/ 476275 h 6858000"/>
              <a:gd name="connsiteX899" fmla="*/ 1492066 w 7467600"/>
              <a:gd name="connsiteY899" fmla="*/ 886333 h 6858000"/>
              <a:gd name="connsiteX900" fmla="*/ 1423698 w 7467600"/>
              <a:gd name="connsiteY900" fmla="*/ 710817 h 6858000"/>
              <a:gd name="connsiteX901" fmla="*/ 1357609 w 7467600"/>
              <a:gd name="connsiteY901" fmla="*/ 532892 h 6858000"/>
              <a:gd name="connsiteX902" fmla="*/ 1309550 w 7467600"/>
              <a:gd name="connsiteY902" fmla="*/ 374031 h 6858000"/>
              <a:gd name="connsiteX903" fmla="*/ 1193673 w 7467600"/>
              <a:gd name="connsiteY903" fmla="*/ 49533 h 6858000"/>
              <a:gd name="connsiteX904" fmla="*/ 1164391 w 7467600"/>
              <a:gd name="connsiteY904" fmla="*/ 0 h 6858000"/>
              <a:gd name="connsiteX905" fmla="*/ 1200666 w 7467600"/>
              <a:gd name="connsiteY905" fmla="*/ 0 h 6858000"/>
              <a:gd name="connsiteX906" fmla="*/ 1223408 w 7467600"/>
              <a:gd name="connsiteY906" fmla="*/ 38996 h 6858000"/>
              <a:gd name="connsiteX907" fmla="*/ 1339635 w 7467600"/>
              <a:gd name="connsiteY907" fmla="*/ 365517 h 6858000"/>
              <a:gd name="connsiteX908" fmla="*/ 1387469 w 7467600"/>
              <a:gd name="connsiteY908" fmla="*/ 523079 h 6858000"/>
              <a:gd name="connsiteX909" fmla="*/ 1452685 w 7467600"/>
              <a:gd name="connsiteY909" fmla="*/ 699806 h 6858000"/>
              <a:gd name="connsiteX910" fmla="*/ 1492092 w 7467600"/>
              <a:gd name="connsiteY910" fmla="*/ 800424 h 6858000"/>
              <a:gd name="connsiteX911" fmla="*/ 1455302 w 7467600"/>
              <a:gd name="connsiteY911" fmla="*/ 632913 h 6858000"/>
              <a:gd name="connsiteX912" fmla="*/ 1222336 w 7467600"/>
              <a:gd name="connsiteY912" fmla="*/ 9480 h 6858000"/>
              <a:gd name="connsiteX913" fmla="*/ 1214634 w 7467600"/>
              <a:gd name="connsiteY913" fmla="*/ 0 h 6858000"/>
              <a:gd name="connsiteX914" fmla="*/ 1289827 w 7467600"/>
              <a:gd name="connsiteY914" fmla="*/ 0 h 6858000"/>
              <a:gd name="connsiteX915" fmla="*/ 1321076 w 7467600"/>
              <a:gd name="connsiteY915" fmla="*/ 59722 h 6858000"/>
              <a:gd name="connsiteX916" fmla="*/ 1512579 w 7467600"/>
              <a:gd name="connsiteY916" fmla="*/ 626441 h 6858000"/>
              <a:gd name="connsiteX917" fmla="*/ 1506076 w 7467600"/>
              <a:gd name="connsiteY917" fmla="*/ 1089289 h 6858000"/>
              <a:gd name="connsiteX918" fmla="*/ 1486346 w 7467600"/>
              <a:gd name="connsiteY918" fmla="*/ 1079919 h 6858000"/>
              <a:gd name="connsiteX919" fmla="*/ 1070511 w 7467600"/>
              <a:gd name="connsiteY919" fmla="*/ 48609 h 6858000"/>
              <a:gd name="connsiteX920" fmla="*/ 1057230 w 7467600"/>
              <a:gd name="connsiteY920" fmla="*/ 0 h 6858000"/>
              <a:gd name="connsiteX921" fmla="*/ 43151 w 7467600"/>
              <a:gd name="connsiteY921" fmla="*/ 0 h 6858000"/>
              <a:gd name="connsiteX922" fmla="*/ 95283 w 7467600"/>
              <a:gd name="connsiteY922" fmla="*/ 0 h 6858000"/>
              <a:gd name="connsiteX923" fmla="*/ 300708 w 7467600"/>
              <a:gd name="connsiteY923" fmla="*/ 154571 h 6858000"/>
              <a:gd name="connsiteX924" fmla="*/ 530414 w 7467600"/>
              <a:gd name="connsiteY924" fmla="*/ 354673 h 6858000"/>
              <a:gd name="connsiteX925" fmla="*/ 333785 w 7467600"/>
              <a:gd name="connsiteY925" fmla="*/ 161564 h 6858000"/>
              <a:gd name="connsiteX926" fmla="*/ 147005 w 7467600"/>
              <a:gd name="connsiteY926" fmla="*/ 0 h 6858000"/>
              <a:gd name="connsiteX927" fmla="*/ 272509 w 7467600"/>
              <a:gd name="connsiteY927" fmla="*/ 0 h 6858000"/>
              <a:gd name="connsiteX928" fmla="*/ 326276 w 7467600"/>
              <a:gd name="connsiteY928" fmla="*/ 45847 h 6858000"/>
              <a:gd name="connsiteX929" fmla="*/ 823759 w 7467600"/>
              <a:gd name="connsiteY929" fmla="*/ 574145 h 6858000"/>
              <a:gd name="connsiteX930" fmla="*/ 811254 w 7467600"/>
              <a:gd name="connsiteY930" fmla="*/ 665546 h 6858000"/>
              <a:gd name="connsiteX931" fmla="*/ 154042 w 7467600"/>
              <a:gd name="connsiteY931" fmla="*/ 261522 h 6858000"/>
              <a:gd name="connsiteX932" fmla="*/ 13550 w 7467600"/>
              <a:gd name="connsiteY932" fmla="*/ 158423 h 6858000"/>
              <a:gd name="connsiteX933" fmla="*/ 0 w 7467600"/>
              <a:gd name="connsiteY933" fmla="*/ 146618 h 6858000"/>
              <a:gd name="connsiteX934" fmla="*/ 0 w 7467600"/>
              <a:gd name="connsiteY934" fmla="*/ 59161 h 6858000"/>
              <a:gd name="connsiteX935" fmla="*/ 45427 w 7467600"/>
              <a:gd name="connsiteY935" fmla="*/ 101078 h 6858000"/>
              <a:gd name="connsiteX936" fmla="*/ 630103 w 7467600"/>
              <a:gd name="connsiteY936" fmla="*/ 485885 h 6858000"/>
              <a:gd name="connsiteX937" fmla="*/ 532040 w 7467600"/>
              <a:gd name="connsiteY937" fmla="*/ 399359 h 6858000"/>
              <a:gd name="connsiteX938" fmla="*/ 517618 w 7467600"/>
              <a:gd name="connsiteY938" fmla="*/ 385726 h 6858000"/>
              <a:gd name="connsiteX939" fmla="*/ 285074 w 7467600"/>
              <a:gd name="connsiteY939" fmla="*/ 182755 h 6858000"/>
              <a:gd name="connsiteX940" fmla="*/ 43151 w 7467600"/>
              <a:gd name="connsiteY94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6857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1019354 w 7467600"/>
              <a:gd name="connsiteY8" fmla="*/ 6315006 h 6858000"/>
              <a:gd name="connsiteX9" fmla="*/ 441046 w 7467600"/>
              <a:gd name="connsiteY9" fmla="*/ 6691153 h 6858000"/>
              <a:gd name="connsiteX10" fmla="*/ 1019354 w 7467600"/>
              <a:gd name="connsiteY10" fmla="*/ 6315006 h 6858000"/>
              <a:gd name="connsiteX11" fmla="*/ 991680 w 7467600"/>
              <a:gd name="connsiteY11" fmla="*/ 6298413 h 6858000"/>
              <a:gd name="connsiteX12" fmla="*/ 409060 w 7467600"/>
              <a:gd name="connsiteY12" fmla="*/ 6671470 h 6858000"/>
              <a:gd name="connsiteX13" fmla="*/ 991680 w 7467600"/>
              <a:gd name="connsiteY13" fmla="*/ 6298413 h 6858000"/>
              <a:gd name="connsiteX14" fmla="*/ 103333 w 7467600"/>
              <a:gd name="connsiteY14" fmla="*/ 5699602 h 6858000"/>
              <a:gd name="connsiteX15" fmla="*/ 233938 w 7467600"/>
              <a:gd name="connsiteY15" fmla="*/ 5809416 h 6858000"/>
              <a:gd name="connsiteX16" fmla="*/ 883580 w 7467600"/>
              <a:gd name="connsiteY16" fmla="*/ 6180710 h 6858000"/>
              <a:gd name="connsiteX17" fmla="*/ 487337 w 7467600"/>
              <a:gd name="connsiteY17" fmla="*/ 5950182 h 6858000"/>
              <a:gd name="connsiteX18" fmla="*/ 354051 w 7467600"/>
              <a:gd name="connsiteY18" fmla="*/ 5854912 h 6858000"/>
              <a:gd name="connsiteX19" fmla="*/ 195436 w 7467600"/>
              <a:gd name="connsiteY19" fmla="*/ 5755068 h 6858000"/>
              <a:gd name="connsiteX20" fmla="*/ 103333 w 7467600"/>
              <a:gd name="connsiteY20" fmla="*/ 5699602 h 6858000"/>
              <a:gd name="connsiteX21" fmla="*/ 5539432 w 7467600"/>
              <a:gd name="connsiteY21" fmla="*/ 5642928 h 6858000"/>
              <a:gd name="connsiteX22" fmla="*/ 5555462 w 7467600"/>
              <a:gd name="connsiteY22" fmla="*/ 5694454 h 6858000"/>
              <a:gd name="connsiteX23" fmla="*/ 5828270 w 7467600"/>
              <a:gd name="connsiteY23" fmla="*/ 6320663 h 6858000"/>
              <a:gd name="connsiteX24" fmla="*/ 5947416 w 7467600"/>
              <a:gd name="connsiteY24" fmla="*/ 6574846 h 6858000"/>
              <a:gd name="connsiteX25" fmla="*/ 5539432 w 7467600"/>
              <a:gd name="connsiteY25" fmla="*/ 5642928 h 6858000"/>
              <a:gd name="connsiteX26" fmla="*/ 51253 w 7467600"/>
              <a:gd name="connsiteY26" fmla="*/ 5631825 h 6858000"/>
              <a:gd name="connsiteX27" fmla="*/ 211622 w 7467600"/>
              <a:gd name="connsiteY27" fmla="*/ 5728803 h 6858000"/>
              <a:gd name="connsiteX28" fmla="*/ 371652 w 7467600"/>
              <a:gd name="connsiteY28" fmla="*/ 5829062 h 6858000"/>
              <a:gd name="connsiteX29" fmla="*/ 505903 w 7467600"/>
              <a:gd name="connsiteY29" fmla="*/ 5925221 h 6858000"/>
              <a:gd name="connsiteX30" fmla="*/ 899240 w 7467600"/>
              <a:gd name="connsiteY30" fmla="*/ 6153068 h 6858000"/>
              <a:gd name="connsiteX31" fmla="*/ 988114 w 7467600"/>
              <a:gd name="connsiteY31" fmla="*/ 6174204 h 6858000"/>
              <a:gd name="connsiteX32" fmla="*/ 845971 w 7467600"/>
              <a:gd name="connsiteY32" fmla="*/ 6067177 h 6858000"/>
              <a:gd name="connsiteX33" fmla="*/ 448057 w 7467600"/>
              <a:gd name="connsiteY33" fmla="*/ 5841376 h 6858000"/>
              <a:gd name="connsiteX34" fmla="*/ 51253 w 7467600"/>
              <a:gd name="connsiteY34" fmla="*/ 5631825 h 6858000"/>
              <a:gd name="connsiteX35" fmla="*/ 2606687 w 7467600"/>
              <a:gd name="connsiteY35" fmla="*/ 5630718 h 6858000"/>
              <a:gd name="connsiteX36" fmla="*/ 2645658 w 7467600"/>
              <a:gd name="connsiteY36" fmla="*/ 6640259 h 6858000"/>
              <a:gd name="connsiteX37" fmla="*/ 2606687 w 7467600"/>
              <a:gd name="connsiteY37" fmla="*/ 5630718 h 6858000"/>
              <a:gd name="connsiteX38" fmla="*/ 3642057 w 7467600"/>
              <a:gd name="connsiteY38" fmla="*/ 5573487 h 6858000"/>
              <a:gd name="connsiteX39" fmla="*/ 3632981 w 7467600"/>
              <a:gd name="connsiteY39" fmla="*/ 5579437 h 6858000"/>
              <a:gd name="connsiteX40" fmla="*/ 3382436 w 7467600"/>
              <a:gd name="connsiteY40" fmla="*/ 5952726 h 6858000"/>
              <a:gd name="connsiteX41" fmla="*/ 3191929 w 7467600"/>
              <a:gd name="connsiteY41" fmla="*/ 6662669 h 6858000"/>
              <a:gd name="connsiteX42" fmla="*/ 3369898 w 7467600"/>
              <a:gd name="connsiteY42" fmla="*/ 6081771 h 6858000"/>
              <a:gd name="connsiteX43" fmla="*/ 3642057 w 7467600"/>
              <a:gd name="connsiteY43" fmla="*/ 5573487 h 6858000"/>
              <a:gd name="connsiteX44" fmla="*/ 2650666 w 7467600"/>
              <a:gd name="connsiteY44" fmla="*/ 5530686 h 6858000"/>
              <a:gd name="connsiteX45" fmla="*/ 2650249 w 7467600"/>
              <a:gd name="connsiteY45" fmla="*/ 5532101 h 6858000"/>
              <a:gd name="connsiteX46" fmla="*/ 2663808 w 7467600"/>
              <a:gd name="connsiteY46" fmla="*/ 6535215 h 6858000"/>
              <a:gd name="connsiteX47" fmla="*/ 2665418 w 7467600"/>
              <a:gd name="connsiteY47" fmla="*/ 6132756 h 6858000"/>
              <a:gd name="connsiteX48" fmla="*/ 2650666 w 7467600"/>
              <a:gd name="connsiteY48" fmla="*/ 5530686 h 6858000"/>
              <a:gd name="connsiteX49" fmla="*/ 2680277 w 7467600"/>
              <a:gd name="connsiteY49" fmla="*/ 5479204 h 6858000"/>
              <a:gd name="connsiteX50" fmla="*/ 2678972 w 7467600"/>
              <a:gd name="connsiteY50" fmla="*/ 5481582 h 6858000"/>
              <a:gd name="connsiteX51" fmla="*/ 2696666 w 7467600"/>
              <a:gd name="connsiteY51" fmla="*/ 6133836 h 6858000"/>
              <a:gd name="connsiteX52" fmla="*/ 2695769 w 7467600"/>
              <a:gd name="connsiteY52" fmla="*/ 6390955 h 6858000"/>
              <a:gd name="connsiteX53" fmla="*/ 2739893 w 7467600"/>
              <a:gd name="connsiteY53" fmla="*/ 6108357 h 6858000"/>
              <a:gd name="connsiteX54" fmla="*/ 2680277 w 7467600"/>
              <a:gd name="connsiteY54" fmla="*/ 5479204 h 6858000"/>
              <a:gd name="connsiteX55" fmla="*/ 1132195 w 7467600"/>
              <a:gd name="connsiteY55" fmla="*/ 5467980 h 6858000"/>
              <a:gd name="connsiteX56" fmla="*/ 1679056 w 7467600"/>
              <a:gd name="connsiteY56" fmla="*/ 5516907 h 6858000"/>
              <a:gd name="connsiteX57" fmla="*/ 2128648 w 7467600"/>
              <a:gd name="connsiteY57" fmla="*/ 5474249 h 6858000"/>
              <a:gd name="connsiteX58" fmla="*/ 1825619 w 7467600"/>
              <a:gd name="connsiteY58" fmla="*/ 5478447 h 6858000"/>
              <a:gd name="connsiteX59" fmla="*/ 1737798 w 7467600"/>
              <a:gd name="connsiteY59" fmla="*/ 5483353 h 6858000"/>
              <a:gd name="connsiteX60" fmla="*/ 1132195 w 7467600"/>
              <a:gd name="connsiteY60" fmla="*/ 5467980 h 6858000"/>
              <a:gd name="connsiteX61" fmla="*/ 1456157 w 7467600"/>
              <a:gd name="connsiteY61" fmla="*/ 5371404 h 6858000"/>
              <a:gd name="connsiteX62" fmla="*/ 1244432 w 7467600"/>
              <a:gd name="connsiteY62" fmla="*/ 5385601 h 6858000"/>
              <a:gd name="connsiteX63" fmla="*/ 973990 w 7467600"/>
              <a:gd name="connsiteY63" fmla="*/ 5424940 h 6858000"/>
              <a:gd name="connsiteX64" fmla="*/ 1103809 w 7467600"/>
              <a:gd name="connsiteY64" fmla="*/ 5433720 h 6858000"/>
              <a:gd name="connsiteX65" fmla="*/ 1123454 w 7467600"/>
              <a:gd name="connsiteY65" fmla="*/ 5435727 h 6858000"/>
              <a:gd name="connsiteX66" fmla="*/ 1737017 w 7467600"/>
              <a:gd name="connsiteY66" fmla="*/ 5452183 h 6858000"/>
              <a:gd name="connsiteX67" fmla="*/ 1824397 w 7467600"/>
              <a:gd name="connsiteY67" fmla="*/ 5447757 h 6858000"/>
              <a:gd name="connsiteX68" fmla="*/ 2070059 w 7467600"/>
              <a:gd name="connsiteY68" fmla="*/ 5441660 h 6858000"/>
              <a:gd name="connsiteX69" fmla="*/ 1456157 w 7467600"/>
              <a:gd name="connsiteY69" fmla="*/ 5371404 h 6858000"/>
              <a:gd name="connsiteX70" fmla="*/ 4988186 w 7467600"/>
              <a:gd name="connsiteY70" fmla="*/ 5216467 h 6858000"/>
              <a:gd name="connsiteX71" fmla="*/ 4777334 w 7467600"/>
              <a:gd name="connsiteY71" fmla="*/ 5406072 h 6858000"/>
              <a:gd name="connsiteX72" fmla="*/ 4718341 w 7467600"/>
              <a:gd name="connsiteY72" fmla="*/ 5468043 h 6858000"/>
              <a:gd name="connsiteX73" fmla="*/ 4604655 w 7467600"/>
              <a:gd name="connsiteY73" fmla="*/ 5583434 h 6858000"/>
              <a:gd name="connsiteX74" fmla="*/ 4565074 w 7467600"/>
              <a:gd name="connsiteY74" fmla="*/ 5618550 h 6858000"/>
              <a:gd name="connsiteX75" fmla="*/ 4988186 w 7467600"/>
              <a:gd name="connsiteY75" fmla="*/ 5216467 h 6858000"/>
              <a:gd name="connsiteX76" fmla="*/ 4978032 w 7467600"/>
              <a:gd name="connsiteY76" fmla="*/ 5183809 h 6858000"/>
              <a:gd name="connsiteX77" fmla="*/ 4463413 w 7467600"/>
              <a:gd name="connsiteY77" fmla="*/ 5615162 h 6858000"/>
              <a:gd name="connsiteX78" fmla="*/ 4358134 w 7467600"/>
              <a:gd name="connsiteY78" fmla="*/ 5742791 h 6858000"/>
              <a:gd name="connsiteX79" fmla="*/ 4376219 w 7467600"/>
              <a:gd name="connsiteY79" fmla="*/ 5729027 h 6858000"/>
              <a:gd name="connsiteX80" fmla="*/ 4582340 w 7467600"/>
              <a:gd name="connsiteY80" fmla="*/ 5561037 h 6858000"/>
              <a:gd name="connsiteX81" fmla="*/ 4694684 w 7467600"/>
              <a:gd name="connsiteY81" fmla="*/ 5447098 h 6858000"/>
              <a:gd name="connsiteX82" fmla="*/ 4754123 w 7467600"/>
              <a:gd name="connsiteY82" fmla="*/ 5384643 h 6858000"/>
              <a:gd name="connsiteX83" fmla="*/ 4978032 w 7467600"/>
              <a:gd name="connsiteY83" fmla="*/ 5183809 h 6858000"/>
              <a:gd name="connsiteX84" fmla="*/ 1903353 w 7467600"/>
              <a:gd name="connsiteY84" fmla="*/ 5044827 h 6858000"/>
              <a:gd name="connsiteX85" fmla="*/ 1936931 w 7467600"/>
              <a:gd name="connsiteY85" fmla="*/ 5093954 h 6858000"/>
              <a:gd name="connsiteX86" fmla="*/ 2195868 w 7467600"/>
              <a:gd name="connsiteY86" fmla="*/ 5396574 h 6858000"/>
              <a:gd name="connsiteX87" fmla="*/ 2088852 w 7467600"/>
              <a:gd name="connsiteY87" fmla="*/ 5166123 h 6858000"/>
              <a:gd name="connsiteX88" fmla="*/ 1958241 w 7467600"/>
              <a:gd name="connsiteY88" fmla="*/ 5067955 h 6858000"/>
              <a:gd name="connsiteX89" fmla="*/ 1903353 w 7467600"/>
              <a:gd name="connsiteY89" fmla="*/ 5044827 h 6858000"/>
              <a:gd name="connsiteX90" fmla="*/ 1979378 w 7467600"/>
              <a:gd name="connsiteY90" fmla="*/ 4769504 h 6858000"/>
              <a:gd name="connsiteX91" fmla="*/ 2882120 w 7467600"/>
              <a:gd name="connsiteY91" fmla="*/ 5064547 h 6858000"/>
              <a:gd name="connsiteX92" fmla="*/ 2793103 w 7467600"/>
              <a:gd name="connsiteY92" fmla="*/ 5039699 h 6858000"/>
              <a:gd name="connsiteX93" fmla="*/ 2770041 w 7467600"/>
              <a:gd name="connsiteY93" fmla="*/ 5033634 h 6858000"/>
              <a:gd name="connsiteX94" fmla="*/ 1979378 w 7467600"/>
              <a:gd name="connsiteY94" fmla="*/ 4769504 h 6858000"/>
              <a:gd name="connsiteX95" fmla="*/ 1927410 w 7467600"/>
              <a:gd name="connsiteY95" fmla="*/ 4716164 h 6858000"/>
              <a:gd name="connsiteX96" fmla="*/ 1959587 w 7467600"/>
              <a:gd name="connsiteY96" fmla="*/ 4728849 h 6858000"/>
              <a:gd name="connsiteX97" fmla="*/ 2777707 w 7467600"/>
              <a:gd name="connsiteY97" fmla="*/ 5003991 h 6858000"/>
              <a:gd name="connsiteX98" fmla="*/ 2800768 w 7467600"/>
              <a:gd name="connsiteY98" fmla="*/ 5010056 h 6858000"/>
              <a:gd name="connsiteX99" fmla="*/ 2879408 w 7467600"/>
              <a:gd name="connsiteY99" fmla="*/ 5031590 h 6858000"/>
              <a:gd name="connsiteX100" fmla="*/ 2862295 w 7467600"/>
              <a:gd name="connsiteY100" fmla="*/ 5022958 h 6858000"/>
              <a:gd name="connsiteX101" fmla="*/ 2813343 w 7467600"/>
              <a:gd name="connsiteY101" fmla="*/ 4998369 h 6858000"/>
              <a:gd name="connsiteX102" fmla="*/ 2646245 w 7467600"/>
              <a:gd name="connsiteY102" fmla="*/ 4930999 h 6858000"/>
              <a:gd name="connsiteX103" fmla="*/ 1999243 w 7467600"/>
              <a:gd name="connsiteY103" fmla="*/ 4730524 h 6858000"/>
              <a:gd name="connsiteX104" fmla="*/ 1979527 w 7467600"/>
              <a:gd name="connsiteY104" fmla="*/ 4726651 h 6858000"/>
              <a:gd name="connsiteX105" fmla="*/ 1927410 w 7467600"/>
              <a:gd name="connsiteY105" fmla="*/ 4716164 h 6858000"/>
              <a:gd name="connsiteX106" fmla="*/ 1997014 w 7467600"/>
              <a:gd name="connsiteY106" fmla="*/ 4698007 h 6858000"/>
              <a:gd name="connsiteX107" fmla="*/ 2005458 w 7467600"/>
              <a:gd name="connsiteY107" fmla="*/ 4699540 h 6858000"/>
              <a:gd name="connsiteX108" fmla="*/ 2657186 w 7467600"/>
              <a:gd name="connsiteY108" fmla="*/ 4901687 h 6858000"/>
              <a:gd name="connsiteX109" fmla="*/ 2826662 w 7467600"/>
              <a:gd name="connsiteY109" fmla="*/ 4970362 h 6858000"/>
              <a:gd name="connsiteX110" fmla="*/ 2876100 w 7467600"/>
              <a:gd name="connsiteY110" fmla="*/ 4995397 h 6858000"/>
              <a:gd name="connsiteX111" fmla="*/ 3042600 w 7467600"/>
              <a:gd name="connsiteY111" fmla="*/ 5059532 h 6858000"/>
              <a:gd name="connsiteX112" fmla="*/ 1997014 w 7467600"/>
              <a:gd name="connsiteY112" fmla="*/ 4698007 h 6858000"/>
              <a:gd name="connsiteX113" fmla="*/ 2305292 w 7467600"/>
              <a:gd name="connsiteY113" fmla="*/ 4219492 h 6858000"/>
              <a:gd name="connsiteX114" fmla="*/ 3360922 w 7467600"/>
              <a:gd name="connsiteY114" fmla="*/ 4529373 h 6858000"/>
              <a:gd name="connsiteX115" fmla="*/ 3492420 w 7467600"/>
              <a:gd name="connsiteY115" fmla="*/ 4510145 h 6858000"/>
              <a:gd name="connsiteX116" fmla="*/ 3364086 w 7467600"/>
              <a:gd name="connsiteY116" fmla="*/ 4480340 h 6858000"/>
              <a:gd name="connsiteX117" fmla="*/ 3225818 w 7467600"/>
              <a:gd name="connsiteY117" fmla="*/ 4411822 h 6858000"/>
              <a:gd name="connsiteX118" fmla="*/ 3129696 w 7467600"/>
              <a:gd name="connsiteY118" fmla="*/ 4360704 h 6858000"/>
              <a:gd name="connsiteX119" fmla="*/ 2814545 w 7467600"/>
              <a:gd name="connsiteY119" fmla="*/ 4282955 h 6858000"/>
              <a:gd name="connsiteX120" fmla="*/ 2305292 w 7467600"/>
              <a:gd name="connsiteY120" fmla="*/ 4219492 h 6858000"/>
              <a:gd name="connsiteX121" fmla="*/ 2626982 w 7467600"/>
              <a:gd name="connsiteY121" fmla="*/ 4206450 h 6858000"/>
              <a:gd name="connsiteX122" fmla="*/ 2490617 w 7467600"/>
              <a:gd name="connsiteY122" fmla="*/ 4206951 h 6858000"/>
              <a:gd name="connsiteX123" fmla="*/ 2819869 w 7467600"/>
              <a:gd name="connsiteY123" fmla="*/ 4252936 h 6858000"/>
              <a:gd name="connsiteX124" fmla="*/ 3143018 w 7467600"/>
              <a:gd name="connsiteY124" fmla="*/ 4332698 h 6858000"/>
              <a:gd name="connsiteX125" fmla="*/ 3241520 w 7467600"/>
              <a:gd name="connsiteY125" fmla="*/ 4385112 h 6858000"/>
              <a:gd name="connsiteX126" fmla="*/ 3374575 w 7467600"/>
              <a:gd name="connsiteY126" fmla="*/ 4451517 h 6858000"/>
              <a:gd name="connsiteX127" fmla="*/ 3505221 w 7467600"/>
              <a:gd name="connsiteY127" fmla="*/ 4480757 h 6858000"/>
              <a:gd name="connsiteX128" fmla="*/ 2626982 w 7467600"/>
              <a:gd name="connsiteY128" fmla="*/ 4206450 h 6858000"/>
              <a:gd name="connsiteX129" fmla="*/ 1310106 w 7467600"/>
              <a:gd name="connsiteY129" fmla="*/ 3943217 h 6858000"/>
              <a:gd name="connsiteX130" fmla="*/ 854994 w 7467600"/>
              <a:gd name="connsiteY130" fmla="*/ 4399136 h 6858000"/>
              <a:gd name="connsiteX131" fmla="*/ 742462 w 7467600"/>
              <a:gd name="connsiteY131" fmla="*/ 4594648 h 6858000"/>
              <a:gd name="connsiteX132" fmla="*/ 820602 w 7467600"/>
              <a:gd name="connsiteY132" fmla="*/ 4485915 h 6858000"/>
              <a:gd name="connsiteX133" fmla="*/ 878295 w 7467600"/>
              <a:gd name="connsiteY133" fmla="*/ 4403594 h 6858000"/>
              <a:gd name="connsiteX134" fmla="*/ 1240607 w 7467600"/>
              <a:gd name="connsiteY134" fmla="*/ 4010401 h 6858000"/>
              <a:gd name="connsiteX135" fmla="*/ 1310106 w 7467600"/>
              <a:gd name="connsiteY135" fmla="*/ 3943217 h 6858000"/>
              <a:gd name="connsiteX136" fmla="*/ 1423113 w 7467600"/>
              <a:gd name="connsiteY136" fmla="*/ 3874565 h 6858000"/>
              <a:gd name="connsiteX137" fmla="*/ 1260565 w 7467600"/>
              <a:gd name="connsiteY137" fmla="*/ 4031982 h 6858000"/>
              <a:gd name="connsiteX138" fmla="*/ 901900 w 7467600"/>
              <a:gd name="connsiteY138" fmla="*/ 4421236 h 6858000"/>
              <a:gd name="connsiteX139" fmla="*/ 845044 w 7467600"/>
              <a:gd name="connsiteY139" fmla="*/ 4502436 h 6858000"/>
              <a:gd name="connsiteX140" fmla="*/ 685926 w 7467600"/>
              <a:gd name="connsiteY140" fmla="*/ 4703069 h 6858000"/>
              <a:gd name="connsiteX141" fmla="*/ 684248 w 7467600"/>
              <a:gd name="connsiteY141" fmla="*/ 4706721 h 6858000"/>
              <a:gd name="connsiteX142" fmla="*/ 1423113 w 7467600"/>
              <a:gd name="connsiteY142" fmla="*/ 3874565 h 6858000"/>
              <a:gd name="connsiteX143" fmla="*/ 3316479 w 7467600"/>
              <a:gd name="connsiteY143" fmla="*/ 3872136 h 6858000"/>
              <a:gd name="connsiteX144" fmla="*/ 3546806 w 7467600"/>
              <a:gd name="connsiteY144" fmla="*/ 4356139 h 6858000"/>
              <a:gd name="connsiteX145" fmla="*/ 3364433 w 7467600"/>
              <a:gd name="connsiteY145" fmla="*/ 3953121 h 6858000"/>
              <a:gd name="connsiteX146" fmla="*/ 3316479 w 7467600"/>
              <a:gd name="connsiteY146" fmla="*/ 3872136 h 6858000"/>
              <a:gd name="connsiteX147" fmla="*/ 3291335 w 7467600"/>
              <a:gd name="connsiteY147" fmla="*/ 3767420 h 6858000"/>
              <a:gd name="connsiteX148" fmla="*/ 3390805 w 7467600"/>
              <a:gd name="connsiteY148" fmla="*/ 3937163 h 6858000"/>
              <a:gd name="connsiteX149" fmla="*/ 3579062 w 7467600"/>
              <a:gd name="connsiteY149" fmla="*/ 4359040 h 6858000"/>
              <a:gd name="connsiteX150" fmla="*/ 3467355 w 7467600"/>
              <a:gd name="connsiteY150" fmla="*/ 3988130 h 6858000"/>
              <a:gd name="connsiteX151" fmla="*/ 3310753 w 7467600"/>
              <a:gd name="connsiteY151" fmla="*/ 3787140 h 6858000"/>
              <a:gd name="connsiteX152" fmla="*/ 3291335 w 7467600"/>
              <a:gd name="connsiteY152" fmla="*/ 3767420 h 6858000"/>
              <a:gd name="connsiteX153" fmla="*/ 1635889 w 7467600"/>
              <a:gd name="connsiteY153" fmla="*/ 3709494 h 6858000"/>
              <a:gd name="connsiteX154" fmla="*/ 1634800 w 7467600"/>
              <a:gd name="connsiteY154" fmla="*/ 3731111 h 6858000"/>
              <a:gd name="connsiteX155" fmla="*/ 1635889 w 7467600"/>
              <a:gd name="connsiteY155" fmla="*/ 3709494 h 6858000"/>
              <a:gd name="connsiteX156" fmla="*/ 1510397 w 7467600"/>
              <a:gd name="connsiteY156" fmla="*/ 3684705 h 6858000"/>
              <a:gd name="connsiteX157" fmla="*/ 1146550 w 7467600"/>
              <a:gd name="connsiteY157" fmla="*/ 3802012 h 6858000"/>
              <a:gd name="connsiteX158" fmla="*/ 698834 w 7467600"/>
              <a:gd name="connsiteY158" fmla="*/ 3952272 h 6858000"/>
              <a:gd name="connsiteX159" fmla="*/ 34256 w 7467600"/>
              <a:gd name="connsiteY159" fmla="*/ 4347603 h 6858000"/>
              <a:gd name="connsiteX160" fmla="*/ 527241 w 7467600"/>
              <a:gd name="connsiteY160" fmla="*/ 4065078 h 6858000"/>
              <a:gd name="connsiteX161" fmla="*/ 1510397 w 7467600"/>
              <a:gd name="connsiteY161" fmla="*/ 3684705 h 6858000"/>
              <a:gd name="connsiteX162" fmla="*/ 1313114 w 7467600"/>
              <a:gd name="connsiteY162" fmla="*/ 3655216 h 6858000"/>
              <a:gd name="connsiteX163" fmla="*/ 1109304 w 7467600"/>
              <a:gd name="connsiteY163" fmla="*/ 3669030 h 6858000"/>
              <a:gd name="connsiteX164" fmla="*/ 8129 w 7467600"/>
              <a:gd name="connsiteY164" fmla="*/ 4330519 h 6858000"/>
              <a:gd name="connsiteX165" fmla="*/ 687572 w 7467600"/>
              <a:gd name="connsiteY165" fmla="*/ 3925629 h 6858000"/>
              <a:gd name="connsiteX166" fmla="*/ 1138365 w 7467600"/>
              <a:gd name="connsiteY166" fmla="*/ 3774515 h 6858000"/>
              <a:gd name="connsiteX167" fmla="*/ 1505579 w 7467600"/>
              <a:gd name="connsiteY167" fmla="*/ 3655526 h 6858000"/>
              <a:gd name="connsiteX168" fmla="*/ 1313114 w 7467600"/>
              <a:gd name="connsiteY168" fmla="*/ 3655216 h 6858000"/>
              <a:gd name="connsiteX169" fmla="*/ 3655073 w 7467600"/>
              <a:gd name="connsiteY169" fmla="*/ 3650884 h 6858000"/>
              <a:gd name="connsiteX170" fmla="*/ 3989938 w 7467600"/>
              <a:gd name="connsiteY170" fmla="*/ 3991685 h 6858000"/>
              <a:gd name="connsiteX171" fmla="*/ 4393907 w 7467600"/>
              <a:gd name="connsiteY171" fmla="*/ 4261258 h 6858000"/>
              <a:gd name="connsiteX172" fmla="*/ 4648051 w 7467600"/>
              <a:gd name="connsiteY172" fmla="*/ 4374051 h 6858000"/>
              <a:gd name="connsiteX173" fmla="*/ 4383389 w 7467600"/>
              <a:gd name="connsiteY173" fmla="*/ 4184369 h 6858000"/>
              <a:gd name="connsiteX174" fmla="*/ 4165508 w 7467600"/>
              <a:gd name="connsiteY174" fmla="*/ 4035196 h 6858000"/>
              <a:gd name="connsiteX175" fmla="*/ 4068162 w 7467600"/>
              <a:gd name="connsiteY175" fmla="*/ 3953394 h 6858000"/>
              <a:gd name="connsiteX176" fmla="*/ 3981416 w 7467600"/>
              <a:gd name="connsiteY176" fmla="*/ 3880482 h 6858000"/>
              <a:gd name="connsiteX177" fmla="*/ 3800147 w 7467600"/>
              <a:gd name="connsiteY177" fmla="*/ 3749872 h 6858000"/>
              <a:gd name="connsiteX178" fmla="*/ 3655073 w 7467600"/>
              <a:gd name="connsiteY178" fmla="*/ 3650884 h 6858000"/>
              <a:gd name="connsiteX179" fmla="*/ 3670252 w 7467600"/>
              <a:gd name="connsiteY179" fmla="*/ 3622798 h 6858000"/>
              <a:gd name="connsiteX180" fmla="*/ 3817258 w 7467600"/>
              <a:gd name="connsiteY180" fmla="*/ 3723577 h 6858000"/>
              <a:gd name="connsiteX181" fmla="*/ 4000461 w 7467600"/>
              <a:gd name="connsiteY181" fmla="*/ 3855966 h 6858000"/>
              <a:gd name="connsiteX182" fmla="*/ 4088180 w 7467600"/>
              <a:gd name="connsiteY182" fmla="*/ 3929774 h 6858000"/>
              <a:gd name="connsiteX183" fmla="*/ 4184555 w 7467600"/>
              <a:gd name="connsiteY183" fmla="*/ 4010683 h 6858000"/>
              <a:gd name="connsiteX184" fmla="*/ 4399563 w 7467600"/>
              <a:gd name="connsiteY184" fmla="*/ 4158106 h 6858000"/>
              <a:gd name="connsiteX185" fmla="*/ 4684469 w 7467600"/>
              <a:gd name="connsiteY185" fmla="*/ 4364680 h 6858000"/>
              <a:gd name="connsiteX186" fmla="*/ 4690271 w 7467600"/>
              <a:gd name="connsiteY186" fmla="*/ 4370034 h 6858000"/>
              <a:gd name="connsiteX187" fmla="*/ 4136093 w 7467600"/>
              <a:gd name="connsiteY187" fmla="*/ 3858466 h 6858000"/>
              <a:gd name="connsiteX188" fmla="*/ 3670252 w 7467600"/>
              <a:gd name="connsiteY188" fmla="*/ 3622798 h 6858000"/>
              <a:gd name="connsiteX189" fmla="*/ 4440129 w 7467600"/>
              <a:gd name="connsiteY189" fmla="*/ 3448571 h 6858000"/>
              <a:gd name="connsiteX190" fmla="*/ 4856525 w 7467600"/>
              <a:gd name="connsiteY190" fmla="*/ 3915351 h 6858000"/>
              <a:gd name="connsiteX191" fmla="*/ 5059055 w 7467600"/>
              <a:gd name="connsiteY191" fmla="*/ 4108918 h 6858000"/>
              <a:gd name="connsiteX192" fmla="*/ 5290070 w 7467600"/>
              <a:gd name="connsiteY192" fmla="*/ 4263619 h 6858000"/>
              <a:gd name="connsiteX193" fmla="*/ 4834991 w 7467600"/>
              <a:gd name="connsiteY193" fmla="*/ 3830985 h 6858000"/>
              <a:gd name="connsiteX194" fmla="*/ 4440129 w 7467600"/>
              <a:gd name="connsiteY194" fmla="*/ 3448571 h 6858000"/>
              <a:gd name="connsiteX195" fmla="*/ 4441737 w 7467600"/>
              <a:gd name="connsiteY195" fmla="*/ 3399734 h 6858000"/>
              <a:gd name="connsiteX196" fmla="*/ 4431236 w 7467600"/>
              <a:gd name="connsiteY196" fmla="*/ 3400954 h 6858000"/>
              <a:gd name="connsiteX197" fmla="*/ 4557150 w 7467600"/>
              <a:gd name="connsiteY197" fmla="*/ 3510023 h 6858000"/>
              <a:gd name="connsiteX198" fmla="*/ 4856936 w 7467600"/>
              <a:gd name="connsiteY198" fmla="*/ 3809146 h 6858000"/>
              <a:gd name="connsiteX199" fmla="*/ 5111996 w 7467600"/>
              <a:gd name="connsiteY199" fmla="*/ 4065759 h 6858000"/>
              <a:gd name="connsiteX200" fmla="*/ 5388878 w 7467600"/>
              <a:gd name="connsiteY200" fmla="*/ 4300185 h 6858000"/>
              <a:gd name="connsiteX201" fmla="*/ 5425556 w 7467600"/>
              <a:gd name="connsiteY201" fmla="*/ 4308967 h 6858000"/>
              <a:gd name="connsiteX202" fmla="*/ 4943646 w 7467600"/>
              <a:gd name="connsiteY202" fmla="*/ 3822916 h 6858000"/>
              <a:gd name="connsiteX203" fmla="*/ 4594837 w 7467600"/>
              <a:gd name="connsiteY203" fmla="*/ 3532274 h 6858000"/>
              <a:gd name="connsiteX204" fmla="*/ 4441737 w 7467600"/>
              <a:gd name="connsiteY204" fmla="*/ 3399734 h 6858000"/>
              <a:gd name="connsiteX205" fmla="*/ 5425834 w 7467600"/>
              <a:gd name="connsiteY205" fmla="*/ 3162785 h 6858000"/>
              <a:gd name="connsiteX206" fmla="*/ 5401644 w 7467600"/>
              <a:gd name="connsiteY206" fmla="*/ 3617847 h 6858000"/>
              <a:gd name="connsiteX207" fmla="*/ 5467256 w 7467600"/>
              <a:gd name="connsiteY207" fmla="*/ 4175494 h 6858000"/>
              <a:gd name="connsiteX208" fmla="*/ 5448069 w 7467600"/>
              <a:gd name="connsiteY208" fmla="*/ 3567554 h 6858000"/>
              <a:gd name="connsiteX209" fmla="*/ 5425834 w 7467600"/>
              <a:gd name="connsiteY209" fmla="*/ 3162785 h 6858000"/>
              <a:gd name="connsiteX210" fmla="*/ 1318687 w 7467600"/>
              <a:gd name="connsiteY210" fmla="*/ 3113840 h 6858000"/>
              <a:gd name="connsiteX211" fmla="*/ 1066793 w 7467600"/>
              <a:gd name="connsiteY211" fmla="*/ 3212171 h 6858000"/>
              <a:gd name="connsiteX212" fmla="*/ 993319 w 7467600"/>
              <a:gd name="connsiteY212" fmla="*/ 3247648 h 6858000"/>
              <a:gd name="connsiteX213" fmla="*/ 853081 w 7467600"/>
              <a:gd name="connsiteY213" fmla="*/ 3312410 h 6858000"/>
              <a:gd name="connsiteX214" fmla="*/ 805957 w 7467600"/>
              <a:gd name="connsiteY214" fmla="*/ 3330443 h 6858000"/>
              <a:gd name="connsiteX215" fmla="*/ 1318687 w 7467600"/>
              <a:gd name="connsiteY215" fmla="*/ 3113840 h 6858000"/>
              <a:gd name="connsiteX216" fmla="*/ 5453702 w 7467600"/>
              <a:gd name="connsiteY216" fmla="*/ 3090882 h 6858000"/>
              <a:gd name="connsiteX217" fmla="*/ 5480135 w 7467600"/>
              <a:gd name="connsiteY217" fmla="*/ 3565802 h 6858000"/>
              <a:gd name="connsiteX218" fmla="*/ 5499023 w 7467600"/>
              <a:gd name="connsiteY218" fmla="*/ 4166310 h 6858000"/>
              <a:gd name="connsiteX219" fmla="*/ 5547022 w 7467600"/>
              <a:gd name="connsiteY219" fmla="*/ 3607838 h 6858000"/>
              <a:gd name="connsiteX220" fmla="*/ 5515964 w 7467600"/>
              <a:gd name="connsiteY220" fmla="*/ 3378541 h 6858000"/>
              <a:gd name="connsiteX221" fmla="*/ 5453702 w 7467600"/>
              <a:gd name="connsiteY221" fmla="*/ 3090882 h 6858000"/>
              <a:gd name="connsiteX222" fmla="*/ 1238695 w 7467600"/>
              <a:gd name="connsiteY222" fmla="*/ 3076820 h 6858000"/>
              <a:gd name="connsiteX223" fmla="*/ 716371 w 7467600"/>
              <a:gd name="connsiteY223" fmla="*/ 3293249 h 6858000"/>
              <a:gd name="connsiteX224" fmla="*/ 579522 w 7467600"/>
              <a:gd name="connsiteY224" fmla="*/ 3371759 h 6858000"/>
              <a:gd name="connsiteX225" fmla="*/ 600288 w 7467600"/>
              <a:gd name="connsiteY225" fmla="*/ 3365555 h 6858000"/>
              <a:gd name="connsiteX226" fmla="*/ 840692 w 7467600"/>
              <a:gd name="connsiteY226" fmla="*/ 3284921 h 6858000"/>
              <a:gd name="connsiteX227" fmla="*/ 979248 w 7467600"/>
              <a:gd name="connsiteY227" fmla="*/ 3221003 h 6858000"/>
              <a:gd name="connsiteX228" fmla="*/ 1053282 w 7467600"/>
              <a:gd name="connsiteY228" fmla="*/ 3185247 h 6858000"/>
              <a:gd name="connsiteX229" fmla="*/ 1320603 w 7467600"/>
              <a:gd name="connsiteY229" fmla="*/ 3081281 h 6858000"/>
              <a:gd name="connsiteX230" fmla="*/ 1238695 w 7467600"/>
              <a:gd name="connsiteY230" fmla="*/ 3076820 h 6858000"/>
              <a:gd name="connsiteX231" fmla="*/ 5425627 w 7467600"/>
              <a:gd name="connsiteY231" fmla="*/ 2954192 h 6858000"/>
              <a:gd name="connsiteX232" fmla="*/ 5470770 w 7467600"/>
              <a:gd name="connsiteY232" fmla="*/ 3005435 h 6858000"/>
              <a:gd name="connsiteX233" fmla="*/ 5519779 w 7467600"/>
              <a:gd name="connsiteY233" fmla="*/ 4359223 h 6858000"/>
              <a:gd name="connsiteX234" fmla="*/ 5520293 w 7467600"/>
              <a:gd name="connsiteY234" fmla="*/ 4360602 h 6858000"/>
              <a:gd name="connsiteX235" fmla="*/ 5767221 w 7467600"/>
              <a:gd name="connsiteY235" fmla="*/ 4665564 h 6858000"/>
              <a:gd name="connsiteX236" fmla="*/ 6937169 w 7467600"/>
              <a:gd name="connsiteY236" fmla="*/ 4815941 h 6858000"/>
              <a:gd name="connsiteX237" fmla="*/ 6953922 w 7467600"/>
              <a:gd name="connsiteY237" fmla="*/ 4890068 h 6858000"/>
              <a:gd name="connsiteX238" fmla="*/ 6071359 w 7467600"/>
              <a:gd name="connsiteY238" fmla="*/ 4770770 h 6858000"/>
              <a:gd name="connsiteX239" fmla="*/ 6038839 w 7467600"/>
              <a:gd name="connsiteY239" fmla="*/ 4764474 h 6858000"/>
              <a:gd name="connsiteX240" fmla="*/ 6038706 w 7467600"/>
              <a:gd name="connsiteY240" fmla="*/ 4763847 h 6858000"/>
              <a:gd name="connsiteX241" fmla="*/ 6037784 w 7467600"/>
              <a:gd name="connsiteY241" fmla="*/ 4764270 h 6858000"/>
              <a:gd name="connsiteX242" fmla="*/ 6038839 w 7467600"/>
              <a:gd name="connsiteY242" fmla="*/ 4764474 h 6858000"/>
              <a:gd name="connsiteX243" fmla="*/ 6040338 w 7467600"/>
              <a:gd name="connsiteY243" fmla="*/ 4771418 h 6858000"/>
              <a:gd name="connsiteX244" fmla="*/ 6024488 w 7467600"/>
              <a:gd name="connsiteY244" fmla="*/ 4809903 h 6858000"/>
              <a:gd name="connsiteX245" fmla="*/ 5599771 w 7467600"/>
              <a:gd name="connsiteY245" fmla="*/ 5509652 h 6858000"/>
              <a:gd name="connsiteX246" fmla="*/ 5548843 w 7467600"/>
              <a:gd name="connsiteY246" fmla="*/ 5563845 h 6858000"/>
              <a:gd name="connsiteX247" fmla="*/ 5940952 w 7467600"/>
              <a:gd name="connsiteY247" fmla="*/ 6250028 h 6858000"/>
              <a:gd name="connsiteX248" fmla="*/ 6043441 w 7467600"/>
              <a:gd name="connsiteY248" fmla="*/ 6665847 h 6858000"/>
              <a:gd name="connsiteX249" fmla="*/ 6093432 w 7467600"/>
              <a:gd name="connsiteY249" fmla="*/ 6858000 h 6858000"/>
              <a:gd name="connsiteX250" fmla="*/ 6034344 w 7467600"/>
              <a:gd name="connsiteY250" fmla="*/ 6858000 h 6858000"/>
              <a:gd name="connsiteX251" fmla="*/ 6026679 w 7467600"/>
              <a:gd name="connsiteY251" fmla="*/ 6836959 h 6858000"/>
              <a:gd name="connsiteX252" fmla="*/ 5800441 w 7467600"/>
              <a:gd name="connsiteY252" fmla="*/ 6335286 h 6858000"/>
              <a:gd name="connsiteX253" fmla="*/ 5526562 w 7467600"/>
              <a:gd name="connsiteY253" fmla="*/ 5705388 h 6858000"/>
              <a:gd name="connsiteX254" fmla="*/ 5519640 w 7467600"/>
              <a:gd name="connsiteY254" fmla="*/ 5683774 h 6858000"/>
              <a:gd name="connsiteX255" fmla="*/ 5844559 w 7467600"/>
              <a:gd name="connsiteY255" fmla="*/ 6553349 h 6858000"/>
              <a:gd name="connsiteX256" fmla="*/ 5975994 w 7467600"/>
              <a:gd name="connsiteY256" fmla="*/ 6858000 h 6858000"/>
              <a:gd name="connsiteX257" fmla="*/ 5898547 w 7467600"/>
              <a:gd name="connsiteY257" fmla="*/ 6858000 h 6858000"/>
              <a:gd name="connsiteX258" fmla="*/ 5682041 w 7467600"/>
              <a:gd name="connsiteY258" fmla="*/ 6355860 h 6858000"/>
              <a:gd name="connsiteX259" fmla="*/ 5461758 w 7467600"/>
              <a:gd name="connsiteY259" fmla="*/ 5820220 h 6858000"/>
              <a:gd name="connsiteX260" fmla="*/ 5237282 w 7467600"/>
              <a:gd name="connsiteY260" fmla="*/ 6579086 h 6858000"/>
              <a:gd name="connsiteX261" fmla="*/ 5115009 w 7467600"/>
              <a:gd name="connsiteY261" fmla="*/ 6858000 h 6858000"/>
              <a:gd name="connsiteX262" fmla="*/ 5028074 w 7467600"/>
              <a:gd name="connsiteY262" fmla="*/ 6858000 h 6858000"/>
              <a:gd name="connsiteX263" fmla="*/ 5079508 w 7467600"/>
              <a:gd name="connsiteY263" fmla="*/ 6749074 h 6858000"/>
              <a:gd name="connsiteX264" fmla="*/ 5371846 w 7467600"/>
              <a:gd name="connsiteY264" fmla="*/ 5924413 h 6858000"/>
              <a:gd name="connsiteX265" fmla="*/ 5270512 w 7467600"/>
              <a:gd name="connsiteY265" fmla="*/ 6138975 h 6858000"/>
              <a:gd name="connsiteX266" fmla="*/ 5062409 w 7467600"/>
              <a:gd name="connsiteY266" fmla="*/ 6653544 h 6858000"/>
              <a:gd name="connsiteX267" fmla="*/ 5036628 w 7467600"/>
              <a:gd name="connsiteY267" fmla="*/ 6754247 h 6858000"/>
              <a:gd name="connsiteX268" fmla="*/ 5009112 w 7467600"/>
              <a:gd name="connsiteY268" fmla="*/ 6858000 h 6858000"/>
              <a:gd name="connsiteX269" fmla="*/ 4976679 w 7467600"/>
              <a:gd name="connsiteY269" fmla="*/ 6858000 h 6858000"/>
              <a:gd name="connsiteX270" fmla="*/ 5006537 w 7467600"/>
              <a:gd name="connsiteY270" fmla="*/ 6747068 h 6858000"/>
              <a:gd name="connsiteX271" fmla="*/ 5032723 w 7467600"/>
              <a:gd name="connsiteY271" fmla="*/ 6644957 h 6858000"/>
              <a:gd name="connsiteX272" fmla="*/ 5242949 w 7467600"/>
              <a:gd name="connsiteY272" fmla="*/ 6125175 h 6858000"/>
              <a:gd name="connsiteX273" fmla="*/ 5286321 w 7467600"/>
              <a:gd name="connsiteY273" fmla="*/ 6033555 h 6858000"/>
              <a:gd name="connsiteX274" fmla="*/ 5008210 w 7467600"/>
              <a:gd name="connsiteY274" fmla="*/ 6649194 h 6858000"/>
              <a:gd name="connsiteX275" fmla="*/ 4986321 w 7467600"/>
              <a:gd name="connsiteY275" fmla="*/ 6765687 h 6858000"/>
              <a:gd name="connsiteX276" fmla="*/ 4973474 w 7467600"/>
              <a:gd name="connsiteY276" fmla="*/ 6858000 h 6858000"/>
              <a:gd name="connsiteX277" fmla="*/ 4907178 w 7467600"/>
              <a:gd name="connsiteY277" fmla="*/ 6858000 h 6858000"/>
              <a:gd name="connsiteX278" fmla="*/ 4910810 w 7467600"/>
              <a:gd name="connsiteY278" fmla="*/ 6829660 h 6858000"/>
              <a:gd name="connsiteX279" fmla="*/ 4987461 w 7467600"/>
              <a:gd name="connsiteY279" fmla="*/ 6432994 h 6858000"/>
              <a:gd name="connsiteX280" fmla="*/ 5179262 w 7467600"/>
              <a:gd name="connsiteY280" fmla="*/ 6035044 h 6858000"/>
              <a:gd name="connsiteX281" fmla="*/ 4689678 w 7467600"/>
              <a:gd name="connsiteY281" fmla="*/ 6440241 h 6858000"/>
              <a:gd name="connsiteX282" fmla="*/ 4477543 w 7467600"/>
              <a:gd name="connsiteY282" fmla="*/ 6674836 h 6858000"/>
              <a:gd name="connsiteX283" fmla="*/ 4329957 w 7467600"/>
              <a:gd name="connsiteY283" fmla="*/ 6858000 h 6858000"/>
              <a:gd name="connsiteX284" fmla="*/ 4218595 w 7467600"/>
              <a:gd name="connsiteY284" fmla="*/ 6858000 h 6858000"/>
              <a:gd name="connsiteX285" fmla="*/ 4368888 w 7467600"/>
              <a:gd name="connsiteY285" fmla="*/ 6668412 h 6858000"/>
              <a:gd name="connsiteX286" fmla="*/ 4563091 w 7467600"/>
              <a:gd name="connsiteY286" fmla="*/ 6442508 h 6858000"/>
              <a:gd name="connsiteX287" fmla="*/ 5387324 w 7467600"/>
              <a:gd name="connsiteY287" fmla="*/ 5705830 h 6858000"/>
              <a:gd name="connsiteX288" fmla="*/ 5073620 w 7467600"/>
              <a:gd name="connsiteY288" fmla="*/ 5955437 h 6858000"/>
              <a:gd name="connsiteX289" fmla="*/ 4689789 w 7467600"/>
              <a:gd name="connsiteY289" fmla="*/ 6268382 h 6858000"/>
              <a:gd name="connsiteX290" fmla="*/ 4418722 w 7467600"/>
              <a:gd name="connsiteY290" fmla="*/ 6570886 h 6858000"/>
              <a:gd name="connsiteX291" fmla="*/ 4214944 w 7467600"/>
              <a:gd name="connsiteY291" fmla="*/ 6858000 h 6858000"/>
              <a:gd name="connsiteX292" fmla="*/ 4177898 w 7467600"/>
              <a:gd name="connsiteY292" fmla="*/ 6858000 h 6858000"/>
              <a:gd name="connsiteX293" fmla="*/ 4391597 w 7467600"/>
              <a:gd name="connsiteY293" fmla="*/ 6556370 h 6858000"/>
              <a:gd name="connsiteX294" fmla="*/ 4668889 w 7467600"/>
              <a:gd name="connsiteY294" fmla="*/ 6246399 h 6858000"/>
              <a:gd name="connsiteX295" fmla="*/ 5055427 w 7467600"/>
              <a:gd name="connsiteY295" fmla="*/ 5931476 h 6858000"/>
              <a:gd name="connsiteX296" fmla="*/ 5371814 w 7467600"/>
              <a:gd name="connsiteY296" fmla="*/ 5678975 h 6858000"/>
              <a:gd name="connsiteX297" fmla="*/ 4987918 w 7467600"/>
              <a:gd name="connsiteY297" fmla="*/ 5838701 h 6858000"/>
              <a:gd name="connsiteX298" fmla="*/ 4317146 w 7467600"/>
              <a:gd name="connsiteY298" fmla="*/ 6587716 h 6858000"/>
              <a:gd name="connsiteX299" fmla="*/ 4171627 w 7467600"/>
              <a:gd name="connsiteY299" fmla="*/ 6858000 h 6858000"/>
              <a:gd name="connsiteX300" fmla="*/ 4081585 w 7467600"/>
              <a:gd name="connsiteY300" fmla="*/ 6858000 h 6858000"/>
              <a:gd name="connsiteX301" fmla="*/ 4238603 w 7467600"/>
              <a:gd name="connsiteY301" fmla="*/ 6559341 h 6858000"/>
              <a:gd name="connsiteX302" fmla="*/ 4778333 w 7467600"/>
              <a:gd name="connsiteY302" fmla="*/ 5873626 h 6858000"/>
              <a:gd name="connsiteX303" fmla="*/ 5414185 w 7467600"/>
              <a:gd name="connsiteY303" fmla="*/ 5573882 h 6858000"/>
              <a:gd name="connsiteX304" fmla="*/ 5959648 w 7467600"/>
              <a:gd name="connsiteY304" fmla="*/ 4760797 h 6858000"/>
              <a:gd name="connsiteX305" fmla="*/ 5355019 w 7467600"/>
              <a:gd name="connsiteY305" fmla="*/ 4734672 h 6858000"/>
              <a:gd name="connsiteX306" fmla="*/ 5083565 w 7467600"/>
              <a:gd name="connsiteY306" fmla="*/ 5179121 h 6858000"/>
              <a:gd name="connsiteX307" fmla="*/ 4713577 w 7467600"/>
              <a:gd name="connsiteY307" fmla="*/ 5616803 h 6858000"/>
              <a:gd name="connsiteX308" fmla="*/ 3989559 w 7467600"/>
              <a:gd name="connsiteY308" fmla="*/ 6145945 h 6858000"/>
              <a:gd name="connsiteX309" fmla="*/ 3939824 w 7467600"/>
              <a:gd name="connsiteY309" fmla="*/ 6066900 h 6858000"/>
              <a:gd name="connsiteX310" fmla="*/ 4584537 w 7467600"/>
              <a:gd name="connsiteY310" fmla="*/ 5324826 h 6858000"/>
              <a:gd name="connsiteX311" fmla="*/ 5037105 w 7467600"/>
              <a:gd name="connsiteY311" fmla="*/ 5088765 h 6858000"/>
              <a:gd name="connsiteX312" fmla="*/ 5039930 w 7467600"/>
              <a:gd name="connsiteY312" fmla="*/ 5089585 h 6858000"/>
              <a:gd name="connsiteX313" fmla="*/ 5263764 w 7467600"/>
              <a:gd name="connsiteY313" fmla="*/ 4735525 h 6858000"/>
              <a:gd name="connsiteX314" fmla="*/ 4086300 w 7467600"/>
              <a:gd name="connsiteY314" fmla="*/ 4884599 h 6858000"/>
              <a:gd name="connsiteX315" fmla="*/ 4085485 w 7467600"/>
              <a:gd name="connsiteY315" fmla="*/ 4899070 h 6858000"/>
              <a:gd name="connsiteX316" fmla="*/ 3871915 w 7467600"/>
              <a:gd name="connsiteY316" fmla="*/ 5253645 h 6858000"/>
              <a:gd name="connsiteX317" fmla="*/ 3799374 w 7467600"/>
              <a:gd name="connsiteY317" fmla="*/ 5466127 h 6858000"/>
              <a:gd name="connsiteX318" fmla="*/ 3498850 w 7467600"/>
              <a:gd name="connsiteY318" fmla="*/ 6661888 h 6858000"/>
              <a:gd name="connsiteX319" fmla="*/ 3399216 w 7467600"/>
              <a:gd name="connsiteY319" fmla="*/ 6858000 h 6858000"/>
              <a:gd name="connsiteX320" fmla="*/ 3303688 w 7467600"/>
              <a:gd name="connsiteY320" fmla="*/ 6858000 h 6858000"/>
              <a:gd name="connsiteX321" fmla="*/ 3391774 w 7467600"/>
              <a:gd name="connsiteY321" fmla="*/ 6697181 h 6858000"/>
              <a:gd name="connsiteX322" fmla="*/ 3735540 w 7467600"/>
              <a:gd name="connsiteY322" fmla="*/ 5546923 h 6858000"/>
              <a:gd name="connsiteX323" fmla="*/ 3729438 w 7467600"/>
              <a:gd name="connsiteY323" fmla="*/ 5569058 h 6858000"/>
              <a:gd name="connsiteX324" fmla="*/ 3707782 w 7467600"/>
              <a:gd name="connsiteY324" fmla="*/ 5644908 h 6858000"/>
              <a:gd name="connsiteX325" fmla="*/ 3583827 w 7467600"/>
              <a:gd name="connsiteY325" fmla="*/ 6039215 h 6858000"/>
              <a:gd name="connsiteX326" fmla="*/ 3547861 w 7467600"/>
              <a:gd name="connsiteY326" fmla="*/ 6129609 h 6858000"/>
              <a:gd name="connsiteX327" fmla="*/ 3490905 w 7467600"/>
              <a:gd name="connsiteY327" fmla="*/ 6277660 h 6858000"/>
              <a:gd name="connsiteX328" fmla="*/ 3455859 w 7467600"/>
              <a:gd name="connsiteY328" fmla="*/ 6391301 h 6858000"/>
              <a:gd name="connsiteX329" fmla="*/ 3429112 w 7467600"/>
              <a:gd name="connsiteY329" fmla="*/ 6479469 h 6858000"/>
              <a:gd name="connsiteX330" fmla="*/ 3304862 w 7467600"/>
              <a:gd name="connsiteY330" fmla="*/ 6796476 h 6858000"/>
              <a:gd name="connsiteX331" fmla="*/ 3276071 w 7467600"/>
              <a:gd name="connsiteY331" fmla="*/ 6858000 h 6858000"/>
              <a:gd name="connsiteX332" fmla="*/ 3240805 w 7467600"/>
              <a:gd name="connsiteY332" fmla="*/ 6858000 h 6858000"/>
              <a:gd name="connsiteX333" fmla="*/ 3275917 w 7467600"/>
              <a:gd name="connsiteY333" fmla="*/ 6783192 h 6858000"/>
              <a:gd name="connsiteX334" fmla="*/ 3399358 w 7467600"/>
              <a:gd name="connsiteY334" fmla="*/ 6469011 h 6858000"/>
              <a:gd name="connsiteX335" fmla="*/ 3425650 w 7467600"/>
              <a:gd name="connsiteY335" fmla="*/ 6381333 h 6858000"/>
              <a:gd name="connsiteX336" fmla="*/ 3460661 w 7467600"/>
              <a:gd name="connsiteY336" fmla="*/ 6266763 h 6858000"/>
              <a:gd name="connsiteX337" fmla="*/ 3518021 w 7467600"/>
              <a:gd name="connsiteY337" fmla="*/ 6117298 h 6858000"/>
              <a:gd name="connsiteX338" fmla="*/ 3554035 w 7467600"/>
              <a:gd name="connsiteY338" fmla="*/ 6027832 h 6858000"/>
              <a:gd name="connsiteX339" fmla="*/ 3677174 w 7467600"/>
              <a:gd name="connsiteY339" fmla="*/ 5636351 h 6858000"/>
              <a:gd name="connsiteX340" fmla="*/ 3698819 w 7467600"/>
              <a:gd name="connsiteY340" fmla="*/ 5560503 h 6858000"/>
              <a:gd name="connsiteX341" fmla="*/ 3702094 w 7467600"/>
              <a:gd name="connsiteY341" fmla="*/ 5549194 h 6858000"/>
              <a:gd name="connsiteX342" fmla="*/ 3398355 w 7467600"/>
              <a:gd name="connsiteY342" fmla="*/ 6094603 h 6858000"/>
              <a:gd name="connsiteX343" fmla="*/ 3193941 w 7467600"/>
              <a:gd name="connsiteY343" fmla="*/ 6798775 h 6858000"/>
              <a:gd name="connsiteX344" fmla="*/ 3184140 w 7467600"/>
              <a:gd name="connsiteY344" fmla="*/ 6858000 h 6858000"/>
              <a:gd name="connsiteX345" fmla="*/ 3099978 w 7467600"/>
              <a:gd name="connsiteY345" fmla="*/ 6858000 h 6858000"/>
              <a:gd name="connsiteX346" fmla="*/ 3101556 w 7467600"/>
              <a:gd name="connsiteY346" fmla="*/ 6843337 h 6858000"/>
              <a:gd name="connsiteX347" fmla="*/ 3370162 w 7467600"/>
              <a:gd name="connsiteY347" fmla="*/ 5785550 h 6858000"/>
              <a:gd name="connsiteX348" fmla="*/ 3746477 w 7467600"/>
              <a:gd name="connsiteY348" fmla="*/ 5377889 h 6858000"/>
              <a:gd name="connsiteX349" fmla="*/ 3863399 w 7467600"/>
              <a:gd name="connsiteY349" fmla="*/ 5087257 h 6858000"/>
              <a:gd name="connsiteX350" fmla="*/ 3968712 w 7467600"/>
              <a:gd name="connsiteY350" fmla="*/ 4913989 h 6858000"/>
              <a:gd name="connsiteX351" fmla="*/ 2792390 w 7467600"/>
              <a:gd name="connsiteY351" fmla="*/ 5382974 h 6858000"/>
              <a:gd name="connsiteX352" fmla="*/ 2714982 w 7467600"/>
              <a:gd name="connsiteY352" fmla="*/ 5427051 h 6858000"/>
              <a:gd name="connsiteX353" fmla="*/ 2813361 w 7467600"/>
              <a:gd name="connsiteY353" fmla="*/ 6023912 h 6858000"/>
              <a:gd name="connsiteX354" fmla="*/ 2688430 w 7467600"/>
              <a:gd name="connsiteY354" fmla="*/ 6801564 h 6858000"/>
              <a:gd name="connsiteX355" fmla="*/ 2629626 w 7467600"/>
              <a:gd name="connsiteY355" fmla="*/ 6763394 h 6858000"/>
              <a:gd name="connsiteX356" fmla="*/ 2565328 w 7467600"/>
              <a:gd name="connsiteY356" fmla="*/ 5516399 h 6858000"/>
              <a:gd name="connsiteX357" fmla="*/ 1922999 w 7467600"/>
              <a:gd name="connsiteY357" fmla="*/ 5980343 h 6858000"/>
              <a:gd name="connsiteX358" fmla="*/ 1950261 w 7467600"/>
              <a:gd name="connsiteY358" fmla="*/ 6405858 h 6858000"/>
              <a:gd name="connsiteX359" fmla="*/ 2365554 w 7467600"/>
              <a:gd name="connsiteY359" fmla="*/ 6759107 h 6858000"/>
              <a:gd name="connsiteX360" fmla="*/ 2424142 w 7467600"/>
              <a:gd name="connsiteY360" fmla="*/ 6858000 h 6858000"/>
              <a:gd name="connsiteX361" fmla="*/ 2395994 w 7467600"/>
              <a:gd name="connsiteY361" fmla="*/ 6858000 h 6858000"/>
              <a:gd name="connsiteX362" fmla="*/ 2392863 w 7467600"/>
              <a:gd name="connsiteY362" fmla="*/ 6852964 h 6858000"/>
              <a:gd name="connsiteX363" fmla="*/ 2017589 w 7467600"/>
              <a:gd name="connsiteY363" fmla="*/ 6493982 h 6858000"/>
              <a:gd name="connsiteX364" fmla="*/ 2147336 w 7467600"/>
              <a:gd name="connsiteY364" fmla="*/ 6594052 h 6858000"/>
              <a:gd name="connsiteX365" fmla="*/ 2207047 w 7467600"/>
              <a:gd name="connsiteY365" fmla="*/ 6654540 h 6858000"/>
              <a:gd name="connsiteX366" fmla="*/ 2299106 w 7467600"/>
              <a:gd name="connsiteY366" fmla="*/ 6778931 h 6858000"/>
              <a:gd name="connsiteX367" fmla="*/ 2314430 w 7467600"/>
              <a:gd name="connsiteY367" fmla="*/ 6801144 h 6858000"/>
              <a:gd name="connsiteX368" fmla="*/ 2352406 w 7467600"/>
              <a:gd name="connsiteY368" fmla="*/ 6858000 h 6858000"/>
              <a:gd name="connsiteX369" fmla="*/ 2314492 w 7467600"/>
              <a:gd name="connsiteY369" fmla="*/ 6858000 h 6858000"/>
              <a:gd name="connsiteX370" fmla="*/ 2288095 w 7467600"/>
              <a:gd name="connsiteY370" fmla="*/ 6818030 h 6858000"/>
              <a:gd name="connsiteX371" fmla="*/ 2272768 w 7467600"/>
              <a:gd name="connsiteY371" fmla="*/ 6795822 h 6858000"/>
              <a:gd name="connsiteX372" fmla="*/ 2182715 w 7467600"/>
              <a:gd name="connsiteY372" fmla="*/ 6675071 h 6858000"/>
              <a:gd name="connsiteX373" fmla="*/ 2032061 w 7467600"/>
              <a:gd name="connsiteY373" fmla="*/ 6541380 h 6858000"/>
              <a:gd name="connsiteX374" fmla="*/ 2257220 w 7467600"/>
              <a:gd name="connsiteY374" fmla="*/ 6826257 h 6858000"/>
              <a:gd name="connsiteX375" fmla="*/ 2281324 w 7467600"/>
              <a:gd name="connsiteY375" fmla="*/ 6858000 h 6858000"/>
              <a:gd name="connsiteX376" fmla="*/ 2242860 w 7467600"/>
              <a:gd name="connsiteY376" fmla="*/ 6858000 h 6858000"/>
              <a:gd name="connsiteX377" fmla="*/ 2232818 w 7467600"/>
              <a:gd name="connsiteY377" fmla="*/ 6844926 h 6858000"/>
              <a:gd name="connsiteX378" fmla="*/ 1990172 w 7467600"/>
              <a:gd name="connsiteY378" fmla="*/ 6542121 h 6858000"/>
              <a:gd name="connsiteX379" fmla="*/ 2124090 w 7467600"/>
              <a:gd name="connsiteY379" fmla="*/ 6761017 h 6858000"/>
              <a:gd name="connsiteX380" fmla="*/ 2200380 w 7467600"/>
              <a:gd name="connsiteY380" fmla="*/ 6858000 h 6858000"/>
              <a:gd name="connsiteX381" fmla="*/ 2147507 w 7467600"/>
              <a:gd name="connsiteY381" fmla="*/ 6858000 h 6858000"/>
              <a:gd name="connsiteX382" fmla="*/ 2070668 w 7467600"/>
              <a:gd name="connsiteY382" fmla="*/ 6761520 h 6858000"/>
              <a:gd name="connsiteX383" fmla="*/ 1975142 w 7467600"/>
              <a:gd name="connsiteY383" fmla="*/ 6585570 h 6858000"/>
              <a:gd name="connsiteX384" fmla="*/ 2050035 w 7467600"/>
              <a:gd name="connsiteY384" fmla="*/ 6813345 h 6858000"/>
              <a:gd name="connsiteX385" fmla="*/ 2063025 w 7467600"/>
              <a:gd name="connsiteY385" fmla="*/ 6858000 h 6858000"/>
              <a:gd name="connsiteX386" fmla="*/ 2021675 w 7467600"/>
              <a:gd name="connsiteY386" fmla="*/ 6858000 h 6858000"/>
              <a:gd name="connsiteX387" fmla="*/ 2019308 w 7467600"/>
              <a:gd name="connsiteY387" fmla="*/ 6847118 h 6858000"/>
              <a:gd name="connsiteX388" fmla="*/ 1938835 w 7467600"/>
              <a:gd name="connsiteY388" fmla="*/ 6551160 h 6858000"/>
              <a:gd name="connsiteX389" fmla="*/ 1953230 w 7467600"/>
              <a:gd name="connsiteY389" fmla="*/ 6759699 h 6858000"/>
              <a:gd name="connsiteX390" fmla="*/ 1956763 w 7467600"/>
              <a:gd name="connsiteY390" fmla="*/ 6778191 h 6858000"/>
              <a:gd name="connsiteX391" fmla="*/ 1967925 w 7467600"/>
              <a:gd name="connsiteY391" fmla="*/ 6858000 h 6858000"/>
              <a:gd name="connsiteX392" fmla="*/ 1936622 w 7467600"/>
              <a:gd name="connsiteY392" fmla="*/ 6858000 h 6858000"/>
              <a:gd name="connsiteX393" fmla="*/ 1926261 w 7467600"/>
              <a:gd name="connsiteY393" fmla="*/ 6784064 h 6858000"/>
              <a:gd name="connsiteX394" fmla="*/ 1922724 w 7467600"/>
              <a:gd name="connsiteY394" fmla="*/ 6765577 h 6858000"/>
              <a:gd name="connsiteX395" fmla="*/ 1904650 w 7467600"/>
              <a:gd name="connsiteY395" fmla="*/ 6639616 h 6858000"/>
              <a:gd name="connsiteX396" fmla="*/ 1885273 w 7467600"/>
              <a:gd name="connsiteY396" fmla="*/ 6858000 h 6858000"/>
              <a:gd name="connsiteX397" fmla="*/ 1854363 w 7467600"/>
              <a:gd name="connsiteY397" fmla="*/ 6858000 h 6858000"/>
              <a:gd name="connsiteX398" fmla="*/ 1880391 w 7467600"/>
              <a:gd name="connsiteY398" fmla="*/ 6603796 h 6858000"/>
              <a:gd name="connsiteX399" fmla="*/ 1818273 w 7467600"/>
              <a:gd name="connsiteY399" fmla="*/ 6715729 h 6858000"/>
              <a:gd name="connsiteX400" fmla="*/ 1794691 w 7467600"/>
              <a:gd name="connsiteY400" fmla="*/ 6843239 h 6858000"/>
              <a:gd name="connsiteX401" fmla="*/ 1794914 w 7467600"/>
              <a:gd name="connsiteY401" fmla="*/ 6858000 h 6858000"/>
              <a:gd name="connsiteX402" fmla="*/ 1746128 w 7467600"/>
              <a:gd name="connsiteY402" fmla="*/ 6858000 h 6858000"/>
              <a:gd name="connsiteX403" fmla="*/ 1753934 w 7467600"/>
              <a:gd name="connsiteY403" fmla="*/ 6724796 h 6858000"/>
              <a:gd name="connsiteX404" fmla="*/ 1792053 w 7467600"/>
              <a:gd name="connsiteY404" fmla="*/ 6572396 h 6858000"/>
              <a:gd name="connsiteX405" fmla="*/ 1862248 w 7467600"/>
              <a:gd name="connsiteY405" fmla="*/ 6266397 h 6858000"/>
              <a:gd name="connsiteX406" fmla="*/ 1862250 w 7467600"/>
              <a:gd name="connsiteY406" fmla="*/ 6033531 h 6858000"/>
              <a:gd name="connsiteX407" fmla="*/ 1211999 w 7467600"/>
              <a:gd name="connsiteY407" fmla="*/ 6683610 h 6858000"/>
              <a:gd name="connsiteX408" fmla="*/ 1213266 w 7467600"/>
              <a:gd name="connsiteY408" fmla="*/ 6691947 h 6858000"/>
              <a:gd name="connsiteX409" fmla="*/ 1203370 w 7467600"/>
              <a:gd name="connsiteY409" fmla="*/ 6850676 h 6858000"/>
              <a:gd name="connsiteX410" fmla="*/ 1203671 w 7467600"/>
              <a:gd name="connsiteY410" fmla="*/ 6858000 h 6858000"/>
              <a:gd name="connsiteX411" fmla="*/ 1143180 w 7467600"/>
              <a:gd name="connsiteY411" fmla="*/ 6858000 h 6858000"/>
              <a:gd name="connsiteX412" fmla="*/ 1142176 w 7467600"/>
              <a:gd name="connsiteY412" fmla="*/ 6766045 h 6858000"/>
              <a:gd name="connsiteX413" fmla="*/ 1067484 w 7467600"/>
              <a:gd name="connsiteY413" fmla="*/ 6858000 h 6858000"/>
              <a:gd name="connsiteX414" fmla="*/ 953928 w 7467600"/>
              <a:gd name="connsiteY414" fmla="*/ 6858000 h 6858000"/>
              <a:gd name="connsiteX415" fmla="*/ 959715 w 7467600"/>
              <a:gd name="connsiteY415" fmla="*/ 6850185 h 6858000"/>
              <a:gd name="connsiteX416" fmla="*/ 1483788 w 7467600"/>
              <a:gd name="connsiteY416" fmla="*/ 6259174 h 6858000"/>
              <a:gd name="connsiteX417" fmla="*/ 1100671 w 7467600"/>
              <a:gd name="connsiteY417" fmla="*/ 6252137 h 6858000"/>
              <a:gd name="connsiteX418" fmla="*/ 1090144 w 7467600"/>
              <a:gd name="connsiteY418" fmla="*/ 6256748 h 6858000"/>
              <a:gd name="connsiteX419" fmla="*/ 1095872 w 7467600"/>
              <a:gd name="connsiteY419" fmla="*/ 6271892 h 6858000"/>
              <a:gd name="connsiteX420" fmla="*/ 262785 w 7467600"/>
              <a:gd name="connsiteY420" fmla="*/ 6845450 h 6858000"/>
              <a:gd name="connsiteX421" fmla="*/ 209968 w 7467600"/>
              <a:gd name="connsiteY421" fmla="*/ 6770713 h 6858000"/>
              <a:gd name="connsiteX422" fmla="*/ 873460 w 7467600"/>
              <a:gd name="connsiteY422" fmla="*/ 6253768 h 6858000"/>
              <a:gd name="connsiteX423" fmla="*/ 192686 w 7467600"/>
              <a:gd name="connsiteY423" fmla="*/ 5849257 h 6858000"/>
              <a:gd name="connsiteX424" fmla="*/ 4696 w 7467600"/>
              <a:gd name="connsiteY424" fmla="*/ 5697668 h 6858000"/>
              <a:gd name="connsiteX425" fmla="*/ 0 w 7467600"/>
              <a:gd name="connsiteY425" fmla="*/ 5689984 h 6858000"/>
              <a:gd name="connsiteX426" fmla="*/ 0 w 7467600"/>
              <a:gd name="connsiteY426" fmla="*/ 5513472 h 6858000"/>
              <a:gd name="connsiteX427" fmla="*/ 174101 w 7467600"/>
              <a:gd name="connsiteY427" fmla="*/ 5620277 h 6858000"/>
              <a:gd name="connsiteX428" fmla="*/ 891800 w 7467600"/>
              <a:gd name="connsiteY428" fmla="*/ 6036935 h 6858000"/>
              <a:gd name="connsiteX429" fmla="*/ 1072219 w 7467600"/>
              <a:gd name="connsiteY429" fmla="*/ 6169443 h 6858000"/>
              <a:gd name="connsiteX430" fmla="*/ 1074117 w 7467600"/>
              <a:gd name="connsiteY430" fmla="*/ 6170301 h 6858000"/>
              <a:gd name="connsiteX431" fmla="*/ 1083114 w 7467600"/>
              <a:gd name="connsiteY431" fmla="*/ 6174131 h 6858000"/>
              <a:gd name="connsiteX432" fmla="*/ 1543010 w 7467600"/>
              <a:gd name="connsiteY432" fmla="*/ 6191140 h 6858000"/>
              <a:gd name="connsiteX433" fmla="*/ 1551080 w 7467600"/>
              <a:gd name="connsiteY433" fmla="*/ 6195006 h 6858000"/>
              <a:gd name="connsiteX434" fmla="*/ 2345443 w 7467600"/>
              <a:gd name="connsiteY434" fmla="*/ 5549882 h 6858000"/>
              <a:gd name="connsiteX435" fmla="*/ 1721499 w 7467600"/>
              <a:gd name="connsiteY435" fmla="*/ 5599969 h 6858000"/>
              <a:gd name="connsiteX436" fmla="*/ 767716 w 7467600"/>
              <a:gd name="connsiteY436" fmla="*/ 5472768 h 6858000"/>
              <a:gd name="connsiteX437" fmla="*/ 722147 w 7467600"/>
              <a:gd name="connsiteY437" fmla="*/ 5393091 h 6858000"/>
              <a:gd name="connsiteX438" fmla="*/ 1485552 w 7467600"/>
              <a:gd name="connsiteY438" fmla="*/ 5313202 h 6858000"/>
              <a:gd name="connsiteX439" fmla="*/ 2143004 w 7467600"/>
              <a:gd name="connsiteY439" fmla="*/ 5402420 h 6858000"/>
              <a:gd name="connsiteX440" fmla="*/ 1933391 w 7467600"/>
              <a:gd name="connsiteY440" fmla="*/ 5156971 h 6858000"/>
              <a:gd name="connsiteX441" fmla="*/ 1827118 w 7467600"/>
              <a:gd name="connsiteY441" fmla="*/ 4968410 h 6858000"/>
              <a:gd name="connsiteX442" fmla="*/ 1837349 w 7467600"/>
              <a:gd name="connsiteY442" fmla="*/ 4956357 h 6858000"/>
              <a:gd name="connsiteX443" fmla="*/ 2162835 w 7467600"/>
              <a:gd name="connsiteY443" fmla="*/ 5187853 h 6858000"/>
              <a:gd name="connsiteX444" fmla="*/ 2257167 w 7467600"/>
              <a:gd name="connsiteY444" fmla="*/ 5462123 h 6858000"/>
              <a:gd name="connsiteX445" fmla="*/ 2261598 w 7467600"/>
              <a:gd name="connsiteY445" fmla="*/ 5467998 h 6858000"/>
              <a:gd name="connsiteX446" fmla="*/ 2437177 w 7467600"/>
              <a:gd name="connsiteY446" fmla="*/ 5479608 h 6858000"/>
              <a:gd name="connsiteX447" fmla="*/ 2445247 w 7467600"/>
              <a:gd name="connsiteY447" fmla="*/ 5483476 h 6858000"/>
              <a:gd name="connsiteX448" fmla="*/ 2743626 w 7467600"/>
              <a:gd name="connsiteY448" fmla="*/ 5304819 h 6858000"/>
              <a:gd name="connsiteX449" fmla="*/ 3048102 w 7467600"/>
              <a:gd name="connsiteY449" fmla="*/ 5150595 h 6858000"/>
              <a:gd name="connsiteX450" fmla="*/ 1799414 w 7467600"/>
              <a:gd name="connsiteY450" fmla="*/ 4694732 h 6858000"/>
              <a:gd name="connsiteX451" fmla="*/ 1771735 w 7467600"/>
              <a:gd name="connsiteY451" fmla="*/ 4619929 h 6858000"/>
              <a:gd name="connsiteX452" fmla="*/ 3104273 w 7467600"/>
              <a:gd name="connsiteY452" fmla="*/ 5076159 h 6858000"/>
              <a:gd name="connsiteX453" fmla="*/ 3113245 w 7467600"/>
              <a:gd name="connsiteY453" fmla="*/ 5090705 h 6858000"/>
              <a:gd name="connsiteX454" fmla="*/ 3126294 w 7467600"/>
              <a:gd name="connsiteY454" fmla="*/ 5114400 h 6858000"/>
              <a:gd name="connsiteX455" fmla="*/ 3937433 w 7467600"/>
              <a:gd name="connsiteY455" fmla="*/ 4830473 h 6858000"/>
              <a:gd name="connsiteX456" fmla="*/ 3590475 w 7467600"/>
              <a:gd name="connsiteY456" fmla="*/ 4597974 h 6858000"/>
              <a:gd name="connsiteX457" fmla="*/ 3100264 w 7467600"/>
              <a:gd name="connsiteY457" fmla="*/ 4579845 h 6858000"/>
              <a:gd name="connsiteX458" fmla="*/ 2183576 w 7467600"/>
              <a:gd name="connsiteY458" fmla="*/ 4227150 h 6858000"/>
              <a:gd name="connsiteX459" fmla="*/ 2151029 w 7467600"/>
              <a:gd name="connsiteY459" fmla="*/ 4146947 h 6858000"/>
              <a:gd name="connsiteX460" fmla="*/ 3563434 w 7467600"/>
              <a:gd name="connsiteY460" fmla="*/ 4469115 h 6858000"/>
              <a:gd name="connsiteX461" fmla="*/ 3177952 w 7467600"/>
              <a:gd name="connsiteY461" fmla="*/ 3657386 h 6858000"/>
              <a:gd name="connsiteX462" fmla="*/ 3189263 w 7467600"/>
              <a:gd name="connsiteY462" fmla="*/ 3625726 h 6858000"/>
              <a:gd name="connsiteX463" fmla="*/ 3560912 w 7467600"/>
              <a:gd name="connsiteY463" fmla="*/ 4079863 h 6858000"/>
              <a:gd name="connsiteX464" fmla="*/ 3626636 w 7467600"/>
              <a:gd name="connsiteY464" fmla="*/ 4512230 h 6858000"/>
              <a:gd name="connsiteX465" fmla="*/ 3653088 w 7467600"/>
              <a:gd name="connsiteY465" fmla="*/ 4521417 h 6858000"/>
              <a:gd name="connsiteX466" fmla="*/ 3988128 w 7467600"/>
              <a:gd name="connsiteY466" fmla="*/ 4817267 h 6858000"/>
              <a:gd name="connsiteX467" fmla="*/ 4830582 w 7467600"/>
              <a:gd name="connsiteY467" fmla="*/ 4676000 h 6858000"/>
              <a:gd name="connsiteX468" fmla="*/ 4830100 w 7467600"/>
              <a:gd name="connsiteY468" fmla="*/ 4675554 h 6858000"/>
              <a:gd name="connsiteX469" fmla="*/ 4036318 w 7467600"/>
              <a:gd name="connsiteY469" fmla="*/ 4147013 h 6858000"/>
              <a:gd name="connsiteX470" fmla="*/ 3432098 w 7467600"/>
              <a:gd name="connsiteY470" fmla="*/ 3537312 h 6858000"/>
              <a:gd name="connsiteX471" fmla="*/ 3446761 w 7467600"/>
              <a:gd name="connsiteY471" fmla="*/ 3461278 h 6858000"/>
              <a:gd name="connsiteX472" fmla="*/ 4419733 w 7467600"/>
              <a:gd name="connsiteY472" fmla="*/ 3963555 h 6858000"/>
              <a:gd name="connsiteX473" fmla="*/ 4781371 w 7467600"/>
              <a:gd name="connsiteY473" fmla="*/ 4458604 h 6858000"/>
              <a:gd name="connsiteX474" fmla="*/ 4780440 w 7467600"/>
              <a:gd name="connsiteY474" fmla="*/ 4470290 h 6858000"/>
              <a:gd name="connsiteX475" fmla="*/ 4898954 w 7467600"/>
              <a:gd name="connsiteY475" fmla="*/ 4662092 h 6858000"/>
              <a:gd name="connsiteX476" fmla="*/ 4900699 w 7467600"/>
              <a:gd name="connsiteY476" fmla="*/ 4670867 h 6858000"/>
              <a:gd name="connsiteX477" fmla="*/ 5714511 w 7467600"/>
              <a:gd name="connsiteY477" fmla="*/ 4663483 h 6858000"/>
              <a:gd name="connsiteX478" fmla="*/ 5464793 w 7467600"/>
              <a:gd name="connsiteY478" fmla="*/ 4393556 h 6858000"/>
              <a:gd name="connsiteX479" fmla="*/ 5461897 w 7467600"/>
              <a:gd name="connsiteY479" fmla="*/ 4390879 h 6858000"/>
              <a:gd name="connsiteX480" fmla="*/ 4294126 w 7467600"/>
              <a:gd name="connsiteY480" fmla="*/ 3303048 h 6858000"/>
              <a:gd name="connsiteX481" fmla="*/ 4305321 w 7467600"/>
              <a:gd name="connsiteY481" fmla="*/ 3256953 h 6858000"/>
              <a:gd name="connsiteX482" fmla="*/ 4949299 w 7467600"/>
              <a:gd name="connsiteY482" fmla="*/ 3766336 h 6858000"/>
              <a:gd name="connsiteX483" fmla="*/ 5291452 w 7467600"/>
              <a:gd name="connsiteY483" fmla="*/ 4076801 h 6858000"/>
              <a:gd name="connsiteX484" fmla="*/ 5434998 w 7467600"/>
              <a:gd name="connsiteY484" fmla="*/ 4254100 h 6858000"/>
              <a:gd name="connsiteX485" fmla="*/ 5351015 w 7467600"/>
              <a:gd name="connsiteY485" fmla="*/ 3760989 h 6858000"/>
              <a:gd name="connsiteX486" fmla="*/ 5413780 w 7467600"/>
              <a:gd name="connsiteY486" fmla="*/ 2966265 h 6858000"/>
              <a:gd name="connsiteX487" fmla="*/ 5425627 w 7467600"/>
              <a:gd name="connsiteY487" fmla="*/ 2954192 h 6858000"/>
              <a:gd name="connsiteX488" fmla="*/ 6604735 w 7467600"/>
              <a:gd name="connsiteY488" fmla="*/ 2041381 h 6858000"/>
              <a:gd name="connsiteX489" fmla="*/ 7204487 w 7467600"/>
              <a:gd name="connsiteY489" fmla="*/ 2742112 h 6858000"/>
              <a:gd name="connsiteX490" fmla="*/ 7131592 w 7467600"/>
              <a:gd name="connsiteY490" fmla="*/ 2672096 h 6858000"/>
              <a:gd name="connsiteX491" fmla="*/ 6996344 w 7467600"/>
              <a:gd name="connsiteY491" fmla="*/ 2518310 h 6858000"/>
              <a:gd name="connsiteX492" fmla="*/ 6735495 w 7467600"/>
              <a:gd name="connsiteY492" fmla="*/ 2196890 h 6858000"/>
              <a:gd name="connsiteX493" fmla="*/ 6721901 w 7467600"/>
              <a:gd name="connsiteY493" fmla="*/ 2179274 h 6858000"/>
              <a:gd name="connsiteX494" fmla="*/ 6604735 w 7467600"/>
              <a:gd name="connsiteY494" fmla="*/ 2041381 h 6858000"/>
              <a:gd name="connsiteX495" fmla="*/ 6591670 w 7467600"/>
              <a:gd name="connsiteY495" fmla="*/ 1988277 h 6858000"/>
              <a:gd name="connsiteX496" fmla="*/ 6747349 w 7467600"/>
              <a:gd name="connsiteY496" fmla="*/ 2160069 h 6858000"/>
              <a:gd name="connsiteX497" fmla="*/ 6760943 w 7467600"/>
              <a:gd name="connsiteY497" fmla="*/ 2177686 h 6858000"/>
              <a:gd name="connsiteX498" fmla="*/ 7021065 w 7467600"/>
              <a:gd name="connsiteY498" fmla="*/ 2498102 h 6858000"/>
              <a:gd name="connsiteX499" fmla="*/ 7155223 w 7467600"/>
              <a:gd name="connsiteY499" fmla="*/ 2650386 h 6858000"/>
              <a:gd name="connsiteX500" fmla="*/ 7203167 w 7467600"/>
              <a:gd name="connsiteY500" fmla="*/ 2697288 h 6858000"/>
              <a:gd name="connsiteX501" fmla="*/ 6937703 w 7467600"/>
              <a:gd name="connsiteY501" fmla="*/ 2321981 h 6858000"/>
              <a:gd name="connsiteX502" fmla="*/ 6591670 w 7467600"/>
              <a:gd name="connsiteY502" fmla="*/ 1988277 h 6858000"/>
              <a:gd name="connsiteX503" fmla="*/ 5798671 w 7467600"/>
              <a:gd name="connsiteY503" fmla="*/ 1981601 h 6858000"/>
              <a:gd name="connsiteX504" fmla="*/ 5754709 w 7467600"/>
              <a:gd name="connsiteY504" fmla="*/ 2071454 h 6858000"/>
              <a:gd name="connsiteX505" fmla="*/ 5763044 w 7467600"/>
              <a:gd name="connsiteY505" fmla="*/ 2842206 h 6858000"/>
              <a:gd name="connsiteX506" fmla="*/ 5764974 w 7467600"/>
              <a:gd name="connsiteY506" fmla="*/ 2799609 h 6858000"/>
              <a:gd name="connsiteX507" fmla="*/ 5767665 w 7467600"/>
              <a:gd name="connsiteY507" fmla="*/ 2666409 h 6858000"/>
              <a:gd name="connsiteX508" fmla="*/ 5763055 w 7467600"/>
              <a:gd name="connsiteY508" fmla="*/ 2579705 h 6858000"/>
              <a:gd name="connsiteX509" fmla="*/ 5758079 w 7467600"/>
              <a:gd name="connsiteY509" fmla="*/ 2492508 h 6858000"/>
              <a:gd name="connsiteX510" fmla="*/ 5779325 w 7467600"/>
              <a:gd name="connsiteY510" fmla="*/ 2197069 h 6858000"/>
              <a:gd name="connsiteX511" fmla="*/ 5798671 w 7467600"/>
              <a:gd name="connsiteY511" fmla="*/ 1981601 h 6858000"/>
              <a:gd name="connsiteX512" fmla="*/ 5829202 w 7467600"/>
              <a:gd name="connsiteY512" fmla="*/ 1971679 h 6858000"/>
              <a:gd name="connsiteX513" fmla="*/ 5809558 w 7467600"/>
              <a:gd name="connsiteY513" fmla="*/ 2198043 h 6858000"/>
              <a:gd name="connsiteX514" fmla="*/ 5788653 w 7467600"/>
              <a:gd name="connsiteY514" fmla="*/ 2489430 h 6858000"/>
              <a:gd name="connsiteX515" fmla="*/ 5793439 w 7467600"/>
              <a:gd name="connsiteY515" fmla="*/ 2575235 h 6858000"/>
              <a:gd name="connsiteX516" fmla="*/ 5796837 w 7467600"/>
              <a:gd name="connsiteY516" fmla="*/ 2637633 h 6858000"/>
              <a:gd name="connsiteX517" fmla="*/ 5818614 w 7467600"/>
              <a:gd name="connsiteY517" fmla="*/ 2473055 h 6858000"/>
              <a:gd name="connsiteX518" fmla="*/ 5829202 w 7467600"/>
              <a:gd name="connsiteY518" fmla="*/ 1971679 h 6858000"/>
              <a:gd name="connsiteX519" fmla="*/ 5911389 w 7467600"/>
              <a:gd name="connsiteY519" fmla="*/ 1898371 h 6858000"/>
              <a:gd name="connsiteX520" fmla="*/ 6237627 w 7467600"/>
              <a:gd name="connsiteY520" fmla="*/ 2231921 h 6858000"/>
              <a:gd name="connsiteX521" fmla="*/ 5911389 w 7467600"/>
              <a:gd name="connsiteY521" fmla="*/ 1898371 h 6858000"/>
              <a:gd name="connsiteX522" fmla="*/ 6944437 w 7467600"/>
              <a:gd name="connsiteY522" fmla="*/ 1575402 h 6858000"/>
              <a:gd name="connsiteX523" fmla="*/ 6304730 w 7467600"/>
              <a:gd name="connsiteY523" fmla="*/ 1766654 h 6858000"/>
              <a:gd name="connsiteX524" fmla="*/ 6944437 w 7467600"/>
              <a:gd name="connsiteY524" fmla="*/ 1575402 h 6858000"/>
              <a:gd name="connsiteX525" fmla="*/ 7019523 w 7467600"/>
              <a:gd name="connsiteY525" fmla="*/ 1519450 h 6858000"/>
              <a:gd name="connsiteX526" fmla="*/ 6298091 w 7467600"/>
              <a:gd name="connsiteY526" fmla="*/ 1737122 h 6858000"/>
              <a:gd name="connsiteX527" fmla="*/ 7019523 w 7467600"/>
              <a:gd name="connsiteY527" fmla="*/ 1519450 h 6858000"/>
              <a:gd name="connsiteX528" fmla="*/ 2399523 w 7467600"/>
              <a:gd name="connsiteY528" fmla="*/ 1428234 h 6858000"/>
              <a:gd name="connsiteX529" fmla="*/ 2224982 w 7467600"/>
              <a:gd name="connsiteY529" fmla="*/ 1826201 h 6858000"/>
              <a:gd name="connsiteX530" fmla="*/ 2096099 w 7467600"/>
              <a:gd name="connsiteY530" fmla="*/ 2345900 h 6858000"/>
              <a:gd name="connsiteX531" fmla="*/ 2283317 w 7467600"/>
              <a:gd name="connsiteY531" fmla="*/ 1796925 h 6858000"/>
              <a:gd name="connsiteX532" fmla="*/ 2399523 w 7467600"/>
              <a:gd name="connsiteY532" fmla="*/ 1428234 h 6858000"/>
              <a:gd name="connsiteX533" fmla="*/ 2448558 w 7467600"/>
              <a:gd name="connsiteY533" fmla="*/ 1373435 h 6858000"/>
              <a:gd name="connsiteX534" fmla="*/ 2312521 w 7467600"/>
              <a:gd name="connsiteY534" fmla="*/ 1806140 h 6858000"/>
              <a:gd name="connsiteX535" fmla="*/ 2127533 w 7467600"/>
              <a:gd name="connsiteY535" fmla="*/ 2348380 h 6858000"/>
              <a:gd name="connsiteX536" fmla="*/ 2358080 w 7467600"/>
              <a:gd name="connsiteY536" fmla="*/ 1866134 h 6858000"/>
              <a:gd name="connsiteX537" fmla="*/ 2407436 w 7467600"/>
              <a:gd name="connsiteY537" fmla="*/ 1651070 h 6858000"/>
              <a:gd name="connsiteX538" fmla="*/ 2448558 w 7467600"/>
              <a:gd name="connsiteY538" fmla="*/ 1373435 h 6858000"/>
              <a:gd name="connsiteX539" fmla="*/ 278707 w 7467600"/>
              <a:gd name="connsiteY539" fmla="*/ 1352270 h 6858000"/>
              <a:gd name="connsiteX540" fmla="*/ 321570 w 7467600"/>
              <a:gd name="connsiteY540" fmla="*/ 1861610 h 6858000"/>
              <a:gd name="connsiteX541" fmla="*/ 294281 w 7467600"/>
              <a:gd name="connsiteY541" fmla="*/ 1440658 h 6858000"/>
              <a:gd name="connsiteX542" fmla="*/ 278707 w 7467600"/>
              <a:gd name="connsiteY542" fmla="*/ 1352270 h 6858000"/>
              <a:gd name="connsiteX543" fmla="*/ 1423821 w 7467600"/>
              <a:gd name="connsiteY543" fmla="*/ 1351958 h 6858000"/>
              <a:gd name="connsiteX544" fmla="*/ 1638521 w 7467600"/>
              <a:gd name="connsiteY544" fmla="*/ 1908470 h 6858000"/>
              <a:gd name="connsiteX545" fmla="*/ 1754199 w 7467600"/>
              <a:gd name="connsiteY545" fmla="*/ 2149284 h 6858000"/>
              <a:gd name="connsiteX546" fmla="*/ 1908359 w 7467600"/>
              <a:gd name="connsiteY546" fmla="*/ 2364988 h 6858000"/>
              <a:gd name="connsiteX547" fmla="*/ 1647661 w 7467600"/>
              <a:gd name="connsiteY547" fmla="*/ 1825945 h 6858000"/>
              <a:gd name="connsiteX548" fmla="*/ 1423821 w 7467600"/>
              <a:gd name="connsiteY548" fmla="*/ 1351958 h 6858000"/>
              <a:gd name="connsiteX549" fmla="*/ 1431890 w 7467600"/>
              <a:gd name="connsiteY549" fmla="*/ 1306475 h 6858000"/>
              <a:gd name="connsiteX550" fmla="*/ 1507597 w 7467600"/>
              <a:gd name="connsiteY550" fmla="*/ 1446132 h 6858000"/>
              <a:gd name="connsiteX551" fmla="*/ 1674586 w 7467600"/>
              <a:gd name="connsiteY551" fmla="*/ 1813832 h 6858000"/>
              <a:gd name="connsiteX552" fmla="*/ 1815950 w 7467600"/>
              <a:gd name="connsiteY552" fmla="*/ 2128564 h 6858000"/>
              <a:gd name="connsiteX553" fmla="*/ 1984242 w 7467600"/>
              <a:gd name="connsiteY553" fmla="*/ 2430829 h 6858000"/>
              <a:gd name="connsiteX554" fmla="*/ 2014023 w 7467600"/>
              <a:gd name="connsiteY554" fmla="*/ 2450995 h 6858000"/>
              <a:gd name="connsiteX555" fmla="*/ 1747337 w 7467600"/>
              <a:gd name="connsiteY555" fmla="*/ 1855264 h 6858000"/>
              <a:gd name="connsiteX556" fmla="*/ 1533749 w 7467600"/>
              <a:gd name="connsiteY556" fmla="*/ 1478656 h 6858000"/>
              <a:gd name="connsiteX557" fmla="*/ 1431890 w 7467600"/>
              <a:gd name="connsiteY557" fmla="*/ 1306475 h 6858000"/>
              <a:gd name="connsiteX558" fmla="*/ 5052692 w 7467600"/>
              <a:gd name="connsiteY558" fmla="*/ 1292994 h 6858000"/>
              <a:gd name="connsiteX559" fmla="*/ 5200661 w 7467600"/>
              <a:gd name="connsiteY559" fmla="*/ 1635186 h 6858000"/>
              <a:gd name="connsiteX560" fmla="*/ 5297138 w 7467600"/>
              <a:gd name="connsiteY560" fmla="*/ 1906351 h 6858000"/>
              <a:gd name="connsiteX561" fmla="*/ 5052692 w 7467600"/>
              <a:gd name="connsiteY561" fmla="*/ 1292994 h 6858000"/>
              <a:gd name="connsiteX562" fmla="*/ 5009948 w 7467600"/>
              <a:gd name="connsiteY562" fmla="*/ 1273619 h 6858000"/>
              <a:gd name="connsiteX563" fmla="*/ 5121777 w 7467600"/>
              <a:gd name="connsiteY563" fmla="*/ 1654213 h 6858000"/>
              <a:gd name="connsiteX564" fmla="*/ 5293545 w 7467600"/>
              <a:gd name="connsiteY564" fmla="*/ 2072247 h 6858000"/>
              <a:gd name="connsiteX565" fmla="*/ 5294042 w 7467600"/>
              <a:gd name="connsiteY565" fmla="*/ 2065019 h 6858000"/>
              <a:gd name="connsiteX566" fmla="*/ 5171936 w 7467600"/>
              <a:gd name="connsiteY566" fmla="*/ 1647613 h 6858000"/>
              <a:gd name="connsiteX567" fmla="*/ 5009948 w 7467600"/>
              <a:gd name="connsiteY567" fmla="*/ 1273619 h 6858000"/>
              <a:gd name="connsiteX568" fmla="*/ 655236 w 7467600"/>
              <a:gd name="connsiteY568" fmla="*/ 1268632 h 6858000"/>
              <a:gd name="connsiteX569" fmla="*/ 839521 w 7467600"/>
              <a:gd name="connsiteY569" fmla="*/ 1685315 h 6858000"/>
              <a:gd name="connsiteX570" fmla="*/ 1109416 w 7467600"/>
              <a:gd name="connsiteY570" fmla="*/ 2061663 h 6858000"/>
              <a:gd name="connsiteX571" fmla="*/ 1298300 w 7467600"/>
              <a:gd name="connsiteY571" fmla="*/ 2247742 h 6858000"/>
              <a:gd name="connsiteX572" fmla="*/ 1125871 w 7467600"/>
              <a:gd name="connsiteY572" fmla="*/ 1989513 h 6858000"/>
              <a:gd name="connsiteX573" fmla="*/ 981574 w 7467600"/>
              <a:gd name="connsiteY573" fmla="*/ 1783157 h 6858000"/>
              <a:gd name="connsiteX574" fmla="*/ 922198 w 7467600"/>
              <a:gd name="connsiteY574" fmla="*/ 1677437 h 6858000"/>
              <a:gd name="connsiteX575" fmla="*/ 869293 w 7467600"/>
              <a:gd name="connsiteY575" fmla="*/ 1583214 h 6858000"/>
              <a:gd name="connsiteX576" fmla="*/ 751431 w 7467600"/>
              <a:gd name="connsiteY576" fmla="*/ 1405731 h 6858000"/>
              <a:gd name="connsiteX577" fmla="*/ 655236 w 7467600"/>
              <a:gd name="connsiteY577" fmla="*/ 1268632 h 6858000"/>
              <a:gd name="connsiteX578" fmla="*/ 6516292 w 7467600"/>
              <a:gd name="connsiteY578" fmla="*/ 1263064 h 6858000"/>
              <a:gd name="connsiteX579" fmla="*/ 5736320 w 7467600"/>
              <a:gd name="connsiteY579" fmla="*/ 1501803 h 6858000"/>
              <a:gd name="connsiteX580" fmla="*/ 6516292 w 7467600"/>
              <a:gd name="connsiteY580" fmla="*/ 1263064 h 6858000"/>
              <a:gd name="connsiteX581" fmla="*/ 291466 w 7467600"/>
              <a:gd name="connsiteY581" fmla="*/ 1250369 h 6858000"/>
              <a:gd name="connsiteX582" fmla="*/ 323180 w 7467600"/>
              <a:gd name="connsiteY582" fmla="*/ 1435283 h 6858000"/>
              <a:gd name="connsiteX583" fmla="*/ 349381 w 7467600"/>
              <a:gd name="connsiteY583" fmla="*/ 1875041 h 6858000"/>
              <a:gd name="connsiteX584" fmla="*/ 374363 w 7467600"/>
              <a:gd name="connsiteY584" fmla="*/ 1506494 h 6858000"/>
              <a:gd name="connsiteX585" fmla="*/ 302168 w 7467600"/>
              <a:gd name="connsiteY585" fmla="*/ 1274495 h 6858000"/>
              <a:gd name="connsiteX586" fmla="*/ 291466 w 7467600"/>
              <a:gd name="connsiteY586" fmla="*/ 1250369 h 6858000"/>
              <a:gd name="connsiteX587" fmla="*/ 678222 w 7467600"/>
              <a:gd name="connsiteY587" fmla="*/ 1248670 h 6858000"/>
              <a:gd name="connsiteX588" fmla="*/ 775536 w 7467600"/>
              <a:gd name="connsiteY588" fmla="*/ 1388015 h 6858000"/>
              <a:gd name="connsiteX589" fmla="*/ 894529 w 7467600"/>
              <a:gd name="connsiteY589" fmla="*/ 1567739 h 6858000"/>
              <a:gd name="connsiteX590" fmla="*/ 948000 w 7467600"/>
              <a:gd name="connsiteY590" fmla="*/ 1663088 h 6858000"/>
              <a:gd name="connsiteX591" fmla="*/ 1006812 w 7467600"/>
              <a:gd name="connsiteY591" fmla="*/ 1767683 h 6858000"/>
              <a:gd name="connsiteX592" fmla="*/ 1149133 w 7467600"/>
              <a:gd name="connsiteY592" fmla="*/ 1971513 h 6858000"/>
              <a:gd name="connsiteX593" fmla="*/ 1333952 w 7467600"/>
              <a:gd name="connsiteY593" fmla="*/ 2251620 h 6858000"/>
              <a:gd name="connsiteX594" fmla="*/ 1337329 w 7467600"/>
              <a:gd name="connsiteY594" fmla="*/ 2258350 h 6858000"/>
              <a:gd name="connsiteX595" fmla="*/ 1014726 w 7467600"/>
              <a:gd name="connsiteY595" fmla="*/ 1615556 h 6858000"/>
              <a:gd name="connsiteX596" fmla="*/ 678222 w 7467600"/>
              <a:gd name="connsiteY596" fmla="*/ 1248670 h 6858000"/>
              <a:gd name="connsiteX597" fmla="*/ 6691602 w 7467600"/>
              <a:gd name="connsiteY597" fmla="*/ 1140573 h 6858000"/>
              <a:gd name="connsiteX598" fmla="*/ 6571100 w 7467600"/>
              <a:gd name="connsiteY598" fmla="*/ 1183662 h 6858000"/>
              <a:gd name="connsiteX599" fmla="*/ 6241687 w 7467600"/>
              <a:gd name="connsiteY599" fmla="*/ 1257600 h 6858000"/>
              <a:gd name="connsiteX600" fmla="*/ 5693009 w 7467600"/>
              <a:gd name="connsiteY600" fmla="*/ 1478256 h 6858000"/>
              <a:gd name="connsiteX601" fmla="*/ 6548420 w 7467600"/>
              <a:gd name="connsiteY601" fmla="*/ 1214599 h 6858000"/>
              <a:gd name="connsiteX602" fmla="*/ 6605473 w 7467600"/>
              <a:gd name="connsiteY602" fmla="*/ 1184686 h 6858000"/>
              <a:gd name="connsiteX603" fmla="*/ 6691602 w 7467600"/>
              <a:gd name="connsiteY603" fmla="*/ 1140573 h 6858000"/>
              <a:gd name="connsiteX604" fmla="*/ 4002475 w 7467600"/>
              <a:gd name="connsiteY604" fmla="*/ 1037802 h 6858000"/>
              <a:gd name="connsiteX605" fmla="*/ 4000324 w 7467600"/>
              <a:gd name="connsiteY605" fmla="*/ 1039362 h 6858000"/>
              <a:gd name="connsiteX606" fmla="*/ 4002862 w 7467600"/>
              <a:gd name="connsiteY606" fmla="*/ 1042866 h 6858000"/>
              <a:gd name="connsiteX607" fmla="*/ 4002475 w 7467600"/>
              <a:gd name="connsiteY607" fmla="*/ 1037802 h 6858000"/>
              <a:gd name="connsiteX608" fmla="*/ 506322 w 7467600"/>
              <a:gd name="connsiteY608" fmla="*/ 1020997 h 6858000"/>
              <a:gd name="connsiteX609" fmla="*/ 533068 w 7467600"/>
              <a:gd name="connsiteY609" fmla="*/ 1029409 h 6858000"/>
              <a:gd name="connsiteX610" fmla="*/ 1232525 w 7467600"/>
              <a:gd name="connsiteY610" fmla="*/ 1804675 h 6858000"/>
              <a:gd name="connsiteX611" fmla="*/ 1388858 w 7467600"/>
              <a:gd name="connsiteY611" fmla="*/ 2368011 h 6858000"/>
              <a:gd name="connsiteX612" fmla="*/ 1384098 w 7467600"/>
              <a:gd name="connsiteY612" fmla="*/ 2378125 h 6858000"/>
              <a:gd name="connsiteX613" fmla="*/ 1425393 w 7467600"/>
              <a:gd name="connsiteY613" fmla="*/ 2589124 h 6858000"/>
              <a:gd name="connsiteX614" fmla="*/ 1424001 w 7467600"/>
              <a:gd name="connsiteY614" fmla="*/ 2597541 h 6858000"/>
              <a:gd name="connsiteX615" fmla="*/ 2152729 w 7467600"/>
              <a:gd name="connsiteY615" fmla="*/ 2864487 h 6858000"/>
              <a:gd name="connsiteX616" fmla="*/ 2020609 w 7467600"/>
              <a:gd name="connsiteY616" fmla="*/ 2539671 h 6858000"/>
              <a:gd name="connsiteX617" fmla="*/ 2018920 w 7467600"/>
              <a:gd name="connsiteY617" fmla="*/ 2536309 h 6858000"/>
              <a:gd name="connsiteX618" fmla="*/ 1342441 w 7467600"/>
              <a:gd name="connsiteY618" fmla="*/ 1173017 h 6858000"/>
              <a:gd name="connsiteX619" fmla="*/ 1367925 w 7467600"/>
              <a:gd name="connsiteY619" fmla="*/ 1135648 h 6858000"/>
              <a:gd name="connsiteX620" fmla="*/ 1771401 w 7467600"/>
              <a:gd name="connsiteY620" fmla="*/ 1806673 h 6858000"/>
              <a:gd name="connsiteX621" fmla="*/ 1972385 w 7467600"/>
              <a:gd name="connsiteY621" fmla="*/ 2198735 h 6858000"/>
              <a:gd name="connsiteX622" fmla="*/ 2040892 w 7467600"/>
              <a:gd name="connsiteY622" fmla="*/ 2405205 h 6858000"/>
              <a:gd name="connsiteX623" fmla="*/ 2131689 w 7467600"/>
              <a:gd name="connsiteY623" fmla="*/ 1936926 h 6858000"/>
              <a:gd name="connsiteX624" fmla="*/ 2454820 w 7467600"/>
              <a:gd name="connsiteY624" fmla="*/ 1248808 h 6858000"/>
              <a:gd name="connsiteX625" fmla="*/ 2492512 w 7467600"/>
              <a:gd name="connsiteY625" fmla="*/ 1302920 h 6858000"/>
              <a:gd name="connsiteX626" fmla="*/ 2081216 w 7467600"/>
              <a:gd name="connsiteY626" fmla="*/ 2527513 h 6858000"/>
              <a:gd name="connsiteX627" fmla="*/ 2081211 w 7467600"/>
              <a:gd name="connsiteY627" fmla="*/ 2528916 h 6858000"/>
              <a:gd name="connsiteX628" fmla="*/ 2199067 w 7467600"/>
              <a:gd name="connsiteY628" fmla="*/ 2884061 h 6858000"/>
              <a:gd name="connsiteX629" fmla="*/ 3192586 w 7467600"/>
              <a:gd name="connsiteY629" fmla="*/ 3411496 h 6858000"/>
              <a:gd name="connsiteX630" fmla="*/ 3182620 w 7467600"/>
              <a:gd name="connsiteY630" fmla="*/ 3483279 h 6858000"/>
              <a:gd name="connsiteX631" fmla="*/ 2435119 w 7467600"/>
              <a:gd name="connsiteY631" fmla="*/ 3080173 h 6858000"/>
              <a:gd name="connsiteX632" fmla="*/ 2410152 w 7467600"/>
              <a:gd name="connsiteY632" fmla="*/ 3063751 h 6858000"/>
              <a:gd name="connsiteX633" fmla="*/ 2408099 w 7467600"/>
              <a:gd name="connsiteY633" fmla="*/ 3064403 h 6858000"/>
              <a:gd name="connsiteX634" fmla="*/ 2407218 w 7467600"/>
              <a:gd name="connsiteY634" fmla="*/ 3070324 h 6858000"/>
              <a:gd name="connsiteX635" fmla="*/ 2380138 w 7467600"/>
              <a:gd name="connsiteY635" fmla="*/ 3099341 h 6858000"/>
              <a:gd name="connsiteX636" fmla="*/ 1765923 w 7467600"/>
              <a:gd name="connsiteY636" fmla="*/ 3581043 h 6858000"/>
              <a:gd name="connsiteX637" fmla="*/ 1702258 w 7467600"/>
              <a:gd name="connsiteY637" fmla="*/ 3612286 h 6858000"/>
              <a:gd name="connsiteX638" fmla="*/ 1538370 w 7467600"/>
              <a:gd name="connsiteY638" fmla="*/ 3811804 h 6858000"/>
              <a:gd name="connsiteX639" fmla="*/ 542867 w 7467600"/>
              <a:gd name="connsiteY639" fmla="*/ 4944092 h 6858000"/>
              <a:gd name="connsiteX640" fmla="*/ 515800 w 7467600"/>
              <a:gd name="connsiteY640" fmla="*/ 4862180 h 6858000"/>
              <a:gd name="connsiteX641" fmla="*/ 909145 w 7467600"/>
              <a:gd name="connsiteY641" fmla="*/ 4199225 h 6858000"/>
              <a:gd name="connsiteX642" fmla="*/ 1214067 w 7467600"/>
              <a:gd name="connsiteY642" fmla="*/ 3908561 h 6858000"/>
              <a:gd name="connsiteX643" fmla="*/ 640967 w 7467600"/>
              <a:gd name="connsiteY643" fmla="*/ 4105601 h 6858000"/>
              <a:gd name="connsiteX644" fmla="*/ 112563 w 7467600"/>
              <a:gd name="connsiteY644" fmla="*/ 4396952 h 6858000"/>
              <a:gd name="connsiteX645" fmla="*/ 0 w 7467600"/>
              <a:gd name="connsiteY645" fmla="*/ 4466006 h 6858000"/>
              <a:gd name="connsiteX646" fmla="*/ 0 w 7467600"/>
              <a:gd name="connsiteY646" fmla="*/ 4233763 h 6858000"/>
              <a:gd name="connsiteX647" fmla="*/ 36881 w 7467600"/>
              <a:gd name="connsiteY647" fmla="*/ 4200118 h 6858000"/>
              <a:gd name="connsiteX648" fmla="*/ 910534 w 7467600"/>
              <a:gd name="connsiteY648" fmla="*/ 3629753 h 6858000"/>
              <a:gd name="connsiteX649" fmla="*/ 1578717 w 7467600"/>
              <a:gd name="connsiteY649" fmla="*/ 3575982 h 6858000"/>
              <a:gd name="connsiteX650" fmla="*/ 2338780 w 7467600"/>
              <a:gd name="connsiteY650" fmla="*/ 3033725 h 6858000"/>
              <a:gd name="connsiteX651" fmla="*/ 1807991 w 7467600"/>
              <a:gd name="connsiteY651" fmla="*/ 2807184 h 6858000"/>
              <a:gd name="connsiteX652" fmla="*/ 1416358 w 7467600"/>
              <a:gd name="connsiteY652" fmla="*/ 3112571 h 6858000"/>
              <a:gd name="connsiteX653" fmla="*/ 939066 w 7467600"/>
              <a:gd name="connsiteY653" fmla="*/ 3378798 h 6858000"/>
              <a:gd name="connsiteX654" fmla="*/ 115099 w 7467600"/>
              <a:gd name="connsiteY654" fmla="*/ 3607650 h 6858000"/>
              <a:gd name="connsiteX655" fmla="*/ 97284 w 7467600"/>
              <a:gd name="connsiteY655" fmla="*/ 3520393 h 6858000"/>
              <a:gd name="connsiteX656" fmla="*/ 922050 w 7467600"/>
              <a:gd name="connsiteY656" fmla="*/ 3074867 h 6858000"/>
              <a:gd name="connsiteX657" fmla="*/ 1405265 w 7467600"/>
              <a:gd name="connsiteY657" fmla="*/ 3016319 h 6858000"/>
              <a:gd name="connsiteX658" fmla="*/ 1407512 w 7467600"/>
              <a:gd name="connsiteY658" fmla="*/ 3018001 h 6858000"/>
              <a:gd name="connsiteX659" fmla="*/ 1726266 w 7467600"/>
              <a:gd name="connsiteY659" fmla="*/ 2777274 h 6858000"/>
              <a:gd name="connsiteX660" fmla="*/ 625390 w 7467600"/>
              <a:gd name="connsiteY660" fmla="*/ 2514541 h 6858000"/>
              <a:gd name="connsiteX661" fmla="*/ 619799 w 7467600"/>
              <a:gd name="connsiteY661" fmla="*/ 2527180 h 6858000"/>
              <a:gd name="connsiteX662" fmla="*/ 310030 w 7467600"/>
              <a:gd name="connsiteY662" fmla="*/ 2771818 h 6858000"/>
              <a:gd name="connsiteX663" fmla="*/ 173877 w 7467600"/>
              <a:gd name="connsiteY663" fmla="*/ 2937056 h 6858000"/>
              <a:gd name="connsiteX664" fmla="*/ 77889 w 7467600"/>
              <a:gd name="connsiteY664" fmla="*/ 3138440 h 6858000"/>
              <a:gd name="connsiteX665" fmla="*/ 0 w 7467600"/>
              <a:gd name="connsiteY665" fmla="*/ 3271395 h 6858000"/>
              <a:gd name="connsiteX666" fmla="*/ 0 w 7467600"/>
              <a:gd name="connsiteY666" fmla="*/ 3153002 h 6858000"/>
              <a:gd name="connsiteX667" fmla="*/ 2386 w 7467600"/>
              <a:gd name="connsiteY667" fmla="*/ 3149203 h 6858000"/>
              <a:gd name="connsiteX668" fmla="*/ 89753 w 7467600"/>
              <a:gd name="connsiteY668" fmla="*/ 2987702 h 6858000"/>
              <a:gd name="connsiteX669" fmla="*/ 76869 w 7467600"/>
              <a:gd name="connsiteY669" fmla="*/ 3005404 h 6858000"/>
              <a:gd name="connsiteX670" fmla="*/ 32049 w 7467600"/>
              <a:gd name="connsiteY670" fmla="*/ 3065814 h 6858000"/>
              <a:gd name="connsiteX671" fmla="*/ 0 w 7467600"/>
              <a:gd name="connsiteY671" fmla="*/ 3108744 h 6858000"/>
              <a:gd name="connsiteX672" fmla="*/ 0 w 7467600"/>
              <a:gd name="connsiteY672" fmla="*/ 3058059 h 6858000"/>
              <a:gd name="connsiteX673" fmla="*/ 7610 w 7467600"/>
              <a:gd name="connsiteY673" fmla="*/ 3047889 h 6858000"/>
              <a:gd name="connsiteX674" fmla="*/ 52419 w 7467600"/>
              <a:gd name="connsiteY674" fmla="*/ 2987479 h 6858000"/>
              <a:gd name="connsiteX675" fmla="*/ 59142 w 7467600"/>
              <a:gd name="connsiteY675" fmla="*/ 2978488 h 6858000"/>
              <a:gd name="connsiteX676" fmla="*/ 0 w 7467600"/>
              <a:gd name="connsiteY676" fmla="*/ 3015334 h 6858000"/>
              <a:gd name="connsiteX677" fmla="*/ 0 w 7467600"/>
              <a:gd name="connsiteY677" fmla="*/ 2914286 h 6858000"/>
              <a:gd name="connsiteX678" fmla="*/ 36383 w 7467600"/>
              <a:gd name="connsiteY678" fmla="*/ 2901128 h 6858000"/>
              <a:gd name="connsiteX679" fmla="*/ 156329 w 7467600"/>
              <a:gd name="connsiteY679" fmla="*/ 2840533 h 6858000"/>
              <a:gd name="connsiteX680" fmla="*/ 358355 w 7467600"/>
              <a:gd name="connsiteY680" fmla="*/ 2620471 h 6858000"/>
              <a:gd name="connsiteX681" fmla="*/ 510577 w 7467600"/>
              <a:gd name="connsiteY681" fmla="*/ 2501244 h 6858000"/>
              <a:gd name="connsiteX682" fmla="*/ 211967 w 7467600"/>
              <a:gd name="connsiteY682" fmla="*/ 2479171 h 6858000"/>
              <a:gd name="connsiteX683" fmla="*/ 0 w 7467600"/>
              <a:gd name="connsiteY683" fmla="*/ 2476398 h 6858000"/>
              <a:gd name="connsiteX684" fmla="*/ 0 w 7467600"/>
              <a:gd name="connsiteY684" fmla="*/ 2389189 h 6858000"/>
              <a:gd name="connsiteX685" fmla="*/ 103062 w 7467600"/>
              <a:gd name="connsiteY685" fmla="*/ 2389518 h 6858000"/>
              <a:gd name="connsiteX686" fmla="*/ 510734 w 7467600"/>
              <a:gd name="connsiteY686" fmla="*/ 2416201 h 6858000"/>
              <a:gd name="connsiteX687" fmla="*/ 279257 w 7467600"/>
              <a:gd name="connsiteY687" fmla="*/ 2092102 h 6858000"/>
              <a:gd name="connsiteX688" fmla="*/ 65265 w 7467600"/>
              <a:gd name="connsiteY688" fmla="*/ 2006049 h 6858000"/>
              <a:gd name="connsiteX689" fmla="*/ 0 w 7467600"/>
              <a:gd name="connsiteY689" fmla="*/ 1982532 h 6858000"/>
              <a:gd name="connsiteX690" fmla="*/ 0 w 7467600"/>
              <a:gd name="connsiteY690" fmla="*/ 1912789 h 6858000"/>
              <a:gd name="connsiteX691" fmla="*/ 97460 w 7467600"/>
              <a:gd name="connsiteY691" fmla="*/ 1953725 h 6858000"/>
              <a:gd name="connsiteX692" fmla="*/ 221272 w 7467600"/>
              <a:gd name="connsiteY692" fmla="*/ 1980766 h 6858000"/>
              <a:gd name="connsiteX693" fmla="*/ 116765 w 7467600"/>
              <a:gd name="connsiteY693" fmla="*/ 1911033 h 6858000"/>
              <a:gd name="connsiteX694" fmla="*/ 16405 w 7467600"/>
              <a:gd name="connsiteY694" fmla="*/ 1803412 h 6858000"/>
              <a:gd name="connsiteX695" fmla="*/ 0 w 7467600"/>
              <a:gd name="connsiteY695" fmla="*/ 1784777 h 6858000"/>
              <a:gd name="connsiteX696" fmla="*/ 0 w 7467600"/>
              <a:gd name="connsiteY696" fmla="*/ 1740082 h 6858000"/>
              <a:gd name="connsiteX697" fmla="*/ 39394 w 7467600"/>
              <a:gd name="connsiteY697" fmla="*/ 1784856 h 6858000"/>
              <a:gd name="connsiteX698" fmla="*/ 135813 w 7467600"/>
              <a:gd name="connsiteY698" fmla="*/ 1888838 h 6858000"/>
              <a:gd name="connsiteX699" fmla="*/ 242575 w 7467600"/>
              <a:gd name="connsiteY699" fmla="*/ 1958841 h 6858000"/>
              <a:gd name="connsiteX700" fmla="*/ 82197 w 7467600"/>
              <a:gd name="connsiteY700" fmla="*/ 1754826 h 6858000"/>
              <a:gd name="connsiteX701" fmla="*/ 0 w 7467600"/>
              <a:gd name="connsiteY701" fmla="*/ 1679650 h 6858000"/>
              <a:gd name="connsiteX702" fmla="*/ 0 w 7467600"/>
              <a:gd name="connsiteY702" fmla="*/ 1602463 h 6858000"/>
              <a:gd name="connsiteX703" fmla="*/ 84689 w 7467600"/>
              <a:gd name="connsiteY703" fmla="*/ 1677442 h 6858000"/>
              <a:gd name="connsiteX704" fmla="*/ 298437 w 7467600"/>
              <a:gd name="connsiteY704" fmla="*/ 1968019 h 6858000"/>
              <a:gd name="connsiteX705" fmla="*/ 227269 w 7467600"/>
              <a:gd name="connsiteY705" fmla="*/ 1114064 h 6858000"/>
              <a:gd name="connsiteX706" fmla="*/ 248003 w 7467600"/>
              <a:gd name="connsiteY706" fmla="*/ 1089613 h 6858000"/>
              <a:gd name="connsiteX707" fmla="*/ 427020 w 7467600"/>
              <a:gd name="connsiteY707" fmla="*/ 1619803 h 6858000"/>
              <a:gd name="connsiteX708" fmla="*/ 340345 w 7467600"/>
              <a:gd name="connsiteY708" fmla="*/ 2027739 h 6858000"/>
              <a:gd name="connsiteX709" fmla="*/ 360865 w 7467600"/>
              <a:gd name="connsiteY709" fmla="*/ 2044827 h 6858000"/>
              <a:gd name="connsiteX710" fmla="*/ 560414 w 7467600"/>
              <a:gd name="connsiteY710" fmla="*/ 2421457 h 6858000"/>
              <a:gd name="connsiteX711" fmla="*/ 1359703 w 7467600"/>
              <a:gd name="connsiteY711" fmla="*/ 2578554 h 6858000"/>
              <a:gd name="connsiteX712" fmla="*/ 1359422 w 7467600"/>
              <a:gd name="connsiteY712" fmla="*/ 2577994 h 6858000"/>
              <a:gd name="connsiteX713" fmla="*/ 828701 w 7467600"/>
              <a:gd name="connsiteY713" fmla="*/ 1839520 h 6858000"/>
              <a:gd name="connsiteX714" fmla="*/ 494427 w 7467600"/>
              <a:gd name="connsiteY714" fmla="*/ 1092333 h 6858000"/>
              <a:gd name="connsiteX715" fmla="*/ 506322 w 7467600"/>
              <a:gd name="connsiteY715" fmla="*/ 1020997 h 6858000"/>
              <a:gd name="connsiteX716" fmla="*/ 4570198 w 7467600"/>
              <a:gd name="connsiteY716" fmla="*/ 978081 h 6858000"/>
              <a:gd name="connsiteX717" fmla="*/ 4523691 w 7467600"/>
              <a:gd name="connsiteY717" fmla="*/ 1127776 h 6858000"/>
              <a:gd name="connsiteX718" fmla="*/ 4509875 w 7467600"/>
              <a:gd name="connsiteY718" fmla="*/ 1167552 h 6858000"/>
              <a:gd name="connsiteX719" fmla="*/ 4478168 w 7467600"/>
              <a:gd name="connsiteY719" fmla="*/ 1260735 h 6858000"/>
              <a:gd name="connsiteX720" fmla="*/ 4409309 w 7467600"/>
              <a:gd name="connsiteY720" fmla="*/ 1666996 h 6858000"/>
              <a:gd name="connsiteX721" fmla="*/ 4370031 w 7467600"/>
              <a:gd name="connsiteY721" fmla="*/ 1955666 h 6858000"/>
              <a:gd name="connsiteX722" fmla="*/ 4570198 w 7467600"/>
              <a:gd name="connsiteY722" fmla="*/ 978081 h 6858000"/>
              <a:gd name="connsiteX723" fmla="*/ 4557898 w 7467600"/>
              <a:gd name="connsiteY723" fmla="*/ 900011 h 6858000"/>
              <a:gd name="connsiteX724" fmla="*/ 4344840 w 7467600"/>
              <a:gd name="connsiteY724" fmla="*/ 1922038 h 6858000"/>
              <a:gd name="connsiteX725" fmla="*/ 4378710 w 7467600"/>
              <a:gd name="connsiteY725" fmla="*/ 1665516 h 6858000"/>
              <a:gd name="connsiteX726" fmla="*/ 4448798 w 7467600"/>
              <a:gd name="connsiteY726" fmla="*/ 1253024 h 6858000"/>
              <a:gd name="connsiteX727" fmla="*/ 4480315 w 7467600"/>
              <a:gd name="connsiteY727" fmla="*/ 1158454 h 6858000"/>
              <a:gd name="connsiteX728" fmla="*/ 4494133 w 7467600"/>
              <a:gd name="connsiteY728" fmla="*/ 1118676 h 6858000"/>
              <a:gd name="connsiteX729" fmla="*/ 4557898 w 7467600"/>
              <a:gd name="connsiteY729" fmla="*/ 900011 h 6858000"/>
              <a:gd name="connsiteX730" fmla="*/ 5870151 w 7467600"/>
              <a:gd name="connsiteY730" fmla="*/ 898890 h 6858000"/>
              <a:gd name="connsiteX731" fmla="*/ 5861335 w 7467600"/>
              <a:gd name="connsiteY731" fmla="*/ 899177 h 6858000"/>
              <a:gd name="connsiteX732" fmla="*/ 5843702 w 7467600"/>
              <a:gd name="connsiteY732" fmla="*/ 899748 h 6858000"/>
              <a:gd name="connsiteX733" fmla="*/ 5651107 w 7467600"/>
              <a:gd name="connsiteY733" fmla="*/ 920306 h 6858000"/>
              <a:gd name="connsiteX734" fmla="*/ 5459407 w 7467600"/>
              <a:gd name="connsiteY734" fmla="*/ 940975 h 6858000"/>
              <a:gd name="connsiteX735" fmla="*/ 5374846 w 7467600"/>
              <a:gd name="connsiteY735" fmla="*/ 941988 h 6858000"/>
              <a:gd name="connsiteX736" fmla="*/ 5256105 w 7467600"/>
              <a:gd name="connsiteY736" fmla="*/ 945632 h 6858000"/>
              <a:gd name="connsiteX737" fmla="*/ 5107071 w 7467600"/>
              <a:gd name="connsiteY737" fmla="*/ 969720 h 6858000"/>
              <a:gd name="connsiteX738" fmla="*/ 4998681 w 7467600"/>
              <a:gd name="connsiteY738" fmla="*/ 988771 h 6858000"/>
              <a:gd name="connsiteX739" fmla="*/ 5870151 w 7467600"/>
              <a:gd name="connsiteY739" fmla="*/ 898890 h 6858000"/>
              <a:gd name="connsiteX740" fmla="*/ 5504425 w 7467600"/>
              <a:gd name="connsiteY740" fmla="*/ 848067 h 6858000"/>
              <a:gd name="connsiteX741" fmla="*/ 4968849 w 7467600"/>
              <a:gd name="connsiteY741" fmla="*/ 962318 h 6858000"/>
              <a:gd name="connsiteX742" fmla="*/ 5104039 w 7467600"/>
              <a:gd name="connsiteY742" fmla="*/ 940634 h 6858000"/>
              <a:gd name="connsiteX743" fmla="*/ 5256311 w 7467600"/>
              <a:gd name="connsiteY743" fmla="*/ 916490 h 6858000"/>
              <a:gd name="connsiteX744" fmla="*/ 5377381 w 7467600"/>
              <a:gd name="connsiteY744" fmla="*/ 912671 h 6858000"/>
              <a:gd name="connsiteX745" fmla="*/ 5460148 w 7467600"/>
              <a:gd name="connsiteY745" fmla="*/ 911442 h 6858000"/>
              <a:gd name="connsiteX746" fmla="*/ 5648971 w 7467600"/>
              <a:gd name="connsiteY746" fmla="*/ 891331 h 6858000"/>
              <a:gd name="connsiteX747" fmla="*/ 5844807 w 7467600"/>
              <a:gd name="connsiteY747" fmla="*/ 870718 h 6858000"/>
              <a:gd name="connsiteX748" fmla="*/ 5862975 w 7467600"/>
              <a:gd name="connsiteY748" fmla="*/ 869756 h 6858000"/>
              <a:gd name="connsiteX749" fmla="*/ 5920887 w 7467600"/>
              <a:gd name="connsiteY749" fmla="*/ 865929 h 6858000"/>
              <a:gd name="connsiteX750" fmla="*/ 5504425 w 7467600"/>
              <a:gd name="connsiteY750" fmla="*/ 848067 h 6858000"/>
              <a:gd name="connsiteX751" fmla="*/ 3607114 w 7467600"/>
              <a:gd name="connsiteY751" fmla="*/ 467441 h 6858000"/>
              <a:gd name="connsiteX752" fmla="*/ 3296242 w 7467600"/>
              <a:gd name="connsiteY752" fmla="*/ 807991 h 6858000"/>
              <a:gd name="connsiteX753" fmla="*/ 3174674 w 7467600"/>
              <a:gd name="connsiteY753" fmla="*/ 919759 h 6858000"/>
              <a:gd name="connsiteX754" fmla="*/ 3042978 w 7467600"/>
              <a:gd name="connsiteY754" fmla="*/ 1054894 h 6858000"/>
              <a:gd name="connsiteX755" fmla="*/ 2968914 w 7467600"/>
              <a:gd name="connsiteY755" fmla="*/ 1133756 h 6858000"/>
              <a:gd name="connsiteX756" fmla="*/ 3103823 w 7467600"/>
              <a:gd name="connsiteY756" fmla="*/ 1026814 h 6858000"/>
              <a:gd name="connsiteX757" fmla="*/ 3607114 w 7467600"/>
              <a:gd name="connsiteY757" fmla="*/ 467441 h 6858000"/>
              <a:gd name="connsiteX758" fmla="*/ 3744487 w 7467600"/>
              <a:gd name="connsiteY758" fmla="*/ 383136 h 6858000"/>
              <a:gd name="connsiteX759" fmla="*/ 3970213 w 7467600"/>
              <a:gd name="connsiteY759" fmla="*/ 995559 h 6858000"/>
              <a:gd name="connsiteX760" fmla="*/ 3744487 w 7467600"/>
              <a:gd name="connsiteY760" fmla="*/ 383136 h 6858000"/>
              <a:gd name="connsiteX761" fmla="*/ 3624562 w 7467600"/>
              <a:gd name="connsiteY761" fmla="*/ 367041 h 6858000"/>
              <a:gd name="connsiteX762" fmla="*/ 3489712 w 7467600"/>
              <a:gd name="connsiteY762" fmla="*/ 485386 h 6858000"/>
              <a:gd name="connsiteX763" fmla="*/ 3182994 w 7467600"/>
              <a:gd name="connsiteY763" fmla="*/ 828265 h 6858000"/>
              <a:gd name="connsiteX764" fmla="*/ 2892114 w 7467600"/>
              <a:gd name="connsiteY764" fmla="*/ 1172635 h 6858000"/>
              <a:gd name="connsiteX765" fmla="*/ 3021459 w 7467600"/>
              <a:gd name="connsiteY765" fmla="*/ 1035385 h 6858000"/>
              <a:gd name="connsiteX766" fmla="*/ 3153873 w 7467600"/>
              <a:gd name="connsiteY766" fmla="*/ 898971 h 6858000"/>
              <a:gd name="connsiteX767" fmla="*/ 3276511 w 7467600"/>
              <a:gd name="connsiteY767" fmla="*/ 786423 h 6858000"/>
              <a:gd name="connsiteX768" fmla="*/ 3584154 w 7467600"/>
              <a:gd name="connsiteY768" fmla="*/ 448218 h 6858000"/>
              <a:gd name="connsiteX769" fmla="*/ 3624562 w 7467600"/>
              <a:gd name="connsiteY769" fmla="*/ 367041 h 6858000"/>
              <a:gd name="connsiteX770" fmla="*/ 3766672 w 7467600"/>
              <a:gd name="connsiteY770" fmla="*/ 359429 h 6858000"/>
              <a:gd name="connsiteX771" fmla="*/ 3996338 w 7467600"/>
              <a:gd name="connsiteY771" fmla="*/ 968237 h 6858000"/>
              <a:gd name="connsiteX772" fmla="*/ 3766672 w 7467600"/>
              <a:gd name="connsiteY772" fmla="*/ 359429 h 6858000"/>
              <a:gd name="connsiteX773" fmla="*/ 5805386 w 7467600"/>
              <a:gd name="connsiteY773" fmla="*/ 239240 h 6858000"/>
              <a:gd name="connsiteX774" fmla="*/ 5736947 w 7467600"/>
              <a:gd name="connsiteY774" fmla="*/ 261367 h 6858000"/>
              <a:gd name="connsiteX775" fmla="*/ 5427012 w 7467600"/>
              <a:gd name="connsiteY775" fmla="*/ 311272 h 6858000"/>
              <a:gd name="connsiteX776" fmla="*/ 5147818 w 7467600"/>
              <a:gd name="connsiteY776" fmla="*/ 322112 h 6858000"/>
              <a:gd name="connsiteX777" fmla="*/ 5060854 w 7467600"/>
              <a:gd name="connsiteY777" fmla="*/ 311882 h 6858000"/>
              <a:gd name="connsiteX778" fmla="*/ 4945989 w 7467600"/>
              <a:gd name="connsiteY778" fmla="*/ 300516 h 6858000"/>
              <a:gd name="connsiteX779" fmla="*/ 5410479 w 7467600"/>
              <a:gd name="connsiteY779" fmla="*/ 348434 h 6858000"/>
              <a:gd name="connsiteX780" fmla="*/ 5805386 w 7467600"/>
              <a:gd name="connsiteY780" fmla="*/ 239240 h 6858000"/>
              <a:gd name="connsiteX781" fmla="*/ 5905192 w 7467600"/>
              <a:gd name="connsiteY781" fmla="*/ 163079 h 6858000"/>
              <a:gd name="connsiteX782" fmla="*/ 5865655 w 7467600"/>
              <a:gd name="connsiteY782" fmla="*/ 171901 h 6858000"/>
              <a:gd name="connsiteX783" fmla="*/ 5259740 w 7467600"/>
              <a:gd name="connsiteY783" fmla="*/ 257013 h 6858000"/>
              <a:gd name="connsiteX784" fmla="*/ 5208466 w 7467600"/>
              <a:gd name="connsiteY784" fmla="*/ 257550 h 6858000"/>
              <a:gd name="connsiteX785" fmla="*/ 4980204 w 7467600"/>
              <a:gd name="connsiteY785" fmla="*/ 271903 h 6858000"/>
              <a:gd name="connsiteX786" fmla="*/ 5068068 w 7467600"/>
              <a:gd name="connsiteY786" fmla="*/ 282244 h 6858000"/>
              <a:gd name="connsiteX787" fmla="*/ 5153231 w 7467600"/>
              <a:gd name="connsiteY787" fmla="*/ 292240 h 6858000"/>
              <a:gd name="connsiteX788" fmla="*/ 5426491 w 7467600"/>
              <a:gd name="connsiteY788" fmla="*/ 281128 h 6858000"/>
              <a:gd name="connsiteX789" fmla="*/ 5731212 w 7467600"/>
              <a:gd name="connsiteY789" fmla="*/ 231951 h 6858000"/>
              <a:gd name="connsiteX790" fmla="*/ 5905192 w 7467600"/>
              <a:gd name="connsiteY790" fmla="*/ 163079 h 6858000"/>
              <a:gd name="connsiteX791" fmla="*/ 5944437 w 7467600"/>
              <a:gd name="connsiteY791" fmla="*/ 113829 h 6858000"/>
              <a:gd name="connsiteX792" fmla="*/ 5825032 w 7467600"/>
              <a:gd name="connsiteY792" fmla="*/ 146405 h 6858000"/>
              <a:gd name="connsiteX793" fmla="*/ 4955599 w 7467600"/>
              <a:gd name="connsiteY793" fmla="*/ 247008 h 6858000"/>
              <a:gd name="connsiteX794" fmla="*/ 5210104 w 7467600"/>
              <a:gd name="connsiteY794" fmla="*/ 228123 h 6858000"/>
              <a:gd name="connsiteX795" fmla="*/ 5261015 w 7467600"/>
              <a:gd name="connsiteY795" fmla="*/ 227087 h 6858000"/>
              <a:gd name="connsiteX796" fmla="*/ 5861181 w 7467600"/>
              <a:gd name="connsiteY796" fmla="*/ 143093 h 6858000"/>
              <a:gd name="connsiteX797" fmla="*/ 5961252 w 7467600"/>
              <a:gd name="connsiteY797" fmla="*/ 114820 h 6858000"/>
              <a:gd name="connsiteX798" fmla="*/ 5944437 w 7467600"/>
              <a:gd name="connsiteY798" fmla="*/ 113829 h 6858000"/>
              <a:gd name="connsiteX799" fmla="*/ 3882765 w 7467600"/>
              <a:gd name="connsiteY799" fmla="*/ 0 h 6858000"/>
              <a:gd name="connsiteX800" fmla="*/ 3995099 w 7467600"/>
              <a:gd name="connsiteY800" fmla="*/ 0 h 6858000"/>
              <a:gd name="connsiteX801" fmla="*/ 4163818 w 7467600"/>
              <a:gd name="connsiteY801" fmla="*/ 234104 h 6858000"/>
              <a:gd name="connsiteX802" fmla="*/ 4172099 w 7467600"/>
              <a:gd name="connsiteY802" fmla="*/ 234207 h 6858000"/>
              <a:gd name="connsiteX803" fmla="*/ 4784282 w 7467600"/>
              <a:gd name="connsiteY803" fmla="*/ 276561 h 6858000"/>
              <a:gd name="connsiteX804" fmla="*/ 4801687 w 7467600"/>
              <a:gd name="connsiteY804" fmla="*/ 267764 h 6858000"/>
              <a:gd name="connsiteX805" fmla="*/ 6082788 w 7467600"/>
              <a:gd name="connsiteY805" fmla="*/ 64119 h 6858000"/>
              <a:gd name="connsiteX806" fmla="*/ 6099442 w 7467600"/>
              <a:gd name="connsiteY806" fmla="*/ 82568 h 6858000"/>
              <a:gd name="connsiteX807" fmla="*/ 4804137 w 7467600"/>
              <a:gd name="connsiteY807" fmla="*/ 320931 h 6858000"/>
              <a:gd name="connsiteX808" fmla="*/ 4227047 w 7467600"/>
              <a:gd name="connsiteY808" fmla="*/ 313415 h 6858000"/>
              <a:gd name="connsiteX809" fmla="*/ 4346041 w 7467600"/>
              <a:gd name="connsiteY809" fmla="*/ 456086 h 6858000"/>
              <a:gd name="connsiteX810" fmla="*/ 4870967 w 7467600"/>
              <a:gd name="connsiteY810" fmla="*/ 963061 h 6858000"/>
              <a:gd name="connsiteX811" fmla="*/ 4889647 w 7467600"/>
              <a:gd name="connsiteY811" fmla="*/ 957147 h 6858000"/>
              <a:gd name="connsiteX812" fmla="*/ 5422504 w 7467600"/>
              <a:gd name="connsiteY812" fmla="*/ 805191 h 6858000"/>
              <a:gd name="connsiteX813" fmla="*/ 6087656 w 7467600"/>
              <a:gd name="connsiteY813" fmla="*/ 826703 h 6858000"/>
              <a:gd name="connsiteX814" fmla="*/ 6058717 w 7467600"/>
              <a:gd name="connsiteY814" fmla="*/ 865992 h 6858000"/>
              <a:gd name="connsiteX815" fmla="*/ 4974153 w 7467600"/>
              <a:gd name="connsiteY815" fmla="*/ 1045456 h 6858000"/>
              <a:gd name="connsiteX816" fmla="*/ 5627835 w 7467600"/>
              <a:gd name="connsiteY816" fmla="*/ 1472077 h 6858000"/>
              <a:gd name="connsiteX817" fmla="*/ 5629817 w 7467600"/>
              <a:gd name="connsiteY817" fmla="*/ 1471412 h 6858000"/>
              <a:gd name="connsiteX818" fmla="*/ 5634124 w 7467600"/>
              <a:gd name="connsiteY818" fmla="*/ 1470572 h 6858000"/>
              <a:gd name="connsiteX819" fmla="*/ 5755832 w 7467600"/>
              <a:gd name="connsiteY819" fmla="*/ 1383886 h 6858000"/>
              <a:gd name="connsiteX820" fmla="*/ 6014186 w 7467600"/>
              <a:gd name="connsiteY820" fmla="*/ 1279799 h 6858000"/>
              <a:gd name="connsiteX821" fmla="*/ 6901619 w 7467600"/>
              <a:gd name="connsiteY821" fmla="*/ 1047874 h 6858000"/>
              <a:gd name="connsiteX822" fmla="*/ 6931566 w 7467600"/>
              <a:gd name="connsiteY822" fmla="*/ 1062034 h 6858000"/>
              <a:gd name="connsiteX823" fmla="*/ 5790982 w 7467600"/>
              <a:gd name="connsiteY823" fmla="*/ 1561380 h 6858000"/>
              <a:gd name="connsiteX824" fmla="*/ 6188971 w 7467600"/>
              <a:gd name="connsiteY824" fmla="*/ 1755168 h 6858000"/>
              <a:gd name="connsiteX825" fmla="*/ 6202446 w 7467600"/>
              <a:gd name="connsiteY825" fmla="*/ 1752268 h 6858000"/>
              <a:gd name="connsiteX826" fmla="*/ 7179560 w 7467600"/>
              <a:gd name="connsiteY826" fmla="*/ 1467551 h 6858000"/>
              <a:gd name="connsiteX827" fmla="*/ 7158730 w 7467600"/>
              <a:gd name="connsiteY827" fmla="*/ 1507835 h 6858000"/>
              <a:gd name="connsiteX828" fmla="*/ 6326959 w 7467600"/>
              <a:gd name="connsiteY828" fmla="*/ 1817686 h 6858000"/>
              <a:gd name="connsiteX829" fmla="*/ 6537433 w 7467600"/>
              <a:gd name="connsiteY829" fmla="*/ 1907790 h 6858000"/>
              <a:gd name="connsiteX830" fmla="*/ 6550221 w 7467600"/>
              <a:gd name="connsiteY830" fmla="*/ 1910729 h 6858000"/>
              <a:gd name="connsiteX831" fmla="*/ 6964438 w 7467600"/>
              <a:gd name="connsiteY831" fmla="*/ 2209505 h 6858000"/>
              <a:gd name="connsiteX832" fmla="*/ 7367862 w 7467600"/>
              <a:gd name="connsiteY832" fmla="*/ 2806833 h 6858000"/>
              <a:gd name="connsiteX833" fmla="*/ 7364329 w 7467600"/>
              <a:gd name="connsiteY833" fmla="*/ 2826907 h 6858000"/>
              <a:gd name="connsiteX834" fmla="*/ 7290545 w 7467600"/>
              <a:gd name="connsiteY834" fmla="*/ 2850663 h 6858000"/>
              <a:gd name="connsiteX835" fmla="*/ 6472036 w 7467600"/>
              <a:gd name="connsiteY835" fmla="*/ 1959003 h 6858000"/>
              <a:gd name="connsiteX836" fmla="*/ 5792897 w 7467600"/>
              <a:gd name="connsiteY836" fmla="*/ 1647747 h 6858000"/>
              <a:gd name="connsiteX837" fmla="*/ 5842751 w 7467600"/>
              <a:gd name="connsiteY837" fmla="*/ 1816112 h 6858000"/>
              <a:gd name="connsiteX838" fmla="*/ 5847424 w 7467600"/>
              <a:gd name="connsiteY838" fmla="*/ 1815776 h 6858000"/>
              <a:gd name="connsiteX839" fmla="*/ 6399821 w 7467600"/>
              <a:gd name="connsiteY839" fmla="*/ 2344799 h 6858000"/>
              <a:gd name="connsiteX840" fmla="*/ 6323232 w 7467600"/>
              <a:gd name="connsiteY840" fmla="*/ 2389634 h 6858000"/>
              <a:gd name="connsiteX841" fmla="*/ 5942958 w 7467600"/>
              <a:gd name="connsiteY841" fmla="*/ 2077708 h 6858000"/>
              <a:gd name="connsiteX842" fmla="*/ 5921559 w 7467600"/>
              <a:gd name="connsiteY842" fmla="*/ 2378596 h 6858000"/>
              <a:gd name="connsiteX843" fmla="*/ 5817651 w 7467600"/>
              <a:gd name="connsiteY843" fmla="*/ 3023919 h 6858000"/>
              <a:gd name="connsiteX844" fmla="*/ 5729634 w 7467600"/>
              <a:gd name="connsiteY844" fmla="*/ 3051849 h 6858000"/>
              <a:gd name="connsiteX845" fmla="*/ 5611018 w 7467600"/>
              <a:gd name="connsiteY845" fmla="*/ 2316769 h 6858000"/>
              <a:gd name="connsiteX846" fmla="*/ 5687608 w 7467600"/>
              <a:gd name="connsiteY846" fmla="*/ 2039972 h 6858000"/>
              <a:gd name="connsiteX847" fmla="*/ 5657554 w 7467600"/>
              <a:gd name="connsiteY847" fmla="*/ 1576445 h 6858000"/>
              <a:gd name="connsiteX848" fmla="*/ 5150475 w 7467600"/>
              <a:gd name="connsiteY848" fmla="*/ 1274012 h 6858000"/>
              <a:gd name="connsiteX849" fmla="*/ 5349142 w 7467600"/>
              <a:gd name="connsiteY849" fmla="*/ 2204405 h 6858000"/>
              <a:gd name="connsiteX850" fmla="*/ 5262214 w 7467600"/>
              <a:gd name="connsiteY850" fmla="*/ 2233836 h 6858000"/>
              <a:gd name="connsiteX851" fmla="*/ 4981539 w 7467600"/>
              <a:gd name="connsiteY851" fmla="*/ 1542201 h 6858000"/>
              <a:gd name="connsiteX852" fmla="*/ 4958461 w 7467600"/>
              <a:gd name="connsiteY852" fmla="*/ 1136957 h 6858000"/>
              <a:gd name="connsiteX853" fmla="*/ 4655015 w 7467600"/>
              <a:gd name="connsiteY853" fmla="*/ 891426 h 6858000"/>
              <a:gd name="connsiteX854" fmla="*/ 4348002 w 7467600"/>
              <a:gd name="connsiteY854" fmla="*/ 2205895 h 6858000"/>
              <a:gd name="connsiteX855" fmla="*/ 4262250 w 7467600"/>
              <a:gd name="connsiteY855" fmla="*/ 2219972 h 6858000"/>
              <a:gd name="connsiteX856" fmla="*/ 4550611 w 7467600"/>
              <a:gd name="connsiteY856" fmla="*/ 817540 h 6858000"/>
              <a:gd name="connsiteX857" fmla="*/ 4564418 w 7467600"/>
              <a:gd name="connsiteY857" fmla="*/ 808293 h 6858000"/>
              <a:gd name="connsiteX858" fmla="*/ 4266388 w 7467600"/>
              <a:gd name="connsiteY858" fmla="*/ 500083 h 6858000"/>
              <a:gd name="connsiteX859" fmla="*/ 4032842 w 7467600"/>
              <a:gd name="connsiteY859" fmla="*/ 211809 h 6858000"/>
              <a:gd name="connsiteX860" fmla="*/ 3882765 w 7467600"/>
              <a:gd name="connsiteY860" fmla="*/ 0 h 6858000"/>
              <a:gd name="connsiteX861" fmla="*/ 3721337 w 7467600"/>
              <a:gd name="connsiteY861" fmla="*/ 0 h 6858000"/>
              <a:gd name="connsiteX862" fmla="*/ 3797544 w 7467600"/>
              <a:gd name="connsiteY862" fmla="*/ 0 h 6858000"/>
              <a:gd name="connsiteX863" fmla="*/ 3775734 w 7467600"/>
              <a:gd name="connsiteY863" fmla="*/ 95131 h 6858000"/>
              <a:gd name="connsiteX864" fmla="*/ 3724807 w 7467600"/>
              <a:gd name="connsiteY864" fmla="*/ 272257 h 6858000"/>
              <a:gd name="connsiteX865" fmla="*/ 3726844 w 7467600"/>
              <a:gd name="connsiteY865" fmla="*/ 282988 h 6858000"/>
              <a:gd name="connsiteX866" fmla="*/ 3742664 w 7467600"/>
              <a:gd name="connsiteY866" fmla="*/ 279918 h 6858000"/>
              <a:gd name="connsiteX867" fmla="*/ 4103910 w 7467600"/>
              <a:gd name="connsiteY867" fmla="*/ 1161917 h 6858000"/>
              <a:gd name="connsiteX868" fmla="*/ 4020269 w 7467600"/>
              <a:gd name="connsiteY868" fmla="*/ 1200406 h 6858000"/>
              <a:gd name="connsiteX869" fmla="*/ 3674882 w 7467600"/>
              <a:gd name="connsiteY869" fmla="*/ 488524 h 6858000"/>
              <a:gd name="connsiteX870" fmla="*/ 3132682 w 7467600"/>
              <a:gd name="connsiteY870" fmla="*/ 1072284 h 6858000"/>
              <a:gd name="connsiteX871" fmla="*/ 2716346 w 7467600"/>
              <a:gd name="connsiteY871" fmla="*/ 1276376 h 6858000"/>
              <a:gd name="connsiteX872" fmla="*/ 2716772 w 7467600"/>
              <a:gd name="connsiteY872" fmla="*/ 1255462 h 6858000"/>
              <a:gd name="connsiteX873" fmla="*/ 3471096 w 7467600"/>
              <a:gd name="connsiteY873" fmla="*/ 437072 h 6858000"/>
              <a:gd name="connsiteX874" fmla="*/ 3639057 w 7467600"/>
              <a:gd name="connsiteY874" fmla="*/ 286334 h 6858000"/>
              <a:gd name="connsiteX875" fmla="*/ 3640309 w 7467600"/>
              <a:gd name="connsiteY875" fmla="*/ 284664 h 6858000"/>
              <a:gd name="connsiteX876" fmla="*/ 3646022 w 7467600"/>
              <a:gd name="connsiteY876" fmla="*/ 276711 h 6858000"/>
              <a:gd name="connsiteX877" fmla="*/ 3707943 w 7467600"/>
              <a:gd name="connsiteY877" fmla="*/ 65958 h 6858000"/>
              <a:gd name="connsiteX878" fmla="*/ 3721337 w 7467600"/>
              <a:gd name="connsiteY878" fmla="*/ 0 h 6858000"/>
              <a:gd name="connsiteX879" fmla="*/ 2867960 w 7467600"/>
              <a:gd name="connsiteY879" fmla="*/ 0 h 6858000"/>
              <a:gd name="connsiteX880" fmla="*/ 2926351 w 7467600"/>
              <a:gd name="connsiteY880" fmla="*/ 0 h 6858000"/>
              <a:gd name="connsiteX881" fmla="*/ 2902823 w 7467600"/>
              <a:gd name="connsiteY881" fmla="*/ 262929 h 6858000"/>
              <a:gd name="connsiteX882" fmla="*/ 2940663 w 7467600"/>
              <a:gd name="connsiteY882" fmla="*/ 140884 h 6858000"/>
              <a:gd name="connsiteX883" fmla="*/ 2947039 w 7467600"/>
              <a:gd name="connsiteY883" fmla="*/ 122524 h 6858000"/>
              <a:gd name="connsiteX884" fmla="*/ 2984316 w 7467600"/>
              <a:gd name="connsiteY884" fmla="*/ 0 h 6858000"/>
              <a:gd name="connsiteX885" fmla="*/ 3016114 w 7467600"/>
              <a:gd name="connsiteY885" fmla="*/ 0 h 6858000"/>
              <a:gd name="connsiteX886" fmla="*/ 2979949 w 7467600"/>
              <a:gd name="connsiteY886" fmla="*/ 119274 h 6858000"/>
              <a:gd name="connsiteX887" fmla="*/ 3023879 w 7467600"/>
              <a:gd name="connsiteY887" fmla="*/ 0 h 6858000"/>
              <a:gd name="connsiteX888" fmla="*/ 3105400 w 7467600"/>
              <a:gd name="connsiteY888" fmla="*/ 0 h 6858000"/>
              <a:gd name="connsiteX889" fmla="*/ 3094669 w 7467600"/>
              <a:gd name="connsiteY889" fmla="*/ 30308 h 6858000"/>
              <a:gd name="connsiteX890" fmla="*/ 2901945 w 7467600"/>
              <a:gd name="connsiteY890" fmla="*/ 466538 h 6858000"/>
              <a:gd name="connsiteX891" fmla="*/ 2815209 w 7467600"/>
              <a:gd name="connsiteY891" fmla="*/ 497361 h 6858000"/>
              <a:gd name="connsiteX892" fmla="*/ 2844845 w 7467600"/>
              <a:gd name="connsiteY892" fmla="*/ 127638 h 6858000"/>
              <a:gd name="connsiteX893" fmla="*/ 2867960 w 7467600"/>
              <a:gd name="connsiteY893" fmla="*/ 0 h 6858000"/>
              <a:gd name="connsiteX894" fmla="*/ 1057230 w 7467600"/>
              <a:gd name="connsiteY894" fmla="*/ 0 h 6858000"/>
              <a:gd name="connsiteX895" fmla="*/ 1111003 w 7467600"/>
              <a:gd name="connsiteY895" fmla="*/ 0 h 6858000"/>
              <a:gd name="connsiteX896" fmla="*/ 1125553 w 7467600"/>
              <a:gd name="connsiteY896" fmla="*/ 52588 h 6858000"/>
              <a:gd name="connsiteX897" fmla="*/ 1304276 w 7467600"/>
              <a:gd name="connsiteY897" fmla="*/ 476275 h 6858000"/>
              <a:gd name="connsiteX898" fmla="*/ 1492066 w 7467600"/>
              <a:gd name="connsiteY898" fmla="*/ 886333 h 6858000"/>
              <a:gd name="connsiteX899" fmla="*/ 1423698 w 7467600"/>
              <a:gd name="connsiteY899" fmla="*/ 710817 h 6858000"/>
              <a:gd name="connsiteX900" fmla="*/ 1357609 w 7467600"/>
              <a:gd name="connsiteY900" fmla="*/ 532892 h 6858000"/>
              <a:gd name="connsiteX901" fmla="*/ 1309550 w 7467600"/>
              <a:gd name="connsiteY901" fmla="*/ 374031 h 6858000"/>
              <a:gd name="connsiteX902" fmla="*/ 1193673 w 7467600"/>
              <a:gd name="connsiteY902" fmla="*/ 49533 h 6858000"/>
              <a:gd name="connsiteX903" fmla="*/ 1164391 w 7467600"/>
              <a:gd name="connsiteY903" fmla="*/ 0 h 6858000"/>
              <a:gd name="connsiteX904" fmla="*/ 1200666 w 7467600"/>
              <a:gd name="connsiteY904" fmla="*/ 0 h 6858000"/>
              <a:gd name="connsiteX905" fmla="*/ 1223408 w 7467600"/>
              <a:gd name="connsiteY905" fmla="*/ 38996 h 6858000"/>
              <a:gd name="connsiteX906" fmla="*/ 1339635 w 7467600"/>
              <a:gd name="connsiteY906" fmla="*/ 365517 h 6858000"/>
              <a:gd name="connsiteX907" fmla="*/ 1387469 w 7467600"/>
              <a:gd name="connsiteY907" fmla="*/ 523079 h 6858000"/>
              <a:gd name="connsiteX908" fmla="*/ 1452685 w 7467600"/>
              <a:gd name="connsiteY908" fmla="*/ 699806 h 6858000"/>
              <a:gd name="connsiteX909" fmla="*/ 1492092 w 7467600"/>
              <a:gd name="connsiteY909" fmla="*/ 800424 h 6858000"/>
              <a:gd name="connsiteX910" fmla="*/ 1455302 w 7467600"/>
              <a:gd name="connsiteY910" fmla="*/ 632913 h 6858000"/>
              <a:gd name="connsiteX911" fmla="*/ 1222336 w 7467600"/>
              <a:gd name="connsiteY911" fmla="*/ 9480 h 6858000"/>
              <a:gd name="connsiteX912" fmla="*/ 1214634 w 7467600"/>
              <a:gd name="connsiteY912" fmla="*/ 0 h 6858000"/>
              <a:gd name="connsiteX913" fmla="*/ 1289827 w 7467600"/>
              <a:gd name="connsiteY913" fmla="*/ 0 h 6858000"/>
              <a:gd name="connsiteX914" fmla="*/ 1321076 w 7467600"/>
              <a:gd name="connsiteY914" fmla="*/ 59722 h 6858000"/>
              <a:gd name="connsiteX915" fmla="*/ 1512579 w 7467600"/>
              <a:gd name="connsiteY915" fmla="*/ 626441 h 6858000"/>
              <a:gd name="connsiteX916" fmla="*/ 1506076 w 7467600"/>
              <a:gd name="connsiteY916" fmla="*/ 1089289 h 6858000"/>
              <a:gd name="connsiteX917" fmla="*/ 1486346 w 7467600"/>
              <a:gd name="connsiteY917" fmla="*/ 1079919 h 6858000"/>
              <a:gd name="connsiteX918" fmla="*/ 1070511 w 7467600"/>
              <a:gd name="connsiteY918" fmla="*/ 48609 h 6858000"/>
              <a:gd name="connsiteX919" fmla="*/ 1057230 w 7467600"/>
              <a:gd name="connsiteY919" fmla="*/ 0 h 6858000"/>
              <a:gd name="connsiteX920" fmla="*/ 43151 w 7467600"/>
              <a:gd name="connsiteY920" fmla="*/ 0 h 6858000"/>
              <a:gd name="connsiteX921" fmla="*/ 95283 w 7467600"/>
              <a:gd name="connsiteY921" fmla="*/ 0 h 6858000"/>
              <a:gd name="connsiteX922" fmla="*/ 300708 w 7467600"/>
              <a:gd name="connsiteY922" fmla="*/ 154571 h 6858000"/>
              <a:gd name="connsiteX923" fmla="*/ 530414 w 7467600"/>
              <a:gd name="connsiteY923" fmla="*/ 354673 h 6858000"/>
              <a:gd name="connsiteX924" fmla="*/ 333785 w 7467600"/>
              <a:gd name="connsiteY924" fmla="*/ 161564 h 6858000"/>
              <a:gd name="connsiteX925" fmla="*/ 147005 w 7467600"/>
              <a:gd name="connsiteY925" fmla="*/ 0 h 6858000"/>
              <a:gd name="connsiteX926" fmla="*/ 272509 w 7467600"/>
              <a:gd name="connsiteY926" fmla="*/ 0 h 6858000"/>
              <a:gd name="connsiteX927" fmla="*/ 326276 w 7467600"/>
              <a:gd name="connsiteY927" fmla="*/ 45847 h 6858000"/>
              <a:gd name="connsiteX928" fmla="*/ 823759 w 7467600"/>
              <a:gd name="connsiteY928" fmla="*/ 574145 h 6858000"/>
              <a:gd name="connsiteX929" fmla="*/ 811254 w 7467600"/>
              <a:gd name="connsiteY929" fmla="*/ 665546 h 6858000"/>
              <a:gd name="connsiteX930" fmla="*/ 154042 w 7467600"/>
              <a:gd name="connsiteY930" fmla="*/ 261522 h 6858000"/>
              <a:gd name="connsiteX931" fmla="*/ 13550 w 7467600"/>
              <a:gd name="connsiteY931" fmla="*/ 158423 h 6858000"/>
              <a:gd name="connsiteX932" fmla="*/ 0 w 7467600"/>
              <a:gd name="connsiteY932" fmla="*/ 146618 h 6858000"/>
              <a:gd name="connsiteX933" fmla="*/ 0 w 7467600"/>
              <a:gd name="connsiteY933" fmla="*/ 59161 h 6858000"/>
              <a:gd name="connsiteX934" fmla="*/ 45427 w 7467600"/>
              <a:gd name="connsiteY934" fmla="*/ 101078 h 6858000"/>
              <a:gd name="connsiteX935" fmla="*/ 630103 w 7467600"/>
              <a:gd name="connsiteY935" fmla="*/ 485885 h 6858000"/>
              <a:gd name="connsiteX936" fmla="*/ 532040 w 7467600"/>
              <a:gd name="connsiteY936" fmla="*/ 399359 h 6858000"/>
              <a:gd name="connsiteX937" fmla="*/ 517618 w 7467600"/>
              <a:gd name="connsiteY937" fmla="*/ 385726 h 6858000"/>
              <a:gd name="connsiteX938" fmla="*/ 285074 w 7467600"/>
              <a:gd name="connsiteY938" fmla="*/ 182755 h 6858000"/>
              <a:gd name="connsiteX939" fmla="*/ 43151 w 7467600"/>
              <a:gd name="connsiteY93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2821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1019354 w 7467600"/>
              <a:gd name="connsiteY7" fmla="*/ 6315006 h 6858000"/>
              <a:gd name="connsiteX8" fmla="*/ 441046 w 7467600"/>
              <a:gd name="connsiteY8" fmla="*/ 6691153 h 6858000"/>
              <a:gd name="connsiteX9" fmla="*/ 1019354 w 7467600"/>
              <a:gd name="connsiteY9" fmla="*/ 6315006 h 6858000"/>
              <a:gd name="connsiteX10" fmla="*/ 991680 w 7467600"/>
              <a:gd name="connsiteY10" fmla="*/ 6298413 h 6858000"/>
              <a:gd name="connsiteX11" fmla="*/ 409060 w 7467600"/>
              <a:gd name="connsiteY11" fmla="*/ 6671470 h 6858000"/>
              <a:gd name="connsiteX12" fmla="*/ 991680 w 7467600"/>
              <a:gd name="connsiteY12" fmla="*/ 6298413 h 6858000"/>
              <a:gd name="connsiteX13" fmla="*/ 103333 w 7467600"/>
              <a:gd name="connsiteY13" fmla="*/ 5699602 h 6858000"/>
              <a:gd name="connsiteX14" fmla="*/ 233938 w 7467600"/>
              <a:gd name="connsiteY14" fmla="*/ 5809416 h 6858000"/>
              <a:gd name="connsiteX15" fmla="*/ 883580 w 7467600"/>
              <a:gd name="connsiteY15" fmla="*/ 6180710 h 6858000"/>
              <a:gd name="connsiteX16" fmla="*/ 487337 w 7467600"/>
              <a:gd name="connsiteY16" fmla="*/ 5950182 h 6858000"/>
              <a:gd name="connsiteX17" fmla="*/ 354051 w 7467600"/>
              <a:gd name="connsiteY17" fmla="*/ 5854912 h 6858000"/>
              <a:gd name="connsiteX18" fmla="*/ 195436 w 7467600"/>
              <a:gd name="connsiteY18" fmla="*/ 5755068 h 6858000"/>
              <a:gd name="connsiteX19" fmla="*/ 103333 w 7467600"/>
              <a:gd name="connsiteY19" fmla="*/ 5699602 h 6858000"/>
              <a:gd name="connsiteX20" fmla="*/ 5539432 w 7467600"/>
              <a:gd name="connsiteY20" fmla="*/ 5642928 h 6858000"/>
              <a:gd name="connsiteX21" fmla="*/ 5555462 w 7467600"/>
              <a:gd name="connsiteY21" fmla="*/ 5694454 h 6858000"/>
              <a:gd name="connsiteX22" fmla="*/ 5828270 w 7467600"/>
              <a:gd name="connsiteY22" fmla="*/ 6320663 h 6858000"/>
              <a:gd name="connsiteX23" fmla="*/ 5947416 w 7467600"/>
              <a:gd name="connsiteY23" fmla="*/ 6574846 h 6858000"/>
              <a:gd name="connsiteX24" fmla="*/ 5539432 w 7467600"/>
              <a:gd name="connsiteY24" fmla="*/ 5642928 h 6858000"/>
              <a:gd name="connsiteX25" fmla="*/ 51253 w 7467600"/>
              <a:gd name="connsiteY25" fmla="*/ 5631825 h 6858000"/>
              <a:gd name="connsiteX26" fmla="*/ 211622 w 7467600"/>
              <a:gd name="connsiteY26" fmla="*/ 5728803 h 6858000"/>
              <a:gd name="connsiteX27" fmla="*/ 371652 w 7467600"/>
              <a:gd name="connsiteY27" fmla="*/ 5829062 h 6858000"/>
              <a:gd name="connsiteX28" fmla="*/ 505903 w 7467600"/>
              <a:gd name="connsiteY28" fmla="*/ 5925221 h 6858000"/>
              <a:gd name="connsiteX29" fmla="*/ 899240 w 7467600"/>
              <a:gd name="connsiteY29" fmla="*/ 6153068 h 6858000"/>
              <a:gd name="connsiteX30" fmla="*/ 988114 w 7467600"/>
              <a:gd name="connsiteY30" fmla="*/ 6174204 h 6858000"/>
              <a:gd name="connsiteX31" fmla="*/ 845971 w 7467600"/>
              <a:gd name="connsiteY31" fmla="*/ 6067177 h 6858000"/>
              <a:gd name="connsiteX32" fmla="*/ 448057 w 7467600"/>
              <a:gd name="connsiteY32" fmla="*/ 5841376 h 6858000"/>
              <a:gd name="connsiteX33" fmla="*/ 51253 w 7467600"/>
              <a:gd name="connsiteY33" fmla="*/ 5631825 h 6858000"/>
              <a:gd name="connsiteX34" fmla="*/ 2606687 w 7467600"/>
              <a:gd name="connsiteY34" fmla="*/ 5630718 h 6858000"/>
              <a:gd name="connsiteX35" fmla="*/ 2645658 w 7467600"/>
              <a:gd name="connsiteY35" fmla="*/ 6640259 h 6858000"/>
              <a:gd name="connsiteX36" fmla="*/ 2606687 w 7467600"/>
              <a:gd name="connsiteY36" fmla="*/ 5630718 h 6858000"/>
              <a:gd name="connsiteX37" fmla="*/ 3642057 w 7467600"/>
              <a:gd name="connsiteY37" fmla="*/ 5573487 h 6858000"/>
              <a:gd name="connsiteX38" fmla="*/ 3632981 w 7467600"/>
              <a:gd name="connsiteY38" fmla="*/ 5579437 h 6858000"/>
              <a:gd name="connsiteX39" fmla="*/ 3382436 w 7467600"/>
              <a:gd name="connsiteY39" fmla="*/ 5952726 h 6858000"/>
              <a:gd name="connsiteX40" fmla="*/ 3191929 w 7467600"/>
              <a:gd name="connsiteY40" fmla="*/ 6662669 h 6858000"/>
              <a:gd name="connsiteX41" fmla="*/ 3369898 w 7467600"/>
              <a:gd name="connsiteY41" fmla="*/ 6081771 h 6858000"/>
              <a:gd name="connsiteX42" fmla="*/ 3642057 w 7467600"/>
              <a:gd name="connsiteY42" fmla="*/ 5573487 h 6858000"/>
              <a:gd name="connsiteX43" fmla="*/ 2650666 w 7467600"/>
              <a:gd name="connsiteY43" fmla="*/ 5530686 h 6858000"/>
              <a:gd name="connsiteX44" fmla="*/ 2650249 w 7467600"/>
              <a:gd name="connsiteY44" fmla="*/ 5532101 h 6858000"/>
              <a:gd name="connsiteX45" fmla="*/ 2663808 w 7467600"/>
              <a:gd name="connsiteY45" fmla="*/ 6535215 h 6858000"/>
              <a:gd name="connsiteX46" fmla="*/ 2665418 w 7467600"/>
              <a:gd name="connsiteY46" fmla="*/ 6132756 h 6858000"/>
              <a:gd name="connsiteX47" fmla="*/ 2650666 w 7467600"/>
              <a:gd name="connsiteY47" fmla="*/ 5530686 h 6858000"/>
              <a:gd name="connsiteX48" fmla="*/ 2680277 w 7467600"/>
              <a:gd name="connsiteY48" fmla="*/ 5479204 h 6858000"/>
              <a:gd name="connsiteX49" fmla="*/ 2678972 w 7467600"/>
              <a:gd name="connsiteY49" fmla="*/ 5481582 h 6858000"/>
              <a:gd name="connsiteX50" fmla="*/ 2696666 w 7467600"/>
              <a:gd name="connsiteY50" fmla="*/ 6133836 h 6858000"/>
              <a:gd name="connsiteX51" fmla="*/ 2695769 w 7467600"/>
              <a:gd name="connsiteY51" fmla="*/ 6390955 h 6858000"/>
              <a:gd name="connsiteX52" fmla="*/ 2739893 w 7467600"/>
              <a:gd name="connsiteY52" fmla="*/ 6108357 h 6858000"/>
              <a:gd name="connsiteX53" fmla="*/ 2680277 w 7467600"/>
              <a:gd name="connsiteY53" fmla="*/ 5479204 h 6858000"/>
              <a:gd name="connsiteX54" fmla="*/ 1132195 w 7467600"/>
              <a:gd name="connsiteY54" fmla="*/ 5467980 h 6858000"/>
              <a:gd name="connsiteX55" fmla="*/ 1679056 w 7467600"/>
              <a:gd name="connsiteY55" fmla="*/ 5516907 h 6858000"/>
              <a:gd name="connsiteX56" fmla="*/ 2128648 w 7467600"/>
              <a:gd name="connsiteY56" fmla="*/ 5474249 h 6858000"/>
              <a:gd name="connsiteX57" fmla="*/ 1825619 w 7467600"/>
              <a:gd name="connsiteY57" fmla="*/ 5478447 h 6858000"/>
              <a:gd name="connsiteX58" fmla="*/ 1737798 w 7467600"/>
              <a:gd name="connsiteY58" fmla="*/ 5483353 h 6858000"/>
              <a:gd name="connsiteX59" fmla="*/ 1132195 w 7467600"/>
              <a:gd name="connsiteY59" fmla="*/ 5467980 h 6858000"/>
              <a:gd name="connsiteX60" fmla="*/ 1456157 w 7467600"/>
              <a:gd name="connsiteY60" fmla="*/ 5371404 h 6858000"/>
              <a:gd name="connsiteX61" fmla="*/ 1244432 w 7467600"/>
              <a:gd name="connsiteY61" fmla="*/ 5385601 h 6858000"/>
              <a:gd name="connsiteX62" fmla="*/ 973990 w 7467600"/>
              <a:gd name="connsiteY62" fmla="*/ 5424940 h 6858000"/>
              <a:gd name="connsiteX63" fmla="*/ 1103809 w 7467600"/>
              <a:gd name="connsiteY63" fmla="*/ 5433720 h 6858000"/>
              <a:gd name="connsiteX64" fmla="*/ 1123454 w 7467600"/>
              <a:gd name="connsiteY64" fmla="*/ 5435727 h 6858000"/>
              <a:gd name="connsiteX65" fmla="*/ 1737017 w 7467600"/>
              <a:gd name="connsiteY65" fmla="*/ 5452183 h 6858000"/>
              <a:gd name="connsiteX66" fmla="*/ 1824397 w 7467600"/>
              <a:gd name="connsiteY66" fmla="*/ 5447757 h 6858000"/>
              <a:gd name="connsiteX67" fmla="*/ 2070059 w 7467600"/>
              <a:gd name="connsiteY67" fmla="*/ 5441660 h 6858000"/>
              <a:gd name="connsiteX68" fmla="*/ 1456157 w 7467600"/>
              <a:gd name="connsiteY68" fmla="*/ 5371404 h 6858000"/>
              <a:gd name="connsiteX69" fmla="*/ 4988186 w 7467600"/>
              <a:gd name="connsiteY69" fmla="*/ 5216467 h 6858000"/>
              <a:gd name="connsiteX70" fmla="*/ 4777334 w 7467600"/>
              <a:gd name="connsiteY70" fmla="*/ 5406072 h 6858000"/>
              <a:gd name="connsiteX71" fmla="*/ 4718341 w 7467600"/>
              <a:gd name="connsiteY71" fmla="*/ 5468043 h 6858000"/>
              <a:gd name="connsiteX72" fmla="*/ 4604655 w 7467600"/>
              <a:gd name="connsiteY72" fmla="*/ 5583434 h 6858000"/>
              <a:gd name="connsiteX73" fmla="*/ 4565074 w 7467600"/>
              <a:gd name="connsiteY73" fmla="*/ 5618550 h 6858000"/>
              <a:gd name="connsiteX74" fmla="*/ 4988186 w 7467600"/>
              <a:gd name="connsiteY74" fmla="*/ 5216467 h 6858000"/>
              <a:gd name="connsiteX75" fmla="*/ 4978032 w 7467600"/>
              <a:gd name="connsiteY75" fmla="*/ 5183809 h 6858000"/>
              <a:gd name="connsiteX76" fmla="*/ 4463413 w 7467600"/>
              <a:gd name="connsiteY76" fmla="*/ 5615162 h 6858000"/>
              <a:gd name="connsiteX77" fmla="*/ 4358134 w 7467600"/>
              <a:gd name="connsiteY77" fmla="*/ 5742791 h 6858000"/>
              <a:gd name="connsiteX78" fmla="*/ 4376219 w 7467600"/>
              <a:gd name="connsiteY78" fmla="*/ 5729027 h 6858000"/>
              <a:gd name="connsiteX79" fmla="*/ 4582340 w 7467600"/>
              <a:gd name="connsiteY79" fmla="*/ 5561037 h 6858000"/>
              <a:gd name="connsiteX80" fmla="*/ 4694684 w 7467600"/>
              <a:gd name="connsiteY80" fmla="*/ 5447098 h 6858000"/>
              <a:gd name="connsiteX81" fmla="*/ 4754123 w 7467600"/>
              <a:gd name="connsiteY81" fmla="*/ 5384643 h 6858000"/>
              <a:gd name="connsiteX82" fmla="*/ 4978032 w 7467600"/>
              <a:gd name="connsiteY82" fmla="*/ 5183809 h 6858000"/>
              <a:gd name="connsiteX83" fmla="*/ 1903353 w 7467600"/>
              <a:gd name="connsiteY83" fmla="*/ 5044827 h 6858000"/>
              <a:gd name="connsiteX84" fmla="*/ 1936931 w 7467600"/>
              <a:gd name="connsiteY84" fmla="*/ 5093954 h 6858000"/>
              <a:gd name="connsiteX85" fmla="*/ 2195868 w 7467600"/>
              <a:gd name="connsiteY85" fmla="*/ 5396574 h 6858000"/>
              <a:gd name="connsiteX86" fmla="*/ 2088852 w 7467600"/>
              <a:gd name="connsiteY86" fmla="*/ 5166123 h 6858000"/>
              <a:gd name="connsiteX87" fmla="*/ 1958241 w 7467600"/>
              <a:gd name="connsiteY87" fmla="*/ 5067955 h 6858000"/>
              <a:gd name="connsiteX88" fmla="*/ 1903353 w 7467600"/>
              <a:gd name="connsiteY88" fmla="*/ 5044827 h 6858000"/>
              <a:gd name="connsiteX89" fmla="*/ 1979378 w 7467600"/>
              <a:gd name="connsiteY89" fmla="*/ 4769504 h 6858000"/>
              <a:gd name="connsiteX90" fmla="*/ 2882120 w 7467600"/>
              <a:gd name="connsiteY90" fmla="*/ 5064547 h 6858000"/>
              <a:gd name="connsiteX91" fmla="*/ 2793103 w 7467600"/>
              <a:gd name="connsiteY91" fmla="*/ 5039699 h 6858000"/>
              <a:gd name="connsiteX92" fmla="*/ 2770041 w 7467600"/>
              <a:gd name="connsiteY92" fmla="*/ 5033634 h 6858000"/>
              <a:gd name="connsiteX93" fmla="*/ 1979378 w 7467600"/>
              <a:gd name="connsiteY93" fmla="*/ 4769504 h 6858000"/>
              <a:gd name="connsiteX94" fmla="*/ 1927410 w 7467600"/>
              <a:gd name="connsiteY94" fmla="*/ 4716164 h 6858000"/>
              <a:gd name="connsiteX95" fmla="*/ 1959587 w 7467600"/>
              <a:gd name="connsiteY95" fmla="*/ 4728849 h 6858000"/>
              <a:gd name="connsiteX96" fmla="*/ 2777707 w 7467600"/>
              <a:gd name="connsiteY96" fmla="*/ 5003991 h 6858000"/>
              <a:gd name="connsiteX97" fmla="*/ 2800768 w 7467600"/>
              <a:gd name="connsiteY97" fmla="*/ 5010056 h 6858000"/>
              <a:gd name="connsiteX98" fmla="*/ 2879408 w 7467600"/>
              <a:gd name="connsiteY98" fmla="*/ 5031590 h 6858000"/>
              <a:gd name="connsiteX99" fmla="*/ 2862295 w 7467600"/>
              <a:gd name="connsiteY99" fmla="*/ 5022958 h 6858000"/>
              <a:gd name="connsiteX100" fmla="*/ 2813343 w 7467600"/>
              <a:gd name="connsiteY100" fmla="*/ 4998369 h 6858000"/>
              <a:gd name="connsiteX101" fmla="*/ 2646245 w 7467600"/>
              <a:gd name="connsiteY101" fmla="*/ 4930999 h 6858000"/>
              <a:gd name="connsiteX102" fmla="*/ 1999243 w 7467600"/>
              <a:gd name="connsiteY102" fmla="*/ 4730524 h 6858000"/>
              <a:gd name="connsiteX103" fmla="*/ 1979527 w 7467600"/>
              <a:gd name="connsiteY103" fmla="*/ 4726651 h 6858000"/>
              <a:gd name="connsiteX104" fmla="*/ 1927410 w 7467600"/>
              <a:gd name="connsiteY104" fmla="*/ 4716164 h 6858000"/>
              <a:gd name="connsiteX105" fmla="*/ 1997014 w 7467600"/>
              <a:gd name="connsiteY105" fmla="*/ 4698007 h 6858000"/>
              <a:gd name="connsiteX106" fmla="*/ 2005458 w 7467600"/>
              <a:gd name="connsiteY106" fmla="*/ 4699540 h 6858000"/>
              <a:gd name="connsiteX107" fmla="*/ 2657186 w 7467600"/>
              <a:gd name="connsiteY107" fmla="*/ 4901687 h 6858000"/>
              <a:gd name="connsiteX108" fmla="*/ 2826662 w 7467600"/>
              <a:gd name="connsiteY108" fmla="*/ 4970362 h 6858000"/>
              <a:gd name="connsiteX109" fmla="*/ 2876100 w 7467600"/>
              <a:gd name="connsiteY109" fmla="*/ 4995397 h 6858000"/>
              <a:gd name="connsiteX110" fmla="*/ 3042600 w 7467600"/>
              <a:gd name="connsiteY110" fmla="*/ 5059532 h 6858000"/>
              <a:gd name="connsiteX111" fmla="*/ 1997014 w 7467600"/>
              <a:gd name="connsiteY111" fmla="*/ 4698007 h 6858000"/>
              <a:gd name="connsiteX112" fmla="*/ 2305292 w 7467600"/>
              <a:gd name="connsiteY112" fmla="*/ 4219492 h 6858000"/>
              <a:gd name="connsiteX113" fmla="*/ 3360922 w 7467600"/>
              <a:gd name="connsiteY113" fmla="*/ 4529373 h 6858000"/>
              <a:gd name="connsiteX114" fmla="*/ 3492420 w 7467600"/>
              <a:gd name="connsiteY114" fmla="*/ 4510145 h 6858000"/>
              <a:gd name="connsiteX115" fmla="*/ 3364086 w 7467600"/>
              <a:gd name="connsiteY115" fmla="*/ 4480340 h 6858000"/>
              <a:gd name="connsiteX116" fmla="*/ 3225818 w 7467600"/>
              <a:gd name="connsiteY116" fmla="*/ 4411822 h 6858000"/>
              <a:gd name="connsiteX117" fmla="*/ 3129696 w 7467600"/>
              <a:gd name="connsiteY117" fmla="*/ 4360704 h 6858000"/>
              <a:gd name="connsiteX118" fmla="*/ 2814545 w 7467600"/>
              <a:gd name="connsiteY118" fmla="*/ 4282955 h 6858000"/>
              <a:gd name="connsiteX119" fmla="*/ 2305292 w 7467600"/>
              <a:gd name="connsiteY119" fmla="*/ 4219492 h 6858000"/>
              <a:gd name="connsiteX120" fmla="*/ 2626982 w 7467600"/>
              <a:gd name="connsiteY120" fmla="*/ 4206450 h 6858000"/>
              <a:gd name="connsiteX121" fmla="*/ 2490617 w 7467600"/>
              <a:gd name="connsiteY121" fmla="*/ 4206951 h 6858000"/>
              <a:gd name="connsiteX122" fmla="*/ 2819869 w 7467600"/>
              <a:gd name="connsiteY122" fmla="*/ 4252936 h 6858000"/>
              <a:gd name="connsiteX123" fmla="*/ 3143018 w 7467600"/>
              <a:gd name="connsiteY123" fmla="*/ 4332698 h 6858000"/>
              <a:gd name="connsiteX124" fmla="*/ 3241520 w 7467600"/>
              <a:gd name="connsiteY124" fmla="*/ 4385112 h 6858000"/>
              <a:gd name="connsiteX125" fmla="*/ 3374575 w 7467600"/>
              <a:gd name="connsiteY125" fmla="*/ 4451517 h 6858000"/>
              <a:gd name="connsiteX126" fmla="*/ 3505221 w 7467600"/>
              <a:gd name="connsiteY126" fmla="*/ 4480757 h 6858000"/>
              <a:gd name="connsiteX127" fmla="*/ 2626982 w 7467600"/>
              <a:gd name="connsiteY127" fmla="*/ 4206450 h 6858000"/>
              <a:gd name="connsiteX128" fmla="*/ 1310106 w 7467600"/>
              <a:gd name="connsiteY128" fmla="*/ 3943217 h 6858000"/>
              <a:gd name="connsiteX129" fmla="*/ 854994 w 7467600"/>
              <a:gd name="connsiteY129" fmla="*/ 4399136 h 6858000"/>
              <a:gd name="connsiteX130" fmla="*/ 742462 w 7467600"/>
              <a:gd name="connsiteY130" fmla="*/ 4594648 h 6858000"/>
              <a:gd name="connsiteX131" fmla="*/ 820602 w 7467600"/>
              <a:gd name="connsiteY131" fmla="*/ 4485915 h 6858000"/>
              <a:gd name="connsiteX132" fmla="*/ 878295 w 7467600"/>
              <a:gd name="connsiteY132" fmla="*/ 4403594 h 6858000"/>
              <a:gd name="connsiteX133" fmla="*/ 1240607 w 7467600"/>
              <a:gd name="connsiteY133" fmla="*/ 4010401 h 6858000"/>
              <a:gd name="connsiteX134" fmla="*/ 1310106 w 7467600"/>
              <a:gd name="connsiteY134" fmla="*/ 3943217 h 6858000"/>
              <a:gd name="connsiteX135" fmla="*/ 1423113 w 7467600"/>
              <a:gd name="connsiteY135" fmla="*/ 3874565 h 6858000"/>
              <a:gd name="connsiteX136" fmla="*/ 1260565 w 7467600"/>
              <a:gd name="connsiteY136" fmla="*/ 4031982 h 6858000"/>
              <a:gd name="connsiteX137" fmla="*/ 901900 w 7467600"/>
              <a:gd name="connsiteY137" fmla="*/ 4421236 h 6858000"/>
              <a:gd name="connsiteX138" fmla="*/ 845044 w 7467600"/>
              <a:gd name="connsiteY138" fmla="*/ 4502436 h 6858000"/>
              <a:gd name="connsiteX139" fmla="*/ 685926 w 7467600"/>
              <a:gd name="connsiteY139" fmla="*/ 4703069 h 6858000"/>
              <a:gd name="connsiteX140" fmla="*/ 684248 w 7467600"/>
              <a:gd name="connsiteY140" fmla="*/ 4706721 h 6858000"/>
              <a:gd name="connsiteX141" fmla="*/ 1423113 w 7467600"/>
              <a:gd name="connsiteY141" fmla="*/ 3874565 h 6858000"/>
              <a:gd name="connsiteX142" fmla="*/ 3316479 w 7467600"/>
              <a:gd name="connsiteY142" fmla="*/ 3872136 h 6858000"/>
              <a:gd name="connsiteX143" fmla="*/ 3546806 w 7467600"/>
              <a:gd name="connsiteY143" fmla="*/ 4356139 h 6858000"/>
              <a:gd name="connsiteX144" fmla="*/ 3364433 w 7467600"/>
              <a:gd name="connsiteY144" fmla="*/ 3953121 h 6858000"/>
              <a:gd name="connsiteX145" fmla="*/ 3316479 w 7467600"/>
              <a:gd name="connsiteY145" fmla="*/ 3872136 h 6858000"/>
              <a:gd name="connsiteX146" fmla="*/ 3291335 w 7467600"/>
              <a:gd name="connsiteY146" fmla="*/ 3767420 h 6858000"/>
              <a:gd name="connsiteX147" fmla="*/ 3390805 w 7467600"/>
              <a:gd name="connsiteY147" fmla="*/ 3937163 h 6858000"/>
              <a:gd name="connsiteX148" fmla="*/ 3579062 w 7467600"/>
              <a:gd name="connsiteY148" fmla="*/ 4359040 h 6858000"/>
              <a:gd name="connsiteX149" fmla="*/ 3467355 w 7467600"/>
              <a:gd name="connsiteY149" fmla="*/ 3988130 h 6858000"/>
              <a:gd name="connsiteX150" fmla="*/ 3310753 w 7467600"/>
              <a:gd name="connsiteY150" fmla="*/ 3787140 h 6858000"/>
              <a:gd name="connsiteX151" fmla="*/ 3291335 w 7467600"/>
              <a:gd name="connsiteY151" fmla="*/ 3767420 h 6858000"/>
              <a:gd name="connsiteX152" fmla="*/ 1635889 w 7467600"/>
              <a:gd name="connsiteY152" fmla="*/ 3709494 h 6858000"/>
              <a:gd name="connsiteX153" fmla="*/ 1634800 w 7467600"/>
              <a:gd name="connsiteY153" fmla="*/ 3731111 h 6858000"/>
              <a:gd name="connsiteX154" fmla="*/ 1635889 w 7467600"/>
              <a:gd name="connsiteY154" fmla="*/ 3709494 h 6858000"/>
              <a:gd name="connsiteX155" fmla="*/ 1510397 w 7467600"/>
              <a:gd name="connsiteY155" fmla="*/ 3684705 h 6858000"/>
              <a:gd name="connsiteX156" fmla="*/ 1146550 w 7467600"/>
              <a:gd name="connsiteY156" fmla="*/ 3802012 h 6858000"/>
              <a:gd name="connsiteX157" fmla="*/ 698834 w 7467600"/>
              <a:gd name="connsiteY157" fmla="*/ 3952272 h 6858000"/>
              <a:gd name="connsiteX158" fmla="*/ 34256 w 7467600"/>
              <a:gd name="connsiteY158" fmla="*/ 4347603 h 6858000"/>
              <a:gd name="connsiteX159" fmla="*/ 527241 w 7467600"/>
              <a:gd name="connsiteY159" fmla="*/ 4065078 h 6858000"/>
              <a:gd name="connsiteX160" fmla="*/ 1510397 w 7467600"/>
              <a:gd name="connsiteY160" fmla="*/ 3684705 h 6858000"/>
              <a:gd name="connsiteX161" fmla="*/ 1313114 w 7467600"/>
              <a:gd name="connsiteY161" fmla="*/ 3655216 h 6858000"/>
              <a:gd name="connsiteX162" fmla="*/ 1109304 w 7467600"/>
              <a:gd name="connsiteY162" fmla="*/ 3669030 h 6858000"/>
              <a:gd name="connsiteX163" fmla="*/ 8129 w 7467600"/>
              <a:gd name="connsiteY163" fmla="*/ 4330519 h 6858000"/>
              <a:gd name="connsiteX164" fmla="*/ 687572 w 7467600"/>
              <a:gd name="connsiteY164" fmla="*/ 3925629 h 6858000"/>
              <a:gd name="connsiteX165" fmla="*/ 1138365 w 7467600"/>
              <a:gd name="connsiteY165" fmla="*/ 3774515 h 6858000"/>
              <a:gd name="connsiteX166" fmla="*/ 1505579 w 7467600"/>
              <a:gd name="connsiteY166" fmla="*/ 3655526 h 6858000"/>
              <a:gd name="connsiteX167" fmla="*/ 1313114 w 7467600"/>
              <a:gd name="connsiteY167" fmla="*/ 3655216 h 6858000"/>
              <a:gd name="connsiteX168" fmla="*/ 3655073 w 7467600"/>
              <a:gd name="connsiteY168" fmla="*/ 3650884 h 6858000"/>
              <a:gd name="connsiteX169" fmla="*/ 3989938 w 7467600"/>
              <a:gd name="connsiteY169" fmla="*/ 3991685 h 6858000"/>
              <a:gd name="connsiteX170" fmla="*/ 4393907 w 7467600"/>
              <a:gd name="connsiteY170" fmla="*/ 4261258 h 6858000"/>
              <a:gd name="connsiteX171" fmla="*/ 4648051 w 7467600"/>
              <a:gd name="connsiteY171" fmla="*/ 4374051 h 6858000"/>
              <a:gd name="connsiteX172" fmla="*/ 4383389 w 7467600"/>
              <a:gd name="connsiteY172" fmla="*/ 4184369 h 6858000"/>
              <a:gd name="connsiteX173" fmla="*/ 4165508 w 7467600"/>
              <a:gd name="connsiteY173" fmla="*/ 4035196 h 6858000"/>
              <a:gd name="connsiteX174" fmla="*/ 4068162 w 7467600"/>
              <a:gd name="connsiteY174" fmla="*/ 3953394 h 6858000"/>
              <a:gd name="connsiteX175" fmla="*/ 3981416 w 7467600"/>
              <a:gd name="connsiteY175" fmla="*/ 3880482 h 6858000"/>
              <a:gd name="connsiteX176" fmla="*/ 3800147 w 7467600"/>
              <a:gd name="connsiteY176" fmla="*/ 3749872 h 6858000"/>
              <a:gd name="connsiteX177" fmla="*/ 3655073 w 7467600"/>
              <a:gd name="connsiteY177" fmla="*/ 3650884 h 6858000"/>
              <a:gd name="connsiteX178" fmla="*/ 3670252 w 7467600"/>
              <a:gd name="connsiteY178" fmla="*/ 3622798 h 6858000"/>
              <a:gd name="connsiteX179" fmla="*/ 3817258 w 7467600"/>
              <a:gd name="connsiteY179" fmla="*/ 3723577 h 6858000"/>
              <a:gd name="connsiteX180" fmla="*/ 4000461 w 7467600"/>
              <a:gd name="connsiteY180" fmla="*/ 3855966 h 6858000"/>
              <a:gd name="connsiteX181" fmla="*/ 4088180 w 7467600"/>
              <a:gd name="connsiteY181" fmla="*/ 3929774 h 6858000"/>
              <a:gd name="connsiteX182" fmla="*/ 4184555 w 7467600"/>
              <a:gd name="connsiteY182" fmla="*/ 4010683 h 6858000"/>
              <a:gd name="connsiteX183" fmla="*/ 4399563 w 7467600"/>
              <a:gd name="connsiteY183" fmla="*/ 4158106 h 6858000"/>
              <a:gd name="connsiteX184" fmla="*/ 4684469 w 7467600"/>
              <a:gd name="connsiteY184" fmla="*/ 4364680 h 6858000"/>
              <a:gd name="connsiteX185" fmla="*/ 4690271 w 7467600"/>
              <a:gd name="connsiteY185" fmla="*/ 4370034 h 6858000"/>
              <a:gd name="connsiteX186" fmla="*/ 4136093 w 7467600"/>
              <a:gd name="connsiteY186" fmla="*/ 3858466 h 6858000"/>
              <a:gd name="connsiteX187" fmla="*/ 3670252 w 7467600"/>
              <a:gd name="connsiteY187" fmla="*/ 3622798 h 6858000"/>
              <a:gd name="connsiteX188" fmla="*/ 4440129 w 7467600"/>
              <a:gd name="connsiteY188" fmla="*/ 3448571 h 6858000"/>
              <a:gd name="connsiteX189" fmla="*/ 4856525 w 7467600"/>
              <a:gd name="connsiteY189" fmla="*/ 3915351 h 6858000"/>
              <a:gd name="connsiteX190" fmla="*/ 5059055 w 7467600"/>
              <a:gd name="connsiteY190" fmla="*/ 4108918 h 6858000"/>
              <a:gd name="connsiteX191" fmla="*/ 5290070 w 7467600"/>
              <a:gd name="connsiteY191" fmla="*/ 4263619 h 6858000"/>
              <a:gd name="connsiteX192" fmla="*/ 4834991 w 7467600"/>
              <a:gd name="connsiteY192" fmla="*/ 3830985 h 6858000"/>
              <a:gd name="connsiteX193" fmla="*/ 4440129 w 7467600"/>
              <a:gd name="connsiteY193" fmla="*/ 3448571 h 6858000"/>
              <a:gd name="connsiteX194" fmla="*/ 4441737 w 7467600"/>
              <a:gd name="connsiteY194" fmla="*/ 3399734 h 6858000"/>
              <a:gd name="connsiteX195" fmla="*/ 4431236 w 7467600"/>
              <a:gd name="connsiteY195" fmla="*/ 3400954 h 6858000"/>
              <a:gd name="connsiteX196" fmla="*/ 4557150 w 7467600"/>
              <a:gd name="connsiteY196" fmla="*/ 3510023 h 6858000"/>
              <a:gd name="connsiteX197" fmla="*/ 4856936 w 7467600"/>
              <a:gd name="connsiteY197" fmla="*/ 3809146 h 6858000"/>
              <a:gd name="connsiteX198" fmla="*/ 5111996 w 7467600"/>
              <a:gd name="connsiteY198" fmla="*/ 4065759 h 6858000"/>
              <a:gd name="connsiteX199" fmla="*/ 5388878 w 7467600"/>
              <a:gd name="connsiteY199" fmla="*/ 4300185 h 6858000"/>
              <a:gd name="connsiteX200" fmla="*/ 5425556 w 7467600"/>
              <a:gd name="connsiteY200" fmla="*/ 4308967 h 6858000"/>
              <a:gd name="connsiteX201" fmla="*/ 4943646 w 7467600"/>
              <a:gd name="connsiteY201" fmla="*/ 3822916 h 6858000"/>
              <a:gd name="connsiteX202" fmla="*/ 4594837 w 7467600"/>
              <a:gd name="connsiteY202" fmla="*/ 3532274 h 6858000"/>
              <a:gd name="connsiteX203" fmla="*/ 4441737 w 7467600"/>
              <a:gd name="connsiteY203" fmla="*/ 3399734 h 6858000"/>
              <a:gd name="connsiteX204" fmla="*/ 5425834 w 7467600"/>
              <a:gd name="connsiteY204" fmla="*/ 3162785 h 6858000"/>
              <a:gd name="connsiteX205" fmla="*/ 5401644 w 7467600"/>
              <a:gd name="connsiteY205" fmla="*/ 3617847 h 6858000"/>
              <a:gd name="connsiteX206" fmla="*/ 5467256 w 7467600"/>
              <a:gd name="connsiteY206" fmla="*/ 4175494 h 6858000"/>
              <a:gd name="connsiteX207" fmla="*/ 5448069 w 7467600"/>
              <a:gd name="connsiteY207" fmla="*/ 3567554 h 6858000"/>
              <a:gd name="connsiteX208" fmla="*/ 5425834 w 7467600"/>
              <a:gd name="connsiteY208" fmla="*/ 3162785 h 6858000"/>
              <a:gd name="connsiteX209" fmla="*/ 1318687 w 7467600"/>
              <a:gd name="connsiteY209" fmla="*/ 3113840 h 6858000"/>
              <a:gd name="connsiteX210" fmla="*/ 1066793 w 7467600"/>
              <a:gd name="connsiteY210" fmla="*/ 3212171 h 6858000"/>
              <a:gd name="connsiteX211" fmla="*/ 993319 w 7467600"/>
              <a:gd name="connsiteY211" fmla="*/ 3247648 h 6858000"/>
              <a:gd name="connsiteX212" fmla="*/ 853081 w 7467600"/>
              <a:gd name="connsiteY212" fmla="*/ 3312410 h 6858000"/>
              <a:gd name="connsiteX213" fmla="*/ 805957 w 7467600"/>
              <a:gd name="connsiteY213" fmla="*/ 3330443 h 6858000"/>
              <a:gd name="connsiteX214" fmla="*/ 1318687 w 7467600"/>
              <a:gd name="connsiteY214" fmla="*/ 3113840 h 6858000"/>
              <a:gd name="connsiteX215" fmla="*/ 5453702 w 7467600"/>
              <a:gd name="connsiteY215" fmla="*/ 3090882 h 6858000"/>
              <a:gd name="connsiteX216" fmla="*/ 5480135 w 7467600"/>
              <a:gd name="connsiteY216" fmla="*/ 3565802 h 6858000"/>
              <a:gd name="connsiteX217" fmla="*/ 5499023 w 7467600"/>
              <a:gd name="connsiteY217" fmla="*/ 4166310 h 6858000"/>
              <a:gd name="connsiteX218" fmla="*/ 5547022 w 7467600"/>
              <a:gd name="connsiteY218" fmla="*/ 3607838 h 6858000"/>
              <a:gd name="connsiteX219" fmla="*/ 5515964 w 7467600"/>
              <a:gd name="connsiteY219" fmla="*/ 3378541 h 6858000"/>
              <a:gd name="connsiteX220" fmla="*/ 5453702 w 7467600"/>
              <a:gd name="connsiteY220" fmla="*/ 3090882 h 6858000"/>
              <a:gd name="connsiteX221" fmla="*/ 1238695 w 7467600"/>
              <a:gd name="connsiteY221" fmla="*/ 3076820 h 6858000"/>
              <a:gd name="connsiteX222" fmla="*/ 716371 w 7467600"/>
              <a:gd name="connsiteY222" fmla="*/ 3293249 h 6858000"/>
              <a:gd name="connsiteX223" fmla="*/ 579522 w 7467600"/>
              <a:gd name="connsiteY223" fmla="*/ 3371759 h 6858000"/>
              <a:gd name="connsiteX224" fmla="*/ 600288 w 7467600"/>
              <a:gd name="connsiteY224" fmla="*/ 3365555 h 6858000"/>
              <a:gd name="connsiteX225" fmla="*/ 840692 w 7467600"/>
              <a:gd name="connsiteY225" fmla="*/ 3284921 h 6858000"/>
              <a:gd name="connsiteX226" fmla="*/ 979248 w 7467600"/>
              <a:gd name="connsiteY226" fmla="*/ 3221003 h 6858000"/>
              <a:gd name="connsiteX227" fmla="*/ 1053282 w 7467600"/>
              <a:gd name="connsiteY227" fmla="*/ 3185247 h 6858000"/>
              <a:gd name="connsiteX228" fmla="*/ 1320603 w 7467600"/>
              <a:gd name="connsiteY228" fmla="*/ 3081281 h 6858000"/>
              <a:gd name="connsiteX229" fmla="*/ 1238695 w 7467600"/>
              <a:gd name="connsiteY229" fmla="*/ 3076820 h 6858000"/>
              <a:gd name="connsiteX230" fmla="*/ 5425627 w 7467600"/>
              <a:gd name="connsiteY230" fmla="*/ 2954192 h 6858000"/>
              <a:gd name="connsiteX231" fmla="*/ 5470770 w 7467600"/>
              <a:gd name="connsiteY231" fmla="*/ 3005435 h 6858000"/>
              <a:gd name="connsiteX232" fmla="*/ 5519779 w 7467600"/>
              <a:gd name="connsiteY232" fmla="*/ 4359223 h 6858000"/>
              <a:gd name="connsiteX233" fmla="*/ 5520293 w 7467600"/>
              <a:gd name="connsiteY233" fmla="*/ 4360602 h 6858000"/>
              <a:gd name="connsiteX234" fmla="*/ 5767221 w 7467600"/>
              <a:gd name="connsiteY234" fmla="*/ 4665564 h 6858000"/>
              <a:gd name="connsiteX235" fmla="*/ 6937169 w 7467600"/>
              <a:gd name="connsiteY235" fmla="*/ 4815941 h 6858000"/>
              <a:gd name="connsiteX236" fmla="*/ 6953922 w 7467600"/>
              <a:gd name="connsiteY236" fmla="*/ 4890068 h 6858000"/>
              <a:gd name="connsiteX237" fmla="*/ 6071359 w 7467600"/>
              <a:gd name="connsiteY237" fmla="*/ 4770770 h 6858000"/>
              <a:gd name="connsiteX238" fmla="*/ 6038839 w 7467600"/>
              <a:gd name="connsiteY238" fmla="*/ 4764474 h 6858000"/>
              <a:gd name="connsiteX239" fmla="*/ 6038706 w 7467600"/>
              <a:gd name="connsiteY239" fmla="*/ 4763847 h 6858000"/>
              <a:gd name="connsiteX240" fmla="*/ 6037784 w 7467600"/>
              <a:gd name="connsiteY240" fmla="*/ 4764270 h 6858000"/>
              <a:gd name="connsiteX241" fmla="*/ 6038839 w 7467600"/>
              <a:gd name="connsiteY241" fmla="*/ 4764474 h 6858000"/>
              <a:gd name="connsiteX242" fmla="*/ 6040338 w 7467600"/>
              <a:gd name="connsiteY242" fmla="*/ 4771418 h 6858000"/>
              <a:gd name="connsiteX243" fmla="*/ 6024488 w 7467600"/>
              <a:gd name="connsiteY243" fmla="*/ 4809903 h 6858000"/>
              <a:gd name="connsiteX244" fmla="*/ 5599771 w 7467600"/>
              <a:gd name="connsiteY244" fmla="*/ 5509652 h 6858000"/>
              <a:gd name="connsiteX245" fmla="*/ 5548843 w 7467600"/>
              <a:gd name="connsiteY245" fmla="*/ 5563845 h 6858000"/>
              <a:gd name="connsiteX246" fmla="*/ 5940952 w 7467600"/>
              <a:gd name="connsiteY246" fmla="*/ 6250028 h 6858000"/>
              <a:gd name="connsiteX247" fmla="*/ 6043441 w 7467600"/>
              <a:gd name="connsiteY247" fmla="*/ 6665847 h 6858000"/>
              <a:gd name="connsiteX248" fmla="*/ 6093432 w 7467600"/>
              <a:gd name="connsiteY248" fmla="*/ 6858000 h 6858000"/>
              <a:gd name="connsiteX249" fmla="*/ 6034344 w 7467600"/>
              <a:gd name="connsiteY249" fmla="*/ 6858000 h 6858000"/>
              <a:gd name="connsiteX250" fmla="*/ 6026679 w 7467600"/>
              <a:gd name="connsiteY250" fmla="*/ 6836959 h 6858000"/>
              <a:gd name="connsiteX251" fmla="*/ 5800441 w 7467600"/>
              <a:gd name="connsiteY251" fmla="*/ 6335286 h 6858000"/>
              <a:gd name="connsiteX252" fmla="*/ 5526562 w 7467600"/>
              <a:gd name="connsiteY252" fmla="*/ 5705388 h 6858000"/>
              <a:gd name="connsiteX253" fmla="*/ 5519640 w 7467600"/>
              <a:gd name="connsiteY253" fmla="*/ 5683774 h 6858000"/>
              <a:gd name="connsiteX254" fmla="*/ 5844559 w 7467600"/>
              <a:gd name="connsiteY254" fmla="*/ 6553349 h 6858000"/>
              <a:gd name="connsiteX255" fmla="*/ 5975994 w 7467600"/>
              <a:gd name="connsiteY255" fmla="*/ 6858000 h 6858000"/>
              <a:gd name="connsiteX256" fmla="*/ 5898547 w 7467600"/>
              <a:gd name="connsiteY256" fmla="*/ 6858000 h 6858000"/>
              <a:gd name="connsiteX257" fmla="*/ 5682041 w 7467600"/>
              <a:gd name="connsiteY257" fmla="*/ 6355860 h 6858000"/>
              <a:gd name="connsiteX258" fmla="*/ 5461758 w 7467600"/>
              <a:gd name="connsiteY258" fmla="*/ 5820220 h 6858000"/>
              <a:gd name="connsiteX259" fmla="*/ 5237282 w 7467600"/>
              <a:gd name="connsiteY259" fmla="*/ 6579086 h 6858000"/>
              <a:gd name="connsiteX260" fmla="*/ 5115009 w 7467600"/>
              <a:gd name="connsiteY260" fmla="*/ 6858000 h 6858000"/>
              <a:gd name="connsiteX261" fmla="*/ 5028074 w 7467600"/>
              <a:gd name="connsiteY261" fmla="*/ 6858000 h 6858000"/>
              <a:gd name="connsiteX262" fmla="*/ 5079508 w 7467600"/>
              <a:gd name="connsiteY262" fmla="*/ 6749074 h 6858000"/>
              <a:gd name="connsiteX263" fmla="*/ 5371846 w 7467600"/>
              <a:gd name="connsiteY263" fmla="*/ 5924413 h 6858000"/>
              <a:gd name="connsiteX264" fmla="*/ 5270512 w 7467600"/>
              <a:gd name="connsiteY264" fmla="*/ 6138975 h 6858000"/>
              <a:gd name="connsiteX265" fmla="*/ 5062409 w 7467600"/>
              <a:gd name="connsiteY265" fmla="*/ 6653544 h 6858000"/>
              <a:gd name="connsiteX266" fmla="*/ 5036628 w 7467600"/>
              <a:gd name="connsiteY266" fmla="*/ 6754247 h 6858000"/>
              <a:gd name="connsiteX267" fmla="*/ 5009112 w 7467600"/>
              <a:gd name="connsiteY267" fmla="*/ 6858000 h 6858000"/>
              <a:gd name="connsiteX268" fmla="*/ 4976679 w 7467600"/>
              <a:gd name="connsiteY268" fmla="*/ 6858000 h 6858000"/>
              <a:gd name="connsiteX269" fmla="*/ 5006537 w 7467600"/>
              <a:gd name="connsiteY269" fmla="*/ 6747068 h 6858000"/>
              <a:gd name="connsiteX270" fmla="*/ 5032723 w 7467600"/>
              <a:gd name="connsiteY270" fmla="*/ 6644957 h 6858000"/>
              <a:gd name="connsiteX271" fmla="*/ 5242949 w 7467600"/>
              <a:gd name="connsiteY271" fmla="*/ 6125175 h 6858000"/>
              <a:gd name="connsiteX272" fmla="*/ 5286321 w 7467600"/>
              <a:gd name="connsiteY272" fmla="*/ 6033555 h 6858000"/>
              <a:gd name="connsiteX273" fmla="*/ 5008210 w 7467600"/>
              <a:gd name="connsiteY273" fmla="*/ 6649194 h 6858000"/>
              <a:gd name="connsiteX274" fmla="*/ 4986321 w 7467600"/>
              <a:gd name="connsiteY274" fmla="*/ 6765687 h 6858000"/>
              <a:gd name="connsiteX275" fmla="*/ 4973474 w 7467600"/>
              <a:gd name="connsiteY275" fmla="*/ 6858000 h 6858000"/>
              <a:gd name="connsiteX276" fmla="*/ 4907178 w 7467600"/>
              <a:gd name="connsiteY276" fmla="*/ 6858000 h 6858000"/>
              <a:gd name="connsiteX277" fmla="*/ 4910810 w 7467600"/>
              <a:gd name="connsiteY277" fmla="*/ 6829660 h 6858000"/>
              <a:gd name="connsiteX278" fmla="*/ 4987461 w 7467600"/>
              <a:gd name="connsiteY278" fmla="*/ 6432994 h 6858000"/>
              <a:gd name="connsiteX279" fmla="*/ 5179262 w 7467600"/>
              <a:gd name="connsiteY279" fmla="*/ 6035044 h 6858000"/>
              <a:gd name="connsiteX280" fmla="*/ 4689678 w 7467600"/>
              <a:gd name="connsiteY280" fmla="*/ 6440241 h 6858000"/>
              <a:gd name="connsiteX281" fmla="*/ 4477543 w 7467600"/>
              <a:gd name="connsiteY281" fmla="*/ 6674836 h 6858000"/>
              <a:gd name="connsiteX282" fmla="*/ 4329957 w 7467600"/>
              <a:gd name="connsiteY282" fmla="*/ 6858000 h 6858000"/>
              <a:gd name="connsiteX283" fmla="*/ 4218595 w 7467600"/>
              <a:gd name="connsiteY283" fmla="*/ 6858000 h 6858000"/>
              <a:gd name="connsiteX284" fmla="*/ 4368888 w 7467600"/>
              <a:gd name="connsiteY284" fmla="*/ 6668412 h 6858000"/>
              <a:gd name="connsiteX285" fmla="*/ 4563091 w 7467600"/>
              <a:gd name="connsiteY285" fmla="*/ 6442508 h 6858000"/>
              <a:gd name="connsiteX286" fmla="*/ 5387324 w 7467600"/>
              <a:gd name="connsiteY286" fmla="*/ 5705830 h 6858000"/>
              <a:gd name="connsiteX287" fmla="*/ 5073620 w 7467600"/>
              <a:gd name="connsiteY287" fmla="*/ 5955437 h 6858000"/>
              <a:gd name="connsiteX288" fmla="*/ 4689789 w 7467600"/>
              <a:gd name="connsiteY288" fmla="*/ 6268382 h 6858000"/>
              <a:gd name="connsiteX289" fmla="*/ 4418722 w 7467600"/>
              <a:gd name="connsiteY289" fmla="*/ 6570886 h 6858000"/>
              <a:gd name="connsiteX290" fmla="*/ 4214944 w 7467600"/>
              <a:gd name="connsiteY290" fmla="*/ 6858000 h 6858000"/>
              <a:gd name="connsiteX291" fmla="*/ 4177898 w 7467600"/>
              <a:gd name="connsiteY291" fmla="*/ 6858000 h 6858000"/>
              <a:gd name="connsiteX292" fmla="*/ 4391597 w 7467600"/>
              <a:gd name="connsiteY292" fmla="*/ 6556370 h 6858000"/>
              <a:gd name="connsiteX293" fmla="*/ 4668889 w 7467600"/>
              <a:gd name="connsiteY293" fmla="*/ 6246399 h 6858000"/>
              <a:gd name="connsiteX294" fmla="*/ 5055427 w 7467600"/>
              <a:gd name="connsiteY294" fmla="*/ 5931476 h 6858000"/>
              <a:gd name="connsiteX295" fmla="*/ 5371814 w 7467600"/>
              <a:gd name="connsiteY295" fmla="*/ 5678975 h 6858000"/>
              <a:gd name="connsiteX296" fmla="*/ 4987918 w 7467600"/>
              <a:gd name="connsiteY296" fmla="*/ 5838701 h 6858000"/>
              <a:gd name="connsiteX297" fmla="*/ 4317146 w 7467600"/>
              <a:gd name="connsiteY297" fmla="*/ 6587716 h 6858000"/>
              <a:gd name="connsiteX298" fmla="*/ 4171627 w 7467600"/>
              <a:gd name="connsiteY298" fmla="*/ 6858000 h 6858000"/>
              <a:gd name="connsiteX299" fmla="*/ 4081585 w 7467600"/>
              <a:gd name="connsiteY299" fmla="*/ 6858000 h 6858000"/>
              <a:gd name="connsiteX300" fmla="*/ 4238603 w 7467600"/>
              <a:gd name="connsiteY300" fmla="*/ 6559341 h 6858000"/>
              <a:gd name="connsiteX301" fmla="*/ 4778333 w 7467600"/>
              <a:gd name="connsiteY301" fmla="*/ 5873626 h 6858000"/>
              <a:gd name="connsiteX302" fmla="*/ 5414185 w 7467600"/>
              <a:gd name="connsiteY302" fmla="*/ 5573882 h 6858000"/>
              <a:gd name="connsiteX303" fmla="*/ 5959648 w 7467600"/>
              <a:gd name="connsiteY303" fmla="*/ 4760797 h 6858000"/>
              <a:gd name="connsiteX304" fmla="*/ 5355019 w 7467600"/>
              <a:gd name="connsiteY304" fmla="*/ 4734672 h 6858000"/>
              <a:gd name="connsiteX305" fmla="*/ 5083565 w 7467600"/>
              <a:gd name="connsiteY305" fmla="*/ 5179121 h 6858000"/>
              <a:gd name="connsiteX306" fmla="*/ 4713577 w 7467600"/>
              <a:gd name="connsiteY306" fmla="*/ 5616803 h 6858000"/>
              <a:gd name="connsiteX307" fmla="*/ 3989559 w 7467600"/>
              <a:gd name="connsiteY307" fmla="*/ 6145945 h 6858000"/>
              <a:gd name="connsiteX308" fmla="*/ 3939824 w 7467600"/>
              <a:gd name="connsiteY308" fmla="*/ 6066900 h 6858000"/>
              <a:gd name="connsiteX309" fmla="*/ 4584537 w 7467600"/>
              <a:gd name="connsiteY309" fmla="*/ 5324826 h 6858000"/>
              <a:gd name="connsiteX310" fmla="*/ 5037105 w 7467600"/>
              <a:gd name="connsiteY310" fmla="*/ 5088765 h 6858000"/>
              <a:gd name="connsiteX311" fmla="*/ 5039930 w 7467600"/>
              <a:gd name="connsiteY311" fmla="*/ 5089585 h 6858000"/>
              <a:gd name="connsiteX312" fmla="*/ 5263764 w 7467600"/>
              <a:gd name="connsiteY312" fmla="*/ 4735525 h 6858000"/>
              <a:gd name="connsiteX313" fmla="*/ 4086300 w 7467600"/>
              <a:gd name="connsiteY313" fmla="*/ 4884599 h 6858000"/>
              <a:gd name="connsiteX314" fmla="*/ 4085485 w 7467600"/>
              <a:gd name="connsiteY314" fmla="*/ 4899070 h 6858000"/>
              <a:gd name="connsiteX315" fmla="*/ 3871915 w 7467600"/>
              <a:gd name="connsiteY315" fmla="*/ 5253645 h 6858000"/>
              <a:gd name="connsiteX316" fmla="*/ 3799374 w 7467600"/>
              <a:gd name="connsiteY316" fmla="*/ 5466127 h 6858000"/>
              <a:gd name="connsiteX317" fmla="*/ 3498850 w 7467600"/>
              <a:gd name="connsiteY317" fmla="*/ 6661888 h 6858000"/>
              <a:gd name="connsiteX318" fmla="*/ 3399216 w 7467600"/>
              <a:gd name="connsiteY318" fmla="*/ 6858000 h 6858000"/>
              <a:gd name="connsiteX319" fmla="*/ 3303688 w 7467600"/>
              <a:gd name="connsiteY319" fmla="*/ 6858000 h 6858000"/>
              <a:gd name="connsiteX320" fmla="*/ 3391774 w 7467600"/>
              <a:gd name="connsiteY320" fmla="*/ 6697181 h 6858000"/>
              <a:gd name="connsiteX321" fmla="*/ 3735540 w 7467600"/>
              <a:gd name="connsiteY321" fmla="*/ 5546923 h 6858000"/>
              <a:gd name="connsiteX322" fmla="*/ 3729438 w 7467600"/>
              <a:gd name="connsiteY322" fmla="*/ 5569058 h 6858000"/>
              <a:gd name="connsiteX323" fmla="*/ 3707782 w 7467600"/>
              <a:gd name="connsiteY323" fmla="*/ 5644908 h 6858000"/>
              <a:gd name="connsiteX324" fmla="*/ 3583827 w 7467600"/>
              <a:gd name="connsiteY324" fmla="*/ 6039215 h 6858000"/>
              <a:gd name="connsiteX325" fmla="*/ 3547861 w 7467600"/>
              <a:gd name="connsiteY325" fmla="*/ 6129609 h 6858000"/>
              <a:gd name="connsiteX326" fmla="*/ 3490905 w 7467600"/>
              <a:gd name="connsiteY326" fmla="*/ 6277660 h 6858000"/>
              <a:gd name="connsiteX327" fmla="*/ 3455859 w 7467600"/>
              <a:gd name="connsiteY327" fmla="*/ 6391301 h 6858000"/>
              <a:gd name="connsiteX328" fmla="*/ 3429112 w 7467600"/>
              <a:gd name="connsiteY328" fmla="*/ 6479469 h 6858000"/>
              <a:gd name="connsiteX329" fmla="*/ 3304862 w 7467600"/>
              <a:gd name="connsiteY329" fmla="*/ 6796476 h 6858000"/>
              <a:gd name="connsiteX330" fmla="*/ 3276071 w 7467600"/>
              <a:gd name="connsiteY330" fmla="*/ 6858000 h 6858000"/>
              <a:gd name="connsiteX331" fmla="*/ 3240805 w 7467600"/>
              <a:gd name="connsiteY331" fmla="*/ 6858000 h 6858000"/>
              <a:gd name="connsiteX332" fmla="*/ 3275917 w 7467600"/>
              <a:gd name="connsiteY332" fmla="*/ 6783192 h 6858000"/>
              <a:gd name="connsiteX333" fmla="*/ 3399358 w 7467600"/>
              <a:gd name="connsiteY333" fmla="*/ 6469011 h 6858000"/>
              <a:gd name="connsiteX334" fmla="*/ 3425650 w 7467600"/>
              <a:gd name="connsiteY334" fmla="*/ 6381333 h 6858000"/>
              <a:gd name="connsiteX335" fmla="*/ 3460661 w 7467600"/>
              <a:gd name="connsiteY335" fmla="*/ 6266763 h 6858000"/>
              <a:gd name="connsiteX336" fmla="*/ 3518021 w 7467600"/>
              <a:gd name="connsiteY336" fmla="*/ 6117298 h 6858000"/>
              <a:gd name="connsiteX337" fmla="*/ 3554035 w 7467600"/>
              <a:gd name="connsiteY337" fmla="*/ 6027832 h 6858000"/>
              <a:gd name="connsiteX338" fmla="*/ 3677174 w 7467600"/>
              <a:gd name="connsiteY338" fmla="*/ 5636351 h 6858000"/>
              <a:gd name="connsiteX339" fmla="*/ 3698819 w 7467600"/>
              <a:gd name="connsiteY339" fmla="*/ 5560503 h 6858000"/>
              <a:gd name="connsiteX340" fmla="*/ 3702094 w 7467600"/>
              <a:gd name="connsiteY340" fmla="*/ 5549194 h 6858000"/>
              <a:gd name="connsiteX341" fmla="*/ 3398355 w 7467600"/>
              <a:gd name="connsiteY341" fmla="*/ 6094603 h 6858000"/>
              <a:gd name="connsiteX342" fmla="*/ 3193941 w 7467600"/>
              <a:gd name="connsiteY342" fmla="*/ 6798775 h 6858000"/>
              <a:gd name="connsiteX343" fmla="*/ 3184140 w 7467600"/>
              <a:gd name="connsiteY343" fmla="*/ 6858000 h 6858000"/>
              <a:gd name="connsiteX344" fmla="*/ 3099978 w 7467600"/>
              <a:gd name="connsiteY344" fmla="*/ 6858000 h 6858000"/>
              <a:gd name="connsiteX345" fmla="*/ 3101556 w 7467600"/>
              <a:gd name="connsiteY345" fmla="*/ 6843337 h 6858000"/>
              <a:gd name="connsiteX346" fmla="*/ 3370162 w 7467600"/>
              <a:gd name="connsiteY346" fmla="*/ 5785550 h 6858000"/>
              <a:gd name="connsiteX347" fmla="*/ 3746477 w 7467600"/>
              <a:gd name="connsiteY347" fmla="*/ 5377889 h 6858000"/>
              <a:gd name="connsiteX348" fmla="*/ 3863399 w 7467600"/>
              <a:gd name="connsiteY348" fmla="*/ 5087257 h 6858000"/>
              <a:gd name="connsiteX349" fmla="*/ 3968712 w 7467600"/>
              <a:gd name="connsiteY349" fmla="*/ 4913989 h 6858000"/>
              <a:gd name="connsiteX350" fmla="*/ 2792390 w 7467600"/>
              <a:gd name="connsiteY350" fmla="*/ 5382974 h 6858000"/>
              <a:gd name="connsiteX351" fmla="*/ 2714982 w 7467600"/>
              <a:gd name="connsiteY351" fmla="*/ 5427051 h 6858000"/>
              <a:gd name="connsiteX352" fmla="*/ 2813361 w 7467600"/>
              <a:gd name="connsiteY352" fmla="*/ 6023912 h 6858000"/>
              <a:gd name="connsiteX353" fmla="*/ 2688430 w 7467600"/>
              <a:gd name="connsiteY353" fmla="*/ 6801564 h 6858000"/>
              <a:gd name="connsiteX354" fmla="*/ 2629626 w 7467600"/>
              <a:gd name="connsiteY354" fmla="*/ 6763394 h 6858000"/>
              <a:gd name="connsiteX355" fmla="*/ 2565328 w 7467600"/>
              <a:gd name="connsiteY355" fmla="*/ 5516399 h 6858000"/>
              <a:gd name="connsiteX356" fmla="*/ 1922999 w 7467600"/>
              <a:gd name="connsiteY356" fmla="*/ 5980343 h 6858000"/>
              <a:gd name="connsiteX357" fmla="*/ 1950261 w 7467600"/>
              <a:gd name="connsiteY357" fmla="*/ 6405858 h 6858000"/>
              <a:gd name="connsiteX358" fmla="*/ 2365554 w 7467600"/>
              <a:gd name="connsiteY358" fmla="*/ 6759107 h 6858000"/>
              <a:gd name="connsiteX359" fmla="*/ 2424142 w 7467600"/>
              <a:gd name="connsiteY359" fmla="*/ 6858000 h 6858000"/>
              <a:gd name="connsiteX360" fmla="*/ 2395994 w 7467600"/>
              <a:gd name="connsiteY360" fmla="*/ 6858000 h 6858000"/>
              <a:gd name="connsiteX361" fmla="*/ 2392863 w 7467600"/>
              <a:gd name="connsiteY361" fmla="*/ 6852964 h 6858000"/>
              <a:gd name="connsiteX362" fmla="*/ 2017589 w 7467600"/>
              <a:gd name="connsiteY362" fmla="*/ 6493982 h 6858000"/>
              <a:gd name="connsiteX363" fmla="*/ 2147336 w 7467600"/>
              <a:gd name="connsiteY363" fmla="*/ 6594052 h 6858000"/>
              <a:gd name="connsiteX364" fmla="*/ 2207047 w 7467600"/>
              <a:gd name="connsiteY364" fmla="*/ 6654540 h 6858000"/>
              <a:gd name="connsiteX365" fmla="*/ 2299106 w 7467600"/>
              <a:gd name="connsiteY365" fmla="*/ 6778931 h 6858000"/>
              <a:gd name="connsiteX366" fmla="*/ 2314430 w 7467600"/>
              <a:gd name="connsiteY366" fmla="*/ 6801144 h 6858000"/>
              <a:gd name="connsiteX367" fmla="*/ 2352406 w 7467600"/>
              <a:gd name="connsiteY367" fmla="*/ 6858000 h 6858000"/>
              <a:gd name="connsiteX368" fmla="*/ 2314492 w 7467600"/>
              <a:gd name="connsiteY368" fmla="*/ 6858000 h 6858000"/>
              <a:gd name="connsiteX369" fmla="*/ 2288095 w 7467600"/>
              <a:gd name="connsiteY369" fmla="*/ 6818030 h 6858000"/>
              <a:gd name="connsiteX370" fmla="*/ 2272768 w 7467600"/>
              <a:gd name="connsiteY370" fmla="*/ 6795822 h 6858000"/>
              <a:gd name="connsiteX371" fmla="*/ 2182715 w 7467600"/>
              <a:gd name="connsiteY371" fmla="*/ 6675071 h 6858000"/>
              <a:gd name="connsiteX372" fmla="*/ 2032061 w 7467600"/>
              <a:gd name="connsiteY372" fmla="*/ 6541380 h 6858000"/>
              <a:gd name="connsiteX373" fmla="*/ 2257220 w 7467600"/>
              <a:gd name="connsiteY373" fmla="*/ 6826257 h 6858000"/>
              <a:gd name="connsiteX374" fmla="*/ 2281324 w 7467600"/>
              <a:gd name="connsiteY374" fmla="*/ 6858000 h 6858000"/>
              <a:gd name="connsiteX375" fmla="*/ 2242860 w 7467600"/>
              <a:gd name="connsiteY375" fmla="*/ 6858000 h 6858000"/>
              <a:gd name="connsiteX376" fmla="*/ 2232818 w 7467600"/>
              <a:gd name="connsiteY376" fmla="*/ 6844926 h 6858000"/>
              <a:gd name="connsiteX377" fmla="*/ 1990172 w 7467600"/>
              <a:gd name="connsiteY377" fmla="*/ 6542121 h 6858000"/>
              <a:gd name="connsiteX378" fmla="*/ 2124090 w 7467600"/>
              <a:gd name="connsiteY378" fmla="*/ 6761017 h 6858000"/>
              <a:gd name="connsiteX379" fmla="*/ 2200380 w 7467600"/>
              <a:gd name="connsiteY379" fmla="*/ 6858000 h 6858000"/>
              <a:gd name="connsiteX380" fmla="*/ 2147507 w 7467600"/>
              <a:gd name="connsiteY380" fmla="*/ 6858000 h 6858000"/>
              <a:gd name="connsiteX381" fmla="*/ 2070668 w 7467600"/>
              <a:gd name="connsiteY381" fmla="*/ 6761520 h 6858000"/>
              <a:gd name="connsiteX382" fmla="*/ 1975142 w 7467600"/>
              <a:gd name="connsiteY382" fmla="*/ 6585570 h 6858000"/>
              <a:gd name="connsiteX383" fmla="*/ 2050035 w 7467600"/>
              <a:gd name="connsiteY383" fmla="*/ 6813345 h 6858000"/>
              <a:gd name="connsiteX384" fmla="*/ 2063025 w 7467600"/>
              <a:gd name="connsiteY384" fmla="*/ 6858000 h 6858000"/>
              <a:gd name="connsiteX385" fmla="*/ 2021675 w 7467600"/>
              <a:gd name="connsiteY385" fmla="*/ 6858000 h 6858000"/>
              <a:gd name="connsiteX386" fmla="*/ 2019308 w 7467600"/>
              <a:gd name="connsiteY386" fmla="*/ 6847118 h 6858000"/>
              <a:gd name="connsiteX387" fmla="*/ 1938835 w 7467600"/>
              <a:gd name="connsiteY387" fmla="*/ 6551160 h 6858000"/>
              <a:gd name="connsiteX388" fmla="*/ 1953230 w 7467600"/>
              <a:gd name="connsiteY388" fmla="*/ 6759699 h 6858000"/>
              <a:gd name="connsiteX389" fmla="*/ 1956763 w 7467600"/>
              <a:gd name="connsiteY389" fmla="*/ 6778191 h 6858000"/>
              <a:gd name="connsiteX390" fmla="*/ 1967925 w 7467600"/>
              <a:gd name="connsiteY390" fmla="*/ 6858000 h 6858000"/>
              <a:gd name="connsiteX391" fmla="*/ 1936622 w 7467600"/>
              <a:gd name="connsiteY391" fmla="*/ 6858000 h 6858000"/>
              <a:gd name="connsiteX392" fmla="*/ 1926261 w 7467600"/>
              <a:gd name="connsiteY392" fmla="*/ 6784064 h 6858000"/>
              <a:gd name="connsiteX393" fmla="*/ 1922724 w 7467600"/>
              <a:gd name="connsiteY393" fmla="*/ 6765577 h 6858000"/>
              <a:gd name="connsiteX394" fmla="*/ 1904650 w 7467600"/>
              <a:gd name="connsiteY394" fmla="*/ 6639616 h 6858000"/>
              <a:gd name="connsiteX395" fmla="*/ 1885273 w 7467600"/>
              <a:gd name="connsiteY395" fmla="*/ 6858000 h 6858000"/>
              <a:gd name="connsiteX396" fmla="*/ 1854363 w 7467600"/>
              <a:gd name="connsiteY396" fmla="*/ 6858000 h 6858000"/>
              <a:gd name="connsiteX397" fmla="*/ 1880391 w 7467600"/>
              <a:gd name="connsiteY397" fmla="*/ 6603796 h 6858000"/>
              <a:gd name="connsiteX398" fmla="*/ 1818273 w 7467600"/>
              <a:gd name="connsiteY398" fmla="*/ 6715729 h 6858000"/>
              <a:gd name="connsiteX399" fmla="*/ 1794691 w 7467600"/>
              <a:gd name="connsiteY399" fmla="*/ 6843239 h 6858000"/>
              <a:gd name="connsiteX400" fmla="*/ 1794914 w 7467600"/>
              <a:gd name="connsiteY400" fmla="*/ 6858000 h 6858000"/>
              <a:gd name="connsiteX401" fmla="*/ 1746128 w 7467600"/>
              <a:gd name="connsiteY401" fmla="*/ 6858000 h 6858000"/>
              <a:gd name="connsiteX402" fmla="*/ 1753934 w 7467600"/>
              <a:gd name="connsiteY402" fmla="*/ 6724796 h 6858000"/>
              <a:gd name="connsiteX403" fmla="*/ 1792053 w 7467600"/>
              <a:gd name="connsiteY403" fmla="*/ 6572396 h 6858000"/>
              <a:gd name="connsiteX404" fmla="*/ 1862248 w 7467600"/>
              <a:gd name="connsiteY404" fmla="*/ 6266397 h 6858000"/>
              <a:gd name="connsiteX405" fmla="*/ 1862250 w 7467600"/>
              <a:gd name="connsiteY405" fmla="*/ 6033531 h 6858000"/>
              <a:gd name="connsiteX406" fmla="*/ 1211999 w 7467600"/>
              <a:gd name="connsiteY406" fmla="*/ 6683610 h 6858000"/>
              <a:gd name="connsiteX407" fmla="*/ 1213266 w 7467600"/>
              <a:gd name="connsiteY407" fmla="*/ 6691947 h 6858000"/>
              <a:gd name="connsiteX408" fmla="*/ 1203370 w 7467600"/>
              <a:gd name="connsiteY408" fmla="*/ 6850676 h 6858000"/>
              <a:gd name="connsiteX409" fmla="*/ 1203671 w 7467600"/>
              <a:gd name="connsiteY409" fmla="*/ 6858000 h 6858000"/>
              <a:gd name="connsiteX410" fmla="*/ 1143180 w 7467600"/>
              <a:gd name="connsiteY410" fmla="*/ 6858000 h 6858000"/>
              <a:gd name="connsiteX411" fmla="*/ 1142176 w 7467600"/>
              <a:gd name="connsiteY411" fmla="*/ 6766045 h 6858000"/>
              <a:gd name="connsiteX412" fmla="*/ 1067484 w 7467600"/>
              <a:gd name="connsiteY412" fmla="*/ 6858000 h 6858000"/>
              <a:gd name="connsiteX413" fmla="*/ 953928 w 7467600"/>
              <a:gd name="connsiteY413" fmla="*/ 6858000 h 6858000"/>
              <a:gd name="connsiteX414" fmla="*/ 959715 w 7467600"/>
              <a:gd name="connsiteY414" fmla="*/ 6850185 h 6858000"/>
              <a:gd name="connsiteX415" fmla="*/ 1483788 w 7467600"/>
              <a:gd name="connsiteY415" fmla="*/ 6259174 h 6858000"/>
              <a:gd name="connsiteX416" fmla="*/ 1100671 w 7467600"/>
              <a:gd name="connsiteY416" fmla="*/ 6252137 h 6858000"/>
              <a:gd name="connsiteX417" fmla="*/ 1090144 w 7467600"/>
              <a:gd name="connsiteY417" fmla="*/ 6256748 h 6858000"/>
              <a:gd name="connsiteX418" fmla="*/ 1095872 w 7467600"/>
              <a:gd name="connsiteY418" fmla="*/ 6271892 h 6858000"/>
              <a:gd name="connsiteX419" fmla="*/ 262785 w 7467600"/>
              <a:gd name="connsiteY419" fmla="*/ 6845450 h 6858000"/>
              <a:gd name="connsiteX420" fmla="*/ 209968 w 7467600"/>
              <a:gd name="connsiteY420" fmla="*/ 6770713 h 6858000"/>
              <a:gd name="connsiteX421" fmla="*/ 873460 w 7467600"/>
              <a:gd name="connsiteY421" fmla="*/ 6253768 h 6858000"/>
              <a:gd name="connsiteX422" fmla="*/ 192686 w 7467600"/>
              <a:gd name="connsiteY422" fmla="*/ 5849257 h 6858000"/>
              <a:gd name="connsiteX423" fmla="*/ 4696 w 7467600"/>
              <a:gd name="connsiteY423" fmla="*/ 5697668 h 6858000"/>
              <a:gd name="connsiteX424" fmla="*/ 0 w 7467600"/>
              <a:gd name="connsiteY424" fmla="*/ 5689984 h 6858000"/>
              <a:gd name="connsiteX425" fmla="*/ 0 w 7467600"/>
              <a:gd name="connsiteY425" fmla="*/ 5513472 h 6858000"/>
              <a:gd name="connsiteX426" fmla="*/ 174101 w 7467600"/>
              <a:gd name="connsiteY426" fmla="*/ 5620277 h 6858000"/>
              <a:gd name="connsiteX427" fmla="*/ 891800 w 7467600"/>
              <a:gd name="connsiteY427" fmla="*/ 6036935 h 6858000"/>
              <a:gd name="connsiteX428" fmla="*/ 1072219 w 7467600"/>
              <a:gd name="connsiteY428" fmla="*/ 6169443 h 6858000"/>
              <a:gd name="connsiteX429" fmla="*/ 1074117 w 7467600"/>
              <a:gd name="connsiteY429" fmla="*/ 6170301 h 6858000"/>
              <a:gd name="connsiteX430" fmla="*/ 1083114 w 7467600"/>
              <a:gd name="connsiteY430" fmla="*/ 6174131 h 6858000"/>
              <a:gd name="connsiteX431" fmla="*/ 1543010 w 7467600"/>
              <a:gd name="connsiteY431" fmla="*/ 6191140 h 6858000"/>
              <a:gd name="connsiteX432" fmla="*/ 1551080 w 7467600"/>
              <a:gd name="connsiteY432" fmla="*/ 6195006 h 6858000"/>
              <a:gd name="connsiteX433" fmla="*/ 2345443 w 7467600"/>
              <a:gd name="connsiteY433" fmla="*/ 5549882 h 6858000"/>
              <a:gd name="connsiteX434" fmla="*/ 1721499 w 7467600"/>
              <a:gd name="connsiteY434" fmla="*/ 5599969 h 6858000"/>
              <a:gd name="connsiteX435" fmla="*/ 767716 w 7467600"/>
              <a:gd name="connsiteY435" fmla="*/ 5472768 h 6858000"/>
              <a:gd name="connsiteX436" fmla="*/ 722147 w 7467600"/>
              <a:gd name="connsiteY436" fmla="*/ 5393091 h 6858000"/>
              <a:gd name="connsiteX437" fmla="*/ 1485552 w 7467600"/>
              <a:gd name="connsiteY437" fmla="*/ 5313202 h 6858000"/>
              <a:gd name="connsiteX438" fmla="*/ 2143004 w 7467600"/>
              <a:gd name="connsiteY438" fmla="*/ 5402420 h 6858000"/>
              <a:gd name="connsiteX439" fmla="*/ 1933391 w 7467600"/>
              <a:gd name="connsiteY439" fmla="*/ 5156971 h 6858000"/>
              <a:gd name="connsiteX440" fmla="*/ 1827118 w 7467600"/>
              <a:gd name="connsiteY440" fmla="*/ 4968410 h 6858000"/>
              <a:gd name="connsiteX441" fmla="*/ 1837349 w 7467600"/>
              <a:gd name="connsiteY441" fmla="*/ 4956357 h 6858000"/>
              <a:gd name="connsiteX442" fmla="*/ 2162835 w 7467600"/>
              <a:gd name="connsiteY442" fmla="*/ 5187853 h 6858000"/>
              <a:gd name="connsiteX443" fmla="*/ 2257167 w 7467600"/>
              <a:gd name="connsiteY443" fmla="*/ 5462123 h 6858000"/>
              <a:gd name="connsiteX444" fmla="*/ 2261598 w 7467600"/>
              <a:gd name="connsiteY444" fmla="*/ 5467998 h 6858000"/>
              <a:gd name="connsiteX445" fmla="*/ 2437177 w 7467600"/>
              <a:gd name="connsiteY445" fmla="*/ 5479608 h 6858000"/>
              <a:gd name="connsiteX446" fmla="*/ 2445247 w 7467600"/>
              <a:gd name="connsiteY446" fmla="*/ 5483476 h 6858000"/>
              <a:gd name="connsiteX447" fmla="*/ 2743626 w 7467600"/>
              <a:gd name="connsiteY447" fmla="*/ 5304819 h 6858000"/>
              <a:gd name="connsiteX448" fmla="*/ 3048102 w 7467600"/>
              <a:gd name="connsiteY448" fmla="*/ 5150595 h 6858000"/>
              <a:gd name="connsiteX449" fmla="*/ 1799414 w 7467600"/>
              <a:gd name="connsiteY449" fmla="*/ 4694732 h 6858000"/>
              <a:gd name="connsiteX450" fmla="*/ 1771735 w 7467600"/>
              <a:gd name="connsiteY450" fmla="*/ 4619929 h 6858000"/>
              <a:gd name="connsiteX451" fmla="*/ 3104273 w 7467600"/>
              <a:gd name="connsiteY451" fmla="*/ 5076159 h 6858000"/>
              <a:gd name="connsiteX452" fmla="*/ 3113245 w 7467600"/>
              <a:gd name="connsiteY452" fmla="*/ 5090705 h 6858000"/>
              <a:gd name="connsiteX453" fmla="*/ 3126294 w 7467600"/>
              <a:gd name="connsiteY453" fmla="*/ 5114400 h 6858000"/>
              <a:gd name="connsiteX454" fmla="*/ 3937433 w 7467600"/>
              <a:gd name="connsiteY454" fmla="*/ 4830473 h 6858000"/>
              <a:gd name="connsiteX455" fmla="*/ 3590475 w 7467600"/>
              <a:gd name="connsiteY455" fmla="*/ 4597974 h 6858000"/>
              <a:gd name="connsiteX456" fmla="*/ 3100264 w 7467600"/>
              <a:gd name="connsiteY456" fmla="*/ 4579845 h 6858000"/>
              <a:gd name="connsiteX457" fmla="*/ 2183576 w 7467600"/>
              <a:gd name="connsiteY457" fmla="*/ 4227150 h 6858000"/>
              <a:gd name="connsiteX458" fmla="*/ 2151029 w 7467600"/>
              <a:gd name="connsiteY458" fmla="*/ 4146947 h 6858000"/>
              <a:gd name="connsiteX459" fmla="*/ 3563434 w 7467600"/>
              <a:gd name="connsiteY459" fmla="*/ 4469115 h 6858000"/>
              <a:gd name="connsiteX460" fmla="*/ 3177952 w 7467600"/>
              <a:gd name="connsiteY460" fmla="*/ 3657386 h 6858000"/>
              <a:gd name="connsiteX461" fmla="*/ 3189263 w 7467600"/>
              <a:gd name="connsiteY461" fmla="*/ 3625726 h 6858000"/>
              <a:gd name="connsiteX462" fmla="*/ 3560912 w 7467600"/>
              <a:gd name="connsiteY462" fmla="*/ 4079863 h 6858000"/>
              <a:gd name="connsiteX463" fmla="*/ 3626636 w 7467600"/>
              <a:gd name="connsiteY463" fmla="*/ 4512230 h 6858000"/>
              <a:gd name="connsiteX464" fmla="*/ 3653088 w 7467600"/>
              <a:gd name="connsiteY464" fmla="*/ 4521417 h 6858000"/>
              <a:gd name="connsiteX465" fmla="*/ 3988128 w 7467600"/>
              <a:gd name="connsiteY465" fmla="*/ 4817267 h 6858000"/>
              <a:gd name="connsiteX466" fmla="*/ 4830582 w 7467600"/>
              <a:gd name="connsiteY466" fmla="*/ 4676000 h 6858000"/>
              <a:gd name="connsiteX467" fmla="*/ 4830100 w 7467600"/>
              <a:gd name="connsiteY467" fmla="*/ 4675554 h 6858000"/>
              <a:gd name="connsiteX468" fmla="*/ 4036318 w 7467600"/>
              <a:gd name="connsiteY468" fmla="*/ 4147013 h 6858000"/>
              <a:gd name="connsiteX469" fmla="*/ 3432098 w 7467600"/>
              <a:gd name="connsiteY469" fmla="*/ 3537312 h 6858000"/>
              <a:gd name="connsiteX470" fmla="*/ 3446761 w 7467600"/>
              <a:gd name="connsiteY470" fmla="*/ 3461278 h 6858000"/>
              <a:gd name="connsiteX471" fmla="*/ 4419733 w 7467600"/>
              <a:gd name="connsiteY471" fmla="*/ 3963555 h 6858000"/>
              <a:gd name="connsiteX472" fmla="*/ 4781371 w 7467600"/>
              <a:gd name="connsiteY472" fmla="*/ 4458604 h 6858000"/>
              <a:gd name="connsiteX473" fmla="*/ 4780440 w 7467600"/>
              <a:gd name="connsiteY473" fmla="*/ 4470290 h 6858000"/>
              <a:gd name="connsiteX474" fmla="*/ 4898954 w 7467600"/>
              <a:gd name="connsiteY474" fmla="*/ 4662092 h 6858000"/>
              <a:gd name="connsiteX475" fmla="*/ 4900699 w 7467600"/>
              <a:gd name="connsiteY475" fmla="*/ 4670867 h 6858000"/>
              <a:gd name="connsiteX476" fmla="*/ 5714511 w 7467600"/>
              <a:gd name="connsiteY476" fmla="*/ 4663483 h 6858000"/>
              <a:gd name="connsiteX477" fmla="*/ 5464793 w 7467600"/>
              <a:gd name="connsiteY477" fmla="*/ 4393556 h 6858000"/>
              <a:gd name="connsiteX478" fmla="*/ 5461897 w 7467600"/>
              <a:gd name="connsiteY478" fmla="*/ 4390879 h 6858000"/>
              <a:gd name="connsiteX479" fmla="*/ 4294126 w 7467600"/>
              <a:gd name="connsiteY479" fmla="*/ 3303048 h 6858000"/>
              <a:gd name="connsiteX480" fmla="*/ 4305321 w 7467600"/>
              <a:gd name="connsiteY480" fmla="*/ 3256953 h 6858000"/>
              <a:gd name="connsiteX481" fmla="*/ 4949299 w 7467600"/>
              <a:gd name="connsiteY481" fmla="*/ 3766336 h 6858000"/>
              <a:gd name="connsiteX482" fmla="*/ 5291452 w 7467600"/>
              <a:gd name="connsiteY482" fmla="*/ 4076801 h 6858000"/>
              <a:gd name="connsiteX483" fmla="*/ 5434998 w 7467600"/>
              <a:gd name="connsiteY483" fmla="*/ 4254100 h 6858000"/>
              <a:gd name="connsiteX484" fmla="*/ 5351015 w 7467600"/>
              <a:gd name="connsiteY484" fmla="*/ 3760989 h 6858000"/>
              <a:gd name="connsiteX485" fmla="*/ 5413780 w 7467600"/>
              <a:gd name="connsiteY485" fmla="*/ 2966265 h 6858000"/>
              <a:gd name="connsiteX486" fmla="*/ 5425627 w 7467600"/>
              <a:gd name="connsiteY486" fmla="*/ 2954192 h 6858000"/>
              <a:gd name="connsiteX487" fmla="*/ 6604735 w 7467600"/>
              <a:gd name="connsiteY487" fmla="*/ 2041381 h 6858000"/>
              <a:gd name="connsiteX488" fmla="*/ 7204487 w 7467600"/>
              <a:gd name="connsiteY488" fmla="*/ 2742112 h 6858000"/>
              <a:gd name="connsiteX489" fmla="*/ 7131592 w 7467600"/>
              <a:gd name="connsiteY489" fmla="*/ 2672096 h 6858000"/>
              <a:gd name="connsiteX490" fmla="*/ 6996344 w 7467600"/>
              <a:gd name="connsiteY490" fmla="*/ 2518310 h 6858000"/>
              <a:gd name="connsiteX491" fmla="*/ 6735495 w 7467600"/>
              <a:gd name="connsiteY491" fmla="*/ 2196890 h 6858000"/>
              <a:gd name="connsiteX492" fmla="*/ 6721901 w 7467600"/>
              <a:gd name="connsiteY492" fmla="*/ 2179274 h 6858000"/>
              <a:gd name="connsiteX493" fmla="*/ 6604735 w 7467600"/>
              <a:gd name="connsiteY493" fmla="*/ 2041381 h 6858000"/>
              <a:gd name="connsiteX494" fmla="*/ 6591670 w 7467600"/>
              <a:gd name="connsiteY494" fmla="*/ 1988277 h 6858000"/>
              <a:gd name="connsiteX495" fmla="*/ 6747349 w 7467600"/>
              <a:gd name="connsiteY495" fmla="*/ 2160069 h 6858000"/>
              <a:gd name="connsiteX496" fmla="*/ 6760943 w 7467600"/>
              <a:gd name="connsiteY496" fmla="*/ 2177686 h 6858000"/>
              <a:gd name="connsiteX497" fmla="*/ 7021065 w 7467600"/>
              <a:gd name="connsiteY497" fmla="*/ 2498102 h 6858000"/>
              <a:gd name="connsiteX498" fmla="*/ 7155223 w 7467600"/>
              <a:gd name="connsiteY498" fmla="*/ 2650386 h 6858000"/>
              <a:gd name="connsiteX499" fmla="*/ 7203167 w 7467600"/>
              <a:gd name="connsiteY499" fmla="*/ 2697288 h 6858000"/>
              <a:gd name="connsiteX500" fmla="*/ 6937703 w 7467600"/>
              <a:gd name="connsiteY500" fmla="*/ 2321981 h 6858000"/>
              <a:gd name="connsiteX501" fmla="*/ 6591670 w 7467600"/>
              <a:gd name="connsiteY501" fmla="*/ 1988277 h 6858000"/>
              <a:gd name="connsiteX502" fmla="*/ 5798671 w 7467600"/>
              <a:gd name="connsiteY502" fmla="*/ 1981601 h 6858000"/>
              <a:gd name="connsiteX503" fmla="*/ 5754709 w 7467600"/>
              <a:gd name="connsiteY503" fmla="*/ 2071454 h 6858000"/>
              <a:gd name="connsiteX504" fmla="*/ 5763044 w 7467600"/>
              <a:gd name="connsiteY504" fmla="*/ 2842206 h 6858000"/>
              <a:gd name="connsiteX505" fmla="*/ 5764974 w 7467600"/>
              <a:gd name="connsiteY505" fmla="*/ 2799609 h 6858000"/>
              <a:gd name="connsiteX506" fmla="*/ 5767665 w 7467600"/>
              <a:gd name="connsiteY506" fmla="*/ 2666409 h 6858000"/>
              <a:gd name="connsiteX507" fmla="*/ 5763055 w 7467600"/>
              <a:gd name="connsiteY507" fmla="*/ 2579705 h 6858000"/>
              <a:gd name="connsiteX508" fmla="*/ 5758079 w 7467600"/>
              <a:gd name="connsiteY508" fmla="*/ 2492508 h 6858000"/>
              <a:gd name="connsiteX509" fmla="*/ 5779325 w 7467600"/>
              <a:gd name="connsiteY509" fmla="*/ 2197069 h 6858000"/>
              <a:gd name="connsiteX510" fmla="*/ 5798671 w 7467600"/>
              <a:gd name="connsiteY510" fmla="*/ 1981601 h 6858000"/>
              <a:gd name="connsiteX511" fmla="*/ 5829202 w 7467600"/>
              <a:gd name="connsiteY511" fmla="*/ 1971679 h 6858000"/>
              <a:gd name="connsiteX512" fmla="*/ 5809558 w 7467600"/>
              <a:gd name="connsiteY512" fmla="*/ 2198043 h 6858000"/>
              <a:gd name="connsiteX513" fmla="*/ 5788653 w 7467600"/>
              <a:gd name="connsiteY513" fmla="*/ 2489430 h 6858000"/>
              <a:gd name="connsiteX514" fmla="*/ 5793439 w 7467600"/>
              <a:gd name="connsiteY514" fmla="*/ 2575235 h 6858000"/>
              <a:gd name="connsiteX515" fmla="*/ 5796837 w 7467600"/>
              <a:gd name="connsiteY515" fmla="*/ 2637633 h 6858000"/>
              <a:gd name="connsiteX516" fmla="*/ 5818614 w 7467600"/>
              <a:gd name="connsiteY516" fmla="*/ 2473055 h 6858000"/>
              <a:gd name="connsiteX517" fmla="*/ 5829202 w 7467600"/>
              <a:gd name="connsiteY517" fmla="*/ 1971679 h 6858000"/>
              <a:gd name="connsiteX518" fmla="*/ 5911389 w 7467600"/>
              <a:gd name="connsiteY518" fmla="*/ 1898371 h 6858000"/>
              <a:gd name="connsiteX519" fmla="*/ 6237627 w 7467600"/>
              <a:gd name="connsiteY519" fmla="*/ 2231921 h 6858000"/>
              <a:gd name="connsiteX520" fmla="*/ 5911389 w 7467600"/>
              <a:gd name="connsiteY520" fmla="*/ 1898371 h 6858000"/>
              <a:gd name="connsiteX521" fmla="*/ 6944437 w 7467600"/>
              <a:gd name="connsiteY521" fmla="*/ 1575402 h 6858000"/>
              <a:gd name="connsiteX522" fmla="*/ 6304730 w 7467600"/>
              <a:gd name="connsiteY522" fmla="*/ 1766654 h 6858000"/>
              <a:gd name="connsiteX523" fmla="*/ 6944437 w 7467600"/>
              <a:gd name="connsiteY523" fmla="*/ 1575402 h 6858000"/>
              <a:gd name="connsiteX524" fmla="*/ 7019523 w 7467600"/>
              <a:gd name="connsiteY524" fmla="*/ 1519450 h 6858000"/>
              <a:gd name="connsiteX525" fmla="*/ 6298091 w 7467600"/>
              <a:gd name="connsiteY525" fmla="*/ 1737122 h 6858000"/>
              <a:gd name="connsiteX526" fmla="*/ 7019523 w 7467600"/>
              <a:gd name="connsiteY526" fmla="*/ 1519450 h 6858000"/>
              <a:gd name="connsiteX527" fmla="*/ 2399523 w 7467600"/>
              <a:gd name="connsiteY527" fmla="*/ 1428234 h 6858000"/>
              <a:gd name="connsiteX528" fmla="*/ 2224982 w 7467600"/>
              <a:gd name="connsiteY528" fmla="*/ 1826201 h 6858000"/>
              <a:gd name="connsiteX529" fmla="*/ 2096099 w 7467600"/>
              <a:gd name="connsiteY529" fmla="*/ 2345900 h 6858000"/>
              <a:gd name="connsiteX530" fmla="*/ 2283317 w 7467600"/>
              <a:gd name="connsiteY530" fmla="*/ 1796925 h 6858000"/>
              <a:gd name="connsiteX531" fmla="*/ 2399523 w 7467600"/>
              <a:gd name="connsiteY531" fmla="*/ 1428234 h 6858000"/>
              <a:gd name="connsiteX532" fmla="*/ 2448558 w 7467600"/>
              <a:gd name="connsiteY532" fmla="*/ 1373435 h 6858000"/>
              <a:gd name="connsiteX533" fmla="*/ 2312521 w 7467600"/>
              <a:gd name="connsiteY533" fmla="*/ 1806140 h 6858000"/>
              <a:gd name="connsiteX534" fmla="*/ 2127533 w 7467600"/>
              <a:gd name="connsiteY534" fmla="*/ 2348380 h 6858000"/>
              <a:gd name="connsiteX535" fmla="*/ 2358080 w 7467600"/>
              <a:gd name="connsiteY535" fmla="*/ 1866134 h 6858000"/>
              <a:gd name="connsiteX536" fmla="*/ 2407436 w 7467600"/>
              <a:gd name="connsiteY536" fmla="*/ 1651070 h 6858000"/>
              <a:gd name="connsiteX537" fmla="*/ 2448558 w 7467600"/>
              <a:gd name="connsiteY537" fmla="*/ 1373435 h 6858000"/>
              <a:gd name="connsiteX538" fmla="*/ 278707 w 7467600"/>
              <a:gd name="connsiteY538" fmla="*/ 1352270 h 6858000"/>
              <a:gd name="connsiteX539" fmla="*/ 321570 w 7467600"/>
              <a:gd name="connsiteY539" fmla="*/ 1861610 h 6858000"/>
              <a:gd name="connsiteX540" fmla="*/ 294281 w 7467600"/>
              <a:gd name="connsiteY540" fmla="*/ 1440658 h 6858000"/>
              <a:gd name="connsiteX541" fmla="*/ 278707 w 7467600"/>
              <a:gd name="connsiteY541" fmla="*/ 1352270 h 6858000"/>
              <a:gd name="connsiteX542" fmla="*/ 1423821 w 7467600"/>
              <a:gd name="connsiteY542" fmla="*/ 1351958 h 6858000"/>
              <a:gd name="connsiteX543" fmla="*/ 1638521 w 7467600"/>
              <a:gd name="connsiteY543" fmla="*/ 1908470 h 6858000"/>
              <a:gd name="connsiteX544" fmla="*/ 1754199 w 7467600"/>
              <a:gd name="connsiteY544" fmla="*/ 2149284 h 6858000"/>
              <a:gd name="connsiteX545" fmla="*/ 1908359 w 7467600"/>
              <a:gd name="connsiteY545" fmla="*/ 2364988 h 6858000"/>
              <a:gd name="connsiteX546" fmla="*/ 1647661 w 7467600"/>
              <a:gd name="connsiteY546" fmla="*/ 1825945 h 6858000"/>
              <a:gd name="connsiteX547" fmla="*/ 1423821 w 7467600"/>
              <a:gd name="connsiteY547" fmla="*/ 1351958 h 6858000"/>
              <a:gd name="connsiteX548" fmla="*/ 1431890 w 7467600"/>
              <a:gd name="connsiteY548" fmla="*/ 1306475 h 6858000"/>
              <a:gd name="connsiteX549" fmla="*/ 1507597 w 7467600"/>
              <a:gd name="connsiteY549" fmla="*/ 1446132 h 6858000"/>
              <a:gd name="connsiteX550" fmla="*/ 1674586 w 7467600"/>
              <a:gd name="connsiteY550" fmla="*/ 1813832 h 6858000"/>
              <a:gd name="connsiteX551" fmla="*/ 1815950 w 7467600"/>
              <a:gd name="connsiteY551" fmla="*/ 2128564 h 6858000"/>
              <a:gd name="connsiteX552" fmla="*/ 1984242 w 7467600"/>
              <a:gd name="connsiteY552" fmla="*/ 2430829 h 6858000"/>
              <a:gd name="connsiteX553" fmla="*/ 2014023 w 7467600"/>
              <a:gd name="connsiteY553" fmla="*/ 2450995 h 6858000"/>
              <a:gd name="connsiteX554" fmla="*/ 1747337 w 7467600"/>
              <a:gd name="connsiteY554" fmla="*/ 1855264 h 6858000"/>
              <a:gd name="connsiteX555" fmla="*/ 1533749 w 7467600"/>
              <a:gd name="connsiteY555" fmla="*/ 1478656 h 6858000"/>
              <a:gd name="connsiteX556" fmla="*/ 1431890 w 7467600"/>
              <a:gd name="connsiteY556" fmla="*/ 1306475 h 6858000"/>
              <a:gd name="connsiteX557" fmla="*/ 5052692 w 7467600"/>
              <a:gd name="connsiteY557" fmla="*/ 1292994 h 6858000"/>
              <a:gd name="connsiteX558" fmla="*/ 5200661 w 7467600"/>
              <a:gd name="connsiteY558" fmla="*/ 1635186 h 6858000"/>
              <a:gd name="connsiteX559" fmla="*/ 5297138 w 7467600"/>
              <a:gd name="connsiteY559" fmla="*/ 1906351 h 6858000"/>
              <a:gd name="connsiteX560" fmla="*/ 5052692 w 7467600"/>
              <a:gd name="connsiteY560" fmla="*/ 1292994 h 6858000"/>
              <a:gd name="connsiteX561" fmla="*/ 5009948 w 7467600"/>
              <a:gd name="connsiteY561" fmla="*/ 1273619 h 6858000"/>
              <a:gd name="connsiteX562" fmla="*/ 5121777 w 7467600"/>
              <a:gd name="connsiteY562" fmla="*/ 1654213 h 6858000"/>
              <a:gd name="connsiteX563" fmla="*/ 5293545 w 7467600"/>
              <a:gd name="connsiteY563" fmla="*/ 2072247 h 6858000"/>
              <a:gd name="connsiteX564" fmla="*/ 5294042 w 7467600"/>
              <a:gd name="connsiteY564" fmla="*/ 2065019 h 6858000"/>
              <a:gd name="connsiteX565" fmla="*/ 5171936 w 7467600"/>
              <a:gd name="connsiteY565" fmla="*/ 1647613 h 6858000"/>
              <a:gd name="connsiteX566" fmla="*/ 5009948 w 7467600"/>
              <a:gd name="connsiteY566" fmla="*/ 1273619 h 6858000"/>
              <a:gd name="connsiteX567" fmla="*/ 655236 w 7467600"/>
              <a:gd name="connsiteY567" fmla="*/ 1268632 h 6858000"/>
              <a:gd name="connsiteX568" fmla="*/ 839521 w 7467600"/>
              <a:gd name="connsiteY568" fmla="*/ 1685315 h 6858000"/>
              <a:gd name="connsiteX569" fmla="*/ 1109416 w 7467600"/>
              <a:gd name="connsiteY569" fmla="*/ 2061663 h 6858000"/>
              <a:gd name="connsiteX570" fmla="*/ 1298300 w 7467600"/>
              <a:gd name="connsiteY570" fmla="*/ 2247742 h 6858000"/>
              <a:gd name="connsiteX571" fmla="*/ 1125871 w 7467600"/>
              <a:gd name="connsiteY571" fmla="*/ 1989513 h 6858000"/>
              <a:gd name="connsiteX572" fmla="*/ 981574 w 7467600"/>
              <a:gd name="connsiteY572" fmla="*/ 1783157 h 6858000"/>
              <a:gd name="connsiteX573" fmla="*/ 922198 w 7467600"/>
              <a:gd name="connsiteY573" fmla="*/ 1677437 h 6858000"/>
              <a:gd name="connsiteX574" fmla="*/ 869293 w 7467600"/>
              <a:gd name="connsiteY574" fmla="*/ 1583214 h 6858000"/>
              <a:gd name="connsiteX575" fmla="*/ 751431 w 7467600"/>
              <a:gd name="connsiteY575" fmla="*/ 1405731 h 6858000"/>
              <a:gd name="connsiteX576" fmla="*/ 655236 w 7467600"/>
              <a:gd name="connsiteY576" fmla="*/ 1268632 h 6858000"/>
              <a:gd name="connsiteX577" fmla="*/ 6516292 w 7467600"/>
              <a:gd name="connsiteY577" fmla="*/ 1263064 h 6858000"/>
              <a:gd name="connsiteX578" fmla="*/ 5736320 w 7467600"/>
              <a:gd name="connsiteY578" fmla="*/ 1501803 h 6858000"/>
              <a:gd name="connsiteX579" fmla="*/ 6516292 w 7467600"/>
              <a:gd name="connsiteY579" fmla="*/ 1263064 h 6858000"/>
              <a:gd name="connsiteX580" fmla="*/ 291466 w 7467600"/>
              <a:gd name="connsiteY580" fmla="*/ 1250369 h 6858000"/>
              <a:gd name="connsiteX581" fmla="*/ 323180 w 7467600"/>
              <a:gd name="connsiteY581" fmla="*/ 1435283 h 6858000"/>
              <a:gd name="connsiteX582" fmla="*/ 349381 w 7467600"/>
              <a:gd name="connsiteY582" fmla="*/ 1875041 h 6858000"/>
              <a:gd name="connsiteX583" fmla="*/ 374363 w 7467600"/>
              <a:gd name="connsiteY583" fmla="*/ 1506494 h 6858000"/>
              <a:gd name="connsiteX584" fmla="*/ 302168 w 7467600"/>
              <a:gd name="connsiteY584" fmla="*/ 1274495 h 6858000"/>
              <a:gd name="connsiteX585" fmla="*/ 291466 w 7467600"/>
              <a:gd name="connsiteY585" fmla="*/ 1250369 h 6858000"/>
              <a:gd name="connsiteX586" fmla="*/ 678222 w 7467600"/>
              <a:gd name="connsiteY586" fmla="*/ 1248670 h 6858000"/>
              <a:gd name="connsiteX587" fmla="*/ 775536 w 7467600"/>
              <a:gd name="connsiteY587" fmla="*/ 1388015 h 6858000"/>
              <a:gd name="connsiteX588" fmla="*/ 894529 w 7467600"/>
              <a:gd name="connsiteY588" fmla="*/ 1567739 h 6858000"/>
              <a:gd name="connsiteX589" fmla="*/ 948000 w 7467600"/>
              <a:gd name="connsiteY589" fmla="*/ 1663088 h 6858000"/>
              <a:gd name="connsiteX590" fmla="*/ 1006812 w 7467600"/>
              <a:gd name="connsiteY590" fmla="*/ 1767683 h 6858000"/>
              <a:gd name="connsiteX591" fmla="*/ 1149133 w 7467600"/>
              <a:gd name="connsiteY591" fmla="*/ 1971513 h 6858000"/>
              <a:gd name="connsiteX592" fmla="*/ 1333952 w 7467600"/>
              <a:gd name="connsiteY592" fmla="*/ 2251620 h 6858000"/>
              <a:gd name="connsiteX593" fmla="*/ 1337329 w 7467600"/>
              <a:gd name="connsiteY593" fmla="*/ 2258350 h 6858000"/>
              <a:gd name="connsiteX594" fmla="*/ 1014726 w 7467600"/>
              <a:gd name="connsiteY594" fmla="*/ 1615556 h 6858000"/>
              <a:gd name="connsiteX595" fmla="*/ 678222 w 7467600"/>
              <a:gd name="connsiteY595" fmla="*/ 1248670 h 6858000"/>
              <a:gd name="connsiteX596" fmla="*/ 6691602 w 7467600"/>
              <a:gd name="connsiteY596" fmla="*/ 1140573 h 6858000"/>
              <a:gd name="connsiteX597" fmla="*/ 6571100 w 7467600"/>
              <a:gd name="connsiteY597" fmla="*/ 1183662 h 6858000"/>
              <a:gd name="connsiteX598" fmla="*/ 6241687 w 7467600"/>
              <a:gd name="connsiteY598" fmla="*/ 1257600 h 6858000"/>
              <a:gd name="connsiteX599" fmla="*/ 5693009 w 7467600"/>
              <a:gd name="connsiteY599" fmla="*/ 1478256 h 6858000"/>
              <a:gd name="connsiteX600" fmla="*/ 6548420 w 7467600"/>
              <a:gd name="connsiteY600" fmla="*/ 1214599 h 6858000"/>
              <a:gd name="connsiteX601" fmla="*/ 6605473 w 7467600"/>
              <a:gd name="connsiteY601" fmla="*/ 1184686 h 6858000"/>
              <a:gd name="connsiteX602" fmla="*/ 6691602 w 7467600"/>
              <a:gd name="connsiteY602" fmla="*/ 1140573 h 6858000"/>
              <a:gd name="connsiteX603" fmla="*/ 4002475 w 7467600"/>
              <a:gd name="connsiteY603" fmla="*/ 1037802 h 6858000"/>
              <a:gd name="connsiteX604" fmla="*/ 4000324 w 7467600"/>
              <a:gd name="connsiteY604" fmla="*/ 1039362 h 6858000"/>
              <a:gd name="connsiteX605" fmla="*/ 4002862 w 7467600"/>
              <a:gd name="connsiteY605" fmla="*/ 1042866 h 6858000"/>
              <a:gd name="connsiteX606" fmla="*/ 4002475 w 7467600"/>
              <a:gd name="connsiteY606" fmla="*/ 1037802 h 6858000"/>
              <a:gd name="connsiteX607" fmla="*/ 506322 w 7467600"/>
              <a:gd name="connsiteY607" fmla="*/ 1020997 h 6858000"/>
              <a:gd name="connsiteX608" fmla="*/ 533068 w 7467600"/>
              <a:gd name="connsiteY608" fmla="*/ 1029409 h 6858000"/>
              <a:gd name="connsiteX609" fmla="*/ 1232525 w 7467600"/>
              <a:gd name="connsiteY609" fmla="*/ 1804675 h 6858000"/>
              <a:gd name="connsiteX610" fmla="*/ 1388858 w 7467600"/>
              <a:gd name="connsiteY610" fmla="*/ 2368011 h 6858000"/>
              <a:gd name="connsiteX611" fmla="*/ 1384098 w 7467600"/>
              <a:gd name="connsiteY611" fmla="*/ 2378125 h 6858000"/>
              <a:gd name="connsiteX612" fmla="*/ 1425393 w 7467600"/>
              <a:gd name="connsiteY612" fmla="*/ 2589124 h 6858000"/>
              <a:gd name="connsiteX613" fmla="*/ 1424001 w 7467600"/>
              <a:gd name="connsiteY613" fmla="*/ 2597541 h 6858000"/>
              <a:gd name="connsiteX614" fmla="*/ 2152729 w 7467600"/>
              <a:gd name="connsiteY614" fmla="*/ 2864487 h 6858000"/>
              <a:gd name="connsiteX615" fmla="*/ 2020609 w 7467600"/>
              <a:gd name="connsiteY615" fmla="*/ 2539671 h 6858000"/>
              <a:gd name="connsiteX616" fmla="*/ 2018920 w 7467600"/>
              <a:gd name="connsiteY616" fmla="*/ 2536309 h 6858000"/>
              <a:gd name="connsiteX617" fmla="*/ 1342441 w 7467600"/>
              <a:gd name="connsiteY617" fmla="*/ 1173017 h 6858000"/>
              <a:gd name="connsiteX618" fmla="*/ 1367925 w 7467600"/>
              <a:gd name="connsiteY618" fmla="*/ 1135648 h 6858000"/>
              <a:gd name="connsiteX619" fmla="*/ 1771401 w 7467600"/>
              <a:gd name="connsiteY619" fmla="*/ 1806673 h 6858000"/>
              <a:gd name="connsiteX620" fmla="*/ 1972385 w 7467600"/>
              <a:gd name="connsiteY620" fmla="*/ 2198735 h 6858000"/>
              <a:gd name="connsiteX621" fmla="*/ 2040892 w 7467600"/>
              <a:gd name="connsiteY621" fmla="*/ 2405205 h 6858000"/>
              <a:gd name="connsiteX622" fmla="*/ 2131689 w 7467600"/>
              <a:gd name="connsiteY622" fmla="*/ 1936926 h 6858000"/>
              <a:gd name="connsiteX623" fmla="*/ 2454820 w 7467600"/>
              <a:gd name="connsiteY623" fmla="*/ 1248808 h 6858000"/>
              <a:gd name="connsiteX624" fmla="*/ 2492512 w 7467600"/>
              <a:gd name="connsiteY624" fmla="*/ 1302920 h 6858000"/>
              <a:gd name="connsiteX625" fmla="*/ 2081216 w 7467600"/>
              <a:gd name="connsiteY625" fmla="*/ 2527513 h 6858000"/>
              <a:gd name="connsiteX626" fmla="*/ 2081211 w 7467600"/>
              <a:gd name="connsiteY626" fmla="*/ 2528916 h 6858000"/>
              <a:gd name="connsiteX627" fmla="*/ 2199067 w 7467600"/>
              <a:gd name="connsiteY627" fmla="*/ 2884061 h 6858000"/>
              <a:gd name="connsiteX628" fmla="*/ 3192586 w 7467600"/>
              <a:gd name="connsiteY628" fmla="*/ 3411496 h 6858000"/>
              <a:gd name="connsiteX629" fmla="*/ 3182620 w 7467600"/>
              <a:gd name="connsiteY629" fmla="*/ 3483279 h 6858000"/>
              <a:gd name="connsiteX630" fmla="*/ 2435119 w 7467600"/>
              <a:gd name="connsiteY630" fmla="*/ 3080173 h 6858000"/>
              <a:gd name="connsiteX631" fmla="*/ 2410152 w 7467600"/>
              <a:gd name="connsiteY631" fmla="*/ 3063751 h 6858000"/>
              <a:gd name="connsiteX632" fmla="*/ 2408099 w 7467600"/>
              <a:gd name="connsiteY632" fmla="*/ 3064403 h 6858000"/>
              <a:gd name="connsiteX633" fmla="*/ 2407218 w 7467600"/>
              <a:gd name="connsiteY633" fmla="*/ 3070324 h 6858000"/>
              <a:gd name="connsiteX634" fmla="*/ 2380138 w 7467600"/>
              <a:gd name="connsiteY634" fmla="*/ 3099341 h 6858000"/>
              <a:gd name="connsiteX635" fmla="*/ 1765923 w 7467600"/>
              <a:gd name="connsiteY635" fmla="*/ 3581043 h 6858000"/>
              <a:gd name="connsiteX636" fmla="*/ 1702258 w 7467600"/>
              <a:gd name="connsiteY636" fmla="*/ 3612286 h 6858000"/>
              <a:gd name="connsiteX637" fmla="*/ 1538370 w 7467600"/>
              <a:gd name="connsiteY637" fmla="*/ 3811804 h 6858000"/>
              <a:gd name="connsiteX638" fmla="*/ 542867 w 7467600"/>
              <a:gd name="connsiteY638" fmla="*/ 4944092 h 6858000"/>
              <a:gd name="connsiteX639" fmla="*/ 515800 w 7467600"/>
              <a:gd name="connsiteY639" fmla="*/ 4862180 h 6858000"/>
              <a:gd name="connsiteX640" fmla="*/ 909145 w 7467600"/>
              <a:gd name="connsiteY640" fmla="*/ 4199225 h 6858000"/>
              <a:gd name="connsiteX641" fmla="*/ 1214067 w 7467600"/>
              <a:gd name="connsiteY641" fmla="*/ 3908561 h 6858000"/>
              <a:gd name="connsiteX642" fmla="*/ 640967 w 7467600"/>
              <a:gd name="connsiteY642" fmla="*/ 4105601 h 6858000"/>
              <a:gd name="connsiteX643" fmla="*/ 112563 w 7467600"/>
              <a:gd name="connsiteY643" fmla="*/ 4396952 h 6858000"/>
              <a:gd name="connsiteX644" fmla="*/ 0 w 7467600"/>
              <a:gd name="connsiteY644" fmla="*/ 4466006 h 6858000"/>
              <a:gd name="connsiteX645" fmla="*/ 0 w 7467600"/>
              <a:gd name="connsiteY645" fmla="*/ 4233763 h 6858000"/>
              <a:gd name="connsiteX646" fmla="*/ 36881 w 7467600"/>
              <a:gd name="connsiteY646" fmla="*/ 4200118 h 6858000"/>
              <a:gd name="connsiteX647" fmla="*/ 910534 w 7467600"/>
              <a:gd name="connsiteY647" fmla="*/ 3629753 h 6858000"/>
              <a:gd name="connsiteX648" fmla="*/ 1578717 w 7467600"/>
              <a:gd name="connsiteY648" fmla="*/ 3575982 h 6858000"/>
              <a:gd name="connsiteX649" fmla="*/ 2338780 w 7467600"/>
              <a:gd name="connsiteY649" fmla="*/ 3033725 h 6858000"/>
              <a:gd name="connsiteX650" fmla="*/ 1807991 w 7467600"/>
              <a:gd name="connsiteY650" fmla="*/ 2807184 h 6858000"/>
              <a:gd name="connsiteX651" fmla="*/ 1416358 w 7467600"/>
              <a:gd name="connsiteY651" fmla="*/ 3112571 h 6858000"/>
              <a:gd name="connsiteX652" fmla="*/ 939066 w 7467600"/>
              <a:gd name="connsiteY652" fmla="*/ 3378798 h 6858000"/>
              <a:gd name="connsiteX653" fmla="*/ 115099 w 7467600"/>
              <a:gd name="connsiteY653" fmla="*/ 3607650 h 6858000"/>
              <a:gd name="connsiteX654" fmla="*/ 97284 w 7467600"/>
              <a:gd name="connsiteY654" fmla="*/ 3520393 h 6858000"/>
              <a:gd name="connsiteX655" fmla="*/ 922050 w 7467600"/>
              <a:gd name="connsiteY655" fmla="*/ 3074867 h 6858000"/>
              <a:gd name="connsiteX656" fmla="*/ 1405265 w 7467600"/>
              <a:gd name="connsiteY656" fmla="*/ 3016319 h 6858000"/>
              <a:gd name="connsiteX657" fmla="*/ 1407512 w 7467600"/>
              <a:gd name="connsiteY657" fmla="*/ 3018001 h 6858000"/>
              <a:gd name="connsiteX658" fmla="*/ 1726266 w 7467600"/>
              <a:gd name="connsiteY658" fmla="*/ 2777274 h 6858000"/>
              <a:gd name="connsiteX659" fmla="*/ 625390 w 7467600"/>
              <a:gd name="connsiteY659" fmla="*/ 2514541 h 6858000"/>
              <a:gd name="connsiteX660" fmla="*/ 619799 w 7467600"/>
              <a:gd name="connsiteY660" fmla="*/ 2527180 h 6858000"/>
              <a:gd name="connsiteX661" fmla="*/ 310030 w 7467600"/>
              <a:gd name="connsiteY661" fmla="*/ 2771818 h 6858000"/>
              <a:gd name="connsiteX662" fmla="*/ 173877 w 7467600"/>
              <a:gd name="connsiteY662" fmla="*/ 2937056 h 6858000"/>
              <a:gd name="connsiteX663" fmla="*/ 77889 w 7467600"/>
              <a:gd name="connsiteY663" fmla="*/ 3138440 h 6858000"/>
              <a:gd name="connsiteX664" fmla="*/ 0 w 7467600"/>
              <a:gd name="connsiteY664" fmla="*/ 3271395 h 6858000"/>
              <a:gd name="connsiteX665" fmla="*/ 0 w 7467600"/>
              <a:gd name="connsiteY665" fmla="*/ 3153002 h 6858000"/>
              <a:gd name="connsiteX666" fmla="*/ 2386 w 7467600"/>
              <a:gd name="connsiteY666" fmla="*/ 3149203 h 6858000"/>
              <a:gd name="connsiteX667" fmla="*/ 89753 w 7467600"/>
              <a:gd name="connsiteY667" fmla="*/ 2987702 h 6858000"/>
              <a:gd name="connsiteX668" fmla="*/ 76869 w 7467600"/>
              <a:gd name="connsiteY668" fmla="*/ 3005404 h 6858000"/>
              <a:gd name="connsiteX669" fmla="*/ 32049 w 7467600"/>
              <a:gd name="connsiteY669" fmla="*/ 3065814 h 6858000"/>
              <a:gd name="connsiteX670" fmla="*/ 0 w 7467600"/>
              <a:gd name="connsiteY670" fmla="*/ 3108744 h 6858000"/>
              <a:gd name="connsiteX671" fmla="*/ 0 w 7467600"/>
              <a:gd name="connsiteY671" fmla="*/ 3058059 h 6858000"/>
              <a:gd name="connsiteX672" fmla="*/ 7610 w 7467600"/>
              <a:gd name="connsiteY672" fmla="*/ 3047889 h 6858000"/>
              <a:gd name="connsiteX673" fmla="*/ 52419 w 7467600"/>
              <a:gd name="connsiteY673" fmla="*/ 2987479 h 6858000"/>
              <a:gd name="connsiteX674" fmla="*/ 59142 w 7467600"/>
              <a:gd name="connsiteY674" fmla="*/ 2978488 h 6858000"/>
              <a:gd name="connsiteX675" fmla="*/ 0 w 7467600"/>
              <a:gd name="connsiteY675" fmla="*/ 3015334 h 6858000"/>
              <a:gd name="connsiteX676" fmla="*/ 0 w 7467600"/>
              <a:gd name="connsiteY676" fmla="*/ 2914286 h 6858000"/>
              <a:gd name="connsiteX677" fmla="*/ 36383 w 7467600"/>
              <a:gd name="connsiteY677" fmla="*/ 2901128 h 6858000"/>
              <a:gd name="connsiteX678" fmla="*/ 156329 w 7467600"/>
              <a:gd name="connsiteY678" fmla="*/ 2840533 h 6858000"/>
              <a:gd name="connsiteX679" fmla="*/ 358355 w 7467600"/>
              <a:gd name="connsiteY679" fmla="*/ 2620471 h 6858000"/>
              <a:gd name="connsiteX680" fmla="*/ 510577 w 7467600"/>
              <a:gd name="connsiteY680" fmla="*/ 2501244 h 6858000"/>
              <a:gd name="connsiteX681" fmla="*/ 211967 w 7467600"/>
              <a:gd name="connsiteY681" fmla="*/ 2479171 h 6858000"/>
              <a:gd name="connsiteX682" fmla="*/ 0 w 7467600"/>
              <a:gd name="connsiteY682" fmla="*/ 2476398 h 6858000"/>
              <a:gd name="connsiteX683" fmla="*/ 0 w 7467600"/>
              <a:gd name="connsiteY683" fmla="*/ 2389189 h 6858000"/>
              <a:gd name="connsiteX684" fmla="*/ 103062 w 7467600"/>
              <a:gd name="connsiteY684" fmla="*/ 2389518 h 6858000"/>
              <a:gd name="connsiteX685" fmla="*/ 510734 w 7467600"/>
              <a:gd name="connsiteY685" fmla="*/ 2416201 h 6858000"/>
              <a:gd name="connsiteX686" fmla="*/ 279257 w 7467600"/>
              <a:gd name="connsiteY686" fmla="*/ 2092102 h 6858000"/>
              <a:gd name="connsiteX687" fmla="*/ 65265 w 7467600"/>
              <a:gd name="connsiteY687" fmla="*/ 2006049 h 6858000"/>
              <a:gd name="connsiteX688" fmla="*/ 0 w 7467600"/>
              <a:gd name="connsiteY688" fmla="*/ 1982532 h 6858000"/>
              <a:gd name="connsiteX689" fmla="*/ 0 w 7467600"/>
              <a:gd name="connsiteY689" fmla="*/ 1912789 h 6858000"/>
              <a:gd name="connsiteX690" fmla="*/ 97460 w 7467600"/>
              <a:gd name="connsiteY690" fmla="*/ 1953725 h 6858000"/>
              <a:gd name="connsiteX691" fmla="*/ 221272 w 7467600"/>
              <a:gd name="connsiteY691" fmla="*/ 1980766 h 6858000"/>
              <a:gd name="connsiteX692" fmla="*/ 116765 w 7467600"/>
              <a:gd name="connsiteY692" fmla="*/ 1911033 h 6858000"/>
              <a:gd name="connsiteX693" fmla="*/ 16405 w 7467600"/>
              <a:gd name="connsiteY693" fmla="*/ 1803412 h 6858000"/>
              <a:gd name="connsiteX694" fmla="*/ 0 w 7467600"/>
              <a:gd name="connsiteY694" fmla="*/ 1784777 h 6858000"/>
              <a:gd name="connsiteX695" fmla="*/ 0 w 7467600"/>
              <a:gd name="connsiteY695" fmla="*/ 1740082 h 6858000"/>
              <a:gd name="connsiteX696" fmla="*/ 39394 w 7467600"/>
              <a:gd name="connsiteY696" fmla="*/ 1784856 h 6858000"/>
              <a:gd name="connsiteX697" fmla="*/ 135813 w 7467600"/>
              <a:gd name="connsiteY697" fmla="*/ 1888838 h 6858000"/>
              <a:gd name="connsiteX698" fmla="*/ 242575 w 7467600"/>
              <a:gd name="connsiteY698" fmla="*/ 1958841 h 6858000"/>
              <a:gd name="connsiteX699" fmla="*/ 82197 w 7467600"/>
              <a:gd name="connsiteY699" fmla="*/ 1754826 h 6858000"/>
              <a:gd name="connsiteX700" fmla="*/ 0 w 7467600"/>
              <a:gd name="connsiteY700" fmla="*/ 1679650 h 6858000"/>
              <a:gd name="connsiteX701" fmla="*/ 0 w 7467600"/>
              <a:gd name="connsiteY701" fmla="*/ 1602463 h 6858000"/>
              <a:gd name="connsiteX702" fmla="*/ 84689 w 7467600"/>
              <a:gd name="connsiteY702" fmla="*/ 1677442 h 6858000"/>
              <a:gd name="connsiteX703" fmla="*/ 298437 w 7467600"/>
              <a:gd name="connsiteY703" fmla="*/ 1968019 h 6858000"/>
              <a:gd name="connsiteX704" fmla="*/ 227269 w 7467600"/>
              <a:gd name="connsiteY704" fmla="*/ 1114064 h 6858000"/>
              <a:gd name="connsiteX705" fmla="*/ 248003 w 7467600"/>
              <a:gd name="connsiteY705" fmla="*/ 1089613 h 6858000"/>
              <a:gd name="connsiteX706" fmla="*/ 427020 w 7467600"/>
              <a:gd name="connsiteY706" fmla="*/ 1619803 h 6858000"/>
              <a:gd name="connsiteX707" fmla="*/ 340345 w 7467600"/>
              <a:gd name="connsiteY707" fmla="*/ 2027739 h 6858000"/>
              <a:gd name="connsiteX708" fmla="*/ 360865 w 7467600"/>
              <a:gd name="connsiteY708" fmla="*/ 2044827 h 6858000"/>
              <a:gd name="connsiteX709" fmla="*/ 560414 w 7467600"/>
              <a:gd name="connsiteY709" fmla="*/ 2421457 h 6858000"/>
              <a:gd name="connsiteX710" fmla="*/ 1359703 w 7467600"/>
              <a:gd name="connsiteY710" fmla="*/ 2578554 h 6858000"/>
              <a:gd name="connsiteX711" fmla="*/ 1359422 w 7467600"/>
              <a:gd name="connsiteY711" fmla="*/ 2577994 h 6858000"/>
              <a:gd name="connsiteX712" fmla="*/ 828701 w 7467600"/>
              <a:gd name="connsiteY712" fmla="*/ 1839520 h 6858000"/>
              <a:gd name="connsiteX713" fmla="*/ 494427 w 7467600"/>
              <a:gd name="connsiteY713" fmla="*/ 1092333 h 6858000"/>
              <a:gd name="connsiteX714" fmla="*/ 506322 w 7467600"/>
              <a:gd name="connsiteY714" fmla="*/ 1020997 h 6858000"/>
              <a:gd name="connsiteX715" fmla="*/ 4570198 w 7467600"/>
              <a:gd name="connsiteY715" fmla="*/ 978081 h 6858000"/>
              <a:gd name="connsiteX716" fmla="*/ 4523691 w 7467600"/>
              <a:gd name="connsiteY716" fmla="*/ 1127776 h 6858000"/>
              <a:gd name="connsiteX717" fmla="*/ 4509875 w 7467600"/>
              <a:gd name="connsiteY717" fmla="*/ 1167552 h 6858000"/>
              <a:gd name="connsiteX718" fmla="*/ 4478168 w 7467600"/>
              <a:gd name="connsiteY718" fmla="*/ 1260735 h 6858000"/>
              <a:gd name="connsiteX719" fmla="*/ 4409309 w 7467600"/>
              <a:gd name="connsiteY719" fmla="*/ 1666996 h 6858000"/>
              <a:gd name="connsiteX720" fmla="*/ 4370031 w 7467600"/>
              <a:gd name="connsiteY720" fmla="*/ 1955666 h 6858000"/>
              <a:gd name="connsiteX721" fmla="*/ 4570198 w 7467600"/>
              <a:gd name="connsiteY721" fmla="*/ 978081 h 6858000"/>
              <a:gd name="connsiteX722" fmla="*/ 4557898 w 7467600"/>
              <a:gd name="connsiteY722" fmla="*/ 900011 h 6858000"/>
              <a:gd name="connsiteX723" fmla="*/ 4344840 w 7467600"/>
              <a:gd name="connsiteY723" fmla="*/ 1922038 h 6858000"/>
              <a:gd name="connsiteX724" fmla="*/ 4378710 w 7467600"/>
              <a:gd name="connsiteY724" fmla="*/ 1665516 h 6858000"/>
              <a:gd name="connsiteX725" fmla="*/ 4448798 w 7467600"/>
              <a:gd name="connsiteY725" fmla="*/ 1253024 h 6858000"/>
              <a:gd name="connsiteX726" fmla="*/ 4480315 w 7467600"/>
              <a:gd name="connsiteY726" fmla="*/ 1158454 h 6858000"/>
              <a:gd name="connsiteX727" fmla="*/ 4494133 w 7467600"/>
              <a:gd name="connsiteY727" fmla="*/ 1118676 h 6858000"/>
              <a:gd name="connsiteX728" fmla="*/ 4557898 w 7467600"/>
              <a:gd name="connsiteY728" fmla="*/ 900011 h 6858000"/>
              <a:gd name="connsiteX729" fmla="*/ 5870151 w 7467600"/>
              <a:gd name="connsiteY729" fmla="*/ 898890 h 6858000"/>
              <a:gd name="connsiteX730" fmla="*/ 5861335 w 7467600"/>
              <a:gd name="connsiteY730" fmla="*/ 899177 h 6858000"/>
              <a:gd name="connsiteX731" fmla="*/ 5843702 w 7467600"/>
              <a:gd name="connsiteY731" fmla="*/ 899748 h 6858000"/>
              <a:gd name="connsiteX732" fmla="*/ 5651107 w 7467600"/>
              <a:gd name="connsiteY732" fmla="*/ 920306 h 6858000"/>
              <a:gd name="connsiteX733" fmla="*/ 5459407 w 7467600"/>
              <a:gd name="connsiteY733" fmla="*/ 940975 h 6858000"/>
              <a:gd name="connsiteX734" fmla="*/ 5374846 w 7467600"/>
              <a:gd name="connsiteY734" fmla="*/ 941988 h 6858000"/>
              <a:gd name="connsiteX735" fmla="*/ 5256105 w 7467600"/>
              <a:gd name="connsiteY735" fmla="*/ 945632 h 6858000"/>
              <a:gd name="connsiteX736" fmla="*/ 5107071 w 7467600"/>
              <a:gd name="connsiteY736" fmla="*/ 969720 h 6858000"/>
              <a:gd name="connsiteX737" fmla="*/ 4998681 w 7467600"/>
              <a:gd name="connsiteY737" fmla="*/ 988771 h 6858000"/>
              <a:gd name="connsiteX738" fmla="*/ 5870151 w 7467600"/>
              <a:gd name="connsiteY738" fmla="*/ 898890 h 6858000"/>
              <a:gd name="connsiteX739" fmla="*/ 5504425 w 7467600"/>
              <a:gd name="connsiteY739" fmla="*/ 848067 h 6858000"/>
              <a:gd name="connsiteX740" fmla="*/ 4968849 w 7467600"/>
              <a:gd name="connsiteY740" fmla="*/ 962318 h 6858000"/>
              <a:gd name="connsiteX741" fmla="*/ 5104039 w 7467600"/>
              <a:gd name="connsiteY741" fmla="*/ 940634 h 6858000"/>
              <a:gd name="connsiteX742" fmla="*/ 5256311 w 7467600"/>
              <a:gd name="connsiteY742" fmla="*/ 916490 h 6858000"/>
              <a:gd name="connsiteX743" fmla="*/ 5377381 w 7467600"/>
              <a:gd name="connsiteY743" fmla="*/ 912671 h 6858000"/>
              <a:gd name="connsiteX744" fmla="*/ 5460148 w 7467600"/>
              <a:gd name="connsiteY744" fmla="*/ 911442 h 6858000"/>
              <a:gd name="connsiteX745" fmla="*/ 5648971 w 7467600"/>
              <a:gd name="connsiteY745" fmla="*/ 891331 h 6858000"/>
              <a:gd name="connsiteX746" fmla="*/ 5844807 w 7467600"/>
              <a:gd name="connsiteY746" fmla="*/ 870718 h 6858000"/>
              <a:gd name="connsiteX747" fmla="*/ 5862975 w 7467600"/>
              <a:gd name="connsiteY747" fmla="*/ 869756 h 6858000"/>
              <a:gd name="connsiteX748" fmla="*/ 5920887 w 7467600"/>
              <a:gd name="connsiteY748" fmla="*/ 865929 h 6858000"/>
              <a:gd name="connsiteX749" fmla="*/ 5504425 w 7467600"/>
              <a:gd name="connsiteY749" fmla="*/ 848067 h 6858000"/>
              <a:gd name="connsiteX750" fmla="*/ 3607114 w 7467600"/>
              <a:gd name="connsiteY750" fmla="*/ 467441 h 6858000"/>
              <a:gd name="connsiteX751" fmla="*/ 3296242 w 7467600"/>
              <a:gd name="connsiteY751" fmla="*/ 807991 h 6858000"/>
              <a:gd name="connsiteX752" fmla="*/ 3174674 w 7467600"/>
              <a:gd name="connsiteY752" fmla="*/ 919759 h 6858000"/>
              <a:gd name="connsiteX753" fmla="*/ 3042978 w 7467600"/>
              <a:gd name="connsiteY753" fmla="*/ 1054894 h 6858000"/>
              <a:gd name="connsiteX754" fmla="*/ 2968914 w 7467600"/>
              <a:gd name="connsiteY754" fmla="*/ 1133756 h 6858000"/>
              <a:gd name="connsiteX755" fmla="*/ 3103823 w 7467600"/>
              <a:gd name="connsiteY755" fmla="*/ 1026814 h 6858000"/>
              <a:gd name="connsiteX756" fmla="*/ 3607114 w 7467600"/>
              <a:gd name="connsiteY756" fmla="*/ 467441 h 6858000"/>
              <a:gd name="connsiteX757" fmla="*/ 3744487 w 7467600"/>
              <a:gd name="connsiteY757" fmla="*/ 383136 h 6858000"/>
              <a:gd name="connsiteX758" fmla="*/ 3970213 w 7467600"/>
              <a:gd name="connsiteY758" fmla="*/ 995559 h 6858000"/>
              <a:gd name="connsiteX759" fmla="*/ 3744487 w 7467600"/>
              <a:gd name="connsiteY759" fmla="*/ 383136 h 6858000"/>
              <a:gd name="connsiteX760" fmla="*/ 3624562 w 7467600"/>
              <a:gd name="connsiteY760" fmla="*/ 367041 h 6858000"/>
              <a:gd name="connsiteX761" fmla="*/ 3489712 w 7467600"/>
              <a:gd name="connsiteY761" fmla="*/ 485386 h 6858000"/>
              <a:gd name="connsiteX762" fmla="*/ 3182994 w 7467600"/>
              <a:gd name="connsiteY762" fmla="*/ 828265 h 6858000"/>
              <a:gd name="connsiteX763" fmla="*/ 2892114 w 7467600"/>
              <a:gd name="connsiteY763" fmla="*/ 1172635 h 6858000"/>
              <a:gd name="connsiteX764" fmla="*/ 3021459 w 7467600"/>
              <a:gd name="connsiteY764" fmla="*/ 1035385 h 6858000"/>
              <a:gd name="connsiteX765" fmla="*/ 3153873 w 7467600"/>
              <a:gd name="connsiteY765" fmla="*/ 898971 h 6858000"/>
              <a:gd name="connsiteX766" fmla="*/ 3276511 w 7467600"/>
              <a:gd name="connsiteY766" fmla="*/ 786423 h 6858000"/>
              <a:gd name="connsiteX767" fmla="*/ 3584154 w 7467600"/>
              <a:gd name="connsiteY767" fmla="*/ 448218 h 6858000"/>
              <a:gd name="connsiteX768" fmla="*/ 3624562 w 7467600"/>
              <a:gd name="connsiteY768" fmla="*/ 367041 h 6858000"/>
              <a:gd name="connsiteX769" fmla="*/ 3766672 w 7467600"/>
              <a:gd name="connsiteY769" fmla="*/ 359429 h 6858000"/>
              <a:gd name="connsiteX770" fmla="*/ 3996338 w 7467600"/>
              <a:gd name="connsiteY770" fmla="*/ 968237 h 6858000"/>
              <a:gd name="connsiteX771" fmla="*/ 3766672 w 7467600"/>
              <a:gd name="connsiteY771" fmla="*/ 359429 h 6858000"/>
              <a:gd name="connsiteX772" fmla="*/ 5805386 w 7467600"/>
              <a:gd name="connsiteY772" fmla="*/ 239240 h 6858000"/>
              <a:gd name="connsiteX773" fmla="*/ 5736947 w 7467600"/>
              <a:gd name="connsiteY773" fmla="*/ 261367 h 6858000"/>
              <a:gd name="connsiteX774" fmla="*/ 5427012 w 7467600"/>
              <a:gd name="connsiteY774" fmla="*/ 311272 h 6858000"/>
              <a:gd name="connsiteX775" fmla="*/ 5147818 w 7467600"/>
              <a:gd name="connsiteY775" fmla="*/ 322112 h 6858000"/>
              <a:gd name="connsiteX776" fmla="*/ 5060854 w 7467600"/>
              <a:gd name="connsiteY776" fmla="*/ 311882 h 6858000"/>
              <a:gd name="connsiteX777" fmla="*/ 4945989 w 7467600"/>
              <a:gd name="connsiteY777" fmla="*/ 300516 h 6858000"/>
              <a:gd name="connsiteX778" fmla="*/ 5410479 w 7467600"/>
              <a:gd name="connsiteY778" fmla="*/ 348434 h 6858000"/>
              <a:gd name="connsiteX779" fmla="*/ 5805386 w 7467600"/>
              <a:gd name="connsiteY779" fmla="*/ 239240 h 6858000"/>
              <a:gd name="connsiteX780" fmla="*/ 5905192 w 7467600"/>
              <a:gd name="connsiteY780" fmla="*/ 163079 h 6858000"/>
              <a:gd name="connsiteX781" fmla="*/ 5865655 w 7467600"/>
              <a:gd name="connsiteY781" fmla="*/ 171901 h 6858000"/>
              <a:gd name="connsiteX782" fmla="*/ 5259740 w 7467600"/>
              <a:gd name="connsiteY782" fmla="*/ 257013 h 6858000"/>
              <a:gd name="connsiteX783" fmla="*/ 5208466 w 7467600"/>
              <a:gd name="connsiteY783" fmla="*/ 257550 h 6858000"/>
              <a:gd name="connsiteX784" fmla="*/ 4980204 w 7467600"/>
              <a:gd name="connsiteY784" fmla="*/ 271903 h 6858000"/>
              <a:gd name="connsiteX785" fmla="*/ 5068068 w 7467600"/>
              <a:gd name="connsiteY785" fmla="*/ 282244 h 6858000"/>
              <a:gd name="connsiteX786" fmla="*/ 5153231 w 7467600"/>
              <a:gd name="connsiteY786" fmla="*/ 292240 h 6858000"/>
              <a:gd name="connsiteX787" fmla="*/ 5426491 w 7467600"/>
              <a:gd name="connsiteY787" fmla="*/ 281128 h 6858000"/>
              <a:gd name="connsiteX788" fmla="*/ 5731212 w 7467600"/>
              <a:gd name="connsiteY788" fmla="*/ 231951 h 6858000"/>
              <a:gd name="connsiteX789" fmla="*/ 5905192 w 7467600"/>
              <a:gd name="connsiteY789" fmla="*/ 163079 h 6858000"/>
              <a:gd name="connsiteX790" fmla="*/ 5944437 w 7467600"/>
              <a:gd name="connsiteY790" fmla="*/ 113829 h 6858000"/>
              <a:gd name="connsiteX791" fmla="*/ 5825032 w 7467600"/>
              <a:gd name="connsiteY791" fmla="*/ 146405 h 6858000"/>
              <a:gd name="connsiteX792" fmla="*/ 4955599 w 7467600"/>
              <a:gd name="connsiteY792" fmla="*/ 247008 h 6858000"/>
              <a:gd name="connsiteX793" fmla="*/ 5210104 w 7467600"/>
              <a:gd name="connsiteY793" fmla="*/ 228123 h 6858000"/>
              <a:gd name="connsiteX794" fmla="*/ 5261015 w 7467600"/>
              <a:gd name="connsiteY794" fmla="*/ 227087 h 6858000"/>
              <a:gd name="connsiteX795" fmla="*/ 5861181 w 7467600"/>
              <a:gd name="connsiteY795" fmla="*/ 143093 h 6858000"/>
              <a:gd name="connsiteX796" fmla="*/ 5961252 w 7467600"/>
              <a:gd name="connsiteY796" fmla="*/ 114820 h 6858000"/>
              <a:gd name="connsiteX797" fmla="*/ 5944437 w 7467600"/>
              <a:gd name="connsiteY797" fmla="*/ 113829 h 6858000"/>
              <a:gd name="connsiteX798" fmla="*/ 3882765 w 7467600"/>
              <a:gd name="connsiteY798" fmla="*/ 0 h 6858000"/>
              <a:gd name="connsiteX799" fmla="*/ 3995099 w 7467600"/>
              <a:gd name="connsiteY799" fmla="*/ 0 h 6858000"/>
              <a:gd name="connsiteX800" fmla="*/ 4163818 w 7467600"/>
              <a:gd name="connsiteY800" fmla="*/ 234104 h 6858000"/>
              <a:gd name="connsiteX801" fmla="*/ 4172099 w 7467600"/>
              <a:gd name="connsiteY801" fmla="*/ 234207 h 6858000"/>
              <a:gd name="connsiteX802" fmla="*/ 4784282 w 7467600"/>
              <a:gd name="connsiteY802" fmla="*/ 276561 h 6858000"/>
              <a:gd name="connsiteX803" fmla="*/ 4801687 w 7467600"/>
              <a:gd name="connsiteY803" fmla="*/ 267764 h 6858000"/>
              <a:gd name="connsiteX804" fmla="*/ 6082788 w 7467600"/>
              <a:gd name="connsiteY804" fmla="*/ 64119 h 6858000"/>
              <a:gd name="connsiteX805" fmla="*/ 6099442 w 7467600"/>
              <a:gd name="connsiteY805" fmla="*/ 82568 h 6858000"/>
              <a:gd name="connsiteX806" fmla="*/ 4804137 w 7467600"/>
              <a:gd name="connsiteY806" fmla="*/ 320931 h 6858000"/>
              <a:gd name="connsiteX807" fmla="*/ 4227047 w 7467600"/>
              <a:gd name="connsiteY807" fmla="*/ 313415 h 6858000"/>
              <a:gd name="connsiteX808" fmla="*/ 4346041 w 7467600"/>
              <a:gd name="connsiteY808" fmla="*/ 456086 h 6858000"/>
              <a:gd name="connsiteX809" fmla="*/ 4870967 w 7467600"/>
              <a:gd name="connsiteY809" fmla="*/ 963061 h 6858000"/>
              <a:gd name="connsiteX810" fmla="*/ 4889647 w 7467600"/>
              <a:gd name="connsiteY810" fmla="*/ 957147 h 6858000"/>
              <a:gd name="connsiteX811" fmla="*/ 5422504 w 7467600"/>
              <a:gd name="connsiteY811" fmla="*/ 805191 h 6858000"/>
              <a:gd name="connsiteX812" fmla="*/ 6087656 w 7467600"/>
              <a:gd name="connsiteY812" fmla="*/ 826703 h 6858000"/>
              <a:gd name="connsiteX813" fmla="*/ 6058717 w 7467600"/>
              <a:gd name="connsiteY813" fmla="*/ 865992 h 6858000"/>
              <a:gd name="connsiteX814" fmla="*/ 4974153 w 7467600"/>
              <a:gd name="connsiteY814" fmla="*/ 1045456 h 6858000"/>
              <a:gd name="connsiteX815" fmla="*/ 5627835 w 7467600"/>
              <a:gd name="connsiteY815" fmla="*/ 1472077 h 6858000"/>
              <a:gd name="connsiteX816" fmla="*/ 5629817 w 7467600"/>
              <a:gd name="connsiteY816" fmla="*/ 1471412 h 6858000"/>
              <a:gd name="connsiteX817" fmla="*/ 5634124 w 7467600"/>
              <a:gd name="connsiteY817" fmla="*/ 1470572 h 6858000"/>
              <a:gd name="connsiteX818" fmla="*/ 5755832 w 7467600"/>
              <a:gd name="connsiteY818" fmla="*/ 1383886 h 6858000"/>
              <a:gd name="connsiteX819" fmla="*/ 6014186 w 7467600"/>
              <a:gd name="connsiteY819" fmla="*/ 1279799 h 6858000"/>
              <a:gd name="connsiteX820" fmla="*/ 6901619 w 7467600"/>
              <a:gd name="connsiteY820" fmla="*/ 1047874 h 6858000"/>
              <a:gd name="connsiteX821" fmla="*/ 6931566 w 7467600"/>
              <a:gd name="connsiteY821" fmla="*/ 1062034 h 6858000"/>
              <a:gd name="connsiteX822" fmla="*/ 5790982 w 7467600"/>
              <a:gd name="connsiteY822" fmla="*/ 1561380 h 6858000"/>
              <a:gd name="connsiteX823" fmla="*/ 6188971 w 7467600"/>
              <a:gd name="connsiteY823" fmla="*/ 1755168 h 6858000"/>
              <a:gd name="connsiteX824" fmla="*/ 6202446 w 7467600"/>
              <a:gd name="connsiteY824" fmla="*/ 1752268 h 6858000"/>
              <a:gd name="connsiteX825" fmla="*/ 7179560 w 7467600"/>
              <a:gd name="connsiteY825" fmla="*/ 1467551 h 6858000"/>
              <a:gd name="connsiteX826" fmla="*/ 7158730 w 7467600"/>
              <a:gd name="connsiteY826" fmla="*/ 1507835 h 6858000"/>
              <a:gd name="connsiteX827" fmla="*/ 6326959 w 7467600"/>
              <a:gd name="connsiteY827" fmla="*/ 1817686 h 6858000"/>
              <a:gd name="connsiteX828" fmla="*/ 6537433 w 7467600"/>
              <a:gd name="connsiteY828" fmla="*/ 1907790 h 6858000"/>
              <a:gd name="connsiteX829" fmla="*/ 6550221 w 7467600"/>
              <a:gd name="connsiteY829" fmla="*/ 1910729 h 6858000"/>
              <a:gd name="connsiteX830" fmla="*/ 6964438 w 7467600"/>
              <a:gd name="connsiteY830" fmla="*/ 2209505 h 6858000"/>
              <a:gd name="connsiteX831" fmla="*/ 7367862 w 7467600"/>
              <a:gd name="connsiteY831" fmla="*/ 2806833 h 6858000"/>
              <a:gd name="connsiteX832" fmla="*/ 7364329 w 7467600"/>
              <a:gd name="connsiteY832" fmla="*/ 2826907 h 6858000"/>
              <a:gd name="connsiteX833" fmla="*/ 7290545 w 7467600"/>
              <a:gd name="connsiteY833" fmla="*/ 2850663 h 6858000"/>
              <a:gd name="connsiteX834" fmla="*/ 6472036 w 7467600"/>
              <a:gd name="connsiteY834" fmla="*/ 1959003 h 6858000"/>
              <a:gd name="connsiteX835" fmla="*/ 5792897 w 7467600"/>
              <a:gd name="connsiteY835" fmla="*/ 1647747 h 6858000"/>
              <a:gd name="connsiteX836" fmla="*/ 5842751 w 7467600"/>
              <a:gd name="connsiteY836" fmla="*/ 1816112 h 6858000"/>
              <a:gd name="connsiteX837" fmla="*/ 5847424 w 7467600"/>
              <a:gd name="connsiteY837" fmla="*/ 1815776 h 6858000"/>
              <a:gd name="connsiteX838" fmla="*/ 6399821 w 7467600"/>
              <a:gd name="connsiteY838" fmla="*/ 2344799 h 6858000"/>
              <a:gd name="connsiteX839" fmla="*/ 6323232 w 7467600"/>
              <a:gd name="connsiteY839" fmla="*/ 2389634 h 6858000"/>
              <a:gd name="connsiteX840" fmla="*/ 5942958 w 7467600"/>
              <a:gd name="connsiteY840" fmla="*/ 2077708 h 6858000"/>
              <a:gd name="connsiteX841" fmla="*/ 5921559 w 7467600"/>
              <a:gd name="connsiteY841" fmla="*/ 2378596 h 6858000"/>
              <a:gd name="connsiteX842" fmla="*/ 5817651 w 7467600"/>
              <a:gd name="connsiteY842" fmla="*/ 3023919 h 6858000"/>
              <a:gd name="connsiteX843" fmla="*/ 5729634 w 7467600"/>
              <a:gd name="connsiteY843" fmla="*/ 3051849 h 6858000"/>
              <a:gd name="connsiteX844" fmla="*/ 5611018 w 7467600"/>
              <a:gd name="connsiteY844" fmla="*/ 2316769 h 6858000"/>
              <a:gd name="connsiteX845" fmla="*/ 5687608 w 7467600"/>
              <a:gd name="connsiteY845" fmla="*/ 2039972 h 6858000"/>
              <a:gd name="connsiteX846" fmla="*/ 5657554 w 7467600"/>
              <a:gd name="connsiteY846" fmla="*/ 1576445 h 6858000"/>
              <a:gd name="connsiteX847" fmla="*/ 5150475 w 7467600"/>
              <a:gd name="connsiteY847" fmla="*/ 1274012 h 6858000"/>
              <a:gd name="connsiteX848" fmla="*/ 5349142 w 7467600"/>
              <a:gd name="connsiteY848" fmla="*/ 2204405 h 6858000"/>
              <a:gd name="connsiteX849" fmla="*/ 5262214 w 7467600"/>
              <a:gd name="connsiteY849" fmla="*/ 2233836 h 6858000"/>
              <a:gd name="connsiteX850" fmla="*/ 4981539 w 7467600"/>
              <a:gd name="connsiteY850" fmla="*/ 1542201 h 6858000"/>
              <a:gd name="connsiteX851" fmla="*/ 4958461 w 7467600"/>
              <a:gd name="connsiteY851" fmla="*/ 1136957 h 6858000"/>
              <a:gd name="connsiteX852" fmla="*/ 4655015 w 7467600"/>
              <a:gd name="connsiteY852" fmla="*/ 891426 h 6858000"/>
              <a:gd name="connsiteX853" fmla="*/ 4348002 w 7467600"/>
              <a:gd name="connsiteY853" fmla="*/ 2205895 h 6858000"/>
              <a:gd name="connsiteX854" fmla="*/ 4262250 w 7467600"/>
              <a:gd name="connsiteY854" fmla="*/ 2219972 h 6858000"/>
              <a:gd name="connsiteX855" fmla="*/ 4550611 w 7467600"/>
              <a:gd name="connsiteY855" fmla="*/ 817540 h 6858000"/>
              <a:gd name="connsiteX856" fmla="*/ 4564418 w 7467600"/>
              <a:gd name="connsiteY856" fmla="*/ 808293 h 6858000"/>
              <a:gd name="connsiteX857" fmla="*/ 4266388 w 7467600"/>
              <a:gd name="connsiteY857" fmla="*/ 500083 h 6858000"/>
              <a:gd name="connsiteX858" fmla="*/ 4032842 w 7467600"/>
              <a:gd name="connsiteY858" fmla="*/ 211809 h 6858000"/>
              <a:gd name="connsiteX859" fmla="*/ 3882765 w 7467600"/>
              <a:gd name="connsiteY859" fmla="*/ 0 h 6858000"/>
              <a:gd name="connsiteX860" fmla="*/ 3721337 w 7467600"/>
              <a:gd name="connsiteY860" fmla="*/ 0 h 6858000"/>
              <a:gd name="connsiteX861" fmla="*/ 3797544 w 7467600"/>
              <a:gd name="connsiteY861" fmla="*/ 0 h 6858000"/>
              <a:gd name="connsiteX862" fmla="*/ 3775734 w 7467600"/>
              <a:gd name="connsiteY862" fmla="*/ 95131 h 6858000"/>
              <a:gd name="connsiteX863" fmla="*/ 3724807 w 7467600"/>
              <a:gd name="connsiteY863" fmla="*/ 272257 h 6858000"/>
              <a:gd name="connsiteX864" fmla="*/ 3726844 w 7467600"/>
              <a:gd name="connsiteY864" fmla="*/ 282988 h 6858000"/>
              <a:gd name="connsiteX865" fmla="*/ 3742664 w 7467600"/>
              <a:gd name="connsiteY865" fmla="*/ 279918 h 6858000"/>
              <a:gd name="connsiteX866" fmla="*/ 4103910 w 7467600"/>
              <a:gd name="connsiteY866" fmla="*/ 1161917 h 6858000"/>
              <a:gd name="connsiteX867" fmla="*/ 4020269 w 7467600"/>
              <a:gd name="connsiteY867" fmla="*/ 1200406 h 6858000"/>
              <a:gd name="connsiteX868" fmla="*/ 3674882 w 7467600"/>
              <a:gd name="connsiteY868" fmla="*/ 488524 h 6858000"/>
              <a:gd name="connsiteX869" fmla="*/ 3132682 w 7467600"/>
              <a:gd name="connsiteY869" fmla="*/ 1072284 h 6858000"/>
              <a:gd name="connsiteX870" fmla="*/ 2716346 w 7467600"/>
              <a:gd name="connsiteY870" fmla="*/ 1276376 h 6858000"/>
              <a:gd name="connsiteX871" fmla="*/ 2716772 w 7467600"/>
              <a:gd name="connsiteY871" fmla="*/ 1255462 h 6858000"/>
              <a:gd name="connsiteX872" fmla="*/ 3471096 w 7467600"/>
              <a:gd name="connsiteY872" fmla="*/ 437072 h 6858000"/>
              <a:gd name="connsiteX873" fmla="*/ 3639057 w 7467600"/>
              <a:gd name="connsiteY873" fmla="*/ 286334 h 6858000"/>
              <a:gd name="connsiteX874" fmla="*/ 3640309 w 7467600"/>
              <a:gd name="connsiteY874" fmla="*/ 284664 h 6858000"/>
              <a:gd name="connsiteX875" fmla="*/ 3646022 w 7467600"/>
              <a:gd name="connsiteY875" fmla="*/ 276711 h 6858000"/>
              <a:gd name="connsiteX876" fmla="*/ 3707943 w 7467600"/>
              <a:gd name="connsiteY876" fmla="*/ 65958 h 6858000"/>
              <a:gd name="connsiteX877" fmla="*/ 3721337 w 7467600"/>
              <a:gd name="connsiteY877" fmla="*/ 0 h 6858000"/>
              <a:gd name="connsiteX878" fmla="*/ 2867960 w 7467600"/>
              <a:gd name="connsiteY878" fmla="*/ 0 h 6858000"/>
              <a:gd name="connsiteX879" fmla="*/ 2926351 w 7467600"/>
              <a:gd name="connsiteY879" fmla="*/ 0 h 6858000"/>
              <a:gd name="connsiteX880" fmla="*/ 2902823 w 7467600"/>
              <a:gd name="connsiteY880" fmla="*/ 262929 h 6858000"/>
              <a:gd name="connsiteX881" fmla="*/ 2940663 w 7467600"/>
              <a:gd name="connsiteY881" fmla="*/ 140884 h 6858000"/>
              <a:gd name="connsiteX882" fmla="*/ 2947039 w 7467600"/>
              <a:gd name="connsiteY882" fmla="*/ 122524 h 6858000"/>
              <a:gd name="connsiteX883" fmla="*/ 2984316 w 7467600"/>
              <a:gd name="connsiteY883" fmla="*/ 0 h 6858000"/>
              <a:gd name="connsiteX884" fmla="*/ 3016114 w 7467600"/>
              <a:gd name="connsiteY884" fmla="*/ 0 h 6858000"/>
              <a:gd name="connsiteX885" fmla="*/ 2979949 w 7467600"/>
              <a:gd name="connsiteY885" fmla="*/ 119274 h 6858000"/>
              <a:gd name="connsiteX886" fmla="*/ 3023879 w 7467600"/>
              <a:gd name="connsiteY886" fmla="*/ 0 h 6858000"/>
              <a:gd name="connsiteX887" fmla="*/ 3105400 w 7467600"/>
              <a:gd name="connsiteY887" fmla="*/ 0 h 6858000"/>
              <a:gd name="connsiteX888" fmla="*/ 3094669 w 7467600"/>
              <a:gd name="connsiteY888" fmla="*/ 30308 h 6858000"/>
              <a:gd name="connsiteX889" fmla="*/ 2901945 w 7467600"/>
              <a:gd name="connsiteY889" fmla="*/ 466538 h 6858000"/>
              <a:gd name="connsiteX890" fmla="*/ 2815209 w 7467600"/>
              <a:gd name="connsiteY890" fmla="*/ 497361 h 6858000"/>
              <a:gd name="connsiteX891" fmla="*/ 2844845 w 7467600"/>
              <a:gd name="connsiteY891" fmla="*/ 127638 h 6858000"/>
              <a:gd name="connsiteX892" fmla="*/ 2867960 w 7467600"/>
              <a:gd name="connsiteY892" fmla="*/ 0 h 6858000"/>
              <a:gd name="connsiteX893" fmla="*/ 1057230 w 7467600"/>
              <a:gd name="connsiteY893" fmla="*/ 0 h 6858000"/>
              <a:gd name="connsiteX894" fmla="*/ 1111003 w 7467600"/>
              <a:gd name="connsiteY894" fmla="*/ 0 h 6858000"/>
              <a:gd name="connsiteX895" fmla="*/ 1125553 w 7467600"/>
              <a:gd name="connsiteY895" fmla="*/ 52588 h 6858000"/>
              <a:gd name="connsiteX896" fmla="*/ 1304276 w 7467600"/>
              <a:gd name="connsiteY896" fmla="*/ 476275 h 6858000"/>
              <a:gd name="connsiteX897" fmla="*/ 1492066 w 7467600"/>
              <a:gd name="connsiteY897" fmla="*/ 886333 h 6858000"/>
              <a:gd name="connsiteX898" fmla="*/ 1423698 w 7467600"/>
              <a:gd name="connsiteY898" fmla="*/ 710817 h 6858000"/>
              <a:gd name="connsiteX899" fmla="*/ 1357609 w 7467600"/>
              <a:gd name="connsiteY899" fmla="*/ 532892 h 6858000"/>
              <a:gd name="connsiteX900" fmla="*/ 1309550 w 7467600"/>
              <a:gd name="connsiteY900" fmla="*/ 374031 h 6858000"/>
              <a:gd name="connsiteX901" fmla="*/ 1193673 w 7467600"/>
              <a:gd name="connsiteY901" fmla="*/ 49533 h 6858000"/>
              <a:gd name="connsiteX902" fmla="*/ 1164391 w 7467600"/>
              <a:gd name="connsiteY902" fmla="*/ 0 h 6858000"/>
              <a:gd name="connsiteX903" fmla="*/ 1200666 w 7467600"/>
              <a:gd name="connsiteY903" fmla="*/ 0 h 6858000"/>
              <a:gd name="connsiteX904" fmla="*/ 1223408 w 7467600"/>
              <a:gd name="connsiteY904" fmla="*/ 38996 h 6858000"/>
              <a:gd name="connsiteX905" fmla="*/ 1339635 w 7467600"/>
              <a:gd name="connsiteY905" fmla="*/ 365517 h 6858000"/>
              <a:gd name="connsiteX906" fmla="*/ 1387469 w 7467600"/>
              <a:gd name="connsiteY906" fmla="*/ 523079 h 6858000"/>
              <a:gd name="connsiteX907" fmla="*/ 1452685 w 7467600"/>
              <a:gd name="connsiteY907" fmla="*/ 699806 h 6858000"/>
              <a:gd name="connsiteX908" fmla="*/ 1492092 w 7467600"/>
              <a:gd name="connsiteY908" fmla="*/ 800424 h 6858000"/>
              <a:gd name="connsiteX909" fmla="*/ 1455302 w 7467600"/>
              <a:gd name="connsiteY909" fmla="*/ 632913 h 6858000"/>
              <a:gd name="connsiteX910" fmla="*/ 1222336 w 7467600"/>
              <a:gd name="connsiteY910" fmla="*/ 9480 h 6858000"/>
              <a:gd name="connsiteX911" fmla="*/ 1214634 w 7467600"/>
              <a:gd name="connsiteY911" fmla="*/ 0 h 6858000"/>
              <a:gd name="connsiteX912" fmla="*/ 1289827 w 7467600"/>
              <a:gd name="connsiteY912" fmla="*/ 0 h 6858000"/>
              <a:gd name="connsiteX913" fmla="*/ 1321076 w 7467600"/>
              <a:gd name="connsiteY913" fmla="*/ 59722 h 6858000"/>
              <a:gd name="connsiteX914" fmla="*/ 1512579 w 7467600"/>
              <a:gd name="connsiteY914" fmla="*/ 626441 h 6858000"/>
              <a:gd name="connsiteX915" fmla="*/ 1506076 w 7467600"/>
              <a:gd name="connsiteY915" fmla="*/ 1089289 h 6858000"/>
              <a:gd name="connsiteX916" fmla="*/ 1486346 w 7467600"/>
              <a:gd name="connsiteY916" fmla="*/ 1079919 h 6858000"/>
              <a:gd name="connsiteX917" fmla="*/ 1070511 w 7467600"/>
              <a:gd name="connsiteY917" fmla="*/ 48609 h 6858000"/>
              <a:gd name="connsiteX918" fmla="*/ 1057230 w 7467600"/>
              <a:gd name="connsiteY918" fmla="*/ 0 h 6858000"/>
              <a:gd name="connsiteX919" fmla="*/ 43151 w 7467600"/>
              <a:gd name="connsiteY919" fmla="*/ 0 h 6858000"/>
              <a:gd name="connsiteX920" fmla="*/ 95283 w 7467600"/>
              <a:gd name="connsiteY920" fmla="*/ 0 h 6858000"/>
              <a:gd name="connsiteX921" fmla="*/ 300708 w 7467600"/>
              <a:gd name="connsiteY921" fmla="*/ 154571 h 6858000"/>
              <a:gd name="connsiteX922" fmla="*/ 530414 w 7467600"/>
              <a:gd name="connsiteY922" fmla="*/ 354673 h 6858000"/>
              <a:gd name="connsiteX923" fmla="*/ 333785 w 7467600"/>
              <a:gd name="connsiteY923" fmla="*/ 161564 h 6858000"/>
              <a:gd name="connsiteX924" fmla="*/ 147005 w 7467600"/>
              <a:gd name="connsiteY924" fmla="*/ 0 h 6858000"/>
              <a:gd name="connsiteX925" fmla="*/ 272509 w 7467600"/>
              <a:gd name="connsiteY925" fmla="*/ 0 h 6858000"/>
              <a:gd name="connsiteX926" fmla="*/ 326276 w 7467600"/>
              <a:gd name="connsiteY926" fmla="*/ 45847 h 6858000"/>
              <a:gd name="connsiteX927" fmla="*/ 823759 w 7467600"/>
              <a:gd name="connsiteY927" fmla="*/ 574145 h 6858000"/>
              <a:gd name="connsiteX928" fmla="*/ 811254 w 7467600"/>
              <a:gd name="connsiteY928" fmla="*/ 665546 h 6858000"/>
              <a:gd name="connsiteX929" fmla="*/ 154042 w 7467600"/>
              <a:gd name="connsiteY929" fmla="*/ 261522 h 6858000"/>
              <a:gd name="connsiteX930" fmla="*/ 13550 w 7467600"/>
              <a:gd name="connsiteY930" fmla="*/ 158423 h 6858000"/>
              <a:gd name="connsiteX931" fmla="*/ 0 w 7467600"/>
              <a:gd name="connsiteY931" fmla="*/ 146618 h 6858000"/>
              <a:gd name="connsiteX932" fmla="*/ 0 w 7467600"/>
              <a:gd name="connsiteY932" fmla="*/ 59161 h 6858000"/>
              <a:gd name="connsiteX933" fmla="*/ 45427 w 7467600"/>
              <a:gd name="connsiteY933" fmla="*/ 101078 h 6858000"/>
              <a:gd name="connsiteX934" fmla="*/ 630103 w 7467600"/>
              <a:gd name="connsiteY934" fmla="*/ 485885 h 6858000"/>
              <a:gd name="connsiteX935" fmla="*/ 532040 w 7467600"/>
              <a:gd name="connsiteY935" fmla="*/ 399359 h 6858000"/>
              <a:gd name="connsiteX936" fmla="*/ 517618 w 7467600"/>
              <a:gd name="connsiteY936" fmla="*/ 385726 h 6858000"/>
              <a:gd name="connsiteX937" fmla="*/ 285074 w 7467600"/>
              <a:gd name="connsiteY937" fmla="*/ 182755 h 6858000"/>
              <a:gd name="connsiteX938" fmla="*/ 43151 w 7467600"/>
              <a:gd name="connsiteY938" fmla="*/ 0 h 6858000"/>
              <a:gd name="connsiteX0" fmla="*/ 369702 w 7369701"/>
              <a:gd name="connsiteY0" fmla="*/ 6712169 h 6858000"/>
              <a:gd name="connsiteX1" fmla="*/ 366575 w 7369701"/>
              <a:gd name="connsiteY1" fmla="*/ 6715556 h 6858000"/>
              <a:gd name="connsiteX2" fmla="*/ 371637 w 7369701"/>
              <a:gd name="connsiteY2" fmla="*/ 6713954 h 6858000"/>
              <a:gd name="connsiteX3" fmla="*/ 369702 w 7369701"/>
              <a:gd name="connsiteY3" fmla="*/ 6712169 h 6858000"/>
              <a:gd name="connsiteX4" fmla="*/ 1019354 w 7369701"/>
              <a:gd name="connsiteY4" fmla="*/ 6315006 h 6858000"/>
              <a:gd name="connsiteX5" fmla="*/ 441046 w 7369701"/>
              <a:gd name="connsiteY5" fmla="*/ 6691153 h 6858000"/>
              <a:gd name="connsiteX6" fmla="*/ 1019354 w 7369701"/>
              <a:gd name="connsiteY6" fmla="*/ 6315006 h 6858000"/>
              <a:gd name="connsiteX7" fmla="*/ 991680 w 7369701"/>
              <a:gd name="connsiteY7" fmla="*/ 6298413 h 6858000"/>
              <a:gd name="connsiteX8" fmla="*/ 409060 w 7369701"/>
              <a:gd name="connsiteY8" fmla="*/ 6671470 h 6858000"/>
              <a:gd name="connsiteX9" fmla="*/ 991680 w 7369701"/>
              <a:gd name="connsiteY9" fmla="*/ 6298413 h 6858000"/>
              <a:gd name="connsiteX10" fmla="*/ 103333 w 7369701"/>
              <a:gd name="connsiteY10" fmla="*/ 5699602 h 6858000"/>
              <a:gd name="connsiteX11" fmla="*/ 233938 w 7369701"/>
              <a:gd name="connsiteY11" fmla="*/ 5809416 h 6858000"/>
              <a:gd name="connsiteX12" fmla="*/ 883580 w 7369701"/>
              <a:gd name="connsiteY12" fmla="*/ 6180710 h 6858000"/>
              <a:gd name="connsiteX13" fmla="*/ 487337 w 7369701"/>
              <a:gd name="connsiteY13" fmla="*/ 5950182 h 6858000"/>
              <a:gd name="connsiteX14" fmla="*/ 354051 w 7369701"/>
              <a:gd name="connsiteY14" fmla="*/ 5854912 h 6858000"/>
              <a:gd name="connsiteX15" fmla="*/ 195436 w 7369701"/>
              <a:gd name="connsiteY15" fmla="*/ 5755068 h 6858000"/>
              <a:gd name="connsiteX16" fmla="*/ 103333 w 7369701"/>
              <a:gd name="connsiteY16" fmla="*/ 5699602 h 6858000"/>
              <a:gd name="connsiteX17" fmla="*/ 5539432 w 7369701"/>
              <a:gd name="connsiteY17" fmla="*/ 5642928 h 6858000"/>
              <a:gd name="connsiteX18" fmla="*/ 5555462 w 7369701"/>
              <a:gd name="connsiteY18" fmla="*/ 5694454 h 6858000"/>
              <a:gd name="connsiteX19" fmla="*/ 5828270 w 7369701"/>
              <a:gd name="connsiteY19" fmla="*/ 6320663 h 6858000"/>
              <a:gd name="connsiteX20" fmla="*/ 5947416 w 7369701"/>
              <a:gd name="connsiteY20" fmla="*/ 6574846 h 6858000"/>
              <a:gd name="connsiteX21" fmla="*/ 5539432 w 7369701"/>
              <a:gd name="connsiteY21" fmla="*/ 5642928 h 6858000"/>
              <a:gd name="connsiteX22" fmla="*/ 51253 w 7369701"/>
              <a:gd name="connsiteY22" fmla="*/ 5631825 h 6858000"/>
              <a:gd name="connsiteX23" fmla="*/ 211622 w 7369701"/>
              <a:gd name="connsiteY23" fmla="*/ 5728803 h 6858000"/>
              <a:gd name="connsiteX24" fmla="*/ 371652 w 7369701"/>
              <a:gd name="connsiteY24" fmla="*/ 5829062 h 6858000"/>
              <a:gd name="connsiteX25" fmla="*/ 505903 w 7369701"/>
              <a:gd name="connsiteY25" fmla="*/ 5925221 h 6858000"/>
              <a:gd name="connsiteX26" fmla="*/ 899240 w 7369701"/>
              <a:gd name="connsiteY26" fmla="*/ 6153068 h 6858000"/>
              <a:gd name="connsiteX27" fmla="*/ 988114 w 7369701"/>
              <a:gd name="connsiteY27" fmla="*/ 6174204 h 6858000"/>
              <a:gd name="connsiteX28" fmla="*/ 845971 w 7369701"/>
              <a:gd name="connsiteY28" fmla="*/ 6067177 h 6858000"/>
              <a:gd name="connsiteX29" fmla="*/ 448057 w 7369701"/>
              <a:gd name="connsiteY29" fmla="*/ 5841376 h 6858000"/>
              <a:gd name="connsiteX30" fmla="*/ 51253 w 7369701"/>
              <a:gd name="connsiteY30" fmla="*/ 5631825 h 6858000"/>
              <a:gd name="connsiteX31" fmla="*/ 2606687 w 7369701"/>
              <a:gd name="connsiteY31" fmla="*/ 5630718 h 6858000"/>
              <a:gd name="connsiteX32" fmla="*/ 2645658 w 7369701"/>
              <a:gd name="connsiteY32" fmla="*/ 6640259 h 6858000"/>
              <a:gd name="connsiteX33" fmla="*/ 2606687 w 7369701"/>
              <a:gd name="connsiteY33" fmla="*/ 5630718 h 6858000"/>
              <a:gd name="connsiteX34" fmla="*/ 3642057 w 7369701"/>
              <a:gd name="connsiteY34" fmla="*/ 5573487 h 6858000"/>
              <a:gd name="connsiteX35" fmla="*/ 3632981 w 7369701"/>
              <a:gd name="connsiteY35" fmla="*/ 5579437 h 6858000"/>
              <a:gd name="connsiteX36" fmla="*/ 3382436 w 7369701"/>
              <a:gd name="connsiteY36" fmla="*/ 5952726 h 6858000"/>
              <a:gd name="connsiteX37" fmla="*/ 3191929 w 7369701"/>
              <a:gd name="connsiteY37" fmla="*/ 6662669 h 6858000"/>
              <a:gd name="connsiteX38" fmla="*/ 3369898 w 7369701"/>
              <a:gd name="connsiteY38" fmla="*/ 6081771 h 6858000"/>
              <a:gd name="connsiteX39" fmla="*/ 3642057 w 7369701"/>
              <a:gd name="connsiteY39" fmla="*/ 5573487 h 6858000"/>
              <a:gd name="connsiteX40" fmla="*/ 2650666 w 7369701"/>
              <a:gd name="connsiteY40" fmla="*/ 5530686 h 6858000"/>
              <a:gd name="connsiteX41" fmla="*/ 2650249 w 7369701"/>
              <a:gd name="connsiteY41" fmla="*/ 5532101 h 6858000"/>
              <a:gd name="connsiteX42" fmla="*/ 2663808 w 7369701"/>
              <a:gd name="connsiteY42" fmla="*/ 6535215 h 6858000"/>
              <a:gd name="connsiteX43" fmla="*/ 2665418 w 7369701"/>
              <a:gd name="connsiteY43" fmla="*/ 6132756 h 6858000"/>
              <a:gd name="connsiteX44" fmla="*/ 2650666 w 7369701"/>
              <a:gd name="connsiteY44" fmla="*/ 5530686 h 6858000"/>
              <a:gd name="connsiteX45" fmla="*/ 2680277 w 7369701"/>
              <a:gd name="connsiteY45" fmla="*/ 5479204 h 6858000"/>
              <a:gd name="connsiteX46" fmla="*/ 2678972 w 7369701"/>
              <a:gd name="connsiteY46" fmla="*/ 5481582 h 6858000"/>
              <a:gd name="connsiteX47" fmla="*/ 2696666 w 7369701"/>
              <a:gd name="connsiteY47" fmla="*/ 6133836 h 6858000"/>
              <a:gd name="connsiteX48" fmla="*/ 2695769 w 7369701"/>
              <a:gd name="connsiteY48" fmla="*/ 6390955 h 6858000"/>
              <a:gd name="connsiteX49" fmla="*/ 2739893 w 7369701"/>
              <a:gd name="connsiteY49" fmla="*/ 6108357 h 6858000"/>
              <a:gd name="connsiteX50" fmla="*/ 2680277 w 7369701"/>
              <a:gd name="connsiteY50" fmla="*/ 5479204 h 6858000"/>
              <a:gd name="connsiteX51" fmla="*/ 1132195 w 7369701"/>
              <a:gd name="connsiteY51" fmla="*/ 5467980 h 6858000"/>
              <a:gd name="connsiteX52" fmla="*/ 1679056 w 7369701"/>
              <a:gd name="connsiteY52" fmla="*/ 5516907 h 6858000"/>
              <a:gd name="connsiteX53" fmla="*/ 2128648 w 7369701"/>
              <a:gd name="connsiteY53" fmla="*/ 5474249 h 6858000"/>
              <a:gd name="connsiteX54" fmla="*/ 1825619 w 7369701"/>
              <a:gd name="connsiteY54" fmla="*/ 5478447 h 6858000"/>
              <a:gd name="connsiteX55" fmla="*/ 1737798 w 7369701"/>
              <a:gd name="connsiteY55" fmla="*/ 5483353 h 6858000"/>
              <a:gd name="connsiteX56" fmla="*/ 1132195 w 7369701"/>
              <a:gd name="connsiteY56" fmla="*/ 5467980 h 6858000"/>
              <a:gd name="connsiteX57" fmla="*/ 1456157 w 7369701"/>
              <a:gd name="connsiteY57" fmla="*/ 5371404 h 6858000"/>
              <a:gd name="connsiteX58" fmla="*/ 1244432 w 7369701"/>
              <a:gd name="connsiteY58" fmla="*/ 5385601 h 6858000"/>
              <a:gd name="connsiteX59" fmla="*/ 973990 w 7369701"/>
              <a:gd name="connsiteY59" fmla="*/ 5424940 h 6858000"/>
              <a:gd name="connsiteX60" fmla="*/ 1103809 w 7369701"/>
              <a:gd name="connsiteY60" fmla="*/ 5433720 h 6858000"/>
              <a:gd name="connsiteX61" fmla="*/ 1123454 w 7369701"/>
              <a:gd name="connsiteY61" fmla="*/ 5435727 h 6858000"/>
              <a:gd name="connsiteX62" fmla="*/ 1737017 w 7369701"/>
              <a:gd name="connsiteY62" fmla="*/ 5452183 h 6858000"/>
              <a:gd name="connsiteX63" fmla="*/ 1824397 w 7369701"/>
              <a:gd name="connsiteY63" fmla="*/ 5447757 h 6858000"/>
              <a:gd name="connsiteX64" fmla="*/ 2070059 w 7369701"/>
              <a:gd name="connsiteY64" fmla="*/ 5441660 h 6858000"/>
              <a:gd name="connsiteX65" fmla="*/ 1456157 w 7369701"/>
              <a:gd name="connsiteY65" fmla="*/ 5371404 h 6858000"/>
              <a:gd name="connsiteX66" fmla="*/ 4988186 w 7369701"/>
              <a:gd name="connsiteY66" fmla="*/ 5216467 h 6858000"/>
              <a:gd name="connsiteX67" fmla="*/ 4777334 w 7369701"/>
              <a:gd name="connsiteY67" fmla="*/ 5406072 h 6858000"/>
              <a:gd name="connsiteX68" fmla="*/ 4718341 w 7369701"/>
              <a:gd name="connsiteY68" fmla="*/ 5468043 h 6858000"/>
              <a:gd name="connsiteX69" fmla="*/ 4604655 w 7369701"/>
              <a:gd name="connsiteY69" fmla="*/ 5583434 h 6858000"/>
              <a:gd name="connsiteX70" fmla="*/ 4565074 w 7369701"/>
              <a:gd name="connsiteY70" fmla="*/ 5618550 h 6858000"/>
              <a:gd name="connsiteX71" fmla="*/ 4988186 w 7369701"/>
              <a:gd name="connsiteY71" fmla="*/ 5216467 h 6858000"/>
              <a:gd name="connsiteX72" fmla="*/ 4978032 w 7369701"/>
              <a:gd name="connsiteY72" fmla="*/ 5183809 h 6858000"/>
              <a:gd name="connsiteX73" fmla="*/ 4463413 w 7369701"/>
              <a:gd name="connsiteY73" fmla="*/ 5615162 h 6858000"/>
              <a:gd name="connsiteX74" fmla="*/ 4358134 w 7369701"/>
              <a:gd name="connsiteY74" fmla="*/ 5742791 h 6858000"/>
              <a:gd name="connsiteX75" fmla="*/ 4376219 w 7369701"/>
              <a:gd name="connsiteY75" fmla="*/ 5729027 h 6858000"/>
              <a:gd name="connsiteX76" fmla="*/ 4582340 w 7369701"/>
              <a:gd name="connsiteY76" fmla="*/ 5561037 h 6858000"/>
              <a:gd name="connsiteX77" fmla="*/ 4694684 w 7369701"/>
              <a:gd name="connsiteY77" fmla="*/ 5447098 h 6858000"/>
              <a:gd name="connsiteX78" fmla="*/ 4754123 w 7369701"/>
              <a:gd name="connsiteY78" fmla="*/ 5384643 h 6858000"/>
              <a:gd name="connsiteX79" fmla="*/ 4978032 w 7369701"/>
              <a:gd name="connsiteY79" fmla="*/ 5183809 h 6858000"/>
              <a:gd name="connsiteX80" fmla="*/ 1903353 w 7369701"/>
              <a:gd name="connsiteY80" fmla="*/ 5044827 h 6858000"/>
              <a:gd name="connsiteX81" fmla="*/ 1936931 w 7369701"/>
              <a:gd name="connsiteY81" fmla="*/ 5093954 h 6858000"/>
              <a:gd name="connsiteX82" fmla="*/ 2195868 w 7369701"/>
              <a:gd name="connsiteY82" fmla="*/ 5396574 h 6858000"/>
              <a:gd name="connsiteX83" fmla="*/ 2088852 w 7369701"/>
              <a:gd name="connsiteY83" fmla="*/ 5166123 h 6858000"/>
              <a:gd name="connsiteX84" fmla="*/ 1958241 w 7369701"/>
              <a:gd name="connsiteY84" fmla="*/ 5067955 h 6858000"/>
              <a:gd name="connsiteX85" fmla="*/ 1903353 w 7369701"/>
              <a:gd name="connsiteY85" fmla="*/ 5044827 h 6858000"/>
              <a:gd name="connsiteX86" fmla="*/ 1979378 w 7369701"/>
              <a:gd name="connsiteY86" fmla="*/ 4769504 h 6858000"/>
              <a:gd name="connsiteX87" fmla="*/ 2882120 w 7369701"/>
              <a:gd name="connsiteY87" fmla="*/ 5064547 h 6858000"/>
              <a:gd name="connsiteX88" fmla="*/ 2793103 w 7369701"/>
              <a:gd name="connsiteY88" fmla="*/ 5039699 h 6858000"/>
              <a:gd name="connsiteX89" fmla="*/ 2770041 w 7369701"/>
              <a:gd name="connsiteY89" fmla="*/ 5033634 h 6858000"/>
              <a:gd name="connsiteX90" fmla="*/ 1979378 w 7369701"/>
              <a:gd name="connsiteY90" fmla="*/ 4769504 h 6858000"/>
              <a:gd name="connsiteX91" fmla="*/ 1927410 w 7369701"/>
              <a:gd name="connsiteY91" fmla="*/ 4716164 h 6858000"/>
              <a:gd name="connsiteX92" fmla="*/ 1959587 w 7369701"/>
              <a:gd name="connsiteY92" fmla="*/ 4728849 h 6858000"/>
              <a:gd name="connsiteX93" fmla="*/ 2777707 w 7369701"/>
              <a:gd name="connsiteY93" fmla="*/ 5003991 h 6858000"/>
              <a:gd name="connsiteX94" fmla="*/ 2800768 w 7369701"/>
              <a:gd name="connsiteY94" fmla="*/ 5010056 h 6858000"/>
              <a:gd name="connsiteX95" fmla="*/ 2879408 w 7369701"/>
              <a:gd name="connsiteY95" fmla="*/ 5031590 h 6858000"/>
              <a:gd name="connsiteX96" fmla="*/ 2862295 w 7369701"/>
              <a:gd name="connsiteY96" fmla="*/ 5022958 h 6858000"/>
              <a:gd name="connsiteX97" fmla="*/ 2813343 w 7369701"/>
              <a:gd name="connsiteY97" fmla="*/ 4998369 h 6858000"/>
              <a:gd name="connsiteX98" fmla="*/ 2646245 w 7369701"/>
              <a:gd name="connsiteY98" fmla="*/ 4930999 h 6858000"/>
              <a:gd name="connsiteX99" fmla="*/ 1999243 w 7369701"/>
              <a:gd name="connsiteY99" fmla="*/ 4730524 h 6858000"/>
              <a:gd name="connsiteX100" fmla="*/ 1979527 w 7369701"/>
              <a:gd name="connsiteY100" fmla="*/ 4726651 h 6858000"/>
              <a:gd name="connsiteX101" fmla="*/ 1927410 w 7369701"/>
              <a:gd name="connsiteY101" fmla="*/ 4716164 h 6858000"/>
              <a:gd name="connsiteX102" fmla="*/ 1997014 w 7369701"/>
              <a:gd name="connsiteY102" fmla="*/ 4698007 h 6858000"/>
              <a:gd name="connsiteX103" fmla="*/ 2005458 w 7369701"/>
              <a:gd name="connsiteY103" fmla="*/ 4699540 h 6858000"/>
              <a:gd name="connsiteX104" fmla="*/ 2657186 w 7369701"/>
              <a:gd name="connsiteY104" fmla="*/ 4901687 h 6858000"/>
              <a:gd name="connsiteX105" fmla="*/ 2826662 w 7369701"/>
              <a:gd name="connsiteY105" fmla="*/ 4970362 h 6858000"/>
              <a:gd name="connsiteX106" fmla="*/ 2876100 w 7369701"/>
              <a:gd name="connsiteY106" fmla="*/ 4995397 h 6858000"/>
              <a:gd name="connsiteX107" fmla="*/ 3042600 w 7369701"/>
              <a:gd name="connsiteY107" fmla="*/ 5059532 h 6858000"/>
              <a:gd name="connsiteX108" fmla="*/ 1997014 w 7369701"/>
              <a:gd name="connsiteY108" fmla="*/ 4698007 h 6858000"/>
              <a:gd name="connsiteX109" fmla="*/ 2305292 w 7369701"/>
              <a:gd name="connsiteY109" fmla="*/ 4219492 h 6858000"/>
              <a:gd name="connsiteX110" fmla="*/ 3360922 w 7369701"/>
              <a:gd name="connsiteY110" fmla="*/ 4529373 h 6858000"/>
              <a:gd name="connsiteX111" fmla="*/ 3492420 w 7369701"/>
              <a:gd name="connsiteY111" fmla="*/ 4510145 h 6858000"/>
              <a:gd name="connsiteX112" fmla="*/ 3364086 w 7369701"/>
              <a:gd name="connsiteY112" fmla="*/ 4480340 h 6858000"/>
              <a:gd name="connsiteX113" fmla="*/ 3225818 w 7369701"/>
              <a:gd name="connsiteY113" fmla="*/ 4411822 h 6858000"/>
              <a:gd name="connsiteX114" fmla="*/ 3129696 w 7369701"/>
              <a:gd name="connsiteY114" fmla="*/ 4360704 h 6858000"/>
              <a:gd name="connsiteX115" fmla="*/ 2814545 w 7369701"/>
              <a:gd name="connsiteY115" fmla="*/ 4282955 h 6858000"/>
              <a:gd name="connsiteX116" fmla="*/ 2305292 w 7369701"/>
              <a:gd name="connsiteY116" fmla="*/ 4219492 h 6858000"/>
              <a:gd name="connsiteX117" fmla="*/ 2626982 w 7369701"/>
              <a:gd name="connsiteY117" fmla="*/ 4206450 h 6858000"/>
              <a:gd name="connsiteX118" fmla="*/ 2490617 w 7369701"/>
              <a:gd name="connsiteY118" fmla="*/ 4206951 h 6858000"/>
              <a:gd name="connsiteX119" fmla="*/ 2819869 w 7369701"/>
              <a:gd name="connsiteY119" fmla="*/ 4252936 h 6858000"/>
              <a:gd name="connsiteX120" fmla="*/ 3143018 w 7369701"/>
              <a:gd name="connsiteY120" fmla="*/ 4332698 h 6858000"/>
              <a:gd name="connsiteX121" fmla="*/ 3241520 w 7369701"/>
              <a:gd name="connsiteY121" fmla="*/ 4385112 h 6858000"/>
              <a:gd name="connsiteX122" fmla="*/ 3374575 w 7369701"/>
              <a:gd name="connsiteY122" fmla="*/ 4451517 h 6858000"/>
              <a:gd name="connsiteX123" fmla="*/ 3505221 w 7369701"/>
              <a:gd name="connsiteY123" fmla="*/ 4480757 h 6858000"/>
              <a:gd name="connsiteX124" fmla="*/ 2626982 w 7369701"/>
              <a:gd name="connsiteY124" fmla="*/ 4206450 h 6858000"/>
              <a:gd name="connsiteX125" fmla="*/ 1310106 w 7369701"/>
              <a:gd name="connsiteY125" fmla="*/ 3943217 h 6858000"/>
              <a:gd name="connsiteX126" fmla="*/ 854994 w 7369701"/>
              <a:gd name="connsiteY126" fmla="*/ 4399136 h 6858000"/>
              <a:gd name="connsiteX127" fmla="*/ 742462 w 7369701"/>
              <a:gd name="connsiteY127" fmla="*/ 4594648 h 6858000"/>
              <a:gd name="connsiteX128" fmla="*/ 820602 w 7369701"/>
              <a:gd name="connsiteY128" fmla="*/ 4485915 h 6858000"/>
              <a:gd name="connsiteX129" fmla="*/ 878295 w 7369701"/>
              <a:gd name="connsiteY129" fmla="*/ 4403594 h 6858000"/>
              <a:gd name="connsiteX130" fmla="*/ 1240607 w 7369701"/>
              <a:gd name="connsiteY130" fmla="*/ 4010401 h 6858000"/>
              <a:gd name="connsiteX131" fmla="*/ 1310106 w 7369701"/>
              <a:gd name="connsiteY131" fmla="*/ 3943217 h 6858000"/>
              <a:gd name="connsiteX132" fmla="*/ 1423113 w 7369701"/>
              <a:gd name="connsiteY132" fmla="*/ 3874565 h 6858000"/>
              <a:gd name="connsiteX133" fmla="*/ 1260565 w 7369701"/>
              <a:gd name="connsiteY133" fmla="*/ 4031982 h 6858000"/>
              <a:gd name="connsiteX134" fmla="*/ 901900 w 7369701"/>
              <a:gd name="connsiteY134" fmla="*/ 4421236 h 6858000"/>
              <a:gd name="connsiteX135" fmla="*/ 845044 w 7369701"/>
              <a:gd name="connsiteY135" fmla="*/ 4502436 h 6858000"/>
              <a:gd name="connsiteX136" fmla="*/ 685926 w 7369701"/>
              <a:gd name="connsiteY136" fmla="*/ 4703069 h 6858000"/>
              <a:gd name="connsiteX137" fmla="*/ 684248 w 7369701"/>
              <a:gd name="connsiteY137" fmla="*/ 4706721 h 6858000"/>
              <a:gd name="connsiteX138" fmla="*/ 1423113 w 7369701"/>
              <a:gd name="connsiteY138" fmla="*/ 3874565 h 6858000"/>
              <a:gd name="connsiteX139" fmla="*/ 3316479 w 7369701"/>
              <a:gd name="connsiteY139" fmla="*/ 3872136 h 6858000"/>
              <a:gd name="connsiteX140" fmla="*/ 3546806 w 7369701"/>
              <a:gd name="connsiteY140" fmla="*/ 4356139 h 6858000"/>
              <a:gd name="connsiteX141" fmla="*/ 3364433 w 7369701"/>
              <a:gd name="connsiteY141" fmla="*/ 3953121 h 6858000"/>
              <a:gd name="connsiteX142" fmla="*/ 3316479 w 7369701"/>
              <a:gd name="connsiteY142" fmla="*/ 3872136 h 6858000"/>
              <a:gd name="connsiteX143" fmla="*/ 3291335 w 7369701"/>
              <a:gd name="connsiteY143" fmla="*/ 3767420 h 6858000"/>
              <a:gd name="connsiteX144" fmla="*/ 3390805 w 7369701"/>
              <a:gd name="connsiteY144" fmla="*/ 3937163 h 6858000"/>
              <a:gd name="connsiteX145" fmla="*/ 3579062 w 7369701"/>
              <a:gd name="connsiteY145" fmla="*/ 4359040 h 6858000"/>
              <a:gd name="connsiteX146" fmla="*/ 3467355 w 7369701"/>
              <a:gd name="connsiteY146" fmla="*/ 3988130 h 6858000"/>
              <a:gd name="connsiteX147" fmla="*/ 3310753 w 7369701"/>
              <a:gd name="connsiteY147" fmla="*/ 3787140 h 6858000"/>
              <a:gd name="connsiteX148" fmla="*/ 3291335 w 7369701"/>
              <a:gd name="connsiteY148" fmla="*/ 3767420 h 6858000"/>
              <a:gd name="connsiteX149" fmla="*/ 1635889 w 7369701"/>
              <a:gd name="connsiteY149" fmla="*/ 3709494 h 6858000"/>
              <a:gd name="connsiteX150" fmla="*/ 1634800 w 7369701"/>
              <a:gd name="connsiteY150" fmla="*/ 3731111 h 6858000"/>
              <a:gd name="connsiteX151" fmla="*/ 1635889 w 7369701"/>
              <a:gd name="connsiteY151" fmla="*/ 3709494 h 6858000"/>
              <a:gd name="connsiteX152" fmla="*/ 1510397 w 7369701"/>
              <a:gd name="connsiteY152" fmla="*/ 3684705 h 6858000"/>
              <a:gd name="connsiteX153" fmla="*/ 1146550 w 7369701"/>
              <a:gd name="connsiteY153" fmla="*/ 3802012 h 6858000"/>
              <a:gd name="connsiteX154" fmla="*/ 698834 w 7369701"/>
              <a:gd name="connsiteY154" fmla="*/ 3952272 h 6858000"/>
              <a:gd name="connsiteX155" fmla="*/ 34256 w 7369701"/>
              <a:gd name="connsiteY155" fmla="*/ 4347603 h 6858000"/>
              <a:gd name="connsiteX156" fmla="*/ 527241 w 7369701"/>
              <a:gd name="connsiteY156" fmla="*/ 4065078 h 6858000"/>
              <a:gd name="connsiteX157" fmla="*/ 1510397 w 7369701"/>
              <a:gd name="connsiteY157" fmla="*/ 3684705 h 6858000"/>
              <a:gd name="connsiteX158" fmla="*/ 1313114 w 7369701"/>
              <a:gd name="connsiteY158" fmla="*/ 3655216 h 6858000"/>
              <a:gd name="connsiteX159" fmla="*/ 1109304 w 7369701"/>
              <a:gd name="connsiteY159" fmla="*/ 3669030 h 6858000"/>
              <a:gd name="connsiteX160" fmla="*/ 8129 w 7369701"/>
              <a:gd name="connsiteY160" fmla="*/ 4330519 h 6858000"/>
              <a:gd name="connsiteX161" fmla="*/ 687572 w 7369701"/>
              <a:gd name="connsiteY161" fmla="*/ 3925629 h 6858000"/>
              <a:gd name="connsiteX162" fmla="*/ 1138365 w 7369701"/>
              <a:gd name="connsiteY162" fmla="*/ 3774515 h 6858000"/>
              <a:gd name="connsiteX163" fmla="*/ 1505579 w 7369701"/>
              <a:gd name="connsiteY163" fmla="*/ 3655526 h 6858000"/>
              <a:gd name="connsiteX164" fmla="*/ 1313114 w 7369701"/>
              <a:gd name="connsiteY164" fmla="*/ 3655216 h 6858000"/>
              <a:gd name="connsiteX165" fmla="*/ 3655073 w 7369701"/>
              <a:gd name="connsiteY165" fmla="*/ 3650884 h 6858000"/>
              <a:gd name="connsiteX166" fmla="*/ 3989938 w 7369701"/>
              <a:gd name="connsiteY166" fmla="*/ 3991685 h 6858000"/>
              <a:gd name="connsiteX167" fmla="*/ 4393907 w 7369701"/>
              <a:gd name="connsiteY167" fmla="*/ 4261258 h 6858000"/>
              <a:gd name="connsiteX168" fmla="*/ 4648051 w 7369701"/>
              <a:gd name="connsiteY168" fmla="*/ 4374051 h 6858000"/>
              <a:gd name="connsiteX169" fmla="*/ 4383389 w 7369701"/>
              <a:gd name="connsiteY169" fmla="*/ 4184369 h 6858000"/>
              <a:gd name="connsiteX170" fmla="*/ 4165508 w 7369701"/>
              <a:gd name="connsiteY170" fmla="*/ 4035196 h 6858000"/>
              <a:gd name="connsiteX171" fmla="*/ 4068162 w 7369701"/>
              <a:gd name="connsiteY171" fmla="*/ 3953394 h 6858000"/>
              <a:gd name="connsiteX172" fmla="*/ 3981416 w 7369701"/>
              <a:gd name="connsiteY172" fmla="*/ 3880482 h 6858000"/>
              <a:gd name="connsiteX173" fmla="*/ 3800147 w 7369701"/>
              <a:gd name="connsiteY173" fmla="*/ 3749872 h 6858000"/>
              <a:gd name="connsiteX174" fmla="*/ 3655073 w 7369701"/>
              <a:gd name="connsiteY174" fmla="*/ 3650884 h 6858000"/>
              <a:gd name="connsiteX175" fmla="*/ 3670252 w 7369701"/>
              <a:gd name="connsiteY175" fmla="*/ 3622798 h 6858000"/>
              <a:gd name="connsiteX176" fmla="*/ 3817258 w 7369701"/>
              <a:gd name="connsiteY176" fmla="*/ 3723577 h 6858000"/>
              <a:gd name="connsiteX177" fmla="*/ 4000461 w 7369701"/>
              <a:gd name="connsiteY177" fmla="*/ 3855966 h 6858000"/>
              <a:gd name="connsiteX178" fmla="*/ 4088180 w 7369701"/>
              <a:gd name="connsiteY178" fmla="*/ 3929774 h 6858000"/>
              <a:gd name="connsiteX179" fmla="*/ 4184555 w 7369701"/>
              <a:gd name="connsiteY179" fmla="*/ 4010683 h 6858000"/>
              <a:gd name="connsiteX180" fmla="*/ 4399563 w 7369701"/>
              <a:gd name="connsiteY180" fmla="*/ 4158106 h 6858000"/>
              <a:gd name="connsiteX181" fmla="*/ 4684469 w 7369701"/>
              <a:gd name="connsiteY181" fmla="*/ 4364680 h 6858000"/>
              <a:gd name="connsiteX182" fmla="*/ 4690271 w 7369701"/>
              <a:gd name="connsiteY182" fmla="*/ 4370034 h 6858000"/>
              <a:gd name="connsiteX183" fmla="*/ 4136093 w 7369701"/>
              <a:gd name="connsiteY183" fmla="*/ 3858466 h 6858000"/>
              <a:gd name="connsiteX184" fmla="*/ 3670252 w 7369701"/>
              <a:gd name="connsiteY184" fmla="*/ 3622798 h 6858000"/>
              <a:gd name="connsiteX185" fmla="*/ 4440129 w 7369701"/>
              <a:gd name="connsiteY185" fmla="*/ 3448571 h 6858000"/>
              <a:gd name="connsiteX186" fmla="*/ 4856525 w 7369701"/>
              <a:gd name="connsiteY186" fmla="*/ 3915351 h 6858000"/>
              <a:gd name="connsiteX187" fmla="*/ 5059055 w 7369701"/>
              <a:gd name="connsiteY187" fmla="*/ 4108918 h 6858000"/>
              <a:gd name="connsiteX188" fmla="*/ 5290070 w 7369701"/>
              <a:gd name="connsiteY188" fmla="*/ 4263619 h 6858000"/>
              <a:gd name="connsiteX189" fmla="*/ 4834991 w 7369701"/>
              <a:gd name="connsiteY189" fmla="*/ 3830985 h 6858000"/>
              <a:gd name="connsiteX190" fmla="*/ 4440129 w 7369701"/>
              <a:gd name="connsiteY190" fmla="*/ 3448571 h 6858000"/>
              <a:gd name="connsiteX191" fmla="*/ 4441737 w 7369701"/>
              <a:gd name="connsiteY191" fmla="*/ 3399734 h 6858000"/>
              <a:gd name="connsiteX192" fmla="*/ 4431236 w 7369701"/>
              <a:gd name="connsiteY192" fmla="*/ 3400954 h 6858000"/>
              <a:gd name="connsiteX193" fmla="*/ 4557150 w 7369701"/>
              <a:gd name="connsiteY193" fmla="*/ 3510023 h 6858000"/>
              <a:gd name="connsiteX194" fmla="*/ 4856936 w 7369701"/>
              <a:gd name="connsiteY194" fmla="*/ 3809146 h 6858000"/>
              <a:gd name="connsiteX195" fmla="*/ 5111996 w 7369701"/>
              <a:gd name="connsiteY195" fmla="*/ 4065759 h 6858000"/>
              <a:gd name="connsiteX196" fmla="*/ 5388878 w 7369701"/>
              <a:gd name="connsiteY196" fmla="*/ 4300185 h 6858000"/>
              <a:gd name="connsiteX197" fmla="*/ 5425556 w 7369701"/>
              <a:gd name="connsiteY197" fmla="*/ 4308967 h 6858000"/>
              <a:gd name="connsiteX198" fmla="*/ 4943646 w 7369701"/>
              <a:gd name="connsiteY198" fmla="*/ 3822916 h 6858000"/>
              <a:gd name="connsiteX199" fmla="*/ 4594837 w 7369701"/>
              <a:gd name="connsiteY199" fmla="*/ 3532274 h 6858000"/>
              <a:gd name="connsiteX200" fmla="*/ 4441737 w 7369701"/>
              <a:gd name="connsiteY200" fmla="*/ 3399734 h 6858000"/>
              <a:gd name="connsiteX201" fmla="*/ 5425834 w 7369701"/>
              <a:gd name="connsiteY201" fmla="*/ 3162785 h 6858000"/>
              <a:gd name="connsiteX202" fmla="*/ 5401644 w 7369701"/>
              <a:gd name="connsiteY202" fmla="*/ 3617847 h 6858000"/>
              <a:gd name="connsiteX203" fmla="*/ 5467256 w 7369701"/>
              <a:gd name="connsiteY203" fmla="*/ 4175494 h 6858000"/>
              <a:gd name="connsiteX204" fmla="*/ 5448069 w 7369701"/>
              <a:gd name="connsiteY204" fmla="*/ 3567554 h 6858000"/>
              <a:gd name="connsiteX205" fmla="*/ 5425834 w 7369701"/>
              <a:gd name="connsiteY205" fmla="*/ 3162785 h 6858000"/>
              <a:gd name="connsiteX206" fmla="*/ 1318687 w 7369701"/>
              <a:gd name="connsiteY206" fmla="*/ 3113840 h 6858000"/>
              <a:gd name="connsiteX207" fmla="*/ 1066793 w 7369701"/>
              <a:gd name="connsiteY207" fmla="*/ 3212171 h 6858000"/>
              <a:gd name="connsiteX208" fmla="*/ 993319 w 7369701"/>
              <a:gd name="connsiteY208" fmla="*/ 3247648 h 6858000"/>
              <a:gd name="connsiteX209" fmla="*/ 853081 w 7369701"/>
              <a:gd name="connsiteY209" fmla="*/ 3312410 h 6858000"/>
              <a:gd name="connsiteX210" fmla="*/ 805957 w 7369701"/>
              <a:gd name="connsiteY210" fmla="*/ 3330443 h 6858000"/>
              <a:gd name="connsiteX211" fmla="*/ 1318687 w 7369701"/>
              <a:gd name="connsiteY211" fmla="*/ 3113840 h 6858000"/>
              <a:gd name="connsiteX212" fmla="*/ 5453702 w 7369701"/>
              <a:gd name="connsiteY212" fmla="*/ 3090882 h 6858000"/>
              <a:gd name="connsiteX213" fmla="*/ 5480135 w 7369701"/>
              <a:gd name="connsiteY213" fmla="*/ 3565802 h 6858000"/>
              <a:gd name="connsiteX214" fmla="*/ 5499023 w 7369701"/>
              <a:gd name="connsiteY214" fmla="*/ 4166310 h 6858000"/>
              <a:gd name="connsiteX215" fmla="*/ 5547022 w 7369701"/>
              <a:gd name="connsiteY215" fmla="*/ 3607838 h 6858000"/>
              <a:gd name="connsiteX216" fmla="*/ 5515964 w 7369701"/>
              <a:gd name="connsiteY216" fmla="*/ 3378541 h 6858000"/>
              <a:gd name="connsiteX217" fmla="*/ 5453702 w 7369701"/>
              <a:gd name="connsiteY217" fmla="*/ 3090882 h 6858000"/>
              <a:gd name="connsiteX218" fmla="*/ 1238695 w 7369701"/>
              <a:gd name="connsiteY218" fmla="*/ 3076820 h 6858000"/>
              <a:gd name="connsiteX219" fmla="*/ 716371 w 7369701"/>
              <a:gd name="connsiteY219" fmla="*/ 3293249 h 6858000"/>
              <a:gd name="connsiteX220" fmla="*/ 579522 w 7369701"/>
              <a:gd name="connsiteY220" fmla="*/ 3371759 h 6858000"/>
              <a:gd name="connsiteX221" fmla="*/ 600288 w 7369701"/>
              <a:gd name="connsiteY221" fmla="*/ 3365555 h 6858000"/>
              <a:gd name="connsiteX222" fmla="*/ 840692 w 7369701"/>
              <a:gd name="connsiteY222" fmla="*/ 3284921 h 6858000"/>
              <a:gd name="connsiteX223" fmla="*/ 979248 w 7369701"/>
              <a:gd name="connsiteY223" fmla="*/ 3221003 h 6858000"/>
              <a:gd name="connsiteX224" fmla="*/ 1053282 w 7369701"/>
              <a:gd name="connsiteY224" fmla="*/ 3185247 h 6858000"/>
              <a:gd name="connsiteX225" fmla="*/ 1320603 w 7369701"/>
              <a:gd name="connsiteY225" fmla="*/ 3081281 h 6858000"/>
              <a:gd name="connsiteX226" fmla="*/ 1238695 w 7369701"/>
              <a:gd name="connsiteY226" fmla="*/ 3076820 h 6858000"/>
              <a:gd name="connsiteX227" fmla="*/ 5425627 w 7369701"/>
              <a:gd name="connsiteY227" fmla="*/ 2954192 h 6858000"/>
              <a:gd name="connsiteX228" fmla="*/ 5470770 w 7369701"/>
              <a:gd name="connsiteY228" fmla="*/ 3005435 h 6858000"/>
              <a:gd name="connsiteX229" fmla="*/ 5519779 w 7369701"/>
              <a:gd name="connsiteY229" fmla="*/ 4359223 h 6858000"/>
              <a:gd name="connsiteX230" fmla="*/ 5520293 w 7369701"/>
              <a:gd name="connsiteY230" fmla="*/ 4360602 h 6858000"/>
              <a:gd name="connsiteX231" fmla="*/ 5767221 w 7369701"/>
              <a:gd name="connsiteY231" fmla="*/ 4665564 h 6858000"/>
              <a:gd name="connsiteX232" fmla="*/ 6937169 w 7369701"/>
              <a:gd name="connsiteY232" fmla="*/ 4815941 h 6858000"/>
              <a:gd name="connsiteX233" fmla="*/ 6953922 w 7369701"/>
              <a:gd name="connsiteY233" fmla="*/ 4890068 h 6858000"/>
              <a:gd name="connsiteX234" fmla="*/ 6071359 w 7369701"/>
              <a:gd name="connsiteY234" fmla="*/ 4770770 h 6858000"/>
              <a:gd name="connsiteX235" fmla="*/ 6038839 w 7369701"/>
              <a:gd name="connsiteY235" fmla="*/ 4764474 h 6858000"/>
              <a:gd name="connsiteX236" fmla="*/ 6038706 w 7369701"/>
              <a:gd name="connsiteY236" fmla="*/ 4763847 h 6858000"/>
              <a:gd name="connsiteX237" fmla="*/ 6037784 w 7369701"/>
              <a:gd name="connsiteY237" fmla="*/ 4764270 h 6858000"/>
              <a:gd name="connsiteX238" fmla="*/ 6038839 w 7369701"/>
              <a:gd name="connsiteY238" fmla="*/ 4764474 h 6858000"/>
              <a:gd name="connsiteX239" fmla="*/ 6040338 w 7369701"/>
              <a:gd name="connsiteY239" fmla="*/ 4771418 h 6858000"/>
              <a:gd name="connsiteX240" fmla="*/ 6024488 w 7369701"/>
              <a:gd name="connsiteY240" fmla="*/ 4809903 h 6858000"/>
              <a:gd name="connsiteX241" fmla="*/ 5599771 w 7369701"/>
              <a:gd name="connsiteY241" fmla="*/ 5509652 h 6858000"/>
              <a:gd name="connsiteX242" fmla="*/ 5548843 w 7369701"/>
              <a:gd name="connsiteY242" fmla="*/ 5563845 h 6858000"/>
              <a:gd name="connsiteX243" fmla="*/ 5940952 w 7369701"/>
              <a:gd name="connsiteY243" fmla="*/ 6250028 h 6858000"/>
              <a:gd name="connsiteX244" fmla="*/ 6043441 w 7369701"/>
              <a:gd name="connsiteY244" fmla="*/ 6665847 h 6858000"/>
              <a:gd name="connsiteX245" fmla="*/ 6093432 w 7369701"/>
              <a:gd name="connsiteY245" fmla="*/ 6858000 h 6858000"/>
              <a:gd name="connsiteX246" fmla="*/ 6034344 w 7369701"/>
              <a:gd name="connsiteY246" fmla="*/ 6858000 h 6858000"/>
              <a:gd name="connsiteX247" fmla="*/ 6026679 w 7369701"/>
              <a:gd name="connsiteY247" fmla="*/ 6836959 h 6858000"/>
              <a:gd name="connsiteX248" fmla="*/ 5800441 w 7369701"/>
              <a:gd name="connsiteY248" fmla="*/ 6335286 h 6858000"/>
              <a:gd name="connsiteX249" fmla="*/ 5526562 w 7369701"/>
              <a:gd name="connsiteY249" fmla="*/ 5705388 h 6858000"/>
              <a:gd name="connsiteX250" fmla="*/ 5519640 w 7369701"/>
              <a:gd name="connsiteY250" fmla="*/ 5683774 h 6858000"/>
              <a:gd name="connsiteX251" fmla="*/ 5844559 w 7369701"/>
              <a:gd name="connsiteY251" fmla="*/ 6553349 h 6858000"/>
              <a:gd name="connsiteX252" fmla="*/ 5975994 w 7369701"/>
              <a:gd name="connsiteY252" fmla="*/ 6858000 h 6858000"/>
              <a:gd name="connsiteX253" fmla="*/ 5898547 w 7369701"/>
              <a:gd name="connsiteY253" fmla="*/ 6858000 h 6858000"/>
              <a:gd name="connsiteX254" fmla="*/ 5682041 w 7369701"/>
              <a:gd name="connsiteY254" fmla="*/ 6355860 h 6858000"/>
              <a:gd name="connsiteX255" fmla="*/ 5461758 w 7369701"/>
              <a:gd name="connsiteY255" fmla="*/ 5820220 h 6858000"/>
              <a:gd name="connsiteX256" fmla="*/ 5237282 w 7369701"/>
              <a:gd name="connsiteY256" fmla="*/ 6579086 h 6858000"/>
              <a:gd name="connsiteX257" fmla="*/ 5115009 w 7369701"/>
              <a:gd name="connsiteY257" fmla="*/ 6858000 h 6858000"/>
              <a:gd name="connsiteX258" fmla="*/ 5028074 w 7369701"/>
              <a:gd name="connsiteY258" fmla="*/ 6858000 h 6858000"/>
              <a:gd name="connsiteX259" fmla="*/ 5079508 w 7369701"/>
              <a:gd name="connsiteY259" fmla="*/ 6749074 h 6858000"/>
              <a:gd name="connsiteX260" fmla="*/ 5371846 w 7369701"/>
              <a:gd name="connsiteY260" fmla="*/ 5924413 h 6858000"/>
              <a:gd name="connsiteX261" fmla="*/ 5270512 w 7369701"/>
              <a:gd name="connsiteY261" fmla="*/ 6138975 h 6858000"/>
              <a:gd name="connsiteX262" fmla="*/ 5062409 w 7369701"/>
              <a:gd name="connsiteY262" fmla="*/ 6653544 h 6858000"/>
              <a:gd name="connsiteX263" fmla="*/ 5036628 w 7369701"/>
              <a:gd name="connsiteY263" fmla="*/ 6754247 h 6858000"/>
              <a:gd name="connsiteX264" fmla="*/ 5009112 w 7369701"/>
              <a:gd name="connsiteY264" fmla="*/ 6858000 h 6858000"/>
              <a:gd name="connsiteX265" fmla="*/ 4976679 w 7369701"/>
              <a:gd name="connsiteY265" fmla="*/ 6858000 h 6858000"/>
              <a:gd name="connsiteX266" fmla="*/ 5006537 w 7369701"/>
              <a:gd name="connsiteY266" fmla="*/ 6747068 h 6858000"/>
              <a:gd name="connsiteX267" fmla="*/ 5032723 w 7369701"/>
              <a:gd name="connsiteY267" fmla="*/ 6644957 h 6858000"/>
              <a:gd name="connsiteX268" fmla="*/ 5242949 w 7369701"/>
              <a:gd name="connsiteY268" fmla="*/ 6125175 h 6858000"/>
              <a:gd name="connsiteX269" fmla="*/ 5286321 w 7369701"/>
              <a:gd name="connsiteY269" fmla="*/ 6033555 h 6858000"/>
              <a:gd name="connsiteX270" fmla="*/ 5008210 w 7369701"/>
              <a:gd name="connsiteY270" fmla="*/ 6649194 h 6858000"/>
              <a:gd name="connsiteX271" fmla="*/ 4986321 w 7369701"/>
              <a:gd name="connsiteY271" fmla="*/ 6765687 h 6858000"/>
              <a:gd name="connsiteX272" fmla="*/ 4973474 w 7369701"/>
              <a:gd name="connsiteY272" fmla="*/ 6858000 h 6858000"/>
              <a:gd name="connsiteX273" fmla="*/ 4907178 w 7369701"/>
              <a:gd name="connsiteY273" fmla="*/ 6858000 h 6858000"/>
              <a:gd name="connsiteX274" fmla="*/ 4910810 w 7369701"/>
              <a:gd name="connsiteY274" fmla="*/ 6829660 h 6858000"/>
              <a:gd name="connsiteX275" fmla="*/ 4987461 w 7369701"/>
              <a:gd name="connsiteY275" fmla="*/ 6432994 h 6858000"/>
              <a:gd name="connsiteX276" fmla="*/ 5179262 w 7369701"/>
              <a:gd name="connsiteY276" fmla="*/ 6035044 h 6858000"/>
              <a:gd name="connsiteX277" fmla="*/ 4689678 w 7369701"/>
              <a:gd name="connsiteY277" fmla="*/ 6440241 h 6858000"/>
              <a:gd name="connsiteX278" fmla="*/ 4477543 w 7369701"/>
              <a:gd name="connsiteY278" fmla="*/ 6674836 h 6858000"/>
              <a:gd name="connsiteX279" fmla="*/ 4329957 w 7369701"/>
              <a:gd name="connsiteY279" fmla="*/ 6858000 h 6858000"/>
              <a:gd name="connsiteX280" fmla="*/ 4218595 w 7369701"/>
              <a:gd name="connsiteY280" fmla="*/ 6858000 h 6858000"/>
              <a:gd name="connsiteX281" fmla="*/ 4368888 w 7369701"/>
              <a:gd name="connsiteY281" fmla="*/ 6668412 h 6858000"/>
              <a:gd name="connsiteX282" fmla="*/ 4563091 w 7369701"/>
              <a:gd name="connsiteY282" fmla="*/ 6442508 h 6858000"/>
              <a:gd name="connsiteX283" fmla="*/ 5387324 w 7369701"/>
              <a:gd name="connsiteY283" fmla="*/ 5705830 h 6858000"/>
              <a:gd name="connsiteX284" fmla="*/ 5073620 w 7369701"/>
              <a:gd name="connsiteY284" fmla="*/ 5955437 h 6858000"/>
              <a:gd name="connsiteX285" fmla="*/ 4689789 w 7369701"/>
              <a:gd name="connsiteY285" fmla="*/ 6268382 h 6858000"/>
              <a:gd name="connsiteX286" fmla="*/ 4418722 w 7369701"/>
              <a:gd name="connsiteY286" fmla="*/ 6570886 h 6858000"/>
              <a:gd name="connsiteX287" fmla="*/ 4214944 w 7369701"/>
              <a:gd name="connsiteY287" fmla="*/ 6858000 h 6858000"/>
              <a:gd name="connsiteX288" fmla="*/ 4177898 w 7369701"/>
              <a:gd name="connsiteY288" fmla="*/ 6858000 h 6858000"/>
              <a:gd name="connsiteX289" fmla="*/ 4391597 w 7369701"/>
              <a:gd name="connsiteY289" fmla="*/ 6556370 h 6858000"/>
              <a:gd name="connsiteX290" fmla="*/ 4668889 w 7369701"/>
              <a:gd name="connsiteY290" fmla="*/ 6246399 h 6858000"/>
              <a:gd name="connsiteX291" fmla="*/ 5055427 w 7369701"/>
              <a:gd name="connsiteY291" fmla="*/ 5931476 h 6858000"/>
              <a:gd name="connsiteX292" fmla="*/ 5371814 w 7369701"/>
              <a:gd name="connsiteY292" fmla="*/ 5678975 h 6858000"/>
              <a:gd name="connsiteX293" fmla="*/ 4987918 w 7369701"/>
              <a:gd name="connsiteY293" fmla="*/ 5838701 h 6858000"/>
              <a:gd name="connsiteX294" fmla="*/ 4317146 w 7369701"/>
              <a:gd name="connsiteY294" fmla="*/ 6587716 h 6858000"/>
              <a:gd name="connsiteX295" fmla="*/ 4171627 w 7369701"/>
              <a:gd name="connsiteY295" fmla="*/ 6858000 h 6858000"/>
              <a:gd name="connsiteX296" fmla="*/ 4081585 w 7369701"/>
              <a:gd name="connsiteY296" fmla="*/ 6858000 h 6858000"/>
              <a:gd name="connsiteX297" fmla="*/ 4238603 w 7369701"/>
              <a:gd name="connsiteY297" fmla="*/ 6559341 h 6858000"/>
              <a:gd name="connsiteX298" fmla="*/ 4778333 w 7369701"/>
              <a:gd name="connsiteY298" fmla="*/ 5873626 h 6858000"/>
              <a:gd name="connsiteX299" fmla="*/ 5414185 w 7369701"/>
              <a:gd name="connsiteY299" fmla="*/ 5573882 h 6858000"/>
              <a:gd name="connsiteX300" fmla="*/ 5959648 w 7369701"/>
              <a:gd name="connsiteY300" fmla="*/ 4760797 h 6858000"/>
              <a:gd name="connsiteX301" fmla="*/ 5355019 w 7369701"/>
              <a:gd name="connsiteY301" fmla="*/ 4734672 h 6858000"/>
              <a:gd name="connsiteX302" fmla="*/ 5083565 w 7369701"/>
              <a:gd name="connsiteY302" fmla="*/ 5179121 h 6858000"/>
              <a:gd name="connsiteX303" fmla="*/ 4713577 w 7369701"/>
              <a:gd name="connsiteY303" fmla="*/ 5616803 h 6858000"/>
              <a:gd name="connsiteX304" fmla="*/ 3989559 w 7369701"/>
              <a:gd name="connsiteY304" fmla="*/ 6145945 h 6858000"/>
              <a:gd name="connsiteX305" fmla="*/ 3939824 w 7369701"/>
              <a:gd name="connsiteY305" fmla="*/ 6066900 h 6858000"/>
              <a:gd name="connsiteX306" fmla="*/ 4584537 w 7369701"/>
              <a:gd name="connsiteY306" fmla="*/ 5324826 h 6858000"/>
              <a:gd name="connsiteX307" fmla="*/ 5037105 w 7369701"/>
              <a:gd name="connsiteY307" fmla="*/ 5088765 h 6858000"/>
              <a:gd name="connsiteX308" fmla="*/ 5039930 w 7369701"/>
              <a:gd name="connsiteY308" fmla="*/ 5089585 h 6858000"/>
              <a:gd name="connsiteX309" fmla="*/ 5263764 w 7369701"/>
              <a:gd name="connsiteY309" fmla="*/ 4735525 h 6858000"/>
              <a:gd name="connsiteX310" fmla="*/ 4086300 w 7369701"/>
              <a:gd name="connsiteY310" fmla="*/ 4884599 h 6858000"/>
              <a:gd name="connsiteX311" fmla="*/ 4085485 w 7369701"/>
              <a:gd name="connsiteY311" fmla="*/ 4899070 h 6858000"/>
              <a:gd name="connsiteX312" fmla="*/ 3871915 w 7369701"/>
              <a:gd name="connsiteY312" fmla="*/ 5253645 h 6858000"/>
              <a:gd name="connsiteX313" fmla="*/ 3799374 w 7369701"/>
              <a:gd name="connsiteY313" fmla="*/ 5466127 h 6858000"/>
              <a:gd name="connsiteX314" fmla="*/ 3498850 w 7369701"/>
              <a:gd name="connsiteY314" fmla="*/ 6661888 h 6858000"/>
              <a:gd name="connsiteX315" fmla="*/ 3399216 w 7369701"/>
              <a:gd name="connsiteY315" fmla="*/ 6858000 h 6858000"/>
              <a:gd name="connsiteX316" fmla="*/ 3303688 w 7369701"/>
              <a:gd name="connsiteY316" fmla="*/ 6858000 h 6858000"/>
              <a:gd name="connsiteX317" fmla="*/ 3391774 w 7369701"/>
              <a:gd name="connsiteY317" fmla="*/ 6697181 h 6858000"/>
              <a:gd name="connsiteX318" fmla="*/ 3735540 w 7369701"/>
              <a:gd name="connsiteY318" fmla="*/ 5546923 h 6858000"/>
              <a:gd name="connsiteX319" fmla="*/ 3729438 w 7369701"/>
              <a:gd name="connsiteY319" fmla="*/ 5569058 h 6858000"/>
              <a:gd name="connsiteX320" fmla="*/ 3707782 w 7369701"/>
              <a:gd name="connsiteY320" fmla="*/ 5644908 h 6858000"/>
              <a:gd name="connsiteX321" fmla="*/ 3583827 w 7369701"/>
              <a:gd name="connsiteY321" fmla="*/ 6039215 h 6858000"/>
              <a:gd name="connsiteX322" fmla="*/ 3547861 w 7369701"/>
              <a:gd name="connsiteY322" fmla="*/ 6129609 h 6858000"/>
              <a:gd name="connsiteX323" fmla="*/ 3490905 w 7369701"/>
              <a:gd name="connsiteY323" fmla="*/ 6277660 h 6858000"/>
              <a:gd name="connsiteX324" fmla="*/ 3455859 w 7369701"/>
              <a:gd name="connsiteY324" fmla="*/ 6391301 h 6858000"/>
              <a:gd name="connsiteX325" fmla="*/ 3429112 w 7369701"/>
              <a:gd name="connsiteY325" fmla="*/ 6479469 h 6858000"/>
              <a:gd name="connsiteX326" fmla="*/ 3304862 w 7369701"/>
              <a:gd name="connsiteY326" fmla="*/ 6796476 h 6858000"/>
              <a:gd name="connsiteX327" fmla="*/ 3276071 w 7369701"/>
              <a:gd name="connsiteY327" fmla="*/ 6858000 h 6858000"/>
              <a:gd name="connsiteX328" fmla="*/ 3240805 w 7369701"/>
              <a:gd name="connsiteY328" fmla="*/ 6858000 h 6858000"/>
              <a:gd name="connsiteX329" fmla="*/ 3275917 w 7369701"/>
              <a:gd name="connsiteY329" fmla="*/ 6783192 h 6858000"/>
              <a:gd name="connsiteX330" fmla="*/ 3399358 w 7369701"/>
              <a:gd name="connsiteY330" fmla="*/ 6469011 h 6858000"/>
              <a:gd name="connsiteX331" fmla="*/ 3425650 w 7369701"/>
              <a:gd name="connsiteY331" fmla="*/ 6381333 h 6858000"/>
              <a:gd name="connsiteX332" fmla="*/ 3460661 w 7369701"/>
              <a:gd name="connsiteY332" fmla="*/ 6266763 h 6858000"/>
              <a:gd name="connsiteX333" fmla="*/ 3518021 w 7369701"/>
              <a:gd name="connsiteY333" fmla="*/ 6117298 h 6858000"/>
              <a:gd name="connsiteX334" fmla="*/ 3554035 w 7369701"/>
              <a:gd name="connsiteY334" fmla="*/ 6027832 h 6858000"/>
              <a:gd name="connsiteX335" fmla="*/ 3677174 w 7369701"/>
              <a:gd name="connsiteY335" fmla="*/ 5636351 h 6858000"/>
              <a:gd name="connsiteX336" fmla="*/ 3698819 w 7369701"/>
              <a:gd name="connsiteY336" fmla="*/ 5560503 h 6858000"/>
              <a:gd name="connsiteX337" fmla="*/ 3702094 w 7369701"/>
              <a:gd name="connsiteY337" fmla="*/ 5549194 h 6858000"/>
              <a:gd name="connsiteX338" fmla="*/ 3398355 w 7369701"/>
              <a:gd name="connsiteY338" fmla="*/ 6094603 h 6858000"/>
              <a:gd name="connsiteX339" fmla="*/ 3193941 w 7369701"/>
              <a:gd name="connsiteY339" fmla="*/ 6798775 h 6858000"/>
              <a:gd name="connsiteX340" fmla="*/ 3184140 w 7369701"/>
              <a:gd name="connsiteY340" fmla="*/ 6858000 h 6858000"/>
              <a:gd name="connsiteX341" fmla="*/ 3099978 w 7369701"/>
              <a:gd name="connsiteY341" fmla="*/ 6858000 h 6858000"/>
              <a:gd name="connsiteX342" fmla="*/ 3101556 w 7369701"/>
              <a:gd name="connsiteY342" fmla="*/ 6843337 h 6858000"/>
              <a:gd name="connsiteX343" fmla="*/ 3370162 w 7369701"/>
              <a:gd name="connsiteY343" fmla="*/ 5785550 h 6858000"/>
              <a:gd name="connsiteX344" fmla="*/ 3746477 w 7369701"/>
              <a:gd name="connsiteY344" fmla="*/ 5377889 h 6858000"/>
              <a:gd name="connsiteX345" fmla="*/ 3863399 w 7369701"/>
              <a:gd name="connsiteY345" fmla="*/ 5087257 h 6858000"/>
              <a:gd name="connsiteX346" fmla="*/ 3968712 w 7369701"/>
              <a:gd name="connsiteY346" fmla="*/ 4913989 h 6858000"/>
              <a:gd name="connsiteX347" fmla="*/ 2792390 w 7369701"/>
              <a:gd name="connsiteY347" fmla="*/ 5382974 h 6858000"/>
              <a:gd name="connsiteX348" fmla="*/ 2714982 w 7369701"/>
              <a:gd name="connsiteY348" fmla="*/ 5427051 h 6858000"/>
              <a:gd name="connsiteX349" fmla="*/ 2813361 w 7369701"/>
              <a:gd name="connsiteY349" fmla="*/ 6023912 h 6858000"/>
              <a:gd name="connsiteX350" fmla="*/ 2688430 w 7369701"/>
              <a:gd name="connsiteY350" fmla="*/ 6801564 h 6858000"/>
              <a:gd name="connsiteX351" fmla="*/ 2629626 w 7369701"/>
              <a:gd name="connsiteY351" fmla="*/ 6763394 h 6858000"/>
              <a:gd name="connsiteX352" fmla="*/ 2565328 w 7369701"/>
              <a:gd name="connsiteY352" fmla="*/ 5516399 h 6858000"/>
              <a:gd name="connsiteX353" fmla="*/ 1922999 w 7369701"/>
              <a:gd name="connsiteY353" fmla="*/ 5980343 h 6858000"/>
              <a:gd name="connsiteX354" fmla="*/ 1950261 w 7369701"/>
              <a:gd name="connsiteY354" fmla="*/ 6405858 h 6858000"/>
              <a:gd name="connsiteX355" fmla="*/ 2365554 w 7369701"/>
              <a:gd name="connsiteY355" fmla="*/ 6759107 h 6858000"/>
              <a:gd name="connsiteX356" fmla="*/ 2424142 w 7369701"/>
              <a:gd name="connsiteY356" fmla="*/ 6858000 h 6858000"/>
              <a:gd name="connsiteX357" fmla="*/ 2395994 w 7369701"/>
              <a:gd name="connsiteY357" fmla="*/ 6858000 h 6858000"/>
              <a:gd name="connsiteX358" fmla="*/ 2392863 w 7369701"/>
              <a:gd name="connsiteY358" fmla="*/ 6852964 h 6858000"/>
              <a:gd name="connsiteX359" fmla="*/ 2017589 w 7369701"/>
              <a:gd name="connsiteY359" fmla="*/ 6493982 h 6858000"/>
              <a:gd name="connsiteX360" fmla="*/ 2147336 w 7369701"/>
              <a:gd name="connsiteY360" fmla="*/ 6594052 h 6858000"/>
              <a:gd name="connsiteX361" fmla="*/ 2207047 w 7369701"/>
              <a:gd name="connsiteY361" fmla="*/ 6654540 h 6858000"/>
              <a:gd name="connsiteX362" fmla="*/ 2299106 w 7369701"/>
              <a:gd name="connsiteY362" fmla="*/ 6778931 h 6858000"/>
              <a:gd name="connsiteX363" fmla="*/ 2314430 w 7369701"/>
              <a:gd name="connsiteY363" fmla="*/ 6801144 h 6858000"/>
              <a:gd name="connsiteX364" fmla="*/ 2352406 w 7369701"/>
              <a:gd name="connsiteY364" fmla="*/ 6858000 h 6858000"/>
              <a:gd name="connsiteX365" fmla="*/ 2314492 w 7369701"/>
              <a:gd name="connsiteY365" fmla="*/ 6858000 h 6858000"/>
              <a:gd name="connsiteX366" fmla="*/ 2288095 w 7369701"/>
              <a:gd name="connsiteY366" fmla="*/ 6818030 h 6858000"/>
              <a:gd name="connsiteX367" fmla="*/ 2272768 w 7369701"/>
              <a:gd name="connsiteY367" fmla="*/ 6795822 h 6858000"/>
              <a:gd name="connsiteX368" fmla="*/ 2182715 w 7369701"/>
              <a:gd name="connsiteY368" fmla="*/ 6675071 h 6858000"/>
              <a:gd name="connsiteX369" fmla="*/ 2032061 w 7369701"/>
              <a:gd name="connsiteY369" fmla="*/ 6541380 h 6858000"/>
              <a:gd name="connsiteX370" fmla="*/ 2257220 w 7369701"/>
              <a:gd name="connsiteY370" fmla="*/ 6826257 h 6858000"/>
              <a:gd name="connsiteX371" fmla="*/ 2281324 w 7369701"/>
              <a:gd name="connsiteY371" fmla="*/ 6858000 h 6858000"/>
              <a:gd name="connsiteX372" fmla="*/ 2242860 w 7369701"/>
              <a:gd name="connsiteY372" fmla="*/ 6858000 h 6858000"/>
              <a:gd name="connsiteX373" fmla="*/ 2232818 w 7369701"/>
              <a:gd name="connsiteY373" fmla="*/ 6844926 h 6858000"/>
              <a:gd name="connsiteX374" fmla="*/ 1990172 w 7369701"/>
              <a:gd name="connsiteY374" fmla="*/ 6542121 h 6858000"/>
              <a:gd name="connsiteX375" fmla="*/ 2124090 w 7369701"/>
              <a:gd name="connsiteY375" fmla="*/ 6761017 h 6858000"/>
              <a:gd name="connsiteX376" fmla="*/ 2200380 w 7369701"/>
              <a:gd name="connsiteY376" fmla="*/ 6858000 h 6858000"/>
              <a:gd name="connsiteX377" fmla="*/ 2147507 w 7369701"/>
              <a:gd name="connsiteY377" fmla="*/ 6858000 h 6858000"/>
              <a:gd name="connsiteX378" fmla="*/ 2070668 w 7369701"/>
              <a:gd name="connsiteY378" fmla="*/ 6761520 h 6858000"/>
              <a:gd name="connsiteX379" fmla="*/ 1975142 w 7369701"/>
              <a:gd name="connsiteY379" fmla="*/ 6585570 h 6858000"/>
              <a:gd name="connsiteX380" fmla="*/ 2050035 w 7369701"/>
              <a:gd name="connsiteY380" fmla="*/ 6813345 h 6858000"/>
              <a:gd name="connsiteX381" fmla="*/ 2063025 w 7369701"/>
              <a:gd name="connsiteY381" fmla="*/ 6858000 h 6858000"/>
              <a:gd name="connsiteX382" fmla="*/ 2021675 w 7369701"/>
              <a:gd name="connsiteY382" fmla="*/ 6858000 h 6858000"/>
              <a:gd name="connsiteX383" fmla="*/ 2019308 w 7369701"/>
              <a:gd name="connsiteY383" fmla="*/ 6847118 h 6858000"/>
              <a:gd name="connsiteX384" fmla="*/ 1938835 w 7369701"/>
              <a:gd name="connsiteY384" fmla="*/ 6551160 h 6858000"/>
              <a:gd name="connsiteX385" fmla="*/ 1953230 w 7369701"/>
              <a:gd name="connsiteY385" fmla="*/ 6759699 h 6858000"/>
              <a:gd name="connsiteX386" fmla="*/ 1956763 w 7369701"/>
              <a:gd name="connsiteY386" fmla="*/ 6778191 h 6858000"/>
              <a:gd name="connsiteX387" fmla="*/ 1967925 w 7369701"/>
              <a:gd name="connsiteY387" fmla="*/ 6858000 h 6858000"/>
              <a:gd name="connsiteX388" fmla="*/ 1936622 w 7369701"/>
              <a:gd name="connsiteY388" fmla="*/ 6858000 h 6858000"/>
              <a:gd name="connsiteX389" fmla="*/ 1926261 w 7369701"/>
              <a:gd name="connsiteY389" fmla="*/ 6784064 h 6858000"/>
              <a:gd name="connsiteX390" fmla="*/ 1922724 w 7369701"/>
              <a:gd name="connsiteY390" fmla="*/ 6765577 h 6858000"/>
              <a:gd name="connsiteX391" fmla="*/ 1904650 w 7369701"/>
              <a:gd name="connsiteY391" fmla="*/ 6639616 h 6858000"/>
              <a:gd name="connsiteX392" fmla="*/ 1885273 w 7369701"/>
              <a:gd name="connsiteY392" fmla="*/ 6858000 h 6858000"/>
              <a:gd name="connsiteX393" fmla="*/ 1854363 w 7369701"/>
              <a:gd name="connsiteY393" fmla="*/ 6858000 h 6858000"/>
              <a:gd name="connsiteX394" fmla="*/ 1880391 w 7369701"/>
              <a:gd name="connsiteY394" fmla="*/ 6603796 h 6858000"/>
              <a:gd name="connsiteX395" fmla="*/ 1818273 w 7369701"/>
              <a:gd name="connsiteY395" fmla="*/ 6715729 h 6858000"/>
              <a:gd name="connsiteX396" fmla="*/ 1794691 w 7369701"/>
              <a:gd name="connsiteY396" fmla="*/ 6843239 h 6858000"/>
              <a:gd name="connsiteX397" fmla="*/ 1794914 w 7369701"/>
              <a:gd name="connsiteY397" fmla="*/ 6858000 h 6858000"/>
              <a:gd name="connsiteX398" fmla="*/ 1746128 w 7369701"/>
              <a:gd name="connsiteY398" fmla="*/ 6858000 h 6858000"/>
              <a:gd name="connsiteX399" fmla="*/ 1753934 w 7369701"/>
              <a:gd name="connsiteY399" fmla="*/ 6724796 h 6858000"/>
              <a:gd name="connsiteX400" fmla="*/ 1792053 w 7369701"/>
              <a:gd name="connsiteY400" fmla="*/ 6572396 h 6858000"/>
              <a:gd name="connsiteX401" fmla="*/ 1862248 w 7369701"/>
              <a:gd name="connsiteY401" fmla="*/ 6266397 h 6858000"/>
              <a:gd name="connsiteX402" fmla="*/ 1862250 w 7369701"/>
              <a:gd name="connsiteY402" fmla="*/ 6033531 h 6858000"/>
              <a:gd name="connsiteX403" fmla="*/ 1211999 w 7369701"/>
              <a:gd name="connsiteY403" fmla="*/ 6683610 h 6858000"/>
              <a:gd name="connsiteX404" fmla="*/ 1213266 w 7369701"/>
              <a:gd name="connsiteY404" fmla="*/ 6691947 h 6858000"/>
              <a:gd name="connsiteX405" fmla="*/ 1203370 w 7369701"/>
              <a:gd name="connsiteY405" fmla="*/ 6850676 h 6858000"/>
              <a:gd name="connsiteX406" fmla="*/ 1203671 w 7369701"/>
              <a:gd name="connsiteY406" fmla="*/ 6858000 h 6858000"/>
              <a:gd name="connsiteX407" fmla="*/ 1143180 w 7369701"/>
              <a:gd name="connsiteY407" fmla="*/ 6858000 h 6858000"/>
              <a:gd name="connsiteX408" fmla="*/ 1142176 w 7369701"/>
              <a:gd name="connsiteY408" fmla="*/ 6766045 h 6858000"/>
              <a:gd name="connsiteX409" fmla="*/ 1067484 w 7369701"/>
              <a:gd name="connsiteY409" fmla="*/ 6858000 h 6858000"/>
              <a:gd name="connsiteX410" fmla="*/ 953928 w 7369701"/>
              <a:gd name="connsiteY410" fmla="*/ 6858000 h 6858000"/>
              <a:gd name="connsiteX411" fmla="*/ 959715 w 7369701"/>
              <a:gd name="connsiteY411" fmla="*/ 6850185 h 6858000"/>
              <a:gd name="connsiteX412" fmla="*/ 1483788 w 7369701"/>
              <a:gd name="connsiteY412" fmla="*/ 6259174 h 6858000"/>
              <a:gd name="connsiteX413" fmla="*/ 1100671 w 7369701"/>
              <a:gd name="connsiteY413" fmla="*/ 6252137 h 6858000"/>
              <a:gd name="connsiteX414" fmla="*/ 1090144 w 7369701"/>
              <a:gd name="connsiteY414" fmla="*/ 6256748 h 6858000"/>
              <a:gd name="connsiteX415" fmla="*/ 1095872 w 7369701"/>
              <a:gd name="connsiteY415" fmla="*/ 6271892 h 6858000"/>
              <a:gd name="connsiteX416" fmla="*/ 262785 w 7369701"/>
              <a:gd name="connsiteY416" fmla="*/ 6845450 h 6858000"/>
              <a:gd name="connsiteX417" fmla="*/ 209968 w 7369701"/>
              <a:gd name="connsiteY417" fmla="*/ 6770713 h 6858000"/>
              <a:gd name="connsiteX418" fmla="*/ 873460 w 7369701"/>
              <a:gd name="connsiteY418" fmla="*/ 6253768 h 6858000"/>
              <a:gd name="connsiteX419" fmla="*/ 192686 w 7369701"/>
              <a:gd name="connsiteY419" fmla="*/ 5849257 h 6858000"/>
              <a:gd name="connsiteX420" fmla="*/ 4696 w 7369701"/>
              <a:gd name="connsiteY420" fmla="*/ 5697668 h 6858000"/>
              <a:gd name="connsiteX421" fmla="*/ 0 w 7369701"/>
              <a:gd name="connsiteY421" fmla="*/ 5689984 h 6858000"/>
              <a:gd name="connsiteX422" fmla="*/ 0 w 7369701"/>
              <a:gd name="connsiteY422" fmla="*/ 5513472 h 6858000"/>
              <a:gd name="connsiteX423" fmla="*/ 174101 w 7369701"/>
              <a:gd name="connsiteY423" fmla="*/ 5620277 h 6858000"/>
              <a:gd name="connsiteX424" fmla="*/ 891800 w 7369701"/>
              <a:gd name="connsiteY424" fmla="*/ 6036935 h 6858000"/>
              <a:gd name="connsiteX425" fmla="*/ 1072219 w 7369701"/>
              <a:gd name="connsiteY425" fmla="*/ 6169443 h 6858000"/>
              <a:gd name="connsiteX426" fmla="*/ 1074117 w 7369701"/>
              <a:gd name="connsiteY426" fmla="*/ 6170301 h 6858000"/>
              <a:gd name="connsiteX427" fmla="*/ 1083114 w 7369701"/>
              <a:gd name="connsiteY427" fmla="*/ 6174131 h 6858000"/>
              <a:gd name="connsiteX428" fmla="*/ 1543010 w 7369701"/>
              <a:gd name="connsiteY428" fmla="*/ 6191140 h 6858000"/>
              <a:gd name="connsiteX429" fmla="*/ 1551080 w 7369701"/>
              <a:gd name="connsiteY429" fmla="*/ 6195006 h 6858000"/>
              <a:gd name="connsiteX430" fmla="*/ 2345443 w 7369701"/>
              <a:gd name="connsiteY430" fmla="*/ 5549882 h 6858000"/>
              <a:gd name="connsiteX431" fmla="*/ 1721499 w 7369701"/>
              <a:gd name="connsiteY431" fmla="*/ 5599969 h 6858000"/>
              <a:gd name="connsiteX432" fmla="*/ 767716 w 7369701"/>
              <a:gd name="connsiteY432" fmla="*/ 5472768 h 6858000"/>
              <a:gd name="connsiteX433" fmla="*/ 722147 w 7369701"/>
              <a:gd name="connsiteY433" fmla="*/ 5393091 h 6858000"/>
              <a:gd name="connsiteX434" fmla="*/ 1485552 w 7369701"/>
              <a:gd name="connsiteY434" fmla="*/ 5313202 h 6858000"/>
              <a:gd name="connsiteX435" fmla="*/ 2143004 w 7369701"/>
              <a:gd name="connsiteY435" fmla="*/ 5402420 h 6858000"/>
              <a:gd name="connsiteX436" fmla="*/ 1933391 w 7369701"/>
              <a:gd name="connsiteY436" fmla="*/ 5156971 h 6858000"/>
              <a:gd name="connsiteX437" fmla="*/ 1827118 w 7369701"/>
              <a:gd name="connsiteY437" fmla="*/ 4968410 h 6858000"/>
              <a:gd name="connsiteX438" fmla="*/ 1837349 w 7369701"/>
              <a:gd name="connsiteY438" fmla="*/ 4956357 h 6858000"/>
              <a:gd name="connsiteX439" fmla="*/ 2162835 w 7369701"/>
              <a:gd name="connsiteY439" fmla="*/ 5187853 h 6858000"/>
              <a:gd name="connsiteX440" fmla="*/ 2257167 w 7369701"/>
              <a:gd name="connsiteY440" fmla="*/ 5462123 h 6858000"/>
              <a:gd name="connsiteX441" fmla="*/ 2261598 w 7369701"/>
              <a:gd name="connsiteY441" fmla="*/ 5467998 h 6858000"/>
              <a:gd name="connsiteX442" fmla="*/ 2437177 w 7369701"/>
              <a:gd name="connsiteY442" fmla="*/ 5479608 h 6858000"/>
              <a:gd name="connsiteX443" fmla="*/ 2445247 w 7369701"/>
              <a:gd name="connsiteY443" fmla="*/ 5483476 h 6858000"/>
              <a:gd name="connsiteX444" fmla="*/ 2743626 w 7369701"/>
              <a:gd name="connsiteY444" fmla="*/ 5304819 h 6858000"/>
              <a:gd name="connsiteX445" fmla="*/ 3048102 w 7369701"/>
              <a:gd name="connsiteY445" fmla="*/ 5150595 h 6858000"/>
              <a:gd name="connsiteX446" fmla="*/ 1799414 w 7369701"/>
              <a:gd name="connsiteY446" fmla="*/ 4694732 h 6858000"/>
              <a:gd name="connsiteX447" fmla="*/ 1771735 w 7369701"/>
              <a:gd name="connsiteY447" fmla="*/ 4619929 h 6858000"/>
              <a:gd name="connsiteX448" fmla="*/ 3104273 w 7369701"/>
              <a:gd name="connsiteY448" fmla="*/ 5076159 h 6858000"/>
              <a:gd name="connsiteX449" fmla="*/ 3113245 w 7369701"/>
              <a:gd name="connsiteY449" fmla="*/ 5090705 h 6858000"/>
              <a:gd name="connsiteX450" fmla="*/ 3126294 w 7369701"/>
              <a:gd name="connsiteY450" fmla="*/ 5114400 h 6858000"/>
              <a:gd name="connsiteX451" fmla="*/ 3937433 w 7369701"/>
              <a:gd name="connsiteY451" fmla="*/ 4830473 h 6858000"/>
              <a:gd name="connsiteX452" fmla="*/ 3590475 w 7369701"/>
              <a:gd name="connsiteY452" fmla="*/ 4597974 h 6858000"/>
              <a:gd name="connsiteX453" fmla="*/ 3100264 w 7369701"/>
              <a:gd name="connsiteY453" fmla="*/ 4579845 h 6858000"/>
              <a:gd name="connsiteX454" fmla="*/ 2183576 w 7369701"/>
              <a:gd name="connsiteY454" fmla="*/ 4227150 h 6858000"/>
              <a:gd name="connsiteX455" fmla="*/ 2151029 w 7369701"/>
              <a:gd name="connsiteY455" fmla="*/ 4146947 h 6858000"/>
              <a:gd name="connsiteX456" fmla="*/ 3563434 w 7369701"/>
              <a:gd name="connsiteY456" fmla="*/ 4469115 h 6858000"/>
              <a:gd name="connsiteX457" fmla="*/ 3177952 w 7369701"/>
              <a:gd name="connsiteY457" fmla="*/ 3657386 h 6858000"/>
              <a:gd name="connsiteX458" fmla="*/ 3189263 w 7369701"/>
              <a:gd name="connsiteY458" fmla="*/ 3625726 h 6858000"/>
              <a:gd name="connsiteX459" fmla="*/ 3560912 w 7369701"/>
              <a:gd name="connsiteY459" fmla="*/ 4079863 h 6858000"/>
              <a:gd name="connsiteX460" fmla="*/ 3626636 w 7369701"/>
              <a:gd name="connsiteY460" fmla="*/ 4512230 h 6858000"/>
              <a:gd name="connsiteX461" fmla="*/ 3653088 w 7369701"/>
              <a:gd name="connsiteY461" fmla="*/ 4521417 h 6858000"/>
              <a:gd name="connsiteX462" fmla="*/ 3988128 w 7369701"/>
              <a:gd name="connsiteY462" fmla="*/ 4817267 h 6858000"/>
              <a:gd name="connsiteX463" fmla="*/ 4830582 w 7369701"/>
              <a:gd name="connsiteY463" fmla="*/ 4676000 h 6858000"/>
              <a:gd name="connsiteX464" fmla="*/ 4830100 w 7369701"/>
              <a:gd name="connsiteY464" fmla="*/ 4675554 h 6858000"/>
              <a:gd name="connsiteX465" fmla="*/ 4036318 w 7369701"/>
              <a:gd name="connsiteY465" fmla="*/ 4147013 h 6858000"/>
              <a:gd name="connsiteX466" fmla="*/ 3432098 w 7369701"/>
              <a:gd name="connsiteY466" fmla="*/ 3537312 h 6858000"/>
              <a:gd name="connsiteX467" fmla="*/ 3446761 w 7369701"/>
              <a:gd name="connsiteY467" fmla="*/ 3461278 h 6858000"/>
              <a:gd name="connsiteX468" fmla="*/ 4419733 w 7369701"/>
              <a:gd name="connsiteY468" fmla="*/ 3963555 h 6858000"/>
              <a:gd name="connsiteX469" fmla="*/ 4781371 w 7369701"/>
              <a:gd name="connsiteY469" fmla="*/ 4458604 h 6858000"/>
              <a:gd name="connsiteX470" fmla="*/ 4780440 w 7369701"/>
              <a:gd name="connsiteY470" fmla="*/ 4470290 h 6858000"/>
              <a:gd name="connsiteX471" fmla="*/ 4898954 w 7369701"/>
              <a:gd name="connsiteY471" fmla="*/ 4662092 h 6858000"/>
              <a:gd name="connsiteX472" fmla="*/ 4900699 w 7369701"/>
              <a:gd name="connsiteY472" fmla="*/ 4670867 h 6858000"/>
              <a:gd name="connsiteX473" fmla="*/ 5714511 w 7369701"/>
              <a:gd name="connsiteY473" fmla="*/ 4663483 h 6858000"/>
              <a:gd name="connsiteX474" fmla="*/ 5464793 w 7369701"/>
              <a:gd name="connsiteY474" fmla="*/ 4393556 h 6858000"/>
              <a:gd name="connsiteX475" fmla="*/ 5461897 w 7369701"/>
              <a:gd name="connsiteY475" fmla="*/ 4390879 h 6858000"/>
              <a:gd name="connsiteX476" fmla="*/ 4294126 w 7369701"/>
              <a:gd name="connsiteY476" fmla="*/ 3303048 h 6858000"/>
              <a:gd name="connsiteX477" fmla="*/ 4305321 w 7369701"/>
              <a:gd name="connsiteY477" fmla="*/ 3256953 h 6858000"/>
              <a:gd name="connsiteX478" fmla="*/ 4949299 w 7369701"/>
              <a:gd name="connsiteY478" fmla="*/ 3766336 h 6858000"/>
              <a:gd name="connsiteX479" fmla="*/ 5291452 w 7369701"/>
              <a:gd name="connsiteY479" fmla="*/ 4076801 h 6858000"/>
              <a:gd name="connsiteX480" fmla="*/ 5434998 w 7369701"/>
              <a:gd name="connsiteY480" fmla="*/ 4254100 h 6858000"/>
              <a:gd name="connsiteX481" fmla="*/ 5351015 w 7369701"/>
              <a:gd name="connsiteY481" fmla="*/ 3760989 h 6858000"/>
              <a:gd name="connsiteX482" fmla="*/ 5413780 w 7369701"/>
              <a:gd name="connsiteY482" fmla="*/ 2966265 h 6858000"/>
              <a:gd name="connsiteX483" fmla="*/ 5425627 w 7369701"/>
              <a:gd name="connsiteY483" fmla="*/ 2954192 h 6858000"/>
              <a:gd name="connsiteX484" fmla="*/ 6604735 w 7369701"/>
              <a:gd name="connsiteY484" fmla="*/ 2041381 h 6858000"/>
              <a:gd name="connsiteX485" fmla="*/ 7204487 w 7369701"/>
              <a:gd name="connsiteY485" fmla="*/ 2742112 h 6858000"/>
              <a:gd name="connsiteX486" fmla="*/ 7131592 w 7369701"/>
              <a:gd name="connsiteY486" fmla="*/ 2672096 h 6858000"/>
              <a:gd name="connsiteX487" fmla="*/ 6996344 w 7369701"/>
              <a:gd name="connsiteY487" fmla="*/ 2518310 h 6858000"/>
              <a:gd name="connsiteX488" fmla="*/ 6735495 w 7369701"/>
              <a:gd name="connsiteY488" fmla="*/ 2196890 h 6858000"/>
              <a:gd name="connsiteX489" fmla="*/ 6721901 w 7369701"/>
              <a:gd name="connsiteY489" fmla="*/ 2179274 h 6858000"/>
              <a:gd name="connsiteX490" fmla="*/ 6604735 w 7369701"/>
              <a:gd name="connsiteY490" fmla="*/ 2041381 h 6858000"/>
              <a:gd name="connsiteX491" fmla="*/ 6591670 w 7369701"/>
              <a:gd name="connsiteY491" fmla="*/ 1988277 h 6858000"/>
              <a:gd name="connsiteX492" fmla="*/ 6747349 w 7369701"/>
              <a:gd name="connsiteY492" fmla="*/ 2160069 h 6858000"/>
              <a:gd name="connsiteX493" fmla="*/ 6760943 w 7369701"/>
              <a:gd name="connsiteY493" fmla="*/ 2177686 h 6858000"/>
              <a:gd name="connsiteX494" fmla="*/ 7021065 w 7369701"/>
              <a:gd name="connsiteY494" fmla="*/ 2498102 h 6858000"/>
              <a:gd name="connsiteX495" fmla="*/ 7155223 w 7369701"/>
              <a:gd name="connsiteY495" fmla="*/ 2650386 h 6858000"/>
              <a:gd name="connsiteX496" fmla="*/ 7203167 w 7369701"/>
              <a:gd name="connsiteY496" fmla="*/ 2697288 h 6858000"/>
              <a:gd name="connsiteX497" fmla="*/ 6937703 w 7369701"/>
              <a:gd name="connsiteY497" fmla="*/ 2321981 h 6858000"/>
              <a:gd name="connsiteX498" fmla="*/ 6591670 w 7369701"/>
              <a:gd name="connsiteY498" fmla="*/ 1988277 h 6858000"/>
              <a:gd name="connsiteX499" fmla="*/ 5798671 w 7369701"/>
              <a:gd name="connsiteY499" fmla="*/ 1981601 h 6858000"/>
              <a:gd name="connsiteX500" fmla="*/ 5754709 w 7369701"/>
              <a:gd name="connsiteY500" fmla="*/ 2071454 h 6858000"/>
              <a:gd name="connsiteX501" fmla="*/ 5763044 w 7369701"/>
              <a:gd name="connsiteY501" fmla="*/ 2842206 h 6858000"/>
              <a:gd name="connsiteX502" fmla="*/ 5764974 w 7369701"/>
              <a:gd name="connsiteY502" fmla="*/ 2799609 h 6858000"/>
              <a:gd name="connsiteX503" fmla="*/ 5767665 w 7369701"/>
              <a:gd name="connsiteY503" fmla="*/ 2666409 h 6858000"/>
              <a:gd name="connsiteX504" fmla="*/ 5763055 w 7369701"/>
              <a:gd name="connsiteY504" fmla="*/ 2579705 h 6858000"/>
              <a:gd name="connsiteX505" fmla="*/ 5758079 w 7369701"/>
              <a:gd name="connsiteY505" fmla="*/ 2492508 h 6858000"/>
              <a:gd name="connsiteX506" fmla="*/ 5779325 w 7369701"/>
              <a:gd name="connsiteY506" fmla="*/ 2197069 h 6858000"/>
              <a:gd name="connsiteX507" fmla="*/ 5798671 w 7369701"/>
              <a:gd name="connsiteY507" fmla="*/ 1981601 h 6858000"/>
              <a:gd name="connsiteX508" fmla="*/ 5829202 w 7369701"/>
              <a:gd name="connsiteY508" fmla="*/ 1971679 h 6858000"/>
              <a:gd name="connsiteX509" fmla="*/ 5809558 w 7369701"/>
              <a:gd name="connsiteY509" fmla="*/ 2198043 h 6858000"/>
              <a:gd name="connsiteX510" fmla="*/ 5788653 w 7369701"/>
              <a:gd name="connsiteY510" fmla="*/ 2489430 h 6858000"/>
              <a:gd name="connsiteX511" fmla="*/ 5793439 w 7369701"/>
              <a:gd name="connsiteY511" fmla="*/ 2575235 h 6858000"/>
              <a:gd name="connsiteX512" fmla="*/ 5796837 w 7369701"/>
              <a:gd name="connsiteY512" fmla="*/ 2637633 h 6858000"/>
              <a:gd name="connsiteX513" fmla="*/ 5818614 w 7369701"/>
              <a:gd name="connsiteY513" fmla="*/ 2473055 h 6858000"/>
              <a:gd name="connsiteX514" fmla="*/ 5829202 w 7369701"/>
              <a:gd name="connsiteY514" fmla="*/ 1971679 h 6858000"/>
              <a:gd name="connsiteX515" fmla="*/ 5911389 w 7369701"/>
              <a:gd name="connsiteY515" fmla="*/ 1898371 h 6858000"/>
              <a:gd name="connsiteX516" fmla="*/ 6237627 w 7369701"/>
              <a:gd name="connsiteY516" fmla="*/ 2231921 h 6858000"/>
              <a:gd name="connsiteX517" fmla="*/ 5911389 w 7369701"/>
              <a:gd name="connsiteY517" fmla="*/ 1898371 h 6858000"/>
              <a:gd name="connsiteX518" fmla="*/ 6944437 w 7369701"/>
              <a:gd name="connsiteY518" fmla="*/ 1575402 h 6858000"/>
              <a:gd name="connsiteX519" fmla="*/ 6304730 w 7369701"/>
              <a:gd name="connsiteY519" fmla="*/ 1766654 h 6858000"/>
              <a:gd name="connsiteX520" fmla="*/ 6944437 w 7369701"/>
              <a:gd name="connsiteY520" fmla="*/ 1575402 h 6858000"/>
              <a:gd name="connsiteX521" fmla="*/ 7019523 w 7369701"/>
              <a:gd name="connsiteY521" fmla="*/ 1519450 h 6858000"/>
              <a:gd name="connsiteX522" fmla="*/ 6298091 w 7369701"/>
              <a:gd name="connsiteY522" fmla="*/ 1737122 h 6858000"/>
              <a:gd name="connsiteX523" fmla="*/ 7019523 w 7369701"/>
              <a:gd name="connsiteY523" fmla="*/ 1519450 h 6858000"/>
              <a:gd name="connsiteX524" fmla="*/ 2399523 w 7369701"/>
              <a:gd name="connsiteY524" fmla="*/ 1428234 h 6858000"/>
              <a:gd name="connsiteX525" fmla="*/ 2224982 w 7369701"/>
              <a:gd name="connsiteY525" fmla="*/ 1826201 h 6858000"/>
              <a:gd name="connsiteX526" fmla="*/ 2096099 w 7369701"/>
              <a:gd name="connsiteY526" fmla="*/ 2345900 h 6858000"/>
              <a:gd name="connsiteX527" fmla="*/ 2283317 w 7369701"/>
              <a:gd name="connsiteY527" fmla="*/ 1796925 h 6858000"/>
              <a:gd name="connsiteX528" fmla="*/ 2399523 w 7369701"/>
              <a:gd name="connsiteY528" fmla="*/ 1428234 h 6858000"/>
              <a:gd name="connsiteX529" fmla="*/ 2448558 w 7369701"/>
              <a:gd name="connsiteY529" fmla="*/ 1373435 h 6858000"/>
              <a:gd name="connsiteX530" fmla="*/ 2312521 w 7369701"/>
              <a:gd name="connsiteY530" fmla="*/ 1806140 h 6858000"/>
              <a:gd name="connsiteX531" fmla="*/ 2127533 w 7369701"/>
              <a:gd name="connsiteY531" fmla="*/ 2348380 h 6858000"/>
              <a:gd name="connsiteX532" fmla="*/ 2358080 w 7369701"/>
              <a:gd name="connsiteY532" fmla="*/ 1866134 h 6858000"/>
              <a:gd name="connsiteX533" fmla="*/ 2407436 w 7369701"/>
              <a:gd name="connsiteY533" fmla="*/ 1651070 h 6858000"/>
              <a:gd name="connsiteX534" fmla="*/ 2448558 w 7369701"/>
              <a:gd name="connsiteY534" fmla="*/ 1373435 h 6858000"/>
              <a:gd name="connsiteX535" fmla="*/ 278707 w 7369701"/>
              <a:gd name="connsiteY535" fmla="*/ 1352270 h 6858000"/>
              <a:gd name="connsiteX536" fmla="*/ 321570 w 7369701"/>
              <a:gd name="connsiteY536" fmla="*/ 1861610 h 6858000"/>
              <a:gd name="connsiteX537" fmla="*/ 294281 w 7369701"/>
              <a:gd name="connsiteY537" fmla="*/ 1440658 h 6858000"/>
              <a:gd name="connsiteX538" fmla="*/ 278707 w 7369701"/>
              <a:gd name="connsiteY538" fmla="*/ 1352270 h 6858000"/>
              <a:gd name="connsiteX539" fmla="*/ 1423821 w 7369701"/>
              <a:gd name="connsiteY539" fmla="*/ 1351958 h 6858000"/>
              <a:gd name="connsiteX540" fmla="*/ 1638521 w 7369701"/>
              <a:gd name="connsiteY540" fmla="*/ 1908470 h 6858000"/>
              <a:gd name="connsiteX541" fmla="*/ 1754199 w 7369701"/>
              <a:gd name="connsiteY541" fmla="*/ 2149284 h 6858000"/>
              <a:gd name="connsiteX542" fmla="*/ 1908359 w 7369701"/>
              <a:gd name="connsiteY542" fmla="*/ 2364988 h 6858000"/>
              <a:gd name="connsiteX543" fmla="*/ 1647661 w 7369701"/>
              <a:gd name="connsiteY543" fmla="*/ 1825945 h 6858000"/>
              <a:gd name="connsiteX544" fmla="*/ 1423821 w 7369701"/>
              <a:gd name="connsiteY544" fmla="*/ 1351958 h 6858000"/>
              <a:gd name="connsiteX545" fmla="*/ 1431890 w 7369701"/>
              <a:gd name="connsiteY545" fmla="*/ 1306475 h 6858000"/>
              <a:gd name="connsiteX546" fmla="*/ 1507597 w 7369701"/>
              <a:gd name="connsiteY546" fmla="*/ 1446132 h 6858000"/>
              <a:gd name="connsiteX547" fmla="*/ 1674586 w 7369701"/>
              <a:gd name="connsiteY547" fmla="*/ 1813832 h 6858000"/>
              <a:gd name="connsiteX548" fmla="*/ 1815950 w 7369701"/>
              <a:gd name="connsiteY548" fmla="*/ 2128564 h 6858000"/>
              <a:gd name="connsiteX549" fmla="*/ 1984242 w 7369701"/>
              <a:gd name="connsiteY549" fmla="*/ 2430829 h 6858000"/>
              <a:gd name="connsiteX550" fmla="*/ 2014023 w 7369701"/>
              <a:gd name="connsiteY550" fmla="*/ 2450995 h 6858000"/>
              <a:gd name="connsiteX551" fmla="*/ 1747337 w 7369701"/>
              <a:gd name="connsiteY551" fmla="*/ 1855264 h 6858000"/>
              <a:gd name="connsiteX552" fmla="*/ 1533749 w 7369701"/>
              <a:gd name="connsiteY552" fmla="*/ 1478656 h 6858000"/>
              <a:gd name="connsiteX553" fmla="*/ 1431890 w 7369701"/>
              <a:gd name="connsiteY553" fmla="*/ 1306475 h 6858000"/>
              <a:gd name="connsiteX554" fmla="*/ 5052692 w 7369701"/>
              <a:gd name="connsiteY554" fmla="*/ 1292994 h 6858000"/>
              <a:gd name="connsiteX555" fmla="*/ 5200661 w 7369701"/>
              <a:gd name="connsiteY555" fmla="*/ 1635186 h 6858000"/>
              <a:gd name="connsiteX556" fmla="*/ 5297138 w 7369701"/>
              <a:gd name="connsiteY556" fmla="*/ 1906351 h 6858000"/>
              <a:gd name="connsiteX557" fmla="*/ 5052692 w 7369701"/>
              <a:gd name="connsiteY557" fmla="*/ 1292994 h 6858000"/>
              <a:gd name="connsiteX558" fmla="*/ 5009948 w 7369701"/>
              <a:gd name="connsiteY558" fmla="*/ 1273619 h 6858000"/>
              <a:gd name="connsiteX559" fmla="*/ 5121777 w 7369701"/>
              <a:gd name="connsiteY559" fmla="*/ 1654213 h 6858000"/>
              <a:gd name="connsiteX560" fmla="*/ 5293545 w 7369701"/>
              <a:gd name="connsiteY560" fmla="*/ 2072247 h 6858000"/>
              <a:gd name="connsiteX561" fmla="*/ 5294042 w 7369701"/>
              <a:gd name="connsiteY561" fmla="*/ 2065019 h 6858000"/>
              <a:gd name="connsiteX562" fmla="*/ 5171936 w 7369701"/>
              <a:gd name="connsiteY562" fmla="*/ 1647613 h 6858000"/>
              <a:gd name="connsiteX563" fmla="*/ 5009948 w 7369701"/>
              <a:gd name="connsiteY563" fmla="*/ 1273619 h 6858000"/>
              <a:gd name="connsiteX564" fmla="*/ 655236 w 7369701"/>
              <a:gd name="connsiteY564" fmla="*/ 1268632 h 6858000"/>
              <a:gd name="connsiteX565" fmla="*/ 839521 w 7369701"/>
              <a:gd name="connsiteY565" fmla="*/ 1685315 h 6858000"/>
              <a:gd name="connsiteX566" fmla="*/ 1109416 w 7369701"/>
              <a:gd name="connsiteY566" fmla="*/ 2061663 h 6858000"/>
              <a:gd name="connsiteX567" fmla="*/ 1298300 w 7369701"/>
              <a:gd name="connsiteY567" fmla="*/ 2247742 h 6858000"/>
              <a:gd name="connsiteX568" fmla="*/ 1125871 w 7369701"/>
              <a:gd name="connsiteY568" fmla="*/ 1989513 h 6858000"/>
              <a:gd name="connsiteX569" fmla="*/ 981574 w 7369701"/>
              <a:gd name="connsiteY569" fmla="*/ 1783157 h 6858000"/>
              <a:gd name="connsiteX570" fmla="*/ 922198 w 7369701"/>
              <a:gd name="connsiteY570" fmla="*/ 1677437 h 6858000"/>
              <a:gd name="connsiteX571" fmla="*/ 869293 w 7369701"/>
              <a:gd name="connsiteY571" fmla="*/ 1583214 h 6858000"/>
              <a:gd name="connsiteX572" fmla="*/ 751431 w 7369701"/>
              <a:gd name="connsiteY572" fmla="*/ 1405731 h 6858000"/>
              <a:gd name="connsiteX573" fmla="*/ 655236 w 7369701"/>
              <a:gd name="connsiteY573" fmla="*/ 1268632 h 6858000"/>
              <a:gd name="connsiteX574" fmla="*/ 6516292 w 7369701"/>
              <a:gd name="connsiteY574" fmla="*/ 1263064 h 6858000"/>
              <a:gd name="connsiteX575" fmla="*/ 5736320 w 7369701"/>
              <a:gd name="connsiteY575" fmla="*/ 1501803 h 6858000"/>
              <a:gd name="connsiteX576" fmla="*/ 6516292 w 7369701"/>
              <a:gd name="connsiteY576" fmla="*/ 1263064 h 6858000"/>
              <a:gd name="connsiteX577" fmla="*/ 291466 w 7369701"/>
              <a:gd name="connsiteY577" fmla="*/ 1250369 h 6858000"/>
              <a:gd name="connsiteX578" fmla="*/ 323180 w 7369701"/>
              <a:gd name="connsiteY578" fmla="*/ 1435283 h 6858000"/>
              <a:gd name="connsiteX579" fmla="*/ 349381 w 7369701"/>
              <a:gd name="connsiteY579" fmla="*/ 1875041 h 6858000"/>
              <a:gd name="connsiteX580" fmla="*/ 374363 w 7369701"/>
              <a:gd name="connsiteY580" fmla="*/ 1506494 h 6858000"/>
              <a:gd name="connsiteX581" fmla="*/ 302168 w 7369701"/>
              <a:gd name="connsiteY581" fmla="*/ 1274495 h 6858000"/>
              <a:gd name="connsiteX582" fmla="*/ 291466 w 7369701"/>
              <a:gd name="connsiteY582" fmla="*/ 1250369 h 6858000"/>
              <a:gd name="connsiteX583" fmla="*/ 678222 w 7369701"/>
              <a:gd name="connsiteY583" fmla="*/ 1248670 h 6858000"/>
              <a:gd name="connsiteX584" fmla="*/ 775536 w 7369701"/>
              <a:gd name="connsiteY584" fmla="*/ 1388015 h 6858000"/>
              <a:gd name="connsiteX585" fmla="*/ 894529 w 7369701"/>
              <a:gd name="connsiteY585" fmla="*/ 1567739 h 6858000"/>
              <a:gd name="connsiteX586" fmla="*/ 948000 w 7369701"/>
              <a:gd name="connsiteY586" fmla="*/ 1663088 h 6858000"/>
              <a:gd name="connsiteX587" fmla="*/ 1006812 w 7369701"/>
              <a:gd name="connsiteY587" fmla="*/ 1767683 h 6858000"/>
              <a:gd name="connsiteX588" fmla="*/ 1149133 w 7369701"/>
              <a:gd name="connsiteY588" fmla="*/ 1971513 h 6858000"/>
              <a:gd name="connsiteX589" fmla="*/ 1333952 w 7369701"/>
              <a:gd name="connsiteY589" fmla="*/ 2251620 h 6858000"/>
              <a:gd name="connsiteX590" fmla="*/ 1337329 w 7369701"/>
              <a:gd name="connsiteY590" fmla="*/ 2258350 h 6858000"/>
              <a:gd name="connsiteX591" fmla="*/ 1014726 w 7369701"/>
              <a:gd name="connsiteY591" fmla="*/ 1615556 h 6858000"/>
              <a:gd name="connsiteX592" fmla="*/ 678222 w 7369701"/>
              <a:gd name="connsiteY592" fmla="*/ 1248670 h 6858000"/>
              <a:gd name="connsiteX593" fmla="*/ 6691602 w 7369701"/>
              <a:gd name="connsiteY593" fmla="*/ 1140573 h 6858000"/>
              <a:gd name="connsiteX594" fmla="*/ 6571100 w 7369701"/>
              <a:gd name="connsiteY594" fmla="*/ 1183662 h 6858000"/>
              <a:gd name="connsiteX595" fmla="*/ 6241687 w 7369701"/>
              <a:gd name="connsiteY595" fmla="*/ 1257600 h 6858000"/>
              <a:gd name="connsiteX596" fmla="*/ 5693009 w 7369701"/>
              <a:gd name="connsiteY596" fmla="*/ 1478256 h 6858000"/>
              <a:gd name="connsiteX597" fmla="*/ 6548420 w 7369701"/>
              <a:gd name="connsiteY597" fmla="*/ 1214599 h 6858000"/>
              <a:gd name="connsiteX598" fmla="*/ 6605473 w 7369701"/>
              <a:gd name="connsiteY598" fmla="*/ 1184686 h 6858000"/>
              <a:gd name="connsiteX599" fmla="*/ 6691602 w 7369701"/>
              <a:gd name="connsiteY599" fmla="*/ 1140573 h 6858000"/>
              <a:gd name="connsiteX600" fmla="*/ 4002475 w 7369701"/>
              <a:gd name="connsiteY600" fmla="*/ 1037802 h 6858000"/>
              <a:gd name="connsiteX601" fmla="*/ 4000324 w 7369701"/>
              <a:gd name="connsiteY601" fmla="*/ 1039362 h 6858000"/>
              <a:gd name="connsiteX602" fmla="*/ 4002862 w 7369701"/>
              <a:gd name="connsiteY602" fmla="*/ 1042866 h 6858000"/>
              <a:gd name="connsiteX603" fmla="*/ 4002475 w 7369701"/>
              <a:gd name="connsiteY603" fmla="*/ 1037802 h 6858000"/>
              <a:gd name="connsiteX604" fmla="*/ 506322 w 7369701"/>
              <a:gd name="connsiteY604" fmla="*/ 1020997 h 6858000"/>
              <a:gd name="connsiteX605" fmla="*/ 533068 w 7369701"/>
              <a:gd name="connsiteY605" fmla="*/ 1029409 h 6858000"/>
              <a:gd name="connsiteX606" fmla="*/ 1232525 w 7369701"/>
              <a:gd name="connsiteY606" fmla="*/ 1804675 h 6858000"/>
              <a:gd name="connsiteX607" fmla="*/ 1388858 w 7369701"/>
              <a:gd name="connsiteY607" fmla="*/ 2368011 h 6858000"/>
              <a:gd name="connsiteX608" fmla="*/ 1384098 w 7369701"/>
              <a:gd name="connsiteY608" fmla="*/ 2378125 h 6858000"/>
              <a:gd name="connsiteX609" fmla="*/ 1425393 w 7369701"/>
              <a:gd name="connsiteY609" fmla="*/ 2589124 h 6858000"/>
              <a:gd name="connsiteX610" fmla="*/ 1424001 w 7369701"/>
              <a:gd name="connsiteY610" fmla="*/ 2597541 h 6858000"/>
              <a:gd name="connsiteX611" fmla="*/ 2152729 w 7369701"/>
              <a:gd name="connsiteY611" fmla="*/ 2864487 h 6858000"/>
              <a:gd name="connsiteX612" fmla="*/ 2020609 w 7369701"/>
              <a:gd name="connsiteY612" fmla="*/ 2539671 h 6858000"/>
              <a:gd name="connsiteX613" fmla="*/ 2018920 w 7369701"/>
              <a:gd name="connsiteY613" fmla="*/ 2536309 h 6858000"/>
              <a:gd name="connsiteX614" fmla="*/ 1342441 w 7369701"/>
              <a:gd name="connsiteY614" fmla="*/ 1173017 h 6858000"/>
              <a:gd name="connsiteX615" fmla="*/ 1367925 w 7369701"/>
              <a:gd name="connsiteY615" fmla="*/ 1135648 h 6858000"/>
              <a:gd name="connsiteX616" fmla="*/ 1771401 w 7369701"/>
              <a:gd name="connsiteY616" fmla="*/ 1806673 h 6858000"/>
              <a:gd name="connsiteX617" fmla="*/ 1972385 w 7369701"/>
              <a:gd name="connsiteY617" fmla="*/ 2198735 h 6858000"/>
              <a:gd name="connsiteX618" fmla="*/ 2040892 w 7369701"/>
              <a:gd name="connsiteY618" fmla="*/ 2405205 h 6858000"/>
              <a:gd name="connsiteX619" fmla="*/ 2131689 w 7369701"/>
              <a:gd name="connsiteY619" fmla="*/ 1936926 h 6858000"/>
              <a:gd name="connsiteX620" fmla="*/ 2454820 w 7369701"/>
              <a:gd name="connsiteY620" fmla="*/ 1248808 h 6858000"/>
              <a:gd name="connsiteX621" fmla="*/ 2492512 w 7369701"/>
              <a:gd name="connsiteY621" fmla="*/ 1302920 h 6858000"/>
              <a:gd name="connsiteX622" fmla="*/ 2081216 w 7369701"/>
              <a:gd name="connsiteY622" fmla="*/ 2527513 h 6858000"/>
              <a:gd name="connsiteX623" fmla="*/ 2081211 w 7369701"/>
              <a:gd name="connsiteY623" fmla="*/ 2528916 h 6858000"/>
              <a:gd name="connsiteX624" fmla="*/ 2199067 w 7369701"/>
              <a:gd name="connsiteY624" fmla="*/ 2884061 h 6858000"/>
              <a:gd name="connsiteX625" fmla="*/ 3192586 w 7369701"/>
              <a:gd name="connsiteY625" fmla="*/ 3411496 h 6858000"/>
              <a:gd name="connsiteX626" fmla="*/ 3182620 w 7369701"/>
              <a:gd name="connsiteY626" fmla="*/ 3483279 h 6858000"/>
              <a:gd name="connsiteX627" fmla="*/ 2435119 w 7369701"/>
              <a:gd name="connsiteY627" fmla="*/ 3080173 h 6858000"/>
              <a:gd name="connsiteX628" fmla="*/ 2410152 w 7369701"/>
              <a:gd name="connsiteY628" fmla="*/ 3063751 h 6858000"/>
              <a:gd name="connsiteX629" fmla="*/ 2408099 w 7369701"/>
              <a:gd name="connsiteY629" fmla="*/ 3064403 h 6858000"/>
              <a:gd name="connsiteX630" fmla="*/ 2407218 w 7369701"/>
              <a:gd name="connsiteY630" fmla="*/ 3070324 h 6858000"/>
              <a:gd name="connsiteX631" fmla="*/ 2380138 w 7369701"/>
              <a:gd name="connsiteY631" fmla="*/ 3099341 h 6858000"/>
              <a:gd name="connsiteX632" fmla="*/ 1765923 w 7369701"/>
              <a:gd name="connsiteY632" fmla="*/ 3581043 h 6858000"/>
              <a:gd name="connsiteX633" fmla="*/ 1702258 w 7369701"/>
              <a:gd name="connsiteY633" fmla="*/ 3612286 h 6858000"/>
              <a:gd name="connsiteX634" fmla="*/ 1538370 w 7369701"/>
              <a:gd name="connsiteY634" fmla="*/ 3811804 h 6858000"/>
              <a:gd name="connsiteX635" fmla="*/ 542867 w 7369701"/>
              <a:gd name="connsiteY635" fmla="*/ 4944092 h 6858000"/>
              <a:gd name="connsiteX636" fmla="*/ 515800 w 7369701"/>
              <a:gd name="connsiteY636" fmla="*/ 4862180 h 6858000"/>
              <a:gd name="connsiteX637" fmla="*/ 909145 w 7369701"/>
              <a:gd name="connsiteY637" fmla="*/ 4199225 h 6858000"/>
              <a:gd name="connsiteX638" fmla="*/ 1214067 w 7369701"/>
              <a:gd name="connsiteY638" fmla="*/ 3908561 h 6858000"/>
              <a:gd name="connsiteX639" fmla="*/ 640967 w 7369701"/>
              <a:gd name="connsiteY639" fmla="*/ 4105601 h 6858000"/>
              <a:gd name="connsiteX640" fmla="*/ 112563 w 7369701"/>
              <a:gd name="connsiteY640" fmla="*/ 4396952 h 6858000"/>
              <a:gd name="connsiteX641" fmla="*/ 0 w 7369701"/>
              <a:gd name="connsiteY641" fmla="*/ 4466006 h 6858000"/>
              <a:gd name="connsiteX642" fmla="*/ 0 w 7369701"/>
              <a:gd name="connsiteY642" fmla="*/ 4233763 h 6858000"/>
              <a:gd name="connsiteX643" fmla="*/ 36881 w 7369701"/>
              <a:gd name="connsiteY643" fmla="*/ 4200118 h 6858000"/>
              <a:gd name="connsiteX644" fmla="*/ 910534 w 7369701"/>
              <a:gd name="connsiteY644" fmla="*/ 3629753 h 6858000"/>
              <a:gd name="connsiteX645" fmla="*/ 1578717 w 7369701"/>
              <a:gd name="connsiteY645" fmla="*/ 3575982 h 6858000"/>
              <a:gd name="connsiteX646" fmla="*/ 2338780 w 7369701"/>
              <a:gd name="connsiteY646" fmla="*/ 3033725 h 6858000"/>
              <a:gd name="connsiteX647" fmla="*/ 1807991 w 7369701"/>
              <a:gd name="connsiteY647" fmla="*/ 2807184 h 6858000"/>
              <a:gd name="connsiteX648" fmla="*/ 1416358 w 7369701"/>
              <a:gd name="connsiteY648" fmla="*/ 3112571 h 6858000"/>
              <a:gd name="connsiteX649" fmla="*/ 939066 w 7369701"/>
              <a:gd name="connsiteY649" fmla="*/ 3378798 h 6858000"/>
              <a:gd name="connsiteX650" fmla="*/ 115099 w 7369701"/>
              <a:gd name="connsiteY650" fmla="*/ 3607650 h 6858000"/>
              <a:gd name="connsiteX651" fmla="*/ 97284 w 7369701"/>
              <a:gd name="connsiteY651" fmla="*/ 3520393 h 6858000"/>
              <a:gd name="connsiteX652" fmla="*/ 922050 w 7369701"/>
              <a:gd name="connsiteY652" fmla="*/ 3074867 h 6858000"/>
              <a:gd name="connsiteX653" fmla="*/ 1405265 w 7369701"/>
              <a:gd name="connsiteY653" fmla="*/ 3016319 h 6858000"/>
              <a:gd name="connsiteX654" fmla="*/ 1407512 w 7369701"/>
              <a:gd name="connsiteY654" fmla="*/ 3018001 h 6858000"/>
              <a:gd name="connsiteX655" fmla="*/ 1726266 w 7369701"/>
              <a:gd name="connsiteY655" fmla="*/ 2777274 h 6858000"/>
              <a:gd name="connsiteX656" fmla="*/ 625390 w 7369701"/>
              <a:gd name="connsiteY656" fmla="*/ 2514541 h 6858000"/>
              <a:gd name="connsiteX657" fmla="*/ 619799 w 7369701"/>
              <a:gd name="connsiteY657" fmla="*/ 2527180 h 6858000"/>
              <a:gd name="connsiteX658" fmla="*/ 310030 w 7369701"/>
              <a:gd name="connsiteY658" fmla="*/ 2771818 h 6858000"/>
              <a:gd name="connsiteX659" fmla="*/ 173877 w 7369701"/>
              <a:gd name="connsiteY659" fmla="*/ 2937056 h 6858000"/>
              <a:gd name="connsiteX660" fmla="*/ 77889 w 7369701"/>
              <a:gd name="connsiteY660" fmla="*/ 3138440 h 6858000"/>
              <a:gd name="connsiteX661" fmla="*/ 0 w 7369701"/>
              <a:gd name="connsiteY661" fmla="*/ 3271395 h 6858000"/>
              <a:gd name="connsiteX662" fmla="*/ 0 w 7369701"/>
              <a:gd name="connsiteY662" fmla="*/ 3153002 h 6858000"/>
              <a:gd name="connsiteX663" fmla="*/ 2386 w 7369701"/>
              <a:gd name="connsiteY663" fmla="*/ 3149203 h 6858000"/>
              <a:gd name="connsiteX664" fmla="*/ 89753 w 7369701"/>
              <a:gd name="connsiteY664" fmla="*/ 2987702 h 6858000"/>
              <a:gd name="connsiteX665" fmla="*/ 76869 w 7369701"/>
              <a:gd name="connsiteY665" fmla="*/ 3005404 h 6858000"/>
              <a:gd name="connsiteX666" fmla="*/ 32049 w 7369701"/>
              <a:gd name="connsiteY666" fmla="*/ 3065814 h 6858000"/>
              <a:gd name="connsiteX667" fmla="*/ 0 w 7369701"/>
              <a:gd name="connsiteY667" fmla="*/ 3108744 h 6858000"/>
              <a:gd name="connsiteX668" fmla="*/ 0 w 7369701"/>
              <a:gd name="connsiteY668" fmla="*/ 3058059 h 6858000"/>
              <a:gd name="connsiteX669" fmla="*/ 7610 w 7369701"/>
              <a:gd name="connsiteY669" fmla="*/ 3047889 h 6858000"/>
              <a:gd name="connsiteX670" fmla="*/ 52419 w 7369701"/>
              <a:gd name="connsiteY670" fmla="*/ 2987479 h 6858000"/>
              <a:gd name="connsiteX671" fmla="*/ 59142 w 7369701"/>
              <a:gd name="connsiteY671" fmla="*/ 2978488 h 6858000"/>
              <a:gd name="connsiteX672" fmla="*/ 0 w 7369701"/>
              <a:gd name="connsiteY672" fmla="*/ 3015334 h 6858000"/>
              <a:gd name="connsiteX673" fmla="*/ 0 w 7369701"/>
              <a:gd name="connsiteY673" fmla="*/ 2914286 h 6858000"/>
              <a:gd name="connsiteX674" fmla="*/ 36383 w 7369701"/>
              <a:gd name="connsiteY674" fmla="*/ 2901128 h 6858000"/>
              <a:gd name="connsiteX675" fmla="*/ 156329 w 7369701"/>
              <a:gd name="connsiteY675" fmla="*/ 2840533 h 6858000"/>
              <a:gd name="connsiteX676" fmla="*/ 358355 w 7369701"/>
              <a:gd name="connsiteY676" fmla="*/ 2620471 h 6858000"/>
              <a:gd name="connsiteX677" fmla="*/ 510577 w 7369701"/>
              <a:gd name="connsiteY677" fmla="*/ 2501244 h 6858000"/>
              <a:gd name="connsiteX678" fmla="*/ 211967 w 7369701"/>
              <a:gd name="connsiteY678" fmla="*/ 2479171 h 6858000"/>
              <a:gd name="connsiteX679" fmla="*/ 0 w 7369701"/>
              <a:gd name="connsiteY679" fmla="*/ 2476398 h 6858000"/>
              <a:gd name="connsiteX680" fmla="*/ 0 w 7369701"/>
              <a:gd name="connsiteY680" fmla="*/ 2389189 h 6858000"/>
              <a:gd name="connsiteX681" fmla="*/ 103062 w 7369701"/>
              <a:gd name="connsiteY681" fmla="*/ 2389518 h 6858000"/>
              <a:gd name="connsiteX682" fmla="*/ 510734 w 7369701"/>
              <a:gd name="connsiteY682" fmla="*/ 2416201 h 6858000"/>
              <a:gd name="connsiteX683" fmla="*/ 279257 w 7369701"/>
              <a:gd name="connsiteY683" fmla="*/ 2092102 h 6858000"/>
              <a:gd name="connsiteX684" fmla="*/ 65265 w 7369701"/>
              <a:gd name="connsiteY684" fmla="*/ 2006049 h 6858000"/>
              <a:gd name="connsiteX685" fmla="*/ 0 w 7369701"/>
              <a:gd name="connsiteY685" fmla="*/ 1982532 h 6858000"/>
              <a:gd name="connsiteX686" fmla="*/ 0 w 7369701"/>
              <a:gd name="connsiteY686" fmla="*/ 1912789 h 6858000"/>
              <a:gd name="connsiteX687" fmla="*/ 97460 w 7369701"/>
              <a:gd name="connsiteY687" fmla="*/ 1953725 h 6858000"/>
              <a:gd name="connsiteX688" fmla="*/ 221272 w 7369701"/>
              <a:gd name="connsiteY688" fmla="*/ 1980766 h 6858000"/>
              <a:gd name="connsiteX689" fmla="*/ 116765 w 7369701"/>
              <a:gd name="connsiteY689" fmla="*/ 1911033 h 6858000"/>
              <a:gd name="connsiteX690" fmla="*/ 16405 w 7369701"/>
              <a:gd name="connsiteY690" fmla="*/ 1803412 h 6858000"/>
              <a:gd name="connsiteX691" fmla="*/ 0 w 7369701"/>
              <a:gd name="connsiteY691" fmla="*/ 1784777 h 6858000"/>
              <a:gd name="connsiteX692" fmla="*/ 0 w 7369701"/>
              <a:gd name="connsiteY692" fmla="*/ 1740082 h 6858000"/>
              <a:gd name="connsiteX693" fmla="*/ 39394 w 7369701"/>
              <a:gd name="connsiteY693" fmla="*/ 1784856 h 6858000"/>
              <a:gd name="connsiteX694" fmla="*/ 135813 w 7369701"/>
              <a:gd name="connsiteY694" fmla="*/ 1888838 h 6858000"/>
              <a:gd name="connsiteX695" fmla="*/ 242575 w 7369701"/>
              <a:gd name="connsiteY695" fmla="*/ 1958841 h 6858000"/>
              <a:gd name="connsiteX696" fmla="*/ 82197 w 7369701"/>
              <a:gd name="connsiteY696" fmla="*/ 1754826 h 6858000"/>
              <a:gd name="connsiteX697" fmla="*/ 0 w 7369701"/>
              <a:gd name="connsiteY697" fmla="*/ 1679650 h 6858000"/>
              <a:gd name="connsiteX698" fmla="*/ 0 w 7369701"/>
              <a:gd name="connsiteY698" fmla="*/ 1602463 h 6858000"/>
              <a:gd name="connsiteX699" fmla="*/ 84689 w 7369701"/>
              <a:gd name="connsiteY699" fmla="*/ 1677442 h 6858000"/>
              <a:gd name="connsiteX700" fmla="*/ 298437 w 7369701"/>
              <a:gd name="connsiteY700" fmla="*/ 1968019 h 6858000"/>
              <a:gd name="connsiteX701" fmla="*/ 227269 w 7369701"/>
              <a:gd name="connsiteY701" fmla="*/ 1114064 h 6858000"/>
              <a:gd name="connsiteX702" fmla="*/ 248003 w 7369701"/>
              <a:gd name="connsiteY702" fmla="*/ 1089613 h 6858000"/>
              <a:gd name="connsiteX703" fmla="*/ 427020 w 7369701"/>
              <a:gd name="connsiteY703" fmla="*/ 1619803 h 6858000"/>
              <a:gd name="connsiteX704" fmla="*/ 340345 w 7369701"/>
              <a:gd name="connsiteY704" fmla="*/ 2027739 h 6858000"/>
              <a:gd name="connsiteX705" fmla="*/ 360865 w 7369701"/>
              <a:gd name="connsiteY705" fmla="*/ 2044827 h 6858000"/>
              <a:gd name="connsiteX706" fmla="*/ 560414 w 7369701"/>
              <a:gd name="connsiteY706" fmla="*/ 2421457 h 6858000"/>
              <a:gd name="connsiteX707" fmla="*/ 1359703 w 7369701"/>
              <a:gd name="connsiteY707" fmla="*/ 2578554 h 6858000"/>
              <a:gd name="connsiteX708" fmla="*/ 1359422 w 7369701"/>
              <a:gd name="connsiteY708" fmla="*/ 2577994 h 6858000"/>
              <a:gd name="connsiteX709" fmla="*/ 828701 w 7369701"/>
              <a:gd name="connsiteY709" fmla="*/ 1839520 h 6858000"/>
              <a:gd name="connsiteX710" fmla="*/ 494427 w 7369701"/>
              <a:gd name="connsiteY710" fmla="*/ 1092333 h 6858000"/>
              <a:gd name="connsiteX711" fmla="*/ 506322 w 7369701"/>
              <a:gd name="connsiteY711" fmla="*/ 1020997 h 6858000"/>
              <a:gd name="connsiteX712" fmla="*/ 4570198 w 7369701"/>
              <a:gd name="connsiteY712" fmla="*/ 978081 h 6858000"/>
              <a:gd name="connsiteX713" fmla="*/ 4523691 w 7369701"/>
              <a:gd name="connsiteY713" fmla="*/ 1127776 h 6858000"/>
              <a:gd name="connsiteX714" fmla="*/ 4509875 w 7369701"/>
              <a:gd name="connsiteY714" fmla="*/ 1167552 h 6858000"/>
              <a:gd name="connsiteX715" fmla="*/ 4478168 w 7369701"/>
              <a:gd name="connsiteY715" fmla="*/ 1260735 h 6858000"/>
              <a:gd name="connsiteX716" fmla="*/ 4409309 w 7369701"/>
              <a:gd name="connsiteY716" fmla="*/ 1666996 h 6858000"/>
              <a:gd name="connsiteX717" fmla="*/ 4370031 w 7369701"/>
              <a:gd name="connsiteY717" fmla="*/ 1955666 h 6858000"/>
              <a:gd name="connsiteX718" fmla="*/ 4570198 w 7369701"/>
              <a:gd name="connsiteY718" fmla="*/ 978081 h 6858000"/>
              <a:gd name="connsiteX719" fmla="*/ 4557898 w 7369701"/>
              <a:gd name="connsiteY719" fmla="*/ 900011 h 6858000"/>
              <a:gd name="connsiteX720" fmla="*/ 4344840 w 7369701"/>
              <a:gd name="connsiteY720" fmla="*/ 1922038 h 6858000"/>
              <a:gd name="connsiteX721" fmla="*/ 4378710 w 7369701"/>
              <a:gd name="connsiteY721" fmla="*/ 1665516 h 6858000"/>
              <a:gd name="connsiteX722" fmla="*/ 4448798 w 7369701"/>
              <a:gd name="connsiteY722" fmla="*/ 1253024 h 6858000"/>
              <a:gd name="connsiteX723" fmla="*/ 4480315 w 7369701"/>
              <a:gd name="connsiteY723" fmla="*/ 1158454 h 6858000"/>
              <a:gd name="connsiteX724" fmla="*/ 4494133 w 7369701"/>
              <a:gd name="connsiteY724" fmla="*/ 1118676 h 6858000"/>
              <a:gd name="connsiteX725" fmla="*/ 4557898 w 7369701"/>
              <a:gd name="connsiteY725" fmla="*/ 900011 h 6858000"/>
              <a:gd name="connsiteX726" fmla="*/ 5870151 w 7369701"/>
              <a:gd name="connsiteY726" fmla="*/ 898890 h 6858000"/>
              <a:gd name="connsiteX727" fmla="*/ 5861335 w 7369701"/>
              <a:gd name="connsiteY727" fmla="*/ 899177 h 6858000"/>
              <a:gd name="connsiteX728" fmla="*/ 5843702 w 7369701"/>
              <a:gd name="connsiteY728" fmla="*/ 899748 h 6858000"/>
              <a:gd name="connsiteX729" fmla="*/ 5651107 w 7369701"/>
              <a:gd name="connsiteY729" fmla="*/ 920306 h 6858000"/>
              <a:gd name="connsiteX730" fmla="*/ 5459407 w 7369701"/>
              <a:gd name="connsiteY730" fmla="*/ 940975 h 6858000"/>
              <a:gd name="connsiteX731" fmla="*/ 5374846 w 7369701"/>
              <a:gd name="connsiteY731" fmla="*/ 941988 h 6858000"/>
              <a:gd name="connsiteX732" fmla="*/ 5256105 w 7369701"/>
              <a:gd name="connsiteY732" fmla="*/ 945632 h 6858000"/>
              <a:gd name="connsiteX733" fmla="*/ 5107071 w 7369701"/>
              <a:gd name="connsiteY733" fmla="*/ 969720 h 6858000"/>
              <a:gd name="connsiteX734" fmla="*/ 4998681 w 7369701"/>
              <a:gd name="connsiteY734" fmla="*/ 988771 h 6858000"/>
              <a:gd name="connsiteX735" fmla="*/ 5870151 w 7369701"/>
              <a:gd name="connsiteY735" fmla="*/ 898890 h 6858000"/>
              <a:gd name="connsiteX736" fmla="*/ 5504425 w 7369701"/>
              <a:gd name="connsiteY736" fmla="*/ 848067 h 6858000"/>
              <a:gd name="connsiteX737" fmla="*/ 4968849 w 7369701"/>
              <a:gd name="connsiteY737" fmla="*/ 962318 h 6858000"/>
              <a:gd name="connsiteX738" fmla="*/ 5104039 w 7369701"/>
              <a:gd name="connsiteY738" fmla="*/ 940634 h 6858000"/>
              <a:gd name="connsiteX739" fmla="*/ 5256311 w 7369701"/>
              <a:gd name="connsiteY739" fmla="*/ 916490 h 6858000"/>
              <a:gd name="connsiteX740" fmla="*/ 5377381 w 7369701"/>
              <a:gd name="connsiteY740" fmla="*/ 912671 h 6858000"/>
              <a:gd name="connsiteX741" fmla="*/ 5460148 w 7369701"/>
              <a:gd name="connsiteY741" fmla="*/ 911442 h 6858000"/>
              <a:gd name="connsiteX742" fmla="*/ 5648971 w 7369701"/>
              <a:gd name="connsiteY742" fmla="*/ 891331 h 6858000"/>
              <a:gd name="connsiteX743" fmla="*/ 5844807 w 7369701"/>
              <a:gd name="connsiteY743" fmla="*/ 870718 h 6858000"/>
              <a:gd name="connsiteX744" fmla="*/ 5862975 w 7369701"/>
              <a:gd name="connsiteY744" fmla="*/ 869756 h 6858000"/>
              <a:gd name="connsiteX745" fmla="*/ 5920887 w 7369701"/>
              <a:gd name="connsiteY745" fmla="*/ 865929 h 6858000"/>
              <a:gd name="connsiteX746" fmla="*/ 5504425 w 7369701"/>
              <a:gd name="connsiteY746" fmla="*/ 848067 h 6858000"/>
              <a:gd name="connsiteX747" fmla="*/ 3607114 w 7369701"/>
              <a:gd name="connsiteY747" fmla="*/ 467441 h 6858000"/>
              <a:gd name="connsiteX748" fmla="*/ 3296242 w 7369701"/>
              <a:gd name="connsiteY748" fmla="*/ 807991 h 6858000"/>
              <a:gd name="connsiteX749" fmla="*/ 3174674 w 7369701"/>
              <a:gd name="connsiteY749" fmla="*/ 919759 h 6858000"/>
              <a:gd name="connsiteX750" fmla="*/ 3042978 w 7369701"/>
              <a:gd name="connsiteY750" fmla="*/ 1054894 h 6858000"/>
              <a:gd name="connsiteX751" fmla="*/ 2968914 w 7369701"/>
              <a:gd name="connsiteY751" fmla="*/ 1133756 h 6858000"/>
              <a:gd name="connsiteX752" fmla="*/ 3103823 w 7369701"/>
              <a:gd name="connsiteY752" fmla="*/ 1026814 h 6858000"/>
              <a:gd name="connsiteX753" fmla="*/ 3607114 w 7369701"/>
              <a:gd name="connsiteY753" fmla="*/ 467441 h 6858000"/>
              <a:gd name="connsiteX754" fmla="*/ 3744487 w 7369701"/>
              <a:gd name="connsiteY754" fmla="*/ 383136 h 6858000"/>
              <a:gd name="connsiteX755" fmla="*/ 3970213 w 7369701"/>
              <a:gd name="connsiteY755" fmla="*/ 995559 h 6858000"/>
              <a:gd name="connsiteX756" fmla="*/ 3744487 w 7369701"/>
              <a:gd name="connsiteY756" fmla="*/ 383136 h 6858000"/>
              <a:gd name="connsiteX757" fmla="*/ 3624562 w 7369701"/>
              <a:gd name="connsiteY757" fmla="*/ 367041 h 6858000"/>
              <a:gd name="connsiteX758" fmla="*/ 3489712 w 7369701"/>
              <a:gd name="connsiteY758" fmla="*/ 485386 h 6858000"/>
              <a:gd name="connsiteX759" fmla="*/ 3182994 w 7369701"/>
              <a:gd name="connsiteY759" fmla="*/ 828265 h 6858000"/>
              <a:gd name="connsiteX760" fmla="*/ 2892114 w 7369701"/>
              <a:gd name="connsiteY760" fmla="*/ 1172635 h 6858000"/>
              <a:gd name="connsiteX761" fmla="*/ 3021459 w 7369701"/>
              <a:gd name="connsiteY761" fmla="*/ 1035385 h 6858000"/>
              <a:gd name="connsiteX762" fmla="*/ 3153873 w 7369701"/>
              <a:gd name="connsiteY762" fmla="*/ 898971 h 6858000"/>
              <a:gd name="connsiteX763" fmla="*/ 3276511 w 7369701"/>
              <a:gd name="connsiteY763" fmla="*/ 786423 h 6858000"/>
              <a:gd name="connsiteX764" fmla="*/ 3584154 w 7369701"/>
              <a:gd name="connsiteY764" fmla="*/ 448218 h 6858000"/>
              <a:gd name="connsiteX765" fmla="*/ 3624562 w 7369701"/>
              <a:gd name="connsiteY765" fmla="*/ 367041 h 6858000"/>
              <a:gd name="connsiteX766" fmla="*/ 3766672 w 7369701"/>
              <a:gd name="connsiteY766" fmla="*/ 359429 h 6858000"/>
              <a:gd name="connsiteX767" fmla="*/ 3996338 w 7369701"/>
              <a:gd name="connsiteY767" fmla="*/ 968237 h 6858000"/>
              <a:gd name="connsiteX768" fmla="*/ 3766672 w 7369701"/>
              <a:gd name="connsiteY768" fmla="*/ 359429 h 6858000"/>
              <a:gd name="connsiteX769" fmla="*/ 5805386 w 7369701"/>
              <a:gd name="connsiteY769" fmla="*/ 239240 h 6858000"/>
              <a:gd name="connsiteX770" fmla="*/ 5736947 w 7369701"/>
              <a:gd name="connsiteY770" fmla="*/ 261367 h 6858000"/>
              <a:gd name="connsiteX771" fmla="*/ 5427012 w 7369701"/>
              <a:gd name="connsiteY771" fmla="*/ 311272 h 6858000"/>
              <a:gd name="connsiteX772" fmla="*/ 5147818 w 7369701"/>
              <a:gd name="connsiteY772" fmla="*/ 322112 h 6858000"/>
              <a:gd name="connsiteX773" fmla="*/ 5060854 w 7369701"/>
              <a:gd name="connsiteY773" fmla="*/ 311882 h 6858000"/>
              <a:gd name="connsiteX774" fmla="*/ 4945989 w 7369701"/>
              <a:gd name="connsiteY774" fmla="*/ 300516 h 6858000"/>
              <a:gd name="connsiteX775" fmla="*/ 5410479 w 7369701"/>
              <a:gd name="connsiteY775" fmla="*/ 348434 h 6858000"/>
              <a:gd name="connsiteX776" fmla="*/ 5805386 w 7369701"/>
              <a:gd name="connsiteY776" fmla="*/ 239240 h 6858000"/>
              <a:gd name="connsiteX777" fmla="*/ 5905192 w 7369701"/>
              <a:gd name="connsiteY777" fmla="*/ 163079 h 6858000"/>
              <a:gd name="connsiteX778" fmla="*/ 5865655 w 7369701"/>
              <a:gd name="connsiteY778" fmla="*/ 171901 h 6858000"/>
              <a:gd name="connsiteX779" fmla="*/ 5259740 w 7369701"/>
              <a:gd name="connsiteY779" fmla="*/ 257013 h 6858000"/>
              <a:gd name="connsiteX780" fmla="*/ 5208466 w 7369701"/>
              <a:gd name="connsiteY780" fmla="*/ 257550 h 6858000"/>
              <a:gd name="connsiteX781" fmla="*/ 4980204 w 7369701"/>
              <a:gd name="connsiteY781" fmla="*/ 271903 h 6858000"/>
              <a:gd name="connsiteX782" fmla="*/ 5068068 w 7369701"/>
              <a:gd name="connsiteY782" fmla="*/ 282244 h 6858000"/>
              <a:gd name="connsiteX783" fmla="*/ 5153231 w 7369701"/>
              <a:gd name="connsiteY783" fmla="*/ 292240 h 6858000"/>
              <a:gd name="connsiteX784" fmla="*/ 5426491 w 7369701"/>
              <a:gd name="connsiteY784" fmla="*/ 281128 h 6858000"/>
              <a:gd name="connsiteX785" fmla="*/ 5731212 w 7369701"/>
              <a:gd name="connsiteY785" fmla="*/ 231951 h 6858000"/>
              <a:gd name="connsiteX786" fmla="*/ 5905192 w 7369701"/>
              <a:gd name="connsiteY786" fmla="*/ 163079 h 6858000"/>
              <a:gd name="connsiteX787" fmla="*/ 5944437 w 7369701"/>
              <a:gd name="connsiteY787" fmla="*/ 113829 h 6858000"/>
              <a:gd name="connsiteX788" fmla="*/ 5825032 w 7369701"/>
              <a:gd name="connsiteY788" fmla="*/ 146405 h 6858000"/>
              <a:gd name="connsiteX789" fmla="*/ 4955599 w 7369701"/>
              <a:gd name="connsiteY789" fmla="*/ 247008 h 6858000"/>
              <a:gd name="connsiteX790" fmla="*/ 5210104 w 7369701"/>
              <a:gd name="connsiteY790" fmla="*/ 228123 h 6858000"/>
              <a:gd name="connsiteX791" fmla="*/ 5261015 w 7369701"/>
              <a:gd name="connsiteY791" fmla="*/ 227087 h 6858000"/>
              <a:gd name="connsiteX792" fmla="*/ 5861181 w 7369701"/>
              <a:gd name="connsiteY792" fmla="*/ 143093 h 6858000"/>
              <a:gd name="connsiteX793" fmla="*/ 5961252 w 7369701"/>
              <a:gd name="connsiteY793" fmla="*/ 114820 h 6858000"/>
              <a:gd name="connsiteX794" fmla="*/ 5944437 w 7369701"/>
              <a:gd name="connsiteY794" fmla="*/ 113829 h 6858000"/>
              <a:gd name="connsiteX795" fmla="*/ 3882765 w 7369701"/>
              <a:gd name="connsiteY795" fmla="*/ 0 h 6858000"/>
              <a:gd name="connsiteX796" fmla="*/ 3995099 w 7369701"/>
              <a:gd name="connsiteY796" fmla="*/ 0 h 6858000"/>
              <a:gd name="connsiteX797" fmla="*/ 4163818 w 7369701"/>
              <a:gd name="connsiteY797" fmla="*/ 234104 h 6858000"/>
              <a:gd name="connsiteX798" fmla="*/ 4172099 w 7369701"/>
              <a:gd name="connsiteY798" fmla="*/ 234207 h 6858000"/>
              <a:gd name="connsiteX799" fmla="*/ 4784282 w 7369701"/>
              <a:gd name="connsiteY799" fmla="*/ 276561 h 6858000"/>
              <a:gd name="connsiteX800" fmla="*/ 4801687 w 7369701"/>
              <a:gd name="connsiteY800" fmla="*/ 267764 h 6858000"/>
              <a:gd name="connsiteX801" fmla="*/ 6082788 w 7369701"/>
              <a:gd name="connsiteY801" fmla="*/ 64119 h 6858000"/>
              <a:gd name="connsiteX802" fmla="*/ 6099442 w 7369701"/>
              <a:gd name="connsiteY802" fmla="*/ 82568 h 6858000"/>
              <a:gd name="connsiteX803" fmla="*/ 4804137 w 7369701"/>
              <a:gd name="connsiteY803" fmla="*/ 320931 h 6858000"/>
              <a:gd name="connsiteX804" fmla="*/ 4227047 w 7369701"/>
              <a:gd name="connsiteY804" fmla="*/ 313415 h 6858000"/>
              <a:gd name="connsiteX805" fmla="*/ 4346041 w 7369701"/>
              <a:gd name="connsiteY805" fmla="*/ 456086 h 6858000"/>
              <a:gd name="connsiteX806" fmla="*/ 4870967 w 7369701"/>
              <a:gd name="connsiteY806" fmla="*/ 963061 h 6858000"/>
              <a:gd name="connsiteX807" fmla="*/ 4889647 w 7369701"/>
              <a:gd name="connsiteY807" fmla="*/ 957147 h 6858000"/>
              <a:gd name="connsiteX808" fmla="*/ 5422504 w 7369701"/>
              <a:gd name="connsiteY808" fmla="*/ 805191 h 6858000"/>
              <a:gd name="connsiteX809" fmla="*/ 6087656 w 7369701"/>
              <a:gd name="connsiteY809" fmla="*/ 826703 h 6858000"/>
              <a:gd name="connsiteX810" fmla="*/ 6058717 w 7369701"/>
              <a:gd name="connsiteY810" fmla="*/ 865992 h 6858000"/>
              <a:gd name="connsiteX811" fmla="*/ 4974153 w 7369701"/>
              <a:gd name="connsiteY811" fmla="*/ 1045456 h 6858000"/>
              <a:gd name="connsiteX812" fmla="*/ 5627835 w 7369701"/>
              <a:gd name="connsiteY812" fmla="*/ 1472077 h 6858000"/>
              <a:gd name="connsiteX813" fmla="*/ 5629817 w 7369701"/>
              <a:gd name="connsiteY813" fmla="*/ 1471412 h 6858000"/>
              <a:gd name="connsiteX814" fmla="*/ 5634124 w 7369701"/>
              <a:gd name="connsiteY814" fmla="*/ 1470572 h 6858000"/>
              <a:gd name="connsiteX815" fmla="*/ 5755832 w 7369701"/>
              <a:gd name="connsiteY815" fmla="*/ 1383886 h 6858000"/>
              <a:gd name="connsiteX816" fmla="*/ 6014186 w 7369701"/>
              <a:gd name="connsiteY816" fmla="*/ 1279799 h 6858000"/>
              <a:gd name="connsiteX817" fmla="*/ 6901619 w 7369701"/>
              <a:gd name="connsiteY817" fmla="*/ 1047874 h 6858000"/>
              <a:gd name="connsiteX818" fmla="*/ 6931566 w 7369701"/>
              <a:gd name="connsiteY818" fmla="*/ 1062034 h 6858000"/>
              <a:gd name="connsiteX819" fmla="*/ 5790982 w 7369701"/>
              <a:gd name="connsiteY819" fmla="*/ 1561380 h 6858000"/>
              <a:gd name="connsiteX820" fmla="*/ 6188971 w 7369701"/>
              <a:gd name="connsiteY820" fmla="*/ 1755168 h 6858000"/>
              <a:gd name="connsiteX821" fmla="*/ 6202446 w 7369701"/>
              <a:gd name="connsiteY821" fmla="*/ 1752268 h 6858000"/>
              <a:gd name="connsiteX822" fmla="*/ 7179560 w 7369701"/>
              <a:gd name="connsiteY822" fmla="*/ 1467551 h 6858000"/>
              <a:gd name="connsiteX823" fmla="*/ 7158730 w 7369701"/>
              <a:gd name="connsiteY823" fmla="*/ 1507835 h 6858000"/>
              <a:gd name="connsiteX824" fmla="*/ 6326959 w 7369701"/>
              <a:gd name="connsiteY824" fmla="*/ 1817686 h 6858000"/>
              <a:gd name="connsiteX825" fmla="*/ 6537433 w 7369701"/>
              <a:gd name="connsiteY825" fmla="*/ 1907790 h 6858000"/>
              <a:gd name="connsiteX826" fmla="*/ 6550221 w 7369701"/>
              <a:gd name="connsiteY826" fmla="*/ 1910729 h 6858000"/>
              <a:gd name="connsiteX827" fmla="*/ 6964438 w 7369701"/>
              <a:gd name="connsiteY827" fmla="*/ 2209505 h 6858000"/>
              <a:gd name="connsiteX828" fmla="*/ 7367862 w 7369701"/>
              <a:gd name="connsiteY828" fmla="*/ 2806833 h 6858000"/>
              <a:gd name="connsiteX829" fmla="*/ 7364329 w 7369701"/>
              <a:gd name="connsiteY829" fmla="*/ 2826907 h 6858000"/>
              <a:gd name="connsiteX830" fmla="*/ 7290545 w 7369701"/>
              <a:gd name="connsiteY830" fmla="*/ 2850663 h 6858000"/>
              <a:gd name="connsiteX831" fmla="*/ 6472036 w 7369701"/>
              <a:gd name="connsiteY831" fmla="*/ 1959003 h 6858000"/>
              <a:gd name="connsiteX832" fmla="*/ 5792897 w 7369701"/>
              <a:gd name="connsiteY832" fmla="*/ 1647747 h 6858000"/>
              <a:gd name="connsiteX833" fmla="*/ 5842751 w 7369701"/>
              <a:gd name="connsiteY833" fmla="*/ 1816112 h 6858000"/>
              <a:gd name="connsiteX834" fmla="*/ 5847424 w 7369701"/>
              <a:gd name="connsiteY834" fmla="*/ 1815776 h 6858000"/>
              <a:gd name="connsiteX835" fmla="*/ 6399821 w 7369701"/>
              <a:gd name="connsiteY835" fmla="*/ 2344799 h 6858000"/>
              <a:gd name="connsiteX836" fmla="*/ 6323232 w 7369701"/>
              <a:gd name="connsiteY836" fmla="*/ 2389634 h 6858000"/>
              <a:gd name="connsiteX837" fmla="*/ 5942958 w 7369701"/>
              <a:gd name="connsiteY837" fmla="*/ 2077708 h 6858000"/>
              <a:gd name="connsiteX838" fmla="*/ 5921559 w 7369701"/>
              <a:gd name="connsiteY838" fmla="*/ 2378596 h 6858000"/>
              <a:gd name="connsiteX839" fmla="*/ 5817651 w 7369701"/>
              <a:gd name="connsiteY839" fmla="*/ 3023919 h 6858000"/>
              <a:gd name="connsiteX840" fmla="*/ 5729634 w 7369701"/>
              <a:gd name="connsiteY840" fmla="*/ 3051849 h 6858000"/>
              <a:gd name="connsiteX841" fmla="*/ 5611018 w 7369701"/>
              <a:gd name="connsiteY841" fmla="*/ 2316769 h 6858000"/>
              <a:gd name="connsiteX842" fmla="*/ 5687608 w 7369701"/>
              <a:gd name="connsiteY842" fmla="*/ 2039972 h 6858000"/>
              <a:gd name="connsiteX843" fmla="*/ 5657554 w 7369701"/>
              <a:gd name="connsiteY843" fmla="*/ 1576445 h 6858000"/>
              <a:gd name="connsiteX844" fmla="*/ 5150475 w 7369701"/>
              <a:gd name="connsiteY844" fmla="*/ 1274012 h 6858000"/>
              <a:gd name="connsiteX845" fmla="*/ 5349142 w 7369701"/>
              <a:gd name="connsiteY845" fmla="*/ 2204405 h 6858000"/>
              <a:gd name="connsiteX846" fmla="*/ 5262214 w 7369701"/>
              <a:gd name="connsiteY846" fmla="*/ 2233836 h 6858000"/>
              <a:gd name="connsiteX847" fmla="*/ 4981539 w 7369701"/>
              <a:gd name="connsiteY847" fmla="*/ 1542201 h 6858000"/>
              <a:gd name="connsiteX848" fmla="*/ 4958461 w 7369701"/>
              <a:gd name="connsiteY848" fmla="*/ 1136957 h 6858000"/>
              <a:gd name="connsiteX849" fmla="*/ 4655015 w 7369701"/>
              <a:gd name="connsiteY849" fmla="*/ 891426 h 6858000"/>
              <a:gd name="connsiteX850" fmla="*/ 4348002 w 7369701"/>
              <a:gd name="connsiteY850" fmla="*/ 2205895 h 6858000"/>
              <a:gd name="connsiteX851" fmla="*/ 4262250 w 7369701"/>
              <a:gd name="connsiteY851" fmla="*/ 2219972 h 6858000"/>
              <a:gd name="connsiteX852" fmla="*/ 4550611 w 7369701"/>
              <a:gd name="connsiteY852" fmla="*/ 817540 h 6858000"/>
              <a:gd name="connsiteX853" fmla="*/ 4564418 w 7369701"/>
              <a:gd name="connsiteY853" fmla="*/ 808293 h 6858000"/>
              <a:gd name="connsiteX854" fmla="*/ 4266388 w 7369701"/>
              <a:gd name="connsiteY854" fmla="*/ 500083 h 6858000"/>
              <a:gd name="connsiteX855" fmla="*/ 4032842 w 7369701"/>
              <a:gd name="connsiteY855" fmla="*/ 211809 h 6858000"/>
              <a:gd name="connsiteX856" fmla="*/ 3882765 w 7369701"/>
              <a:gd name="connsiteY856" fmla="*/ 0 h 6858000"/>
              <a:gd name="connsiteX857" fmla="*/ 3721337 w 7369701"/>
              <a:gd name="connsiteY857" fmla="*/ 0 h 6858000"/>
              <a:gd name="connsiteX858" fmla="*/ 3797544 w 7369701"/>
              <a:gd name="connsiteY858" fmla="*/ 0 h 6858000"/>
              <a:gd name="connsiteX859" fmla="*/ 3775734 w 7369701"/>
              <a:gd name="connsiteY859" fmla="*/ 95131 h 6858000"/>
              <a:gd name="connsiteX860" fmla="*/ 3724807 w 7369701"/>
              <a:gd name="connsiteY860" fmla="*/ 272257 h 6858000"/>
              <a:gd name="connsiteX861" fmla="*/ 3726844 w 7369701"/>
              <a:gd name="connsiteY861" fmla="*/ 282988 h 6858000"/>
              <a:gd name="connsiteX862" fmla="*/ 3742664 w 7369701"/>
              <a:gd name="connsiteY862" fmla="*/ 279918 h 6858000"/>
              <a:gd name="connsiteX863" fmla="*/ 4103910 w 7369701"/>
              <a:gd name="connsiteY863" fmla="*/ 1161917 h 6858000"/>
              <a:gd name="connsiteX864" fmla="*/ 4020269 w 7369701"/>
              <a:gd name="connsiteY864" fmla="*/ 1200406 h 6858000"/>
              <a:gd name="connsiteX865" fmla="*/ 3674882 w 7369701"/>
              <a:gd name="connsiteY865" fmla="*/ 488524 h 6858000"/>
              <a:gd name="connsiteX866" fmla="*/ 3132682 w 7369701"/>
              <a:gd name="connsiteY866" fmla="*/ 1072284 h 6858000"/>
              <a:gd name="connsiteX867" fmla="*/ 2716346 w 7369701"/>
              <a:gd name="connsiteY867" fmla="*/ 1276376 h 6858000"/>
              <a:gd name="connsiteX868" fmla="*/ 2716772 w 7369701"/>
              <a:gd name="connsiteY868" fmla="*/ 1255462 h 6858000"/>
              <a:gd name="connsiteX869" fmla="*/ 3471096 w 7369701"/>
              <a:gd name="connsiteY869" fmla="*/ 437072 h 6858000"/>
              <a:gd name="connsiteX870" fmla="*/ 3639057 w 7369701"/>
              <a:gd name="connsiteY870" fmla="*/ 286334 h 6858000"/>
              <a:gd name="connsiteX871" fmla="*/ 3640309 w 7369701"/>
              <a:gd name="connsiteY871" fmla="*/ 284664 h 6858000"/>
              <a:gd name="connsiteX872" fmla="*/ 3646022 w 7369701"/>
              <a:gd name="connsiteY872" fmla="*/ 276711 h 6858000"/>
              <a:gd name="connsiteX873" fmla="*/ 3707943 w 7369701"/>
              <a:gd name="connsiteY873" fmla="*/ 65958 h 6858000"/>
              <a:gd name="connsiteX874" fmla="*/ 3721337 w 7369701"/>
              <a:gd name="connsiteY874" fmla="*/ 0 h 6858000"/>
              <a:gd name="connsiteX875" fmla="*/ 2867960 w 7369701"/>
              <a:gd name="connsiteY875" fmla="*/ 0 h 6858000"/>
              <a:gd name="connsiteX876" fmla="*/ 2926351 w 7369701"/>
              <a:gd name="connsiteY876" fmla="*/ 0 h 6858000"/>
              <a:gd name="connsiteX877" fmla="*/ 2902823 w 7369701"/>
              <a:gd name="connsiteY877" fmla="*/ 262929 h 6858000"/>
              <a:gd name="connsiteX878" fmla="*/ 2940663 w 7369701"/>
              <a:gd name="connsiteY878" fmla="*/ 140884 h 6858000"/>
              <a:gd name="connsiteX879" fmla="*/ 2947039 w 7369701"/>
              <a:gd name="connsiteY879" fmla="*/ 122524 h 6858000"/>
              <a:gd name="connsiteX880" fmla="*/ 2984316 w 7369701"/>
              <a:gd name="connsiteY880" fmla="*/ 0 h 6858000"/>
              <a:gd name="connsiteX881" fmla="*/ 3016114 w 7369701"/>
              <a:gd name="connsiteY881" fmla="*/ 0 h 6858000"/>
              <a:gd name="connsiteX882" fmla="*/ 2979949 w 7369701"/>
              <a:gd name="connsiteY882" fmla="*/ 119274 h 6858000"/>
              <a:gd name="connsiteX883" fmla="*/ 3023879 w 7369701"/>
              <a:gd name="connsiteY883" fmla="*/ 0 h 6858000"/>
              <a:gd name="connsiteX884" fmla="*/ 3105400 w 7369701"/>
              <a:gd name="connsiteY884" fmla="*/ 0 h 6858000"/>
              <a:gd name="connsiteX885" fmla="*/ 3094669 w 7369701"/>
              <a:gd name="connsiteY885" fmla="*/ 30308 h 6858000"/>
              <a:gd name="connsiteX886" fmla="*/ 2901945 w 7369701"/>
              <a:gd name="connsiteY886" fmla="*/ 466538 h 6858000"/>
              <a:gd name="connsiteX887" fmla="*/ 2815209 w 7369701"/>
              <a:gd name="connsiteY887" fmla="*/ 497361 h 6858000"/>
              <a:gd name="connsiteX888" fmla="*/ 2844845 w 7369701"/>
              <a:gd name="connsiteY888" fmla="*/ 127638 h 6858000"/>
              <a:gd name="connsiteX889" fmla="*/ 2867960 w 7369701"/>
              <a:gd name="connsiteY889" fmla="*/ 0 h 6858000"/>
              <a:gd name="connsiteX890" fmla="*/ 1057230 w 7369701"/>
              <a:gd name="connsiteY890" fmla="*/ 0 h 6858000"/>
              <a:gd name="connsiteX891" fmla="*/ 1111003 w 7369701"/>
              <a:gd name="connsiteY891" fmla="*/ 0 h 6858000"/>
              <a:gd name="connsiteX892" fmla="*/ 1125553 w 7369701"/>
              <a:gd name="connsiteY892" fmla="*/ 52588 h 6858000"/>
              <a:gd name="connsiteX893" fmla="*/ 1304276 w 7369701"/>
              <a:gd name="connsiteY893" fmla="*/ 476275 h 6858000"/>
              <a:gd name="connsiteX894" fmla="*/ 1492066 w 7369701"/>
              <a:gd name="connsiteY894" fmla="*/ 886333 h 6858000"/>
              <a:gd name="connsiteX895" fmla="*/ 1423698 w 7369701"/>
              <a:gd name="connsiteY895" fmla="*/ 710817 h 6858000"/>
              <a:gd name="connsiteX896" fmla="*/ 1357609 w 7369701"/>
              <a:gd name="connsiteY896" fmla="*/ 532892 h 6858000"/>
              <a:gd name="connsiteX897" fmla="*/ 1309550 w 7369701"/>
              <a:gd name="connsiteY897" fmla="*/ 374031 h 6858000"/>
              <a:gd name="connsiteX898" fmla="*/ 1193673 w 7369701"/>
              <a:gd name="connsiteY898" fmla="*/ 49533 h 6858000"/>
              <a:gd name="connsiteX899" fmla="*/ 1164391 w 7369701"/>
              <a:gd name="connsiteY899" fmla="*/ 0 h 6858000"/>
              <a:gd name="connsiteX900" fmla="*/ 1200666 w 7369701"/>
              <a:gd name="connsiteY900" fmla="*/ 0 h 6858000"/>
              <a:gd name="connsiteX901" fmla="*/ 1223408 w 7369701"/>
              <a:gd name="connsiteY901" fmla="*/ 38996 h 6858000"/>
              <a:gd name="connsiteX902" fmla="*/ 1339635 w 7369701"/>
              <a:gd name="connsiteY902" fmla="*/ 365517 h 6858000"/>
              <a:gd name="connsiteX903" fmla="*/ 1387469 w 7369701"/>
              <a:gd name="connsiteY903" fmla="*/ 523079 h 6858000"/>
              <a:gd name="connsiteX904" fmla="*/ 1452685 w 7369701"/>
              <a:gd name="connsiteY904" fmla="*/ 699806 h 6858000"/>
              <a:gd name="connsiteX905" fmla="*/ 1492092 w 7369701"/>
              <a:gd name="connsiteY905" fmla="*/ 800424 h 6858000"/>
              <a:gd name="connsiteX906" fmla="*/ 1455302 w 7369701"/>
              <a:gd name="connsiteY906" fmla="*/ 632913 h 6858000"/>
              <a:gd name="connsiteX907" fmla="*/ 1222336 w 7369701"/>
              <a:gd name="connsiteY907" fmla="*/ 9480 h 6858000"/>
              <a:gd name="connsiteX908" fmla="*/ 1214634 w 7369701"/>
              <a:gd name="connsiteY908" fmla="*/ 0 h 6858000"/>
              <a:gd name="connsiteX909" fmla="*/ 1289827 w 7369701"/>
              <a:gd name="connsiteY909" fmla="*/ 0 h 6858000"/>
              <a:gd name="connsiteX910" fmla="*/ 1321076 w 7369701"/>
              <a:gd name="connsiteY910" fmla="*/ 59722 h 6858000"/>
              <a:gd name="connsiteX911" fmla="*/ 1512579 w 7369701"/>
              <a:gd name="connsiteY911" fmla="*/ 626441 h 6858000"/>
              <a:gd name="connsiteX912" fmla="*/ 1506076 w 7369701"/>
              <a:gd name="connsiteY912" fmla="*/ 1089289 h 6858000"/>
              <a:gd name="connsiteX913" fmla="*/ 1486346 w 7369701"/>
              <a:gd name="connsiteY913" fmla="*/ 1079919 h 6858000"/>
              <a:gd name="connsiteX914" fmla="*/ 1070511 w 7369701"/>
              <a:gd name="connsiteY914" fmla="*/ 48609 h 6858000"/>
              <a:gd name="connsiteX915" fmla="*/ 1057230 w 7369701"/>
              <a:gd name="connsiteY915" fmla="*/ 0 h 6858000"/>
              <a:gd name="connsiteX916" fmla="*/ 43151 w 7369701"/>
              <a:gd name="connsiteY916" fmla="*/ 0 h 6858000"/>
              <a:gd name="connsiteX917" fmla="*/ 95283 w 7369701"/>
              <a:gd name="connsiteY917" fmla="*/ 0 h 6858000"/>
              <a:gd name="connsiteX918" fmla="*/ 300708 w 7369701"/>
              <a:gd name="connsiteY918" fmla="*/ 154571 h 6858000"/>
              <a:gd name="connsiteX919" fmla="*/ 530414 w 7369701"/>
              <a:gd name="connsiteY919" fmla="*/ 354673 h 6858000"/>
              <a:gd name="connsiteX920" fmla="*/ 333785 w 7369701"/>
              <a:gd name="connsiteY920" fmla="*/ 161564 h 6858000"/>
              <a:gd name="connsiteX921" fmla="*/ 147005 w 7369701"/>
              <a:gd name="connsiteY921" fmla="*/ 0 h 6858000"/>
              <a:gd name="connsiteX922" fmla="*/ 272509 w 7369701"/>
              <a:gd name="connsiteY922" fmla="*/ 0 h 6858000"/>
              <a:gd name="connsiteX923" fmla="*/ 326276 w 7369701"/>
              <a:gd name="connsiteY923" fmla="*/ 45847 h 6858000"/>
              <a:gd name="connsiteX924" fmla="*/ 823759 w 7369701"/>
              <a:gd name="connsiteY924" fmla="*/ 574145 h 6858000"/>
              <a:gd name="connsiteX925" fmla="*/ 811254 w 7369701"/>
              <a:gd name="connsiteY925" fmla="*/ 665546 h 6858000"/>
              <a:gd name="connsiteX926" fmla="*/ 154042 w 7369701"/>
              <a:gd name="connsiteY926" fmla="*/ 261522 h 6858000"/>
              <a:gd name="connsiteX927" fmla="*/ 13550 w 7369701"/>
              <a:gd name="connsiteY927" fmla="*/ 158423 h 6858000"/>
              <a:gd name="connsiteX928" fmla="*/ 0 w 7369701"/>
              <a:gd name="connsiteY928" fmla="*/ 146618 h 6858000"/>
              <a:gd name="connsiteX929" fmla="*/ 0 w 7369701"/>
              <a:gd name="connsiteY929" fmla="*/ 59161 h 6858000"/>
              <a:gd name="connsiteX930" fmla="*/ 45427 w 7369701"/>
              <a:gd name="connsiteY930" fmla="*/ 101078 h 6858000"/>
              <a:gd name="connsiteX931" fmla="*/ 630103 w 7369701"/>
              <a:gd name="connsiteY931" fmla="*/ 485885 h 6858000"/>
              <a:gd name="connsiteX932" fmla="*/ 532040 w 7369701"/>
              <a:gd name="connsiteY932" fmla="*/ 399359 h 6858000"/>
              <a:gd name="connsiteX933" fmla="*/ 517618 w 7369701"/>
              <a:gd name="connsiteY933" fmla="*/ 385726 h 6858000"/>
              <a:gd name="connsiteX934" fmla="*/ 285074 w 7369701"/>
              <a:gd name="connsiteY934" fmla="*/ 182755 h 6858000"/>
              <a:gd name="connsiteX935" fmla="*/ 43151 w 7369701"/>
              <a:gd name="connsiteY93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</a:cxnLst>
            <a:rect l="l" t="t" r="r" b="b"/>
            <a:pathLst>
              <a:path w="7369701" h="6858000">
                <a:moveTo>
                  <a:pt x="369702" y="6712169"/>
                </a:moveTo>
                <a:lnTo>
                  <a:pt x="366575" y="6715556"/>
                </a:lnTo>
                <a:cubicBezTo>
                  <a:pt x="367954" y="6715031"/>
                  <a:pt x="369326" y="6714512"/>
                  <a:pt x="371637" y="6713954"/>
                </a:cubicBezTo>
                <a:lnTo>
                  <a:pt x="369702" y="6712169"/>
                </a:lnTo>
                <a:close/>
                <a:moveTo>
                  <a:pt x="1019354" y="6315006"/>
                </a:moveTo>
                <a:cubicBezTo>
                  <a:pt x="847231" y="6483030"/>
                  <a:pt x="636234" y="6599053"/>
                  <a:pt x="441046" y="6691153"/>
                </a:cubicBezTo>
                <a:cubicBezTo>
                  <a:pt x="668934" y="6613112"/>
                  <a:pt x="947819" y="6494377"/>
                  <a:pt x="1019354" y="6315006"/>
                </a:cubicBezTo>
                <a:close/>
                <a:moveTo>
                  <a:pt x="991680" y="6298413"/>
                </a:moveTo>
                <a:cubicBezTo>
                  <a:pt x="775775" y="6396465"/>
                  <a:pt x="575302" y="6507871"/>
                  <a:pt x="409060" y="6671470"/>
                </a:cubicBezTo>
                <a:cubicBezTo>
                  <a:pt x="603834" y="6580783"/>
                  <a:pt x="817655" y="6465584"/>
                  <a:pt x="991680" y="6298413"/>
                </a:cubicBezTo>
                <a:close/>
                <a:moveTo>
                  <a:pt x="103333" y="5699602"/>
                </a:moveTo>
                <a:cubicBezTo>
                  <a:pt x="133282" y="5726353"/>
                  <a:pt x="175725" y="5762843"/>
                  <a:pt x="233938" y="5809416"/>
                </a:cubicBezTo>
                <a:cubicBezTo>
                  <a:pt x="390802" y="5935412"/>
                  <a:pt x="652575" y="6145703"/>
                  <a:pt x="883580" y="6180710"/>
                </a:cubicBezTo>
                <a:cubicBezTo>
                  <a:pt x="736829" y="6133021"/>
                  <a:pt x="610173" y="6040280"/>
                  <a:pt x="487337" y="5950182"/>
                </a:cubicBezTo>
                <a:cubicBezTo>
                  <a:pt x="443670" y="5917932"/>
                  <a:pt x="398584" y="5885270"/>
                  <a:pt x="354051" y="5854912"/>
                </a:cubicBezTo>
                <a:cubicBezTo>
                  <a:pt x="302352" y="5819720"/>
                  <a:pt x="247963" y="5787429"/>
                  <a:pt x="195436" y="5755068"/>
                </a:cubicBezTo>
                <a:lnTo>
                  <a:pt x="103333" y="5699602"/>
                </a:lnTo>
                <a:close/>
                <a:moveTo>
                  <a:pt x="5539432" y="5642928"/>
                </a:moveTo>
                <a:cubicBezTo>
                  <a:pt x="5544304" y="5659969"/>
                  <a:pt x="5549664" y="5677449"/>
                  <a:pt x="5555462" y="5694454"/>
                </a:cubicBezTo>
                <a:cubicBezTo>
                  <a:pt x="5631122" y="5909386"/>
                  <a:pt x="5731219" y="6118228"/>
                  <a:pt x="5828270" y="6320663"/>
                </a:cubicBezTo>
                <a:cubicBezTo>
                  <a:pt x="5868407" y="6404290"/>
                  <a:pt x="5908582" y="6488842"/>
                  <a:pt x="5947416" y="6574846"/>
                </a:cubicBezTo>
                <a:cubicBezTo>
                  <a:pt x="5894674" y="6327329"/>
                  <a:pt x="5793018" y="5718484"/>
                  <a:pt x="5539432" y="5642928"/>
                </a:cubicBezTo>
                <a:close/>
                <a:moveTo>
                  <a:pt x="51253" y="5631825"/>
                </a:moveTo>
                <a:lnTo>
                  <a:pt x="211622" y="5728803"/>
                </a:lnTo>
                <a:cubicBezTo>
                  <a:pt x="264592" y="5760684"/>
                  <a:pt x="319013" y="5793908"/>
                  <a:pt x="371652" y="5829062"/>
                </a:cubicBezTo>
                <a:cubicBezTo>
                  <a:pt x="417589" y="5859824"/>
                  <a:pt x="462230" y="5892964"/>
                  <a:pt x="505903" y="5925221"/>
                </a:cubicBezTo>
                <a:cubicBezTo>
                  <a:pt x="628246" y="6014875"/>
                  <a:pt x="754907" y="6107611"/>
                  <a:pt x="899240" y="6153068"/>
                </a:cubicBezTo>
                <a:cubicBezTo>
                  <a:pt x="928476" y="6162153"/>
                  <a:pt x="958088" y="6168887"/>
                  <a:pt x="988114" y="6174204"/>
                </a:cubicBezTo>
                <a:cubicBezTo>
                  <a:pt x="943280" y="6136411"/>
                  <a:pt x="896194" y="6100100"/>
                  <a:pt x="845971" y="6067177"/>
                </a:cubicBezTo>
                <a:cubicBezTo>
                  <a:pt x="720131" y="5983257"/>
                  <a:pt x="580034" y="5915740"/>
                  <a:pt x="448057" y="5841376"/>
                </a:cubicBezTo>
                <a:cubicBezTo>
                  <a:pt x="341781" y="5780886"/>
                  <a:pt x="90319" y="5630263"/>
                  <a:pt x="51253" y="5631825"/>
                </a:cubicBezTo>
                <a:close/>
                <a:moveTo>
                  <a:pt x="2606687" y="5630718"/>
                </a:moveTo>
                <a:cubicBezTo>
                  <a:pt x="2484040" y="5952782"/>
                  <a:pt x="2550772" y="6305470"/>
                  <a:pt x="2645658" y="6640259"/>
                </a:cubicBezTo>
                <a:cubicBezTo>
                  <a:pt x="2605413" y="6320984"/>
                  <a:pt x="2566733" y="5970903"/>
                  <a:pt x="2606687" y="5630718"/>
                </a:cubicBezTo>
                <a:close/>
                <a:moveTo>
                  <a:pt x="3642057" y="5573487"/>
                </a:moveTo>
                <a:cubicBezTo>
                  <a:pt x="3639338" y="5575453"/>
                  <a:pt x="3635693" y="5577466"/>
                  <a:pt x="3632981" y="5579437"/>
                </a:cubicBezTo>
                <a:cubicBezTo>
                  <a:pt x="3509182" y="5674738"/>
                  <a:pt x="3441993" y="5811556"/>
                  <a:pt x="3382436" y="5952726"/>
                </a:cubicBezTo>
                <a:cubicBezTo>
                  <a:pt x="3286719" y="6179641"/>
                  <a:pt x="3231101" y="6419386"/>
                  <a:pt x="3191929" y="6662669"/>
                </a:cubicBezTo>
                <a:cubicBezTo>
                  <a:pt x="3237125" y="6465250"/>
                  <a:pt x="3296425" y="6271000"/>
                  <a:pt x="3369898" y="6081771"/>
                </a:cubicBezTo>
                <a:cubicBezTo>
                  <a:pt x="3454377" y="5865084"/>
                  <a:pt x="3540614" y="5703753"/>
                  <a:pt x="3642057" y="5573487"/>
                </a:cubicBezTo>
                <a:close/>
                <a:moveTo>
                  <a:pt x="2650666" y="5530686"/>
                </a:moveTo>
                <a:cubicBezTo>
                  <a:pt x="2650695" y="5531619"/>
                  <a:pt x="2650695" y="5531619"/>
                  <a:pt x="2650249" y="5532101"/>
                </a:cubicBezTo>
                <a:cubicBezTo>
                  <a:pt x="2594633" y="5864991"/>
                  <a:pt x="2624834" y="6212617"/>
                  <a:pt x="2663808" y="6535215"/>
                </a:cubicBezTo>
                <a:cubicBezTo>
                  <a:pt x="2664345" y="6401062"/>
                  <a:pt x="2664881" y="6266909"/>
                  <a:pt x="2665418" y="6132756"/>
                </a:cubicBezTo>
                <a:cubicBezTo>
                  <a:pt x="2666315" y="5945493"/>
                  <a:pt x="2661038" y="5743579"/>
                  <a:pt x="2650666" y="5530686"/>
                </a:cubicBezTo>
                <a:close/>
                <a:moveTo>
                  <a:pt x="2680277" y="5479204"/>
                </a:moveTo>
                <a:cubicBezTo>
                  <a:pt x="2679826" y="5479692"/>
                  <a:pt x="2679381" y="5480173"/>
                  <a:pt x="2678972" y="5481582"/>
                </a:cubicBezTo>
                <a:cubicBezTo>
                  <a:pt x="2691463" y="5712555"/>
                  <a:pt x="2697451" y="5932139"/>
                  <a:pt x="2696666" y="6133836"/>
                </a:cubicBezTo>
                <a:lnTo>
                  <a:pt x="2695769" y="6390955"/>
                </a:lnTo>
                <a:cubicBezTo>
                  <a:pt x="2712509" y="6297144"/>
                  <a:pt x="2727840" y="6202916"/>
                  <a:pt x="2739893" y="6108357"/>
                </a:cubicBezTo>
                <a:cubicBezTo>
                  <a:pt x="2767348" y="5886500"/>
                  <a:pt x="2737035" y="5687445"/>
                  <a:pt x="2680277" y="5479204"/>
                </a:cubicBezTo>
                <a:close/>
                <a:moveTo>
                  <a:pt x="1132195" y="5467980"/>
                </a:moveTo>
                <a:cubicBezTo>
                  <a:pt x="1313054" y="5495211"/>
                  <a:pt x="1494925" y="5512628"/>
                  <a:pt x="1679056" y="5516907"/>
                </a:cubicBezTo>
                <a:cubicBezTo>
                  <a:pt x="1838007" y="5520331"/>
                  <a:pt x="1983050" y="5490313"/>
                  <a:pt x="2128648" y="5474249"/>
                </a:cubicBezTo>
                <a:cubicBezTo>
                  <a:pt x="2028248" y="5467548"/>
                  <a:pt x="1925543" y="5473055"/>
                  <a:pt x="1825619" y="5478447"/>
                </a:cubicBezTo>
                <a:lnTo>
                  <a:pt x="1737798" y="5483353"/>
                </a:lnTo>
                <a:cubicBezTo>
                  <a:pt x="1536509" y="5492800"/>
                  <a:pt x="1332771" y="5487439"/>
                  <a:pt x="1132195" y="5467980"/>
                </a:cubicBezTo>
                <a:close/>
                <a:moveTo>
                  <a:pt x="1456157" y="5371404"/>
                </a:moveTo>
                <a:cubicBezTo>
                  <a:pt x="1385125" y="5373535"/>
                  <a:pt x="1314200" y="5378444"/>
                  <a:pt x="1244432" y="5385601"/>
                </a:cubicBezTo>
                <a:cubicBezTo>
                  <a:pt x="1151404" y="5395142"/>
                  <a:pt x="1060429" y="5408677"/>
                  <a:pt x="973990" y="5424940"/>
                </a:cubicBezTo>
                <a:cubicBezTo>
                  <a:pt x="1017323" y="5425535"/>
                  <a:pt x="1061253" y="5429367"/>
                  <a:pt x="1103809" y="5433720"/>
                </a:cubicBezTo>
                <a:lnTo>
                  <a:pt x="1123454" y="5435727"/>
                </a:lnTo>
                <a:cubicBezTo>
                  <a:pt x="1326373" y="5455563"/>
                  <a:pt x="1533386" y="5461253"/>
                  <a:pt x="1737017" y="5452183"/>
                </a:cubicBezTo>
                <a:lnTo>
                  <a:pt x="1824397" y="5447757"/>
                </a:lnTo>
                <a:cubicBezTo>
                  <a:pt x="1905266" y="5443590"/>
                  <a:pt x="1987993" y="5439352"/>
                  <a:pt x="2070059" y="5441660"/>
                </a:cubicBezTo>
                <a:cubicBezTo>
                  <a:pt x="1883310" y="5383634"/>
                  <a:pt x="1669251" y="5365013"/>
                  <a:pt x="1456157" y="5371404"/>
                </a:cubicBezTo>
                <a:close/>
                <a:moveTo>
                  <a:pt x="4988186" y="5216467"/>
                </a:moveTo>
                <a:cubicBezTo>
                  <a:pt x="4914642" y="5275764"/>
                  <a:pt x="4843105" y="5338703"/>
                  <a:pt x="4777334" y="5406072"/>
                </a:cubicBezTo>
                <a:cubicBezTo>
                  <a:pt x="4757662" y="5426414"/>
                  <a:pt x="4737537" y="5447249"/>
                  <a:pt x="4718341" y="5468043"/>
                </a:cubicBezTo>
                <a:cubicBezTo>
                  <a:pt x="4681696" y="5506771"/>
                  <a:pt x="4644162" y="5546455"/>
                  <a:pt x="4604655" y="5583434"/>
                </a:cubicBezTo>
                <a:cubicBezTo>
                  <a:pt x="4591636" y="5595592"/>
                  <a:pt x="4578581" y="5606832"/>
                  <a:pt x="4565074" y="5618550"/>
                </a:cubicBezTo>
                <a:cubicBezTo>
                  <a:pt x="4712605" y="5511121"/>
                  <a:pt x="4908425" y="5376611"/>
                  <a:pt x="4988186" y="5216467"/>
                </a:cubicBezTo>
                <a:close/>
                <a:moveTo>
                  <a:pt x="4978032" y="5183809"/>
                </a:moveTo>
                <a:cubicBezTo>
                  <a:pt x="4748175" y="5235846"/>
                  <a:pt x="4611576" y="5430393"/>
                  <a:pt x="4463413" y="5615162"/>
                </a:cubicBezTo>
                <a:cubicBezTo>
                  <a:pt x="4428815" y="5658459"/>
                  <a:pt x="4393697" y="5700384"/>
                  <a:pt x="4358134" y="5742791"/>
                </a:cubicBezTo>
                <a:lnTo>
                  <a:pt x="4376219" y="5729027"/>
                </a:lnTo>
                <a:cubicBezTo>
                  <a:pt x="4445817" y="5675939"/>
                  <a:pt x="4517680" y="5621374"/>
                  <a:pt x="4582340" y="5561037"/>
                </a:cubicBezTo>
                <a:cubicBezTo>
                  <a:pt x="4621394" y="5524545"/>
                  <a:pt x="4658482" y="5485345"/>
                  <a:pt x="4694684" y="5447098"/>
                </a:cubicBezTo>
                <a:cubicBezTo>
                  <a:pt x="4714806" y="5426264"/>
                  <a:pt x="4733997" y="5405475"/>
                  <a:pt x="4754123" y="5384643"/>
                </a:cubicBezTo>
                <a:cubicBezTo>
                  <a:pt x="4823909" y="5312925"/>
                  <a:pt x="4899949" y="5246074"/>
                  <a:pt x="4978032" y="5183809"/>
                </a:cubicBezTo>
                <a:close/>
                <a:moveTo>
                  <a:pt x="1903353" y="5044827"/>
                </a:moveTo>
                <a:cubicBezTo>
                  <a:pt x="1900901" y="5049058"/>
                  <a:pt x="1913196" y="5065331"/>
                  <a:pt x="1936931" y="5093954"/>
                </a:cubicBezTo>
                <a:cubicBezTo>
                  <a:pt x="2021149" y="5196773"/>
                  <a:pt x="2108079" y="5297623"/>
                  <a:pt x="2195868" y="5396574"/>
                </a:cubicBezTo>
                <a:cubicBezTo>
                  <a:pt x="2196092" y="5309013"/>
                  <a:pt x="2155695" y="5230515"/>
                  <a:pt x="2088852" y="5166123"/>
                </a:cubicBezTo>
                <a:cubicBezTo>
                  <a:pt x="2054441" y="5132572"/>
                  <a:pt x="2001584" y="5091839"/>
                  <a:pt x="1958241" y="5067955"/>
                </a:cubicBezTo>
                <a:cubicBezTo>
                  <a:pt x="1922998" y="5048408"/>
                  <a:pt x="1905803" y="5040595"/>
                  <a:pt x="1903353" y="5044827"/>
                </a:cubicBezTo>
                <a:close/>
                <a:moveTo>
                  <a:pt x="1979378" y="4769504"/>
                </a:moveTo>
                <a:cubicBezTo>
                  <a:pt x="2251008" y="4946802"/>
                  <a:pt x="2557265" y="5046794"/>
                  <a:pt x="2882120" y="5064547"/>
                </a:cubicBezTo>
                <a:cubicBezTo>
                  <a:pt x="2852884" y="5055476"/>
                  <a:pt x="2822307" y="5047842"/>
                  <a:pt x="2793103" y="5039699"/>
                </a:cubicBezTo>
                <a:lnTo>
                  <a:pt x="2770041" y="5033634"/>
                </a:lnTo>
                <a:cubicBezTo>
                  <a:pt x="2500352" y="4962917"/>
                  <a:pt x="2236095" y="4864963"/>
                  <a:pt x="1979378" y="4769504"/>
                </a:cubicBezTo>
                <a:close/>
                <a:moveTo>
                  <a:pt x="1927410" y="4716164"/>
                </a:moveTo>
                <a:cubicBezTo>
                  <a:pt x="1938311" y="4720848"/>
                  <a:pt x="1949172" y="4724604"/>
                  <a:pt x="1959587" y="4728849"/>
                </a:cubicBezTo>
                <a:cubicBezTo>
                  <a:pt x="2224818" y="4827692"/>
                  <a:pt x="2499050" y="4930367"/>
                  <a:pt x="2777707" y="5003991"/>
                </a:cubicBezTo>
                <a:lnTo>
                  <a:pt x="2800768" y="5010056"/>
                </a:lnTo>
                <a:lnTo>
                  <a:pt x="2879408" y="5031590"/>
                </a:lnTo>
                <a:cubicBezTo>
                  <a:pt x="2873718" y="5029024"/>
                  <a:pt x="2868475" y="5025973"/>
                  <a:pt x="2862295" y="5022958"/>
                </a:cubicBezTo>
                <a:cubicBezTo>
                  <a:pt x="2846112" y="5014292"/>
                  <a:pt x="2829972" y="5006555"/>
                  <a:pt x="2813343" y="4998369"/>
                </a:cubicBezTo>
                <a:cubicBezTo>
                  <a:pt x="2759214" y="4972589"/>
                  <a:pt x="2702010" y="4951123"/>
                  <a:pt x="2646245" y="4930999"/>
                </a:cubicBezTo>
                <a:cubicBezTo>
                  <a:pt x="2437298" y="4853662"/>
                  <a:pt x="2221285" y="4774272"/>
                  <a:pt x="1999243" y="4730524"/>
                </a:cubicBezTo>
                <a:lnTo>
                  <a:pt x="1979527" y="4726651"/>
                </a:lnTo>
                <a:lnTo>
                  <a:pt x="1927410" y="4716164"/>
                </a:lnTo>
                <a:close/>
                <a:moveTo>
                  <a:pt x="1997014" y="4698007"/>
                </a:moveTo>
                <a:lnTo>
                  <a:pt x="2005458" y="4699540"/>
                </a:lnTo>
                <a:cubicBezTo>
                  <a:pt x="2229844" y="4743659"/>
                  <a:pt x="2447268" y="4823456"/>
                  <a:pt x="2657186" y="4901687"/>
                </a:cubicBezTo>
                <a:cubicBezTo>
                  <a:pt x="2713431" y="4922259"/>
                  <a:pt x="2771565" y="4943688"/>
                  <a:pt x="2826662" y="4970362"/>
                </a:cubicBezTo>
                <a:cubicBezTo>
                  <a:pt x="2843286" y="4978544"/>
                  <a:pt x="2859914" y="4986729"/>
                  <a:pt x="2876100" y="4995397"/>
                </a:cubicBezTo>
                <a:cubicBezTo>
                  <a:pt x="2929811" y="5022592"/>
                  <a:pt x="2984941" y="5050189"/>
                  <a:pt x="3042600" y="5059532"/>
                </a:cubicBezTo>
                <a:cubicBezTo>
                  <a:pt x="2779645" y="4772909"/>
                  <a:pt x="2376891" y="4705645"/>
                  <a:pt x="1997014" y="4698007"/>
                </a:cubicBezTo>
                <a:close/>
                <a:moveTo>
                  <a:pt x="2305292" y="4219492"/>
                </a:moveTo>
                <a:cubicBezTo>
                  <a:pt x="2631112" y="4377847"/>
                  <a:pt x="3011879" y="4535878"/>
                  <a:pt x="3360922" y="4529373"/>
                </a:cubicBezTo>
                <a:cubicBezTo>
                  <a:pt x="3408391" y="4528405"/>
                  <a:pt x="3451278" y="4517839"/>
                  <a:pt x="3492420" y="4510145"/>
                </a:cubicBezTo>
                <a:cubicBezTo>
                  <a:pt x="3448862" y="4503966"/>
                  <a:pt x="3405674" y="4495449"/>
                  <a:pt x="3364086" y="4480340"/>
                </a:cubicBezTo>
                <a:cubicBezTo>
                  <a:pt x="3314946" y="4462747"/>
                  <a:pt x="3269673" y="4437082"/>
                  <a:pt x="3225818" y="4411822"/>
                </a:cubicBezTo>
                <a:cubicBezTo>
                  <a:pt x="3194830" y="4393966"/>
                  <a:pt x="3162431" y="4375699"/>
                  <a:pt x="3129696" y="4360704"/>
                </a:cubicBezTo>
                <a:cubicBezTo>
                  <a:pt x="3030558" y="4315774"/>
                  <a:pt x="2920899" y="4298731"/>
                  <a:pt x="2814545" y="4282955"/>
                </a:cubicBezTo>
                <a:cubicBezTo>
                  <a:pt x="2648192" y="4257474"/>
                  <a:pt x="2475773" y="4231762"/>
                  <a:pt x="2305292" y="4219492"/>
                </a:cubicBezTo>
                <a:close/>
                <a:moveTo>
                  <a:pt x="2626982" y="4206450"/>
                </a:move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cubicBezTo>
                  <a:pt x="2928115" y="4269564"/>
                  <a:pt x="3040565" y="4286495"/>
                  <a:pt x="3143018" y="4332698"/>
                </a:cubicBezTo>
                <a:cubicBezTo>
                  <a:pt x="3177162" y="4348099"/>
                  <a:pt x="3210046" y="4366808"/>
                  <a:pt x="3241520" y="4385112"/>
                </a:cubicBezTo>
                <a:cubicBezTo>
                  <a:pt x="3284409" y="4409477"/>
                  <a:pt x="3328265" y="4434739"/>
                  <a:pt x="3374575" y="4451517"/>
                </a:cubicBezTo>
                <a:cubicBezTo>
                  <a:pt x="3416609" y="4466134"/>
                  <a:pt x="3460730" y="4474620"/>
                  <a:pt x="3505221" y="4480757"/>
                </a:cubicBezTo>
                <a:cubicBezTo>
                  <a:pt x="3244537" y="4280088"/>
                  <a:pt x="2943211" y="4213332"/>
                  <a:pt x="2626982" y="4206450"/>
                </a:cubicBezTo>
                <a:close/>
                <a:moveTo>
                  <a:pt x="1310106" y="3943217"/>
                </a:moveTo>
                <a:cubicBezTo>
                  <a:pt x="1129544" y="4063332"/>
                  <a:pt x="976804" y="4212308"/>
                  <a:pt x="854994" y="4399136"/>
                </a:cubicBezTo>
                <a:cubicBezTo>
                  <a:pt x="813550" y="4462067"/>
                  <a:pt x="777442" y="4528637"/>
                  <a:pt x="742462" y="4594648"/>
                </a:cubicBezTo>
                <a:cubicBezTo>
                  <a:pt x="769633" y="4559245"/>
                  <a:pt x="795392" y="4522436"/>
                  <a:pt x="820602" y="4485915"/>
                </a:cubicBezTo>
                <a:cubicBezTo>
                  <a:pt x="839644" y="4458097"/>
                  <a:pt x="858127" y="4430568"/>
                  <a:pt x="878295" y="4403594"/>
                </a:cubicBezTo>
                <a:cubicBezTo>
                  <a:pt x="984168" y="4259170"/>
                  <a:pt x="1114491" y="4132679"/>
                  <a:pt x="1240607" y="4010401"/>
                </a:cubicBezTo>
                <a:lnTo>
                  <a:pt x="1310106" y="3943217"/>
                </a:lnTo>
                <a:close/>
                <a:moveTo>
                  <a:pt x="1423113" y="3874565"/>
                </a:moveTo>
                <a:lnTo>
                  <a:pt x="1260565" y="4031982"/>
                </a:lnTo>
                <a:cubicBezTo>
                  <a:pt x="1135292" y="4153135"/>
                  <a:pt x="1006090" y="4279065"/>
                  <a:pt x="901900" y="4421236"/>
                </a:cubicBezTo>
                <a:cubicBezTo>
                  <a:pt x="882292" y="4447928"/>
                  <a:pt x="863806" y="4475465"/>
                  <a:pt x="845044" y="4502436"/>
                </a:cubicBezTo>
                <a:cubicBezTo>
                  <a:pt x="797719" y="4571828"/>
                  <a:pt x="747866" y="4643196"/>
                  <a:pt x="685926" y="4703069"/>
                </a:cubicBezTo>
                <a:cubicBezTo>
                  <a:pt x="685087" y="4704192"/>
                  <a:pt x="684806" y="4705038"/>
                  <a:pt x="684248" y="4706721"/>
                </a:cubicBezTo>
                <a:cubicBezTo>
                  <a:pt x="955830" y="4450343"/>
                  <a:pt x="1215323" y="4185291"/>
                  <a:pt x="1423113" y="3874565"/>
                </a:cubicBezTo>
                <a:close/>
                <a:moveTo>
                  <a:pt x="3316479" y="3872136"/>
                </a:moveTo>
                <a:lnTo>
                  <a:pt x="3546806" y="4356139"/>
                </a:lnTo>
                <a:cubicBezTo>
                  <a:pt x="3510992" y="4217388"/>
                  <a:pt x="3440535" y="4086075"/>
                  <a:pt x="3364433" y="3953121"/>
                </a:cubicBezTo>
                <a:lnTo>
                  <a:pt x="3316479" y="3872136"/>
                </a:lnTo>
                <a:close/>
                <a:moveTo>
                  <a:pt x="3291335" y="3767420"/>
                </a:moveTo>
                <a:cubicBezTo>
                  <a:pt x="3324815" y="3824296"/>
                  <a:pt x="3358740" y="3880691"/>
                  <a:pt x="3390805" y="3937163"/>
                </a:cubicBezTo>
                <a:cubicBezTo>
                  <a:pt x="3469925" y="4075583"/>
                  <a:pt x="3543427" y="4213298"/>
                  <a:pt x="3579062" y="4359040"/>
                </a:cubicBezTo>
                <a:cubicBezTo>
                  <a:pt x="3585500" y="4228842"/>
                  <a:pt x="3547302" y="4112076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1510397" y="3684705"/>
                </a:move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460140" y="4053106"/>
                  <a:pt x="242842" y="4196577"/>
                  <a:pt x="34256" y="4347603"/>
                </a:cubicBezTo>
                <a:cubicBezTo>
                  <a:pt x="196048" y="4248849"/>
                  <a:pt x="358125" y="4150653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lose/>
                <a:moveTo>
                  <a:pt x="1313114" y="3655216"/>
                </a:moveTo>
                <a:cubicBezTo>
                  <a:pt x="1247578" y="3654578"/>
                  <a:pt x="1180153" y="3656293"/>
                  <a:pt x="1109304" y="3669030"/>
                </a:cubicBezTo>
                <a:cubicBezTo>
                  <a:pt x="689821" y="3744031"/>
                  <a:pt x="334655" y="4032530"/>
                  <a:pt x="8129" y="4330519"/>
                </a:cubicBezTo>
                <a:cubicBezTo>
                  <a:pt x="220923" y="4176682"/>
                  <a:pt x="442983" y="4028720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lose/>
                <a:moveTo>
                  <a:pt x="3655073" y="3650884"/>
                </a:move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cubicBezTo>
                  <a:pt x="4484865" y="4299540"/>
                  <a:pt x="4571866" y="4332385"/>
                  <a:pt x="4648051" y="4374051"/>
                </a:cubicBezTo>
                <a:cubicBezTo>
                  <a:pt x="4566919" y="4301848"/>
                  <a:pt x="4474187" y="4242216"/>
                  <a:pt x="4383389" y="4184369"/>
                </a:cubicBez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lose/>
                <a:moveTo>
                  <a:pt x="3670252" y="3622798"/>
                </a:move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97546" y="4220788"/>
                  <a:pt x="4597907" y="4284772"/>
                  <a:pt x="4684469" y="4364680"/>
                </a:cubicBezTo>
                <a:lnTo>
                  <a:pt x="4690271" y="4370034"/>
                </a:lnTo>
                <a:cubicBezTo>
                  <a:pt x="4617960" y="4134006"/>
                  <a:pt x="4326618" y="3976128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4441737" y="3399734"/>
                </a:move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99925" y="4149276"/>
                  <a:pt x="5291490" y="4229096"/>
                  <a:pt x="5388878" y="4300185"/>
                </a:cubicBezTo>
                <a:cubicBezTo>
                  <a:pt x="5401114" y="4303421"/>
                  <a:pt x="5413353" y="4306662"/>
                  <a:pt x="5425556" y="4308967"/>
                </a:cubicBezTo>
                <a:cubicBezTo>
                  <a:pt x="5290970" y="4122931"/>
                  <a:pt x="5119226" y="3974244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lnTo>
                  <a:pt x="5425834" y="3162785"/>
                </a:ln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lnTo>
                  <a:pt x="993319" y="3247648"/>
                </a:ln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lnTo>
                  <a:pt x="600288" y="3365555"/>
                </a:ln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lnTo>
                  <a:pt x="1053282" y="3185247"/>
                </a:ln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608772" y="3451680"/>
                  <a:pt x="5674122" y="3909676"/>
                  <a:pt x="5519779" y="4359223"/>
                </a:cubicBezTo>
                <a:cubicBezTo>
                  <a:pt x="5520262" y="4359669"/>
                  <a:pt x="5520293" y="4360602"/>
                  <a:pt x="5520293" y="4360602"/>
                </a:cubicBezTo>
                <a:cubicBezTo>
                  <a:pt x="5627244" y="4437825"/>
                  <a:pt x="5699666" y="4548575"/>
                  <a:pt x="5767221" y="4665564"/>
                </a:cubicBezTo>
                <a:cubicBezTo>
                  <a:pt x="6275281" y="4699277"/>
                  <a:pt x="6739386" y="4778523"/>
                  <a:pt x="6937169" y="4815941"/>
                </a:cubicBezTo>
                <a:cubicBezTo>
                  <a:pt x="7134952" y="4853359"/>
                  <a:pt x="7020263" y="4903218"/>
                  <a:pt x="6953922" y="4890068"/>
                </a:cubicBezTo>
                <a:cubicBezTo>
                  <a:pt x="6799988" y="4859556"/>
                  <a:pt x="6485790" y="4815676"/>
                  <a:pt x="6071359" y="4770770"/>
                </a:cubicBezTo>
                <a:lnTo>
                  <a:pt x="6038839" y="4764474"/>
                </a:lnTo>
                <a:cubicBezTo>
                  <a:pt x="6038795" y="4764265"/>
                  <a:pt x="6038750" y="4764056"/>
                  <a:pt x="6038706" y="4763847"/>
                </a:cubicBezTo>
                <a:lnTo>
                  <a:pt x="6037784" y="4764270"/>
                </a:lnTo>
                <a:lnTo>
                  <a:pt x="6038839" y="4764474"/>
                </a:lnTo>
                <a:lnTo>
                  <a:pt x="6040338" y="4771418"/>
                </a:lnTo>
                <a:cubicBezTo>
                  <a:pt x="6039088" y="4781803"/>
                  <a:pt x="6034314" y="4794510"/>
                  <a:pt x="6024488" y="4809903"/>
                </a:cubicBezTo>
                <a:cubicBezTo>
                  <a:pt x="5910095" y="5058984"/>
                  <a:pt x="5773348" y="5296385"/>
                  <a:pt x="5599771" y="5509652"/>
                </a:cubicBezTo>
                <a:cubicBezTo>
                  <a:pt x="5583815" y="5529842"/>
                  <a:pt x="5566811" y="5547293"/>
                  <a:pt x="5548843" y="5563845"/>
                </a:cubicBezTo>
                <a:cubicBezTo>
                  <a:pt x="5773782" y="5645205"/>
                  <a:pt x="5890323" y="6067151"/>
                  <a:pt x="5940952" y="6250028"/>
                </a:cubicBezTo>
                <a:cubicBezTo>
                  <a:pt x="5979301" y="6387982"/>
                  <a:pt x="6009900" y="6527294"/>
                  <a:pt x="6043441" y="6665847"/>
                </a:cubicBezTo>
                <a:lnTo>
                  <a:pt x="6093432" y="6858000"/>
                </a:lnTo>
                <a:lnTo>
                  <a:pt x="6034344" y="6858000"/>
                </a:lnTo>
                <a:lnTo>
                  <a:pt x="6026679" y="6836959"/>
                </a:lnTo>
                <a:cubicBezTo>
                  <a:pt x="5958957" y="6665497"/>
                  <a:pt x="5878558" y="6498078"/>
                  <a:pt x="5800441" y="6335286"/>
                </a:cubicBezTo>
                <a:cubicBezTo>
                  <a:pt x="5703359" y="6131918"/>
                  <a:pt x="5602295" y="5922187"/>
                  <a:pt x="5526562" y="5705388"/>
                </a:cubicBezTo>
                <a:cubicBezTo>
                  <a:pt x="5523956" y="5698505"/>
                  <a:pt x="5521803" y="5691139"/>
                  <a:pt x="5519640" y="5683774"/>
                </a:cubicBezTo>
                <a:cubicBezTo>
                  <a:pt x="5523207" y="5970988"/>
                  <a:pt x="5738292" y="6306566"/>
                  <a:pt x="5844559" y="6553349"/>
                </a:cubicBezTo>
                <a:lnTo>
                  <a:pt x="5975994" y="6858000"/>
                </a:lnTo>
                <a:lnTo>
                  <a:pt x="5898547" y="6858000"/>
                </a:lnTo>
                <a:lnTo>
                  <a:pt x="5682041" y="6355860"/>
                </a:lnTo>
                <a:cubicBezTo>
                  <a:pt x="5609136" y="6186449"/>
                  <a:pt x="5505535" y="6006625"/>
                  <a:pt x="5461758" y="5820220"/>
                </a:cubicBezTo>
                <a:cubicBezTo>
                  <a:pt x="5415457" y="6083349"/>
                  <a:pt x="5335494" y="6334433"/>
                  <a:pt x="5237282" y="6579086"/>
                </a:cubicBezTo>
                <a:lnTo>
                  <a:pt x="5115009" y="6858000"/>
                </a:lnTo>
                <a:lnTo>
                  <a:pt x="5028074" y="6858000"/>
                </a:lnTo>
                <a:lnTo>
                  <a:pt x="5079508" y="6749074"/>
                </a:lnTo>
                <a:cubicBezTo>
                  <a:pt x="5200211" y="6482556"/>
                  <a:pt x="5305048" y="6210716"/>
                  <a:pt x="5371846" y="5924413"/>
                </a:cubicBezTo>
                <a:lnTo>
                  <a:pt x="5270512" y="6138975"/>
                </a:lnTo>
                <a:cubicBezTo>
                  <a:pt x="5192357" y="6304175"/>
                  <a:pt x="5112108" y="6475512"/>
                  <a:pt x="5062409" y="6653544"/>
                </a:cubicBezTo>
                <a:cubicBezTo>
                  <a:pt x="5053035" y="6686987"/>
                  <a:pt x="5045072" y="6720843"/>
                  <a:pt x="5036628" y="6754247"/>
                </a:cubicBezTo>
                <a:lnTo>
                  <a:pt x="5009112" y="6858000"/>
                </a:lnTo>
                <a:lnTo>
                  <a:pt x="4976679" y="6858000"/>
                </a:lnTo>
                <a:lnTo>
                  <a:pt x="5006537" y="6747068"/>
                </a:lnTo>
                <a:cubicBezTo>
                  <a:pt x="5014940" y="6712729"/>
                  <a:pt x="5022903" y="6678883"/>
                  <a:pt x="5032723" y="6644957"/>
                </a:cubicBezTo>
                <a:cubicBezTo>
                  <a:pt x="5083245" y="6464091"/>
                  <a:pt x="5164383" y="6291790"/>
                  <a:pt x="5242949" y="6125175"/>
                </a:cubicBezTo>
                <a:lnTo>
                  <a:pt x="5286321" y="6033555"/>
                </a:lnTo>
                <a:cubicBezTo>
                  <a:pt x="5153522" y="6218172"/>
                  <a:pt x="5058694" y="6420826"/>
                  <a:pt x="5008210" y="6649194"/>
                </a:cubicBezTo>
                <a:cubicBezTo>
                  <a:pt x="4999505" y="6687732"/>
                  <a:pt x="4992445" y="6726670"/>
                  <a:pt x="4986321" y="6765687"/>
                </a:cubicBezTo>
                <a:lnTo>
                  <a:pt x="4973474" y="6858000"/>
                </a:lnTo>
                <a:lnTo>
                  <a:pt x="4907178" y="6858000"/>
                </a:lnTo>
                <a:lnTo>
                  <a:pt x="4910810" y="6829660"/>
                </a:lnTo>
                <a:cubicBezTo>
                  <a:pt x="4927183" y="6695980"/>
                  <a:pt x="4945608" y="6562743"/>
                  <a:pt x="4987461" y="6432994"/>
                </a:cubicBezTo>
                <a:cubicBezTo>
                  <a:pt x="5033887" y="6289556"/>
                  <a:pt x="5098947" y="6157948"/>
                  <a:pt x="5179262" y="6035044"/>
                </a:cubicBezTo>
                <a:cubicBezTo>
                  <a:pt x="5016033" y="6169178"/>
                  <a:pt x="4838252" y="6288995"/>
                  <a:pt x="4689678" y="6440241"/>
                </a:cubicBezTo>
                <a:cubicBezTo>
                  <a:pt x="4615724" y="6515503"/>
                  <a:pt x="4545518" y="6594166"/>
                  <a:pt x="4477543" y="6674836"/>
                </a:cubicBezTo>
                <a:lnTo>
                  <a:pt x="4329957" y="6858000"/>
                </a:lnTo>
                <a:lnTo>
                  <a:pt x="4218595" y="6858000"/>
                </a:lnTo>
                <a:lnTo>
                  <a:pt x="4368888" y="6668412"/>
                </a:lnTo>
                <a:cubicBezTo>
                  <a:pt x="4431654" y="6591444"/>
                  <a:pt x="4495926" y="6515754"/>
                  <a:pt x="4563091" y="6442508"/>
                </a:cubicBezTo>
                <a:cubicBezTo>
                  <a:pt x="4810353" y="6173676"/>
                  <a:pt x="5160740" y="5991069"/>
                  <a:pt x="5387324" y="5705830"/>
                </a:cubicBezTo>
                <a:cubicBezTo>
                  <a:pt x="5286064" y="5794177"/>
                  <a:pt x="5178968" y="5876241"/>
                  <a:pt x="5073620" y="5955437"/>
                </a:cubicBezTo>
                <a:cubicBezTo>
                  <a:pt x="4943865" y="6053305"/>
                  <a:pt x="4809130" y="6154627"/>
                  <a:pt x="4689789" y="6268382"/>
                </a:cubicBezTo>
                <a:cubicBezTo>
                  <a:pt x="4591303" y="6361972"/>
                  <a:pt x="4502007" y="6464046"/>
                  <a:pt x="4418722" y="6570886"/>
                </a:cubicBezTo>
                <a:lnTo>
                  <a:pt x="4214944" y="6858000"/>
                </a:lnTo>
                <a:lnTo>
                  <a:pt x="4177898" y="6858000"/>
                </a:lnTo>
                <a:lnTo>
                  <a:pt x="4391597" y="6556370"/>
                </a:lnTo>
                <a:cubicBezTo>
                  <a:pt x="4476641" y="6446900"/>
                  <a:pt x="4567929" y="6342186"/>
                  <a:pt x="4668889" y="6246399"/>
                </a:cubicBezTo>
                <a:cubicBezTo>
                  <a:pt x="4789603" y="6132122"/>
                  <a:pt x="4925227" y="6029827"/>
                  <a:pt x="5055427" y="5931476"/>
                </a:cubicBezTo>
                <a:cubicBezTo>
                  <a:pt x="5161670" y="5851314"/>
                  <a:pt x="5270142" y="5768732"/>
                  <a:pt x="5371814" y="5678975"/>
                </a:cubicBezTo>
                <a:cubicBezTo>
                  <a:pt x="5250056" y="5732278"/>
                  <a:pt x="5117554" y="5761328"/>
                  <a:pt x="4987918" y="5838701"/>
                </a:cubicBezTo>
                <a:cubicBezTo>
                  <a:pt x="4699961" y="6010191"/>
                  <a:pt x="4491898" y="6286162"/>
                  <a:pt x="4317146" y="6587716"/>
                </a:cubicBezTo>
                <a:lnTo>
                  <a:pt x="4171627" y="6858000"/>
                </a:lnTo>
                <a:lnTo>
                  <a:pt x="4081585" y="6858000"/>
                </a:lnTo>
                <a:lnTo>
                  <a:pt x="4238603" y="6559341"/>
                </a:lnTo>
                <a:cubicBezTo>
                  <a:pt x="4385995" y="6299856"/>
                  <a:pt x="4555804" y="6056475"/>
                  <a:pt x="4778333" y="5873626"/>
                </a:cubicBezTo>
                <a:cubicBezTo>
                  <a:pt x="4974935" y="5712072"/>
                  <a:pt x="5214460" y="5703893"/>
                  <a:pt x="5414185" y="5573882"/>
                </a:cubicBezTo>
                <a:cubicBezTo>
                  <a:pt x="5665168" y="5409695"/>
                  <a:pt x="5834734" y="5037780"/>
                  <a:pt x="5959648" y="4760797"/>
                </a:cubicBezTo>
                <a:cubicBezTo>
                  <a:pt x="5758178" y="4742307"/>
                  <a:pt x="5556149" y="4733150"/>
                  <a:pt x="5355019" y="4734672"/>
                </a:cubicBezTo>
                <a:cubicBezTo>
                  <a:pt x="5292258" y="4900655"/>
                  <a:pt x="5203125" y="5047664"/>
                  <a:pt x="5083565" y="5179121"/>
                </a:cubicBezTo>
                <a:cubicBezTo>
                  <a:pt x="5049677" y="5379813"/>
                  <a:pt x="4862890" y="5495797"/>
                  <a:pt x="4713577" y="5616803"/>
                </a:cubicBezTo>
                <a:cubicBezTo>
                  <a:pt x="4481263" y="5805403"/>
                  <a:pt x="4239092" y="5980417"/>
                  <a:pt x="3989559" y="6145945"/>
                </a:cubicBezTo>
                <a:cubicBezTo>
                  <a:pt x="3958721" y="6166743"/>
                  <a:pt x="3915645" y="6091150"/>
                  <a:pt x="3939824" y="6066900"/>
                </a:cubicBezTo>
                <a:cubicBezTo>
                  <a:pt x="4170724" y="5831323"/>
                  <a:pt x="4361787" y="5566131"/>
                  <a:pt x="4584537" y="5324826"/>
                </a:cubicBezTo>
                <a:cubicBezTo>
                  <a:pt x="4710868" y="5187971"/>
                  <a:pt x="4848359" y="5097244"/>
                  <a:pt x="5037105" y="5088765"/>
                </a:cubicBezTo>
                <a:cubicBezTo>
                  <a:pt x="5038033" y="5088728"/>
                  <a:pt x="5039001" y="5089622"/>
                  <a:pt x="5039930" y="5089585"/>
                </a:cubicBezTo>
                <a:cubicBezTo>
                  <a:pt x="5133008" y="4982937"/>
                  <a:pt x="5207480" y="4865387"/>
                  <a:pt x="5263764" y="4735525"/>
                </a:cubicBezTo>
                <a:cubicBezTo>
                  <a:pt x="4867298" y="4743930"/>
                  <a:pt x="4472427" y="4792315"/>
                  <a:pt x="4086300" y="4884599"/>
                </a:cubicBezTo>
                <a:cubicBezTo>
                  <a:pt x="4087456" y="4890142"/>
                  <a:pt x="4087673" y="4895720"/>
                  <a:pt x="4085485" y="4899070"/>
                </a:cubicBezTo>
                <a:cubicBezTo>
                  <a:pt x="4003302" y="5010406"/>
                  <a:pt x="3928312" y="5126573"/>
                  <a:pt x="3871915" y="5253645"/>
                </a:cubicBezTo>
                <a:cubicBezTo>
                  <a:pt x="3845467" y="5314321"/>
                  <a:pt x="3832705" y="5402857"/>
                  <a:pt x="3799374" y="5466127"/>
                </a:cubicBezTo>
                <a:cubicBezTo>
                  <a:pt x="3785138" y="5845399"/>
                  <a:pt x="3675506" y="6277604"/>
                  <a:pt x="3498850" y="6661888"/>
                </a:cubicBezTo>
                <a:lnTo>
                  <a:pt x="3399216" y="6858000"/>
                </a:lnTo>
                <a:lnTo>
                  <a:pt x="3303688" y="6858000"/>
                </a:lnTo>
                <a:lnTo>
                  <a:pt x="3391774" y="6697181"/>
                </a:lnTo>
                <a:cubicBezTo>
                  <a:pt x="3573729" y="6337659"/>
                  <a:pt x="3697480" y="5922895"/>
                  <a:pt x="3735540" y="5546923"/>
                </a:cubicBezTo>
                <a:cubicBezTo>
                  <a:pt x="3733489" y="5553993"/>
                  <a:pt x="3731483" y="5561993"/>
                  <a:pt x="3729438" y="5569058"/>
                </a:cubicBezTo>
                <a:cubicBezTo>
                  <a:pt x="3722922" y="5592607"/>
                  <a:pt x="3715485" y="5616189"/>
                  <a:pt x="3707782" y="5644908"/>
                </a:cubicBezTo>
                <a:cubicBezTo>
                  <a:pt x="3671550" y="5775366"/>
                  <a:pt x="3633159" y="5910098"/>
                  <a:pt x="3583827" y="6039215"/>
                </a:cubicBezTo>
                <a:cubicBezTo>
                  <a:pt x="3571998" y="6069498"/>
                  <a:pt x="3559686" y="6099330"/>
                  <a:pt x="3547861" y="6129609"/>
                </a:cubicBezTo>
                <a:cubicBezTo>
                  <a:pt x="3528366" y="6177894"/>
                  <a:pt x="3507534" y="6227631"/>
                  <a:pt x="3490905" y="6277660"/>
                </a:cubicBezTo>
                <a:cubicBezTo>
                  <a:pt x="3477958" y="6314973"/>
                  <a:pt x="3466463" y="6353624"/>
                  <a:pt x="3455859" y="6391301"/>
                </a:cubicBezTo>
                <a:cubicBezTo>
                  <a:pt x="3447266" y="6420993"/>
                  <a:pt x="3438672" y="6450673"/>
                  <a:pt x="3429112" y="6479469"/>
                </a:cubicBezTo>
                <a:cubicBezTo>
                  <a:pt x="3394330" y="6587977"/>
                  <a:pt x="3348719" y="6693654"/>
                  <a:pt x="3304862" y="6796476"/>
                </a:cubicBezTo>
                <a:lnTo>
                  <a:pt x="3276071" y="6858000"/>
                </a:lnTo>
                <a:lnTo>
                  <a:pt x="3240805" y="6858000"/>
                </a:lnTo>
                <a:lnTo>
                  <a:pt x="3275917" y="6783192"/>
                </a:lnTo>
                <a:cubicBezTo>
                  <a:pt x="3319817" y="6681303"/>
                  <a:pt x="3364982" y="6576108"/>
                  <a:pt x="3399358" y="6469011"/>
                </a:cubicBezTo>
                <a:cubicBezTo>
                  <a:pt x="3408430" y="6439778"/>
                  <a:pt x="3417061" y="6411021"/>
                  <a:pt x="3425650" y="6381333"/>
                </a:cubicBezTo>
                <a:cubicBezTo>
                  <a:pt x="3436256" y="6343653"/>
                  <a:pt x="3448199" y="6304520"/>
                  <a:pt x="3460661" y="6266763"/>
                </a:cubicBezTo>
                <a:cubicBezTo>
                  <a:pt x="3477731" y="6216246"/>
                  <a:pt x="3498530" y="6165579"/>
                  <a:pt x="3518021" y="6117298"/>
                </a:cubicBezTo>
                <a:cubicBezTo>
                  <a:pt x="3530339" y="6087462"/>
                  <a:pt x="3542206" y="6058115"/>
                  <a:pt x="3554035" y="6027832"/>
                </a:cubicBezTo>
                <a:cubicBezTo>
                  <a:pt x="3602956" y="5900128"/>
                  <a:pt x="3640454" y="5766362"/>
                  <a:pt x="3677174" y="5636351"/>
                </a:cubicBezTo>
                <a:cubicBezTo>
                  <a:pt x="3685353" y="5608086"/>
                  <a:pt x="3692308" y="5584047"/>
                  <a:pt x="3698819" y="5560503"/>
                </a:cubicBezTo>
                <a:cubicBezTo>
                  <a:pt x="3699603" y="5556742"/>
                  <a:pt x="3701314" y="5552952"/>
                  <a:pt x="3702094" y="5549194"/>
                </a:cubicBezTo>
                <a:cubicBezTo>
                  <a:pt x="3586407" y="5684227"/>
                  <a:pt x="3491727" y="5855671"/>
                  <a:pt x="3398355" y="6094603"/>
                </a:cubicBezTo>
                <a:cubicBezTo>
                  <a:pt x="3309322" y="6322763"/>
                  <a:pt x="3241029" y="6558474"/>
                  <a:pt x="3193941" y="6798775"/>
                </a:cubicBezTo>
                <a:lnTo>
                  <a:pt x="3184140" y="6858000"/>
                </a:lnTo>
                <a:lnTo>
                  <a:pt x="3099978" y="6858000"/>
                </a:lnTo>
                <a:lnTo>
                  <a:pt x="3101556" y="6843337"/>
                </a:lnTo>
                <a:cubicBezTo>
                  <a:pt x="3144932" y="6479621"/>
                  <a:pt x="3209988" y="6112612"/>
                  <a:pt x="3370162" y="5785550"/>
                </a:cubicBezTo>
                <a:cubicBezTo>
                  <a:pt x="3467073" y="5588398"/>
                  <a:pt x="3627623" y="5538666"/>
                  <a:pt x="3746477" y="5377889"/>
                </a:cubicBezTo>
                <a:cubicBezTo>
                  <a:pt x="3800786" y="5303532"/>
                  <a:pt x="3818424" y="5173820"/>
                  <a:pt x="3863399" y="5087257"/>
                </a:cubicBezTo>
                <a:cubicBezTo>
                  <a:pt x="3894981" y="5026843"/>
                  <a:pt x="3930436" y="4970007"/>
                  <a:pt x="3968712" y="4913989"/>
                </a:cubicBezTo>
                <a:cubicBezTo>
                  <a:pt x="3564505" y="5020029"/>
                  <a:pt x="3170154" y="5174588"/>
                  <a:pt x="2792390" y="5382974"/>
                </a:cubicBezTo>
                <a:lnTo>
                  <a:pt x="2714982" y="5427051"/>
                </a:lnTo>
                <a:cubicBezTo>
                  <a:pt x="2773600" y="5623577"/>
                  <a:pt x="2823261" y="5817201"/>
                  <a:pt x="2813361" y="6023912"/>
                </a:cubicBezTo>
                <a:cubicBezTo>
                  <a:pt x="2800935" y="6283826"/>
                  <a:pt x="2738768" y="6546188"/>
                  <a:pt x="2688430" y="6801564"/>
                </a:cubicBezTo>
                <a:cubicBezTo>
                  <a:pt x="2680286" y="6842403"/>
                  <a:pt x="2633415" y="6776749"/>
                  <a:pt x="2629626" y="6763394"/>
                </a:cubicBezTo>
                <a:cubicBezTo>
                  <a:pt x="2507208" y="6357509"/>
                  <a:pt x="2389664" y="5910450"/>
                  <a:pt x="2565328" y="5516399"/>
                </a:cubicBezTo>
                <a:cubicBezTo>
                  <a:pt x="2340344" y="5655334"/>
                  <a:pt x="2126262" y="5810607"/>
                  <a:pt x="1922999" y="5980343"/>
                </a:cubicBezTo>
                <a:cubicBezTo>
                  <a:pt x="1913735" y="6121357"/>
                  <a:pt x="1951823" y="6270268"/>
                  <a:pt x="1950261" y="6405858"/>
                </a:cubicBezTo>
                <a:cubicBezTo>
                  <a:pt x="2095468" y="6403315"/>
                  <a:pt x="2243415" y="6568324"/>
                  <a:pt x="2365554" y="6759107"/>
                </a:cubicBezTo>
                <a:lnTo>
                  <a:pt x="2424142" y="6858000"/>
                </a:lnTo>
                <a:lnTo>
                  <a:pt x="2395994" y="6858000"/>
                </a:lnTo>
                <a:lnTo>
                  <a:pt x="2392863" y="6852964"/>
                </a:lnTo>
                <a:cubicBezTo>
                  <a:pt x="2286592" y="6697030"/>
                  <a:pt x="2128210" y="6530604"/>
                  <a:pt x="2017589" y="6493982"/>
                </a:cubicBezTo>
                <a:cubicBezTo>
                  <a:pt x="2065428" y="6525607"/>
                  <a:pt x="2108651" y="6558340"/>
                  <a:pt x="2147336" y="6594052"/>
                </a:cubicBezTo>
                <a:cubicBezTo>
                  <a:pt x="2168131" y="6613249"/>
                  <a:pt x="2188032" y="6633414"/>
                  <a:pt x="2207047" y="6654540"/>
                </a:cubicBezTo>
                <a:cubicBezTo>
                  <a:pt x="2240670" y="6691852"/>
                  <a:pt x="2268864" y="6733110"/>
                  <a:pt x="2299106" y="6778931"/>
                </a:cubicBezTo>
                <a:lnTo>
                  <a:pt x="2314430" y="6801144"/>
                </a:lnTo>
                <a:lnTo>
                  <a:pt x="2352406" y="6858000"/>
                </a:lnTo>
                <a:lnTo>
                  <a:pt x="2314492" y="6858000"/>
                </a:lnTo>
                <a:lnTo>
                  <a:pt x="2288095" y="6818030"/>
                </a:lnTo>
                <a:lnTo>
                  <a:pt x="2272768" y="6795822"/>
                </a:lnTo>
                <a:cubicBezTo>
                  <a:pt x="2242565" y="6750921"/>
                  <a:pt x="2214890" y="6711042"/>
                  <a:pt x="2182715" y="6675071"/>
                </a:cubicBezTo>
                <a:cubicBezTo>
                  <a:pt x="2139301" y="6626043"/>
                  <a:pt x="2090046" y="6582375"/>
                  <a:pt x="2032061" y="6541380"/>
                </a:cubicBezTo>
                <a:cubicBezTo>
                  <a:pt x="2113005" y="6632219"/>
                  <a:pt x="2185837" y="6729905"/>
                  <a:pt x="2257220" y="6826257"/>
                </a:cubicBezTo>
                <a:lnTo>
                  <a:pt x="2281324" y="6858000"/>
                </a:lnTo>
                <a:lnTo>
                  <a:pt x="2242860" y="6858000"/>
                </a:lnTo>
                <a:lnTo>
                  <a:pt x="2232818" y="6844926"/>
                </a:lnTo>
                <a:cubicBezTo>
                  <a:pt x="2156524" y="6742256"/>
                  <a:pt x="2077809" y="6637351"/>
                  <a:pt x="1990172" y="6542121"/>
                </a:cubicBezTo>
                <a:cubicBezTo>
                  <a:pt x="2025229" y="6615236"/>
                  <a:pt x="2072239" y="6690202"/>
                  <a:pt x="2124090" y="6761017"/>
                </a:cubicBezTo>
                <a:lnTo>
                  <a:pt x="2200380" y="6858000"/>
                </a:lnTo>
                <a:lnTo>
                  <a:pt x="2147507" y="6858000"/>
                </a:lnTo>
                <a:lnTo>
                  <a:pt x="2070668" y="6761520"/>
                </a:lnTo>
                <a:cubicBezTo>
                  <a:pt x="2050397" y="6732060"/>
                  <a:pt x="1955949" y="6524860"/>
                  <a:pt x="1975142" y="6585570"/>
                </a:cubicBezTo>
                <a:cubicBezTo>
                  <a:pt x="1998651" y="6661010"/>
                  <a:pt x="2025657" y="6736543"/>
                  <a:pt x="2050035" y="6813345"/>
                </a:cubicBezTo>
                <a:lnTo>
                  <a:pt x="2063025" y="6858000"/>
                </a:lnTo>
                <a:lnTo>
                  <a:pt x="2021675" y="6858000"/>
                </a:lnTo>
                <a:lnTo>
                  <a:pt x="2019308" y="6847118"/>
                </a:lnTo>
                <a:cubicBezTo>
                  <a:pt x="1994223" y="6748278"/>
                  <a:pt x="1963999" y="6650518"/>
                  <a:pt x="1938835" y="6551160"/>
                </a:cubicBezTo>
                <a:cubicBezTo>
                  <a:pt x="1929908" y="6619047"/>
                  <a:pt x="1941143" y="6690322"/>
                  <a:pt x="1953230" y="6759699"/>
                </a:cubicBezTo>
                <a:lnTo>
                  <a:pt x="1956763" y="6778191"/>
                </a:lnTo>
                <a:lnTo>
                  <a:pt x="1967925" y="6858000"/>
                </a:lnTo>
                <a:lnTo>
                  <a:pt x="1936622" y="6858000"/>
                </a:lnTo>
                <a:lnTo>
                  <a:pt x="1926261" y="6784064"/>
                </a:lnTo>
                <a:lnTo>
                  <a:pt x="1922724" y="6765577"/>
                </a:lnTo>
                <a:cubicBezTo>
                  <a:pt x="1915473" y="6723948"/>
                  <a:pt x="1907737" y="6681875"/>
                  <a:pt x="1904650" y="6639616"/>
                </a:cubicBezTo>
                <a:lnTo>
                  <a:pt x="1885273" y="6858000"/>
                </a:lnTo>
                <a:lnTo>
                  <a:pt x="1854363" y="6858000"/>
                </a:lnTo>
                <a:lnTo>
                  <a:pt x="1880391" y="6603796"/>
                </a:lnTo>
                <a:cubicBezTo>
                  <a:pt x="1857032" y="6636864"/>
                  <a:pt x="1833268" y="6671346"/>
                  <a:pt x="1818273" y="6715729"/>
                </a:cubicBezTo>
                <a:cubicBezTo>
                  <a:pt x="1804852" y="6755735"/>
                  <a:pt x="1797634" y="6798725"/>
                  <a:pt x="1794691" y="6843239"/>
                </a:cubicBezTo>
                <a:cubicBezTo>
                  <a:pt x="1794765" y="6848159"/>
                  <a:pt x="1794840" y="6853080"/>
                  <a:pt x="1794914" y="6858000"/>
                </a:cubicBezTo>
                <a:lnTo>
                  <a:pt x="1746128" y="6858000"/>
                </a:lnTo>
                <a:lnTo>
                  <a:pt x="1753934" y="6724796"/>
                </a:lnTo>
                <a:cubicBezTo>
                  <a:pt x="1761216" y="6674140"/>
                  <a:pt x="1773366" y="6623443"/>
                  <a:pt x="1792053" y="6572396"/>
                </a:cubicBezTo>
                <a:cubicBezTo>
                  <a:pt x="1831929" y="6463223"/>
                  <a:pt x="1865036" y="6394363"/>
                  <a:pt x="1862248" y="6266397"/>
                </a:cubicBezTo>
                <a:cubicBezTo>
                  <a:pt x="1860953" y="6187277"/>
                  <a:pt x="1859762" y="6110946"/>
                  <a:pt x="1862250" y="6033531"/>
                </a:cubicBezTo>
                <a:cubicBezTo>
                  <a:pt x="1629459" y="6233327"/>
                  <a:pt x="1412286" y="6451119"/>
                  <a:pt x="1211999" y="6683610"/>
                </a:cubicBezTo>
                <a:cubicBezTo>
                  <a:pt x="1212594" y="6686848"/>
                  <a:pt x="1213637" y="6689601"/>
                  <a:pt x="1213266" y="6691947"/>
                </a:cubicBezTo>
                <a:cubicBezTo>
                  <a:pt x="1207239" y="6745048"/>
                  <a:pt x="1203941" y="6797982"/>
                  <a:pt x="1203370" y="6850676"/>
                </a:cubicBezTo>
                <a:cubicBezTo>
                  <a:pt x="1203470" y="6853117"/>
                  <a:pt x="1203571" y="6855559"/>
                  <a:pt x="1203671" y="6858000"/>
                </a:cubicBezTo>
                <a:lnTo>
                  <a:pt x="1143180" y="6858000"/>
                </a:lnTo>
                <a:cubicBezTo>
                  <a:pt x="1142845" y="6827348"/>
                  <a:pt x="1142511" y="6796697"/>
                  <a:pt x="1142176" y="6766045"/>
                </a:cubicBezTo>
                <a:lnTo>
                  <a:pt x="1067484" y="6858000"/>
                </a:lnTo>
                <a:lnTo>
                  <a:pt x="953928" y="6858000"/>
                </a:lnTo>
                <a:lnTo>
                  <a:pt x="959715" y="6850185"/>
                </a:lnTo>
                <a:cubicBezTo>
                  <a:pt x="1122351" y="6642955"/>
                  <a:pt x="1297493" y="6445464"/>
                  <a:pt x="1483788" y="6259174"/>
                </a:cubicBezTo>
                <a:cubicBezTo>
                  <a:pt x="1354519" y="6252700"/>
                  <a:pt x="1219786" y="6272526"/>
                  <a:pt x="1100671" y="6252137"/>
                </a:cubicBezTo>
                <a:cubicBezTo>
                  <a:pt x="1097473" y="6253667"/>
                  <a:pt x="1093344" y="6255226"/>
                  <a:pt x="1090144" y="6256748"/>
                </a:cubicBezTo>
                <a:cubicBezTo>
                  <a:pt x="1093160" y="6262221"/>
                  <a:pt x="1095726" y="6268172"/>
                  <a:pt x="1095872" y="6271892"/>
                </a:cubicBezTo>
                <a:cubicBezTo>
                  <a:pt x="1117034" y="6614754"/>
                  <a:pt x="501310" y="6765589"/>
                  <a:pt x="262785" y="6845450"/>
                </a:cubicBezTo>
                <a:cubicBezTo>
                  <a:pt x="240730" y="6852851"/>
                  <a:pt x="197167" y="6788461"/>
                  <a:pt x="209968" y="6770713"/>
                </a:cubicBezTo>
                <a:cubicBezTo>
                  <a:pt x="383281" y="6527661"/>
                  <a:pt x="615742" y="6377713"/>
                  <a:pt x="873460" y="6253768"/>
                </a:cubicBezTo>
                <a:cubicBezTo>
                  <a:pt x="626943" y="6191900"/>
                  <a:pt x="365733" y="5960633"/>
                  <a:pt x="192686" y="5849257"/>
                </a:cubicBezTo>
                <a:cubicBezTo>
                  <a:pt x="116185" y="5799690"/>
                  <a:pt x="52073" y="5754165"/>
                  <a:pt x="4696" y="5697668"/>
                </a:cubicBezTo>
                <a:lnTo>
                  <a:pt x="0" y="5689984"/>
                </a:lnTo>
                <a:lnTo>
                  <a:pt x="0" y="5513472"/>
                </a:lnTo>
                <a:lnTo>
                  <a:pt x="174101" y="5620277"/>
                </a:lnTo>
                <a:cubicBezTo>
                  <a:pt x="413334" y="5759164"/>
                  <a:pt x="660435" y="5885160"/>
                  <a:pt x="891800" y="6036935"/>
                </a:cubicBezTo>
                <a:cubicBezTo>
                  <a:pt x="944884" y="6071606"/>
                  <a:pt x="1012106" y="6145300"/>
                  <a:pt x="1072219" y="6169443"/>
                </a:cubicBezTo>
                <a:cubicBezTo>
                  <a:pt x="1072700" y="6169886"/>
                  <a:pt x="1073629" y="6169850"/>
                  <a:pt x="1074117" y="6170301"/>
                </a:cubicBezTo>
                <a:cubicBezTo>
                  <a:pt x="1077423" y="6171567"/>
                  <a:pt x="1080285" y="6173315"/>
                  <a:pt x="1083114" y="6174131"/>
                </a:cubicBezTo>
                <a:cubicBezTo>
                  <a:pt x="1205686" y="6211148"/>
                  <a:pt x="1403553" y="6162717"/>
                  <a:pt x="1543010" y="6191140"/>
                </a:cubicBezTo>
                <a:cubicBezTo>
                  <a:pt x="1545352" y="6191516"/>
                  <a:pt x="1548218" y="6193258"/>
                  <a:pt x="1551080" y="6195006"/>
                </a:cubicBezTo>
                <a:cubicBezTo>
                  <a:pt x="1796784" y="5956970"/>
                  <a:pt x="2061981" y="5740521"/>
                  <a:pt x="2345443" y="5549882"/>
                </a:cubicBezTo>
                <a:cubicBezTo>
                  <a:pt x="2141371" y="5547786"/>
                  <a:pt x="1930334" y="5604666"/>
                  <a:pt x="1721499" y="5599969"/>
                </a:cubicBezTo>
                <a:cubicBezTo>
                  <a:pt x="1398951" y="5593309"/>
                  <a:pt x="1081337" y="5547329"/>
                  <a:pt x="767716" y="5472768"/>
                </a:cubicBezTo>
                <a:cubicBezTo>
                  <a:pt x="753133" y="5469162"/>
                  <a:pt x="700946" y="5398599"/>
                  <a:pt x="722147" y="5393091"/>
                </a:cubicBezTo>
                <a:cubicBezTo>
                  <a:pt x="968781" y="5329673"/>
                  <a:pt x="1232259" y="5326588"/>
                  <a:pt x="1485552" y="5313202"/>
                </a:cubicBezTo>
                <a:cubicBezTo>
                  <a:pt x="1722589" y="5300930"/>
                  <a:pt x="1934026" y="5312502"/>
                  <a:pt x="2143004" y="5402420"/>
                </a:cubicBezTo>
                <a:cubicBezTo>
                  <a:pt x="2072259" y="5321879"/>
                  <a:pt x="2001915" y="5239927"/>
                  <a:pt x="1933391" y="5156971"/>
                </a:cubicBezTo>
                <a:cubicBezTo>
                  <a:pt x="1884964" y="5098829"/>
                  <a:pt x="1830279" y="5047453"/>
                  <a:pt x="1827118" y="4968410"/>
                </a:cubicBezTo>
                <a:cubicBezTo>
                  <a:pt x="1826899" y="4962830"/>
                  <a:pt x="1831287" y="4956131"/>
                  <a:pt x="1837349" y="4956357"/>
                </a:cubicBezTo>
                <a:cubicBezTo>
                  <a:pt x="1954786" y="4958180"/>
                  <a:pt x="2095955" y="5099243"/>
                  <a:pt x="2162835" y="5187853"/>
                </a:cubicBezTo>
                <a:cubicBezTo>
                  <a:pt x="2223806" y="5268314"/>
                  <a:pt x="2261117" y="5362764"/>
                  <a:pt x="2257167" y="5462123"/>
                </a:cubicBezTo>
                <a:cubicBezTo>
                  <a:pt x="2258619" y="5463463"/>
                  <a:pt x="2260110" y="5465731"/>
                  <a:pt x="2261598" y="5467998"/>
                </a:cubicBezTo>
                <a:cubicBezTo>
                  <a:pt x="2319293" y="5466627"/>
                  <a:pt x="2377620" y="5469418"/>
                  <a:pt x="2437177" y="5479608"/>
                </a:cubicBezTo>
                <a:cubicBezTo>
                  <a:pt x="2440002" y="5480429"/>
                  <a:pt x="2442387" y="5481726"/>
                  <a:pt x="2445247" y="5483476"/>
                </a:cubicBezTo>
                <a:cubicBezTo>
                  <a:pt x="2542410" y="5420910"/>
                  <a:pt x="2642483" y="5361023"/>
                  <a:pt x="2743626" y="5304819"/>
                </a:cubicBezTo>
                <a:cubicBezTo>
                  <a:pt x="2843877" y="5249576"/>
                  <a:pt x="2945694" y="5198471"/>
                  <a:pt x="3048102" y="5150595"/>
                </a:cubicBezTo>
                <a:cubicBezTo>
                  <a:pt x="2585795" y="5154639"/>
                  <a:pt x="2153807" y="4996795"/>
                  <a:pt x="1799414" y="4694732"/>
                </a:cubicBezTo>
                <a:cubicBezTo>
                  <a:pt x="1791709" y="4688523"/>
                  <a:pt x="1742423" y="4620635"/>
                  <a:pt x="1771735" y="4619929"/>
                </a:cubicBezTo>
                <a:cubicBezTo>
                  <a:pt x="2256142" y="4609405"/>
                  <a:pt x="2784409" y="4670721"/>
                  <a:pt x="3104273" y="5076159"/>
                </a:cubicBezTo>
                <a:cubicBezTo>
                  <a:pt x="3108183" y="5080663"/>
                  <a:pt x="3110711" y="5085686"/>
                  <a:pt x="3113245" y="5090705"/>
                </a:cubicBezTo>
                <a:cubicBezTo>
                  <a:pt x="3118189" y="5097958"/>
                  <a:pt x="3122727" y="5106622"/>
                  <a:pt x="3126294" y="5114400"/>
                </a:cubicBezTo>
                <a:cubicBezTo>
                  <a:pt x="3390302" y="4996262"/>
                  <a:pt x="3661785" y="4902036"/>
                  <a:pt x="3937433" y="4830473"/>
                </a:cubicBezTo>
                <a:cubicBezTo>
                  <a:pt x="3836176" y="4732523"/>
                  <a:pt x="3721785" y="4620668"/>
                  <a:pt x="3590475" y="4597974"/>
                </a:cubicBezTo>
                <a:cubicBezTo>
                  <a:pt x="3435249" y="4571111"/>
                  <a:pt x="3264279" y="4616605"/>
                  <a:pt x="3100264" y="4579845"/>
                </a:cubicBezTo>
                <a:cubicBezTo>
                  <a:pt x="2787310" y="4510393"/>
                  <a:pt x="2468738" y="4370372"/>
                  <a:pt x="2183576" y="4227150"/>
                </a:cubicBezTo>
                <a:cubicBezTo>
                  <a:pt x="2170260" y="4220226"/>
                  <a:pt x="2115765" y="4150220"/>
                  <a:pt x="2151029" y="4146947"/>
                </a:cubicBezTo>
                <a:cubicBezTo>
                  <a:pt x="2677991" y="4094203"/>
                  <a:pt x="3159089" y="4117356"/>
                  <a:pt x="3563434" y="4469115"/>
                </a:cubicBezTo>
                <a:lnTo>
                  <a:pt x="3177952" y="3657386"/>
                </a:lnTo>
                <a:cubicBezTo>
                  <a:pt x="3171337" y="3643210"/>
                  <a:pt x="3161442" y="3605414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646545" y="4229668"/>
                  <a:pt x="3658964" y="4353983"/>
                  <a:pt x="3626636" y="4512230"/>
                </a:cubicBezTo>
                <a:cubicBezTo>
                  <a:pt x="3635603" y="4515129"/>
                  <a:pt x="3644081" y="4517586"/>
                  <a:pt x="3653088" y="4521417"/>
                </a:cubicBezTo>
                <a:cubicBezTo>
                  <a:pt x="3765052" y="4572828"/>
                  <a:pt x="3892199" y="4724230"/>
                  <a:pt x="3988128" y="4817267"/>
                </a:cubicBezTo>
                <a:cubicBezTo>
                  <a:pt x="4265269" y="4747971"/>
                  <a:pt x="4547054" y="4701774"/>
                  <a:pt x="4830582" y="4676000"/>
                </a:cubicBezTo>
                <a:lnTo>
                  <a:pt x="4830100" y="4675554"/>
                </a:lnTo>
                <a:cubicBezTo>
                  <a:pt x="4727027" y="4369030"/>
                  <a:pt x="4271973" y="4333199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5134" y="3515099"/>
                  <a:pt x="3391592" y="3444385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97168" y="4091520"/>
                  <a:pt x="4760991" y="4228417"/>
                  <a:pt x="4781371" y="4458604"/>
                </a:cubicBezTo>
                <a:cubicBezTo>
                  <a:pt x="4781562" y="4463257"/>
                  <a:pt x="4780772" y="4467014"/>
                  <a:pt x="4780440" y="4470290"/>
                </a:cubicBezTo>
                <a:cubicBezTo>
                  <a:pt x="4830364" y="4519056"/>
                  <a:pt x="4870983" y="4579844"/>
                  <a:pt x="4898954" y="4662092"/>
                </a:cubicBezTo>
                <a:cubicBezTo>
                  <a:pt x="4900480" y="4665288"/>
                  <a:pt x="4900107" y="4667630"/>
                  <a:pt x="4900699" y="4670867"/>
                </a:cubicBezTo>
                <a:cubicBezTo>
                  <a:pt x="5170915" y="4649815"/>
                  <a:pt x="5442360" y="4647817"/>
                  <a:pt x="5714511" y="4663483"/>
                </a:cubicBezTo>
                <a:cubicBezTo>
                  <a:pt x="5651495" y="4555157"/>
                  <a:pt x="5582088" y="4449879"/>
                  <a:pt x="5464793" y="4393556"/>
                </a:cubicBezTo>
                <a:cubicBezTo>
                  <a:pt x="5463384" y="4393148"/>
                  <a:pt x="5462860" y="4391770"/>
                  <a:pt x="5461897" y="4390879"/>
                </a:cubicBezTo>
                <a:cubicBezTo>
                  <a:pt x="4970387" y="4293633"/>
                  <a:pt x="4556299" y="367493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cubicBezTo>
                  <a:pt x="5763687" y="2828007"/>
                  <a:pt x="5764331" y="2813808"/>
                  <a:pt x="5764974" y="2799609"/>
                </a:cubicBez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lnTo>
                  <a:pt x="2399523" y="1428234"/>
                </a:ln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lnTo>
                  <a:pt x="278707" y="1352270"/>
                </a:ln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lnTo>
                  <a:pt x="655236" y="1268632"/>
                </a:ln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lnTo>
                  <a:pt x="6605473" y="1184686"/>
                </a:ln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lnTo>
                  <a:pt x="4000324" y="1039362"/>
                </a:lnTo>
                <a:lnTo>
                  <a:pt x="4002862" y="1042866"/>
                </a:ln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278852" y="4250311"/>
                  <a:pt x="915356" y="4600566"/>
                  <a:pt x="542867" y="4944092"/>
                </a:cubicBezTo>
                <a:cubicBezTo>
                  <a:pt x="521291" y="4964055"/>
                  <a:pt x="503482" y="4879596"/>
                  <a:pt x="515800" y="4862180"/>
                </a:cubicBezTo>
                <a:cubicBezTo>
                  <a:pt x="664236" y="4650055"/>
                  <a:pt x="747224" y="4402666"/>
                  <a:pt x="909145" y="4199225"/>
                </a:cubicBez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458381" y="4190213"/>
                  <a:pt x="284593" y="4292005"/>
                  <a:pt x="112563" y="4396952"/>
                </a:cubicBezTo>
                <a:lnTo>
                  <a:pt x="0" y="4466006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lnTo>
                  <a:pt x="5460148" y="911442"/>
                </a:ln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lnTo>
                  <a:pt x="5208466" y="257550"/>
                </a:ln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lnTo>
                  <a:pt x="5261015" y="227087"/>
                </a:ln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lnTo>
                  <a:pt x="6537433" y="1907790"/>
                </a:ln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lnTo>
                  <a:pt x="3882765" y="0"/>
                </a:ln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lnTo>
                  <a:pt x="3721337" y="0"/>
                </a:ln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lnTo>
                  <a:pt x="2867960" y="0"/>
                </a:ln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lnTo>
                  <a:pt x="1057230" y="0"/>
                </a:ln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lnTo>
                  <a:pt x="43151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990600"/>
            <a:ext cx="11277600" cy="48768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C7BD211-9E8B-4F54-A2C3-CD3AA7241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76400"/>
            <a:ext cx="3810000" cy="3505200"/>
          </a:xfrm>
        </p:spPr>
        <p:txBody>
          <a:bodyPr anchor="t">
            <a:normAutofit/>
          </a:bodyPr>
          <a:lstStyle/>
          <a:p>
            <a:r>
              <a:rPr lang="fr-CA" sz="4000"/>
              <a:t>Deuxième activité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5383C3-445E-4352-9EBC-43467DE2F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4" y="1676400"/>
            <a:ext cx="5638796" cy="3505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sz="2400" dirty="0">
                <a:solidFill>
                  <a:schemeClr val="tx1">
                    <a:alpha val="55000"/>
                  </a:schemeClr>
                </a:solidFill>
              </a:rPr>
              <a:t>Vous devez classer par ordre prioritaire les différents VOIC dans les groupes selon ceux que vous voulez travailler en premier.</a:t>
            </a:r>
          </a:p>
        </p:txBody>
      </p:sp>
    </p:spTree>
    <p:extLst>
      <p:ext uri="{BB962C8B-B14F-4D97-AF65-F5344CB8AC3E}">
        <p14:creationId xmlns:p14="http://schemas.microsoft.com/office/powerpoint/2010/main" val="25130783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14A77814-5285-4FFB-8D32-0A1F45E1C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53641"/>
            <a:ext cx="3669161" cy="2760098"/>
          </a:xfrm>
        </p:spPr>
        <p:txBody>
          <a:bodyPr>
            <a:normAutofit/>
          </a:bodyPr>
          <a:lstStyle/>
          <a:p>
            <a:r>
              <a:rPr lang="fr-CA" sz="4000">
                <a:solidFill>
                  <a:schemeClr val="tx2"/>
                </a:solidFill>
              </a:rPr>
              <a:t>Troisième activité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0B1F47-E3CD-4FDC-9905-A74F942AC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  <a:noFill/>
          <a:ln>
            <a:noFill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CA" sz="2400" dirty="0">
                <a:solidFill>
                  <a:schemeClr val="tx2"/>
                </a:solidFill>
              </a:rPr>
              <a:t>Identifier avec votre groupe de nouvelles préoccupations ou des enjeux qui ne sont pas actuellement abordés dans les VOIC. </a:t>
            </a:r>
          </a:p>
        </p:txBody>
      </p:sp>
    </p:spTree>
    <p:extLst>
      <p:ext uri="{BB962C8B-B14F-4D97-AF65-F5344CB8AC3E}">
        <p14:creationId xmlns:p14="http://schemas.microsoft.com/office/powerpoint/2010/main" val="1458248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Color Cover">
            <a:extLst>
              <a:ext uri="{FF2B5EF4-FFF2-40B4-BE49-F238E27FC236}">
                <a16:creationId xmlns:a16="http://schemas.microsoft.com/office/drawing/2014/main" id="{815925C2-A704-4D47-B1C1-3FCA52512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olor Cover">
            <a:extLst>
              <a:ext uri="{FF2B5EF4-FFF2-40B4-BE49-F238E27FC236}">
                <a16:creationId xmlns:a16="http://schemas.microsoft.com/office/drawing/2014/main" id="{01D4315C-C23C-4FD3-98DF-08C29E229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E6B47BC-43FD-4C91-8BFF-B41B99A8A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064235" cy="6858000"/>
            <a:chOff x="651279" y="598259"/>
            <a:chExt cx="10889442" cy="5680742"/>
          </a:xfrm>
        </p:grpSpPr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13038185-AC3C-4595-945F-25311424C5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75D51AA0-C095-4650-A361-B294320BFE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8A12ECBA-778E-4C5E-A4A5-5667D58E9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5129600" cy="5340097"/>
          </a:xfrm>
        </p:spPr>
        <p:txBody>
          <a:bodyPr anchor="ctr">
            <a:normAutofit/>
          </a:bodyPr>
          <a:lstStyle/>
          <a:p>
            <a:r>
              <a:rPr lang="fr-CA" sz="4800" dirty="0">
                <a:solidFill>
                  <a:srgbClr val="FFFFFF"/>
                </a:solidFill>
              </a:rPr>
              <a:t>Composition de la présentation sur les VOIC</a:t>
            </a:r>
            <a:endParaRPr lang="fr-CA" sz="4800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11DFC9-BF5B-4B57-AE2D-AEE7A872C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4410" y="841247"/>
            <a:ext cx="4484536" cy="5340097"/>
          </a:xfrm>
        </p:spPr>
        <p:txBody>
          <a:bodyPr anchor="ctr">
            <a:normAutofit/>
          </a:bodyPr>
          <a:lstStyle/>
          <a:p>
            <a:endParaRPr lang="fr-CA" sz="1800" dirty="0">
              <a:solidFill>
                <a:schemeClr val="tx2"/>
              </a:solidFill>
            </a:endParaRPr>
          </a:p>
          <a:p>
            <a:pPr lvl="0"/>
            <a:r>
              <a:rPr lang="fr-CA" sz="2400" dirty="0"/>
              <a:t>Qu’est ce qu’un VOIC?</a:t>
            </a:r>
            <a:endParaRPr lang="en-US" sz="2400" dirty="0"/>
          </a:p>
          <a:p>
            <a:pPr lvl="0"/>
            <a:r>
              <a:rPr lang="fr-CA" sz="2400" dirty="0"/>
              <a:t>Les étapes d’élaboration d’un VOIC (rôles et responsabilités de chacun)</a:t>
            </a:r>
            <a:endParaRPr lang="en-US" sz="2400" dirty="0"/>
          </a:p>
          <a:p>
            <a:pPr lvl="0"/>
            <a:r>
              <a:rPr lang="fr-CA" sz="2400" dirty="0"/>
              <a:t>Les activités participatives</a:t>
            </a:r>
            <a:endParaRPr lang="en-US" sz="2400" dirty="0"/>
          </a:p>
          <a:p>
            <a:pPr marL="0" indent="0">
              <a:buNone/>
            </a:pPr>
            <a:endParaRPr lang="fr-CA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835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Color Cover">
            <a:extLst>
              <a:ext uri="{FF2B5EF4-FFF2-40B4-BE49-F238E27FC236}">
                <a16:creationId xmlns:a16="http://schemas.microsoft.com/office/drawing/2014/main" id="{815925C2-A704-4D47-B1C1-3FCA52512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olor Cover">
            <a:extLst>
              <a:ext uri="{FF2B5EF4-FFF2-40B4-BE49-F238E27FC236}">
                <a16:creationId xmlns:a16="http://schemas.microsoft.com/office/drawing/2014/main" id="{01D4315C-C23C-4FD3-98DF-08C29E229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E6B47BC-43FD-4C91-8BFF-B41B99A8A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064235" cy="6858000"/>
            <a:chOff x="651279" y="598259"/>
            <a:chExt cx="10889442" cy="5680742"/>
          </a:xfrm>
        </p:grpSpPr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13038185-AC3C-4595-945F-25311424C5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75D51AA0-C095-4650-A361-B294320BFE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8A12ECBA-778E-4C5E-A4A5-5667D58E9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5129600" cy="5340097"/>
          </a:xfrm>
        </p:spPr>
        <p:txBody>
          <a:bodyPr anchor="ctr">
            <a:normAutofit/>
          </a:bodyPr>
          <a:lstStyle/>
          <a:p>
            <a:r>
              <a:rPr lang="fr-CA" sz="4800" dirty="0">
                <a:solidFill>
                  <a:schemeClr val="bg1"/>
                </a:solidFill>
              </a:rPr>
              <a:t>Où s’inscrive les VOIC?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11DFC9-BF5B-4B57-AE2D-AEE7A872C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4410" y="841247"/>
            <a:ext cx="4484536" cy="5340097"/>
          </a:xfrm>
        </p:spPr>
        <p:txBody>
          <a:bodyPr anchor="ctr">
            <a:normAutofit/>
          </a:bodyPr>
          <a:lstStyle/>
          <a:p>
            <a:endParaRPr lang="fr-CA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fr-CA" sz="1800" dirty="0">
                <a:solidFill>
                  <a:schemeClr val="tx2"/>
                </a:solidFill>
              </a:rPr>
              <a:t>Planification Stratégique : PAFIT</a:t>
            </a:r>
          </a:p>
          <a:p>
            <a:pPr marL="0" indent="0">
              <a:buNone/>
            </a:pPr>
            <a:r>
              <a:rPr lang="fr-CA" sz="1800" dirty="0">
                <a:solidFill>
                  <a:schemeClr val="tx2"/>
                </a:solidFill>
              </a:rPr>
              <a:t>Planification opérationnelle : PAFIO</a:t>
            </a:r>
          </a:p>
          <a:p>
            <a:pPr marL="0" indent="0">
              <a:buNone/>
            </a:pPr>
            <a:r>
              <a:rPr lang="fr-CA" sz="1800" dirty="0">
                <a:solidFill>
                  <a:schemeClr val="tx2"/>
                </a:solidFill>
              </a:rPr>
              <a:t>Planification annuelle : PRAN</a:t>
            </a:r>
          </a:p>
          <a:p>
            <a:pPr marL="0" indent="0">
              <a:buNone/>
            </a:pPr>
            <a:endParaRPr lang="fr-CA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fr-CA" sz="1800" dirty="0">
                <a:solidFill>
                  <a:schemeClr val="tx2"/>
                </a:solidFill>
              </a:rPr>
              <a:t>Une approche uniforme pour les 3 unités d’aménagement</a:t>
            </a:r>
          </a:p>
          <a:p>
            <a:endParaRPr lang="fr-CA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54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26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8" name="Group 28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39" name="Rectangle 29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30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1" name="Freeform: Shape 32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42" name="Rectangle 34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7201"/>
            <a:ext cx="112776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194C317-556C-4D3A-B4A2-9920A1C6A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90599"/>
            <a:ext cx="9906000" cy="685800"/>
          </a:xfrm>
        </p:spPr>
        <p:txBody>
          <a:bodyPr anchor="t">
            <a:normAutofit/>
          </a:bodyPr>
          <a:lstStyle/>
          <a:p>
            <a:r>
              <a:rPr lang="fr-CA" sz="4000"/>
              <a:t>Qu’est-ce qu’un VOIC?</a:t>
            </a:r>
          </a:p>
        </p:txBody>
      </p:sp>
      <p:graphicFrame>
        <p:nvGraphicFramePr>
          <p:cNvPr id="22" name="Espace réservé du contenu 2">
            <a:extLst>
              <a:ext uri="{FF2B5EF4-FFF2-40B4-BE49-F238E27FC236}">
                <a16:creationId xmlns:a16="http://schemas.microsoft.com/office/drawing/2014/main" id="{37189708-C356-23C4-5B0F-B4F7B26142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7911102"/>
              </p:ext>
            </p:extLst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0573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D1A9D8B-3117-4D9D-BDA4-DD8189509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7467600" cy="6858000"/>
            <a:chOff x="7467600" y="0"/>
            <a:chExt cx="4724400" cy="68580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7877B25-8C10-4C8D-BC88-BF3C557F8F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4F0DD86-96CD-4F5F-BA4D-FFC17F2D6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BD92035A-AA2F-4CD8-A556-1CE8BDEC7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69701" cy="6858000"/>
          </a:xfrm>
          <a:custGeom>
            <a:avLst/>
            <a:gdLst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7090188 w 7467600"/>
              <a:gd name="connsiteY3" fmla="*/ 6584365 h 6858000"/>
              <a:gd name="connsiteX4" fmla="*/ 7440138 w 7467600"/>
              <a:gd name="connsiteY4" fmla="*/ 6622648 h 6858000"/>
              <a:gd name="connsiteX5" fmla="*/ 7467600 w 7467600"/>
              <a:gd name="connsiteY5" fmla="*/ 6628217 h 6858000"/>
              <a:gd name="connsiteX6" fmla="*/ 7467600 w 7467600"/>
              <a:gd name="connsiteY6" fmla="*/ 6668575 h 6858000"/>
              <a:gd name="connsiteX7" fmla="*/ 7392322 w 7467600"/>
              <a:gd name="connsiteY7" fmla="*/ 6658238 h 6858000"/>
              <a:gd name="connsiteX8" fmla="*/ 7467600 w 7467600"/>
              <a:gd name="connsiteY8" fmla="*/ 6683873 h 6858000"/>
              <a:gd name="connsiteX9" fmla="*/ 7467600 w 7467600"/>
              <a:gd name="connsiteY9" fmla="*/ 6714215 h 6858000"/>
              <a:gd name="connsiteX10" fmla="*/ 7447383 w 7467600"/>
              <a:gd name="connsiteY10" fmla="*/ 6707202 h 6858000"/>
              <a:gd name="connsiteX11" fmla="*/ 7289862 w 7467600"/>
              <a:gd name="connsiteY11" fmla="*/ 6659827 h 6858000"/>
              <a:gd name="connsiteX12" fmla="*/ 7434024 w 7467600"/>
              <a:gd name="connsiteY12" fmla="*/ 6722130 h 6858000"/>
              <a:gd name="connsiteX13" fmla="*/ 7467600 w 7467600"/>
              <a:gd name="connsiteY13" fmla="*/ 6736157 h 6858000"/>
              <a:gd name="connsiteX14" fmla="*/ 7467600 w 7467600"/>
              <a:gd name="connsiteY14" fmla="*/ 6767913 h 6858000"/>
              <a:gd name="connsiteX15" fmla="*/ 7271814 w 7467600"/>
              <a:gd name="connsiteY15" fmla="*/ 6684601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7090188 w 7467600"/>
              <a:gd name="connsiteY21" fmla="*/ 6584365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61797 w 7467600"/>
              <a:gd name="connsiteY74" fmla="*/ 5419899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126431 w 7467600"/>
              <a:gd name="connsiteY88" fmla="*/ 5737872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6861797 w 7467600"/>
              <a:gd name="connsiteY101" fmla="*/ 5419899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7133363 w 7467600"/>
              <a:gd name="connsiteY125" fmla="*/ 5050246 h 6858000"/>
              <a:gd name="connsiteX126" fmla="*/ 7450656 w 7467600"/>
              <a:gd name="connsiteY126" fmla="*/ 5134750 h 6858000"/>
              <a:gd name="connsiteX127" fmla="*/ 7467600 w 7467600"/>
              <a:gd name="connsiteY127" fmla="*/ 5142496 h 6858000"/>
              <a:gd name="connsiteX128" fmla="*/ 7467600 w 7467600"/>
              <a:gd name="connsiteY128" fmla="*/ 5158623 h 6858000"/>
              <a:gd name="connsiteX129" fmla="*/ 7427076 w 7467600"/>
              <a:gd name="connsiteY129" fmla="*/ 5142684 h 6858000"/>
              <a:gd name="connsiteX130" fmla="*/ 7467600 w 7467600"/>
              <a:gd name="connsiteY130" fmla="*/ 5164774 h 6858000"/>
              <a:gd name="connsiteX131" fmla="*/ 7467600 w 7467600"/>
              <a:gd name="connsiteY131" fmla="*/ 5199146 h 6858000"/>
              <a:gd name="connsiteX132" fmla="*/ 7391022 w 7467600"/>
              <a:gd name="connsiteY132" fmla="*/ 5158141 h 6858000"/>
              <a:gd name="connsiteX133" fmla="*/ 7312201 w 7467600"/>
              <a:gd name="connsiteY133" fmla="*/ 5128278 h 6858000"/>
              <a:gd name="connsiteX134" fmla="*/ 7343603 w 7467600"/>
              <a:gd name="connsiteY134" fmla="*/ 5149746 h 6858000"/>
              <a:gd name="connsiteX135" fmla="*/ 7467600 w 7467600"/>
              <a:gd name="connsiteY135" fmla="*/ 5241225 h 6858000"/>
              <a:gd name="connsiteX136" fmla="*/ 7467600 w 7467600"/>
              <a:gd name="connsiteY136" fmla="*/ 5277736 h 6858000"/>
              <a:gd name="connsiteX137" fmla="*/ 7327465 w 7467600"/>
              <a:gd name="connsiteY137" fmla="*/ 5174181 h 6858000"/>
              <a:gd name="connsiteX138" fmla="*/ 7244057 w 7467600"/>
              <a:gd name="connsiteY138" fmla="*/ 5124233 h 6858000"/>
              <a:gd name="connsiteX139" fmla="*/ 7353035 w 7467600"/>
              <a:gd name="connsiteY139" fmla="*/ 5197318 h 6858000"/>
              <a:gd name="connsiteX140" fmla="*/ 7467600 w 7467600"/>
              <a:gd name="connsiteY140" fmla="*/ 5297634 h 6858000"/>
              <a:gd name="connsiteX141" fmla="*/ 7467600 w 7467600"/>
              <a:gd name="connsiteY141" fmla="*/ 5361850 h 6858000"/>
              <a:gd name="connsiteX142" fmla="*/ 7368569 w 7467600"/>
              <a:gd name="connsiteY142" fmla="*/ 5270182 h 6858000"/>
              <a:gd name="connsiteX143" fmla="*/ 7131946 w 7467600"/>
              <a:gd name="connsiteY143" fmla="*/ 5075653 h 6858000"/>
              <a:gd name="connsiteX144" fmla="*/ 7133363 w 7467600"/>
              <a:gd name="connsiteY144" fmla="*/ 5050246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7467600 w 7467600"/>
              <a:gd name="connsiteY834" fmla="*/ 163142 h 6858000"/>
              <a:gd name="connsiteX835" fmla="*/ 7467600 w 7467600"/>
              <a:gd name="connsiteY835" fmla="*/ 789215 h 6858000"/>
              <a:gd name="connsiteX836" fmla="*/ 7451412 w 7467600"/>
              <a:gd name="connsiteY836" fmla="*/ 799572 h 6858000"/>
              <a:gd name="connsiteX837" fmla="*/ 7419999 w 7467600"/>
              <a:gd name="connsiteY837" fmla="*/ 774360 h 6858000"/>
              <a:gd name="connsiteX838" fmla="*/ 7429067 w 7467600"/>
              <a:gd name="connsiteY838" fmla="*/ 402737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29067 w 7467600"/>
              <a:gd name="connsiteY844" fmla="*/ 402737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7429067 w 7467600"/>
              <a:gd name="connsiteY848" fmla="*/ 402737 h 6858000"/>
              <a:gd name="connsiteX849" fmla="*/ 5905192 w 7467600"/>
              <a:gd name="connsiteY849" fmla="*/ 163079 h 6858000"/>
              <a:gd name="connsiteX850" fmla="*/ 5865655 w 7467600"/>
              <a:gd name="connsiteY850" fmla="*/ 171901 h 6858000"/>
              <a:gd name="connsiteX851" fmla="*/ 5259740 w 7467600"/>
              <a:gd name="connsiteY851" fmla="*/ 257013 h 6858000"/>
              <a:gd name="connsiteX852" fmla="*/ 5208466 w 7467600"/>
              <a:gd name="connsiteY852" fmla="*/ 257550 h 6858000"/>
              <a:gd name="connsiteX853" fmla="*/ 4980204 w 7467600"/>
              <a:gd name="connsiteY853" fmla="*/ 271903 h 6858000"/>
              <a:gd name="connsiteX854" fmla="*/ 5068068 w 7467600"/>
              <a:gd name="connsiteY854" fmla="*/ 282244 h 6858000"/>
              <a:gd name="connsiteX855" fmla="*/ 5153231 w 7467600"/>
              <a:gd name="connsiteY855" fmla="*/ 292240 h 6858000"/>
              <a:gd name="connsiteX856" fmla="*/ 5426491 w 7467600"/>
              <a:gd name="connsiteY856" fmla="*/ 281128 h 6858000"/>
              <a:gd name="connsiteX857" fmla="*/ 5731212 w 7467600"/>
              <a:gd name="connsiteY857" fmla="*/ 231951 h 6858000"/>
              <a:gd name="connsiteX858" fmla="*/ 5905192 w 7467600"/>
              <a:gd name="connsiteY858" fmla="*/ 163079 h 6858000"/>
              <a:gd name="connsiteX859" fmla="*/ 5944437 w 7467600"/>
              <a:gd name="connsiteY859" fmla="*/ 113829 h 6858000"/>
              <a:gd name="connsiteX860" fmla="*/ 5825032 w 7467600"/>
              <a:gd name="connsiteY860" fmla="*/ 146405 h 6858000"/>
              <a:gd name="connsiteX861" fmla="*/ 4955599 w 7467600"/>
              <a:gd name="connsiteY861" fmla="*/ 247008 h 6858000"/>
              <a:gd name="connsiteX862" fmla="*/ 5210104 w 7467600"/>
              <a:gd name="connsiteY862" fmla="*/ 228123 h 6858000"/>
              <a:gd name="connsiteX863" fmla="*/ 5261015 w 7467600"/>
              <a:gd name="connsiteY863" fmla="*/ 227087 h 6858000"/>
              <a:gd name="connsiteX864" fmla="*/ 5861181 w 7467600"/>
              <a:gd name="connsiteY864" fmla="*/ 143093 h 6858000"/>
              <a:gd name="connsiteX865" fmla="*/ 5961252 w 7467600"/>
              <a:gd name="connsiteY865" fmla="*/ 114820 h 6858000"/>
              <a:gd name="connsiteX866" fmla="*/ 5944437 w 7467600"/>
              <a:gd name="connsiteY866" fmla="*/ 113829 h 6858000"/>
              <a:gd name="connsiteX867" fmla="*/ 3882765 w 7467600"/>
              <a:gd name="connsiteY867" fmla="*/ 0 h 6858000"/>
              <a:gd name="connsiteX868" fmla="*/ 3995099 w 7467600"/>
              <a:gd name="connsiteY868" fmla="*/ 0 h 6858000"/>
              <a:gd name="connsiteX869" fmla="*/ 4163818 w 7467600"/>
              <a:gd name="connsiteY869" fmla="*/ 234104 h 6858000"/>
              <a:gd name="connsiteX870" fmla="*/ 4172099 w 7467600"/>
              <a:gd name="connsiteY870" fmla="*/ 234207 h 6858000"/>
              <a:gd name="connsiteX871" fmla="*/ 4784282 w 7467600"/>
              <a:gd name="connsiteY871" fmla="*/ 276561 h 6858000"/>
              <a:gd name="connsiteX872" fmla="*/ 4801687 w 7467600"/>
              <a:gd name="connsiteY872" fmla="*/ 267764 h 6858000"/>
              <a:gd name="connsiteX873" fmla="*/ 6082788 w 7467600"/>
              <a:gd name="connsiteY873" fmla="*/ 64119 h 6858000"/>
              <a:gd name="connsiteX874" fmla="*/ 6099442 w 7467600"/>
              <a:gd name="connsiteY874" fmla="*/ 82568 h 6858000"/>
              <a:gd name="connsiteX875" fmla="*/ 4804137 w 7467600"/>
              <a:gd name="connsiteY875" fmla="*/ 320931 h 6858000"/>
              <a:gd name="connsiteX876" fmla="*/ 4227047 w 7467600"/>
              <a:gd name="connsiteY876" fmla="*/ 313415 h 6858000"/>
              <a:gd name="connsiteX877" fmla="*/ 4346041 w 7467600"/>
              <a:gd name="connsiteY877" fmla="*/ 456086 h 6858000"/>
              <a:gd name="connsiteX878" fmla="*/ 4870967 w 7467600"/>
              <a:gd name="connsiteY878" fmla="*/ 963061 h 6858000"/>
              <a:gd name="connsiteX879" fmla="*/ 4889647 w 7467600"/>
              <a:gd name="connsiteY879" fmla="*/ 957147 h 6858000"/>
              <a:gd name="connsiteX880" fmla="*/ 5422504 w 7467600"/>
              <a:gd name="connsiteY880" fmla="*/ 805191 h 6858000"/>
              <a:gd name="connsiteX881" fmla="*/ 6087656 w 7467600"/>
              <a:gd name="connsiteY881" fmla="*/ 826703 h 6858000"/>
              <a:gd name="connsiteX882" fmla="*/ 6058717 w 7467600"/>
              <a:gd name="connsiteY882" fmla="*/ 865992 h 6858000"/>
              <a:gd name="connsiteX883" fmla="*/ 4974153 w 7467600"/>
              <a:gd name="connsiteY883" fmla="*/ 1045456 h 6858000"/>
              <a:gd name="connsiteX884" fmla="*/ 5627835 w 7467600"/>
              <a:gd name="connsiteY884" fmla="*/ 1472077 h 6858000"/>
              <a:gd name="connsiteX885" fmla="*/ 5629817 w 7467600"/>
              <a:gd name="connsiteY885" fmla="*/ 1471412 h 6858000"/>
              <a:gd name="connsiteX886" fmla="*/ 5634124 w 7467600"/>
              <a:gd name="connsiteY886" fmla="*/ 1470572 h 6858000"/>
              <a:gd name="connsiteX887" fmla="*/ 5755832 w 7467600"/>
              <a:gd name="connsiteY887" fmla="*/ 1383886 h 6858000"/>
              <a:gd name="connsiteX888" fmla="*/ 6014186 w 7467600"/>
              <a:gd name="connsiteY888" fmla="*/ 1279799 h 6858000"/>
              <a:gd name="connsiteX889" fmla="*/ 6901619 w 7467600"/>
              <a:gd name="connsiteY889" fmla="*/ 1047874 h 6858000"/>
              <a:gd name="connsiteX890" fmla="*/ 6931566 w 7467600"/>
              <a:gd name="connsiteY890" fmla="*/ 1062034 h 6858000"/>
              <a:gd name="connsiteX891" fmla="*/ 5790982 w 7467600"/>
              <a:gd name="connsiteY891" fmla="*/ 1561380 h 6858000"/>
              <a:gd name="connsiteX892" fmla="*/ 6188971 w 7467600"/>
              <a:gd name="connsiteY892" fmla="*/ 1755168 h 6858000"/>
              <a:gd name="connsiteX893" fmla="*/ 6202446 w 7467600"/>
              <a:gd name="connsiteY893" fmla="*/ 1752268 h 6858000"/>
              <a:gd name="connsiteX894" fmla="*/ 7179560 w 7467600"/>
              <a:gd name="connsiteY894" fmla="*/ 1467551 h 6858000"/>
              <a:gd name="connsiteX895" fmla="*/ 7158730 w 7467600"/>
              <a:gd name="connsiteY895" fmla="*/ 1507835 h 6858000"/>
              <a:gd name="connsiteX896" fmla="*/ 6326959 w 7467600"/>
              <a:gd name="connsiteY896" fmla="*/ 1817686 h 6858000"/>
              <a:gd name="connsiteX897" fmla="*/ 6537433 w 7467600"/>
              <a:gd name="connsiteY897" fmla="*/ 1907790 h 6858000"/>
              <a:gd name="connsiteX898" fmla="*/ 6550221 w 7467600"/>
              <a:gd name="connsiteY898" fmla="*/ 1910729 h 6858000"/>
              <a:gd name="connsiteX899" fmla="*/ 6964438 w 7467600"/>
              <a:gd name="connsiteY899" fmla="*/ 2209505 h 6858000"/>
              <a:gd name="connsiteX900" fmla="*/ 7367862 w 7467600"/>
              <a:gd name="connsiteY900" fmla="*/ 2806833 h 6858000"/>
              <a:gd name="connsiteX901" fmla="*/ 7364329 w 7467600"/>
              <a:gd name="connsiteY901" fmla="*/ 2826907 h 6858000"/>
              <a:gd name="connsiteX902" fmla="*/ 7290545 w 7467600"/>
              <a:gd name="connsiteY902" fmla="*/ 2850663 h 6858000"/>
              <a:gd name="connsiteX903" fmla="*/ 6472036 w 7467600"/>
              <a:gd name="connsiteY903" fmla="*/ 1959003 h 6858000"/>
              <a:gd name="connsiteX904" fmla="*/ 5792897 w 7467600"/>
              <a:gd name="connsiteY904" fmla="*/ 1647747 h 6858000"/>
              <a:gd name="connsiteX905" fmla="*/ 5842751 w 7467600"/>
              <a:gd name="connsiteY905" fmla="*/ 1816112 h 6858000"/>
              <a:gd name="connsiteX906" fmla="*/ 5847424 w 7467600"/>
              <a:gd name="connsiteY906" fmla="*/ 1815776 h 6858000"/>
              <a:gd name="connsiteX907" fmla="*/ 6399821 w 7467600"/>
              <a:gd name="connsiteY907" fmla="*/ 2344799 h 6858000"/>
              <a:gd name="connsiteX908" fmla="*/ 6323232 w 7467600"/>
              <a:gd name="connsiteY908" fmla="*/ 2389634 h 6858000"/>
              <a:gd name="connsiteX909" fmla="*/ 5942958 w 7467600"/>
              <a:gd name="connsiteY909" fmla="*/ 2077708 h 6858000"/>
              <a:gd name="connsiteX910" fmla="*/ 5921559 w 7467600"/>
              <a:gd name="connsiteY910" fmla="*/ 2378596 h 6858000"/>
              <a:gd name="connsiteX911" fmla="*/ 5817651 w 7467600"/>
              <a:gd name="connsiteY911" fmla="*/ 3023919 h 6858000"/>
              <a:gd name="connsiteX912" fmla="*/ 5729634 w 7467600"/>
              <a:gd name="connsiteY912" fmla="*/ 3051849 h 6858000"/>
              <a:gd name="connsiteX913" fmla="*/ 5611018 w 7467600"/>
              <a:gd name="connsiteY913" fmla="*/ 2316769 h 6858000"/>
              <a:gd name="connsiteX914" fmla="*/ 5687608 w 7467600"/>
              <a:gd name="connsiteY914" fmla="*/ 2039972 h 6858000"/>
              <a:gd name="connsiteX915" fmla="*/ 5657554 w 7467600"/>
              <a:gd name="connsiteY915" fmla="*/ 1576445 h 6858000"/>
              <a:gd name="connsiteX916" fmla="*/ 5150475 w 7467600"/>
              <a:gd name="connsiteY916" fmla="*/ 1274012 h 6858000"/>
              <a:gd name="connsiteX917" fmla="*/ 5349142 w 7467600"/>
              <a:gd name="connsiteY917" fmla="*/ 2204405 h 6858000"/>
              <a:gd name="connsiteX918" fmla="*/ 5262214 w 7467600"/>
              <a:gd name="connsiteY918" fmla="*/ 2233836 h 6858000"/>
              <a:gd name="connsiteX919" fmla="*/ 4981539 w 7467600"/>
              <a:gd name="connsiteY919" fmla="*/ 1542201 h 6858000"/>
              <a:gd name="connsiteX920" fmla="*/ 4958461 w 7467600"/>
              <a:gd name="connsiteY920" fmla="*/ 1136957 h 6858000"/>
              <a:gd name="connsiteX921" fmla="*/ 4655015 w 7467600"/>
              <a:gd name="connsiteY921" fmla="*/ 891426 h 6858000"/>
              <a:gd name="connsiteX922" fmla="*/ 4348002 w 7467600"/>
              <a:gd name="connsiteY922" fmla="*/ 2205895 h 6858000"/>
              <a:gd name="connsiteX923" fmla="*/ 4262250 w 7467600"/>
              <a:gd name="connsiteY923" fmla="*/ 2219972 h 6858000"/>
              <a:gd name="connsiteX924" fmla="*/ 4550611 w 7467600"/>
              <a:gd name="connsiteY924" fmla="*/ 817540 h 6858000"/>
              <a:gd name="connsiteX925" fmla="*/ 4564418 w 7467600"/>
              <a:gd name="connsiteY925" fmla="*/ 808293 h 6858000"/>
              <a:gd name="connsiteX926" fmla="*/ 4266388 w 7467600"/>
              <a:gd name="connsiteY926" fmla="*/ 500083 h 6858000"/>
              <a:gd name="connsiteX927" fmla="*/ 4032842 w 7467600"/>
              <a:gd name="connsiteY927" fmla="*/ 211809 h 6858000"/>
              <a:gd name="connsiteX928" fmla="*/ 3882765 w 7467600"/>
              <a:gd name="connsiteY928" fmla="*/ 0 h 6858000"/>
              <a:gd name="connsiteX929" fmla="*/ 3721337 w 7467600"/>
              <a:gd name="connsiteY929" fmla="*/ 0 h 6858000"/>
              <a:gd name="connsiteX930" fmla="*/ 3797544 w 7467600"/>
              <a:gd name="connsiteY930" fmla="*/ 0 h 6858000"/>
              <a:gd name="connsiteX931" fmla="*/ 3775734 w 7467600"/>
              <a:gd name="connsiteY931" fmla="*/ 95131 h 6858000"/>
              <a:gd name="connsiteX932" fmla="*/ 3724807 w 7467600"/>
              <a:gd name="connsiteY932" fmla="*/ 272257 h 6858000"/>
              <a:gd name="connsiteX933" fmla="*/ 3726844 w 7467600"/>
              <a:gd name="connsiteY933" fmla="*/ 282988 h 6858000"/>
              <a:gd name="connsiteX934" fmla="*/ 3742664 w 7467600"/>
              <a:gd name="connsiteY934" fmla="*/ 279918 h 6858000"/>
              <a:gd name="connsiteX935" fmla="*/ 4103910 w 7467600"/>
              <a:gd name="connsiteY935" fmla="*/ 1161917 h 6858000"/>
              <a:gd name="connsiteX936" fmla="*/ 4020269 w 7467600"/>
              <a:gd name="connsiteY936" fmla="*/ 1200406 h 6858000"/>
              <a:gd name="connsiteX937" fmla="*/ 3674882 w 7467600"/>
              <a:gd name="connsiteY937" fmla="*/ 488524 h 6858000"/>
              <a:gd name="connsiteX938" fmla="*/ 3132682 w 7467600"/>
              <a:gd name="connsiteY938" fmla="*/ 1072284 h 6858000"/>
              <a:gd name="connsiteX939" fmla="*/ 2716346 w 7467600"/>
              <a:gd name="connsiteY939" fmla="*/ 1276376 h 6858000"/>
              <a:gd name="connsiteX940" fmla="*/ 2716772 w 7467600"/>
              <a:gd name="connsiteY940" fmla="*/ 1255462 h 6858000"/>
              <a:gd name="connsiteX941" fmla="*/ 3471096 w 7467600"/>
              <a:gd name="connsiteY941" fmla="*/ 437072 h 6858000"/>
              <a:gd name="connsiteX942" fmla="*/ 3639057 w 7467600"/>
              <a:gd name="connsiteY942" fmla="*/ 286334 h 6858000"/>
              <a:gd name="connsiteX943" fmla="*/ 3640309 w 7467600"/>
              <a:gd name="connsiteY943" fmla="*/ 284664 h 6858000"/>
              <a:gd name="connsiteX944" fmla="*/ 3646022 w 7467600"/>
              <a:gd name="connsiteY944" fmla="*/ 276711 h 6858000"/>
              <a:gd name="connsiteX945" fmla="*/ 3707943 w 7467600"/>
              <a:gd name="connsiteY945" fmla="*/ 65958 h 6858000"/>
              <a:gd name="connsiteX946" fmla="*/ 3721337 w 7467600"/>
              <a:gd name="connsiteY946" fmla="*/ 0 h 6858000"/>
              <a:gd name="connsiteX947" fmla="*/ 2867960 w 7467600"/>
              <a:gd name="connsiteY947" fmla="*/ 0 h 6858000"/>
              <a:gd name="connsiteX948" fmla="*/ 2926351 w 7467600"/>
              <a:gd name="connsiteY948" fmla="*/ 0 h 6858000"/>
              <a:gd name="connsiteX949" fmla="*/ 2902823 w 7467600"/>
              <a:gd name="connsiteY949" fmla="*/ 262929 h 6858000"/>
              <a:gd name="connsiteX950" fmla="*/ 2940663 w 7467600"/>
              <a:gd name="connsiteY950" fmla="*/ 140884 h 6858000"/>
              <a:gd name="connsiteX951" fmla="*/ 2947039 w 7467600"/>
              <a:gd name="connsiteY951" fmla="*/ 122524 h 6858000"/>
              <a:gd name="connsiteX952" fmla="*/ 2984316 w 7467600"/>
              <a:gd name="connsiteY952" fmla="*/ 0 h 6858000"/>
              <a:gd name="connsiteX953" fmla="*/ 3016114 w 7467600"/>
              <a:gd name="connsiteY953" fmla="*/ 0 h 6858000"/>
              <a:gd name="connsiteX954" fmla="*/ 2979949 w 7467600"/>
              <a:gd name="connsiteY954" fmla="*/ 119274 h 6858000"/>
              <a:gd name="connsiteX955" fmla="*/ 3023879 w 7467600"/>
              <a:gd name="connsiteY955" fmla="*/ 0 h 6858000"/>
              <a:gd name="connsiteX956" fmla="*/ 3105400 w 7467600"/>
              <a:gd name="connsiteY956" fmla="*/ 0 h 6858000"/>
              <a:gd name="connsiteX957" fmla="*/ 3094669 w 7467600"/>
              <a:gd name="connsiteY957" fmla="*/ 30308 h 6858000"/>
              <a:gd name="connsiteX958" fmla="*/ 2901945 w 7467600"/>
              <a:gd name="connsiteY958" fmla="*/ 466538 h 6858000"/>
              <a:gd name="connsiteX959" fmla="*/ 2815209 w 7467600"/>
              <a:gd name="connsiteY959" fmla="*/ 497361 h 6858000"/>
              <a:gd name="connsiteX960" fmla="*/ 2844845 w 7467600"/>
              <a:gd name="connsiteY960" fmla="*/ 127638 h 6858000"/>
              <a:gd name="connsiteX961" fmla="*/ 2867960 w 7467600"/>
              <a:gd name="connsiteY961" fmla="*/ 0 h 6858000"/>
              <a:gd name="connsiteX962" fmla="*/ 1057230 w 7467600"/>
              <a:gd name="connsiteY962" fmla="*/ 0 h 6858000"/>
              <a:gd name="connsiteX963" fmla="*/ 1111003 w 7467600"/>
              <a:gd name="connsiteY963" fmla="*/ 0 h 6858000"/>
              <a:gd name="connsiteX964" fmla="*/ 1125553 w 7467600"/>
              <a:gd name="connsiteY964" fmla="*/ 52588 h 6858000"/>
              <a:gd name="connsiteX965" fmla="*/ 1304276 w 7467600"/>
              <a:gd name="connsiteY965" fmla="*/ 476275 h 6858000"/>
              <a:gd name="connsiteX966" fmla="*/ 1492066 w 7467600"/>
              <a:gd name="connsiteY966" fmla="*/ 886333 h 6858000"/>
              <a:gd name="connsiteX967" fmla="*/ 1423698 w 7467600"/>
              <a:gd name="connsiteY967" fmla="*/ 710817 h 6858000"/>
              <a:gd name="connsiteX968" fmla="*/ 1357609 w 7467600"/>
              <a:gd name="connsiteY968" fmla="*/ 532892 h 6858000"/>
              <a:gd name="connsiteX969" fmla="*/ 1309550 w 7467600"/>
              <a:gd name="connsiteY969" fmla="*/ 374031 h 6858000"/>
              <a:gd name="connsiteX970" fmla="*/ 1193673 w 7467600"/>
              <a:gd name="connsiteY970" fmla="*/ 49533 h 6858000"/>
              <a:gd name="connsiteX971" fmla="*/ 1164391 w 7467600"/>
              <a:gd name="connsiteY971" fmla="*/ 0 h 6858000"/>
              <a:gd name="connsiteX972" fmla="*/ 1200666 w 7467600"/>
              <a:gd name="connsiteY972" fmla="*/ 0 h 6858000"/>
              <a:gd name="connsiteX973" fmla="*/ 1223408 w 7467600"/>
              <a:gd name="connsiteY973" fmla="*/ 38996 h 6858000"/>
              <a:gd name="connsiteX974" fmla="*/ 1339635 w 7467600"/>
              <a:gd name="connsiteY974" fmla="*/ 365517 h 6858000"/>
              <a:gd name="connsiteX975" fmla="*/ 1387469 w 7467600"/>
              <a:gd name="connsiteY975" fmla="*/ 523079 h 6858000"/>
              <a:gd name="connsiteX976" fmla="*/ 1452685 w 7467600"/>
              <a:gd name="connsiteY976" fmla="*/ 699806 h 6858000"/>
              <a:gd name="connsiteX977" fmla="*/ 1492092 w 7467600"/>
              <a:gd name="connsiteY977" fmla="*/ 800424 h 6858000"/>
              <a:gd name="connsiteX978" fmla="*/ 1455302 w 7467600"/>
              <a:gd name="connsiteY978" fmla="*/ 632913 h 6858000"/>
              <a:gd name="connsiteX979" fmla="*/ 1222336 w 7467600"/>
              <a:gd name="connsiteY979" fmla="*/ 9480 h 6858000"/>
              <a:gd name="connsiteX980" fmla="*/ 1214634 w 7467600"/>
              <a:gd name="connsiteY980" fmla="*/ 0 h 6858000"/>
              <a:gd name="connsiteX981" fmla="*/ 1289827 w 7467600"/>
              <a:gd name="connsiteY981" fmla="*/ 0 h 6858000"/>
              <a:gd name="connsiteX982" fmla="*/ 1321076 w 7467600"/>
              <a:gd name="connsiteY982" fmla="*/ 59722 h 6858000"/>
              <a:gd name="connsiteX983" fmla="*/ 1512579 w 7467600"/>
              <a:gd name="connsiteY983" fmla="*/ 626441 h 6858000"/>
              <a:gd name="connsiteX984" fmla="*/ 1506076 w 7467600"/>
              <a:gd name="connsiteY984" fmla="*/ 1089289 h 6858000"/>
              <a:gd name="connsiteX985" fmla="*/ 1486346 w 7467600"/>
              <a:gd name="connsiteY985" fmla="*/ 1079919 h 6858000"/>
              <a:gd name="connsiteX986" fmla="*/ 1070511 w 7467600"/>
              <a:gd name="connsiteY986" fmla="*/ 48609 h 6858000"/>
              <a:gd name="connsiteX987" fmla="*/ 1057230 w 7467600"/>
              <a:gd name="connsiteY987" fmla="*/ 0 h 6858000"/>
              <a:gd name="connsiteX988" fmla="*/ 43151 w 7467600"/>
              <a:gd name="connsiteY988" fmla="*/ 0 h 6858000"/>
              <a:gd name="connsiteX989" fmla="*/ 95283 w 7467600"/>
              <a:gd name="connsiteY989" fmla="*/ 0 h 6858000"/>
              <a:gd name="connsiteX990" fmla="*/ 300708 w 7467600"/>
              <a:gd name="connsiteY990" fmla="*/ 154571 h 6858000"/>
              <a:gd name="connsiteX991" fmla="*/ 530414 w 7467600"/>
              <a:gd name="connsiteY991" fmla="*/ 354673 h 6858000"/>
              <a:gd name="connsiteX992" fmla="*/ 333785 w 7467600"/>
              <a:gd name="connsiteY992" fmla="*/ 161564 h 6858000"/>
              <a:gd name="connsiteX993" fmla="*/ 147005 w 7467600"/>
              <a:gd name="connsiteY993" fmla="*/ 0 h 6858000"/>
              <a:gd name="connsiteX994" fmla="*/ 272509 w 7467600"/>
              <a:gd name="connsiteY994" fmla="*/ 0 h 6858000"/>
              <a:gd name="connsiteX995" fmla="*/ 326276 w 7467600"/>
              <a:gd name="connsiteY995" fmla="*/ 45847 h 6858000"/>
              <a:gd name="connsiteX996" fmla="*/ 823759 w 7467600"/>
              <a:gd name="connsiteY996" fmla="*/ 574145 h 6858000"/>
              <a:gd name="connsiteX997" fmla="*/ 811254 w 7467600"/>
              <a:gd name="connsiteY997" fmla="*/ 665546 h 6858000"/>
              <a:gd name="connsiteX998" fmla="*/ 154042 w 7467600"/>
              <a:gd name="connsiteY998" fmla="*/ 261522 h 6858000"/>
              <a:gd name="connsiteX999" fmla="*/ 13550 w 7467600"/>
              <a:gd name="connsiteY999" fmla="*/ 158423 h 6858000"/>
              <a:gd name="connsiteX1000" fmla="*/ 0 w 7467600"/>
              <a:gd name="connsiteY1000" fmla="*/ 146618 h 6858000"/>
              <a:gd name="connsiteX1001" fmla="*/ 0 w 7467600"/>
              <a:gd name="connsiteY1001" fmla="*/ 59161 h 6858000"/>
              <a:gd name="connsiteX1002" fmla="*/ 45427 w 7467600"/>
              <a:gd name="connsiteY1002" fmla="*/ 101078 h 6858000"/>
              <a:gd name="connsiteX1003" fmla="*/ 630103 w 7467600"/>
              <a:gd name="connsiteY1003" fmla="*/ 485885 h 6858000"/>
              <a:gd name="connsiteX1004" fmla="*/ 532040 w 7467600"/>
              <a:gd name="connsiteY1004" fmla="*/ 399359 h 6858000"/>
              <a:gd name="connsiteX1005" fmla="*/ 517618 w 7467600"/>
              <a:gd name="connsiteY1005" fmla="*/ 385726 h 6858000"/>
              <a:gd name="connsiteX1006" fmla="*/ 285074 w 7467600"/>
              <a:gd name="connsiteY1006" fmla="*/ 182755 h 6858000"/>
              <a:gd name="connsiteX1007" fmla="*/ 43151 w 7467600"/>
              <a:gd name="connsiteY100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19999 w 7467600"/>
              <a:gd name="connsiteY844" fmla="*/ 774360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5905192 w 7467600"/>
              <a:gd name="connsiteY848" fmla="*/ 163079 h 6858000"/>
              <a:gd name="connsiteX849" fmla="*/ 5865655 w 7467600"/>
              <a:gd name="connsiteY849" fmla="*/ 171901 h 6858000"/>
              <a:gd name="connsiteX850" fmla="*/ 5259740 w 7467600"/>
              <a:gd name="connsiteY850" fmla="*/ 257013 h 6858000"/>
              <a:gd name="connsiteX851" fmla="*/ 5208466 w 7467600"/>
              <a:gd name="connsiteY851" fmla="*/ 257550 h 6858000"/>
              <a:gd name="connsiteX852" fmla="*/ 4980204 w 7467600"/>
              <a:gd name="connsiteY852" fmla="*/ 271903 h 6858000"/>
              <a:gd name="connsiteX853" fmla="*/ 5068068 w 7467600"/>
              <a:gd name="connsiteY853" fmla="*/ 282244 h 6858000"/>
              <a:gd name="connsiteX854" fmla="*/ 5153231 w 7467600"/>
              <a:gd name="connsiteY854" fmla="*/ 292240 h 6858000"/>
              <a:gd name="connsiteX855" fmla="*/ 5426491 w 7467600"/>
              <a:gd name="connsiteY855" fmla="*/ 281128 h 6858000"/>
              <a:gd name="connsiteX856" fmla="*/ 5731212 w 7467600"/>
              <a:gd name="connsiteY856" fmla="*/ 231951 h 6858000"/>
              <a:gd name="connsiteX857" fmla="*/ 5905192 w 7467600"/>
              <a:gd name="connsiteY857" fmla="*/ 163079 h 6858000"/>
              <a:gd name="connsiteX858" fmla="*/ 5944437 w 7467600"/>
              <a:gd name="connsiteY858" fmla="*/ 113829 h 6858000"/>
              <a:gd name="connsiteX859" fmla="*/ 5825032 w 7467600"/>
              <a:gd name="connsiteY859" fmla="*/ 146405 h 6858000"/>
              <a:gd name="connsiteX860" fmla="*/ 4955599 w 7467600"/>
              <a:gd name="connsiteY860" fmla="*/ 247008 h 6858000"/>
              <a:gd name="connsiteX861" fmla="*/ 5210104 w 7467600"/>
              <a:gd name="connsiteY861" fmla="*/ 228123 h 6858000"/>
              <a:gd name="connsiteX862" fmla="*/ 5261015 w 7467600"/>
              <a:gd name="connsiteY862" fmla="*/ 227087 h 6858000"/>
              <a:gd name="connsiteX863" fmla="*/ 5861181 w 7467600"/>
              <a:gd name="connsiteY863" fmla="*/ 143093 h 6858000"/>
              <a:gd name="connsiteX864" fmla="*/ 5961252 w 7467600"/>
              <a:gd name="connsiteY864" fmla="*/ 114820 h 6858000"/>
              <a:gd name="connsiteX865" fmla="*/ 5944437 w 7467600"/>
              <a:gd name="connsiteY865" fmla="*/ 113829 h 6858000"/>
              <a:gd name="connsiteX866" fmla="*/ 3882765 w 7467600"/>
              <a:gd name="connsiteY866" fmla="*/ 0 h 6858000"/>
              <a:gd name="connsiteX867" fmla="*/ 3995099 w 7467600"/>
              <a:gd name="connsiteY867" fmla="*/ 0 h 6858000"/>
              <a:gd name="connsiteX868" fmla="*/ 4163818 w 7467600"/>
              <a:gd name="connsiteY868" fmla="*/ 234104 h 6858000"/>
              <a:gd name="connsiteX869" fmla="*/ 4172099 w 7467600"/>
              <a:gd name="connsiteY869" fmla="*/ 234207 h 6858000"/>
              <a:gd name="connsiteX870" fmla="*/ 4784282 w 7467600"/>
              <a:gd name="connsiteY870" fmla="*/ 276561 h 6858000"/>
              <a:gd name="connsiteX871" fmla="*/ 4801687 w 7467600"/>
              <a:gd name="connsiteY871" fmla="*/ 267764 h 6858000"/>
              <a:gd name="connsiteX872" fmla="*/ 6082788 w 7467600"/>
              <a:gd name="connsiteY872" fmla="*/ 64119 h 6858000"/>
              <a:gd name="connsiteX873" fmla="*/ 6099442 w 7467600"/>
              <a:gd name="connsiteY873" fmla="*/ 82568 h 6858000"/>
              <a:gd name="connsiteX874" fmla="*/ 4804137 w 7467600"/>
              <a:gd name="connsiteY874" fmla="*/ 320931 h 6858000"/>
              <a:gd name="connsiteX875" fmla="*/ 4227047 w 7467600"/>
              <a:gd name="connsiteY875" fmla="*/ 313415 h 6858000"/>
              <a:gd name="connsiteX876" fmla="*/ 4346041 w 7467600"/>
              <a:gd name="connsiteY876" fmla="*/ 456086 h 6858000"/>
              <a:gd name="connsiteX877" fmla="*/ 4870967 w 7467600"/>
              <a:gd name="connsiteY877" fmla="*/ 963061 h 6858000"/>
              <a:gd name="connsiteX878" fmla="*/ 4889647 w 7467600"/>
              <a:gd name="connsiteY878" fmla="*/ 957147 h 6858000"/>
              <a:gd name="connsiteX879" fmla="*/ 5422504 w 7467600"/>
              <a:gd name="connsiteY879" fmla="*/ 805191 h 6858000"/>
              <a:gd name="connsiteX880" fmla="*/ 6087656 w 7467600"/>
              <a:gd name="connsiteY880" fmla="*/ 826703 h 6858000"/>
              <a:gd name="connsiteX881" fmla="*/ 6058717 w 7467600"/>
              <a:gd name="connsiteY881" fmla="*/ 865992 h 6858000"/>
              <a:gd name="connsiteX882" fmla="*/ 4974153 w 7467600"/>
              <a:gd name="connsiteY882" fmla="*/ 1045456 h 6858000"/>
              <a:gd name="connsiteX883" fmla="*/ 5627835 w 7467600"/>
              <a:gd name="connsiteY883" fmla="*/ 1472077 h 6858000"/>
              <a:gd name="connsiteX884" fmla="*/ 5629817 w 7467600"/>
              <a:gd name="connsiteY884" fmla="*/ 1471412 h 6858000"/>
              <a:gd name="connsiteX885" fmla="*/ 5634124 w 7467600"/>
              <a:gd name="connsiteY885" fmla="*/ 1470572 h 6858000"/>
              <a:gd name="connsiteX886" fmla="*/ 5755832 w 7467600"/>
              <a:gd name="connsiteY886" fmla="*/ 1383886 h 6858000"/>
              <a:gd name="connsiteX887" fmla="*/ 6014186 w 7467600"/>
              <a:gd name="connsiteY887" fmla="*/ 1279799 h 6858000"/>
              <a:gd name="connsiteX888" fmla="*/ 6901619 w 7467600"/>
              <a:gd name="connsiteY888" fmla="*/ 1047874 h 6858000"/>
              <a:gd name="connsiteX889" fmla="*/ 6931566 w 7467600"/>
              <a:gd name="connsiteY889" fmla="*/ 1062034 h 6858000"/>
              <a:gd name="connsiteX890" fmla="*/ 5790982 w 7467600"/>
              <a:gd name="connsiteY890" fmla="*/ 1561380 h 6858000"/>
              <a:gd name="connsiteX891" fmla="*/ 6188971 w 7467600"/>
              <a:gd name="connsiteY891" fmla="*/ 1755168 h 6858000"/>
              <a:gd name="connsiteX892" fmla="*/ 6202446 w 7467600"/>
              <a:gd name="connsiteY892" fmla="*/ 1752268 h 6858000"/>
              <a:gd name="connsiteX893" fmla="*/ 7179560 w 7467600"/>
              <a:gd name="connsiteY893" fmla="*/ 1467551 h 6858000"/>
              <a:gd name="connsiteX894" fmla="*/ 7158730 w 7467600"/>
              <a:gd name="connsiteY894" fmla="*/ 1507835 h 6858000"/>
              <a:gd name="connsiteX895" fmla="*/ 6326959 w 7467600"/>
              <a:gd name="connsiteY895" fmla="*/ 1817686 h 6858000"/>
              <a:gd name="connsiteX896" fmla="*/ 6537433 w 7467600"/>
              <a:gd name="connsiteY896" fmla="*/ 1907790 h 6858000"/>
              <a:gd name="connsiteX897" fmla="*/ 6550221 w 7467600"/>
              <a:gd name="connsiteY897" fmla="*/ 1910729 h 6858000"/>
              <a:gd name="connsiteX898" fmla="*/ 6964438 w 7467600"/>
              <a:gd name="connsiteY898" fmla="*/ 2209505 h 6858000"/>
              <a:gd name="connsiteX899" fmla="*/ 7367862 w 7467600"/>
              <a:gd name="connsiteY899" fmla="*/ 2806833 h 6858000"/>
              <a:gd name="connsiteX900" fmla="*/ 7364329 w 7467600"/>
              <a:gd name="connsiteY900" fmla="*/ 2826907 h 6858000"/>
              <a:gd name="connsiteX901" fmla="*/ 7290545 w 7467600"/>
              <a:gd name="connsiteY901" fmla="*/ 2850663 h 6858000"/>
              <a:gd name="connsiteX902" fmla="*/ 6472036 w 7467600"/>
              <a:gd name="connsiteY902" fmla="*/ 1959003 h 6858000"/>
              <a:gd name="connsiteX903" fmla="*/ 5792897 w 7467600"/>
              <a:gd name="connsiteY903" fmla="*/ 1647747 h 6858000"/>
              <a:gd name="connsiteX904" fmla="*/ 5842751 w 7467600"/>
              <a:gd name="connsiteY904" fmla="*/ 1816112 h 6858000"/>
              <a:gd name="connsiteX905" fmla="*/ 5847424 w 7467600"/>
              <a:gd name="connsiteY905" fmla="*/ 1815776 h 6858000"/>
              <a:gd name="connsiteX906" fmla="*/ 6399821 w 7467600"/>
              <a:gd name="connsiteY906" fmla="*/ 2344799 h 6858000"/>
              <a:gd name="connsiteX907" fmla="*/ 6323232 w 7467600"/>
              <a:gd name="connsiteY907" fmla="*/ 2389634 h 6858000"/>
              <a:gd name="connsiteX908" fmla="*/ 5942958 w 7467600"/>
              <a:gd name="connsiteY908" fmla="*/ 2077708 h 6858000"/>
              <a:gd name="connsiteX909" fmla="*/ 5921559 w 7467600"/>
              <a:gd name="connsiteY909" fmla="*/ 2378596 h 6858000"/>
              <a:gd name="connsiteX910" fmla="*/ 5817651 w 7467600"/>
              <a:gd name="connsiteY910" fmla="*/ 3023919 h 6858000"/>
              <a:gd name="connsiteX911" fmla="*/ 5729634 w 7467600"/>
              <a:gd name="connsiteY911" fmla="*/ 3051849 h 6858000"/>
              <a:gd name="connsiteX912" fmla="*/ 5611018 w 7467600"/>
              <a:gd name="connsiteY912" fmla="*/ 2316769 h 6858000"/>
              <a:gd name="connsiteX913" fmla="*/ 5687608 w 7467600"/>
              <a:gd name="connsiteY913" fmla="*/ 2039972 h 6858000"/>
              <a:gd name="connsiteX914" fmla="*/ 5657554 w 7467600"/>
              <a:gd name="connsiteY914" fmla="*/ 1576445 h 6858000"/>
              <a:gd name="connsiteX915" fmla="*/ 5150475 w 7467600"/>
              <a:gd name="connsiteY915" fmla="*/ 1274012 h 6858000"/>
              <a:gd name="connsiteX916" fmla="*/ 5349142 w 7467600"/>
              <a:gd name="connsiteY916" fmla="*/ 2204405 h 6858000"/>
              <a:gd name="connsiteX917" fmla="*/ 5262214 w 7467600"/>
              <a:gd name="connsiteY917" fmla="*/ 2233836 h 6858000"/>
              <a:gd name="connsiteX918" fmla="*/ 4981539 w 7467600"/>
              <a:gd name="connsiteY918" fmla="*/ 1542201 h 6858000"/>
              <a:gd name="connsiteX919" fmla="*/ 4958461 w 7467600"/>
              <a:gd name="connsiteY919" fmla="*/ 1136957 h 6858000"/>
              <a:gd name="connsiteX920" fmla="*/ 4655015 w 7467600"/>
              <a:gd name="connsiteY920" fmla="*/ 891426 h 6858000"/>
              <a:gd name="connsiteX921" fmla="*/ 4348002 w 7467600"/>
              <a:gd name="connsiteY921" fmla="*/ 2205895 h 6858000"/>
              <a:gd name="connsiteX922" fmla="*/ 4262250 w 7467600"/>
              <a:gd name="connsiteY922" fmla="*/ 2219972 h 6858000"/>
              <a:gd name="connsiteX923" fmla="*/ 4550611 w 7467600"/>
              <a:gd name="connsiteY923" fmla="*/ 817540 h 6858000"/>
              <a:gd name="connsiteX924" fmla="*/ 4564418 w 7467600"/>
              <a:gd name="connsiteY924" fmla="*/ 808293 h 6858000"/>
              <a:gd name="connsiteX925" fmla="*/ 4266388 w 7467600"/>
              <a:gd name="connsiteY925" fmla="*/ 500083 h 6858000"/>
              <a:gd name="connsiteX926" fmla="*/ 4032842 w 7467600"/>
              <a:gd name="connsiteY926" fmla="*/ 211809 h 6858000"/>
              <a:gd name="connsiteX927" fmla="*/ 3882765 w 7467600"/>
              <a:gd name="connsiteY927" fmla="*/ 0 h 6858000"/>
              <a:gd name="connsiteX928" fmla="*/ 3721337 w 7467600"/>
              <a:gd name="connsiteY928" fmla="*/ 0 h 6858000"/>
              <a:gd name="connsiteX929" fmla="*/ 3797544 w 7467600"/>
              <a:gd name="connsiteY929" fmla="*/ 0 h 6858000"/>
              <a:gd name="connsiteX930" fmla="*/ 3775734 w 7467600"/>
              <a:gd name="connsiteY930" fmla="*/ 95131 h 6858000"/>
              <a:gd name="connsiteX931" fmla="*/ 3724807 w 7467600"/>
              <a:gd name="connsiteY931" fmla="*/ 272257 h 6858000"/>
              <a:gd name="connsiteX932" fmla="*/ 3726844 w 7467600"/>
              <a:gd name="connsiteY932" fmla="*/ 282988 h 6858000"/>
              <a:gd name="connsiteX933" fmla="*/ 3742664 w 7467600"/>
              <a:gd name="connsiteY933" fmla="*/ 279918 h 6858000"/>
              <a:gd name="connsiteX934" fmla="*/ 4103910 w 7467600"/>
              <a:gd name="connsiteY934" fmla="*/ 1161917 h 6858000"/>
              <a:gd name="connsiteX935" fmla="*/ 4020269 w 7467600"/>
              <a:gd name="connsiteY935" fmla="*/ 1200406 h 6858000"/>
              <a:gd name="connsiteX936" fmla="*/ 3674882 w 7467600"/>
              <a:gd name="connsiteY936" fmla="*/ 488524 h 6858000"/>
              <a:gd name="connsiteX937" fmla="*/ 3132682 w 7467600"/>
              <a:gd name="connsiteY937" fmla="*/ 1072284 h 6858000"/>
              <a:gd name="connsiteX938" fmla="*/ 2716346 w 7467600"/>
              <a:gd name="connsiteY938" fmla="*/ 1276376 h 6858000"/>
              <a:gd name="connsiteX939" fmla="*/ 2716772 w 7467600"/>
              <a:gd name="connsiteY939" fmla="*/ 1255462 h 6858000"/>
              <a:gd name="connsiteX940" fmla="*/ 3471096 w 7467600"/>
              <a:gd name="connsiteY940" fmla="*/ 437072 h 6858000"/>
              <a:gd name="connsiteX941" fmla="*/ 3639057 w 7467600"/>
              <a:gd name="connsiteY941" fmla="*/ 286334 h 6858000"/>
              <a:gd name="connsiteX942" fmla="*/ 3640309 w 7467600"/>
              <a:gd name="connsiteY942" fmla="*/ 284664 h 6858000"/>
              <a:gd name="connsiteX943" fmla="*/ 3646022 w 7467600"/>
              <a:gd name="connsiteY943" fmla="*/ 276711 h 6858000"/>
              <a:gd name="connsiteX944" fmla="*/ 3707943 w 7467600"/>
              <a:gd name="connsiteY944" fmla="*/ 65958 h 6858000"/>
              <a:gd name="connsiteX945" fmla="*/ 3721337 w 7467600"/>
              <a:gd name="connsiteY945" fmla="*/ 0 h 6858000"/>
              <a:gd name="connsiteX946" fmla="*/ 2867960 w 7467600"/>
              <a:gd name="connsiteY946" fmla="*/ 0 h 6858000"/>
              <a:gd name="connsiteX947" fmla="*/ 2926351 w 7467600"/>
              <a:gd name="connsiteY947" fmla="*/ 0 h 6858000"/>
              <a:gd name="connsiteX948" fmla="*/ 2902823 w 7467600"/>
              <a:gd name="connsiteY948" fmla="*/ 262929 h 6858000"/>
              <a:gd name="connsiteX949" fmla="*/ 2940663 w 7467600"/>
              <a:gd name="connsiteY949" fmla="*/ 140884 h 6858000"/>
              <a:gd name="connsiteX950" fmla="*/ 2947039 w 7467600"/>
              <a:gd name="connsiteY950" fmla="*/ 122524 h 6858000"/>
              <a:gd name="connsiteX951" fmla="*/ 2984316 w 7467600"/>
              <a:gd name="connsiteY951" fmla="*/ 0 h 6858000"/>
              <a:gd name="connsiteX952" fmla="*/ 3016114 w 7467600"/>
              <a:gd name="connsiteY952" fmla="*/ 0 h 6858000"/>
              <a:gd name="connsiteX953" fmla="*/ 2979949 w 7467600"/>
              <a:gd name="connsiteY953" fmla="*/ 119274 h 6858000"/>
              <a:gd name="connsiteX954" fmla="*/ 3023879 w 7467600"/>
              <a:gd name="connsiteY954" fmla="*/ 0 h 6858000"/>
              <a:gd name="connsiteX955" fmla="*/ 3105400 w 7467600"/>
              <a:gd name="connsiteY955" fmla="*/ 0 h 6858000"/>
              <a:gd name="connsiteX956" fmla="*/ 3094669 w 7467600"/>
              <a:gd name="connsiteY956" fmla="*/ 30308 h 6858000"/>
              <a:gd name="connsiteX957" fmla="*/ 2901945 w 7467600"/>
              <a:gd name="connsiteY957" fmla="*/ 466538 h 6858000"/>
              <a:gd name="connsiteX958" fmla="*/ 2815209 w 7467600"/>
              <a:gd name="connsiteY958" fmla="*/ 497361 h 6858000"/>
              <a:gd name="connsiteX959" fmla="*/ 2844845 w 7467600"/>
              <a:gd name="connsiteY959" fmla="*/ 127638 h 6858000"/>
              <a:gd name="connsiteX960" fmla="*/ 2867960 w 7467600"/>
              <a:gd name="connsiteY960" fmla="*/ 0 h 6858000"/>
              <a:gd name="connsiteX961" fmla="*/ 1057230 w 7467600"/>
              <a:gd name="connsiteY961" fmla="*/ 0 h 6858000"/>
              <a:gd name="connsiteX962" fmla="*/ 1111003 w 7467600"/>
              <a:gd name="connsiteY962" fmla="*/ 0 h 6858000"/>
              <a:gd name="connsiteX963" fmla="*/ 1125553 w 7467600"/>
              <a:gd name="connsiteY963" fmla="*/ 52588 h 6858000"/>
              <a:gd name="connsiteX964" fmla="*/ 1304276 w 7467600"/>
              <a:gd name="connsiteY964" fmla="*/ 476275 h 6858000"/>
              <a:gd name="connsiteX965" fmla="*/ 1492066 w 7467600"/>
              <a:gd name="connsiteY965" fmla="*/ 886333 h 6858000"/>
              <a:gd name="connsiteX966" fmla="*/ 1423698 w 7467600"/>
              <a:gd name="connsiteY966" fmla="*/ 710817 h 6858000"/>
              <a:gd name="connsiteX967" fmla="*/ 1357609 w 7467600"/>
              <a:gd name="connsiteY967" fmla="*/ 532892 h 6858000"/>
              <a:gd name="connsiteX968" fmla="*/ 1309550 w 7467600"/>
              <a:gd name="connsiteY968" fmla="*/ 374031 h 6858000"/>
              <a:gd name="connsiteX969" fmla="*/ 1193673 w 7467600"/>
              <a:gd name="connsiteY969" fmla="*/ 49533 h 6858000"/>
              <a:gd name="connsiteX970" fmla="*/ 1164391 w 7467600"/>
              <a:gd name="connsiteY970" fmla="*/ 0 h 6858000"/>
              <a:gd name="connsiteX971" fmla="*/ 1200666 w 7467600"/>
              <a:gd name="connsiteY971" fmla="*/ 0 h 6858000"/>
              <a:gd name="connsiteX972" fmla="*/ 1223408 w 7467600"/>
              <a:gd name="connsiteY972" fmla="*/ 38996 h 6858000"/>
              <a:gd name="connsiteX973" fmla="*/ 1339635 w 7467600"/>
              <a:gd name="connsiteY973" fmla="*/ 365517 h 6858000"/>
              <a:gd name="connsiteX974" fmla="*/ 1387469 w 7467600"/>
              <a:gd name="connsiteY974" fmla="*/ 523079 h 6858000"/>
              <a:gd name="connsiteX975" fmla="*/ 1452685 w 7467600"/>
              <a:gd name="connsiteY975" fmla="*/ 699806 h 6858000"/>
              <a:gd name="connsiteX976" fmla="*/ 1492092 w 7467600"/>
              <a:gd name="connsiteY976" fmla="*/ 800424 h 6858000"/>
              <a:gd name="connsiteX977" fmla="*/ 1455302 w 7467600"/>
              <a:gd name="connsiteY977" fmla="*/ 632913 h 6858000"/>
              <a:gd name="connsiteX978" fmla="*/ 1222336 w 7467600"/>
              <a:gd name="connsiteY978" fmla="*/ 9480 h 6858000"/>
              <a:gd name="connsiteX979" fmla="*/ 1214634 w 7467600"/>
              <a:gd name="connsiteY979" fmla="*/ 0 h 6858000"/>
              <a:gd name="connsiteX980" fmla="*/ 1289827 w 7467600"/>
              <a:gd name="connsiteY980" fmla="*/ 0 h 6858000"/>
              <a:gd name="connsiteX981" fmla="*/ 1321076 w 7467600"/>
              <a:gd name="connsiteY981" fmla="*/ 59722 h 6858000"/>
              <a:gd name="connsiteX982" fmla="*/ 1512579 w 7467600"/>
              <a:gd name="connsiteY982" fmla="*/ 626441 h 6858000"/>
              <a:gd name="connsiteX983" fmla="*/ 1506076 w 7467600"/>
              <a:gd name="connsiteY983" fmla="*/ 1089289 h 6858000"/>
              <a:gd name="connsiteX984" fmla="*/ 1486346 w 7467600"/>
              <a:gd name="connsiteY984" fmla="*/ 1079919 h 6858000"/>
              <a:gd name="connsiteX985" fmla="*/ 1070511 w 7467600"/>
              <a:gd name="connsiteY985" fmla="*/ 48609 h 6858000"/>
              <a:gd name="connsiteX986" fmla="*/ 1057230 w 7467600"/>
              <a:gd name="connsiteY986" fmla="*/ 0 h 6858000"/>
              <a:gd name="connsiteX987" fmla="*/ 43151 w 7467600"/>
              <a:gd name="connsiteY987" fmla="*/ 0 h 6858000"/>
              <a:gd name="connsiteX988" fmla="*/ 95283 w 7467600"/>
              <a:gd name="connsiteY988" fmla="*/ 0 h 6858000"/>
              <a:gd name="connsiteX989" fmla="*/ 300708 w 7467600"/>
              <a:gd name="connsiteY989" fmla="*/ 154571 h 6858000"/>
              <a:gd name="connsiteX990" fmla="*/ 530414 w 7467600"/>
              <a:gd name="connsiteY990" fmla="*/ 354673 h 6858000"/>
              <a:gd name="connsiteX991" fmla="*/ 333785 w 7467600"/>
              <a:gd name="connsiteY991" fmla="*/ 161564 h 6858000"/>
              <a:gd name="connsiteX992" fmla="*/ 147005 w 7467600"/>
              <a:gd name="connsiteY992" fmla="*/ 0 h 6858000"/>
              <a:gd name="connsiteX993" fmla="*/ 272509 w 7467600"/>
              <a:gd name="connsiteY993" fmla="*/ 0 h 6858000"/>
              <a:gd name="connsiteX994" fmla="*/ 326276 w 7467600"/>
              <a:gd name="connsiteY994" fmla="*/ 45847 h 6858000"/>
              <a:gd name="connsiteX995" fmla="*/ 823759 w 7467600"/>
              <a:gd name="connsiteY995" fmla="*/ 574145 h 6858000"/>
              <a:gd name="connsiteX996" fmla="*/ 811254 w 7467600"/>
              <a:gd name="connsiteY996" fmla="*/ 665546 h 6858000"/>
              <a:gd name="connsiteX997" fmla="*/ 154042 w 7467600"/>
              <a:gd name="connsiteY997" fmla="*/ 261522 h 6858000"/>
              <a:gd name="connsiteX998" fmla="*/ 13550 w 7467600"/>
              <a:gd name="connsiteY998" fmla="*/ 158423 h 6858000"/>
              <a:gd name="connsiteX999" fmla="*/ 0 w 7467600"/>
              <a:gd name="connsiteY999" fmla="*/ 146618 h 6858000"/>
              <a:gd name="connsiteX1000" fmla="*/ 0 w 7467600"/>
              <a:gd name="connsiteY1000" fmla="*/ 59161 h 6858000"/>
              <a:gd name="connsiteX1001" fmla="*/ 45427 w 7467600"/>
              <a:gd name="connsiteY1001" fmla="*/ 101078 h 6858000"/>
              <a:gd name="connsiteX1002" fmla="*/ 630103 w 7467600"/>
              <a:gd name="connsiteY1002" fmla="*/ 485885 h 6858000"/>
              <a:gd name="connsiteX1003" fmla="*/ 532040 w 7467600"/>
              <a:gd name="connsiteY1003" fmla="*/ 399359 h 6858000"/>
              <a:gd name="connsiteX1004" fmla="*/ 517618 w 7467600"/>
              <a:gd name="connsiteY1004" fmla="*/ 385726 h 6858000"/>
              <a:gd name="connsiteX1005" fmla="*/ 285074 w 7467600"/>
              <a:gd name="connsiteY1005" fmla="*/ 182755 h 6858000"/>
              <a:gd name="connsiteX1006" fmla="*/ 43151 w 7467600"/>
              <a:gd name="connsiteY100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51412 w 7467600"/>
              <a:gd name="connsiteY844" fmla="*/ 799572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5905192 w 7467600"/>
              <a:gd name="connsiteY847" fmla="*/ 163079 h 6858000"/>
              <a:gd name="connsiteX848" fmla="*/ 5865655 w 7467600"/>
              <a:gd name="connsiteY848" fmla="*/ 171901 h 6858000"/>
              <a:gd name="connsiteX849" fmla="*/ 5259740 w 7467600"/>
              <a:gd name="connsiteY849" fmla="*/ 257013 h 6858000"/>
              <a:gd name="connsiteX850" fmla="*/ 5208466 w 7467600"/>
              <a:gd name="connsiteY850" fmla="*/ 257550 h 6858000"/>
              <a:gd name="connsiteX851" fmla="*/ 4980204 w 7467600"/>
              <a:gd name="connsiteY851" fmla="*/ 271903 h 6858000"/>
              <a:gd name="connsiteX852" fmla="*/ 5068068 w 7467600"/>
              <a:gd name="connsiteY852" fmla="*/ 282244 h 6858000"/>
              <a:gd name="connsiteX853" fmla="*/ 5153231 w 7467600"/>
              <a:gd name="connsiteY853" fmla="*/ 292240 h 6858000"/>
              <a:gd name="connsiteX854" fmla="*/ 5426491 w 7467600"/>
              <a:gd name="connsiteY854" fmla="*/ 281128 h 6858000"/>
              <a:gd name="connsiteX855" fmla="*/ 5731212 w 7467600"/>
              <a:gd name="connsiteY855" fmla="*/ 231951 h 6858000"/>
              <a:gd name="connsiteX856" fmla="*/ 5905192 w 7467600"/>
              <a:gd name="connsiteY856" fmla="*/ 163079 h 6858000"/>
              <a:gd name="connsiteX857" fmla="*/ 5944437 w 7467600"/>
              <a:gd name="connsiteY857" fmla="*/ 113829 h 6858000"/>
              <a:gd name="connsiteX858" fmla="*/ 5825032 w 7467600"/>
              <a:gd name="connsiteY858" fmla="*/ 146405 h 6858000"/>
              <a:gd name="connsiteX859" fmla="*/ 4955599 w 7467600"/>
              <a:gd name="connsiteY859" fmla="*/ 247008 h 6858000"/>
              <a:gd name="connsiteX860" fmla="*/ 5210104 w 7467600"/>
              <a:gd name="connsiteY860" fmla="*/ 228123 h 6858000"/>
              <a:gd name="connsiteX861" fmla="*/ 5261015 w 7467600"/>
              <a:gd name="connsiteY861" fmla="*/ 227087 h 6858000"/>
              <a:gd name="connsiteX862" fmla="*/ 5861181 w 7467600"/>
              <a:gd name="connsiteY862" fmla="*/ 143093 h 6858000"/>
              <a:gd name="connsiteX863" fmla="*/ 5961252 w 7467600"/>
              <a:gd name="connsiteY863" fmla="*/ 114820 h 6858000"/>
              <a:gd name="connsiteX864" fmla="*/ 5944437 w 7467600"/>
              <a:gd name="connsiteY864" fmla="*/ 113829 h 6858000"/>
              <a:gd name="connsiteX865" fmla="*/ 3882765 w 7467600"/>
              <a:gd name="connsiteY865" fmla="*/ 0 h 6858000"/>
              <a:gd name="connsiteX866" fmla="*/ 3995099 w 7467600"/>
              <a:gd name="connsiteY866" fmla="*/ 0 h 6858000"/>
              <a:gd name="connsiteX867" fmla="*/ 4163818 w 7467600"/>
              <a:gd name="connsiteY867" fmla="*/ 234104 h 6858000"/>
              <a:gd name="connsiteX868" fmla="*/ 4172099 w 7467600"/>
              <a:gd name="connsiteY868" fmla="*/ 234207 h 6858000"/>
              <a:gd name="connsiteX869" fmla="*/ 4784282 w 7467600"/>
              <a:gd name="connsiteY869" fmla="*/ 276561 h 6858000"/>
              <a:gd name="connsiteX870" fmla="*/ 4801687 w 7467600"/>
              <a:gd name="connsiteY870" fmla="*/ 267764 h 6858000"/>
              <a:gd name="connsiteX871" fmla="*/ 6082788 w 7467600"/>
              <a:gd name="connsiteY871" fmla="*/ 64119 h 6858000"/>
              <a:gd name="connsiteX872" fmla="*/ 6099442 w 7467600"/>
              <a:gd name="connsiteY872" fmla="*/ 82568 h 6858000"/>
              <a:gd name="connsiteX873" fmla="*/ 4804137 w 7467600"/>
              <a:gd name="connsiteY873" fmla="*/ 320931 h 6858000"/>
              <a:gd name="connsiteX874" fmla="*/ 4227047 w 7467600"/>
              <a:gd name="connsiteY874" fmla="*/ 313415 h 6858000"/>
              <a:gd name="connsiteX875" fmla="*/ 4346041 w 7467600"/>
              <a:gd name="connsiteY875" fmla="*/ 456086 h 6858000"/>
              <a:gd name="connsiteX876" fmla="*/ 4870967 w 7467600"/>
              <a:gd name="connsiteY876" fmla="*/ 963061 h 6858000"/>
              <a:gd name="connsiteX877" fmla="*/ 4889647 w 7467600"/>
              <a:gd name="connsiteY877" fmla="*/ 957147 h 6858000"/>
              <a:gd name="connsiteX878" fmla="*/ 5422504 w 7467600"/>
              <a:gd name="connsiteY878" fmla="*/ 805191 h 6858000"/>
              <a:gd name="connsiteX879" fmla="*/ 6087656 w 7467600"/>
              <a:gd name="connsiteY879" fmla="*/ 826703 h 6858000"/>
              <a:gd name="connsiteX880" fmla="*/ 6058717 w 7467600"/>
              <a:gd name="connsiteY880" fmla="*/ 865992 h 6858000"/>
              <a:gd name="connsiteX881" fmla="*/ 4974153 w 7467600"/>
              <a:gd name="connsiteY881" fmla="*/ 1045456 h 6858000"/>
              <a:gd name="connsiteX882" fmla="*/ 5627835 w 7467600"/>
              <a:gd name="connsiteY882" fmla="*/ 1472077 h 6858000"/>
              <a:gd name="connsiteX883" fmla="*/ 5629817 w 7467600"/>
              <a:gd name="connsiteY883" fmla="*/ 1471412 h 6858000"/>
              <a:gd name="connsiteX884" fmla="*/ 5634124 w 7467600"/>
              <a:gd name="connsiteY884" fmla="*/ 1470572 h 6858000"/>
              <a:gd name="connsiteX885" fmla="*/ 5755832 w 7467600"/>
              <a:gd name="connsiteY885" fmla="*/ 1383886 h 6858000"/>
              <a:gd name="connsiteX886" fmla="*/ 6014186 w 7467600"/>
              <a:gd name="connsiteY886" fmla="*/ 1279799 h 6858000"/>
              <a:gd name="connsiteX887" fmla="*/ 6901619 w 7467600"/>
              <a:gd name="connsiteY887" fmla="*/ 1047874 h 6858000"/>
              <a:gd name="connsiteX888" fmla="*/ 6931566 w 7467600"/>
              <a:gd name="connsiteY888" fmla="*/ 1062034 h 6858000"/>
              <a:gd name="connsiteX889" fmla="*/ 5790982 w 7467600"/>
              <a:gd name="connsiteY889" fmla="*/ 1561380 h 6858000"/>
              <a:gd name="connsiteX890" fmla="*/ 6188971 w 7467600"/>
              <a:gd name="connsiteY890" fmla="*/ 1755168 h 6858000"/>
              <a:gd name="connsiteX891" fmla="*/ 6202446 w 7467600"/>
              <a:gd name="connsiteY891" fmla="*/ 1752268 h 6858000"/>
              <a:gd name="connsiteX892" fmla="*/ 7179560 w 7467600"/>
              <a:gd name="connsiteY892" fmla="*/ 1467551 h 6858000"/>
              <a:gd name="connsiteX893" fmla="*/ 7158730 w 7467600"/>
              <a:gd name="connsiteY893" fmla="*/ 1507835 h 6858000"/>
              <a:gd name="connsiteX894" fmla="*/ 6326959 w 7467600"/>
              <a:gd name="connsiteY894" fmla="*/ 1817686 h 6858000"/>
              <a:gd name="connsiteX895" fmla="*/ 6537433 w 7467600"/>
              <a:gd name="connsiteY895" fmla="*/ 1907790 h 6858000"/>
              <a:gd name="connsiteX896" fmla="*/ 6550221 w 7467600"/>
              <a:gd name="connsiteY896" fmla="*/ 1910729 h 6858000"/>
              <a:gd name="connsiteX897" fmla="*/ 6964438 w 7467600"/>
              <a:gd name="connsiteY897" fmla="*/ 2209505 h 6858000"/>
              <a:gd name="connsiteX898" fmla="*/ 7367862 w 7467600"/>
              <a:gd name="connsiteY898" fmla="*/ 2806833 h 6858000"/>
              <a:gd name="connsiteX899" fmla="*/ 7364329 w 7467600"/>
              <a:gd name="connsiteY899" fmla="*/ 2826907 h 6858000"/>
              <a:gd name="connsiteX900" fmla="*/ 7290545 w 7467600"/>
              <a:gd name="connsiteY900" fmla="*/ 2850663 h 6858000"/>
              <a:gd name="connsiteX901" fmla="*/ 6472036 w 7467600"/>
              <a:gd name="connsiteY901" fmla="*/ 1959003 h 6858000"/>
              <a:gd name="connsiteX902" fmla="*/ 5792897 w 7467600"/>
              <a:gd name="connsiteY902" fmla="*/ 1647747 h 6858000"/>
              <a:gd name="connsiteX903" fmla="*/ 5842751 w 7467600"/>
              <a:gd name="connsiteY903" fmla="*/ 1816112 h 6858000"/>
              <a:gd name="connsiteX904" fmla="*/ 5847424 w 7467600"/>
              <a:gd name="connsiteY904" fmla="*/ 1815776 h 6858000"/>
              <a:gd name="connsiteX905" fmla="*/ 6399821 w 7467600"/>
              <a:gd name="connsiteY905" fmla="*/ 2344799 h 6858000"/>
              <a:gd name="connsiteX906" fmla="*/ 6323232 w 7467600"/>
              <a:gd name="connsiteY906" fmla="*/ 2389634 h 6858000"/>
              <a:gd name="connsiteX907" fmla="*/ 5942958 w 7467600"/>
              <a:gd name="connsiteY907" fmla="*/ 2077708 h 6858000"/>
              <a:gd name="connsiteX908" fmla="*/ 5921559 w 7467600"/>
              <a:gd name="connsiteY908" fmla="*/ 2378596 h 6858000"/>
              <a:gd name="connsiteX909" fmla="*/ 5817651 w 7467600"/>
              <a:gd name="connsiteY909" fmla="*/ 3023919 h 6858000"/>
              <a:gd name="connsiteX910" fmla="*/ 5729634 w 7467600"/>
              <a:gd name="connsiteY910" fmla="*/ 3051849 h 6858000"/>
              <a:gd name="connsiteX911" fmla="*/ 5611018 w 7467600"/>
              <a:gd name="connsiteY911" fmla="*/ 2316769 h 6858000"/>
              <a:gd name="connsiteX912" fmla="*/ 5687608 w 7467600"/>
              <a:gd name="connsiteY912" fmla="*/ 2039972 h 6858000"/>
              <a:gd name="connsiteX913" fmla="*/ 5657554 w 7467600"/>
              <a:gd name="connsiteY913" fmla="*/ 1576445 h 6858000"/>
              <a:gd name="connsiteX914" fmla="*/ 5150475 w 7467600"/>
              <a:gd name="connsiteY914" fmla="*/ 1274012 h 6858000"/>
              <a:gd name="connsiteX915" fmla="*/ 5349142 w 7467600"/>
              <a:gd name="connsiteY915" fmla="*/ 2204405 h 6858000"/>
              <a:gd name="connsiteX916" fmla="*/ 5262214 w 7467600"/>
              <a:gd name="connsiteY916" fmla="*/ 2233836 h 6858000"/>
              <a:gd name="connsiteX917" fmla="*/ 4981539 w 7467600"/>
              <a:gd name="connsiteY917" fmla="*/ 1542201 h 6858000"/>
              <a:gd name="connsiteX918" fmla="*/ 4958461 w 7467600"/>
              <a:gd name="connsiteY918" fmla="*/ 1136957 h 6858000"/>
              <a:gd name="connsiteX919" fmla="*/ 4655015 w 7467600"/>
              <a:gd name="connsiteY919" fmla="*/ 891426 h 6858000"/>
              <a:gd name="connsiteX920" fmla="*/ 4348002 w 7467600"/>
              <a:gd name="connsiteY920" fmla="*/ 2205895 h 6858000"/>
              <a:gd name="connsiteX921" fmla="*/ 4262250 w 7467600"/>
              <a:gd name="connsiteY921" fmla="*/ 2219972 h 6858000"/>
              <a:gd name="connsiteX922" fmla="*/ 4550611 w 7467600"/>
              <a:gd name="connsiteY922" fmla="*/ 817540 h 6858000"/>
              <a:gd name="connsiteX923" fmla="*/ 4564418 w 7467600"/>
              <a:gd name="connsiteY923" fmla="*/ 808293 h 6858000"/>
              <a:gd name="connsiteX924" fmla="*/ 4266388 w 7467600"/>
              <a:gd name="connsiteY924" fmla="*/ 500083 h 6858000"/>
              <a:gd name="connsiteX925" fmla="*/ 4032842 w 7467600"/>
              <a:gd name="connsiteY925" fmla="*/ 211809 h 6858000"/>
              <a:gd name="connsiteX926" fmla="*/ 3882765 w 7467600"/>
              <a:gd name="connsiteY926" fmla="*/ 0 h 6858000"/>
              <a:gd name="connsiteX927" fmla="*/ 3721337 w 7467600"/>
              <a:gd name="connsiteY927" fmla="*/ 0 h 6858000"/>
              <a:gd name="connsiteX928" fmla="*/ 3797544 w 7467600"/>
              <a:gd name="connsiteY928" fmla="*/ 0 h 6858000"/>
              <a:gd name="connsiteX929" fmla="*/ 3775734 w 7467600"/>
              <a:gd name="connsiteY929" fmla="*/ 95131 h 6858000"/>
              <a:gd name="connsiteX930" fmla="*/ 3724807 w 7467600"/>
              <a:gd name="connsiteY930" fmla="*/ 272257 h 6858000"/>
              <a:gd name="connsiteX931" fmla="*/ 3726844 w 7467600"/>
              <a:gd name="connsiteY931" fmla="*/ 282988 h 6858000"/>
              <a:gd name="connsiteX932" fmla="*/ 3742664 w 7467600"/>
              <a:gd name="connsiteY932" fmla="*/ 279918 h 6858000"/>
              <a:gd name="connsiteX933" fmla="*/ 4103910 w 7467600"/>
              <a:gd name="connsiteY933" fmla="*/ 1161917 h 6858000"/>
              <a:gd name="connsiteX934" fmla="*/ 4020269 w 7467600"/>
              <a:gd name="connsiteY934" fmla="*/ 1200406 h 6858000"/>
              <a:gd name="connsiteX935" fmla="*/ 3674882 w 7467600"/>
              <a:gd name="connsiteY935" fmla="*/ 488524 h 6858000"/>
              <a:gd name="connsiteX936" fmla="*/ 3132682 w 7467600"/>
              <a:gd name="connsiteY936" fmla="*/ 1072284 h 6858000"/>
              <a:gd name="connsiteX937" fmla="*/ 2716346 w 7467600"/>
              <a:gd name="connsiteY937" fmla="*/ 1276376 h 6858000"/>
              <a:gd name="connsiteX938" fmla="*/ 2716772 w 7467600"/>
              <a:gd name="connsiteY938" fmla="*/ 1255462 h 6858000"/>
              <a:gd name="connsiteX939" fmla="*/ 3471096 w 7467600"/>
              <a:gd name="connsiteY939" fmla="*/ 437072 h 6858000"/>
              <a:gd name="connsiteX940" fmla="*/ 3639057 w 7467600"/>
              <a:gd name="connsiteY940" fmla="*/ 286334 h 6858000"/>
              <a:gd name="connsiteX941" fmla="*/ 3640309 w 7467600"/>
              <a:gd name="connsiteY941" fmla="*/ 284664 h 6858000"/>
              <a:gd name="connsiteX942" fmla="*/ 3646022 w 7467600"/>
              <a:gd name="connsiteY942" fmla="*/ 276711 h 6858000"/>
              <a:gd name="connsiteX943" fmla="*/ 3707943 w 7467600"/>
              <a:gd name="connsiteY943" fmla="*/ 65958 h 6858000"/>
              <a:gd name="connsiteX944" fmla="*/ 3721337 w 7467600"/>
              <a:gd name="connsiteY944" fmla="*/ 0 h 6858000"/>
              <a:gd name="connsiteX945" fmla="*/ 2867960 w 7467600"/>
              <a:gd name="connsiteY945" fmla="*/ 0 h 6858000"/>
              <a:gd name="connsiteX946" fmla="*/ 2926351 w 7467600"/>
              <a:gd name="connsiteY946" fmla="*/ 0 h 6858000"/>
              <a:gd name="connsiteX947" fmla="*/ 2902823 w 7467600"/>
              <a:gd name="connsiteY947" fmla="*/ 262929 h 6858000"/>
              <a:gd name="connsiteX948" fmla="*/ 2940663 w 7467600"/>
              <a:gd name="connsiteY948" fmla="*/ 140884 h 6858000"/>
              <a:gd name="connsiteX949" fmla="*/ 2947039 w 7467600"/>
              <a:gd name="connsiteY949" fmla="*/ 122524 h 6858000"/>
              <a:gd name="connsiteX950" fmla="*/ 2984316 w 7467600"/>
              <a:gd name="connsiteY950" fmla="*/ 0 h 6858000"/>
              <a:gd name="connsiteX951" fmla="*/ 3016114 w 7467600"/>
              <a:gd name="connsiteY951" fmla="*/ 0 h 6858000"/>
              <a:gd name="connsiteX952" fmla="*/ 2979949 w 7467600"/>
              <a:gd name="connsiteY952" fmla="*/ 119274 h 6858000"/>
              <a:gd name="connsiteX953" fmla="*/ 3023879 w 7467600"/>
              <a:gd name="connsiteY953" fmla="*/ 0 h 6858000"/>
              <a:gd name="connsiteX954" fmla="*/ 3105400 w 7467600"/>
              <a:gd name="connsiteY954" fmla="*/ 0 h 6858000"/>
              <a:gd name="connsiteX955" fmla="*/ 3094669 w 7467600"/>
              <a:gd name="connsiteY955" fmla="*/ 30308 h 6858000"/>
              <a:gd name="connsiteX956" fmla="*/ 2901945 w 7467600"/>
              <a:gd name="connsiteY956" fmla="*/ 466538 h 6858000"/>
              <a:gd name="connsiteX957" fmla="*/ 2815209 w 7467600"/>
              <a:gd name="connsiteY957" fmla="*/ 497361 h 6858000"/>
              <a:gd name="connsiteX958" fmla="*/ 2844845 w 7467600"/>
              <a:gd name="connsiteY958" fmla="*/ 127638 h 6858000"/>
              <a:gd name="connsiteX959" fmla="*/ 2867960 w 7467600"/>
              <a:gd name="connsiteY959" fmla="*/ 0 h 6858000"/>
              <a:gd name="connsiteX960" fmla="*/ 1057230 w 7467600"/>
              <a:gd name="connsiteY960" fmla="*/ 0 h 6858000"/>
              <a:gd name="connsiteX961" fmla="*/ 1111003 w 7467600"/>
              <a:gd name="connsiteY961" fmla="*/ 0 h 6858000"/>
              <a:gd name="connsiteX962" fmla="*/ 1125553 w 7467600"/>
              <a:gd name="connsiteY962" fmla="*/ 52588 h 6858000"/>
              <a:gd name="connsiteX963" fmla="*/ 1304276 w 7467600"/>
              <a:gd name="connsiteY963" fmla="*/ 476275 h 6858000"/>
              <a:gd name="connsiteX964" fmla="*/ 1492066 w 7467600"/>
              <a:gd name="connsiteY964" fmla="*/ 886333 h 6858000"/>
              <a:gd name="connsiteX965" fmla="*/ 1423698 w 7467600"/>
              <a:gd name="connsiteY965" fmla="*/ 710817 h 6858000"/>
              <a:gd name="connsiteX966" fmla="*/ 1357609 w 7467600"/>
              <a:gd name="connsiteY966" fmla="*/ 532892 h 6858000"/>
              <a:gd name="connsiteX967" fmla="*/ 1309550 w 7467600"/>
              <a:gd name="connsiteY967" fmla="*/ 374031 h 6858000"/>
              <a:gd name="connsiteX968" fmla="*/ 1193673 w 7467600"/>
              <a:gd name="connsiteY968" fmla="*/ 49533 h 6858000"/>
              <a:gd name="connsiteX969" fmla="*/ 1164391 w 7467600"/>
              <a:gd name="connsiteY969" fmla="*/ 0 h 6858000"/>
              <a:gd name="connsiteX970" fmla="*/ 1200666 w 7467600"/>
              <a:gd name="connsiteY970" fmla="*/ 0 h 6858000"/>
              <a:gd name="connsiteX971" fmla="*/ 1223408 w 7467600"/>
              <a:gd name="connsiteY971" fmla="*/ 38996 h 6858000"/>
              <a:gd name="connsiteX972" fmla="*/ 1339635 w 7467600"/>
              <a:gd name="connsiteY972" fmla="*/ 365517 h 6858000"/>
              <a:gd name="connsiteX973" fmla="*/ 1387469 w 7467600"/>
              <a:gd name="connsiteY973" fmla="*/ 523079 h 6858000"/>
              <a:gd name="connsiteX974" fmla="*/ 1452685 w 7467600"/>
              <a:gd name="connsiteY974" fmla="*/ 699806 h 6858000"/>
              <a:gd name="connsiteX975" fmla="*/ 1492092 w 7467600"/>
              <a:gd name="connsiteY975" fmla="*/ 800424 h 6858000"/>
              <a:gd name="connsiteX976" fmla="*/ 1455302 w 7467600"/>
              <a:gd name="connsiteY976" fmla="*/ 632913 h 6858000"/>
              <a:gd name="connsiteX977" fmla="*/ 1222336 w 7467600"/>
              <a:gd name="connsiteY977" fmla="*/ 9480 h 6858000"/>
              <a:gd name="connsiteX978" fmla="*/ 1214634 w 7467600"/>
              <a:gd name="connsiteY978" fmla="*/ 0 h 6858000"/>
              <a:gd name="connsiteX979" fmla="*/ 1289827 w 7467600"/>
              <a:gd name="connsiteY979" fmla="*/ 0 h 6858000"/>
              <a:gd name="connsiteX980" fmla="*/ 1321076 w 7467600"/>
              <a:gd name="connsiteY980" fmla="*/ 59722 h 6858000"/>
              <a:gd name="connsiteX981" fmla="*/ 1512579 w 7467600"/>
              <a:gd name="connsiteY981" fmla="*/ 626441 h 6858000"/>
              <a:gd name="connsiteX982" fmla="*/ 1506076 w 7467600"/>
              <a:gd name="connsiteY982" fmla="*/ 1089289 h 6858000"/>
              <a:gd name="connsiteX983" fmla="*/ 1486346 w 7467600"/>
              <a:gd name="connsiteY983" fmla="*/ 1079919 h 6858000"/>
              <a:gd name="connsiteX984" fmla="*/ 1070511 w 7467600"/>
              <a:gd name="connsiteY984" fmla="*/ 48609 h 6858000"/>
              <a:gd name="connsiteX985" fmla="*/ 1057230 w 7467600"/>
              <a:gd name="connsiteY985" fmla="*/ 0 h 6858000"/>
              <a:gd name="connsiteX986" fmla="*/ 43151 w 7467600"/>
              <a:gd name="connsiteY986" fmla="*/ 0 h 6858000"/>
              <a:gd name="connsiteX987" fmla="*/ 95283 w 7467600"/>
              <a:gd name="connsiteY987" fmla="*/ 0 h 6858000"/>
              <a:gd name="connsiteX988" fmla="*/ 300708 w 7467600"/>
              <a:gd name="connsiteY988" fmla="*/ 154571 h 6858000"/>
              <a:gd name="connsiteX989" fmla="*/ 530414 w 7467600"/>
              <a:gd name="connsiteY989" fmla="*/ 354673 h 6858000"/>
              <a:gd name="connsiteX990" fmla="*/ 333785 w 7467600"/>
              <a:gd name="connsiteY990" fmla="*/ 161564 h 6858000"/>
              <a:gd name="connsiteX991" fmla="*/ 147005 w 7467600"/>
              <a:gd name="connsiteY991" fmla="*/ 0 h 6858000"/>
              <a:gd name="connsiteX992" fmla="*/ 272509 w 7467600"/>
              <a:gd name="connsiteY992" fmla="*/ 0 h 6858000"/>
              <a:gd name="connsiteX993" fmla="*/ 326276 w 7467600"/>
              <a:gd name="connsiteY993" fmla="*/ 45847 h 6858000"/>
              <a:gd name="connsiteX994" fmla="*/ 823759 w 7467600"/>
              <a:gd name="connsiteY994" fmla="*/ 574145 h 6858000"/>
              <a:gd name="connsiteX995" fmla="*/ 811254 w 7467600"/>
              <a:gd name="connsiteY995" fmla="*/ 665546 h 6858000"/>
              <a:gd name="connsiteX996" fmla="*/ 154042 w 7467600"/>
              <a:gd name="connsiteY996" fmla="*/ 261522 h 6858000"/>
              <a:gd name="connsiteX997" fmla="*/ 13550 w 7467600"/>
              <a:gd name="connsiteY997" fmla="*/ 158423 h 6858000"/>
              <a:gd name="connsiteX998" fmla="*/ 0 w 7467600"/>
              <a:gd name="connsiteY998" fmla="*/ 146618 h 6858000"/>
              <a:gd name="connsiteX999" fmla="*/ 0 w 7467600"/>
              <a:gd name="connsiteY999" fmla="*/ 59161 h 6858000"/>
              <a:gd name="connsiteX1000" fmla="*/ 45427 w 7467600"/>
              <a:gd name="connsiteY1000" fmla="*/ 101078 h 6858000"/>
              <a:gd name="connsiteX1001" fmla="*/ 630103 w 7467600"/>
              <a:gd name="connsiteY1001" fmla="*/ 485885 h 6858000"/>
              <a:gd name="connsiteX1002" fmla="*/ 532040 w 7467600"/>
              <a:gd name="connsiteY1002" fmla="*/ 399359 h 6858000"/>
              <a:gd name="connsiteX1003" fmla="*/ 517618 w 7467600"/>
              <a:gd name="connsiteY1003" fmla="*/ 385726 h 6858000"/>
              <a:gd name="connsiteX1004" fmla="*/ 285074 w 7467600"/>
              <a:gd name="connsiteY1004" fmla="*/ 182755 h 6858000"/>
              <a:gd name="connsiteX1005" fmla="*/ 43151 w 7467600"/>
              <a:gd name="connsiteY100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5905192 w 7467600"/>
              <a:gd name="connsiteY844" fmla="*/ 163079 h 6858000"/>
              <a:gd name="connsiteX845" fmla="*/ 5865655 w 7467600"/>
              <a:gd name="connsiteY845" fmla="*/ 171901 h 6858000"/>
              <a:gd name="connsiteX846" fmla="*/ 5259740 w 7467600"/>
              <a:gd name="connsiteY846" fmla="*/ 257013 h 6858000"/>
              <a:gd name="connsiteX847" fmla="*/ 5208466 w 7467600"/>
              <a:gd name="connsiteY847" fmla="*/ 257550 h 6858000"/>
              <a:gd name="connsiteX848" fmla="*/ 4980204 w 7467600"/>
              <a:gd name="connsiteY848" fmla="*/ 271903 h 6858000"/>
              <a:gd name="connsiteX849" fmla="*/ 5068068 w 7467600"/>
              <a:gd name="connsiteY849" fmla="*/ 282244 h 6858000"/>
              <a:gd name="connsiteX850" fmla="*/ 5153231 w 7467600"/>
              <a:gd name="connsiteY850" fmla="*/ 292240 h 6858000"/>
              <a:gd name="connsiteX851" fmla="*/ 5426491 w 7467600"/>
              <a:gd name="connsiteY851" fmla="*/ 281128 h 6858000"/>
              <a:gd name="connsiteX852" fmla="*/ 5731212 w 7467600"/>
              <a:gd name="connsiteY852" fmla="*/ 231951 h 6858000"/>
              <a:gd name="connsiteX853" fmla="*/ 5905192 w 7467600"/>
              <a:gd name="connsiteY853" fmla="*/ 163079 h 6858000"/>
              <a:gd name="connsiteX854" fmla="*/ 5944437 w 7467600"/>
              <a:gd name="connsiteY854" fmla="*/ 113829 h 6858000"/>
              <a:gd name="connsiteX855" fmla="*/ 5825032 w 7467600"/>
              <a:gd name="connsiteY855" fmla="*/ 146405 h 6858000"/>
              <a:gd name="connsiteX856" fmla="*/ 4955599 w 7467600"/>
              <a:gd name="connsiteY856" fmla="*/ 247008 h 6858000"/>
              <a:gd name="connsiteX857" fmla="*/ 5210104 w 7467600"/>
              <a:gd name="connsiteY857" fmla="*/ 228123 h 6858000"/>
              <a:gd name="connsiteX858" fmla="*/ 5261015 w 7467600"/>
              <a:gd name="connsiteY858" fmla="*/ 227087 h 6858000"/>
              <a:gd name="connsiteX859" fmla="*/ 5861181 w 7467600"/>
              <a:gd name="connsiteY859" fmla="*/ 143093 h 6858000"/>
              <a:gd name="connsiteX860" fmla="*/ 5961252 w 7467600"/>
              <a:gd name="connsiteY860" fmla="*/ 114820 h 6858000"/>
              <a:gd name="connsiteX861" fmla="*/ 5944437 w 7467600"/>
              <a:gd name="connsiteY861" fmla="*/ 113829 h 6858000"/>
              <a:gd name="connsiteX862" fmla="*/ 3882765 w 7467600"/>
              <a:gd name="connsiteY862" fmla="*/ 0 h 6858000"/>
              <a:gd name="connsiteX863" fmla="*/ 3995099 w 7467600"/>
              <a:gd name="connsiteY863" fmla="*/ 0 h 6858000"/>
              <a:gd name="connsiteX864" fmla="*/ 4163818 w 7467600"/>
              <a:gd name="connsiteY864" fmla="*/ 234104 h 6858000"/>
              <a:gd name="connsiteX865" fmla="*/ 4172099 w 7467600"/>
              <a:gd name="connsiteY865" fmla="*/ 234207 h 6858000"/>
              <a:gd name="connsiteX866" fmla="*/ 4784282 w 7467600"/>
              <a:gd name="connsiteY866" fmla="*/ 276561 h 6858000"/>
              <a:gd name="connsiteX867" fmla="*/ 4801687 w 7467600"/>
              <a:gd name="connsiteY867" fmla="*/ 267764 h 6858000"/>
              <a:gd name="connsiteX868" fmla="*/ 6082788 w 7467600"/>
              <a:gd name="connsiteY868" fmla="*/ 64119 h 6858000"/>
              <a:gd name="connsiteX869" fmla="*/ 6099442 w 7467600"/>
              <a:gd name="connsiteY869" fmla="*/ 82568 h 6858000"/>
              <a:gd name="connsiteX870" fmla="*/ 4804137 w 7467600"/>
              <a:gd name="connsiteY870" fmla="*/ 320931 h 6858000"/>
              <a:gd name="connsiteX871" fmla="*/ 4227047 w 7467600"/>
              <a:gd name="connsiteY871" fmla="*/ 313415 h 6858000"/>
              <a:gd name="connsiteX872" fmla="*/ 4346041 w 7467600"/>
              <a:gd name="connsiteY872" fmla="*/ 456086 h 6858000"/>
              <a:gd name="connsiteX873" fmla="*/ 4870967 w 7467600"/>
              <a:gd name="connsiteY873" fmla="*/ 963061 h 6858000"/>
              <a:gd name="connsiteX874" fmla="*/ 4889647 w 7467600"/>
              <a:gd name="connsiteY874" fmla="*/ 957147 h 6858000"/>
              <a:gd name="connsiteX875" fmla="*/ 5422504 w 7467600"/>
              <a:gd name="connsiteY875" fmla="*/ 805191 h 6858000"/>
              <a:gd name="connsiteX876" fmla="*/ 6087656 w 7467600"/>
              <a:gd name="connsiteY876" fmla="*/ 826703 h 6858000"/>
              <a:gd name="connsiteX877" fmla="*/ 6058717 w 7467600"/>
              <a:gd name="connsiteY877" fmla="*/ 865992 h 6858000"/>
              <a:gd name="connsiteX878" fmla="*/ 4974153 w 7467600"/>
              <a:gd name="connsiteY878" fmla="*/ 1045456 h 6858000"/>
              <a:gd name="connsiteX879" fmla="*/ 5627835 w 7467600"/>
              <a:gd name="connsiteY879" fmla="*/ 1472077 h 6858000"/>
              <a:gd name="connsiteX880" fmla="*/ 5629817 w 7467600"/>
              <a:gd name="connsiteY880" fmla="*/ 1471412 h 6858000"/>
              <a:gd name="connsiteX881" fmla="*/ 5634124 w 7467600"/>
              <a:gd name="connsiteY881" fmla="*/ 1470572 h 6858000"/>
              <a:gd name="connsiteX882" fmla="*/ 5755832 w 7467600"/>
              <a:gd name="connsiteY882" fmla="*/ 1383886 h 6858000"/>
              <a:gd name="connsiteX883" fmla="*/ 6014186 w 7467600"/>
              <a:gd name="connsiteY883" fmla="*/ 1279799 h 6858000"/>
              <a:gd name="connsiteX884" fmla="*/ 6901619 w 7467600"/>
              <a:gd name="connsiteY884" fmla="*/ 1047874 h 6858000"/>
              <a:gd name="connsiteX885" fmla="*/ 6931566 w 7467600"/>
              <a:gd name="connsiteY885" fmla="*/ 1062034 h 6858000"/>
              <a:gd name="connsiteX886" fmla="*/ 5790982 w 7467600"/>
              <a:gd name="connsiteY886" fmla="*/ 1561380 h 6858000"/>
              <a:gd name="connsiteX887" fmla="*/ 6188971 w 7467600"/>
              <a:gd name="connsiteY887" fmla="*/ 1755168 h 6858000"/>
              <a:gd name="connsiteX888" fmla="*/ 6202446 w 7467600"/>
              <a:gd name="connsiteY888" fmla="*/ 1752268 h 6858000"/>
              <a:gd name="connsiteX889" fmla="*/ 7179560 w 7467600"/>
              <a:gd name="connsiteY889" fmla="*/ 1467551 h 6858000"/>
              <a:gd name="connsiteX890" fmla="*/ 7158730 w 7467600"/>
              <a:gd name="connsiteY890" fmla="*/ 1507835 h 6858000"/>
              <a:gd name="connsiteX891" fmla="*/ 6326959 w 7467600"/>
              <a:gd name="connsiteY891" fmla="*/ 1817686 h 6858000"/>
              <a:gd name="connsiteX892" fmla="*/ 6537433 w 7467600"/>
              <a:gd name="connsiteY892" fmla="*/ 1907790 h 6858000"/>
              <a:gd name="connsiteX893" fmla="*/ 6550221 w 7467600"/>
              <a:gd name="connsiteY893" fmla="*/ 1910729 h 6858000"/>
              <a:gd name="connsiteX894" fmla="*/ 6964438 w 7467600"/>
              <a:gd name="connsiteY894" fmla="*/ 2209505 h 6858000"/>
              <a:gd name="connsiteX895" fmla="*/ 7367862 w 7467600"/>
              <a:gd name="connsiteY895" fmla="*/ 2806833 h 6858000"/>
              <a:gd name="connsiteX896" fmla="*/ 7364329 w 7467600"/>
              <a:gd name="connsiteY896" fmla="*/ 2826907 h 6858000"/>
              <a:gd name="connsiteX897" fmla="*/ 7290545 w 7467600"/>
              <a:gd name="connsiteY897" fmla="*/ 2850663 h 6858000"/>
              <a:gd name="connsiteX898" fmla="*/ 6472036 w 7467600"/>
              <a:gd name="connsiteY898" fmla="*/ 1959003 h 6858000"/>
              <a:gd name="connsiteX899" fmla="*/ 5792897 w 7467600"/>
              <a:gd name="connsiteY899" fmla="*/ 1647747 h 6858000"/>
              <a:gd name="connsiteX900" fmla="*/ 5842751 w 7467600"/>
              <a:gd name="connsiteY900" fmla="*/ 1816112 h 6858000"/>
              <a:gd name="connsiteX901" fmla="*/ 5847424 w 7467600"/>
              <a:gd name="connsiteY901" fmla="*/ 1815776 h 6858000"/>
              <a:gd name="connsiteX902" fmla="*/ 6399821 w 7467600"/>
              <a:gd name="connsiteY902" fmla="*/ 2344799 h 6858000"/>
              <a:gd name="connsiteX903" fmla="*/ 6323232 w 7467600"/>
              <a:gd name="connsiteY903" fmla="*/ 2389634 h 6858000"/>
              <a:gd name="connsiteX904" fmla="*/ 5942958 w 7467600"/>
              <a:gd name="connsiteY904" fmla="*/ 2077708 h 6858000"/>
              <a:gd name="connsiteX905" fmla="*/ 5921559 w 7467600"/>
              <a:gd name="connsiteY905" fmla="*/ 2378596 h 6858000"/>
              <a:gd name="connsiteX906" fmla="*/ 5817651 w 7467600"/>
              <a:gd name="connsiteY906" fmla="*/ 3023919 h 6858000"/>
              <a:gd name="connsiteX907" fmla="*/ 5729634 w 7467600"/>
              <a:gd name="connsiteY907" fmla="*/ 3051849 h 6858000"/>
              <a:gd name="connsiteX908" fmla="*/ 5611018 w 7467600"/>
              <a:gd name="connsiteY908" fmla="*/ 2316769 h 6858000"/>
              <a:gd name="connsiteX909" fmla="*/ 5687608 w 7467600"/>
              <a:gd name="connsiteY909" fmla="*/ 2039972 h 6858000"/>
              <a:gd name="connsiteX910" fmla="*/ 5657554 w 7467600"/>
              <a:gd name="connsiteY910" fmla="*/ 1576445 h 6858000"/>
              <a:gd name="connsiteX911" fmla="*/ 5150475 w 7467600"/>
              <a:gd name="connsiteY911" fmla="*/ 1274012 h 6858000"/>
              <a:gd name="connsiteX912" fmla="*/ 5349142 w 7467600"/>
              <a:gd name="connsiteY912" fmla="*/ 2204405 h 6858000"/>
              <a:gd name="connsiteX913" fmla="*/ 5262214 w 7467600"/>
              <a:gd name="connsiteY913" fmla="*/ 2233836 h 6858000"/>
              <a:gd name="connsiteX914" fmla="*/ 4981539 w 7467600"/>
              <a:gd name="connsiteY914" fmla="*/ 1542201 h 6858000"/>
              <a:gd name="connsiteX915" fmla="*/ 4958461 w 7467600"/>
              <a:gd name="connsiteY915" fmla="*/ 1136957 h 6858000"/>
              <a:gd name="connsiteX916" fmla="*/ 4655015 w 7467600"/>
              <a:gd name="connsiteY916" fmla="*/ 891426 h 6858000"/>
              <a:gd name="connsiteX917" fmla="*/ 4348002 w 7467600"/>
              <a:gd name="connsiteY917" fmla="*/ 2205895 h 6858000"/>
              <a:gd name="connsiteX918" fmla="*/ 4262250 w 7467600"/>
              <a:gd name="connsiteY918" fmla="*/ 2219972 h 6858000"/>
              <a:gd name="connsiteX919" fmla="*/ 4550611 w 7467600"/>
              <a:gd name="connsiteY919" fmla="*/ 817540 h 6858000"/>
              <a:gd name="connsiteX920" fmla="*/ 4564418 w 7467600"/>
              <a:gd name="connsiteY920" fmla="*/ 808293 h 6858000"/>
              <a:gd name="connsiteX921" fmla="*/ 4266388 w 7467600"/>
              <a:gd name="connsiteY921" fmla="*/ 500083 h 6858000"/>
              <a:gd name="connsiteX922" fmla="*/ 4032842 w 7467600"/>
              <a:gd name="connsiteY922" fmla="*/ 211809 h 6858000"/>
              <a:gd name="connsiteX923" fmla="*/ 3882765 w 7467600"/>
              <a:gd name="connsiteY923" fmla="*/ 0 h 6858000"/>
              <a:gd name="connsiteX924" fmla="*/ 3721337 w 7467600"/>
              <a:gd name="connsiteY924" fmla="*/ 0 h 6858000"/>
              <a:gd name="connsiteX925" fmla="*/ 3797544 w 7467600"/>
              <a:gd name="connsiteY925" fmla="*/ 0 h 6858000"/>
              <a:gd name="connsiteX926" fmla="*/ 3775734 w 7467600"/>
              <a:gd name="connsiteY926" fmla="*/ 95131 h 6858000"/>
              <a:gd name="connsiteX927" fmla="*/ 3724807 w 7467600"/>
              <a:gd name="connsiteY927" fmla="*/ 272257 h 6858000"/>
              <a:gd name="connsiteX928" fmla="*/ 3726844 w 7467600"/>
              <a:gd name="connsiteY928" fmla="*/ 282988 h 6858000"/>
              <a:gd name="connsiteX929" fmla="*/ 3742664 w 7467600"/>
              <a:gd name="connsiteY929" fmla="*/ 279918 h 6858000"/>
              <a:gd name="connsiteX930" fmla="*/ 4103910 w 7467600"/>
              <a:gd name="connsiteY930" fmla="*/ 1161917 h 6858000"/>
              <a:gd name="connsiteX931" fmla="*/ 4020269 w 7467600"/>
              <a:gd name="connsiteY931" fmla="*/ 1200406 h 6858000"/>
              <a:gd name="connsiteX932" fmla="*/ 3674882 w 7467600"/>
              <a:gd name="connsiteY932" fmla="*/ 488524 h 6858000"/>
              <a:gd name="connsiteX933" fmla="*/ 3132682 w 7467600"/>
              <a:gd name="connsiteY933" fmla="*/ 1072284 h 6858000"/>
              <a:gd name="connsiteX934" fmla="*/ 2716346 w 7467600"/>
              <a:gd name="connsiteY934" fmla="*/ 1276376 h 6858000"/>
              <a:gd name="connsiteX935" fmla="*/ 2716772 w 7467600"/>
              <a:gd name="connsiteY935" fmla="*/ 1255462 h 6858000"/>
              <a:gd name="connsiteX936" fmla="*/ 3471096 w 7467600"/>
              <a:gd name="connsiteY936" fmla="*/ 437072 h 6858000"/>
              <a:gd name="connsiteX937" fmla="*/ 3639057 w 7467600"/>
              <a:gd name="connsiteY937" fmla="*/ 286334 h 6858000"/>
              <a:gd name="connsiteX938" fmla="*/ 3640309 w 7467600"/>
              <a:gd name="connsiteY938" fmla="*/ 284664 h 6858000"/>
              <a:gd name="connsiteX939" fmla="*/ 3646022 w 7467600"/>
              <a:gd name="connsiteY939" fmla="*/ 276711 h 6858000"/>
              <a:gd name="connsiteX940" fmla="*/ 3707943 w 7467600"/>
              <a:gd name="connsiteY940" fmla="*/ 65958 h 6858000"/>
              <a:gd name="connsiteX941" fmla="*/ 3721337 w 7467600"/>
              <a:gd name="connsiteY941" fmla="*/ 0 h 6858000"/>
              <a:gd name="connsiteX942" fmla="*/ 2867960 w 7467600"/>
              <a:gd name="connsiteY942" fmla="*/ 0 h 6858000"/>
              <a:gd name="connsiteX943" fmla="*/ 2926351 w 7467600"/>
              <a:gd name="connsiteY943" fmla="*/ 0 h 6858000"/>
              <a:gd name="connsiteX944" fmla="*/ 2902823 w 7467600"/>
              <a:gd name="connsiteY944" fmla="*/ 262929 h 6858000"/>
              <a:gd name="connsiteX945" fmla="*/ 2940663 w 7467600"/>
              <a:gd name="connsiteY945" fmla="*/ 140884 h 6858000"/>
              <a:gd name="connsiteX946" fmla="*/ 2947039 w 7467600"/>
              <a:gd name="connsiteY946" fmla="*/ 122524 h 6858000"/>
              <a:gd name="connsiteX947" fmla="*/ 2984316 w 7467600"/>
              <a:gd name="connsiteY947" fmla="*/ 0 h 6858000"/>
              <a:gd name="connsiteX948" fmla="*/ 3016114 w 7467600"/>
              <a:gd name="connsiteY948" fmla="*/ 0 h 6858000"/>
              <a:gd name="connsiteX949" fmla="*/ 2979949 w 7467600"/>
              <a:gd name="connsiteY949" fmla="*/ 119274 h 6858000"/>
              <a:gd name="connsiteX950" fmla="*/ 3023879 w 7467600"/>
              <a:gd name="connsiteY950" fmla="*/ 0 h 6858000"/>
              <a:gd name="connsiteX951" fmla="*/ 3105400 w 7467600"/>
              <a:gd name="connsiteY951" fmla="*/ 0 h 6858000"/>
              <a:gd name="connsiteX952" fmla="*/ 3094669 w 7467600"/>
              <a:gd name="connsiteY952" fmla="*/ 30308 h 6858000"/>
              <a:gd name="connsiteX953" fmla="*/ 2901945 w 7467600"/>
              <a:gd name="connsiteY953" fmla="*/ 466538 h 6858000"/>
              <a:gd name="connsiteX954" fmla="*/ 2815209 w 7467600"/>
              <a:gd name="connsiteY954" fmla="*/ 497361 h 6858000"/>
              <a:gd name="connsiteX955" fmla="*/ 2844845 w 7467600"/>
              <a:gd name="connsiteY955" fmla="*/ 127638 h 6858000"/>
              <a:gd name="connsiteX956" fmla="*/ 2867960 w 7467600"/>
              <a:gd name="connsiteY956" fmla="*/ 0 h 6858000"/>
              <a:gd name="connsiteX957" fmla="*/ 1057230 w 7467600"/>
              <a:gd name="connsiteY957" fmla="*/ 0 h 6858000"/>
              <a:gd name="connsiteX958" fmla="*/ 1111003 w 7467600"/>
              <a:gd name="connsiteY958" fmla="*/ 0 h 6858000"/>
              <a:gd name="connsiteX959" fmla="*/ 1125553 w 7467600"/>
              <a:gd name="connsiteY959" fmla="*/ 52588 h 6858000"/>
              <a:gd name="connsiteX960" fmla="*/ 1304276 w 7467600"/>
              <a:gd name="connsiteY960" fmla="*/ 476275 h 6858000"/>
              <a:gd name="connsiteX961" fmla="*/ 1492066 w 7467600"/>
              <a:gd name="connsiteY961" fmla="*/ 886333 h 6858000"/>
              <a:gd name="connsiteX962" fmla="*/ 1423698 w 7467600"/>
              <a:gd name="connsiteY962" fmla="*/ 710817 h 6858000"/>
              <a:gd name="connsiteX963" fmla="*/ 1357609 w 7467600"/>
              <a:gd name="connsiteY963" fmla="*/ 532892 h 6858000"/>
              <a:gd name="connsiteX964" fmla="*/ 1309550 w 7467600"/>
              <a:gd name="connsiteY964" fmla="*/ 374031 h 6858000"/>
              <a:gd name="connsiteX965" fmla="*/ 1193673 w 7467600"/>
              <a:gd name="connsiteY965" fmla="*/ 49533 h 6858000"/>
              <a:gd name="connsiteX966" fmla="*/ 1164391 w 7467600"/>
              <a:gd name="connsiteY966" fmla="*/ 0 h 6858000"/>
              <a:gd name="connsiteX967" fmla="*/ 1200666 w 7467600"/>
              <a:gd name="connsiteY967" fmla="*/ 0 h 6858000"/>
              <a:gd name="connsiteX968" fmla="*/ 1223408 w 7467600"/>
              <a:gd name="connsiteY968" fmla="*/ 38996 h 6858000"/>
              <a:gd name="connsiteX969" fmla="*/ 1339635 w 7467600"/>
              <a:gd name="connsiteY969" fmla="*/ 365517 h 6858000"/>
              <a:gd name="connsiteX970" fmla="*/ 1387469 w 7467600"/>
              <a:gd name="connsiteY970" fmla="*/ 523079 h 6858000"/>
              <a:gd name="connsiteX971" fmla="*/ 1452685 w 7467600"/>
              <a:gd name="connsiteY971" fmla="*/ 699806 h 6858000"/>
              <a:gd name="connsiteX972" fmla="*/ 1492092 w 7467600"/>
              <a:gd name="connsiteY972" fmla="*/ 800424 h 6858000"/>
              <a:gd name="connsiteX973" fmla="*/ 1455302 w 7467600"/>
              <a:gd name="connsiteY973" fmla="*/ 632913 h 6858000"/>
              <a:gd name="connsiteX974" fmla="*/ 1222336 w 7467600"/>
              <a:gd name="connsiteY974" fmla="*/ 9480 h 6858000"/>
              <a:gd name="connsiteX975" fmla="*/ 1214634 w 7467600"/>
              <a:gd name="connsiteY975" fmla="*/ 0 h 6858000"/>
              <a:gd name="connsiteX976" fmla="*/ 1289827 w 7467600"/>
              <a:gd name="connsiteY976" fmla="*/ 0 h 6858000"/>
              <a:gd name="connsiteX977" fmla="*/ 1321076 w 7467600"/>
              <a:gd name="connsiteY977" fmla="*/ 59722 h 6858000"/>
              <a:gd name="connsiteX978" fmla="*/ 1512579 w 7467600"/>
              <a:gd name="connsiteY978" fmla="*/ 626441 h 6858000"/>
              <a:gd name="connsiteX979" fmla="*/ 1506076 w 7467600"/>
              <a:gd name="connsiteY979" fmla="*/ 1089289 h 6858000"/>
              <a:gd name="connsiteX980" fmla="*/ 1486346 w 7467600"/>
              <a:gd name="connsiteY980" fmla="*/ 1079919 h 6858000"/>
              <a:gd name="connsiteX981" fmla="*/ 1070511 w 7467600"/>
              <a:gd name="connsiteY981" fmla="*/ 48609 h 6858000"/>
              <a:gd name="connsiteX982" fmla="*/ 1057230 w 7467600"/>
              <a:gd name="connsiteY982" fmla="*/ 0 h 6858000"/>
              <a:gd name="connsiteX983" fmla="*/ 43151 w 7467600"/>
              <a:gd name="connsiteY983" fmla="*/ 0 h 6858000"/>
              <a:gd name="connsiteX984" fmla="*/ 95283 w 7467600"/>
              <a:gd name="connsiteY984" fmla="*/ 0 h 6858000"/>
              <a:gd name="connsiteX985" fmla="*/ 300708 w 7467600"/>
              <a:gd name="connsiteY985" fmla="*/ 154571 h 6858000"/>
              <a:gd name="connsiteX986" fmla="*/ 530414 w 7467600"/>
              <a:gd name="connsiteY986" fmla="*/ 354673 h 6858000"/>
              <a:gd name="connsiteX987" fmla="*/ 333785 w 7467600"/>
              <a:gd name="connsiteY987" fmla="*/ 161564 h 6858000"/>
              <a:gd name="connsiteX988" fmla="*/ 147005 w 7467600"/>
              <a:gd name="connsiteY988" fmla="*/ 0 h 6858000"/>
              <a:gd name="connsiteX989" fmla="*/ 272509 w 7467600"/>
              <a:gd name="connsiteY989" fmla="*/ 0 h 6858000"/>
              <a:gd name="connsiteX990" fmla="*/ 326276 w 7467600"/>
              <a:gd name="connsiteY990" fmla="*/ 45847 h 6858000"/>
              <a:gd name="connsiteX991" fmla="*/ 823759 w 7467600"/>
              <a:gd name="connsiteY991" fmla="*/ 574145 h 6858000"/>
              <a:gd name="connsiteX992" fmla="*/ 811254 w 7467600"/>
              <a:gd name="connsiteY992" fmla="*/ 665546 h 6858000"/>
              <a:gd name="connsiteX993" fmla="*/ 154042 w 7467600"/>
              <a:gd name="connsiteY993" fmla="*/ 261522 h 6858000"/>
              <a:gd name="connsiteX994" fmla="*/ 13550 w 7467600"/>
              <a:gd name="connsiteY994" fmla="*/ 158423 h 6858000"/>
              <a:gd name="connsiteX995" fmla="*/ 0 w 7467600"/>
              <a:gd name="connsiteY995" fmla="*/ 146618 h 6858000"/>
              <a:gd name="connsiteX996" fmla="*/ 0 w 7467600"/>
              <a:gd name="connsiteY996" fmla="*/ 59161 h 6858000"/>
              <a:gd name="connsiteX997" fmla="*/ 45427 w 7467600"/>
              <a:gd name="connsiteY997" fmla="*/ 101078 h 6858000"/>
              <a:gd name="connsiteX998" fmla="*/ 630103 w 7467600"/>
              <a:gd name="connsiteY998" fmla="*/ 485885 h 6858000"/>
              <a:gd name="connsiteX999" fmla="*/ 532040 w 7467600"/>
              <a:gd name="connsiteY999" fmla="*/ 399359 h 6858000"/>
              <a:gd name="connsiteX1000" fmla="*/ 517618 w 7467600"/>
              <a:gd name="connsiteY1000" fmla="*/ 385726 h 6858000"/>
              <a:gd name="connsiteX1001" fmla="*/ 285074 w 7467600"/>
              <a:gd name="connsiteY1001" fmla="*/ 182755 h 6858000"/>
              <a:gd name="connsiteX1002" fmla="*/ 43151 w 7467600"/>
              <a:gd name="connsiteY100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1946 w 7467600"/>
              <a:gd name="connsiteY127" fmla="*/ 5075653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1903353 w 7467600"/>
              <a:gd name="connsiteY146" fmla="*/ 5044827 h 6858000"/>
              <a:gd name="connsiteX147" fmla="*/ 1936931 w 7467600"/>
              <a:gd name="connsiteY147" fmla="*/ 5093954 h 6858000"/>
              <a:gd name="connsiteX148" fmla="*/ 2195868 w 7467600"/>
              <a:gd name="connsiteY148" fmla="*/ 5396574 h 6858000"/>
              <a:gd name="connsiteX149" fmla="*/ 2088852 w 7467600"/>
              <a:gd name="connsiteY149" fmla="*/ 5166123 h 6858000"/>
              <a:gd name="connsiteX150" fmla="*/ 1958241 w 7467600"/>
              <a:gd name="connsiteY150" fmla="*/ 5067955 h 6858000"/>
              <a:gd name="connsiteX151" fmla="*/ 1903353 w 7467600"/>
              <a:gd name="connsiteY151" fmla="*/ 5044827 h 6858000"/>
              <a:gd name="connsiteX152" fmla="*/ 1979378 w 7467600"/>
              <a:gd name="connsiteY152" fmla="*/ 4769504 h 6858000"/>
              <a:gd name="connsiteX153" fmla="*/ 2882120 w 7467600"/>
              <a:gd name="connsiteY153" fmla="*/ 5064547 h 6858000"/>
              <a:gd name="connsiteX154" fmla="*/ 2793103 w 7467600"/>
              <a:gd name="connsiteY154" fmla="*/ 5039699 h 6858000"/>
              <a:gd name="connsiteX155" fmla="*/ 2770041 w 7467600"/>
              <a:gd name="connsiteY155" fmla="*/ 5033634 h 6858000"/>
              <a:gd name="connsiteX156" fmla="*/ 1979378 w 7467600"/>
              <a:gd name="connsiteY156" fmla="*/ 4769504 h 6858000"/>
              <a:gd name="connsiteX157" fmla="*/ 1927410 w 7467600"/>
              <a:gd name="connsiteY157" fmla="*/ 4716164 h 6858000"/>
              <a:gd name="connsiteX158" fmla="*/ 1959587 w 7467600"/>
              <a:gd name="connsiteY158" fmla="*/ 4728849 h 6858000"/>
              <a:gd name="connsiteX159" fmla="*/ 2777707 w 7467600"/>
              <a:gd name="connsiteY159" fmla="*/ 5003991 h 6858000"/>
              <a:gd name="connsiteX160" fmla="*/ 2800768 w 7467600"/>
              <a:gd name="connsiteY160" fmla="*/ 5010056 h 6858000"/>
              <a:gd name="connsiteX161" fmla="*/ 2879408 w 7467600"/>
              <a:gd name="connsiteY161" fmla="*/ 5031590 h 6858000"/>
              <a:gd name="connsiteX162" fmla="*/ 2862295 w 7467600"/>
              <a:gd name="connsiteY162" fmla="*/ 5022958 h 6858000"/>
              <a:gd name="connsiteX163" fmla="*/ 2813343 w 7467600"/>
              <a:gd name="connsiteY163" fmla="*/ 4998369 h 6858000"/>
              <a:gd name="connsiteX164" fmla="*/ 2646245 w 7467600"/>
              <a:gd name="connsiteY164" fmla="*/ 4930999 h 6858000"/>
              <a:gd name="connsiteX165" fmla="*/ 1999243 w 7467600"/>
              <a:gd name="connsiteY165" fmla="*/ 4730524 h 6858000"/>
              <a:gd name="connsiteX166" fmla="*/ 1979527 w 7467600"/>
              <a:gd name="connsiteY166" fmla="*/ 4726651 h 6858000"/>
              <a:gd name="connsiteX167" fmla="*/ 1927410 w 7467600"/>
              <a:gd name="connsiteY167" fmla="*/ 4716164 h 6858000"/>
              <a:gd name="connsiteX168" fmla="*/ 1997014 w 7467600"/>
              <a:gd name="connsiteY168" fmla="*/ 4698007 h 6858000"/>
              <a:gd name="connsiteX169" fmla="*/ 2005458 w 7467600"/>
              <a:gd name="connsiteY169" fmla="*/ 4699540 h 6858000"/>
              <a:gd name="connsiteX170" fmla="*/ 2657186 w 7467600"/>
              <a:gd name="connsiteY170" fmla="*/ 4901687 h 6858000"/>
              <a:gd name="connsiteX171" fmla="*/ 2826662 w 7467600"/>
              <a:gd name="connsiteY171" fmla="*/ 4970362 h 6858000"/>
              <a:gd name="connsiteX172" fmla="*/ 2876100 w 7467600"/>
              <a:gd name="connsiteY172" fmla="*/ 4995397 h 6858000"/>
              <a:gd name="connsiteX173" fmla="*/ 3042600 w 7467600"/>
              <a:gd name="connsiteY173" fmla="*/ 5059532 h 6858000"/>
              <a:gd name="connsiteX174" fmla="*/ 1997014 w 7467600"/>
              <a:gd name="connsiteY174" fmla="*/ 4698007 h 6858000"/>
              <a:gd name="connsiteX175" fmla="*/ 2305292 w 7467600"/>
              <a:gd name="connsiteY175" fmla="*/ 4219492 h 6858000"/>
              <a:gd name="connsiteX176" fmla="*/ 3360922 w 7467600"/>
              <a:gd name="connsiteY176" fmla="*/ 4529373 h 6858000"/>
              <a:gd name="connsiteX177" fmla="*/ 3492420 w 7467600"/>
              <a:gd name="connsiteY177" fmla="*/ 4510145 h 6858000"/>
              <a:gd name="connsiteX178" fmla="*/ 3364086 w 7467600"/>
              <a:gd name="connsiteY178" fmla="*/ 4480340 h 6858000"/>
              <a:gd name="connsiteX179" fmla="*/ 3225818 w 7467600"/>
              <a:gd name="connsiteY179" fmla="*/ 4411822 h 6858000"/>
              <a:gd name="connsiteX180" fmla="*/ 3129696 w 7467600"/>
              <a:gd name="connsiteY180" fmla="*/ 4360704 h 6858000"/>
              <a:gd name="connsiteX181" fmla="*/ 2814545 w 7467600"/>
              <a:gd name="connsiteY181" fmla="*/ 4282955 h 6858000"/>
              <a:gd name="connsiteX182" fmla="*/ 2305292 w 7467600"/>
              <a:gd name="connsiteY182" fmla="*/ 4219492 h 6858000"/>
              <a:gd name="connsiteX183" fmla="*/ 2626982 w 7467600"/>
              <a:gd name="connsiteY183" fmla="*/ 4206450 h 6858000"/>
              <a:gd name="connsiteX184" fmla="*/ 2490617 w 7467600"/>
              <a:gd name="connsiteY184" fmla="*/ 4206951 h 6858000"/>
              <a:gd name="connsiteX185" fmla="*/ 2819869 w 7467600"/>
              <a:gd name="connsiteY185" fmla="*/ 4252936 h 6858000"/>
              <a:gd name="connsiteX186" fmla="*/ 3143018 w 7467600"/>
              <a:gd name="connsiteY186" fmla="*/ 4332698 h 6858000"/>
              <a:gd name="connsiteX187" fmla="*/ 3241520 w 7467600"/>
              <a:gd name="connsiteY187" fmla="*/ 4385112 h 6858000"/>
              <a:gd name="connsiteX188" fmla="*/ 3374575 w 7467600"/>
              <a:gd name="connsiteY188" fmla="*/ 4451517 h 6858000"/>
              <a:gd name="connsiteX189" fmla="*/ 3505221 w 7467600"/>
              <a:gd name="connsiteY189" fmla="*/ 4480757 h 6858000"/>
              <a:gd name="connsiteX190" fmla="*/ 2626982 w 7467600"/>
              <a:gd name="connsiteY190" fmla="*/ 4206450 h 6858000"/>
              <a:gd name="connsiteX191" fmla="*/ 1310106 w 7467600"/>
              <a:gd name="connsiteY191" fmla="*/ 3943217 h 6858000"/>
              <a:gd name="connsiteX192" fmla="*/ 854994 w 7467600"/>
              <a:gd name="connsiteY192" fmla="*/ 4399136 h 6858000"/>
              <a:gd name="connsiteX193" fmla="*/ 742462 w 7467600"/>
              <a:gd name="connsiteY193" fmla="*/ 4594648 h 6858000"/>
              <a:gd name="connsiteX194" fmla="*/ 820602 w 7467600"/>
              <a:gd name="connsiteY194" fmla="*/ 4485915 h 6858000"/>
              <a:gd name="connsiteX195" fmla="*/ 878295 w 7467600"/>
              <a:gd name="connsiteY195" fmla="*/ 4403594 h 6858000"/>
              <a:gd name="connsiteX196" fmla="*/ 1240607 w 7467600"/>
              <a:gd name="connsiteY196" fmla="*/ 4010401 h 6858000"/>
              <a:gd name="connsiteX197" fmla="*/ 1310106 w 7467600"/>
              <a:gd name="connsiteY197" fmla="*/ 3943217 h 6858000"/>
              <a:gd name="connsiteX198" fmla="*/ 1423113 w 7467600"/>
              <a:gd name="connsiteY198" fmla="*/ 3874565 h 6858000"/>
              <a:gd name="connsiteX199" fmla="*/ 1260565 w 7467600"/>
              <a:gd name="connsiteY199" fmla="*/ 4031982 h 6858000"/>
              <a:gd name="connsiteX200" fmla="*/ 901900 w 7467600"/>
              <a:gd name="connsiteY200" fmla="*/ 4421236 h 6858000"/>
              <a:gd name="connsiteX201" fmla="*/ 845044 w 7467600"/>
              <a:gd name="connsiteY201" fmla="*/ 4502436 h 6858000"/>
              <a:gd name="connsiteX202" fmla="*/ 685926 w 7467600"/>
              <a:gd name="connsiteY202" fmla="*/ 4703069 h 6858000"/>
              <a:gd name="connsiteX203" fmla="*/ 684248 w 7467600"/>
              <a:gd name="connsiteY203" fmla="*/ 4706721 h 6858000"/>
              <a:gd name="connsiteX204" fmla="*/ 1423113 w 7467600"/>
              <a:gd name="connsiteY204" fmla="*/ 3874565 h 6858000"/>
              <a:gd name="connsiteX205" fmla="*/ 3316479 w 7467600"/>
              <a:gd name="connsiteY205" fmla="*/ 3872136 h 6858000"/>
              <a:gd name="connsiteX206" fmla="*/ 3546806 w 7467600"/>
              <a:gd name="connsiteY206" fmla="*/ 4356139 h 6858000"/>
              <a:gd name="connsiteX207" fmla="*/ 3364433 w 7467600"/>
              <a:gd name="connsiteY207" fmla="*/ 3953121 h 6858000"/>
              <a:gd name="connsiteX208" fmla="*/ 3316479 w 7467600"/>
              <a:gd name="connsiteY208" fmla="*/ 3872136 h 6858000"/>
              <a:gd name="connsiteX209" fmla="*/ 3291335 w 7467600"/>
              <a:gd name="connsiteY209" fmla="*/ 3767420 h 6858000"/>
              <a:gd name="connsiteX210" fmla="*/ 3390805 w 7467600"/>
              <a:gd name="connsiteY210" fmla="*/ 3937163 h 6858000"/>
              <a:gd name="connsiteX211" fmla="*/ 3579062 w 7467600"/>
              <a:gd name="connsiteY211" fmla="*/ 4359040 h 6858000"/>
              <a:gd name="connsiteX212" fmla="*/ 3467355 w 7467600"/>
              <a:gd name="connsiteY212" fmla="*/ 3988130 h 6858000"/>
              <a:gd name="connsiteX213" fmla="*/ 3310753 w 7467600"/>
              <a:gd name="connsiteY213" fmla="*/ 3787140 h 6858000"/>
              <a:gd name="connsiteX214" fmla="*/ 3291335 w 7467600"/>
              <a:gd name="connsiteY214" fmla="*/ 3767420 h 6858000"/>
              <a:gd name="connsiteX215" fmla="*/ 1635889 w 7467600"/>
              <a:gd name="connsiteY215" fmla="*/ 3709494 h 6858000"/>
              <a:gd name="connsiteX216" fmla="*/ 1634800 w 7467600"/>
              <a:gd name="connsiteY216" fmla="*/ 3731111 h 6858000"/>
              <a:gd name="connsiteX217" fmla="*/ 1635889 w 7467600"/>
              <a:gd name="connsiteY217" fmla="*/ 3709494 h 6858000"/>
              <a:gd name="connsiteX218" fmla="*/ 1510397 w 7467600"/>
              <a:gd name="connsiteY218" fmla="*/ 3684705 h 6858000"/>
              <a:gd name="connsiteX219" fmla="*/ 1146550 w 7467600"/>
              <a:gd name="connsiteY219" fmla="*/ 3802012 h 6858000"/>
              <a:gd name="connsiteX220" fmla="*/ 698834 w 7467600"/>
              <a:gd name="connsiteY220" fmla="*/ 3952272 h 6858000"/>
              <a:gd name="connsiteX221" fmla="*/ 34256 w 7467600"/>
              <a:gd name="connsiteY221" fmla="*/ 4347603 h 6858000"/>
              <a:gd name="connsiteX222" fmla="*/ 527241 w 7467600"/>
              <a:gd name="connsiteY222" fmla="*/ 4065078 h 6858000"/>
              <a:gd name="connsiteX223" fmla="*/ 1510397 w 7467600"/>
              <a:gd name="connsiteY223" fmla="*/ 3684705 h 6858000"/>
              <a:gd name="connsiteX224" fmla="*/ 1313114 w 7467600"/>
              <a:gd name="connsiteY224" fmla="*/ 3655216 h 6858000"/>
              <a:gd name="connsiteX225" fmla="*/ 1109304 w 7467600"/>
              <a:gd name="connsiteY225" fmla="*/ 3669030 h 6858000"/>
              <a:gd name="connsiteX226" fmla="*/ 8129 w 7467600"/>
              <a:gd name="connsiteY226" fmla="*/ 4330519 h 6858000"/>
              <a:gd name="connsiteX227" fmla="*/ 687572 w 7467600"/>
              <a:gd name="connsiteY227" fmla="*/ 3925629 h 6858000"/>
              <a:gd name="connsiteX228" fmla="*/ 1138365 w 7467600"/>
              <a:gd name="connsiteY228" fmla="*/ 3774515 h 6858000"/>
              <a:gd name="connsiteX229" fmla="*/ 1505579 w 7467600"/>
              <a:gd name="connsiteY229" fmla="*/ 3655526 h 6858000"/>
              <a:gd name="connsiteX230" fmla="*/ 1313114 w 7467600"/>
              <a:gd name="connsiteY230" fmla="*/ 3655216 h 6858000"/>
              <a:gd name="connsiteX231" fmla="*/ 3655073 w 7467600"/>
              <a:gd name="connsiteY231" fmla="*/ 3650884 h 6858000"/>
              <a:gd name="connsiteX232" fmla="*/ 3989938 w 7467600"/>
              <a:gd name="connsiteY232" fmla="*/ 3991685 h 6858000"/>
              <a:gd name="connsiteX233" fmla="*/ 4393907 w 7467600"/>
              <a:gd name="connsiteY233" fmla="*/ 4261258 h 6858000"/>
              <a:gd name="connsiteX234" fmla="*/ 4648051 w 7467600"/>
              <a:gd name="connsiteY234" fmla="*/ 4374051 h 6858000"/>
              <a:gd name="connsiteX235" fmla="*/ 4383389 w 7467600"/>
              <a:gd name="connsiteY235" fmla="*/ 4184369 h 6858000"/>
              <a:gd name="connsiteX236" fmla="*/ 4165508 w 7467600"/>
              <a:gd name="connsiteY236" fmla="*/ 4035196 h 6858000"/>
              <a:gd name="connsiteX237" fmla="*/ 4068162 w 7467600"/>
              <a:gd name="connsiteY237" fmla="*/ 3953394 h 6858000"/>
              <a:gd name="connsiteX238" fmla="*/ 3981416 w 7467600"/>
              <a:gd name="connsiteY238" fmla="*/ 3880482 h 6858000"/>
              <a:gd name="connsiteX239" fmla="*/ 3800147 w 7467600"/>
              <a:gd name="connsiteY239" fmla="*/ 3749872 h 6858000"/>
              <a:gd name="connsiteX240" fmla="*/ 3655073 w 7467600"/>
              <a:gd name="connsiteY240" fmla="*/ 3650884 h 6858000"/>
              <a:gd name="connsiteX241" fmla="*/ 3670252 w 7467600"/>
              <a:gd name="connsiteY241" fmla="*/ 3622798 h 6858000"/>
              <a:gd name="connsiteX242" fmla="*/ 3817258 w 7467600"/>
              <a:gd name="connsiteY242" fmla="*/ 3723577 h 6858000"/>
              <a:gd name="connsiteX243" fmla="*/ 4000461 w 7467600"/>
              <a:gd name="connsiteY243" fmla="*/ 3855966 h 6858000"/>
              <a:gd name="connsiteX244" fmla="*/ 4088180 w 7467600"/>
              <a:gd name="connsiteY244" fmla="*/ 3929774 h 6858000"/>
              <a:gd name="connsiteX245" fmla="*/ 4184555 w 7467600"/>
              <a:gd name="connsiteY245" fmla="*/ 4010683 h 6858000"/>
              <a:gd name="connsiteX246" fmla="*/ 4399563 w 7467600"/>
              <a:gd name="connsiteY246" fmla="*/ 4158106 h 6858000"/>
              <a:gd name="connsiteX247" fmla="*/ 4684469 w 7467600"/>
              <a:gd name="connsiteY247" fmla="*/ 4364680 h 6858000"/>
              <a:gd name="connsiteX248" fmla="*/ 4690271 w 7467600"/>
              <a:gd name="connsiteY248" fmla="*/ 4370034 h 6858000"/>
              <a:gd name="connsiteX249" fmla="*/ 4136093 w 7467600"/>
              <a:gd name="connsiteY249" fmla="*/ 3858466 h 6858000"/>
              <a:gd name="connsiteX250" fmla="*/ 3670252 w 7467600"/>
              <a:gd name="connsiteY250" fmla="*/ 3622798 h 6858000"/>
              <a:gd name="connsiteX251" fmla="*/ 4440129 w 7467600"/>
              <a:gd name="connsiteY251" fmla="*/ 3448571 h 6858000"/>
              <a:gd name="connsiteX252" fmla="*/ 4856525 w 7467600"/>
              <a:gd name="connsiteY252" fmla="*/ 3915351 h 6858000"/>
              <a:gd name="connsiteX253" fmla="*/ 5059055 w 7467600"/>
              <a:gd name="connsiteY253" fmla="*/ 4108918 h 6858000"/>
              <a:gd name="connsiteX254" fmla="*/ 5290070 w 7467600"/>
              <a:gd name="connsiteY254" fmla="*/ 4263619 h 6858000"/>
              <a:gd name="connsiteX255" fmla="*/ 4834991 w 7467600"/>
              <a:gd name="connsiteY255" fmla="*/ 3830985 h 6858000"/>
              <a:gd name="connsiteX256" fmla="*/ 4440129 w 7467600"/>
              <a:gd name="connsiteY256" fmla="*/ 3448571 h 6858000"/>
              <a:gd name="connsiteX257" fmla="*/ 4441737 w 7467600"/>
              <a:gd name="connsiteY257" fmla="*/ 3399734 h 6858000"/>
              <a:gd name="connsiteX258" fmla="*/ 4431236 w 7467600"/>
              <a:gd name="connsiteY258" fmla="*/ 3400954 h 6858000"/>
              <a:gd name="connsiteX259" fmla="*/ 4557150 w 7467600"/>
              <a:gd name="connsiteY259" fmla="*/ 3510023 h 6858000"/>
              <a:gd name="connsiteX260" fmla="*/ 4856936 w 7467600"/>
              <a:gd name="connsiteY260" fmla="*/ 3809146 h 6858000"/>
              <a:gd name="connsiteX261" fmla="*/ 5111996 w 7467600"/>
              <a:gd name="connsiteY261" fmla="*/ 4065759 h 6858000"/>
              <a:gd name="connsiteX262" fmla="*/ 5388878 w 7467600"/>
              <a:gd name="connsiteY262" fmla="*/ 4300185 h 6858000"/>
              <a:gd name="connsiteX263" fmla="*/ 5425556 w 7467600"/>
              <a:gd name="connsiteY263" fmla="*/ 4308967 h 6858000"/>
              <a:gd name="connsiteX264" fmla="*/ 4943646 w 7467600"/>
              <a:gd name="connsiteY264" fmla="*/ 3822916 h 6858000"/>
              <a:gd name="connsiteX265" fmla="*/ 4594837 w 7467600"/>
              <a:gd name="connsiteY265" fmla="*/ 3532274 h 6858000"/>
              <a:gd name="connsiteX266" fmla="*/ 4441737 w 7467600"/>
              <a:gd name="connsiteY266" fmla="*/ 3399734 h 6858000"/>
              <a:gd name="connsiteX267" fmla="*/ 5425834 w 7467600"/>
              <a:gd name="connsiteY267" fmla="*/ 3162785 h 6858000"/>
              <a:gd name="connsiteX268" fmla="*/ 5401644 w 7467600"/>
              <a:gd name="connsiteY268" fmla="*/ 3617847 h 6858000"/>
              <a:gd name="connsiteX269" fmla="*/ 5467256 w 7467600"/>
              <a:gd name="connsiteY269" fmla="*/ 4175494 h 6858000"/>
              <a:gd name="connsiteX270" fmla="*/ 5448069 w 7467600"/>
              <a:gd name="connsiteY270" fmla="*/ 3567554 h 6858000"/>
              <a:gd name="connsiteX271" fmla="*/ 5425834 w 7467600"/>
              <a:gd name="connsiteY271" fmla="*/ 3162785 h 6858000"/>
              <a:gd name="connsiteX272" fmla="*/ 1318687 w 7467600"/>
              <a:gd name="connsiteY272" fmla="*/ 3113840 h 6858000"/>
              <a:gd name="connsiteX273" fmla="*/ 1066793 w 7467600"/>
              <a:gd name="connsiteY273" fmla="*/ 3212171 h 6858000"/>
              <a:gd name="connsiteX274" fmla="*/ 993319 w 7467600"/>
              <a:gd name="connsiteY274" fmla="*/ 3247648 h 6858000"/>
              <a:gd name="connsiteX275" fmla="*/ 853081 w 7467600"/>
              <a:gd name="connsiteY275" fmla="*/ 3312410 h 6858000"/>
              <a:gd name="connsiteX276" fmla="*/ 805957 w 7467600"/>
              <a:gd name="connsiteY276" fmla="*/ 3330443 h 6858000"/>
              <a:gd name="connsiteX277" fmla="*/ 1318687 w 7467600"/>
              <a:gd name="connsiteY277" fmla="*/ 3113840 h 6858000"/>
              <a:gd name="connsiteX278" fmla="*/ 5453702 w 7467600"/>
              <a:gd name="connsiteY278" fmla="*/ 3090882 h 6858000"/>
              <a:gd name="connsiteX279" fmla="*/ 5480135 w 7467600"/>
              <a:gd name="connsiteY279" fmla="*/ 3565802 h 6858000"/>
              <a:gd name="connsiteX280" fmla="*/ 5499023 w 7467600"/>
              <a:gd name="connsiteY280" fmla="*/ 4166310 h 6858000"/>
              <a:gd name="connsiteX281" fmla="*/ 5547022 w 7467600"/>
              <a:gd name="connsiteY281" fmla="*/ 3607838 h 6858000"/>
              <a:gd name="connsiteX282" fmla="*/ 5515964 w 7467600"/>
              <a:gd name="connsiteY282" fmla="*/ 3378541 h 6858000"/>
              <a:gd name="connsiteX283" fmla="*/ 5453702 w 7467600"/>
              <a:gd name="connsiteY283" fmla="*/ 3090882 h 6858000"/>
              <a:gd name="connsiteX284" fmla="*/ 1238695 w 7467600"/>
              <a:gd name="connsiteY284" fmla="*/ 3076820 h 6858000"/>
              <a:gd name="connsiteX285" fmla="*/ 716371 w 7467600"/>
              <a:gd name="connsiteY285" fmla="*/ 3293249 h 6858000"/>
              <a:gd name="connsiteX286" fmla="*/ 579522 w 7467600"/>
              <a:gd name="connsiteY286" fmla="*/ 3371759 h 6858000"/>
              <a:gd name="connsiteX287" fmla="*/ 600288 w 7467600"/>
              <a:gd name="connsiteY287" fmla="*/ 3365555 h 6858000"/>
              <a:gd name="connsiteX288" fmla="*/ 840692 w 7467600"/>
              <a:gd name="connsiteY288" fmla="*/ 3284921 h 6858000"/>
              <a:gd name="connsiteX289" fmla="*/ 979248 w 7467600"/>
              <a:gd name="connsiteY289" fmla="*/ 3221003 h 6858000"/>
              <a:gd name="connsiteX290" fmla="*/ 1053282 w 7467600"/>
              <a:gd name="connsiteY290" fmla="*/ 3185247 h 6858000"/>
              <a:gd name="connsiteX291" fmla="*/ 1320603 w 7467600"/>
              <a:gd name="connsiteY291" fmla="*/ 3081281 h 6858000"/>
              <a:gd name="connsiteX292" fmla="*/ 1238695 w 7467600"/>
              <a:gd name="connsiteY292" fmla="*/ 3076820 h 6858000"/>
              <a:gd name="connsiteX293" fmla="*/ 5425627 w 7467600"/>
              <a:gd name="connsiteY293" fmla="*/ 2954192 h 6858000"/>
              <a:gd name="connsiteX294" fmla="*/ 5470770 w 7467600"/>
              <a:gd name="connsiteY294" fmla="*/ 3005435 h 6858000"/>
              <a:gd name="connsiteX295" fmla="*/ 5519779 w 7467600"/>
              <a:gd name="connsiteY295" fmla="*/ 4359223 h 6858000"/>
              <a:gd name="connsiteX296" fmla="*/ 5520293 w 7467600"/>
              <a:gd name="connsiteY296" fmla="*/ 4360602 h 6858000"/>
              <a:gd name="connsiteX297" fmla="*/ 5767221 w 7467600"/>
              <a:gd name="connsiteY297" fmla="*/ 4665564 h 6858000"/>
              <a:gd name="connsiteX298" fmla="*/ 6937169 w 7467600"/>
              <a:gd name="connsiteY298" fmla="*/ 4815941 h 6858000"/>
              <a:gd name="connsiteX299" fmla="*/ 6953922 w 7467600"/>
              <a:gd name="connsiteY299" fmla="*/ 4890068 h 6858000"/>
              <a:gd name="connsiteX300" fmla="*/ 6071359 w 7467600"/>
              <a:gd name="connsiteY300" fmla="*/ 4770770 h 6858000"/>
              <a:gd name="connsiteX301" fmla="*/ 6038839 w 7467600"/>
              <a:gd name="connsiteY301" fmla="*/ 4764474 h 6858000"/>
              <a:gd name="connsiteX302" fmla="*/ 6038706 w 7467600"/>
              <a:gd name="connsiteY302" fmla="*/ 4763847 h 6858000"/>
              <a:gd name="connsiteX303" fmla="*/ 6037784 w 7467600"/>
              <a:gd name="connsiteY303" fmla="*/ 4764270 h 6858000"/>
              <a:gd name="connsiteX304" fmla="*/ 6038839 w 7467600"/>
              <a:gd name="connsiteY304" fmla="*/ 4764474 h 6858000"/>
              <a:gd name="connsiteX305" fmla="*/ 6040338 w 7467600"/>
              <a:gd name="connsiteY305" fmla="*/ 4771418 h 6858000"/>
              <a:gd name="connsiteX306" fmla="*/ 6024488 w 7467600"/>
              <a:gd name="connsiteY306" fmla="*/ 4809903 h 6858000"/>
              <a:gd name="connsiteX307" fmla="*/ 5599771 w 7467600"/>
              <a:gd name="connsiteY307" fmla="*/ 5509652 h 6858000"/>
              <a:gd name="connsiteX308" fmla="*/ 5548843 w 7467600"/>
              <a:gd name="connsiteY308" fmla="*/ 5563845 h 6858000"/>
              <a:gd name="connsiteX309" fmla="*/ 5940952 w 7467600"/>
              <a:gd name="connsiteY309" fmla="*/ 6250028 h 6858000"/>
              <a:gd name="connsiteX310" fmla="*/ 6043441 w 7467600"/>
              <a:gd name="connsiteY310" fmla="*/ 6665847 h 6858000"/>
              <a:gd name="connsiteX311" fmla="*/ 6093432 w 7467600"/>
              <a:gd name="connsiteY311" fmla="*/ 6858000 h 6858000"/>
              <a:gd name="connsiteX312" fmla="*/ 6034344 w 7467600"/>
              <a:gd name="connsiteY312" fmla="*/ 6858000 h 6858000"/>
              <a:gd name="connsiteX313" fmla="*/ 6026679 w 7467600"/>
              <a:gd name="connsiteY313" fmla="*/ 6836959 h 6858000"/>
              <a:gd name="connsiteX314" fmla="*/ 5800441 w 7467600"/>
              <a:gd name="connsiteY314" fmla="*/ 6335286 h 6858000"/>
              <a:gd name="connsiteX315" fmla="*/ 5526562 w 7467600"/>
              <a:gd name="connsiteY315" fmla="*/ 5705388 h 6858000"/>
              <a:gd name="connsiteX316" fmla="*/ 5519640 w 7467600"/>
              <a:gd name="connsiteY316" fmla="*/ 5683774 h 6858000"/>
              <a:gd name="connsiteX317" fmla="*/ 5844559 w 7467600"/>
              <a:gd name="connsiteY317" fmla="*/ 6553349 h 6858000"/>
              <a:gd name="connsiteX318" fmla="*/ 5975994 w 7467600"/>
              <a:gd name="connsiteY318" fmla="*/ 6858000 h 6858000"/>
              <a:gd name="connsiteX319" fmla="*/ 5898547 w 7467600"/>
              <a:gd name="connsiteY319" fmla="*/ 6858000 h 6858000"/>
              <a:gd name="connsiteX320" fmla="*/ 5682041 w 7467600"/>
              <a:gd name="connsiteY320" fmla="*/ 6355860 h 6858000"/>
              <a:gd name="connsiteX321" fmla="*/ 5461758 w 7467600"/>
              <a:gd name="connsiteY321" fmla="*/ 5820220 h 6858000"/>
              <a:gd name="connsiteX322" fmla="*/ 5237282 w 7467600"/>
              <a:gd name="connsiteY322" fmla="*/ 6579086 h 6858000"/>
              <a:gd name="connsiteX323" fmla="*/ 5115009 w 7467600"/>
              <a:gd name="connsiteY323" fmla="*/ 6858000 h 6858000"/>
              <a:gd name="connsiteX324" fmla="*/ 5028074 w 7467600"/>
              <a:gd name="connsiteY324" fmla="*/ 6858000 h 6858000"/>
              <a:gd name="connsiteX325" fmla="*/ 5079508 w 7467600"/>
              <a:gd name="connsiteY325" fmla="*/ 6749074 h 6858000"/>
              <a:gd name="connsiteX326" fmla="*/ 5371846 w 7467600"/>
              <a:gd name="connsiteY326" fmla="*/ 5924413 h 6858000"/>
              <a:gd name="connsiteX327" fmla="*/ 5270512 w 7467600"/>
              <a:gd name="connsiteY327" fmla="*/ 6138975 h 6858000"/>
              <a:gd name="connsiteX328" fmla="*/ 5062409 w 7467600"/>
              <a:gd name="connsiteY328" fmla="*/ 6653544 h 6858000"/>
              <a:gd name="connsiteX329" fmla="*/ 5036628 w 7467600"/>
              <a:gd name="connsiteY329" fmla="*/ 6754247 h 6858000"/>
              <a:gd name="connsiteX330" fmla="*/ 5009112 w 7467600"/>
              <a:gd name="connsiteY330" fmla="*/ 6858000 h 6858000"/>
              <a:gd name="connsiteX331" fmla="*/ 4976679 w 7467600"/>
              <a:gd name="connsiteY331" fmla="*/ 6858000 h 6858000"/>
              <a:gd name="connsiteX332" fmla="*/ 5006537 w 7467600"/>
              <a:gd name="connsiteY332" fmla="*/ 6747068 h 6858000"/>
              <a:gd name="connsiteX333" fmla="*/ 5032723 w 7467600"/>
              <a:gd name="connsiteY333" fmla="*/ 6644957 h 6858000"/>
              <a:gd name="connsiteX334" fmla="*/ 5242949 w 7467600"/>
              <a:gd name="connsiteY334" fmla="*/ 6125175 h 6858000"/>
              <a:gd name="connsiteX335" fmla="*/ 5286321 w 7467600"/>
              <a:gd name="connsiteY335" fmla="*/ 6033555 h 6858000"/>
              <a:gd name="connsiteX336" fmla="*/ 5008210 w 7467600"/>
              <a:gd name="connsiteY336" fmla="*/ 6649194 h 6858000"/>
              <a:gd name="connsiteX337" fmla="*/ 4986321 w 7467600"/>
              <a:gd name="connsiteY337" fmla="*/ 6765687 h 6858000"/>
              <a:gd name="connsiteX338" fmla="*/ 4973474 w 7467600"/>
              <a:gd name="connsiteY338" fmla="*/ 6858000 h 6858000"/>
              <a:gd name="connsiteX339" fmla="*/ 4907178 w 7467600"/>
              <a:gd name="connsiteY339" fmla="*/ 6858000 h 6858000"/>
              <a:gd name="connsiteX340" fmla="*/ 4910810 w 7467600"/>
              <a:gd name="connsiteY340" fmla="*/ 6829660 h 6858000"/>
              <a:gd name="connsiteX341" fmla="*/ 4987461 w 7467600"/>
              <a:gd name="connsiteY341" fmla="*/ 6432994 h 6858000"/>
              <a:gd name="connsiteX342" fmla="*/ 5179262 w 7467600"/>
              <a:gd name="connsiteY342" fmla="*/ 6035044 h 6858000"/>
              <a:gd name="connsiteX343" fmla="*/ 4689678 w 7467600"/>
              <a:gd name="connsiteY343" fmla="*/ 6440241 h 6858000"/>
              <a:gd name="connsiteX344" fmla="*/ 4477543 w 7467600"/>
              <a:gd name="connsiteY344" fmla="*/ 6674836 h 6858000"/>
              <a:gd name="connsiteX345" fmla="*/ 4329957 w 7467600"/>
              <a:gd name="connsiteY345" fmla="*/ 6858000 h 6858000"/>
              <a:gd name="connsiteX346" fmla="*/ 4218595 w 7467600"/>
              <a:gd name="connsiteY346" fmla="*/ 6858000 h 6858000"/>
              <a:gd name="connsiteX347" fmla="*/ 4368888 w 7467600"/>
              <a:gd name="connsiteY347" fmla="*/ 6668412 h 6858000"/>
              <a:gd name="connsiteX348" fmla="*/ 4563091 w 7467600"/>
              <a:gd name="connsiteY348" fmla="*/ 6442508 h 6858000"/>
              <a:gd name="connsiteX349" fmla="*/ 5387324 w 7467600"/>
              <a:gd name="connsiteY349" fmla="*/ 5705830 h 6858000"/>
              <a:gd name="connsiteX350" fmla="*/ 5073620 w 7467600"/>
              <a:gd name="connsiteY350" fmla="*/ 5955437 h 6858000"/>
              <a:gd name="connsiteX351" fmla="*/ 4689789 w 7467600"/>
              <a:gd name="connsiteY351" fmla="*/ 6268382 h 6858000"/>
              <a:gd name="connsiteX352" fmla="*/ 4418722 w 7467600"/>
              <a:gd name="connsiteY352" fmla="*/ 6570886 h 6858000"/>
              <a:gd name="connsiteX353" fmla="*/ 4214944 w 7467600"/>
              <a:gd name="connsiteY353" fmla="*/ 6858000 h 6858000"/>
              <a:gd name="connsiteX354" fmla="*/ 4177898 w 7467600"/>
              <a:gd name="connsiteY354" fmla="*/ 6858000 h 6858000"/>
              <a:gd name="connsiteX355" fmla="*/ 4391597 w 7467600"/>
              <a:gd name="connsiteY355" fmla="*/ 6556370 h 6858000"/>
              <a:gd name="connsiteX356" fmla="*/ 4668889 w 7467600"/>
              <a:gd name="connsiteY356" fmla="*/ 6246399 h 6858000"/>
              <a:gd name="connsiteX357" fmla="*/ 5055427 w 7467600"/>
              <a:gd name="connsiteY357" fmla="*/ 5931476 h 6858000"/>
              <a:gd name="connsiteX358" fmla="*/ 5371814 w 7467600"/>
              <a:gd name="connsiteY358" fmla="*/ 5678975 h 6858000"/>
              <a:gd name="connsiteX359" fmla="*/ 4987918 w 7467600"/>
              <a:gd name="connsiteY359" fmla="*/ 5838701 h 6858000"/>
              <a:gd name="connsiteX360" fmla="*/ 4317146 w 7467600"/>
              <a:gd name="connsiteY360" fmla="*/ 6587716 h 6858000"/>
              <a:gd name="connsiteX361" fmla="*/ 4171627 w 7467600"/>
              <a:gd name="connsiteY361" fmla="*/ 6858000 h 6858000"/>
              <a:gd name="connsiteX362" fmla="*/ 4081585 w 7467600"/>
              <a:gd name="connsiteY362" fmla="*/ 6858000 h 6858000"/>
              <a:gd name="connsiteX363" fmla="*/ 4238603 w 7467600"/>
              <a:gd name="connsiteY363" fmla="*/ 6559341 h 6858000"/>
              <a:gd name="connsiteX364" fmla="*/ 4778333 w 7467600"/>
              <a:gd name="connsiteY364" fmla="*/ 5873626 h 6858000"/>
              <a:gd name="connsiteX365" fmla="*/ 5414185 w 7467600"/>
              <a:gd name="connsiteY365" fmla="*/ 5573882 h 6858000"/>
              <a:gd name="connsiteX366" fmla="*/ 5959648 w 7467600"/>
              <a:gd name="connsiteY366" fmla="*/ 4760797 h 6858000"/>
              <a:gd name="connsiteX367" fmla="*/ 5355019 w 7467600"/>
              <a:gd name="connsiteY367" fmla="*/ 4734672 h 6858000"/>
              <a:gd name="connsiteX368" fmla="*/ 5083565 w 7467600"/>
              <a:gd name="connsiteY368" fmla="*/ 5179121 h 6858000"/>
              <a:gd name="connsiteX369" fmla="*/ 4713577 w 7467600"/>
              <a:gd name="connsiteY369" fmla="*/ 5616803 h 6858000"/>
              <a:gd name="connsiteX370" fmla="*/ 3989559 w 7467600"/>
              <a:gd name="connsiteY370" fmla="*/ 6145945 h 6858000"/>
              <a:gd name="connsiteX371" fmla="*/ 3939824 w 7467600"/>
              <a:gd name="connsiteY371" fmla="*/ 6066900 h 6858000"/>
              <a:gd name="connsiteX372" fmla="*/ 4584537 w 7467600"/>
              <a:gd name="connsiteY372" fmla="*/ 5324826 h 6858000"/>
              <a:gd name="connsiteX373" fmla="*/ 5037105 w 7467600"/>
              <a:gd name="connsiteY373" fmla="*/ 5088765 h 6858000"/>
              <a:gd name="connsiteX374" fmla="*/ 5039930 w 7467600"/>
              <a:gd name="connsiteY374" fmla="*/ 5089585 h 6858000"/>
              <a:gd name="connsiteX375" fmla="*/ 5263764 w 7467600"/>
              <a:gd name="connsiteY375" fmla="*/ 4735525 h 6858000"/>
              <a:gd name="connsiteX376" fmla="*/ 4086300 w 7467600"/>
              <a:gd name="connsiteY376" fmla="*/ 4884599 h 6858000"/>
              <a:gd name="connsiteX377" fmla="*/ 4085485 w 7467600"/>
              <a:gd name="connsiteY377" fmla="*/ 4899070 h 6858000"/>
              <a:gd name="connsiteX378" fmla="*/ 3871915 w 7467600"/>
              <a:gd name="connsiteY378" fmla="*/ 5253645 h 6858000"/>
              <a:gd name="connsiteX379" fmla="*/ 3799374 w 7467600"/>
              <a:gd name="connsiteY379" fmla="*/ 5466127 h 6858000"/>
              <a:gd name="connsiteX380" fmla="*/ 3498850 w 7467600"/>
              <a:gd name="connsiteY380" fmla="*/ 6661888 h 6858000"/>
              <a:gd name="connsiteX381" fmla="*/ 3399216 w 7467600"/>
              <a:gd name="connsiteY381" fmla="*/ 6858000 h 6858000"/>
              <a:gd name="connsiteX382" fmla="*/ 3303688 w 7467600"/>
              <a:gd name="connsiteY382" fmla="*/ 6858000 h 6858000"/>
              <a:gd name="connsiteX383" fmla="*/ 3391774 w 7467600"/>
              <a:gd name="connsiteY383" fmla="*/ 6697181 h 6858000"/>
              <a:gd name="connsiteX384" fmla="*/ 3735540 w 7467600"/>
              <a:gd name="connsiteY384" fmla="*/ 5546923 h 6858000"/>
              <a:gd name="connsiteX385" fmla="*/ 3729438 w 7467600"/>
              <a:gd name="connsiteY385" fmla="*/ 5569058 h 6858000"/>
              <a:gd name="connsiteX386" fmla="*/ 3707782 w 7467600"/>
              <a:gd name="connsiteY386" fmla="*/ 5644908 h 6858000"/>
              <a:gd name="connsiteX387" fmla="*/ 3583827 w 7467600"/>
              <a:gd name="connsiteY387" fmla="*/ 6039215 h 6858000"/>
              <a:gd name="connsiteX388" fmla="*/ 3547861 w 7467600"/>
              <a:gd name="connsiteY388" fmla="*/ 6129609 h 6858000"/>
              <a:gd name="connsiteX389" fmla="*/ 3490905 w 7467600"/>
              <a:gd name="connsiteY389" fmla="*/ 6277660 h 6858000"/>
              <a:gd name="connsiteX390" fmla="*/ 3455859 w 7467600"/>
              <a:gd name="connsiteY390" fmla="*/ 6391301 h 6858000"/>
              <a:gd name="connsiteX391" fmla="*/ 3429112 w 7467600"/>
              <a:gd name="connsiteY391" fmla="*/ 6479469 h 6858000"/>
              <a:gd name="connsiteX392" fmla="*/ 3304862 w 7467600"/>
              <a:gd name="connsiteY392" fmla="*/ 6796476 h 6858000"/>
              <a:gd name="connsiteX393" fmla="*/ 3276071 w 7467600"/>
              <a:gd name="connsiteY393" fmla="*/ 6858000 h 6858000"/>
              <a:gd name="connsiteX394" fmla="*/ 3240805 w 7467600"/>
              <a:gd name="connsiteY394" fmla="*/ 6858000 h 6858000"/>
              <a:gd name="connsiteX395" fmla="*/ 3275917 w 7467600"/>
              <a:gd name="connsiteY395" fmla="*/ 6783192 h 6858000"/>
              <a:gd name="connsiteX396" fmla="*/ 3399358 w 7467600"/>
              <a:gd name="connsiteY396" fmla="*/ 6469011 h 6858000"/>
              <a:gd name="connsiteX397" fmla="*/ 3425650 w 7467600"/>
              <a:gd name="connsiteY397" fmla="*/ 6381333 h 6858000"/>
              <a:gd name="connsiteX398" fmla="*/ 3460661 w 7467600"/>
              <a:gd name="connsiteY398" fmla="*/ 6266763 h 6858000"/>
              <a:gd name="connsiteX399" fmla="*/ 3518021 w 7467600"/>
              <a:gd name="connsiteY399" fmla="*/ 6117298 h 6858000"/>
              <a:gd name="connsiteX400" fmla="*/ 3554035 w 7467600"/>
              <a:gd name="connsiteY400" fmla="*/ 6027832 h 6858000"/>
              <a:gd name="connsiteX401" fmla="*/ 3677174 w 7467600"/>
              <a:gd name="connsiteY401" fmla="*/ 5636351 h 6858000"/>
              <a:gd name="connsiteX402" fmla="*/ 3698819 w 7467600"/>
              <a:gd name="connsiteY402" fmla="*/ 5560503 h 6858000"/>
              <a:gd name="connsiteX403" fmla="*/ 3702094 w 7467600"/>
              <a:gd name="connsiteY403" fmla="*/ 5549194 h 6858000"/>
              <a:gd name="connsiteX404" fmla="*/ 3398355 w 7467600"/>
              <a:gd name="connsiteY404" fmla="*/ 6094603 h 6858000"/>
              <a:gd name="connsiteX405" fmla="*/ 3193941 w 7467600"/>
              <a:gd name="connsiteY405" fmla="*/ 6798775 h 6858000"/>
              <a:gd name="connsiteX406" fmla="*/ 3184140 w 7467600"/>
              <a:gd name="connsiteY406" fmla="*/ 6858000 h 6858000"/>
              <a:gd name="connsiteX407" fmla="*/ 3099978 w 7467600"/>
              <a:gd name="connsiteY407" fmla="*/ 6858000 h 6858000"/>
              <a:gd name="connsiteX408" fmla="*/ 3101556 w 7467600"/>
              <a:gd name="connsiteY408" fmla="*/ 6843337 h 6858000"/>
              <a:gd name="connsiteX409" fmla="*/ 3370162 w 7467600"/>
              <a:gd name="connsiteY409" fmla="*/ 5785550 h 6858000"/>
              <a:gd name="connsiteX410" fmla="*/ 3746477 w 7467600"/>
              <a:gd name="connsiteY410" fmla="*/ 5377889 h 6858000"/>
              <a:gd name="connsiteX411" fmla="*/ 3863399 w 7467600"/>
              <a:gd name="connsiteY411" fmla="*/ 5087257 h 6858000"/>
              <a:gd name="connsiteX412" fmla="*/ 3968712 w 7467600"/>
              <a:gd name="connsiteY412" fmla="*/ 4913989 h 6858000"/>
              <a:gd name="connsiteX413" fmla="*/ 2792390 w 7467600"/>
              <a:gd name="connsiteY413" fmla="*/ 5382974 h 6858000"/>
              <a:gd name="connsiteX414" fmla="*/ 2714982 w 7467600"/>
              <a:gd name="connsiteY414" fmla="*/ 5427051 h 6858000"/>
              <a:gd name="connsiteX415" fmla="*/ 2813361 w 7467600"/>
              <a:gd name="connsiteY415" fmla="*/ 6023912 h 6858000"/>
              <a:gd name="connsiteX416" fmla="*/ 2688430 w 7467600"/>
              <a:gd name="connsiteY416" fmla="*/ 6801564 h 6858000"/>
              <a:gd name="connsiteX417" fmla="*/ 2629626 w 7467600"/>
              <a:gd name="connsiteY417" fmla="*/ 6763394 h 6858000"/>
              <a:gd name="connsiteX418" fmla="*/ 2565328 w 7467600"/>
              <a:gd name="connsiteY418" fmla="*/ 5516399 h 6858000"/>
              <a:gd name="connsiteX419" fmla="*/ 1922999 w 7467600"/>
              <a:gd name="connsiteY419" fmla="*/ 5980343 h 6858000"/>
              <a:gd name="connsiteX420" fmla="*/ 1950261 w 7467600"/>
              <a:gd name="connsiteY420" fmla="*/ 6405858 h 6858000"/>
              <a:gd name="connsiteX421" fmla="*/ 2365554 w 7467600"/>
              <a:gd name="connsiteY421" fmla="*/ 6759107 h 6858000"/>
              <a:gd name="connsiteX422" fmla="*/ 2424142 w 7467600"/>
              <a:gd name="connsiteY422" fmla="*/ 6858000 h 6858000"/>
              <a:gd name="connsiteX423" fmla="*/ 2395994 w 7467600"/>
              <a:gd name="connsiteY423" fmla="*/ 6858000 h 6858000"/>
              <a:gd name="connsiteX424" fmla="*/ 2392863 w 7467600"/>
              <a:gd name="connsiteY424" fmla="*/ 6852964 h 6858000"/>
              <a:gd name="connsiteX425" fmla="*/ 2017589 w 7467600"/>
              <a:gd name="connsiteY425" fmla="*/ 6493982 h 6858000"/>
              <a:gd name="connsiteX426" fmla="*/ 2147336 w 7467600"/>
              <a:gd name="connsiteY426" fmla="*/ 6594052 h 6858000"/>
              <a:gd name="connsiteX427" fmla="*/ 2207047 w 7467600"/>
              <a:gd name="connsiteY427" fmla="*/ 6654540 h 6858000"/>
              <a:gd name="connsiteX428" fmla="*/ 2299106 w 7467600"/>
              <a:gd name="connsiteY428" fmla="*/ 6778931 h 6858000"/>
              <a:gd name="connsiteX429" fmla="*/ 2314430 w 7467600"/>
              <a:gd name="connsiteY429" fmla="*/ 6801144 h 6858000"/>
              <a:gd name="connsiteX430" fmla="*/ 2352406 w 7467600"/>
              <a:gd name="connsiteY430" fmla="*/ 6858000 h 6858000"/>
              <a:gd name="connsiteX431" fmla="*/ 2314492 w 7467600"/>
              <a:gd name="connsiteY431" fmla="*/ 6858000 h 6858000"/>
              <a:gd name="connsiteX432" fmla="*/ 2288095 w 7467600"/>
              <a:gd name="connsiteY432" fmla="*/ 6818030 h 6858000"/>
              <a:gd name="connsiteX433" fmla="*/ 2272768 w 7467600"/>
              <a:gd name="connsiteY433" fmla="*/ 6795822 h 6858000"/>
              <a:gd name="connsiteX434" fmla="*/ 2182715 w 7467600"/>
              <a:gd name="connsiteY434" fmla="*/ 6675071 h 6858000"/>
              <a:gd name="connsiteX435" fmla="*/ 2032061 w 7467600"/>
              <a:gd name="connsiteY435" fmla="*/ 6541380 h 6858000"/>
              <a:gd name="connsiteX436" fmla="*/ 2257220 w 7467600"/>
              <a:gd name="connsiteY436" fmla="*/ 6826257 h 6858000"/>
              <a:gd name="connsiteX437" fmla="*/ 2281324 w 7467600"/>
              <a:gd name="connsiteY437" fmla="*/ 6858000 h 6858000"/>
              <a:gd name="connsiteX438" fmla="*/ 2242860 w 7467600"/>
              <a:gd name="connsiteY438" fmla="*/ 6858000 h 6858000"/>
              <a:gd name="connsiteX439" fmla="*/ 2232818 w 7467600"/>
              <a:gd name="connsiteY439" fmla="*/ 6844926 h 6858000"/>
              <a:gd name="connsiteX440" fmla="*/ 1990172 w 7467600"/>
              <a:gd name="connsiteY440" fmla="*/ 6542121 h 6858000"/>
              <a:gd name="connsiteX441" fmla="*/ 2124090 w 7467600"/>
              <a:gd name="connsiteY441" fmla="*/ 6761017 h 6858000"/>
              <a:gd name="connsiteX442" fmla="*/ 2200380 w 7467600"/>
              <a:gd name="connsiteY442" fmla="*/ 6858000 h 6858000"/>
              <a:gd name="connsiteX443" fmla="*/ 2147507 w 7467600"/>
              <a:gd name="connsiteY443" fmla="*/ 6858000 h 6858000"/>
              <a:gd name="connsiteX444" fmla="*/ 2070668 w 7467600"/>
              <a:gd name="connsiteY444" fmla="*/ 6761520 h 6858000"/>
              <a:gd name="connsiteX445" fmla="*/ 1975142 w 7467600"/>
              <a:gd name="connsiteY445" fmla="*/ 6585570 h 6858000"/>
              <a:gd name="connsiteX446" fmla="*/ 2050035 w 7467600"/>
              <a:gd name="connsiteY446" fmla="*/ 6813345 h 6858000"/>
              <a:gd name="connsiteX447" fmla="*/ 2063025 w 7467600"/>
              <a:gd name="connsiteY447" fmla="*/ 6858000 h 6858000"/>
              <a:gd name="connsiteX448" fmla="*/ 2021675 w 7467600"/>
              <a:gd name="connsiteY448" fmla="*/ 6858000 h 6858000"/>
              <a:gd name="connsiteX449" fmla="*/ 2019308 w 7467600"/>
              <a:gd name="connsiteY449" fmla="*/ 6847118 h 6858000"/>
              <a:gd name="connsiteX450" fmla="*/ 1938835 w 7467600"/>
              <a:gd name="connsiteY450" fmla="*/ 6551160 h 6858000"/>
              <a:gd name="connsiteX451" fmla="*/ 1953230 w 7467600"/>
              <a:gd name="connsiteY451" fmla="*/ 6759699 h 6858000"/>
              <a:gd name="connsiteX452" fmla="*/ 1956763 w 7467600"/>
              <a:gd name="connsiteY452" fmla="*/ 6778191 h 6858000"/>
              <a:gd name="connsiteX453" fmla="*/ 1967925 w 7467600"/>
              <a:gd name="connsiteY453" fmla="*/ 6858000 h 6858000"/>
              <a:gd name="connsiteX454" fmla="*/ 1936622 w 7467600"/>
              <a:gd name="connsiteY454" fmla="*/ 6858000 h 6858000"/>
              <a:gd name="connsiteX455" fmla="*/ 1926261 w 7467600"/>
              <a:gd name="connsiteY455" fmla="*/ 6784064 h 6858000"/>
              <a:gd name="connsiteX456" fmla="*/ 1922724 w 7467600"/>
              <a:gd name="connsiteY456" fmla="*/ 6765577 h 6858000"/>
              <a:gd name="connsiteX457" fmla="*/ 1904650 w 7467600"/>
              <a:gd name="connsiteY457" fmla="*/ 6639616 h 6858000"/>
              <a:gd name="connsiteX458" fmla="*/ 1885273 w 7467600"/>
              <a:gd name="connsiteY458" fmla="*/ 6858000 h 6858000"/>
              <a:gd name="connsiteX459" fmla="*/ 1854363 w 7467600"/>
              <a:gd name="connsiteY459" fmla="*/ 6858000 h 6858000"/>
              <a:gd name="connsiteX460" fmla="*/ 1880391 w 7467600"/>
              <a:gd name="connsiteY460" fmla="*/ 6603796 h 6858000"/>
              <a:gd name="connsiteX461" fmla="*/ 1818273 w 7467600"/>
              <a:gd name="connsiteY461" fmla="*/ 6715729 h 6858000"/>
              <a:gd name="connsiteX462" fmla="*/ 1794691 w 7467600"/>
              <a:gd name="connsiteY462" fmla="*/ 6843239 h 6858000"/>
              <a:gd name="connsiteX463" fmla="*/ 1794914 w 7467600"/>
              <a:gd name="connsiteY463" fmla="*/ 6858000 h 6858000"/>
              <a:gd name="connsiteX464" fmla="*/ 1746128 w 7467600"/>
              <a:gd name="connsiteY464" fmla="*/ 6858000 h 6858000"/>
              <a:gd name="connsiteX465" fmla="*/ 1753934 w 7467600"/>
              <a:gd name="connsiteY465" fmla="*/ 6724796 h 6858000"/>
              <a:gd name="connsiteX466" fmla="*/ 1792053 w 7467600"/>
              <a:gd name="connsiteY466" fmla="*/ 6572396 h 6858000"/>
              <a:gd name="connsiteX467" fmla="*/ 1862248 w 7467600"/>
              <a:gd name="connsiteY467" fmla="*/ 6266397 h 6858000"/>
              <a:gd name="connsiteX468" fmla="*/ 1862250 w 7467600"/>
              <a:gd name="connsiteY468" fmla="*/ 6033531 h 6858000"/>
              <a:gd name="connsiteX469" fmla="*/ 1211999 w 7467600"/>
              <a:gd name="connsiteY469" fmla="*/ 6683610 h 6858000"/>
              <a:gd name="connsiteX470" fmla="*/ 1213266 w 7467600"/>
              <a:gd name="connsiteY470" fmla="*/ 6691947 h 6858000"/>
              <a:gd name="connsiteX471" fmla="*/ 1203370 w 7467600"/>
              <a:gd name="connsiteY471" fmla="*/ 6850676 h 6858000"/>
              <a:gd name="connsiteX472" fmla="*/ 1203671 w 7467600"/>
              <a:gd name="connsiteY472" fmla="*/ 6858000 h 6858000"/>
              <a:gd name="connsiteX473" fmla="*/ 1143180 w 7467600"/>
              <a:gd name="connsiteY473" fmla="*/ 6858000 h 6858000"/>
              <a:gd name="connsiteX474" fmla="*/ 1142176 w 7467600"/>
              <a:gd name="connsiteY474" fmla="*/ 6766045 h 6858000"/>
              <a:gd name="connsiteX475" fmla="*/ 1067484 w 7467600"/>
              <a:gd name="connsiteY475" fmla="*/ 6858000 h 6858000"/>
              <a:gd name="connsiteX476" fmla="*/ 953928 w 7467600"/>
              <a:gd name="connsiteY476" fmla="*/ 6858000 h 6858000"/>
              <a:gd name="connsiteX477" fmla="*/ 959715 w 7467600"/>
              <a:gd name="connsiteY477" fmla="*/ 6850185 h 6858000"/>
              <a:gd name="connsiteX478" fmla="*/ 1483788 w 7467600"/>
              <a:gd name="connsiteY478" fmla="*/ 6259174 h 6858000"/>
              <a:gd name="connsiteX479" fmla="*/ 1100671 w 7467600"/>
              <a:gd name="connsiteY479" fmla="*/ 6252137 h 6858000"/>
              <a:gd name="connsiteX480" fmla="*/ 1090144 w 7467600"/>
              <a:gd name="connsiteY480" fmla="*/ 6256748 h 6858000"/>
              <a:gd name="connsiteX481" fmla="*/ 1095872 w 7467600"/>
              <a:gd name="connsiteY481" fmla="*/ 6271892 h 6858000"/>
              <a:gd name="connsiteX482" fmla="*/ 262785 w 7467600"/>
              <a:gd name="connsiteY482" fmla="*/ 6845450 h 6858000"/>
              <a:gd name="connsiteX483" fmla="*/ 209968 w 7467600"/>
              <a:gd name="connsiteY483" fmla="*/ 6770713 h 6858000"/>
              <a:gd name="connsiteX484" fmla="*/ 873460 w 7467600"/>
              <a:gd name="connsiteY484" fmla="*/ 6253768 h 6858000"/>
              <a:gd name="connsiteX485" fmla="*/ 192686 w 7467600"/>
              <a:gd name="connsiteY485" fmla="*/ 5849257 h 6858000"/>
              <a:gd name="connsiteX486" fmla="*/ 4696 w 7467600"/>
              <a:gd name="connsiteY486" fmla="*/ 5697668 h 6858000"/>
              <a:gd name="connsiteX487" fmla="*/ 0 w 7467600"/>
              <a:gd name="connsiteY487" fmla="*/ 5689984 h 6858000"/>
              <a:gd name="connsiteX488" fmla="*/ 0 w 7467600"/>
              <a:gd name="connsiteY488" fmla="*/ 5513472 h 6858000"/>
              <a:gd name="connsiteX489" fmla="*/ 174101 w 7467600"/>
              <a:gd name="connsiteY489" fmla="*/ 5620277 h 6858000"/>
              <a:gd name="connsiteX490" fmla="*/ 891800 w 7467600"/>
              <a:gd name="connsiteY490" fmla="*/ 6036935 h 6858000"/>
              <a:gd name="connsiteX491" fmla="*/ 1072219 w 7467600"/>
              <a:gd name="connsiteY491" fmla="*/ 6169443 h 6858000"/>
              <a:gd name="connsiteX492" fmla="*/ 1074117 w 7467600"/>
              <a:gd name="connsiteY492" fmla="*/ 6170301 h 6858000"/>
              <a:gd name="connsiteX493" fmla="*/ 1083114 w 7467600"/>
              <a:gd name="connsiteY493" fmla="*/ 6174131 h 6858000"/>
              <a:gd name="connsiteX494" fmla="*/ 1543010 w 7467600"/>
              <a:gd name="connsiteY494" fmla="*/ 6191140 h 6858000"/>
              <a:gd name="connsiteX495" fmla="*/ 1551080 w 7467600"/>
              <a:gd name="connsiteY495" fmla="*/ 6195006 h 6858000"/>
              <a:gd name="connsiteX496" fmla="*/ 2345443 w 7467600"/>
              <a:gd name="connsiteY496" fmla="*/ 5549882 h 6858000"/>
              <a:gd name="connsiteX497" fmla="*/ 1721499 w 7467600"/>
              <a:gd name="connsiteY497" fmla="*/ 5599969 h 6858000"/>
              <a:gd name="connsiteX498" fmla="*/ 767716 w 7467600"/>
              <a:gd name="connsiteY498" fmla="*/ 5472768 h 6858000"/>
              <a:gd name="connsiteX499" fmla="*/ 722147 w 7467600"/>
              <a:gd name="connsiteY499" fmla="*/ 5393091 h 6858000"/>
              <a:gd name="connsiteX500" fmla="*/ 1485552 w 7467600"/>
              <a:gd name="connsiteY500" fmla="*/ 5313202 h 6858000"/>
              <a:gd name="connsiteX501" fmla="*/ 2143004 w 7467600"/>
              <a:gd name="connsiteY501" fmla="*/ 5402420 h 6858000"/>
              <a:gd name="connsiteX502" fmla="*/ 1933391 w 7467600"/>
              <a:gd name="connsiteY502" fmla="*/ 5156971 h 6858000"/>
              <a:gd name="connsiteX503" fmla="*/ 1827118 w 7467600"/>
              <a:gd name="connsiteY503" fmla="*/ 4968410 h 6858000"/>
              <a:gd name="connsiteX504" fmla="*/ 1837349 w 7467600"/>
              <a:gd name="connsiteY504" fmla="*/ 4956357 h 6858000"/>
              <a:gd name="connsiteX505" fmla="*/ 2162835 w 7467600"/>
              <a:gd name="connsiteY505" fmla="*/ 5187853 h 6858000"/>
              <a:gd name="connsiteX506" fmla="*/ 2257167 w 7467600"/>
              <a:gd name="connsiteY506" fmla="*/ 5462123 h 6858000"/>
              <a:gd name="connsiteX507" fmla="*/ 2261598 w 7467600"/>
              <a:gd name="connsiteY507" fmla="*/ 5467998 h 6858000"/>
              <a:gd name="connsiteX508" fmla="*/ 2437177 w 7467600"/>
              <a:gd name="connsiteY508" fmla="*/ 5479608 h 6858000"/>
              <a:gd name="connsiteX509" fmla="*/ 2445247 w 7467600"/>
              <a:gd name="connsiteY509" fmla="*/ 5483476 h 6858000"/>
              <a:gd name="connsiteX510" fmla="*/ 2743626 w 7467600"/>
              <a:gd name="connsiteY510" fmla="*/ 5304819 h 6858000"/>
              <a:gd name="connsiteX511" fmla="*/ 3048102 w 7467600"/>
              <a:gd name="connsiteY511" fmla="*/ 5150595 h 6858000"/>
              <a:gd name="connsiteX512" fmla="*/ 1799414 w 7467600"/>
              <a:gd name="connsiteY512" fmla="*/ 4694732 h 6858000"/>
              <a:gd name="connsiteX513" fmla="*/ 1771735 w 7467600"/>
              <a:gd name="connsiteY513" fmla="*/ 4619929 h 6858000"/>
              <a:gd name="connsiteX514" fmla="*/ 3104273 w 7467600"/>
              <a:gd name="connsiteY514" fmla="*/ 5076159 h 6858000"/>
              <a:gd name="connsiteX515" fmla="*/ 3113245 w 7467600"/>
              <a:gd name="connsiteY515" fmla="*/ 5090705 h 6858000"/>
              <a:gd name="connsiteX516" fmla="*/ 3126294 w 7467600"/>
              <a:gd name="connsiteY516" fmla="*/ 5114400 h 6858000"/>
              <a:gd name="connsiteX517" fmla="*/ 3937433 w 7467600"/>
              <a:gd name="connsiteY517" fmla="*/ 4830473 h 6858000"/>
              <a:gd name="connsiteX518" fmla="*/ 3590475 w 7467600"/>
              <a:gd name="connsiteY518" fmla="*/ 4597974 h 6858000"/>
              <a:gd name="connsiteX519" fmla="*/ 3100264 w 7467600"/>
              <a:gd name="connsiteY519" fmla="*/ 4579845 h 6858000"/>
              <a:gd name="connsiteX520" fmla="*/ 2183576 w 7467600"/>
              <a:gd name="connsiteY520" fmla="*/ 4227150 h 6858000"/>
              <a:gd name="connsiteX521" fmla="*/ 2151029 w 7467600"/>
              <a:gd name="connsiteY521" fmla="*/ 4146947 h 6858000"/>
              <a:gd name="connsiteX522" fmla="*/ 3563434 w 7467600"/>
              <a:gd name="connsiteY522" fmla="*/ 4469115 h 6858000"/>
              <a:gd name="connsiteX523" fmla="*/ 3177952 w 7467600"/>
              <a:gd name="connsiteY523" fmla="*/ 3657386 h 6858000"/>
              <a:gd name="connsiteX524" fmla="*/ 3189263 w 7467600"/>
              <a:gd name="connsiteY524" fmla="*/ 3625726 h 6858000"/>
              <a:gd name="connsiteX525" fmla="*/ 3560912 w 7467600"/>
              <a:gd name="connsiteY525" fmla="*/ 4079863 h 6858000"/>
              <a:gd name="connsiteX526" fmla="*/ 3626636 w 7467600"/>
              <a:gd name="connsiteY526" fmla="*/ 4512230 h 6858000"/>
              <a:gd name="connsiteX527" fmla="*/ 3653088 w 7467600"/>
              <a:gd name="connsiteY527" fmla="*/ 4521417 h 6858000"/>
              <a:gd name="connsiteX528" fmla="*/ 3988128 w 7467600"/>
              <a:gd name="connsiteY528" fmla="*/ 4817267 h 6858000"/>
              <a:gd name="connsiteX529" fmla="*/ 4830582 w 7467600"/>
              <a:gd name="connsiteY529" fmla="*/ 4676000 h 6858000"/>
              <a:gd name="connsiteX530" fmla="*/ 4830100 w 7467600"/>
              <a:gd name="connsiteY530" fmla="*/ 4675554 h 6858000"/>
              <a:gd name="connsiteX531" fmla="*/ 4036318 w 7467600"/>
              <a:gd name="connsiteY531" fmla="*/ 4147013 h 6858000"/>
              <a:gd name="connsiteX532" fmla="*/ 3432098 w 7467600"/>
              <a:gd name="connsiteY532" fmla="*/ 3537312 h 6858000"/>
              <a:gd name="connsiteX533" fmla="*/ 3446761 w 7467600"/>
              <a:gd name="connsiteY533" fmla="*/ 3461278 h 6858000"/>
              <a:gd name="connsiteX534" fmla="*/ 4419733 w 7467600"/>
              <a:gd name="connsiteY534" fmla="*/ 3963555 h 6858000"/>
              <a:gd name="connsiteX535" fmla="*/ 4781371 w 7467600"/>
              <a:gd name="connsiteY535" fmla="*/ 4458604 h 6858000"/>
              <a:gd name="connsiteX536" fmla="*/ 4780440 w 7467600"/>
              <a:gd name="connsiteY536" fmla="*/ 4470290 h 6858000"/>
              <a:gd name="connsiteX537" fmla="*/ 4898954 w 7467600"/>
              <a:gd name="connsiteY537" fmla="*/ 4662092 h 6858000"/>
              <a:gd name="connsiteX538" fmla="*/ 4900699 w 7467600"/>
              <a:gd name="connsiteY538" fmla="*/ 4670867 h 6858000"/>
              <a:gd name="connsiteX539" fmla="*/ 5714511 w 7467600"/>
              <a:gd name="connsiteY539" fmla="*/ 4663483 h 6858000"/>
              <a:gd name="connsiteX540" fmla="*/ 5464793 w 7467600"/>
              <a:gd name="connsiteY540" fmla="*/ 4393556 h 6858000"/>
              <a:gd name="connsiteX541" fmla="*/ 5461897 w 7467600"/>
              <a:gd name="connsiteY541" fmla="*/ 4390879 h 6858000"/>
              <a:gd name="connsiteX542" fmla="*/ 4294126 w 7467600"/>
              <a:gd name="connsiteY542" fmla="*/ 3303048 h 6858000"/>
              <a:gd name="connsiteX543" fmla="*/ 4305321 w 7467600"/>
              <a:gd name="connsiteY543" fmla="*/ 3256953 h 6858000"/>
              <a:gd name="connsiteX544" fmla="*/ 4949299 w 7467600"/>
              <a:gd name="connsiteY544" fmla="*/ 3766336 h 6858000"/>
              <a:gd name="connsiteX545" fmla="*/ 5291452 w 7467600"/>
              <a:gd name="connsiteY545" fmla="*/ 4076801 h 6858000"/>
              <a:gd name="connsiteX546" fmla="*/ 5434998 w 7467600"/>
              <a:gd name="connsiteY546" fmla="*/ 4254100 h 6858000"/>
              <a:gd name="connsiteX547" fmla="*/ 5351015 w 7467600"/>
              <a:gd name="connsiteY547" fmla="*/ 3760989 h 6858000"/>
              <a:gd name="connsiteX548" fmla="*/ 5413780 w 7467600"/>
              <a:gd name="connsiteY548" fmla="*/ 2966265 h 6858000"/>
              <a:gd name="connsiteX549" fmla="*/ 5425627 w 7467600"/>
              <a:gd name="connsiteY549" fmla="*/ 2954192 h 6858000"/>
              <a:gd name="connsiteX550" fmla="*/ 6604735 w 7467600"/>
              <a:gd name="connsiteY550" fmla="*/ 2041381 h 6858000"/>
              <a:gd name="connsiteX551" fmla="*/ 7204487 w 7467600"/>
              <a:gd name="connsiteY551" fmla="*/ 2742112 h 6858000"/>
              <a:gd name="connsiteX552" fmla="*/ 7131592 w 7467600"/>
              <a:gd name="connsiteY552" fmla="*/ 2672096 h 6858000"/>
              <a:gd name="connsiteX553" fmla="*/ 6996344 w 7467600"/>
              <a:gd name="connsiteY553" fmla="*/ 2518310 h 6858000"/>
              <a:gd name="connsiteX554" fmla="*/ 6735495 w 7467600"/>
              <a:gd name="connsiteY554" fmla="*/ 2196890 h 6858000"/>
              <a:gd name="connsiteX555" fmla="*/ 6721901 w 7467600"/>
              <a:gd name="connsiteY555" fmla="*/ 2179274 h 6858000"/>
              <a:gd name="connsiteX556" fmla="*/ 6604735 w 7467600"/>
              <a:gd name="connsiteY556" fmla="*/ 2041381 h 6858000"/>
              <a:gd name="connsiteX557" fmla="*/ 6591670 w 7467600"/>
              <a:gd name="connsiteY557" fmla="*/ 1988277 h 6858000"/>
              <a:gd name="connsiteX558" fmla="*/ 6747349 w 7467600"/>
              <a:gd name="connsiteY558" fmla="*/ 2160069 h 6858000"/>
              <a:gd name="connsiteX559" fmla="*/ 6760943 w 7467600"/>
              <a:gd name="connsiteY559" fmla="*/ 2177686 h 6858000"/>
              <a:gd name="connsiteX560" fmla="*/ 7021065 w 7467600"/>
              <a:gd name="connsiteY560" fmla="*/ 2498102 h 6858000"/>
              <a:gd name="connsiteX561" fmla="*/ 7155223 w 7467600"/>
              <a:gd name="connsiteY561" fmla="*/ 2650386 h 6858000"/>
              <a:gd name="connsiteX562" fmla="*/ 7203167 w 7467600"/>
              <a:gd name="connsiteY562" fmla="*/ 2697288 h 6858000"/>
              <a:gd name="connsiteX563" fmla="*/ 6937703 w 7467600"/>
              <a:gd name="connsiteY563" fmla="*/ 2321981 h 6858000"/>
              <a:gd name="connsiteX564" fmla="*/ 6591670 w 7467600"/>
              <a:gd name="connsiteY564" fmla="*/ 1988277 h 6858000"/>
              <a:gd name="connsiteX565" fmla="*/ 5798671 w 7467600"/>
              <a:gd name="connsiteY565" fmla="*/ 1981601 h 6858000"/>
              <a:gd name="connsiteX566" fmla="*/ 5754709 w 7467600"/>
              <a:gd name="connsiteY566" fmla="*/ 2071454 h 6858000"/>
              <a:gd name="connsiteX567" fmla="*/ 5763044 w 7467600"/>
              <a:gd name="connsiteY567" fmla="*/ 2842206 h 6858000"/>
              <a:gd name="connsiteX568" fmla="*/ 5764974 w 7467600"/>
              <a:gd name="connsiteY568" fmla="*/ 2799609 h 6858000"/>
              <a:gd name="connsiteX569" fmla="*/ 5767665 w 7467600"/>
              <a:gd name="connsiteY569" fmla="*/ 2666409 h 6858000"/>
              <a:gd name="connsiteX570" fmla="*/ 5763055 w 7467600"/>
              <a:gd name="connsiteY570" fmla="*/ 2579705 h 6858000"/>
              <a:gd name="connsiteX571" fmla="*/ 5758079 w 7467600"/>
              <a:gd name="connsiteY571" fmla="*/ 2492508 h 6858000"/>
              <a:gd name="connsiteX572" fmla="*/ 5779325 w 7467600"/>
              <a:gd name="connsiteY572" fmla="*/ 2197069 h 6858000"/>
              <a:gd name="connsiteX573" fmla="*/ 5798671 w 7467600"/>
              <a:gd name="connsiteY573" fmla="*/ 1981601 h 6858000"/>
              <a:gd name="connsiteX574" fmla="*/ 5829202 w 7467600"/>
              <a:gd name="connsiteY574" fmla="*/ 1971679 h 6858000"/>
              <a:gd name="connsiteX575" fmla="*/ 5809558 w 7467600"/>
              <a:gd name="connsiteY575" fmla="*/ 2198043 h 6858000"/>
              <a:gd name="connsiteX576" fmla="*/ 5788653 w 7467600"/>
              <a:gd name="connsiteY576" fmla="*/ 2489430 h 6858000"/>
              <a:gd name="connsiteX577" fmla="*/ 5793439 w 7467600"/>
              <a:gd name="connsiteY577" fmla="*/ 2575235 h 6858000"/>
              <a:gd name="connsiteX578" fmla="*/ 5796837 w 7467600"/>
              <a:gd name="connsiteY578" fmla="*/ 2637633 h 6858000"/>
              <a:gd name="connsiteX579" fmla="*/ 5818614 w 7467600"/>
              <a:gd name="connsiteY579" fmla="*/ 2473055 h 6858000"/>
              <a:gd name="connsiteX580" fmla="*/ 5829202 w 7467600"/>
              <a:gd name="connsiteY580" fmla="*/ 1971679 h 6858000"/>
              <a:gd name="connsiteX581" fmla="*/ 5911389 w 7467600"/>
              <a:gd name="connsiteY581" fmla="*/ 1898371 h 6858000"/>
              <a:gd name="connsiteX582" fmla="*/ 6237627 w 7467600"/>
              <a:gd name="connsiteY582" fmla="*/ 2231921 h 6858000"/>
              <a:gd name="connsiteX583" fmla="*/ 5911389 w 7467600"/>
              <a:gd name="connsiteY583" fmla="*/ 1898371 h 6858000"/>
              <a:gd name="connsiteX584" fmla="*/ 6944437 w 7467600"/>
              <a:gd name="connsiteY584" fmla="*/ 1575402 h 6858000"/>
              <a:gd name="connsiteX585" fmla="*/ 6304730 w 7467600"/>
              <a:gd name="connsiteY585" fmla="*/ 1766654 h 6858000"/>
              <a:gd name="connsiteX586" fmla="*/ 6944437 w 7467600"/>
              <a:gd name="connsiteY586" fmla="*/ 1575402 h 6858000"/>
              <a:gd name="connsiteX587" fmla="*/ 7019523 w 7467600"/>
              <a:gd name="connsiteY587" fmla="*/ 1519450 h 6858000"/>
              <a:gd name="connsiteX588" fmla="*/ 6298091 w 7467600"/>
              <a:gd name="connsiteY588" fmla="*/ 1737122 h 6858000"/>
              <a:gd name="connsiteX589" fmla="*/ 7019523 w 7467600"/>
              <a:gd name="connsiteY589" fmla="*/ 1519450 h 6858000"/>
              <a:gd name="connsiteX590" fmla="*/ 2399523 w 7467600"/>
              <a:gd name="connsiteY590" fmla="*/ 1428234 h 6858000"/>
              <a:gd name="connsiteX591" fmla="*/ 2224982 w 7467600"/>
              <a:gd name="connsiteY591" fmla="*/ 1826201 h 6858000"/>
              <a:gd name="connsiteX592" fmla="*/ 2096099 w 7467600"/>
              <a:gd name="connsiteY592" fmla="*/ 2345900 h 6858000"/>
              <a:gd name="connsiteX593" fmla="*/ 2283317 w 7467600"/>
              <a:gd name="connsiteY593" fmla="*/ 1796925 h 6858000"/>
              <a:gd name="connsiteX594" fmla="*/ 2399523 w 7467600"/>
              <a:gd name="connsiteY594" fmla="*/ 1428234 h 6858000"/>
              <a:gd name="connsiteX595" fmla="*/ 2448558 w 7467600"/>
              <a:gd name="connsiteY595" fmla="*/ 1373435 h 6858000"/>
              <a:gd name="connsiteX596" fmla="*/ 2312521 w 7467600"/>
              <a:gd name="connsiteY596" fmla="*/ 1806140 h 6858000"/>
              <a:gd name="connsiteX597" fmla="*/ 2127533 w 7467600"/>
              <a:gd name="connsiteY597" fmla="*/ 2348380 h 6858000"/>
              <a:gd name="connsiteX598" fmla="*/ 2358080 w 7467600"/>
              <a:gd name="connsiteY598" fmla="*/ 1866134 h 6858000"/>
              <a:gd name="connsiteX599" fmla="*/ 2407436 w 7467600"/>
              <a:gd name="connsiteY599" fmla="*/ 1651070 h 6858000"/>
              <a:gd name="connsiteX600" fmla="*/ 2448558 w 7467600"/>
              <a:gd name="connsiteY600" fmla="*/ 1373435 h 6858000"/>
              <a:gd name="connsiteX601" fmla="*/ 278707 w 7467600"/>
              <a:gd name="connsiteY601" fmla="*/ 1352270 h 6858000"/>
              <a:gd name="connsiteX602" fmla="*/ 321570 w 7467600"/>
              <a:gd name="connsiteY602" fmla="*/ 1861610 h 6858000"/>
              <a:gd name="connsiteX603" fmla="*/ 294281 w 7467600"/>
              <a:gd name="connsiteY603" fmla="*/ 1440658 h 6858000"/>
              <a:gd name="connsiteX604" fmla="*/ 278707 w 7467600"/>
              <a:gd name="connsiteY604" fmla="*/ 1352270 h 6858000"/>
              <a:gd name="connsiteX605" fmla="*/ 1423821 w 7467600"/>
              <a:gd name="connsiteY605" fmla="*/ 1351958 h 6858000"/>
              <a:gd name="connsiteX606" fmla="*/ 1638521 w 7467600"/>
              <a:gd name="connsiteY606" fmla="*/ 1908470 h 6858000"/>
              <a:gd name="connsiteX607" fmla="*/ 1754199 w 7467600"/>
              <a:gd name="connsiteY607" fmla="*/ 2149284 h 6858000"/>
              <a:gd name="connsiteX608" fmla="*/ 1908359 w 7467600"/>
              <a:gd name="connsiteY608" fmla="*/ 2364988 h 6858000"/>
              <a:gd name="connsiteX609" fmla="*/ 1647661 w 7467600"/>
              <a:gd name="connsiteY609" fmla="*/ 1825945 h 6858000"/>
              <a:gd name="connsiteX610" fmla="*/ 1423821 w 7467600"/>
              <a:gd name="connsiteY610" fmla="*/ 1351958 h 6858000"/>
              <a:gd name="connsiteX611" fmla="*/ 1431890 w 7467600"/>
              <a:gd name="connsiteY611" fmla="*/ 1306475 h 6858000"/>
              <a:gd name="connsiteX612" fmla="*/ 1507597 w 7467600"/>
              <a:gd name="connsiteY612" fmla="*/ 1446132 h 6858000"/>
              <a:gd name="connsiteX613" fmla="*/ 1674586 w 7467600"/>
              <a:gd name="connsiteY613" fmla="*/ 1813832 h 6858000"/>
              <a:gd name="connsiteX614" fmla="*/ 1815950 w 7467600"/>
              <a:gd name="connsiteY614" fmla="*/ 2128564 h 6858000"/>
              <a:gd name="connsiteX615" fmla="*/ 1984242 w 7467600"/>
              <a:gd name="connsiteY615" fmla="*/ 2430829 h 6858000"/>
              <a:gd name="connsiteX616" fmla="*/ 2014023 w 7467600"/>
              <a:gd name="connsiteY616" fmla="*/ 2450995 h 6858000"/>
              <a:gd name="connsiteX617" fmla="*/ 1747337 w 7467600"/>
              <a:gd name="connsiteY617" fmla="*/ 1855264 h 6858000"/>
              <a:gd name="connsiteX618" fmla="*/ 1533749 w 7467600"/>
              <a:gd name="connsiteY618" fmla="*/ 1478656 h 6858000"/>
              <a:gd name="connsiteX619" fmla="*/ 1431890 w 7467600"/>
              <a:gd name="connsiteY619" fmla="*/ 1306475 h 6858000"/>
              <a:gd name="connsiteX620" fmla="*/ 5052692 w 7467600"/>
              <a:gd name="connsiteY620" fmla="*/ 1292994 h 6858000"/>
              <a:gd name="connsiteX621" fmla="*/ 5200661 w 7467600"/>
              <a:gd name="connsiteY621" fmla="*/ 1635186 h 6858000"/>
              <a:gd name="connsiteX622" fmla="*/ 5297138 w 7467600"/>
              <a:gd name="connsiteY622" fmla="*/ 1906351 h 6858000"/>
              <a:gd name="connsiteX623" fmla="*/ 5052692 w 7467600"/>
              <a:gd name="connsiteY623" fmla="*/ 1292994 h 6858000"/>
              <a:gd name="connsiteX624" fmla="*/ 5009948 w 7467600"/>
              <a:gd name="connsiteY624" fmla="*/ 1273619 h 6858000"/>
              <a:gd name="connsiteX625" fmla="*/ 5121777 w 7467600"/>
              <a:gd name="connsiteY625" fmla="*/ 1654213 h 6858000"/>
              <a:gd name="connsiteX626" fmla="*/ 5293545 w 7467600"/>
              <a:gd name="connsiteY626" fmla="*/ 2072247 h 6858000"/>
              <a:gd name="connsiteX627" fmla="*/ 5294042 w 7467600"/>
              <a:gd name="connsiteY627" fmla="*/ 2065019 h 6858000"/>
              <a:gd name="connsiteX628" fmla="*/ 5171936 w 7467600"/>
              <a:gd name="connsiteY628" fmla="*/ 1647613 h 6858000"/>
              <a:gd name="connsiteX629" fmla="*/ 5009948 w 7467600"/>
              <a:gd name="connsiteY629" fmla="*/ 1273619 h 6858000"/>
              <a:gd name="connsiteX630" fmla="*/ 655236 w 7467600"/>
              <a:gd name="connsiteY630" fmla="*/ 1268632 h 6858000"/>
              <a:gd name="connsiteX631" fmla="*/ 839521 w 7467600"/>
              <a:gd name="connsiteY631" fmla="*/ 1685315 h 6858000"/>
              <a:gd name="connsiteX632" fmla="*/ 1109416 w 7467600"/>
              <a:gd name="connsiteY632" fmla="*/ 2061663 h 6858000"/>
              <a:gd name="connsiteX633" fmla="*/ 1298300 w 7467600"/>
              <a:gd name="connsiteY633" fmla="*/ 2247742 h 6858000"/>
              <a:gd name="connsiteX634" fmla="*/ 1125871 w 7467600"/>
              <a:gd name="connsiteY634" fmla="*/ 1989513 h 6858000"/>
              <a:gd name="connsiteX635" fmla="*/ 981574 w 7467600"/>
              <a:gd name="connsiteY635" fmla="*/ 1783157 h 6858000"/>
              <a:gd name="connsiteX636" fmla="*/ 922198 w 7467600"/>
              <a:gd name="connsiteY636" fmla="*/ 1677437 h 6858000"/>
              <a:gd name="connsiteX637" fmla="*/ 869293 w 7467600"/>
              <a:gd name="connsiteY637" fmla="*/ 1583214 h 6858000"/>
              <a:gd name="connsiteX638" fmla="*/ 751431 w 7467600"/>
              <a:gd name="connsiteY638" fmla="*/ 1405731 h 6858000"/>
              <a:gd name="connsiteX639" fmla="*/ 655236 w 7467600"/>
              <a:gd name="connsiteY639" fmla="*/ 1268632 h 6858000"/>
              <a:gd name="connsiteX640" fmla="*/ 6516292 w 7467600"/>
              <a:gd name="connsiteY640" fmla="*/ 1263064 h 6858000"/>
              <a:gd name="connsiteX641" fmla="*/ 5736320 w 7467600"/>
              <a:gd name="connsiteY641" fmla="*/ 1501803 h 6858000"/>
              <a:gd name="connsiteX642" fmla="*/ 6516292 w 7467600"/>
              <a:gd name="connsiteY642" fmla="*/ 1263064 h 6858000"/>
              <a:gd name="connsiteX643" fmla="*/ 291466 w 7467600"/>
              <a:gd name="connsiteY643" fmla="*/ 1250369 h 6858000"/>
              <a:gd name="connsiteX644" fmla="*/ 323180 w 7467600"/>
              <a:gd name="connsiteY644" fmla="*/ 1435283 h 6858000"/>
              <a:gd name="connsiteX645" fmla="*/ 349381 w 7467600"/>
              <a:gd name="connsiteY645" fmla="*/ 1875041 h 6858000"/>
              <a:gd name="connsiteX646" fmla="*/ 374363 w 7467600"/>
              <a:gd name="connsiteY646" fmla="*/ 1506494 h 6858000"/>
              <a:gd name="connsiteX647" fmla="*/ 302168 w 7467600"/>
              <a:gd name="connsiteY647" fmla="*/ 1274495 h 6858000"/>
              <a:gd name="connsiteX648" fmla="*/ 291466 w 7467600"/>
              <a:gd name="connsiteY648" fmla="*/ 1250369 h 6858000"/>
              <a:gd name="connsiteX649" fmla="*/ 678222 w 7467600"/>
              <a:gd name="connsiteY649" fmla="*/ 1248670 h 6858000"/>
              <a:gd name="connsiteX650" fmla="*/ 775536 w 7467600"/>
              <a:gd name="connsiteY650" fmla="*/ 1388015 h 6858000"/>
              <a:gd name="connsiteX651" fmla="*/ 894529 w 7467600"/>
              <a:gd name="connsiteY651" fmla="*/ 1567739 h 6858000"/>
              <a:gd name="connsiteX652" fmla="*/ 948000 w 7467600"/>
              <a:gd name="connsiteY652" fmla="*/ 1663088 h 6858000"/>
              <a:gd name="connsiteX653" fmla="*/ 1006812 w 7467600"/>
              <a:gd name="connsiteY653" fmla="*/ 1767683 h 6858000"/>
              <a:gd name="connsiteX654" fmla="*/ 1149133 w 7467600"/>
              <a:gd name="connsiteY654" fmla="*/ 1971513 h 6858000"/>
              <a:gd name="connsiteX655" fmla="*/ 1333952 w 7467600"/>
              <a:gd name="connsiteY655" fmla="*/ 2251620 h 6858000"/>
              <a:gd name="connsiteX656" fmla="*/ 1337329 w 7467600"/>
              <a:gd name="connsiteY656" fmla="*/ 2258350 h 6858000"/>
              <a:gd name="connsiteX657" fmla="*/ 1014726 w 7467600"/>
              <a:gd name="connsiteY657" fmla="*/ 1615556 h 6858000"/>
              <a:gd name="connsiteX658" fmla="*/ 678222 w 7467600"/>
              <a:gd name="connsiteY658" fmla="*/ 1248670 h 6858000"/>
              <a:gd name="connsiteX659" fmla="*/ 6691602 w 7467600"/>
              <a:gd name="connsiteY659" fmla="*/ 1140573 h 6858000"/>
              <a:gd name="connsiteX660" fmla="*/ 6571100 w 7467600"/>
              <a:gd name="connsiteY660" fmla="*/ 1183662 h 6858000"/>
              <a:gd name="connsiteX661" fmla="*/ 6241687 w 7467600"/>
              <a:gd name="connsiteY661" fmla="*/ 1257600 h 6858000"/>
              <a:gd name="connsiteX662" fmla="*/ 5693009 w 7467600"/>
              <a:gd name="connsiteY662" fmla="*/ 1478256 h 6858000"/>
              <a:gd name="connsiteX663" fmla="*/ 6548420 w 7467600"/>
              <a:gd name="connsiteY663" fmla="*/ 1214599 h 6858000"/>
              <a:gd name="connsiteX664" fmla="*/ 6605473 w 7467600"/>
              <a:gd name="connsiteY664" fmla="*/ 1184686 h 6858000"/>
              <a:gd name="connsiteX665" fmla="*/ 6691602 w 7467600"/>
              <a:gd name="connsiteY665" fmla="*/ 1140573 h 6858000"/>
              <a:gd name="connsiteX666" fmla="*/ 4002475 w 7467600"/>
              <a:gd name="connsiteY666" fmla="*/ 1037802 h 6858000"/>
              <a:gd name="connsiteX667" fmla="*/ 4000324 w 7467600"/>
              <a:gd name="connsiteY667" fmla="*/ 1039362 h 6858000"/>
              <a:gd name="connsiteX668" fmla="*/ 4002862 w 7467600"/>
              <a:gd name="connsiteY668" fmla="*/ 1042866 h 6858000"/>
              <a:gd name="connsiteX669" fmla="*/ 4002475 w 7467600"/>
              <a:gd name="connsiteY669" fmla="*/ 1037802 h 6858000"/>
              <a:gd name="connsiteX670" fmla="*/ 506322 w 7467600"/>
              <a:gd name="connsiteY670" fmla="*/ 1020997 h 6858000"/>
              <a:gd name="connsiteX671" fmla="*/ 533068 w 7467600"/>
              <a:gd name="connsiteY671" fmla="*/ 1029409 h 6858000"/>
              <a:gd name="connsiteX672" fmla="*/ 1232525 w 7467600"/>
              <a:gd name="connsiteY672" fmla="*/ 1804675 h 6858000"/>
              <a:gd name="connsiteX673" fmla="*/ 1388858 w 7467600"/>
              <a:gd name="connsiteY673" fmla="*/ 2368011 h 6858000"/>
              <a:gd name="connsiteX674" fmla="*/ 1384098 w 7467600"/>
              <a:gd name="connsiteY674" fmla="*/ 2378125 h 6858000"/>
              <a:gd name="connsiteX675" fmla="*/ 1425393 w 7467600"/>
              <a:gd name="connsiteY675" fmla="*/ 2589124 h 6858000"/>
              <a:gd name="connsiteX676" fmla="*/ 1424001 w 7467600"/>
              <a:gd name="connsiteY676" fmla="*/ 2597541 h 6858000"/>
              <a:gd name="connsiteX677" fmla="*/ 2152729 w 7467600"/>
              <a:gd name="connsiteY677" fmla="*/ 2864487 h 6858000"/>
              <a:gd name="connsiteX678" fmla="*/ 2020609 w 7467600"/>
              <a:gd name="connsiteY678" fmla="*/ 2539671 h 6858000"/>
              <a:gd name="connsiteX679" fmla="*/ 2018920 w 7467600"/>
              <a:gd name="connsiteY679" fmla="*/ 2536309 h 6858000"/>
              <a:gd name="connsiteX680" fmla="*/ 1342441 w 7467600"/>
              <a:gd name="connsiteY680" fmla="*/ 1173017 h 6858000"/>
              <a:gd name="connsiteX681" fmla="*/ 1367925 w 7467600"/>
              <a:gd name="connsiteY681" fmla="*/ 1135648 h 6858000"/>
              <a:gd name="connsiteX682" fmla="*/ 1771401 w 7467600"/>
              <a:gd name="connsiteY682" fmla="*/ 1806673 h 6858000"/>
              <a:gd name="connsiteX683" fmla="*/ 1972385 w 7467600"/>
              <a:gd name="connsiteY683" fmla="*/ 2198735 h 6858000"/>
              <a:gd name="connsiteX684" fmla="*/ 2040892 w 7467600"/>
              <a:gd name="connsiteY684" fmla="*/ 2405205 h 6858000"/>
              <a:gd name="connsiteX685" fmla="*/ 2131689 w 7467600"/>
              <a:gd name="connsiteY685" fmla="*/ 1936926 h 6858000"/>
              <a:gd name="connsiteX686" fmla="*/ 2454820 w 7467600"/>
              <a:gd name="connsiteY686" fmla="*/ 1248808 h 6858000"/>
              <a:gd name="connsiteX687" fmla="*/ 2492512 w 7467600"/>
              <a:gd name="connsiteY687" fmla="*/ 1302920 h 6858000"/>
              <a:gd name="connsiteX688" fmla="*/ 2081216 w 7467600"/>
              <a:gd name="connsiteY688" fmla="*/ 2527513 h 6858000"/>
              <a:gd name="connsiteX689" fmla="*/ 2081211 w 7467600"/>
              <a:gd name="connsiteY689" fmla="*/ 2528916 h 6858000"/>
              <a:gd name="connsiteX690" fmla="*/ 2199067 w 7467600"/>
              <a:gd name="connsiteY690" fmla="*/ 2884061 h 6858000"/>
              <a:gd name="connsiteX691" fmla="*/ 3192586 w 7467600"/>
              <a:gd name="connsiteY691" fmla="*/ 3411496 h 6858000"/>
              <a:gd name="connsiteX692" fmla="*/ 3182620 w 7467600"/>
              <a:gd name="connsiteY692" fmla="*/ 3483279 h 6858000"/>
              <a:gd name="connsiteX693" fmla="*/ 2435119 w 7467600"/>
              <a:gd name="connsiteY693" fmla="*/ 3080173 h 6858000"/>
              <a:gd name="connsiteX694" fmla="*/ 2410152 w 7467600"/>
              <a:gd name="connsiteY694" fmla="*/ 3063751 h 6858000"/>
              <a:gd name="connsiteX695" fmla="*/ 2408099 w 7467600"/>
              <a:gd name="connsiteY695" fmla="*/ 3064403 h 6858000"/>
              <a:gd name="connsiteX696" fmla="*/ 2407218 w 7467600"/>
              <a:gd name="connsiteY696" fmla="*/ 3070324 h 6858000"/>
              <a:gd name="connsiteX697" fmla="*/ 2380138 w 7467600"/>
              <a:gd name="connsiteY697" fmla="*/ 3099341 h 6858000"/>
              <a:gd name="connsiteX698" fmla="*/ 1765923 w 7467600"/>
              <a:gd name="connsiteY698" fmla="*/ 3581043 h 6858000"/>
              <a:gd name="connsiteX699" fmla="*/ 1702258 w 7467600"/>
              <a:gd name="connsiteY699" fmla="*/ 3612286 h 6858000"/>
              <a:gd name="connsiteX700" fmla="*/ 1538370 w 7467600"/>
              <a:gd name="connsiteY700" fmla="*/ 3811804 h 6858000"/>
              <a:gd name="connsiteX701" fmla="*/ 542867 w 7467600"/>
              <a:gd name="connsiteY701" fmla="*/ 4944092 h 6858000"/>
              <a:gd name="connsiteX702" fmla="*/ 515800 w 7467600"/>
              <a:gd name="connsiteY702" fmla="*/ 4862180 h 6858000"/>
              <a:gd name="connsiteX703" fmla="*/ 909145 w 7467600"/>
              <a:gd name="connsiteY703" fmla="*/ 4199225 h 6858000"/>
              <a:gd name="connsiteX704" fmla="*/ 1214067 w 7467600"/>
              <a:gd name="connsiteY704" fmla="*/ 3908561 h 6858000"/>
              <a:gd name="connsiteX705" fmla="*/ 640967 w 7467600"/>
              <a:gd name="connsiteY705" fmla="*/ 4105601 h 6858000"/>
              <a:gd name="connsiteX706" fmla="*/ 112563 w 7467600"/>
              <a:gd name="connsiteY706" fmla="*/ 4396952 h 6858000"/>
              <a:gd name="connsiteX707" fmla="*/ 0 w 7467600"/>
              <a:gd name="connsiteY707" fmla="*/ 4466006 h 6858000"/>
              <a:gd name="connsiteX708" fmla="*/ 0 w 7467600"/>
              <a:gd name="connsiteY708" fmla="*/ 4233763 h 6858000"/>
              <a:gd name="connsiteX709" fmla="*/ 36881 w 7467600"/>
              <a:gd name="connsiteY709" fmla="*/ 4200118 h 6858000"/>
              <a:gd name="connsiteX710" fmla="*/ 910534 w 7467600"/>
              <a:gd name="connsiteY710" fmla="*/ 3629753 h 6858000"/>
              <a:gd name="connsiteX711" fmla="*/ 1578717 w 7467600"/>
              <a:gd name="connsiteY711" fmla="*/ 3575982 h 6858000"/>
              <a:gd name="connsiteX712" fmla="*/ 2338780 w 7467600"/>
              <a:gd name="connsiteY712" fmla="*/ 3033725 h 6858000"/>
              <a:gd name="connsiteX713" fmla="*/ 1807991 w 7467600"/>
              <a:gd name="connsiteY713" fmla="*/ 2807184 h 6858000"/>
              <a:gd name="connsiteX714" fmla="*/ 1416358 w 7467600"/>
              <a:gd name="connsiteY714" fmla="*/ 3112571 h 6858000"/>
              <a:gd name="connsiteX715" fmla="*/ 939066 w 7467600"/>
              <a:gd name="connsiteY715" fmla="*/ 3378798 h 6858000"/>
              <a:gd name="connsiteX716" fmla="*/ 115099 w 7467600"/>
              <a:gd name="connsiteY716" fmla="*/ 3607650 h 6858000"/>
              <a:gd name="connsiteX717" fmla="*/ 97284 w 7467600"/>
              <a:gd name="connsiteY717" fmla="*/ 3520393 h 6858000"/>
              <a:gd name="connsiteX718" fmla="*/ 922050 w 7467600"/>
              <a:gd name="connsiteY718" fmla="*/ 3074867 h 6858000"/>
              <a:gd name="connsiteX719" fmla="*/ 1405265 w 7467600"/>
              <a:gd name="connsiteY719" fmla="*/ 3016319 h 6858000"/>
              <a:gd name="connsiteX720" fmla="*/ 1407512 w 7467600"/>
              <a:gd name="connsiteY720" fmla="*/ 3018001 h 6858000"/>
              <a:gd name="connsiteX721" fmla="*/ 1726266 w 7467600"/>
              <a:gd name="connsiteY721" fmla="*/ 2777274 h 6858000"/>
              <a:gd name="connsiteX722" fmla="*/ 625390 w 7467600"/>
              <a:gd name="connsiteY722" fmla="*/ 2514541 h 6858000"/>
              <a:gd name="connsiteX723" fmla="*/ 619799 w 7467600"/>
              <a:gd name="connsiteY723" fmla="*/ 2527180 h 6858000"/>
              <a:gd name="connsiteX724" fmla="*/ 310030 w 7467600"/>
              <a:gd name="connsiteY724" fmla="*/ 2771818 h 6858000"/>
              <a:gd name="connsiteX725" fmla="*/ 173877 w 7467600"/>
              <a:gd name="connsiteY725" fmla="*/ 2937056 h 6858000"/>
              <a:gd name="connsiteX726" fmla="*/ 77889 w 7467600"/>
              <a:gd name="connsiteY726" fmla="*/ 3138440 h 6858000"/>
              <a:gd name="connsiteX727" fmla="*/ 0 w 7467600"/>
              <a:gd name="connsiteY727" fmla="*/ 3271395 h 6858000"/>
              <a:gd name="connsiteX728" fmla="*/ 0 w 7467600"/>
              <a:gd name="connsiteY728" fmla="*/ 3153002 h 6858000"/>
              <a:gd name="connsiteX729" fmla="*/ 2386 w 7467600"/>
              <a:gd name="connsiteY729" fmla="*/ 3149203 h 6858000"/>
              <a:gd name="connsiteX730" fmla="*/ 89753 w 7467600"/>
              <a:gd name="connsiteY730" fmla="*/ 2987702 h 6858000"/>
              <a:gd name="connsiteX731" fmla="*/ 76869 w 7467600"/>
              <a:gd name="connsiteY731" fmla="*/ 3005404 h 6858000"/>
              <a:gd name="connsiteX732" fmla="*/ 32049 w 7467600"/>
              <a:gd name="connsiteY732" fmla="*/ 3065814 h 6858000"/>
              <a:gd name="connsiteX733" fmla="*/ 0 w 7467600"/>
              <a:gd name="connsiteY733" fmla="*/ 3108744 h 6858000"/>
              <a:gd name="connsiteX734" fmla="*/ 0 w 7467600"/>
              <a:gd name="connsiteY734" fmla="*/ 3058059 h 6858000"/>
              <a:gd name="connsiteX735" fmla="*/ 7610 w 7467600"/>
              <a:gd name="connsiteY735" fmla="*/ 3047889 h 6858000"/>
              <a:gd name="connsiteX736" fmla="*/ 52419 w 7467600"/>
              <a:gd name="connsiteY736" fmla="*/ 2987479 h 6858000"/>
              <a:gd name="connsiteX737" fmla="*/ 59142 w 7467600"/>
              <a:gd name="connsiteY737" fmla="*/ 2978488 h 6858000"/>
              <a:gd name="connsiteX738" fmla="*/ 0 w 7467600"/>
              <a:gd name="connsiteY738" fmla="*/ 3015334 h 6858000"/>
              <a:gd name="connsiteX739" fmla="*/ 0 w 7467600"/>
              <a:gd name="connsiteY739" fmla="*/ 2914286 h 6858000"/>
              <a:gd name="connsiteX740" fmla="*/ 36383 w 7467600"/>
              <a:gd name="connsiteY740" fmla="*/ 2901128 h 6858000"/>
              <a:gd name="connsiteX741" fmla="*/ 156329 w 7467600"/>
              <a:gd name="connsiteY741" fmla="*/ 2840533 h 6858000"/>
              <a:gd name="connsiteX742" fmla="*/ 358355 w 7467600"/>
              <a:gd name="connsiteY742" fmla="*/ 2620471 h 6858000"/>
              <a:gd name="connsiteX743" fmla="*/ 510577 w 7467600"/>
              <a:gd name="connsiteY743" fmla="*/ 2501244 h 6858000"/>
              <a:gd name="connsiteX744" fmla="*/ 211967 w 7467600"/>
              <a:gd name="connsiteY744" fmla="*/ 2479171 h 6858000"/>
              <a:gd name="connsiteX745" fmla="*/ 0 w 7467600"/>
              <a:gd name="connsiteY745" fmla="*/ 2476398 h 6858000"/>
              <a:gd name="connsiteX746" fmla="*/ 0 w 7467600"/>
              <a:gd name="connsiteY746" fmla="*/ 2389189 h 6858000"/>
              <a:gd name="connsiteX747" fmla="*/ 103062 w 7467600"/>
              <a:gd name="connsiteY747" fmla="*/ 2389518 h 6858000"/>
              <a:gd name="connsiteX748" fmla="*/ 510734 w 7467600"/>
              <a:gd name="connsiteY748" fmla="*/ 2416201 h 6858000"/>
              <a:gd name="connsiteX749" fmla="*/ 279257 w 7467600"/>
              <a:gd name="connsiteY749" fmla="*/ 2092102 h 6858000"/>
              <a:gd name="connsiteX750" fmla="*/ 65265 w 7467600"/>
              <a:gd name="connsiteY750" fmla="*/ 2006049 h 6858000"/>
              <a:gd name="connsiteX751" fmla="*/ 0 w 7467600"/>
              <a:gd name="connsiteY751" fmla="*/ 1982532 h 6858000"/>
              <a:gd name="connsiteX752" fmla="*/ 0 w 7467600"/>
              <a:gd name="connsiteY752" fmla="*/ 1912789 h 6858000"/>
              <a:gd name="connsiteX753" fmla="*/ 97460 w 7467600"/>
              <a:gd name="connsiteY753" fmla="*/ 1953725 h 6858000"/>
              <a:gd name="connsiteX754" fmla="*/ 221272 w 7467600"/>
              <a:gd name="connsiteY754" fmla="*/ 1980766 h 6858000"/>
              <a:gd name="connsiteX755" fmla="*/ 116765 w 7467600"/>
              <a:gd name="connsiteY755" fmla="*/ 1911033 h 6858000"/>
              <a:gd name="connsiteX756" fmla="*/ 16405 w 7467600"/>
              <a:gd name="connsiteY756" fmla="*/ 1803412 h 6858000"/>
              <a:gd name="connsiteX757" fmla="*/ 0 w 7467600"/>
              <a:gd name="connsiteY757" fmla="*/ 1784777 h 6858000"/>
              <a:gd name="connsiteX758" fmla="*/ 0 w 7467600"/>
              <a:gd name="connsiteY758" fmla="*/ 1740082 h 6858000"/>
              <a:gd name="connsiteX759" fmla="*/ 39394 w 7467600"/>
              <a:gd name="connsiteY759" fmla="*/ 1784856 h 6858000"/>
              <a:gd name="connsiteX760" fmla="*/ 135813 w 7467600"/>
              <a:gd name="connsiteY760" fmla="*/ 1888838 h 6858000"/>
              <a:gd name="connsiteX761" fmla="*/ 242575 w 7467600"/>
              <a:gd name="connsiteY761" fmla="*/ 1958841 h 6858000"/>
              <a:gd name="connsiteX762" fmla="*/ 82197 w 7467600"/>
              <a:gd name="connsiteY762" fmla="*/ 1754826 h 6858000"/>
              <a:gd name="connsiteX763" fmla="*/ 0 w 7467600"/>
              <a:gd name="connsiteY763" fmla="*/ 1679650 h 6858000"/>
              <a:gd name="connsiteX764" fmla="*/ 0 w 7467600"/>
              <a:gd name="connsiteY764" fmla="*/ 1602463 h 6858000"/>
              <a:gd name="connsiteX765" fmla="*/ 84689 w 7467600"/>
              <a:gd name="connsiteY765" fmla="*/ 1677442 h 6858000"/>
              <a:gd name="connsiteX766" fmla="*/ 298437 w 7467600"/>
              <a:gd name="connsiteY766" fmla="*/ 1968019 h 6858000"/>
              <a:gd name="connsiteX767" fmla="*/ 227269 w 7467600"/>
              <a:gd name="connsiteY767" fmla="*/ 1114064 h 6858000"/>
              <a:gd name="connsiteX768" fmla="*/ 248003 w 7467600"/>
              <a:gd name="connsiteY768" fmla="*/ 1089613 h 6858000"/>
              <a:gd name="connsiteX769" fmla="*/ 427020 w 7467600"/>
              <a:gd name="connsiteY769" fmla="*/ 1619803 h 6858000"/>
              <a:gd name="connsiteX770" fmla="*/ 340345 w 7467600"/>
              <a:gd name="connsiteY770" fmla="*/ 2027739 h 6858000"/>
              <a:gd name="connsiteX771" fmla="*/ 360865 w 7467600"/>
              <a:gd name="connsiteY771" fmla="*/ 2044827 h 6858000"/>
              <a:gd name="connsiteX772" fmla="*/ 560414 w 7467600"/>
              <a:gd name="connsiteY772" fmla="*/ 2421457 h 6858000"/>
              <a:gd name="connsiteX773" fmla="*/ 1359703 w 7467600"/>
              <a:gd name="connsiteY773" fmla="*/ 2578554 h 6858000"/>
              <a:gd name="connsiteX774" fmla="*/ 1359422 w 7467600"/>
              <a:gd name="connsiteY774" fmla="*/ 2577994 h 6858000"/>
              <a:gd name="connsiteX775" fmla="*/ 828701 w 7467600"/>
              <a:gd name="connsiteY775" fmla="*/ 1839520 h 6858000"/>
              <a:gd name="connsiteX776" fmla="*/ 494427 w 7467600"/>
              <a:gd name="connsiteY776" fmla="*/ 1092333 h 6858000"/>
              <a:gd name="connsiteX777" fmla="*/ 506322 w 7467600"/>
              <a:gd name="connsiteY777" fmla="*/ 1020997 h 6858000"/>
              <a:gd name="connsiteX778" fmla="*/ 4570198 w 7467600"/>
              <a:gd name="connsiteY778" fmla="*/ 978081 h 6858000"/>
              <a:gd name="connsiteX779" fmla="*/ 4523691 w 7467600"/>
              <a:gd name="connsiteY779" fmla="*/ 1127776 h 6858000"/>
              <a:gd name="connsiteX780" fmla="*/ 4509875 w 7467600"/>
              <a:gd name="connsiteY780" fmla="*/ 1167552 h 6858000"/>
              <a:gd name="connsiteX781" fmla="*/ 4478168 w 7467600"/>
              <a:gd name="connsiteY781" fmla="*/ 1260735 h 6858000"/>
              <a:gd name="connsiteX782" fmla="*/ 4409309 w 7467600"/>
              <a:gd name="connsiteY782" fmla="*/ 1666996 h 6858000"/>
              <a:gd name="connsiteX783" fmla="*/ 4370031 w 7467600"/>
              <a:gd name="connsiteY783" fmla="*/ 1955666 h 6858000"/>
              <a:gd name="connsiteX784" fmla="*/ 4570198 w 7467600"/>
              <a:gd name="connsiteY784" fmla="*/ 978081 h 6858000"/>
              <a:gd name="connsiteX785" fmla="*/ 4557898 w 7467600"/>
              <a:gd name="connsiteY785" fmla="*/ 900011 h 6858000"/>
              <a:gd name="connsiteX786" fmla="*/ 4344840 w 7467600"/>
              <a:gd name="connsiteY786" fmla="*/ 1922038 h 6858000"/>
              <a:gd name="connsiteX787" fmla="*/ 4378710 w 7467600"/>
              <a:gd name="connsiteY787" fmla="*/ 1665516 h 6858000"/>
              <a:gd name="connsiteX788" fmla="*/ 4448798 w 7467600"/>
              <a:gd name="connsiteY788" fmla="*/ 1253024 h 6858000"/>
              <a:gd name="connsiteX789" fmla="*/ 4480315 w 7467600"/>
              <a:gd name="connsiteY789" fmla="*/ 1158454 h 6858000"/>
              <a:gd name="connsiteX790" fmla="*/ 4494133 w 7467600"/>
              <a:gd name="connsiteY790" fmla="*/ 1118676 h 6858000"/>
              <a:gd name="connsiteX791" fmla="*/ 4557898 w 7467600"/>
              <a:gd name="connsiteY791" fmla="*/ 900011 h 6858000"/>
              <a:gd name="connsiteX792" fmla="*/ 5870151 w 7467600"/>
              <a:gd name="connsiteY792" fmla="*/ 898890 h 6858000"/>
              <a:gd name="connsiteX793" fmla="*/ 5861335 w 7467600"/>
              <a:gd name="connsiteY793" fmla="*/ 899177 h 6858000"/>
              <a:gd name="connsiteX794" fmla="*/ 5843702 w 7467600"/>
              <a:gd name="connsiteY794" fmla="*/ 899748 h 6858000"/>
              <a:gd name="connsiteX795" fmla="*/ 5651107 w 7467600"/>
              <a:gd name="connsiteY795" fmla="*/ 920306 h 6858000"/>
              <a:gd name="connsiteX796" fmla="*/ 5459407 w 7467600"/>
              <a:gd name="connsiteY796" fmla="*/ 940975 h 6858000"/>
              <a:gd name="connsiteX797" fmla="*/ 5374846 w 7467600"/>
              <a:gd name="connsiteY797" fmla="*/ 941988 h 6858000"/>
              <a:gd name="connsiteX798" fmla="*/ 5256105 w 7467600"/>
              <a:gd name="connsiteY798" fmla="*/ 945632 h 6858000"/>
              <a:gd name="connsiteX799" fmla="*/ 5107071 w 7467600"/>
              <a:gd name="connsiteY799" fmla="*/ 969720 h 6858000"/>
              <a:gd name="connsiteX800" fmla="*/ 4998681 w 7467600"/>
              <a:gd name="connsiteY800" fmla="*/ 988771 h 6858000"/>
              <a:gd name="connsiteX801" fmla="*/ 5870151 w 7467600"/>
              <a:gd name="connsiteY801" fmla="*/ 898890 h 6858000"/>
              <a:gd name="connsiteX802" fmla="*/ 5504425 w 7467600"/>
              <a:gd name="connsiteY802" fmla="*/ 848067 h 6858000"/>
              <a:gd name="connsiteX803" fmla="*/ 4968849 w 7467600"/>
              <a:gd name="connsiteY803" fmla="*/ 962318 h 6858000"/>
              <a:gd name="connsiteX804" fmla="*/ 5104039 w 7467600"/>
              <a:gd name="connsiteY804" fmla="*/ 940634 h 6858000"/>
              <a:gd name="connsiteX805" fmla="*/ 5256311 w 7467600"/>
              <a:gd name="connsiteY805" fmla="*/ 916490 h 6858000"/>
              <a:gd name="connsiteX806" fmla="*/ 5377381 w 7467600"/>
              <a:gd name="connsiteY806" fmla="*/ 912671 h 6858000"/>
              <a:gd name="connsiteX807" fmla="*/ 5460148 w 7467600"/>
              <a:gd name="connsiteY807" fmla="*/ 911442 h 6858000"/>
              <a:gd name="connsiteX808" fmla="*/ 5648971 w 7467600"/>
              <a:gd name="connsiteY808" fmla="*/ 891331 h 6858000"/>
              <a:gd name="connsiteX809" fmla="*/ 5844807 w 7467600"/>
              <a:gd name="connsiteY809" fmla="*/ 870718 h 6858000"/>
              <a:gd name="connsiteX810" fmla="*/ 5862975 w 7467600"/>
              <a:gd name="connsiteY810" fmla="*/ 869756 h 6858000"/>
              <a:gd name="connsiteX811" fmla="*/ 5920887 w 7467600"/>
              <a:gd name="connsiteY811" fmla="*/ 865929 h 6858000"/>
              <a:gd name="connsiteX812" fmla="*/ 5504425 w 7467600"/>
              <a:gd name="connsiteY812" fmla="*/ 848067 h 6858000"/>
              <a:gd name="connsiteX813" fmla="*/ 3607114 w 7467600"/>
              <a:gd name="connsiteY813" fmla="*/ 467441 h 6858000"/>
              <a:gd name="connsiteX814" fmla="*/ 3296242 w 7467600"/>
              <a:gd name="connsiteY814" fmla="*/ 807991 h 6858000"/>
              <a:gd name="connsiteX815" fmla="*/ 3174674 w 7467600"/>
              <a:gd name="connsiteY815" fmla="*/ 919759 h 6858000"/>
              <a:gd name="connsiteX816" fmla="*/ 3042978 w 7467600"/>
              <a:gd name="connsiteY816" fmla="*/ 1054894 h 6858000"/>
              <a:gd name="connsiteX817" fmla="*/ 2968914 w 7467600"/>
              <a:gd name="connsiteY817" fmla="*/ 1133756 h 6858000"/>
              <a:gd name="connsiteX818" fmla="*/ 3103823 w 7467600"/>
              <a:gd name="connsiteY818" fmla="*/ 1026814 h 6858000"/>
              <a:gd name="connsiteX819" fmla="*/ 3607114 w 7467600"/>
              <a:gd name="connsiteY819" fmla="*/ 467441 h 6858000"/>
              <a:gd name="connsiteX820" fmla="*/ 3744487 w 7467600"/>
              <a:gd name="connsiteY820" fmla="*/ 383136 h 6858000"/>
              <a:gd name="connsiteX821" fmla="*/ 3970213 w 7467600"/>
              <a:gd name="connsiteY821" fmla="*/ 995559 h 6858000"/>
              <a:gd name="connsiteX822" fmla="*/ 3744487 w 7467600"/>
              <a:gd name="connsiteY822" fmla="*/ 383136 h 6858000"/>
              <a:gd name="connsiteX823" fmla="*/ 3624562 w 7467600"/>
              <a:gd name="connsiteY823" fmla="*/ 367041 h 6858000"/>
              <a:gd name="connsiteX824" fmla="*/ 3489712 w 7467600"/>
              <a:gd name="connsiteY824" fmla="*/ 485386 h 6858000"/>
              <a:gd name="connsiteX825" fmla="*/ 3182994 w 7467600"/>
              <a:gd name="connsiteY825" fmla="*/ 828265 h 6858000"/>
              <a:gd name="connsiteX826" fmla="*/ 2892114 w 7467600"/>
              <a:gd name="connsiteY826" fmla="*/ 1172635 h 6858000"/>
              <a:gd name="connsiteX827" fmla="*/ 3021459 w 7467600"/>
              <a:gd name="connsiteY827" fmla="*/ 1035385 h 6858000"/>
              <a:gd name="connsiteX828" fmla="*/ 3153873 w 7467600"/>
              <a:gd name="connsiteY828" fmla="*/ 898971 h 6858000"/>
              <a:gd name="connsiteX829" fmla="*/ 3276511 w 7467600"/>
              <a:gd name="connsiteY829" fmla="*/ 786423 h 6858000"/>
              <a:gd name="connsiteX830" fmla="*/ 3584154 w 7467600"/>
              <a:gd name="connsiteY830" fmla="*/ 448218 h 6858000"/>
              <a:gd name="connsiteX831" fmla="*/ 3624562 w 7467600"/>
              <a:gd name="connsiteY831" fmla="*/ 367041 h 6858000"/>
              <a:gd name="connsiteX832" fmla="*/ 3766672 w 7467600"/>
              <a:gd name="connsiteY832" fmla="*/ 359429 h 6858000"/>
              <a:gd name="connsiteX833" fmla="*/ 3996338 w 7467600"/>
              <a:gd name="connsiteY833" fmla="*/ 968237 h 6858000"/>
              <a:gd name="connsiteX834" fmla="*/ 3766672 w 7467600"/>
              <a:gd name="connsiteY834" fmla="*/ 359429 h 6858000"/>
              <a:gd name="connsiteX835" fmla="*/ 5805386 w 7467600"/>
              <a:gd name="connsiteY835" fmla="*/ 239240 h 6858000"/>
              <a:gd name="connsiteX836" fmla="*/ 5736947 w 7467600"/>
              <a:gd name="connsiteY836" fmla="*/ 261367 h 6858000"/>
              <a:gd name="connsiteX837" fmla="*/ 5427012 w 7467600"/>
              <a:gd name="connsiteY837" fmla="*/ 311272 h 6858000"/>
              <a:gd name="connsiteX838" fmla="*/ 5147818 w 7467600"/>
              <a:gd name="connsiteY838" fmla="*/ 322112 h 6858000"/>
              <a:gd name="connsiteX839" fmla="*/ 5060854 w 7467600"/>
              <a:gd name="connsiteY839" fmla="*/ 311882 h 6858000"/>
              <a:gd name="connsiteX840" fmla="*/ 4945989 w 7467600"/>
              <a:gd name="connsiteY840" fmla="*/ 300516 h 6858000"/>
              <a:gd name="connsiteX841" fmla="*/ 5410479 w 7467600"/>
              <a:gd name="connsiteY841" fmla="*/ 348434 h 6858000"/>
              <a:gd name="connsiteX842" fmla="*/ 5805386 w 7467600"/>
              <a:gd name="connsiteY842" fmla="*/ 239240 h 6858000"/>
              <a:gd name="connsiteX843" fmla="*/ 5905192 w 7467600"/>
              <a:gd name="connsiteY843" fmla="*/ 163079 h 6858000"/>
              <a:gd name="connsiteX844" fmla="*/ 5865655 w 7467600"/>
              <a:gd name="connsiteY844" fmla="*/ 171901 h 6858000"/>
              <a:gd name="connsiteX845" fmla="*/ 5259740 w 7467600"/>
              <a:gd name="connsiteY845" fmla="*/ 257013 h 6858000"/>
              <a:gd name="connsiteX846" fmla="*/ 5208466 w 7467600"/>
              <a:gd name="connsiteY846" fmla="*/ 257550 h 6858000"/>
              <a:gd name="connsiteX847" fmla="*/ 4980204 w 7467600"/>
              <a:gd name="connsiteY847" fmla="*/ 271903 h 6858000"/>
              <a:gd name="connsiteX848" fmla="*/ 5068068 w 7467600"/>
              <a:gd name="connsiteY848" fmla="*/ 282244 h 6858000"/>
              <a:gd name="connsiteX849" fmla="*/ 5153231 w 7467600"/>
              <a:gd name="connsiteY849" fmla="*/ 292240 h 6858000"/>
              <a:gd name="connsiteX850" fmla="*/ 5426491 w 7467600"/>
              <a:gd name="connsiteY850" fmla="*/ 281128 h 6858000"/>
              <a:gd name="connsiteX851" fmla="*/ 5731212 w 7467600"/>
              <a:gd name="connsiteY851" fmla="*/ 231951 h 6858000"/>
              <a:gd name="connsiteX852" fmla="*/ 5905192 w 7467600"/>
              <a:gd name="connsiteY852" fmla="*/ 163079 h 6858000"/>
              <a:gd name="connsiteX853" fmla="*/ 5944437 w 7467600"/>
              <a:gd name="connsiteY853" fmla="*/ 113829 h 6858000"/>
              <a:gd name="connsiteX854" fmla="*/ 5825032 w 7467600"/>
              <a:gd name="connsiteY854" fmla="*/ 146405 h 6858000"/>
              <a:gd name="connsiteX855" fmla="*/ 4955599 w 7467600"/>
              <a:gd name="connsiteY855" fmla="*/ 247008 h 6858000"/>
              <a:gd name="connsiteX856" fmla="*/ 5210104 w 7467600"/>
              <a:gd name="connsiteY856" fmla="*/ 228123 h 6858000"/>
              <a:gd name="connsiteX857" fmla="*/ 5261015 w 7467600"/>
              <a:gd name="connsiteY857" fmla="*/ 227087 h 6858000"/>
              <a:gd name="connsiteX858" fmla="*/ 5861181 w 7467600"/>
              <a:gd name="connsiteY858" fmla="*/ 143093 h 6858000"/>
              <a:gd name="connsiteX859" fmla="*/ 5961252 w 7467600"/>
              <a:gd name="connsiteY859" fmla="*/ 114820 h 6858000"/>
              <a:gd name="connsiteX860" fmla="*/ 5944437 w 7467600"/>
              <a:gd name="connsiteY860" fmla="*/ 113829 h 6858000"/>
              <a:gd name="connsiteX861" fmla="*/ 3882765 w 7467600"/>
              <a:gd name="connsiteY861" fmla="*/ 0 h 6858000"/>
              <a:gd name="connsiteX862" fmla="*/ 3995099 w 7467600"/>
              <a:gd name="connsiteY862" fmla="*/ 0 h 6858000"/>
              <a:gd name="connsiteX863" fmla="*/ 4163818 w 7467600"/>
              <a:gd name="connsiteY863" fmla="*/ 234104 h 6858000"/>
              <a:gd name="connsiteX864" fmla="*/ 4172099 w 7467600"/>
              <a:gd name="connsiteY864" fmla="*/ 234207 h 6858000"/>
              <a:gd name="connsiteX865" fmla="*/ 4784282 w 7467600"/>
              <a:gd name="connsiteY865" fmla="*/ 276561 h 6858000"/>
              <a:gd name="connsiteX866" fmla="*/ 4801687 w 7467600"/>
              <a:gd name="connsiteY866" fmla="*/ 267764 h 6858000"/>
              <a:gd name="connsiteX867" fmla="*/ 6082788 w 7467600"/>
              <a:gd name="connsiteY867" fmla="*/ 64119 h 6858000"/>
              <a:gd name="connsiteX868" fmla="*/ 6099442 w 7467600"/>
              <a:gd name="connsiteY868" fmla="*/ 82568 h 6858000"/>
              <a:gd name="connsiteX869" fmla="*/ 4804137 w 7467600"/>
              <a:gd name="connsiteY869" fmla="*/ 320931 h 6858000"/>
              <a:gd name="connsiteX870" fmla="*/ 4227047 w 7467600"/>
              <a:gd name="connsiteY870" fmla="*/ 313415 h 6858000"/>
              <a:gd name="connsiteX871" fmla="*/ 4346041 w 7467600"/>
              <a:gd name="connsiteY871" fmla="*/ 456086 h 6858000"/>
              <a:gd name="connsiteX872" fmla="*/ 4870967 w 7467600"/>
              <a:gd name="connsiteY872" fmla="*/ 963061 h 6858000"/>
              <a:gd name="connsiteX873" fmla="*/ 4889647 w 7467600"/>
              <a:gd name="connsiteY873" fmla="*/ 957147 h 6858000"/>
              <a:gd name="connsiteX874" fmla="*/ 5422504 w 7467600"/>
              <a:gd name="connsiteY874" fmla="*/ 805191 h 6858000"/>
              <a:gd name="connsiteX875" fmla="*/ 6087656 w 7467600"/>
              <a:gd name="connsiteY875" fmla="*/ 826703 h 6858000"/>
              <a:gd name="connsiteX876" fmla="*/ 6058717 w 7467600"/>
              <a:gd name="connsiteY876" fmla="*/ 865992 h 6858000"/>
              <a:gd name="connsiteX877" fmla="*/ 4974153 w 7467600"/>
              <a:gd name="connsiteY877" fmla="*/ 1045456 h 6858000"/>
              <a:gd name="connsiteX878" fmla="*/ 5627835 w 7467600"/>
              <a:gd name="connsiteY878" fmla="*/ 1472077 h 6858000"/>
              <a:gd name="connsiteX879" fmla="*/ 5629817 w 7467600"/>
              <a:gd name="connsiteY879" fmla="*/ 1471412 h 6858000"/>
              <a:gd name="connsiteX880" fmla="*/ 5634124 w 7467600"/>
              <a:gd name="connsiteY880" fmla="*/ 1470572 h 6858000"/>
              <a:gd name="connsiteX881" fmla="*/ 5755832 w 7467600"/>
              <a:gd name="connsiteY881" fmla="*/ 1383886 h 6858000"/>
              <a:gd name="connsiteX882" fmla="*/ 6014186 w 7467600"/>
              <a:gd name="connsiteY882" fmla="*/ 1279799 h 6858000"/>
              <a:gd name="connsiteX883" fmla="*/ 6901619 w 7467600"/>
              <a:gd name="connsiteY883" fmla="*/ 1047874 h 6858000"/>
              <a:gd name="connsiteX884" fmla="*/ 6931566 w 7467600"/>
              <a:gd name="connsiteY884" fmla="*/ 1062034 h 6858000"/>
              <a:gd name="connsiteX885" fmla="*/ 5790982 w 7467600"/>
              <a:gd name="connsiteY885" fmla="*/ 1561380 h 6858000"/>
              <a:gd name="connsiteX886" fmla="*/ 6188971 w 7467600"/>
              <a:gd name="connsiteY886" fmla="*/ 1755168 h 6858000"/>
              <a:gd name="connsiteX887" fmla="*/ 6202446 w 7467600"/>
              <a:gd name="connsiteY887" fmla="*/ 1752268 h 6858000"/>
              <a:gd name="connsiteX888" fmla="*/ 7179560 w 7467600"/>
              <a:gd name="connsiteY888" fmla="*/ 1467551 h 6858000"/>
              <a:gd name="connsiteX889" fmla="*/ 7158730 w 7467600"/>
              <a:gd name="connsiteY889" fmla="*/ 1507835 h 6858000"/>
              <a:gd name="connsiteX890" fmla="*/ 6326959 w 7467600"/>
              <a:gd name="connsiteY890" fmla="*/ 1817686 h 6858000"/>
              <a:gd name="connsiteX891" fmla="*/ 6537433 w 7467600"/>
              <a:gd name="connsiteY891" fmla="*/ 1907790 h 6858000"/>
              <a:gd name="connsiteX892" fmla="*/ 6550221 w 7467600"/>
              <a:gd name="connsiteY892" fmla="*/ 1910729 h 6858000"/>
              <a:gd name="connsiteX893" fmla="*/ 6964438 w 7467600"/>
              <a:gd name="connsiteY893" fmla="*/ 2209505 h 6858000"/>
              <a:gd name="connsiteX894" fmla="*/ 7367862 w 7467600"/>
              <a:gd name="connsiteY894" fmla="*/ 2806833 h 6858000"/>
              <a:gd name="connsiteX895" fmla="*/ 7364329 w 7467600"/>
              <a:gd name="connsiteY895" fmla="*/ 2826907 h 6858000"/>
              <a:gd name="connsiteX896" fmla="*/ 7290545 w 7467600"/>
              <a:gd name="connsiteY896" fmla="*/ 2850663 h 6858000"/>
              <a:gd name="connsiteX897" fmla="*/ 6472036 w 7467600"/>
              <a:gd name="connsiteY897" fmla="*/ 1959003 h 6858000"/>
              <a:gd name="connsiteX898" fmla="*/ 5792897 w 7467600"/>
              <a:gd name="connsiteY898" fmla="*/ 1647747 h 6858000"/>
              <a:gd name="connsiteX899" fmla="*/ 5842751 w 7467600"/>
              <a:gd name="connsiteY899" fmla="*/ 1816112 h 6858000"/>
              <a:gd name="connsiteX900" fmla="*/ 5847424 w 7467600"/>
              <a:gd name="connsiteY900" fmla="*/ 1815776 h 6858000"/>
              <a:gd name="connsiteX901" fmla="*/ 6399821 w 7467600"/>
              <a:gd name="connsiteY901" fmla="*/ 2344799 h 6858000"/>
              <a:gd name="connsiteX902" fmla="*/ 6323232 w 7467600"/>
              <a:gd name="connsiteY902" fmla="*/ 2389634 h 6858000"/>
              <a:gd name="connsiteX903" fmla="*/ 5942958 w 7467600"/>
              <a:gd name="connsiteY903" fmla="*/ 2077708 h 6858000"/>
              <a:gd name="connsiteX904" fmla="*/ 5921559 w 7467600"/>
              <a:gd name="connsiteY904" fmla="*/ 2378596 h 6858000"/>
              <a:gd name="connsiteX905" fmla="*/ 5817651 w 7467600"/>
              <a:gd name="connsiteY905" fmla="*/ 3023919 h 6858000"/>
              <a:gd name="connsiteX906" fmla="*/ 5729634 w 7467600"/>
              <a:gd name="connsiteY906" fmla="*/ 3051849 h 6858000"/>
              <a:gd name="connsiteX907" fmla="*/ 5611018 w 7467600"/>
              <a:gd name="connsiteY907" fmla="*/ 2316769 h 6858000"/>
              <a:gd name="connsiteX908" fmla="*/ 5687608 w 7467600"/>
              <a:gd name="connsiteY908" fmla="*/ 2039972 h 6858000"/>
              <a:gd name="connsiteX909" fmla="*/ 5657554 w 7467600"/>
              <a:gd name="connsiteY909" fmla="*/ 1576445 h 6858000"/>
              <a:gd name="connsiteX910" fmla="*/ 5150475 w 7467600"/>
              <a:gd name="connsiteY910" fmla="*/ 1274012 h 6858000"/>
              <a:gd name="connsiteX911" fmla="*/ 5349142 w 7467600"/>
              <a:gd name="connsiteY911" fmla="*/ 2204405 h 6858000"/>
              <a:gd name="connsiteX912" fmla="*/ 5262214 w 7467600"/>
              <a:gd name="connsiteY912" fmla="*/ 2233836 h 6858000"/>
              <a:gd name="connsiteX913" fmla="*/ 4981539 w 7467600"/>
              <a:gd name="connsiteY913" fmla="*/ 1542201 h 6858000"/>
              <a:gd name="connsiteX914" fmla="*/ 4958461 w 7467600"/>
              <a:gd name="connsiteY914" fmla="*/ 1136957 h 6858000"/>
              <a:gd name="connsiteX915" fmla="*/ 4655015 w 7467600"/>
              <a:gd name="connsiteY915" fmla="*/ 891426 h 6858000"/>
              <a:gd name="connsiteX916" fmla="*/ 4348002 w 7467600"/>
              <a:gd name="connsiteY916" fmla="*/ 2205895 h 6858000"/>
              <a:gd name="connsiteX917" fmla="*/ 4262250 w 7467600"/>
              <a:gd name="connsiteY917" fmla="*/ 2219972 h 6858000"/>
              <a:gd name="connsiteX918" fmla="*/ 4550611 w 7467600"/>
              <a:gd name="connsiteY918" fmla="*/ 817540 h 6858000"/>
              <a:gd name="connsiteX919" fmla="*/ 4564418 w 7467600"/>
              <a:gd name="connsiteY919" fmla="*/ 808293 h 6858000"/>
              <a:gd name="connsiteX920" fmla="*/ 4266388 w 7467600"/>
              <a:gd name="connsiteY920" fmla="*/ 500083 h 6858000"/>
              <a:gd name="connsiteX921" fmla="*/ 4032842 w 7467600"/>
              <a:gd name="connsiteY921" fmla="*/ 211809 h 6858000"/>
              <a:gd name="connsiteX922" fmla="*/ 3882765 w 7467600"/>
              <a:gd name="connsiteY922" fmla="*/ 0 h 6858000"/>
              <a:gd name="connsiteX923" fmla="*/ 3721337 w 7467600"/>
              <a:gd name="connsiteY923" fmla="*/ 0 h 6858000"/>
              <a:gd name="connsiteX924" fmla="*/ 3797544 w 7467600"/>
              <a:gd name="connsiteY924" fmla="*/ 0 h 6858000"/>
              <a:gd name="connsiteX925" fmla="*/ 3775734 w 7467600"/>
              <a:gd name="connsiteY925" fmla="*/ 95131 h 6858000"/>
              <a:gd name="connsiteX926" fmla="*/ 3724807 w 7467600"/>
              <a:gd name="connsiteY926" fmla="*/ 272257 h 6858000"/>
              <a:gd name="connsiteX927" fmla="*/ 3726844 w 7467600"/>
              <a:gd name="connsiteY927" fmla="*/ 282988 h 6858000"/>
              <a:gd name="connsiteX928" fmla="*/ 3742664 w 7467600"/>
              <a:gd name="connsiteY928" fmla="*/ 279918 h 6858000"/>
              <a:gd name="connsiteX929" fmla="*/ 4103910 w 7467600"/>
              <a:gd name="connsiteY929" fmla="*/ 1161917 h 6858000"/>
              <a:gd name="connsiteX930" fmla="*/ 4020269 w 7467600"/>
              <a:gd name="connsiteY930" fmla="*/ 1200406 h 6858000"/>
              <a:gd name="connsiteX931" fmla="*/ 3674882 w 7467600"/>
              <a:gd name="connsiteY931" fmla="*/ 488524 h 6858000"/>
              <a:gd name="connsiteX932" fmla="*/ 3132682 w 7467600"/>
              <a:gd name="connsiteY932" fmla="*/ 1072284 h 6858000"/>
              <a:gd name="connsiteX933" fmla="*/ 2716346 w 7467600"/>
              <a:gd name="connsiteY933" fmla="*/ 1276376 h 6858000"/>
              <a:gd name="connsiteX934" fmla="*/ 2716772 w 7467600"/>
              <a:gd name="connsiteY934" fmla="*/ 1255462 h 6858000"/>
              <a:gd name="connsiteX935" fmla="*/ 3471096 w 7467600"/>
              <a:gd name="connsiteY935" fmla="*/ 437072 h 6858000"/>
              <a:gd name="connsiteX936" fmla="*/ 3639057 w 7467600"/>
              <a:gd name="connsiteY936" fmla="*/ 286334 h 6858000"/>
              <a:gd name="connsiteX937" fmla="*/ 3640309 w 7467600"/>
              <a:gd name="connsiteY937" fmla="*/ 284664 h 6858000"/>
              <a:gd name="connsiteX938" fmla="*/ 3646022 w 7467600"/>
              <a:gd name="connsiteY938" fmla="*/ 276711 h 6858000"/>
              <a:gd name="connsiteX939" fmla="*/ 3707943 w 7467600"/>
              <a:gd name="connsiteY939" fmla="*/ 65958 h 6858000"/>
              <a:gd name="connsiteX940" fmla="*/ 3721337 w 7467600"/>
              <a:gd name="connsiteY940" fmla="*/ 0 h 6858000"/>
              <a:gd name="connsiteX941" fmla="*/ 2867960 w 7467600"/>
              <a:gd name="connsiteY941" fmla="*/ 0 h 6858000"/>
              <a:gd name="connsiteX942" fmla="*/ 2926351 w 7467600"/>
              <a:gd name="connsiteY942" fmla="*/ 0 h 6858000"/>
              <a:gd name="connsiteX943" fmla="*/ 2902823 w 7467600"/>
              <a:gd name="connsiteY943" fmla="*/ 262929 h 6858000"/>
              <a:gd name="connsiteX944" fmla="*/ 2940663 w 7467600"/>
              <a:gd name="connsiteY944" fmla="*/ 140884 h 6858000"/>
              <a:gd name="connsiteX945" fmla="*/ 2947039 w 7467600"/>
              <a:gd name="connsiteY945" fmla="*/ 122524 h 6858000"/>
              <a:gd name="connsiteX946" fmla="*/ 2984316 w 7467600"/>
              <a:gd name="connsiteY946" fmla="*/ 0 h 6858000"/>
              <a:gd name="connsiteX947" fmla="*/ 3016114 w 7467600"/>
              <a:gd name="connsiteY947" fmla="*/ 0 h 6858000"/>
              <a:gd name="connsiteX948" fmla="*/ 2979949 w 7467600"/>
              <a:gd name="connsiteY948" fmla="*/ 119274 h 6858000"/>
              <a:gd name="connsiteX949" fmla="*/ 3023879 w 7467600"/>
              <a:gd name="connsiteY949" fmla="*/ 0 h 6858000"/>
              <a:gd name="connsiteX950" fmla="*/ 3105400 w 7467600"/>
              <a:gd name="connsiteY950" fmla="*/ 0 h 6858000"/>
              <a:gd name="connsiteX951" fmla="*/ 3094669 w 7467600"/>
              <a:gd name="connsiteY951" fmla="*/ 30308 h 6858000"/>
              <a:gd name="connsiteX952" fmla="*/ 2901945 w 7467600"/>
              <a:gd name="connsiteY952" fmla="*/ 466538 h 6858000"/>
              <a:gd name="connsiteX953" fmla="*/ 2815209 w 7467600"/>
              <a:gd name="connsiteY953" fmla="*/ 497361 h 6858000"/>
              <a:gd name="connsiteX954" fmla="*/ 2844845 w 7467600"/>
              <a:gd name="connsiteY954" fmla="*/ 127638 h 6858000"/>
              <a:gd name="connsiteX955" fmla="*/ 2867960 w 7467600"/>
              <a:gd name="connsiteY955" fmla="*/ 0 h 6858000"/>
              <a:gd name="connsiteX956" fmla="*/ 1057230 w 7467600"/>
              <a:gd name="connsiteY956" fmla="*/ 0 h 6858000"/>
              <a:gd name="connsiteX957" fmla="*/ 1111003 w 7467600"/>
              <a:gd name="connsiteY957" fmla="*/ 0 h 6858000"/>
              <a:gd name="connsiteX958" fmla="*/ 1125553 w 7467600"/>
              <a:gd name="connsiteY958" fmla="*/ 52588 h 6858000"/>
              <a:gd name="connsiteX959" fmla="*/ 1304276 w 7467600"/>
              <a:gd name="connsiteY959" fmla="*/ 476275 h 6858000"/>
              <a:gd name="connsiteX960" fmla="*/ 1492066 w 7467600"/>
              <a:gd name="connsiteY960" fmla="*/ 886333 h 6858000"/>
              <a:gd name="connsiteX961" fmla="*/ 1423698 w 7467600"/>
              <a:gd name="connsiteY961" fmla="*/ 710817 h 6858000"/>
              <a:gd name="connsiteX962" fmla="*/ 1357609 w 7467600"/>
              <a:gd name="connsiteY962" fmla="*/ 532892 h 6858000"/>
              <a:gd name="connsiteX963" fmla="*/ 1309550 w 7467600"/>
              <a:gd name="connsiteY963" fmla="*/ 374031 h 6858000"/>
              <a:gd name="connsiteX964" fmla="*/ 1193673 w 7467600"/>
              <a:gd name="connsiteY964" fmla="*/ 49533 h 6858000"/>
              <a:gd name="connsiteX965" fmla="*/ 1164391 w 7467600"/>
              <a:gd name="connsiteY965" fmla="*/ 0 h 6858000"/>
              <a:gd name="connsiteX966" fmla="*/ 1200666 w 7467600"/>
              <a:gd name="connsiteY966" fmla="*/ 0 h 6858000"/>
              <a:gd name="connsiteX967" fmla="*/ 1223408 w 7467600"/>
              <a:gd name="connsiteY967" fmla="*/ 38996 h 6858000"/>
              <a:gd name="connsiteX968" fmla="*/ 1339635 w 7467600"/>
              <a:gd name="connsiteY968" fmla="*/ 365517 h 6858000"/>
              <a:gd name="connsiteX969" fmla="*/ 1387469 w 7467600"/>
              <a:gd name="connsiteY969" fmla="*/ 523079 h 6858000"/>
              <a:gd name="connsiteX970" fmla="*/ 1452685 w 7467600"/>
              <a:gd name="connsiteY970" fmla="*/ 699806 h 6858000"/>
              <a:gd name="connsiteX971" fmla="*/ 1492092 w 7467600"/>
              <a:gd name="connsiteY971" fmla="*/ 800424 h 6858000"/>
              <a:gd name="connsiteX972" fmla="*/ 1455302 w 7467600"/>
              <a:gd name="connsiteY972" fmla="*/ 632913 h 6858000"/>
              <a:gd name="connsiteX973" fmla="*/ 1222336 w 7467600"/>
              <a:gd name="connsiteY973" fmla="*/ 9480 h 6858000"/>
              <a:gd name="connsiteX974" fmla="*/ 1214634 w 7467600"/>
              <a:gd name="connsiteY974" fmla="*/ 0 h 6858000"/>
              <a:gd name="connsiteX975" fmla="*/ 1289827 w 7467600"/>
              <a:gd name="connsiteY975" fmla="*/ 0 h 6858000"/>
              <a:gd name="connsiteX976" fmla="*/ 1321076 w 7467600"/>
              <a:gd name="connsiteY976" fmla="*/ 59722 h 6858000"/>
              <a:gd name="connsiteX977" fmla="*/ 1512579 w 7467600"/>
              <a:gd name="connsiteY977" fmla="*/ 626441 h 6858000"/>
              <a:gd name="connsiteX978" fmla="*/ 1506076 w 7467600"/>
              <a:gd name="connsiteY978" fmla="*/ 1089289 h 6858000"/>
              <a:gd name="connsiteX979" fmla="*/ 1486346 w 7467600"/>
              <a:gd name="connsiteY979" fmla="*/ 1079919 h 6858000"/>
              <a:gd name="connsiteX980" fmla="*/ 1070511 w 7467600"/>
              <a:gd name="connsiteY980" fmla="*/ 48609 h 6858000"/>
              <a:gd name="connsiteX981" fmla="*/ 1057230 w 7467600"/>
              <a:gd name="connsiteY981" fmla="*/ 0 h 6858000"/>
              <a:gd name="connsiteX982" fmla="*/ 43151 w 7467600"/>
              <a:gd name="connsiteY982" fmla="*/ 0 h 6858000"/>
              <a:gd name="connsiteX983" fmla="*/ 95283 w 7467600"/>
              <a:gd name="connsiteY983" fmla="*/ 0 h 6858000"/>
              <a:gd name="connsiteX984" fmla="*/ 300708 w 7467600"/>
              <a:gd name="connsiteY984" fmla="*/ 154571 h 6858000"/>
              <a:gd name="connsiteX985" fmla="*/ 530414 w 7467600"/>
              <a:gd name="connsiteY985" fmla="*/ 354673 h 6858000"/>
              <a:gd name="connsiteX986" fmla="*/ 333785 w 7467600"/>
              <a:gd name="connsiteY986" fmla="*/ 161564 h 6858000"/>
              <a:gd name="connsiteX987" fmla="*/ 147005 w 7467600"/>
              <a:gd name="connsiteY987" fmla="*/ 0 h 6858000"/>
              <a:gd name="connsiteX988" fmla="*/ 272509 w 7467600"/>
              <a:gd name="connsiteY988" fmla="*/ 0 h 6858000"/>
              <a:gd name="connsiteX989" fmla="*/ 326276 w 7467600"/>
              <a:gd name="connsiteY989" fmla="*/ 45847 h 6858000"/>
              <a:gd name="connsiteX990" fmla="*/ 823759 w 7467600"/>
              <a:gd name="connsiteY990" fmla="*/ 574145 h 6858000"/>
              <a:gd name="connsiteX991" fmla="*/ 811254 w 7467600"/>
              <a:gd name="connsiteY991" fmla="*/ 665546 h 6858000"/>
              <a:gd name="connsiteX992" fmla="*/ 154042 w 7467600"/>
              <a:gd name="connsiteY992" fmla="*/ 261522 h 6858000"/>
              <a:gd name="connsiteX993" fmla="*/ 13550 w 7467600"/>
              <a:gd name="connsiteY993" fmla="*/ 158423 h 6858000"/>
              <a:gd name="connsiteX994" fmla="*/ 0 w 7467600"/>
              <a:gd name="connsiteY994" fmla="*/ 146618 h 6858000"/>
              <a:gd name="connsiteX995" fmla="*/ 0 w 7467600"/>
              <a:gd name="connsiteY995" fmla="*/ 59161 h 6858000"/>
              <a:gd name="connsiteX996" fmla="*/ 45427 w 7467600"/>
              <a:gd name="connsiteY996" fmla="*/ 101078 h 6858000"/>
              <a:gd name="connsiteX997" fmla="*/ 630103 w 7467600"/>
              <a:gd name="connsiteY997" fmla="*/ 485885 h 6858000"/>
              <a:gd name="connsiteX998" fmla="*/ 532040 w 7467600"/>
              <a:gd name="connsiteY998" fmla="*/ 399359 h 6858000"/>
              <a:gd name="connsiteX999" fmla="*/ 517618 w 7467600"/>
              <a:gd name="connsiteY999" fmla="*/ 385726 h 6858000"/>
              <a:gd name="connsiteX1000" fmla="*/ 285074 w 7467600"/>
              <a:gd name="connsiteY1000" fmla="*/ 182755 h 6858000"/>
              <a:gd name="connsiteX1001" fmla="*/ 43151 w 7467600"/>
              <a:gd name="connsiteY100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27410 w 7467600"/>
              <a:gd name="connsiteY166" fmla="*/ 4716164 h 6858000"/>
              <a:gd name="connsiteX167" fmla="*/ 1997014 w 7467600"/>
              <a:gd name="connsiteY167" fmla="*/ 4698007 h 6858000"/>
              <a:gd name="connsiteX168" fmla="*/ 2005458 w 7467600"/>
              <a:gd name="connsiteY168" fmla="*/ 4699540 h 6858000"/>
              <a:gd name="connsiteX169" fmla="*/ 2657186 w 7467600"/>
              <a:gd name="connsiteY169" fmla="*/ 4901687 h 6858000"/>
              <a:gd name="connsiteX170" fmla="*/ 2826662 w 7467600"/>
              <a:gd name="connsiteY170" fmla="*/ 4970362 h 6858000"/>
              <a:gd name="connsiteX171" fmla="*/ 2876100 w 7467600"/>
              <a:gd name="connsiteY171" fmla="*/ 4995397 h 6858000"/>
              <a:gd name="connsiteX172" fmla="*/ 3042600 w 7467600"/>
              <a:gd name="connsiteY172" fmla="*/ 5059532 h 6858000"/>
              <a:gd name="connsiteX173" fmla="*/ 1997014 w 7467600"/>
              <a:gd name="connsiteY173" fmla="*/ 4698007 h 6858000"/>
              <a:gd name="connsiteX174" fmla="*/ 2305292 w 7467600"/>
              <a:gd name="connsiteY174" fmla="*/ 4219492 h 6858000"/>
              <a:gd name="connsiteX175" fmla="*/ 3360922 w 7467600"/>
              <a:gd name="connsiteY175" fmla="*/ 4529373 h 6858000"/>
              <a:gd name="connsiteX176" fmla="*/ 3492420 w 7467600"/>
              <a:gd name="connsiteY176" fmla="*/ 4510145 h 6858000"/>
              <a:gd name="connsiteX177" fmla="*/ 3364086 w 7467600"/>
              <a:gd name="connsiteY177" fmla="*/ 4480340 h 6858000"/>
              <a:gd name="connsiteX178" fmla="*/ 3225818 w 7467600"/>
              <a:gd name="connsiteY178" fmla="*/ 4411822 h 6858000"/>
              <a:gd name="connsiteX179" fmla="*/ 3129696 w 7467600"/>
              <a:gd name="connsiteY179" fmla="*/ 4360704 h 6858000"/>
              <a:gd name="connsiteX180" fmla="*/ 2814545 w 7467600"/>
              <a:gd name="connsiteY180" fmla="*/ 4282955 h 6858000"/>
              <a:gd name="connsiteX181" fmla="*/ 2305292 w 7467600"/>
              <a:gd name="connsiteY181" fmla="*/ 4219492 h 6858000"/>
              <a:gd name="connsiteX182" fmla="*/ 2626982 w 7467600"/>
              <a:gd name="connsiteY182" fmla="*/ 4206450 h 6858000"/>
              <a:gd name="connsiteX183" fmla="*/ 2490617 w 7467600"/>
              <a:gd name="connsiteY183" fmla="*/ 4206951 h 6858000"/>
              <a:gd name="connsiteX184" fmla="*/ 2819869 w 7467600"/>
              <a:gd name="connsiteY184" fmla="*/ 4252936 h 6858000"/>
              <a:gd name="connsiteX185" fmla="*/ 3143018 w 7467600"/>
              <a:gd name="connsiteY185" fmla="*/ 4332698 h 6858000"/>
              <a:gd name="connsiteX186" fmla="*/ 3241520 w 7467600"/>
              <a:gd name="connsiteY186" fmla="*/ 4385112 h 6858000"/>
              <a:gd name="connsiteX187" fmla="*/ 3374575 w 7467600"/>
              <a:gd name="connsiteY187" fmla="*/ 4451517 h 6858000"/>
              <a:gd name="connsiteX188" fmla="*/ 3505221 w 7467600"/>
              <a:gd name="connsiteY188" fmla="*/ 4480757 h 6858000"/>
              <a:gd name="connsiteX189" fmla="*/ 2626982 w 7467600"/>
              <a:gd name="connsiteY189" fmla="*/ 4206450 h 6858000"/>
              <a:gd name="connsiteX190" fmla="*/ 1310106 w 7467600"/>
              <a:gd name="connsiteY190" fmla="*/ 3943217 h 6858000"/>
              <a:gd name="connsiteX191" fmla="*/ 854994 w 7467600"/>
              <a:gd name="connsiteY191" fmla="*/ 4399136 h 6858000"/>
              <a:gd name="connsiteX192" fmla="*/ 742462 w 7467600"/>
              <a:gd name="connsiteY192" fmla="*/ 4594648 h 6858000"/>
              <a:gd name="connsiteX193" fmla="*/ 820602 w 7467600"/>
              <a:gd name="connsiteY193" fmla="*/ 4485915 h 6858000"/>
              <a:gd name="connsiteX194" fmla="*/ 878295 w 7467600"/>
              <a:gd name="connsiteY194" fmla="*/ 4403594 h 6858000"/>
              <a:gd name="connsiteX195" fmla="*/ 1240607 w 7467600"/>
              <a:gd name="connsiteY195" fmla="*/ 4010401 h 6858000"/>
              <a:gd name="connsiteX196" fmla="*/ 1310106 w 7467600"/>
              <a:gd name="connsiteY196" fmla="*/ 3943217 h 6858000"/>
              <a:gd name="connsiteX197" fmla="*/ 1423113 w 7467600"/>
              <a:gd name="connsiteY197" fmla="*/ 3874565 h 6858000"/>
              <a:gd name="connsiteX198" fmla="*/ 1260565 w 7467600"/>
              <a:gd name="connsiteY198" fmla="*/ 4031982 h 6858000"/>
              <a:gd name="connsiteX199" fmla="*/ 901900 w 7467600"/>
              <a:gd name="connsiteY199" fmla="*/ 4421236 h 6858000"/>
              <a:gd name="connsiteX200" fmla="*/ 845044 w 7467600"/>
              <a:gd name="connsiteY200" fmla="*/ 4502436 h 6858000"/>
              <a:gd name="connsiteX201" fmla="*/ 685926 w 7467600"/>
              <a:gd name="connsiteY201" fmla="*/ 4703069 h 6858000"/>
              <a:gd name="connsiteX202" fmla="*/ 684248 w 7467600"/>
              <a:gd name="connsiteY202" fmla="*/ 4706721 h 6858000"/>
              <a:gd name="connsiteX203" fmla="*/ 1423113 w 7467600"/>
              <a:gd name="connsiteY203" fmla="*/ 3874565 h 6858000"/>
              <a:gd name="connsiteX204" fmla="*/ 3316479 w 7467600"/>
              <a:gd name="connsiteY204" fmla="*/ 3872136 h 6858000"/>
              <a:gd name="connsiteX205" fmla="*/ 3546806 w 7467600"/>
              <a:gd name="connsiteY205" fmla="*/ 4356139 h 6858000"/>
              <a:gd name="connsiteX206" fmla="*/ 3364433 w 7467600"/>
              <a:gd name="connsiteY206" fmla="*/ 3953121 h 6858000"/>
              <a:gd name="connsiteX207" fmla="*/ 3316479 w 7467600"/>
              <a:gd name="connsiteY207" fmla="*/ 3872136 h 6858000"/>
              <a:gd name="connsiteX208" fmla="*/ 3291335 w 7467600"/>
              <a:gd name="connsiteY208" fmla="*/ 3767420 h 6858000"/>
              <a:gd name="connsiteX209" fmla="*/ 3390805 w 7467600"/>
              <a:gd name="connsiteY209" fmla="*/ 3937163 h 6858000"/>
              <a:gd name="connsiteX210" fmla="*/ 3579062 w 7467600"/>
              <a:gd name="connsiteY210" fmla="*/ 4359040 h 6858000"/>
              <a:gd name="connsiteX211" fmla="*/ 3467355 w 7467600"/>
              <a:gd name="connsiteY211" fmla="*/ 3988130 h 6858000"/>
              <a:gd name="connsiteX212" fmla="*/ 3310753 w 7467600"/>
              <a:gd name="connsiteY212" fmla="*/ 3787140 h 6858000"/>
              <a:gd name="connsiteX213" fmla="*/ 3291335 w 7467600"/>
              <a:gd name="connsiteY213" fmla="*/ 3767420 h 6858000"/>
              <a:gd name="connsiteX214" fmla="*/ 1635889 w 7467600"/>
              <a:gd name="connsiteY214" fmla="*/ 3709494 h 6858000"/>
              <a:gd name="connsiteX215" fmla="*/ 1634800 w 7467600"/>
              <a:gd name="connsiteY215" fmla="*/ 3731111 h 6858000"/>
              <a:gd name="connsiteX216" fmla="*/ 1635889 w 7467600"/>
              <a:gd name="connsiteY216" fmla="*/ 3709494 h 6858000"/>
              <a:gd name="connsiteX217" fmla="*/ 1510397 w 7467600"/>
              <a:gd name="connsiteY217" fmla="*/ 3684705 h 6858000"/>
              <a:gd name="connsiteX218" fmla="*/ 1146550 w 7467600"/>
              <a:gd name="connsiteY218" fmla="*/ 3802012 h 6858000"/>
              <a:gd name="connsiteX219" fmla="*/ 698834 w 7467600"/>
              <a:gd name="connsiteY219" fmla="*/ 3952272 h 6858000"/>
              <a:gd name="connsiteX220" fmla="*/ 34256 w 7467600"/>
              <a:gd name="connsiteY220" fmla="*/ 4347603 h 6858000"/>
              <a:gd name="connsiteX221" fmla="*/ 527241 w 7467600"/>
              <a:gd name="connsiteY221" fmla="*/ 4065078 h 6858000"/>
              <a:gd name="connsiteX222" fmla="*/ 1510397 w 7467600"/>
              <a:gd name="connsiteY222" fmla="*/ 3684705 h 6858000"/>
              <a:gd name="connsiteX223" fmla="*/ 1313114 w 7467600"/>
              <a:gd name="connsiteY223" fmla="*/ 3655216 h 6858000"/>
              <a:gd name="connsiteX224" fmla="*/ 1109304 w 7467600"/>
              <a:gd name="connsiteY224" fmla="*/ 3669030 h 6858000"/>
              <a:gd name="connsiteX225" fmla="*/ 8129 w 7467600"/>
              <a:gd name="connsiteY225" fmla="*/ 4330519 h 6858000"/>
              <a:gd name="connsiteX226" fmla="*/ 687572 w 7467600"/>
              <a:gd name="connsiteY226" fmla="*/ 3925629 h 6858000"/>
              <a:gd name="connsiteX227" fmla="*/ 1138365 w 7467600"/>
              <a:gd name="connsiteY227" fmla="*/ 3774515 h 6858000"/>
              <a:gd name="connsiteX228" fmla="*/ 1505579 w 7467600"/>
              <a:gd name="connsiteY228" fmla="*/ 3655526 h 6858000"/>
              <a:gd name="connsiteX229" fmla="*/ 1313114 w 7467600"/>
              <a:gd name="connsiteY229" fmla="*/ 3655216 h 6858000"/>
              <a:gd name="connsiteX230" fmla="*/ 3655073 w 7467600"/>
              <a:gd name="connsiteY230" fmla="*/ 3650884 h 6858000"/>
              <a:gd name="connsiteX231" fmla="*/ 3989938 w 7467600"/>
              <a:gd name="connsiteY231" fmla="*/ 3991685 h 6858000"/>
              <a:gd name="connsiteX232" fmla="*/ 4393907 w 7467600"/>
              <a:gd name="connsiteY232" fmla="*/ 4261258 h 6858000"/>
              <a:gd name="connsiteX233" fmla="*/ 4648051 w 7467600"/>
              <a:gd name="connsiteY233" fmla="*/ 4374051 h 6858000"/>
              <a:gd name="connsiteX234" fmla="*/ 4383389 w 7467600"/>
              <a:gd name="connsiteY234" fmla="*/ 4184369 h 6858000"/>
              <a:gd name="connsiteX235" fmla="*/ 4165508 w 7467600"/>
              <a:gd name="connsiteY235" fmla="*/ 4035196 h 6858000"/>
              <a:gd name="connsiteX236" fmla="*/ 4068162 w 7467600"/>
              <a:gd name="connsiteY236" fmla="*/ 3953394 h 6858000"/>
              <a:gd name="connsiteX237" fmla="*/ 3981416 w 7467600"/>
              <a:gd name="connsiteY237" fmla="*/ 3880482 h 6858000"/>
              <a:gd name="connsiteX238" fmla="*/ 3800147 w 7467600"/>
              <a:gd name="connsiteY238" fmla="*/ 3749872 h 6858000"/>
              <a:gd name="connsiteX239" fmla="*/ 3655073 w 7467600"/>
              <a:gd name="connsiteY239" fmla="*/ 3650884 h 6858000"/>
              <a:gd name="connsiteX240" fmla="*/ 3670252 w 7467600"/>
              <a:gd name="connsiteY240" fmla="*/ 3622798 h 6858000"/>
              <a:gd name="connsiteX241" fmla="*/ 3817258 w 7467600"/>
              <a:gd name="connsiteY241" fmla="*/ 3723577 h 6858000"/>
              <a:gd name="connsiteX242" fmla="*/ 4000461 w 7467600"/>
              <a:gd name="connsiteY242" fmla="*/ 3855966 h 6858000"/>
              <a:gd name="connsiteX243" fmla="*/ 4088180 w 7467600"/>
              <a:gd name="connsiteY243" fmla="*/ 3929774 h 6858000"/>
              <a:gd name="connsiteX244" fmla="*/ 4184555 w 7467600"/>
              <a:gd name="connsiteY244" fmla="*/ 4010683 h 6858000"/>
              <a:gd name="connsiteX245" fmla="*/ 4399563 w 7467600"/>
              <a:gd name="connsiteY245" fmla="*/ 4158106 h 6858000"/>
              <a:gd name="connsiteX246" fmla="*/ 4684469 w 7467600"/>
              <a:gd name="connsiteY246" fmla="*/ 4364680 h 6858000"/>
              <a:gd name="connsiteX247" fmla="*/ 4690271 w 7467600"/>
              <a:gd name="connsiteY247" fmla="*/ 4370034 h 6858000"/>
              <a:gd name="connsiteX248" fmla="*/ 4136093 w 7467600"/>
              <a:gd name="connsiteY248" fmla="*/ 3858466 h 6858000"/>
              <a:gd name="connsiteX249" fmla="*/ 3670252 w 7467600"/>
              <a:gd name="connsiteY249" fmla="*/ 3622798 h 6858000"/>
              <a:gd name="connsiteX250" fmla="*/ 4440129 w 7467600"/>
              <a:gd name="connsiteY250" fmla="*/ 3448571 h 6858000"/>
              <a:gd name="connsiteX251" fmla="*/ 4856525 w 7467600"/>
              <a:gd name="connsiteY251" fmla="*/ 3915351 h 6858000"/>
              <a:gd name="connsiteX252" fmla="*/ 5059055 w 7467600"/>
              <a:gd name="connsiteY252" fmla="*/ 4108918 h 6858000"/>
              <a:gd name="connsiteX253" fmla="*/ 5290070 w 7467600"/>
              <a:gd name="connsiteY253" fmla="*/ 4263619 h 6858000"/>
              <a:gd name="connsiteX254" fmla="*/ 4834991 w 7467600"/>
              <a:gd name="connsiteY254" fmla="*/ 3830985 h 6858000"/>
              <a:gd name="connsiteX255" fmla="*/ 4440129 w 7467600"/>
              <a:gd name="connsiteY255" fmla="*/ 3448571 h 6858000"/>
              <a:gd name="connsiteX256" fmla="*/ 4441737 w 7467600"/>
              <a:gd name="connsiteY256" fmla="*/ 3399734 h 6858000"/>
              <a:gd name="connsiteX257" fmla="*/ 4431236 w 7467600"/>
              <a:gd name="connsiteY257" fmla="*/ 3400954 h 6858000"/>
              <a:gd name="connsiteX258" fmla="*/ 4557150 w 7467600"/>
              <a:gd name="connsiteY258" fmla="*/ 3510023 h 6858000"/>
              <a:gd name="connsiteX259" fmla="*/ 4856936 w 7467600"/>
              <a:gd name="connsiteY259" fmla="*/ 3809146 h 6858000"/>
              <a:gd name="connsiteX260" fmla="*/ 5111996 w 7467600"/>
              <a:gd name="connsiteY260" fmla="*/ 4065759 h 6858000"/>
              <a:gd name="connsiteX261" fmla="*/ 5388878 w 7467600"/>
              <a:gd name="connsiteY261" fmla="*/ 4300185 h 6858000"/>
              <a:gd name="connsiteX262" fmla="*/ 5425556 w 7467600"/>
              <a:gd name="connsiteY262" fmla="*/ 4308967 h 6858000"/>
              <a:gd name="connsiteX263" fmla="*/ 4943646 w 7467600"/>
              <a:gd name="connsiteY263" fmla="*/ 3822916 h 6858000"/>
              <a:gd name="connsiteX264" fmla="*/ 4594837 w 7467600"/>
              <a:gd name="connsiteY264" fmla="*/ 3532274 h 6858000"/>
              <a:gd name="connsiteX265" fmla="*/ 4441737 w 7467600"/>
              <a:gd name="connsiteY265" fmla="*/ 3399734 h 6858000"/>
              <a:gd name="connsiteX266" fmla="*/ 5425834 w 7467600"/>
              <a:gd name="connsiteY266" fmla="*/ 3162785 h 6858000"/>
              <a:gd name="connsiteX267" fmla="*/ 5401644 w 7467600"/>
              <a:gd name="connsiteY267" fmla="*/ 3617847 h 6858000"/>
              <a:gd name="connsiteX268" fmla="*/ 5467256 w 7467600"/>
              <a:gd name="connsiteY268" fmla="*/ 4175494 h 6858000"/>
              <a:gd name="connsiteX269" fmla="*/ 5448069 w 7467600"/>
              <a:gd name="connsiteY269" fmla="*/ 3567554 h 6858000"/>
              <a:gd name="connsiteX270" fmla="*/ 5425834 w 7467600"/>
              <a:gd name="connsiteY270" fmla="*/ 3162785 h 6858000"/>
              <a:gd name="connsiteX271" fmla="*/ 1318687 w 7467600"/>
              <a:gd name="connsiteY271" fmla="*/ 3113840 h 6858000"/>
              <a:gd name="connsiteX272" fmla="*/ 1066793 w 7467600"/>
              <a:gd name="connsiteY272" fmla="*/ 3212171 h 6858000"/>
              <a:gd name="connsiteX273" fmla="*/ 993319 w 7467600"/>
              <a:gd name="connsiteY273" fmla="*/ 3247648 h 6858000"/>
              <a:gd name="connsiteX274" fmla="*/ 853081 w 7467600"/>
              <a:gd name="connsiteY274" fmla="*/ 3312410 h 6858000"/>
              <a:gd name="connsiteX275" fmla="*/ 805957 w 7467600"/>
              <a:gd name="connsiteY275" fmla="*/ 3330443 h 6858000"/>
              <a:gd name="connsiteX276" fmla="*/ 1318687 w 7467600"/>
              <a:gd name="connsiteY276" fmla="*/ 3113840 h 6858000"/>
              <a:gd name="connsiteX277" fmla="*/ 5453702 w 7467600"/>
              <a:gd name="connsiteY277" fmla="*/ 3090882 h 6858000"/>
              <a:gd name="connsiteX278" fmla="*/ 5480135 w 7467600"/>
              <a:gd name="connsiteY278" fmla="*/ 3565802 h 6858000"/>
              <a:gd name="connsiteX279" fmla="*/ 5499023 w 7467600"/>
              <a:gd name="connsiteY279" fmla="*/ 4166310 h 6858000"/>
              <a:gd name="connsiteX280" fmla="*/ 5547022 w 7467600"/>
              <a:gd name="connsiteY280" fmla="*/ 3607838 h 6858000"/>
              <a:gd name="connsiteX281" fmla="*/ 5515964 w 7467600"/>
              <a:gd name="connsiteY281" fmla="*/ 3378541 h 6858000"/>
              <a:gd name="connsiteX282" fmla="*/ 5453702 w 7467600"/>
              <a:gd name="connsiteY282" fmla="*/ 3090882 h 6858000"/>
              <a:gd name="connsiteX283" fmla="*/ 1238695 w 7467600"/>
              <a:gd name="connsiteY283" fmla="*/ 3076820 h 6858000"/>
              <a:gd name="connsiteX284" fmla="*/ 716371 w 7467600"/>
              <a:gd name="connsiteY284" fmla="*/ 3293249 h 6858000"/>
              <a:gd name="connsiteX285" fmla="*/ 579522 w 7467600"/>
              <a:gd name="connsiteY285" fmla="*/ 3371759 h 6858000"/>
              <a:gd name="connsiteX286" fmla="*/ 600288 w 7467600"/>
              <a:gd name="connsiteY286" fmla="*/ 3365555 h 6858000"/>
              <a:gd name="connsiteX287" fmla="*/ 840692 w 7467600"/>
              <a:gd name="connsiteY287" fmla="*/ 3284921 h 6858000"/>
              <a:gd name="connsiteX288" fmla="*/ 979248 w 7467600"/>
              <a:gd name="connsiteY288" fmla="*/ 3221003 h 6858000"/>
              <a:gd name="connsiteX289" fmla="*/ 1053282 w 7467600"/>
              <a:gd name="connsiteY289" fmla="*/ 3185247 h 6858000"/>
              <a:gd name="connsiteX290" fmla="*/ 1320603 w 7467600"/>
              <a:gd name="connsiteY290" fmla="*/ 3081281 h 6858000"/>
              <a:gd name="connsiteX291" fmla="*/ 1238695 w 7467600"/>
              <a:gd name="connsiteY291" fmla="*/ 3076820 h 6858000"/>
              <a:gd name="connsiteX292" fmla="*/ 5425627 w 7467600"/>
              <a:gd name="connsiteY292" fmla="*/ 2954192 h 6858000"/>
              <a:gd name="connsiteX293" fmla="*/ 5470770 w 7467600"/>
              <a:gd name="connsiteY293" fmla="*/ 3005435 h 6858000"/>
              <a:gd name="connsiteX294" fmla="*/ 5519779 w 7467600"/>
              <a:gd name="connsiteY294" fmla="*/ 4359223 h 6858000"/>
              <a:gd name="connsiteX295" fmla="*/ 5520293 w 7467600"/>
              <a:gd name="connsiteY295" fmla="*/ 4360602 h 6858000"/>
              <a:gd name="connsiteX296" fmla="*/ 5767221 w 7467600"/>
              <a:gd name="connsiteY296" fmla="*/ 4665564 h 6858000"/>
              <a:gd name="connsiteX297" fmla="*/ 6937169 w 7467600"/>
              <a:gd name="connsiteY297" fmla="*/ 4815941 h 6858000"/>
              <a:gd name="connsiteX298" fmla="*/ 6953922 w 7467600"/>
              <a:gd name="connsiteY298" fmla="*/ 4890068 h 6858000"/>
              <a:gd name="connsiteX299" fmla="*/ 6071359 w 7467600"/>
              <a:gd name="connsiteY299" fmla="*/ 4770770 h 6858000"/>
              <a:gd name="connsiteX300" fmla="*/ 6038839 w 7467600"/>
              <a:gd name="connsiteY300" fmla="*/ 4764474 h 6858000"/>
              <a:gd name="connsiteX301" fmla="*/ 6038706 w 7467600"/>
              <a:gd name="connsiteY301" fmla="*/ 4763847 h 6858000"/>
              <a:gd name="connsiteX302" fmla="*/ 6037784 w 7467600"/>
              <a:gd name="connsiteY302" fmla="*/ 4764270 h 6858000"/>
              <a:gd name="connsiteX303" fmla="*/ 6038839 w 7467600"/>
              <a:gd name="connsiteY303" fmla="*/ 4764474 h 6858000"/>
              <a:gd name="connsiteX304" fmla="*/ 6040338 w 7467600"/>
              <a:gd name="connsiteY304" fmla="*/ 4771418 h 6858000"/>
              <a:gd name="connsiteX305" fmla="*/ 6024488 w 7467600"/>
              <a:gd name="connsiteY305" fmla="*/ 4809903 h 6858000"/>
              <a:gd name="connsiteX306" fmla="*/ 5599771 w 7467600"/>
              <a:gd name="connsiteY306" fmla="*/ 5509652 h 6858000"/>
              <a:gd name="connsiteX307" fmla="*/ 5548843 w 7467600"/>
              <a:gd name="connsiteY307" fmla="*/ 5563845 h 6858000"/>
              <a:gd name="connsiteX308" fmla="*/ 5940952 w 7467600"/>
              <a:gd name="connsiteY308" fmla="*/ 6250028 h 6858000"/>
              <a:gd name="connsiteX309" fmla="*/ 6043441 w 7467600"/>
              <a:gd name="connsiteY309" fmla="*/ 6665847 h 6858000"/>
              <a:gd name="connsiteX310" fmla="*/ 6093432 w 7467600"/>
              <a:gd name="connsiteY310" fmla="*/ 6858000 h 6858000"/>
              <a:gd name="connsiteX311" fmla="*/ 6034344 w 7467600"/>
              <a:gd name="connsiteY311" fmla="*/ 6858000 h 6858000"/>
              <a:gd name="connsiteX312" fmla="*/ 6026679 w 7467600"/>
              <a:gd name="connsiteY312" fmla="*/ 6836959 h 6858000"/>
              <a:gd name="connsiteX313" fmla="*/ 5800441 w 7467600"/>
              <a:gd name="connsiteY313" fmla="*/ 6335286 h 6858000"/>
              <a:gd name="connsiteX314" fmla="*/ 5526562 w 7467600"/>
              <a:gd name="connsiteY314" fmla="*/ 5705388 h 6858000"/>
              <a:gd name="connsiteX315" fmla="*/ 5519640 w 7467600"/>
              <a:gd name="connsiteY315" fmla="*/ 5683774 h 6858000"/>
              <a:gd name="connsiteX316" fmla="*/ 5844559 w 7467600"/>
              <a:gd name="connsiteY316" fmla="*/ 6553349 h 6858000"/>
              <a:gd name="connsiteX317" fmla="*/ 5975994 w 7467600"/>
              <a:gd name="connsiteY317" fmla="*/ 6858000 h 6858000"/>
              <a:gd name="connsiteX318" fmla="*/ 5898547 w 7467600"/>
              <a:gd name="connsiteY318" fmla="*/ 6858000 h 6858000"/>
              <a:gd name="connsiteX319" fmla="*/ 5682041 w 7467600"/>
              <a:gd name="connsiteY319" fmla="*/ 6355860 h 6858000"/>
              <a:gd name="connsiteX320" fmla="*/ 5461758 w 7467600"/>
              <a:gd name="connsiteY320" fmla="*/ 5820220 h 6858000"/>
              <a:gd name="connsiteX321" fmla="*/ 5237282 w 7467600"/>
              <a:gd name="connsiteY321" fmla="*/ 6579086 h 6858000"/>
              <a:gd name="connsiteX322" fmla="*/ 5115009 w 7467600"/>
              <a:gd name="connsiteY322" fmla="*/ 6858000 h 6858000"/>
              <a:gd name="connsiteX323" fmla="*/ 5028074 w 7467600"/>
              <a:gd name="connsiteY323" fmla="*/ 6858000 h 6858000"/>
              <a:gd name="connsiteX324" fmla="*/ 5079508 w 7467600"/>
              <a:gd name="connsiteY324" fmla="*/ 6749074 h 6858000"/>
              <a:gd name="connsiteX325" fmla="*/ 5371846 w 7467600"/>
              <a:gd name="connsiteY325" fmla="*/ 5924413 h 6858000"/>
              <a:gd name="connsiteX326" fmla="*/ 5270512 w 7467600"/>
              <a:gd name="connsiteY326" fmla="*/ 6138975 h 6858000"/>
              <a:gd name="connsiteX327" fmla="*/ 5062409 w 7467600"/>
              <a:gd name="connsiteY327" fmla="*/ 6653544 h 6858000"/>
              <a:gd name="connsiteX328" fmla="*/ 5036628 w 7467600"/>
              <a:gd name="connsiteY328" fmla="*/ 6754247 h 6858000"/>
              <a:gd name="connsiteX329" fmla="*/ 5009112 w 7467600"/>
              <a:gd name="connsiteY329" fmla="*/ 6858000 h 6858000"/>
              <a:gd name="connsiteX330" fmla="*/ 4976679 w 7467600"/>
              <a:gd name="connsiteY330" fmla="*/ 6858000 h 6858000"/>
              <a:gd name="connsiteX331" fmla="*/ 5006537 w 7467600"/>
              <a:gd name="connsiteY331" fmla="*/ 6747068 h 6858000"/>
              <a:gd name="connsiteX332" fmla="*/ 5032723 w 7467600"/>
              <a:gd name="connsiteY332" fmla="*/ 6644957 h 6858000"/>
              <a:gd name="connsiteX333" fmla="*/ 5242949 w 7467600"/>
              <a:gd name="connsiteY333" fmla="*/ 6125175 h 6858000"/>
              <a:gd name="connsiteX334" fmla="*/ 5286321 w 7467600"/>
              <a:gd name="connsiteY334" fmla="*/ 6033555 h 6858000"/>
              <a:gd name="connsiteX335" fmla="*/ 5008210 w 7467600"/>
              <a:gd name="connsiteY335" fmla="*/ 6649194 h 6858000"/>
              <a:gd name="connsiteX336" fmla="*/ 4986321 w 7467600"/>
              <a:gd name="connsiteY336" fmla="*/ 6765687 h 6858000"/>
              <a:gd name="connsiteX337" fmla="*/ 4973474 w 7467600"/>
              <a:gd name="connsiteY337" fmla="*/ 6858000 h 6858000"/>
              <a:gd name="connsiteX338" fmla="*/ 4907178 w 7467600"/>
              <a:gd name="connsiteY338" fmla="*/ 6858000 h 6858000"/>
              <a:gd name="connsiteX339" fmla="*/ 4910810 w 7467600"/>
              <a:gd name="connsiteY339" fmla="*/ 6829660 h 6858000"/>
              <a:gd name="connsiteX340" fmla="*/ 4987461 w 7467600"/>
              <a:gd name="connsiteY340" fmla="*/ 6432994 h 6858000"/>
              <a:gd name="connsiteX341" fmla="*/ 5179262 w 7467600"/>
              <a:gd name="connsiteY341" fmla="*/ 6035044 h 6858000"/>
              <a:gd name="connsiteX342" fmla="*/ 4689678 w 7467600"/>
              <a:gd name="connsiteY342" fmla="*/ 6440241 h 6858000"/>
              <a:gd name="connsiteX343" fmla="*/ 4477543 w 7467600"/>
              <a:gd name="connsiteY343" fmla="*/ 6674836 h 6858000"/>
              <a:gd name="connsiteX344" fmla="*/ 4329957 w 7467600"/>
              <a:gd name="connsiteY344" fmla="*/ 6858000 h 6858000"/>
              <a:gd name="connsiteX345" fmla="*/ 4218595 w 7467600"/>
              <a:gd name="connsiteY345" fmla="*/ 6858000 h 6858000"/>
              <a:gd name="connsiteX346" fmla="*/ 4368888 w 7467600"/>
              <a:gd name="connsiteY346" fmla="*/ 6668412 h 6858000"/>
              <a:gd name="connsiteX347" fmla="*/ 4563091 w 7467600"/>
              <a:gd name="connsiteY347" fmla="*/ 6442508 h 6858000"/>
              <a:gd name="connsiteX348" fmla="*/ 5387324 w 7467600"/>
              <a:gd name="connsiteY348" fmla="*/ 5705830 h 6858000"/>
              <a:gd name="connsiteX349" fmla="*/ 5073620 w 7467600"/>
              <a:gd name="connsiteY349" fmla="*/ 5955437 h 6858000"/>
              <a:gd name="connsiteX350" fmla="*/ 4689789 w 7467600"/>
              <a:gd name="connsiteY350" fmla="*/ 6268382 h 6858000"/>
              <a:gd name="connsiteX351" fmla="*/ 4418722 w 7467600"/>
              <a:gd name="connsiteY351" fmla="*/ 6570886 h 6858000"/>
              <a:gd name="connsiteX352" fmla="*/ 4214944 w 7467600"/>
              <a:gd name="connsiteY352" fmla="*/ 6858000 h 6858000"/>
              <a:gd name="connsiteX353" fmla="*/ 4177898 w 7467600"/>
              <a:gd name="connsiteY353" fmla="*/ 6858000 h 6858000"/>
              <a:gd name="connsiteX354" fmla="*/ 4391597 w 7467600"/>
              <a:gd name="connsiteY354" fmla="*/ 6556370 h 6858000"/>
              <a:gd name="connsiteX355" fmla="*/ 4668889 w 7467600"/>
              <a:gd name="connsiteY355" fmla="*/ 6246399 h 6858000"/>
              <a:gd name="connsiteX356" fmla="*/ 5055427 w 7467600"/>
              <a:gd name="connsiteY356" fmla="*/ 5931476 h 6858000"/>
              <a:gd name="connsiteX357" fmla="*/ 5371814 w 7467600"/>
              <a:gd name="connsiteY357" fmla="*/ 5678975 h 6858000"/>
              <a:gd name="connsiteX358" fmla="*/ 4987918 w 7467600"/>
              <a:gd name="connsiteY358" fmla="*/ 5838701 h 6858000"/>
              <a:gd name="connsiteX359" fmla="*/ 4317146 w 7467600"/>
              <a:gd name="connsiteY359" fmla="*/ 6587716 h 6858000"/>
              <a:gd name="connsiteX360" fmla="*/ 4171627 w 7467600"/>
              <a:gd name="connsiteY360" fmla="*/ 6858000 h 6858000"/>
              <a:gd name="connsiteX361" fmla="*/ 4081585 w 7467600"/>
              <a:gd name="connsiteY361" fmla="*/ 6858000 h 6858000"/>
              <a:gd name="connsiteX362" fmla="*/ 4238603 w 7467600"/>
              <a:gd name="connsiteY362" fmla="*/ 6559341 h 6858000"/>
              <a:gd name="connsiteX363" fmla="*/ 4778333 w 7467600"/>
              <a:gd name="connsiteY363" fmla="*/ 5873626 h 6858000"/>
              <a:gd name="connsiteX364" fmla="*/ 5414185 w 7467600"/>
              <a:gd name="connsiteY364" fmla="*/ 5573882 h 6858000"/>
              <a:gd name="connsiteX365" fmla="*/ 5959648 w 7467600"/>
              <a:gd name="connsiteY365" fmla="*/ 4760797 h 6858000"/>
              <a:gd name="connsiteX366" fmla="*/ 5355019 w 7467600"/>
              <a:gd name="connsiteY366" fmla="*/ 4734672 h 6858000"/>
              <a:gd name="connsiteX367" fmla="*/ 5083565 w 7467600"/>
              <a:gd name="connsiteY367" fmla="*/ 5179121 h 6858000"/>
              <a:gd name="connsiteX368" fmla="*/ 4713577 w 7467600"/>
              <a:gd name="connsiteY368" fmla="*/ 5616803 h 6858000"/>
              <a:gd name="connsiteX369" fmla="*/ 3989559 w 7467600"/>
              <a:gd name="connsiteY369" fmla="*/ 6145945 h 6858000"/>
              <a:gd name="connsiteX370" fmla="*/ 3939824 w 7467600"/>
              <a:gd name="connsiteY370" fmla="*/ 6066900 h 6858000"/>
              <a:gd name="connsiteX371" fmla="*/ 4584537 w 7467600"/>
              <a:gd name="connsiteY371" fmla="*/ 5324826 h 6858000"/>
              <a:gd name="connsiteX372" fmla="*/ 5037105 w 7467600"/>
              <a:gd name="connsiteY372" fmla="*/ 5088765 h 6858000"/>
              <a:gd name="connsiteX373" fmla="*/ 5039930 w 7467600"/>
              <a:gd name="connsiteY373" fmla="*/ 5089585 h 6858000"/>
              <a:gd name="connsiteX374" fmla="*/ 5263764 w 7467600"/>
              <a:gd name="connsiteY374" fmla="*/ 4735525 h 6858000"/>
              <a:gd name="connsiteX375" fmla="*/ 4086300 w 7467600"/>
              <a:gd name="connsiteY375" fmla="*/ 4884599 h 6858000"/>
              <a:gd name="connsiteX376" fmla="*/ 4085485 w 7467600"/>
              <a:gd name="connsiteY376" fmla="*/ 4899070 h 6858000"/>
              <a:gd name="connsiteX377" fmla="*/ 3871915 w 7467600"/>
              <a:gd name="connsiteY377" fmla="*/ 5253645 h 6858000"/>
              <a:gd name="connsiteX378" fmla="*/ 3799374 w 7467600"/>
              <a:gd name="connsiteY378" fmla="*/ 5466127 h 6858000"/>
              <a:gd name="connsiteX379" fmla="*/ 3498850 w 7467600"/>
              <a:gd name="connsiteY379" fmla="*/ 6661888 h 6858000"/>
              <a:gd name="connsiteX380" fmla="*/ 3399216 w 7467600"/>
              <a:gd name="connsiteY380" fmla="*/ 6858000 h 6858000"/>
              <a:gd name="connsiteX381" fmla="*/ 3303688 w 7467600"/>
              <a:gd name="connsiteY381" fmla="*/ 6858000 h 6858000"/>
              <a:gd name="connsiteX382" fmla="*/ 3391774 w 7467600"/>
              <a:gd name="connsiteY382" fmla="*/ 6697181 h 6858000"/>
              <a:gd name="connsiteX383" fmla="*/ 3735540 w 7467600"/>
              <a:gd name="connsiteY383" fmla="*/ 5546923 h 6858000"/>
              <a:gd name="connsiteX384" fmla="*/ 3729438 w 7467600"/>
              <a:gd name="connsiteY384" fmla="*/ 5569058 h 6858000"/>
              <a:gd name="connsiteX385" fmla="*/ 3707782 w 7467600"/>
              <a:gd name="connsiteY385" fmla="*/ 5644908 h 6858000"/>
              <a:gd name="connsiteX386" fmla="*/ 3583827 w 7467600"/>
              <a:gd name="connsiteY386" fmla="*/ 6039215 h 6858000"/>
              <a:gd name="connsiteX387" fmla="*/ 3547861 w 7467600"/>
              <a:gd name="connsiteY387" fmla="*/ 6129609 h 6858000"/>
              <a:gd name="connsiteX388" fmla="*/ 3490905 w 7467600"/>
              <a:gd name="connsiteY388" fmla="*/ 6277660 h 6858000"/>
              <a:gd name="connsiteX389" fmla="*/ 3455859 w 7467600"/>
              <a:gd name="connsiteY389" fmla="*/ 6391301 h 6858000"/>
              <a:gd name="connsiteX390" fmla="*/ 3429112 w 7467600"/>
              <a:gd name="connsiteY390" fmla="*/ 6479469 h 6858000"/>
              <a:gd name="connsiteX391" fmla="*/ 3304862 w 7467600"/>
              <a:gd name="connsiteY391" fmla="*/ 6796476 h 6858000"/>
              <a:gd name="connsiteX392" fmla="*/ 3276071 w 7467600"/>
              <a:gd name="connsiteY392" fmla="*/ 6858000 h 6858000"/>
              <a:gd name="connsiteX393" fmla="*/ 3240805 w 7467600"/>
              <a:gd name="connsiteY393" fmla="*/ 6858000 h 6858000"/>
              <a:gd name="connsiteX394" fmla="*/ 3275917 w 7467600"/>
              <a:gd name="connsiteY394" fmla="*/ 6783192 h 6858000"/>
              <a:gd name="connsiteX395" fmla="*/ 3399358 w 7467600"/>
              <a:gd name="connsiteY395" fmla="*/ 6469011 h 6858000"/>
              <a:gd name="connsiteX396" fmla="*/ 3425650 w 7467600"/>
              <a:gd name="connsiteY396" fmla="*/ 6381333 h 6858000"/>
              <a:gd name="connsiteX397" fmla="*/ 3460661 w 7467600"/>
              <a:gd name="connsiteY397" fmla="*/ 6266763 h 6858000"/>
              <a:gd name="connsiteX398" fmla="*/ 3518021 w 7467600"/>
              <a:gd name="connsiteY398" fmla="*/ 6117298 h 6858000"/>
              <a:gd name="connsiteX399" fmla="*/ 3554035 w 7467600"/>
              <a:gd name="connsiteY399" fmla="*/ 6027832 h 6858000"/>
              <a:gd name="connsiteX400" fmla="*/ 3677174 w 7467600"/>
              <a:gd name="connsiteY400" fmla="*/ 5636351 h 6858000"/>
              <a:gd name="connsiteX401" fmla="*/ 3698819 w 7467600"/>
              <a:gd name="connsiteY401" fmla="*/ 5560503 h 6858000"/>
              <a:gd name="connsiteX402" fmla="*/ 3702094 w 7467600"/>
              <a:gd name="connsiteY402" fmla="*/ 5549194 h 6858000"/>
              <a:gd name="connsiteX403" fmla="*/ 3398355 w 7467600"/>
              <a:gd name="connsiteY403" fmla="*/ 6094603 h 6858000"/>
              <a:gd name="connsiteX404" fmla="*/ 3193941 w 7467600"/>
              <a:gd name="connsiteY404" fmla="*/ 6798775 h 6858000"/>
              <a:gd name="connsiteX405" fmla="*/ 3184140 w 7467600"/>
              <a:gd name="connsiteY405" fmla="*/ 6858000 h 6858000"/>
              <a:gd name="connsiteX406" fmla="*/ 3099978 w 7467600"/>
              <a:gd name="connsiteY406" fmla="*/ 6858000 h 6858000"/>
              <a:gd name="connsiteX407" fmla="*/ 3101556 w 7467600"/>
              <a:gd name="connsiteY407" fmla="*/ 6843337 h 6858000"/>
              <a:gd name="connsiteX408" fmla="*/ 3370162 w 7467600"/>
              <a:gd name="connsiteY408" fmla="*/ 5785550 h 6858000"/>
              <a:gd name="connsiteX409" fmla="*/ 3746477 w 7467600"/>
              <a:gd name="connsiteY409" fmla="*/ 5377889 h 6858000"/>
              <a:gd name="connsiteX410" fmla="*/ 3863399 w 7467600"/>
              <a:gd name="connsiteY410" fmla="*/ 5087257 h 6858000"/>
              <a:gd name="connsiteX411" fmla="*/ 3968712 w 7467600"/>
              <a:gd name="connsiteY411" fmla="*/ 4913989 h 6858000"/>
              <a:gd name="connsiteX412" fmla="*/ 2792390 w 7467600"/>
              <a:gd name="connsiteY412" fmla="*/ 5382974 h 6858000"/>
              <a:gd name="connsiteX413" fmla="*/ 2714982 w 7467600"/>
              <a:gd name="connsiteY413" fmla="*/ 5427051 h 6858000"/>
              <a:gd name="connsiteX414" fmla="*/ 2813361 w 7467600"/>
              <a:gd name="connsiteY414" fmla="*/ 6023912 h 6858000"/>
              <a:gd name="connsiteX415" fmla="*/ 2688430 w 7467600"/>
              <a:gd name="connsiteY415" fmla="*/ 6801564 h 6858000"/>
              <a:gd name="connsiteX416" fmla="*/ 2629626 w 7467600"/>
              <a:gd name="connsiteY416" fmla="*/ 6763394 h 6858000"/>
              <a:gd name="connsiteX417" fmla="*/ 2565328 w 7467600"/>
              <a:gd name="connsiteY417" fmla="*/ 5516399 h 6858000"/>
              <a:gd name="connsiteX418" fmla="*/ 1922999 w 7467600"/>
              <a:gd name="connsiteY418" fmla="*/ 5980343 h 6858000"/>
              <a:gd name="connsiteX419" fmla="*/ 1950261 w 7467600"/>
              <a:gd name="connsiteY419" fmla="*/ 6405858 h 6858000"/>
              <a:gd name="connsiteX420" fmla="*/ 2365554 w 7467600"/>
              <a:gd name="connsiteY420" fmla="*/ 6759107 h 6858000"/>
              <a:gd name="connsiteX421" fmla="*/ 2424142 w 7467600"/>
              <a:gd name="connsiteY421" fmla="*/ 6858000 h 6858000"/>
              <a:gd name="connsiteX422" fmla="*/ 2395994 w 7467600"/>
              <a:gd name="connsiteY422" fmla="*/ 6858000 h 6858000"/>
              <a:gd name="connsiteX423" fmla="*/ 2392863 w 7467600"/>
              <a:gd name="connsiteY423" fmla="*/ 6852964 h 6858000"/>
              <a:gd name="connsiteX424" fmla="*/ 2017589 w 7467600"/>
              <a:gd name="connsiteY424" fmla="*/ 6493982 h 6858000"/>
              <a:gd name="connsiteX425" fmla="*/ 2147336 w 7467600"/>
              <a:gd name="connsiteY425" fmla="*/ 6594052 h 6858000"/>
              <a:gd name="connsiteX426" fmla="*/ 2207047 w 7467600"/>
              <a:gd name="connsiteY426" fmla="*/ 6654540 h 6858000"/>
              <a:gd name="connsiteX427" fmla="*/ 2299106 w 7467600"/>
              <a:gd name="connsiteY427" fmla="*/ 6778931 h 6858000"/>
              <a:gd name="connsiteX428" fmla="*/ 2314430 w 7467600"/>
              <a:gd name="connsiteY428" fmla="*/ 6801144 h 6858000"/>
              <a:gd name="connsiteX429" fmla="*/ 2352406 w 7467600"/>
              <a:gd name="connsiteY429" fmla="*/ 6858000 h 6858000"/>
              <a:gd name="connsiteX430" fmla="*/ 2314492 w 7467600"/>
              <a:gd name="connsiteY430" fmla="*/ 6858000 h 6858000"/>
              <a:gd name="connsiteX431" fmla="*/ 2288095 w 7467600"/>
              <a:gd name="connsiteY431" fmla="*/ 6818030 h 6858000"/>
              <a:gd name="connsiteX432" fmla="*/ 2272768 w 7467600"/>
              <a:gd name="connsiteY432" fmla="*/ 6795822 h 6858000"/>
              <a:gd name="connsiteX433" fmla="*/ 2182715 w 7467600"/>
              <a:gd name="connsiteY433" fmla="*/ 6675071 h 6858000"/>
              <a:gd name="connsiteX434" fmla="*/ 2032061 w 7467600"/>
              <a:gd name="connsiteY434" fmla="*/ 6541380 h 6858000"/>
              <a:gd name="connsiteX435" fmla="*/ 2257220 w 7467600"/>
              <a:gd name="connsiteY435" fmla="*/ 6826257 h 6858000"/>
              <a:gd name="connsiteX436" fmla="*/ 2281324 w 7467600"/>
              <a:gd name="connsiteY436" fmla="*/ 6858000 h 6858000"/>
              <a:gd name="connsiteX437" fmla="*/ 2242860 w 7467600"/>
              <a:gd name="connsiteY437" fmla="*/ 6858000 h 6858000"/>
              <a:gd name="connsiteX438" fmla="*/ 2232818 w 7467600"/>
              <a:gd name="connsiteY438" fmla="*/ 6844926 h 6858000"/>
              <a:gd name="connsiteX439" fmla="*/ 1990172 w 7467600"/>
              <a:gd name="connsiteY439" fmla="*/ 6542121 h 6858000"/>
              <a:gd name="connsiteX440" fmla="*/ 2124090 w 7467600"/>
              <a:gd name="connsiteY440" fmla="*/ 6761017 h 6858000"/>
              <a:gd name="connsiteX441" fmla="*/ 2200380 w 7467600"/>
              <a:gd name="connsiteY441" fmla="*/ 6858000 h 6858000"/>
              <a:gd name="connsiteX442" fmla="*/ 2147507 w 7467600"/>
              <a:gd name="connsiteY442" fmla="*/ 6858000 h 6858000"/>
              <a:gd name="connsiteX443" fmla="*/ 2070668 w 7467600"/>
              <a:gd name="connsiteY443" fmla="*/ 6761520 h 6858000"/>
              <a:gd name="connsiteX444" fmla="*/ 1975142 w 7467600"/>
              <a:gd name="connsiteY444" fmla="*/ 6585570 h 6858000"/>
              <a:gd name="connsiteX445" fmla="*/ 2050035 w 7467600"/>
              <a:gd name="connsiteY445" fmla="*/ 6813345 h 6858000"/>
              <a:gd name="connsiteX446" fmla="*/ 2063025 w 7467600"/>
              <a:gd name="connsiteY446" fmla="*/ 6858000 h 6858000"/>
              <a:gd name="connsiteX447" fmla="*/ 2021675 w 7467600"/>
              <a:gd name="connsiteY447" fmla="*/ 6858000 h 6858000"/>
              <a:gd name="connsiteX448" fmla="*/ 2019308 w 7467600"/>
              <a:gd name="connsiteY448" fmla="*/ 6847118 h 6858000"/>
              <a:gd name="connsiteX449" fmla="*/ 1938835 w 7467600"/>
              <a:gd name="connsiteY449" fmla="*/ 6551160 h 6858000"/>
              <a:gd name="connsiteX450" fmla="*/ 1953230 w 7467600"/>
              <a:gd name="connsiteY450" fmla="*/ 6759699 h 6858000"/>
              <a:gd name="connsiteX451" fmla="*/ 1956763 w 7467600"/>
              <a:gd name="connsiteY451" fmla="*/ 6778191 h 6858000"/>
              <a:gd name="connsiteX452" fmla="*/ 1967925 w 7467600"/>
              <a:gd name="connsiteY452" fmla="*/ 6858000 h 6858000"/>
              <a:gd name="connsiteX453" fmla="*/ 1936622 w 7467600"/>
              <a:gd name="connsiteY453" fmla="*/ 6858000 h 6858000"/>
              <a:gd name="connsiteX454" fmla="*/ 1926261 w 7467600"/>
              <a:gd name="connsiteY454" fmla="*/ 6784064 h 6858000"/>
              <a:gd name="connsiteX455" fmla="*/ 1922724 w 7467600"/>
              <a:gd name="connsiteY455" fmla="*/ 6765577 h 6858000"/>
              <a:gd name="connsiteX456" fmla="*/ 1904650 w 7467600"/>
              <a:gd name="connsiteY456" fmla="*/ 6639616 h 6858000"/>
              <a:gd name="connsiteX457" fmla="*/ 1885273 w 7467600"/>
              <a:gd name="connsiteY457" fmla="*/ 6858000 h 6858000"/>
              <a:gd name="connsiteX458" fmla="*/ 1854363 w 7467600"/>
              <a:gd name="connsiteY458" fmla="*/ 6858000 h 6858000"/>
              <a:gd name="connsiteX459" fmla="*/ 1880391 w 7467600"/>
              <a:gd name="connsiteY459" fmla="*/ 6603796 h 6858000"/>
              <a:gd name="connsiteX460" fmla="*/ 1818273 w 7467600"/>
              <a:gd name="connsiteY460" fmla="*/ 6715729 h 6858000"/>
              <a:gd name="connsiteX461" fmla="*/ 1794691 w 7467600"/>
              <a:gd name="connsiteY461" fmla="*/ 6843239 h 6858000"/>
              <a:gd name="connsiteX462" fmla="*/ 1794914 w 7467600"/>
              <a:gd name="connsiteY462" fmla="*/ 6858000 h 6858000"/>
              <a:gd name="connsiteX463" fmla="*/ 1746128 w 7467600"/>
              <a:gd name="connsiteY463" fmla="*/ 6858000 h 6858000"/>
              <a:gd name="connsiteX464" fmla="*/ 1753934 w 7467600"/>
              <a:gd name="connsiteY464" fmla="*/ 6724796 h 6858000"/>
              <a:gd name="connsiteX465" fmla="*/ 1792053 w 7467600"/>
              <a:gd name="connsiteY465" fmla="*/ 6572396 h 6858000"/>
              <a:gd name="connsiteX466" fmla="*/ 1862248 w 7467600"/>
              <a:gd name="connsiteY466" fmla="*/ 6266397 h 6858000"/>
              <a:gd name="connsiteX467" fmla="*/ 1862250 w 7467600"/>
              <a:gd name="connsiteY467" fmla="*/ 6033531 h 6858000"/>
              <a:gd name="connsiteX468" fmla="*/ 1211999 w 7467600"/>
              <a:gd name="connsiteY468" fmla="*/ 6683610 h 6858000"/>
              <a:gd name="connsiteX469" fmla="*/ 1213266 w 7467600"/>
              <a:gd name="connsiteY469" fmla="*/ 6691947 h 6858000"/>
              <a:gd name="connsiteX470" fmla="*/ 1203370 w 7467600"/>
              <a:gd name="connsiteY470" fmla="*/ 6850676 h 6858000"/>
              <a:gd name="connsiteX471" fmla="*/ 1203671 w 7467600"/>
              <a:gd name="connsiteY471" fmla="*/ 6858000 h 6858000"/>
              <a:gd name="connsiteX472" fmla="*/ 1143180 w 7467600"/>
              <a:gd name="connsiteY472" fmla="*/ 6858000 h 6858000"/>
              <a:gd name="connsiteX473" fmla="*/ 1142176 w 7467600"/>
              <a:gd name="connsiteY473" fmla="*/ 6766045 h 6858000"/>
              <a:gd name="connsiteX474" fmla="*/ 1067484 w 7467600"/>
              <a:gd name="connsiteY474" fmla="*/ 6858000 h 6858000"/>
              <a:gd name="connsiteX475" fmla="*/ 953928 w 7467600"/>
              <a:gd name="connsiteY475" fmla="*/ 6858000 h 6858000"/>
              <a:gd name="connsiteX476" fmla="*/ 959715 w 7467600"/>
              <a:gd name="connsiteY476" fmla="*/ 6850185 h 6858000"/>
              <a:gd name="connsiteX477" fmla="*/ 1483788 w 7467600"/>
              <a:gd name="connsiteY477" fmla="*/ 6259174 h 6858000"/>
              <a:gd name="connsiteX478" fmla="*/ 1100671 w 7467600"/>
              <a:gd name="connsiteY478" fmla="*/ 6252137 h 6858000"/>
              <a:gd name="connsiteX479" fmla="*/ 1090144 w 7467600"/>
              <a:gd name="connsiteY479" fmla="*/ 6256748 h 6858000"/>
              <a:gd name="connsiteX480" fmla="*/ 1095872 w 7467600"/>
              <a:gd name="connsiteY480" fmla="*/ 6271892 h 6858000"/>
              <a:gd name="connsiteX481" fmla="*/ 262785 w 7467600"/>
              <a:gd name="connsiteY481" fmla="*/ 6845450 h 6858000"/>
              <a:gd name="connsiteX482" fmla="*/ 209968 w 7467600"/>
              <a:gd name="connsiteY482" fmla="*/ 6770713 h 6858000"/>
              <a:gd name="connsiteX483" fmla="*/ 873460 w 7467600"/>
              <a:gd name="connsiteY483" fmla="*/ 6253768 h 6858000"/>
              <a:gd name="connsiteX484" fmla="*/ 192686 w 7467600"/>
              <a:gd name="connsiteY484" fmla="*/ 5849257 h 6858000"/>
              <a:gd name="connsiteX485" fmla="*/ 4696 w 7467600"/>
              <a:gd name="connsiteY485" fmla="*/ 5697668 h 6858000"/>
              <a:gd name="connsiteX486" fmla="*/ 0 w 7467600"/>
              <a:gd name="connsiteY486" fmla="*/ 5689984 h 6858000"/>
              <a:gd name="connsiteX487" fmla="*/ 0 w 7467600"/>
              <a:gd name="connsiteY487" fmla="*/ 5513472 h 6858000"/>
              <a:gd name="connsiteX488" fmla="*/ 174101 w 7467600"/>
              <a:gd name="connsiteY488" fmla="*/ 5620277 h 6858000"/>
              <a:gd name="connsiteX489" fmla="*/ 891800 w 7467600"/>
              <a:gd name="connsiteY489" fmla="*/ 6036935 h 6858000"/>
              <a:gd name="connsiteX490" fmla="*/ 1072219 w 7467600"/>
              <a:gd name="connsiteY490" fmla="*/ 6169443 h 6858000"/>
              <a:gd name="connsiteX491" fmla="*/ 1074117 w 7467600"/>
              <a:gd name="connsiteY491" fmla="*/ 6170301 h 6858000"/>
              <a:gd name="connsiteX492" fmla="*/ 1083114 w 7467600"/>
              <a:gd name="connsiteY492" fmla="*/ 6174131 h 6858000"/>
              <a:gd name="connsiteX493" fmla="*/ 1543010 w 7467600"/>
              <a:gd name="connsiteY493" fmla="*/ 6191140 h 6858000"/>
              <a:gd name="connsiteX494" fmla="*/ 1551080 w 7467600"/>
              <a:gd name="connsiteY494" fmla="*/ 6195006 h 6858000"/>
              <a:gd name="connsiteX495" fmla="*/ 2345443 w 7467600"/>
              <a:gd name="connsiteY495" fmla="*/ 5549882 h 6858000"/>
              <a:gd name="connsiteX496" fmla="*/ 1721499 w 7467600"/>
              <a:gd name="connsiteY496" fmla="*/ 5599969 h 6858000"/>
              <a:gd name="connsiteX497" fmla="*/ 767716 w 7467600"/>
              <a:gd name="connsiteY497" fmla="*/ 5472768 h 6858000"/>
              <a:gd name="connsiteX498" fmla="*/ 722147 w 7467600"/>
              <a:gd name="connsiteY498" fmla="*/ 5393091 h 6858000"/>
              <a:gd name="connsiteX499" fmla="*/ 1485552 w 7467600"/>
              <a:gd name="connsiteY499" fmla="*/ 5313202 h 6858000"/>
              <a:gd name="connsiteX500" fmla="*/ 2143004 w 7467600"/>
              <a:gd name="connsiteY500" fmla="*/ 5402420 h 6858000"/>
              <a:gd name="connsiteX501" fmla="*/ 1933391 w 7467600"/>
              <a:gd name="connsiteY501" fmla="*/ 5156971 h 6858000"/>
              <a:gd name="connsiteX502" fmla="*/ 1827118 w 7467600"/>
              <a:gd name="connsiteY502" fmla="*/ 4968410 h 6858000"/>
              <a:gd name="connsiteX503" fmla="*/ 1837349 w 7467600"/>
              <a:gd name="connsiteY503" fmla="*/ 4956357 h 6858000"/>
              <a:gd name="connsiteX504" fmla="*/ 2162835 w 7467600"/>
              <a:gd name="connsiteY504" fmla="*/ 5187853 h 6858000"/>
              <a:gd name="connsiteX505" fmla="*/ 2257167 w 7467600"/>
              <a:gd name="connsiteY505" fmla="*/ 5462123 h 6858000"/>
              <a:gd name="connsiteX506" fmla="*/ 2261598 w 7467600"/>
              <a:gd name="connsiteY506" fmla="*/ 5467998 h 6858000"/>
              <a:gd name="connsiteX507" fmla="*/ 2437177 w 7467600"/>
              <a:gd name="connsiteY507" fmla="*/ 5479608 h 6858000"/>
              <a:gd name="connsiteX508" fmla="*/ 2445247 w 7467600"/>
              <a:gd name="connsiteY508" fmla="*/ 5483476 h 6858000"/>
              <a:gd name="connsiteX509" fmla="*/ 2743626 w 7467600"/>
              <a:gd name="connsiteY509" fmla="*/ 5304819 h 6858000"/>
              <a:gd name="connsiteX510" fmla="*/ 3048102 w 7467600"/>
              <a:gd name="connsiteY510" fmla="*/ 5150595 h 6858000"/>
              <a:gd name="connsiteX511" fmla="*/ 1799414 w 7467600"/>
              <a:gd name="connsiteY511" fmla="*/ 4694732 h 6858000"/>
              <a:gd name="connsiteX512" fmla="*/ 1771735 w 7467600"/>
              <a:gd name="connsiteY512" fmla="*/ 4619929 h 6858000"/>
              <a:gd name="connsiteX513" fmla="*/ 3104273 w 7467600"/>
              <a:gd name="connsiteY513" fmla="*/ 5076159 h 6858000"/>
              <a:gd name="connsiteX514" fmla="*/ 3113245 w 7467600"/>
              <a:gd name="connsiteY514" fmla="*/ 5090705 h 6858000"/>
              <a:gd name="connsiteX515" fmla="*/ 3126294 w 7467600"/>
              <a:gd name="connsiteY515" fmla="*/ 5114400 h 6858000"/>
              <a:gd name="connsiteX516" fmla="*/ 3937433 w 7467600"/>
              <a:gd name="connsiteY516" fmla="*/ 4830473 h 6858000"/>
              <a:gd name="connsiteX517" fmla="*/ 3590475 w 7467600"/>
              <a:gd name="connsiteY517" fmla="*/ 4597974 h 6858000"/>
              <a:gd name="connsiteX518" fmla="*/ 3100264 w 7467600"/>
              <a:gd name="connsiteY518" fmla="*/ 4579845 h 6858000"/>
              <a:gd name="connsiteX519" fmla="*/ 2183576 w 7467600"/>
              <a:gd name="connsiteY519" fmla="*/ 4227150 h 6858000"/>
              <a:gd name="connsiteX520" fmla="*/ 2151029 w 7467600"/>
              <a:gd name="connsiteY520" fmla="*/ 4146947 h 6858000"/>
              <a:gd name="connsiteX521" fmla="*/ 3563434 w 7467600"/>
              <a:gd name="connsiteY521" fmla="*/ 4469115 h 6858000"/>
              <a:gd name="connsiteX522" fmla="*/ 3177952 w 7467600"/>
              <a:gd name="connsiteY522" fmla="*/ 3657386 h 6858000"/>
              <a:gd name="connsiteX523" fmla="*/ 3189263 w 7467600"/>
              <a:gd name="connsiteY523" fmla="*/ 3625726 h 6858000"/>
              <a:gd name="connsiteX524" fmla="*/ 3560912 w 7467600"/>
              <a:gd name="connsiteY524" fmla="*/ 4079863 h 6858000"/>
              <a:gd name="connsiteX525" fmla="*/ 3626636 w 7467600"/>
              <a:gd name="connsiteY525" fmla="*/ 4512230 h 6858000"/>
              <a:gd name="connsiteX526" fmla="*/ 3653088 w 7467600"/>
              <a:gd name="connsiteY526" fmla="*/ 4521417 h 6858000"/>
              <a:gd name="connsiteX527" fmla="*/ 3988128 w 7467600"/>
              <a:gd name="connsiteY527" fmla="*/ 4817267 h 6858000"/>
              <a:gd name="connsiteX528" fmla="*/ 4830582 w 7467600"/>
              <a:gd name="connsiteY528" fmla="*/ 4676000 h 6858000"/>
              <a:gd name="connsiteX529" fmla="*/ 4830100 w 7467600"/>
              <a:gd name="connsiteY529" fmla="*/ 4675554 h 6858000"/>
              <a:gd name="connsiteX530" fmla="*/ 4036318 w 7467600"/>
              <a:gd name="connsiteY530" fmla="*/ 4147013 h 6858000"/>
              <a:gd name="connsiteX531" fmla="*/ 3432098 w 7467600"/>
              <a:gd name="connsiteY531" fmla="*/ 3537312 h 6858000"/>
              <a:gd name="connsiteX532" fmla="*/ 3446761 w 7467600"/>
              <a:gd name="connsiteY532" fmla="*/ 3461278 h 6858000"/>
              <a:gd name="connsiteX533" fmla="*/ 4419733 w 7467600"/>
              <a:gd name="connsiteY533" fmla="*/ 3963555 h 6858000"/>
              <a:gd name="connsiteX534" fmla="*/ 4781371 w 7467600"/>
              <a:gd name="connsiteY534" fmla="*/ 4458604 h 6858000"/>
              <a:gd name="connsiteX535" fmla="*/ 4780440 w 7467600"/>
              <a:gd name="connsiteY535" fmla="*/ 4470290 h 6858000"/>
              <a:gd name="connsiteX536" fmla="*/ 4898954 w 7467600"/>
              <a:gd name="connsiteY536" fmla="*/ 4662092 h 6858000"/>
              <a:gd name="connsiteX537" fmla="*/ 4900699 w 7467600"/>
              <a:gd name="connsiteY537" fmla="*/ 4670867 h 6858000"/>
              <a:gd name="connsiteX538" fmla="*/ 5714511 w 7467600"/>
              <a:gd name="connsiteY538" fmla="*/ 4663483 h 6858000"/>
              <a:gd name="connsiteX539" fmla="*/ 5464793 w 7467600"/>
              <a:gd name="connsiteY539" fmla="*/ 4393556 h 6858000"/>
              <a:gd name="connsiteX540" fmla="*/ 5461897 w 7467600"/>
              <a:gd name="connsiteY540" fmla="*/ 4390879 h 6858000"/>
              <a:gd name="connsiteX541" fmla="*/ 4294126 w 7467600"/>
              <a:gd name="connsiteY541" fmla="*/ 3303048 h 6858000"/>
              <a:gd name="connsiteX542" fmla="*/ 4305321 w 7467600"/>
              <a:gd name="connsiteY542" fmla="*/ 3256953 h 6858000"/>
              <a:gd name="connsiteX543" fmla="*/ 4949299 w 7467600"/>
              <a:gd name="connsiteY543" fmla="*/ 3766336 h 6858000"/>
              <a:gd name="connsiteX544" fmla="*/ 5291452 w 7467600"/>
              <a:gd name="connsiteY544" fmla="*/ 4076801 h 6858000"/>
              <a:gd name="connsiteX545" fmla="*/ 5434998 w 7467600"/>
              <a:gd name="connsiteY545" fmla="*/ 4254100 h 6858000"/>
              <a:gd name="connsiteX546" fmla="*/ 5351015 w 7467600"/>
              <a:gd name="connsiteY546" fmla="*/ 3760989 h 6858000"/>
              <a:gd name="connsiteX547" fmla="*/ 5413780 w 7467600"/>
              <a:gd name="connsiteY547" fmla="*/ 2966265 h 6858000"/>
              <a:gd name="connsiteX548" fmla="*/ 5425627 w 7467600"/>
              <a:gd name="connsiteY548" fmla="*/ 2954192 h 6858000"/>
              <a:gd name="connsiteX549" fmla="*/ 6604735 w 7467600"/>
              <a:gd name="connsiteY549" fmla="*/ 2041381 h 6858000"/>
              <a:gd name="connsiteX550" fmla="*/ 7204487 w 7467600"/>
              <a:gd name="connsiteY550" fmla="*/ 2742112 h 6858000"/>
              <a:gd name="connsiteX551" fmla="*/ 7131592 w 7467600"/>
              <a:gd name="connsiteY551" fmla="*/ 2672096 h 6858000"/>
              <a:gd name="connsiteX552" fmla="*/ 6996344 w 7467600"/>
              <a:gd name="connsiteY552" fmla="*/ 2518310 h 6858000"/>
              <a:gd name="connsiteX553" fmla="*/ 6735495 w 7467600"/>
              <a:gd name="connsiteY553" fmla="*/ 2196890 h 6858000"/>
              <a:gd name="connsiteX554" fmla="*/ 6721901 w 7467600"/>
              <a:gd name="connsiteY554" fmla="*/ 2179274 h 6858000"/>
              <a:gd name="connsiteX555" fmla="*/ 6604735 w 7467600"/>
              <a:gd name="connsiteY555" fmla="*/ 2041381 h 6858000"/>
              <a:gd name="connsiteX556" fmla="*/ 6591670 w 7467600"/>
              <a:gd name="connsiteY556" fmla="*/ 1988277 h 6858000"/>
              <a:gd name="connsiteX557" fmla="*/ 6747349 w 7467600"/>
              <a:gd name="connsiteY557" fmla="*/ 2160069 h 6858000"/>
              <a:gd name="connsiteX558" fmla="*/ 6760943 w 7467600"/>
              <a:gd name="connsiteY558" fmla="*/ 2177686 h 6858000"/>
              <a:gd name="connsiteX559" fmla="*/ 7021065 w 7467600"/>
              <a:gd name="connsiteY559" fmla="*/ 2498102 h 6858000"/>
              <a:gd name="connsiteX560" fmla="*/ 7155223 w 7467600"/>
              <a:gd name="connsiteY560" fmla="*/ 2650386 h 6858000"/>
              <a:gd name="connsiteX561" fmla="*/ 7203167 w 7467600"/>
              <a:gd name="connsiteY561" fmla="*/ 2697288 h 6858000"/>
              <a:gd name="connsiteX562" fmla="*/ 6937703 w 7467600"/>
              <a:gd name="connsiteY562" fmla="*/ 2321981 h 6858000"/>
              <a:gd name="connsiteX563" fmla="*/ 6591670 w 7467600"/>
              <a:gd name="connsiteY563" fmla="*/ 1988277 h 6858000"/>
              <a:gd name="connsiteX564" fmla="*/ 5798671 w 7467600"/>
              <a:gd name="connsiteY564" fmla="*/ 1981601 h 6858000"/>
              <a:gd name="connsiteX565" fmla="*/ 5754709 w 7467600"/>
              <a:gd name="connsiteY565" fmla="*/ 2071454 h 6858000"/>
              <a:gd name="connsiteX566" fmla="*/ 5763044 w 7467600"/>
              <a:gd name="connsiteY566" fmla="*/ 2842206 h 6858000"/>
              <a:gd name="connsiteX567" fmla="*/ 5764974 w 7467600"/>
              <a:gd name="connsiteY567" fmla="*/ 2799609 h 6858000"/>
              <a:gd name="connsiteX568" fmla="*/ 5767665 w 7467600"/>
              <a:gd name="connsiteY568" fmla="*/ 2666409 h 6858000"/>
              <a:gd name="connsiteX569" fmla="*/ 5763055 w 7467600"/>
              <a:gd name="connsiteY569" fmla="*/ 2579705 h 6858000"/>
              <a:gd name="connsiteX570" fmla="*/ 5758079 w 7467600"/>
              <a:gd name="connsiteY570" fmla="*/ 2492508 h 6858000"/>
              <a:gd name="connsiteX571" fmla="*/ 5779325 w 7467600"/>
              <a:gd name="connsiteY571" fmla="*/ 2197069 h 6858000"/>
              <a:gd name="connsiteX572" fmla="*/ 5798671 w 7467600"/>
              <a:gd name="connsiteY572" fmla="*/ 1981601 h 6858000"/>
              <a:gd name="connsiteX573" fmla="*/ 5829202 w 7467600"/>
              <a:gd name="connsiteY573" fmla="*/ 1971679 h 6858000"/>
              <a:gd name="connsiteX574" fmla="*/ 5809558 w 7467600"/>
              <a:gd name="connsiteY574" fmla="*/ 2198043 h 6858000"/>
              <a:gd name="connsiteX575" fmla="*/ 5788653 w 7467600"/>
              <a:gd name="connsiteY575" fmla="*/ 2489430 h 6858000"/>
              <a:gd name="connsiteX576" fmla="*/ 5793439 w 7467600"/>
              <a:gd name="connsiteY576" fmla="*/ 2575235 h 6858000"/>
              <a:gd name="connsiteX577" fmla="*/ 5796837 w 7467600"/>
              <a:gd name="connsiteY577" fmla="*/ 2637633 h 6858000"/>
              <a:gd name="connsiteX578" fmla="*/ 5818614 w 7467600"/>
              <a:gd name="connsiteY578" fmla="*/ 2473055 h 6858000"/>
              <a:gd name="connsiteX579" fmla="*/ 5829202 w 7467600"/>
              <a:gd name="connsiteY579" fmla="*/ 1971679 h 6858000"/>
              <a:gd name="connsiteX580" fmla="*/ 5911389 w 7467600"/>
              <a:gd name="connsiteY580" fmla="*/ 1898371 h 6858000"/>
              <a:gd name="connsiteX581" fmla="*/ 6237627 w 7467600"/>
              <a:gd name="connsiteY581" fmla="*/ 2231921 h 6858000"/>
              <a:gd name="connsiteX582" fmla="*/ 5911389 w 7467600"/>
              <a:gd name="connsiteY582" fmla="*/ 1898371 h 6858000"/>
              <a:gd name="connsiteX583" fmla="*/ 6944437 w 7467600"/>
              <a:gd name="connsiteY583" fmla="*/ 1575402 h 6858000"/>
              <a:gd name="connsiteX584" fmla="*/ 6304730 w 7467600"/>
              <a:gd name="connsiteY584" fmla="*/ 1766654 h 6858000"/>
              <a:gd name="connsiteX585" fmla="*/ 6944437 w 7467600"/>
              <a:gd name="connsiteY585" fmla="*/ 1575402 h 6858000"/>
              <a:gd name="connsiteX586" fmla="*/ 7019523 w 7467600"/>
              <a:gd name="connsiteY586" fmla="*/ 1519450 h 6858000"/>
              <a:gd name="connsiteX587" fmla="*/ 6298091 w 7467600"/>
              <a:gd name="connsiteY587" fmla="*/ 1737122 h 6858000"/>
              <a:gd name="connsiteX588" fmla="*/ 7019523 w 7467600"/>
              <a:gd name="connsiteY588" fmla="*/ 1519450 h 6858000"/>
              <a:gd name="connsiteX589" fmla="*/ 2399523 w 7467600"/>
              <a:gd name="connsiteY589" fmla="*/ 1428234 h 6858000"/>
              <a:gd name="connsiteX590" fmla="*/ 2224982 w 7467600"/>
              <a:gd name="connsiteY590" fmla="*/ 1826201 h 6858000"/>
              <a:gd name="connsiteX591" fmla="*/ 2096099 w 7467600"/>
              <a:gd name="connsiteY591" fmla="*/ 2345900 h 6858000"/>
              <a:gd name="connsiteX592" fmla="*/ 2283317 w 7467600"/>
              <a:gd name="connsiteY592" fmla="*/ 1796925 h 6858000"/>
              <a:gd name="connsiteX593" fmla="*/ 2399523 w 7467600"/>
              <a:gd name="connsiteY593" fmla="*/ 1428234 h 6858000"/>
              <a:gd name="connsiteX594" fmla="*/ 2448558 w 7467600"/>
              <a:gd name="connsiteY594" fmla="*/ 1373435 h 6858000"/>
              <a:gd name="connsiteX595" fmla="*/ 2312521 w 7467600"/>
              <a:gd name="connsiteY595" fmla="*/ 1806140 h 6858000"/>
              <a:gd name="connsiteX596" fmla="*/ 2127533 w 7467600"/>
              <a:gd name="connsiteY596" fmla="*/ 2348380 h 6858000"/>
              <a:gd name="connsiteX597" fmla="*/ 2358080 w 7467600"/>
              <a:gd name="connsiteY597" fmla="*/ 1866134 h 6858000"/>
              <a:gd name="connsiteX598" fmla="*/ 2407436 w 7467600"/>
              <a:gd name="connsiteY598" fmla="*/ 1651070 h 6858000"/>
              <a:gd name="connsiteX599" fmla="*/ 2448558 w 7467600"/>
              <a:gd name="connsiteY599" fmla="*/ 1373435 h 6858000"/>
              <a:gd name="connsiteX600" fmla="*/ 278707 w 7467600"/>
              <a:gd name="connsiteY600" fmla="*/ 1352270 h 6858000"/>
              <a:gd name="connsiteX601" fmla="*/ 321570 w 7467600"/>
              <a:gd name="connsiteY601" fmla="*/ 1861610 h 6858000"/>
              <a:gd name="connsiteX602" fmla="*/ 294281 w 7467600"/>
              <a:gd name="connsiteY602" fmla="*/ 1440658 h 6858000"/>
              <a:gd name="connsiteX603" fmla="*/ 278707 w 7467600"/>
              <a:gd name="connsiteY603" fmla="*/ 1352270 h 6858000"/>
              <a:gd name="connsiteX604" fmla="*/ 1423821 w 7467600"/>
              <a:gd name="connsiteY604" fmla="*/ 1351958 h 6858000"/>
              <a:gd name="connsiteX605" fmla="*/ 1638521 w 7467600"/>
              <a:gd name="connsiteY605" fmla="*/ 1908470 h 6858000"/>
              <a:gd name="connsiteX606" fmla="*/ 1754199 w 7467600"/>
              <a:gd name="connsiteY606" fmla="*/ 2149284 h 6858000"/>
              <a:gd name="connsiteX607" fmla="*/ 1908359 w 7467600"/>
              <a:gd name="connsiteY607" fmla="*/ 2364988 h 6858000"/>
              <a:gd name="connsiteX608" fmla="*/ 1647661 w 7467600"/>
              <a:gd name="connsiteY608" fmla="*/ 1825945 h 6858000"/>
              <a:gd name="connsiteX609" fmla="*/ 1423821 w 7467600"/>
              <a:gd name="connsiteY609" fmla="*/ 1351958 h 6858000"/>
              <a:gd name="connsiteX610" fmla="*/ 1431890 w 7467600"/>
              <a:gd name="connsiteY610" fmla="*/ 1306475 h 6858000"/>
              <a:gd name="connsiteX611" fmla="*/ 1507597 w 7467600"/>
              <a:gd name="connsiteY611" fmla="*/ 1446132 h 6858000"/>
              <a:gd name="connsiteX612" fmla="*/ 1674586 w 7467600"/>
              <a:gd name="connsiteY612" fmla="*/ 1813832 h 6858000"/>
              <a:gd name="connsiteX613" fmla="*/ 1815950 w 7467600"/>
              <a:gd name="connsiteY613" fmla="*/ 2128564 h 6858000"/>
              <a:gd name="connsiteX614" fmla="*/ 1984242 w 7467600"/>
              <a:gd name="connsiteY614" fmla="*/ 2430829 h 6858000"/>
              <a:gd name="connsiteX615" fmla="*/ 2014023 w 7467600"/>
              <a:gd name="connsiteY615" fmla="*/ 2450995 h 6858000"/>
              <a:gd name="connsiteX616" fmla="*/ 1747337 w 7467600"/>
              <a:gd name="connsiteY616" fmla="*/ 1855264 h 6858000"/>
              <a:gd name="connsiteX617" fmla="*/ 1533749 w 7467600"/>
              <a:gd name="connsiteY617" fmla="*/ 1478656 h 6858000"/>
              <a:gd name="connsiteX618" fmla="*/ 1431890 w 7467600"/>
              <a:gd name="connsiteY618" fmla="*/ 1306475 h 6858000"/>
              <a:gd name="connsiteX619" fmla="*/ 5052692 w 7467600"/>
              <a:gd name="connsiteY619" fmla="*/ 1292994 h 6858000"/>
              <a:gd name="connsiteX620" fmla="*/ 5200661 w 7467600"/>
              <a:gd name="connsiteY620" fmla="*/ 1635186 h 6858000"/>
              <a:gd name="connsiteX621" fmla="*/ 5297138 w 7467600"/>
              <a:gd name="connsiteY621" fmla="*/ 1906351 h 6858000"/>
              <a:gd name="connsiteX622" fmla="*/ 5052692 w 7467600"/>
              <a:gd name="connsiteY622" fmla="*/ 1292994 h 6858000"/>
              <a:gd name="connsiteX623" fmla="*/ 5009948 w 7467600"/>
              <a:gd name="connsiteY623" fmla="*/ 1273619 h 6858000"/>
              <a:gd name="connsiteX624" fmla="*/ 5121777 w 7467600"/>
              <a:gd name="connsiteY624" fmla="*/ 1654213 h 6858000"/>
              <a:gd name="connsiteX625" fmla="*/ 5293545 w 7467600"/>
              <a:gd name="connsiteY625" fmla="*/ 2072247 h 6858000"/>
              <a:gd name="connsiteX626" fmla="*/ 5294042 w 7467600"/>
              <a:gd name="connsiteY626" fmla="*/ 2065019 h 6858000"/>
              <a:gd name="connsiteX627" fmla="*/ 5171936 w 7467600"/>
              <a:gd name="connsiteY627" fmla="*/ 1647613 h 6858000"/>
              <a:gd name="connsiteX628" fmla="*/ 5009948 w 7467600"/>
              <a:gd name="connsiteY628" fmla="*/ 1273619 h 6858000"/>
              <a:gd name="connsiteX629" fmla="*/ 655236 w 7467600"/>
              <a:gd name="connsiteY629" fmla="*/ 1268632 h 6858000"/>
              <a:gd name="connsiteX630" fmla="*/ 839521 w 7467600"/>
              <a:gd name="connsiteY630" fmla="*/ 1685315 h 6858000"/>
              <a:gd name="connsiteX631" fmla="*/ 1109416 w 7467600"/>
              <a:gd name="connsiteY631" fmla="*/ 2061663 h 6858000"/>
              <a:gd name="connsiteX632" fmla="*/ 1298300 w 7467600"/>
              <a:gd name="connsiteY632" fmla="*/ 2247742 h 6858000"/>
              <a:gd name="connsiteX633" fmla="*/ 1125871 w 7467600"/>
              <a:gd name="connsiteY633" fmla="*/ 1989513 h 6858000"/>
              <a:gd name="connsiteX634" fmla="*/ 981574 w 7467600"/>
              <a:gd name="connsiteY634" fmla="*/ 1783157 h 6858000"/>
              <a:gd name="connsiteX635" fmla="*/ 922198 w 7467600"/>
              <a:gd name="connsiteY635" fmla="*/ 1677437 h 6858000"/>
              <a:gd name="connsiteX636" fmla="*/ 869293 w 7467600"/>
              <a:gd name="connsiteY636" fmla="*/ 1583214 h 6858000"/>
              <a:gd name="connsiteX637" fmla="*/ 751431 w 7467600"/>
              <a:gd name="connsiteY637" fmla="*/ 1405731 h 6858000"/>
              <a:gd name="connsiteX638" fmla="*/ 655236 w 7467600"/>
              <a:gd name="connsiteY638" fmla="*/ 1268632 h 6858000"/>
              <a:gd name="connsiteX639" fmla="*/ 6516292 w 7467600"/>
              <a:gd name="connsiteY639" fmla="*/ 1263064 h 6858000"/>
              <a:gd name="connsiteX640" fmla="*/ 5736320 w 7467600"/>
              <a:gd name="connsiteY640" fmla="*/ 1501803 h 6858000"/>
              <a:gd name="connsiteX641" fmla="*/ 6516292 w 7467600"/>
              <a:gd name="connsiteY641" fmla="*/ 1263064 h 6858000"/>
              <a:gd name="connsiteX642" fmla="*/ 291466 w 7467600"/>
              <a:gd name="connsiteY642" fmla="*/ 1250369 h 6858000"/>
              <a:gd name="connsiteX643" fmla="*/ 323180 w 7467600"/>
              <a:gd name="connsiteY643" fmla="*/ 1435283 h 6858000"/>
              <a:gd name="connsiteX644" fmla="*/ 349381 w 7467600"/>
              <a:gd name="connsiteY644" fmla="*/ 1875041 h 6858000"/>
              <a:gd name="connsiteX645" fmla="*/ 374363 w 7467600"/>
              <a:gd name="connsiteY645" fmla="*/ 1506494 h 6858000"/>
              <a:gd name="connsiteX646" fmla="*/ 302168 w 7467600"/>
              <a:gd name="connsiteY646" fmla="*/ 1274495 h 6858000"/>
              <a:gd name="connsiteX647" fmla="*/ 291466 w 7467600"/>
              <a:gd name="connsiteY647" fmla="*/ 1250369 h 6858000"/>
              <a:gd name="connsiteX648" fmla="*/ 678222 w 7467600"/>
              <a:gd name="connsiteY648" fmla="*/ 1248670 h 6858000"/>
              <a:gd name="connsiteX649" fmla="*/ 775536 w 7467600"/>
              <a:gd name="connsiteY649" fmla="*/ 1388015 h 6858000"/>
              <a:gd name="connsiteX650" fmla="*/ 894529 w 7467600"/>
              <a:gd name="connsiteY650" fmla="*/ 1567739 h 6858000"/>
              <a:gd name="connsiteX651" fmla="*/ 948000 w 7467600"/>
              <a:gd name="connsiteY651" fmla="*/ 1663088 h 6858000"/>
              <a:gd name="connsiteX652" fmla="*/ 1006812 w 7467600"/>
              <a:gd name="connsiteY652" fmla="*/ 1767683 h 6858000"/>
              <a:gd name="connsiteX653" fmla="*/ 1149133 w 7467600"/>
              <a:gd name="connsiteY653" fmla="*/ 1971513 h 6858000"/>
              <a:gd name="connsiteX654" fmla="*/ 1333952 w 7467600"/>
              <a:gd name="connsiteY654" fmla="*/ 2251620 h 6858000"/>
              <a:gd name="connsiteX655" fmla="*/ 1337329 w 7467600"/>
              <a:gd name="connsiteY655" fmla="*/ 2258350 h 6858000"/>
              <a:gd name="connsiteX656" fmla="*/ 1014726 w 7467600"/>
              <a:gd name="connsiteY656" fmla="*/ 1615556 h 6858000"/>
              <a:gd name="connsiteX657" fmla="*/ 678222 w 7467600"/>
              <a:gd name="connsiteY657" fmla="*/ 1248670 h 6858000"/>
              <a:gd name="connsiteX658" fmla="*/ 6691602 w 7467600"/>
              <a:gd name="connsiteY658" fmla="*/ 1140573 h 6858000"/>
              <a:gd name="connsiteX659" fmla="*/ 6571100 w 7467600"/>
              <a:gd name="connsiteY659" fmla="*/ 1183662 h 6858000"/>
              <a:gd name="connsiteX660" fmla="*/ 6241687 w 7467600"/>
              <a:gd name="connsiteY660" fmla="*/ 1257600 h 6858000"/>
              <a:gd name="connsiteX661" fmla="*/ 5693009 w 7467600"/>
              <a:gd name="connsiteY661" fmla="*/ 1478256 h 6858000"/>
              <a:gd name="connsiteX662" fmla="*/ 6548420 w 7467600"/>
              <a:gd name="connsiteY662" fmla="*/ 1214599 h 6858000"/>
              <a:gd name="connsiteX663" fmla="*/ 6605473 w 7467600"/>
              <a:gd name="connsiteY663" fmla="*/ 1184686 h 6858000"/>
              <a:gd name="connsiteX664" fmla="*/ 6691602 w 7467600"/>
              <a:gd name="connsiteY664" fmla="*/ 1140573 h 6858000"/>
              <a:gd name="connsiteX665" fmla="*/ 4002475 w 7467600"/>
              <a:gd name="connsiteY665" fmla="*/ 1037802 h 6858000"/>
              <a:gd name="connsiteX666" fmla="*/ 4000324 w 7467600"/>
              <a:gd name="connsiteY666" fmla="*/ 1039362 h 6858000"/>
              <a:gd name="connsiteX667" fmla="*/ 4002862 w 7467600"/>
              <a:gd name="connsiteY667" fmla="*/ 1042866 h 6858000"/>
              <a:gd name="connsiteX668" fmla="*/ 4002475 w 7467600"/>
              <a:gd name="connsiteY668" fmla="*/ 1037802 h 6858000"/>
              <a:gd name="connsiteX669" fmla="*/ 506322 w 7467600"/>
              <a:gd name="connsiteY669" fmla="*/ 1020997 h 6858000"/>
              <a:gd name="connsiteX670" fmla="*/ 533068 w 7467600"/>
              <a:gd name="connsiteY670" fmla="*/ 1029409 h 6858000"/>
              <a:gd name="connsiteX671" fmla="*/ 1232525 w 7467600"/>
              <a:gd name="connsiteY671" fmla="*/ 1804675 h 6858000"/>
              <a:gd name="connsiteX672" fmla="*/ 1388858 w 7467600"/>
              <a:gd name="connsiteY672" fmla="*/ 2368011 h 6858000"/>
              <a:gd name="connsiteX673" fmla="*/ 1384098 w 7467600"/>
              <a:gd name="connsiteY673" fmla="*/ 2378125 h 6858000"/>
              <a:gd name="connsiteX674" fmla="*/ 1425393 w 7467600"/>
              <a:gd name="connsiteY674" fmla="*/ 2589124 h 6858000"/>
              <a:gd name="connsiteX675" fmla="*/ 1424001 w 7467600"/>
              <a:gd name="connsiteY675" fmla="*/ 2597541 h 6858000"/>
              <a:gd name="connsiteX676" fmla="*/ 2152729 w 7467600"/>
              <a:gd name="connsiteY676" fmla="*/ 2864487 h 6858000"/>
              <a:gd name="connsiteX677" fmla="*/ 2020609 w 7467600"/>
              <a:gd name="connsiteY677" fmla="*/ 2539671 h 6858000"/>
              <a:gd name="connsiteX678" fmla="*/ 2018920 w 7467600"/>
              <a:gd name="connsiteY678" fmla="*/ 2536309 h 6858000"/>
              <a:gd name="connsiteX679" fmla="*/ 1342441 w 7467600"/>
              <a:gd name="connsiteY679" fmla="*/ 1173017 h 6858000"/>
              <a:gd name="connsiteX680" fmla="*/ 1367925 w 7467600"/>
              <a:gd name="connsiteY680" fmla="*/ 1135648 h 6858000"/>
              <a:gd name="connsiteX681" fmla="*/ 1771401 w 7467600"/>
              <a:gd name="connsiteY681" fmla="*/ 1806673 h 6858000"/>
              <a:gd name="connsiteX682" fmla="*/ 1972385 w 7467600"/>
              <a:gd name="connsiteY682" fmla="*/ 2198735 h 6858000"/>
              <a:gd name="connsiteX683" fmla="*/ 2040892 w 7467600"/>
              <a:gd name="connsiteY683" fmla="*/ 2405205 h 6858000"/>
              <a:gd name="connsiteX684" fmla="*/ 2131689 w 7467600"/>
              <a:gd name="connsiteY684" fmla="*/ 1936926 h 6858000"/>
              <a:gd name="connsiteX685" fmla="*/ 2454820 w 7467600"/>
              <a:gd name="connsiteY685" fmla="*/ 1248808 h 6858000"/>
              <a:gd name="connsiteX686" fmla="*/ 2492512 w 7467600"/>
              <a:gd name="connsiteY686" fmla="*/ 1302920 h 6858000"/>
              <a:gd name="connsiteX687" fmla="*/ 2081216 w 7467600"/>
              <a:gd name="connsiteY687" fmla="*/ 2527513 h 6858000"/>
              <a:gd name="connsiteX688" fmla="*/ 2081211 w 7467600"/>
              <a:gd name="connsiteY688" fmla="*/ 2528916 h 6858000"/>
              <a:gd name="connsiteX689" fmla="*/ 2199067 w 7467600"/>
              <a:gd name="connsiteY689" fmla="*/ 2884061 h 6858000"/>
              <a:gd name="connsiteX690" fmla="*/ 3192586 w 7467600"/>
              <a:gd name="connsiteY690" fmla="*/ 3411496 h 6858000"/>
              <a:gd name="connsiteX691" fmla="*/ 3182620 w 7467600"/>
              <a:gd name="connsiteY691" fmla="*/ 3483279 h 6858000"/>
              <a:gd name="connsiteX692" fmla="*/ 2435119 w 7467600"/>
              <a:gd name="connsiteY692" fmla="*/ 3080173 h 6858000"/>
              <a:gd name="connsiteX693" fmla="*/ 2410152 w 7467600"/>
              <a:gd name="connsiteY693" fmla="*/ 3063751 h 6858000"/>
              <a:gd name="connsiteX694" fmla="*/ 2408099 w 7467600"/>
              <a:gd name="connsiteY694" fmla="*/ 3064403 h 6858000"/>
              <a:gd name="connsiteX695" fmla="*/ 2407218 w 7467600"/>
              <a:gd name="connsiteY695" fmla="*/ 3070324 h 6858000"/>
              <a:gd name="connsiteX696" fmla="*/ 2380138 w 7467600"/>
              <a:gd name="connsiteY696" fmla="*/ 3099341 h 6858000"/>
              <a:gd name="connsiteX697" fmla="*/ 1765923 w 7467600"/>
              <a:gd name="connsiteY697" fmla="*/ 3581043 h 6858000"/>
              <a:gd name="connsiteX698" fmla="*/ 1702258 w 7467600"/>
              <a:gd name="connsiteY698" fmla="*/ 3612286 h 6858000"/>
              <a:gd name="connsiteX699" fmla="*/ 1538370 w 7467600"/>
              <a:gd name="connsiteY699" fmla="*/ 3811804 h 6858000"/>
              <a:gd name="connsiteX700" fmla="*/ 542867 w 7467600"/>
              <a:gd name="connsiteY700" fmla="*/ 4944092 h 6858000"/>
              <a:gd name="connsiteX701" fmla="*/ 515800 w 7467600"/>
              <a:gd name="connsiteY701" fmla="*/ 4862180 h 6858000"/>
              <a:gd name="connsiteX702" fmla="*/ 909145 w 7467600"/>
              <a:gd name="connsiteY702" fmla="*/ 4199225 h 6858000"/>
              <a:gd name="connsiteX703" fmla="*/ 1214067 w 7467600"/>
              <a:gd name="connsiteY703" fmla="*/ 3908561 h 6858000"/>
              <a:gd name="connsiteX704" fmla="*/ 640967 w 7467600"/>
              <a:gd name="connsiteY704" fmla="*/ 4105601 h 6858000"/>
              <a:gd name="connsiteX705" fmla="*/ 112563 w 7467600"/>
              <a:gd name="connsiteY705" fmla="*/ 4396952 h 6858000"/>
              <a:gd name="connsiteX706" fmla="*/ 0 w 7467600"/>
              <a:gd name="connsiteY706" fmla="*/ 4466006 h 6858000"/>
              <a:gd name="connsiteX707" fmla="*/ 0 w 7467600"/>
              <a:gd name="connsiteY707" fmla="*/ 4233763 h 6858000"/>
              <a:gd name="connsiteX708" fmla="*/ 36881 w 7467600"/>
              <a:gd name="connsiteY708" fmla="*/ 4200118 h 6858000"/>
              <a:gd name="connsiteX709" fmla="*/ 910534 w 7467600"/>
              <a:gd name="connsiteY709" fmla="*/ 3629753 h 6858000"/>
              <a:gd name="connsiteX710" fmla="*/ 1578717 w 7467600"/>
              <a:gd name="connsiteY710" fmla="*/ 3575982 h 6858000"/>
              <a:gd name="connsiteX711" fmla="*/ 2338780 w 7467600"/>
              <a:gd name="connsiteY711" fmla="*/ 3033725 h 6858000"/>
              <a:gd name="connsiteX712" fmla="*/ 1807991 w 7467600"/>
              <a:gd name="connsiteY712" fmla="*/ 2807184 h 6858000"/>
              <a:gd name="connsiteX713" fmla="*/ 1416358 w 7467600"/>
              <a:gd name="connsiteY713" fmla="*/ 3112571 h 6858000"/>
              <a:gd name="connsiteX714" fmla="*/ 939066 w 7467600"/>
              <a:gd name="connsiteY714" fmla="*/ 3378798 h 6858000"/>
              <a:gd name="connsiteX715" fmla="*/ 115099 w 7467600"/>
              <a:gd name="connsiteY715" fmla="*/ 3607650 h 6858000"/>
              <a:gd name="connsiteX716" fmla="*/ 97284 w 7467600"/>
              <a:gd name="connsiteY716" fmla="*/ 3520393 h 6858000"/>
              <a:gd name="connsiteX717" fmla="*/ 922050 w 7467600"/>
              <a:gd name="connsiteY717" fmla="*/ 3074867 h 6858000"/>
              <a:gd name="connsiteX718" fmla="*/ 1405265 w 7467600"/>
              <a:gd name="connsiteY718" fmla="*/ 3016319 h 6858000"/>
              <a:gd name="connsiteX719" fmla="*/ 1407512 w 7467600"/>
              <a:gd name="connsiteY719" fmla="*/ 3018001 h 6858000"/>
              <a:gd name="connsiteX720" fmla="*/ 1726266 w 7467600"/>
              <a:gd name="connsiteY720" fmla="*/ 2777274 h 6858000"/>
              <a:gd name="connsiteX721" fmla="*/ 625390 w 7467600"/>
              <a:gd name="connsiteY721" fmla="*/ 2514541 h 6858000"/>
              <a:gd name="connsiteX722" fmla="*/ 619799 w 7467600"/>
              <a:gd name="connsiteY722" fmla="*/ 2527180 h 6858000"/>
              <a:gd name="connsiteX723" fmla="*/ 310030 w 7467600"/>
              <a:gd name="connsiteY723" fmla="*/ 2771818 h 6858000"/>
              <a:gd name="connsiteX724" fmla="*/ 173877 w 7467600"/>
              <a:gd name="connsiteY724" fmla="*/ 2937056 h 6858000"/>
              <a:gd name="connsiteX725" fmla="*/ 77889 w 7467600"/>
              <a:gd name="connsiteY725" fmla="*/ 3138440 h 6858000"/>
              <a:gd name="connsiteX726" fmla="*/ 0 w 7467600"/>
              <a:gd name="connsiteY726" fmla="*/ 3271395 h 6858000"/>
              <a:gd name="connsiteX727" fmla="*/ 0 w 7467600"/>
              <a:gd name="connsiteY727" fmla="*/ 3153002 h 6858000"/>
              <a:gd name="connsiteX728" fmla="*/ 2386 w 7467600"/>
              <a:gd name="connsiteY728" fmla="*/ 3149203 h 6858000"/>
              <a:gd name="connsiteX729" fmla="*/ 89753 w 7467600"/>
              <a:gd name="connsiteY729" fmla="*/ 2987702 h 6858000"/>
              <a:gd name="connsiteX730" fmla="*/ 76869 w 7467600"/>
              <a:gd name="connsiteY730" fmla="*/ 3005404 h 6858000"/>
              <a:gd name="connsiteX731" fmla="*/ 32049 w 7467600"/>
              <a:gd name="connsiteY731" fmla="*/ 3065814 h 6858000"/>
              <a:gd name="connsiteX732" fmla="*/ 0 w 7467600"/>
              <a:gd name="connsiteY732" fmla="*/ 3108744 h 6858000"/>
              <a:gd name="connsiteX733" fmla="*/ 0 w 7467600"/>
              <a:gd name="connsiteY733" fmla="*/ 3058059 h 6858000"/>
              <a:gd name="connsiteX734" fmla="*/ 7610 w 7467600"/>
              <a:gd name="connsiteY734" fmla="*/ 3047889 h 6858000"/>
              <a:gd name="connsiteX735" fmla="*/ 52419 w 7467600"/>
              <a:gd name="connsiteY735" fmla="*/ 2987479 h 6858000"/>
              <a:gd name="connsiteX736" fmla="*/ 59142 w 7467600"/>
              <a:gd name="connsiteY736" fmla="*/ 2978488 h 6858000"/>
              <a:gd name="connsiteX737" fmla="*/ 0 w 7467600"/>
              <a:gd name="connsiteY737" fmla="*/ 3015334 h 6858000"/>
              <a:gd name="connsiteX738" fmla="*/ 0 w 7467600"/>
              <a:gd name="connsiteY738" fmla="*/ 2914286 h 6858000"/>
              <a:gd name="connsiteX739" fmla="*/ 36383 w 7467600"/>
              <a:gd name="connsiteY739" fmla="*/ 2901128 h 6858000"/>
              <a:gd name="connsiteX740" fmla="*/ 156329 w 7467600"/>
              <a:gd name="connsiteY740" fmla="*/ 2840533 h 6858000"/>
              <a:gd name="connsiteX741" fmla="*/ 358355 w 7467600"/>
              <a:gd name="connsiteY741" fmla="*/ 2620471 h 6858000"/>
              <a:gd name="connsiteX742" fmla="*/ 510577 w 7467600"/>
              <a:gd name="connsiteY742" fmla="*/ 2501244 h 6858000"/>
              <a:gd name="connsiteX743" fmla="*/ 211967 w 7467600"/>
              <a:gd name="connsiteY743" fmla="*/ 2479171 h 6858000"/>
              <a:gd name="connsiteX744" fmla="*/ 0 w 7467600"/>
              <a:gd name="connsiteY744" fmla="*/ 2476398 h 6858000"/>
              <a:gd name="connsiteX745" fmla="*/ 0 w 7467600"/>
              <a:gd name="connsiteY745" fmla="*/ 2389189 h 6858000"/>
              <a:gd name="connsiteX746" fmla="*/ 103062 w 7467600"/>
              <a:gd name="connsiteY746" fmla="*/ 2389518 h 6858000"/>
              <a:gd name="connsiteX747" fmla="*/ 510734 w 7467600"/>
              <a:gd name="connsiteY747" fmla="*/ 2416201 h 6858000"/>
              <a:gd name="connsiteX748" fmla="*/ 279257 w 7467600"/>
              <a:gd name="connsiteY748" fmla="*/ 2092102 h 6858000"/>
              <a:gd name="connsiteX749" fmla="*/ 65265 w 7467600"/>
              <a:gd name="connsiteY749" fmla="*/ 2006049 h 6858000"/>
              <a:gd name="connsiteX750" fmla="*/ 0 w 7467600"/>
              <a:gd name="connsiteY750" fmla="*/ 1982532 h 6858000"/>
              <a:gd name="connsiteX751" fmla="*/ 0 w 7467600"/>
              <a:gd name="connsiteY751" fmla="*/ 1912789 h 6858000"/>
              <a:gd name="connsiteX752" fmla="*/ 97460 w 7467600"/>
              <a:gd name="connsiteY752" fmla="*/ 1953725 h 6858000"/>
              <a:gd name="connsiteX753" fmla="*/ 221272 w 7467600"/>
              <a:gd name="connsiteY753" fmla="*/ 1980766 h 6858000"/>
              <a:gd name="connsiteX754" fmla="*/ 116765 w 7467600"/>
              <a:gd name="connsiteY754" fmla="*/ 1911033 h 6858000"/>
              <a:gd name="connsiteX755" fmla="*/ 16405 w 7467600"/>
              <a:gd name="connsiteY755" fmla="*/ 1803412 h 6858000"/>
              <a:gd name="connsiteX756" fmla="*/ 0 w 7467600"/>
              <a:gd name="connsiteY756" fmla="*/ 1784777 h 6858000"/>
              <a:gd name="connsiteX757" fmla="*/ 0 w 7467600"/>
              <a:gd name="connsiteY757" fmla="*/ 1740082 h 6858000"/>
              <a:gd name="connsiteX758" fmla="*/ 39394 w 7467600"/>
              <a:gd name="connsiteY758" fmla="*/ 1784856 h 6858000"/>
              <a:gd name="connsiteX759" fmla="*/ 135813 w 7467600"/>
              <a:gd name="connsiteY759" fmla="*/ 1888838 h 6858000"/>
              <a:gd name="connsiteX760" fmla="*/ 242575 w 7467600"/>
              <a:gd name="connsiteY760" fmla="*/ 1958841 h 6858000"/>
              <a:gd name="connsiteX761" fmla="*/ 82197 w 7467600"/>
              <a:gd name="connsiteY761" fmla="*/ 1754826 h 6858000"/>
              <a:gd name="connsiteX762" fmla="*/ 0 w 7467600"/>
              <a:gd name="connsiteY762" fmla="*/ 1679650 h 6858000"/>
              <a:gd name="connsiteX763" fmla="*/ 0 w 7467600"/>
              <a:gd name="connsiteY763" fmla="*/ 1602463 h 6858000"/>
              <a:gd name="connsiteX764" fmla="*/ 84689 w 7467600"/>
              <a:gd name="connsiteY764" fmla="*/ 1677442 h 6858000"/>
              <a:gd name="connsiteX765" fmla="*/ 298437 w 7467600"/>
              <a:gd name="connsiteY765" fmla="*/ 1968019 h 6858000"/>
              <a:gd name="connsiteX766" fmla="*/ 227269 w 7467600"/>
              <a:gd name="connsiteY766" fmla="*/ 1114064 h 6858000"/>
              <a:gd name="connsiteX767" fmla="*/ 248003 w 7467600"/>
              <a:gd name="connsiteY767" fmla="*/ 1089613 h 6858000"/>
              <a:gd name="connsiteX768" fmla="*/ 427020 w 7467600"/>
              <a:gd name="connsiteY768" fmla="*/ 1619803 h 6858000"/>
              <a:gd name="connsiteX769" fmla="*/ 340345 w 7467600"/>
              <a:gd name="connsiteY769" fmla="*/ 2027739 h 6858000"/>
              <a:gd name="connsiteX770" fmla="*/ 360865 w 7467600"/>
              <a:gd name="connsiteY770" fmla="*/ 2044827 h 6858000"/>
              <a:gd name="connsiteX771" fmla="*/ 560414 w 7467600"/>
              <a:gd name="connsiteY771" fmla="*/ 2421457 h 6858000"/>
              <a:gd name="connsiteX772" fmla="*/ 1359703 w 7467600"/>
              <a:gd name="connsiteY772" fmla="*/ 2578554 h 6858000"/>
              <a:gd name="connsiteX773" fmla="*/ 1359422 w 7467600"/>
              <a:gd name="connsiteY773" fmla="*/ 2577994 h 6858000"/>
              <a:gd name="connsiteX774" fmla="*/ 828701 w 7467600"/>
              <a:gd name="connsiteY774" fmla="*/ 1839520 h 6858000"/>
              <a:gd name="connsiteX775" fmla="*/ 494427 w 7467600"/>
              <a:gd name="connsiteY775" fmla="*/ 1092333 h 6858000"/>
              <a:gd name="connsiteX776" fmla="*/ 506322 w 7467600"/>
              <a:gd name="connsiteY776" fmla="*/ 1020997 h 6858000"/>
              <a:gd name="connsiteX777" fmla="*/ 4570198 w 7467600"/>
              <a:gd name="connsiteY777" fmla="*/ 978081 h 6858000"/>
              <a:gd name="connsiteX778" fmla="*/ 4523691 w 7467600"/>
              <a:gd name="connsiteY778" fmla="*/ 1127776 h 6858000"/>
              <a:gd name="connsiteX779" fmla="*/ 4509875 w 7467600"/>
              <a:gd name="connsiteY779" fmla="*/ 1167552 h 6858000"/>
              <a:gd name="connsiteX780" fmla="*/ 4478168 w 7467600"/>
              <a:gd name="connsiteY780" fmla="*/ 1260735 h 6858000"/>
              <a:gd name="connsiteX781" fmla="*/ 4409309 w 7467600"/>
              <a:gd name="connsiteY781" fmla="*/ 1666996 h 6858000"/>
              <a:gd name="connsiteX782" fmla="*/ 4370031 w 7467600"/>
              <a:gd name="connsiteY782" fmla="*/ 1955666 h 6858000"/>
              <a:gd name="connsiteX783" fmla="*/ 4570198 w 7467600"/>
              <a:gd name="connsiteY783" fmla="*/ 978081 h 6858000"/>
              <a:gd name="connsiteX784" fmla="*/ 4557898 w 7467600"/>
              <a:gd name="connsiteY784" fmla="*/ 900011 h 6858000"/>
              <a:gd name="connsiteX785" fmla="*/ 4344840 w 7467600"/>
              <a:gd name="connsiteY785" fmla="*/ 1922038 h 6858000"/>
              <a:gd name="connsiteX786" fmla="*/ 4378710 w 7467600"/>
              <a:gd name="connsiteY786" fmla="*/ 1665516 h 6858000"/>
              <a:gd name="connsiteX787" fmla="*/ 4448798 w 7467600"/>
              <a:gd name="connsiteY787" fmla="*/ 1253024 h 6858000"/>
              <a:gd name="connsiteX788" fmla="*/ 4480315 w 7467600"/>
              <a:gd name="connsiteY788" fmla="*/ 1158454 h 6858000"/>
              <a:gd name="connsiteX789" fmla="*/ 4494133 w 7467600"/>
              <a:gd name="connsiteY789" fmla="*/ 1118676 h 6858000"/>
              <a:gd name="connsiteX790" fmla="*/ 4557898 w 7467600"/>
              <a:gd name="connsiteY790" fmla="*/ 900011 h 6858000"/>
              <a:gd name="connsiteX791" fmla="*/ 5870151 w 7467600"/>
              <a:gd name="connsiteY791" fmla="*/ 898890 h 6858000"/>
              <a:gd name="connsiteX792" fmla="*/ 5861335 w 7467600"/>
              <a:gd name="connsiteY792" fmla="*/ 899177 h 6858000"/>
              <a:gd name="connsiteX793" fmla="*/ 5843702 w 7467600"/>
              <a:gd name="connsiteY793" fmla="*/ 899748 h 6858000"/>
              <a:gd name="connsiteX794" fmla="*/ 5651107 w 7467600"/>
              <a:gd name="connsiteY794" fmla="*/ 920306 h 6858000"/>
              <a:gd name="connsiteX795" fmla="*/ 5459407 w 7467600"/>
              <a:gd name="connsiteY795" fmla="*/ 940975 h 6858000"/>
              <a:gd name="connsiteX796" fmla="*/ 5374846 w 7467600"/>
              <a:gd name="connsiteY796" fmla="*/ 941988 h 6858000"/>
              <a:gd name="connsiteX797" fmla="*/ 5256105 w 7467600"/>
              <a:gd name="connsiteY797" fmla="*/ 945632 h 6858000"/>
              <a:gd name="connsiteX798" fmla="*/ 5107071 w 7467600"/>
              <a:gd name="connsiteY798" fmla="*/ 969720 h 6858000"/>
              <a:gd name="connsiteX799" fmla="*/ 4998681 w 7467600"/>
              <a:gd name="connsiteY799" fmla="*/ 988771 h 6858000"/>
              <a:gd name="connsiteX800" fmla="*/ 5870151 w 7467600"/>
              <a:gd name="connsiteY800" fmla="*/ 898890 h 6858000"/>
              <a:gd name="connsiteX801" fmla="*/ 5504425 w 7467600"/>
              <a:gd name="connsiteY801" fmla="*/ 848067 h 6858000"/>
              <a:gd name="connsiteX802" fmla="*/ 4968849 w 7467600"/>
              <a:gd name="connsiteY802" fmla="*/ 962318 h 6858000"/>
              <a:gd name="connsiteX803" fmla="*/ 5104039 w 7467600"/>
              <a:gd name="connsiteY803" fmla="*/ 940634 h 6858000"/>
              <a:gd name="connsiteX804" fmla="*/ 5256311 w 7467600"/>
              <a:gd name="connsiteY804" fmla="*/ 916490 h 6858000"/>
              <a:gd name="connsiteX805" fmla="*/ 5377381 w 7467600"/>
              <a:gd name="connsiteY805" fmla="*/ 912671 h 6858000"/>
              <a:gd name="connsiteX806" fmla="*/ 5460148 w 7467600"/>
              <a:gd name="connsiteY806" fmla="*/ 911442 h 6858000"/>
              <a:gd name="connsiteX807" fmla="*/ 5648971 w 7467600"/>
              <a:gd name="connsiteY807" fmla="*/ 891331 h 6858000"/>
              <a:gd name="connsiteX808" fmla="*/ 5844807 w 7467600"/>
              <a:gd name="connsiteY808" fmla="*/ 870718 h 6858000"/>
              <a:gd name="connsiteX809" fmla="*/ 5862975 w 7467600"/>
              <a:gd name="connsiteY809" fmla="*/ 869756 h 6858000"/>
              <a:gd name="connsiteX810" fmla="*/ 5920887 w 7467600"/>
              <a:gd name="connsiteY810" fmla="*/ 865929 h 6858000"/>
              <a:gd name="connsiteX811" fmla="*/ 5504425 w 7467600"/>
              <a:gd name="connsiteY811" fmla="*/ 848067 h 6858000"/>
              <a:gd name="connsiteX812" fmla="*/ 3607114 w 7467600"/>
              <a:gd name="connsiteY812" fmla="*/ 467441 h 6858000"/>
              <a:gd name="connsiteX813" fmla="*/ 3296242 w 7467600"/>
              <a:gd name="connsiteY813" fmla="*/ 807991 h 6858000"/>
              <a:gd name="connsiteX814" fmla="*/ 3174674 w 7467600"/>
              <a:gd name="connsiteY814" fmla="*/ 919759 h 6858000"/>
              <a:gd name="connsiteX815" fmla="*/ 3042978 w 7467600"/>
              <a:gd name="connsiteY815" fmla="*/ 1054894 h 6858000"/>
              <a:gd name="connsiteX816" fmla="*/ 2968914 w 7467600"/>
              <a:gd name="connsiteY816" fmla="*/ 1133756 h 6858000"/>
              <a:gd name="connsiteX817" fmla="*/ 3103823 w 7467600"/>
              <a:gd name="connsiteY817" fmla="*/ 1026814 h 6858000"/>
              <a:gd name="connsiteX818" fmla="*/ 3607114 w 7467600"/>
              <a:gd name="connsiteY818" fmla="*/ 467441 h 6858000"/>
              <a:gd name="connsiteX819" fmla="*/ 3744487 w 7467600"/>
              <a:gd name="connsiteY819" fmla="*/ 383136 h 6858000"/>
              <a:gd name="connsiteX820" fmla="*/ 3970213 w 7467600"/>
              <a:gd name="connsiteY820" fmla="*/ 995559 h 6858000"/>
              <a:gd name="connsiteX821" fmla="*/ 3744487 w 7467600"/>
              <a:gd name="connsiteY821" fmla="*/ 383136 h 6858000"/>
              <a:gd name="connsiteX822" fmla="*/ 3624562 w 7467600"/>
              <a:gd name="connsiteY822" fmla="*/ 367041 h 6858000"/>
              <a:gd name="connsiteX823" fmla="*/ 3489712 w 7467600"/>
              <a:gd name="connsiteY823" fmla="*/ 485386 h 6858000"/>
              <a:gd name="connsiteX824" fmla="*/ 3182994 w 7467600"/>
              <a:gd name="connsiteY824" fmla="*/ 828265 h 6858000"/>
              <a:gd name="connsiteX825" fmla="*/ 2892114 w 7467600"/>
              <a:gd name="connsiteY825" fmla="*/ 1172635 h 6858000"/>
              <a:gd name="connsiteX826" fmla="*/ 3021459 w 7467600"/>
              <a:gd name="connsiteY826" fmla="*/ 1035385 h 6858000"/>
              <a:gd name="connsiteX827" fmla="*/ 3153873 w 7467600"/>
              <a:gd name="connsiteY827" fmla="*/ 898971 h 6858000"/>
              <a:gd name="connsiteX828" fmla="*/ 3276511 w 7467600"/>
              <a:gd name="connsiteY828" fmla="*/ 786423 h 6858000"/>
              <a:gd name="connsiteX829" fmla="*/ 3584154 w 7467600"/>
              <a:gd name="connsiteY829" fmla="*/ 448218 h 6858000"/>
              <a:gd name="connsiteX830" fmla="*/ 3624562 w 7467600"/>
              <a:gd name="connsiteY830" fmla="*/ 367041 h 6858000"/>
              <a:gd name="connsiteX831" fmla="*/ 3766672 w 7467600"/>
              <a:gd name="connsiteY831" fmla="*/ 359429 h 6858000"/>
              <a:gd name="connsiteX832" fmla="*/ 3996338 w 7467600"/>
              <a:gd name="connsiteY832" fmla="*/ 968237 h 6858000"/>
              <a:gd name="connsiteX833" fmla="*/ 3766672 w 7467600"/>
              <a:gd name="connsiteY833" fmla="*/ 359429 h 6858000"/>
              <a:gd name="connsiteX834" fmla="*/ 5805386 w 7467600"/>
              <a:gd name="connsiteY834" fmla="*/ 239240 h 6858000"/>
              <a:gd name="connsiteX835" fmla="*/ 5736947 w 7467600"/>
              <a:gd name="connsiteY835" fmla="*/ 261367 h 6858000"/>
              <a:gd name="connsiteX836" fmla="*/ 5427012 w 7467600"/>
              <a:gd name="connsiteY836" fmla="*/ 311272 h 6858000"/>
              <a:gd name="connsiteX837" fmla="*/ 5147818 w 7467600"/>
              <a:gd name="connsiteY837" fmla="*/ 322112 h 6858000"/>
              <a:gd name="connsiteX838" fmla="*/ 5060854 w 7467600"/>
              <a:gd name="connsiteY838" fmla="*/ 311882 h 6858000"/>
              <a:gd name="connsiteX839" fmla="*/ 4945989 w 7467600"/>
              <a:gd name="connsiteY839" fmla="*/ 300516 h 6858000"/>
              <a:gd name="connsiteX840" fmla="*/ 5410479 w 7467600"/>
              <a:gd name="connsiteY840" fmla="*/ 348434 h 6858000"/>
              <a:gd name="connsiteX841" fmla="*/ 5805386 w 7467600"/>
              <a:gd name="connsiteY841" fmla="*/ 239240 h 6858000"/>
              <a:gd name="connsiteX842" fmla="*/ 5905192 w 7467600"/>
              <a:gd name="connsiteY842" fmla="*/ 163079 h 6858000"/>
              <a:gd name="connsiteX843" fmla="*/ 5865655 w 7467600"/>
              <a:gd name="connsiteY843" fmla="*/ 171901 h 6858000"/>
              <a:gd name="connsiteX844" fmla="*/ 5259740 w 7467600"/>
              <a:gd name="connsiteY844" fmla="*/ 257013 h 6858000"/>
              <a:gd name="connsiteX845" fmla="*/ 5208466 w 7467600"/>
              <a:gd name="connsiteY845" fmla="*/ 257550 h 6858000"/>
              <a:gd name="connsiteX846" fmla="*/ 4980204 w 7467600"/>
              <a:gd name="connsiteY846" fmla="*/ 271903 h 6858000"/>
              <a:gd name="connsiteX847" fmla="*/ 5068068 w 7467600"/>
              <a:gd name="connsiteY847" fmla="*/ 282244 h 6858000"/>
              <a:gd name="connsiteX848" fmla="*/ 5153231 w 7467600"/>
              <a:gd name="connsiteY848" fmla="*/ 292240 h 6858000"/>
              <a:gd name="connsiteX849" fmla="*/ 5426491 w 7467600"/>
              <a:gd name="connsiteY849" fmla="*/ 281128 h 6858000"/>
              <a:gd name="connsiteX850" fmla="*/ 5731212 w 7467600"/>
              <a:gd name="connsiteY850" fmla="*/ 231951 h 6858000"/>
              <a:gd name="connsiteX851" fmla="*/ 5905192 w 7467600"/>
              <a:gd name="connsiteY851" fmla="*/ 163079 h 6858000"/>
              <a:gd name="connsiteX852" fmla="*/ 5944437 w 7467600"/>
              <a:gd name="connsiteY852" fmla="*/ 113829 h 6858000"/>
              <a:gd name="connsiteX853" fmla="*/ 5825032 w 7467600"/>
              <a:gd name="connsiteY853" fmla="*/ 146405 h 6858000"/>
              <a:gd name="connsiteX854" fmla="*/ 4955599 w 7467600"/>
              <a:gd name="connsiteY854" fmla="*/ 247008 h 6858000"/>
              <a:gd name="connsiteX855" fmla="*/ 5210104 w 7467600"/>
              <a:gd name="connsiteY855" fmla="*/ 228123 h 6858000"/>
              <a:gd name="connsiteX856" fmla="*/ 5261015 w 7467600"/>
              <a:gd name="connsiteY856" fmla="*/ 227087 h 6858000"/>
              <a:gd name="connsiteX857" fmla="*/ 5861181 w 7467600"/>
              <a:gd name="connsiteY857" fmla="*/ 143093 h 6858000"/>
              <a:gd name="connsiteX858" fmla="*/ 5961252 w 7467600"/>
              <a:gd name="connsiteY858" fmla="*/ 114820 h 6858000"/>
              <a:gd name="connsiteX859" fmla="*/ 5944437 w 7467600"/>
              <a:gd name="connsiteY859" fmla="*/ 113829 h 6858000"/>
              <a:gd name="connsiteX860" fmla="*/ 3882765 w 7467600"/>
              <a:gd name="connsiteY860" fmla="*/ 0 h 6858000"/>
              <a:gd name="connsiteX861" fmla="*/ 3995099 w 7467600"/>
              <a:gd name="connsiteY861" fmla="*/ 0 h 6858000"/>
              <a:gd name="connsiteX862" fmla="*/ 4163818 w 7467600"/>
              <a:gd name="connsiteY862" fmla="*/ 234104 h 6858000"/>
              <a:gd name="connsiteX863" fmla="*/ 4172099 w 7467600"/>
              <a:gd name="connsiteY863" fmla="*/ 234207 h 6858000"/>
              <a:gd name="connsiteX864" fmla="*/ 4784282 w 7467600"/>
              <a:gd name="connsiteY864" fmla="*/ 276561 h 6858000"/>
              <a:gd name="connsiteX865" fmla="*/ 4801687 w 7467600"/>
              <a:gd name="connsiteY865" fmla="*/ 267764 h 6858000"/>
              <a:gd name="connsiteX866" fmla="*/ 6082788 w 7467600"/>
              <a:gd name="connsiteY866" fmla="*/ 64119 h 6858000"/>
              <a:gd name="connsiteX867" fmla="*/ 6099442 w 7467600"/>
              <a:gd name="connsiteY867" fmla="*/ 82568 h 6858000"/>
              <a:gd name="connsiteX868" fmla="*/ 4804137 w 7467600"/>
              <a:gd name="connsiteY868" fmla="*/ 320931 h 6858000"/>
              <a:gd name="connsiteX869" fmla="*/ 4227047 w 7467600"/>
              <a:gd name="connsiteY869" fmla="*/ 313415 h 6858000"/>
              <a:gd name="connsiteX870" fmla="*/ 4346041 w 7467600"/>
              <a:gd name="connsiteY870" fmla="*/ 456086 h 6858000"/>
              <a:gd name="connsiteX871" fmla="*/ 4870967 w 7467600"/>
              <a:gd name="connsiteY871" fmla="*/ 963061 h 6858000"/>
              <a:gd name="connsiteX872" fmla="*/ 4889647 w 7467600"/>
              <a:gd name="connsiteY872" fmla="*/ 957147 h 6858000"/>
              <a:gd name="connsiteX873" fmla="*/ 5422504 w 7467600"/>
              <a:gd name="connsiteY873" fmla="*/ 805191 h 6858000"/>
              <a:gd name="connsiteX874" fmla="*/ 6087656 w 7467600"/>
              <a:gd name="connsiteY874" fmla="*/ 826703 h 6858000"/>
              <a:gd name="connsiteX875" fmla="*/ 6058717 w 7467600"/>
              <a:gd name="connsiteY875" fmla="*/ 865992 h 6858000"/>
              <a:gd name="connsiteX876" fmla="*/ 4974153 w 7467600"/>
              <a:gd name="connsiteY876" fmla="*/ 1045456 h 6858000"/>
              <a:gd name="connsiteX877" fmla="*/ 5627835 w 7467600"/>
              <a:gd name="connsiteY877" fmla="*/ 1472077 h 6858000"/>
              <a:gd name="connsiteX878" fmla="*/ 5629817 w 7467600"/>
              <a:gd name="connsiteY878" fmla="*/ 1471412 h 6858000"/>
              <a:gd name="connsiteX879" fmla="*/ 5634124 w 7467600"/>
              <a:gd name="connsiteY879" fmla="*/ 1470572 h 6858000"/>
              <a:gd name="connsiteX880" fmla="*/ 5755832 w 7467600"/>
              <a:gd name="connsiteY880" fmla="*/ 1383886 h 6858000"/>
              <a:gd name="connsiteX881" fmla="*/ 6014186 w 7467600"/>
              <a:gd name="connsiteY881" fmla="*/ 1279799 h 6858000"/>
              <a:gd name="connsiteX882" fmla="*/ 6901619 w 7467600"/>
              <a:gd name="connsiteY882" fmla="*/ 1047874 h 6858000"/>
              <a:gd name="connsiteX883" fmla="*/ 6931566 w 7467600"/>
              <a:gd name="connsiteY883" fmla="*/ 1062034 h 6858000"/>
              <a:gd name="connsiteX884" fmla="*/ 5790982 w 7467600"/>
              <a:gd name="connsiteY884" fmla="*/ 1561380 h 6858000"/>
              <a:gd name="connsiteX885" fmla="*/ 6188971 w 7467600"/>
              <a:gd name="connsiteY885" fmla="*/ 1755168 h 6858000"/>
              <a:gd name="connsiteX886" fmla="*/ 6202446 w 7467600"/>
              <a:gd name="connsiteY886" fmla="*/ 1752268 h 6858000"/>
              <a:gd name="connsiteX887" fmla="*/ 7179560 w 7467600"/>
              <a:gd name="connsiteY887" fmla="*/ 1467551 h 6858000"/>
              <a:gd name="connsiteX888" fmla="*/ 7158730 w 7467600"/>
              <a:gd name="connsiteY888" fmla="*/ 1507835 h 6858000"/>
              <a:gd name="connsiteX889" fmla="*/ 6326959 w 7467600"/>
              <a:gd name="connsiteY889" fmla="*/ 1817686 h 6858000"/>
              <a:gd name="connsiteX890" fmla="*/ 6537433 w 7467600"/>
              <a:gd name="connsiteY890" fmla="*/ 1907790 h 6858000"/>
              <a:gd name="connsiteX891" fmla="*/ 6550221 w 7467600"/>
              <a:gd name="connsiteY891" fmla="*/ 1910729 h 6858000"/>
              <a:gd name="connsiteX892" fmla="*/ 6964438 w 7467600"/>
              <a:gd name="connsiteY892" fmla="*/ 2209505 h 6858000"/>
              <a:gd name="connsiteX893" fmla="*/ 7367862 w 7467600"/>
              <a:gd name="connsiteY893" fmla="*/ 2806833 h 6858000"/>
              <a:gd name="connsiteX894" fmla="*/ 7364329 w 7467600"/>
              <a:gd name="connsiteY894" fmla="*/ 2826907 h 6858000"/>
              <a:gd name="connsiteX895" fmla="*/ 7290545 w 7467600"/>
              <a:gd name="connsiteY895" fmla="*/ 2850663 h 6858000"/>
              <a:gd name="connsiteX896" fmla="*/ 6472036 w 7467600"/>
              <a:gd name="connsiteY896" fmla="*/ 1959003 h 6858000"/>
              <a:gd name="connsiteX897" fmla="*/ 5792897 w 7467600"/>
              <a:gd name="connsiteY897" fmla="*/ 1647747 h 6858000"/>
              <a:gd name="connsiteX898" fmla="*/ 5842751 w 7467600"/>
              <a:gd name="connsiteY898" fmla="*/ 1816112 h 6858000"/>
              <a:gd name="connsiteX899" fmla="*/ 5847424 w 7467600"/>
              <a:gd name="connsiteY899" fmla="*/ 1815776 h 6858000"/>
              <a:gd name="connsiteX900" fmla="*/ 6399821 w 7467600"/>
              <a:gd name="connsiteY900" fmla="*/ 2344799 h 6858000"/>
              <a:gd name="connsiteX901" fmla="*/ 6323232 w 7467600"/>
              <a:gd name="connsiteY901" fmla="*/ 2389634 h 6858000"/>
              <a:gd name="connsiteX902" fmla="*/ 5942958 w 7467600"/>
              <a:gd name="connsiteY902" fmla="*/ 2077708 h 6858000"/>
              <a:gd name="connsiteX903" fmla="*/ 5921559 w 7467600"/>
              <a:gd name="connsiteY903" fmla="*/ 2378596 h 6858000"/>
              <a:gd name="connsiteX904" fmla="*/ 5817651 w 7467600"/>
              <a:gd name="connsiteY904" fmla="*/ 3023919 h 6858000"/>
              <a:gd name="connsiteX905" fmla="*/ 5729634 w 7467600"/>
              <a:gd name="connsiteY905" fmla="*/ 3051849 h 6858000"/>
              <a:gd name="connsiteX906" fmla="*/ 5611018 w 7467600"/>
              <a:gd name="connsiteY906" fmla="*/ 2316769 h 6858000"/>
              <a:gd name="connsiteX907" fmla="*/ 5687608 w 7467600"/>
              <a:gd name="connsiteY907" fmla="*/ 2039972 h 6858000"/>
              <a:gd name="connsiteX908" fmla="*/ 5657554 w 7467600"/>
              <a:gd name="connsiteY908" fmla="*/ 1576445 h 6858000"/>
              <a:gd name="connsiteX909" fmla="*/ 5150475 w 7467600"/>
              <a:gd name="connsiteY909" fmla="*/ 1274012 h 6858000"/>
              <a:gd name="connsiteX910" fmla="*/ 5349142 w 7467600"/>
              <a:gd name="connsiteY910" fmla="*/ 2204405 h 6858000"/>
              <a:gd name="connsiteX911" fmla="*/ 5262214 w 7467600"/>
              <a:gd name="connsiteY911" fmla="*/ 2233836 h 6858000"/>
              <a:gd name="connsiteX912" fmla="*/ 4981539 w 7467600"/>
              <a:gd name="connsiteY912" fmla="*/ 1542201 h 6858000"/>
              <a:gd name="connsiteX913" fmla="*/ 4958461 w 7467600"/>
              <a:gd name="connsiteY913" fmla="*/ 1136957 h 6858000"/>
              <a:gd name="connsiteX914" fmla="*/ 4655015 w 7467600"/>
              <a:gd name="connsiteY914" fmla="*/ 891426 h 6858000"/>
              <a:gd name="connsiteX915" fmla="*/ 4348002 w 7467600"/>
              <a:gd name="connsiteY915" fmla="*/ 2205895 h 6858000"/>
              <a:gd name="connsiteX916" fmla="*/ 4262250 w 7467600"/>
              <a:gd name="connsiteY916" fmla="*/ 2219972 h 6858000"/>
              <a:gd name="connsiteX917" fmla="*/ 4550611 w 7467600"/>
              <a:gd name="connsiteY917" fmla="*/ 817540 h 6858000"/>
              <a:gd name="connsiteX918" fmla="*/ 4564418 w 7467600"/>
              <a:gd name="connsiteY918" fmla="*/ 808293 h 6858000"/>
              <a:gd name="connsiteX919" fmla="*/ 4266388 w 7467600"/>
              <a:gd name="connsiteY919" fmla="*/ 500083 h 6858000"/>
              <a:gd name="connsiteX920" fmla="*/ 4032842 w 7467600"/>
              <a:gd name="connsiteY920" fmla="*/ 211809 h 6858000"/>
              <a:gd name="connsiteX921" fmla="*/ 3882765 w 7467600"/>
              <a:gd name="connsiteY921" fmla="*/ 0 h 6858000"/>
              <a:gd name="connsiteX922" fmla="*/ 3721337 w 7467600"/>
              <a:gd name="connsiteY922" fmla="*/ 0 h 6858000"/>
              <a:gd name="connsiteX923" fmla="*/ 3797544 w 7467600"/>
              <a:gd name="connsiteY923" fmla="*/ 0 h 6858000"/>
              <a:gd name="connsiteX924" fmla="*/ 3775734 w 7467600"/>
              <a:gd name="connsiteY924" fmla="*/ 95131 h 6858000"/>
              <a:gd name="connsiteX925" fmla="*/ 3724807 w 7467600"/>
              <a:gd name="connsiteY925" fmla="*/ 272257 h 6858000"/>
              <a:gd name="connsiteX926" fmla="*/ 3726844 w 7467600"/>
              <a:gd name="connsiteY926" fmla="*/ 282988 h 6858000"/>
              <a:gd name="connsiteX927" fmla="*/ 3742664 w 7467600"/>
              <a:gd name="connsiteY927" fmla="*/ 279918 h 6858000"/>
              <a:gd name="connsiteX928" fmla="*/ 4103910 w 7467600"/>
              <a:gd name="connsiteY928" fmla="*/ 1161917 h 6858000"/>
              <a:gd name="connsiteX929" fmla="*/ 4020269 w 7467600"/>
              <a:gd name="connsiteY929" fmla="*/ 1200406 h 6858000"/>
              <a:gd name="connsiteX930" fmla="*/ 3674882 w 7467600"/>
              <a:gd name="connsiteY930" fmla="*/ 488524 h 6858000"/>
              <a:gd name="connsiteX931" fmla="*/ 3132682 w 7467600"/>
              <a:gd name="connsiteY931" fmla="*/ 1072284 h 6858000"/>
              <a:gd name="connsiteX932" fmla="*/ 2716346 w 7467600"/>
              <a:gd name="connsiteY932" fmla="*/ 1276376 h 6858000"/>
              <a:gd name="connsiteX933" fmla="*/ 2716772 w 7467600"/>
              <a:gd name="connsiteY933" fmla="*/ 1255462 h 6858000"/>
              <a:gd name="connsiteX934" fmla="*/ 3471096 w 7467600"/>
              <a:gd name="connsiteY934" fmla="*/ 437072 h 6858000"/>
              <a:gd name="connsiteX935" fmla="*/ 3639057 w 7467600"/>
              <a:gd name="connsiteY935" fmla="*/ 286334 h 6858000"/>
              <a:gd name="connsiteX936" fmla="*/ 3640309 w 7467600"/>
              <a:gd name="connsiteY936" fmla="*/ 284664 h 6858000"/>
              <a:gd name="connsiteX937" fmla="*/ 3646022 w 7467600"/>
              <a:gd name="connsiteY937" fmla="*/ 276711 h 6858000"/>
              <a:gd name="connsiteX938" fmla="*/ 3707943 w 7467600"/>
              <a:gd name="connsiteY938" fmla="*/ 65958 h 6858000"/>
              <a:gd name="connsiteX939" fmla="*/ 3721337 w 7467600"/>
              <a:gd name="connsiteY939" fmla="*/ 0 h 6858000"/>
              <a:gd name="connsiteX940" fmla="*/ 2867960 w 7467600"/>
              <a:gd name="connsiteY940" fmla="*/ 0 h 6858000"/>
              <a:gd name="connsiteX941" fmla="*/ 2926351 w 7467600"/>
              <a:gd name="connsiteY941" fmla="*/ 0 h 6858000"/>
              <a:gd name="connsiteX942" fmla="*/ 2902823 w 7467600"/>
              <a:gd name="connsiteY942" fmla="*/ 262929 h 6858000"/>
              <a:gd name="connsiteX943" fmla="*/ 2940663 w 7467600"/>
              <a:gd name="connsiteY943" fmla="*/ 140884 h 6858000"/>
              <a:gd name="connsiteX944" fmla="*/ 2947039 w 7467600"/>
              <a:gd name="connsiteY944" fmla="*/ 122524 h 6858000"/>
              <a:gd name="connsiteX945" fmla="*/ 2984316 w 7467600"/>
              <a:gd name="connsiteY945" fmla="*/ 0 h 6858000"/>
              <a:gd name="connsiteX946" fmla="*/ 3016114 w 7467600"/>
              <a:gd name="connsiteY946" fmla="*/ 0 h 6858000"/>
              <a:gd name="connsiteX947" fmla="*/ 2979949 w 7467600"/>
              <a:gd name="connsiteY947" fmla="*/ 119274 h 6858000"/>
              <a:gd name="connsiteX948" fmla="*/ 3023879 w 7467600"/>
              <a:gd name="connsiteY948" fmla="*/ 0 h 6858000"/>
              <a:gd name="connsiteX949" fmla="*/ 3105400 w 7467600"/>
              <a:gd name="connsiteY949" fmla="*/ 0 h 6858000"/>
              <a:gd name="connsiteX950" fmla="*/ 3094669 w 7467600"/>
              <a:gd name="connsiteY950" fmla="*/ 30308 h 6858000"/>
              <a:gd name="connsiteX951" fmla="*/ 2901945 w 7467600"/>
              <a:gd name="connsiteY951" fmla="*/ 466538 h 6858000"/>
              <a:gd name="connsiteX952" fmla="*/ 2815209 w 7467600"/>
              <a:gd name="connsiteY952" fmla="*/ 497361 h 6858000"/>
              <a:gd name="connsiteX953" fmla="*/ 2844845 w 7467600"/>
              <a:gd name="connsiteY953" fmla="*/ 127638 h 6858000"/>
              <a:gd name="connsiteX954" fmla="*/ 2867960 w 7467600"/>
              <a:gd name="connsiteY954" fmla="*/ 0 h 6858000"/>
              <a:gd name="connsiteX955" fmla="*/ 1057230 w 7467600"/>
              <a:gd name="connsiteY955" fmla="*/ 0 h 6858000"/>
              <a:gd name="connsiteX956" fmla="*/ 1111003 w 7467600"/>
              <a:gd name="connsiteY956" fmla="*/ 0 h 6858000"/>
              <a:gd name="connsiteX957" fmla="*/ 1125553 w 7467600"/>
              <a:gd name="connsiteY957" fmla="*/ 52588 h 6858000"/>
              <a:gd name="connsiteX958" fmla="*/ 1304276 w 7467600"/>
              <a:gd name="connsiteY958" fmla="*/ 476275 h 6858000"/>
              <a:gd name="connsiteX959" fmla="*/ 1492066 w 7467600"/>
              <a:gd name="connsiteY959" fmla="*/ 886333 h 6858000"/>
              <a:gd name="connsiteX960" fmla="*/ 1423698 w 7467600"/>
              <a:gd name="connsiteY960" fmla="*/ 710817 h 6858000"/>
              <a:gd name="connsiteX961" fmla="*/ 1357609 w 7467600"/>
              <a:gd name="connsiteY961" fmla="*/ 532892 h 6858000"/>
              <a:gd name="connsiteX962" fmla="*/ 1309550 w 7467600"/>
              <a:gd name="connsiteY962" fmla="*/ 374031 h 6858000"/>
              <a:gd name="connsiteX963" fmla="*/ 1193673 w 7467600"/>
              <a:gd name="connsiteY963" fmla="*/ 49533 h 6858000"/>
              <a:gd name="connsiteX964" fmla="*/ 1164391 w 7467600"/>
              <a:gd name="connsiteY964" fmla="*/ 0 h 6858000"/>
              <a:gd name="connsiteX965" fmla="*/ 1200666 w 7467600"/>
              <a:gd name="connsiteY965" fmla="*/ 0 h 6858000"/>
              <a:gd name="connsiteX966" fmla="*/ 1223408 w 7467600"/>
              <a:gd name="connsiteY966" fmla="*/ 38996 h 6858000"/>
              <a:gd name="connsiteX967" fmla="*/ 1339635 w 7467600"/>
              <a:gd name="connsiteY967" fmla="*/ 365517 h 6858000"/>
              <a:gd name="connsiteX968" fmla="*/ 1387469 w 7467600"/>
              <a:gd name="connsiteY968" fmla="*/ 523079 h 6858000"/>
              <a:gd name="connsiteX969" fmla="*/ 1452685 w 7467600"/>
              <a:gd name="connsiteY969" fmla="*/ 699806 h 6858000"/>
              <a:gd name="connsiteX970" fmla="*/ 1492092 w 7467600"/>
              <a:gd name="connsiteY970" fmla="*/ 800424 h 6858000"/>
              <a:gd name="connsiteX971" fmla="*/ 1455302 w 7467600"/>
              <a:gd name="connsiteY971" fmla="*/ 632913 h 6858000"/>
              <a:gd name="connsiteX972" fmla="*/ 1222336 w 7467600"/>
              <a:gd name="connsiteY972" fmla="*/ 9480 h 6858000"/>
              <a:gd name="connsiteX973" fmla="*/ 1214634 w 7467600"/>
              <a:gd name="connsiteY973" fmla="*/ 0 h 6858000"/>
              <a:gd name="connsiteX974" fmla="*/ 1289827 w 7467600"/>
              <a:gd name="connsiteY974" fmla="*/ 0 h 6858000"/>
              <a:gd name="connsiteX975" fmla="*/ 1321076 w 7467600"/>
              <a:gd name="connsiteY975" fmla="*/ 59722 h 6858000"/>
              <a:gd name="connsiteX976" fmla="*/ 1512579 w 7467600"/>
              <a:gd name="connsiteY976" fmla="*/ 626441 h 6858000"/>
              <a:gd name="connsiteX977" fmla="*/ 1506076 w 7467600"/>
              <a:gd name="connsiteY977" fmla="*/ 1089289 h 6858000"/>
              <a:gd name="connsiteX978" fmla="*/ 1486346 w 7467600"/>
              <a:gd name="connsiteY978" fmla="*/ 1079919 h 6858000"/>
              <a:gd name="connsiteX979" fmla="*/ 1070511 w 7467600"/>
              <a:gd name="connsiteY979" fmla="*/ 48609 h 6858000"/>
              <a:gd name="connsiteX980" fmla="*/ 1057230 w 7467600"/>
              <a:gd name="connsiteY980" fmla="*/ 0 h 6858000"/>
              <a:gd name="connsiteX981" fmla="*/ 43151 w 7467600"/>
              <a:gd name="connsiteY981" fmla="*/ 0 h 6858000"/>
              <a:gd name="connsiteX982" fmla="*/ 95283 w 7467600"/>
              <a:gd name="connsiteY982" fmla="*/ 0 h 6858000"/>
              <a:gd name="connsiteX983" fmla="*/ 300708 w 7467600"/>
              <a:gd name="connsiteY983" fmla="*/ 154571 h 6858000"/>
              <a:gd name="connsiteX984" fmla="*/ 530414 w 7467600"/>
              <a:gd name="connsiteY984" fmla="*/ 354673 h 6858000"/>
              <a:gd name="connsiteX985" fmla="*/ 333785 w 7467600"/>
              <a:gd name="connsiteY985" fmla="*/ 161564 h 6858000"/>
              <a:gd name="connsiteX986" fmla="*/ 147005 w 7467600"/>
              <a:gd name="connsiteY986" fmla="*/ 0 h 6858000"/>
              <a:gd name="connsiteX987" fmla="*/ 272509 w 7467600"/>
              <a:gd name="connsiteY987" fmla="*/ 0 h 6858000"/>
              <a:gd name="connsiteX988" fmla="*/ 326276 w 7467600"/>
              <a:gd name="connsiteY988" fmla="*/ 45847 h 6858000"/>
              <a:gd name="connsiteX989" fmla="*/ 823759 w 7467600"/>
              <a:gd name="connsiteY989" fmla="*/ 574145 h 6858000"/>
              <a:gd name="connsiteX990" fmla="*/ 811254 w 7467600"/>
              <a:gd name="connsiteY990" fmla="*/ 665546 h 6858000"/>
              <a:gd name="connsiteX991" fmla="*/ 154042 w 7467600"/>
              <a:gd name="connsiteY991" fmla="*/ 261522 h 6858000"/>
              <a:gd name="connsiteX992" fmla="*/ 13550 w 7467600"/>
              <a:gd name="connsiteY992" fmla="*/ 158423 h 6858000"/>
              <a:gd name="connsiteX993" fmla="*/ 0 w 7467600"/>
              <a:gd name="connsiteY993" fmla="*/ 146618 h 6858000"/>
              <a:gd name="connsiteX994" fmla="*/ 0 w 7467600"/>
              <a:gd name="connsiteY994" fmla="*/ 59161 h 6858000"/>
              <a:gd name="connsiteX995" fmla="*/ 45427 w 7467600"/>
              <a:gd name="connsiteY995" fmla="*/ 101078 h 6858000"/>
              <a:gd name="connsiteX996" fmla="*/ 630103 w 7467600"/>
              <a:gd name="connsiteY996" fmla="*/ 485885 h 6858000"/>
              <a:gd name="connsiteX997" fmla="*/ 532040 w 7467600"/>
              <a:gd name="connsiteY997" fmla="*/ 399359 h 6858000"/>
              <a:gd name="connsiteX998" fmla="*/ 517618 w 7467600"/>
              <a:gd name="connsiteY998" fmla="*/ 385726 h 6858000"/>
              <a:gd name="connsiteX999" fmla="*/ 285074 w 7467600"/>
              <a:gd name="connsiteY999" fmla="*/ 182755 h 6858000"/>
              <a:gd name="connsiteX1000" fmla="*/ 43151 w 7467600"/>
              <a:gd name="connsiteY100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7368569 w 7467600"/>
              <a:gd name="connsiteY143" fmla="*/ 5270182 h 6858000"/>
              <a:gd name="connsiteX144" fmla="*/ 1903353 w 7467600"/>
              <a:gd name="connsiteY144" fmla="*/ 5044827 h 6858000"/>
              <a:gd name="connsiteX145" fmla="*/ 1936931 w 7467600"/>
              <a:gd name="connsiteY145" fmla="*/ 5093954 h 6858000"/>
              <a:gd name="connsiteX146" fmla="*/ 2195868 w 7467600"/>
              <a:gd name="connsiteY146" fmla="*/ 5396574 h 6858000"/>
              <a:gd name="connsiteX147" fmla="*/ 2088852 w 7467600"/>
              <a:gd name="connsiteY147" fmla="*/ 5166123 h 6858000"/>
              <a:gd name="connsiteX148" fmla="*/ 1958241 w 7467600"/>
              <a:gd name="connsiteY148" fmla="*/ 5067955 h 6858000"/>
              <a:gd name="connsiteX149" fmla="*/ 1903353 w 7467600"/>
              <a:gd name="connsiteY149" fmla="*/ 5044827 h 6858000"/>
              <a:gd name="connsiteX150" fmla="*/ 1979378 w 7467600"/>
              <a:gd name="connsiteY150" fmla="*/ 4769504 h 6858000"/>
              <a:gd name="connsiteX151" fmla="*/ 2882120 w 7467600"/>
              <a:gd name="connsiteY151" fmla="*/ 5064547 h 6858000"/>
              <a:gd name="connsiteX152" fmla="*/ 2793103 w 7467600"/>
              <a:gd name="connsiteY152" fmla="*/ 5039699 h 6858000"/>
              <a:gd name="connsiteX153" fmla="*/ 2770041 w 7467600"/>
              <a:gd name="connsiteY153" fmla="*/ 5033634 h 6858000"/>
              <a:gd name="connsiteX154" fmla="*/ 1979378 w 7467600"/>
              <a:gd name="connsiteY154" fmla="*/ 4769504 h 6858000"/>
              <a:gd name="connsiteX155" fmla="*/ 1927410 w 7467600"/>
              <a:gd name="connsiteY155" fmla="*/ 4716164 h 6858000"/>
              <a:gd name="connsiteX156" fmla="*/ 1959587 w 7467600"/>
              <a:gd name="connsiteY156" fmla="*/ 4728849 h 6858000"/>
              <a:gd name="connsiteX157" fmla="*/ 2777707 w 7467600"/>
              <a:gd name="connsiteY157" fmla="*/ 5003991 h 6858000"/>
              <a:gd name="connsiteX158" fmla="*/ 2800768 w 7467600"/>
              <a:gd name="connsiteY158" fmla="*/ 5010056 h 6858000"/>
              <a:gd name="connsiteX159" fmla="*/ 2879408 w 7467600"/>
              <a:gd name="connsiteY159" fmla="*/ 5031590 h 6858000"/>
              <a:gd name="connsiteX160" fmla="*/ 2862295 w 7467600"/>
              <a:gd name="connsiteY160" fmla="*/ 5022958 h 6858000"/>
              <a:gd name="connsiteX161" fmla="*/ 2813343 w 7467600"/>
              <a:gd name="connsiteY161" fmla="*/ 4998369 h 6858000"/>
              <a:gd name="connsiteX162" fmla="*/ 2646245 w 7467600"/>
              <a:gd name="connsiteY162" fmla="*/ 4930999 h 6858000"/>
              <a:gd name="connsiteX163" fmla="*/ 1999243 w 7467600"/>
              <a:gd name="connsiteY163" fmla="*/ 4730524 h 6858000"/>
              <a:gd name="connsiteX164" fmla="*/ 1979527 w 7467600"/>
              <a:gd name="connsiteY164" fmla="*/ 4726651 h 6858000"/>
              <a:gd name="connsiteX165" fmla="*/ 1927410 w 7467600"/>
              <a:gd name="connsiteY165" fmla="*/ 4716164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310106 w 7467600"/>
              <a:gd name="connsiteY195" fmla="*/ 3943217 h 6858000"/>
              <a:gd name="connsiteX196" fmla="*/ 1423113 w 7467600"/>
              <a:gd name="connsiteY196" fmla="*/ 3874565 h 6858000"/>
              <a:gd name="connsiteX197" fmla="*/ 1260565 w 7467600"/>
              <a:gd name="connsiteY197" fmla="*/ 4031982 h 6858000"/>
              <a:gd name="connsiteX198" fmla="*/ 901900 w 7467600"/>
              <a:gd name="connsiteY198" fmla="*/ 4421236 h 6858000"/>
              <a:gd name="connsiteX199" fmla="*/ 845044 w 7467600"/>
              <a:gd name="connsiteY199" fmla="*/ 4502436 h 6858000"/>
              <a:gd name="connsiteX200" fmla="*/ 685926 w 7467600"/>
              <a:gd name="connsiteY200" fmla="*/ 4703069 h 6858000"/>
              <a:gd name="connsiteX201" fmla="*/ 684248 w 7467600"/>
              <a:gd name="connsiteY201" fmla="*/ 4706721 h 6858000"/>
              <a:gd name="connsiteX202" fmla="*/ 1423113 w 7467600"/>
              <a:gd name="connsiteY202" fmla="*/ 3874565 h 6858000"/>
              <a:gd name="connsiteX203" fmla="*/ 3316479 w 7467600"/>
              <a:gd name="connsiteY203" fmla="*/ 3872136 h 6858000"/>
              <a:gd name="connsiteX204" fmla="*/ 3546806 w 7467600"/>
              <a:gd name="connsiteY204" fmla="*/ 4356139 h 6858000"/>
              <a:gd name="connsiteX205" fmla="*/ 3364433 w 7467600"/>
              <a:gd name="connsiteY205" fmla="*/ 3953121 h 6858000"/>
              <a:gd name="connsiteX206" fmla="*/ 3316479 w 7467600"/>
              <a:gd name="connsiteY206" fmla="*/ 3872136 h 6858000"/>
              <a:gd name="connsiteX207" fmla="*/ 3291335 w 7467600"/>
              <a:gd name="connsiteY207" fmla="*/ 3767420 h 6858000"/>
              <a:gd name="connsiteX208" fmla="*/ 3390805 w 7467600"/>
              <a:gd name="connsiteY208" fmla="*/ 3937163 h 6858000"/>
              <a:gd name="connsiteX209" fmla="*/ 3579062 w 7467600"/>
              <a:gd name="connsiteY209" fmla="*/ 4359040 h 6858000"/>
              <a:gd name="connsiteX210" fmla="*/ 3467355 w 7467600"/>
              <a:gd name="connsiteY210" fmla="*/ 3988130 h 6858000"/>
              <a:gd name="connsiteX211" fmla="*/ 3310753 w 7467600"/>
              <a:gd name="connsiteY211" fmla="*/ 3787140 h 6858000"/>
              <a:gd name="connsiteX212" fmla="*/ 3291335 w 7467600"/>
              <a:gd name="connsiteY212" fmla="*/ 3767420 h 6858000"/>
              <a:gd name="connsiteX213" fmla="*/ 1635889 w 7467600"/>
              <a:gd name="connsiteY213" fmla="*/ 3709494 h 6858000"/>
              <a:gd name="connsiteX214" fmla="*/ 1634800 w 7467600"/>
              <a:gd name="connsiteY214" fmla="*/ 3731111 h 6858000"/>
              <a:gd name="connsiteX215" fmla="*/ 1635889 w 7467600"/>
              <a:gd name="connsiteY215" fmla="*/ 3709494 h 6858000"/>
              <a:gd name="connsiteX216" fmla="*/ 1510397 w 7467600"/>
              <a:gd name="connsiteY216" fmla="*/ 3684705 h 6858000"/>
              <a:gd name="connsiteX217" fmla="*/ 1146550 w 7467600"/>
              <a:gd name="connsiteY217" fmla="*/ 3802012 h 6858000"/>
              <a:gd name="connsiteX218" fmla="*/ 698834 w 7467600"/>
              <a:gd name="connsiteY218" fmla="*/ 3952272 h 6858000"/>
              <a:gd name="connsiteX219" fmla="*/ 34256 w 7467600"/>
              <a:gd name="connsiteY219" fmla="*/ 4347603 h 6858000"/>
              <a:gd name="connsiteX220" fmla="*/ 527241 w 7467600"/>
              <a:gd name="connsiteY220" fmla="*/ 4065078 h 6858000"/>
              <a:gd name="connsiteX221" fmla="*/ 1510397 w 7467600"/>
              <a:gd name="connsiteY221" fmla="*/ 3684705 h 6858000"/>
              <a:gd name="connsiteX222" fmla="*/ 1313114 w 7467600"/>
              <a:gd name="connsiteY222" fmla="*/ 3655216 h 6858000"/>
              <a:gd name="connsiteX223" fmla="*/ 1109304 w 7467600"/>
              <a:gd name="connsiteY223" fmla="*/ 3669030 h 6858000"/>
              <a:gd name="connsiteX224" fmla="*/ 8129 w 7467600"/>
              <a:gd name="connsiteY224" fmla="*/ 4330519 h 6858000"/>
              <a:gd name="connsiteX225" fmla="*/ 687572 w 7467600"/>
              <a:gd name="connsiteY225" fmla="*/ 3925629 h 6858000"/>
              <a:gd name="connsiteX226" fmla="*/ 1138365 w 7467600"/>
              <a:gd name="connsiteY226" fmla="*/ 3774515 h 6858000"/>
              <a:gd name="connsiteX227" fmla="*/ 1505579 w 7467600"/>
              <a:gd name="connsiteY227" fmla="*/ 3655526 h 6858000"/>
              <a:gd name="connsiteX228" fmla="*/ 1313114 w 7467600"/>
              <a:gd name="connsiteY228" fmla="*/ 3655216 h 6858000"/>
              <a:gd name="connsiteX229" fmla="*/ 3655073 w 7467600"/>
              <a:gd name="connsiteY229" fmla="*/ 3650884 h 6858000"/>
              <a:gd name="connsiteX230" fmla="*/ 3989938 w 7467600"/>
              <a:gd name="connsiteY230" fmla="*/ 3991685 h 6858000"/>
              <a:gd name="connsiteX231" fmla="*/ 4393907 w 7467600"/>
              <a:gd name="connsiteY231" fmla="*/ 4261258 h 6858000"/>
              <a:gd name="connsiteX232" fmla="*/ 4648051 w 7467600"/>
              <a:gd name="connsiteY232" fmla="*/ 4374051 h 6858000"/>
              <a:gd name="connsiteX233" fmla="*/ 4383389 w 7467600"/>
              <a:gd name="connsiteY233" fmla="*/ 4184369 h 6858000"/>
              <a:gd name="connsiteX234" fmla="*/ 4165508 w 7467600"/>
              <a:gd name="connsiteY234" fmla="*/ 4035196 h 6858000"/>
              <a:gd name="connsiteX235" fmla="*/ 4068162 w 7467600"/>
              <a:gd name="connsiteY235" fmla="*/ 3953394 h 6858000"/>
              <a:gd name="connsiteX236" fmla="*/ 3981416 w 7467600"/>
              <a:gd name="connsiteY236" fmla="*/ 3880482 h 6858000"/>
              <a:gd name="connsiteX237" fmla="*/ 3800147 w 7467600"/>
              <a:gd name="connsiteY237" fmla="*/ 3749872 h 6858000"/>
              <a:gd name="connsiteX238" fmla="*/ 3655073 w 7467600"/>
              <a:gd name="connsiteY238" fmla="*/ 3650884 h 6858000"/>
              <a:gd name="connsiteX239" fmla="*/ 3670252 w 7467600"/>
              <a:gd name="connsiteY239" fmla="*/ 3622798 h 6858000"/>
              <a:gd name="connsiteX240" fmla="*/ 3817258 w 7467600"/>
              <a:gd name="connsiteY240" fmla="*/ 3723577 h 6858000"/>
              <a:gd name="connsiteX241" fmla="*/ 4000461 w 7467600"/>
              <a:gd name="connsiteY241" fmla="*/ 3855966 h 6858000"/>
              <a:gd name="connsiteX242" fmla="*/ 4088180 w 7467600"/>
              <a:gd name="connsiteY242" fmla="*/ 3929774 h 6858000"/>
              <a:gd name="connsiteX243" fmla="*/ 4184555 w 7467600"/>
              <a:gd name="connsiteY243" fmla="*/ 4010683 h 6858000"/>
              <a:gd name="connsiteX244" fmla="*/ 4399563 w 7467600"/>
              <a:gd name="connsiteY244" fmla="*/ 4158106 h 6858000"/>
              <a:gd name="connsiteX245" fmla="*/ 4684469 w 7467600"/>
              <a:gd name="connsiteY245" fmla="*/ 4364680 h 6858000"/>
              <a:gd name="connsiteX246" fmla="*/ 4690271 w 7467600"/>
              <a:gd name="connsiteY246" fmla="*/ 4370034 h 6858000"/>
              <a:gd name="connsiteX247" fmla="*/ 4136093 w 7467600"/>
              <a:gd name="connsiteY247" fmla="*/ 3858466 h 6858000"/>
              <a:gd name="connsiteX248" fmla="*/ 3670252 w 7467600"/>
              <a:gd name="connsiteY248" fmla="*/ 3622798 h 6858000"/>
              <a:gd name="connsiteX249" fmla="*/ 4440129 w 7467600"/>
              <a:gd name="connsiteY249" fmla="*/ 3448571 h 6858000"/>
              <a:gd name="connsiteX250" fmla="*/ 4856525 w 7467600"/>
              <a:gd name="connsiteY250" fmla="*/ 3915351 h 6858000"/>
              <a:gd name="connsiteX251" fmla="*/ 5059055 w 7467600"/>
              <a:gd name="connsiteY251" fmla="*/ 4108918 h 6858000"/>
              <a:gd name="connsiteX252" fmla="*/ 5290070 w 7467600"/>
              <a:gd name="connsiteY252" fmla="*/ 4263619 h 6858000"/>
              <a:gd name="connsiteX253" fmla="*/ 4834991 w 7467600"/>
              <a:gd name="connsiteY253" fmla="*/ 3830985 h 6858000"/>
              <a:gd name="connsiteX254" fmla="*/ 4440129 w 7467600"/>
              <a:gd name="connsiteY254" fmla="*/ 3448571 h 6858000"/>
              <a:gd name="connsiteX255" fmla="*/ 4441737 w 7467600"/>
              <a:gd name="connsiteY255" fmla="*/ 3399734 h 6858000"/>
              <a:gd name="connsiteX256" fmla="*/ 4431236 w 7467600"/>
              <a:gd name="connsiteY256" fmla="*/ 3400954 h 6858000"/>
              <a:gd name="connsiteX257" fmla="*/ 4557150 w 7467600"/>
              <a:gd name="connsiteY257" fmla="*/ 3510023 h 6858000"/>
              <a:gd name="connsiteX258" fmla="*/ 4856936 w 7467600"/>
              <a:gd name="connsiteY258" fmla="*/ 3809146 h 6858000"/>
              <a:gd name="connsiteX259" fmla="*/ 5111996 w 7467600"/>
              <a:gd name="connsiteY259" fmla="*/ 4065759 h 6858000"/>
              <a:gd name="connsiteX260" fmla="*/ 5388878 w 7467600"/>
              <a:gd name="connsiteY260" fmla="*/ 4300185 h 6858000"/>
              <a:gd name="connsiteX261" fmla="*/ 5425556 w 7467600"/>
              <a:gd name="connsiteY261" fmla="*/ 4308967 h 6858000"/>
              <a:gd name="connsiteX262" fmla="*/ 4943646 w 7467600"/>
              <a:gd name="connsiteY262" fmla="*/ 3822916 h 6858000"/>
              <a:gd name="connsiteX263" fmla="*/ 4594837 w 7467600"/>
              <a:gd name="connsiteY263" fmla="*/ 3532274 h 6858000"/>
              <a:gd name="connsiteX264" fmla="*/ 4441737 w 7467600"/>
              <a:gd name="connsiteY264" fmla="*/ 3399734 h 6858000"/>
              <a:gd name="connsiteX265" fmla="*/ 5425834 w 7467600"/>
              <a:gd name="connsiteY265" fmla="*/ 3162785 h 6858000"/>
              <a:gd name="connsiteX266" fmla="*/ 5401644 w 7467600"/>
              <a:gd name="connsiteY266" fmla="*/ 3617847 h 6858000"/>
              <a:gd name="connsiteX267" fmla="*/ 5467256 w 7467600"/>
              <a:gd name="connsiteY267" fmla="*/ 4175494 h 6858000"/>
              <a:gd name="connsiteX268" fmla="*/ 5448069 w 7467600"/>
              <a:gd name="connsiteY268" fmla="*/ 3567554 h 6858000"/>
              <a:gd name="connsiteX269" fmla="*/ 5425834 w 7467600"/>
              <a:gd name="connsiteY269" fmla="*/ 3162785 h 6858000"/>
              <a:gd name="connsiteX270" fmla="*/ 1318687 w 7467600"/>
              <a:gd name="connsiteY270" fmla="*/ 3113840 h 6858000"/>
              <a:gd name="connsiteX271" fmla="*/ 1066793 w 7467600"/>
              <a:gd name="connsiteY271" fmla="*/ 3212171 h 6858000"/>
              <a:gd name="connsiteX272" fmla="*/ 993319 w 7467600"/>
              <a:gd name="connsiteY272" fmla="*/ 3247648 h 6858000"/>
              <a:gd name="connsiteX273" fmla="*/ 853081 w 7467600"/>
              <a:gd name="connsiteY273" fmla="*/ 3312410 h 6858000"/>
              <a:gd name="connsiteX274" fmla="*/ 805957 w 7467600"/>
              <a:gd name="connsiteY274" fmla="*/ 3330443 h 6858000"/>
              <a:gd name="connsiteX275" fmla="*/ 1318687 w 7467600"/>
              <a:gd name="connsiteY275" fmla="*/ 3113840 h 6858000"/>
              <a:gd name="connsiteX276" fmla="*/ 5453702 w 7467600"/>
              <a:gd name="connsiteY276" fmla="*/ 3090882 h 6858000"/>
              <a:gd name="connsiteX277" fmla="*/ 5480135 w 7467600"/>
              <a:gd name="connsiteY277" fmla="*/ 3565802 h 6858000"/>
              <a:gd name="connsiteX278" fmla="*/ 5499023 w 7467600"/>
              <a:gd name="connsiteY278" fmla="*/ 4166310 h 6858000"/>
              <a:gd name="connsiteX279" fmla="*/ 5547022 w 7467600"/>
              <a:gd name="connsiteY279" fmla="*/ 3607838 h 6858000"/>
              <a:gd name="connsiteX280" fmla="*/ 5515964 w 7467600"/>
              <a:gd name="connsiteY280" fmla="*/ 3378541 h 6858000"/>
              <a:gd name="connsiteX281" fmla="*/ 5453702 w 7467600"/>
              <a:gd name="connsiteY281" fmla="*/ 3090882 h 6858000"/>
              <a:gd name="connsiteX282" fmla="*/ 1238695 w 7467600"/>
              <a:gd name="connsiteY282" fmla="*/ 3076820 h 6858000"/>
              <a:gd name="connsiteX283" fmla="*/ 716371 w 7467600"/>
              <a:gd name="connsiteY283" fmla="*/ 3293249 h 6858000"/>
              <a:gd name="connsiteX284" fmla="*/ 579522 w 7467600"/>
              <a:gd name="connsiteY284" fmla="*/ 3371759 h 6858000"/>
              <a:gd name="connsiteX285" fmla="*/ 600288 w 7467600"/>
              <a:gd name="connsiteY285" fmla="*/ 3365555 h 6858000"/>
              <a:gd name="connsiteX286" fmla="*/ 840692 w 7467600"/>
              <a:gd name="connsiteY286" fmla="*/ 3284921 h 6858000"/>
              <a:gd name="connsiteX287" fmla="*/ 979248 w 7467600"/>
              <a:gd name="connsiteY287" fmla="*/ 3221003 h 6858000"/>
              <a:gd name="connsiteX288" fmla="*/ 1053282 w 7467600"/>
              <a:gd name="connsiteY288" fmla="*/ 3185247 h 6858000"/>
              <a:gd name="connsiteX289" fmla="*/ 1320603 w 7467600"/>
              <a:gd name="connsiteY289" fmla="*/ 3081281 h 6858000"/>
              <a:gd name="connsiteX290" fmla="*/ 1238695 w 7467600"/>
              <a:gd name="connsiteY290" fmla="*/ 3076820 h 6858000"/>
              <a:gd name="connsiteX291" fmla="*/ 5425627 w 7467600"/>
              <a:gd name="connsiteY291" fmla="*/ 2954192 h 6858000"/>
              <a:gd name="connsiteX292" fmla="*/ 5470770 w 7467600"/>
              <a:gd name="connsiteY292" fmla="*/ 3005435 h 6858000"/>
              <a:gd name="connsiteX293" fmla="*/ 5519779 w 7467600"/>
              <a:gd name="connsiteY293" fmla="*/ 4359223 h 6858000"/>
              <a:gd name="connsiteX294" fmla="*/ 5520293 w 7467600"/>
              <a:gd name="connsiteY294" fmla="*/ 4360602 h 6858000"/>
              <a:gd name="connsiteX295" fmla="*/ 5767221 w 7467600"/>
              <a:gd name="connsiteY295" fmla="*/ 4665564 h 6858000"/>
              <a:gd name="connsiteX296" fmla="*/ 6937169 w 7467600"/>
              <a:gd name="connsiteY296" fmla="*/ 4815941 h 6858000"/>
              <a:gd name="connsiteX297" fmla="*/ 6953922 w 7467600"/>
              <a:gd name="connsiteY297" fmla="*/ 4890068 h 6858000"/>
              <a:gd name="connsiteX298" fmla="*/ 6071359 w 7467600"/>
              <a:gd name="connsiteY298" fmla="*/ 4770770 h 6858000"/>
              <a:gd name="connsiteX299" fmla="*/ 6038839 w 7467600"/>
              <a:gd name="connsiteY299" fmla="*/ 4764474 h 6858000"/>
              <a:gd name="connsiteX300" fmla="*/ 6038706 w 7467600"/>
              <a:gd name="connsiteY300" fmla="*/ 4763847 h 6858000"/>
              <a:gd name="connsiteX301" fmla="*/ 6037784 w 7467600"/>
              <a:gd name="connsiteY301" fmla="*/ 4764270 h 6858000"/>
              <a:gd name="connsiteX302" fmla="*/ 6038839 w 7467600"/>
              <a:gd name="connsiteY302" fmla="*/ 4764474 h 6858000"/>
              <a:gd name="connsiteX303" fmla="*/ 6040338 w 7467600"/>
              <a:gd name="connsiteY303" fmla="*/ 4771418 h 6858000"/>
              <a:gd name="connsiteX304" fmla="*/ 6024488 w 7467600"/>
              <a:gd name="connsiteY304" fmla="*/ 4809903 h 6858000"/>
              <a:gd name="connsiteX305" fmla="*/ 5599771 w 7467600"/>
              <a:gd name="connsiteY305" fmla="*/ 5509652 h 6858000"/>
              <a:gd name="connsiteX306" fmla="*/ 5548843 w 7467600"/>
              <a:gd name="connsiteY306" fmla="*/ 5563845 h 6858000"/>
              <a:gd name="connsiteX307" fmla="*/ 5940952 w 7467600"/>
              <a:gd name="connsiteY307" fmla="*/ 6250028 h 6858000"/>
              <a:gd name="connsiteX308" fmla="*/ 6043441 w 7467600"/>
              <a:gd name="connsiteY308" fmla="*/ 6665847 h 6858000"/>
              <a:gd name="connsiteX309" fmla="*/ 6093432 w 7467600"/>
              <a:gd name="connsiteY309" fmla="*/ 6858000 h 6858000"/>
              <a:gd name="connsiteX310" fmla="*/ 6034344 w 7467600"/>
              <a:gd name="connsiteY310" fmla="*/ 6858000 h 6858000"/>
              <a:gd name="connsiteX311" fmla="*/ 6026679 w 7467600"/>
              <a:gd name="connsiteY311" fmla="*/ 6836959 h 6858000"/>
              <a:gd name="connsiteX312" fmla="*/ 5800441 w 7467600"/>
              <a:gd name="connsiteY312" fmla="*/ 6335286 h 6858000"/>
              <a:gd name="connsiteX313" fmla="*/ 5526562 w 7467600"/>
              <a:gd name="connsiteY313" fmla="*/ 5705388 h 6858000"/>
              <a:gd name="connsiteX314" fmla="*/ 5519640 w 7467600"/>
              <a:gd name="connsiteY314" fmla="*/ 5683774 h 6858000"/>
              <a:gd name="connsiteX315" fmla="*/ 5844559 w 7467600"/>
              <a:gd name="connsiteY315" fmla="*/ 6553349 h 6858000"/>
              <a:gd name="connsiteX316" fmla="*/ 5975994 w 7467600"/>
              <a:gd name="connsiteY316" fmla="*/ 6858000 h 6858000"/>
              <a:gd name="connsiteX317" fmla="*/ 5898547 w 7467600"/>
              <a:gd name="connsiteY317" fmla="*/ 6858000 h 6858000"/>
              <a:gd name="connsiteX318" fmla="*/ 5682041 w 7467600"/>
              <a:gd name="connsiteY318" fmla="*/ 6355860 h 6858000"/>
              <a:gd name="connsiteX319" fmla="*/ 5461758 w 7467600"/>
              <a:gd name="connsiteY319" fmla="*/ 5820220 h 6858000"/>
              <a:gd name="connsiteX320" fmla="*/ 5237282 w 7467600"/>
              <a:gd name="connsiteY320" fmla="*/ 6579086 h 6858000"/>
              <a:gd name="connsiteX321" fmla="*/ 5115009 w 7467600"/>
              <a:gd name="connsiteY321" fmla="*/ 6858000 h 6858000"/>
              <a:gd name="connsiteX322" fmla="*/ 5028074 w 7467600"/>
              <a:gd name="connsiteY322" fmla="*/ 6858000 h 6858000"/>
              <a:gd name="connsiteX323" fmla="*/ 5079508 w 7467600"/>
              <a:gd name="connsiteY323" fmla="*/ 6749074 h 6858000"/>
              <a:gd name="connsiteX324" fmla="*/ 5371846 w 7467600"/>
              <a:gd name="connsiteY324" fmla="*/ 5924413 h 6858000"/>
              <a:gd name="connsiteX325" fmla="*/ 5270512 w 7467600"/>
              <a:gd name="connsiteY325" fmla="*/ 6138975 h 6858000"/>
              <a:gd name="connsiteX326" fmla="*/ 5062409 w 7467600"/>
              <a:gd name="connsiteY326" fmla="*/ 6653544 h 6858000"/>
              <a:gd name="connsiteX327" fmla="*/ 5036628 w 7467600"/>
              <a:gd name="connsiteY327" fmla="*/ 6754247 h 6858000"/>
              <a:gd name="connsiteX328" fmla="*/ 5009112 w 7467600"/>
              <a:gd name="connsiteY328" fmla="*/ 6858000 h 6858000"/>
              <a:gd name="connsiteX329" fmla="*/ 4976679 w 7467600"/>
              <a:gd name="connsiteY329" fmla="*/ 6858000 h 6858000"/>
              <a:gd name="connsiteX330" fmla="*/ 5006537 w 7467600"/>
              <a:gd name="connsiteY330" fmla="*/ 6747068 h 6858000"/>
              <a:gd name="connsiteX331" fmla="*/ 5032723 w 7467600"/>
              <a:gd name="connsiteY331" fmla="*/ 6644957 h 6858000"/>
              <a:gd name="connsiteX332" fmla="*/ 5242949 w 7467600"/>
              <a:gd name="connsiteY332" fmla="*/ 6125175 h 6858000"/>
              <a:gd name="connsiteX333" fmla="*/ 5286321 w 7467600"/>
              <a:gd name="connsiteY333" fmla="*/ 6033555 h 6858000"/>
              <a:gd name="connsiteX334" fmla="*/ 5008210 w 7467600"/>
              <a:gd name="connsiteY334" fmla="*/ 6649194 h 6858000"/>
              <a:gd name="connsiteX335" fmla="*/ 4986321 w 7467600"/>
              <a:gd name="connsiteY335" fmla="*/ 6765687 h 6858000"/>
              <a:gd name="connsiteX336" fmla="*/ 4973474 w 7467600"/>
              <a:gd name="connsiteY336" fmla="*/ 6858000 h 6858000"/>
              <a:gd name="connsiteX337" fmla="*/ 4907178 w 7467600"/>
              <a:gd name="connsiteY337" fmla="*/ 6858000 h 6858000"/>
              <a:gd name="connsiteX338" fmla="*/ 4910810 w 7467600"/>
              <a:gd name="connsiteY338" fmla="*/ 6829660 h 6858000"/>
              <a:gd name="connsiteX339" fmla="*/ 4987461 w 7467600"/>
              <a:gd name="connsiteY339" fmla="*/ 6432994 h 6858000"/>
              <a:gd name="connsiteX340" fmla="*/ 5179262 w 7467600"/>
              <a:gd name="connsiteY340" fmla="*/ 6035044 h 6858000"/>
              <a:gd name="connsiteX341" fmla="*/ 4689678 w 7467600"/>
              <a:gd name="connsiteY341" fmla="*/ 6440241 h 6858000"/>
              <a:gd name="connsiteX342" fmla="*/ 4477543 w 7467600"/>
              <a:gd name="connsiteY342" fmla="*/ 6674836 h 6858000"/>
              <a:gd name="connsiteX343" fmla="*/ 4329957 w 7467600"/>
              <a:gd name="connsiteY343" fmla="*/ 6858000 h 6858000"/>
              <a:gd name="connsiteX344" fmla="*/ 4218595 w 7467600"/>
              <a:gd name="connsiteY344" fmla="*/ 6858000 h 6858000"/>
              <a:gd name="connsiteX345" fmla="*/ 4368888 w 7467600"/>
              <a:gd name="connsiteY345" fmla="*/ 6668412 h 6858000"/>
              <a:gd name="connsiteX346" fmla="*/ 4563091 w 7467600"/>
              <a:gd name="connsiteY346" fmla="*/ 6442508 h 6858000"/>
              <a:gd name="connsiteX347" fmla="*/ 5387324 w 7467600"/>
              <a:gd name="connsiteY347" fmla="*/ 5705830 h 6858000"/>
              <a:gd name="connsiteX348" fmla="*/ 5073620 w 7467600"/>
              <a:gd name="connsiteY348" fmla="*/ 5955437 h 6858000"/>
              <a:gd name="connsiteX349" fmla="*/ 4689789 w 7467600"/>
              <a:gd name="connsiteY349" fmla="*/ 6268382 h 6858000"/>
              <a:gd name="connsiteX350" fmla="*/ 4418722 w 7467600"/>
              <a:gd name="connsiteY350" fmla="*/ 6570886 h 6858000"/>
              <a:gd name="connsiteX351" fmla="*/ 4214944 w 7467600"/>
              <a:gd name="connsiteY351" fmla="*/ 6858000 h 6858000"/>
              <a:gd name="connsiteX352" fmla="*/ 4177898 w 7467600"/>
              <a:gd name="connsiteY352" fmla="*/ 6858000 h 6858000"/>
              <a:gd name="connsiteX353" fmla="*/ 4391597 w 7467600"/>
              <a:gd name="connsiteY353" fmla="*/ 6556370 h 6858000"/>
              <a:gd name="connsiteX354" fmla="*/ 4668889 w 7467600"/>
              <a:gd name="connsiteY354" fmla="*/ 6246399 h 6858000"/>
              <a:gd name="connsiteX355" fmla="*/ 5055427 w 7467600"/>
              <a:gd name="connsiteY355" fmla="*/ 5931476 h 6858000"/>
              <a:gd name="connsiteX356" fmla="*/ 5371814 w 7467600"/>
              <a:gd name="connsiteY356" fmla="*/ 5678975 h 6858000"/>
              <a:gd name="connsiteX357" fmla="*/ 4987918 w 7467600"/>
              <a:gd name="connsiteY357" fmla="*/ 5838701 h 6858000"/>
              <a:gd name="connsiteX358" fmla="*/ 4317146 w 7467600"/>
              <a:gd name="connsiteY358" fmla="*/ 6587716 h 6858000"/>
              <a:gd name="connsiteX359" fmla="*/ 4171627 w 7467600"/>
              <a:gd name="connsiteY359" fmla="*/ 6858000 h 6858000"/>
              <a:gd name="connsiteX360" fmla="*/ 4081585 w 7467600"/>
              <a:gd name="connsiteY360" fmla="*/ 6858000 h 6858000"/>
              <a:gd name="connsiteX361" fmla="*/ 4238603 w 7467600"/>
              <a:gd name="connsiteY361" fmla="*/ 6559341 h 6858000"/>
              <a:gd name="connsiteX362" fmla="*/ 4778333 w 7467600"/>
              <a:gd name="connsiteY362" fmla="*/ 5873626 h 6858000"/>
              <a:gd name="connsiteX363" fmla="*/ 5414185 w 7467600"/>
              <a:gd name="connsiteY363" fmla="*/ 5573882 h 6858000"/>
              <a:gd name="connsiteX364" fmla="*/ 5959648 w 7467600"/>
              <a:gd name="connsiteY364" fmla="*/ 4760797 h 6858000"/>
              <a:gd name="connsiteX365" fmla="*/ 5355019 w 7467600"/>
              <a:gd name="connsiteY365" fmla="*/ 4734672 h 6858000"/>
              <a:gd name="connsiteX366" fmla="*/ 5083565 w 7467600"/>
              <a:gd name="connsiteY366" fmla="*/ 5179121 h 6858000"/>
              <a:gd name="connsiteX367" fmla="*/ 4713577 w 7467600"/>
              <a:gd name="connsiteY367" fmla="*/ 5616803 h 6858000"/>
              <a:gd name="connsiteX368" fmla="*/ 3989559 w 7467600"/>
              <a:gd name="connsiteY368" fmla="*/ 6145945 h 6858000"/>
              <a:gd name="connsiteX369" fmla="*/ 3939824 w 7467600"/>
              <a:gd name="connsiteY369" fmla="*/ 6066900 h 6858000"/>
              <a:gd name="connsiteX370" fmla="*/ 4584537 w 7467600"/>
              <a:gd name="connsiteY370" fmla="*/ 5324826 h 6858000"/>
              <a:gd name="connsiteX371" fmla="*/ 5037105 w 7467600"/>
              <a:gd name="connsiteY371" fmla="*/ 5088765 h 6858000"/>
              <a:gd name="connsiteX372" fmla="*/ 5039930 w 7467600"/>
              <a:gd name="connsiteY372" fmla="*/ 5089585 h 6858000"/>
              <a:gd name="connsiteX373" fmla="*/ 5263764 w 7467600"/>
              <a:gd name="connsiteY373" fmla="*/ 4735525 h 6858000"/>
              <a:gd name="connsiteX374" fmla="*/ 4086300 w 7467600"/>
              <a:gd name="connsiteY374" fmla="*/ 4884599 h 6858000"/>
              <a:gd name="connsiteX375" fmla="*/ 4085485 w 7467600"/>
              <a:gd name="connsiteY375" fmla="*/ 4899070 h 6858000"/>
              <a:gd name="connsiteX376" fmla="*/ 3871915 w 7467600"/>
              <a:gd name="connsiteY376" fmla="*/ 5253645 h 6858000"/>
              <a:gd name="connsiteX377" fmla="*/ 3799374 w 7467600"/>
              <a:gd name="connsiteY377" fmla="*/ 5466127 h 6858000"/>
              <a:gd name="connsiteX378" fmla="*/ 3498850 w 7467600"/>
              <a:gd name="connsiteY378" fmla="*/ 6661888 h 6858000"/>
              <a:gd name="connsiteX379" fmla="*/ 3399216 w 7467600"/>
              <a:gd name="connsiteY379" fmla="*/ 6858000 h 6858000"/>
              <a:gd name="connsiteX380" fmla="*/ 3303688 w 7467600"/>
              <a:gd name="connsiteY380" fmla="*/ 6858000 h 6858000"/>
              <a:gd name="connsiteX381" fmla="*/ 3391774 w 7467600"/>
              <a:gd name="connsiteY381" fmla="*/ 6697181 h 6858000"/>
              <a:gd name="connsiteX382" fmla="*/ 3735540 w 7467600"/>
              <a:gd name="connsiteY382" fmla="*/ 5546923 h 6858000"/>
              <a:gd name="connsiteX383" fmla="*/ 3729438 w 7467600"/>
              <a:gd name="connsiteY383" fmla="*/ 5569058 h 6858000"/>
              <a:gd name="connsiteX384" fmla="*/ 3707782 w 7467600"/>
              <a:gd name="connsiteY384" fmla="*/ 5644908 h 6858000"/>
              <a:gd name="connsiteX385" fmla="*/ 3583827 w 7467600"/>
              <a:gd name="connsiteY385" fmla="*/ 6039215 h 6858000"/>
              <a:gd name="connsiteX386" fmla="*/ 3547861 w 7467600"/>
              <a:gd name="connsiteY386" fmla="*/ 6129609 h 6858000"/>
              <a:gd name="connsiteX387" fmla="*/ 3490905 w 7467600"/>
              <a:gd name="connsiteY387" fmla="*/ 6277660 h 6858000"/>
              <a:gd name="connsiteX388" fmla="*/ 3455859 w 7467600"/>
              <a:gd name="connsiteY388" fmla="*/ 6391301 h 6858000"/>
              <a:gd name="connsiteX389" fmla="*/ 3429112 w 7467600"/>
              <a:gd name="connsiteY389" fmla="*/ 6479469 h 6858000"/>
              <a:gd name="connsiteX390" fmla="*/ 3304862 w 7467600"/>
              <a:gd name="connsiteY390" fmla="*/ 6796476 h 6858000"/>
              <a:gd name="connsiteX391" fmla="*/ 3276071 w 7467600"/>
              <a:gd name="connsiteY391" fmla="*/ 6858000 h 6858000"/>
              <a:gd name="connsiteX392" fmla="*/ 3240805 w 7467600"/>
              <a:gd name="connsiteY392" fmla="*/ 6858000 h 6858000"/>
              <a:gd name="connsiteX393" fmla="*/ 3275917 w 7467600"/>
              <a:gd name="connsiteY393" fmla="*/ 6783192 h 6858000"/>
              <a:gd name="connsiteX394" fmla="*/ 3399358 w 7467600"/>
              <a:gd name="connsiteY394" fmla="*/ 6469011 h 6858000"/>
              <a:gd name="connsiteX395" fmla="*/ 3425650 w 7467600"/>
              <a:gd name="connsiteY395" fmla="*/ 6381333 h 6858000"/>
              <a:gd name="connsiteX396" fmla="*/ 3460661 w 7467600"/>
              <a:gd name="connsiteY396" fmla="*/ 6266763 h 6858000"/>
              <a:gd name="connsiteX397" fmla="*/ 3518021 w 7467600"/>
              <a:gd name="connsiteY397" fmla="*/ 6117298 h 6858000"/>
              <a:gd name="connsiteX398" fmla="*/ 3554035 w 7467600"/>
              <a:gd name="connsiteY398" fmla="*/ 6027832 h 6858000"/>
              <a:gd name="connsiteX399" fmla="*/ 3677174 w 7467600"/>
              <a:gd name="connsiteY399" fmla="*/ 5636351 h 6858000"/>
              <a:gd name="connsiteX400" fmla="*/ 3698819 w 7467600"/>
              <a:gd name="connsiteY400" fmla="*/ 5560503 h 6858000"/>
              <a:gd name="connsiteX401" fmla="*/ 3702094 w 7467600"/>
              <a:gd name="connsiteY401" fmla="*/ 5549194 h 6858000"/>
              <a:gd name="connsiteX402" fmla="*/ 3398355 w 7467600"/>
              <a:gd name="connsiteY402" fmla="*/ 6094603 h 6858000"/>
              <a:gd name="connsiteX403" fmla="*/ 3193941 w 7467600"/>
              <a:gd name="connsiteY403" fmla="*/ 6798775 h 6858000"/>
              <a:gd name="connsiteX404" fmla="*/ 3184140 w 7467600"/>
              <a:gd name="connsiteY404" fmla="*/ 6858000 h 6858000"/>
              <a:gd name="connsiteX405" fmla="*/ 3099978 w 7467600"/>
              <a:gd name="connsiteY405" fmla="*/ 6858000 h 6858000"/>
              <a:gd name="connsiteX406" fmla="*/ 3101556 w 7467600"/>
              <a:gd name="connsiteY406" fmla="*/ 6843337 h 6858000"/>
              <a:gd name="connsiteX407" fmla="*/ 3370162 w 7467600"/>
              <a:gd name="connsiteY407" fmla="*/ 5785550 h 6858000"/>
              <a:gd name="connsiteX408" fmla="*/ 3746477 w 7467600"/>
              <a:gd name="connsiteY408" fmla="*/ 5377889 h 6858000"/>
              <a:gd name="connsiteX409" fmla="*/ 3863399 w 7467600"/>
              <a:gd name="connsiteY409" fmla="*/ 5087257 h 6858000"/>
              <a:gd name="connsiteX410" fmla="*/ 3968712 w 7467600"/>
              <a:gd name="connsiteY410" fmla="*/ 4913989 h 6858000"/>
              <a:gd name="connsiteX411" fmla="*/ 2792390 w 7467600"/>
              <a:gd name="connsiteY411" fmla="*/ 5382974 h 6858000"/>
              <a:gd name="connsiteX412" fmla="*/ 2714982 w 7467600"/>
              <a:gd name="connsiteY412" fmla="*/ 5427051 h 6858000"/>
              <a:gd name="connsiteX413" fmla="*/ 2813361 w 7467600"/>
              <a:gd name="connsiteY413" fmla="*/ 6023912 h 6858000"/>
              <a:gd name="connsiteX414" fmla="*/ 2688430 w 7467600"/>
              <a:gd name="connsiteY414" fmla="*/ 6801564 h 6858000"/>
              <a:gd name="connsiteX415" fmla="*/ 2629626 w 7467600"/>
              <a:gd name="connsiteY415" fmla="*/ 6763394 h 6858000"/>
              <a:gd name="connsiteX416" fmla="*/ 2565328 w 7467600"/>
              <a:gd name="connsiteY416" fmla="*/ 5516399 h 6858000"/>
              <a:gd name="connsiteX417" fmla="*/ 1922999 w 7467600"/>
              <a:gd name="connsiteY417" fmla="*/ 5980343 h 6858000"/>
              <a:gd name="connsiteX418" fmla="*/ 1950261 w 7467600"/>
              <a:gd name="connsiteY418" fmla="*/ 6405858 h 6858000"/>
              <a:gd name="connsiteX419" fmla="*/ 2365554 w 7467600"/>
              <a:gd name="connsiteY419" fmla="*/ 6759107 h 6858000"/>
              <a:gd name="connsiteX420" fmla="*/ 2424142 w 7467600"/>
              <a:gd name="connsiteY420" fmla="*/ 6858000 h 6858000"/>
              <a:gd name="connsiteX421" fmla="*/ 2395994 w 7467600"/>
              <a:gd name="connsiteY421" fmla="*/ 6858000 h 6858000"/>
              <a:gd name="connsiteX422" fmla="*/ 2392863 w 7467600"/>
              <a:gd name="connsiteY422" fmla="*/ 6852964 h 6858000"/>
              <a:gd name="connsiteX423" fmla="*/ 2017589 w 7467600"/>
              <a:gd name="connsiteY423" fmla="*/ 6493982 h 6858000"/>
              <a:gd name="connsiteX424" fmla="*/ 2147336 w 7467600"/>
              <a:gd name="connsiteY424" fmla="*/ 6594052 h 6858000"/>
              <a:gd name="connsiteX425" fmla="*/ 2207047 w 7467600"/>
              <a:gd name="connsiteY425" fmla="*/ 6654540 h 6858000"/>
              <a:gd name="connsiteX426" fmla="*/ 2299106 w 7467600"/>
              <a:gd name="connsiteY426" fmla="*/ 6778931 h 6858000"/>
              <a:gd name="connsiteX427" fmla="*/ 2314430 w 7467600"/>
              <a:gd name="connsiteY427" fmla="*/ 6801144 h 6858000"/>
              <a:gd name="connsiteX428" fmla="*/ 2352406 w 7467600"/>
              <a:gd name="connsiteY428" fmla="*/ 6858000 h 6858000"/>
              <a:gd name="connsiteX429" fmla="*/ 2314492 w 7467600"/>
              <a:gd name="connsiteY429" fmla="*/ 6858000 h 6858000"/>
              <a:gd name="connsiteX430" fmla="*/ 2288095 w 7467600"/>
              <a:gd name="connsiteY430" fmla="*/ 6818030 h 6858000"/>
              <a:gd name="connsiteX431" fmla="*/ 2272768 w 7467600"/>
              <a:gd name="connsiteY431" fmla="*/ 6795822 h 6858000"/>
              <a:gd name="connsiteX432" fmla="*/ 2182715 w 7467600"/>
              <a:gd name="connsiteY432" fmla="*/ 6675071 h 6858000"/>
              <a:gd name="connsiteX433" fmla="*/ 2032061 w 7467600"/>
              <a:gd name="connsiteY433" fmla="*/ 6541380 h 6858000"/>
              <a:gd name="connsiteX434" fmla="*/ 2257220 w 7467600"/>
              <a:gd name="connsiteY434" fmla="*/ 6826257 h 6858000"/>
              <a:gd name="connsiteX435" fmla="*/ 2281324 w 7467600"/>
              <a:gd name="connsiteY435" fmla="*/ 6858000 h 6858000"/>
              <a:gd name="connsiteX436" fmla="*/ 2242860 w 7467600"/>
              <a:gd name="connsiteY436" fmla="*/ 6858000 h 6858000"/>
              <a:gd name="connsiteX437" fmla="*/ 2232818 w 7467600"/>
              <a:gd name="connsiteY437" fmla="*/ 6844926 h 6858000"/>
              <a:gd name="connsiteX438" fmla="*/ 1990172 w 7467600"/>
              <a:gd name="connsiteY438" fmla="*/ 6542121 h 6858000"/>
              <a:gd name="connsiteX439" fmla="*/ 2124090 w 7467600"/>
              <a:gd name="connsiteY439" fmla="*/ 6761017 h 6858000"/>
              <a:gd name="connsiteX440" fmla="*/ 2200380 w 7467600"/>
              <a:gd name="connsiteY440" fmla="*/ 6858000 h 6858000"/>
              <a:gd name="connsiteX441" fmla="*/ 2147507 w 7467600"/>
              <a:gd name="connsiteY441" fmla="*/ 6858000 h 6858000"/>
              <a:gd name="connsiteX442" fmla="*/ 2070668 w 7467600"/>
              <a:gd name="connsiteY442" fmla="*/ 6761520 h 6858000"/>
              <a:gd name="connsiteX443" fmla="*/ 1975142 w 7467600"/>
              <a:gd name="connsiteY443" fmla="*/ 6585570 h 6858000"/>
              <a:gd name="connsiteX444" fmla="*/ 2050035 w 7467600"/>
              <a:gd name="connsiteY444" fmla="*/ 6813345 h 6858000"/>
              <a:gd name="connsiteX445" fmla="*/ 2063025 w 7467600"/>
              <a:gd name="connsiteY445" fmla="*/ 6858000 h 6858000"/>
              <a:gd name="connsiteX446" fmla="*/ 2021675 w 7467600"/>
              <a:gd name="connsiteY446" fmla="*/ 6858000 h 6858000"/>
              <a:gd name="connsiteX447" fmla="*/ 2019308 w 7467600"/>
              <a:gd name="connsiteY447" fmla="*/ 6847118 h 6858000"/>
              <a:gd name="connsiteX448" fmla="*/ 1938835 w 7467600"/>
              <a:gd name="connsiteY448" fmla="*/ 6551160 h 6858000"/>
              <a:gd name="connsiteX449" fmla="*/ 1953230 w 7467600"/>
              <a:gd name="connsiteY449" fmla="*/ 6759699 h 6858000"/>
              <a:gd name="connsiteX450" fmla="*/ 1956763 w 7467600"/>
              <a:gd name="connsiteY450" fmla="*/ 6778191 h 6858000"/>
              <a:gd name="connsiteX451" fmla="*/ 1967925 w 7467600"/>
              <a:gd name="connsiteY451" fmla="*/ 6858000 h 6858000"/>
              <a:gd name="connsiteX452" fmla="*/ 1936622 w 7467600"/>
              <a:gd name="connsiteY452" fmla="*/ 6858000 h 6858000"/>
              <a:gd name="connsiteX453" fmla="*/ 1926261 w 7467600"/>
              <a:gd name="connsiteY453" fmla="*/ 6784064 h 6858000"/>
              <a:gd name="connsiteX454" fmla="*/ 1922724 w 7467600"/>
              <a:gd name="connsiteY454" fmla="*/ 6765577 h 6858000"/>
              <a:gd name="connsiteX455" fmla="*/ 1904650 w 7467600"/>
              <a:gd name="connsiteY455" fmla="*/ 6639616 h 6858000"/>
              <a:gd name="connsiteX456" fmla="*/ 1885273 w 7467600"/>
              <a:gd name="connsiteY456" fmla="*/ 6858000 h 6858000"/>
              <a:gd name="connsiteX457" fmla="*/ 1854363 w 7467600"/>
              <a:gd name="connsiteY457" fmla="*/ 6858000 h 6858000"/>
              <a:gd name="connsiteX458" fmla="*/ 1880391 w 7467600"/>
              <a:gd name="connsiteY458" fmla="*/ 6603796 h 6858000"/>
              <a:gd name="connsiteX459" fmla="*/ 1818273 w 7467600"/>
              <a:gd name="connsiteY459" fmla="*/ 6715729 h 6858000"/>
              <a:gd name="connsiteX460" fmla="*/ 1794691 w 7467600"/>
              <a:gd name="connsiteY460" fmla="*/ 6843239 h 6858000"/>
              <a:gd name="connsiteX461" fmla="*/ 1794914 w 7467600"/>
              <a:gd name="connsiteY461" fmla="*/ 6858000 h 6858000"/>
              <a:gd name="connsiteX462" fmla="*/ 1746128 w 7467600"/>
              <a:gd name="connsiteY462" fmla="*/ 6858000 h 6858000"/>
              <a:gd name="connsiteX463" fmla="*/ 1753934 w 7467600"/>
              <a:gd name="connsiteY463" fmla="*/ 6724796 h 6858000"/>
              <a:gd name="connsiteX464" fmla="*/ 1792053 w 7467600"/>
              <a:gd name="connsiteY464" fmla="*/ 6572396 h 6858000"/>
              <a:gd name="connsiteX465" fmla="*/ 1862248 w 7467600"/>
              <a:gd name="connsiteY465" fmla="*/ 6266397 h 6858000"/>
              <a:gd name="connsiteX466" fmla="*/ 1862250 w 7467600"/>
              <a:gd name="connsiteY466" fmla="*/ 6033531 h 6858000"/>
              <a:gd name="connsiteX467" fmla="*/ 1211999 w 7467600"/>
              <a:gd name="connsiteY467" fmla="*/ 6683610 h 6858000"/>
              <a:gd name="connsiteX468" fmla="*/ 1213266 w 7467600"/>
              <a:gd name="connsiteY468" fmla="*/ 6691947 h 6858000"/>
              <a:gd name="connsiteX469" fmla="*/ 1203370 w 7467600"/>
              <a:gd name="connsiteY469" fmla="*/ 6850676 h 6858000"/>
              <a:gd name="connsiteX470" fmla="*/ 1203671 w 7467600"/>
              <a:gd name="connsiteY470" fmla="*/ 6858000 h 6858000"/>
              <a:gd name="connsiteX471" fmla="*/ 1143180 w 7467600"/>
              <a:gd name="connsiteY471" fmla="*/ 6858000 h 6858000"/>
              <a:gd name="connsiteX472" fmla="*/ 1142176 w 7467600"/>
              <a:gd name="connsiteY472" fmla="*/ 6766045 h 6858000"/>
              <a:gd name="connsiteX473" fmla="*/ 1067484 w 7467600"/>
              <a:gd name="connsiteY473" fmla="*/ 6858000 h 6858000"/>
              <a:gd name="connsiteX474" fmla="*/ 953928 w 7467600"/>
              <a:gd name="connsiteY474" fmla="*/ 6858000 h 6858000"/>
              <a:gd name="connsiteX475" fmla="*/ 959715 w 7467600"/>
              <a:gd name="connsiteY475" fmla="*/ 6850185 h 6858000"/>
              <a:gd name="connsiteX476" fmla="*/ 1483788 w 7467600"/>
              <a:gd name="connsiteY476" fmla="*/ 6259174 h 6858000"/>
              <a:gd name="connsiteX477" fmla="*/ 1100671 w 7467600"/>
              <a:gd name="connsiteY477" fmla="*/ 6252137 h 6858000"/>
              <a:gd name="connsiteX478" fmla="*/ 1090144 w 7467600"/>
              <a:gd name="connsiteY478" fmla="*/ 6256748 h 6858000"/>
              <a:gd name="connsiteX479" fmla="*/ 1095872 w 7467600"/>
              <a:gd name="connsiteY479" fmla="*/ 6271892 h 6858000"/>
              <a:gd name="connsiteX480" fmla="*/ 262785 w 7467600"/>
              <a:gd name="connsiteY480" fmla="*/ 6845450 h 6858000"/>
              <a:gd name="connsiteX481" fmla="*/ 209968 w 7467600"/>
              <a:gd name="connsiteY481" fmla="*/ 6770713 h 6858000"/>
              <a:gd name="connsiteX482" fmla="*/ 873460 w 7467600"/>
              <a:gd name="connsiteY482" fmla="*/ 6253768 h 6858000"/>
              <a:gd name="connsiteX483" fmla="*/ 192686 w 7467600"/>
              <a:gd name="connsiteY483" fmla="*/ 5849257 h 6858000"/>
              <a:gd name="connsiteX484" fmla="*/ 4696 w 7467600"/>
              <a:gd name="connsiteY484" fmla="*/ 5697668 h 6858000"/>
              <a:gd name="connsiteX485" fmla="*/ 0 w 7467600"/>
              <a:gd name="connsiteY485" fmla="*/ 5689984 h 6858000"/>
              <a:gd name="connsiteX486" fmla="*/ 0 w 7467600"/>
              <a:gd name="connsiteY486" fmla="*/ 5513472 h 6858000"/>
              <a:gd name="connsiteX487" fmla="*/ 174101 w 7467600"/>
              <a:gd name="connsiteY487" fmla="*/ 5620277 h 6858000"/>
              <a:gd name="connsiteX488" fmla="*/ 891800 w 7467600"/>
              <a:gd name="connsiteY488" fmla="*/ 6036935 h 6858000"/>
              <a:gd name="connsiteX489" fmla="*/ 1072219 w 7467600"/>
              <a:gd name="connsiteY489" fmla="*/ 6169443 h 6858000"/>
              <a:gd name="connsiteX490" fmla="*/ 1074117 w 7467600"/>
              <a:gd name="connsiteY490" fmla="*/ 6170301 h 6858000"/>
              <a:gd name="connsiteX491" fmla="*/ 1083114 w 7467600"/>
              <a:gd name="connsiteY491" fmla="*/ 6174131 h 6858000"/>
              <a:gd name="connsiteX492" fmla="*/ 1543010 w 7467600"/>
              <a:gd name="connsiteY492" fmla="*/ 6191140 h 6858000"/>
              <a:gd name="connsiteX493" fmla="*/ 1551080 w 7467600"/>
              <a:gd name="connsiteY493" fmla="*/ 6195006 h 6858000"/>
              <a:gd name="connsiteX494" fmla="*/ 2345443 w 7467600"/>
              <a:gd name="connsiteY494" fmla="*/ 5549882 h 6858000"/>
              <a:gd name="connsiteX495" fmla="*/ 1721499 w 7467600"/>
              <a:gd name="connsiteY495" fmla="*/ 5599969 h 6858000"/>
              <a:gd name="connsiteX496" fmla="*/ 767716 w 7467600"/>
              <a:gd name="connsiteY496" fmla="*/ 5472768 h 6858000"/>
              <a:gd name="connsiteX497" fmla="*/ 722147 w 7467600"/>
              <a:gd name="connsiteY497" fmla="*/ 5393091 h 6858000"/>
              <a:gd name="connsiteX498" fmla="*/ 1485552 w 7467600"/>
              <a:gd name="connsiteY498" fmla="*/ 5313202 h 6858000"/>
              <a:gd name="connsiteX499" fmla="*/ 2143004 w 7467600"/>
              <a:gd name="connsiteY499" fmla="*/ 5402420 h 6858000"/>
              <a:gd name="connsiteX500" fmla="*/ 1933391 w 7467600"/>
              <a:gd name="connsiteY500" fmla="*/ 5156971 h 6858000"/>
              <a:gd name="connsiteX501" fmla="*/ 1827118 w 7467600"/>
              <a:gd name="connsiteY501" fmla="*/ 4968410 h 6858000"/>
              <a:gd name="connsiteX502" fmla="*/ 1837349 w 7467600"/>
              <a:gd name="connsiteY502" fmla="*/ 4956357 h 6858000"/>
              <a:gd name="connsiteX503" fmla="*/ 2162835 w 7467600"/>
              <a:gd name="connsiteY503" fmla="*/ 5187853 h 6858000"/>
              <a:gd name="connsiteX504" fmla="*/ 2257167 w 7467600"/>
              <a:gd name="connsiteY504" fmla="*/ 5462123 h 6858000"/>
              <a:gd name="connsiteX505" fmla="*/ 2261598 w 7467600"/>
              <a:gd name="connsiteY505" fmla="*/ 5467998 h 6858000"/>
              <a:gd name="connsiteX506" fmla="*/ 2437177 w 7467600"/>
              <a:gd name="connsiteY506" fmla="*/ 5479608 h 6858000"/>
              <a:gd name="connsiteX507" fmla="*/ 2445247 w 7467600"/>
              <a:gd name="connsiteY507" fmla="*/ 5483476 h 6858000"/>
              <a:gd name="connsiteX508" fmla="*/ 2743626 w 7467600"/>
              <a:gd name="connsiteY508" fmla="*/ 5304819 h 6858000"/>
              <a:gd name="connsiteX509" fmla="*/ 3048102 w 7467600"/>
              <a:gd name="connsiteY509" fmla="*/ 5150595 h 6858000"/>
              <a:gd name="connsiteX510" fmla="*/ 1799414 w 7467600"/>
              <a:gd name="connsiteY510" fmla="*/ 4694732 h 6858000"/>
              <a:gd name="connsiteX511" fmla="*/ 1771735 w 7467600"/>
              <a:gd name="connsiteY511" fmla="*/ 4619929 h 6858000"/>
              <a:gd name="connsiteX512" fmla="*/ 3104273 w 7467600"/>
              <a:gd name="connsiteY512" fmla="*/ 5076159 h 6858000"/>
              <a:gd name="connsiteX513" fmla="*/ 3113245 w 7467600"/>
              <a:gd name="connsiteY513" fmla="*/ 5090705 h 6858000"/>
              <a:gd name="connsiteX514" fmla="*/ 3126294 w 7467600"/>
              <a:gd name="connsiteY514" fmla="*/ 5114400 h 6858000"/>
              <a:gd name="connsiteX515" fmla="*/ 3937433 w 7467600"/>
              <a:gd name="connsiteY515" fmla="*/ 4830473 h 6858000"/>
              <a:gd name="connsiteX516" fmla="*/ 3590475 w 7467600"/>
              <a:gd name="connsiteY516" fmla="*/ 4597974 h 6858000"/>
              <a:gd name="connsiteX517" fmla="*/ 3100264 w 7467600"/>
              <a:gd name="connsiteY517" fmla="*/ 4579845 h 6858000"/>
              <a:gd name="connsiteX518" fmla="*/ 2183576 w 7467600"/>
              <a:gd name="connsiteY518" fmla="*/ 4227150 h 6858000"/>
              <a:gd name="connsiteX519" fmla="*/ 2151029 w 7467600"/>
              <a:gd name="connsiteY519" fmla="*/ 4146947 h 6858000"/>
              <a:gd name="connsiteX520" fmla="*/ 3563434 w 7467600"/>
              <a:gd name="connsiteY520" fmla="*/ 4469115 h 6858000"/>
              <a:gd name="connsiteX521" fmla="*/ 3177952 w 7467600"/>
              <a:gd name="connsiteY521" fmla="*/ 3657386 h 6858000"/>
              <a:gd name="connsiteX522" fmla="*/ 3189263 w 7467600"/>
              <a:gd name="connsiteY522" fmla="*/ 3625726 h 6858000"/>
              <a:gd name="connsiteX523" fmla="*/ 3560912 w 7467600"/>
              <a:gd name="connsiteY523" fmla="*/ 4079863 h 6858000"/>
              <a:gd name="connsiteX524" fmla="*/ 3626636 w 7467600"/>
              <a:gd name="connsiteY524" fmla="*/ 4512230 h 6858000"/>
              <a:gd name="connsiteX525" fmla="*/ 3653088 w 7467600"/>
              <a:gd name="connsiteY525" fmla="*/ 4521417 h 6858000"/>
              <a:gd name="connsiteX526" fmla="*/ 3988128 w 7467600"/>
              <a:gd name="connsiteY526" fmla="*/ 4817267 h 6858000"/>
              <a:gd name="connsiteX527" fmla="*/ 4830582 w 7467600"/>
              <a:gd name="connsiteY527" fmla="*/ 4676000 h 6858000"/>
              <a:gd name="connsiteX528" fmla="*/ 4830100 w 7467600"/>
              <a:gd name="connsiteY528" fmla="*/ 4675554 h 6858000"/>
              <a:gd name="connsiteX529" fmla="*/ 4036318 w 7467600"/>
              <a:gd name="connsiteY529" fmla="*/ 4147013 h 6858000"/>
              <a:gd name="connsiteX530" fmla="*/ 3432098 w 7467600"/>
              <a:gd name="connsiteY530" fmla="*/ 3537312 h 6858000"/>
              <a:gd name="connsiteX531" fmla="*/ 3446761 w 7467600"/>
              <a:gd name="connsiteY531" fmla="*/ 3461278 h 6858000"/>
              <a:gd name="connsiteX532" fmla="*/ 4419733 w 7467600"/>
              <a:gd name="connsiteY532" fmla="*/ 3963555 h 6858000"/>
              <a:gd name="connsiteX533" fmla="*/ 4781371 w 7467600"/>
              <a:gd name="connsiteY533" fmla="*/ 4458604 h 6858000"/>
              <a:gd name="connsiteX534" fmla="*/ 4780440 w 7467600"/>
              <a:gd name="connsiteY534" fmla="*/ 4470290 h 6858000"/>
              <a:gd name="connsiteX535" fmla="*/ 4898954 w 7467600"/>
              <a:gd name="connsiteY535" fmla="*/ 4662092 h 6858000"/>
              <a:gd name="connsiteX536" fmla="*/ 4900699 w 7467600"/>
              <a:gd name="connsiteY536" fmla="*/ 4670867 h 6858000"/>
              <a:gd name="connsiteX537" fmla="*/ 5714511 w 7467600"/>
              <a:gd name="connsiteY537" fmla="*/ 4663483 h 6858000"/>
              <a:gd name="connsiteX538" fmla="*/ 5464793 w 7467600"/>
              <a:gd name="connsiteY538" fmla="*/ 4393556 h 6858000"/>
              <a:gd name="connsiteX539" fmla="*/ 5461897 w 7467600"/>
              <a:gd name="connsiteY539" fmla="*/ 4390879 h 6858000"/>
              <a:gd name="connsiteX540" fmla="*/ 4294126 w 7467600"/>
              <a:gd name="connsiteY540" fmla="*/ 3303048 h 6858000"/>
              <a:gd name="connsiteX541" fmla="*/ 4305321 w 7467600"/>
              <a:gd name="connsiteY541" fmla="*/ 3256953 h 6858000"/>
              <a:gd name="connsiteX542" fmla="*/ 4949299 w 7467600"/>
              <a:gd name="connsiteY542" fmla="*/ 3766336 h 6858000"/>
              <a:gd name="connsiteX543" fmla="*/ 5291452 w 7467600"/>
              <a:gd name="connsiteY543" fmla="*/ 4076801 h 6858000"/>
              <a:gd name="connsiteX544" fmla="*/ 5434998 w 7467600"/>
              <a:gd name="connsiteY544" fmla="*/ 4254100 h 6858000"/>
              <a:gd name="connsiteX545" fmla="*/ 5351015 w 7467600"/>
              <a:gd name="connsiteY545" fmla="*/ 3760989 h 6858000"/>
              <a:gd name="connsiteX546" fmla="*/ 5413780 w 7467600"/>
              <a:gd name="connsiteY546" fmla="*/ 2966265 h 6858000"/>
              <a:gd name="connsiteX547" fmla="*/ 5425627 w 7467600"/>
              <a:gd name="connsiteY547" fmla="*/ 2954192 h 6858000"/>
              <a:gd name="connsiteX548" fmla="*/ 6604735 w 7467600"/>
              <a:gd name="connsiteY548" fmla="*/ 2041381 h 6858000"/>
              <a:gd name="connsiteX549" fmla="*/ 7204487 w 7467600"/>
              <a:gd name="connsiteY549" fmla="*/ 2742112 h 6858000"/>
              <a:gd name="connsiteX550" fmla="*/ 7131592 w 7467600"/>
              <a:gd name="connsiteY550" fmla="*/ 2672096 h 6858000"/>
              <a:gd name="connsiteX551" fmla="*/ 6996344 w 7467600"/>
              <a:gd name="connsiteY551" fmla="*/ 2518310 h 6858000"/>
              <a:gd name="connsiteX552" fmla="*/ 6735495 w 7467600"/>
              <a:gd name="connsiteY552" fmla="*/ 2196890 h 6858000"/>
              <a:gd name="connsiteX553" fmla="*/ 6721901 w 7467600"/>
              <a:gd name="connsiteY553" fmla="*/ 2179274 h 6858000"/>
              <a:gd name="connsiteX554" fmla="*/ 6604735 w 7467600"/>
              <a:gd name="connsiteY554" fmla="*/ 2041381 h 6858000"/>
              <a:gd name="connsiteX555" fmla="*/ 6591670 w 7467600"/>
              <a:gd name="connsiteY555" fmla="*/ 1988277 h 6858000"/>
              <a:gd name="connsiteX556" fmla="*/ 6747349 w 7467600"/>
              <a:gd name="connsiteY556" fmla="*/ 2160069 h 6858000"/>
              <a:gd name="connsiteX557" fmla="*/ 6760943 w 7467600"/>
              <a:gd name="connsiteY557" fmla="*/ 2177686 h 6858000"/>
              <a:gd name="connsiteX558" fmla="*/ 7021065 w 7467600"/>
              <a:gd name="connsiteY558" fmla="*/ 2498102 h 6858000"/>
              <a:gd name="connsiteX559" fmla="*/ 7155223 w 7467600"/>
              <a:gd name="connsiteY559" fmla="*/ 2650386 h 6858000"/>
              <a:gd name="connsiteX560" fmla="*/ 7203167 w 7467600"/>
              <a:gd name="connsiteY560" fmla="*/ 2697288 h 6858000"/>
              <a:gd name="connsiteX561" fmla="*/ 6937703 w 7467600"/>
              <a:gd name="connsiteY561" fmla="*/ 2321981 h 6858000"/>
              <a:gd name="connsiteX562" fmla="*/ 6591670 w 7467600"/>
              <a:gd name="connsiteY562" fmla="*/ 1988277 h 6858000"/>
              <a:gd name="connsiteX563" fmla="*/ 5798671 w 7467600"/>
              <a:gd name="connsiteY563" fmla="*/ 1981601 h 6858000"/>
              <a:gd name="connsiteX564" fmla="*/ 5754709 w 7467600"/>
              <a:gd name="connsiteY564" fmla="*/ 2071454 h 6858000"/>
              <a:gd name="connsiteX565" fmla="*/ 5763044 w 7467600"/>
              <a:gd name="connsiteY565" fmla="*/ 2842206 h 6858000"/>
              <a:gd name="connsiteX566" fmla="*/ 5764974 w 7467600"/>
              <a:gd name="connsiteY566" fmla="*/ 2799609 h 6858000"/>
              <a:gd name="connsiteX567" fmla="*/ 5767665 w 7467600"/>
              <a:gd name="connsiteY567" fmla="*/ 2666409 h 6858000"/>
              <a:gd name="connsiteX568" fmla="*/ 5763055 w 7467600"/>
              <a:gd name="connsiteY568" fmla="*/ 2579705 h 6858000"/>
              <a:gd name="connsiteX569" fmla="*/ 5758079 w 7467600"/>
              <a:gd name="connsiteY569" fmla="*/ 2492508 h 6858000"/>
              <a:gd name="connsiteX570" fmla="*/ 5779325 w 7467600"/>
              <a:gd name="connsiteY570" fmla="*/ 2197069 h 6858000"/>
              <a:gd name="connsiteX571" fmla="*/ 5798671 w 7467600"/>
              <a:gd name="connsiteY571" fmla="*/ 1981601 h 6858000"/>
              <a:gd name="connsiteX572" fmla="*/ 5829202 w 7467600"/>
              <a:gd name="connsiteY572" fmla="*/ 1971679 h 6858000"/>
              <a:gd name="connsiteX573" fmla="*/ 5809558 w 7467600"/>
              <a:gd name="connsiteY573" fmla="*/ 2198043 h 6858000"/>
              <a:gd name="connsiteX574" fmla="*/ 5788653 w 7467600"/>
              <a:gd name="connsiteY574" fmla="*/ 2489430 h 6858000"/>
              <a:gd name="connsiteX575" fmla="*/ 5793439 w 7467600"/>
              <a:gd name="connsiteY575" fmla="*/ 2575235 h 6858000"/>
              <a:gd name="connsiteX576" fmla="*/ 5796837 w 7467600"/>
              <a:gd name="connsiteY576" fmla="*/ 2637633 h 6858000"/>
              <a:gd name="connsiteX577" fmla="*/ 5818614 w 7467600"/>
              <a:gd name="connsiteY577" fmla="*/ 2473055 h 6858000"/>
              <a:gd name="connsiteX578" fmla="*/ 5829202 w 7467600"/>
              <a:gd name="connsiteY578" fmla="*/ 1971679 h 6858000"/>
              <a:gd name="connsiteX579" fmla="*/ 5911389 w 7467600"/>
              <a:gd name="connsiteY579" fmla="*/ 1898371 h 6858000"/>
              <a:gd name="connsiteX580" fmla="*/ 6237627 w 7467600"/>
              <a:gd name="connsiteY580" fmla="*/ 2231921 h 6858000"/>
              <a:gd name="connsiteX581" fmla="*/ 5911389 w 7467600"/>
              <a:gd name="connsiteY581" fmla="*/ 1898371 h 6858000"/>
              <a:gd name="connsiteX582" fmla="*/ 6944437 w 7467600"/>
              <a:gd name="connsiteY582" fmla="*/ 1575402 h 6858000"/>
              <a:gd name="connsiteX583" fmla="*/ 6304730 w 7467600"/>
              <a:gd name="connsiteY583" fmla="*/ 1766654 h 6858000"/>
              <a:gd name="connsiteX584" fmla="*/ 6944437 w 7467600"/>
              <a:gd name="connsiteY584" fmla="*/ 1575402 h 6858000"/>
              <a:gd name="connsiteX585" fmla="*/ 7019523 w 7467600"/>
              <a:gd name="connsiteY585" fmla="*/ 1519450 h 6858000"/>
              <a:gd name="connsiteX586" fmla="*/ 6298091 w 7467600"/>
              <a:gd name="connsiteY586" fmla="*/ 1737122 h 6858000"/>
              <a:gd name="connsiteX587" fmla="*/ 7019523 w 7467600"/>
              <a:gd name="connsiteY587" fmla="*/ 1519450 h 6858000"/>
              <a:gd name="connsiteX588" fmla="*/ 2399523 w 7467600"/>
              <a:gd name="connsiteY588" fmla="*/ 1428234 h 6858000"/>
              <a:gd name="connsiteX589" fmla="*/ 2224982 w 7467600"/>
              <a:gd name="connsiteY589" fmla="*/ 1826201 h 6858000"/>
              <a:gd name="connsiteX590" fmla="*/ 2096099 w 7467600"/>
              <a:gd name="connsiteY590" fmla="*/ 2345900 h 6858000"/>
              <a:gd name="connsiteX591" fmla="*/ 2283317 w 7467600"/>
              <a:gd name="connsiteY591" fmla="*/ 1796925 h 6858000"/>
              <a:gd name="connsiteX592" fmla="*/ 2399523 w 7467600"/>
              <a:gd name="connsiteY592" fmla="*/ 1428234 h 6858000"/>
              <a:gd name="connsiteX593" fmla="*/ 2448558 w 7467600"/>
              <a:gd name="connsiteY593" fmla="*/ 1373435 h 6858000"/>
              <a:gd name="connsiteX594" fmla="*/ 2312521 w 7467600"/>
              <a:gd name="connsiteY594" fmla="*/ 1806140 h 6858000"/>
              <a:gd name="connsiteX595" fmla="*/ 2127533 w 7467600"/>
              <a:gd name="connsiteY595" fmla="*/ 2348380 h 6858000"/>
              <a:gd name="connsiteX596" fmla="*/ 2358080 w 7467600"/>
              <a:gd name="connsiteY596" fmla="*/ 1866134 h 6858000"/>
              <a:gd name="connsiteX597" fmla="*/ 2407436 w 7467600"/>
              <a:gd name="connsiteY597" fmla="*/ 1651070 h 6858000"/>
              <a:gd name="connsiteX598" fmla="*/ 2448558 w 7467600"/>
              <a:gd name="connsiteY598" fmla="*/ 1373435 h 6858000"/>
              <a:gd name="connsiteX599" fmla="*/ 278707 w 7467600"/>
              <a:gd name="connsiteY599" fmla="*/ 1352270 h 6858000"/>
              <a:gd name="connsiteX600" fmla="*/ 321570 w 7467600"/>
              <a:gd name="connsiteY600" fmla="*/ 1861610 h 6858000"/>
              <a:gd name="connsiteX601" fmla="*/ 294281 w 7467600"/>
              <a:gd name="connsiteY601" fmla="*/ 1440658 h 6858000"/>
              <a:gd name="connsiteX602" fmla="*/ 278707 w 7467600"/>
              <a:gd name="connsiteY602" fmla="*/ 1352270 h 6858000"/>
              <a:gd name="connsiteX603" fmla="*/ 1423821 w 7467600"/>
              <a:gd name="connsiteY603" fmla="*/ 1351958 h 6858000"/>
              <a:gd name="connsiteX604" fmla="*/ 1638521 w 7467600"/>
              <a:gd name="connsiteY604" fmla="*/ 1908470 h 6858000"/>
              <a:gd name="connsiteX605" fmla="*/ 1754199 w 7467600"/>
              <a:gd name="connsiteY605" fmla="*/ 2149284 h 6858000"/>
              <a:gd name="connsiteX606" fmla="*/ 1908359 w 7467600"/>
              <a:gd name="connsiteY606" fmla="*/ 2364988 h 6858000"/>
              <a:gd name="connsiteX607" fmla="*/ 1647661 w 7467600"/>
              <a:gd name="connsiteY607" fmla="*/ 1825945 h 6858000"/>
              <a:gd name="connsiteX608" fmla="*/ 1423821 w 7467600"/>
              <a:gd name="connsiteY608" fmla="*/ 1351958 h 6858000"/>
              <a:gd name="connsiteX609" fmla="*/ 1431890 w 7467600"/>
              <a:gd name="connsiteY609" fmla="*/ 1306475 h 6858000"/>
              <a:gd name="connsiteX610" fmla="*/ 1507597 w 7467600"/>
              <a:gd name="connsiteY610" fmla="*/ 1446132 h 6858000"/>
              <a:gd name="connsiteX611" fmla="*/ 1674586 w 7467600"/>
              <a:gd name="connsiteY611" fmla="*/ 1813832 h 6858000"/>
              <a:gd name="connsiteX612" fmla="*/ 1815950 w 7467600"/>
              <a:gd name="connsiteY612" fmla="*/ 2128564 h 6858000"/>
              <a:gd name="connsiteX613" fmla="*/ 1984242 w 7467600"/>
              <a:gd name="connsiteY613" fmla="*/ 2430829 h 6858000"/>
              <a:gd name="connsiteX614" fmla="*/ 2014023 w 7467600"/>
              <a:gd name="connsiteY614" fmla="*/ 2450995 h 6858000"/>
              <a:gd name="connsiteX615" fmla="*/ 1747337 w 7467600"/>
              <a:gd name="connsiteY615" fmla="*/ 1855264 h 6858000"/>
              <a:gd name="connsiteX616" fmla="*/ 1533749 w 7467600"/>
              <a:gd name="connsiteY616" fmla="*/ 1478656 h 6858000"/>
              <a:gd name="connsiteX617" fmla="*/ 1431890 w 7467600"/>
              <a:gd name="connsiteY617" fmla="*/ 1306475 h 6858000"/>
              <a:gd name="connsiteX618" fmla="*/ 5052692 w 7467600"/>
              <a:gd name="connsiteY618" fmla="*/ 1292994 h 6858000"/>
              <a:gd name="connsiteX619" fmla="*/ 5200661 w 7467600"/>
              <a:gd name="connsiteY619" fmla="*/ 1635186 h 6858000"/>
              <a:gd name="connsiteX620" fmla="*/ 5297138 w 7467600"/>
              <a:gd name="connsiteY620" fmla="*/ 1906351 h 6858000"/>
              <a:gd name="connsiteX621" fmla="*/ 5052692 w 7467600"/>
              <a:gd name="connsiteY621" fmla="*/ 1292994 h 6858000"/>
              <a:gd name="connsiteX622" fmla="*/ 5009948 w 7467600"/>
              <a:gd name="connsiteY622" fmla="*/ 1273619 h 6858000"/>
              <a:gd name="connsiteX623" fmla="*/ 5121777 w 7467600"/>
              <a:gd name="connsiteY623" fmla="*/ 1654213 h 6858000"/>
              <a:gd name="connsiteX624" fmla="*/ 5293545 w 7467600"/>
              <a:gd name="connsiteY624" fmla="*/ 2072247 h 6858000"/>
              <a:gd name="connsiteX625" fmla="*/ 5294042 w 7467600"/>
              <a:gd name="connsiteY625" fmla="*/ 2065019 h 6858000"/>
              <a:gd name="connsiteX626" fmla="*/ 5171936 w 7467600"/>
              <a:gd name="connsiteY626" fmla="*/ 1647613 h 6858000"/>
              <a:gd name="connsiteX627" fmla="*/ 5009948 w 7467600"/>
              <a:gd name="connsiteY627" fmla="*/ 1273619 h 6858000"/>
              <a:gd name="connsiteX628" fmla="*/ 655236 w 7467600"/>
              <a:gd name="connsiteY628" fmla="*/ 1268632 h 6858000"/>
              <a:gd name="connsiteX629" fmla="*/ 839521 w 7467600"/>
              <a:gd name="connsiteY629" fmla="*/ 1685315 h 6858000"/>
              <a:gd name="connsiteX630" fmla="*/ 1109416 w 7467600"/>
              <a:gd name="connsiteY630" fmla="*/ 2061663 h 6858000"/>
              <a:gd name="connsiteX631" fmla="*/ 1298300 w 7467600"/>
              <a:gd name="connsiteY631" fmla="*/ 2247742 h 6858000"/>
              <a:gd name="connsiteX632" fmla="*/ 1125871 w 7467600"/>
              <a:gd name="connsiteY632" fmla="*/ 1989513 h 6858000"/>
              <a:gd name="connsiteX633" fmla="*/ 981574 w 7467600"/>
              <a:gd name="connsiteY633" fmla="*/ 1783157 h 6858000"/>
              <a:gd name="connsiteX634" fmla="*/ 922198 w 7467600"/>
              <a:gd name="connsiteY634" fmla="*/ 1677437 h 6858000"/>
              <a:gd name="connsiteX635" fmla="*/ 869293 w 7467600"/>
              <a:gd name="connsiteY635" fmla="*/ 1583214 h 6858000"/>
              <a:gd name="connsiteX636" fmla="*/ 751431 w 7467600"/>
              <a:gd name="connsiteY636" fmla="*/ 1405731 h 6858000"/>
              <a:gd name="connsiteX637" fmla="*/ 655236 w 7467600"/>
              <a:gd name="connsiteY637" fmla="*/ 1268632 h 6858000"/>
              <a:gd name="connsiteX638" fmla="*/ 6516292 w 7467600"/>
              <a:gd name="connsiteY638" fmla="*/ 1263064 h 6858000"/>
              <a:gd name="connsiteX639" fmla="*/ 5736320 w 7467600"/>
              <a:gd name="connsiteY639" fmla="*/ 1501803 h 6858000"/>
              <a:gd name="connsiteX640" fmla="*/ 6516292 w 7467600"/>
              <a:gd name="connsiteY640" fmla="*/ 1263064 h 6858000"/>
              <a:gd name="connsiteX641" fmla="*/ 291466 w 7467600"/>
              <a:gd name="connsiteY641" fmla="*/ 1250369 h 6858000"/>
              <a:gd name="connsiteX642" fmla="*/ 323180 w 7467600"/>
              <a:gd name="connsiteY642" fmla="*/ 1435283 h 6858000"/>
              <a:gd name="connsiteX643" fmla="*/ 349381 w 7467600"/>
              <a:gd name="connsiteY643" fmla="*/ 1875041 h 6858000"/>
              <a:gd name="connsiteX644" fmla="*/ 374363 w 7467600"/>
              <a:gd name="connsiteY644" fmla="*/ 1506494 h 6858000"/>
              <a:gd name="connsiteX645" fmla="*/ 302168 w 7467600"/>
              <a:gd name="connsiteY645" fmla="*/ 1274495 h 6858000"/>
              <a:gd name="connsiteX646" fmla="*/ 291466 w 7467600"/>
              <a:gd name="connsiteY646" fmla="*/ 1250369 h 6858000"/>
              <a:gd name="connsiteX647" fmla="*/ 678222 w 7467600"/>
              <a:gd name="connsiteY647" fmla="*/ 1248670 h 6858000"/>
              <a:gd name="connsiteX648" fmla="*/ 775536 w 7467600"/>
              <a:gd name="connsiteY648" fmla="*/ 1388015 h 6858000"/>
              <a:gd name="connsiteX649" fmla="*/ 894529 w 7467600"/>
              <a:gd name="connsiteY649" fmla="*/ 1567739 h 6858000"/>
              <a:gd name="connsiteX650" fmla="*/ 948000 w 7467600"/>
              <a:gd name="connsiteY650" fmla="*/ 1663088 h 6858000"/>
              <a:gd name="connsiteX651" fmla="*/ 1006812 w 7467600"/>
              <a:gd name="connsiteY651" fmla="*/ 1767683 h 6858000"/>
              <a:gd name="connsiteX652" fmla="*/ 1149133 w 7467600"/>
              <a:gd name="connsiteY652" fmla="*/ 1971513 h 6858000"/>
              <a:gd name="connsiteX653" fmla="*/ 1333952 w 7467600"/>
              <a:gd name="connsiteY653" fmla="*/ 2251620 h 6858000"/>
              <a:gd name="connsiteX654" fmla="*/ 1337329 w 7467600"/>
              <a:gd name="connsiteY654" fmla="*/ 2258350 h 6858000"/>
              <a:gd name="connsiteX655" fmla="*/ 1014726 w 7467600"/>
              <a:gd name="connsiteY655" fmla="*/ 1615556 h 6858000"/>
              <a:gd name="connsiteX656" fmla="*/ 678222 w 7467600"/>
              <a:gd name="connsiteY656" fmla="*/ 1248670 h 6858000"/>
              <a:gd name="connsiteX657" fmla="*/ 6691602 w 7467600"/>
              <a:gd name="connsiteY657" fmla="*/ 1140573 h 6858000"/>
              <a:gd name="connsiteX658" fmla="*/ 6571100 w 7467600"/>
              <a:gd name="connsiteY658" fmla="*/ 1183662 h 6858000"/>
              <a:gd name="connsiteX659" fmla="*/ 6241687 w 7467600"/>
              <a:gd name="connsiteY659" fmla="*/ 1257600 h 6858000"/>
              <a:gd name="connsiteX660" fmla="*/ 5693009 w 7467600"/>
              <a:gd name="connsiteY660" fmla="*/ 1478256 h 6858000"/>
              <a:gd name="connsiteX661" fmla="*/ 6548420 w 7467600"/>
              <a:gd name="connsiteY661" fmla="*/ 1214599 h 6858000"/>
              <a:gd name="connsiteX662" fmla="*/ 6605473 w 7467600"/>
              <a:gd name="connsiteY662" fmla="*/ 1184686 h 6858000"/>
              <a:gd name="connsiteX663" fmla="*/ 6691602 w 7467600"/>
              <a:gd name="connsiteY663" fmla="*/ 1140573 h 6858000"/>
              <a:gd name="connsiteX664" fmla="*/ 4002475 w 7467600"/>
              <a:gd name="connsiteY664" fmla="*/ 1037802 h 6858000"/>
              <a:gd name="connsiteX665" fmla="*/ 4000324 w 7467600"/>
              <a:gd name="connsiteY665" fmla="*/ 1039362 h 6858000"/>
              <a:gd name="connsiteX666" fmla="*/ 4002862 w 7467600"/>
              <a:gd name="connsiteY666" fmla="*/ 1042866 h 6858000"/>
              <a:gd name="connsiteX667" fmla="*/ 4002475 w 7467600"/>
              <a:gd name="connsiteY667" fmla="*/ 1037802 h 6858000"/>
              <a:gd name="connsiteX668" fmla="*/ 506322 w 7467600"/>
              <a:gd name="connsiteY668" fmla="*/ 1020997 h 6858000"/>
              <a:gd name="connsiteX669" fmla="*/ 533068 w 7467600"/>
              <a:gd name="connsiteY669" fmla="*/ 1029409 h 6858000"/>
              <a:gd name="connsiteX670" fmla="*/ 1232525 w 7467600"/>
              <a:gd name="connsiteY670" fmla="*/ 1804675 h 6858000"/>
              <a:gd name="connsiteX671" fmla="*/ 1388858 w 7467600"/>
              <a:gd name="connsiteY671" fmla="*/ 2368011 h 6858000"/>
              <a:gd name="connsiteX672" fmla="*/ 1384098 w 7467600"/>
              <a:gd name="connsiteY672" fmla="*/ 2378125 h 6858000"/>
              <a:gd name="connsiteX673" fmla="*/ 1425393 w 7467600"/>
              <a:gd name="connsiteY673" fmla="*/ 2589124 h 6858000"/>
              <a:gd name="connsiteX674" fmla="*/ 1424001 w 7467600"/>
              <a:gd name="connsiteY674" fmla="*/ 2597541 h 6858000"/>
              <a:gd name="connsiteX675" fmla="*/ 2152729 w 7467600"/>
              <a:gd name="connsiteY675" fmla="*/ 2864487 h 6858000"/>
              <a:gd name="connsiteX676" fmla="*/ 2020609 w 7467600"/>
              <a:gd name="connsiteY676" fmla="*/ 2539671 h 6858000"/>
              <a:gd name="connsiteX677" fmla="*/ 2018920 w 7467600"/>
              <a:gd name="connsiteY677" fmla="*/ 2536309 h 6858000"/>
              <a:gd name="connsiteX678" fmla="*/ 1342441 w 7467600"/>
              <a:gd name="connsiteY678" fmla="*/ 1173017 h 6858000"/>
              <a:gd name="connsiteX679" fmla="*/ 1367925 w 7467600"/>
              <a:gd name="connsiteY679" fmla="*/ 1135648 h 6858000"/>
              <a:gd name="connsiteX680" fmla="*/ 1771401 w 7467600"/>
              <a:gd name="connsiteY680" fmla="*/ 1806673 h 6858000"/>
              <a:gd name="connsiteX681" fmla="*/ 1972385 w 7467600"/>
              <a:gd name="connsiteY681" fmla="*/ 2198735 h 6858000"/>
              <a:gd name="connsiteX682" fmla="*/ 2040892 w 7467600"/>
              <a:gd name="connsiteY682" fmla="*/ 2405205 h 6858000"/>
              <a:gd name="connsiteX683" fmla="*/ 2131689 w 7467600"/>
              <a:gd name="connsiteY683" fmla="*/ 1936926 h 6858000"/>
              <a:gd name="connsiteX684" fmla="*/ 2454820 w 7467600"/>
              <a:gd name="connsiteY684" fmla="*/ 1248808 h 6858000"/>
              <a:gd name="connsiteX685" fmla="*/ 2492512 w 7467600"/>
              <a:gd name="connsiteY685" fmla="*/ 1302920 h 6858000"/>
              <a:gd name="connsiteX686" fmla="*/ 2081216 w 7467600"/>
              <a:gd name="connsiteY686" fmla="*/ 2527513 h 6858000"/>
              <a:gd name="connsiteX687" fmla="*/ 2081211 w 7467600"/>
              <a:gd name="connsiteY687" fmla="*/ 2528916 h 6858000"/>
              <a:gd name="connsiteX688" fmla="*/ 2199067 w 7467600"/>
              <a:gd name="connsiteY688" fmla="*/ 2884061 h 6858000"/>
              <a:gd name="connsiteX689" fmla="*/ 3192586 w 7467600"/>
              <a:gd name="connsiteY689" fmla="*/ 3411496 h 6858000"/>
              <a:gd name="connsiteX690" fmla="*/ 3182620 w 7467600"/>
              <a:gd name="connsiteY690" fmla="*/ 3483279 h 6858000"/>
              <a:gd name="connsiteX691" fmla="*/ 2435119 w 7467600"/>
              <a:gd name="connsiteY691" fmla="*/ 3080173 h 6858000"/>
              <a:gd name="connsiteX692" fmla="*/ 2410152 w 7467600"/>
              <a:gd name="connsiteY692" fmla="*/ 3063751 h 6858000"/>
              <a:gd name="connsiteX693" fmla="*/ 2408099 w 7467600"/>
              <a:gd name="connsiteY693" fmla="*/ 3064403 h 6858000"/>
              <a:gd name="connsiteX694" fmla="*/ 2407218 w 7467600"/>
              <a:gd name="connsiteY694" fmla="*/ 3070324 h 6858000"/>
              <a:gd name="connsiteX695" fmla="*/ 2380138 w 7467600"/>
              <a:gd name="connsiteY695" fmla="*/ 3099341 h 6858000"/>
              <a:gd name="connsiteX696" fmla="*/ 1765923 w 7467600"/>
              <a:gd name="connsiteY696" fmla="*/ 3581043 h 6858000"/>
              <a:gd name="connsiteX697" fmla="*/ 1702258 w 7467600"/>
              <a:gd name="connsiteY697" fmla="*/ 3612286 h 6858000"/>
              <a:gd name="connsiteX698" fmla="*/ 1538370 w 7467600"/>
              <a:gd name="connsiteY698" fmla="*/ 3811804 h 6858000"/>
              <a:gd name="connsiteX699" fmla="*/ 542867 w 7467600"/>
              <a:gd name="connsiteY699" fmla="*/ 4944092 h 6858000"/>
              <a:gd name="connsiteX700" fmla="*/ 515800 w 7467600"/>
              <a:gd name="connsiteY700" fmla="*/ 4862180 h 6858000"/>
              <a:gd name="connsiteX701" fmla="*/ 909145 w 7467600"/>
              <a:gd name="connsiteY701" fmla="*/ 4199225 h 6858000"/>
              <a:gd name="connsiteX702" fmla="*/ 1214067 w 7467600"/>
              <a:gd name="connsiteY702" fmla="*/ 3908561 h 6858000"/>
              <a:gd name="connsiteX703" fmla="*/ 640967 w 7467600"/>
              <a:gd name="connsiteY703" fmla="*/ 4105601 h 6858000"/>
              <a:gd name="connsiteX704" fmla="*/ 112563 w 7467600"/>
              <a:gd name="connsiteY704" fmla="*/ 4396952 h 6858000"/>
              <a:gd name="connsiteX705" fmla="*/ 0 w 7467600"/>
              <a:gd name="connsiteY705" fmla="*/ 4466006 h 6858000"/>
              <a:gd name="connsiteX706" fmla="*/ 0 w 7467600"/>
              <a:gd name="connsiteY706" fmla="*/ 4233763 h 6858000"/>
              <a:gd name="connsiteX707" fmla="*/ 36881 w 7467600"/>
              <a:gd name="connsiteY707" fmla="*/ 4200118 h 6858000"/>
              <a:gd name="connsiteX708" fmla="*/ 910534 w 7467600"/>
              <a:gd name="connsiteY708" fmla="*/ 3629753 h 6858000"/>
              <a:gd name="connsiteX709" fmla="*/ 1578717 w 7467600"/>
              <a:gd name="connsiteY709" fmla="*/ 3575982 h 6858000"/>
              <a:gd name="connsiteX710" fmla="*/ 2338780 w 7467600"/>
              <a:gd name="connsiteY710" fmla="*/ 3033725 h 6858000"/>
              <a:gd name="connsiteX711" fmla="*/ 1807991 w 7467600"/>
              <a:gd name="connsiteY711" fmla="*/ 2807184 h 6858000"/>
              <a:gd name="connsiteX712" fmla="*/ 1416358 w 7467600"/>
              <a:gd name="connsiteY712" fmla="*/ 3112571 h 6858000"/>
              <a:gd name="connsiteX713" fmla="*/ 939066 w 7467600"/>
              <a:gd name="connsiteY713" fmla="*/ 3378798 h 6858000"/>
              <a:gd name="connsiteX714" fmla="*/ 115099 w 7467600"/>
              <a:gd name="connsiteY714" fmla="*/ 3607650 h 6858000"/>
              <a:gd name="connsiteX715" fmla="*/ 97284 w 7467600"/>
              <a:gd name="connsiteY715" fmla="*/ 3520393 h 6858000"/>
              <a:gd name="connsiteX716" fmla="*/ 922050 w 7467600"/>
              <a:gd name="connsiteY716" fmla="*/ 3074867 h 6858000"/>
              <a:gd name="connsiteX717" fmla="*/ 1405265 w 7467600"/>
              <a:gd name="connsiteY717" fmla="*/ 3016319 h 6858000"/>
              <a:gd name="connsiteX718" fmla="*/ 1407512 w 7467600"/>
              <a:gd name="connsiteY718" fmla="*/ 3018001 h 6858000"/>
              <a:gd name="connsiteX719" fmla="*/ 1726266 w 7467600"/>
              <a:gd name="connsiteY719" fmla="*/ 2777274 h 6858000"/>
              <a:gd name="connsiteX720" fmla="*/ 625390 w 7467600"/>
              <a:gd name="connsiteY720" fmla="*/ 2514541 h 6858000"/>
              <a:gd name="connsiteX721" fmla="*/ 619799 w 7467600"/>
              <a:gd name="connsiteY721" fmla="*/ 2527180 h 6858000"/>
              <a:gd name="connsiteX722" fmla="*/ 310030 w 7467600"/>
              <a:gd name="connsiteY722" fmla="*/ 2771818 h 6858000"/>
              <a:gd name="connsiteX723" fmla="*/ 173877 w 7467600"/>
              <a:gd name="connsiteY723" fmla="*/ 2937056 h 6858000"/>
              <a:gd name="connsiteX724" fmla="*/ 77889 w 7467600"/>
              <a:gd name="connsiteY724" fmla="*/ 3138440 h 6858000"/>
              <a:gd name="connsiteX725" fmla="*/ 0 w 7467600"/>
              <a:gd name="connsiteY725" fmla="*/ 3271395 h 6858000"/>
              <a:gd name="connsiteX726" fmla="*/ 0 w 7467600"/>
              <a:gd name="connsiteY726" fmla="*/ 3153002 h 6858000"/>
              <a:gd name="connsiteX727" fmla="*/ 2386 w 7467600"/>
              <a:gd name="connsiteY727" fmla="*/ 3149203 h 6858000"/>
              <a:gd name="connsiteX728" fmla="*/ 89753 w 7467600"/>
              <a:gd name="connsiteY728" fmla="*/ 2987702 h 6858000"/>
              <a:gd name="connsiteX729" fmla="*/ 76869 w 7467600"/>
              <a:gd name="connsiteY729" fmla="*/ 3005404 h 6858000"/>
              <a:gd name="connsiteX730" fmla="*/ 32049 w 7467600"/>
              <a:gd name="connsiteY730" fmla="*/ 3065814 h 6858000"/>
              <a:gd name="connsiteX731" fmla="*/ 0 w 7467600"/>
              <a:gd name="connsiteY731" fmla="*/ 3108744 h 6858000"/>
              <a:gd name="connsiteX732" fmla="*/ 0 w 7467600"/>
              <a:gd name="connsiteY732" fmla="*/ 3058059 h 6858000"/>
              <a:gd name="connsiteX733" fmla="*/ 7610 w 7467600"/>
              <a:gd name="connsiteY733" fmla="*/ 3047889 h 6858000"/>
              <a:gd name="connsiteX734" fmla="*/ 52419 w 7467600"/>
              <a:gd name="connsiteY734" fmla="*/ 2987479 h 6858000"/>
              <a:gd name="connsiteX735" fmla="*/ 59142 w 7467600"/>
              <a:gd name="connsiteY735" fmla="*/ 2978488 h 6858000"/>
              <a:gd name="connsiteX736" fmla="*/ 0 w 7467600"/>
              <a:gd name="connsiteY736" fmla="*/ 3015334 h 6858000"/>
              <a:gd name="connsiteX737" fmla="*/ 0 w 7467600"/>
              <a:gd name="connsiteY737" fmla="*/ 2914286 h 6858000"/>
              <a:gd name="connsiteX738" fmla="*/ 36383 w 7467600"/>
              <a:gd name="connsiteY738" fmla="*/ 2901128 h 6858000"/>
              <a:gd name="connsiteX739" fmla="*/ 156329 w 7467600"/>
              <a:gd name="connsiteY739" fmla="*/ 2840533 h 6858000"/>
              <a:gd name="connsiteX740" fmla="*/ 358355 w 7467600"/>
              <a:gd name="connsiteY740" fmla="*/ 2620471 h 6858000"/>
              <a:gd name="connsiteX741" fmla="*/ 510577 w 7467600"/>
              <a:gd name="connsiteY741" fmla="*/ 2501244 h 6858000"/>
              <a:gd name="connsiteX742" fmla="*/ 211967 w 7467600"/>
              <a:gd name="connsiteY742" fmla="*/ 2479171 h 6858000"/>
              <a:gd name="connsiteX743" fmla="*/ 0 w 7467600"/>
              <a:gd name="connsiteY743" fmla="*/ 2476398 h 6858000"/>
              <a:gd name="connsiteX744" fmla="*/ 0 w 7467600"/>
              <a:gd name="connsiteY744" fmla="*/ 2389189 h 6858000"/>
              <a:gd name="connsiteX745" fmla="*/ 103062 w 7467600"/>
              <a:gd name="connsiteY745" fmla="*/ 2389518 h 6858000"/>
              <a:gd name="connsiteX746" fmla="*/ 510734 w 7467600"/>
              <a:gd name="connsiteY746" fmla="*/ 2416201 h 6858000"/>
              <a:gd name="connsiteX747" fmla="*/ 279257 w 7467600"/>
              <a:gd name="connsiteY747" fmla="*/ 2092102 h 6858000"/>
              <a:gd name="connsiteX748" fmla="*/ 65265 w 7467600"/>
              <a:gd name="connsiteY748" fmla="*/ 2006049 h 6858000"/>
              <a:gd name="connsiteX749" fmla="*/ 0 w 7467600"/>
              <a:gd name="connsiteY749" fmla="*/ 1982532 h 6858000"/>
              <a:gd name="connsiteX750" fmla="*/ 0 w 7467600"/>
              <a:gd name="connsiteY750" fmla="*/ 1912789 h 6858000"/>
              <a:gd name="connsiteX751" fmla="*/ 97460 w 7467600"/>
              <a:gd name="connsiteY751" fmla="*/ 1953725 h 6858000"/>
              <a:gd name="connsiteX752" fmla="*/ 221272 w 7467600"/>
              <a:gd name="connsiteY752" fmla="*/ 1980766 h 6858000"/>
              <a:gd name="connsiteX753" fmla="*/ 116765 w 7467600"/>
              <a:gd name="connsiteY753" fmla="*/ 1911033 h 6858000"/>
              <a:gd name="connsiteX754" fmla="*/ 16405 w 7467600"/>
              <a:gd name="connsiteY754" fmla="*/ 1803412 h 6858000"/>
              <a:gd name="connsiteX755" fmla="*/ 0 w 7467600"/>
              <a:gd name="connsiteY755" fmla="*/ 1784777 h 6858000"/>
              <a:gd name="connsiteX756" fmla="*/ 0 w 7467600"/>
              <a:gd name="connsiteY756" fmla="*/ 1740082 h 6858000"/>
              <a:gd name="connsiteX757" fmla="*/ 39394 w 7467600"/>
              <a:gd name="connsiteY757" fmla="*/ 1784856 h 6858000"/>
              <a:gd name="connsiteX758" fmla="*/ 135813 w 7467600"/>
              <a:gd name="connsiteY758" fmla="*/ 1888838 h 6858000"/>
              <a:gd name="connsiteX759" fmla="*/ 242575 w 7467600"/>
              <a:gd name="connsiteY759" fmla="*/ 1958841 h 6858000"/>
              <a:gd name="connsiteX760" fmla="*/ 82197 w 7467600"/>
              <a:gd name="connsiteY760" fmla="*/ 1754826 h 6858000"/>
              <a:gd name="connsiteX761" fmla="*/ 0 w 7467600"/>
              <a:gd name="connsiteY761" fmla="*/ 1679650 h 6858000"/>
              <a:gd name="connsiteX762" fmla="*/ 0 w 7467600"/>
              <a:gd name="connsiteY762" fmla="*/ 1602463 h 6858000"/>
              <a:gd name="connsiteX763" fmla="*/ 84689 w 7467600"/>
              <a:gd name="connsiteY763" fmla="*/ 1677442 h 6858000"/>
              <a:gd name="connsiteX764" fmla="*/ 298437 w 7467600"/>
              <a:gd name="connsiteY764" fmla="*/ 1968019 h 6858000"/>
              <a:gd name="connsiteX765" fmla="*/ 227269 w 7467600"/>
              <a:gd name="connsiteY765" fmla="*/ 1114064 h 6858000"/>
              <a:gd name="connsiteX766" fmla="*/ 248003 w 7467600"/>
              <a:gd name="connsiteY766" fmla="*/ 1089613 h 6858000"/>
              <a:gd name="connsiteX767" fmla="*/ 427020 w 7467600"/>
              <a:gd name="connsiteY767" fmla="*/ 1619803 h 6858000"/>
              <a:gd name="connsiteX768" fmla="*/ 340345 w 7467600"/>
              <a:gd name="connsiteY768" fmla="*/ 2027739 h 6858000"/>
              <a:gd name="connsiteX769" fmla="*/ 360865 w 7467600"/>
              <a:gd name="connsiteY769" fmla="*/ 2044827 h 6858000"/>
              <a:gd name="connsiteX770" fmla="*/ 560414 w 7467600"/>
              <a:gd name="connsiteY770" fmla="*/ 2421457 h 6858000"/>
              <a:gd name="connsiteX771" fmla="*/ 1359703 w 7467600"/>
              <a:gd name="connsiteY771" fmla="*/ 2578554 h 6858000"/>
              <a:gd name="connsiteX772" fmla="*/ 1359422 w 7467600"/>
              <a:gd name="connsiteY772" fmla="*/ 2577994 h 6858000"/>
              <a:gd name="connsiteX773" fmla="*/ 828701 w 7467600"/>
              <a:gd name="connsiteY773" fmla="*/ 1839520 h 6858000"/>
              <a:gd name="connsiteX774" fmla="*/ 494427 w 7467600"/>
              <a:gd name="connsiteY774" fmla="*/ 1092333 h 6858000"/>
              <a:gd name="connsiteX775" fmla="*/ 506322 w 7467600"/>
              <a:gd name="connsiteY775" fmla="*/ 1020997 h 6858000"/>
              <a:gd name="connsiteX776" fmla="*/ 4570198 w 7467600"/>
              <a:gd name="connsiteY776" fmla="*/ 978081 h 6858000"/>
              <a:gd name="connsiteX777" fmla="*/ 4523691 w 7467600"/>
              <a:gd name="connsiteY777" fmla="*/ 1127776 h 6858000"/>
              <a:gd name="connsiteX778" fmla="*/ 4509875 w 7467600"/>
              <a:gd name="connsiteY778" fmla="*/ 1167552 h 6858000"/>
              <a:gd name="connsiteX779" fmla="*/ 4478168 w 7467600"/>
              <a:gd name="connsiteY779" fmla="*/ 1260735 h 6858000"/>
              <a:gd name="connsiteX780" fmla="*/ 4409309 w 7467600"/>
              <a:gd name="connsiteY780" fmla="*/ 1666996 h 6858000"/>
              <a:gd name="connsiteX781" fmla="*/ 4370031 w 7467600"/>
              <a:gd name="connsiteY781" fmla="*/ 1955666 h 6858000"/>
              <a:gd name="connsiteX782" fmla="*/ 4570198 w 7467600"/>
              <a:gd name="connsiteY782" fmla="*/ 978081 h 6858000"/>
              <a:gd name="connsiteX783" fmla="*/ 4557898 w 7467600"/>
              <a:gd name="connsiteY783" fmla="*/ 900011 h 6858000"/>
              <a:gd name="connsiteX784" fmla="*/ 4344840 w 7467600"/>
              <a:gd name="connsiteY784" fmla="*/ 1922038 h 6858000"/>
              <a:gd name="connsiteX785" fmla="*/ 4378710 w 7467600"/>
              <a:gd name="connsiteY785" fmla="*/ 1665516 h 6858000"/>
              <a:gd name="connsiteX786" fmla="*/ 4448798 w 7467600"/>
              <a:gd name="connsiteY786" fmla="*/ 1253024 h 6858000"/>
              <a:gd name="connsiteX787" fmla="*/ 4480315 w 7467600"/>
              <a:gd name="connsiteY787" fmla="*/ 1158454 h 6858000"/>
              <a:gd name="connsiteX788" fmla="*/ 4494133 w 7467600"/>
              <a:gd name="connsiteY788" fmla="*/ 1118676 h 6858000"/>
              <a:gd name="connsiteX789" fmla="*/ 4557898 w 7467600"/>
              <a:gd name="connsiteY789" fmla="*/ 900011 h 6858000"/>
              <a:gd name="connsiteX790" fmla="*/ 5870151 w 7467600"/>
              <a:gd name="connsiteY790" fmla="*/ 898890 h 6858000"/>
              <a:gd name="connsiteX791" fmla="*/ 5861335 w 7467600"/>
              <a:gd name="connsiteY791" fmla="*/ 899177 h 6858000"/>
              <a:gd name="connsiteX792" fmla="*/ 5843702 w 7467600"/>
              <a:gd name="connsiteY792" fmla="*/ 899748 h 6858000"/>
              <a:gd name="connsiteX793" fmla="*/ 5651107 w 7467600"/>
              <a:gd name="connsiteY793" fmla="*/ 920306 h 6858000"/>
              <a:gd name="connsiteX794" fmla="*/ 5459407 w 7467600"/>
              <a:gd name="connsiteY794" fmla="*/ 940975 h 6858000"/>
              <a:gd name="connsiteX795" fmla="*/ 5374846 w 7467600"/>
              <a:gd name="connsiteY795" fmla="*/ 941988 h 6858000"/>
              <a:gd name="connsiteX796" fmla="*/ 5256105 w 7467600"/>
              <a:gd name="connsiteY796" fmla="*/ 945632 h 6858000"/>
              <a:gd name="connsiteX797" fmla="*/ 5107071 w 7467600"/>
              <a:gd name="connsiteY797" fmla="*/ 969720 h 6858000"/>
              <a:gd name="connsiteX798" fmla="*/ 4998681 w 7467600"/>
              <a:gd name="connsiteY798" fmla="*/ 988771 h 6858000"/>
              <a:gd name="connsiteX799" fmla="*/ 5870151 w 7467600"/>
              <a:gd name="connsiteY799" fmla="*/ 898890 h 6858000"/>
              <a:gd name="connsiteX800" fmla="*/ 5504425 w 7467600"/>
              <a:gd name="connsiteY800" fmla="*/ 848067 h 6858000"/>
              <a:gd name="connsiteX801" fmla="*/ 4968849 w 7467600"/>
              <a:gd name="connsiteY801" fmla="*/ 962318 h 6858000"/>
              <a:gd name="connsiteX802" fmla="*/ 5104039 w 7467600"/>
              <a:gd name="connsiteY802" fmla="*/ 940634 h 6858000"/>
              <a:gd name="connsiteX803" fmla="*/ 5256311 w 7467600"/>
              <a:gd name="connsiteY803" fmla="*/ 916490 h 6858000"/>
              <a:gd name="connsiteX804" fmla="*/ 5377381 w 7467600"/>
              <a:gd name="connsiteY804" fmla="*/ 912671 h 6858000"/>
              <a:gd name="connsiteX805" fmla="*/ 5460148 w 7467600"/>
              <a:gd name="connsiteY805" fmla="*/ 911442 h 6858000"/>
              <a:gd name="connsiteX806" fmla="*/ 5648971 w 7467600"/>
              <a:gd name="connsiteY806" fmla="*/ 891331 h 6858000"/>
              <a:gd name="connsiteX807" fmla="*/ 5844807 w 7467600"/>
              <a:gd name="connsiteY807" fmla="*/ 870718 h 6858000"/>
              <a:gd name="connsiteX808" fmla="*/ 5862975 w 7467600"/>
              <a:gd name="connsiteY808" fmla="*/ 869756 h 6858000"/>
              <a:gd name="connsiteX809" fmla="*/ 5920887 w 7467600"/>
              <a:gd name="connsiteY809" fmla="*/ 865929 h 6858000"/>
              <a:gd name="connsiteX810" fmla="*/ 5504425 w 7467600"/>
              <a:gd name="connsiteY810" fmla="*/ 848067 h 6858000"/>
              <a:gd name="connsiteX811" fmla="*/ 3607114 w 7467600"/>
              <a:gd name="connsiteY811" fmla="*/ 467441 h 6858000"/>
              <a:gd name="connsiteX812" fmla="*/ 3296242 w 7467600"/>
              <a:gd name="connsiteY812" fmla="*/ 807991 h 6858000"/>
              <a:gd name="connsiteX813" fmla="*/ 3174674 w 7467600"/>
              <a:gd name="connsiteY813" fmla="*/ 919759 h 6858000"/>
              <a:gd name="connsiteX814" fmla="*/ 3042978 w 7467600"/>
              <a:gd name="connsiteY814" fmla="*/ 1054894 h 6858000"/>
              <a:gd name="connsiteX815" fmla="*/ 2968914 w 7467600"/>
              <a:gd name="connsiteY815" fmla="*/ 1133756 h 6858000"/>
              <a:gd name="connsiteX816" fmla="*/ 3103823 w 7467600"/>
              <a:gd name="connsiteY816" fmla="*/ 1026814 h 6858000"/>
              <a:gd name="connsiteX817" fmla="*/ 3607114 w 7467600"/>
              <a:gd name="connsiteY817" fmla="*/ 467441 h 6858000"/>
              <a:gd name="connsiteX818" fmla="*/ 3744487 w 7467600"/>
              <a:gd name="connsiteY818" fmla="*/ 383136 h 6858000"/>
              <a:gd name="connsiteX819" fmla="*/ 3970213 w 7467600"/>
              <a:gd name="connsiteY819" fmla="*/ 995559 h 6858000"/>
              <a:gd name="connsiteX820" fmla="*/ 3744487 w 7467600"/>
              <a:gd name="connsiteY820" fmla="*/ 383136 h 6858000"/>
              <a:gd name="connsiteX821" fmla="*/ 3624562 w 7467600"/>
              <a:gd name="connsiteY821" fmla="*/ 367041 h 6858000"/>
              <a:gd name="connsiteX822" fmla="*/ 3489712 w 7467600"/>
              <a:gd name="connsiteY822" fmla="*/ 485386 h 6858000"/>
              <a:gd name="connsiteX823" fmla="*/ 3182994 w 7467600"/>
              <a:gd name="connsiteY823" fmla="*/ 828265 h 6858000"/>
              <a:gd name="connsiteX824" fmla="*/ 2892114 w 7467600"/>
              <a:gd name="connsiteY824" fmla="*/ 1172635 h 6858000"/>
              <a:gd name="connsiteX825" fmla="*/ 3021459 w 7467600"/>
              <a:gd name="connsiteY825" fmla="*/ 1035385 h 6858000"/>
              <a:gd name="connsiteX826" fmla="*/ 3153873 w 7467600"/>
              <a:gd name="connsiteY826" fmla="*/ 898971 h 6858000"/>
              <a:gd name="connsiteX827" fmla="*/ 3276511 w 7467600"/>
              <a:gd name="connsiteY827" fmla="*/ 786423 h 6858000"/>
              <a:gd name="connsiteX828" fmla="*/ 3584154 w 7467600"/>
              <a:gd name="connsiteY828" fmla="*/ 448218 h 6858000"/>
              <a:gd name="connsiteX829" fmla="*/ 3624562 w 7467600"/>
              <a:gd name="connsiteY829" fmla="*/ 367041 h 6858000"/>
              <a:gd name="connsiteX830" fmla="*/ 3766672 w 7467600"/>
              <a:gd name="connsiteY830" fmla="*/ 359429 h 6858000"/>
              <a:gd name="connsiteX831" fmla="*/ 3996338 w 7467600"/>
              <a:gd name="connsiteY831" fmla="*/ 968237 h 6858000"/>
              <a:gd name="connsiteX832" fmla="*/ 3766672 w 7467600"/>
              <a:gd name="connsiteY832" fmla="*/ 359429 h 6858000"/>
              <a:gd name="connsiteX833" fmla="*/ 5805386 w 7467600"/>
              <a:gd name="connsiteY833" fmla="*/ 239240 h 6858000"/>
              <a:gd name="connsiteX834" fmla="*/ 5736947 w 7467600"/>
              <a:gd name="connsiteY834" fmla="*/ 261367 h 6858000"/>
              <a:gd name="connsiteX835" fmla="*/ 5427012 w 7467600"/>
              <a:gd name="connsiteY835" fmla="*/ 311272 h 6858000"/>
              <a:gd name="connsiteX836" fmla="*/ 5147818 w 7467600"/>
              <a:gd name="connsiteY836" fmla="*/ 322112 h 6858000"/>
              <a:gd name="connsiteX837" fmla="*/ 5060854 w 7467600"/>
              <a:gd name="connsiteY837" fmla="*/ 311882 h 6858000"/>
              <a:gd name="connsiteX838" fmla="*/ 4945989 w 7467600"/>
              <a:gd name="connsiteY838" fmla="*/ 300516 h 6858000"/>
              <a:gd name="connsiteX839" fmla="*/ 5410479 w 7467600"/>
              <a:gd name="connsiteY839" fmla="*/ 348434 h 6858000"/>
              <a:gd name="connsiteX840" fmla="*/ 5805386 w 7467600"/>
              <a:gd name="connsiteY840" fmla="*/ 239240 h 6858000"/>
              <a:gd name="connsiteX841" fmla="*/ 5905192 w 7467600"/>
              <a:gd name="connsiteY841" fmla="*/ 163079 h 6858000"/>
              <a:gd name="connsiteX842" fmla="*/ 5865655 w 7467600"/>
              <a:gd name="connsiteY842" fmla="*/ 171901 h 6858000"/>
              <a:gd name="connsiteX843" fmla="*/ 5259740 w 7467600"/>
              <a:gd name="connsiteY843" fmla="*/ 257013 h 6858000"/>
              <a:gd name="connsiteX844" fmla="*/ 5208466 w 7467600"/>
              <a:gd name="connsiteY844" fmla="*/ 257550 h 6858000"/>
              <a:gd name="connsiteX845" fmla="*/ 4980204 w 7467600"/>
              <a:gd name="connsiteY845" fmla="*/ 271903 h 6858000"/>
              <a:gd name="connsiteX846" fmla="*/ 5068068 w 7467600"/>
              <a:gd name="connsiteY846" fmla="*/ 282244 h 6858000"/>
              <a:gd name="connsiteX847" fmla="*/ 5153231 w 7467600"/>
              <a:gd name="connsiteY847" fmla="*/ 292240 h 6858000"/>
              <a:gd name="connsiteX848" fmla="*/ 5426491 w 7467600"/>
              <a:gd name="connsiteY848" fmla="*/ 281128 h 6858000"/>
              <a:gd name="connsiteX849" fmla="*/ 5731212 w 7467600"/>
              <a:gd name="connsiteY849" fmla="*/ 231951 h 6858000"/>
              <a:gd name="connsiteX850" fmla="*/ 5905192 w 7467600"/>
              <a:gd name="connsiteY850" fmla="*/ 163079 h 6858000"/>
              <a:gd name="connsiteX851" fmla="*/ 5944437 w 7467600"/>
              <a:gd name="connsiteY851" fmla="*/ 113829 h 6858000"/>
              <a:gd name="connsiteX852" fmla="*/ 5825032 w 7467600"/>
              <a:gd name="connsiteY852" fmla="*/ 146405 h 6858000"/>
              <a:gd name="connsiteX853" fmla="*/ 4955599 w 7467600"/>
              <a:gd name="connsiteY853" fmla="*/ 247008 h 6858000"/>
              <a:gd name="connsiteX854" fmla="*/ 5210104 w 7467600"/>
              <a:gd name="connsiteY854" fmla="*/ 228123 h 6858000"/>
              <a:gd name="connsiteX855" fmla="*/ 5261015 w 7467600"/>
              <a:gd name="connsiteY855" fmla="*/ 227087 h 6858000"/>
              <a:gd name="connsiteX856" fmla="*/ 5861181 w 7467600"/>
              <a:gd name="connsiteY856" fmla="*/ 143093 h 6858000"/>
              <a:gd name="connsiteX857" fmla="*/ 5961252 w 7467600"/>
              <a:gd name="connsiteY857" fmla="*/ 114820 h 6858000"/>
              <a:gd name="connsiteX858" fmla="*/ 5944437 w 7467600"/>
              <a:gd name="connsiteY858" fmla="*/ 113829 h 6858000"/>
              <a:gd name="connsiteX859" fmla="*/ 3882765 w 7467600"/>
              <a:gd name="connsiteY859" fmla="*/ 0 h 6858000"/>
              <a:gd name="connsiteX860" fmla="*/ 3995099 w 7467600"/>
              <a:gd name="connsiteY860" fmla="*/ 0 h 6858000"/>
              <a:gd name="connsiteX861" fmla="*/ 4163818 w 7467600"/>
              <a:gd name="connsiteY861" fmla="*/ 234104 h 6858000"/>
              <a:gd name="connsiteX862" fmla="*/ 4172099 w 7467600"/>
              <a:gd name="connsiteY862" fmla="*/ 234207 h 6858000"/>
              <a:gd name="connsiteX863" fmla="*/ 4784282 w 7467600"/>
              <a:gd name="connsiteY863" fmla="*/ 276561 h 6858000"/>
              <a:gd name="connsiteX864" fmla="*/ 4801687 w 7467600"/>
              <a:gd name="connsiteY864" fmla="*/ 267764 h 6858000"/>
              <a:gd name="connsiteX865" fmla="*/ 6082788 w 7467600"/>
              <a:gd name="connsiteY865" fmla="*/ 64119 h 6858000"/>
              <a:gd name="connsiteX866" fmla="*/ 6099442 w 7467600"/>
              <a:gd name="connsiteY866" fmla="*/ 82568 h 6858000"/>
              <a:gd name="connsiteX867" fmla="*/ 4804137 w 7467600"/>
              <a:gd name="connsiteY867" fmla="*/ 320931 h 6858000"/>
              <a:gd name="connsiteX868" fmla="*/ 4227047 w 7467600"/>
              <a:gd name="connsiteY868" fmla="*/ 313415 h 6858000"/>
              <a:gd name="connsiteX869" fmla="*/ 4346041 w 7467600"/>
              <a:gd name="connsiteY869" fmla="*/ 456086 h 6858000"/>
              <a:gd name="connsiteX870" fmla="*/ 4870967 w 7467600"/>
              <a:gd name="connsiteY870" fmla="*/ 963061 h 6858000"/>
              <a:gd name="connsiteX871" fmla="*/ 4889647 w 7467600"/>
              <a:gd name="connsiteY871" fmla="*/ 957147 h 6858000"/>
              <a:gd name="connsiteX872" fmla="*/ 5422504 w 7467600"/>
              <a:gd name="connsiteY872" fmla="*/ 805191 h 6858000"/>
              <a:gd name="connsiteX873" fmla="*/ 6087656 w 7467600"/>
              <a:gd name="connsiteY873" fmla="*/ 826703 h 6858000"/>
              <a:gd name="connsiteX874" fmla="*/ 6058717 w 7467600"/>
              <a:gd name="connsiteY874" fmla="*/ 865992 h 6858000"/>
              <a:gd name="connsiteX875" fmla="*/ 4974153 w 7467600"/>
              <a:gd name="connsiteY875" fmla="*/ 1045456 h 6858000"/>
              <a:gd name="connsiteX876" fmla="*/ 5627835 w 7467600"/>
              <a:gd name="connsiteY876" fmla="*/ 1472077 h 6858000"/>
              <a:gd name="connsiteX877" fmla="*/ 5629817 w 7467600"/>
              <a:gd name="connsiteY877" fmla="*/ 1471412 h 6858000"/>
              <a:gd name="connsiteX878" fmla="*/ 5634124 w 7467600"/>
              <a:gd name="connsiteY878" fmla="*/ 1470572 h 6858000"/>
              <a:gd name="connsiteX879" fmla="*/ 5755832 w 7467600"/>
              <a:gd name="connsiteY879" fmla="*/ 1383886 h 6858000"/>
              <a:gd name="connsiteX880" fmla="*/ 6014186 w 7467600"/>
              <a:gd name="connsiteY880" fmla="*/ 1279799 h 6858000"/>
              <a:gd name="connsiteX881" fmla="*/ 6901619 w 7467600"/>
              <a:gd name="connsiteY881" fmla="*/ 1047874 h 6858000"/>
              <a:gd name="connsiteX882" fmla="*/ 6931566 w 7467600"/>
              <a:gd name="connsiteY882" fmla="*/ 1062034 h 6858000"/>
              <a:gd name="connsiteX883" fmla="*/ 5790982 w 7467600"/>
              <a:gd name="connsiteY883" fmla="*/ 1561380 h 6858000"/>
              <a:gd name="connsiteX884" fmla="*/ 6188971 w 7467600"/>
              <a:gd name="connsiteY884" fmla="*/ 1755168 h 6858000"/>
              <a:gd name="connsiteX885" fmla="*/ 6202446 w 7467600"/>
              <a:gd name="connsiteY885" fmla="*/ 1752268 h 6858000"/>
              <a:gd name="connsiteX886" fmla="*/ 7179560 w 7467600"/>
              <a:gd name="connsiteY886" fmla="*/ 1467551 h 6858000"/>
              <a:gd name="connsiteX887" fmla="*/ 7158730 w 7467600"/>
              <a:gd name="connsiteY887" fmla="*/ 1507835 h 6858000"/>
              <a:gd name="connsiteX888" fmla="*/ 6326959 w 7467600"/>
              <a:gd name="connsiteY888" fmla="*/ 1817686 h 6858000"/>
              <a:gd name="connsiteX889" fmla="*/ 6537433 w 7467600"/>
              <a:gd name="connsiteY889" fmla="*/ 1907790 h 6858000"/>
              <a:gd name="connsiteX890" fmla="*/ 6550221 w 7467600"/>
              <a:gd name="connsiteY890" fmla="*/ 1910729 h 6858000"/>
              <a:gd name="connsiteX891" fmla="*/ 6964438 w 7467600"/>
              <a:gd name="connsiteY891" fmla="*/ 2209505 h 6858000"/>
              <a:gd name="connsiteX892" fmla="*/ 7367862 w 7467600"/>
              <a:gd name="connsiteY892" fmla="*/ 2806833 h 6858000"/>
              <a:gd name="connsiteX893" fmla="*/ 7364329 w 7467600"/>
              <a:gd name="connsiteY893" fmla="*/ 2826907 h 6858000"/>
              <a:gd name="connsiteX894" fmla="*/ 7290545 w 7467600"/>
              <a:gd name="connsiteY894" fmla="*/ 2850663 h 6858000"/>
              <a:gd name="connsiteX895" fmla="*/ 6472036 w 7467600"/>
              <a:gd name="connsiteY895" fmla="*/ 1959003 h 6858000"/>
              <a:gd name="connsiteX896" fmla="*/ 5792897 w 7467600"/>
              <a:gd name="connsiteY896" fmla="*/ 1647747 h 6858000"/>
              <a:gd name="connsiteX897" fmla="*/ 5842751 w 7467600"/>
              <a:gd name="connsiteY897" fmla="*/ 1816112 h 6858000"/>
              <a:gd name="connsiteX898" fmla="*/ 5847424 w 7467600"/>
              <a:gd name="connsiteY898" fmla="*/ 1815776 h 6858000"/>
              <a:gd name="connsiteX899" fmla="*/ 6399821 w 7467600"/>
              <a:gd name="connsiteY899" fmla="*/ 2344799 h 6858000"/>
              <a:gd name="connsiteX900" fmla="*/ 6323232 w 7467600"/>
              <a:gd name="connsiteY900" fmla="*/ 2389634 h 6858000"/>
              <a:gd name="connsiteX901" fmla="*/ 5942958 w 7467600"/>
              <a:gd name="connsiteY901" fmla="*/ 2077708 h 6858000"/>
              <a:gd name="connsiteX902" fmla="*/ 5921559 w 7467600"/>
              <a:gd name="connsiteY902" fmla="*/ 2378596 h 6858000"/>
              <a:gd name="connsiteX903" fmla="*/ 5817651 w 7467600"/>
              <a:gd name="connsiteY903" fmla="*/ 3023919 h 6858000"/>
              <a:gd name="connsiteX904" fmla="*/ 5729634 w 7467600"/>
              <a:gd name="connsiteY904" fmla="*/ 3051849 h 6858000"/>
              <a:gd name="connsiteX905" fmla="*/ 5611018 w 7467600"/>
              <a:gd name="connsiteY905" fmla="*/ 2316769 h 6858000"/>
              <a:gd name="connsiteX906" fmla="*/ 5687608 w 7467600"/>
              <a:gd name="connsiteY906" fmla="*/ 2039972 h 6858000"/>
              <a:gd name="connsiteX907" fmla="*/ 5657554 w 7467600"/>
              <a:gd name="connsiteY907" fmla="*/ 1576445 h 6858000"/>
              <a:gd name="connsiteX908" fmla="*/ 5150475 w 7467600"/>
              <a:gd name="connsiteY908" fmla="*/ 1274012 h 6858000"/>
              <a:gd name="connsiteX909" fmla="*/ 5349142 w 7467600"/>
              <a:gd name="connsiteY909" fmla="*/ 2204405 h 6858000"/>
              <a:gd name="connsiteX910" fmla="*/ 5262214 w 7467600"/>
              <a:gd name="connsiteY910" fmla="*/ 2233836 h 6858000"/>
              <a:gd name="connsiteX911" fmla="*/ 4981539 w 7467600"/>
              <a:gd name="connsiteY911" fmla="*/ 1542201 h 6858000"/>
              <a:gd name="connsiteX912" fmla="*/ 4958461 w 7467600"/>
              <a:gd name="connsiteY912" fmla="*/ 1136957 h 6858000"/>
              <a:gd name="connsiteX913" fmla="*/ 4655015 w 7467600"/>
              <a:gd name="connsiteY913" fmla="*/ 891426 h 6858000"/>
              <a:gd name="connsiteX914" fmla="*/ 4348002 w 7467600"/>
              <a:gd name="connsiteY914" fmla="*/ 2205895 h 6858000"/>
              <a:gd name="connsiteX915" fmla="*/ 4262250 w 7467600"/>
              <a:gd name="connsiteY915" fmla="*/ 2219972 h 6858000"/>
              <a:gd name="connsiteX916" fmla="*/ 4550611 w 7467600"/>
              <a:gd name="connsiteY916" fmla="*/ 817540 h 6858000"/>
              <a:gd name="connsiteX917" fmla="*/ 4564418 w 7467600"/>
              <a:gd name="connsiteY917" fmla="*/ 808293 h 6858000"/>
              <a:gd name="connsiteX918" fmla="*/ 4266388 w 7467600"/>
              <a:gd name="connsiteY918" fmla="*/ 500083 h 6858000"/>
              <a:gd name="connsiteX919" fmla="*/ 4032842 w 7467600"/>
              <a:gd name="connsiteY919" fmla="*/ 211809 h 6858000"/>
              <a:gd name="connsiteX920" fmla="*/ 3882765 w 7467600"/>
              <a:gd name="connsiteY920" fmla="*/ 0 h 6858000"/>
              <a:gd name="connsiteX921" fmla="*/ 3721337 w 7467600"/>
              <a:gd name="connsiteY921" fmla="*/ 0 h 6858000"/>
              <a:gd name="connsiteX922" fmla="*/ 3797544 w 7467600"/>
              <a:gd name="connsiteY922" fmla="*/ 0 h 6858000"/>
              <a:gd name="connsiteX923" fmla="*/ 3775734 w 7467600"/>
              <a:gd name="connsiteY923" fmla="*/ 95131 h 6858000"/>
              <a:gd name="connsiteX924" fmla="*/ 3724807 w 7467600"/>
              <a:gd name="connsiteY924" fmla="*/ 272257 h 6858000"/>
              <a:gd name="connsiteX925" fmla="*/ 3726844 w 7467600"/>
              <a:gd name="connsiteY925" fmla="*/ 282988 h 6858000"/>
              <a:gd name="connsiteX926" fmla="*/ 3742664 w 7467600"/>
              <a:gd name="connsiteY926" fmla="*/ 279918 h 6858000"/>
              <a:gd name="connsiteX927" fmla="*/ 4103910 w 7467600"/>
              <a:gd name="connsiteY927" fmla="*/ 1161917 h 6858000"/>
              <a:gd name="connsiteX928" fmla="*/ 4020269 w 7467600"/>
              <a:gd name="connsiteY928" fmla="*/ 1200406 h 6858000"/>
              <a:gd name="connsiteX929" fmla="*/ 3674882 w 7467600"/>
              <a:gd name="connsiteY929" fmla="*/ 488524 h 6858000"/>
              <a:gd name="connsiteX930" fmla="*/ 3132682 w 7467600"/>
              <a:gd name="connsiteY930" fmla="*/ 1072284 h 6858000"/>
              <a:gd name="connsiteX931" fmla="*/ 2716346 w 7467600"/>
              <a:gd name="connsiteY931" fmla="*/ 1276376 h 6858000"/>
              <a:gd name="connsiteX932" fmla="*/ 2716772 w 7467600"/>
              <a:gd name="connsiteY932" fmla="*/ 1255462 h 6858000"/>
              <a:gd name="connsiteX933" fmla="*/ 3471096 w 7467600"/>
              <a:gd name="connsiteY933" fmla="*/ 437072 h 6858000"/>
              <a:gd name="connsiteX934" fmla="*/ 3639057 w 7467600"/>
              <a:gd name="connsiteY934" fmla="*/ 286334 h 6858000"/>
              <a:gd name="connsiteX935" fmla="*/ 3640309 w 7467600"/>
              <a:gd name="connsiteY935" fmla="*/ 284664 h 6858000"/>
              <a:gd name="connsiteX936" fmla="*/ 3646022 w 7467600"/>
              <a:gd name="connsiteY936" fmla="*/ 276711 h 6858000"/>
              <a:gd name="connsiteX937" fmla="*/ 3707943 w 7467600"/>
              <a:gd name="connsiteY937" fmla="*/ 65958 h 6858000"/>
              <a:gd name="connsiteX938" fmla="*/ 3721337 w 7467600"/>
              <a:gd name="connsiteY938" fmla="*/ 0 h 6858000"/>
              <a:gd name="connsiteX939" fmla="*/ 2867960 w 7467600"/>
              <a:gd name="connsiteY939" fmla="*/ 0 h 6858000"/>
              <a:gd name="connsiteX940" fmla="*/ 2926351 w 7467600"/>
              <a:gd name="connsiteY940" fmla="*/ 0 h 6858000"/>
              <a:gd name="connsiteX941" fmla="*/ 2902823 w 7467600"/>
              <a:gd name="connsiteY941" fmla="*/ 262929 h 6858000"/>
              <a:gd name="connsiteX942" fmla="*/ 2940663 w 7467600"/>
              <a:gd name="connsiteY942" fmla="*/ 140884 h 6858000"/>
              <a:gd name="connsiteX943" fmla="*/ 2947039 w 7467600"/>
              <a:gd name="connsiteY943" fmla="*/ 122524 h 6858000"/>
              <a:gd name="connsiteX944" fmla="*/ 2984316 w 7467600"/>
              <a:gd name="connsiteY944" fmla="*/ 0 h 6858000"/>
              <a:gd name="connsiteX945" fmla="*/ 3016114 w 7467600"/>
              <a:gd name="connsiteY945" fmla="*/ 0 h 6858000"/>
              <a:gd name="connsiteX946" fmla="*/ 2979949 w 7467600"/>
              <a:gd name="connsiteY946" fmla="*/ 119274 h 6858000"/>
              <a:gd name="connsiteX947" fmla="*/ 3023879 w 7467600"/>
              <a:gd name="connsiteY947" fmla="*/ 0 h 6858000"/>
              <a:gd name="connsiteX948" fmla="*/ 3105400 w 7467600"/>
              <a:gd name="connsiteY948" fmla="*/ 0 h 6858000"/>
              <a:gd name="connsiteX949" fmla="*/ 3094669 w 7467600"/>
              <a:gd name="connsiteY949" fmla="*/ 30308 h 6858000"/>
              <a:gd name="connsiteX950" fmla="*/ 2901945 w 7467600"/>
              <a:gd name="connsiteY950" fmla="*/ 466538 h 6858000"/>
              <a:gd name="connsiteX951" fmla="*/ 2815209 w 7467600"/>
              <a:gd name="connsiteY951" fmla="*/ 497361 h 6858000"/>
              <a:gd name="connsiteX952" fmla="*/ 2844845 w 7467600"/>
              <a:gd name="connsiteY952" fmla="*/ 127638 h 6858000"/>
              <a:gd name="connsiteX953" fmla="*/ 2867960 w 7467600"/>
              <a:gd name="connsiteY953" fmla="*/ 0 h 6858000"/>
              <a:gd name="connsiteX954" fmla="*/ 1057230 w 7467600"/>
              <a:gd name="connsiteY954" fmla="*/ 0 h 6858000"/>
              <a:gd name="connsiteX955" fmla="*/ 1111003 w 7467600"/>
              <a:gd name="connsiteY955" fmla="*/ 0 h 6858000"/>
              <a:gd name="connsiteX956" fmla="*/ 1125553 w 7467600"/>
              <a:gd name="connsiteY956" fmla="*/ 52588 h 6858000"/>
              <a:gd name="connsiteX957" fmla="*/ 1304276 w 7467600"/>
              <a:gd name="connsiteY957" fmla="*/ 476275 h 6858000"/>
              <a:gd name="connsiteX958" fmla="*/ 1492066 w 7467600"/>
              <a:gd name="connsiteY958" fmla="*/ 886333 h 6858000"/>
              <a:gd name="connsiteX959" fmla="*/ 1423698 w 7467600"/>
              <a:gd name="connsiteY959" fmla="*/ 710817 h 6858000"/>
              <a:gd name="connsiteX960" fmla="*/ 1357609 w 7467600"/>
              <a:gd name="connsiteY960" fmla="*/ 532892 h 6858000"/>
              <a:gd name="connsiteX961" fmla="*/ 1309550 w 7467600"/>
              <a:gd name="connsiteY961" fmla="*/ 374031 h 6858000"/>
              <a:gd name="connsiteX962" fmla="*/ 1193673 w 7467600"/>
              <a:gd name="connsiteY962" fmla="*/ 49533 h 6858000"/>
              <a:gd name="connsiteX963" fmla="*/ 1164391 w 7467600"/>
              <a:gd name="connsiteY963" fmla="*/ 0 h 6858000"/>
              <a:gd name="connsiteX964" fmla="*/ 1200666 w 7467600"/>
              <a:gd name="connsiteY964" fmla="*/ 0 h 6858000"/>
              <a:gd name="connsiteX965" fmla="*/ 1223408 w 7467600"/>
              <a:gd name="connsiteY965" fmla="*/ 38996 h 6858000"/>
              <a:gd name="connsiteX966" fmla="*/ 1339635 w 7467600"/>
              <a:gd name="connsiteY966" fmla="*/ 365517 h 6858000"/>
              <a:gd name="connsiteX967" fmla="*/ 1387469 w 7467600"/>
              <a:gd name="connsiteY967" fmla="*/ 523079 h 6858000"/>
              <a:gd name="connsiteX968" fmla="*/ 1452685 w 7467600"/>
              <a:gd name="connsiteY968" fmla="*/ 699806 h 6858000"/>
              <a:gd name="connsiteX969" fmla="*/ 1492092 w 7467600"/>
              <a:gd name="connsiteY969" fmla="*/ 800424 h 6858000"/>
              <a:gd name="connsiteX970" fmla="*/ 1455302 w 7467600"/>
              <a:gd name="connsiteY970" fmla="*/ 632913 h 6858000"/>
              <a:gd name="connsiteX971" fmla="*/ 1222336 w 7467600"/>
              <a:gd name="connsiteY971" fmla="*/ 9480 h 6858000"/>
              <a:gd name="connsiteX972" fmla="*/ 1214634 w 7467600"/>
              <a:gd name="connsiteY972" fmla="*/ 0 h 6858000"/>
              <a:gd name="connsiteX973" fmla="*/ 1289827 w 7467600"/>
              <a:gd name="connsiteY973" fmla="*/ 0 h 6858000"/>
              <a:gd name="connsiteX974" fmla="*/ 1321076 w 7467600"/>
              <a:gd name="connsiteY974" fmla="*/ 59722 h 6858000"/>
              <a:gd name="connsiteX975" fmla="*/ 1512579 w 7467600"/>
              <a:gd name="connsiteY975" fmla="*/ 626441 h 6858000"/>
              <a:gd name="connsiteX976" fmla="*/ 1506076 w 7467600"/>
              <a:gd name="connsiteY976" fmla="*/ 1089289 h 6858000"/>
              <a:gd name="connsiteX977" fmla="*/ 1486346 w 7467600"/>
              <a:gd name="connsiteY977" fmla="*/ 1079919 h 6858000"/>
              <a:gd name="connsiteX978" fmla="*/ 1070511 w 7467600"/>
              <a:gd name="connsiteY978" fmla="*/ 48609 h 6858000"/>
              <a:gd name="connsiteX979" fmla="*/ 1057230 w 7467600"/>
              <a:gd name="connsiteY979" fmla="*/ 0 h 6858000"/>
              <a:gd name="connsiteX980" fmla="*/ 43151 w 7467600"/>
              <a:gd name="connsiteY980" fmla="*/ 0 h 6858000"/>
              <a:gd name="connsiteX981" fmla="*/ 95283 w 7467600"/>
              <a:gd name="connsiteY981" fmla="*/ 0 h 6858000"/>
              <a:gd name="connsiteX982" fmla="*/ 300708 w 7467600"/>
              <a:gd name="connsiteY982" fmla="*/ 154571 h 6858000"/>
              <a:gd name="connsiteX983" fmla="*/ 530414 w 7467600"/>
              <a:gd name="connsiteY983" fmla="*/ 354673 h 6858000"/>
              <a:gd name="connsiteX984" fmla="*/ 333785 w 7467600"/>
              <a:gd name="connsiteY984" fmla="*/ 161564 h 6858000"/>
              <a:gd name="connsiteX985" fmla="*/ 147005 w 7467600"/>
              <a:gd name="connsiteY985" fmla="*/ 0 h 6858000"/>
              <a:gd name="connsiteX986" fmla="*/ 272509 w 7467600"/>
              <a:gd name="connsiteY986" fmla="*/ 0 h 6858000"/>
              <a:gd name="connsiteX987" fmla="*/ 326276 w 7467600"/>
              <a:gd name="connsiteY987" fmla="*/ 45847 h 6858000"/>
              <a:gd name="connsiteX988" fmla="*/ 823759 w 7467600"/>
              <a:gd name="connsiteY988" fmla="*/ 574145 h 6858000"/>
              <a:gd name="connsiteX989" fmla="*/ 811254 w 7467600"/>
              <a:gd name="connsiteY989" fmla="*/ 665546 h 6858000"/>
              <a:gd name="connsiteX990" fmla="*/ 154042 w 7467600"/>
              <a:gd name="connsiteY990" fmla="*/ 261522 h 6858000"/>
              <a:gd name="connsiteX991" fmla="*/ 13550 w 7467600"/>
              <a:gd name="connsiteY991" fmla="*/ 158423 h 6858000"/>
              <a:gd name="connsiteX992" fmla="*/ 0 w 7467600"/>
              <a:gd name="connsiteY992" fmla="*/ 146618 h 6858000"/>
              <a:gd name="connsiteX993" fmla="*/ 0 w 7467600"/>
              <a:gd name="connsiteY993" fmla="*/ 59161 h 6858000"/>
              <a:gd name="connsiteX994" fmla="*/ 45427 w 7467600"/>
              <a:gd name="connsiteY994" fmla="*/ 101078 h 6858000"/>
              <a:gd name="connsiteX995" fmla="*/ 630103 w 7467600"/>
              <a:gd name="connsiteY995" fmla="*/ 485885 h 6858000"/>
              <a:gd name="connsiteX996" fmla="*/ 532040 w 7467600"/>
              <a:gd name="connsiteY996" fmla="*/ 399359 h 6858000"/>
              <a:gd name="connsiteX997" fmla="*/ 517618 w 7467600"/>
              <a:gd name="connsiteY997" fmla="*/ 385726 h 6858000"/>
              <a:gd name="connsiteX998" fmla="*/ 285074 w 7467600"/>
              <a:gd name="connsiteY998" fmla="*/ 182755 h 6858000"/>
              <a:gd name="connsiteX999" fmla="*/ 43151 w 7467600"/>
              <a:gd name="connsiteY99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361850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1903353 w 7467600"/>
              <a:gd name="connsiteY143" fmla="*/ 5044827 h 6858000"/>
              <a:gd name="connsiteX144" fmla="*/ 1936931 w 7467600"/>
              <a:gd name="connsiteY144" fmla="*/ 5093954 h 6858000"/>
              <a:gd name="connsiteX145" fmla="*/ 2195868 w 7467600"/>
              <a:gd name="connsiteY145" fmla="*/ 5396574 h 6858000"/>
              <a:gd name="connsiteX146" fmla="*/ 2088852 w 7467600"/>
              <a:gd name="connsiteY146" fmla="*/ 5166123 h 6858000"/>
              <a:gd name="connsiteX147" fmla="*/ 1958241 w 7467600"/>
              <a:gd name="connsiteY147" fmla="*/ 5067955 h 6858000"/>
              <a:gd name="connsiteX148" fmla="*/ 1903353 w 7467600"/>
              <a:gd name="connsiteY148" fmla="*/ 5044827 h 6858000"/>
              <a:gd name="connsiteX149" fmla="*/ 1979378 w 7467600"/>
              <a:gd name="connsiteY149" fmla="*/ 4769504 h 6858000"/>
              <a:gd name="connsiteX150" fmla="*/ 2882120 w 7467600"/>
              <a:gd name="connsiteY150" fmla="*/ 5064547 h 6858000"/>
              <a:gd name="connsiteX151" fmla="*/ 2793103 w 7467600"/>
              <a:gd name="connsiteY151" fmla="*/ 5039699 h 6858000"/>
              <a:gd name="connsiteX152" fmla="*/ 2770041 w 7467600"/>
              <a:gd name="connsiteY152" fmla="*/ 5033634 h 6858000"/>
              <a:gd name="connsiteX153" fmla="*/ 1979378 w 7467600"/>
              <a:gd name="connsiteY153" fmla="*/ 4769504 h 6858000"/>
              <a:gd name="connsiteX154" fmla="*/ 1927410 w 7467600"/>
              <a:gd name="connsiteY154" fmla="*/ 4716164 h 6858000"/>
              <a:gd name="connsiteX155" fmla="*/ 1959587 w 7467600"/>
              <a:gd name="connsiteY155" fmla="*/ 4728849 h 6858000"/>
              <a:gd name="connsiteX156" fmla="*/ 2777707 w 7467600"/>
              <a:gd name="connsiteY156" fmla="*/ 5003991 h 6858000"/>
              <a:gd name="connsiteX157" fmla="*/ 2800768 w 7467600"/>
              <a:gd name="connsiteY157" fmla="*/ 5010056 h 6858000"/>
              <a:gd name="connsiteX158" fmla="*/ 2879408 w 7467600"/>
              <a:gd name="connsiteY158" fmla="*/ 5031590 h 6858000"/>
              <a:gd name="connsiteX159" fmla="*/ 2862295 w 7467600"/>
              <a:gd name="connsiteY159" fmla="*/ 5022958 h 6858000"/>
              <a:gd name="connsiteX160" fmla="*/ 2813343 w 7467600"/>
              <a:gd name="connsiteY160" fmla="*/ 4998369 h 6858000"/>
              <a:gd name="connsiteX161" fmla="*/ 2646245 w 7467600"/>
              <a:gd name="connsiteY161" fmla="*/ 4930999 h 6858000"/>
              <a:gd name="connsiteX162" fmla="*/ 1999243 w 7467600"/>
              <a:gd name="connsiteY162" fmla="*/ 4730524 h 6858000"/>
              <a:gd name="connsiteX163" fmla="*/ 1979527 w 7467600"/>
              <a:gd name="connsiteY163" fmla="*/ 4726651 h 6858000"/>
              <a:gd name="connsiteX164" fmla="*/ 1927410 w 7467600"/>
              <a:gd name="connsiteY164" fmla="*/ 4716164 h 6858000"/>
              <a:gd name="connsiteX165" fmla="*/ 1997014 w 7467600"/>
              <a:gd name="connsiteY165" fmla="*/ 4698007 h 6858000"/>
              <a:gd name="connsiteX166" fmla="*/ 2005458 w 7467600"/>
              <a:gd name="connsiteY166" fmla="*/ 4699540 h 6858000"/>
              <a:gd name="connsiteX167" fmla="*/ 2657186 w 7467600"/>
              <a:gd name="connsiteY167" fmla="*/ 4901687 h 6858000"/>
              <a:gd name="connsiteX168" fmla="*/ 2826662 w 7467600"/>
              <a:gd name="connsiteY168" fmla="*/ 4970362 h 6858000"/>
              <a:gd name="connsiteX169" fmla="*/ 2876100 w 7467600"/>
              <a:gd name="connsiteY169" fmla="*/ 4995397 h 6858000"/>
              <a:gd name="connsiteX170" fmla="*/ 3042600 w 7467600"/>
              <a:gd name="connsiteY170" fmla="*/ 5059532 h 6858000"/>
              <a:gd name="connsiteX171" fmla="*/ 1997014 w 7467600"/>
              <a:gd name="connsiteY171" fmla="*/ 4698007 h 6858000"/>
              <a:gd name="connsiteX172" fmla="*/ 2305292 w 7467600"/>
              <a:gd name="connsiteY172" fmla="*/ 4219492 h 6858000"/>
              <a:gd name="connsiteX173" fmla="*/ 3360922 w 7467600"/>
              <a:gd name="connsiteY173" fmla="*/ 4529373 h 6858000"/>
              <a:gd name="connsiteX174" fmla="*/ 3492420 w 7467600"/>
              <a:gd name="connsiteY174" fmla="*/ 4510145 h 6858000"/>
              <a:gd name="connsiteX175" fmla="*/ 3364086 w 7467600"/>
              <a:gd name="connsiteY175" fmla="*/ 4480340 h 6858000"/>
              <a:gd name="connsiteX176" fmla="*/ 3225818 w 7467600"/>
              <a:gd name="connsiteY176" fmla="*/ 4411822 h 6858000"/>
              <a:gd name="connsiteX177" fmla="*/ 3129696 w 7467600"/>
              <a:gd name="connsiteY177" fmla="*/ 4360704 h 6858000"/>
              <a:gd name="connsiteX178" fmla="*/ 2814545 w 7467600"/>
              <a:gd name="connsiteY178" fmla="*/ 4282955 h 6858000"/>
              <a:gd name="connsiteX179" fmla="*/ 2305292 w 7467600"/>
              <a:gd name="connsiteY179" fmla="*/ 4219492 h 6858000"/>
              <a:gd name="connsiteX180" fmla="*/ 2626982 w 7467600"/>
              <a:gd name="connsiteY180" fmla="*/ 4206450 h 6858000"/>
              <a:gd name="connsiteX181" fmla="*/ 2490617 w 7467600"/>
              <a:gd name="connsiteY181" fmla="*/ 4206951 h 6858000"/>
              <a:gd name="connsiteX182" fmla="*/ 2819869 w 7467600"/>
              <a:gd name="connsiteY182" fmla="*/ 4252936 h 6858000"/>
              <a:gd name="connsiteX183" fmla="*/ 3143018 w 7467600"/>
              <a:gd name="connsiteY183" fmla="*/ 4332698 h 6858000"/>
              <a:gd name="connsiteX184" fmla="*/ 3241520 w 7467600"/>
              <a:gd name="connsiteY184" fmla="*/ 4385112 h 6858000"/>
              <a:gd name="connsiteX185" fmla="*/ 3374575 w 7467600"/>
              <a:gd name="connsiteY185" fmla="*/ 4451517 h 6858000"/>
              <a:gd name="connsiteX186" fmla="*/ 3505221 w 7467600"/>
              <a:gd name="connsiteY186" fmla="*/ 4480757 h 6858000"/>
              <a:gd name="connsiteX187" fmla="*/ 2626982 w 7467600"/>
              <a:gd name="connsiteY187" fmla="*/ 4206450 h 6858000"/>
              <a:gd name="connsiteX188" fmla="*/ 1310106 w 7467600"/>
              <a:gd name="connsiteY188" fmla="*/ 3943217 h 6858000"/>
              <a:gd name="connsiteX189" fmla="*/ 854994 w 7467600"/>
              <a:gd name="connsiteY189" fmla="*/ 4399136 h 6858000"/>
              <a:gd name="connsiteX190" fmla="*/ 742462 w 7467600"/>
              <a:gd name="connsiteY190" fmla="*/ 4594648 h 6858000"/>
              <a:gd name="connsiteX191" fmla="*/ 820602 w 7467600"/>
              <a:gd name="connsiteY191" fmla="*/ 4485915 h 6858000"/>
              <a:gd name="connsiteX192" fmla="*/ 878295 w 7467600"/>
              <a:gd name="connsiteY192" fmla="*/ 4403594 h 6858000"/>
              <a:gd name="connsiteX193" fmla="*/ 1240607 w 7467600"/>
              <a:gd name="connsiteY193" fmla="*/ 4010401 h 6858000"/>
              <a:gd name="connsiteX194" fmla="*/ 1310106 w 7467600"/>
              <a:gd name="connsiteY194" fmla="*/ 3943217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316479 w 7467600"/>
              <a:gd name="connsiteY205" fmla="*/ 3872136 h 6858000"/>
              <a:gd name="connsiteX206" fmla="*/ 3291335 w 7467600"/>
              <a:gd name="connsiteY206" fmla="*/ 3767420 h 6858000"/>
              <a:gd name="connsiteX207" fmla="*/ 3390805 w 7467600"/>
              <a:gd name="connsiteY207" fmla="*/ 3937163 h 6858000"/>
              <a:gd name="connsiteX208" fmla="*/ 3579062 w 7467600"/>
              <a:gd name="connsiteY208" fmla="*/ 4359040 h 6858000"/>
              <a:gd name="connsiteX209" fmla="*/ 3467355 w 7467600"/>
              <a:gd name="connsiteY209" fmla="*/ 3988130 h 6858000"/>
              <a:gd name="connsiteX210" fmla="*/ 3310753 w 7467600"/>
              <a:gd name="connsiteY210" fmla="*/ 3787140 h 6858000"/>
              <a:gd name="connsiteX211" fmla="*/ 3291335 w 7467600"/>
              <a:gd name="connsiteY211" fmla="*/ 3767420 h 6858000"/>
              <a:gd name="connsiteX212" fmla="*/ 1635889 w 7467600"/>
              <a:gd name="connsiteY212" fmla="*/ 3709494 h 6858000"/>
              <a:gd name="connsiteX213" fmla="*/ 1634800 w 7467600"/>
              <a:gd name="connsiteY213" fmla="*/ 3731111 h 6858000"/>
              <a:gd name="connsiteX214" fmla="*/ 1635889 w 7467600"/>
              <a:gd name="connsiteY214" fmla="*/ 3709494 h 6858000"/>
              <a:gd name="connsiteX215" fmla="*/ 1510397 w 7467600"/>
              <a:gd name="connsiteY215" fmla="*/ 3684705 h 6858000"/>
              <a:gd name="connsiteX216" fmla="*/ 1146550 w 7467600"/>
              <a:gd name="connsiteY216" fmla="*/ 3802012 h 6858000"/>
              <a:gd name="connsiteX217" fmla="*/ 698834 w 7467600"/>
              <a:gd name="connsiteY217" fmla="*/ 3952272 h 6858000"/>
              <a:gd name="connsiteX218" fmla="*/ 34256 w 7467600"/>
              <a:gd name="connsiteY218" fmla="*/ 4347603 h 6858000"/>
              <a:gd name="connsiteX219" fmla="*/ 527241 w 7467600"/>
              <a:gd name="connsiteY219" fmla="*/ 4065078 h 6858000"/>
              <a:gd name="connsiteX220" fmla="*/ 1510397 w 7467600"/>
              <a:gd name="connsiteY220" fmla="*/ 3684705 h 6858000"/>
              <a:gd name="connsiteX221" fmla="*/ 1313114 w 7467600"/>
              <a:gd name="connsiteY221" fmla="*/ 3655216 h 6858000"/>
              <a:gd name="connsiteX222" fmla="*/ 1109304 w 7467600"/>
              <a:gd name="connsiteY222" fmla="*/ 3669030 h 6858000"/>
              <a:gd name="connsiteX223" fmla="*/ 8129 w 7467600"/>
              <a:gd name="connsiteY223" fmla="*/ 4330519 h 6858000"/>
              <a:gd name="connsiteX224" fmla="*/ 687572 w 7467600"/>
              <a:gd name="connsiteY224" fmla="*/ 3925629 h 6858000"/>
              <a:gd name="connsiteX225" fmla="*/ 1138365 w 7467600"/>
              <a:gd name="connsiteY225" fmla="*/ 3774515 h 6858000"/>
              <a:gd name="connsiteX226" fmla="*/ 1505579 w 7467600"/>
              <a:gd name="connsiteY226" fmla="*/ 3655526 h 6858000"/>
              <a:gd name="connsiteX227" fmla="*/ 1313114 w 7467600"/>
              <a:gd name="connsiteY227" fmla="*/ 3655216 h 6858000"/>
              <a:gd name="connsiteX228" fmla="*/ 3655073 w 7467600"/>
              <a:gd name="connsiteY228" fmla="*/ 3650884 h 6858000"/>
              <a:gd name="connsiteX229" fmla="*/ 3989938 w 7467600"/>
              <a:gd name="connsiteY229" fmla="*/ 3991685 h 6858000"/>
              <a:gd name="connsiteX230" fmla="*/ 4393907 w 7467600"/>
              <a:gd name="connsiteY230" fmla="*/ 4261258 h 6858000"/>
              <a:gd name="connsiteX231" fmla="*/ 4648051 w 7467600"/>
              <a:gd name="connsiteY231" fmla="*/ 4374051 h 6858000"/>
              <a:gd name="connsiteX232" fmla="*/ 4383389 w 7467600"/>
              <a:gd name="connsiteY232" fmla="*/ 4184369 h 6858000"/>
              <a:gd name="connsiteX233" fmla="*/ 4165508 w 7467600"/>
              <a:gd name="connsiteY233" fmla="*/ 4035196 h 6858000"/>
              <a:gd name="connsiteX234" fmla="*/ 4068162 w 7467600"/>
              <a:gd name="connsiteY234" fmla="*/ 3953394 h 6858000"/>
              <a:gd name="connsiteX235" fmla="*/ 3981416 w 7467600"/>
              <a:gd name="connsiteY235" fmla="*/ 3880482 h 6858000"/>
              <a:gd name="connsiteX236" fmla="*/ 3800147 w 7467600"/>
              <a:gd name="connsiteY236" fmla="*/ 3749872 h 6858000"/>
              <a:gd name="connsiteX237" fmla="*/ 3655073 w 7467600"/>
              <a:gd name="connsiteY237" fmla="*/ 3650884 h 6858000"/>
              <a:gd name="connsiteX238" fmla="*/ 3670252 w 7467600"/>
              <a:gd name="connsiteY238" fmla="*/ 3622798 h 6858000"/>
              <a:gd name="connsiteX239" fmla="*/ 3817258 w 7467600"/>
              <a:gd name="connsiteY239" fmla="*/ 3723577 h 6858000"/>
              <a:gd name="connsiteX240" fmla="*/ 4000461 w 7467600"/>
              <a:gd name="connsiteY240" fmla="*/ 3855966 h 6858000"/>
              <a:gd name="connsiteX241" fmla="*/ 4088180 w 7467600"/>
              <a:gd name="connsiteY241" fmla="*/ 3929774 h 6858000"/>
              <a:gd name="connsiteX242" fmla="*/ 4184555 w 7467600"/>
              <a:gd name="connsiteY242" fmla="*/ 4010683 h 6858000"/>
              <a:gd name="connsiteX243" fmla="*/ 4399563 w 7467600"/>
              <a:gd name="connsiteY243" fmla="*/ 4158106 h 6858000"/>
              <a:gd name="connsiteX244" fmla="*/ 4684469 w 7467600"/>
              <a:gd name="connsiteY244" fmla="*/ 4364680 h 6858000"/>
              <a:gd name="connsiteX245" fmla="*/ 4690271 w 7467600"/>
              <a:gd name="connsiteY245" fmla="*/ 4370034 h 6858000"/>
              <a:gd name="connsiteX246" fmla="*/ 4136093 w 7467600"/>
              <a:gd name="connsiteY246" fmla="*/ 3858466 h 6858000"/>
              <a:gd name="connsiteX247" fmla="*/ 3670252 w 7467600"/>
              <a:gd name="connsiteY247" fmla="*/ 3622798 h 6858000"/>
              <a:gd name="connsiteX248" fmla="*/ 4440129 w 7467600"/>
              <a:gd name="connsiteY248" fmla="*/ 3448571 h 6858000"/>
              <a:gd name="connsiteX249" fmla="*/ 4856525 w 7467600"/>
              <a:gd name="connsiteY249" fmla="*/ 3915351 h 6858000"/>
              <a:gd name="connsiteX250" fmla="*/ 5059055 w 7467600"/>
              <a:gd name="connsiteY250" fmla="*/ 4108918 h 6858000"/>
              <a:gd name="connsiteX251" fmla="*/ 5290070 w 7467600"/>
              <a:gd name="connsiteY251" fmla="*/ 4263619 h 6858000"/>
              <a:gd name="connsiteX252" fmla="*/ 4834991 w 7467600"/>
              <a:gd name="connsiteY252" fmla="*/ 3830985 h 6858000"/>
              <a:gd name="connsiteX253" fmla="*/ 4440129 w 7467600"/>
              <a:gd name="connsiteY253" fmla="*/ 3448571 h 6858000"/>
              <a:gd name="connsiteX254" fmla="*/ 4441737 w 7467600"/>
              <a:gd name="connsiteY254" fmla="*/ 3399734 h 6858000"/>
              <a:gd name="connsiteX255" fmla="*/ 4431236 w 7467600"/>
              <a:gd name="connsiteY255" fmla="*/ 3400954 h 6858000"/>
              <a:gd name="connsiteX256" fmla="*/ 4557150 w 7467600"/>
              <a:gd name="connsiteY256" fmla="*/ 3510023 h 6858000"/>
              <a:gd name="connsiteX257" fmla="*/ 4856936 w 7467600"/>
              <a:gd name="connsiteY257" fmla="*/ 3809146 h 6858000"/>
              <a:gd name="connsiteX258" fmla="*/ 5111996 w 7467600"/>
              <a:gd name="connsiteY258" fmla="*/ 4065759 h 6858000"/>
              <a:gd name="connsiteX259" fmla="*/ 5388878 w 7467600"/>
              <a:gd name="connsiteY259" fmla="*/ 4300185 h 6858000"/>
              <a:gd name="connsiteX260" fmla="*/ 5425556 w 7467600"/>
              <a:gd name="connsiteY260" fmla="*/ 4308967 h 6858000"/>
              <a:gd name="connsiteX261" fmla="*/ 4943646 w 7467600"/>
              <a:gd name="connsiteY261" fmla="*/ 3822916 h 6858000"/>
              <a:gd name="connsiteX262" fmla="*/ 4594837 w 7467600"/>
              <a:gd name="connsiteY262" fmla="*/ 3532274 h 6858000"/>
              <a:gd name="connsiteX263" fmla="*/ 4441737 w 7467600"/>
              <a:gd name="connsiteY263" fmla="*/ 3399734 h 6858000"/>
              <a:gd name="connsiteX264" fmla="*/ 5425834 w 7467600"/>
              <a:gd name="connsiteY264" fmla="*/ 3162785 h 6858000"/>
              <a:gd name="connsiteX265" fmla="*/ 5401644 w 7467600"/>
              <a:gd name="connsiteY265" fmla="*/ 3617847 h 6858000"/>
              <a:gd name="connsiteX266" fmla="*/ 5467256 w 7467600"/>
              <a:gd name="connsiteY266" fmla="*/ 4175494 h 6858000"/>
              <a:gd name="connsiteX267" fmla="*/ 5448069 w 7467600"/>
              <a:gd name="connsiteY267" fmla="*/ 3567554 h 6858000"/>
              <a:gd name="connsiteX268" fmla="*/ 5425834 w 7467600"/>
              <a:gd name="connsiteY268" fmla="*/ 3162785 h 6858000"/>
              <a:gd name="connsiteX269" fmla="*/ 1318687 w 7467600"/>
              <a:gd name="connsiteY269" fmla="*/ 3113840 h 6858000"/>
              <a:gd name="connsiteX270" fmla="*/ 1066793 w 7467600"/>
              <a:gd name="connsiteY270" fmla="*/ 3212171 h 6858000"/>
              <a:gd name="connsiteX271" fmla="*/ 993319 w 7467600"/>
              <a:gd name="connsiteY271" fmla="*/ 3247648 h 6858000"/>
              <a:gd name="connsiteX272" fmla="*/ 853081 w 7467600"/>
              <a:gd name="connsiteY272" fmla="*/ 3312410 h 6858000"/>
              <a:gd name="connsiteX273" fmla="*/ 805957 w 7467600"/>
              <a:gd name="connsiteY273" fmla="*/ 3330443 h 6858000"/>
              <a:gd name="connsiteX274" fmla="*/ 1318687 w 7467600"/>
              <a:gd name="connsiteY274" fmla="*/ 3113840 h 6858000"/>
              <a:gd name="connsiteX275" fmla="*/ 5453702 w 7467600"/>
              <a:gd name="connsiteY275" fmla="*/ 3090882 h 6858000"/>
              <a:gd name="connsiteX276" fmla="*/ 5480135 w 7467600"/>
              <a:gd name="connsiteY276" fmla="*/ 3565802 h 6858000"/>
              <a:gd name="connsiteX277" fmla="*/ 5499023 w 7467600"/>
              <a:gd name="connsiteY277" fmla="*/ 4166310 h 6858000"/>
              <a:gd name="connsiteX278" fmla="*/ 5547022 w 7467600"/>
              <a:gd name="connsiteY278" fmla="*/ 3607838 h 6858000"/>
              <a:gd name="connsiteX279" fmla="*/ 5515964 w 7467600"/>
              <a:gd name="connsiteY279" fmla="*/ 3378541 h 6858000"/>
              <a:gd name="connsiteX280" fmla="*/ 5453702 w 7467600"/>
              <a:gd name="connsiteY280" fmla="*/ 3090882 h 6858000"/>
              <a:gd name="connsiteX281" fmla="*/ 1238695 w 7467600"/>
              <a:gd name="connsiteY281" fmla="*/ 3076820 h 6858000"/>
              <a:gd name="connsiteX282" fmla="*/ 716371 w 7467600"/>
              <a:gd name="connsiteY282" fmla="*/ 3293249 h 6858000"/>
              <a:gd name="connsiteX283" fmla="*/ 579522 w 7467600"/>
              <a:gd name="connsiteY283" fmla="*/ 3371759 h 6858000"/>
              <a:gd name="connsiteX284" fmla="*/ 600288 w 7467600"/>
              <a:gd name="connsiteY284" fmla="*/ 3365555 h 6858000"/>
              <a:gd name="connsiteX285" fmla="*/ 840692 w 7467600"/>
              <a:gd name="connsiteY285" fmla="*/ 3284921 h 6858000"/>
              <a:gd name="connsiteX286" fmla="*/ 979248 w 7467600"/>
              <a:gd name="connsiteY286" fmla="*/ 3221003 h 6858000"/>
              <a:gd name="connsiteX287" fmla="*/ 1053282 w 7467600"/>
              <a:gd name="connsiteY287" fmla="*/ 3185247 h 6858000"/>
              <a:gd name="connsiteX288" fmla="*/ 1320603 w 7467600"/>
              <a:gd name="connsiteY288" fmla="*/ 3081281 h 6858000"/>
              <a:gd name="connsiteX289" fmla="*/ 1238695 w 7467600"/>
              <a:gd name="connsiteY289" fmla="*/ 3076820 h 6858000"/>
              <a:gd name="connsiteX290" fmla="*/ 5425627 w 7467600"/>
              <a:gd name="connsiteY290" fmla="*/ 2954192 h 6858000"/>
              <a:gd name="connsiteX291" fmla="*/ 5470770 w 7467600"/>
              <a:gd name="connsiteY291" fmla="*/ 3005435 h 6858000"/>
              <a:gd name="connsiteX292" fmla="*/ 5519779 w 7467600"/>
              <a:gd name="connsiteY292" fmla="*/ 4359223 h 6858000"/>
              <a:gd name="connsiteX293" fmla="*/ 5520293 w 7467600"/>
              <a:gd name="connsiteY293" fmla="*/ 4360602 h 6858000"/>
              <a:gd name="connsiteX294" fmla="*/ 5767221 w 7467600"/>
              <a:gd name="connsiteY294" fmla="*/ 4665564 h 6858000"/>
              <a:gd name="connsiteX295" fmla="*/ 6937169 w 7467600"/>
              <a:gd name="connsiteY295" fmla="*/ 4815941 h 6858000"/>
              <a:gd name="connsiteX296" fmla="*/ 6953922 w 7467600"/>
              <a:gd name="connsiteY296" fmla="*/ 4890068 h 6858000"/>
              <a:gd name="connsiteX297" fmla="*/ 6071359 w 7467600"/>
              <a:gd name="connsiteY297" fmla="*/ 4770770 h 6858000"/>
              <a:gd name="connsiteX298" fmla="*/ 6038839 w 7467600"/>
              <a:gd name="connsiteY298" fmla="*/ 4764474 h 6858000"/>
              <a:gd name="connsiteX299" fmla="*/ 6038706 w 7467600"/>
              <a:gd name="connsiteY299" fmla="*/ 4763847 h 6858000"/>
              <a:gd name="connsiteX300" fmla="*/ 6037784 w 7467600"/>
              <a:gd name="connsiteY300" fmla="*/ 4764270 h 6858000"/>
              <a:gd name="connsiteX301" fmla="*/ 6038839 w 7467600"/>
              <a:gd name="connsiteY301" fmla="*/ 4764474 h 6858000"/>
              <a:gd name="connsiteX302" fmla="*/ 6040338 w 7467600"/>
              <a:gd name="connsiteY302" fmla="*/ 4771418 h 6858000"/>
              <a:gd name="connsiteX303" fmla="*/ 6024488 w 7467600"/>
              <a:gd name="connsiteY303" fmla="*/ 4809903 h 6858000"/>
              <a:gd name="connsiteX304" fmla="*/ 5599771 w 7467600"/>
              <a:gd name="connsiteY304" fmla="*/ 5509652 h 6858000"/>
              <a:gd name="connsiteX305" fmla="*/ 5548843 w 7467600"/>
              <a:gd name="connsiteY305" fmla="*/ 5563845 h 6858000"/>
              <a:gd name="connsiteX306" fmla="*/ 5940952 w 7467600"/>
              <a:gd name="connsiteY306" fmla="*/ 6250028 h 6858000"/>
              <a:gd name="connsiteX307" fmla="*/ 6043441 w 7467600"/>
              <a:gd name="connsiteY307" fmla="*/ 6665847 h 6858000"/>
              <a:gd name="connsiteX308" fmla="*/ 6093432 w 7467600"/>
              <a:gd name="connsiteY308" fmla="*/ 6858000 h 6858000"/>
              <a:gd name="connsiteX309" fmla="*/ 6034344 w 7467600"/>
              <a:gd name="connsiteY309" fmla="*/ 6858000 h 6858000"/>
              <a:gd name="connsiteX310" fmla="*/ 6026679 w 7467600"/>
              <a:gd name="connsiteY310" fmla="*/ 6836959 h 6858000"/>
              <a:gd name="connsiteX311" fmla="*/ 5800441 w 7467600"/>
              <a:gd name="connsiteY311" fmla="*/ 6335286 h 6858000"/>
              <a:gd name="connsiteX312" fmla="*/ 5526562 w 7467600"/>
              <a:gd name="connsiteY312" fmla="*/ 5705388 h 6858000"/>
              <a:gd name="connsiteX313" fmla="*/ 5519640 w 7467600"/>
              <a:gd name="connsiteY313" fmla="*/ 5683774 h 6858000"/>
              <a:gd name="connsiteX314" fmla="*/ 5844559 w 7467600"/>
              <a:gd name="connsiteY314" fmla="*/ 6553349 h 6858000"/>
              <a:gd name="connsiteX315" fmla="*/ 5975994 w 7467600"/>
              <a:gd name="connsiteY315" fmla="*/ 6858000 h 6858000"/>
              <a:gd name="connsiteX316" fmla="*/ 5898547 w 7467600"/>
              <a:gd name="connsiteY316" fmla="*/ 6858000 h 6858000"/>
              <a:gd name="connsiteX317" fmla="*/ 5682041 w 7467600"/>
              <a:gd name="connsiteY317" fmla="*/ 6355860 h 6858000"/>
              <a:gd name="connsiteX318" fmla="*/ 5461758 w 7467600"/>
              <a:gd name="connsiteY318" fmla="*/ 5820220 h 6858000"/>
              <a:gd name="connsiteX319" fmla="*/ 5237282 w 7467600"/>
              <a:gd name="connsiteY319" fmla="*/ 6579086 h 6858000"/>
              <a:gd name="connsiteX320" fmla="*/ 5115009 w 7467600"/>
              <a:gd name="connsiteY320" fmla="*/ 6858000 h 6858000"/>
              <a:gd name="connsiteX321" fmla="*/ 5028074 w 7467600"/>
              <a:gd name="connsiteY321" fmla="*/ 6858000 h 6858000"/>
              <a:gd name="connsiteX322" fmla="*/ 5079508 w 7467600"/>
              <a:gd name="connsiteY322" fmla="*/ 6749074 h 6858000"/>
              <a:gd name="connsiteX323" fmla="*/ 5371846 w 7467600"/>
              <a:gd name="connsiteY323" fmla="*/ 5924413 h 6858000"/>
              <a:gd name="connsiteX324" fmla="*/ 5270512 w 7467600"/>
              <a:gd name="connsiteY324" fmla="*/ 6138975 h 6858000"/>
              <a:gd name="connsiteX325" fmla="*/ 5062409 w 7467600"/>
              <a:gd name="connsiteY325" fmla="*/ 6653544 h 6858000"/>
              <a:gd name="connsiteX326" fmla="*/ 5036628 w 7467600"/>
              <a:gd name="connsiteY326" fmla="*/ 6754247 h 6858000"/>
              <a:gd name="connsiteX327" fmla="*/ 5009112 w 7467600"/>
              <a:gd name="connsiteY327" fmla="*/ 6858000 h 6858000"/>
              <a:gd name="connsiteX328" fmla="*/ 4976679 w 7467600"/>
              <a:gd name="connsiteY328" fmla="*/ 6858000 h 6858000"/>
              <a:gd name="connsiteX329" fmla="*/ 5006537 w 7467600"/>
              <a:gd name="connsiteY329" fmla="*/ 6747068 h 6858000"/>
              <a:gd name="connsiteX330" fmla="*/ 5032723 w 7467600"/>
              <a:gd name="connsiteY330" fmla="*/ 6644957 h 6858000"/>
              <a:gd name="connsiteX331" fmla="*/ 5242949 w 7467600"/>
              <a:gd name="connsiteY331" fmla="*/ 6125175 h 6858000"/>
              <a:gd name="connsiteX332" fmla="*/ 5286321 w 7467600"/>
              <a:gd name="connsiteY332" fmla="*/ 6033555 h 6858000"/>
              <a:gd name="connsiteX333" fmla="*/ 5008210 w 7467600"/>
              <a:gd name="connsiteY333" fmla="*/ 6649194 h 6858000"/>
              <a:gd name="connsiteX334" fmla="*/ 4986321 w 7467600"/>
              <a:gd name="connsiteY334" fmla="*/ 6765687 h 6858000"/>
              <a:gd name="connsiteX335" fmla="*/ 4973474 w 7467600"/>
              <a:gd name="connsiteY335" fmla="*/ 6858000 h 6858000"/>
              <a:gd name="connsiteX336" fmla="*/ 4907178 w 7467600"/>
              <a:gd name="connsiteY336" fmla="*/ 6858000 h 6858000"/>
              <a:gd name="connsiteX337" fmla="*/ 4910810 w 7467600"/>
              <a:gd name="connsiteY337" fmla="*/ 6829660 h 6858000"/>
              <a:gd name="connsiteX338" fmla="*/ 4987461 w 7467600"/>
              <a:gd name="connsiteY338" fmla="*/ 6432994 h 6858000"/>
              <a:gd name="connsiteX339" fmla="*/ 5179262 w 7467600"/>
              <a:gd name="connsiteY339" fmla="*/ 6035044 h 6858000"/>
              <a:gd name="connsiteX340" fmla="*/ 4689678 w 7467600"/>
              <a:gd name="connsiteY340" fmla="*/ 6440241 h 6858000"/>
              <a:gd name="connsiteX341" fmla="*/ 4477543 w 7467600"/>
              <a:gd name="connsiteY341" fmla="*/ 6674836 h 6858000"/>
              <a:gd name="connsiteX342" fmla="*/ 4329957 w 7467600"/>
              <a:gd name="connsiteY342" fmla="*/ 6858000 h 6858000"/>
              <a:gd name="connsiteX343" fmla="*/ 4218595 w 7467600"/>
              <a:gd name="connsiteY343" fmla="*/ 6858000 h 6858000"/>
              <a:gd name="connsiteX344" fmla="*/ 4368888 w 7467600"/>
              <a:gd name="connsiteY344" fmla="*/ 6668412 h 6858000"/>
              <a:gd name="connsiteX345" fmla="*/ 4563091 w 7467600"/>
              <a:gd name="connsiteY345" fmla="*/ 6442508 h 6858000"/>
              <a:gd name="connsiteX346" fmla="*/ 5387324 w 7467600"/>
              <a:gd name="connsiteY346" fmla="*/ 5705830 h 6858000"/>
              <a:gd name="connsiteX347" fmla="*/ 5073620 w 7467600"/>
              <a:gd name="connsiteY347" fmla="*/ 5955437 h 6858000"/>
              <a:gd name="connsiteX348" fmla="*/ 4689789 w 7467600"/>
              <a:gd name="connsiteY348" fmla="*/ 6268382 h 6858000"/>
              <a:gd name="connsiteX349" fmla="*/ 4418722 w 7467600"/>
              <a:gd name="connsiteY349" fmla="*/ 6570886 h 6858000"/>
              <a:gd name="connsiteX350" fmla="*/ 4214944 w 7467600"/>
              <a:gd name="connsiteY350" fmla="*/ 6858000 h 6858000"/>
              <a:gd name="connsiteX351" fmla="*/ 4177898 w 7467600"/>
              <a:gd name="connsiteY351" fmla="*/ 6858000 h 6858000"/>
              <a:gd name="connsiteX352" fmla="*/ 4391597 w 7467600"/>
              <a:gd name="connsiteY352" fmla="*/ 6556370 h 6858000"/>
              <a:gd name="connsiteX353" fmla="*/ 4668889 w 7467600"/>
              <a:gd name="connsiteY353" fmla="*/ 6246399 h 6858000"/>
              <a:gd name="connsiteX354" fmla="*/ 5055427 w 7467600"/>
              <a:gd name="connsiteY354" fmla="*/ 5931476 h 6858000"/>
              <a:gd name="connsiteX355" fmla="*/ 5371814 w 7467600"/>
              <a:gd name="connsiteY355" fmla="*/ 5678975 h 6858000"/>
              <a:gd name="connsiteX356" fmla="*/ 4987918 w 7467600"/>
              <a:gd name="connsiteY356" fmla="*/ 5838701 h 6858000"/>
              <a:gd name="connsiteX357" fmla="*/ 4317146 w 7467600"/>
              <a:gd name="connsiteY357" fmla="*/ 6587716 h 6858000"/>
              <a:gd name="connsiteX358" fmla="*/ 4171627 w 7467600"/>
              <a:gd name="connsiteY358" fmla="*/ 6858000 h 6858000"/>
              <a:gd name="connsiteX359" fmla="*/ 4081585 w 7467600"/>
              <a:gd name="connsiteY359" fmla="*/ 6858000 h 6858000"/>
              <a:gd name="connsiteX360" fmla="*/ 4238603 w 7467600"/>
              <a:gd name="connsiteY360" fmla="*/ 6559341 h 6858000"/>
              <a:gd name="connsiteX361" fmla="*/ 4778333 w 7467600"/>
              <a:gd name="connsiteY361" fmla="*/ 5873626 h 6858000"/>
              <a:gd name="connsiteX362" fmla="*/ 5414185 w 7467600"/>
              <a:gd name="connsiteY362" fmla="*/ 5573882 h 6858000"/>
              <a:gd name="connsiteX363" fmla="*/ 5959648 w 7467600"/>
              <a:gd name="connsiteY363" fmla="*/ 4760797 h 6858000"/>
              <a:gd name="connsiteX364" fmla="*/ 5355019 w 7467600"/>
              <a:gd name="connsiteY364" fmla="*/ 4734672 h 6858000"/>
              <a:gd name="connsiteX365" fmla="*/ 5083565 w 7467600"/>
              <a:gd name="connsiteY365" fmla="*/ 5179121 h 6858000"/>
              <a:gd name="connsiteX366" fmla="*/ 4713577 w 7467600"/>
              <a:gd name="connsiteY366" fmla="*/ 5616803 h 6858000"/>
              <a:gd name="connsiteX367" fmla="*/ 3989559 w 7467600"/>
              <a:gd name="connsiteY367" fmla="*/ 6145945 h 6858000"/>
              <a:gd name="connsiteX368" fmla="*/ 3939824 w 7467600"/>
              <a:gd name="connsiteY368" fmla="*/ 6066900 h 6858000"/>
              <a:gd name="connsiteX369" fmla="*/ 4584537 w 7467600"/>
              <a:gd name="connsiteY369" fmla="*/ 5324826 h 6858000"/>
              <a:gd name="connsiteX370" fmla="*/ 5037105 w 7467600"/>
              <a:gd name="connsiteY370" fmla="*/ 5088765 h 6858000"/>
              <a:gd name="connsiteX371" fmla="*/ 5039930 w 7467600"/>
              <a:gd name="connsiteY371" fmla="*/ 5089585 h 6858000"/>
              <a:gd name="connsiteX372" fmla="*/ 5263764 w 7467600"/>
              <a:gd name="connsiteY372" fmla="*/ 4735525 h 6858000"/>
              <a:gd name="connsiteX373" fmla="*/ 4086300 w 7467600"/>
              <a:gd name="connsiteY373" fmla="*/ 4884599 h 6858000"/>
              <a:gd name="connsiteX374" fmla="*/ 4085485 w 7467600"/>
              <a:gd name="connsiteY374" fmla="*/ 4899070 h 6858000"/>
              <a:gd name="connsiteX375" fmla="*/ 3871915 w 7467600"/>
              <a:gd name="connsiteY375" fmla="*/ 5253645 h 6858000"/>
              <a:gd name="connsiteX376" fmla="*/ 3799374 w 7467600"/>
              <a:gd name="connsiteY376" fmla="*/ 5466127 h 6858000"/>
              <a:gd name="connsiteX377" fmla="*/ 3498850 w 7467600"/>
              <a:gd name="connsiteY377" fmla="*/ 6661888 h 6858000"/>
              <a:gd name="connsiteX378" fmla="*/ 3399216 w 7467600"/>
              <a:gd name="connsiteY378" fmla="*/ 6858000 h 6858000"/>
              <a:gd name="connsiteX379" fmla="*/ 3303688 w 7467600"/>
              <a:gd name="connsiteY379" fmla="*/ 6858000 h 6858000"/>
              <a:gd name="connsiteX380" fmla="*/ 3391774 w 7467600"/>
              <a:gd name="connsiteY380" fmla="*/ 6697181 h 6858000"/>
              <a:gd name="connsiteX381" fmla="*/ 3735540 w 7467600"/>
              <a:gd name="connsiteY381" fmla="*/ 5546923 h 6858000"/>
              <a:gd name="connsiteX382" fmla="*/ 3729438 w 7467600"/>
              <a:gd name="connsiteY382" fmla="*/ 5569058 h 6858000"/>
              <a:gd name="connsiteX383" fmla="*/ 3707782 w 7467600"/>
              <a:gd name="connsiteY383" fmla="*/ 5644908 h 6858000"/>
              <a:gd name="connsiteX384" fmla="*/ 3583827 w 7467600"/>
              <a:gd name="connsiteY384" fmla="*/ 6039215 h 6858000"/>
              <a:gd name="connsiteX385" fmla="*/ 3547861 w 7467600"/>
              <a:gd name="connsiteY385" fmla="*/ 6129609 h 6858000"/>
              <a:gd name="connsiteX386" fmla="*/ 3490905 w 7467600"/>
              <a:gd name="connsiteY386" fmla="*/ 6277660 h 6858000"/>
              <a:gd name="connsiteX387" fmla="*/ 3455859 w 7467600"/>
              <a:gd name="connsiteY387" fmla="*/ 6391301 h 6858000"/>
              <a:gd name="connsiteX388" fmla="*/ 3429112 w 7467600"/>
              <a:gd name="connsiteY388" fmla="*/ 6479469 h 6858000"/>
              <a:gd name="connsiteX389" fmla="*/ 3304862 w 7467600"/>
              <a:gd name="connsiteY389" fmla="*/ 6796476 h 6858000"/>
              <a:gd name="connsiteX390" fmla="*/ 3276071 w 7467600"/>
              <a:gd name="connsiteY390" fmla="*/ 6858000 h 6858000"/>
              <a:gd name="connsiteX391" fmla="*/ 3240805 w 7467600"/>
              <a:gd name="connsiteY391" fmla="*/ 6858000 h 6858000"/>
              <a:gd name="connsiteX392" fmla="*/ 3275917 w 7467600"/>
              <a:gd name="connsiteY392" fmla="*/ 6783192 h 6858000"/>
              <a:gd name="connsiteX393" fmla="*/ 3399358 w 7467600"/>
              <a:gd name="connsiteY393" fmla="*/ 6469011 h 6858000"/>
              <a:gd name="connsiteX394" fmla="*/ 3425650 w 7467600"/>
              <a:gd name="connsiteY394" fmla="*/ 6381333 h 6858000"/>
              <a:gd name="connsiteX395" fmla="*/ 3460661 w 7467600"/>
              <a:gd name="connsiteY395" fmla="*/ 6266763 h 6858000"/>
              <a:gd name="connsiteX396" fmla="*/ 3518021 w 7467600"/>
              <a:gd name="connsiteY396" fmla="*/ 6117298 h 6858000"/>
              <a:gd name="connsiteX397" fmla="*/ 3554035 w 7467600"/>
              <a:gd name="connsiteY397" fmla="*/ 6027832 h 6858000"/>
              <a:gd name="connsiteX398" fmla="*/ 3677174 w 7467600"/>
              <a:gd name="connsiteY398" fmla="*/ 5636351 h 6858000"/>
              <a:gd name="connsiteX399" fmla="*/ 3698819 w 7467600"/>
              <a:gd name="connsiteY399" fmla="*/ 5560503 h 6858000"/>
              <a:gd name="connsiteX400" fmla="*/ 3702094 w 7467600"/>
              <a:gd name="connsiteY400" fmla="*/ 5549194 h 6858000"/>
              <a:gd name="connsiteX401" fmla="*/ 3398355 w 7467600"/>
              <a:gd name="connsiteY401" fmla="*/ 6094603 h 6858000"/>
              <a:gd name="connsiteX402" fmla="*/ 3193941 w 7467600"/>
              <a:gd name="connsiteY402" fmla="*/ 6798775 h 6858000"/>
              <a:gd name="connsiteX403" fmla="*/ 3184140 w 7467600"/>
              <a:gd name="connsiteY403" fmla="*/ 6858000 h 6858000"/>
              <a:gd name="connsiteX404" fmla="*/ 3099978 w 7467600"/>
              <a:gd name="connsiteY404" fmla="*/ 6858000 h 6858000"/>
              <a:gd name="connsiteX405" fmla="*/ 3101556 w 7467600"/>
              <a:gd name="connsiteY405" fmla="*/ 6843337 h 6858000"/>
              <a:gd name="connsiteX406" fmla="*/ 3370162 w 7467600"/>
              <a:gd name="connsiteY406" fmla="*/ 5785550 h 6858000"/>
              <a:gd name="connsiteX407" fmla="*/ 3746477 w 7467600"/>
              <a:gd name="connsiteY407" fmla="*/ 5377889 h 6858000"/>
              <a:gd name="connsiteX408" fmla="*/ 3863399 w 7467600"/>
              <a:gd name="connsiteY408" fmla="*/ 5087257 h 6858000"/>
              <a:gd name="connsiteX409" fmla="*/ 3968712 w 7467600"/>
              <a:gd name="connsiteY409" fmla="*/ 4913989 h 6858000"/>
              <a:gd name="connsiteX410" fmla="*/ 2792390 w 7467600"/>
              <a:gd name="connsiteY410" fmla="*/ 5382974 h 6858000"/>
              <a:gd name="connsiteX411" fmla="*/ 2714982 w 7467600"/>
              <a:gd name="connsiteY411" fmla="*/ 5427051 h 6858000"/>
              <a:gd name="connsiteX412" fmla="*/ 2813361 w 7467600"/>
              <a:gd name="connsiteY412" fmla="*/ 6023912 h 6858000"/>
              <a:gd name="connsiteX413" fmla="*/ 2688430 w 7467600"/>
              <a:gd name="connsiteY413" fmla="*/ 6801564 h 6858000"/>
              <a:gd name="connsiteX414" fmla="*/ 2629626 w 7467600"/>
              <a:gd name="connsiteY414" fmla="*/ 6763394 h 6858000"/>
              <a:gd name="connsiteX415" fmla="*/ 2565328 w 7467600"/>
              <a:gd name="connsiteY415" fmla="*/ 5516399 h 6858000"/>
              <a:gd name="connsiteX416" fmla="*/ 1922999 w 7467600"/>
              <a:gd name="connsiteY416" fmla="*/ 5980343 h 6858000"/>
              <a:gd name="connsiteX417" fmla="*/ 1950261 w 7467600"/>
              <a:gd name="connsiteY417" fmla="*/ 6405858 h 6858000"/>
              <a:gd name="connsiteX418" fmla="*/ 2365554 w 7467600"/>
              <a:gd name="connsiteY418" fmla="*/ 6759107 h 6858000"/>
              <a:gd name="connsiteX419" fmla="*/ 2424142 w 7467600"/>
              <a:gd name="connsiteY419" fmla="*/ 6858000 h 6858000"/>
              <a:gd name="connsiteX420" fmla="*/ 2395994 w 7467600"/>
              <a:gd name="connsiteY420" fmla="*/ 6858000 h 6858000"/>
              <a:gd name="connsiteX421" fmla="*/ 2392863 w 7467600"/>
              <a:gd name="connsiteY421" fmla="*/ 6852964 h 6858000"/>
              <a:gd name="connsiteX422" fmla="*/ 2017589 w 7467600"/>
              <a:gd name="connsiteY422" fmla="*/ 6493982 h 6858000"/>
              <a:gd name="connsiteX423" fmla="*/ 2147336 w 7467600"/>
              <a:gd name="connsiteY423" fmla="*/ 6594052 h 6858000"/>
              <a:gd name="connsiteX424" fmla="*/ 2207047 w 7467600"/>
              <a:gd name="connsiteY424" fmla="*/ 6654540 h 6858000"/>
              <a:gd name="connsiteX425" fmla="*/ 2299106 w 7467600"/>
              <a:gd name="connsiteY425" fmla="*/ 6778931 h 6858000"/>
              <a:gd name="connsiteX426" fmla="*/ 2314430 w 7467600"/>
              <a:gd name="connsiteY426" fmla="*/ 6801144 h 6858000"/>
              <a:gd name="connsiteX427" fmla="*/ 2352406 w 7467600"/>
              <a:gd name="connsiteY427" fmla="*/ 6858000 h 6858000"/>
              <a:gd name="connsiteX428" fmla="*/ 2314492 w 7467600"/>
              <a:gd name="connsiteY428" fmla="*/ 6858000 h 6858000"/>
              <a:gd name="connsiteX429" fmla="*/ 2288095 w 7467600"/>
              <a:gd name="connsiteY429" fmla="*/ 6818030 h 6858000"/>
              <a:gd name="connsiteX430" fmla="*/ 2272768 w 7467600"/>
              <a:gd name="connsiteY430" fmla="*/ 6795822 h 6858000"/>
              <a:gd name="connsiteX431" fmla="*/ 2182715 w 7467600"/>
              <a:gd name="connsiteY431" fmla="*/ 6675071 h 6858000"/>
              <a:gd name="connsiteX432" fmla="*/ 2032061 w 7467600"/>
              <a:gd name="connsiteY432" fmla="*/ 6541380 h 6858000"/>
              <a:gd name="connsiteX433" fmla="*/ 2257220 w 7467600"/>
              <a:gd name="connsiteY433" fmla="*/ 6826257 h 6858000"/>
              <a:gd name="connsiteX434" fmla="*/ 2281324 w 7467600"/>
              <a:gd name="connsiteY434" fmla="*/ 6858000 h 6858000"/>
              <a:gd name="connsiteX435" fmla="*/ 2242860 w 7467600"/>
              <a:gd name="connsiteY435" fmla="*/ 6858000 h 6858000"/>
              <a:gd name="connsiteX436" fmla="*/ 2232818 w 7467600"/>
              <a:gd name="connsiteY436" fmla="*/ 6844926 h 6858000"/>
              <a:gd name="connsiteX437" fmla="*/ 1990172 w 7467600"/>
              <a:gd name="connsiteY437" fmla="*/ 6542121 h 6858000"/>
              <a:gd name="connsiteX438" fmla="*/ 2124090 w 7467600"/>
              <a:gd name="connsiteY438" fmla="*/ 6761017 h 6858000"/>
              <a:gd name="connsiteX439" fmla="*/ 2200380 w 7467600"/>
              <a:gd name="connsiteY439" fmla="*/ 6858000 h 6858000"/>
              <a:gd name="connsiteX440" fmla="*/ 2147507 w 7467600"/>
              <a:gd name="connsiteY440" fmla="*/ 6858000 h 6858000"/>
              <a:gd name="connsiteX441" fmla="*/ 2070668 w 7467600"/>
              <a:gd name="connsiteY441" fmla="*/ 6761520 h 6858000"/>
              <a:gd name="connsiteX442" fmla="*/ 1975142 w 7467600"/>
              <a:gd name="connsiteY442" fmla="*/ 6585570 h 6858000"/>
              <a:gd name="connsiteX443" fmla="*/ 2050035 w 7467600"/>
              <a:gd name="connsiteY443" fmla="*/ 6813345 h 6858000"/>
              <a:gd name="connsiteX444" fmla="*/ 2063025 w 7467600"/>
              <a:gd name="connsiteY444" fmla="*/ 6858000 h 6858000"/>
              <a:gd name="connsiteX445" fmla="*/ 2021675 w 7467600"/>
              <a:gd name="connsiteY445" fmla="*/ 6858000 h 6858000"/>
              <a:gd name="connsiteX446" fmla="*/ 2019308 w 7467600"/>
              <a:gd name="connsiteY446" fmla="*/ 6847118 h 6858000"/>
              <a:gd name="connsiteX447" fmla="*/ 1938835 w 7467600"/>
              <a:gd name="connsiteY447" fmla="*/ 6551160 h 6858000"/>
              <a:gd name="connsiteX448" fmla="*/ 1953230 w 7467600"/>
              <a:gd name="connsiteY448" fmla="*/ 6759699 h 6858000"/>
              <a:gd name="connsiteX449" fmla="*/ 1956763 w 7467600"/>
              <a:gd name="connsiteY449" fmla="*/ 6778191 h 6858000"/>
              <a:gd name="connsiteX450" fmla="*/ 1967925 w 7467600"/>
              <a:gd name="connsiteY450" fmla="*/ 6858000 h 6858000"/>
              <a:gd name="connsiteX451" fmla="*/ 1936622 w 7467600"/>
              <a:gd name="connsiteY451" fmla="*/ 6858000 h 6858000"/>
              <a:gd name="connsiteX452" fmla="*/ 1926261 w 7467600"/>
              <a:gd name="connsiteY452" fmla="*/ 6784064 h 6858000"/>
              <a:gd name="connsiteX453" fmla="*/ 1922724 w 7467600"/>
              <a:gd name="connsiteY453" fmla="*/ 6765577 h 6858000"/>
              <a:gd name="connsiteX454" fmla="*/ 1904650 w 7467600"/>
              <a:gd name="connsiteY454" fmla="*/ 6639616 h 6858000"/>
              <a:gd name="connsiteX455" fmla="*/ 1885273 w 7467600"/>
              <a:gd name="connsiteY455" fmla="*/ 6858000 h 6858000"/>
              <a:gd name="connsiteX456" fmla="*/ 1854363 w 7467600"/>
              <a:gd name="connsiteY456" fmla="*/ 6858000 h 6858000"/>
              <a:gd name="connsiteX457" fmla="*/ 1880391 w 7467600"/>
              <a:gd name="connsiteY457" fmla="*/ 6603796 h 6858000"/>
              <a:gd name="connsiteX458" fmla="*/ 1818273 w 7467600"/>
              <a:gd name="connsiteY458" fmla="*/ 6715729 h 6858000"/>
              <a:gd name="connsiteX459" fmla="*/ 1794691 w 7467600"/>
              <a:gd name="connsiteY459" fmla="*/ 6843239 h 6858000"/>
              <a:gd name="connsiteX460" fmla="*/ 1794914 w 7467600"/>
              <a:gd name="connsiteY460" fmla="*/ 6858000 h 6858000"/>
              <a:gd name="connsiteX461" fmla="*/ 1746128 w 7467600"/>
              <a:gd name="connsiteY461" fmla="*/ 6858000 h 6858000"/>
              <a:gd name="connsiteX462" fmla="*/ 1753934 w 7467600"/>
              <a:gd name="connsiteY462" fmla="*/ 6724796 h 6858000"/>
              <a:gd name="connsiteX463" fmla="*/ 1792053 w 7467600"/>
              <a:gd name="connsiteY463" fmla="*/ 6572396 h 6858000"/>
              <a:gd name="connsiteX464" fmla="*/ 1862248 w 7467600"/>
              <a:gd name="connsiteY464" fmla="*/ 6266397 h 6858000"/>
              <a:gd name="connsiteX465" fmla="*/ 1862250 w 7467600"/>
              <a:gd name="connsiteY465" fmla="*/ 6033531 h 6858000"/>
              <a:gd name="connsiteX466" fmla="*/ 1211999 w 7467600"/>
              <a:gd name="connsiteY466" fmla="*/ 6683610 h 6858000"/>
              <a:gd name="connsiteX467" fmla="*/ 1213266 w 7467600"/>
              <a:gd name="connsiteY467" fmla="*/ 6691947 h 6858000"/>
              <a:gd name="connsiteX468" fmla="*/ 1203370 w 7467600"/>
              <a:gd name="connsiteY468" fmla="*/ 6850676 h 6858000"/>
              <a:gd name="connsiteX469" fmla="*/ 1203671 w 7467600"/>
              <a:gd name="connsiteY469" fmla="*/ 6858000 h 6858000"/>
              <a:gd name="connsiteX470" fmla="*/ 1143180 w 7467600"/>
              <a:gd name="connsiteY470" fmla="*/ 6858000 h 6858000"/>
              <a:gd name="connsiteX471" fmla="*/ 1142176 w 7467600"/>
              <a:gd name="connsiteY471" fmla="*/ 6766045 h 6858000"/>
              <a:gd name="connsiteX472" fmla="*/ 1067484 w 7467600"/>
              <a:gd name="connsiteY472" fmla="*/ 6858000 h 6858000"/>
              <a:gd name="connsiteX473" fmla="*/ 953928 w 7467600"/>
              <a:gd name="connsiteY473" fmla="*/ 6858000 h 6858000"/>
              <a:gd name="connsiteX474" fmla="*/ 959715 w 7467600"/>
              <a:gd name="connsiteY474" fmla="*/ 6850185 h 6858000"/>
              <a:gd name="connsiteX475" fmla="*/ 1483788 w 7467600"/>
              <a:gd name="connsiteY475" fmla="*/ 6259174 h 6858000"/>
              <a:gd name="connsiteX476" fmla="*/ 1100671 w 7467600"/>
              <a:gd name="connsiteY476" fmla="*/ 6252137 h 6858000"/>
              <a:gd name="connsiteX477" fmla="*/ 1090144 w 7467600"/>
              <a:gd name="connsiteY477" fmla="*/ 6256748 h 6858000"/>
              <a:gd name="connsiteX478" fmla="*/ 1095872 w 7467600"/>
              <a:gd name="connsiteY478" fmla="*/ 6271892 h 6858000"/>
              <a:gd name="connsiteX479" fmla="*/ 262785 w 7467600"/>
              <a:gd name="connsiteY479" fmla="*/ 6845450 h 6858000"/>
              <a:gd name="connsiteX480" fmla="*/ 209968 w 7467600"/>
              <a:gd name="connsiteY480" fmla="*/ 6770713 h 6858000"/>
              <a:gd name="connsiteX481" fmla="*/ 873460 w 7467600"/>
              <a:gd name="connsiteY481" fmla="*/ 6253768 h 6858000"/>
              <a:gd name="connsiteX482" fmla="*/ 192686 w 7467600"/>
              <a:gd name="connsiteY482" fmla="*/ 5849257 h 6858000"/>
              <a:gd name="connsiteX483" fmla="*/ 4696 w 7467600"/>
              <a:gd name="connsiteY483" fmla="*/ 5697668 h 6858000"/>
              <a:gd name="connsiteX484" fmla="*/ 0 w 7467600"/>
              <a:gd name="connsiteY484" fmla="*/ 5689984 h 6858000"/>
              <a:gd name="connsiteX485" fmla="*/ 0 w 7467600"/>
              <a:gd name="connsiteY485" fmla="*/ 5513472 h 6858000"/>
              <a:gd name="connsiteX486" fmla="*/ 174101 w 7467600"/>
              <a:gd name="connsiteY486" fmla="*/ 5620277 h 6858000"/>
              <a:gd name="connsiteX487" fmla="*/ 891800 w 7467600"/>
              <a:gd name="connsiteY487" fmla="*/ 6036935 h 6858000"/>
              <a:gd name="connsiteX488" fmla="*/ 1072219 w 7467600"/>
              <a:gd name="connsiteY488" fmla="*/ 6169443 h 6858000"/>
              <a:gd name="connsiteX489" fmla="*/ 1074117 w 7467600"/>
              <a:gd name="connsiteY489" fmla="*/ 6170301 h 6858000"/>
              <a:gd name="connsiteX490" fmla="*/ 1083114 w 7467600"/>
              <a:gd name="connsiteY490" fmla="*/ 6174131 h 6858000"/>
              <a:gd name="connsiteX491" fmla="*/ 1543010 w 7467600"/>
              <a:gd name="connsiteY491" fmla="*/ 6191140 h 6858000"/>
              <a:gd name="connsiteX492" fmla="*/ 1551080 w 7467600"/>
              <a:gd name="connsiteY492" fmla="*/ 6195006 h 6858000"/>
              <a:gd name="connsiteX493" fmla="*/ 2345443 w 7467600"/>
              <a:gd name="connsiteY493" fmla="*/ 5549882 h 6858000"/>
              <a:gd name="connsiteX494" fmla="*/ 1721499 w 7467600"/>
              <a:gd name="connsiteY494" fmla="*/ 5599969 h 6858000"/>
              <a:gd name="connsiteX495" fmla="*/ 767716 w 7467600"/>
              <a:gd name="connsiteY495" fmla="*/ 5472768 h 6858000"/>
              <a:gd name="connsiteX496" fmla="*/ 722147 w 7467600"/>
              <a:gd name="connsiteY496" fmla="*/ 5393091 h 6858000"/>
              <a:gd name="connsiteX497" fmla="*/ 1485552 w 7467600"/>
              <a:gd name="connsiteY497" fmla="*/ 5313202 h 6858000"/>
              <a:gd name="connsiteX498" fmla="*/ 2143004 w 7467600"/>
              <a:gd name="connsiteY498" fmla="*/ 5402420 h 6858000"/>
              <a:gd name="connsiteX499" fmla="*/ 1933391 w 7467600"/>
              <a:gd name="connsiteY499" fmla="*/ 5156971 h 6858000"/>
              <a:gd name="connsiteX500" fmla="*/ 1827118 w 7467600"/>
              <a:gd name="connsiteY500" fmla="*/ 4968410 h 6858000"/>
              <a:gd name="connsiteX501" fmla="*/ 1837349 w 7467600"/>
              <a:gd name="connsiteY501" fmla="*/ 4956357 h 6858000"/>
              <a:gd name="connsiteX502" fmla="*/ 2162835 w 7467600"/>
              <a:gd name="connsiteY502" fmla="*/ 5187853 h 6858000"/>
              <a:gd name="connsiteX503" fmla="*/ 2257167 w 7467600"/>
              <a:gd name="connsiteY503" fmla="*/ 5462123 h 6858000"/>
              <a:gd name="connsiteX504" fmla="*/ 2261598 w 7467600"/>
              <a:gd name="connsiteY504" fmla="*/ 5467998 h 6858000"/>
              <a:gd name="connsiteX505" fmla="*/ 2437177 w 7467600"/>
              <a:gd name="connsiteY505" fmla="*/ 5479608 h 6858000"/>
              <a:gd name="connsiteX506" fmla="*/ 2445247 w 7467600"/>
              <a:gd name="connsiteY506" fmla="*/ 5483476 h 6858000"/>
              <a:gd name="connsiteX507" fmla="*/ 2743626 w 7467600"/>
              <a:gd name="connsiteY507" fmla="*/ 5304819 h 6858000"/>
              <a:gd name="connsiteX508" fmla="*/ 3048102 w 7467600"/>
              <a:gd name="connsiteY508" fmla="*/ 5150595 h 6858000"/>
              <a:gd name="connsiteX509" fmla="*/ 1799414 w 7467600"/>
              <a:gd name="connsiteY509" fmla="*/ 4694732 h 6858000"/>
              <a:gd name="connsiteX510" fmla="*/ 1771735 w 7467600"/>
              <a:gd name="connsiteY510" fmla="*/ 4619929 h 6858000"/>
              <a:gd name="connsiteX511" fmla="*/ 3104273 w 7467600"/>
              <a:gd name="connsiteY511" fmla="*/ 5076159 h 6858000"/>
              <a:gd name="connsiteX512" fmla="*/ 3113245 w 7467600"/>
              <a:gd name="connsiteY512" fmla="*/ 5090705 h 6858000"/>
              <a:gd name="connsiteX513" fmla="*/ 3126294 w 7467600"/>
              <a:gd name="connsiteY513" fmla="*/ 5114400 h 6858000"/>
              <a:gd name="connsiteX514" fmla="*/ 3937433 w 7467600"/>
              <a:gd name="connsiteY514" fmla="*/ 4830473 h 6858000"/>
              <a:gd name="connsiteX515" fmla="*/ 3590475 w 7467600"/>
              <a:gd name="connsiteY515" fmla="*/ 4597974 h 6858000"/>
              <a:gd name="connsiteX516" fmla="*/ 3100264 w 7467600"/>
              <a:gd name="connsiteY516" fmla="*/ 4579845 h 6858000"/>
              <a:gd name="connsiteX517" fmla="*/ 2183576 w 7467600"/>
              <a:gd name="connsiteY517" fmla="*/ 4227150 h 6858000"/>
              <a:gd name="connsiteX518" fmla="*/ 2151029 w 7467600"/>
              <a:gd name="connsiteY518" fmla="*/ 4146947 h 6858000"/>
              <a:gd name="connsiteX519" fmla="*/ 3563434 w 7467600"/>
              <a:gd name="connsiteY519" fmla="*/ 4469115 h 6858000"/>
              <a:gd name="connsiteX520" fmla="*/ 3177952 w 7467600"/>
              <a:gd name="connsiteY520" fmla="*/ 3657386 h 6858000"/>
              <a:gd name="connsiteX521" fmla="*/ 3189263 w 7467600"/>
              <a:gd name="connsiteY521" fmla="*/ 3625726 h 6858000"/>
              <a:gd name="connsiteX522" fmla="*/ 3560912 w 7467600"/>
              <a:gd name="connsiteY522" fmla="*/ 4079863 h 6858000"/>
              <a:gd name="connsiteX523" fmla="*/ 3626636 w 7467600"/>
              <a:gd name="connsiteY523" fmla="*/ 4512230 h 6858000"/>
              <a:gd name="connsiteX524" fmla="*/ 3653088 w 7467600"/>
              <a:gd name="connsiteY524" fmla="*/ 4521417 h 6858000"/>
              <a:gd name="connsiteX525" fmla="*/ 3988128 w 7467600"/>
              <a:gd name="connsiteY525" fmla="*/ 4817267 h 6858000"/>
              <a:gd name="connsiteX526" fmla="*/ 4830582 w 7467600"/>
              <a:gd name="connsiteY526" fmla="*/ 4676000 h 6858000"/>
              <a:gd name="connsiteX527" fmla="*/ 4830100 w 7467600"/>
              <a:gd name="connsiteY527" fmla="*/ 4675554 h 6858000"/>
              <a:gd name="connsiteX528" fmla="*/ 4036318 w 7467600"/>
              <a:gd name="connsiteY528" fmla="*/ 4147013 h 6858000"/>
              <a:gd name="connsiteX529" fmla="*/ 3432098 w 7467600"/>
              <a:gd name="connsiteY529" fmla="*/ 3537312 h 6858000"/>
              <a:gd name="connsiteX530" fmla="*/ 3446761 w 7467600"/>
              <a:gd name="connsiteY530" fmla="*/ 3461278 h 6858000"/>
              <a:gd name="connsiteX531" fmla="*/ 4419733 w 7467600"/>
              <a:gd name="connsiteY531" fmla="*/ 3963555 h 6858000"/>
              <a:gd name="connsiteX532" fmla="*/ 4781371 w 7467600"/>
              <a:gd name="connsiteY532" fmla="*/ 4458604 h 6858000"/>
              <a:gd name="connsiteX533" fmla="*/ 4780440 w 7467600"/>
              <a:gd name="connsiteY533" fmla="*/ 4470290 h 6858000"/>
              <a:gd name="connsiteX534" fmla="*/ 4898954 w 7467600"/>
              <a:gd name="connsiteY534" fmla="*/ 4662092 h 6858000"/>
              <a:gd name="connsiteX535" fmla="*/ 4900699 w 7467600"/>
              <a:gd name="connsiteY535" fmla="*/ 4670867 h 6858000"/>
              <a:gd name="connsiteX536" fmla="*/ 5714511 w 7467600"/>
              <a:gd name="connsiteY536" fmla="*/ 4663483 h 6858000"/>
              <a:gd name="connsiteX537" fmla="*/ 5464793 w 7467600"/>
              <a:gd name="connsiteY537" fmla="*/ 4393556 h 6858000"/>
              <a:gd name="connsiteX538" fmla="*/ 5461897 w 7467600"/>
              <a:gd name="connsiteY538" fmla="*/ 4390879 h 6858000"/>
              <a:gd name="connsiteX539" fmla="*/ 4294126 w 7467600"/>
              <a:gd name="connsiteY539" fmla="*/ 3303048 h 6858000"/>
              <a:gd name="connsiteX540" fmla="*/ 4305321 w 7467600"/>
              <a:gd name="connsiteY540" fmla="*/ 3256953 h 6858000"/>
              <a:gd name="connsiteX541" fmla="*/ 4949299 w 7467600"/>
              <a:gd name="connsiteY541" fmla="*/ 3766336 h 6858000"/>
              <a:gd name="connsiteX542" fmla="*/ 5291452 w 7467600"/>
              <a:gd name="connsiteY542" fmla="*/ 4076801 h 6858000"/>
              <a:gd name="connsiteX543" fmla="*/ 5434998 w 7467600"/>
              <a:gd name="connsiteY543" fmla="*/ 4254100 h 6858000"/>
              <a:gd name="connsiteX544" fmla="*/ 5351015 w 7467600"/>
              <a:gd name="connsiteY544" fmla="*/ 3760989 h 6858000"/>
              <a:gd name="connsiteX545" fmla="*/ 5413780 w 7467600"/>
              <a:gd name="connsiteY545" fmla="*/ 2966265 h 6858000"/>
              <a:gd name="connsiteX546" fmla="*/ 5425627 w 7467600"/>
              <a:gd name="connsiteY546" fmla="*/ 2954192 h 6858000"/>
              <a:gd name="connsiteX547" fmla="*/ 6604735 w 7467600"/>
              <a:gd name="connsiteY547" fmla="*/ 2041381 h 6858000"/>
              <a:gd name="connsiteX548" fmla="*/ 7204487 w 7467600"/>
              <a:gd name="connsiteY548" fmla="*/ 2742112 h 6858000"/>
              <a:gd name="connsiteX549" fmla="*/ 7131592 w 7467600"/>
              <a:gd name="connsiteY549" fmla="*/ 2672096 h 6858000"/>
              <a:gd name="connsiteX550" fmla="*/ 6996344 w 7467600"/>
              <a:gd name="connsiteY550" fmla="*/ 2518310 h 6858000"/>
              <a:gd name="connsiteX551" fmla="*/ 6735495 w 7467600"/>
              <a:gd name="connsiteY551" fmla="*/ 2196890 h 6858000"/>
              <a:gd name="connsiteX552" fmla="*/ 6721901 w 7467600"/>
              <a:gd name="connsiteY552" fmla="*/ 2179274 h 6858000"/>
              <a:gd name="connsiteX553" fmla="*/ 6604735 w 7467600"/>
              <a:gd name="connsiteY553" fmla="*/ 2041381 h 6858000"/>
              <a:gd name="connsiteX554" fmla="*/ 6591670 w 7467600"/>
              <a:gd name="connsiteY554" fmla="*/ 1988277 h 6858000"/>
              <a:gd name="connsiteX555" fmla="*/ 6747349 w 7467600"/>
              <a:gd name="connsiteY555" fmla="*/ 2160069 h 6858000"/>
              <a:gd name="connsiteX556" fmla="*/ 6760943 w 7467600"/>
              <a:gd name="connsiteY556" fmla="*/ 2177686 h 6858000"/>
              <a:gd name="connsiteX557" fmla="*/ 7021065 w 7467600"/>
              <a:gd name="connsiteY557" fmla="*/ 2498102 h 6858000"/>
              <a:gd name="connsiteX558" fmla="*/ 7155223 w 7467600"/>
              <a:gd name="connsiteY558" fmla="*/ 2650386 h 6858000"/>
              <a:gd name="connsiteX559" fmla="*/ 7203167 w 7467600"/>
              <a:gd name="connsiteY559" fmla="*/ 2697288 h 6858000"/>
              <a:gd name="connsiteX560" fmla="*/ 6937703 w 7467600"/>
              <a:gd name="connsiteY560" fmla="*/ 2321981 h 6858000"/>
              <a:gd name="connsiteX561" fmla="*/ 6591670 w 7467600"/>
              <a:gd name="connsiteY561" fmla="*/ 1988277 h 6858000"/>
              <a:gd name="connsiteX562" fmla="*/ 5798671 w 7467600"/>
              <a:gd name="connsiteY562" fmla="*/ 1981601 h 6858000"/>
              <a:gd name="connsiteX563" fmla="*/ 5754709 w 7467600"/>
              <a:gd name="connsiteY563" fmla="*/ 2071454 h 6858000"/>
              <a:gd name="connsiteX564" fmla="*/ 5763044 w 7467600"/>
              <a:gd name="connsiteY564" fmla="*/ 2842206 h 6858000"/>
              <a:gd name="connsiteX565" fmla="*/ 5764974 w 7467600"/>
              <a:gd name="connsiteY565" fmla="*/ 2799609 h 6858000"/>
              <a:gd name="connsiteX566" fmla="*/ 5767665 w 7467600"/>
              <a:gd name="connsiteY566" fmla="*/ 2666409 h 6858000"/>
              <a:gd name="connsiteX567" fmla="*/ 5763055 w 7467600"/>
              <a:gd name="connsiteY567" fmla="*/ 2579705 h 6858000"/>
              <a:gd name="connsiteX568" fmla="*/ 5758079 w 7467600"/>
              <a:gd name="connsiteY568" fmla="*/ 2492508 h 6858000"/>
              <a:gd name="connsiteX569" fmla="*/ 5779325 w 7467600"/>
              <a:gd name="connsiteY569" fmla="*/ 2197069 h 6858000"/>
              <a:gd name="connsiteX570" fmla="*/ 5798671 w 7467600"/>
              <a:gd name="connsiteY570" fmla="*/ 1981601 h 6858000"/>
              <a:gd name="connsiteX571" fmla="*/ 5829202 w 7467600"/>
              <a:gd name="connsiteY571" fmla="*/ 1971679 h 6858000"/>
              <a:gd name="connsiteX572" fmla="*/ 5809558 w 7467600"/>
              <a:gd name="connsiteY572" fmla="*/ 2198043 h 6858000"/>
              <a:gd name="connsiteX573" fmla="*/ 5788653 w 7467600"/>
              <a:gd name="connsiteY573" fmla="*/ 2489430 h 6858000"/>
              <a:gd name="connsiteX574" fmla="*/ 5793439 w 7467600"/>
              <a:gd name="connsiteY574" fmla="*/ 2575235 h 6858000"/>
              <a:gd name="connsiteX575" fmla="*/ 5796837 w 7467600"/>
              <a:gd name="connsiteY575" fmla="*/ 2637633 h 6858000"/>
              <a:gd name="connsiteX576" fmla="*/ 5818614 w 7467600"/>
              <a:gd name="connsiteY576" fmla="*/ 2473055 h 6858000"/>
              <a:gd name="connsiteX577" fmla="*/ 5829202 w 7467600"/>
              <a:gd name="connsiteY577" fmla="*/ 1971679 h 6858000"/>
              <a:gd name="connsiteX578" fmla="*/ 5911389 w 7467600"/>
              <a:gd name="connsiteY578" fmla="*/ 1898371 h 6858000"/>
              <a:gd name="connsiteX579" fmla="*/ 6237627 w 7467600"/>
              <a:gd name="connsiteY579" fmla="*/ 2231921 h 6858000"/>
              <a:gd name="connsiteX580" fmla="*/ 5911389 w 7467600"/>
              <a:gd name="connsiteY580" fmla="*/ 1898371 h 6858000"/>
              <a:gd name="connsiteX581" fmla="*/ 6944437 w 7467600"/>
              <a:gd name="connsiteY581" fmla="*/ 1575402 h 6858000"/>
              <a:gd name="connsiteX582" fmla="*/ 6304730 w 7467600"/>
              <a:gd name="connsiteY582" fmla="*/ 1766654 h 6858000"/>
              <a:gd name="connsiteX583" fmla="*/ 6944437 w 7467600"/>
              <a:gd name="connsiteY583" fmla="*/ 1575402 h 6858000"/>
              <a:gd name="connsiteX584" fmla="*/ 7019523 w 7467600"/>
              <a:gd name="connsiteY584" fmla="*/ 1519450 h 6858000"/>
              <a:gd name="connsiteX585" fmla="*/ 6298091 w 7467600"/>
              <a:gd name="connsiteY585" fmla="*/ 1737122 h 6858000"/>
              <a:gd name="connsiteX586" fmla="*/ 7019523 w 7467600"/>
              <a:gd name="connsiteY586" fmla="*/ 1519450 h 6858000"/>
              <a:gd name="connsiteX587" fmla="*/ 2399523 w 7467600"/>
              <a:gd name="connsiteY587" fmla="*/ 1428234 h 6858000"/>
              <a:gd name="connsiteX588" fmla="*/ 2224982 w 7467600"/>
              <a:gd name="connsiteY588" fmla="*/ 1826201 h 6858000"/>
              <a:gd name="connsiteX589" fmla="*/ 2096099 w 7467600"/>
              <a:gd name="connsiteY589" fmla="*/ 2345900 h 6858000"/>
              <a:gd name="connsiteX590" fmla="*/ 2283317 w 7467600"/>
              <a:gd name="connsiteY590" fmla="*/ 1796925 h 6858000"/>
              <a:gd name="connsiteX591" fmla="*/ 2399523 w 7467600"/>
              <a:gd name="connsiteY591" fmla="*/ 1428234 h 6858000"/>
              <a:gd name="connsiteX592" fmla="*/ 2448558 w 7467600"/>
              <a:gd name="connsiteY592" fmla="*/ 1373435 h 6858000"/>
              <a:gd name="connsiteX593" fmla="*/ 2312521 w 7467600"/>
              <a:gd name="connsiteY593" fmla="*/ 1806140 h 6858000"/>
              <a:gd name="connsiteX594" fmla="*/ 2127533 w 7467600"/>
              <a:gd name="connsiteY594" fmla="*/ 2348380 h 6858000"/>
              <a:gd name="connsiteX595" fmla="*/ 2358080 w 7467600"/>
              <a:gd name="connsiteY595" fmla="*/ 1866134 h 6858000"/>
              <a:gd name="connsiteX596" fmla="*/ 2407436 w 7467600"/>
              <a:gd name="connsiteY596" fmla="*/ 1651070 h 6858000"/>
              <a:gd name="connsiteX597" fmla="*/ 2448558 w 7467600"/>
              <a:gd name="connsiteY597" fmla="*/ 1373435 h 6858000"/>
              <a:gd name="connsiteX598" fmla="*/ 278707 w 7467600"/>
              <a:gd name="connsiteY598" fmla="*/ 1352270 h 6858000"/>
              <a:gd name="connsiteX599" fmla="*/ 321570 w 7467600"/>
              <a:gd name="connsiteY599" fmla="*/ 1861610 h 6858000"/>
              <a:gd name="connsiteX600" fmla="*/ 294281 w 7467600"/>
              <a:gd name="connsiteY600" fmla="*/ 1440658 h 6858000"/>
              <a:gd name="connsiteX601" fmla="*/ 278707 w 7467600"/>
              <a:gd name="connsiteY601" fmla="*/ 1352270 h 6858000"/>
              <a:gd name="connsiteX602" fmla="*/ 1423821 w 7467600"/>
              <a:gd name="connsiteY602" fmla="*/ 1351958 h 6858000"/>
              <a:gd name="connsiteX603" fmla="*/ 1638521 w 7467600"/>
              <a:gd name="connsiteY603" fmla="*/ 1908470 h 6858000"/>
              <a:gd name="connsiteX604" fmla="*/ 1754199 w 7467600"/>
              <a:gd name="connsiteY604" fmla="*/ 2149284 h 6858000"/>
              <a:gd name="connsiteX605" fmla="*/ 1908359 w 7467600"/>
              <a:gd name="connsiteY605" fmla="*/ 2364988 h 6858000"/>
              <a:gd name="connsiteX606" fmla="*/ 1647661 w 7467600"/>
              <a:gd name="connsiteY606" fmla="*/ 1825945 h 6858000"/>
              <a:gd name="connsiteX607" fmla="*/ 1423821 w 7467600"/>
              <a:gd name="connsiteY607" fmla="*/ 1351958 h 6858000"/>
              <a:gd name="connsiteX608" fmla="*/ 1431890 w 7467600"/>
              <a:gd name="connsiteY608" fmla="*/ 1306475 h 6858000"/>
              <a:gd name="connsiteX609" fmla="*/ 1507597 w 7467600"/>
              <a:gd name="connsiteY609" fmla="*/ 1446132 h 6858000"/>
              <a:gd name="connsiteX610" fmla="*/ 1674586 w 7467600"/>
              <a:gd name="connsiteY610" fmla="*/ 1813832 h 6858000"/>
              <a:gd name="connsiteX611" fmla="*/ 1815950 w 7467600"/>
              <a:gd name="connsiteY611" fmla="*/ 2128564 h 6858000"/>
              <a:gd name="connsiteX612" fmla="*/ 1984242 w 7467600"/>
              <a:gd name="connsiteY612" fmla="*/ 2430829 h 6858000"/>
              <a:gd name="connsiteX613" fmla="*/ 2014023 w 7467600"/>
              <a:gd name="connsiteY613" fmla="*/ 2450995 h 6858000"/>
              <a:gd name="connsiteX614" fmla="*/ 1747337 w 7467600"/>
              <a:gd name="connsiteY614" fmla="*/ 1855264 h 6858000"/>
              <a:gd name="connsiteX615" fmla="*/ 1533749 w 7467600"/>
              <a:gd name="connsiteY615" fmla="*/ 1478656 h 6858000"/>
              <a:gd name="connsiteX616" fmla="*/ 1431890 w 7467600"/>
              <a:gd name="connsiteY616" fmla="*/ 1306475 h 6858000"/>
              <a:gd name="connsiteX617" fmla="*/ 5052692 w 7467600"/>
              <a:gd name="connsiteY617" fmla="*/ 1292994 h 6858000"/>
              <a:gd name="connsiteX618" fmla="*/ 5200661 w 7467600"/>
              <a:gd name="connsiteY618" fmla="*/ 1635186 h 6858000"/>
              <a:gd name="connsiteX619" fmla="*/ 5297138 w 7467600"/>
              <a:gd name="connsiteY619" fmla="*/ 1906351 h 6858000"/>
              <a:gd name="connsiteX620" fmla="*/ 5052692 w 7467600"/>
              <a:gd name="connsiteY620" fmla="*/ 1292994 h 6858000"/>
              <a:gd name="connsiteX621" fmla="*/ 5009948 w 7467600"/>
              <a:gd name="connsiteY621" fmla="*/ 1273619 h 6858000"/>
              <a:gd name="connsiteX622" fmla="*/ 5121777 w 7467600"/>
              <a:gd name="connsiteY622" fmla="*/ 1654213 h 6858000"/>
              <a:gd name="connsiteX623" fmla="*/ 5293545 w 7467600"/>
              <a:gd name="connsiteY623" fmla="*/ 2072247 h 6858000"/>
              <a:gd name="connsiteX624" fmla="*/ 5294042 w 7467600"/>
              <a:gd name="connsiteY624" fmla="*/ 2065019 h 6858000"/>
              <a:gd name="connsiteX625" fmla="*/ 5171936 w 7467600"/>
              <a:gd name="connsiteY625" fmla="*/ 1647613 h 6858000"/>
              <a:gd name="connsiteX626" fmla="*/ 5009948 w 7467600"/>
              <a:gd name="connsiteY626" fmla="*/ 1273619 h 6858000"/>
              <a:gd name="connsiteX627" fmla="*/ 655236 w 7467600"/>
              <a:gd name="connsiteY627" fmla="*/ 1268632 h 6858000"/>
              <a:gd name="connsiteX628" fmla="*/ 839521 w 7467600"/>
              <a:gd name="connsiteY628" fmla="*/ 1685315 h 6858000"/>
              <a:gd name="connsiteX629" fmla="*/ 1109416 w 7467600"/>
              <a:gd name="connsiteY629" fmla="*/ 2061663 h 6858000"/>
              <a:gd name="connsiteX630" fmla="*/ 1298300 w 7467600"/>
              <a:gd name="connsiteY630" fmla="*/ 2247742 h 6858000"/>
              <a:gd name="connsiteX631" fmla="*/ 1125871 w 7467600"/>
              <a:gd name="connsiteY631" fmla="*/ 1989513 h 6858000"/>
              <a:gd name="connsiteX632" fmla="*/ 981574 w 7467600"/>
              <a:gd name="connsiteY632" fmla="*/ 1783157 h 6858000"/>
              <a:gd name="connsiteX633" fmla="*/ 922198 w 7467600"/>
              <a:gd name="connsiteY633" fmla="*/ 1677437 h 6858000"/>
              <a:gd name="connsiteX634" fmla="*/ 869293 w 7467600"/>
              <a:gd name="connsiteY634" fmla="*/ 1583214 h 6858000"/>
              <a:gd name="connsiteX635" fmla="*/ 751431 w 7467600"/>
              <a:gd name="connsiteY635" fmla="*/ 1405731 h 6858000"/>
              <a:gd name="connsiteX636" fmla="*/ 655236 w 7467600"/>
              <a:gd name="connsiteY636" fmla="*/ 1268632 h 6858000"/>
              <a:gd name="connsiteX637" fmla="*/ 6516292 w 7467600"/>
              <a:gd name="connsiteY637" fmla="*/ 1263064 h 6858000"/>
              <a:gd name="connsiteX638" fmla="*/ 5736320 w 7467600"/>
              <a:gd name="connsiteY638" fmla="*/ 1501803 h 6858000"/>
              <a:gd name="connsiteX639" fmla="*/ 6516292 w 7467600"/>
              <a:gd name="connsiteY639" fmla="*/ 1263064 h 6858000"/>
              <a:gd name="connsiteX640" fmla="*/ 291466 w 7467600"/>
              <a:gd name="connsiteY640" fmla="*/ 1250369 h 6858000"/>
              <a:gd name="connsiteX641" fmla="*/ 323180 w 7467600"/>
              <a:gd name="connsiteY641" fmla="*/ 1435283 h 6858000"/>
              <a:gd name="connsiteX642" fmla="*/ 349381 w 7467600"/>
              <a:gd name="connsiteY642" fmla="*/ 1875041 h 6858000"/>
              <a:gd name="connsiteX643" fmla="*/ 374363 w 7467600"/>
              <a:gd name="connsiteY643" fmla="*/ 1506494 h 6858000"/>
              <a:gd name="connsiteX644" fmla="*/ 302168 w 7467600"/>
              <a:gd name="connsiteY644" fmla="*/ 1274495 h 6858000"/>
              <a:gd name="connsiteX645" fmla="*/ 291466 w 7467600"/>
              <a:gd name="connsiteY645" fmla="*/ 1250369 h 6858000"/>
              <a:gd name="connsiteX646" fmla="*/ 678222 w 7467600"/>
              <a:gd name="connsiteY646" fmla="*/ 1248670 h 6858000"/>
              <a:gd name="connsiteX647" fmla="*/ 775536 w 7467600"/>
              <a:gd name="connsiteY647" fmla="*/ 1388015 h 6858000"/>
              <a:gd name="connsiteX648" fmla="*/ 894529 w 7467600"/>
              <a:gd name="connsiteY648" fmla="*/ 1567739 h 6858000"/>
              <a:gd name="connsiteX649" fmla="*/ 948000 w 7467600"/>
              <a:gd name="connsiteY649" fmla="*/ 1663088 h 6858000"/>
              <a:gd name="connsiteX650" fmla="*/ 1006812 w 7467600"/>
              <a:gd name="connsiteY650" fmla="*/ 1767683 h 6858000"/>
              <a:gd name="connsiteX651" fmla="*/ 1149133 w 7467600"/>
              <a:gd name="connsiteY651" fmla="*/ 1971513 h 6858000"/>
              <a:gd name="connsiteX652" fmla="*/ 1333952 w 7467600"/>
              <a:gd name="connsiteY652" fmla="*/ 2251620 h 6858000"/>
              <a:gd name="connsiteX653" fmla="*/ 1337329 w 7467600"/>
              <a:gd name="connsiteY653" fmla="*/ 2258350 h 6858000"/>
              <a:gd name="connsiteX654" fmla="*/ 1014726 w 7467600"/>
              <a:gd name="connsiteY654" fmla="*/ 1615556 h 6858000"/>
              <a:gd name="connsiteX655" fmla="*/ 678222 w 7467600"/>
              <a:gd name="connsiteY655" fmla="*/ 1248670 h 6858000"/>
              <a:gd name="connsiteX656" fmla="*/ 6691602 w 7467600"/>
              <a:gd name="connsiteY656" fmla="*/ 1140573 h 6858000"/>
              <a:gd name="connsiteX657" fmla="*/ 6571100 w 7467600"/>
              <a:gd name="connsiteY657" fmla="*/ 1183662 h 6858000"/>
              <a:gd name="connsiteX658" fmla="*/ 6241687 w 7467600"/>
              <a:gd name="connsiteY658" fmla="*/ 1257600 h 6858000"/>
              <a:gd name="connsiteX659" fmla="*/ 5693009 w 7467600"/>
              <a:gd name="connsiteY659" fmla="*/ 1478256 h 6858000"/>
              <a:gd name="connsiteX660" fmla="*/ 6548420 w 7467600"/>
              <a:gd name="connsiteY660" fmla="*/ 1214599 h 6858000"/>
              <a:gd name="connsiteX661" fmla="*/ 6605473 w 7467600"/>
              <a:gd name="connsiteY661" fmla="*/ 1184686 h 6858000"/>
              <a:gd name="connsiteX662" fmla="*/ 6691602 w 7467600"/>
              <a:gd name="connsiteY662" fmla="*/ 1140573 h 6858000"/>
              <a:gd name="connsiteX663" fmla="*/ 4002475 w 7467600"/>
              <a:gd name="connsiteY663" fmla="*/ 1037802 h 6858000"/>
              <a:gd name="connsiteX664" fmla="*/ 4000324 w 7467600"/>
              <a:gd name="connsiteY664" fmla="*/ 1039362 h 6858000"/>
              <a:gd name="connsiteX665" fmla="*/ 4002862 w 7467600"/>
              <a:gd name="connsiteY665" fmla="*/ 1042866 h 6858000"/>
              <a:gd name="connsiteX666" fmla="*/ 4002475 w 7467600"/>
              <a:gd name="connsiteY666" fmla="*/ 1037802 h 6858000"/>
              <a:gd name="connsiteX667" fmla="*/ 506322 w 7467600"/>
              <a:gd name="connsiteY667" fmla="*/ 1020997 h 6858000"/>
              <a:gd name="connsiteX668" fmla="*/ 533068 w 7467600"/>
              <a:gd name="connsiteY668" fmla="*/ 1029409 h 6858000"/>
              <a:gd name="connsiteX669" fmla="*/ 1232525 w 7467600"/>
              <a:gd name="connsiteY669" fmla="*/ 1804675 h 6858000"/>
              <a:gd name="connsiteX670" fmla="*/ 1388858 w 7467600"/>
              <a:gd name="connsiteY670" fmla="*/ 2368011 h 6858000"/>
              <a:gd name="connsiteX671" fmla="*/ 1384098 w 7467600"/>
              <a:gd name="connsiteY671" fmla="*/ 2378125 h 6858000"/>
              <a:gd name="connsiteX672" fmla="*/ 1425393 w 7467600"/>
              <a:gd name="connsiteY672" fmla="*/ 2589124 h 6858000"/>
              <a:gd name="connsiteX673" fmla="*/ 1424001 w 7467600"/>
              <a:gd name="connsiteY673" fmla="*/ 2597541 h 6858000"/>
              <a:gd name="connsiteX674" fmla="*/ 2152729 w 7467600"/>
              <a:gd name="connsiteY674" fmla="*/ 2864487 h 6858000"/>
              <a:gd name="connsiteX675" fmla="*/ 2020609 w 7467600"/>
              <a:gd name="connsiteY675" fmla="*/ 2539671 h 6858000"/>
              <a:gd name="connsiteX676" fmla="*/ 2018920 w 7467600"/>
              <a:gd name="connsiteY676" fmla="*/ 2536309 h 6858000"/>
              <a:gd name="connsiteX677" fmla="*/ 1342441 w 7467600"/>
              <a:gd name="connsiteY677" fmla="*/ 1173017 h 6858000"/>
              <a:gd name="connsiteX678" fmla="*/ 1367925 w 7467600"/>
              <a:gd name="connsiteY678" fmla="*/ 1135648 h 6858000"/>
              <a:gd name="connsiteX679" fmla="*/ 1771401 w 7467600"/>
              <a:gd name="connsiteY679" fmla="*/ 1806673 h 6858000"/>
              <a:gd name="connsiteX680" fmla="*/ 1972385 w 7467600"/>
              <a:gd name="connsiteY680" fmla="*/ 2198735 h 6858000"/>
              <a:gd name="connsiteX681" fmla="*/ 2040892 w 7467600"/>
              <a:gd name="connsiteY681" fmla="*/ 2405205 h 6858000"/>
              <a:gd name="connsiteX682" fmla="*/ 2131689 w 7467600"/>
              <a:gd name="connsiteY682" fmla="*/ 1936926 h 6858000"/>
              <a:gd name="connsiteX683" fmla="*/ 2454820 w 7467600"/>
              <a:gd name="connsiteY683" fmla="*/ 1248808 h 6858000"/>
              <a:gd name="connsiteX684" fmla="*/ 2492512 w 7467600"/>
              <a:gd name="connsiteY684" fmla="*/ 1302920 h 6858000"/>
              <a:gd name="connsiteX685" fmla="*/ 2081216 w 7467600"/>
              <a:gd name="connsiteY685" fmla="*/ 2527513 h 6858000"/>
              <a:gd name="connsiteX686" fmla="*/ 2081211 w 7467600"/>
              <a:gd name="connsiteY686" fmla="*/ 2528916 h 6858000"/>
              <a:gd name="connsiteX687" fmla="*/ 2199067 w 7467600"/>
              <a:gd name="connsiteY687" fmla="*/ 2884061 h 6858000"/>
              <a:gd name="connsiteX688" fmla="*/ 3192586 w 7467600"/>
              <a:gd name="connsiteY688" fmla="*/ 3411496 h 6858000"/>
              <a:gd name="connsiteX689" fmla="*/ 3182620 w 7467600"/>
              <a:gd name="connsiteY689" fmla="*/ 3483279 h 6858000"/>
              <a:gd name="connsiteX690" fmla="*/ 2435119 w 7467600"/>
              <a:gd name="connsiteY690" fmla="*/ 3080173 h 6858000"/>
              <a:gd name="connsiteX691" fmla="*/ 2410152 w 7467600"/>
              <a:gd name="connsiteY691" fmla="*/ 3063751 h 6858000"/>
              <a:gd name="connsiteX692" fmla="*/ 2408099 w 7467600"/>
              <a:gd name="connsiteY692" fmla="*/ 3064403 h 6858000"/>
              <a:gd name="connsiteX693" fmla="*/ 2407218 w 7467600"/>
              <a:gd name="connsiteY693" fmla="*/ 3070324 h 6858000"/>
              <a:gd name="connsiteX694" fmla="*/ 2380138 w 7467600"/>
              <a:gd name="connsiteY694" fmla="*/ 3099341 h 6858000"/>
              <a:gd name="connsiteX695" fmla="*/ 1765923 w 7467600"/>
              <a:gd name="connsiteY695" fmla="*/ 3581043 h 6858000"/>
              <a:gd name="connsiteX696" fmla="*/ 1702258 w 7467600"/>
              <a:gd name="connsiteY696" fmla="*/ 3612286 h 6858000"/>
              <a:gd name="connsiteX697" fmla="*/ 1538370 w 7467600"/>
              <a:gd name="connsiteY697" fmla="*/ 3811804 h 6858000"/>
              <a:gd name="connsiteX698" fmla="*/ 542867 w 7467600"/>
              <a:gd name="connsiteY698" fmla="*/ 4944092 h 6858000"/>
              <a:gd name="connsiteX699" fmla="*/ 515800 w 7467600"/>
              <a:gd name="connsiteY699" fmla="*/ 4862180 h 6858000"/>
              <a:gd name="connsiteX700" fmla="*/ 909145 w 7467600"/>
              <a:gd name="connsiteY700" fmla="*/ 4199225 h 6858000"/>
              <a:gd name="connsiteX701" fmla="*/ 1214067 w 7467600"/>
              <a:gd name="connsiteY701" fmla="*/ 3908561 h 6858000"/>
              <a:gd name="connsiteX702" fmla="*/ 640967 w 7467600"/>
              <a:gd name="connsiteY702" fmla="*/ 4105601 h 6858000"/>
              <a:gd name="connsiteX703" fmla="*/ 112563 w 7467600"/>
              <a:gd name="connsiteY703" fmla="*/ 4396952 h 6858000"/>
              <a:gd name="connsiteX704" fmla="*/ 0 w 7467600"/>
              <a:gd name="connsiteY704" fmla="*/ 4466006 h 6858000"/>
              <a:gd name="connsiteX705" fmla="*/ 0 w 7467600"/>
              <a:gd name="connsiteY705" fmla="*/ 4233763 h 6858000"/>
              <a:gd name="connsiteX706" fmla="*/ 36881 w 7467600"/>
              <a:gd name="connsiteY706" fmla="*/ 4200118 h 6858000"/>
              <a:gd name="connsiteX707" fmla="*/ 910534 w 7467600"/>
              <a:gd name="connsiteY707" fmla="*/ 3629753 h 6858000"/>
              <a:gd name="connsiteX708" fmla="*/ 1578717 w 7467600"/>
              <a:gd name="connsiteY708" fmla="*/ 3575982 h 6858000"/>
              <a:gd name="connsiteX709" fmla="*/ 2338780 w 7467600"/>
              <a:gd name="connsiteY709" fmla="*/ 3033725 h 6858000"/>
              <a:gd name="connsiteX710" fmla="*/ 1807991 w 7467600"/>
              <a:gd name="connsiteY710" fmla="*/ 2807184 h 6858000"/>
              <a:gd name="connsiteX711" fmla="*/ 1416358 w 7467600"/>
              <a:gd name="connsiteY711" fmla="*/ 3112571 h 6858000"/>
              <a:gd name="connsiteX712" fmla="*/ 939066 w 7467600"/>
              <a:gd name="connsiteY712" fmla="*/ 3378798 h 6858000"/>
              <a:gd name="connsiteX713" fmla="*/ 115099 w 7467600"/>
              <a:gd name="connsiteY713" fmla="*/ 3607650 h 6858000"/>
              <a:gd name="connsiteX714" fmla="*/ 97284 w 7467600"/>
              <a:gd name="connsiteY714" fmla="*/ 3520393 h 6858000"/>
              <a:gd name="connsiteX715" fmla="*/ 922050 w 7467600"/>
              <a:gd name="connsiteY715" fmla="*/ 3074867 h 6858000"/>
              <a:gd name="connsiteX716" fmla="*/ 1405265 w 7467600"/>
              <a:gd name="connsiteY716" fmla="*/ 3016319 h 6858000"/>
              <a:gd name="connsiteX717" fmla="*/ 1407512 w 7467600"/>
              <a:gd name="connsiteY717" fmla="*/ 3018001 h 6858000"/>
              <a:gd name="connsiteX718" fmla="*/ 1726266 w 7467600"/>
              <a:gd name="connsiteY718" fmla="*/ 2777274 h 6858000"/>
              <a:gd name="connsiteX719" fmla="*/ 625390 w 7467600"/>
              <a:gd name="connsiteY719" fmla="*/ 2514541 h 6858000"/>
              <a:gd name="connsiteX720" fmla="*/ 619799 w 7467600"/>
              <a:gd name="connsiteY720" fmla="*/ 2527180 h 6858000"/>
              <a:gd name="connsiteX721" fmla="*/ 310030 w 7467600"/>
              <a:gd name="connsiteY721" fmla="*/ 2771818 h 6858000"/>
              <a:gd name="connsiteX722" fmla="*/ 173877 w 7467600"/>
              <a:gd name="connsiteY722" fmla="*/ 2937056 h 6858000"/>
              <a:gd name="connsiteX723" fmla="*/ 77889 w 7467600"/>
              <a:gd name="connsiteY723" fmla="*/ 3138440 h 6858000"/>
              <a:gd name="connsiteX724" fmla="*/ 0 w 7467600"/>
              <a:gd name="connsiteY724" fmla="*/ 3271395 h 6858000"/>
              <a:gd name="connsiteX725" fmla="*/ 0 w 7467600"/>
              <a:gd name="connsiteY725" fmla="*/ 3153002 h 6858000"/>
              <a:gd name="connsiteX726" fmla="*/ 2386 w 7467600"/>
              <a:gd name="connsiteY726" fmla="*/ 3149203 h 6858000"/>
              <a:gd name="connsiteX727" fmla="*/ 89753 w 7467600"/>
              <a:gd name="connsiteY727" fmla="*/ 2987702 h 6858000"/>
              <a:gd name="connsiteX728" fmla="*/ 76869 w 7467600"/>
              <a:gd name="connsiteY728" fmla="*/ 3005404 h 6858000"/>
              <a:gd name="connsiteX729" fmla="*/ 32049 w 7467600"/>
              <a:gd name="connsiteY729" fmla="*/ 3065814 h 6858000"/>
              <a:gd name="connsiteX730" fmla="*/ 0 w 7467600"/>
              <a:gd name="connsiteY730" fmla="*/ 3108744 h 6858000"/>
              <a:gd name="connsiteX731" fmla="*/ 0 w 7467600"/>
              <a:gd name="connsiteY731" fmla="*/ 3058059 h 6858000"/>
              <a:gd name="connsiteX732" fmla="*/ 7610 w 7467600"/>
              <a:gd name="connsiteY732" fmla="*/ 3047889 h 6858000"/>
              <a:gd name="connsiteX733" fmla="*/ 52419 w 7467600"/>
              <a:gd name="connsiteY733" fmla="*/ 2987479 h 6858000"/>
              <a:gd name="connsiteX734" fmla="*/ 59142 w 7467600"/>
              <a:gd name="connsiteY734" fmla="*/ 2978488 h 6858000"/>
              <a:gd name="connsiteX735" fmla="*/ 0 w 7467600"/>
              <a:gd name="connsiteY735" fmla="*/ 3015334 h 6858000"/>
              <a:gd name="connsiteX736" fmla="*/ 0 w 7467600"/>
              <a:gd name="connsiteY736" fmla="*/ 2914286 h 6858000"/>
              <a:gd name="connsiteX737" fmla="*/ 36383 w 7467600"/>
              <a:gd name="connsiteY737" fmla="*/ 2901128 h 6858000"/>
              <a:gd name="connsiteX738" fmla="*/ 156329 w 7467600"/>
              <a:gd name="connsiteY738" fmla="*/ 2840533 h 6858000"/>
              <a:gd name="connsiteX739" fmla="*/ 358355 w 7467600"/>
              <a:gd name="connsiteY739" fmla="*/ 2620471 h 6858000"/>
              <a:gd name="connsiteX740" fmla="*/ 510577 w 7467600"/>
              <a:gd name="connsiteY740" fmla="*/ 2501244 h 6858000"/>
              <a:gd name="connsiteX741" fmla="*/ 211967 w 7467600"/>
              <a:gd name="connsiteY741" fmla="*/ 2479171 h 6858000"/>
              <a:gd name="connsiteX742" fmla="*/ 0 w 7467600"/>
              <a:gd name="connsiteY742" fmla="*/ 2476398 h 6858000"/>
              <a:gd name="connsiteX743" fmla="*/ 0 w 7467600"/>
              <a:gd name="connsiteY743" fmla="*/ 2389189 h 6858000"/>
              <a:gd name="connsiteX744" fmla="*/ 103062 w 7467600"/>
              <a:gd name="connsiteY744" fmla="*/ 2389518 h 6858000"/>
              <a:gd name="connsiteX745" fmla="*/ 510734 w 7467600"/>
              <a:gd name="connsiteY745" fmla="*/ 2416201 h 6858000"/>
              <a:gd name="connsiteX746" fmla="*/ 279257 w 7467600"/>
              <a:gd name="connsiteY746" fmla="*/ 2092102 h 6858000"/>
              <a:gd name="connsiteX747" fmla="*/ 65265 w 7467600"/>
              <a:gd name="connsiteY747" fmla="*/ 2006049 h 6858000"/>
              <a:gd name="connsiteX748" fmla="*/ 0 w 7467600"/>
              <a:gd name="connsiteY748" fmla="*/ 1982532 h 6858000"/>
              <a:gd name="connsiteX749" fmla="*/ 0 w 7467600"/>
              <a:gd name="connsiteY749" fmla="*/ 1912789 h 6858000"/>
              <a:gd name="connsiteX750" fmla="*/ 97460 w 7467600"/>
              <a:gd name="connsiteY750" fmla="*/ 1953725 h 6858000"/>
              <a:gd name="connsiteX751" fmla="*/ 221272 w 7467600"/>
              <a:gd name="connsiteY751" fmla="*/ 1980766 h 6858000"/>
              <a:gd name="connsiteX752" fmla="*/ 116765 w 7467600"/>
              <a:gd name="connsiteY752" fmla="*/ 1911033 h 6858000"/>
              <a:gd name="connsiteX753" fmla="*/ 16405 w 7467600"/>
              <a:gd name="connsiteY753" fmla="*/ 1803412 h 6858000"/>
              <a:gd name="connsiteX754" fmla="*/ 0 w 7467600"/>
              <a:gd name="connsiteY754" fmla="*/ 1784777 h 6858000"/>
              <a:gd name="connsiteX755" fmla="*/ 0 w 7467600"/>
              <a:gd name="connsiteY755" fmla="*/ 1740082 h 6858000"/>
              <a:gd name="connsiteX756" fmla="*/ 39394 w 7467600"/>
              <a:gd name="connsiteY756" fmla="*/ 1784856 h 6858000"/>
              <a:gd name="connsiteX757" fmla="*/ 135813 w 7467600"/>
              <a:gd name="connsiteY757" fmla="*/ 1888838 h 6858000"/>
              <a:gd name="connsiteX758" fmla="*/ 242575 w 7467600"/>
              <a:gd name="connsiteY758" fmla="*/ 1958841 h 6858000"/>
              <a:gd name="connsiteX759" fmla="*/ 82197 w 7467600"/>
              <a:gd name="connsiteY759" fmla="*/ 1754826 h 6858000"/>
              <a:gd name="connsiteX760" fmla="*/ 0 w 7467600"/>
              <a:gd name="connsiteY760" fmla="*/ 1679650 h 6858000"/>
              <a:gd name="connsiteX761" fmla="*/ 0 w 7467600"/>
              <a:gd name="connsiteY761" fmla="*/ 1602463 h 6858000"/>
              <a:gd name="connsiteX762" fmla="*/ 84689 w 7467600"/>
              <a:gd name="connsiteY762" fmla="*/ 1677442 h 6858000"/>
              <a:gd name="connsiteX763" fmla="*/ 298437 w 7467600"/>
              <a:gd name="connsiteY763" fmla="*/ 1968019 h 6858000"/>
              <a:gd name="connsiteX764" fmla="*/ 227269 w 7467600"/>
              <a:gd name="connsiteY764" fmla="*/ 1114064 h 6858000"/>
              <a:gd name="connsiteX765" fmla="*/ 248003 w 7467600"/>
              <a:gd name="connsiteY765" fmla="*/ 1089613 h 6858000"/>
              <a:gd name="connsiteX766" fmla="*/ 427020 w 7467600"/>
              <a:gd name="connsiteY766" fmla="*/ 1619803 h 6858000"/>
              <a:gd name="connsiteX767" fmla="*/ 340345 w 7467600"/>
              <a:gd name="connsiteY767" fmla="*/ 2027739 h 6858000"/>
              <a:gd name="connsiteX768" fmla="*/ 360865 w 7467600"/>
              <a:gd name="connsiteY768" fmla="*/ 2044827 h 6858000"/>
              <a:gd name="connsiteX769" fmla="*/ 560414 w 7467600"/>
              <a:gd name="connsiteY769" fmla="*/ 2421457 h 6858000"/>
              <a:gd name="connsiteX770" fmla="*/ 1359703 w 7467600"/>
              <a:gd name="connsiteY770" fmla="*/ 2578554 h 6858000"/>
              <a:gd name="connsiteX771" fmla="*/ 1359422 w 7467600"/>
              <a:gd name="connsiteY771" fmla="*/ 2577994 h 6858000"/>
              <a:gd name="connsiteX772" fmla="*/ 828701 w 7467600"/>
              <a:gd name="connsiteY772" fmla="*/ 1839520 h 6858000"/>
              <a:gd name="connsiteX773" fmla="*/ 494427 w 7467600"/>
              <a:gd name="connsiteY773" fmla="*/ 1092333 h 6858000"/>
              <a:gd name="connsiteX774" fmla="*/ 506322 w 7467600"/>
              <a:gd name="connsiteY774" fmla="*/ 1020997 h 6858000"/>
              <a:gd name="connsiteX775" fmla="*/ 4570198 w 7467600"/>
              <a:gd name="connsiteY775" fmla="*/ 978081 h 6858000"/>
              <a:gd name="connsiteX776" fmla="*/ 4523691 w 7467600"/>
              <a:gd name="connsiteY776" fmla="*/ 1127776 h 6858000"/>
              <a:gd name="connsiteX777" fmla="*/ 4509875 w 7467600"/>
              <a:gd name="connsiteY777" fmla="*/ 1167552 h 6858000"/>
              <a:gd name="connsiteX778" fmla="*/ 4478168 w 7467600"/>
              <a:gd name="connsiteY778" fmla="*/ 1260735 h 6858000"/>
              <a:gd name="connsiteX779" fmla="*/ 4409309 w 7467600"/>
              <a:gd name="connsiteY779" fmla="*/ 1666996 h 6858000"/>
              <a:gd name="connsiteX780" fmla="*/ 4370031 w 7467600"/>
              <a:gd name="connsiteY780" fmla="*/ 1955666 h 6858000"/>
              <a:gd name="connsiteX781" fmla="*/ 4570198 w 7467600"/>
              <a:gd name="connsiteY781" fmla="*/ 978081 h 6858000"/>
              <a:gd name="connsiteX782" fmla="*/ 4557898 w 7467600"/>
              <a:gd name="connsiteY782" fmla="*/ 900011 h 6858000"/>
              <a:gd name="connsiteX783" fmla="*/ 4344840 w 7467600"/>
              <a:gd name="connsiteY783" fmla="*/ 1922038 h 6858000"/>
              <a:gd name="connsiteX784" fmla="*/ 4378710 w 7467600"/>
              <a:gd name="connsiteY784" fmla="*/ 1665516 h 6858000"/>
              <a:gd name="connsiteX785" fmla="*/ 4448798 w 7467600"/>
              <a:gd name="connsiteY785" fmla="*/ 1253024 h 6858000"/>
              <a:gd name="connsiteX786" fmla="*/ 4480315 w 7467600"/>
              <a:gd name="connsiteY786" fmla="*/ 1158454 h 6858000"/>
              <a:gd name="connsiteX787" fmla="*/ 4494133 w 7467600"/>
              <a:gd name="connsiteY787" fmla="*/ 1118676 h 6858000"/>
              <a:gd name="connsiteX788" fmla="*/ 4557898 w 7467600"/>
              <a:gd name="connsiteY788" fmla="*/ 900011 h 6858000"/>
              <a:gd name="connsiteX789" fmla="*/ 5870151 w 7467600"/>
              <a:gd name="connsiteY789" fmla="*/ 898890 h 6858000"/>
              <a:gd name="connsiteX790" fmla="*/ 5861335 w 7467600"/>
              <a:gd name="connsiteY790" fmla="*/ 899177 h 6858000"/>
              <a:gd name="connsiteX791" fmla="*/ 5843702 w 7467600"/>
              <a:gd name="connsiteY791" fmla="*/ 899748 h 6858000"/>
              <a:gd name="connsiteX792" fmla="*/ 5651107 w 7467600"/>
              <a:gd name="connsiteY792" fmla="*/ 920306 h 6858000"/>
              <a:gd name="connsiteX793" fmla="*/ 5459407 w 7467600"/>
              <a:gd name="connsiteY793" fmla="*/ 940975 h 6858000"/>
              <a:gd name="connsiteX794" fmla="*/ 5374846 w 7467600"/>
              <a:gd name="connsiteY794" fmla="*/ 941988 h 6858000"/>
              <a:gd name="connsiteX795" fmla="*/ 5256105 w 7467600"/>
              <a:gd name="connsiteY795" fmla="*/ 945632 h 6858000"/>
              <a:gd name="connsiteX796" fmla="*/ 5107071 w 7467600"/>
              <a:gd name="connsiteY796" fmla="*/ 969720 h 6858000"/>
              <a:gd name="connsiteX797" fmla="*/ 4998681 w 7467600"/>
              <a:gd name="connsiteY797" fmla="*/ 988771 h 6858000"/>
              <a:gd name="connsiteX798" fmla="*/ 5870151 w 7467600"/>
              <a:gd name="connsiteY798" fmla="*/ 898890 h 6858000"/>
              <a:gd name="connsiteX799" fmla="*/ 5504425 w 7467600"/>
              <a:gd name="connsiteY799" fmla="*/ 848067 h 6858000"/>
              <a:gd name="connsiteX800" fmla="*/ 4968849 w 7467600"/>
              <a:gd name="connsiteY800" fmla="*/ 962318 h 6858000"/>
              <a:gd name="connsiteX801" fmla="*/ 5104039 w 7467600"/>
              <a:gd name="connsiteY801" fmla="*/ 940634 h 6858000"/>
              <a:gd name="connsiteX802" fmla="*/ 5256311 w 7467600"/>
              <a:gd name="connsiteY802" fmla="*/ 916490 h 6858000"/>
              <a:gd name="connsiteX803" fmla="*/ 5377381 w 7467600"/>
              <a:gd name="connsiteY803" fmla="*/ 912671 h 6858000"/>
              <a:gd name="connsiteX804" fmla="*/ 5460148 w 7467600"/>
              <a:gd name="connsiteY804" fmla="*/ 911442 h 6858000"/>
              <a:gd name="connsiteX805" fmla="*/ 5648971 w 7467600"/>
              <a:gd name="connsiteY805" fmla="*/ 891331 h 6858000"/>
              <a:gd name="connsiteX806" fmla="*/ 5844807 w 7467600"/>
              <a:gd name="connsiteY806" fmla="*/ 870718 h 6858000"/>
              <a:gd name="connsiteX807" fmla="*/ 5862975 w 7467600"/>
              <a:gd name="connsiteY807" fmla="*/ 869756 h 6858000"/>
              <a:gd name="connsiteX808" fmla="*/ 5920887 w 7467600"/>
              <a:gd name="connsiteY808" fmla="*/ 865929 h 6858000"/>
              <a:gd name="connsiteX809" fmla="*/ 5504425 w 7467600"/>
              <a:gd name="connsiteY809" fmla="*/ 848067 h 6858000"/>
              <a:gd name="connsiteX810" fmla="*/ 3607114 w 7467600"/>
              <a:gd name="connsiteY810" fmla="*/ 467441 h 6858000"/>
              <a:gd name="connsiteX811" fmla="*/ 3296242 w 7467600"/>
              <a:gd name="connsiteY811" fmla="*/ 807991 h 6858000"/>
              <a:gd name="connsiteX812" fmla="*/ 3174674 w 7467600"/>
              <a:gd name="connsiteY812" fmla="*/ 919759 h 6858000"/>
              <a:gd name="connsiteX813" fmla="*/ 3042978 w 7467600"/>
              <a:gd name="connsiteY813" fmla="*/ 1054894 h 6858000"/>
              <a:gd name="connsiteX814" fmla="*/ 2968914 w 7467600"/>
              <a:gd name="connsiteY814" fmla="*/ 1133756 h 6858000"/>
              <a:gd name="connsiteX815" fmla="*/ 3103823 w 7467600"/>
              <a:gd name="connsiteY815" fmla="*/ 1026814 h 6858000"/>
              <a:gd name="connsiteX816" fmla="*/ 3607114 w 7467600"/>
              <a:gd name="connsiteY816" fmla="*/ 467441 h 6858000"/>
              <a:gd name="connsiteX817" fmla="*/ 3744487 w 7467600"/>
              <a:gd name="connsiteY817" fmla="*/ 383136 h 6858000"/>
              <a:gd name="connsiteX818" fmla="*/ 3970213 w 7467600"/>
              <a:gd name="connsiteY818" fmla="*/ 995559 h 6858000"/>
              <a:gd name="connsiteX819" fmla="*/ 3744487 w 7467600"/>
              <a:gd name="connsiteY819" fmla="*/ 383136 h 6858000"/>
              <a:gd name="connsiteX820" fmla="*/ 3624562 w 7467600"/>
              <a:gd name="connsiteY820" fmla="*/ 367041 h 6858000"/>
              <a:gd name="connsiteX821" fmla="*/ 3489712 w 7467600"/>
              <a:gd name="connsiteY821" fmla="*/ 485386 h 6858000"/>
              <a:gd name="connsiteX822" fmla="*/ 3182994 w 7467600"/>
              <a:gd name="connsiteY822" fmla="*/ 828265 h 6858000"/>
              <a:gd name="connsiteX823" fmla="*/ 2892114 w 7467600"/>
              <a:gd name="connsiteY823" fmla="*/ 1172635 h 6858000"/>
              <a:gd name="connsiteX824" fmla="*/ 3021459 w 7467600"/>
              <a:gd name="connsiteY824" fmla="*/ 1035385 h 6858000"/>
              <a:gd name="connsiteX825" fmla="*/ 3153873 w 7467600"/>
              <a:gd name="connsiteY825" fmla="*/ 898971 h 6858000"/>
              <a:gd name="connsiteX826" fmla="*/ 3276511 w 7467600"/>
              <a:gd name="connsiteY826" fmla="*/ 786423 h 6858000"/>
              <a:gd name="connsiteX827" fmla="*/ 3584154 w 7467600"/>
              <a:gd name="connsiteY827" fmla="*/ 448218 h 6858000"/>
              <a:gd name="connsiteX828" fmla="*/ 3624562 w 7467600"/>
              <a:gd name="connsiteY828" fmla="*/ 367041 h 6858000"/>
              <a:gd name="connsiteX829" fmla="*/ 3766672 w 7467600"/>
              <a:gd name="connsiteY829" fmla="*/ 359429 h 6858000"/>
              <a:gd name="connsiteX830" fmla="*/ 3996338 w 7467600"/>
              <a:gd name="connsiteY830" fmla="*/ 968237 h 6858000"/>
              <a:gd name="connsiteX831" fmla="*/ 3766672 w 7467600"/>
              <a:gd name="connsiteY831" fmla="*/ 359429 h 6858000"/>
              <a:gd name="connsiteX832" fmla="*/ 5805386 w 7467600"/>
              <a:gd name="connsiteY832" fmla="*/ 239240 h 6858000"/>
              <a:gd name="connsiteX833" fmla="*/ 5736947 w 7467600"/>
              <a:gd name="connsiteY833" fmla="*/ 261367 h 6858000"/>
              <a:gd name="connsiteX834" fmla="*/ 5427012 w 7467600"/>
              <a:gd name="connsiteY834" fmla="*/ 311272 h 6858000"/>
              <a:gd name="connsiteX835" fmla="*/ 5147818 w 7467600"/>
              <a:gd name="connsiteY835" fmla="*/ 322112 h 6858000"/>
              <a:gd name="connsiteX836" fmla="*/ 5060854 w 7467600"/>
              <a:gd name="connsiteY836" fmla="*/ 311882 h 6858000"/>
              <a:gd name="connsiteX837" fmla="*/ 4945989 w 7467600"/>
              <a:gd name="connsiteY837" fmla="*/ 300516 h 6858000"/>
              <a:gd name="connsiteX838" fmla="*/ 5410479 w 7467600"/>
              <a:gd name="connsiteY838" fmla="*/ 348434 h 6858000"/>
              <a:gd name="connsiteX839" fmla="*/ 5805386 w 7467600"/>
              <a:gd name="connsiteY839" fmla="*/ 239240 h 6858000"/>
              <a:gd name="connsiteX840" fmla="*/ 5905192 w 7467600"/>
              <a:gd name="connsiteY840" fmla="*/ 163079 h 6858000"/>
              <a:gd name="connsiteX841" fmla="*/ 5865655 w 7467600"/>
              <a:gd name="connsiteY841" fmla="*/ 171901 h 6858000"/>
              <a:gd name="connsiteX842" fmla="*/ 5259740 w 7467600"/>
              <a:gd name="connsiteY842" fmla="*/ 257013 h 6858000"/>
              <a:gd name="connsiteX843" fmla="*/ 5208466 w 7467600"/>
              <a:gd name="connsiteY843" fmla="*/ 257550 h 6858000"/>
              <a:gd name="connsiteX844" fmla="*/ 4980204 w 7467600"/>
              <a:gd name="connsiteY844" fmla="*/ 271903 h 6858000"/>
              <a:gd name="connsiteX845" fmla="*/ 5068068 w 7467600"/>
              <a:gd name="connsiteY845" fmla="*/ 282244 h 6858000"/>
              <a:gd name="connsiteX846" fmla="*/ 5153231 w 7467600"/>
              <a:gd name="connsiteY846" fmla="*/ 292240 h 6858000"/>
              <a:gd name="connsiteX847" fmla="*/ 5426491 w 7467600"/>
              <a:gd name="connsiteY847" fmla="*/ 281128 h 6858000"/>
              <a:gd name="connsiteX848" fmla="*/ 5731212 w 7467600"/>
              <a:gd name="connsiteY848" fmla="*/ 231951 h 6858000"/>
              <a:gd name="connsiteX849" fmla="*/ 5905192 w 7467600"/>
              <a:gd name="connsiteY849" fmla="*/ 163079 h 6858000"/>
              <a:gd name="connsiteX850" fmla="*/ 5944437 w 7467600"/>
              <a:gd name="connsiteY850" fmla="*/ 113829 h 6858000"/>
              <a:gd name="connsiteX851" fmla="*/ 5825032 w 7467600"/>
              <a:gd name="connsiteY851" fmla="*/ 146405 h 6858000"/>
              <a:gd name="connsiteX852" fmla="*/ 4955599 w 7467600"/>
              <a:gd name="connsiteY852" fmla="*/ 247008 h 6858000"/>
              <a:gd name="connsiteX853" fmla="*/ 5210104 w 7467600"/>
              <a:gd name="connsiteY853" fmla="*/ 228123 h 6858000"/>
              <a:gd name="connsiteX854" fmla="*/ 5261015 w 7467600"/>
              <a:gd name="connsiteY854" fmla="*/ 227087 h 6858000"/>
              <a:gd name="connsiteX855" fmla="*/ 5861181 w 7467600"/>
              <a:gd name="connsiteY855" fmla="*/ 143093 h 6858000"/>
              <a:gd name="connsiteX856" fmla="*/ 5961252 w 7467600"/>
              <a:gd name="connsiteY856" fmla="*/ 114820 h 6858000"/>
              <a:gd name="connsiteX857" fmla="*/ 5944437 w 7467600"/>
              <a:gd name="connsiteY857" fmla="*/ 113829 h 6858000"/>
              <a:gd name="connsiteX858" fmla="*/ 3882765 w 7467600"/>
              <a:gd name="connsiteY858" fmla="*/ 0 h 6858000"/>
              <a:gd name="connsiteX859" fmla="*/ 3995099 w 7467600"/>
              <a:gd name="connsiteY859" fmla="*/ 0 h 6858000"/>
              <a:gd name="connsiteX860" fmla="*/ 4163818 w 7467600"/>
              <a:gd name="connsiteY860" fmla="*/ 234104 h 6858000"/>
              <a:gd name="connsiteX861" fmla="*/ 4172099 w 7467600"/>
              <a:gd name="connsiteY861" fmla="*/ 234207 h 6858000"/>
              <a:gd name="connsiteX862" fmla="*/ 4784282 w 7467600"/>
              <a:gd name="connsiteY862" fmla="*/ 276561 h 6858000"/>
              <a:gd name="connsiteX863" fmla="*/ 4801687 w 7467600"/>
              <a:gd name="connsiteY863" fmla="*/ 267764 h 6858000"/>
              <a:gd name="connsiteX864" fmla="*/ 6082788 w 7467600"/>
              <a:gd name="connsiteY864" fmla="*/ 64119 h 6858000"/>
              <a:gd name="connsiteX865" fmla="*/ 6099442 w 7467600"/>
              <a:gd name="connsiteY865" fmla="*/ 82568 h 6858000"/>
              <a:gd name="connsiteX866" fmla="*/ 4804137 w 7467600"/>
              <a:gd name="connsiteY866" fmla="*/ 320931 h 6858000"/>
              <a:gd name="connsiteX867" fmla="*/ 4227047 w 7467600"/>
              <a:gd name="connsiteY867" fmla="*/ 313415 h 6858000"/>
              <a:gd name="connsiteX868" fmla="*/ 4346041 w 7467600"/>
              <a:gd name="connsiteY868" fmla="*/ 456086 h 6858000"/>
              <a:gd name="connsiteX869" fmla="*/ 4870967 w 7467600"/>
              <a:gd name="connsiteY869" fmla="*/ 963061 h 6858000"/>
              <a:gd name="connsiteX870" fmla="*/ 4889647 w 7467600"/>
              <a:gd name="connsiteY870" fmla="*/ 957147 h 6858000"/>
              <a:gd name="connsiteX871" fmla="*/ 5422504 w 7467600"/>
              <a:gd name="connsiteY871" fmla="*/ 805191 h 6858000"/>
              <a:gd name="connsiteX872" fmla="*/ 6087656 w 7467600"/>
              <a:gd name="connsiteY872" fmla="*/ 826703 h 6858000"/>
              <a:gd name="connsiteX873" fmla="*/ 6058717 w 7467600"/>
              <a:gd name="connsiteY873" fmla="*/ 865992 h 6858000"/>
              <a:gd name="connsiteX874" fmla="*/ 4974153 w 7467600"/>
              <a:gd name="connsiteY874" fmla="*/ 1045456 h 6858000"/>
              <a:gd name="connsiteX875" fmla="*/ 5627835 w 7467600"/>
              <a:gd name="connsiteY875" fmla="*/ 1472077 h 6858000"/>
              <a:gd name="connsiteX876" fmla="*/ 5629817 w 7467600"/>
              <a:gd name="connsiteY876" fmla="*/ 1471412 h 6858000"/>
              <a:gd name="connsiteX877" fmla="*/ 5634124 w 7467600"/>
              <a:gd name="connsiteY877" fmla="*/ 1470572 h 6858000"/>
              <a:gd name="connsiteX878" fmla="*/ 5755832 w 7467600"/>
              <a:gd name="connsiteY878" fmla="*/ 1383886 h 6858000"/>
              <a:gd name="connsiteX879" fmla="*/ 6014186 w 7467600"/>
              <a:gd name="connsiteY879" fmla="*/ 1279799 h 6858000"/>
              <a:gd name="connsiteX880" fmla="*/ 6901619 w 7467600"/>
              <a:gd name="connsiteY880" fmla="*/ 1047874 h 6858000"/>
              <a:gd name="connsiteX881" fmla="*/ 6931566 w 7467600"/>
              <a:gd name="connsiteY881" fmla="*/ 1062034 h 6858000"/>
              <a:gd name="connsiteX882" fmla="*/ 5790982 w 7467600"/>
              <a:gd name="connsiteY882" fmla="*/ 1561380 h 6858000"/>
              <a:gd name="connsiteX883" fmla="*/ 6188971 w 7467600"/>
              <a:gd name="connsiteY883" fmla="*/ 1755168 h 6858000"/>
              <a:gd name="connsiteX884" fmla="*/ 6202446 w 7467600"/>
              <a:gd name="connsiteY884" fmla="*/ 1752268 h 6858000"/>
              <a:gd name="connsiteX885" fmla="*/ 7179560 w 7467600"/>
              <a:gd name="connsiteY885" fmla="*/ 1467551 h 6858000"/>
              <a:gd name="connsiteX886" fmla="*/ 7158730 w 7467600"/>
              <a:gd name="connsiteY886" fmla="*/ 1507835 h 6858000"/>
              <a:gd name="connsiteX887" fmla="*/ 6326959 w 7467600"/>
              <a:gd name="connsiteY887" fmla="*/ 1817686 h 6858000"/>
              <a:gd name="connsiteX888" fmla="*/ 6537433 w 7467600"/>
              <a:gd name="connsiteY888" fmla="*/ 1907790 h 6858000"/>
              <a:gd name="connsiteX889" fmla="*/ 6550221 w 7467600"/>
              <a:gd name="connsiteY889" fmla="*/ 1910729 h 6858000"/>
              <a:gd name="connsiteX890" fmla="*/ 6964438 w 7467600"/>
              <a:gd name="connsiteY890" fmla="*/ 2209505 h 6858000"/>
              <a:gd name="connsiteX891" fmla="*/ 7367862 w 7467600"/>
              <a:gd name="connsiteY891" fmla="*/ 2806833 h 6858000"/>
              <a:gd name="connsiteX892" fmla="*/ 7364329 w 7467600"/>
              <a:gd name="connsiteY892" fmla="*/ 2826907 h 6858000"/>
              <a:gd name="connsiteX893" fmla="*/ 7290545 w 7467600"/>
              <a:gd name="connsiteY893" fmla="*/ 2850663 h 6858000"/>
              <a:gd name="connsiteX894" fmla="*/ 6472036 w 7467600"/>
              <a:gd name="connsiteY894" fmla="*/ 1959003 h 6858000"/>
              <a:gd name="connsiteX895" fmla="*/ 5792897 w 7467600"/>
              <a:gd name="connsiteY895" fmla="*/ 1647747 h 6858000"/>
              <a:gd name="connsiteX896" fmla="*/ 5842751 w 7467600"/>
              <a:gd name="connsiteY896" fmla="*/ 1816112 h 6858000"/>
              <a:gd name="connsiteX897" fmla="*/ 5847424 w 7467600"/>
              <a:gd name="connsiteY897" fmla="*/ 1815776 h 6858000"/>
              <a:gd name="connsiteX898" fmla="*/ 6399821 w 7467600"/>
              <a:gd name="connsiteY898" fmla="*/ 2344799 h 6858000"/>
              <a:gd name="connsiteX899" fmla="*/ 6323232 w 7467600"/>
              <a:gd name="connsiteY899" fmla="*/ 2389634 h 6858000"/>
              <a:gd name="connsiteX900" fmla="*/ 5942958 w 7467600"/>
              <a:gd name="connsiteY900" fmla="*/ 2077708 h 6858000"/>
              <a:gd name="connsiteX901" fmla="*/ 5921559 w 7467600"/>
              <a:gd name="connsiteY901" fmla="*/ 2378596 h 6858000"/>
              <a:gd name="connsiteX902" fmla="*/ 5817651 w 7467600"/>
              <a:gd name="connsiteY902" fmla="*/ 3023919 h 6858000"/>
              <a:gd name="connsiteX903" fmla="*/ 5729634 w 7467600"/>
              <a:gd name="connsiteY903" fmla="*/ 3051849 h 6858000"/>
              <a:gd name="connsiteX904" fmla="*/ 5611018 w 7467600"/>
              <a:gd name="connsiteY904" fmla="*/ 2316769 h 6858000"/>
              <a:gd name="connsiteX905" fmla="*/ 5687608 w 7467600"/>
              <a:gd name="connsiteY905" fmla="*/ 2039972 h 6858000"/>
              <a:gd name="connsiteX906" fmla="*/ 5657554 w 7467600"/>
              <a:gd name="connsiteY906" fmla="*/ 1576445 h 6858000"/>
              <a:gd name="connsiteX907" fmla="*/ 5150475 w 7467600"/>
              <a:gd name="connsiteY907" fmla="*/ 1274012 h 6858000"/>
              <a:gd name="connsiteX908" fmla="*/ 5349142 w 7467600"/>
              <a:gd name="connsiteY908" fmla="*/ 2204405 h 6858000"/>
              <a:gd name="connsiteX909" fmla="*/ 5262214 w 7467600"/>
              <a:gd name="connsiteY909" fmla="*/ 2233836 h 6858000"/>
              <a:gd name="connsiteX910" fmla="*/ 4981539 w 7467600"/>
              <a:gd name="connsiteY910" fmla="*/ 1542201 h 6858000"/>
              <a:gd name="connsiteX911" fmla="*/ 4958461 w 7467600"/>
              <a:gd name="connsiteY911" fmla="*/ 1136957 h 6858000"/>
              <a:gd name="connsiteX912" fmla="*/ 4655015 w 7467600"/>
              <a:gd name="connsiteY912" fmla="*/ 891426 h 6858000"/>
              <a:gd name="connsiteX913" fmla="*/ 4348002 w 7467600"/>
              <a:gd name="connsiteY913" fmla="*/ 2205895 h 6858000"/>
              <a:gd name="connsiteX914" fmla="*/ 4262250 w 7467600"/>
              <a:gd name="connsiteY914" fmla="*/ 2219972 h 6858000"/>
              <a:gd name="connsiteX915" fmla="*/ 4550611 w 7467600"/>
              <a:gd name="connsiteY915" fmla="*/ 817540 h 6858000"/>
              <a:gd name="connsiteX916" fmla="*/ 4564418 w 7467600"/>
              <a:gd name="connsiteY916" fmla="*/ 808293 h 6858000"/>
              <a:gd name="connsiteX917" fmla="*/ 4266388 w 7467600"/>
              <a:gd name="connsiteY917" fmla="*/ 500083 h 6858000"/>
              <a:gd name="connsiteX918" fmla="*/ 4032842 w 7467600"/>
              <a:gd name="connsiteY918" fmla="*/ 211809 h 6858000"/>
              <a:gd name="connsiteX919" fmla="*/ 3882765 w 7467600"/>
              <a:gd name="connsiteY919" fmla="*/ 0 h 6858000"/>
              <a:gd name="connsiteX920" fmla="*/ 3721337 w 7467600"/>
              <a:gd name="connsiteY920" fmla="*/ 0 h 6858000"/>
              <a:gd name="connsiteX921" fmla="*/ 3797544 w 7467600"/>
              <a:gd name="connsiteY921" fmla="*/ 0 h 6858000"/>
              <a:gd name="connsiteX922" fmla="*/ 3775734 w 7467600"/>
              <a:gd name="connsiteY922" fmla="*/ 95131 h 6858000"/>
              <a:gd name="connsiteX923" fmla="*/ 3724807 w 7467600"/>
              <a:gd name="connsiteY923" fmla="*/ 272257 h 6858000"/>
              <a:gd name="connsiteX924" fmla="*/ 3726844 w 7467600"/>
              <a:gd name="connsiteY924" fmla="*/ 282988 h 6858000"/>
              <a:gd name="connsiteX925" fmla="*/ 3742664 w 7467600"/>
              <a:gd name="connsiteY925" fmla="*/ 279918 h 6858000"/>
              <a:gd name="connsiteX926" fmla="*/ 4103910 w 7467600"/>
              <a:gd name="connsiteY926" fmla="*/ 1161917 h 6858000"/>
              <a:gd name="connsiteX927" fmla="*/ 4020269 w 7467600"/>
              <a:gd name="connsiteY927" fmla="*/ 1200406 h 6858000"/>
              <a:gd name="connsiteX928" fmla="*/ 3674882 w 7467600"/>
              <a:gd name="connsiteY928" fmla="*/ 488524 h 6858000"/>
              <a:gd name="connsiteX929" fmla="*/ 3132682 w 7467600"/>
              <a:gd name="connsiteY929" fmla="*/ 1072284 h 6858000"/>
              <a:gd name="connsiteX930" fmla="*/ 2716346 w 7467600"/>
              <a:gd name="connsiteY930" fmla="*/ 1276376 h 6858000"/>
              <a:gd name="connsiteX931" fmla="*/ 2716772 w 7467600"/>
              <a:gd name="connsiteY931" fmla="*/ 1255462 h 6858000"/>
              <a:gd name="connsiteX932" fmla="*/ 3471096 w 7467600"/>
              <a:gd name="connsiteY932" fmla="*/ 437072 h 6858000"/>
              <a:gd name="connsiteX933" fmla="*/ 3639057 w 7467600"/>
              <a:gd name="connsiteY933" fmla="*/ 286334 h 6858000"/>
              <a:gd name="connsiteX934" fmla="*/ 3640309 w 7467600"/>
              <a:gd name="connsiteY934" fmla="*/ 284664 h 6858000"/>
              <a:gd name="connsiteX935" fmla="*/ 3646022 w 7467600"/>
              <a:gd name="connsiteY935" fmla="*/ 276711 h 6858000"/>
              <a:gd name="connsiteX936" fmla="*/ 3707943 w 7467600"/>
              <a:gd name="connsiteY936" fmla="*/ 65958 h 6858000"/>
              <a:gd name="connsiteX937" fmla="*/ 3721337 w 7467600"/>
              <a:gd name="connsiteY937" fmla="*/ 0 h 6858000"/>
              <a:gd name="connsiteX938" fmla="*/ 2867960 w 7467600"/>
              <a:gd name="connsiteY938" fmla="*/ 0 h 6858000"/>
              <a:gd name="connsiteX939" fmla="*/ 2926351 w 7467600"/>
              <a:gd name="connsiteY939" fmla="*/ 0 h 6858000"/>
              <a:gd name="connsiteX940" fmla="*/ 2902823 w 7467600"/>
              <a:gd name="connsiteY940" fmla="*/ 262929 h 6858000"/>
              <a:gd name="connsiteX941" fmla="*/ 2940663 w 7467600"/>
              <a:gd name="connsiteY941" fmla="*/ 140884 h 6858000"/>
              <a:gd name="connsiteX942" fmla="*/ 2947039 w 7467600"/>
              <a:gd name="connsiteY942" fmla="*/ 122524 h 6858000"/>
              <a:gd name="connsiteX943" fmla="*/ 2984316 w 7467600"/>
              <a:gd name="connsiteY943" fmla="*/ 0 h 6858000"/>
              <a:gd name="connsiteX944" fmla="*/ 3016114 w 7467600"/>
              <a:gd name="connsiteY944" fmla="*/ 0 h 6858000"/>
              <a:gd name="connsiteX945" fmla="*/ 2979949 w 7467600"/>
              <a:gd name="connsiteY945" fmla="*/ 119274 h 6858000"/>
              <a:gd name="connsiteX946" fmla="*/ 3023879 w 7467600"/>
              <a:gd name="connsiteY946" fmla="*/ 0 h 6858000"/>
              <a:gd name="connsiteX947" fmla="*/ 3105400 w 7467600"/>
              <a:gd name="connsiteY947" fmla="*/ 0 h 6858000"/>
              <a:gd name="connsiteX948" fmla="*/ 3094669 w 7467600"/>
              <a:gd name="connsiteY948" fmla="*/ 30308 h 6858000"/>
              <a:gd name="connsiteX949" fmla="*/ 2901945 w 7467600"/>
              <a:gd name="connsiteY949" fmla="*/ 466538 h 6858000"/>
              <a:gd name="connsiteX950" fmla="*/ 2815209 w 7467600"/>
              <a:gd name="connsiteY950" fmla="*/ 497361 h 6858000"/>
              <a:gd name="connsiteX951" fmla="*/ 2844845 w 7467600"/>
              <a:gd name="connsiteY951" fmla="*/ 127638 h 6858000"/>
              <a:gd name="connsiteX952" fmla="*/ 2867960 w 7467600"/>
              <a:gd name="connsiteY952" fmla="*/ 0 h 6858000"/>
              <a:gd name="connsiteX953" fmla="*/ 1057230 w 7467600"/>
              <a:gd name="connsiteY953" fmla="*/ 0 h 6858000"/>
              <a:gd name="connsiteX954" fmla="*/ 1111003 w 7467600"/>
              <a:gd name="connsiteY954" fmla="*/ 0 h 6858000"/>
              <a:gd name="connsiteX955" fmla="*/ 1125553 w 7467600"/>
              <a:gd name="connsiteY955" fmla="*/ 52588 h 6858000"/>
              <a:gd name="connsiteX956" fmla="*/ 1304276 w 7467600"/>
              <a:gd name="connsiteY956" fmla="*/ 476275 h 6858000"/>
              <a:gd name="connsiteX957" fmla="*/ 1492066 w 7467600"/>
              <a:gd name="connsiteY957" fmla="*/ 886333 h 6858000"/>
              <a:gd name="connsiteX958" fmla="*/ 1423698 w 7467600"/>
              <a:gd name="connsiteY958" fmla="*/ 710817 h 6858000"/>
              <a:gd name="connsiteX959" fmla="*/ 1357609 w 7467600"/>
              <a:gd name="connsiteY959" fmla="*/ 532892 h 6858000"/>
              <a:gd name="connsiteX960" fmla="*/ 1309550 w 7467600"/>
              <a:gd name="connsiteY960" fmla="*/ 374031 h 6858000"/>
              <a:gd name="connsiteX961" fmla="*/ 1193673 w 7467600"/>
              <a:gd name="connsiteY961" fmla="*/ 49533 h 6858000"/>
              <a:gd name="connsiteX962" fmla="*/ 1164391 w 7467600"/>
              <a:gd name="connsiteY962" fmla="*/ 0 h 6858000"/>
              <a:gd name="connsiteX963" fmla="*/ 1200666 w 7467600"/>
              <a:gd name="connsiteY963" fmla="*/ 0 h 6858000"/>
              <a:gd name="connsiteX964" fmla="*/ 1223408 w 7467600"/>
              <a:gd name="connsiteY964" fmla="*/ 38996 h 6858000"/>
              <a:gd name="connsiteX965" fmla="*/ 1339635 w 7467600"/>
              <a:gd name="connsiteY965" fmla="*/ 365517 h 6858000"/>
              <a:gd name="connsiteX966" fmla="*/ 1387469 w 7467600"/>
              <a:gd name="connsiteY966" fmla="*/ 523079 h 6858000"/>
              <a:gd name="connsiteX967" fmla="*/ 1452685 w 7467600"/>
              <a:gd name="connsiteY967" fmla="*/ 699806 h 6858000"/>
              <a:gd name="connsiteX968" fmla="*/ 1492092 w 7467600"/>
              <a:gd name="connsiteY968" fmla="*/ 800424 h 6858000"/>
              <a:gd name="connsiteX969" fmla="*/ 1455302 w 7467600"/>
              <a:gd name="connsiteY969" fmla="*/ 632913 h 6858000"/>
              <a:gd name="connsiteX970" fmla="*/ 1222336 w 7467600"/>
              <a:gd name="connsiteY970" fmla="*/ 9480 h 6858000"/>
              <a:gd name="connsiteX971" fmla="*/ 1214634 w 7467600"/>
              <a:gd name="connsiteY971" fmla="*/ 0 h 6858000"/>
              <a:gd name="connsiteX972" fmla="*/ 1289827 w 7467600"/>
              <a:gd name="connsiteY972" fmla="*/ 0 h 6858000"/>
              <a:gd name="connsiteX973" fmla="*/ 1321076 w 7467600"/>
              <a:gd name="connsiteY973" fmla="*/ 59722 h 6858000"/>
              <a:gd name="connsiteX974" fmla="*/ 1512579 w 7467600"/>
              <a:gd name="connsiteY974" fmla="*/ 626441 h 6858000"/>
              <a:gd name="connsiteX975" fmla="*/ 1506076 w 7467600"/>
              <a:gd name="connsiteY975" fmla="*/ 1089289 h 6858000"/>
              <a:gd name="connsiteX976" fmla="*/ 1486346 w 7467600"/>
              <a:gd name="connsiteY976" fmla="*/ 1079919 h 6858000"/>
              <a:gd name="connsiteX977" fmla="*/ 1070511 w 7467600"/>
              <a:gd name="connsiteY977" fmla="*/ 48609 h 6858000"/>
              <a:gd name="connsiteX978" fmla="*/ 1057230 w 7467600"/>
              <a:gd name="connsiteY978" fmla="*/ 0 h 6858000"/>
              <a:gd name="connsiteX979" fmla="*/ 43151 w 7467600"/>
              <a:gd name="connsiteY979" fmla="*/ 0 h 6858000"/>
              <a:gd name="connsiteX980" fmla="*/ 95283 w 7467600"/>
              <a:gd name="connsiteY980" fmla="*/ 0 h 6858000"/>
              <a:gd name="connsiteX981" fmla="*/ 300708 w 7467600"/>
              <a:gd name="connsiteY981" fmla="*/ 154571 h 6858000"/>
              <a:gd name="connsiteX982" fmla="*/ 530414 w 7467600"/>
              <a:gd name="connsiteY982" fmla="*/ 354673 h 6858000"/>
              <a:gd name="connsiteX983" fmla="*/ 333785 w 7467600"/>
              <a:gd name="connsiteY983" fmla="*/ 161564 h 6858000"/>
              <a:gd name="connsiteX984" fmla="*/ 147005 w 7467600"/>
              <a:gd name="connsiteY984" fmla="*/ 0 h 6858000"/>
              <a:gd name="connsiteX985" fmla="*/ 272509 w 7467600"/>
              <a:gd name="connsiteY985" fmla="*/ 0 h 6858000"/>
              <a:gd name="connsiteX986" fmla="*/ 326276 w 7467600"/>
              <a:gd name="connsiteY986" fmla="*/ 45847 h 6858000"/>
              <a:gd name="connsiteX987" fmla="*/ 823759 w 7467600"/>
              <a:gd name="connsiteY987" fmla="*/ 574145 h 6858000"/>
              <a:gd name="connsiteX988" fmla="*/ 811254 w 7467600"/>
              <a:gd name="connsiteY988" fmla="*/ 665546 h 6858000"/>
              <a:gd name="connsiteX989" fmla="*/ 154042 w 7467600"/>
              <a:gd name="connsiteY989" fmla="*/ 261522 h 6858000"/>
              <a:gd name="connsiteX990" fmla="*/ 13550 w 7467600"/>
              <a:gd name="connsiteY990" fmla="*/ 158423 h 6858000"/>
              <a:gd name="connsiteX991" fmla="*/ 0 w 7467600"/>
              <a:gd name="connsiteY991" fmla="*/ 146618 h 6858000"/>
              <a:gd name="connsiteX992" fmla="*/ 0 w 7467600"/>
              <a:gd name="connsiteY992" fmla="*/ 59161 h 6858000"/>
              <a:gd name="connsiteX993" fmla="*/ 45427 w 7467600"/>
              <a:gd name="connsiteY993" fmla="*/ 101078 h 6858000"/>
              <a:gd name="connsiteX994" fmla="*/ 630103 w 7467600"/>
              <a:gd name="connsiteY994" fmla="*/ 485885 h 6858000"/>
              <a:gd name="connsiteX995" fmla="*/ 532040 w 7467600"/>
              <a:gd name="connsiteY995" fmla="*/ 399359 h 6858000"/>
              <a:gd name="connsiteX996" fmla="*/ 517618 w 7467600"/>
              <a:gd name="connsiteY996" fmla="*/ 385726 h 6858000"/>
              <a:gd name="connsiteX997" fmla="*/ 285074 w 7467600"/>
              <a:gd name="connsiteY997" fmla="*/ 182755 h 6858000"/>
              <a:gd name="connsiteX998" fmla="*/ 43151 w 7467600"/>
              <a:gd name="connsiteY99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97634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1903353 w 7467600"/>
              <a:gd name="connsiteY142" fmla="*/ 5044827 h 6858000"/>
              <a:gd name="connsiteX143" fmla="*/ 1936931 w 7467600"/>
              <a:gd name="connsiteY143" fmla="*/ 5093954 h 6858000"/>
              <a:gd name="connsiteX144" fmla="*/ 2195868 w 7467600"/>
              <a:gd name="connsiteY144" fmla="*/ 5396574 h 6858000"/>
              <a:gd name="connsiteX145" fmla="*/ 2088852 w 7467600"/>
              <a:gd name="connsiteY145" fmla="*/ 5166123 h 6858000"/>
              <a:gd name="connsiteX146" fmla="*/ 1958241 w 7467600"/>
              <a:gd name="connsiteY146" fmla="*/ 5067955 h 6858000"/>
              <a:gd name="connsiteX147" fmla="*/ 1903353 w 7467600"/>
              <a:gd name="connsiteY147" fmla="*/ 5044827 h 6858000"/>
              <a:gd name="connsiteX148" fmla="*/ 1979378 w 7467600"/>
              <a:gd name="connsiteY148" fmla="*/ 4769504 h 6858000"/>
              <a:gd name="connsiteX149" fmla="*/ 2882120 w 7467600"/>
              <a:gd name="connsiteY149" fmla="*/ 5064547 h 6858000"/>
              <a:gd name="connsiteX150" fmla="*/ 2793103 w 7467600"/>
              <a:gd name="connsiteY150" fmla="*/ 5039699 h 6858000"/>
              <a:gd name="connsiteX151" fmla="*/ 2770041 w 7467600"/>
              <a:gd name="connsiteY151" fmla="*/ 5033634 h 6858000"/>
              <a:gd name="connsiteX152" fmla="*/ 1979378 w 7467600"/>
              <a:gd name="connsiteY152" fmla="*/ 4769504 h 6858000"/>
              <a:gd name="connsiteX153" fmla="*/ 1927410 w 7467600"/>
              <a:gd name="connsiteY153" fmla="*/ 4716164 h 6858000"/>
              <a:gd name="connsiteX154" fmla="*/ 1959587 w 7467600"/>
              <a:gd name="connsiteY154" fmla="*/ 4728849 h 6858000"/>
              <a:gd name="connsiteX155" fmla="*/ 2777707 w 7467600"/>
              <a:gd name="connsiteY155" fmla="*/ 5003991 h 6858000"/>
              <a:gd name="connsiteX156" fmla="*/ 2800768 w 7467600"/>
              <a:gd name="connsiteY156" fmla="*/ 5010056 h 6858000"/>
              <a:gd name="connsiteX157" fmla="*/ 2879408 w 7467600"/>
              <a:gd name="connsiteY157" fmla="*/ 5031590 h 6858000"/>
              <a:gd name="connsiteX158" fmla="*/ 2862295 w 7467600"/>
              <a:gd name="connsiteY158" fmla="*/ 5022958 h 6858000"/>
              <a:gd name="connsiteX159" fmla="*/ 2813343 w 7467600"/>
              <a:gd name="connsiteY159" fmla="*/ 4998369 h 6858000"/>
              <a:gd name="connsiteX160" fmla="*/ 2646245 w 7467600"/>
              <a:gd name="connsiteY160" fmla="*/ 4930999 h 6858000"/>
              <a:gd name="connsiteX161" fmla="*/ 1999243 w 7467600"/>
              <a:gd name="connsiteY161" fmla="*/ 4730524 h 6858000"/>
              <a:gd name="connsiteX162" fmla="*/ 1979527 w 7467600"/>
              <a:gd name="connsiteY162" fmla="*/ 4726651 h 6858000"/>
              <a:gd name="connsiteX163" fmla="*/ 1927410 w 7467600"/>
              <a:gd name="connsiteY163" fmla="*/ 4716164 h 6858000"/>
              <a:gd name="connsiteX164" fmla="*/ 1997014 w 7467600"/>
              <a:gd name="connsiteY164" fmla="*/ 4698007 h 6858000"/>
              <a:gd name="connsiteX165" fmla="*/ 2005458 w 7467600"/>
              <a:gd name="connsiteY165" fmla="*/ 4699540 h 6858000"/>
              <a:gd name="connsiteX166" fmla="*/ 2657186 w 7467600"/>
              <a:gd name="connsiteY166" fmla="*/ 4901687 h 6858000"/>
              <a:gd name="connsiteX167" fmla="*/ 2826662 w 7467600"/>
              <a:gd name="connsiteY167" fmla="*/ 4970362 h 6858000"/>
              <a:gd name="connsiteX168" fmla="*/ 2876100 w 7467600"/>
              <a:gd name="connsiteY168" fmla="*/ 4995397 h 6858000"/>
              <a:gd name="connsiteX169" fmla="*/ 3042600 w 7467600"/>
              <a:gd name="connsiteY169" fmla="*/ 5059532 h 6858000"/>
              <a:gd name="connsiteX170" fmla="*/ 1997014 w 7467600"/>
              <a:gd name="connsiteY170" fmla="*/ 4698007 h 6858000"/>
              <a:gd name="connsiteX171" fmla="*/ 2305292 w 7467600"/>
              <a:gd name="connsiteY171" fmla="*/ 4219492 h 6858000"/>
              <a:gd name="connsiteX172" fmla="*/ 3360922 w 7467600"/>
              <a:gd name="connsiteY172" fmla="*/ 4529373 h 6858000"/>
              <a:gd name="connsiteX173" fmla="*/ 3492420 w 7467600"/>
              <a:gd name="connsiteY173" fmla="*/ 4510145 h 6858000"/>
              <a:gd name="connsiteX174" fmla="*/ 3364086 w 7467600"/>
              <a:gd name="connsiteY174" fmla="*/ 4480340 h 6858000"/>
              <a:gd name="connsiteX175" fmla="*/ 3225818 w 7467600"/>
              <a:gd name="connsiteY175" fmla="*/ 4411822 h 6858000"/>
              <a:gd name="connsiteX176" fmla="*/ 3129696 w 7467600"/>
              <a:gd name="connsiteY176" fmla="*/ 4360704 h 6858000"/>
              <a:gd name="connsiteX177" fmla="*/ 2814545 w 7467600"/>
              <a:gd name="connsiteY177" fmla="*/ 4282955 h 6858000"/>
              <a:gd name="connsiteX178" fmla="*/ 2305292 w 7467600"/>
              <a:gd name="connsiteY178" fmla="*/ 4219492 h 6858000"/>
              <a:gd name="connsiteX179" fmla="*/ 2626982 w 7467600"/>
              <a:gd name="connsiteY179" fmla="*/ 4206450 h 6858000"/>
              <a:gd name="connsiteX180" fmla="*/ 2490617 w 7467600"/>
              <a:gd name="connsiteY180" fmla="*/ 4206951 h 6858000"/>
              <a:gd name="connsiteX181" fmla="*/ 2819869 w 7467600"/>
              <a:gd name="connsiteY181" fmla="*/ 4252936 h 6858000"/>
              <a:gd name="connsiteX182" fmla="*/ 3143018 w 7467600"/>
              <a:gd name="connsiteY182" fmla="*/ 4332698 h 6858000"/>
              <a:gd name="connsiteX183" fmla="*/ 3241520 w 7467600"/>
              <a:gd name="connsiteY183" fmla="*/ 4385112 h 6858000"/>
              <a:gd name="connsiteX184" fmla="*/ 3374575 w 7467600"/>
              <a:gd name="connsiteY184" fmla="*/ 4451517 h 6858000"/>
              <a:gd name="connsiteX185" fmla="*/ 3505221 w 7467600"/>
              <a:gd name="connsiteY185" fmla="*/ 4480757 h 6858000"/>
              <a:gd name="connsiteX186" fmla="*/ 2626982 w 7467600"/>
              <a:gd name="connsiteY186" fmla="*/ 4206450 h 6858000"/>
              <a:gd name="connsiteX187" fmla="*/ 1310106 w 7467600"/>
              <a:gd name="connsiteY187" fmla="*/ 3943217 h 6858000"/>
              <a:gd name="connsiteX188" fmla="*/ 854994 w 7467600"/>
              <a:gd name="connsiteY188" fmla="*/ 4399136 h 6858000"/>
              <a:gd name="connsiteX189" fmla="*/ 742462 w 7467600"/>
              <a:gd name="connsiteY189" fmla="*/ 4594648 h 6858000"/>
              <a:gd name="connsiteX190" fmla="*/ 820602 w 7467600"/>
              <a:gd name="connsiteY190" fmla="*/ 4485915 h 6858000"/>
              <a:gd name="connsiteX191" fmla="*/ 878295 w 7467600"/>
              <a:gd name="connsiteY191" fmla="*/ 4403594 h 6858000"/>
              <a:gd name="connsiteX192" fmla="*/ 1240607 w 7467600"/>
              <a:gd name="connsiteY192" fmla="*/ 4010401 h 6858000"/>
              <a:gd name="connsiteX193" fmla="*/ 1310106 w 7467600"/>
              <a:gd name="connsiteY193" fmla="*/ 3943217 h 6858000"/>
              <a:gd name="connsiteX194" fmla="*/ 1423113 w 7467600"/>
              <a:gd name="connsiteY194" fmla="*/ 3874565 h 6858000"/>
              <a:gd name="connsiteX195" fmla="*/ 1260565 w 7467600"/>
              <a:gd name="connsiteY195" fmla="*/ 4031982 h 6858000"/>
              <a:gd name="connsiteX196" fmla="*/ 901900 w 7467600"/>
              <a:gd name="connsiteY196" fmla="*/ 4421236 h 6858000"/>
              <a:gd name="connsiteX197" fmla="*/ 845044 w 7467600"/>
              <a:gd name="connsiteY197" fmla="*/ 4502436 h 6858000"/>
              <a:gd name="connsiteX198" fmla="*/ 685926 w 7467600"/>
              <a:gd name="connsiteY198" fmla="*/ 4703069 h 6858000"/>
              <a:gd name="connsiteX199" fmla="*/ 684248 w 7467600"/>
              <a:gd name="connsiteY199" fmla="*/ 4706721 h 6858000"/>
              <a:gd name="connsiteX200" fmla="*/ 1423113 w 7467600"/>
              <a:gd name="connsiteY200" fmla="*/ 3874565 h 6858000"/>
              <a:gd name="connsiteX201" fmla="*/ 3316479 w 7467600"/>
              <a:gd name="connsiteY201" fmla="*/ 3872136 h 6858000"/>
              <a:gd name="connsiteX202" fmla="*/ 3546806 w 7467600"/>
              <a:gd name="connsiteY202" fmla="*/ 4356139 h 6858000"/>
              <a:gd name="connsiteX203" fmla="*/ 3364433 w 7467600"/>
              <a:gd name="connsiteY203" fmla="*/ 3953121 h 6858000"/>
              <a:gd name="connsiteX204" fmla="*/ 3316479 w 7467600"/>
              <a:gd name="connsiteY204" fmla="*/ 3872136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55073 w 7467600"/>
              <a:gd name="connsiteY236" fmla="*/ 3650884 h 6858000"/>
              <a:gd name="connsiteX237" fmla="*/ 3670252 w 7467600"/>
              <a:gd name="connsiteY237" fmla="*/ 3622798 h 6858000"/>
              <a:gd name="connsiteX238" fmla="*/ 3817258 w 7467600"/>
              <a:gd name="connsiteY238" fmla="*/ 3723577 h 6858000"/>
              <a:gd name="connsiteX239" fmla="*/ 4000461 w 7467600"/>
              <a:gd name="connsiteY239" fmla="*/ 3855966 h 6858000"/>
              <a:gd name="connsiteX240" fmla="*/ 4088180 w 7467600"/>
              <a:gd name="connsiteY240" fmla="*/ 3929774 h 6858000"/>
              <a:gd name="connsiteX241" fmla="*/ 4184555 w 7467600"/>
              <a:gd name="connsiteY241" fmla="*/ 4010683 h 6858000"/>
              <a:gd name="connsiteX242" fmla="*/ 4399563 w 7467600"/>
              <a:gd name="connsiteY242" fmla="*/ 4158106 h 6858000"/>
              <a:gd name="connsiteX243" fmla="*/ 4684469 w 7467600"/>
              <a:gd name="connsiteY243" fmla="*/ 4364680 h 6858000"/>
              <a:gd name="connsiteX244" fmla="*/ 4690271 w 7467600"/>
              <a:gd name="connsiteY244" fmla="*/ 4370034 h 6858000"/>
              <a:gd name="connsiteX245" fmla="*/ 4136093 w 7467600"/>
              <a:gd name="connsiteY245" fmla="*/ 3858466 h 6858000"/>
              <a:gd name="connsiteX246" fmla="*/ 3670252 w 7467600"/>
              <a:gd name="connsiteY246" fmla="*/ 3622798 h 6858000"/>
              <a:gd name="connsiteX247" fmla="*/ 4440129 w 7467600"/>
              <a:gd name="connsiteY247" fmla="*/ 3448571 h 6858000"/>
              <a:gd name="connsiteX248" fmla="*/ 4856525 w 7467600"/>
              <a:gd name="connsiteY248" fmla="*/ 3915351 h 6858000"/>
              <a:gd name="connsiteX249" fmla="*/ 5059055 w 7467600"/>
              <a:gd name="connsiteY249" fmla="*/ 4108918 h 6858000"/>
              <a:gd name="connsiteX250" fmla="*/ 5290070 w 7467600"/>
              <a:gd name="connsiteY250" fmla="*/ 4263619 h 6858000"/>
              <a:gd name="connsiteX251" fmla="*/ 4834991 w 7467600"/>
              <a:gd name="connsiteY251" fmla="*/ 3830985 h 6858000"/>
              <a:gd name="connsiteX252" fmla="*/ 4440129 w 7467600"/>
              <a:gd name="connsiteY252" fmla="*/ 3448571 h 6858000"/>
              <a:gd name="connsiteX253" fmla="*/ 4441737 w 7467600"/>
              <a:gd name="connsiteY253" fmla="*/ 3399734 h 6858000"/>
              <a:gd name="connsiteX254" fmla="*/ 4431236 w 7467600"/>
              <a:gd name="connsiteY254" fmla="*/ 3400954 h 6858000"/>
              <a:gd name="connsiteX255" fmla="*/ 4557150 w 7467600"/>
              <a:gd name="connsiteY255" fmla="*/ 3510023 h 6858000"/>
              <a:gd name="connsiteX256" fmla="*/ 4856936 w 7467600"/>
              <a:gd name="connsiteY256" fmla="*/ 3809146 h 6858000"/>
              <a:gd name="connsiteX257" fmla="*/ 5111996 w 7467600"/>
              <a:gd name="connsiteY257" fmla="*/ 4065759 h 6858000"/>
              <a:gd name="connsiteX258" fmla="*/ 5388878 w 7467600"/>
              <a:gd name="connsiteY258" fmla="*/ 4300185 h 6858000"/>
              <a:gd name="connsiteX259" fmla="*/ 5425556 w 7467600"/>
              <a:gd name="connsiteY259" fmla="*/ 4308967 h 6858000"/>
              <a:gd name="connsiteX260" fmla="*/ 4943646 w 7467600"/>
              <a:gd name="connsiteY260" fmla="*/ 3822916 h 6858000"/>
              <a:gd name="connsiteX261" fmla="*/ 4594837 w 7467600"/>
              <a:gd name="connsiteY261" fmla="*/ 3532274 h 6858000"/>
              <a:gd name="connsiteX262" fmla="*/ 4441737 w 7467600"/>
              <a:gd name="connsiteY262" fmla="*/ 3399734 h 6858000"/>
              <a:gd name="connsiteX263" fmla="*/ 5425834 w 7467600"/>
              <a:gd name="connsiteY263" fmla="*/ 3162785 h 6858000"/>
              <a:gd name="connsiteX264" fmla="*/ 5401644 w 7467600"/>
              <a:gd name="connsiteY264" fmla="*/ 3617847 h 6858000"/>
              <a:gd name="connsiteX265" fmla="*/ 5467256 w 7467600"/>
              <a:gd name="connsiteY265" fmla="*/ 4175494 h 6858000"/>
              <a:gd name="connsiteX266" fmla="*/ 5448069 w 7467600"/>
              <a:gd name="connsiteY266" fmla="*/ 3567554 h 6858000"/>
              <a:gd name="connsiteX267" fmla="*/ 5425834 w 7467600"/>
              <a:gd name="connsiteY267" fmla="*/ 3162785 h 6858000"/>
              <a:gd name="connsiteX268" fmla="*/ 1318687 w 7467600"/>
              <a:gd name="connsiteY268" fmla="*/ 3113840 h 6858000"/>
              <a:gd name="connsiteX269" fmla="*/ 1066793 w 7467600"/>
              <a:gd name="connsiteY269" fmla="*/ 3212171 h 6858000"/>
              <a:gd name="connsiteX270" fmla="*/ 993319 w 7467600"/>
              <a:gd name="connsiteY270" fmla="*/ 3247648 h 6858000"/>
              <a:gd name="connsiteX271" fmla="*/ 853081 w 7467600"/>
              <a:gd name="connsiteY271" fmla="*/ 3312410 h 6858000"/>
              <a:gd name="connsiteX272" fmla="*/ 805957 w 7467600"/>
              <a:gd name="connsiteY272" fmla="*/ 3330443 h 6858000"/>
              <a:gd name="connsiteX273" fmla="*/ 1318687 w 7467600"/>
              <a:gd name="connsiteY273" fmla="*/ 3113840 h 6858000"/>
              <a:gd name="connsiteX274" fmla="*/ 5453702 w 7467600"/>
              <a:gd name="connsiteY274" fmla="*/ 3090882 h 6858000"/>
              <a:gd name="connsiteX275" fmla="*/ 5480135 w 7467600"/>
              <a:gd name="connsiteY275" fmla="*/ 3565802 h 6858000"/>
              <a:gd name="connsiteX276" fmla="*/ 5499023 w 7467600"/>
              <a:gd name="connsiteY276" fmla="*/ 4166310 h 6858000"/>
              <a:gd name="connsiteX277" fmla="*/ 5547022 w 7467600"/>
              <a:gd name="connsiteY277" fmla="*/ 3607838 h 6858000"/>
              <a:gd name="connsiteX278" fmla="*/ 5515964 w 7467600"/>
              <a:gd name="connsiteY278" fmla="*/ 3378541 h 6858000"/>
              <a:gd name="connsiteX279" fmla="*/ 5453702 w 7467600"/>
              <a:gd name="connsiteY279" fmla="*/ 3090882 h 6858000"/>
              <a:gd name="connsiteX280" fmla="*/ 1238695 w 7467600"/>
              <a:gd name="connsiteY280" fmla="*/ 3076820 h 6858000"/>
              <a:gd name="connsiteX281" fmla="*/ 716371 w 7467600"/>
              <a:gd name="connsiteY281" fmla="*/ 3293249 h 6858000"/>
              <a:gd name="connsiteX282" fmla="*/ 579522 w 7467600"/>
              <a:gd name="connsiteY282" fmla="*/ 3371759 h 6858000"/>
              <a:gd name="connsiteX283" fmla="*/ 600288 w 7467600"/>
              <a:gd name="connsiteY283" fmla="*/ 3365555 h 6858000"/>
              <a:gd name="connsiteX284" fmla="*/ 840692 w 7467600"/>
              <a:gd name="connsiteY284" fmla="*/ 3284921 h 6858000"/>
              <a:gd name="connsiteX285" fmla="*/ 979248 w 7467600"/>
              <a:gd name="connsiteY285" fmla="*/ 3221003 h 6858000"/>
              <a:gd name="connsiteX286" fmla="*/ 1053282 w 7467600"/>
              <a:gd name="connsiteY286" fmla="*/ 3185247 h 6858000"/>
              <a:gd name="connsiteX287" fmla="*/ 1320603 w 7467600"/>
              <a:gd name="connsiteY287" fmla="*/ 3081281 h 6858000"/>
              <a:gd name="connsiteX288" fmla="*/ 1238695 w 7467600"/>
              <a:gd name="connsiteY288" fmla="*/ 3076820 h 6858000"/>
              <a:gd name="connsiteX289" fmla="*/ 5425627 w 7467600"/>
              <a:gd name="connsiteY289" fmla="*/ 2954192 h 6858000"/>
              <a:gd name="connsiteX290" fmla="*/ 5470770 w 7467600"/>
              <a:gd name="connsiteY290" fmla="*/ 3005435 h 6858000"/>
              <a:gd name="connsiteX291" fmla="*/ 5519779 w 7467600"/>
              <a:gd name="connsiteY291" fmla="*/ 4359223 h 6858000"/>
              <a:gd name="connsiteX292" fmla="*/ 5520293 w 7467600"/>
              <a:gd name="connsiteY292" fmla="*/ 4360602 h 6858000"/>
              <a:gd name="connsiteX293" fmla="*/ 5767221 w 7467600"/>
              <a:gd name="connsiteY293" fmla="*/ 4665564 h 6858000"/>
              <a:gd name="connsiteX294" fmla="*/ 6937169 w 7467600"/>
              <a:gd name="connsiteY294" fmla="*/ 4815941 h 6858000"/>
              <a:gd name="connsiteX295" fmla="*/ 6953922 w 7467600"/>
              <a:gd name="connsiteY295" fmla="*/ 4890068 h 6858000"/>
              <a:gd name="connsiteX296" fmla="*/ 6071359 w 7467600"/>
              <a:gd name="connsiteY296" fmla="*/ 4770770 h 6858000"/>
              <a:gd name="connsiteX297" fmla="*/ 6038839 w 7467600"/>
              <a:gd name="connsiteY297" fmla="*/ 4764474 h 6858000"/>
              <a:gd name="connsiteX298" fmla="*/ 6038706 w 7467600"/>
              <a:gd name="connsiteY298" fmla="*/ 4763847 h 6858000"/>
              <a:gd name="connsiteX299" fmla="*/ 6037784 w 7467600"/>
              <a:gd name="connsiteY299" fmla="*/ 4764270 h 6858000"/>
              <a:gd name="connsiteX300" fmla="*/ 6038839 w 7467600"/>
              <a:gd name="connsiteY300" fmla="*/ 4764474 h 6858000"/>
              <a:gd name="connsiteX301" fmla="*/ 6040338 w 7467600"/>
              <a:gd name="connsiteY301" fmla="*/ 4771418 h 6858000"/>
              <a:gd name="connsiteX302" fmla="*/ 6024488 w 7467600"/>
              <a:gd name="connsiteY302" fmla="*/ 4809903 h 6858000"/>
              <a:gd name="connsiteX303" fmla="*/ 5599771 w 7467600"/>
              <a:gd name="connsiteY303" fmla="*/ 5509652 h 6858000"/>
              <a:gd name="connsiteX304" fmla="*/ 5548843 w 7467600"/>
              <a:gd name="connsiteY304" fmla="*/ 5563845 h 6858000"/>
              <a:gd name="connsiteX305" fmla="*/ 5940952 w 7467600"/>
              <a:gd name="connsiteY305" fmla="*/ 6250028 h 6858000"/>
              <a:gd name="connsiteX306" fmla="*/ 6043441 w 7467600"/>
              <a:gd name="connsiteY306" fmla="*/ 6665847 h 6858000"/>
              <a:gd name="connsiteX307" fmla="*/ 6093432 w 7467600"/>
              <a:gd name="connsiteY307" fmla="*/ 6858000 h 6858000"/>
              <a:gd name="connsiteX308" fmla="*/ 6034344 w 7467600"/>
              <a:gd name="connsiteY308" fmla="*/ 6858000 h 6858000"/>
              <a:gd name="connsiteX309" fmla="*/ 6026679 w 7467600"/>
              <a:gd name="connsiteY309" fmla="*/ 6836959 h 6858000"/>
              <a:gd name="connsiteX310" fmla="*/ 5800441 w 7467600"/>
              <a:gd name="connsiteY310" fmla="*/ 6335286 h 6858000"/>
              <a:gd name="connsiteX311" fmla="*/ 5526562 w 7467600"/>
              <a:gd name="connsiteY311" fmla="*/ 5705388 h 6858000"/>
              <a:gd name="connsiteX312" fmla="*/ 5519640 w 7467600"/>
              <a:gd name="connsiteY312" fmla="*/ 5683774 h 6858000"/>
              <a:gd name="connsiteX313" fmla="*/ 5844559 w 7467600"/>
              <a:gd name="connsiteY313" fmla="*/ 6553349 h 6858000"/>
              <a:gd name="connsiteX314" fmla="*/ 5975994 w 7467600"/>
              <a:gd name="connsiteY314" fmla="*/ 6858000 h 6858000"/>
              <a:gd name="connsiteX315" fmla="*/ 5898547 w 7467600"/>
              <a:gd name="connsiteY315" fmla="*/ 6858000 h 6858000"/>
              <a:gd name="connsiteX316" fmla="*/ 5682041 w 7467600"/>
              <a:gd name="connsiteY316" fmla="*/ 6355860 h 6858000"/>
              <a:gd name="connsiteX317" fmla="*/ 5461758 w 7467600"/>
              <a:gd name="connsiteY317" fmla="*/ 5820220 h 6858000"/>
              <a:gd name="connsiteX318" fmla="*/ 5237282 w 7467600"/>
              <a:gd name="connsiteY318" fmla="*/ 6579086 h 6858000"/>
              <a:gd name="connsiteX319" fmla="*/ 5115009 w 7467600"/>
              <a:gd name="connsiteY319" fmla="*/ 6858000 h 6858000"/>
              <a:gd name="connsiteX320" fmla="*/ 5028074 w 7467600"/>
              <a:gd name="connsiteY320" fmla="*/ 6858000 h 6858000"/>
              <a:gd name="connsiteX321" fmla="*/ 5079508 w 7467600"/>
              <a:gd name="connsiteY321" fmla="*/ 6749074 h 6858000"/>
              <a:gd name="connsiteX322" fmla="*/ 5371846 w 7467600"/>
              <a:gd name="connsiteY322" fmla="*/ 5924413 h 6858000"/>
              <a:gd name="connsiteX323" fmla="*/ 5270512 w 7467600"/>
              <a:gd name="connsiteY323" fmla="*/ 6138975 h 6858000"/>
              <a:gd name="connsiteX324" fmla="*/ 5062409 w 7467600"/>
              <a:gd name="connsiteY324" fmla="*/ 6653544 h 6858000"/>
              <a:gd name="connsiteX325" fmla="*/ 5036628 w 7467600"/>
              <a:gd name="connsiteY325" fmla="*/ 6754247 h 6858000"/>
              <a:gd name="connsiteX326" fmla="*/ 5009112 w 7467600"/>
              <a:gd name="connsiteY326" fmla="*/ 6858000 h 6858000"/>
              <a:gd name="connsiteX327" fmla="*/ 4976679 w 7467600"/>
              <a:gd name="connsiteY327" fmla="*/ 6858000 h 6858000"/>
              <a:gd name="connsiteX328" fmla="*/ 5006537 w 7467600"/>
              <a:gd name="connsiteY328" fmla="*/ 6747068 h 6858000"/>
              <a:gd name="connsiteX329" fmla="*/ 5032723 w 7467600"/>
              <a:gd name="connsiteY329" fmla="*/ 6644957 h 6858000"/>
              <a:gd name="connsiteX330" fmla="*/ 5242949 w 7467600"/>
              <a:gd name="connsiteY330" fmla="*/ 6125175 h 6858000"/>
              <a:gd name="connsiteX331" fmla="*/ 5286321 w 7467600"/>
              <a:gd name="connsiteY331" fmla="*/ 6033555 h 6858000"/>
              <a:gd name="connsiteX332" fmla="*/ 5008210 w 7467600"/>
              <a:gd name="connsiteY332" fmla="*/ 6649194 h 6858000"/>
              <a:gd name="connsiteX333" fmla="*/ 4986321 w 7467600"/>
              <a:gd name="connsiteY333" fmla="*/ 6765687 h 6858000"/>
              <a:gd name="connsiteX334" fmla="*/ 4973474 w 7467600"/>
              <a:gd name="connsiteY334" fmla="*/ 6858000 h 6858000"/>
              <a:gd name="connsiteX335" fmla="*/ 4907178 w 7467600"/>
              <a:gd name="connsiteY335" fmla="*/ 6858000 h 6858000"/>
              <a:gd name="connsiteX336" fmla="*/ 4910810 w 7467600"/>
              <a:gd name="connsiteY336" fmla="*/ 6829660 h 6858000"/>
              <a:gd name="connsiteX337" fmla="*/ 4987461 w 7467600"/>
              <a:gd name="connsiteY337" fmla="*/ 6432994 h 6858000"/>
              <a:gd name="connsiteX338" fmla="*/ 5179262 w 7467600"/>
              <a:gd name="connsiteY338" fmla="*/ 6035044 h 6858000"/>
              <a:gd name="connsiteX339" fmla="*/ 4689678 w 7467600"/>
              <a:gd name="connsiteY339" fmla="*/ 6440241 h 6858000"/>
              <a:gd name="connsiteX340" fmla="*/ 4477543 w 7467600"/>
              <a:gd name="connsiteY340" fmla="*/ 6674836 h 6858000"/>
              <a:gd name="connsiteX341" fmla="*/ 4329957 w 7467600"/>
              <a:gd name="connsiteY341" fmla="*/ 6858000 h 6858000"/>
              <a:gd name="connsiteX342" fmla="*/ 4218595 w 7467600"/>
              <a:gd name="connsiteY342" fmla="*/ 6858000 h 6858000"/>
              <a:gd name="connsiteX343" fmla="*/ 4368888 w 7467600"/>
              <a:gd name="connsiteY343" fmla="*/ 6668412 h 6858000"/>
              <a:gd name="connsiteX344" fmla="*/ 4563091 w 7467600"/>
              <a:gd name="connsiteY344" fmla="*/ 6442508 h 6858000"/>
              <a:gd name="connsiteX345" fmla="*/ 5387324 w 7467600"/>
              <a:gd name="connsiteY345" fmla="*/ 5705830 h 6858000"/>
              <a:gd name="connsiteX346" fmla="*/ 5073620 w 7467600"/>
              <a:gd name="connsiteY346" fmla="*/ 5955437 h 6858000"/>
              <a:gd name="connsiteX347" fmla="*/ 4689789 w 7467600"/>
              <a:gd name="connsiteY347" fmla="*/ 6268382 h 6858000"/>
              <a:gd name="connsiteX348" fmla="*/ 4418722 w 7467600"/>
              <a:gd name="connsiteY348" fmla="*/ 6570886 h 6858000"/>
              <a:gd name="connsiteX349" fmla="*/ 4214944 w 7467600"/>
              <a:gd name="connsiteY349" fmla="*/ 6858000 h 6858000"/>
              <a:gd name="connsiteX350" fmla="*/ 4177898 w 7467600"/>
              <a:gd name="connsiteY350" fmla="*/ 6858000 h 6858000"/>
              <a:gd name="connsiteX351" fmla="*/ 4391597 w 7467600"/>
              <a:gd name="connsiteY351" fmla="*/ 6556370 h 6858000"/>
              <a:gd name="connsiteX352" fmla="*/ 4668889 w 7467600"/>
              <a:gd name="connsiteY352" fmla="*/ 6246399 h 6858000"/>
              <a:gd name="connsiteX353" fmla="*/ 5055427 w 7467600"/>
              <a:gd name="connsiteY353" fmla="*/ 5931476 h 6858000"/>
              <a:gd name="connsiteX354" fmla="*/ 5371814 w 7467600"/>
              <a:gd name="connsiteY354" fmla="*/ 5678975 h 6858000"/>
              <a:gd name="connsiteX355" fmla="*/ 4987918 w 7467600"/>
              <a:gd name="connsiteY355" fmla="*/ 5838701 h 6858000"/>
              <a:gd name="connsiteX356" fmla="*/ 4317146 w 7467600"/>
              <a:gd name="connsiteY356" fmla="*/ 6587716 h 6858000"/>
              <a:gd name="connsiteX357" fmla="*/ 4171627 w 7467600"/>
              <a:gd name="connsiteY357" fmla="*/ 6858000 h 6858000"/>
              <a:gd name="connsiteX358" fmla="*/ 4081585 w 7467600"/>
              <a:gd name="connsiteY358" fmla="*/ 6858000 h 6858000"/>
              <a:gd name="connsiteX359" fmla="*/ 4238603 w 7467600"/>
              <a:gd name="connsiteY359" fmla="*/ 6559341 h 6858000"/>
              <a:gd name="connsiteX360" fmla="*/ 4778333 w 7467600"/>
              <a:gd name="connsiteY360" fmla="*/ 5873626 h 6858000"/>
              <a:gd name="connsiteX361" fmla="*/ 5414185 w 7467600"/>
              <a:gd name="connsiteY361" fmla="*/ 5573882 h 6858000"/>
              <a:gd name="connsiteX362" fmla="*/ 5959648 w 7467600"/>
              <a:gd name="connsiteY362" fmla="*/ 4760797 h 6858000"/>
              <a:gd name="connsiteX363" fmla="*/ 5355019 w 7467600"/>
              <a:gd name="connsiteY363" fmla="*/ 4734672 h 6858000"/>
              <a:gd name="connsiteX364" fmla="*/ 5083565 w 7467600"/>
              <a:gd name="connsiteY364" fmla="*/ 5179121 h 6858000"/>
              <a:gd name="connsiteX365" fmla="*/ 4713577 w 7467600"/>
              <a:gd name="connsiteY365" fmla="*/ 5616803 h 6858000"/>
              <a:gd name="connsiteX366" fmla="*/ 3989559 w 7467600"/>
              <a:gd name="connsiteY366" fmla="*/ 6145945 h 6858000"/>
              <a:gd name="connsiteX367" fmla="*/ 3939824 w 7467600"/>
              <a:gd name="connsiteY367" fmla="*/ 6066900 h 6858000"/>
              <a:gd name="connsiteX368" fmla="*/ 4584537 w 7467600"/>
              <a:gd name="connsiteY368" fmla="*/ 5324826 h 6858000"/>
              <a:gd name="connsiteX369" fmla="*/ 5037105 w 7467600"/>
              <a:gd name="connsiteY369" fmla="*/ 5088765 h 6858000"/>
              <a:gd name="connsiteX370" fmla="*/ 5039930 w 7467600"/>
              <a:gd name="connsiteY370" fmla="*/ 5089585 h 6858000"/>
              <a:gd name="connsiteX371" fmla="*/ 5263764 w 7467600"/>
              <a:gd name="connsiteY371" fmla="*/ 4735525 h 6858000"/>
              <a:gd name="connsiteX372" fmla="*/ 4086300 w 7467600"/>
              <a:gd name="connsiteY372" fmla="*/ 4884599 h 6858000"/>
              <a:gd name="connsiteX373" fmla="*/ 4085485 w 7467600"/>
              <a:gd name="connsiteY373" fmla="*/ 4899070 h 6858000"/>
              <a:gd name="connsiteX374" fmla="*/ 3871915 w 7467600"/>
              <a:gd name="connsiteY374" fmla="*/ 5253645 h 6858000"/>
              <a:gd name="connsiteX375" fmla="*/ 3799374 w 7467600"/>
              <a:gd name="connsiteY375" fmla="*/ 5466127 h 6858000"/>
              <a:gd name="connsiteX376" fmla="*/ 3498850 w 7467600"/>
              <a:gd name="connsiteY376" fmla="*/ 6661888 h 6858000"/>
              <a:gd name="connsiteX377" fmla="*/ 3399216 w 7467600"/>
              <a:gd name="connsiteY377" fmla="*/ 6858000 h 6858000"/>
              <a:gd name="connsiteX378" fmla="*/ 3303688 w 7467600"/>
              <a:gd name="connsiteY378" fmla="*/ 6858000 h 6858000"/>
              <a:gd name="connsiteX379" fmla="*/ 3391774 w 7467600"/>
              <a:gd name="connsiteY379" fmla="*/ 6697181 h 6858000"/>
              <a:gd name="connsiteX380" fmla="*/ 3735540 w 7467600"/>
              <a:gd name="connsiteY380" fmla="*/ 5546923 h 6858000"/>
              <a:gd name="connsiteX381" fmla="*/ 3729438 w 7467600"/>
              <a:gd name="connsiteY381" fmla="*/ 5569058 h 6858000"/>
              <a:gd name="connsiteX382" fmla="*/ 3707782 w 7467600"/>
              <a:gd name="connsiteY382" fmla="*/ 5644908 h 6858000"/>
              <a:gd name="connsiteX383" fmla="*/ 3583827 w 7467600"/>
              <a:gd name="connsiteY383" fmla="*/ 6039215 h 6858000"/>
              <a:gd name="connsiteX384" fmla="*/ 3547861 w 7467600"/>
              <a:gd name="connsiteY384" fmla="*/ 6129609 h 6858000"/>
              <a:gd name="connsiteX385" fmla="*/ 3490905 w 7467600"/>
              <a:gd name="connsiteY385" fmla="*/ 6277660 h 6858000"/>
              <a:gd name="connsiteX386" fmla="*/ 3455859 w 7467600"/>
              <a:gd name="connsiteY386" fmla="*/ 6391301 h 6858000"/>
              <a:gd name="connsiteX387" fmla="*/ 3429112 w 7467600"/>
              <a:gd name="connsiteY387" fmla="*/ 6479469 h 6858000"/>
              <a:gd name="connsiteX388" fmla="*/ 3304862 w 7467600"/>
              <a:gd name="connsiteY388" fmla="*/ 6796476 h 6858000"/>
              <a:gd name="connsiteX389" fmla="*/ 3276071 w 7467600"/>
              <a:gd name="connsiteY389" fmla="*/ 6858000 h 6858000"/>
              <a:gd name="connsiteX390" fmla="*/ 3240805 w 7467600"/>
              <a:gd name="connsiteY390" fmla="*/ 6858000 h 6858000"/>
              <a:gd name="connsiteX391" fmla="*/ 3275917 w 7467600"/>
              <a:gd name="connsiteY391" fmla="*/ 6783192 h 6858000"/>
              <a:gd name="connsiteX392" fmla="*/ 3399358 w 7467600"/>
              <a:gd name="connsiteY392" fmla="*/ 6469011 h 6858000"/>
              <a:gd name="connsiteX393" fmla="*/ 3425650 w 7467600"/>
              <a:gd name="connsiteY393" fmla="*/ 6381333 h 6858000"/>
              <a:gd name="connsiteX394" fmla="*/ 3460661 w 7467600"/>
              <a:gd name="connsiteY394" fmla="*/ 6266763 h 6858000"/>
              <a:gd name="connsiteX395" fmla="*/ 3518021 w 7467600"/>
              <a:gd name="connsiteY395" fmla="*/ 6117298 h 6858000"/>
              <a:gd name="connsiteX396" fmla="*/ 3554035 w 7467600"/>
              <a:gd name="connsiteY396" fmla="*/ 6027832 h 6858000"/>
              <a:gd name="connsiteX397" fmla="*/ 3677174 w 7467600"/>
              <a:gd name="connsiteY397" fmla="*/ 5636351 h 6858000"/>
              <a:gd name="connsiteX398" fmla="*/ 3698819 w 7467600"/>
              <a:gd name="connsiteY398" fmla="*/ 5560503 h 6858000"/>
              <a:gd name="connsiteX399" fmla="*/ 3702094 w 7467600"/>
              <a:gd name="connsiteY399" fmla="*/ 5549194 h 6858000"/>
              <a:gd name="connsiteX400" fmla="*/ 3398355 w 7467600"/>
              <a:gd name="connsiteY400" fmla="*/ 6094603 h 6858000"/>
              <a:gd name="connsiteX401" fmla="*/ 3193941 w 7467600"/>
              <a:gd name="connsiteY401" fmla="*/ 6798775 h 6858000"/>
              <a:gd name="connsiteX402" fmla="*/ 3184140 w 7467600"/>
              <a:gd name="connsiteY402" fmla="*/ 6858000 h 6858000"/>
              <a:gd name="connsiteX403" fmla="*/ 3099978 w 7467600"/>
              <a:gd name="connsiteY403" fmla="*/ 6858000 h 6858000"/>
              <a:gd name="connsiteX404" fmla="*/ 3101556 w 7467600"/>
              <a:gd name="connsiteY404" fmla="*/ 6843337 h 6858000"/>
              <a:gd name="connsiteX405" fmla="*/ 3370162 w 7467600"/>
              <a:gd name="connsiteY405" fmla="*/ 5785550 h 6858000"/>
              <a:gd name="connsiteX406" fmla="*/ 3746477 w 7467600"/>
              <a:gd name="connsiteY406" fmla="*/ 5377889 h 6858000"/>
              <a:gd name="connsiteX407" fmla="*/ 3863399 w 7467600"/>
              <a:gd name="connsiteY407" fmla="*/ 5087257 h 6858000"/>
              <a:gd name="connsiteX408" fmla="*/ 3968712 w 7467600"/>
              <a:gd name="connsiteY408" fmla="*/ 4913989 h 6858000"/>
              <a:gd name="connsiteX409" fmla="*/ 2792390 w 7467600"/>
              <a:gd name="connsiteY409" fmla="*/ 5382974 h 6858000"/>
              <a:gd name="connsiteX410" fmla="*/ 2714982 w 7467600"/>
              <a:gd name="connsiteY410" fmla="*/ 5427051 h 6858000"/>
              <a:gd name="connsiteX411" fmla="*/ 2813361 w 7467600"/>
              <a:gd name="connsiteY411" fmla="*/ 6023912 h 6858000"/>
              <a:gd name="connsiteX412" fmla="*/ 2688430 w 7467600"/>
              <a:gd name="connsiteY412" fmla="*/ 6801564 h 6858000"/>
              <a:gd name="connsiteX413" fmla="*/ 2629626 w 7467600"/>
              <a:gd name="connsiteY413" fmla="*/ 6763394 h 6858000"/>
              <a:gd name="connsiteX414" fmla="*/ 2565328 w 7467600"/>
              <a:gd name="connsiteY414" fmla="*/ 5516399 h 6858000"/>
              <a:gd name="connsiteX415" fmla="*/ 1922999 w 7467600"/>
              <a:gd name="connsiteY415" fmla="*/ 5980343 h 6858000"/>
              <a:gd name="connsiteX416" fmla="*/ 1950261 w 7467600"/>
              <a:gd name="connsiteY416" fmla="*/ 6405858 h 6858000"/>
              <a:gd name="connsiteX417" fmla="*/ 2365554 w 7467600"/>
              <a:gd name="connsiteY417" fmla="*/ 6759107 h 6858000"/>
              <a:gd name="connsiteX418" fmla="*/ 2424142 w 7467600"/>
              <a:gd name="connsiteY418" fmla="*/ 6858000 h 6858000"/>
              <a:gd name="connsiteX419" fmla="*/ 2395994 w 7467600"/>
              <a:gd name="connsiteY419" fmla="*/ 6858000 h 6858000"/>
              <a:gd name="connsiteX420" fmla="*/ 2392863 w 7467600"/>
              <a:gd name="connsiteY420" fmla="*/ 6852964 h 6858000"/>
              <a:gd name="connsiteX421" fmla="*/ 2017589 w 7467600"/>
              <a:gd name="connsiteY421" fmla="*/ 6493982 h 6858000"/>
              <a:gd name="connsiteX422" fmla="*/ 2147336 w 7467600"/>
              <a:gd name="connsiteY422" fmla="*/ 6594052 h 6858000"/>
              <a:gd name="connsiteX423" fmla="*/ 2207047 w 7467600"/>
              <a:gd name="connsiteY423" fmla="*/ 6654540 h 6858000"/>
              <a:gd name="connsiteX424" fmla="*/ 2299106 w 7467600"/>
              <a:gd name="connsiteY424" fmla="*/ 6778931 h 6858000"/>
              <a:gd name="connsiteX425" fmla="*/ 2314430 w 7467600"/>
              <a:gd name="connsiteY425" fmla="*/ 6801144 h 6858000"/>
              <a:gd name="connsiteX426" fmla="*/ 2352406 w 7467600"/>
              <a:gd name="connsiteY426" fmla="*/ 6858000 h 6858000"/>
              <a:gd name="connsiteX427" fmla="*/ 2314492 w 7467600"/>
              <a:gd name="connsiteY427" fmla="*/ 6858000 h 6858000"/>
              <a:gd name="connsiteX428" fmla="*/ 2288095 w 7467600"/>
              <a:gd name="connsiteY428" fmla="*/ 6818030 h 6858000"/>
              <a:gd name="connsiteX429" fmla="*/ 2272768 w 7467600"/>
              <a:gd name="connsiteY429" fmla="*/ 6795822 h 6858000"/>
              <a:gd name="connsiteX430" fmla="*/ 2182715 w 7467600"/>
              <a:gd name="connsiteY430" fmla="*/ 6675071 h 6858000"/>
              <a:gd name="connsiteX431" fmla="*/ 2032061 w 7467600"/>
              <a:gd name="connsiteY431" fmla="*/ 6541380 h 6858000"/>
              <a:gd name="connsiteX432" fmla="*/ 2257220 w 7467600"/>
              <a:gd name="connsiteY432" fmla="*/ 6826257 h 6858000"/>
              <a:gd name="connsiteX433" fmla="*/ 2281324 w 7467600"/>
              <a:gd name="connsiteY433" fmla="*/ 6858000 h 6858000"/>
              <a:gd name="connsiteX434" fmla="*/ 2242860 w 7467600"/>
              <a:gd name="connsiteY434" fmla="*/ 6858000 h 6858000"/>
              <a:gd name="connsiteX435" fmla="*/ 2232818 w 7467600"/>
              <a:gd name="connsiteY435" fmla="*/ 6844926 h 6858000"/>
              <a:gd name="connsiteX436" fmla="*/ 1990172 w 7467600"/>
              <a:gd name="connsiteY436" fmla="*/ 6542121 h 6858000"/>
              <a:gd name="connsiteX437" fmla="*/ 2124090 w 7467600"/>
              <a:gd name="connsiteY437" fmla="*/ 6761017 h 6858000"/>
              <a:gd name="connsiteX438" fmla="*/ 2200380 w 7467600"/>
              <a:gd name="connsiteY438" fmla="*/ 6858000 h 6858000"/>
              <a:gd name="connsiteX439" fmla="*/ 2147507 w 7467600"/>
              <a:gd name="connsiteY439" fmla="*/ 6858000 h 6858000"/>
              <a:gd name="connsiteX440" fmla="*/ 2070668 w 7467600"/>
              <a:gd name="connsiteY440" fmla="*/ 6761520 h 6858000"/>
              <a:gd name="connsiteX441" fmla="*/ 1975142 w 7467600"/>
              <a:gd name="connsiteY441" fmla="*/ 6585570 h 6858000"/>
              <a:gd name="connsiteX442" fmla="*/ 2050035 w 7467600"/>
              <a:gd name="connsiteY442" fmla="*/ 6813345 h 6858000"/>
              <a:gd name="connsiteX443" fmla="*/ 2063025 w 7467600"/>
              <a:gd name="connsiteY443" fmla="*/ 6858000 h 6858000"/>
              <a:gd name="connsiteX444" fmla="*/ 2021675 w 7467600"/>
              <a:gd name="connsiteY444" fmla="*/ 6858000 h 6858000"/>
              <a:gd name="connsiteX445" fmla="*/ 2019308 w 7467600"/>
              <a:gd name="connsiteY445" fmla="*/ 6847118 h 6858000"/>
              <a:gd name="connsiteX446" fmla="*/ 1938835 w 7467600"/>
              <a:gd name="connsiteY446" fmla="*/ 6551160 h 6858000"/>
              <a:gd name="connsiteX447" fmla="*/ 1953230 w 7467600"/>
              <a:gd name="connsiteY447" fmla="*/ 6759699 h 6858000"/>
              <a:gd name="connsiteX448" fmla="*/ 1956763 w 7467600"/>
              <a:gd name="connsiteY448" fmla="*/ 6778191 h 6858000"/>
              <a:gd name="connsiteX449" fmla="*/ 1967925 w 7467600"/>
              <a:gd name="connsiteY449" fmla="*/ 6858000 h 6858000"/>
              <a:gd name="connsiteX450" fmla="*/ 1936622 w 7467600"/>
              <a:gd name="connsiteY450" fmla="*/ 6858000 h 6858000"/>
              <a:gd name="connsiteX451" fmla="*/ 1926261 w 7467600"/>
              <a:gd name="connsiteY451" fmla="*/ 6784064 h 6858000"/>
              <a:gd name="connsiteX452" fmla="*/ 1922724 w 7467600"/>
              <a:gd name="connsiteY452" fmla="*/ 6765577 h 6858000"/>
              <a:gd name="connsiteX453" fmla="*/ 1904650 w 7467600"/>
              <a:gd name="connsiteY453" fmla="*/ 6639616 h 6858000"/>
              <a:gd name="connsiteX454" fmla="*/ 1885273 w 7467600"/>
              <a:gd name="connsiteY454" fmla="*/ 6858000 h 6858000"/>
              <a:gd name="connsiteX455" fmla="*/ 1854363 w 7467600"/>
              <a:gd name="connsiteY455" fmla="*/ 6858000 h 6858000"/>
              <a:gd name="connsiteX456" fmla="*/ 1880391 w 7467600"/>
              <a:gd name="connsiteY456" fmla="*/ 6603796 h 6858000"/>
              <a:gd name="connsiteX457" fmla="*/ 1818273 w 7467600"/>
              <a:gd name="connsiteY457" fmla="*/ 6715729 h 6858000"/>
              <a:gd name="connsiteX458" fmla="*/ 1794691 w 7467600"/>
              <a:gd name="connsiteY458" fmla="*/ 6843239 h 6858000"/>
              <a:gd name="connsiteX459" fmla="*/ 1794914 w 7467600"/>
              <a:gd name="connsiteY459" fmla="*/ 6858000 h 6858000"/>
              <a:gd name="connsiteX460" fmla="*/ 1746128 w 7467600"/>
              <a:gd name="connsiteY460" fmla="*/ 6858000 h 6858000"/>
              <a:gd name="connsiteX461" fmla="*/ 1753934 w 7467600"/>
              <a:gd name="connsiteY461" fmla="*/ 6724796 h 6858000"/>
              <a:gd name="connsiteX462" fmla="*/ 1792053 w 7467600"/>
              <a:gd name="connsiteY462" fmla="*/ 6572396 h 6858000"/>
              <a:gd name="connsiteX463" fmla="*/ 1862248 w 7467600"/>
              <a:gd name="connsiteY463" fmla="*/ 6266397 h 6858000"/>
              <a:gd name="connsiteX464" fmla="*/ 1862250 w 7467600"/>
              <a:gd name="connsiteY464" fmla="*/ 6033531 h 6858000"/>
              <a:gd name="connsiteX465" fmla="*/ 1211999 w 7467600"/>
              <a:gd name="connsiteY465" fmla="*/ 6683610 h 6858000"/>
              <a:gd name="connsiteX466" fmla="*/ 1213266 w 7467600"/>
              <a:gd name="connsiteY466" fmla="*/ 6691947 h 6858000"/>
              <a:gd name="connsiteX467" fmla="*/ 1203370 w 7467600"/>
              <a:gd name="connsiteY467" fmla="*/ 6850676 h 6858000"/>
              <a:gd name="connsiteX468" fmla="*/ 1203671 w 7467600"/>
              <a:gd name="connsiteY468" fmla="*/ 6858000 h 6858000"/>
              <a:gd name="connsiteX469" fmla="*/ 1143180 w 7467600"/>
              <a:gd name="connsiteY469" fmla="*/ 6858000 h 6858000"/>
              <a:gd name="connsiteX470" fmla="*/ 1142176 w 7467600"/>
              <a:gd name="connsiteY470" fmla="*/ 6766045 h 6858000"/>
              <a:gd name="connsiteX471" fmla="*/ 1067484 w 7467600"/>
              <a:gd name="connsiteY471" fmla="*/ 6858000 h 6858000"/>
              <a:gd name="connsiteX472" fmla="*/ 953928 w 7467600"/>
              <a:gd name="connsiteY472" fmla="*/ 6858000 h 6858000"/>
              <a:gd name="connsiteX473" fmla="*/ 959715 w 7467600"/>
              <a:gd name="connsiteY473" fmla="*/ 6850185 h 6858000"/>
              <a:gd name="connsiteX474" fmla="*/ 1483788 w 7467600"/>
              <a:gd name="connsiteY474" fmla="*/ 6259174 h 6858000"/>
              <a:gd name="connsiteX475" fmla="*/ 1100671 w 7467600"/>
              <a:gd name="connsiteY475" fmla="*/ 6252137 h 6858000"/>
              <a:gd name="connsiteX476" fmla="*/ 1090144 w 7467600"/>
              <a:gd name="connsiteY476" fmla="*/ 6256748 h 6858000"/>
              <a:gd name="connsiteX477" fmla="*/ 1095872 w 7467600"/>
              <a:gd name="connsiteY477" fmla="*/ 6271892 h 6858000"/>
              <a:gd name="connsiteX478" fmla="*/ 262785 w 7467600"/>
              <a:gd name="connsiteY478" fmla="*/ 6845450 h 6858000"/>
              <a:gd name="connsiteX479" fmla="*/ 209968 w 7467600"/>
              <a:gd name="connsiteY479" fmla="*/ 6770713 h 6858000"/>
              <a:gd name="connsiteX480" fmla="*/ 873460 w 7467600"/>
              <a:gd name="connsiteY480" fmla="*/ 6253768 h 6858000"/>
              <a:gd name="connsiteX481" fmla="*/ 192686 w 7467600"/>
              <a:gd name="connsiteY481" fmla="*/ 5849257 h 6858000"/>
              <a:gd name="connsiteX482" fmla="*/ 4696 w 7467600"/>
              <a:gd name="connsiteY482" fmla="*/ 5697668 h 6858000"/>
              <a:gd name="connsiteX483" fmla="*/ 0 w 7467600"/>
              <a:gd name="connsiteY483" fmla="*/ 5689984 h 6858000"/>
              <a:gd name="connsiteX484" fmla="*/ 0 w 7467600"/>
              <a:gd name="connsiteY484" fmla="*/ 5513472 h 6858000"/>
              <a:gd name="connsiteX485" fmla="*/ 174101 w 7467600"/>
              <a:gd name="connsiteY485" fmla="*/ 5620277 h 6858000"/>
              <a:gd name="connsiteX486" fmla="*/ 891800 w 7467600"/>
              <a:gd name="connsiteY486" fmla="*/ 6036935 h 6858000"/>
              <a:gd name="connsiteX487" fmla="*/ 1072219 w 7467600"/>
              <a:gd name="connsiteY487" fmla="*/ 6169443 h 6858000"/>
              <a:gd name="connsiteX488" fmla="*/ 1074117 w 7467600"/>
              <a:gd name="connsiteY488" fmla="*/ 6170301 h 6858000"/>
              <a:gd name="connsiteX489" fmla="*/ 1083114 w 7467600"/>
              <a:gd name="connsiteY489" fmla="*/ 6174131 h 6858000"/>
              <a:gd name="connsiteX490" fmla="*/ 1543010 w 7467600"/>
              <a:gd name="connsiteY490" fmla="*/ 6191140 h 6858000"/>
              <a:gd name="connsiteX491" fmla="*/ 1551080 w 7467600"/>
              <a:gd name="connsiteY491" fmla="*/ 6195006 h 6858000"/>
              <a:gd name="connsiteX492" fmla="*/ 2345443 w 7467600"/>
              <a:gd name="connsiteY492" fmla="*/ 5549882 h 6858000"/>
              <a:gd name="connsiteX493" fmla="*/ 1721499 w 7467600"/>
              <a:gd name="connsiteY493" fmla="*/ 5599969 h 6858000"/>
              <a:gd name="connsiteX494" fmla="*/ 767716 w 7467600"/>
              <a:gd name="connsiteY494" fmla="*/ 5472768 h 6858000"/>
              <a:gd name="connsiteX495" fmla="*/ 722147 w 7467600"/>
              <a:gd name="connsiteY495" fmla="*/ 5393091 h 6858000"/>
              <a:gd name="connsiteX496" fmla="*/ 1485552 w 7467600"/>
              <a:gd name="connsiteY496" fmla="*/ 5313202 h 6858000"/>
              <a:gd name="connsiteX497" fmla="*/ 2143004 w 7467600"/>
              <a:gd name="connsiteY497" fmla="*/ 5402420 h 6858000"/>
              <a:gd name="connsiteX498" fmla="*/ 1933391 w 7467600"/>
              <a:gd name="connsiteY498" fmla="*/ 5156971 h 6858000"/>
              <a:gd name="connsiteX499" fmla="*/ 1827118 w 7467600"/>
              <a:gd name="connsiteY499" fmla="*/ 4968410 h 6858000"/>
              <a:gd name="connsiteX500" fmla="*/ 1837349 w 7467600"/>
              <a:gd name="connsiteY500" fmla="*/ 4956357 h 6858000"/>
              <a:gd name="connsiteX501" fmla="*/ 2162835 w 7467600"/>
              <a:gd name="connsiteY501" fmla="*/ 5187853 h 6858000"/>
              <a:gd name="connsiteX502" fmla="*/ 2257167 w 7467600"/>
              <a:gd name="connsiteY502" fmla="*/ 5462123 h 6858000"/>
              <a:gd name="connsiteX503" fmla="*/ 2261598 w 7467600"/>
              <a:gd name="connsiteY503" fmla="*/ 5467998 h 6858000"/>
              <a:gd name="connsiteX504" fmla="*/ 2437177 w 7467600"/>
              <a:gd name="connsiteY504" fmla="*/ 5479608 h 6858000"/>
              <a:gd name="connsiteX505" fmla="*/ 2445247 w 7467600"/>
              <a:gd name="connsiteY505" fmla="*/ 5483476 h 6858000"/>
              <a:gd name="connsiteX506" fmla="*/ 2743626 w 7467600"/>
              <a:gd name="connsiteY506" fmla="*/ 5304819 h 6858000"/>
              <a:gd name="connsiteX507" fmla="*/ 3048102 w 7467600"/>
              <a:gd name="connsiteY507" fmla="*/ 5150595 h 6858000"/>
              <a:gd name="connsiteX508" fmla="*/ 1799414 w 7467600"/>
              <a:gd name="connsiteY508" fmla="*/ 4694732 h 6858000"/>
              <a:gd name="connsiteX509" fmla="*/ 1771735 w 7467600"/>
              <a:gd name="connsiteY509" fmla="*/ 4619929 h 6858000"/>
              <a:gd name="connsiteX510" fmla="*/ 3104273 w 7467600"/>
              <a:gd name="connsiteY510" fmla="*/ 5076159 h 6858000"/>
              <a:gd name="connsiteX511" fmla="*/ 3113245 w 7467600"/>
              <a:gd name="connsiteY511" fmla="*/ 5090705 h 6858000"/>
              <a:gd name="connsiteX512" fmla="*/ 3126294 w 7467600"/>
              <a:gd name="connsiteY512" fmla="*/ 5114400 h 6858000"/>
              <a:gd name="connsiteX513" fmla="*/ 3937433 w 7467600"/>
              <a:gd name="connsiteY513" fmla="*/ 4830473 h 6858000"/>
              <a:gd name="connsiteX514" fmla="*/ 3590475 w 7467600"/>
              <a:gd name="connsiteY514" fmla="*/ 4597974 h 6858000"/>
              <a:gd name="connsiteX515" fmla="*/ 3100264 w 7467600"/>
              <a:gd name="connsiteY515" fmla="*/ 4579845 h 6858000"/>
              <a:gd name="connsiteX516" fmla="*/ 2183576 w 7467600"/>
              <a:gd name="connsiteY516" fmla="*/ 4227150 h 6858000"/>
              <a:gd name="connsiteX517" fmla="*/ 2151029 w 7467600"/>
              <a:gd name="connsiteY517" fmla="*/ 4146947 h 6858000"/>
              <a:gd name="connsiteX518" fmla="*/ 3563434 w 7467600"/>
              <a:gd name="connsiteY518" fmla="*/ 4469115 h 6858000"/>
              <a:gd name="connsiteX519" fmla="*/ 3177952 w 7467600"/>
              <a:gd name="connsiteY519" fmla="*/ 3657386 h 6858000"/>
              <a:gd name="connsiteX520" fmla="*/ 3189263 w 7467600"/>
              <a:gd name="connsiteY520" fmla="*/ 3625726 h 6858000"/>
              <a:gd name="connsiteX521" fmla="*/ 3560912 w 7467600"/>
              <a:gd name="connsiteY521" fmla="*/ 4079863 h 6858000"/>
              <a:gd name="connsiteX522" fmla="*/ 3626636 w 7467600"/>
              <a:gd name="connsiteY522" fmla="*/ 4512230 h 6858000"/>
              <a:gd name="connsiteX523" fmla="*/ 3653088 w 7467600"/>
              <a:gd name="connsiteY523" fmla="*/ 4521417 h 6858000"/>
              <a:gd name="connsiteX524" fmla="*/ 3988128 w 7467600"/>
              <a:gd name="connsiteY524" fmla="*/ 4817267 h 6858000"/>
              <a:gd name="connsiteX525" fmla="*/ 4830582 w 7467600"/>
              <a:gd name="connsiteY525" fmla="*/ 4676000 h 6858000"/>
              <a:gd name="connsiteX526" fmla="*/ 4830100 w 7467600"/>
              <a:gd name="connsiteY526" fmla="*/ 4675554 h 6858000"/>
              <a:gd name="connsiteX527" fmla="*/ 4036318 w 7467600"/>
              <a:gd name="connsiteY527" fmla="*/ 4147013 h 6858000"/>
              <a:gd name="connsiteX528" fmla="*/ 3432098 w 7467600"/>
              <a:gd name="connsiteY528" fmla="*/ 3537312 h 6858000"/>
              <a:gd name="connsiteX529" fmla="*/ 3446761 w 7467600"/>
              <a:gd name="connsiteY529" fmla="*/ 3461278 h 6858000"/>
              <a:gd name="connsiteX530" fmla="*/ 4419733 w 7467600"/>
              <a:gd name="connsiteY530" fmla="*/ 3963555 h 6858000"/>
              <a:gd name="connsiteX531" fmla="*/ 4781371 w 7467600"/>
              <a:gd name="connsiteY531" fmla="*/ 4458604 h 6858000"/>
              <a:gd name="connsiteX532" fmla="*/ 4780440 w 7467600"/>
              <a:gd name="connsiteY532" fmla="*/ 4470290 h 6858000"/>
              <a:gd name="connsiteX533" fmla="*/ 4898954 w 7467600"/>
              <a:gd name="connsiteY533" fmla="*/ 4662092 h 6858000"/>
              <a:gd name="connsiteX534" fmla="*/ 4900699 w 7467600"/>
              <a:gd name="connsiteY534" fmla="*/ 4670867 h 6858000"/>
              <a:gd name="connsiteX535" fmla="*/ 5714511 w 7467600"/>
              <a:gd name="connsiteY535" fmla="*/ 4663483 h 6858000"/>
              <a:gd name="connsiteX536" fmla="*/ 5464793 w 7467600"/>
              <a:gd name="connsiteY536" fmla="*/ 4393556 h 6858000"/>
              <a:gd name="connsiteX537" fmla="*/ 5461897 w 7467600"/>
              <a:gd name="connsiteY537" fmla="*/ 4390879 h 6858000"/>
              <a:gd name="connsiteX538" fmla="*/ 4294126 w 7467600"/>
              <a:gd name="connsiteY538" fmla="*/ 3303048 h 6858000"/>
              <a:gd name="connsiteX539" fmla="*/ 4305321 w 7467600"/>
              <a:gd name="connsiteY539" fmla="*/ 3256953 h 6858000"/>
              <a:gd name="connsiteX540" fmla="*/ 4949299 w 7467600"/>
              <a:gd name="connsiteY540" fmla="*/ 3766336 h 6858000"/>
              <a:gd name="connsiteX541" fmla="*/ 5291452 w 7467600"/>
              <a:gd name="connsiteY541" fmla="*/ 4076801 h 6858000"/>
              <a:gd name="connsiteX542" fmla="*/ 5434998 w 7467600"/>
              <a:gd name="connsiteY542" fmla="*/ 4254100 h 6858000"/>
              <a:gd name="connsiteX543" fmla="*/ 5351015 w 7467600"/>
              <a:gd name="connsiteY543" fmla="*/ 3760989 h 6858000"/>
              <a:gd name="connsiteX544" fmla="*/ 5413780 w 7467600"/>
              <a:gd name="connsiteY544" fmla="*/ 2966265 h 6858000"/>
              <a:gd name="connsiteX545" fmla="*/ 5425627 w 7467600"/>
              <a:gd name="connsiteY545" fmla="*/ 2954192 h 6858000"/>
              <a:gd name="connsiteX546" fmla="*/ 6604735 w 7467600"/>
              <a:gd name="connsiteY546" fmla="*/ 2041381 h 6858000"/>
              <a:gd name="connsiteX547" fmla="*/ 7204487 w 7467600"/>
              <a:gd name="connsiteY547" fmla="*/ 2742112 h 6858000"/>
              <a:gd name="connsiteX548" fmla="*/ 7131592 w 7467600"/>
              <a:gd name="connsiteY548" fmla="*/ 2672096 h 6858000"/>
              <a:gd name="connsiteX549" fmla="*/ 6996344 w 7467600"/>
              <a:gd name="connsiteY549" fmla="*/ 2518310 h 6858000"/>
              <a:gd name="connsiteX550" fmla="*/ 6735495 w 7467600"/>
              <a:gd name="connsiteY550" fmla="*/ 2196890 h 6858000"/>
              <a:gd name="connsiteX551" fmla="*/ 6721901 w 7467600"/>
              <a:gd name="connsiteY551" fmla="*/ 2179274 h 6858000"/>
              <a:gd name="connsiteX552" fmla="*/ 6604735 w 7467600"/>
              <a:gd name="connsiteY552" fmla="*/ 2041381 h 6858000"/>
              <a:gd name="connsiteX553" fmla="*/ 6591670 w 7467600"/>
              <a:gd name="connsiteY553" fmla="*/ 1988277 h 6858000"/>
              <a:gd name="connsiteX554" fmla="*/ 6747349 w 7467600"/>
              <a:gd name="connsiteY554" fmla="*/ 2160069 h 6858000"/>
              <a:gd name="connsiteX555" fmla="*/ 6760943 w 7467600"/>
              <a:gd name="connsiteY555" fmla="*/ 2177686 h 6858000"/>
              <a:gd name="connsiteX556" fmla="*/ 7021065 w 7467600"/>
              <a:gd name="connsiteY556" fmla="*/ 2498102 h 6858000"/>
              <a:gd name="connsiteX557" fmla="*/ 7155223 w 7467600"/>
              <a:gd name="connsiteY557" fmla="*/ 2650386 h 6858000"/>
              <a:gd name="connsiteX558" fmla="*/ 7203167 w 7467600"/>
              <a:gd name="connsiteY558" fmla="*/ 2697288 h 6858000"/>
              <a:gd name="connsiteX559" fmla="*/ 6937703 w 7467600"/>
              <a:gd name="connsiteY559" fmla="*/ 2321981 h 6858000"/>
              <a:gd name="connsiteX560" fmla="*/ 6591670 w 7467600"/>
              <a:gd name="connsiteY560" fmla="*/ 1988277 h 6858000"/>
              <a:gd name="connsiteX561" fmla="*/ 5798671 w 7467600"/>
              <a:gd name="connsiteY561" fmla="*/ 1981601 h 6858000"/>
              <a:gd name="connsiteX562" fmla="*/ 5754709 w 7467600"/>
              <a:gd name="connsiteY562" fmla="*/ 2071454 h 6858000"/>
              <a:gd name="connsiteX563" fmla="*/ 5763044 w 7467600"/>
              <a:gd name="connsiteY563" fmla="*/ 2842206 h 6858000"/>
              <a:gd name="connsiteX564" fmla="*/ 5764974 w 7467600"/>
              <a:gd name="connsiteY564" fmla="*/ 2799609 h 6858000"/>
              <a:gd name="connsiteX565" fmla="*/ 5767665 w 7467600"/>
              <a:gd name="connsiteY565" fmla="*/ 2666409 h 6858000"/>
              <a:gd name="connsiteX566" fmla="*/ 5763055 w 7467600"/>
              <a:gd name="connsiteY566" fmla="*/ 2579705 h 6858000"/>
              <a:gd name="connsiteX567" fmla="*/ 5758079 w 7467600"/>
              <a:gd name="connsiteY567" fmla="*/ 2492508 h 6858000"/>
              <a:gd name="connsiteX568" fmla="*/ 5779325 w 7467600"/>
              <a:gd name="connsiteY568" fmla="*/ 2197069 h 6858000"/>
              <a:gd name="connsiteX569" fmla="*/ 5798671 w 7467600"/>
              <a:gd name="connsiteY569" fmla="*/ 1981601 h 6858000"/>
              <a:gd name="connsiteX570" fmla="*/ 5829202 w 7467600"/>
              <a:gd name="connsiteY570" fmla="*/ 1971679 h 6858000"/>
              <a:gd name="connsiteX571" fmla="*/ 5809558 w 7467600"/>
              <a:gd name="connsiteY571" fmla="*/ 2198043 h 6858000"/>
              <a:gd name="connsiteX572" fmla="*/ 5788653 w 7467600"/>
              <a:gd name="connsiteY572" fmla="*/ 2489430 h 6858000"/>
              <a:gd name="connsiteX573" fmla="*/ 5793439 w 7467600"/>
              <a:gd name="connsiteY573" fmla="*/ 2575235 h 6858000"/>
              <a:gd name="connsiteX574" fmla="*/ 5796837 w 7467600"/>
              <a:gd name="connsiteY574" fmla="*/ 2637633 h 6858000"/>
              <a:gd name="connsiteX575" fmla="*/ 5818614 w 7467600"/>
              <a:gd name="connsiteY575" fmla="*/ 2473055 h 6858000"/>
              <a:gd name="connsiteX576" fmla="*/ 5829202 w 7467600"/>
              <a:gd name="connsiteY576" fmla="*/ 1971679 h 6858000"/>
              <a:gd name="connsiteX577" fmla="*/ 5911389 w 7467600"/>
              <a:gd name="connsiteY577" fmla="*/ 1898371 h 6858000"/>
              <a:gd name="connsiteX578" fmla="*/ 6237627 w 7467600"/>
              <a:gd name="connsiteY578" fmla="*/ 2231921 h 6858000"/>
              <a:gd name="connsiteX579" fmla="*/ 5911389 w 7467600"/>
              <a:gd name="connsiteY579" fmla="*/ 1898371 h 6858000"/>
              <a:gd name="connsiteX580" fmla="*/ 6944437 w 7467600"/>
              <a:gd name="connsiteY580" fmla="*/ 1575402 h 6858000"/>
              <a:gd name="connsiteX581" fmla="*/ 6304730 w 7467600"/>
              <a:gd name="connsiteY581" fmla="*/ 1766654 h 6858000"/>
              <a:gd name="connsiteX582" fmla="*/ 6944437 w 7467600"/>
              <a:gd name="connsiteY582" fmla="*/ 1575402 h 6858000"/>
              <a:gd name="connsiteX583" fmla="*/ 7019523 w 7467600"/>
              <a:gd name="connsiteY583" fmla="*/ 1519450 h 6858000"/>
              <a:gd name="connsiteX584" fmla="*/ 6298091 w 7467600"/>
              <a:gd name="connsiteY584" fmla="*/ 1737122 h 6858000"/>
              <a:gd name="connsiteX585" fmla="*/ 7019523 w 7467600"/>
              <a:gd name="connsiteY585" fmla="*/ 1519450 h 6858000"/>
              <a:gd name="connsiteX586" fmla="*/ 2399523 w 7467600"/>
              <a:gd name="connsiteY586" fmla="*/ 1428234 h 6858000"/>
              <a:gd name="connsiteX587" fmla="*/ 2224982 w 7467600"/>
              <a:gd name="connsiteY587" fmla="*/ 1826201 h 6858000"/>
              <a:gd name="connsiteX588" fmla="*/ 2096099 w 7467600"/>
              <a:gd name="connsiteY588" fmla="*/ 2345900 h 6858000"/>
              <a:gd name="connsiteX589" fmla="*/ 2283317 w 7467600"/>
              <a:gd name="connsiteY589" fmla="*/ 1796925 h 6858000"/>
              <a:gd name="connsiteX590" fmla="*/ 2399523 w 7467600"/>
              <a:gd name="connsiteY590" fmla="*/ 1428234 h 6858000"/>
              <a:gd name="connsiteX591" fmla="*/ 2448558 w 7467600"/>
              <a:gd name="connsiteY591" fmla="*/ 1373435 h 6858000"/>
              <a:gd name="connsiteX592" fmla="*/ 2312521 w 7467600"/>
              <a:gd name="connsiteY592" fmla="*/ 1806140 h 6858000"/>
              <a:gd name="connsiteX593" fmla="*/ 2127533 w 7467600"/>
              <a:gd name="connsiteY593" fmla="*/ 2348380 h 6858000"/>
              <a:gd name="connsiteX594" fmla="*/ 2358080 w 7467600"/>
              <a:gd name="connsiteY594" fmla="*/ 1866134 h 6858000"/>
              <a:gd name="connsiteX595" fmla="*/ 2407436 w 7467600"/>
              <a:gd name="connsiteY595" fmla="*/ 1651070 h 6858000"/>
              <a:gd name="connsiteX596" fmla="*/ 2448558 w 7467600"/>
              <a:gd name="connsiteY596" fmla="*/ 1373435 h 6858000"/>
              <a:gd name="connsiteX597" fmla="*/ 278707 w 7467600"/>
              <a:gd name="connsiteY597" fmla="*/ 1352270 h 6858000"/>
              <a:gd name="connsiteX598" fmla="*/ 321570 w 7467600"/>
              <a:gd name="connsiteY598" fmla="*/ 1861610 h 6858000"/>
              <a:gd name="connsiteX599" fmla="*/ 294281 w 7467600"/>
              <a:gd name="connsiteY599" fmla="*/ 1440658 h 6858000"/>
              <a:gd name="connsiteX600" fmla="*/ 278707 w 7467600"/>
              <a:gd name="connsiteY600" fmla="*/ 1352270 h 6858000"/>
              <a:gd name="connsiteX601" fmla="*/ 1423821 w 7467600"/>
              <a:gd name="connsiteY601" fmla="*/ 1351958 h 6858000"/>
              <a:gd name="connsiteX602" fmla="*/ 1638521 w 7467600"/>
              <a:gd name="connsiteY602" fmla="*/ 1908470 h 6858000"/>
              <a:gd name="connsiteX603" fmla="*/ 1754199 w 7467600"/>
              <a:gd name="connsiteY603" fmla="*/ 2149284 h 6858000"/>
              <a:gd name="connsiteX604" fmla="*/ 1908359 w 7467600"/>
              <a:gd name="connsiteY604" fmla="*/ 2364988 h 6858000"/>
              <a:gd name="connsiteX605" fmla="*/ 1647661 w 7467600"/>
              <a:gd name="connsiteY605" fmla="*/ 1825945 h 6858000"/>
              <a:gd name="connsiteX606" fmla="*/ 1423821 w 7467600"/>
              <a:gd name="connsiteY606" fmla="*/ 1351958 h 6858000"/>
              <a:gd name="connsiteX607" fmla="*/ 1431890 w 7467600"/>
              <a:gd name="connsiteY607" fmla="*/ 1306475 h 6858000"/>
              <a:gd name="connsiteX608" fmla="*/ 1507597 w 7467600"/>
              <a:gd name="connsiteY608" fmla="*/ 1446132 h 6858000"/>
              <a:gd name="connsiteX609" fmla="*/ 1674586 w 7467600"/>
              <a:gd name="connsiteY609" fmla="*/ 1813832 h 6858000"/>
              <a:gd name="connsiteX610" fmla="*/ 1815950 w 7467600"/>
              <a:gd name="connsiteY610" fmla="*/ 2128564 h 6858000"/>
              <a:gd name="connsiteX611" fmla="*/ 1984242 w 7467600"/>
              <a:gd name="connsiteY611" fmla="*/ 2430829 h 6858000"/>
              <a:gd name="connsiteX612" fmla="*/ 2014023 w 7467600"/>
              <a:gd name="connsiteY612" fmla="*/ 2450995 h 6858000"/>
              <a:gd name="connsiteX613" fmla="*/ 1747337 w 7467600"/>
              <a:gd name="connsiteY613" fmla="*/ 1855264 h 6858000"/>
              <a:gd name="connsiteX614" fmla="*/ 1533749 w 7467600"/>
              <a:gd name="connsiteY614" fmla="*/ 1478656 h 6858000"/>
              <a:gd name="connsiteX615" fmla="*/ 1431890 w 7467600"/>
              <a:gd name="connsiteY615" fmla="*/ 1306475 h 6858000"/>
              <a:gd name="connsiteX616" fmla="*/ 5052692 w 7467600"/>
              <a:gd name="connsiteY616" fmla="*/ 1292994 h 6858000"/>
              <a:gd name="connsiteX617" fmla="*/ 5200661 w 7467600"/>
              <a:gd name="connsiteY617" fmla="*/ 1635186 h 6858000"/>
              <a:gd name="connsiteX618" fmla="*/ 5297138 w 7467600"/>
              <a:gd name="connsiteY618" fmla="*/ 1906351 h 6858000"/>
              <a:gd name="connsiteX619" fmla="*/ 5052692 w 7467600"/>
              <a:gd name="connsiteY619" fmla="*/ 1292994 h 6858000"/>
              <a:gd name="connsiteX620" fmla="*/ 5009948 w 7467600"/>
              <a:gd name="connsiteY620" fmla="*/ 1273619 h 6858000"/>
              <a:gd name="connsiteX621" fmla="*/ 5121777 w 7467600"/>
              <a:gd name="connsiteY621" fmla="*/ 1654213 h 6858000"/>
              <a:gd name="connsiteX622" fmla="*/ 5293545 w 7467600"/>
              <a:gd name="connsiteY622" fmla="*/ 2072247 h 6858000"/>
              <a:gd name="connsiteX623" fmla="*/ 5294042 w 7467600"/>
              <a:gd name="connsiteY623" fmla="*/ 2065019 h 6858000"/>
              <a:gd name="connsiteX624" fmla="*/ 5171936 w 7467600"/>
              <a:gd name="connsiteY624" fmla="*/ 1647613 h 6858000"/>
              <a:gd name="connsiteX625" fmla="*/ 5009948 w 7467600"/>
              <a:gd name="connsiteY625" fmla="*/ 1273619 h 6858000"/>
              <a:gd name="connsiteX626" fmla="*/ 655236 w 7467600"/>
              <a:gd name="connsiteY626" fmla="*/ 1268632 h 6858000"/>
              <a:gd name="connsiteX627" fmla="*/ 839521 w 7467600"/>
              <a:gd name="connsiteY627" fmla="*/ 1685315 h 6858000"/>
              <a:gd name="connsiteX628" fmla="*/ 1109416 w 7467600"/>
              <a:gd name="connsiteY628" fmla="*/ 2061663 h 6858000"/>
              <a:gd name="connsiteX629" fmla="*/ 1298300 w 7467600"/>
              <a:gd name="connsiteY629" fmla="*/ 2247742 h 6858000"/>
              <a:gd name="connsiteX630" fmla="*/ 1125871 w 7467600"/>
              <a:gd name="connsiteY630" fmla="*/ 1989513 h 6858000"/>
              <a:gd name="connsiteX631" fmla="*/ 981574 w 7467600"/>
              <a:gd name="connsiteY631" fmla="*/ 1783157 h 6858000"/>
              <a:gd name="connsiteX632" fmla="*/ 922198 w 7467600"/>
              <a:gd name="connsiteY632" fmla="*/ 1677437 h 6858000"/>
              <a:gd name="connsiteX633" fmla="*/ 869293 w 7467600"/>
              <a:gd name="connsiteY633" fmla="*/ 1583214 h 6858000"/>
              <a:gd name="connsiteX634" fmla="*/ 751431 w 7467600"/>
              <a:gd name="connsiteY634" fmla="*/ 1405731 h 6858000"/>
              <a:gd name="connsiteX635" fmla="*/ 655236 w 7467600"/>
              <a:gd name="connsiteY635" fmla="*/ 1268632 h 6858000"/>
              <a:gd name="connsiteX636" fmla="*/ 6516292 w 7467600"/>
              <a:gd name="connsiteY636" fmla="*/ 1263064 h 6858000"/>
              <a:gd name="connsiteX637" fmla="*/ 5736320 w 7467600"/>
              <a:gd name="connsiteY637" fmla="*/ 1501803 h 6858000"/>
              <a:gd name="connsiteX638" fmla="*/ 6516292 w 7467600"/>
              <a:gd name="connsiteY638" fmla="*/ 1263064 h 6858000"/>
              <a:gd name="connsiteX639" fmla="*/ 291466 w 7467600"/>
              <a:gd name="connsiteY639" fmla="*/ 1250369 h 6858000"/>
              <a:gd name="connsiteX640" fmla="*/ 323180 w 7467600"/>
              <a:gd name="connsiteY640" fmla="*/ 1435283 h 6858000"/>
              <a:gd name="connsiteX641" fmla="*/ 349381 w 7467600"/>
              <a:gd name="connsiteY641" fmla="*/ 1875041 h 6858000"/>
              <a:gd name="connsiteX642" fmla="*/ 374363 w 7467600"/>
              <a:gd name="connsiteY642" fmla="*/ 1506494 h 6858000"/>
              <a:gd name="connsiteX643" fmla="*/ 302168 w 7467600"/>
              <a:gd name="connsiteY643" fmla="*/ 1274495 h 6858000"/>
              <a:gd name="connsiteX644" fmla="*/ 291466 w 7467600"/>
              <a:gd name="connsiteY644" fmla="*/ 1250369 h 6858000"/>
              <a:gd name="connsiteX645" fmla="*/ 678222 w 7467600"/>
              <a:gd name="connsiteY645" fmla="*/ 1248670 h 6858000"/>
              <a:gd name="connsiteX646" fmla="*/ 775536 w 7467600"/>
              <a:gd name="connsiteY646" fmla="*/ 1388015 h 6858000"/>
              <a:gd name="connsiteX647" fmla="*/ 894529 w 7467600"/>
              <a:gd name="connsiteY647" fmla="*/ 1567739 h 6858000"/>
              <a:gd name="connsiteX648" fmla="*/ 948000 w 7467600"/>
              <a:gd name="connsiteY648" fmla="*/ 1663088 h 6858000"/>
              <a:gd name="connsiteX649" fmla="*/ 1006812 w 7467600"/>
              <a:gd name="connsiteY649" fmla="*/ 1767683 h 6858000"/>
              <a:gd name="connsiteX650" fmla="*/ 1149133 w 7467600"/>
              <a:gd name="connsiteY650" fmla="*/ 1971513 h 6858000"/>
              <a:gd name="connsiteX651" fmla="*/ 1333952 w 7467600"/>
              <a:gd name="connsiteY651" fmla="*/ 2251620 h 6858000"/>
              <a:gd name="connsiteX652" fmla="*/ 1337329 w 7467600"/>
              <a:gd name="connsiteY652" fmla="*/ 2258350 h 6858000"/>
              <a:gd name="connsiteX653" fmla="*/ 1014726 w 7467600"/>
              <a:gd name="connsiteY653" fmla="*/ 1615556 h 6858000"/>
              <a:gd name="connsiteX654" fmla="*/ 678222 w 7467600"/>
              <a:gd name="connsiteY654" fmla="*/ 1248670 h 6858000"/>
              <a:gd name="connsiteX655" fmla="*/ 6691602 w 7467600"/>
              <a:gd name="connsiteY655" fmla="*/ 1140573 h 6858000"/>
              <a:gd name="connsiteX656" fmla="*/ 6571100 w 7467600"/>
              <a:gd name="connsiteY656" fmla="*/ 1183662 h 6858000"/>
              <a:gd name="connsiteX657" fmla="*/ 6241687 w 7467600"/>
              <a:gd name="connsiteY657" fmla="*/ 1257600 h 6858000"/>
              <a:gd name="connsiteX658" fmla="*/ 5693009 w 7467600"/>
              <a:gd name="connsiteY658" fmla="*/ 1478256 h 6858000"/>
              <a:gd name="connsiteX659" fmla="*/ 6548420 w 7467600"/>
              <a:gd name="connsiteY659" fmla="*/ 1214599 h 6858000"/>
              <a:gd name="connsiteX660" fmla="*/ 6605473 w 7467600"/>
              <a:gd name="connsiteY660" fmla="*/ 1184686 h 6858000"/>
              <a:gd name="connsiteX661" fmla="*/ 6691602 w 7467600"/>
              <a:gd name="connsiteY661" fmla="*/ 1140573 h 6858000"/>
              <a:gd name="connsiteX662" fmla="*/ 4002475 w 7467600"/>
              <a:gd name="connsiteY662" fmla="*/ 1037802 h 6858000"/>
              <a:gd name="connsiteX663" fmla="*/ 4000324 w 7467600"/>
              <a:gd name="connsiteY663" fmla="*/ 1039362 h 6858000"/>
              <a:gd name="connsiteX664" fmla="*/ 4002862 w 7467600"/>
              <a:gd name="connsiteY664" fmla="*/ 1042866 h 6858000"/>
              <a:gd name="connsiteX665" fmla="*/ 4002475 w 7467600"/>
              <a:gd name="connsiteY665" fmla="*/ 1037802 h 6858000"/>
              <a:gd name="connsiteX666" fmla="*/ 506322 w 7467600"/>
              <a:gd name="connsiteY666" fmla="*/ 1020997 h 6858000"/>
              <a:gd name="connsiteX667" fmla="*/ 533068 w 7467600"/>
              <a:gd name="connsiteY667" fmla="*/ 1029409 h 6858000"/>
              <a:gd name="connsiteX668" fmla="*/ 1232525 w 7467600"/>
              <a:gd name="connsiteY668" fmla="*/ 1804675 h 6858000"/>
              <a:gd name="connsiteX669" fmla="*/ 1388858 w 7467600"/>
              <a:gd name="connsiteY669" fmla="*/ 2368011 h 6858000"/>
              <a:gd name="connsiteX670" fmla="*/ 1384098 w 7467600"/>
              <a:gd name="connsiteY670" fmla="*/ 2378125 h 6858000"/>
              <a:gd name="connsiteX671" fmla="*/ 1425393 w 7467600"/>
              <a:gd name="connsiteY671" fmla="*/ 2589124 h 6858000"/>
              <a:gd name="connsiteX672" fmla="*/ 1424001 w 7467600"/>
              <a:gd name="connsiteY672" fmla="*/ 2597541 h 6858000"/>
              <a:gd name="connsiteX673" fmla="*/ 2152729 w 7467600"/>
              <a:gd name="connsiteY673" fmla="*/ 2864487 h 6858000"/>
              <a:gd name="connsiteX674" fmla="*/ 2020609 w 7467600"/>
              <a:gd name="connsiteY674" fmla="*/ 2539671 h 6858000"/>
              <a:gd name="connsiteX675" fmla="*/ 2018920 w 7467600"/>
              <a:gd name="connsiteY675" fmla="*/ 2536309 h 6858000"/>
              <a:gd name="connsiteX676" fmla="*/ 1342441 w 7467600"/>
              <a:gd name="connsiteY676" fmla="*/ 1173017 h 6858000"/>
              <a:gd name="connsiteX677" fmla="*/ 1367925 w 7467600"/>
              <a:gd name="connsiteY677" fmla="*/ 1135648 h 6858000"/>
              <a:gd name="connsiteX678" fmla="*/ 1771401 w 7467600"/>
              <a:gd name="connsiteY678" fmla="*/ 1806673 h 6858000"/>
              <a:gd name="connsiteX679" fmla="*/ 1972385 w 7467600"/>
              <a:gd name="connsiteY679" fmla="*/ 2198735 h 6858000"/>
              <a:gd name="connsiteX680" fmla="*/ 2040892 w 7467600"/>
              <a:gd name="connsiteY680" fmla="*/ 2405205 h 6858000"/>
              <a:gd name="connsiteX681" fmla="*/ 2131689 w 7467600"/>
              <a:gd name="connsiteY681" fmla="*/ 1936926 h 6858000"/>
              <a:gd name="connsiteX682" fmla="*/ 2454820 w 7467600"/>
              <a:gd name="connsiteY682" fmla="*/ 1248808 h 6858000"/>
              <a:gd name="connsiteX683" fmla="*/ 2492512 w 7467600"/>
              <a:gd name="connsiteY683" fmla="*/ 1302920 h 6858000"/>
              <a:gd name="connsiteX684" fmla="*/ 2081216 w 7467600"/>
              <a:gd name="connsiteY684" fmla="*/ 2527513 h 6858000"/>
              <a:gd name="connsiteX685" fmla="*/ 2081211 w 7467600"/>
              <a:gd name="connsiteY685" fmla="*/ 2528916 h 6858000"/>
              <a:gd name="connsiteX686" fmla="*/ 2199067 w 7467600"/>
              <a:gd name="connsiteY686" fmla="*/ 2884061 h 6858000"/>
              <a:gd name="connsiteX687" fmla="*/ 3192586 w 7467600"/>
              <a:gd name="connsiteY687" fmla="*/ 3411496 h 6858000"/>
              <a:gd name="connsiteX688" fmla="*/ 3182620 w 7467600"/>
              <a:gd name="connsiteY688" fmla="*/ 3483279 h 6858000"/>
              <a:gd name="connsiteX689" fmla="*/ 2435119 w 7467600"/>
              <a:gd name="connsiteY689" fmla="*/ 3080173 h 6858000"/>
              <a:gd name="connsiteX690" fmla="*/ 2410152 w 7467600"/>
              <a:gd name="connsiteY690" fmla="*/ 3063751 h 6858000"/>
              <a:gd name="connsiteX691" fmla="*/ 2408099 w 7467600"/>
              <a:gd name="connsiteY691" fmla="*/ 3064403 h 6858000"/>
              <a:gd name="connsiteX692" fmla="*/ 2407218 w 7467600"/>
              <a:gd name="connsiteY692" fmla="*/ 3070324 h 6858000"/>
              <a:gd name="connsiteX693" fmla="*/ 2380138 w 7467600"/>
              <a:gd name="connsiteY693" fmla="*/ 3099341 h 6858000"/>
              <a:gd name="connsiteX694" fmla="*/ 1765923 w 7467600"/>
              <a:gd name="connsiteY694" fmla="*/ 3581043 h 6858000"/>
              <a:gd name="connsiteX695" fmla="*/ 1702258 w 7467600"/>
              <a:gd name="connsiteY695" fmla="*/ 3612286 h 6858000"/>
              <a:gd name="connsiteX696" fmla="*/ 1538370 w 7467600"/>
              <a:gd name="connsiteY696" fmla="*/ 3811804 h 6858000"/>
              <a:gd name="connsiteX697" fmla="*/ 542867 w 7467600"/>
              <a:gd name="connsiteY697" fmla="*/ 4944092 h 6858000"/>
              <a:gd name="connsiteX698" fmla="*/ 515800 w 7467600"/>
              <a:gd name="connsiteY698" fmla="*/ 4862180 h 6858000"/>
              <a:gd name="connsiteX699" fmla="*/ 909145 w 7467600"/>
              <a:gd name="connsiteY699" fmla="*/ 4199225 h 6858000"/>
              <a:gd name="connsiteX700" fmla="*/ 1214067 w 7467600"/>
              <a:gd name="connsiteY700" fmla="*/ 3908561 h 6858000"/>
              <a:gd name="connsiteX701" fmla="*/ 640967 w 7467600"/>
              <a:gd name="connsiteY701" fmla="*/ 4105601 h 6858000"/>
              <a:gd name="connsiteX702" fmla="*/ 112563 w 7467600"/>
              <a:gd name="connsiteY702" fmla="*/ 4396952 h 6858000"/>
              <a:gd name="connsiteX703" fmla="*/ 0 w 7467600"/>
              <a:gd name="connsiteY703" fmla="*/ 4466006 h 6858000"/>
              <a:gd name="connsiteX704" fmla="*/ 0 w 7467600"/>
              <a:gd name="connsiteY704" fmla="*/ 4233763 h 6858000"/>
              <a:gd name="connsiteX705" fmla="*/ 36881 w 7467600"/>
              <a:gd name="connsiteY705" fmla="*/ 4200118 h 6858000"/>
              <a:gd name="connsiteX706" fmla="*/ 910534 w 7467600"/>
              <a:gd name="connsiteY706" fmla="*/ 3629753 h 6858000"/>
              <a:gd name="connsiteX707" fmla="*/ 1578717 w 7467600"/>
              <a:gd name="connsiteY707" fmla="*/ 3575982 h 6858000"/>
              <a:gd name="connsiteX708" fmla="*/ 2338780 w 7467600"/>
              <a:gd name="connsiteY708" fmla="*/ 3033725 h 6858000"/>
              <a:gd name="connsiteX709" fmla="*/ 1807991 w 7467600"/>
              <a:gd name="connsiteY709" fmla="*/ 2807184 h 6858000"/>
              <a:gd name="connsiteX710" fmla="*/ 1416358 w 7467600"/>
              <a:gd name="connsiteY710" fmla="*/ 3112571 h 6858000"/>
              <a:gd name="connsiteX711" fmla="*/ 939066 w 7467600"/>
              <a:gd name="connsiteY711" fmla="*/ 3378798 h 6858000"/>
              <a:gd name="connsiteX712" fmla="*/ 115099 w 7467600"/>
              <a:gd name="connsiteY712" fmla="*/ 3607650 h 6858000"/>
              <a:gd name="connsiteX713" fmla="*/ 97284 w 7467600"/>
              <a:gd name="connsiteY713" fmla="*/ 3520393 h 6858000"/>
              <a:gd name="connsiteX714" fmla="*/ 922050 w 7467600"/>
              <a:gd name="connsiteY714" fmla="*/ 3074867 h 6858000"/>
              <a:gd name="connsiteX715" fmla="*/ 1405265 w 7467600"/>
              <a:gd name="connsiteY715" fmla="*/ 3016319 h 6858000"/>
              <a:gd name="connsiteX716" fmla="*/ 1407512 w 7467600"/>
              <a:gd name="connsiteY716" fmla="*/ 3018001 h 6858000"/>
              <a:gd name="connsiteX717" fmla="*/ 1726266 w 7467600"/>
              <a:gd name="connsiteY717" fmla="*/ 2777274 h 6858000"/>
              <a:gd name="connsiteX718" fmla="*/ 625390 w 7467600"/>
              <a:gd name="connsiteY718" fmla="*/ 2514541 h 6858000"/>
              <a:gd name="connsiteX719" fmla="*/ 619799 w 7467600"/>
              <a:gd name="connsiteY719" fmla="*/ 2527180 h 6858000"/>
              <a:gd name="connsiteX720" fmla="*/ 310030 w 7467600"/>
              <a:gd name="connsiteY720" fmla="*/ 2771818 h 6858000"/>
              <a:gd name="connsiteX721" fmla="*/ 173877 w 7467600"/>
              <a:gd name="connsiteY721" fmla="*/ 2937056 h 6858000"/>
              <a:gd name="connsiteX722" fmla="*/ 77889 w 7467600"/>
              <a:gd name="connsiteY722" fmla="*/ 3138440 h 6858000"/>
              <a:gd name="connsiteX723" fmla="*/ 0 w 7467600"/>
              <a:gd name="connsiteY723" fmla="*/ 3271395 h 6858000"/>
              <a:gd name="connsiteX724" fmla="*/ 0 w 7467600"/>
              <a:gd name="connsiteY724" fmla="*/ 3153002 h 6858000"/>
              <a:gd name="connsiteX725" fmla="*/ 2386 w 7467600"/>
              <a:gd name="connsiteY725" fmla="*/ 3149203 h 6858000"/>
              <a:gd name="connsiteX726" fmla="*/ 89753 w 7467600"/>
              <a:gd name="connsiteY726" fmla="*/ 2987702 h 6858000"/>
              <a:gd name="connsiteX727" fmla="*/ 76869 w 7467600"/>
              <a:gd name="connsiteY727" fmla="*/ 3005404 h 6858000"/>
              <a:gd name="connsiteX728" fmla="*/ 32049 w 7467600"/>
              <a:gd name="connsiteY728" fmla="*/ 3065814 h 6858000"/>
              <a:gd name="connsiteX729" fmla="*/ 0 w 7467600"/>
              <a:gd name="connsiteY729" fmla="*/ 3108744 h 6858000"/>
              <a:gd name="connsiteX730" fmla="*/ 0 w 7467600"/>
              <a:gd name="connsiteY730" fmla="*/ 3058059 h 6858000"/>
              <a:gd name="connsiteX731" fmla="*/ 7610 w 7467600"/>
              <a:gd name="connsiteY731" fmla="*/ 3047889 h 6858000"/>
              <a:gd name="connsiteX732" fmla="*/ 52419 w 7467600"/>
              <a:gd name="connsiteY732" fmla="*/ 2987479 h 6858000"/>
              <a:gd name="connsiteX733" fmla="*/ 59142 w 7467600"/>
              <a:gd name="connsiteY733" fmla="*/ 2978488 h 6858000"/>
              <a:gd name="connsiteX734" fmla="*/ 0 w 7467600"/>
              <a:gd name="connsiteY734" fmla="*/ 3015334 h 6858000"/>
              <a:gd name="connsiteX735" fmla="*/ 0 w 7467600"/>
              <a:gd name="connsiteY735" fmla="*/ 2914286 h 6858000"/>
              <a:gd name="connsiteX736" fmla="*/ 36383 w 7467600"/>
              <a:gd name="connsiteY736" fmla="*/ 2901128 h 6858000"/>
              <a:gd name="connsiteX737" fmla="*/ 156329 w 7467600"/>
              <a:gd name="connsiteY737" fmla="*/ 2840533 h 6858000"/>
              <a:gd name="connsiteX738" fmla="*/ 358355 w 7467600"/>
              <a:gd name="connsiteY738" fmla="*/ 2620471 h 6858000"/>
              <a:gd name="connsiteX739" fmla="*/ 510577 w 7467600"/>
              <a:gd name="connsiteY739" fmla="*/ 2501244 h 6858000"/>
              <a:gd name="connsiteX740" fmla="*/ 211967 w 7467600"/>
              <a:gd name="connsiteY740" fmla="*/ 2479171 h 6858000"/>
              <a:gd name="connsiteX741" fmla="*/ 0 w 7467600"/>
              <a:gd name="connsiteY741" fmla="*/ 2476398 h 6858000"/>
              <a:gd name="connsiteX742" fmla="*/ 0 w 7467600"/>
              <a:gd name="connsiteY742" fmla="*/ 2389189 h 6858000"/>
              <a:gd name="connsiteX743" fmla="*/ 103062 w 7467600"/>
              <a:gd name="connsiteY743" fmla="*/ 2389518 h 6858000"/>
              <a:gd name="connsiteX744" fmla="*/ 510734 w 7467600"/>
              <a:gd name="connsiteY744" fmla="*/ 2416201 h 6858000"/>
              <a:gd name="connsiteX745" fmla="*/ 279257 w 7467600"/>
              <a:gd name="connsiteY745" fmla="*/ 2092102 h 6858000"/>
              <a:gd name="connsiteX746" fmla="*/ 65265 w 7467600"/>
              <a:gd name="connsiteY746" fmla="*/ 2006049 h 6858000"/>
              <a:gd name="connsiteX747" fmla="*/ 0 w 7467600"/>
              <a:gd name="connsiteY747" fmla="*/ 1982532 h 6858000"/>
              <a:gd name="connsiteX748" fmla="*/ 0 w 7467600"/>
              <a:gd name="connsiteY748" fmla="*/ 1912789 h 6858000"/>
              <a:gd name="connsiteX749" fmla="*/ 97460 w 7467600"/>
              <a:gd name="connsiteY749" fmla="*/ 1953725 h 6858000"/>
              <a:gd name="connsiteX750" fmla="*/ 221272 w 7467600"/>
              <a:gd name="connsiteY750" fmla="*/ 1980766 h 6858000"/>
              <a:gd name="connsiteX751" fmla="*/ 116765 w 7467600"/>
              <a:gd name="connsiteY751" fmla="*/ 1911033 h 6858000"/>
              <a:gd name="connsiteX752" fmla="*/ 16405 w 7467600"/>
              <a:gd name="connsiteY752" fmla="*/ 1803412 h 6858000"/>
              <a:gd name="connsiteX753" fmla="*/ 0 w 7467600"/>
              <a:gd name="connsiteY753" fmla="*/ 1784777 h 6858000"/>
              <a:gd name="connsiteX754" fmla="*/ 0 w 7467600"/>
              <a:gd name="connsiteY754" fmla="*/ 1740082 h 6858000"/>
              <a:gd name="connsiteX755" fmla="*/ 39394 w 7467600"/>
              <a:gd name="connsiteY755" fmla="*/ 1784856 h 6858000"/>
              <a:gd name="connsiteX756" fmla="*/ 135813 w 7467600"/>
              <a:gd name="connsiteY756" fmla="*/ 1888838 h 6858000"/>
              <a:gd name="connsiteX757" fmla="*/ 242575 w 7467600"/>
              <a:gd name="connsiteY757" fmla="*/ 1958841 h 6858000"/>
              <a:gd name="connsiteX758" fmla="*/ 82197 w 7467600"/>
              <a:gd name="connsiteY758" fmla="*/ 1754826 h 6858000"/>
              <a:gd name="connsiteX759" fmla="*/ 0 w 7467600"/>
              <a:gd name="connsiteY759" fmla="*/ 1679650 h 6858000"/>
              <a:gd name="connsiteX760" fmla="*/ 0 w 7467600"/>
              <a:gd name="connsiteY760" fmla="*/ 1602463 h 6858000"/>
              <a:gd name="connsiteX761" fmla="*/ 84689 w 7467600"/>
              <a:gd name="connsiteY761" fmla="*/ 1677442 h 6858000"/>
              <a:gd name="connsiteX762" fmla="*/ 298437 w 7467600"/>
              <a:gd name="connsiteY762" fmla="*/ 1968019 h 6858000"/>
              <a:gd name="connsiteX763" fmla="*/ 227269 w 7467600"/>
              <a:gd name="connsiteY763" fmla="*/ 1114064 h 6858000"/>
              <a:gd name="connsiteX764" fmla="*/ 248003 w 7467600"/>
              <a:gd name="connsiteY764" fmla="*/ 1089613 h 6858000"/>
              <a:gd name="connsiteX765" fmla="*/ 427020 w 7467600"/>
              <a:gd name="connsiteY765" fmla="*/ 1619803 h 6858000"/>
              <a:gd name="connsiteX766" fmla="*/ 340345 w 7467600"/>
              <a:gd name="connsiteY766" fmla="*/ 2027739 h 6858000"/>
              <a:gd name="connsiteX767" fmla="*/ 360865 w 7467600"/>
              <a:gd name="connsiteY767" fmla="*/ 2044827 h 6858000"/>
              <a:gd name="connsiteX768" fmla="*/ 560414 w 7467600"/>
              <a:gd name="connsiteY768" fmla="*/ 2421457 h 6858000"/>
              <a:gd name="connsiteX769" fmla="*/ 1359703 w 7467600"/>
              <a:gd name="connsiteY769" fmla="*/ 2578554 h 6858000"/>
              <a:gd name="connsiteX770" fmla="*/ 1359422 w 7467600"/>
              <a:gd name="connsiteY770" fmla="*/ 2577994 h 6858000"/>
              <a:gd name="connsiteX771" fmla="*/ 828701 w 7467600"/>
              <a:gd name="connsiteY771" fmla="*/ 1839520 h 6858000"/>
              <a:gd name="connsiteX772" fmla="*/ 494427 w 7467600"/>
              <a:gd name="connsiteY772" fmla="*/ 1092333 h 6858000"/>
              <a:gd name="connsiteX773" fmla="*/ 506322 w 7467600"/>
              <a:gd name="connsiteY773" fmla="*/ 1020997 h 6858000"/>
              <a:gd name="connsiteX774" fmla="*/ 4570198 w 7467600"/>
              <a:gd name="connsiteY774" fmla="*/ 978081 h 6858000"/>
              <a:gd name="connsiteX775" fmla="*/ 4523691 w 7467600"/>
              <a:gd name="connsiteY775" fmla="*/ 1127776 h 6858000"/>
              <a:gd name="connsiteX776" fmla="*/ 4509875 w 7467600"/>
              <a:gd name="connsiteY776" fmla="*/ 1167552 h 6858000"/>
              <a:gd name="connsiteX777" fmla="*/ 4478168 w 7467600"/>
              <a:gd name="connsiteY777" fmla="*/ 1260735 h 6858000"/>
              <a:gd name="connsiteX778" fmla="*/ 4409309 w 7467600"/>
              <a:gd name="connsiteY778" fmla="*/ 1666996 h 6858000"/>
              <a:gd name="connsiteX779" fmla="*/ 4370031 w 7467600"/>
              <a:gd name="connsiteY779" fmla="*/ 1955666 h 6858000"/>
              <a:gd name="connsiteX780" fmla="*/ 4570198 w 7467600"/>
              <a:gd name="connsiteY780" fmla="*/ 978081 h 6858000"/>
              <a:gd name="connsiteX781" fmla="*/ 4557898 w 7467600"/>
              <a:gd name="connsiteY781" fmla="*/ 900011 h 6858000"/>
              <a:gd name="connsiteX782" fmla="*/ 4344840 w 7467600"/>
              <a:gd name="connsiteY782" fmla="*/ 1922038 h 6858000"/>
              <a:gd name="connsiteX783" fmla="*/ 4378710 w 7467600"/>
              <a:gd name="connsiteY783" fmla="*/ 1665516 h 6858000"/>
              <a:gd name="connsiteX784" fmla="*/ 4448798 w 7467600"/>
              <a:gd name="connsiteY784" fmla="*/ 1253024 h 6858000"/>
              <a:gd name="connsiteX785" fmla="*/ 4480315 w 7467600"/>
              <a:gd name="connsiteY785" fmla="*/ 1158454 h 6858000"/>
              <a:gd name="connsiteX786" fmla="*/ 4494133 w 7467600"/>
              <a:gd name="connsiteY786" fmla="*/ 1118676 h 6858000"/>
              <a:gd name="connsiteX787" fmla="*/ 4557898 w 7467600"/>
              <a:gd name="connsiteY787" fmla="*/ 900011 h 6858000"/>
              <a:gd name="connsiteX788" fmla="*/ 5870151 w 7467600"/>
              <a:gd name="connsiteY788" fmla="*/ 898890 h 6858000"/>
              <a:gd name="connsiteX789" fmla="*/ 5861335 w 7467600"/>
              <a:gd name="connsiteY789" fmla="*/ 899177 h 6858000"/>
              <a:gd name="connsiteX790" fmla="*/ 5843702 w 7467600"/>
              <a:gd name="connsiteY790" fmla="*/ 899748 h 6858000"/>
              <a:gd name="connsiteX791" fmla="*/ 5651107 w 7467600"/>
              <a:gd name="connsiteY791" fmla="*/ 920306 h 6858000"/>
              <a:gd name="connsiteX792" fmla="*/ 5459407 w 7467600"/>
              <a:gd name="connsiteY792" fmla="*/ 940975 h 6858000"/>
              <a:gd name="connsiteX793" fmla="*/ 5374846 w 7467600"/>
              <a:gd name="connsiteY793" fmla="*/ 941988 h 6858000"/>
              <a:gd name="connsiteX794" fmla="*/ 5256105 w 7467600"/>
              <a:gd name="connsiteY794" fmla="*/ 945632 h 6858000"/>
              <a:gd name="connsiteX795" fmla="*/ 5107071 w 7467600"/>
              <a:gd name="connsiteY795" fmla="*/ 969720 h 6858000"/>
              <a:gd name="connsiteX796" fmla="*/ 4998681 w 7467600"/>
              <a:gd name="connsiteY796" fmla="*/ 988771 h 6858000"/>
              <a:gd name="connsiteX797" fmla="*/ 5870151 w 7467600"/>
              <a:gd name="connsiteY797" fmla="*/ 898890 h 6858000"/>
              <a:gd name="connsiteX798" fmla="*/ 5504425 w 7467600"/>
              <a:gd name="connsiteY798" fmla="*/ 848067 h 6858000"/>
              <a:gd name="connsiteX799" fmla="*/ 4968849 w 7467600"/>
              <a:gd name="connsiteY799" fmla="*/ 962318 h 6858000"/>
              <a:gd name="connsiteX800" fmla="*/ 5104039 w 7467600"/>
              <a:gd name="connsiteY800" fmla="*/ 940634 h 6858000"/>
              <a:gd name="connsiteX801" fmla="*/ 5256311 w 7467600"/>
              <a:gd name="connsiteY801" fmla="*/ 916490 h 6858000"/>
              <a:gd name="connsiteX802" fmla="*/ 5377381 w 7467600"/>
              <a:gd name="connsiteY802" fmla="*/ 912671 h 6858000"/>
              <a:gd name="connsiteX803" fmla="*/ 5460148 w 7467600"/>
              <a:gd name="connsiteY803" fmla="*/ 911442 h 6858000"/>
              <a:gd name="connsiteX804" fmla="*/ 5648971 w 7467600"/>
              <a:gd name="connsiteY804" fmla="*/ 891331 h 6858000"/>
              <a:gd name="connsiteX805" fmla="*/ 5844807 w 7467600"/>
              <a:gd name="connsiteY805" fmla="*/ 870718 h 6858000"/>
              <a:gd name="connsiteX806" fmla="*/ 5862975 w 7467600"/>
              <a:gd name="connsiteY806" fmla="*/ 869756 h 6858000"/>
              <a:gd name="connsiteX807" fmla="*/ 5920887 w 7467600"/>
              <a:gd name="connsiteY807" fmla="*/ 865929 h 6858000"/>
              <a:gd name="connsiteX808" fmla="*/ 5504425 w 7467600"/>
              <a:gd name="connsiteY808" fmla="*/ 848067 h 6858000"/>
              <a:gd name="connsiteX809" fmla="*/ 3607114 w 7467600"/>
              <a:gd name="connsiteY809" fmla="*/ 467441 h 6858000"/>
              <a:gd name="connsiteX810" fmla="*/ 3296242 w 7467600"/>
              <a:gd name="connsiteY810" fmla="*/ 807991 h 6858000"/>
              <a:gd name="connsiteX811" fmla="*/ 3174674 w 7467600"/>
              <a:gd name="connsiteY811" fmla="*/ 919759 h 6858000"/>
              <a:gd name="connsiteX812" fmla="*/ 3042978 w 7467600"/>
              <a:gd name="connsiteY812" fmla="*/ 1054894 h 6858000"/>
              <a:gd name="connsiteX813" fmla="*/ 2968914 w 7467600"/>
              <a:gd name="connsiteY813" fmla="*/ 1133756 h 6858000"/>
              <a:gd name="connsiteX814" fmla="*/ 3103823 w 7467600"/>
              <a:gd name="connsiteY814" fmla="*/ 1026814 h 6858000"/>
              <a:gd name="connsiteX815" fmla="*/ 3607114 w 7467600"/>
              <a:gd name="connsiteY815" fmla="*/ 467441 h 6858000"/>
              <a:gd name="connsiteX816" fmla="*/ 3744487 w 7467600"/>
              <a:gd name="connsiteY816" fmla="*/ 383136 h 6858000"/>
              <a:gd name="connsiteX817" fmla="*/ 3970213 w 7467600"/>
              <a:gd name="connsiteY817" fmla="*/ 995559 h 6858000"/>
              <a:gd name="connsiteX818" fmla="*/ 3744487 w 7467600"/>
              <a:gd name="connsiteY818" fmla="*/ 383136 h 6858000"/>
              <a:gd name="connsiteX819" fmla="*/ 3624562 w 7467600"/>
              <a:gd name="connsiteY819" fmla="*/ 367041 h 6858000"/>
              <a:gd name="connsiteX820" fmla="*/ 3489712 w 7467600"/>
              <a:gd name="connsiteY820" fmla="*/ 485386 h 6858000"/>
              <a:gd name="connsiteX821" fmla="*/ 3182994 w 7467600"/>
              <a:gd name="connsiteY821" fmla="*/ 828265 h 6858000"/>
              <a:gd name="connsiteX822" fmla="*/ 2892114 w 7467600"/>
              <a:gd name="connsiteY822" fmla="*/ 1172635 h 6858000"/>
              <a:gd name="connsiteX823" fmla="*/ 3021459 w 7467600"/>
              <a:gd name="connsiteY823" fmla="*/ 1035385 h 6858000"/>
              <a:gd name="connsiteX824" fmla="*/ 3153873 w 7467600"/>
              <a:gd name="connsiteY824" fmla="*/ 898971 h 6858000"/>
              <a:gd name="connsiteX825" fmla="*/ 3276511 w 7467600"/>
              <a:gd name="connsiteY825" fmla="*/ 786423 h 6858000"/>
              <a:gd name="connsiteX826" fmla="*/ 3584154 w 7467600"/>
              <a:gd name="connsiteY826" fmla="*/ 448218 h 6858000"/>
              <a:gd name="connsiteX827" fmla="*/ 3624562 w 7467600"/>
              <a:gd name="connsiteY827" fmla="*/ 367041 h 6858000"/>
              <a:gd name="connsiteX828" fmla="*/ 3766672 w 7467600"/>
              <a:gd name="connsiteY828" fmla="*/ 359429 h 6858000"/>
              <a:gd name="connsiteX829" fmla="*/ 3996338 w 7467600"/>
              <a:gd name="connsiteY829" fmla="*/ 968237 h 6858000"/>
              <a:gd name="connsiteX830" fmla="*/ 3766672 w 7467600"/>
              <a:gd name="connsiteY830" fmla="*/ 359429 h 6858000"/>
              <a:gd name="connsiteX831" fmla="*/ 5805386 w 7467600"/>
              <a:gd name="connsiteY831" fmla="*/ 239240 h 6858000"/>
              <a:gd name="connsiteX832" fmla="*/ 5736947 w 7467600"/>
              <a:gd name="connsiteY832" fmla="*/ 261367 h 6858000"/>
              <a:gd name="connsiteX833" fmla="*/ 5427012 w 7467600"/>
              <a:gd name="connsiteY833" fmla="*/ 311272 h 6858000"/>
              <a:gd name="connsiteX834" fmla="*/ 5147818 w 7467600"/>
              <a:gd name="connsiteY834" fmla="*/ 322112 h 6858000"/>
              <a:gd name="connsiteX835" fmla="*/ 5060854 w 7467600"/>
              <a:gd name="connsiteY835" fmla="*/ 311882 h 6858000"/>
              <a:gd name="connsiteX836" fmla="*/ 4945989 w 7467600"/>
              <a:gd name="connsiteY836" fmla="*/ 300516 h 6858000"/>
              <a:gd name="connsiteX837" fmla="*/ 5410479 w 7467600"/>
              <a:gd name="connsiteY837" fmla="*/ 348434 h 6858000"/>
              <a:gd name="connsiteX838" fmla="*/ 5805386 w 7467600"/>
              <a:gd name="connsiteY838" fmla="*/ 239240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882765 w 7467600"/>
              <a:gd name="connsiteY918" fmla="*/ 0 h 6858000"/>
              <a:gd name="connsiteX919" fmla="*/ 3721337 w 7467600"/>
              <a:gd name="connsiteY919" fmla="*/ 0 h 6858000"/>
              <a:gd name="connsiteX920" fmla="*/ 3797544 w 7467600"/>
              <a:gd name="connsiteY920" fmla="*/ 0 h 6858000"/>
              <a:gd name="connsiteX921" fmla="*/ 3775734 w 7467600"/>
              <a:gd name="connsiteY921" fmla="*/ 95131 h 6858000"/>
              <a:gd name="connsiteX922" fmla="*/ 3724807 w 7467600"/>
              <a:gd name="connsiteY922" fmla="*/ 272257 h 6858000"/>
              <a:gd name="connsiteX923" fmla="*/ 3726844 w 7467600"/>
              <a:gd name="connsiteY923" fmla="*/ 282988 h 6858000"/>
              <a:gd name="connsiteX924" fmla="*/ 3742664 w 7467600"/>
              <a:gd name="connsiteY924" fmla="*/ 279918 h 6858000"/>
              <a:gd name="connsiteX925" fmla="*/ 4103910 w 7467600"/>
              <a:gd name="connsiteY925" fmla="*/ 1161917 h 6858000"/>
              <a:gd name="connsiteX926" fmla="*/ 4020269 w 7467600"/>
              <a:gd name="connsiteY926" fmla="*/ 1200406 h 6858000"/>
              <a:gd name="connsiteX927" fmla="*/ 3674882 w 7467600"/>
              <a:gd name="connsiteY927" fmla="*/ 488524 h 6858000"/>
              <a:gd name="connsiteX928" fmla="*/ 3132682 w 7467600"/>
              <a:gd name="connsiteY928" fmla="*/ 1072284 h 6858000"/>
              <a:gd name="connsiteX929" fmla="*/ 2716346 w 7467600"/>
              <a:gd name="connsiteY929" fmla="*/ 1276376 h 6858000"/>
              <a:gd name="connsiteX930" fmla="*/ 2716772 w 7467600"/>
              <a:gd name="connsiteY930" fmla="*/ 1255462 h 6858000"/>
              <a:gd name="connsiteX931" fmla="*/ 3471096 w 7467600"/>
              <a:gd name="connsiteY931" fmla="*/ 437072 h 6858000"/>
              <a:gd name="connsiteX932" fmla="*/ 3639057 w 7467600"/>
              <a:gd name="connsiteY932" fmla="*/ 286334 h 6858000"/>
              <a:gd name="connsiteX933" fmla="*/ 3640309 w 7467600"/>
              <a:gd name="connsiteY933" fmla="*/ 284664 h 6858000"/>
              <a:gd name="connsiteX934" fmla="*/ 3646022 w 7467600"/>
              <a:gd name="connsiteY934" fmla="*/ 276711 h 6858000"/>
              <a:gd name="connsiteX935" fmla="*/ 3707943 w 7467600"/>
              <a:gd name="connsiteY935" fmla="*/ 65958 h 6858000"/>
              <a:gd name="connsiteX936" fmla="*/ 3721337 w 7467600"/>
              <a:gd name="connsiteY936" fmla="*/ 0 h 6858000"/>
              <a:gd name="connsiteX937" fmla="*/ 2867960 w 7467600"/>
              <a:gd name="connsiteY937" fmla="*/ 0 h 6858000"/>
              <a:gd name="connsiteX938" fmla="*/ 2926351 w 7467600"/>
              <a:gd name="connsiteY938" fmla="*/ 0 h 6858000"/>
              <a:gd name="connsiteX939" fmla="*/ 2902823 w 7467600"/>
              <a:gd name="connsiteY939" fmla="*/ 262929 h 6858000"/>
              <a:gd name="connsiteX940" fmla="*/ 2940663 w 7467600"/>
              <a:gd name="connsiteY940" fmla="*/ 140884 h 6858000"/>
              <a:gd name="connsiteX941" fmla="*/ 2947039 w 7467600"/>
              <a:gd name="connsiteY941" fmla="*/ 122524 h 6858000"/>
              <a:gd name="connsiteX942" fmla="*/ 2984316 w 7467600"/>
              <a:gd name="connsiteY942" fmla="*/ 0 h 6858000"/>
              <a:gd name="connsiteX943" fmla="*/ 3016114 w 7467600"/>
              <a:gd name="connsiteY943" fmla="*/ 0 h 6858000"/>
              <a:gd name="connsiteX944" fmla="*/ 2979949 w 7467600"/>
              <a:gd name="connsiteY944" fmla="*/ 119274 h 6858000"/>
              <a:gd name="connsiteX945" fmla="*/ 3023879 w 7467600"/>
              <a:gd name="connsiteY945" fmla="*/ 0 h 6858000"/>
              <a:gd name="connsiteX946" fmla="*/ 3105400 w 7467600"/>
              <a:gd name="connsiteY946" fmla="*/ 0 h 6858000"/>
              <a:gd name="connsiteX947" fmla="*/ 3094669 w 7467600"/>
              <a:gd name="connsiteY947" fmla="*/ 30308 h 6858000"/>
              <a:gd name="connsiteX948" fmla="*/ 2901945 w 7467600"/>
              <a:gd name="connsiteY948" fmla="*/ 466538 h 6858000"/>
              <a:gd name="connsiteX949" fmla="*/ 2815209 w 7467600"/>
              <a:gd name="connsiteY949" fmla="*/ 497361 h 6858000"/>
              <a:gd name="connsiteX950" fmla="*/ 2844845 w 7467600"/>
              <a:gd name="connsiteY950" fmla="*/ 127638 h 6858000"/>
              <a:gd name="connsiteX951" fmla="*/ 2867960 w 7467600"/>
              <a:gd name="connsiteY951" fmla="*/ 0 h 6858000"/>
              <a:gd name="connsiteX952" fmla="*/ 1057230 w 7467600"/>
              <a:gd name="connsiteY952" fmla="*/ 0 h 6858000"/>
              <a:gd name="connsiteX953" fmla="*/ 1111003 w 7467600"/>
              <a:gd name="connsiteY953" fmla="*/ 0 h 6858000"/>
              <a:gd name="connsiteX954" fmla="*/ 1125553 w 7467600"/>
              <a:gd name="connsiteY954" fmla="*/ 52588 h 6858000"/>
              <a:gd name="connsiteX955" fmla="*/ 1304276 w 7467600"/>
              <a:gd name="connsiteY955" fmla="*/ 476275 h 6858000"/>
              <a:gd name="connsiteX956" fmla="*/ 1492066 w 7467600"/>
              <a:gd name="connsiteY956" fmla="*/ 886333 h 6858000"/>
              <a:gd name="connsiteX957" fmla="*/ 1423698 w 7467600"/>
              <a:gd name="connsiteY957" fmla="*/ 710817 h 6858000"/>
              <a:gd name="connsiteX958" fmla="*/ 1357609 w 7467600"/>
              <a:gd name="connsiteY958" fmla="*/ 532892 h 6858000"/>
              <a:gd name="connsiteX959" fmla="*/ 1309550 w 7467600"/>
              <a:gd name="connsiteY959" fmla="*/ 374031 h 6858000"/>
              <a:gd name="connsiteX960" fmla="*/ 1193673 w 7467600"/>
              <a:gd name="connsiteY960" fmla="*/ 49533 h 6858000"/>
              <a:gd name="connsiteX961" fmla="*/ 1164391 w 7467600"/>
              <a:gd name="connsiteY961" fmla="*/ 0 h 6858000"/>
              <a:gd name="connsiteX962" fmla="*/ 1200666 w 7467600"/>
              <a:gd name="connsiteY962" fmla="*/ 0 h 6858000"/>
              <a:gd name="connsiteX963" fmla="*/ 1223408 w 7467600"/>
              <a:gd name="connsiteY963" fmla="*/ 38996 h 6858000"/>
              <a:gd name="connsiteX964" fmla="*/ 1339635 w 7467600"/>
              <a:gd name="connsiteY964" fmla="*/ 365517 h 6858000"/>
              <a:gd name="connsiteX965" fmla="*/ 1387469 w 7467600"/>
              <a:gd name="connsiteY965" fmla="*/ 523079 h 6858000"/>
              <a:gd name="connsiteX966" fmla="*/ 1452685 w 7467600"/>
              <a:gd name="connsiteY966" fmla="*/ 699806 h 6858000"/>
              <a:gd name="connsiteX967" fmla="*/ 1492092 w 7467600"/>
              <a:gd name="connsiteY967" fmla="*/ 800424 h 6858000"/>
              <a:gd name="connsiteX968" fmla="*/ 1455302 w 7467600"/>
              <a:gd name="connsiteY968" fmla="*/ 632913 h 6858000"/>
              <a:gd name="connsiteX969" fmla="*/ 1222336 w 7467600"/>
              <a:gd name="connsiteY969" fmla="*/ 9480 h 6858000"/>
              <a:gd name="connsiteX970" fmla="*/ 1214634 w 7467600"/>
              <a:gd name="connsiteY970" fmla="*/ 0 h 6858000"/>
              <a:gd name="connsiteX971" fmla="*/ 1289827 w 7467600"/>
              <a:gd name="connsiteY971" fmla="*/ 0 h 6858000"/>
              <a:gd name="connsiteX972" fmla="*/ 1321076 w 7467600"/>
              <a:gd name="connsiteY972" fmla="*/ 59722 h 6858000"/>
              <a:gd name="connsiteX973" fmla="*/ 1512579 w 7467600"/>
              <a:gd name="connsiteY973" fmla="*/ 626441 h 6858000"/>
              <a:gd name="connsiteX974" fmla="*/ 1506076 w 7467600"/>
              <a:gd name="connsiteY974" fmla="*/ 1089289 h 6858000"/>
              <a:gd name="connsiteX975" fmla="*/ 1486346 w 7467600"/>
              <a:gd name="connsiteY975" fmla="*/ 1079919 h 6858000"/>
              <a:gd name="connsiteX976" fmla="*/ 1070511 w 7467600"/>
              <a:gd name="connsiteY976" fmla="*/ 48609 h 6858000"/>
              <a:gd name="connsiteX977" fmla="*/ 1057230 w 7467600"/>
              <a:gd name="connsiteY977" fmla="*/ 0 h 6858000"/>
              <a:gd name="connsiteX978" fmla="*/ 43151 w 7467600"/>
              <a:gd name="connsiteY978" fmla="*/ 0 h 6858000"/>
              <a:gd name="connsiteX979" fmla="*/ 95283 w 7467600"/>
              <a:gd name="connsiteY979" fmla="*/ 0 h 6858000"/>
              <a:gd name="connsiteX980" fmla="*/ 300708 w 7467600"/>
              <a:gd name="connsiteY980" fmla="*/ 154571 h 6858000"/>
              <a:gd name="connsiteX981" fmla="*/ 530414 w 7467600"/>
              <a:gd name="connsiteY981" fmla="*/ 354673 h 6858000"/>
              <a:gd name="connsiteX982" fmla="*/ 333785 w 7467600"/>
              <a:gd name="connsiteY982" fmla="*/ 161564 h 6858000"/>
              <a:gd name="connsiteX983" fmla="*/ 147005 w 7467600"/>
              <a:gd name="connsiteY983" fmla="*/ 0 h 6858000"/>
              <a:gd name="connsiteX984" fmla="*/ 272509 w 7467600"/>
              <a:gd name="connsiteY984" fmla="*/ 0 h 6858000"/>
              <a:gd name="connsiteX985" fmla="*/ 326276 w 7467600"/>
              <a:gd name="connsiteY985" fmla="*/ 45847 h 6858000"/>
              <a:gd name="connsiteX986" fmla="*/ 823759 w 7467600"/>
              <a:gd name="connsiteY986" fmla="*/ 574145 h 6858000"/>
              <a:gd name="connsiteX987" fmla="*/ 811254 w 7467600"/>
              <a:gd name="connsiteY987" fmla="*/ 665546 h 6858000"/>
              <a:gd name="connsiteX988" fmla="*/ 154042 w 7467600"/>
              <a:gd name="connsiteY988" fmla="*/ 261522 h 6858000"/>
              <a:gd name="connsiteX989" fmla="*/ 13550 w 7467600"/>
              <a:gd name="connsiteY989" fmla="*/ 158423 h 6858000"/>
              <a:gd name="connsiteX990" fmla="*/ 0 w 7467600"/>
              <a:gd name="connsiteY990" fmla="*/ 146618 h 6858000"/>
              <a:gd name="connsiteX991" fmla="*/ 0 w 7467600"/>
              <a:gd name="connsiteY991" fmla="*/ 59161 h 6858000"/>
              <a:gd name="connsiteX992" fmla="*/ 45427 w 7467600"/>
              <a:gd name="connsiteY992" fmla="*/ 101078 h 6858000"/>
              <a:gd name="connsiteX993" fmla="*/ 630103 w 7467600"/>
              <a:gd name="connsiteY993" fmla="*/ 485885 h 6858000"/>
              <a:gd name="connsiteX994" fmla="*/ 532040 w 7467600"/>
              <a:gd name="connsiteY994" fmla="*/ 399359 h 6858000"/>
              <a:gd name="connsiteX995" fmla="*/ 517618 w 7467600"/>
              <a:gd name="connsiteY995" fmla="*/ 385726 h 6858000"/>
              <a:gd name="connsiteX996" fmla="*/ 285074 w 7467600"/>
              <a:gd name="connsiteY996" fmla="*/ 182755 h 6858000"/>
              <a:gd name="connsiteX997" fmla="*/ 43151 w 7467600"/>
              <a:gd name="connsiteY99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53035 w 7467600"/>
              <a:gd name="connsiteY127" fmla="*/ 519731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1903353 w 7467600"/>
              <a:gd name="connsiteY141" fmla="*/ 5044827 h 6858000"/>
              <a:gd name="connsiteX142" fmla="*/ 1936931 w 7467600"/>
              <a:gd name="connsiteY142" fmla="*/ 5093954 h 6858000"/>
              <a:gd name="connsiteX143" fmla="*/ 2195868 w 7467600"/>
              <a:gd name="connsiteY143" fmla="*/ 5396574 h 6858000"/>
              <a:gd name="connsiteX144" fmla="*/ 2088852 w 7467600"/>
              <a:gd name="connsiteY144" fmla="*/ 5166123 h 6858000"/>
              <a:gd name="connsiteX145" fmla="*/ 1958241 w 7467600"/>
              <a:gd name="connsiteY145" fmla="*/ 5067955 h 6858000"/>
              <a:gd name="connsiteX146" fmla="*/ 1903353 w 7467600"/>
              <a:gd name="connsiteY146" fmla="*/ 5044827 h 6858000"/>
              <a:gd name="connsiteX147" fmla="*/ 1979378 w 7467600"/>
              <a:gd name="connsiteY147" fmla="*/ 4769504 h 6858000"/>
              <a:gd name="connsiteX148" fmla="*/ 2882120 w 7467600"/>
              <a:gd name="connsiteY148" fmla="*/ 5064547 h 6858000"/>
              <a:gd name="connsiteX149" fmla="*/ 2793103 w 7467600"/>
              <a:gd name="connsiteY149" fmla="*/ 5039699 h 6858000"/>
              <a:gd name="connsiteX150" fmla="*/ 2770041 w 7467600"/>
              <a:gd name="connsiteY150" fmla="*/ 5033634 h 6858000"/>
              <a:gd name="connsiteX151" fmla="*/ 1979378 w 7467600"/>
              <a:gd name="connsiteY151" fmla="*/ 4769504 h 6858000"/>
              <a:gd name="connsiteX152" fmla="*/ 1927410 w 7467600"/>
              <a:gd name="connsiteY152" fmla="*/ 4716164 h 6858000"/>
              <a:gd name="connsiteX153" fmla="*/ 1959587 w 7467600"/>
              <a:gd name="connsiteY153" fmla="*/ 4728849 h 6858000"/>
              <a:gd name="connsiteX154" fmla="*/ 2777707 w 7467600"/>
              <a:gd name="connsiteY154" fmla="*/ 5003991 h 6858000"/>
              <a:gd name="connsiteX155" fmla="*/ 2800768 w 7467600"/>
              <a:gd name="connsiteY155" fmla="*/ 5010056 h 6858000"/>
              <a:gd name="connsiteX156" fmla="*/ 2879408 w 7467600"/>
              <a:gd name="connsiteY156" fmla="*/ 5031590 h 6858000"/>
              <a:gd name="connsiteX157" fmla="*/ 2862295 w 7467600"/>
              <a:gd name="connsiteY157" fmla="*/ 5022958 h 6858000"/>
              <a:gd name="connsiteX158" fmla="*/ 2813343 w 7467600"/>
              <a:gd name="connsiteY158" fmla="*/ 4998369 h 6858000"/>
              <a:gd name="connsiteX159" fmla="*/ 2646245 w 7467600"/>
              <a:gd name="connsiteY159" fmla="*/ 4930999 h 6858000"/>
              <a:gd name="connsiteX160" fmla="*/ 1999243 w 7467600"/>
              <a:gd name="connsiteY160" fmla="*/ 4730524 h 6858000"/>
              <a:gd name="connsiteX161" fmla="*/ 1979527 w 7467600"/>
              <a:gd name="connsiteY161" fmla="*/ 4726651 h 6858000"/>
              <a:gd name="connsiteX162" fmla="*/ 1927410 w 7467600"/>
              <a:gd name="connsiteY162" fmla="*/ 4716164 h 6858000"/>
              <a:gd name="connsiteX163" fmla="*/ 1997014 w 7467600"/>
              <a:gd name="connsiteY163" fmla="*/ 4698007 h 6858000"/>
              <a:gd name="connsiteX164" fmla="*/ 2005458 w 7467600"/>
              <a:gd name="connsiteY164" fmla="*/ 4699540 h 6858000"/>
              <a:gd name="connsiteX165" fmla="*/ 2657186 w 7467600"/>
              <a:gd name="connsiteY165" fmla="*/ 4901687 h 6858000"/>
              <a:gd name="connsiteX166" fmla="*/ 2826662 w 7467600"/>
              <a:gd name="connsiteY166" fmla="*/ 4970362 h 6858000"/>
              <a:gd name="connsiteX167" fmla="*/ 2876100 w 7467600"/>
              <a:gd name="connsiteY167" fmla="*/ 4995397 h 6858000"/>
              <a:gd name="connsiteX168" fmla="*/ 3042600 w 7467600"/>
              <a:gd name="connsiteY168" fmla="*/ 5059532 h 6858000"/>
              <a:gd name="connsiteX169" fmla="*/ 1997014 w 7467600"/>
              <a:gd name="connsiteY169" fmla="*/ 4698007 h 6858000"/>
              <a:gd name="connsiteX170" fmla="*/ 2305292 w 7467600"/>
              <a:gd name="connsiteY170" fmla="*/ 4219492 h 6858000"/>
              <a:gd name="connsiteX171" fmla="*/ 3360922 w 7467600"/>
              <a:gd name="connsiteY171" fmla="*/ 4529373 h 6858000"/>
              <a:gd name="connsiteX172" fmla="*/ 3492420 w 7467600"/>
              <a:gd name="connsiteY172" fmla="*/ 4510145 h 6858000"/>
              <a:gd name="connsiteX173" fmla="*/ 3364086 w 7467600"/>
              <a:gd name="connsiteY173" fmla="*/ 4480340 h 6858000"/>
              <a:gd name="connsiteX174" fmla="*/ 3225818 w 7467600"/>
              <a:gd name="connsiteY174" fmla="*/ 4411822 h 6858000"/>
              <a:gd name="connsiteX175" fmla="*/ 3129696 w 7467600"/>
              <a:gd name="connsiteY175" fmla="*/ 4360704 h 6858000"/>
              <a:gd name="connsiteX176" fmla="*/ 2814545 w 7467600"/>
              <a:gd name="connsiteY176" fmla="*/ 4282955 h 6858000"/>
              <a:gd name="connsiteX177" fmla="*/ 2305292 w 7467600"/>
              <a:gd name="connsiteY177" fmla="*/ 4219492 h 6858000"/>
              <a:gd name="connsiteX178" fmla="*/ 2626982 w 7467600"/>
              <a:gd name="connsiteY178" fmla="*/ 4206450 h 6858000"/>
              <a:gd name="connsiteX179" fmla="*/ 2490617 w 7467600"/>
              <a:gd name="connsiteY179" fmla="*/ 4206951 h 6858000"/>
              <a:gd name="connsiteX180" fmla="*/ 2819869 w 7467600"/>
              <a:gd name="connsiteY180" fmla="*/ 4252936 h 6858000"/>
              <a:gd name="connsiteX181" fmla="*/ 3143018 w 7467600"/>
              <a:gd name="connsiteY181" fmla="*/ 4332698 h 6858000"/>
              <a:gd name="connsiteX182" fmla="*/ 3241520 w 7467600"/>
              <a:gd name="connsiteY182" fmla="*/ 4385112 h 6858000"/>
              <a:gd name="connsiteX183" fmla="*/ 3374575 w 7467600"/>
              <a:gd name="connsiteY183" fmla="*/ 4451517 h 6858000"/>
              <a:gd name="connsiteX184" fmla="*/ 3505221 w 7467600"/>
              <a:gd name="connsiteY184" fmla="*/ 4480757 h 6858000"/>
              <a:gd name="connsiteX185" fmla="*/ 2626982 w 7467600"/>
              <a:gd name="connsiteY185" fmla="*/ 4206450 h 6858000"/>
              <a:gd name="connsiteX186" fmla="*/ 1310106 w 7467600"/>
              <a:gd name="connsiteY186" fmla="*/ 3943217 h 6858000"/>
              <a:gd name="connsiteX187" fmla="*/ 854994 w 7467600"/>
              <a:gd name="connsiteY187" fmla="*/ 4399136 h 6858000"/>
              <a:gd name="connsiteX188" fmla="*/ 742462 w 7467600"/>
              <a:gd name="connsiteY188" fmla="*/ 4594648 h 6858000"/>
              <a:gd name="connsiteX189" fmla="*/ 820602 w 7467600"/>
              <a:gd name="connsiteY189" fmla="*/ 4485915 h 6858000"/>
              <a:gd name="connsiteX190" fmla="*/ 878295 w 7467600"/>
              <a:gd name="connsiteY190" fmla="*/ 4403594 h 6858000"/>
              <a:gd name="connsiteX191" fmla="*/ 1240607 w 7467600"/>
              <a:gd name="connsiteY191" fmla="*/ 4010401 h 6858000"/>
              <a:gd name="connsiteX192" fmla="*/ 1310106 w 7467600"/>
              <a:gd name="connsiteY192" fmla="*/ 3943217 h 6858000"/>
              <a:gd name="connsiteX193" fmla="*/ 1423113 w 7467600"/>
              <a:gd name="connsiteY193" fmla="*/ 3874565 h 6858000"/>
              <a:gd name="connsiteX194" fmla="*/ 1260565 w 7467600"/>
              <a:gd name="connsiteY194" fmla="*/ 4031982 h 6858000"/>
              <a:gd name="connsiteX195" fmla="*/ 901900 w 7467600"/>
              <a:gd name="connsiteY195" fmla="*/ 4421236 h 6858000"/>
              <a:gd name="connsiteX196" fmla="*/ 845044 w 7467600"/>
              <a:gd name="connsiteY196" fmla="*/ 4502436 h 6858000"/>
              <a:gd name="connsiteX197" fmla="*/ 685926 w 7467600"/>
              <a:gd name="connsiteY197" fmla="*/ 4703069 h 6858000"/>
              <a:gd name="connsiteX198" fmla="*/ 684248 w 7467600"/>
              <a:gd name="connsiteY198" fmla="*/ 4706721 h 6858000"/>
              <a:gd name="connsiteX199" fmla="*/ 1423113 w 7467600"/>
              <a:gd name="connsiteY199" fmla="*/ 3874565 h 6858000"/>
              <a:gd name="connsiteX200" fmla="*/ 3316479 w 7467600"/>
              <a:gd name="connsiteY200" fmla="*/ 3872136 h 6858000"/>
              <a:gd name="connsiteX201" fmla="*/ 3546806 w 7467600"/>
              <a:gd name="connsiteY201" fmla="*/ 4356139 h 6858000"/>
              <a:gd name="connsiteX202" fmla="*/ 3364433 w 7467600"/>
              <a:gd name="connsiteY202" fmla="*/ 3953121 h 6858000"/>
              <a:gd name="connsiteX203" fmla="*/ 3316479 w 7467600"/>
              <a:gd name="connsiteY203" fmla="*/ 3872136 h 6858000"/>
              <a:gd name="connsiteX204" fmla="*/ 3291335 w 7467600"/>
              <a:gd name="connsiteY204" fmla="*/ 3767420 h 6858000"/>
              <a:gd name="connsiteX205" fmla="*/ 3390805 w 7467600"/>
              <a:gd name="connsiteY205" fmla="*/ 3937163 h 6858000"/>
              <a:gd name="connsiteX206" fmla="*/ 3579062 w 7467600"/>
              <a:gd name="connsiteY206" fmla="*/ 4359040 h 6858000"/>
              <a:gd name="connsiteX207" fmla="*/ 3467355 w 7467600"/>
              <a:gd name="connsiteY207" fmla="*/ 3988130 h 6858000"/>
              <a:gd name="connsiteX208" fmla="*/ 3310753 w 7467600"/>
              <a:gd name="connsiteY208" fmla="*/ 3787140 h 6858000"/>
              <a:gd name="connsiteX209" fmla="*/ 3291335 w 7467600"/>
              <a:gd name="connsiteY209" fmla="*/ 3767420 h 6858000"/>
              <a:gd name="connsiteX210" fmla="*/ 1635889 w 7467600"/>
              <a:gd name="connsiteY210" fmla="*/ 3709494 h 6858000"/>
              <a:gd name="connsiteX211" fmla="*/ 1634800 w 7467600"/>
              <a:gd name="connsiteY211" fmla="*/ 3731111 h 6858000"/>
              <a:gd name="connsiteX212" fmla="*/ 1635889 w 7467600"/>
              <a:gd name="connsiteY212" fmla="*/ 3709494 h 6858000"/>
              <a:gd name="connsiteX213" fmla="*/ 1510397 w 7467600"/>
              <a:gd name="connsiteY213" fmla="*/ 3684705 h 6858000"/>
              <a:gd name="connsiteX214" fmla="*/ 1146550 w 7467600"/>
              <a:gd name="connsiteY214" fmla="*/ 3802012 h 6858000"/>
              <a:gd name="connsiteX215" fmla="*/ 698834 w 7467600"/>
              <a:gd name="connsiteY215" fmla="*/ 3952272 h 6858000"/>
              <a:gd name="connsiteX216" fmla="*/ 34256 w 7467600"/>
              <a:gd name="connsiteY216" fmla="*/ 4347603 h 6858000"/>
              <a:gd name="connsiteX217" fmla="*/ 527241 w 7467600"/>
              <a:gd name="connsiteY217" fmla="*/ 4065078 h 6858000"/>
              <a:gd name="connsiteX218" fmla="*/ 1510397 w 7467600"/>
              <a:gd name="connsiteY218" fmla="*/ 3684705 h 6858000"/>
              <a:gd name="connsiteX219" fmla="*/ 1313114 w 7467600"/>
              <a:gd name="connsiteY219" fmla="*/ 3655216 h 6858000"/>
              <a:gd name="connsiteX220" fmla="*/ 1109304 w 7467600"/>
              <a:gd name="connsiteY220" fmla="*/ 3669030 h 6858000"/>
              <a:gd name="connsiteX221" fmla="*/ 8129 w 7467600"/>
              <a:gd name="connsiteY221" fmla="*/ 4330519 h 6858000"/>
              <a:gd name="connsiteX222" fmla="*/ 687572 w 7467600"/>
              <a:gd name="connsiteY222" fmla="*/ 3925629 h 6858000"/>
              <a:gd name="connsiteX223" fmla="*/ 1138365 w 7467600"/>
              <a:gd name="connsiteY223" fmla="*/ 3774515 h 6858000"/>
              <a:gd name="connsiteX224" fmla="*/ 1505579 w 7467600"/>
              <a:gd name="connsiteY224" fmla="*/ 3655526 h 6858000"/>
              <a:gd name="connsiteX225" fmla="*/ 1313114 w 7467600"/>
              <a:gd name="connsiteY225" fmla="*/ 3655216 h 6858000"/>
              <a:gd name="connsiteX226" fmla="*/ 3655073 w 7467600"/>
              <a:gd name="connsiteY226" fmla="*/ 3650884 h 6858000"/>
              <a:gd name="connsiteX227" fmla="*/ 3989938 w 7467600"/>
              <a:gd name="connsiteY227" fmla="*/ 3991685 h 6858000"/>
              <a:gd name="connsiteX228" fmla="*/ 4393907 w 7467600"/>
              <a:gd name="connsiteY228" fmla="*/ 4261258 h 6858000"/>
              <a:gd name="connsiteX229" fmla="*/ 4648051 w 7467600"/>
              <a:gd name="connsiteY229" fmla="*/ 4374051 h 6858000"/>
              <a:gd name="connsiteX230" fmla="*/ 4383389 w 7467600"/>
              <a:gd name="connsiteY230" fmla="*/ 4184369 h 6858000"/>
              <a:gd name="connsiteX231" fmla="*/ 4165508 w 7467600"/>
              <a:gd name="connsiteY231" fmla="*/ 4035196 h 6858000"/>
              <a:gd name="connsiteX232" fmla="*/ 4068162 w 7467600"/>
              <a:gd name="connsiteY232" fmla="*/ 3953394 h 6858000"/>
              <a:gd name="connsiteX233" fmla="*/ 3981416 w 7467600"/>
              <a:gd name="connsiteY233" fmla="*/ 3880482 h 6858000"/>
              <a:gd name="connsiteX234" fmla="*/ 3800147 w 7467600"/>
              <a:gd name="connsiteY234" fmla="*/ 3749872 h 6858000"/>
              <a:gd name="connsiteX235" fmla="*/ 3655073 w 7467600"/>
              <a:gd name="connsiteY235" fmla="*/ 3650884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5425834 w 7467600"/>
              <a:gd name="connsiteY266" fmla="*/ 3162785 h 6858000"/>
              <a:gd name="connsiteX267" fmla="*/ 1318687 w 7467600"/>
              <a:gd name="connsiteY267" fmla="*/ 3113840 h 6858000"/>
              <a:gd name="connsiteX268" fmla="*/ 1066793 w 7467600"/>
              <a:gd name="connsiteY268" fmla="*/ 3212171 h 6858000"/>
              <a:gd name="connsiteX269" fmla="*/ 993319 w 7467600"/>
              <a:gd name="connsiteY269" fmla="*/ 3247648 h 6858000"/>
              <a:gd name="connsiteX270" fmla="*/ 853081 w 7467600"/>
              <a:gd name="connsiteY270" fmla="*/ 3312410 h 6858000"/>
              <a:gd name="connsiteX271" fmla="*/ 805957 w 7467600"/>
              <a:gd name="connsiteY271" fmla="*/ 3330443 h 6858000"/>
              <a:gd name="connsiteX272" fmla="*/ 1318687 w 7467600"/>
              <a:gd name="connsiteY272" fmla="*/ 3113840 h 6858000"/>
              <a:gd name="connsiteX273" fmla="*/ 5453702 w 7467600"/>
              <a:gd name="connsiteY273" fmla="*/ 3090882 h 6858000"/>
              <a:gd name="connsiteX274" fmla="*/ 5480135 w 7467600"/>
              <a:gd name="connsiteY274" fmla="*/ 3565802 h 6858000"/>
              <a:gd name="connsiteX275" fmla="*/ 5499023 w 7467600"/>
              <a:gd name="connsiteY275" fmla="*/ 4166310 h 6858000"/>
              <a:gd name="connsiteX276" fmla="*/ 5547022 w 7467600"/>
              <a:gd name="connsiteY276" fmla="*/ 3607838 h 6858000"/>
              <a:gd name="connsiteX277" fmla="*/ 5515964 w 7467600"/>
              <a:gd name="connsiteY277" fmla="*/ 3378541 h 6858000"/>
              <a:gd name="connsiteX278" fmla="*/ 5453702 w 7467600"/>
              <a:gd name="connsiteY278" fmla="*/ 3090882 h 6858000"/>
              <a:gd name="connsiteX279" fmla="*/ 1238695 w 7467600"/>
              <a:gd name="connsiteY279" fmla="*/ 3076820 h 6858000"/>
              <a:gd name="connsiteX280" fmla="*/ 716371 w 7467600"/>
              <a:gd name="connsiteY280" fmla="*/ 3293249 h 6858000"/>
              <a:gd name="connsiteX281" fmla="*/ 579522 w 7467600"/>
              <a:gd name="connsiteY281" fmla="*/ 3371759 h 6858000"/>
              <a:gd name="connsiteX282" fmla="*/ 600288 w 7467600"/>
              <a:gd name="connsiteY282" fmla="*/ 3365555 h 6858000"/>
              <a:gd name="connsiteX283" fmla="*/ 840692 w 7467600"/>
              <a:gd name="connsiteY283" fmla="*/ 3284921 h 6858000"/>
              <a:gd name="connsiteX284" fmla="*/ 979248 w 7467600"/>
              <a:gd name="connsiteY284" fmla="*/ 3221003 h 6858000"/>
              <a:gd name="connsiteX285" fmla="*/ 1053282 w 7467600"/>
              <a:gd name="connsiteY285" fmla="*/ 3185247 h 6858000"/>
              <a:gd name="connsiteX286" fmla="*/ 1320603 w 7467600"/>
              <a:gd name="connsiteY286" fmla="*/ 3081281 h 6858000"/>
              <a:gd name="connsiteX287" fmla="*/ 1238695 w 7467600"/>
              <a:gd name="connsiteY287" fmla="*/ 3076820 h 6858000"/>
              <a:gd name="connsiteX288" fmla="*/ 5425627 w 7467600"/>
              <a:gd name="connsiteY288" fmla="*/ 2954192 h 6858000"/>
              <a:gd name="connsiteX289" fmla="*/ 5470770 w 7467600"/>
              <a:gd name="connsiteY289" fmla="*/ 3005435 h 6858000"/>
              <a:gd name="connsiteX290" fmla="*/ 5519779 w 7467600"/>
              <a:gd name="connsiteY290" fmla="*/ 4359223 h 6858000"/>
              <a:gd name="connsiteX291" fmla="*/ 5520293 w 7467600"/>
              <a:gd name="connsiteY291" fmla="*/ 4360602 h 6858000"/>
              <a:gd name="connsiteX292" fmla="*/ 5767221 w 7467600"/>
              <a:gd name="connsiteY292" fmla="*/ 4665564 h 6858000"/>
              <a:gd name="connsiteX293" fmla="*/ 6937169 w 7467600"/>
              <a:gd name="connsiteY293" fmla="*/ 4815941 h 6858000"/>
              <a:gd name="connsiteX294" fmla="*/ 6953922 w 7467600"/>
              <a:gd name="connsiteY294" fmla="*/ 4890068 h 6858000"/>
              <a:gd name="connsiteX295" fmla="*/ 6071359 w 7467600"/>
              <a:gd name="connsiteY295" fmla="*/ 4770770 h 6858000"/>
              <a:gd name="connsiteX296" fmla="*/ 6038839 w 7467600"/>
              <a:gd name="connsiteY296" fmla="*/ 4764474 h 6858000"/>
              <a:gd name="connsiteX297" fmla="*/ 6038706 w 7467600"/>
              <a:gd name="connsiteY297" fmla="*/ 4763847 h 6858000"/>
              <a:gd name="connsiteX298" fmla="*/ 6037784 w 7467600"/>
              <a:gd name="connsiteY298" fmla="*/ 4764270 h 6858000"/>
              <a:gd name="connsiteX299" fmla="*/ 6038839 w 7467600"/>
              <a:gd name="connsiteY299" fmla="*/ 4764474 h 6858000"/>
              <a:gd name="connsiteX300" fmla="*/ 6040338 w 7467600"/>
              <a:gd name="connsiteY300" fmla="*/ 4771418 h 6858000"/>
              <a:gd name="connsiteX301" fmla="*/ 6024488 w 7467600"/>
              <a:gd name="connsiteY301" fmla="*/ 4809903 h 6858000"/>
              <a:gd name="connsiteX302" fmla="*/ 5599771 w 7467600"/>
              <a:gd name="connsiteY302" fmla="*/ 5509652 h 6858000"/>
              <a:gd name="connsiteX303" fmla="*/ 5548843 w 7467600"/>
              <a:gd name="connsiteY303" fmla="*/ 5563845 h 6858000"/>
              <a:gd name="connsiteX304" fmla="*/ 5940952 w 7467600"/>
              <a:gd name="connsiteY304" fmla="*/ 6250028 h 6858000"/>
              <a:gd name="connsiteX305" fmla="*/ 6043441 w 7467600"/>
              <a:gd name="connsiteY305" fmla="*/ 6665847 h 6858000"/>
              <a:gd name="connsiteX306" fmla="*/ 6093432 w 7467600"/>
              <a:gd name="connsiteY306" fmla="*/ 6858000 h 6858000"/>
              <a:gd name="connsiteX307" fmla="*/ 6034344 w 7467600"/>
              <a:gd name="connsiteY307" fmla="*/ 6858000 h 6858000"/>
              <a:gd name="connsiteX308" fmla="*/ 6026679 w 7467600"/>
              <a:gd name="connsiteY308" fmla="*/ 6836959 h 6858000"/>
              <a:gd name="connsiteX309" fmla="*/ 5800441 w 7467600"/>
              <a:gd name="connsiteY309" fmla="*/ 6335286 h 6858000"/>
              <a:gd name="connsiteX310" fmla="*/ 5526562 w 7467600"/>
              <a:gd name="connsiteY310" fmla="*/ 5705388 h 6858000"/>
              <a:gd name="connsiteX311" fmla="*/ 5519640 w 7467600"/>
              <a:gd name="connsiteY311" fmla="*/ 5683774 h 6858000"/>
              <a:gd name="connsiteX312" fmla="*/ 5844559 w 7467600"/>
              <a:gd name="connsiteY312" fmla="*/ 6553349 h 6858000"/>
              <a:gd name="connsiteX313" fmla="*/ 5975994 w 7467600"/>
              <a:gd name="connsiteY313" fmla="*/ 6858000 h 6858000"/>
              <a:gd name="connsiteX314" fmla="*/ 5898547 w 7467600"/>
              <a:gd name="connsiteY314" fmla="*/ 6858000 h 6858000"/>
              <a:gd name="connsiteX315" fmla="*/ 5682041 w 7467600"/>
              <a:gd name="connsiteY315" fmla="*/ 6355860 h 6858000"/>
              <a:gd name="connsiteX316" fmla="*/ 5461758 w 7467600"/>
              <a:gd name="connsiteY316" fmla="*/ 5820220 h 6858000"/>
              <a:gd name="connsiteX317" fmla="*/ 5237282 w 7467600"/>
              <a:gd name="connsiteY317" fmla="*/ 6579086 h 6858000"/>
              <a:gd name="connsiteX318" fmla="*/ 5115009 w 7467600"/>
              <a:gd name="connsiteY318" fmla="*/ 6858000 h 6858000"/>
              <a:gd name="connsiteX319" fmla="*/ 5028074 w 7467600"/>
              <a:gd name="connsiteY319" fmla="*/ 6858000 h 6858000"/>
              <a:gd name="connsiteX320" fmla="*/ 5079508 w 7467600"/>
              <a:gd name="connsiteY320" fmla="*/ 6749074 h 6858000"/>
              <a:gd name="connsiteX321" fmla="*/ 5371846 w 7467600"/>
              <a:gd name="connsiteY321" fmla="*/ 5924413 h 6858000"/>
              <a:gd name="connsiteX322" fmla="*/ 5270512 w 7467600"/>
              <a:gd name="connsiteY322" fmla="*/ 6138975 h 6858000"/>
              <a:gd name="connsiteX323" fmla="*/ 5062409 w 7467600"/>
              <a:gd name="connsiteY323" fmla="*/ 6653544 h 6858000"/>
              <a:gd name="connsiteX324" fmla="*/ 5036628 w 7467600"/>
              <a:gd name="connsiteY324" fmla="*/ 6754247 h 6858000"/>
              <a:gd name="connsiteX325" fmla="*/ 5009112 w 7467600"/>
              <a:gd name="connsiteY325" fmla="*/ 6858000 h 6858000"/>
              <a:gd name="connsiteX326" fmla="*/ 4976679 w 7467600"/>
              <a:gd name="connsiteY326" fmla="*/ 6858000 h 6858000"/>
              <a:gd name="connsiteX327" fmla="*/ 5006537 w 7467600"/>
              <a:gd name="connsiteY327" fmla="*/ 6747068 h 6858000"/>
              <a:gd name="connsiteX328" fmla="*/ 5032723 w 7467600"/>
              <a:gd name="connsiteY328" fmla="*/ 6644957 h 6858000"/>
              <a:gd name="connsiteX329" fmla="*/ 5242949 w 7467600"/>
              <a:gd name="connsiteY329" fmla="*/ 6125175 h 6858000"/>
              <a:gd name="connsiteX330" fmla="*/ 5286321 w 7467600"/>
              <a:gd name="connsiteY330" fmla="*/ 6033555 h 6858000"/>
              <a:gd name="connsiteX331" fmla="*/ 5008210 w 7467600"/>
              <a:gd name="connsiteY331" fmla="*/ 6649194 h 6858000"/>
              <a:gd name="connsiteX332" fmla="*/ 4986321 w 7467600"/>
              <a:gd name="connsiteY332" fmla="*/ 6765687 h 6858000"/>
              <a:gd name="connsiteX333" fmla="*/ 4973474 w 7467600"/>
              <a:gd name="connsiteY333" fmla="*/ 6858000 h 6858000"/>
              <a:gd name="connsiteX334" fmla="*/ 4907178 w 7467600"/>
              <a:gd name="connsiteY334" fmla="*/ 6858000 h 6858000"/>
              <a:gd name="connsiteX335" fmla="*/ 4910810 w 7467600"/>
              <a:gd name="connsiteY335" fmla="*/ 6829660 h 6858000"/>
              <a:gd name="connsiteX336" fmla="*/ 4987461 w 7467600"/>
              <a:gd name="connsiteY336" fmla="*/ 6432994 h 6858000"/>
              <a:gd name="connsiteX337" fmla="*/ 5179262 w 7467600"/>
              <a:gd name="connsiteY337" fmla="*/ 6035044 h 6858000"/>
              <a:gd name="connsiteX338" fmla="*/ 4689678 w 7467600"/>
              <a:gd name="connsiteY338" fmla="*/ 6440241 h 6858000"/>
              <a:gd name="connsiteX339" fmla="*/ 4477543 w 7467600"/>
              <a:gd name="connsiteY339" fmla="*/ 6674836 h 6858000"/>
              <a:gd name="connsiteX340" fmla="*/ 4329957 w 7467600"/>
              <a:gd name="connsiteY340" fmla="*/ 6858000 h 6858000"/>
              <a:gd name="connsiteX341" fmla="*/ 4218595 w 7467600"/>
              <a:gd name="connsiteY341" fmla="*/ 6858000 h 6858000"/>
              <a:gd name="connsiteX342" fmla="*/ 4368888 w 7467600"/>
              <a:gd name="connsiteY342" fmla="*/ 6668412 h 6858000"/>
              <a:gd name="connsiteX343" fmla="*/ 4563091 w 7467600"/>
              <a:gd name="connsiteY343" fmla="*/ 6442508 h 6858000"/>
              <a:gd name="connsiteX344" fmla="*/ 5387324 w 7467600"/>
              <a:gd name="connsiteY344" fmla="*/ 5705830 h 6858000"/>
              <a:gd name="connsiteX345" fmla="*/ 5073620 w 7467600"/>
              <a:gd name="connsiteY345" fmla="*/ 5955437 h 6858000"/>
              <a:gd name="connsiteX346" fmla="*/ 4689789 w 7467600"/>
              <a:gd name="connsiteY346" fmla="*/ 6268382 h 6858000"/>
              <a:gd name="connsiteX347" fmla="*/ 4418722 w 7467600"/>
              <a:gd name="connsiteY347" fmla="*/ 6570886 h 6858000"/>
              <a:gd name="connsiteX348" fmla="*/ 4214944 w 7467600"/>
              <a:gd name="connsiteY348" fmla="*/ 6858000 h 6858000"/>
              <a:gd name="connsiteX349" fmla="*/ 4177898 w 7467600"/>
              <a:gd name="connsiteY349" fmla="*/ 6858000 h 6858000"/>
              <a:gd name="connsiteX350" fmla="*/ 4391597 w 7467600"/>
              <a:gd name="connsiteY350" fmla="*/ 6556370 h 6858000"/>
              <a:gd name="connsiteX351" fmla="*/ 4668889 w 7467600"/>
              <a:gd name="connsiteY351" fmla="*/ 6246399 h 6858000"/>
              <a:gd name="connsiteX352" fmla="*/ 5055427 w 7467600"/>
              <a:gd name="connsiteY352" fmla="*/ 5931476 h 6858000"/>
              <a:gd name="connsiteX353" fmla="*/ 5371814 w 7467600"/>
              <a:gd name="connsiteY353" fmla="*/ 5678975 h 6858000"/>
              <a:gd name="connsiteX354" fmla="*/ 4987918 w 7467600"/>
              <a:gd name="connsiteY354" fmla="*/ 5838701 h 6858000"/>
              <a:gd name="connsiteX355" fmla="*/ 4317146 w 7467600"/>
              <a:gd name="connsiteY355" fmla="*/ 6587716 h 6858000"/>
              <a:gd name="connsiteX356" fmla="*/ 4171627 w 7467600"/>
              <a:gd name="connsiteY356" fmla="*/ 6858000 h 6858000"/>
              <a:gd name="connsiteX357" fmla="*/ 4081585 w 7467600"/>
              <a:gd name="connsiteY357" fmla="*/ 6858000 h 6858000"/>
              <a:gd name="connsiteX358" fmla="*/ 4238603 w 7467600"/>
              <a:gd name="connsiteY358" fmla="*/ 6559341 h 6858000"/>
              <a:gd name="connsiteX359" fmla="*/ 4778333 w 7467600"/>
              <a:gd name="connsiteY359" fmla="*/ 5873626 h 6858000"/>
              <a:gd name="connsiteX360" fmla="*/ 5414185 w 7467600"/>
              <a:gd name="connsiteY360" fmla="*/ 5573882 h 6858000"/>
              <a:gd name="connsiteX361" fmla="*/ 5959648 w 7467600"/>
              <a:gd name="connsiteY361" fmla="*/ 4760797 h 6858000"/>
              <a:gd name="connsiteX362" fmla="*/ 5355019 w 7467600"/>
              <a:gd name="connsiteY362" fmla="*/ 4734672 h 6858000"/>
              <a:gd name="connsiteX363" fmla="*/ 5083565 w 7467600"/>
              <a:gd name="connsiteY363" fmla="*/ 5179121 h 6858000"/>
              <a:gd name="connsiteX364" fmla="*/ 4713577 w 7467600"/>
              <a:gd name="connsiteY364" fmla="*/ 5616803 h 6858000"/>
              <a:gd name="connsiteX365" fmla="*/ 3989559 w 7467600"/>
              <a:gd name="connsiteY365" fmla="*/ 6145945 h 6858000"/>
              <a:gd name="connsiteX366" fmla="*/ 3939824 w 7467600"/>
              <a:gd name="connsiteY366" fmla="*/ 6066900 h 6858000"/>
              <a:gd name="connsiteX367" fmla="*/ 4584537 w 7467600"/>
              <a:gd name="connsiteY367" fmla="*/ 5324826 h 6858000"/>
              <a:gd name="connsiteX368" fmla="*/ 5037105 w 7467600"/>
              <a:gd name="connsiteY368" fmla="*/ 5088765 h 6858000"/>
              <a:gd name="connsiteX369" fmla="*/ 5039930 w 7467600"/>
              <a:gd name="connsiteY369" fmla="*/ 5089585 h 6858000"/>
              <a:gd name="connsiteX370" fmla="*/ 5263764 w 7467600"/>
              <a:gd name="connsiteY370" fmla="*/ 4735525 h 6858000"/>
              <a:gd name="connsiteX371" fmla="*/ 4086300 w 7467600"/>
              <a:gd name="connsiteY371" fmla="*/ 4884599 h 6858000"/>
              <a:gd name="connsiteX372" fmla="*/ 4085485 w 7467600"/>
              <a:gd name="connsiteY372" fmla="*/ 4899070 h 6858000"/>
              <a:gd name="connsiteX373" fmla="*/ 3871915 w 7467600"/>
              <a:gd name="connsiteY373" fmla="*/ 5253645 h 6858000"/>
              <a:gd name="connsiteX374" fmla="*/ 3799374 w 7467600"/>
              <a:gd name="connsiteY374" fmla="*/ 5466127 h 6858000"/>
              <a:gd name="connsiteX375" fmla="*/ 3498850 w 7467600"/>
              <a:gd name="connsiteY375" fmla="*/ 6661888 h 6858000"/>
              <a:gd name="connsiteX376" fmla="*/ 3399216 w 7467600"/>
              <a:gd name="connsiteY376" fmla="*/ 6858000 h 6858000"/>
              <a:gd name="connsiteX377" fmla="*/ 3303688 w 7467600"/>
              <a:gd name="connsiteY377" fmla="*/ 6858000 h 6858000"/>
              <a:gd name="connsiteX378" fmla="*/ 3391774 w 7467600"/>
              <a:gd name="connsiteY378" fmla="*/ 6697181 h 6858000"/>
              <a:gd name="connsiteX379" fmla="*/ 3735540 w 7467600"/>
              <a:gd name="connsiteY379" fmla="*/ 5546923 h 6858000"/>
              <a:gd name="connsiteX380" fmla="*/ 3729438 w 7467600"/>
              <a:gd name="connsiteY380" fmla="*/ 5569058 h 6858000"/>
              <a:gd name="connsiteX381" fmla="*/ 3707782 w 7467600"/>
              <a:gd name="connsiteY381" fmla="*/ 5644908 h 6858000"/>
              <a:gd name="connsiteX382" fmla="*/ 3583827 w 7467600"/>
              <a:gd name="connsiteY382" fmla="*/ 6039215 h 6858000"/>
              <a:gd name="connsiteX383" fmla="*/ 3547861 w 7467600"/>
              <a:gd name="connsiteY383" fmla="*/ 6129609 h 6858000"/>
              <a:gd name="connsiteX384" fmla="*/ 3490905 w 7467600"/>
              <a:gd name="connsiteY384" fmla="*/ 6277660 h 6858000"/>
              <a:gd name="connsiteX385" fmla="*/ 3455859 w 7467600"/>
              <a:gd name="connsiteY385" fmla="*/ 6391301 h 6858000"/>
              <a:gd name="connsiteX386" fmla="*/ 3429112 w 7467600"/>
              <a:gd name="connsiteY386" fmla="*/ 6479469 h 6858000"/>
              <a:gd name="connsiteX387" fmla="*/ 3304862 w 7467600"/>
              <a:gd name="connsiteY387" fmla="*/ 6796476 h 6858000"/>
              <a:gd name="connsiteX388" fmla="*/ 3276071 w 7467600"/>
              <a:gd name="connsiteY388" fmla="*/ 6858000 h 6858000"/>
              <a:gd name="connsiteX389" fmla="*/ 3240805 w 7467600"/>
              <a:gd name="connsiteY389" fmla="*/ 6858000 h 6858000"/>
              <a:gd name="connsiteX390" fmla="*/ 3275917 w 7467600"/>
              <a:gd name="connsiteY390" fmla="*/ 6783192 h 6858000"/>
              <a:gd name="connsiteX391" fmla="*/ 3399358 w 7467600"/>
              <a:gd name="connsiteY391" fmla="*/ 6469011 h 6858000"/>
              <a:gd name="connsiteX392" fmla="*/ 3425650 w 7467600"/>
              <a:gd name="connsiteY392" fmla="*/ 6381333 h 6858000"/>
              <a:gd name="connsiteX393" fmla="*/ 3460661 w 7467600"/>
              <a:gd name="connsiteY393" fmla="*/ 6266763 h 6858000"/>
              <a:gd name="connsiteX394" fmla="*/ 3518021 w 7467600"/>
              <a:gd name="connsiteY394" fmla="*/ 6117298 h 6858000"/>
              <a:gd name="connsiteX395" fmla="*/ 3554035 w 7467600"/>
              <a:gd name="connsiteY395" fmla="*/ 6027832 h 6858000"/>
              <a:gd name="connsiteX396" fmla="*/ 3677174 w 7467600"/>
              <a:gd name="connsiteY396" fmla="*/ 5636351 h 6858000"/>
              <a:gd name="connsiteX397" fmla="*/ 3698819 w 7467600"/>
              <a:gd name="connsiteY397" fmla="*/ 5560503 h 6858000"/>
              <a:gd name="connsiteX398" fmla="*/ 3702094 w 7467600"/>
              <a:gd name="connsiteY398" fmla="*/ 5549194 h 6858000"/>
              <a:gd name="connsiteX399" fmla="*/ 3398355 w 7467600"/>
              <a:gd name="connsiteY399" fmla="*/ 6094603 h 6858000"/>
              <a:gd name="connsiteX400" fmla="*/ 3193941 w 7467600"/>
              <a:gd name="connsiteY400" fmla="*/ 6798775 h 6858000"/>
              <a:gd name="connsiteX401" fmla="*/ 3184140 w 7467600"/>
              <a:gd name="connsiteY401" fmla="*/ 6858000 h 6858000"/>
              <a:gd name="connsiteX402" fmla="*/ 3099978 w 7467600"/>
              <a:gd name="connsiteY402" fmla="*/ 6858000 h 6858000"/>
              <a:gd name="connsiteX403" fmla="*/ 3101556 w 7467600"/>
              <a:gd name="connsiteY403" fmla="*/ 6843337 h 6858000"/>
              <a:gd name="connsiteX404" fmla="*/ 3370162 w 7467600"/>
              <a:gd name="connsiteY404" fmla="*/ 5785550 h 6858000"/>
              <a:gd name="connsiteX405" fmla="*/ 3746477 w 7467600"/>
              <a:gd name="connsiteY405" fmla="*/ 5377889 h 6858000"/>
              <a:gd name="connsiteX406" fmla="*/ 3863399 w 7467600"/>
              <a:gd name="connsiteY406" fmla="*/ 5087257 h 6858000"/>
              <a:gd name="connsiteX407" fmla="*/ 3968712 w 7467600"/>
              <a:gd name="connsiteY407" fmla="*/ 4913989 h 6858000"/>
              <a:gd name="connsiteX408" fmla="*/ 2792390 w 7467600"/>
              <a:gd name="connsiteY408" fmla="*/ 5382974 h 6858000"/>
              <a:gd name="connsiteX409" fmla="*/ 2714982 w 7467600"/>
              <a:gd name="connsiteY409" fmla="*/ 5427051 h 6858000"/>
              <a:gd name="connsiteX410" fmla="*/ 2813361 w 7467600"/>
              <a:gd name="connsiteY410" fmla="*/ 6023912 h 6858000"/>
              <a:gd name="connsiteX411" fmla="*/ 2688430 w 7467600"/>
              <a:gd name="connsiteY411" fmla="*/ 6801564 h 6858000"/>
              <a:gd name="connsiteX412" fmla="*/ 2629626 w 7467600"/>
              <a:gd name="connsiteY412" fmla="*/ 6763394 h 6858000"/>
              <a:gd name="connsiteX413" fmla="*/ 2565328 w 7467600"/>
              <a:gd name="connsiteY413" fmla="*/ 5516399 h 6858000"/>
              <a:gd name="connsiteX414" fmla="*/ 1922999 w 7467600"/>
              <a:gd name="connsiteY414" fmla="*/ 5980343 h 6858000"/>
              <a:gd name="connsiteX415" fmla="*/ 1950261 w 7467600"/>
              <a:gd name="connsiteY415" fmla="*/ 6405858 h 6858000"/>
              <a:gd name="connsiteX416" fmla="*/ 2365554 w 7467600"/>
              <a:gd name="connsiteY416" fmla="*/ 6759107 h 6858000"/>
              <a:gd name="connsiteX417" fmla="*/ 2424142 w 7467600"/>
              <a:gd name="connsiteY417" fmla="*/ 6858000 h 6858000"/>
              <a:gd name="connsiteX418" fmla="*/ 2395994 w 7467600"/>
              <a:gd name="connsiteY418" fmla="*/ 6858000 h 6858000"/>
              <a:gd name="connsiteX419" fmla="*/ 2392863 w 7467600"/>
              <a:gd name="connsiteY419" fmla="*/ 6852964 h 6858000"/>
              <a:gd name="connsiteX420" fmla="*/ 2017589 w 7467600"/>
              <a:gd name="connsiteY420" fmla="*/ 6493982 h 6858000"/>
              <a:gd name="connsiteX421" fmla="*/ 2147336 w 7467600"/>
              <a:gd name="connsiteY421" fmla="*/ 6594052 h 6858000"/>
              <a:gd name="connsiteX422" fmla="*/ 2207047 w 7467600"/>
              <a:gd name="connsiteY422" fmla="*/ 6654540 h 6858000"/>
              <a:gd name="connsiteX423" fmla="*/ 2299106 w 7467600"/>
              <a:gd name="connsiteY423" fmla="*/ 6778931 h 6858000"/>
              <a:gd name="connsiteX424" fmla="*/ 2314430 w 7467600"/>
              <a:gd name="connsiteY424" fmla="*/ 6801144 h 6858000"/>
              <a:gd name="connsiteX425" fmla="*/ 2352406 w 7467600"/>
              <a:gd name="connsiteY425" fmla="*/ 6858000 h 6858000"/>
              <a:gd name="connsiteX426" fmla="*/ 2314492 w 7467600"/>
              <a:gd name="connsiteY426" fmla="*/ 6858000 h 6858000"/>
              <a:gd name="connsiteX427" fmla="*/ 2288095 w 7467600"/>
              <a:gd name="connsiteY427" fmla="*/ 6818030 h 6858000"/>
              <a:gd name="connsiteX428" fmla="*/ 2272768 w 7467600"/>
              <a:gd name="connsiteY428" fmla="*/ 6795822 h 6858000"/>
              <a:gd name="connsiteX429" fmla="*/ 2182715 w 7467600"/>
              <a:gd name="connsiteY429" fmla="*/ 6675071 h 6858000"/>
              <a:gd name="connsiteX430" fmla="*/ 2032061 w 7467600"/>
              <a:gd name="connsiteY430" fmla="*/ 6541380 h 6858000"/>
              <a:gd name="connsiteX431" fmla="*/ 2257220 w 7467600"/>
              <a:gd name="connsiteY431" fmla="*/ 6826257 h 6858000"/>
              <a:gd name="connsiteX432" fmla="*/ 2281324 w 7467600"/>
              <a:gd name="connsiteY432" fmla="*/ 6858000 h 6858000"/>
              <a:gd name="connsiteX433" fmla="*/ 2242860 w 7467600"/>
              <a:gd name="connsiteY433" fmla="*/ 6858000 h 6858000"/>
              <a:gd name="connsiteX434" fmla="*/ 2232818 w 7467600"/>
              <a:gd name="connsiteY434" fmla="*/ 6844926 h 6858000"/>
              <a:gd name="connsiteX435" fmla="*/ 1990172 w 7467600"/>
              <a:gd name="connsiteY435" fmla="*/ 6542121 h 6858000"/>
              <a:gd name="connsiteX436" fmla="*/ 2124090 w 7467600"/>
              <a:gd name="connsiteY436" fmla="*/ 6761017 h 6858000"/>
              <a:gd name="connsiteX437" fmla="*/ 2200380 w 7467600"/>
              <a:gd name="connsiteY437" fmla="*/ 6858000 h 6858000"/>
              <a:gd name="connsiteX438" fmla="*/ 2147507 w 7467600"/>
              <a:gd name="connsiteY438" fmla="*/ 6858000 h 6858000"/>
              <a:gd name="connsiteX439" fmla="*/ 2070668 w 7467600"/>
              <a:gd name="connsiteY439" fmla="*/ 6761520 h 6858000"/>
              <a:gd name="connsiteX440" fmla="*/ 1975142 w 7467600"/>
              <a:gd name="connsiteY440" fmla="*/ 6585570 h 6858000"/>
              <a:gd name="connsiteX441" fmla="*/ 2050035 w 7467600"/>
              <a:gd name="connsiteY441" fmla="*/ 6813345 h 6858000"/>
              <a:gd name="connsiteX442" fmla="*/ 2063025 w 7467600"/>
              <a:gd name="connsiteY442" fmla="*/ 6858000 h 6858000"/>
              <a:gd name="connsiteX443" fmla="*/ 2021675 w 7467600"/>
              <a:gd name="connsiteY443" fmla="*/ 6858000 h 6858000"/>
              <a:gd name="connsiteX444" fmla="*/ 2019308 w 7467600"/>
              <a:gd name="connsiteY444" fmla="*/ 6847118 h 6858000"/>
              <a:gd name="connsiteX445" fmla="*/ 1938835 w 7467600"/>
              <a:gd name="connsiteY445" fmla="*/ 6551160 h 6858000"/>
              <a:gd name="connsiteX446" fmla="*/ 1953230 w 7467600"/>
              <a:gd name="connsiteY446" fmla="*/ 6759699 h 6858000"/>
              <a:gd name="connsiteX447" fmla="*/ 1956763 w 7467600"/>
              <a:gd name="connsiteY447" fmla="*/ 6778191 h 6858000"/>
              <a:gd name="connsiteX448" fmla="*/ 1967925 w 7467600"/>
              <a:gd name="connsiteY448" fmla="*/ 6858000 h 6858000"/>
              <a:gd name="connsiteX449" fmla="*/ 1936622 w 7467600"/>
              <a:gd name="connsiteY449" fmla="*/ 6858000 h 6858000"/>
              <a:gd name="connsiteX450" fmla="*/ 1926261 w 7467600"/>
              <a:gd name="connsiteY450" fmla="*/ 6784064 h 6858000"/>
              <a:gd name="connsiteX451" fmla="*/ 1922724 w 7467600"/>
              <a:gd name="connsiteY451" fmla="*/ 6765577 h 6858000"/>
              <a:gd name="connsiteX452" fmla="*/ 1904650 w 7467600"/>
              <a:gd name="connsiteY452" fmla="*/ 6639616 h 6858000"/>
              <a:gd name="connsiteX453" fmla="*/ 1885273 w 7467600"/>
              <a:gd name="connsiteY453" fmla="*/ 6858000 h 6858000"/>
              <a:gd name="connsiteX454" fmla="*/ 1854363 w 7467600"/>
              <a:gd name="connsiteY454" fmla="*/ 6858000 h 6858000"/>
              <a:gd name="connsiteX455" fmla="*/ 1880391 w 7467600"/>
              <a:gd name="connsiteY455" fmla="*/ 6603796 h 6858000"/>
              <a:gd name="connsiteX456" fmla="*/ 1818273 w 7467600"/>
              <a:gd name="connsiteY456" fmla="*/ 6715729 h 6858000"/>
              <a:gd name="connsiteX457" fmla="*/ 1794691 w 7467600"/>
              <a:gd name="connsiteY457" fmla="*/ 6843239 h 6858000"/>
              <a:gd name="connsiteX458" fmla="*/ 1794914 w 7467600"/>
              <a:gd name="connsiteY458" fmla="*/ 6858000 h 6858000"/>
              <a:gd name="connsiteX459" fmla="*/ 1746128 w 7467600"/>
              <a:gd name="connsiteY459" fmla="*/ 6858000 h 6858000"/>
              <a:gd name="connsiteX460" fmla="*/ 1753934 w 7467600"/>
              <a:gd name="connsiteY460" fmla="*/ 6724796 h 6858000"/>
              <a:gd name="connsiteX461" fmla="*/ 1792053 w 7467600"/>
              <a:gd name="connsiteY461" fmla="*/ 6572396 h 6858000"/>
              <a:gd name="connsiteX462" fmla="*/ 1862248 w 7467600"/>
              <a:gd name="connsiteY462" fmla="*/ 6266397 h 6858000"/>
              <a:gd name="connsiteX463" fmla="*/ 1862250 w 7467600"/>
              <a:gd name="connsiteY463" fmla="*/ 6033531 h 6858000"/>
              <a:gd name="connsiteX464" fmla="*/ 1211999 w 7467600"/>
              <a:gd name="connsiteY464" fmla="*/ 6683610 h 6858000"/>
              <a:gd name="connsiteX465" fmla="*/ 1213266 w 7467600"/>
              <a:gd name="connsiteY465" fmla="*/ 6691947 h 6858000"/>
              <a:gd name="connsiteX466" fmla="*/ 1203370 w 7467600"/>
              <a:gd name="connsiteY466" fmla="*/ 6850676 h 6858000"/>
              <a:gd name="connsiteX467" fmla="*/ 1203671 w 7467600"/>
              <a:gd name="connsiteY467" fmla="*/ 6858000 h 6858000"/>
              <a:gd name="connsiteX468" fmla="*/ 1143180 w 7467600"/>
              <a:gd name="connsiteY468" fmla="*/ 6858000 h 6858000"/>
              <a:gd name="connsiteX469" fmla="*/ 1142176 w 7467600"/>
              <a:gd name="connsiteY469" fmla="*/ 6766045 h 6858000"/>
              <a:gd name="connsiteX470" fmla="*/ 1067484 w 7467600"/>
              <a:gd name="connsiteY470" fmla="*/ 6858000 h 6858000"/>
              <a:gd name="connsiteX471" fmla="*/ 953928 w 7467600"/>
              <a:gd name="connsiteY471" fmla="*/ 6858000 h 6858000"/>
              <a:gd name="connsiteX472" fmla="*/ 959715 w 7467600"/>
              <a:gd name="connsiteY472" fmla="*/ 6850185 h 6858000"/>
              <a:gd name="connsiteX473" fmla="*/ 1483788 w 7467600"/>
              <a:gd name="connsiteY473" fmla="*/ 6259174 h 6858000"/>
              <a:gd name="connsiteX474" fmla="*/ 1100671 w 7467600"/>
              <a:gd name="connsiteY474" fmla="*/ 6252137 h 6858000"/>
              <a:gd name="connsiteX475" fmla="*/ 1090144 w 7467600"/>
              <a:gd name="connsiteY475" fmla="*/ 6256748 h 6858000"/>
              <a:gd name="connsiteX476" fmla="*/ 1095872 w 7467600"/>
              <a:gd name="connsiteY476" fmla="*/ 6271892 h 6858000"/>
              <a:gd name="connsiteX477" fmla="*/ 262785 w 7467600"/>
              <a:gd name="connsiteY477" fmla="*/ 6845450 h 6858000"/>
              <a:gd name="connsiteX478" fmla="*/ 209968 w 7467600"/>
              <a:gd name="connsiteY478" fmla="*/ 6770713 h 6858000"/>
              <a:gd name="connsiteX479" fmla="*/ 873460 w 7467600"/>
              <a:gd name="connsiteY479" fmla="*/ 6253768 h 6858000"/>
              <a:gd name="connsiteX480" fmla="*/ 192686 w 7467600"/>
              <a:gd name="connsiteY480" fmla="*/ 5849257 h 6858000"/>
              <a:gd name="connsiteX481" fmla="*/ 4696 w 7467600"/>
              <a:gd name="connsiteY481" fmla="*/ 5697668 h 6858000"/>
              <a:gd name="connsiteX482" fmla="*/ 0 w 7467600"/>
              <a:gd name="connsiteY482" fmla="*/ 5689984 h 6858000"/>
              <a:gd name="connsiteX483" fmla="*/ 0 w 7467600"/>
              <a:gd name="connsiteY483" fmla="*/ 5513472 h 6858000"/>
              <a:gd name="connsiteX484" fmla="*/ 174101 w 7467600"/>
              <a:gd name="connsiteY484" fmla="*/ 5620277 h 6858000"/>
              <a:gd name="connsiteX485" fmla="*/ 891800 w 7467600"/>
              <a:gd name="connsiteY485" fmla="*/ 6036935 h 6858000"/>
              <a:gd name="connsiteX486" fmla="*/ 1072219 w 7467600"/>
              <a:gd name="connsiteY486" fmla="*/ 6169443 h 6858000"/>
              <a:gd name="connsiteX487" fmla="*/ 1074117 w 7467600"/>
              <a:gd name="connsiteY487" fmla="*/ 6170301 h 6858000"/>
              <a:gd name="connsiteX488" fmla="*/ 1083114 w 7467600"/>
              <a:gd name="connsiteY488" fmla="*/ 6174131 h 6858000"/>
              <a:gd name="connsiteX489" fmla="*/ 1543010 w 7467600"/>
              <a:gd name="connsiteY489" fmla="*/ 6191140 h 6858000"/>
              <a:gd name="connsiteX490" fmla="*/ 1551080 w 7467600"/>
              <a:gd name="connsiteY490" fmla="*/ 6195006 h 6858000"/>
              <a:gd name="connsiteX491" fmla="*/ 2345443 w 7467600"/>
              <a:gd name="connsiteY491" fmla="*/ 5549882 h 6858000"/>
              <a:gd name="connsiteX492" fmla="*/ 1721499 w 7467600"/>
              <a:gd name="connsiteY492" fmla="*/ 5599969 h 6858000"/>
              <a:gd name="connsiteX493" fmla="*/ 767716 w 7467600"/>
              <a:gd name="connsiteY493" fmla="*/ 5472768 h 6858000"/>
              <a:gd name="connsiteX494" fmla="*/ 722147 w 7467600"/>
              <a:gd name="connsiteY494" fmla="*/ 5393091 h 6858000"/>
              <a:gd name="connsiteX495" fmla="*/ 1485552 w 7467600"/>
              <a:gd name="connsiteY495" fmla="*/ 5313202 h 6858000"/>
              <a:gd name="connsiteX496" fmla="*/ 2143004 w 7467600"/>
              <a:gd name="connsiteY496" fmla="*/ 5402420 h 6858000"/>
              <a:gd name="connsiteX497" fmla="*/ 1933391 w 7467600"/>
              <a:gd name="connsiteY497" fmla="*/ 5156971 h 6858000"/>
              <a:gd name="connsiteX498" fmla="*/ 1827118 w 7467600"/>
              <a:gd name="connsiteY498" fmla="*/ 4968410 h 6858000"/>
              <a:gd name="connsiteX499" fmla="*/ 1837349 w 7467600"/>
              <a:gd name="connsiteY499" fmla="*/ 4956357 h 6858000"/>
              <a:gd name="connsiteX500" fmla="*/ 2162835 w 7467600"/>
              <a:gd name="connsiteY500" fmla="*/ 5187853 h 6858000"/>
              <a:gd name="connsiteX501" fmla="*/ 2257167 w 7467600"/>
              <a:gd name="connsiteY501" fmla="*/ 5462123 h 6858000"/>
              <a:gd name="connsiteX502" fmla="*/ 2261598 w 7467600"/>
              <a:gd name="connsiteY502" fmla="*/ 5467998 h 6858000"/>
              <a:gd name="connsiteX503" fmla="*/ 2437177 w 7467600"/>
              <a:gd name="connsiteY503" fmla="*/ 5479608 h 6858000"/>
              <a:gd name="connsiteX504" fmla="*/ 2445247 w 7467600"/>
              <a:gd name="connsiteY504" fmla="*/ 5483476 h 6858000"/>
              <a:gd name="connsiteX505" fmla="*/ 2743626 w 7467600"/>
              <a:gd name="connsiteY505" fmla="*/ 5304819 h 6858000"/>
              <a:gd name="connsiteX506" fmla="*/ 3048102 w 7467600"/>
              <a:gd name="connsiteY506" fmla="*/ 5150595 h 6858000"/>
              <a:gd name="connsiteX507" fmla="*/ 1799414 w 7467600"/>
              <a:gd name="connsiteY507" fmla="*/ 4694732 h 6858000"/>
              <a:gd name="connsiteX508" fmla="*/ 1771735 w 7467600"/>
              <a:gd name="connsiteY508" fmla="*/ 4619929 h 6858000"/>
              <a:gd name="connsiteX509" fmla="*/ 3104273 w 7467600"/>
              <a:gd name="connsiteY509" fmla="*/ 5076159 h 6858000"/>
              <a:gd name="connsiteX510" fmla="*/ 3113245 w 7467600"/>
              <a:gd name="connsiteY510" fmla="*/ 5090705 h 6858000"/>
              <a:gd name="connsiteX511" fmla="*/ 3126294 w 7467600"/>
              <a:gd name="connsiteY511" fmla="*/ 5114400 h 6858000"/>
              <a:gd name="connsiteX512" fmla="*/ 3937433 w 7467600"/>
              <a:gd name="connsiteY512" fmla="*/ 4830473 h 6858000"/>
              <a:gd name="connsiteX513" fmla="*/ 3590475 w 7467600"/>
              <a:gd name="connsiteY513" fmla="*/ 4597974 h 6858000"/>
              <a:gd name="connsiteX514" fmla="*/ 3100264 w 7467600"/>
              <a:gd name="connsiteY514" fmla="*/ 4579845 h 6858000"/>
              <a:gd name="connsiteX515" fmla="*/ 2183576 w 7467600"/>
              <a:gd name="connsiteY515" fmla="*/ 4227150 h 6858000"/>
              <a:gd name="connsiteX516" fmla="*/ 2151029 w 7467600"/>
              <a:gd name="connsiteY516" fmla="*/ 4146947 h 6858000"/>
              <a:gd name="connsiteX517" fmla="*/ 3563434 w 7467600"/>
              <a:gd name="connsiteY517" fmla="*/ 4469115 h 6858000"/>
              <a:gd name="connsiteX518" fmla="*/ 3177952 w 7467600"/>
              <a:gd name="connsiteY518" fmla="*/ 3657386 h 6858000"/>
              <a:gd name="connsiteX519" fmla="*/ 3189263 w 7467600"/>
              <a:gd name="connsiteY519" fmla="*/ 3625726 h 6858000"/>
              <a:gd name="connsiteX520" fmla="*/ 3560912 w 7467600"/>
              <a:gd name="connsiteY520" fmla="*/ 4079863 h 6858000"/>
              <a:gd name="connsiteX521" fmla="*/ 3626636 w 7467600"/>
              <a:gd name="connsiteY521" fmla="*/ 4512230 h 6858000"/>
              <a:gd name="connsiteX522" fmla="*/ 3653088 w 7467600"/>
              <a:gd name="connsiteY522" fmla="*/ 4521417 h 6858000"/>
              <a:gd name="connsiteX523" fmla="*/ 3988128 w 7467600"/>
              <a:gd name="connsiteY523" fmla="*/ 4817267 h 6858000"/>
              <a:gd name="connsiteX524" fmla="*/ 4830582 w 7467600"/>
              <a:gd name="connsiteY524" fmla="*/ 4676000 h 6858000"/>
              <a:gd name="connsiteX525" fmla="*/ 4830100 w 7467600"/>
              <a:gd name="connsiteY525" fmla="*/ 4675554 h 6858000"/>
              <a:gd name="connsiteX526" fmla="*/ 4036318 w 7467600"/>
              <a:gd name="connsiteY526" fmla="*/ 4147013 h 6858000"/>
              <a:gd name="connsiteX527" fmla="*/ 3432098 w 7467600"/>
              <a:gd name="connsiteY527" fmla="*/ 3537312 h 6858000"/>
              <a:gd name="connsiteX528" fmla="*/ 3446761 w 7467600"/>
              <a:gd name="connsiteY528" fmla="*/ 3461278 h 6858000"/>
              <a:gd name="connsiteX529" fmla="*/ 4419733 w 7467600"/>
              <a:gd name="connsiteY529" fmla="*/ 3963555 h 6858000"/>
              <a:gd name="connsiteX530" fmla="*/ 4781371 w 7467600"/>
              <a:gd name="connsiteY530" fmla="*/ 4458604 h 6858000"/>
              <a:gd name="connsiteX531" fmla="*/ 4780440 w 7467600"/>
              <a:gd name="connsiteY531" fmla="*/ 4470290 h 6858000"/>
              <a:gd name="connsiteX532" fmla="*/ 4898954 w 7467600"/>
              <a:gd name="connsiteY532" fmla="*/ 4662092 h 6858000"/>
              <a:gd name="connsiteX533" fmla="*/ 4900699 w 7467600"/>
              <a:gd name="connsiteY533" fmla="*/ 4670867 h 6858000"/>
              <a:gd name="connsiteX534" fmla="*/ 5714511 w 7467600"/>
              <a:gd name="connsiteY534" fmla="*/ 4663483 h 6858000"/>
              <a:gd name="connsiteX535" fmla="*/ 5464793 w 7467600"/>
              <a:gd name="connsiteY535" fmla="*/ 4393556 h 6858000"/>
              <a:gd name="connsiteX536" fmla="*/ 5461897 w 7467600"/>
              <a:gd name="connsiteY536" fmla="*/ 4390879 h 6858000"/>
              <a:gd name="connsiteX537" fmla="*/ 4294126 w 7467600"/>
              <a:gd name="connsiteY537" fmla="*/ 3303048 h 6858000"/>
              <a:gd name="connsiteX538" fmla="*/ 4305321 w 7467600"/>
              <a:gd name="connsiteY538" fmla="*/ 3256953 h 6858000"/>
              <a:gd name="connsiteX539" fmla="*/ 4949299 w 7467600"/>
              <a:gd name="connsiteY539" fmla="*/ 3766336 h 6858000"/>
              <a:gd name="connsiteX540" fmla="*/ 5291452 w 7467600"/>
              <a:gd name="connsiteY540" fmla="*/ 4076801 h 6858000"/>
              <a:gd name="connsiteX541" fmla="*/ 5434998 w 7467600"/>
              <a:gd name="connsiteY541" fmla="*/ 4254100 h 6858000"/>
              <a:gd name="connsiteX542" fmla="*/ 5351015 w 7467600"/>
              <a:gd name="connsiteY542" fmla="*/ 3760989 h 6858000"/>
              <a:gd name="connsiteX543" fmla="*/ 5413780 w 7467600"/>
              <a:gd name="connsiteY543" fmla="*/ 2966265 h 6858000"/>
              <a:gd name="connsiteX544" fmla="*/ 5425627 w 7467600"/>
              <a:gd name="connsiteY544" fmla="*/ 2954192 h 6858000"/>
              <a:gd name="connsiteX545" fmla="*/ 6604735 w 7467600"/>
              <a:gd name="connsiteY545" fmla="*/ 2041381 h 6858000"/>
              <a:gd name="connsiteX546" fmla="*/ 7204487 w 7467600"/>
              <a:gd name="connsiteY546" fmla="*/ 2742112 h 6858000"/>
              <a:gd name="connsiteX547" fmla="*/ 7131592 w 7467600"/>
              <a:gd name="connsiteY547" fmla="*/ 2672096 h 6858000"/>
              <a:gd name="connsiteX548" fmla="*/ 6996344 w 7467600"/>
              <a:gd name="connsiteY548" fmla="*/ 2518310 h 6858000"/>
              <a:gd name="connsiteX549" fmla="*/ 6735495 w 7467600"/>
              <a:gd name="connsiteY549" fmla="*/ 2196890 h 6858000"/>
              <a:gd name="connsiteX550" fmla="*/ 6721901 w 7467600"/>
              <a:gd name="connsiteY550" fmla="*/ 2179274 h 6858000"/>
              <a:gd name="connsiteX551" fmla="*/ 6604735 w 7467600"/>
              <a:gd name="connsiteY551" fmla="*/ 2041381 h 6858000"/>
              <a:gd name="connsiteX552" fmla="*/ 6591670 w 7467600"/>
              <a:gd name="connsiteY552" fmla="*/ 1988277 h 6858000"/>
              <a:gd name="connsiteX553" fmla="*/ 6747349 w 7467600"/>
              <a:gd name="connsiteY553" fmla="*/ 2160069 h 6858000"/>
              <a:gd name="connsiteX554" fmla="*/ 6760943 w 7467600"/>
              <a:gd name="connsiteY554" fmla="*/ 2177686 h 6858000"/>
              <a:gd name="connsiteX555" fmla="*/ 7021065 w 7467600"/>
              <a:gd name="connsiteY555" fmla="*/ 2498102 h 6858000"/>
              <a:gd name="connsiteX556" fmla="*/ 7155223 w 7467600"/>
              <a:gd name="connsiteY556" fmla="*/ 2650386 h 6858000"/>
              <a:gd name="connsiteX557" fmla="*/ 7203167 w 7467600"/>
              <a:gd name="connsiteY557" fmla="*/ 2697288 h 6858000"/>
              <a:gd name="connsiteX558" fmla="*/ 6937703 w 7467600"/>
              <a:gd name="connsiteY558" fmla="*/ 2321981 h 6858000"/>
              <a:gd name="connsiteX559" fmla="*/ 6591670 w 7467600"/>
              <a:gd name="connsiteY559" fmla="*/ 1988277 h 6858000"/>
              <a:gd name="connsiteX560" fmla="*/ 5798671 w 7467600"/>
              <a:gd name="connsiteY560" fmla="*/ 1981601 h 6858000"/>
              <a:gd name="connsiteX561" fmla="*/ 5754709 w 7467600"/>
              <a:gd name="connsiteY561" fmla="*/ 2071454 h 6858000"/>
              <a:gd name="connsiteX562" fmla="*/ 5763044 w 7467600"/>
              <a:gd name="connsiteY562" fmla="*/ 2842206 h 6858000"/>
              <a:gd name="connsiteX563" fmla="*/ 5764974 w 7467600"/>
              <a:gd name="connsiteY563" fmla="*/ 2799609 h 6858000"/>
              <a:gd name="connsiteX564" fmla="*/ 5767665 w 7467600"/>
              <a:gd name="connsiteY564" fmla="*/ 2666409 h 6858000"/>
              <a:gd name="connsiteX565" fmla="*/ 5763055 w 7467600"/>
              <a:gd name="connsiteY565" fmla="*/ 2579705 h 6858000"/>
              <a:gd name="connsiteX566" fmla="*/ 5758079 w 7467600"/>
              <a:gd name="connsiteY566" fmla="*/ 2492508 h 6858000"/>
              <a:gd name="connsiteX567" fmla="*/ 5779325 w 7467600"/>
              <a:gd name="connsiteY567" fmla="*/ 2197069 h 6858000"/>
              <a:gd name="connsiteX568" fmla="*/ 5798671 w 7467600"/>
              <a:gd name="connsiteY568" fmla="*/ 1981601 h 6858000"/>
              <a:gd name="connsiteX569" fmla="*/ 5829202 w 7467600"/>
              <a:gd name="connsiteY569" fmla="*/ 1971679 h 6858000"/>
              <a:gd name="connsiteX570" fmla="*/ 5809558 w 7467600"/>
              <a:gd name="connsiteY570" fmla="*/ 2198043 h 6858000"/>
              <a:gd name="connsiteX571" fmla="*/ 5788653 w 7467600"/>
              <a:gd name="connsiteY571" fmla="*/ 2489430 h 6858000"/>
              <a:gd name="connsiteX572" fmla="*/ 5793439 w 7467600"/>
              <a:gd name="connsiteY572" fmla="*/ 2575235 h 6858000"/>
              <a:gd name="connsiteX573" fmla="*/ 5796837 w 7467600"/>
              <a:gd name="connsiteY573" fmla="*/ 2637633 h 6858000"/>
              <a:gd name="connsiteX574" fmla="*/ 5818614 w 7467600"/>
              <a:gd name="connsiteY574" fmla="*/ 2473055 h 6858000"/>
              <a:gd name="connsiteX575" fmla="*/ 5829202 w 7467600"/>
              <a:gd name="connsiteY575" fmla="*/ 1971679 h 6858000"/>
              <a:gd name="connsiteX576" fmla="*/ 5911389 w 7467600"/>
              <a:gd name="connsiteY576" fmla="*/ 1898371 h 6858000"/>
              <a:gd name="connsiteX577" fmla="*/ 6237627 w 7467600"/>
              <a:gd name="connsiteY577" fmla="*/ 2231921 h 6858000"/>
              <a:gd name="connsiteX578" fmla="*/ 5911389 w 7467600"/>
              <a:gd name="connsiteY578" fmla="*/ 1898371 h 6858000"/>
              <a:gd name="connsiteX579" fmla="*/ 6944437 w 7467600"/>
              <a:gd name="connsiteY579" fmla="*/ 1575402 h 6858000"/>
              <a:gd name="connsiteX580" fmla="*/ 6304730 w 7467600"/>
              <a:gd name="connsiteY580" fmla="*/ 1766654 h 6858000"/>
              <a:gd name="connsiteX581" fmla="*/ 6944437 w 7467600"/>
              <a:gd name="connsiteY581" fmla="*/ 1575402 h 6858000"/>
              <a:gd name="connsiteX582" fmla="*/ 7019523 w 7467600"/>
              <a:gd name="connsiteY582" fmla="*/ 1519450 h 6858000"/>
              <a:gd name="connsiteX583" fmla="*/ 6298091 w 7467600"/>
              <a:gd name="connsiteY583" fmla="*/ 1737122 h 6858000"/>
              <a:gd name="connsiteX584" fmla="*/ 7019523 w 7467600"/>
              <a:gd name="connsiteY584" fmla="*/ 1519450 h 6858000"/>
              <a:gd name="connsiteX585" fmla="*/ 2399523 w 7467600"/>
              <a:gd name="connsiteY585" fmla="*/ 1428234 h 6858000"/>
              <a:gd name="connsiteX586" fmla="*/ 2224982 w 7467600"/>
              <a:gd name="connsiteY586" fmla="*/ 1826201 h 6858000"/>
              <a:gd name="connsiteX587" fmla="*/ 2096099 w 7467600"/>
              <a:gd name="connsiteY587" fmla="*/ 2345900 h 6858000"/>
              <a:gd name="connsiteX588" fmla="*/ 2283317 w 7467600"/>
              <a:gd name="connsiteY588" fmla="*/ 1796925 h 6858000"/>
              <a:gd name="connsiteX589" fmla="*/ 2399523 w 7467600"/>
              <a:gd name="connsiteY589" fmla="*/ 1428234 h 6858000"/>
              <a:gd name="connsiteX590" fmla="*/ 2448558 w 7467600"/>
              <a:gd name="connsiteY590" fmla="*/ 1373435 h 6858000"/>
              <a:gd name="connsiteX591" fmla="*/ 2312521 w 7467600"/>
              <a:gd name="connsiteY591" fmla="*/ 1806140 h 6858000"/>
              <a:gd name="connsiteX592" fmla="*/ 2127533 w 7467600"/>
              <a:gd name="connsiteY592" fmla="*/ 2348380 h 6858000"/>
              <a:gd name="connsiteX593" fmla="*/ 2358080 w 7467600"/>
              <a:gd name="connsiteY593" fmla="*/ 1866134 h 6858000"/>
              <a:gd name="connsiteX594" fmla="*/ 2407436 w 7467600"/>
              <a:gd name="connsiteY594" fmla="*/ 1651070 h 6858000"/>
              <a:gd name="connsiteX595" fmla="*/ 2448558 w 7467600"/>
              <a:gd name="connsiteY595" fmla="*/ 1373435 h 6858000"/>
              <a:gd name="connsiteX596" fmla="*/ 278707 w 7467600"/>
              <a:gd name="connsiteY596" fmla="*/ 1352270 h 6858000"/>
              <a:gd name="connsiteX597" fmla="*/ 321570 w 7467600"/>
              <a:gd name="connsiteY597" fmla="*/ 1861610 h 6858000"/>
              <a:gd name="connsiteX598" fmla="*/ 294281 w 7467600"/>
              <a:gd name="connsiteY598" fmla="*/ 1440658 h 6858000"/>
              <a:gd name="connsiteX599" fmla="*/ 278707 w 7467600"/>
              <a:gd name="connsiteY599" fmla="*/ 1352270 h 6858000"/>
              <a:gd name="connsiteX600" fmla="*/ 1423821 w 7467600"/>
              <a:gd name="connsiteY600" fmla="*/ 1351958 h 6858000"/>
              <a:gd name="connsiteX601" fmla="*/ 1638521 w 7467600"/>
              <a:gd name="connsiteY601" fmla="*/ 1908470 h 6858000"/>
              <a:gd name="connsiteX602" fmla="*/ 1754199 w 7467600"/>
              <a:gd name="connsiteY602" fmla="*/ 2149284 h 6858000"/>
              <a:gd name="connsiteX603" fmla="*/ 1908359 w 7467600"/>
              <a:gd name="connsiteY603" fmla="*/ 2364988 h 6858000"/>
              <a:gd name="connsiteX604" fmla="*/ 1647661 w 7467600"/>
              <a:gd name="connsiteY604" fmla="*/ 1825945 h 6858000"/>
              <a:gd name="connsiteX605" fmla="*/ 1423821 w 7467600"/>
              <a:gd name="connsiteY605" fmla="*/ 1351958 h 6858000"/>
              <a:gd name="connsiteX606" fmla="*/ 1431890 w 7467600"/>
              <a:gd name="connsiteY606" fmla="*/ 1306475 h 6858000"/>
              <a:gd name="connsiteX607" fmla="*/ 1507597 w 7467600"/>
              <a:gd name="connsiteY607" fmla="*/ 1446132 h 6858000"/>
              <a:gd name="connsiteX608" fmla="*/ 1674586 w 7467600"/>
              <a:gd name="connsiteY608" fmla="*/ 1813832 h 6858000"/>
              <a:gd name="connsiteX609" fmla="*/ 1815950 w 7467600"/>
              <a:gd name="connsiteY609" fmla="*/ 2128564 h 6858000"/>
              <a:gd name="connsiteX610" fmla="*/ 1984242 w 7467600"/>
              <a:gd name="connsiteY610" fmla="*/ 2430829 h 6858000"/>
              <a:gd name="connsiteX611" fmla="*/ 2014023 w 7467600"/>
              <a:gd name="connsiteY611" fmla="*/ 2450995 h 6858000"/>
              <a:gd name="connsiteX612" fmla="*/ 1747337 w 7467600"/>
              <a:gd name="connsiteY612" fmla="*/ 1855264 h 6858000"/>
              <a:gd name="connsiteX613" fmla="*/ 1533749 w 7467600"/>
              <a:gd name="connsiteY613" fmla="*/ 1478656 h 6858000"/>
              <a:gd name="connsiteX614" fmla="*/ 1431890 w 7467600"/>
              <a:gd name="connsiteY614" fmla="*/ 1306475 h 6858000"/>
              <a:gd name="connsiteX615" fmla="*/ 5052692 w 7467600"/>
              <a:gd name="connsiteY615" fmla="*/ 1292994 h 6858000"/>
              <a:gd name="connsiteX616" fmla="*/ 5200661 w 7467600"/>
              <a:gd name="connsiteY616" fmla="*/ 1635186 h 6858000"/>
              <a:gd name="connsiteX617" fmla="*/ 5297138 w 7467600"/>
              <a:gd name="connsiteY617" fmla="*/ 1906351 h 6858000"/>
              <a:gd name="connsiteX618" fmla="*/ 5052692 w 7467600"/>
              <a:gd name="connsiteY618" fmla="*/ 1292994 h 6858000"/>
              <a:gd name="connsiteX619" fmla="*/ 5009948 w 7467600"/>
              <a:gd name="connsiteY619" fmla="*/ 1273619 h 6858000"/>
              <a:gd name="connsiteX620" fmla="*/ 5121777 w 7467600"/>
              <a:gd name="connsiteY620" fmla="*/ 1654213 h 6858000"/>
              <a:gd name="connsiteX621" fmla="*/ 5293545 w 7467600"/>
              <a:gd name="connsiteY621" fmla="*/ 2072247 h 6858000"/>
              <a:gd name="connsiteX622" fmla="*/ 5294042 w 7467600"/>
              <a:gd name="connsiteY622" fmla="*/ 2065019 h 6858000"/>
              <a:gd name="connsiteX623" fmla="*/ 5171936 w 7467600"/>
              <a:gd name="connsiteY623" fmla="*/ 1647613 h 6858000"/>
              <a:gd name="connsiteX624" fmla="*/ 5009948 w 7467600"/>
              <a:gd name="connsiteY624" fmla="*/ 1273619 h 6858000"/>
              <a:gd name="connsiteX625" fmla="*/ 655236 w 7467600"/>
              <a:gd name="connsiteY625" fmla="*/ 1268632 h 6858000"/>
              <a:gd name="connsiteX626" fmla="*/ 839521 w 7467600"/>
              <a:gd name="connsiteY626" fmla="*/ 1685315 h 6858000"/>
              <a:gd name="connsiteX627" fmla="*/ 1109416 w 7467600"/>
              <a:gd name="connsiteY627" fmla="*/ 2061663 h 6858000"/>
              <a:gd name="connsiteX628" fmla="*/ 1298300 w 7467600"/>
              <a:gd name="connsiteY628" fmla="*/ 2247742 h 6858000"/>
              <a:gd name="connsiteX629" fmla="*/ 1125871 w 7467600"/>
              <a:gd name="connsiteY629" fmla="*/ 1989513 h 6858000"/>
              <a:gd name="connsiteX630" fmla="*/ 981574 w 7467600"/>
              <a:gd name="connsiteY630" fmla="*/ 1783157 h 6858000"/>
              <a:gd name="connsiteX631" fmla="*/ 922198 w 7467600"/>
              <a:gd name="connsiteY631" fmla="*/ 1677437 h 6858000"/>
              <a:gd name="connsiteX632" fmla="*/ 869293 w 7467600"/>
              <a:gd name="connsiteY632" fmla="*/ 1583214 h 6858000"/>
              <a:gd name="connsiteX633" fmla="*/ 751431 w 7467600"/>
              <a:gd name="connsiteY633" fmla="*/ 1405731 h 6858000"/>
              <a:gd name="connsiteX634" fmla="*/ 655236 w 7467600"/>
              <a:gd name="connsiteY634" fmla="*/ 1268632 h 6858000"/>
              <a:gd name="connsiteX635" fmla="*/ 6516292 w 7467600"/>
              <a:gd name="connsiteY635" fmla="*/ 1263064 h 6858000"/>
              <a:gd name="connsiteX636" fmla="*/ 5736320 w 7467600"/>
              <a:gd name="connsiteY636" fmla="*/ 1501803 h 6858000"/>
              <a:gd name="connsiteX637" fmla="*/ 6516292 w 7467600"/>
              <a:gd name="connsiteY637" fmla="*/ 1263064 h 6858000"/>
              <a:gd name="connsiteX638" fmla="*/ 291466 w 7467600"/>
              <a:gd name="connsiteY638" fmla="*/ 1250369 h 6858000"/>
              <a:gd name="connsiteX639" fmla="*/ 323180 w 7467600"/>
              <a:gd name="connsiteY639" fmla="*/ 1435283 h 6858000"/>
              <a:gd name="connsiteX640" fmla="*/ 349381 w 7467600"/>
              <a:gd name="connsiteY640" fmla="*/ 1875041 h 6858000"/>
              <a:gd name="connsiteX641" fmla="*/ 374363 w 7467600"/>
              <a:gd name="connsiteY641" fmla="*/ 1506494 h 6858000"/>
              <a:gd name="connsiteX642" fmla="*/ 302168 w 7467600"/>
              <a:gd name="connsiteY642" fmla="*/ 1274495 h 6858000"/>
              <a:gd name="connsiteX643" fmla="*/ 291466 w 7467600"/>
              <a:gd name="connsiteY643" fmla="*/ 1250369 h 6858000"/>
              <a:gd name="connsiteX644" fmla="*/ 678222 w 7467600"/>
              <a:gd name="connsiteY644" fmla="*/ 1248670 h 6858000"/>
              <a:gd name="connsiteX645" fmla="*/ 775536 w 7467600"/>
              <a:gd name="connsiteY645" fmla="*/ 1388015 h 6858000"/>
              <a:gd name="connsiteX646" fmla="*/ 894529 w 7467600"/>
              <a:gd name="connsiteY646" fmla="*/ 1567739 h 6858000"/>
              <a:gd name="connsiteX647" fmla="*/ 948000 w 7467600"/>
              <a:gd name="connsiteY647" fmla="*/ 1663088 h 6858000"/>
              <a:gd name="connsiteX648" fmla="*/ 1006812 w 7467600"/>
              <a:gd name="connsiteY648" fmla="*/ 1767683 h 6858000"/>
              <a:gd name="connsiteX649" fmla="*/ 1149133 w 7467600"/>
              <a:gd name="connsiteY649" fmla="*/ 1971513 h 6858000"/>
              <a:gd name="connsiteX650" fmla="*/ 1333952 w 7467600"/>
              <a:gd name="connsiteY650" fmla="*/ 2251620 h 6858000"/>
              <a:gd name="connsiteX651" fmla="*/ 1337329 w 7467600"/>
              <a:gd name="connsiteY651" fmla="*/ 2258350 h 6858000"/>
              <a:gd name="connsiteX652" fmla="*/ 1014726 w 7467600"/>
              <a:gd name="connsiteY652" fmla="*/ 1615556 h 6858000"/>
              <a:gd name="connsiteX653" fmla="*/ 678222 w 7467600"/>
              <a:gd name="connsiteY653" fmla="*/ 1248670 h 6858000"/>
              <a:gd name="connsiteX654" fmla="*/ 6691602 w 7467600"/>
              <a:gd name="connsiteY654" fmla="*/ 1140573 h 6858000"/>
              <a:gd name="connsiteX655" fmla="*/ 6571100 w 7467600"/>
              <a:gd name="connsiteY655" fmla="*/ 1183662 h 6858000"/>
              <a:gd name="connsiteX656" fmla="*/ 6241687 w 7467600"/>
              <a:gd name="connsiteY656" fmla="*/ 1257600 h 6858000"/>
              <a:gd name="connsiteX657" fmla="*/ 5693009 w 7467600"/>
              <a:gd name="connsiteY657" fmla="*/ 1478256 h 6858000"/>
              <a:gd name="connsiteX658" fmla="*/ 6548420 w 7467600"/>
              <a:gd name="connsiteY658" fmla="*/ 1214599 h 6858000"/>
              <a:gd name="connsiteX659" fmla="*/ 6605473 w 7467600"/>
              <a:gd name="connsiteY659" fmla="*/ 1184686 h 6858000"/>
              <a:gd name="connsiteX660" fmla="*/ 6691602 w 7467600"/>
              <a:gd name="connsiteY660" fmla="*/ 1140573 h 6858000"/>
              <a:gd name="connsiteX661" fmla="*/ 4002475 w 7467600"/>
              <a:gd name="connsiteY661" fmla="*/ 1037802 h 6858000"/>
              <a:gd name="connsiteX662" fmla="*/ 4000324 w 7467600"/>
              <a:gd name="connsiteY662" fmla="*/ 1039362 h 6858000"/>
              <a:gd name="connsiteX663" fmla="*/ 4002862 w 7467600"/>
              <a:gd name="connsiteY663" fmla="*/ 1042866 h 6858000"/>
              <a:gd name="connsiteX664" fmla="*/ 4002475 w 7467600"/>
              <a:gd name="connsiteY664" fmla="*/ 1037802 h 6858000"/>
              <a:gd name="connsiteX665" fmla="*/ 506322 w 7467600"/>
              <a:gd name="connsiteY665" fmla="*/ 1020997 h 6858000"/>
              <a:gd name="connsiteX666" fmla="*/ 533068 w 7467600"/>
              <a:gd name="connsiteY666" fmla="*/ 1029409 h 6858000"/>
              <a:gd name="connsiteX667" fmla="*/ 1232525 w 7467600"/>
              <a:gd name="connsiteY667" fmla="*/ 1804675 h 6858000"/>
              <a:gd name="connsiteX668" fmla="*/ 1388858 w 7467600"/>
              <a:gd name="connsiteY668" fmla="*/ 2368011 h 6858000"/>
              <a:gd name="connsiteX669" fmla="*/ 1384098 w 7467600"/>
              <a:gd name="connsiteY669" fmla="*/ 2378125 h 6858000"/>
              <a:gd name="connsiteX670" fmla="*/ 1425393 w 7467600"/>
              <a:gd name="connsiteY670" fmla="*/ 2589124 h 6858000"/>
              <a:gd name="connsiteX671" fmla="*/ 1424001 w 7467600"/>
              <a:gd name="connsiteY671" fmla="*/ 2597541 h 6858000"/>
              <a:gd name="connsiteX672" fmla="*/ 2152729 w 7467600"/>
              <a:gd name="connsiteY672" fmla="*/ 2864487 h 6858000"/>
              <a:gd name="connsiteX673" fmla="*/ 2020609 w 7467600"/>
              <a:gd name="connsiteY673" fmla="*/ 2539671 h 6858000"/>
              <a:gd name="connsiteX674" fmla="*/ 2018920 w 7467600"/>
              <a:gd name="connsiteY674" fmla="*/ 2536309 h 6858000"/>
              <a:gd name="connsiteX675" fmla="*/ 1342441 w 7467600"/>
              <a:gd name="connsiteY675" fmla="*/ 1173017 h 6858000"/>
              <a:gd name="connsiteX676" fmla="*/ 1367925 w 7467600"/>
              <a:gd name="connsiteY676" fmla="*/ 1135648 h 6858000"/>
              <a:gd name="connsiteX677" fmla="*/ 1771401 w 7467600"/>
              <a:gd name="connsiteY677" fmla="*/ 1806673 h 6858000"/>
              <a:gd name="connsiteX678" fmla="*/ 1972385 w 7467600"/>
              <a:gd name="connsiteY678" fmla="*/ 2198735 h 6858000"/>
              <a:gd name="connsiteX679" fmla="*/ 2040892 w 7467600"/>
              <a:gd name="connsiteY679" fmla="*/ 2405205 h 6858000"/>
              <a:gd name="connsiteX680" fmla="*/ 2131689 w 7467600"/>
              <a:gd name="connsiteY680" fmla="*/ 1936926 h 6858000"/>
              <a:gd name="connsiteX681" fmla="*/ 2454820 w 7467600"/>
              <a:gd name="connsiteY681" fmla="*/ 1248808 h 6858000"/>
              <a:gd name="connsiteX682" fmla="*/ 2492512 w 7467600"/>
              <a:gd name="connsiteY682" fmla="*/ 1302920 h 6858000"/>
              <a:gd name="connsiteX683" fmla="*/ 2081216 w 7467600"/>
              <a:gd name="connsiteY683" fmla="*/ 2527513 h 6858000"/>
              <a:gd name="connsiteX684" fmla="*/ 2081211 w 7467600"/>
              <a:gd name="connsiteY684" fmla="*/ 2528916 h 6858000"/>
              <a:gd name="connsiteX685" fmla="*/ 2199067 w 7467600"/>
              <a:gd name="connsiteY685" fmla="*/ 2884061 h 6858000"/>
              <a:gd name="connsiteX686" fmla="*/ 3192586 w 7467600"/>
              <a:gd name="connsiteY686" fmla="*/ 3411496 h 6858000"/>
              <a:gd name="connsiteX687" fmla="*/ 3182620 w 7467600"/>
              <a:gd name="connsiteY687" fmla="*/ 3483279 h 6858000"/>
              <a:gd name="connsiteX688" fmla="*/ 2435119 w 7467600"/>
              <a:gd name="connsiteY688" fmla="*/ 3080173 h 6858000"/>
              <a:gd name="connsiteX689" fmla="*/ 2410152 w 7467600"/>
              <a:gd name="connsiteY689" fmla="*/ 3063751 h 6858000"/>
              <a:gd name="connsiteX690" fmla="*/ 2408099 w 7467600"/>
              <a:gd name="connsiteY690" fmla="*/ 3064403 h 6858000"/>
              <a:gd name="connsiteX691" fmla="*/ 2407218 w 7467600"/>
              <a:gd name="connsiteY691" fmla="*/ 3070324 h 6858000"/>
              <a:gd name="connsiteX692" fmla="*/ 2380138 w 7467600"/>
              <a:gd name="connsiteY692" fmla="*/ 3099341 h 6858000"/>
              <a:gd name="connsiteX693" fmla="*/ 1765923 w 7467600"/>
              <a:gd name="connsiteY693" fmla="*/ 3581043 h 6858000"/>
              <a:gd name="connsiteX694" fmla="*/ 1702258 w 7467600"/>
              <a:gd name="connsiteY694" fmla="*/ 3612286 h 6858000"/>
              <a:gd name="connsiteX695" fmla="*/ 1538370 w 7467600"/>
              <a:gd name="connsiteY695" fmla="*/ 3811804 h 6858000"/>
              <a:gd name="connsiteX696" fmla="*/ 542867 w 7467600"/>
              <a:gd name="connsiteY696" fmla="*/ 4944092 h 6858000"/>
              <a:gd name="connsiteX697" fmla="*/ 515800 w 7467600"/>
              <a:gd name="connsiteY697" fmla="*/ 4862180 h 6858000"/>
              <a:gd name="connsiteX698" fmla="*/ 909145 w 7467600"/>
              <a:gd name="connsiteY698" fmla="*/ 4199225 h 6858000"/>
              <a:gd name="connsiteX699" fmla="*/ 1214067 w 7467600"/>
              <a:gd name="connsiteY699" fmla="*/ 3908561 h 6858000"/>
              <a:gd name="connsiteX700" fmla="*/ 640967 w 7467600"/>
              <a:gd name="connsiteY700" fmla="*/ 4105601 h 6858000"/>
              <a:gd name="connsiteX701" fmla="*/ 112563 w 7467600"/>
              <a:gd name="connsiteY701" fmla="*/ 4396952 h 6858000"/>
              <a:gd name="connsiteX702" fmla="*/ 0 w 7467600"/>
              <a:gd name="connsiteY702" fmla="*/ 4466006 h 6858000"/>
              <a:gd name="connsiteX703" fmla="*/ 0 w 7467600"/>
              <a:gd name="connsiteY703" fmla="*/ 4233763 h 6858000"/>
              <a:gd name="connsiteX704" fmla="*/ 36881 w 7467600"/>
              <a:gd name="connsiteY704" fmla="*/ 4200118 h 6858000"/>
              <a:gd name="connsiteX705" fmla="*/ 910534 w 7467600"/>
              <a:gd name="connsiteY705" fmla="*/ 3629753 h 6858000"/>
              <a:gd name="connsiteX706" fmla="*/ 1578717 w 7467600"/>
              <a:gd name="connsiteY706" fmla="*/ 3575982 h 6858000"/>
              <a:gd name="connsiteX707" fmla="*/ 2338780 w 7467600"/>
              <a:gd name="connsiteY707" fmla="*/ 3033725 h 6858000"/>
              <a:gd name="connsiteX708" fmla="*/ 1807991 w 7467600"/>
              <a:gd name="connsiteY708" fmla="*/ 2807184 h 6858000"/>
              <a:gd name="connsiteX709" fmla="*/ 1416358 w 7467600"/>
              <a:gd name="connsiteY709" fmla="*/ 3112571 h 6858000"/>
              <a:gd name="connsiteX710" fmla="*/ 939066 w 7467600"/>
              <a:gd name="connsiteY710" fmla="*/ 3378798 h 6858000"/>
              <a:gd name="connsiteX711" fmla="*/ 115099 w 7467600"/>
              <a:gd name="connsiteY711" fmla="*/ 3607650 h 6858000"/>
              <a:gd name="connsiteX712" fmla="*/ 97284 w 7467600"/>
              <a:gd name="connsiteY712" fmla="*/ 3520393 h 6858000"/>
              <a:gd name="connsiteX713" fmla="*/ 922050 w 7467600"/>
              <a:gd name="connsiteY713" fmla="*/ 3074867 h 6858000"/>
              <a:gd name="connsiteX714" fmla="*/ 1405265 w 7467600"/>
              <a:gd name="connsiteY714" fmla="*/ 3016319 h 6858000"/>
              <a:gd name="connsiteX715" fmla="*/ 1407512 w 7467600"/>
              <a:gd name="connsiteY715" fmla="*/ 3018001 h 6858000"/>
              <a:gd name="connsiteX716" fmla="*/ 1726266 w 7467600"/>
              <a:gd name="connsiteY716" fmla="*/ 2777274 h 6858000"/>
              <a:gd name="connsiteX717" fmla="*/ 625390 w 7467600"/>
              <a:gd name="connsiteY717" fmla="*/ 2514541 h 6858000"/>
              <a:gd name="connsiteX718" fmla="*/ 619799 w 7467600"/>
              <a:gd name="connsiteY718" fmla="*/ 2527180 h 6858000"/>
              <a:gd name="connsiteX719" fmla="*/ 310030 w 7467600"/>
              <a:gd name="connsiteY719" fmla="*/ 2771818 h 6858000"/>
              <a:gd name="connsiteX720" fmla="*/ 173877 w 7467600"/>
              <a:gd name="connsiteY720" fmla="*/ 2937056 h 6858000"/>
              <a:gd name="connsiteX721" fmla="*/ 77889 w 7467600"/>
              <a:gd name="connsiteY721" fmla="*/ 3138440 h 6858000"/>
              <a:gd name="connsiteX722" fmla="*/ 0 w 7467600"/>
              <a:gd name="connsiteY722" fmla="*/ 3271395 h 6858000"/>
              <a:gd name="connsiteX723" fmla="*/ 0 w 7467600"/>
              <a:gd name="connsiteY723" fmla="*/ 3153002 h 6858000"/>
              <a:gd name="connsiteX724" fmla="*/ 2386 w 7467600"/>
              <a:gd name="connsiteY724" fmla="*/ 3149203 h 6858000"/>
              <a:gd name="connsiteX725" fmla="*/ 89753 w 7467600"/>
              <a:gd name="connsiteY725" fmla="*/ 2987702 h 6858000"/>
              <a:gd name="connsiteX726" fmla="*/ 76869 w 7467600"/>
              <a:gd name="connsiteY726" fmla="*/ 3005404 h 6858000"/>
              <a:gd name="connsiteX727" fmla="*/ 32049 w 7467600"/>
              <a:gd name="connsiteY727" fmla="*/ 3065814 h 6858000"/>
              <a:gd name="connsiteX728" fmla="*/ 0 w 7467600"/>
              <a:gd name="connsiteY728" fmla="*/ 3108744 h 6858000"/>
              <a:gd name="connsiteX729" fmla="*/ 0 w 7467600"/>
              <a:gd name="connsiteY729" fmla="*/ 3058059 h 6858000"/>
              <a:gd name="connsiteX730" fmla="*/ 7610 w 7467600"/>
              <a:gd name="connsiteY730" fmla="*/ 3047889 h 6858000"/>
              <a:gd name="connsiteX731" fmla="*/ 52419 w 7467600"/>
              <a:gd name="connsiteY731" fmla="*/ 2987479 h 6858000"/>
              <a:gd name="connsiteX732" fmla="*/ 59142 w 7467600"/>
              <a:gd name="connsiteY732" fmla="*/ 2978488 h 6858000"/>
              <a:gd name="connsiteX733" fmla="*/ 0 w 7467600"/>
              <a:gd name="connsiteY733" fmla="*/ 3015334 h 6858000"/>
              <a:gd name="connsiteX734" fmla="*/ 0 w 7467600"/>
              <a:gd name="connsiteY734" fmla="*/ 2914286 h 6858000"/>
              <a:gd name="connsiteX735" fmla="*/ 36383 w 7467600"/>
              <a:gd name="connsiteY735" fmla="*/ 2901128 h 6858000"/>
              <a:gd name="connsiteX736" fmla="*/ 156329 w 7467600"/>
              <a:gd name="connsiteY736" fmla="*/ 2840533 h 6858000"/>
              <a:gd name="connsiteX737" fmla="*/ 358355 w 7467600"/>
              <a:gd name="connsiteY737" fmla="*/ 2620471 h 6858000"/>
              <a:gd name="connsiteX738" fmla="*/ 510577 w 7467600"/>
              <a:gd name="connsiteY738" fmla="*/ 2501244 h 6858000"/>
              <a:gd name="connsiteX739" fmla="*/ 211967 w 7467600"/>
              <a:gd name="connsiteY739" fmla="*/ 2479171 h 6858000"/>
              <a:gd name="connsiteX740" fmla="*/ 0 w 7467600"/>
              <a:gd name="connsiteY740" fmla="*/ 2476398 h 6858000"/>
              <a:gd name="connsiteX741" fmla="*/ 0 w 7467600"/>
              <a:gd name="connsiteY741" fmla="*/ 2389189 h 6858000"/>
              <a:gd name="connsiteX742" fmla="*/ 103062 w 7467600"/>
              <a:gd name="connsiteY742" fmla="*/ 2389518 h 6858000"/>
              <a:gd name="connsiteX743" fmla="*/ 510734 w 7467600"/>
              <a:gd name="connsiteY743" fmla="*/ 2416201 h 6858000"/>
              <a:gd name="connsiteX744" fmla="*/ 279257 w 7467600"/>
              <a:gd name="connsiteY744" fmla="*/ 2092102 h 6858000"/>
              <a:gd name="connsiteX745" fmla="*/ 65265 w 7467600"/>
              <a:gd name="connsiteY745" fmla="*/ 2006049 h 6858000"/>
              <a:gd name="connsiteX746" fmla="*/ 0 w 7467600"/>
              <a:gd name="connsiteY746" fmla="*/ 1982532 h 6858000"/>
              <a:gd name="connsiteX747" fmla="*/ 0 w 7467600"/>
              <a:gd name="connsiteY747" fmla="*/ 1912789 h 6858000"/>
              <a:gd name="connsiteX748" fmla="*/ 97460 w 7467600"/>
              <a:gd name="connsiteY748" fmla="*/ 1953725 h 6858000"/>
              <a:gd name="connsiteX749" fmla="*/ 221272 w 7467600"/>
              <a:gd name="connsiteY749" fmla="*/ 1980766 h 6858000"/>
              <a:gd name="connsiteX750" fmla="*/ 116765 w 7467600"/>
              <a:gd name="connsiteY750" fmla="*/ 1911033 h 6858000"/>
              <a:gd name="connsiteX751" fmla="*/ 16405 w 7467600"/>
              <a:gd name="connsiteY751" fmla="*/ 1803412 h 6858000"/>
              <a:gd name="connsiteX752" fmla="*/ 0 w 7467600"/>
              <a:gd name="connsiteY752" fmla="*/ 1784777 h 6858000"/>
              <a:gd name="connsiteX753" fmla="*/ 0 w 7467600"/>
              <a:gd name="connsiteY753" fmla="*/ 1740082 h 6858000"/>
              <a:gd name="connsiteX754" fmla="*/ 39394 w 7467600"/>
              <a:gd name="connsiteY754" fmla="*/ 1784856 h 6858000"/>
              <a:gd name="connsiteX755" fmla="*/ 135813 w 7467600"/>
              <a:gd name="connsiteY755" fmla="*/ 1888838 h 6858000"/>
              <a:gd name="connsiteX756" fmla="*/ 242575 w 7467600"/>
              <a:gd name="connsiteY756" fmla="*/ 1958841 h 6858000"/>
              <a:gd name="connsiteX757" fmla="*/ 82197 w 7467600"/>
              <a:gd name="connsiteY757" fmla="*/ 1754826 h 6858000"/>
              <a:gd name="connsiteX758" fmla="*/ 0 w 7467600"/>
              <a:gd name="connsiteY758" fmla="*/ 1679650 h 6858000"/>
              <a:gd name="connsiteX759" fmla="*/ 0 w 7467600"/>
              <a:gd name="connsiteY759" fmla="*/ 1602463 h 6858000"/>
              <a:gd name="connsiteX760" fmla="*/ 84689 w 7467600"/>
              <a:gd name="connsiteY760" fmla="*/ 1677442 h 6858000"/>
              <a:gd name="connsiteX761" fmla="*/ 298437 w 7467600"/>
              <a:gd name="connsiteY761" fmla="*/ 1968019 h 6858000"/>
              <a:gd name="connsiteX762" fmla="*/ 227269 w 7467600"/>
              <a:gd name="connsiteY762" fmla="*/ 1114064 h 6858000"/>
              <a:gd name="connsiteX763" fmla="*/ 248003 w 7467600"/>
              <a:gd name="connsiteY763" fmla="*/ 1089613 h 6858000"/>
              <a:gd name="connsiteX764" fmla="*/ 427020 w 7467600"/>
              <a:gd name="connsiteY764" fmla="*/ 1619803 h 6858000"/>
              <a:gd name="connsiteX765" fmla="*/ 340345 w 7467600"/>
              <a:gd name="connsiteY765" fmla="*/ 2027739 h 6858000"/>
              <a:gd name="connsiteX766" fmla="*/ 360865 w 7467600"/>
              <a:gd name="connsiteY766" fmla="*/ 2044827 h 6858000"/>
              <a:gd name="connsiteX767" fmla="*/ 560414 w 7467600"/>
              <a:gd name="connsiteY767" fmla="*/ 2421457 h 6858000"/>
              <a:gd name="connsiteX768" fmla="*/ 1359703 w 7467600"/>
              <a:gd name="connsiteY768" fmla="*/ 2578554 h 6858000"/>
              <a:gd name="connsiteX769" fmla="*/ 1359422 w 7467600"/>
              <a:gd name="connsiteY769" fmla="*/ 2577994 h 6858000"/>
              <a:gd name="connsiteX770" fmla="*/ 828701 w 7467600"/>
              <a:gd name="connsiteY770" fmla="*/ 1839520 h 6858000"/>
              <a:gd name="connsiteX771" fmla="*/ 494427 w 7467600"/>
              <a:gd name="connsiteY771" fmla="*/ 1092333 h 6858000"/>
              <a:gd name="connsiteX772" fmla="*/ 506322 w 7467600"/>
              <a:gd name="connsiteY772" fmla="*/ 1020997 h 6858000"/>
              <a:gd name="connsiteX773" fmla="*/ 4570198 w 7467600"/>
              <a:gd name="connsiteY773" fmla="*/ 978081 h 6858000"/>
              <a:gd name="connsiteX774" fmla="*/ 4523691 w 7467600"/>
              <a:gd name="connsiteY774" fmla="*/ 1127776 h 6858000"/>
              <a:gd name="connsiteX775" fmla="*/ 4509875 w 7467600"/>
              <a:gd name="connsiteY775" fmla="*/ 1167552 h 6858000"/>
              <a:gd name="connsiteX776" fmla="*/ 4478168 w 7467600"/>
              <a:gd name="connsiteY776" fmla="*/ 1260735 h 6858000"/>
              <a:gd name="connsiteX777" fmla="*/ 4409309 w 7467600"/>
              <a:gd name="connsiteY777" fmla="*/ 1666996 h 6858000"/>
              <a:gd name="connsiteX778" fmla="*/ 4370031 w 7467600"/>
              <a:gd name="connsiteY778" fmla="*/ 1955666 h 6858000"/>
              <a:gd name="connsiteX779" fmla="*/ 4570198 w 7467600"/>
              <a:gd name="connsiteY779" fmla="*/ 978081 h 6858000"/>
              <a:gd name="connsiteX780" fmla="*/ 4557898 w 7467600"/>
              <a:gd name="connsiteY780" fmla="*/ 900011 h 6858000"/>
              <a:gd name="connsiteX781" fmla="*/ 4344840 w 7467600"/>
              <a:gd name="connsiteY781" fmla="*/ 1922038 h 6858000"/>
              <a:gd name="connsiteX782" fmla="*/ 4378710 w 7467600"/>
              <a:gd name="connsiteY782" fmla="*/ 1665516 h 6858000"/>
              <a:gd name="connsiteX783" fmla="*/ 4448798 w 7467600"/>
              <a:gd name="connsiteY783" fmla="*/ 1253024 h 6858000"/>
              <a:gd name="connsiteX784" fmla="*/ 4480315 w 7467600"/>
              <a:gd name="connsiteY784" fmla="*/ 1158454 h 6858000"/>
              <a:gd name="connsiteX785" fmla="*/ 4494133 w 7467600"/>
              <a:gd name="connsiteY785" fmla="*/ 1118676 h 6858000"/>
              <a:gd name="connsiteX786" fmla="*/ 4557898 w 7467600"/>
              <a:gd name="connsiteY786" fmla="*/ 900011 h 6858000"/>
              <a:gd name="connsiteX787" fmla="*/ 5870151 w 7467600"/>
              <a:gd name="connsiteY787" fmla="*/ 898890 h 6858000"/>
              <a:gd name="connsiteX788" fmla="*/ 5861335 w 7467600"/>
              <a:gd name="connsiteY788" fmla="*/ 899177 h 6858000"/>
              <a:gd name="connsiteX789" fmla="*/ 5843702 w 7467600"/>
              <a:gd name="connsiteY789" fmla="*/ 899748 h 6858000"/>
              <a:gd name="connsiteX790" fmla="*/ 5651107 w 7467600"/>
              <a:gd name="connsiteY790" fmla="*/ 920306 h 6858000"/>
              <a:gd name="connsiteX791" fmla="*/ 5459407 w 7467600"/>
              <a:gd name="connsiteY791" fmla="*/ 940975 h 6858000"/>
              <a:gd name="connsiteX792" fmla="*/ 5374846 w 7467600"/>
              <a:gd name="connsiteY792" fmla="*/ 941988 h 6858000"/>
              <a:gd name="connsiteX793" fmla="*/ 5256105 w 7467600"/>
              <a:gd name="connsiteY793" fmla="*/ 945632 h 6858000"/>
              <a:gd name="connsiteX794" fmla="*/ 5107071 w 7467600"/>
              <a:gd name="connsiteY794" fmla="*/ 969720 h 6858000"/>
              <a:gd name="connsiteX795" fmla="*/ 4998681 w 7467600"/>
              <a:gd name="connsiteY795" fmla="*/ 988771 h 6858000"/>
              <a:gd name="connsiteX796" fmla="*/ 5870151 w 7467600"/>
              <a:gd name="connsiteY796" fmla="*/ 898890 h 6858000"/>
              <a:gd name="connsiteX797" fmla="*/ 5504425 w 7467600"/>
              <a:gd name="connsiteY797" fmla="*/ 848067 h 6858000"/>
              <a:gd name="connsiteX798" fmla="*/ 4968849 w 7467600"/>
              <a:gd name="connsiteY798" fmla="*/ 962318 h 6858000"/>
              <a:gd name="connsiteX799" fmla="*/ 5104039 w 7467600"/>
              <a:gd name="connsiteY799" fmla="*/ 940634 h 6858000"/>
              <a:gd name="connsiteX800" fmla="*/ 5256311 w 7467600"/>
              <a:gd name="connsiteY800" fmla="*/ 916490 h 6858000"/>
              <a:gd name="connsiteX801" fmla="*/ 5377381 w 7467600"/>
              <a:gd name="connsiteY801" fmla="*/ 912671 h 6858000"/>
              <a:gd name="connsiteX802" fmla="*/ 5460148 w 7467600"/>
              <a:gd name="connsiteY802" fmla="*/ 911442 h 6858000"/>
              <a:gd name="connsiteX803" fmla="*/ 5648971 w 7467600"/>
              <a:gd name="connsiteY803" fmla="*/ 891331 h 6858000"/>
              <a:gd name="connsiteX804" fmla="*/ 5844807 w 7467600"/>
              <a:gd name="connsiteY804" fmla="*/ 870718 h 6858000"/>
              <a:gd name="connsiteX805" fmla="*/ 5862975 w 7467600"/>
              <a:gd name="connsiteY805" fmla="*/ 869756 h 6858000"/>
              <a:gd name="connsiteX806" fmla="*/ 5920887 w 7467600"/>
              <a:gd name="connsiteY806" fmla="*/ 865929 h 6858000"/>
              <a:gd name="connsiteX807" fmla="*/ 5504425 w 7467600"/>
              <a:gd name="connsiteY807" fmla="*/ 848067 h 6858000"/>
              <a:gd name="connsiteX808" fmla="*/ 3607114 w 7467600"/>
              <a:gd name="connsiteY808" fmla="*/ 467441 h 6858000"/>
              <a:gd name="connsiteX809" fmla="*/ 3296242 w 7467600"/>
              <a:gd name="connsiteY809" fmla="*/ 807991 h 6858000"/>
              <a:gd name="connsiteX810" fmla="*/ 3174674 w 7467600"/>
              <a:gd name="connsiteY810" fmla="*/ 919759 h 6858000"/>
              <a:gd name="connsiteX811" fmla="*/ 3042978 w 7467600"/>
              <a:gd name="connsiteY811" fmla="*/ 1054894 h 6858000"/>
              <a:gd name="connsiteX812" fmla="*/ 2968914 w 7467600"/>
              <a:gd name="connsiteY812" fmla="*/ 1133756 h 6858000"/>
              <a:gd name="connsiteX813" fmla="*/ 3103823 w 7467600"/>
              <a:gd name="connsiteY813" fmla="*/ 1026814 h 6858000"/>
              <a:gd name="connsiteX814" fmla="*/ 3607114 w 7467600"/>
              <a:gd name="connsiteY814" fmla="*/ 467441 h 6858000"/>
              <a:gd name="connsiteX815" fmla="*/ 3744487 w 7467600"/>
              <a:gd name="connsiteY815" fmla="*/ 383136 h 6858000"/>
              <a:gd name="connsiteX816" fmla="*/ 3970213 w 7467600"/>
              <a:gd name="connsiteY816" fmla="*/ 995559 h 6858000"/>
              <a:gd name="connsiteX817" fmla="*/ 3744487 w 7467600"/>
              <a:gd name="connsiteY817" fmla="*/ 383136 h 6858000"/>
              <a:gd name="connsiteX818" fmla="*/ 3624562 w 7467600"/>
              <a:gd name="connsiteY818" fmla="*/ 367041 h 6858000"/>
              <a:gd name="connsiteX819" fmla="*/ 3489712 w 7467600"/>
              <a:gd name="connsiteY819" fmla="*/ 485386 h 6858000"/>
              <a:gd name="connsiteX820" fmla="*/ 3182994 w 7467600"/>
              <a:gd name="connsiteY820" fmla="*/ 828265 h 6858000"/>
              <a:gd name="connsiteX821" fmla="*/ 2892114 w 7467600"/>
              <a:gd name="connsiteY821" fmla="*/ 1172635 h 6858000"/>
              <a:gd name="connsiteX822" fmla="*/ 3021459 w 7467600"/>
              <a:gd name="connsiteY822" fmla="*/ 1035385 h 6858000"/>
              <a:gd name="connsiteX823" fmla="*/ 3153873 w 7467600"/>
              <a:gd name="connsiteY823" fmla="*/ 898971 h 6858000"/>
              <a:gd name="connsiteX824" fmla="*/ 3276511 w 7467600"/>
              <a:gd name="connsiteY824" fmla="*/ 786423 h 6858000"/>
              <a:gd name="connsiteX825" fmla="*/ 3584154 w 7467600"/>
              <a:gd name="connsiteY825" fmla="*/ 448218 h 6858000"/>
              <a:gd name="connsiteX826" fmla="*/ 3624562 w 7467600"/>
              <a:gd name="connsiteY826" fmla="*/ 367041 h 6858000"/>
              <a:gd name="connsiteX827" fmla="*/ 3766672 w 7467600"/>
              <a:gd name="connsiteY827" fmla="*/ 359429 h 6858000"/>
              <a:gd name="connsiteX828" fmla="*/ 3996338 w 7467600"/>
              <a:gd name="connsiteY828" fmla="*/ 968237 h 6858000"/>
              <a:gd name="connsiteX829" fmla="*/ 3766672 w 7467600"/>
              <a:gd name="connsiteY829" fmla="*/ 359429 h 6858000"/>
              <a:gd name="connsiteX830" fmla="*/ 5805386 w 7467600"/>
              <a:gd name="connsiteY830" fmla="*/ 239240 h 6858000"/>
              <a:gd name="connsiteX831" fmla="*/ 5736947 w 7467600"/>
              <a:gd name="connsiteY831" fmla="*/ 261367 h 6858000"/>
              <a:gd name="connsiteX832" fmla="*/ 5427012 w 7467600"/>
              <a:gd name="connsiteY832" fmla="*/ 311272 h 6858000"/>
              <a:gd name="connsiteX833" fmla="*/ 5147818 w 7467600"/>
              <a:gd name="connsiteY833" fmla="*/ 322112 h 6858000"/>
              <a:gd name="connsiteX834" fmla="*/ 5060854 w 7467600"/>
              <a:gd name="connsiteY834" fmla="*/ 311882 h 6858000"/>
              <a:gd name="connsiteX835" fmla="*/ 4945989 w 7467600"/>
              <a:gd name="connsiteY835" fmla="*/ 300516 h 6858000"/>
              <a:gd name="connsiteX836" fmla="*/ 5410479 w 7467600"/>
              <a:gd name="connsiteY836" fmla="*/ 348434 h 6858000"/>
              <a:gd name="connsiteX837" fmla="*/ 5805386 w 7467600"/>
              <a:gd name="connsiteY837" fmla="*/ 239240 h 6858000"/>
              <a:gd name="connsiteX838" fmla="*/ 5905192 w 7467600"/>
              <a:gd name="connsiteY838" fmla="*/ 163079 h 6858000"/>
              <a:gd name="connsiteX839" fmla="*/ 5865655 w 7467600"/>
              <a:gd name="connsiteY839" fmla="*/ 171901 h 6858000"/>
              <a:gd name="connsiteX840" fmla="*/ 5259740 w 7467600"/>
              <a:gd name="connsiteY840" fmla="*/ 257013 h 6858000"/>
              <a:gd name="connsiteX841" fmla="*/ 5208466 w 7467600"/>
              <a:gd name="connsiteY841" fmla="*/ 257550 h 6858000"/>
              <a:gd name="connsiteX842" fmla="*/ 4980204 w 7467600"/>
              <a:gd name="connsiteY842" fmla="*/ 271903 h 6858000"/>
              <a:gd name="connsiteX843" fmla="*/ 5068068 w 7467600"/>
              <a:gd name="connsiteY843" fmla="*/ 282244 h 6858000"/>
              <a:gd name="connsiteX844" fmla="*/ 5153231 w 7467600"/>
              <a:gd name="connsiteY844" fmla="*/ 292240 h 6858000"/>
              <a:gd name="connsiteX845" fmla="*/ 5426491 w 7467600"/>
              <a:gd name="connsiteY845" fmla="*/ 281128 h 6858000"/>
              <a:gd name="connsiteX846" fmla="*/ 5731212 w 7467600"/>
              <a:gd name="connsiteY846" fmla="*/ 231951 h 6858000"/>
              <a:gd name="connsiteX847" fmla="*/ 5905192 w 7467600"/>
              <a:gd name="connsiteY847" fmla="*/ 163079 h 6858000"/>
              <a:gd name="connsiteX848" fmla="*/ 5944437 w 7467600"/>
              <a:gd name="connsiteY848" fmla="*/ 113829 h 6858000"/>
              <a:gd name="connsiteX849" fmla="*/ 5825032 w 7467600"/>
              <a:gd name="connsiteY849" fmla="*/ 146405 h 6858000"/>
              <a:gd name="connsiteX850" fmla="*/ 4955599 w 7467600"/>
              <a:gd name="connsiteY850" fmla="*/ 247008 h 6858000"/>
              <a:gd name="connsiteX851" fmla="*/ 5210104 w 7467600"/>
              <a:gd name="connsiteY851" fmla="*/ 228123 h 6858000"/>
              <a:gd name="connsiteX852" fmla="*/ 5261015 w 7467600"/>
              <a:gd name="connsiteY852" fmla="*/ 227087 h 6858000"/>
              <a:gd name="connsiteX853" fmla="*/ 5861181 w 7467600"/>
              <a:gd name="connsiteY853" fmla="*/ 143093 h 6858000"/>
              <a:gd name="connsiteX854" fmla="*/ 5961252 w 7467600"/>
              <a:gd name="connsiteY854" fmla="*/ 114820 h 6858000"/>
              <a:gd name="connsiteX855" fmla="*/ 5944437 w 7467600"/>
              <a:gd name="connsiteY855" fmla="*/ 113829 h 6858000"/>
              <a:gd name="connsiteX856" fmla="*/ 3882765 w 7467600"/>
              <a:gd name="connsiteY856" fmla="*/ 0 h 6858000"/>
              <a:gd name="connsiteX857" fmla="*/ 3995099 w 7467600"/>
              <a:gd name="connsiteY857" fmla="*/ 0 h 6858000"/>
              <a:gd name="connsiteX858" fmla="*/ 4163818 w 7467600"/>
              <a:gd name="connsiteY858" fmla="*/ 234104 h 6858000"/>
              <a:gd name="connsiteX859" fmla="*/ 4172099 w 7467600"/>
              <a:gd name="connsiteY859" fmla="*/ 234207 h 6858000"/>
              <a:gd name="connsiteX860" fmla="*/ 4784282 w 7467600"/>
              <a:gd name="connsiteY860" fmla="*/ 276561 h 6858000"/>
              <a:gd name="connsiteX861" fmla="*/ 4801687 w 7467600"/>
              <a:gd name="connsiteY861" fmla="*/ 267764 h 6858000"/>
              <a:gd name="connsiteX862" fmla="*/ 6082788 w 7467600"/>
              <a:gd name="connsiteY862" fmla="*/ 64119 h 6858000"/>
              <a:gd name="connsiteX863" fmla="*/ 6099442 w 7467600"/>
              <a:gd name="connsiteY863" fmla="*/ 82568 h 6858000"/>
              <a:gd name="connsiteX864" fmla="*/ 4804137 w 7467600"/>
              <a:gd name="connsiteY864" fmla="*/ 320931 h 6858000"/>
              <a:gd name="connsiteX865" fmla="*/ 4227047 w 7467600"/>
              <a:gd name="connsiteY865" fmla="*/ 313415 h 6858000"/>
              <a:gd name="connsiteX866" fmla="*/ 4346041 w 7467600"/>
              <a:gd name="connsiteY866" fmla="*/ 456086 h 6858000"/>
              <a:gd name="connsiteX867" fmla="*/ 4870967 w 7467600"/>
              <a:gd name="connsiteY867" fmla="*/ 963061 h 6858000"/>
              <a:gd name="connsiteX868" fmla="*/ 4889647 w 7467600"/>
              <a:gd name="connsiteY868" fmla="*/ 957147 h 6858000"/>
              <a:gd name="connsiteX869" fmla="*/ 5422504 w 7467600"/>
              <a:gd name="connsiteY869" fmla="*/ 805191 h 6858000"/>
              <a:gd name="connsiteX870" fmla="*/ 6087656 w 7467600"/>
              <a:gd name="connsiteY870" fmla="*/ 826703 h 6858000"/>
              <a:gd name="connsiteX871" fmla="*/ 6058717 w 7467600"/>
              <a:gd name="connsiteY871" fmla="*/ 865992 h 6858000"/>
              <a:gd name="connsiteX872" fmla="*/ 4974153 w 7467600"/>
              <a:gd name="connsiteY872" fmla="*/ 1045456 h 6858000"/>
              <a:gd name="connsiteX873" fmla="*/ 5627835 w 7467600"/>
              <a:gd name="connsiteY873" fmla="*/ 1472077 h 6858000"/>
              <a:gd name="connsiteX874" fmla="*/ 5629817 w 7467600"/>
              <a:gd name="connsiteY874" fmla="*/ 1471412 h 6858000"/>
              <a:gd name="connsiteX875" fmla="*/ 5634124 w 7467600"/>
              <a:gd name="connsiteY875" fmla="*/ 1470572 h 6858000"/>
              <a:gd name="connsiteX876" fmla="*/ 5755832 w 7467600"/>
              <a:gd name="connsiteY876" fmla="*/ 1383886 h 6858000"/>
              <a:gd name="connsiteX877" fmla="*/ 6014186 w 7467600"/>
              <a:gd name="connsiteY877" fmla="*/ 1279799 h 6858000"/>
              <a:gd name="connsiteX878" fmla="*/ 6901619 w 7467600"/>
              <a:gd name="connsiteY878" fmla="*/ 1047874 h 6858000"/>
              <a:gd name="connsiteX879" fmla="*/ 6931566 w 7467600"/>
              <a:gd name="connsiteY879" fmla="*/ 1062034 h 6858000"/>
              <a:gd name="connsiteX880" fmla="*/ 5790982 w 7467600"/>
              <a:gd name="connsiteY880" fmla="*/ 1561380 h 6858000"/>
              <a:gd name="connsiteX881" fmla="*/ 6188971 w 7467600"/>
              <a:gd name="connsiteY881" fmla="*/ 1755168 h 6858000"/>
              <a:gd name="connsiteX882" fmla="*/ 6202446 w 7467600"/>
              <a:gd name="connsiteY882" fmla="*/ 1752268 h 6858000"/>
              <a:gd name="connsiteX883" fmla="*/ 7179560 w 7467600"/>
              <a:gd name="connsiteY883" fmla="*/ 1467551 h 6858000"/>
              <a:gd name="connsiteX884" fmla="*/ 7158730 w 7467600"/>
              <a:gd name="connsiteY884" fmla="*/ 1507835 h 6858000"/>
              <a:gd name="connsiteX885" fmla="*/ 6326959 w 7467600"/>
              <a:gd name="connsiteY885" fmla="*/ 1817686 h 6858000"/>
              <a:gd name="connsiteX886" fmla="*/ 6537433 w 7467600"/>
              <a:gd name="connsiteY886" fmla="*/ 1907790 h 6858000"/>
              <a:gd name="connsiteX887" fmla="*/ 6550221 w 7467600"/>
              <a:gd name="connsiteY887" fmla="*/ 1910729 h 6858000"/>
              <a:gd name="connsiteX888" fmla="*/ 6964438 w 7467600"/>
              <a:gd name="connsiteY888" fmla="*/ 2209505 h 6858000"/>
              <a:gd name="connsiteX889" fmla="*/ 7367862 w 7467600"/>
              <a:gd name="connsiteY889" fmla="*/ 2806833 h 6858000"/>
              <a:gd name="connsiteX890" fmla="*/ 7364329 w 7467600"/>
              <a:gd name="connsiteY890" fmla="*/ 2826907 h 6858000"/>
              <a:gd name="connsiteX891" fmla="*/ 7290545 w 7467600"/>
              <a:gd name="connsiteY891" fmla="*/ 2850663 h 6858000"/>
              <a:gd name="connsiteX892" fmla="*/ 6472036 w 7467600"/>
              <a:gd name="connsiteY892" fmla="*/ 1959003 h 6858000"/>
              <a:gd name="connsiteX893" fmla="*/ 5792897 w 7467600"/>
              <a:gd name="connsiteY893" fmla="*/ 1647747 h 6858000"/>
              <a:gd name="connsiteX894" fmla="*/ 5842751 w 7467600"/>
              <a:gd name="connsiteY894" fmla="*/ 1816112 h 6858000"/>
              <a:gd name="connsiteX895" fmla="*/ 5847424 w 7467600"/>
              <a:gd name="connsiteY895" fmla="*/ 1815776 h 6858000"/>
              <a:gd name="connsiteX896" fmla="*/ 6399821 w 7467600"/>
              <a:gd name="connsiteY896" fmla="*/ 2344799 h 6858000"/>
              <a:gd name="connsiteX897" fmla="*/ 6323232 w 7467600"/>
              <a:gd name="connsiteY897" fmla="*/ 2389634 h 6858000"/>
              <a:gd name="connsiteX898" fmla="*/ 5942958 w 7467600"/>
              <a:gd name="connsiteY898" fmla="*/ 2077708 h 6858000"/>
              <a:gd name="connsiteX899" fmla="*/ 5921559 w 7467600"/>
              <a:gd name="connsiteY899" fmla="*/ 2378596 h 6858000"/>
              <a:gd name="connsiteX900" fmla="*/ 5817651 w 7467600"/>
              <a:gd name="connsiteY900" fmla="*/ 3023919 h 6858000"/>
              <a:gd name="connsiteX901" fmla="*/ 5729634 w 7467600"/>
              <a:gd name="connsiteY901" fmla="*/ 3051849 h 6858000"/>
              <a:gd name="connsiteX902" fmla="*/ 5611018 w 7467600"/>
              <a:gd name="connsiteY902" fmla="*/ 2316769 h 6858000"/>
              <a:gd name="connsiteX903" fmla="*/ 5687608 w 7467600"/>
              <a:gd name="connsiteY903" fmla="*/ 2039972 h 6858000"/>
              <a:gd name="connsiteX904" fmla="*/ 5657554 w 7467600"/>
              <a:gd name="connsiteY904" fmla="*/ 1576445 h 6858000"/>
              <a:gd name="connsiteX905" fmla="*/ 5150475 w 7467600"/>
              <a:gd name="connsiteY905" fmla="*/ 1274012 h 6858000"/>
              <a:gd name="connsiteX906" fmla="*/ 5349142 w 7467600"/>
              <a:gd name="connsiteY906" fmla="*/ 2204405 h 6858000"/>
              <a:gd name="connsiteX907" fmla="*/ 5262214 w 7467600"/>
              <a:gd name="connsiteY907" fmla="*/ 2233836 h 6858000"/>
              <a:gd name="connsiteX908" fmla="*/ 4981539 w 7467600"/>
              <a:gd name="connsiteY908" fmla="*/ 1542201 h 6858000"/>
              <a:gd name="connsiteX909" fmla="*/ 4958461 w 7467600"/>
              <a:gd name="connsiteY909" fmla="*/ 1136957 h 6858000"/>
              <a:gd name="connsiteX910" fmla="*/ 4655015 w 7467600"/>
              <a:gd name="connsiteY910" fmla="*/ 891426 h 6858000"/>
              <a:gd name="connsiteX911" fmla="*/ 4348002 w 7467600"/>
              <a:gd name="connsiteY911" fmla="*/ 2205895 h 6858000"/>
              <a:gd name="connsiteX912" fmla="*/ 4262250 w 7467600"/>
              <a:gd name="connsiteY912" fmla="*/ 2219972 h 6858000"/>
              <a:gd name="connsiteX913" fmla="*/ 4550611 w 7467600"/>
              <a:gd name="connsiteY913" fmla="*/ 817540 h 6858000"/>
              <a:gd name="connsiteX914" fmla="*/ 4564418 w 7467600"/>
              <a:gd name="connsiteY914" fmla="*/ 808293 h 6858000"/>
              <a:gd name="connsiteX915" fmla="*/ 4266388 w 7467600"/>
              <a:gd name="connsiteY915" fmla="*/ 500083 h 6858000"/>
              <a:gd name="connsiteX916" fmla="*/ 4032842 w 7467600"/>
              <a:gd name="connsiteY916" fmla="*/ 211809 h 6858000"/>
              <a:gd name="connsiteX917" fmla="*/ 3882765 w 7467600"/>
              <a:gd name="connsiteY917" fmla="*/ 0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3721337 w 7467600"/>
              <a:gd name="connsiteY935" fmla="*/ 0 h 6858000"/>
              <a:gd name="connsiteX936" fmla="*/ 2867960 w 7467600"/>
              <a:gd name="connsiteY936" fmla="*/ 0 h 6858000"/>
              <a:gd name="connsiteX937" fmla="*/ 2926351 w 7467600"/>
              <a:gd name="connsiteY937" fmla="*/ 0 h 6858000"/>
              <a:gd name="connsiteX938" fmla="*/ 2902823 w 7467600"/>
              <a:gd name="connsiteY938" fmla="*/ 262929 h 6858000"/>
              <a:gd name="connsiteX939" fmla="*/ 2940663 w 7467600"/>
              <a:gd name="connsiteY939" fmla="*/ 140884 h 6858000"/>
              <a:gd name="connsiteX940" fmla="*/ 2947039 w 7467600"/>
              <a:gd name="connsiteY940" fmla="*/ 122524 h 6858000"/>
              <a:gd name="connsiteX941" fmla="*/ 2984316 w 7467600"/>
              <a:gd name="connsiteY941" fmla="*/ 0 h 6858000"/>
              <a:gd name="connsiteX942" fmla="*/ 3016114 w 7467600"/>
              <a:gd name="connsiteY942" fmla="*/ 0 h 6858000"/>
              <a:gd name="connsiteX943" fmla="*/ 2979949 w 7467600"/>
              <a:gd name="connsiteY943" fmla="*/ 119274 h 6858000"/>
              <a:gd name="connsiteX944" fmla="*/ 3023879 w 7467600"/>
              <a:gd name="connsiteY944" fmla="*/ 0 h 6858000"/>
              <a:gd name="connsiteX945" fmla="*/ 3105400 w 7467600"/>
              <a:gd name="connsiteY945" fmla="*/ 0 h 6858000"/>
              <a:gd name="connsiteX946" fmla="*/ 3094669 w 7467600"/>
              <a:gd name="connsiteY946" fmla="*/ 30308 h 6858000"/>
              <a:gd name="connsiteX947" fmla="*/ 2901945 w 7467600"/>
              <a:gd name="connsiteY947" fmla="*/ 466538 h 6858000"/>
              <a:gd name="connsiteX948" fmla="*/ 2815209 w 7467600"/>
              <a:gd name="connsiteY948" fmla="*/ 497361 h 6858000"/>
              <a:gd name="connsiteX949" fmla="*/ 2844845 w 7467600"/>
              <a:gd name="connsiteY949" fmla="*/ 127638 h 6858000"/>
              <a:gd name="connsiteX950" fmla="*/ 2867960 w 7467600"/>
              <a:gd name="connsiteY950" fmla="*/ 0 h 6858000"/>
              <a:gd name="connsiteX951" fmla="*/ 1057230 w 7467600"/>
              <a:gd name="connsiteY951" fmla="*/ 0 h 6858000"/>
              <a:gd name="connsiteX952" fmla="*/ 1111003 w 7467600"/>
              <a:gd name="connsiteY952" fmla="*/ 0 h 6858000"/>
              <a:gd name="connsiteX953" fmla="*/ 1125553 w 7467600"/>
              <a:gd name="connsiteY953" fmla="*/ 52588 h 6858000"/>
              <a:gd name="connsiteX954" fmla="*/ 1304276 w 7467600"/>
              <a:gd name="connsiteY954" fmla="*/ 476275 h 6858000"/>
              <a:gd name="connsiteX955" fmla="*/ 1492066 w 7467600"/>
              <a:gd name="connsiteY955" fmla="*/ 886333 h 6858000"/>
              <a:gd name="connsiteX956" fmla="*/ 1423698 w 7467600"/>
              <a:gd name="connsiteY956" fmla="*/ 710817 h 6858000"/>
              <a:gd name="connsiteX957" fmla="*/ 1357609 w 7467600"/>
              <a:gd name="connsiteY957" fmla="*/ 532892 h 6858000"/>
              <a:gd name="connsiteX958" fmla="*/ 1309550 w 7467600"/>
              <a:gd name="connsiteY958" fmla="*/ 374031 h 6858000"/>
              <a:gd name="connsiteX959" fmla="*/ 1193673 w 7467600"/>
              <a:gd name="connsiteY959" fmla="*/ 49533 h 6858000"/>
              <a:gd name="connsiteX960" fmla="*/ 1164391 w 7467600"/>
              <a:gd name="connsiteY960" fmla="*/ 0 h 6858000"/>
              <a:gd name="connsiteX961" fmla="*/ 1200666 w 7467600"/>
              <a:gd name="connsiteY961" fmla="*/ 0 h 6858000"/>
              <a:gd name="connsiteX962" fmla="*/ 1223408 w 7467600"/>
              <a:gd name="connsiteY962" fmla="*/ 38996 h 6858000"/>
              <a:gd name="connsiteX963" fmla="*/ 1339635 w 7467600"/>
              <a:gd name="connsiteY963" fmla="*/ 365517 h 6858000"/>
              <a:gd name="connsiteX964" fmla="*/ 1387469 w 7467600"/>
              <a:gd name="connsiteY964" fmla="*/ 523079 h 6858000"/>
              <a:gd name="connsiteX965" fmla="*/ 1452685 w 7467600"/>
              <a:gd name="connsiteY965" fmla="*/ 699806 h 6858000"/>
              <a:gd name="connsiteX966" fmla="*/ 1492092 w 7467600"/>
              <a:gd name="connsiteY966" fmla="*/ 800424 h 6858000"/>
              <a:gd name="connsiteX967" fmla="*/ 1455302 w 7467600"/>
              <a:gd name="connsiteY967" fmla="*/ 632913 h 6858000"/>
              <a:gd name="connsiteX968" fmla="*/ 1222336 w 7467600"/>
              <a:gd name="connsiteY968" fmla="*/ 9480 h 6858000"/>
              <a:gd name="connsiteX969" fmla="*/ 1214634 w 7467600"/>
              <a:gd name="connsiteY969" fmla="*/ 0 h 6858000"/>
              <a:gd name="connsiteX970" fmla="*/ 1289827 w 7467600"/>
              <a:gd name="connsiteY970" fmla="*/ 0 h 6858000"/>
              <a:gd name="connsiteX971" fmla="*/ 1321076 w 7467600"/>
              <a:gd name="connsiteY971" fmla="*/ 59722 h 6858000"/>
              <a:gd name="connsiteX972" fmla="*/ 1512579 w 7467600"/>
              <a:gd name="connsiteY972" fmla="*/ 626441 h 6858000"/>
              <a:gd name="connsiteX973" fmla="*/ 1506076 w 7467600"/>
              <a:gd name="connsiteY973" fmla="*/ 1089289 h 6858000"/>
              <a:gd name="connsiteX974" fmla="*/ 1486346 w 7467600"/>
              <a:gd name="connsiteY974" fmla="*/ 1079919 h 6858000"/>
              <a:gd name="connsiteX975" fmla="*/ 1070511 w 7467600"/>
              <a:gd name="connsiteY975" fmla="*/ 48609 h 6858000"/>
              <a:gd name="connsiteX976" fmla="*/ 1057230 w 7467600"/>
              <a:gd name="connsiteY976" fmla="*/ 0 h 6858000"/>
              <a:gd name="connsiteX977" fmla="*/ 43151 w 7467600"/>
              <a:gd name="connsiteY977" fmla="*/ 0 h 6858000"/>
              <a:gd name="connsiteX978" fmla="*/ 95283 w 7467600"/>
              <a:gd name="connsiteY978" fmla="*/ 0 h 6858000"/>
              <a:gd name="connsiteX979" fmla="*/ 300708 w 7467600"/>
              <a:gd name="connsiteY979" fmla="*/ 154571 h 6858000"/>
              <a:gd name="connsiteX980" fmla="*/ 530414 w 7467600"/>
              <a:gd name="connsiteY980" fmla="*/ 354673 h 6858000"/>
              <a:gd name="connsiteX981" fmla="*/ 333785 w 7467600"/>
              <a:gd name="connsiteY981" fmla="*/ 161564 h 6858000"/>
              <a:gd name="connsiteX982" fmla="*/ 147005 w 7467600"/>
              <a:gd name="connsiteY982" fmla="*/ 0 h 6858000"/>
              <a:gd name="connsiteX983" fmla="*/ 272509 w 7467600"/>
              <a:gd name="connsiteY983" fmla="*/ 0 h 6858000"/>
              <a:gd name="connsiteX984" fmla="*/ 326276 w 7467600"/>
              <a:gd name="connsiteY984" fmla="*/ 45847 h 6858000"/>
              <a:gd name="connsiteX985" fmla="*/ 823759 w 7467600"/>
              <a:gd name="connsiteY985" fmla="*/ 574145 h 6858000"/>
              <a:gd name="connsiteX986" fmla="*/ 811254 w 7467600"/>
              <a:gd name="connsiteY986" fmla="*/ 665546 h 6858000"/>
              <a:gd name="connsiteX987" fmla="*/ 154042 w 7467600"/>
              <a:gd name="connsiteY987" fmla="*/ 261522 h 6858000"/>
              <a:gd name="connsiteX988" fmla="*/ 13550 w 7467600"/>
              <a:gd name="connsiteY988" fmla="*/ 158423 h 6858000"/>
              <a:gd name="connsiteX989" fmla="*/ 0 w 7467600"/>
              <a:gd name="connsiteY989" fmla="*/ 146618 h 6858000"/>
              <a:gd name="connsiteX990" fmla="*/ 0 w 7467600"/>
              <a:gd name="connsiteY990" fmla="*/ 59161 h 6858000"/>
              <a:gd name="connsiteX991" fmla="*/ 45427 w 7467600"/>
              <a:gd name="connsiteY991" fmla="*/ 101078 h 6858000"/>
              <a:gd name="connsiteX992" fmla="*/ 630103 w 7467600"/>
              <a:gd name="connsiteY992" fmla="*/ 485885 h 6858000"/>
              <a:gd name="connsiteX993" fmla="*/ 532040 w 7467600"/>
              <a:gd name="connsiteY993" fmla="*/ 399359 h 6858000"/>
              <a:gd name="connsiteX994" fmla="*/ 517618 w 7467600"/>
              <a:gd name="connsiteY994" fmla="*/ 385726 h 6858000"/>
              <a:gd name="connsiteX995" fmla="*/ 285074 w 7467600"/>
              <a:gd name="connsiteY995" fmla="*/ 182755 h 6858000"/>
              <a:gd name="connsiteX996" fmla="*/ 43151 w 7467600"/>
              <a:gd name="connsiteY99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27465 w 7467600"/>
              <a:gd name="connsiteY127" fmla="*/ 5174181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1903353 w 7467600"/>
              <a:gd name="connsiteY140" fmla="*/ 5044827 h 6858000"/>
              <a:gd name="connsiteX141" fmla="*/ 1936931 w 7467600"/>
              <a:gd name="connsiteY141" fmla="*/ 5093954 h 6858000"/>
              <a:gd name="connsiteX142" fmla="*/ 2195868 w 7467600"/>
              <a:gd name="connsiteY142" fmla="*/ 5396574 h 6858000"/>
              <a:gd name="connsiteX143" fmla="*/ 2088852 w 7467600"/>
              <a:gd name="connsiteY143" fmla="*/ 5166123 h 6858000"/>
              <a:gd name="connsiteX144" fmla="*/ 1958241 w 7467600"/>
              <a:gd name="connsiteY144" fmla="*/ 5067955 h 6858000"/>
              <a:gd name="connsiteX145" fmla="*/ 1903353 w 7467600"/>
              <a:gd name="connsiteY145" fmla="*/ 5044827 h 6858000"/>
              <a:gd name="connsiteX146" fmla="*/ 1979378 w 7467600"/>
              <a:gd name="connsiteY146" fmla="*/ 4769504 h 6858000"/>
              <a:gd name="connsiteX147" fmla="*/ 2882120 w 7467600"/>
              <a:gd name="connsiteY147" fmla="*/ 5064547 h 6858000"/>
              <a:gd name="connsiteX148" fmla="*/ 2793103 w 7467600"/>
              <a:gd name="connsiteY148" fmla="*/ 5039699 h 6858000"/>
              <a:gd name="connsiteX149" fmla="*/ 2770041 w 7467600"/>
              <a:gd name="connsiteY149" fmla="*/ 5033634 h 6858000"/>
              <a:gd name="connsiteX150" fmla="*/ 1979378 w 7467600"/>
              <a:gd name="connsiteY150" fmla="*/ 4769504 h 6858000"/>
              <a:gd name="connsiteX151" fmla="*/ 1927410 w 7467600"/>
              <a:gd name="connsiteY151" fmla="*/ 4716164 h 6858000"/>
              <a:gd name="connsiteX152" fmla="*/ 1959587 w 7467600"/>
              <a:gd name="connsiteY152" fmla="*/ 4728849 h 6858000"/>
              <a:gd name="connsiteX153" fmla="*/ 2777707 w 7467600"/>
              <a:gd name="connsiteY153" fmla="*/ 5003991 h 6858000"/>
              <a:gd name="connsiteX154" fmla="*/ 2800768 w 7467600"/>
              <a:gd name="connsiteY154" fmla="*/ 5010056 h 6858000"/>
              <a:gd name="connsiteX155" fmla="*/ 2879408 w 7467600"/>
              <a:gd name="connsiteY155" fmla="*/ 5031590 h 6858000"/>
              <a:gd name="connsiteX156" fmla="*/ 2862295 w 7467600"/>
              <a:gd name="connsiteY156" fmla="*/ 5022958 h 6858000"/>
              <a:gd name="connsiteX157" fmla="*/ 2813343 w 7467600"/>
              <a:gd name="connsiteY157" fmla="*/ 4998369 h 6858000"/>
              <a:gd name="connsiteX158" fmla="*/ 2646245 w 7467600"/>
              <a:gd name="connsiteY158" fmla="*/ 4930999 h 6858000"/>
              <a:gd name="connsiteX159" fmla="*/ 1999243 w 7467600"/>
              <a:gd name="connsiteY159" fmla="*/ 4730524 h 6858000"/>
              <a:gd name="connsiteX160" fmla="*/ 1979527 w 7467600"/>
              <a:gd name="connsiteY160" fmla="*/ 4726651 h 6858000"/>
              <a:gd name="connsiteX161" fmla="*/ 1927410 w 7467600"/>
              <a:gd name="connsiteY161" fmla="*/ 4716164 h 6858000"/>
              <a:gd name="connsiteX162" fmla="*/ 1997014 w 7467600"/>
              <a:gd name="connsiteY162" fmla="*/ 4698007 h 6858000"/>
              <a:gd name="connsiteX163" fmla="*/ 2005458 w 7467600"/>
              <a:gd name="connsiteY163" fmla="*/ 4699540 h 6858000"/>
              <a:gd name="connsiteX164" fmla="*/ 2657186 w 7467600"/>
              <a:gd name="connsiteY164" fmla="*/ 4901687 h 6858000"/>
              <a:gd name="connsiteX165" fmla="*/ 2826662 w 7467600"/>
              <a:gd name="connsiteY165" fmla="*/ 4970362 h 6858000"/>
              <a:gd name="connsiteX166" fmla="*/ 2876100 w 7467600"/>
              <a:gd name="connsiteY166" fmla="*/ 4995397 h 6858000"/>
              <a:gd name="connsiteX167" fmla="*/ 3042600 w 7467600"/>
              <a:gd name="connsiteY167" fmla="*/ 5059532 h 6858000"/>
              <a:gd name="connsiteX168" fmla="*/ 1997014 w 7467600"/>
              <a:gd name="connsiteY168" fmla="*/ 4698007 h 6858000"/>
              <a:gd name="connsiteX169" fmla="*/ 2305292 w 7467600"/>
              <a:gd name="connsiteY169" fmla="*/ 4219492 h 6858000"/>
              <a:gd name="connsiteX170" fmla="*/ 3360922 w 7467600"/>
              <a:gd name="connsiteY170" fmla="*/ 4529373 h 6858000"/>
              <a:gd name="connsiteX171" fmla="*/ 3492420 w 7467600"/>
              <a:gd name="connsiteY171" fmla="*/ 4510145 h 6858000"/>
              <a:gd name="connsiteX172" fmla="*/ 3364086 w 7467600"/>
              <a:gd name="connsiteY172" fmla="*/ 4480340 h 6858000"/>
              <a:gd name="connsiteX173" fmla="*/ 3225818 w 7467600"/>
              <a:gd name="connsiteY173" fmla="*/ 4411822 h 6858000"/>
              <a:gd name="connsiteX174" fmla="*/ 3129696 w 7467600"/>
              <a:gd name="connsiteY174" fmla="*/ 4360704 h 6858000"/>
              <a:gd name="connsiteX175" fmla="*/ 2814545 w 7467600"/>
              <a:gd name="connsiteY175" fmla="*/ 4282955 h 6858000"/>
              <a:gd name="connsiteX176" fmla="*/ 2305292 w 7467600"/>
              <a:gd name="connsiteY176" fmla="*/ 4219492 h 6858000"/>
              <a:gd name="connsiteX177" fmla="*/ 2626982 w 7467600"/>
              <a:gd name="connsiteY177" fmla="*/ 4206450 h 6858000"/>
              <a:gd name="connsiteX178" fmla="*/ 2490617 w 7467600"/>
              <a:gd name="connsiteY178" fmla="*/ 4206951 h 6858000"/>
              <a:gd name="connsiteX179" fmla="*/ 2819869 w 7467600"/>
              <a:gd name="connsiteY179" fmla="*/ 4252936 h 6858000"/>
              <a:gd name="connsiteX180" fmla="*/ 3143018 w 7467600"/>
              <a:gd name="connsiteY180" fmla="*/ 4332698 h 6858000"/>
              <a:gd name="connsiteX181" fmla="*/ 3241520 w 7467600"/>
              <a:gd name="connsiteY181" fmla="*/ 4385112 h 6858000"/>
              <a:gd name="connsiteX182" fmla="*/ 3374575 w 7467600"/>
              <a:gd name="connsiteY182" fmla="*/ 4451517 h 6858000"/>
              <a:gd name="connsiteX183" fmla="*/ 3505221 w 7467600"/>
              <a:gd name="connsiteY183" fmla="*/ 4480757 h 6858000"/>
              <a:gd name="connsiteX184" fmla="*/ 2626982 w 7467600"/>
              <a:gd name="connsiteY184" fmla="*/ 4206450 h 6858000"/>
              <a:gd name="connsiteX185" fmla="*/ 1310106 w 7467600"/>
              <a:gd name="connsiteY185" fmla="*/ 3943217 h 6858000"/>
              <a:gd name="connsiteX186" fmla="*/ 854994 w 7467600"/>
              <a:gd name="connsiteY186" fmla="*/ 4399136 h 6858000"/>
              <a:gd name="connsiteX187" fmla="*/ 742462 w 7467600"/>
              <a:gd name="connsiteY187" fmla="*/ 4594648 h 6858000"/>
              <a:gd name="connsiteX188" fmla="*/ 820602 w 7467600"/>
              <a:gd name="connsiteY188" fmla="*/ 4485915 h 6858000"/>
              <a:gd name="connsiteX189" fmla="*/ 878295 w 7467600"/>
              <a:gd name="connsiteY189" fmla="*/ 4403594 h 6858000"/>
              <a:gd name="connsiteX190" fmla="*/ 1240607 w 7467600"/>
              <a:gd name="connsiteY190" fmla="*/ 4010401 h 6858000"/>
              <a:gd name="connsiteX191" fmla="*/ 1310106 w 7467600"/>
              <a:gd name="connsiteY191" fmla="*/ 3943217 h 6858000"/>
              <a:gd name="connsiteX192" fmla="*/ 1423113 w 7467600"/>
              <a:gd name="connsiteY192" fmla="*/ 3874565 h 6858000"/>
              <a:gd name="connsiteX193" fmla="*/ 1260565 w 7467600"/>
              <a:gd name="connsiteY193" fmla="*/ 4031982 h 6858000"/>
              <a:gd name="connsiteX194" fmla="*/ 901900 w 7467600"/>
              <a:gd name="connsiteY194" fmla="*/ 4421236 h 6858000"/>
              <a:gd name="connsiteX195" fmla="*/ 845044 w 7467600"/>
              <a:gd name="connsiteY195" fmla="*/ 4502436 h 6858000"/>
              <a:gd name="connsiteX196" fmla="*/ 685926 w 7467600"/>
              <a:gd name="connsiteY196" fmla="*/ 4703069 h 6858000"/>
              <a:gd name="connsiteX197" fmla="*/ 684248 w 7467600"/>
              <a:gd name="connsiteY197" fmla="*/ 4706721 h 6858000"/>
              <a:gd name="connsiteX198" fmla="*/ 1423113 w 7467600"/>
              <a:gd name="connsiteY198" fmla="*/ 3874565 h 6858000"/>
              <a:gd name="connsiteX199" fmla="*/ 3316479 w 7467600"/>
              <a:gd name="connsiteY199" fmla="*/ 3872136 h 6858000"/>
              <a:gd name="connsiteX200" fmla="*/ 3546806 w 7467600"/>
              <a:gd name="connsiteY200" fmla="*/ 4356139 h 6858000"/>
              <a:gd name="connsiteX201" fmla="*/ 3364433 w 7467600"/>
              <a:gd name="connsiteY201" fmla="*/ 3953121 h 6858000"/>
              <a:gd name="connsiteX202" fmla="*/ 3316479 w 7467600"/>
              <a:gd name="connsiteY202" fmla="*/ 3872136 h 6858000"/>
              <a:gd name="connsiteX203" fmla="*/ 3291335 w 7467600"/>
              <a:gd name="connsiteY203" fmla="*/ 3767420 h 6858000"/>
              <a:gd name="connsiteX204" fmla="*/ 3390805 w 7467600"/>
              <a:gd name="connsiteY204" fmla="*/ 3937163 h 6858000"/>
              <a:gd name="connsiteX205" fmla="*/ 3579062 w 7467600"/>
              <a:gd name="connsiteY205" fmla="*/ 4359040 h 6858000"/>
              <a:gd name="connsiteX206" fmla="*/ 3467355 w 7467600"/>
              <a:gd name="connsiteY206" fmla="*/ 3988130 h 6858000"/>
              <a:gd name="connsiteX207" fmla="*/ 3310753 w 7467600"/>
              <a:gd name="connsiteY207" fmla="*/ 3787140 h 6858000"/>
              <a:gd name="connsiteX208" fmla="*/ 3291335 w 7467600"/>
              <a:gd name="connsiteY208" fmla="*/ 3767420 h 6858000"/>
              <a:gd name="connsiteX209" fmla="*/ 1635889 w 7467600"/>
              <a:gd name="connsiteY209" fmla="*/ 3709494 h 6858000"/>
              <a:gd name="connsiteX210" fmla="*/ 1634800 w 7467600"/>
              <a:gd name="connsiteY210" fmla="*/ 3731111 h 6858000"/>
              <a:gd name="connsiteX211" fmla="*/ 1635889 w 7467600"/>
              <a:gd name="connsiteY211" fmla="*/ 3709494 h 6858000"/>
              <a:gd name="connsiteX212" fmla="*/ 1510397 w 7467600"/>
              <a:gd name="connsiteY212" fmla="*/ 3684705 h 6858000"/>
              <a:gd name="connsiteX213" fmla="*/ 1146550 w 7467600"/>
              <a:gd name="connsiteY213" fmla="*/ 3802012 h 6858000"/>
              <a:gd name="connsiteX214" fmla="*/ 698834 w 7467600"/>
              <a:gd name="connsiteY214" fmla="*/ 3952272 h 6858000"/>
              <a:gd name="connsiteX215" fmla="*/ 34256 w 7467600"/>
              <a:gd name="connsiteY215" fmla="*/ 4347603 h 6858000"/>
              <a:gd name="connsiteX216" fmla="*/ 527241 w 7467600"/>
              <a:gd name="connsiteY216" fmla="*/ 4065078 h 6858000"/>
              <a:gd name="connsiteX217" fmla="*/ 1510397 w 7467600"/>
              <a:gd name="connsiteY217" fmla="*/ 3684705 h 6858000"/>
              <a:gd name="connsiteX218" fmla="*/ 1313114 w 7467600"/>
              <a:gd name="connsiteY218" fmla="*/ 3655216 h 6858000"/>
              <a:gd name="connsiteX219" fmla="*/ 1109304 w 7467600"/>
              <a:gd name="connsiteY219" fmla="*/ 3669030 h 6858000"/>
              <a:gd name="connsiteX220" fmla="*/ 8129 w 7467600"/>
              <a:gd name="connsiteY220" fmla="*/ 4330519 h 6858000"/>
              <a:gd name="connsiteX221" fmla="*/ 687572 w 7467600"/>
              <a:gd name="connsiteY221" fmla="*/ 3925629 h 6858000"/>
              <a:gd name="connsiteX222" fmla="*/ 1138365 w 7467600"/>
              <a:gd name="connsiteY222" fmla="*/ 3774515 h 6858000"/>
              <a:gd name="connsiteX223" fmla="*/ 1505579 w 7467600"/>
              <a:gd name="connsiteY223" fmla="*/ 3655526 h 6858000"/>
              <a:gd name="connsiteX224" fmla="*/ 1313114 w 7467600"/>
              <a:gd name="connsiteY224" fmla="*/ 3655216 h 6858000"/>
              <a:gd name="connsiteX225" fmla="*/ 3655073 w 7467600"/>
              <a:gd name="connsiteY225" fmla="*/ 3650884 h 6858000"/>
              <a:gd name="connsiteX226" fmla="*/ 3989938 w 7467600"/>
              <a:gd name="connsiteY226" fmla="*/ 3991685 h 6858000"/>
              <a:gd name="connsiteX227" fmla="*/ 4393907 w 7467600"/>
              <a:gd name="connsiteY227" fmla="*/ 4261258 h 6858000"/>
              <a:gd name="connsiteX228" fmla="*/ 4648051 w 7467600"/>
              <a:gd name="connsiteY228" fmla="*/ 4374051 h 6858000"/>
              <a:gd name="connsiteX229" fmla="*/ 4383389 w 7467600"/>
              <a:gd name="connsiteY229" fmla="*/ 4184369 h 6858000"/>
              <a:gd name="connsiteX230" fmla="*/ 4165508 w 7467600"/>
              <a:gd name="connsiteY230" fmla="*/ 4035196 h 6858000"/>
              <a:gd name="connsiteX231" fmla="*/ 4068162 w 7467600"/>
              <a:gd name="connsiteY231" fmla="*/ 3953394 h 6858000"/>
              <a:gd name="connsiteX232" fmla="*/ 3981416 w 7467600"/>
              <a:gd name="connsiteY232" fmla="*/ 3880482 h 6858000"/>
              <a:gd name="connsiteX233" fmla="*/ 3800147 w 7467600"/>
              <a:gd name="connsiteY233" fmla="*/ 3749872 h 6858000"/>
              <a:gd name="connsiteX234" fmla="*/ 3655073 w 7467600"/>
              <a:gd name="connsiteY234" fmla="*/ 3650884 h 6858000"/>
              <a:gd name="connsiteX235" fmla="*/ 3670252 w 7467600"/>
              <a:gd name="connsiteY235" fmla="*/ 3622798 h 6858000"/>
              <a:gd name="connsiteX236" fmla="*/ 3817258 w 7467600"/>
              <a:gd name="connsiteY236" fmla="*/ 3723577 h 6858000"/>
              <a:gd name="connsiteX237" fmla="*/ 4000461 w 7467600"/>
              <a:gd name="connsiteY237" fmla="*/ 3855966 h 6858000"/>
              <a:gd name="connsiteX238" fmla="*/ 4088180 w 7467600"/>
              <a:gd name="connsiteY238" fmla="*/ 3929774 h 6858000"/>
              <a:gd name="connsiteX239" fmla="*/ 4184555 w 7467600"/>
              <a:gd name="connsiteY239" fmla="*/ 4010683 h 6858000"/>
              <a:gd name="connsiteX240" fmla="*/ 4399563 w 7467600"/>
              <a:gd name="connsiteY240" fmla="*/ 4158106 h 6858000"/>
              <a:gd name="connsiteX241" fmla="*/ 4684469 w 7467600"/>
              <a:gd name="connsiteY241" fmla="*/ 4364680 h 6858000"/>
              <a:gd name="connsiteX242" fmla="*/ 4690271 w 7467600"/>
              <a:gd name="connsiteY242" fmla="*/ 4370034 h 6858000"/>
              <a:gd name="connsiteX243" fmla="*/ 4136093 w 7467600"/>
              <a:gd name="connsiteY243" fmla="*/ 3858466 h 6858000"/>
              <a:gd name="connsiteX244" fmla="*/ 3670252 w 7467600"/>
              <a:gd name="connsiteY244" fmla="*/ 3622798 h 6858000"/>
              <a:gd name="connsiteX245" fmla="*/ 4440129 w 7467600"/>
              <a:gd name="connsiteY245" fmla="*/ 3448571 h 6858000"/>
              <a:gd name="connsiteX246" fmla="*/ 4856525 w 7467600"/>
              <a:gd name="connsiteY246" fmla="*/ 3915351 h 6858000"/>
              <a:gd name="connsiteX247" fmla="*/ 5059055 w 7467600"/>
              <a:gd name="connsiteY247" fmla="*/ 4108918 h 6858000"/>
              <a:gd name="connsiteX248" fmla="*/ 5290070 w 7467600"/>
              <a:gd name="connsiteY248" fmla="*/ 4263619 h 6858000"/>
              <a:gd name="connsiteX249" fmla="*/ 4834991 w 7467600"/>
              <a:gd name="connsiteY249" fmla="*/ 3830985 h 6858000"/>
              <a:gd name="connsiteX250" fmla="*/ 4440129 w 7467600"/>
              <a:gd name="connsiteY250" fmla="*/ 3448571 h 6858000"/>
              <a:gd name="connsiteX251" fmla="*/ 4441737 w 7467600"/>
              <a:gd name="connsiteY251" fmla="*/ 3399734 h 6858000"/>
              <a:gd name="connsiteX252" fmla="*/ 4431236 w 7467600"/>
              <a:gd name="connsiteY252" fmla="*/ 3400954 h 6858000"/>
              <a:gd name="connsiteX253" fmla="*/ 4557150 w 7467600"/>
              <a:gd name="connsiteY253" fmla="*/ 3510023 h 6858000"/>
              <a:gd name="connsiteX254" fmla="*/ 4856936 w 7467600"/>
              <a:gd name="connsiteY254" fmla="*/ 3809146 h 6858000"/>
              <a:gd name="connsiteX255" fmla="*/ 5111996 w 7467600"/>
              <a:gd name="connsiteY255" fmla="*/ 4065759 h 6858000"/>
              <a:gd name="connsiteX256" fmla="*/ 5388878 w 7467600"/>
              <a:gd name="connsiteY256" fmla="*/ 4300185 h 6858000"/>
              <a:gd name="connsiteX257" fmla="*/ 5425556 w 7467600"/>
              <a:gd name="connsiteY257" fmla="*/ 4308967 h 6858000"/>
              <a:gd name="connsiteX258" fmla="*/ 4943646 w 7467600"/>
              <a:gd name="connsiteY258" fmla="*/ 3822916 h 6858000"/>
              <a:gd name="connsiteX259" fmla="*/ 4594837 w 7467600"/>
              <a:gd name="connsiteY259" fmla="*/ 3532274 h 6858000"/>
              <a:gd name="connsiteX260" fmla="*/ 4441737 w 7467600"/>
              <a:gd name="connsiteY260" fmla="*/ 3399734 h 6858000"/>
              <a:gd name="connsiteX261" fmla="*/ 5425834 w 7467600"/>
              <a:gd name="connsiteY261" fmla="*/ 3162785 h 6858000"/>
              <a:gd name="connsiteX262" fmla="*/ 5401644 w 7467600"/>
              <a:gd name="connsiteY262" fmla="*/ 3617847 h 6858000"/>
              <a:gd name="connsiteX263" fmla="*/ 5467256 w 7467600"/>
              <a:gd name="connsiteY263" fmla="*/ 4175494 h 6858000"/>
              <a:gd name="connsiteX264" fmla="*/ 5448069 w 7467600"/>
              <a:gd name="connsiteY264" fmla="*/ 3567554 h 6858000"/>
              <a:gd name="connsiteX265" fmla="*/ 5425834 w 7467600"/>
              <a:gd name="connsiteY265" fmla="*/ 3162785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399523 w 7467600"/>
              <a:gd name="connsiteY588" fmla="*/ 1428234 h 6858000"/>
              <a:gd name="connsiteX589" fmla="*/ 2448558 w 7467600"/>
              <a:gd name="connsiteY589" fmla="*/ 1373435 h 6858000"/>
              <a:gd name="connsiteX590" fmla="*/ 2312521 w 7467600"/>
              <a:gd name="connsiteY590" fmla="*/ 1806140 h 6858000"/>
              <a:gd name="connsiteX591" fmla="*/ 2127533 w 7467600"/>
              <a:gd name="connsiteY591" fmla="*/ 2348380 h 6858000"/>
              <a:gd name="connsiteX592" fmla="*/ 2358080 w 7467600"/>
              <a:gd name="connsiteY592" fmla="*/ 1866134 h 6858000"/>
              <a:gd name="connsiteX593" fmla="*/ 2407436 w 7467600"/>
              <a:gd name="connsiteY593" fmla="*/ 1651070 h 6858000"/>
              <a:gd name="connsiteX594" fmla="*/ 2448558 w 7467600"/>
              <a:gd name="connsiteY594" fmla="*/ 1373435 h 6858000"/>
              <a:gd name="connsiteX595" fmla="*/ 278707 w 7467600"/>
              <a:gd name="connsiteY595" fmla="*/ 1352270 h 6858000"/>
              <a:gd name="connsiteX596" fmla="*/ 321570 w 7467600"/>
              <a:gd name="connsiteY596" fmla="*/ 1861610 h 6858000"/>
              <a:gd name="connsiteX597" fmla="*/ 294281 w 7467600"/>
              <a:gd name="connsiteY597" fmla="*/ 1440658 h 6858000"/>
              <a:gd name="connsiteX598" fmla="*/ 278707 w 7467600"/>
              <a:gd name="connsiteY598" fmla="*/ 1352270 h 6858000"/>
              <a:gd name="connsiteX599" fmla="*/ 1423821 w 7467600"/>
              <a:gd name="connsiteY599" fmla="*/ 1351958 h 6858000"/>
              <a:gd name="connsiteX600" fmla="*/ 1638521 w 7467600"/>
              <a:gd name="connsiteY600" fmla="*/ 1908470 h 6858000"/>
              <a:gd name="connsiteX601" fmla="*/ 1754199 w 7467600"/>
              <a:gd name="connsiteY601" fmla="*/ 2149284 h 6858000"/>
              <a:gd name="connsiteX602" fmla="*/ 1908359 w 7467600"/>
              <a:gd name="connsiteY602" fmla="*/ 2364988 h 6858000"/>
              <a:gd name="connsiteX603" fmla="*/ 1647661 w 7467600"/>
              <a:gd name="connsiteY603" fmla="*/ 1825945 h 6858000"/>
              <a:gd name="connsiteX604" fmla="*/ 1423821 w 7467600"/>
              <a:gd name="connsiteY604" fmla="*/ 1351958 h 6858000"/>
              <a:gd name="connsiteX605" fmla="*/ 1431890 w 7467600"/>
              <a:gd name="connsiteY605" fmla="*/ 1306475 h 6858000"/>
              <a:gd name="connsiteX606" fmla="*/ 1507597 w 7467600"/>
              <a:gd name="connsiteY606" fmla="*/ 1446132 h 6858000"/>
              <a:gd name="connsiteX607" fmla="*/ 1674586 w 7467600"/>
              <a:gd name="connsiteY607" fmla="*/ 1813832 h 6858000"/>
              <a:gd name="connsiteX608" fmla="*/ 1815950 w 7467600"/>
              <a:gd name="connsiteY608" fmla="*/ 2128564 h 6858000"/>
              <a:gd name="connsiteX609" fmla="*/ 1984242 w 7467600"/>
              <a:gd name="connsiteY609" fmla="*/ 2430829 h 6858000"/>
              <a:gd name="connsiteX610" fmla="*/ 2014023 w 7467600"/>
              <a:gd name="connsiteY610" fmla="*/ 2450995 h 6858000"/>
              <a:gd name="connsiteX611" fmla="*/ 1747337 w 7467600"/>
              <a:gd name="connsiteY611" fmla="*/ 1855264 h 6858000"/>
              <a:gd name="connsiteX612" fmla="*/ 1533749 w 7467600"/>
              <a:gd name="connsiteY612" fmla="*/ 1478656 h 6858000"/>
              <a:gd name="connsiteX613" fmla="*/ 1431890 w 7467600"/>
              <a:gd name="connsiteY613" fmla="*/ 1306475 h 6858000"/>
              <a:gd name="connsiteX614" fmla="*/ 5052692 w 7467600"/>
              <a:gd name="connsiteY614" fmla="*/ 1292994 h 6858000"/>
              <a:gd name="connsiteX615" fmla="*/ 5200661 w 7467600"/>
              <a:gd name="connsiteY615" fmla="*/ 1635186 h 6858000"/>
              <a:gd name="connsiteX616" fmla="*/ 5297138 w 7467600"/>
              <a:gd name="connsiteY616" fmla="*/ 1906351 h 6858000"/>
              <a:gd name="connsiteX617" fmla="*/ 5052692 w 7467600"/>
              <a:gd name="connsiteY617" fmla="*/ 1292994 h 6858000"/>
              <a:gd name="connsiteX618" fmla="*/ 5009948 w 7467600"/>
              <a:gd name="connsiteY618" fmla="*/ 1273619 h 6858000"/>
              <a:gd name="connsiteX619" fmla="*/ 5121777 w 7467600"/>
              <a:gd name="connsiteY619" fmla="*/ 1654213 h 6858000"/>
              <a:gd name="connsiteX620" fmla="*/ 5293545 w 7467600"/>
              <a:gd name="connsiteY620" fmla="*/ 2072247 h 6858000"/>
              <a:gd name="connsiteX621" fmla="*/ 5294042 w 7467600"/>
              <a:gd name="connsiteY621" fmla="*/ 2065019 h 6858000"/>
              <a:gd name="connsiteX622" fmla="*/ 5171936 w 7467600"/>
              <a:gd name="connsiteY622" fmla="*/ 1647613 h 6858000"/>
              <a:gd name="connsiteX623" fmla="*/ 5009948 w 7467600"/>
              <a:gd name="connsiteY623" fmla="*/ 1273619 h 6858000"/>
              <a:gd name="connsiteX624" fmla="*/ 655236 w 7467600"/>
              <a:gd name="connsiteY624" fmla="*/ 1268632 h 6858000"/>
              <a:gd name="connsiteX625" fmla="*/ 839521 w 7467600"/>
              <a:gd name="connsiteY625" fmla="*/ 1685315 h 6858000"/>
              <a:gd name="connsiteX626" fmla="*/ 1109416 w 7467600"/>
              <a:gd name="connsiteY626" fmla="*/ 2061663 h 6858000"/>
              <a:gd name="connsiteX627" fmla="*/ 1298300 w 7467600"/>
              <a:gd name="connsiteY627" fmla="*/ 2247742 h 6858000"/>
              <a:gd name="connsiteX628" fmla="*/ 1125871 w 7467600"/>
              <a:gd name="connsiteY628" fmla="*/ 1989513 h 6858000"/>
              <a:gd name="connsiteX629" fmla="*/ 981574 w 7467600"/>
              <a:gd name="connsiteY629" fmla="*/ 1783157 h 6858000"/>
              <a:gd name="connsiteX630" fmla="*/ 922198 w 7467600"/>
              <a:gd name="connsiteY630" fmla="*/ 1677437 h 6858000"/>
              <a:gd name="connsiteX631" fmla="*/ 869293 w 7467600"/>
              <a:gd name="connsiteY631" fmla="*/ 1583214 h 6858000"/>
              <a:gd name="connsiteX632" fmla="*/ 751431 w 7467600"/>
              <a:gd name="connsiteY632" fmla="*/ 1405731 h 6858000"/>
              <a:gd name="connsiteX633" fmla="*/ 655236 w 7467600"/>
              <a:gd name="connsiteY633" fmla="*/ 1268632 h 6858000"/>
              <a:gd name="connsiteX634" fmla="*/ 6516292 w 7467600"/>
              <a:gd name="connsiteY634" fmla="*/ 1263064 h 6858000"/>
              <a:gd name="connsiteX635" fmla="*/ 5736320 w 7467600"/>
              <a:gd name="connsiteY635" fmla="*/ 1501803 h 6858000"/>
              <a:gd name="connsiteX636" fmla="*/ 6516292 w 7467600"/>
              <a:gd name="connsiteY636" fmla="*/ 1263064 h 6858000"/>
              <a:gd name="connsiteX637" fmla="*/ 291466 w 7467600"/>
              <a:gd name="connsiteY637" fmla="*/ 1250369 h 6858000"/>
              <a:gd name="connsiteX638" fmla="*/ 323180 w 7467600"/>
              <a:gd name="connsiteY638" fmla="*/ 1435283 h 6858000"/>
              <a:gd name="connsiteX639" fmla="*/ 349381 w 7467600"/>
              <a:gd name="connsiteY639" fmla="*/ 1875041 h 6858000"/>
              <a:gd name="connsiteX640" fmla="*/ 374363 w 7467600"/>
              <a:gd name="connsiteY640" fmla="*/ 1506494 h 6858000"/>
              <a:gd name="connsiteX641" fmla="*/ 302168 w 7467600"/>
              <a:gd name="connsiteY641" fmla="*/ 1274495 h 6858000"/>
              <a:gd name="connsiteX642" fmla="*/ 291466 w 7467600"/>
              <a:gd name="connsiteY642" fmla="*/ 1250369 h 6858000"/>
              <a:gd name="connsiteX643" fmla="*/ 678222 w 7467600"/>
              <a:gd name="connsiteY643" fmla="*/ 1248670 h 6858000"/>
              <a:gd name="connsiteX644" fmla="*/ 775536 w 7467600"/>
              <a:gd name="connsiteY644" fmla="*/ 1388015 h 6858000"/>
              <a:gd name="connsiteX645" fmla="*/ 894529 w 7467600"/>
              <a:gd name="connsiteY645" fmla="*/ 1567739 h 6858000"/>
              <a:gd name="connsiteX646" fmla="*/ 948000 w 7467600"/>
              <a:gd name="connsiteY646" fmla="*/ 1663088 h 6858000"/>
              <a:gd name="connsiteX647" fmla="*/ 1006812 w 7467600"/>
              <a:gd name="connsiteY647" fmla="*/ 1767683 h 6858000"/>
              <a:gd name="connsiteX648" fmla="*/ 1149133 w 7467600"/>
              <a:gd name="connsiteY648" fmla="*/ 1971513 h 6858000"/>
              <a:gd name="connsiteX649" fmla="*/ 1333952 w 7467600"/>
              <a:gd name="connsiteY649" fmla="*/ 2251620 h 6858000"/>
              <a:gd name="connsiteX650" fmla="*/ 1337329 w 7467600"/>
              <a:gd name="connsiteY650" fmla="*/ 2258350 h 6858000"/>
              <a:gd name="connsiteX651" fmla="*/ 1014726 w 7467600"/>
              <a:gd name="connsiteY651" fmla="*/ 1615556 h 6858000"/>
              <a:gd name="connsiteX652" fmla="*/ 678222 w 7467600"/>
              <a:gd name="connsiteY652" fmla="*/ 1248670 h 6858000"/>
              <a:gd name="connsiteX653" fmla="*/ 6691602 w 7467600"/>
              <a:gd name="connsiteY653" fmla="*/ 1140573 h 6858000"/>
              <a:gd name="connsiteX654" fmla="*/ 6571100 w 7467600"/>
              <a:gd name="connsiteY654" fmla="*/ 1183662 h 6858000"/>
              <a:gd name="connsiteX655" fmla="*/ 6241687 w 7467600"/>
              <a:gd name="connsiteY655" fmla="*/ 1257600 h 6858000"/>
              <a:gd name="connsiteX656" fmla="*/ 5693009 w 7467600"/>
              <a:gd name="connsiteY656" fmla="*/ 1478256 h 6858000"/>
              <a:gd name="connsiteX657" fmla="*/ 6548420 w 7467600"/>
              <a:gd name="connsiteY657" fmla="*/ 1214599 h 6858000"/>
              <a:gd name="connsiteX658" fmla="*/ 6605473 w 7467600"/>
              <a:gd name="connsiteY658" fmla="*/ 1184686 h 6858000"/>
              <a:gd name="connsiteX659" fmla="*/ 6691602 w 7467600"/>
              <a:gd name="connsiteY659" fmla="*/ 1140573 h 6858000"/>
              <a:gd name="connsiteX660" fmla="*/ 4002475 w 7467600"/>
              <a:gd name="connsiteY660" fmla="*/ 1037802 h 6858000"/>
              <a:gd name="connsiteX661" fmla="*/ 4000324 w 7467600"/>
              <a:gd name="connsiteY661" fmla="*/ 1039362 h 6858000"/>
              <a:gd name="connsiteX662" fmla="*/ 4002862 w 7467600"/>
              <a:gd name="connsiteY662" fmla="*/ 1042866 h 6858000"/>
              <a:gd name="connsiteX663" fmla="*/ 4002475 w 7467600"/>
              <a:gd name="connsiteY663" fmla="*/ 1037802 h 6858000"/>
              <a:gd name="connsiteX664" fmla="*/ 506322 w 7467600"/>
              <a:gd name="connsiteY664" fmla="*/ 1020997 h 6858000"/>
              <a:gd name="connsiteX665" fmla="*/ 533068 w 7467600"/>
              <a:gd name="connsiteY665" fmla="*/ 1029409 h 6858000"/>
              <a:gd name="connsiteX666" fmla="*/ 1232525 w 7467600"/>
              <a:gd name="connsiteY666" fmla="*/ 1804675 h 6858000"/>
              <a:gd name="connsiteX667" fmla="*/ 1388858 w 7467600"/>
              <a:gd name="connsiteY667" fmla="*/ 2368011 h 6858000"/>
              <a:gd name="connsiteX668" fmla="*/ 1384098 w 7467600"/>
              <a:gd name="connsiteY668" fmla="*/ 2378125 h 6858000"/>
              <a:gd name="connsiteX669" fmla="*/ 1425393 w 7467600"/>
              <a:gd name="connsiteY669" fmla="*/ 2589124 h 6858000"/>
              <a:gd name="connsiteX670" fmla="*/ 1424001 w 7467600"/>
              <a:gd name="connsiteY670" fmla="*/ 2597541 h 6858000"/>
              <a:gd name="connsiteX671" fmla="*/ 2152729 w 7467600"/>
              <a:gd name="connsiteY671" fmla="*/ 2864487 h 6858000"/>
              <a:gd name="connsiteX672" fmla="*/ 2020609 w 7467600"/>
              <a:gd name="connsiteY672" fmla="*/ 2539671 h 6858000"/>
              <a:gd name="connsiteX673" fmla="*/ 2018920 w 7467600"/>
              <a:gd name="connsiteY673" fmla="*/ 2536309 h 6858000"/>
              <a:gd name="connsiteX674" fmla="*/ 1342441 w 7467600"/>
              <a:gd name="connsiteY674" fmla="*/ 1173017 h 6858000"/>
              <a:gd name="connsiteX675" fmla="*/ 1367925 w 7467600"/>
              <a:gd name="connsiteY675" fmla="*/ 1135648 h 6858000"/>
              <a:gd name="connsiteX676" fmla="*/ 1771401 w 7467600"/>
              <a:gd name="connsiteY676" fmla="*/ 1806673 h 6858000"/>
              <a:gd name="connsiteX677" fmla="*/ 1972385 w 7467600"/>
              <a:gd name="connsiteY677" fmla="*/ 2198735 h 6858000"/>
              <a:gd name="connsiteX678" fmla="*/ 2040892 w 7467600"/>
              <a:gd name="connsiteY678" fmla="*/ 2405205 h 6858000"/>
              <a:gd name="connsiteX679" fmla="*/ 2131689 w 7467600"/>
              <a:gd name="connsiteY679" fmla="*/ 1936926 h 6858000"/>
              <a:gd name="connsiteX680" fmla="*/ 2454820 w 7467600"/>
              <a:gd name="connsiteY680" fmla="*/ 1248808 h 6858000"/>
              <a:gd name="connsiteX681" fmla="*/ 2492512 w 7467600"/>
              <a:gd name="connsiteY681" fmla="*/ 1302920 h 6858000"/>
              <a:gd name="connsiteX682" fmla="*/ 2081216 w 7467600"/>
              <a:gd name="connsiteY682" fmla="*/ 2527513 h 6858000"/>
              <a:gd name="connsiteX683" fmla="*/ 2081211 w 7467600"/>
              <a:gd name="connsiteY683" fmla="*/ 2528916 h 6858000"/>
              <a:gd name="connsiteX684" fmla="*/ 2199067 w 7467600"/>
              <a:gd name="connsiteY684" fmla="*/ 2884061 h 6858000"/>
              <a:gd name="connsiteX685" fmla="*/ 3192586 w 7467600"/>
              <a:gd name="connsiteY685" fmla="*/ 3411496 h 6858000"/>
              <a:gd name="connsiteX686" fmla="*/ 3182620 w 7467600"/>
              <a:gd name="connsiteY686" fmla="*/ 3483279 h 6858000"/>
              <a:gd name="connsiteX687" fmla="*/ 2435119 w 7467600"/>
              <a:gd name="connsiteY687" fmla="*/ 3080173 h 6858000"/>
              <a:gd name="connsiteX688" fmla="*/ 2410152 w 7467600"/>
              <a:gd name="connsiteY688" fmla="*/ 3063751 h 6858000"/>
              <a:gd name="connsiteX689" fmla="*/ 2408099 w 7467600"/>
              <a:gd name="connsiteY689" fmla="*/ 3064403 h 6858000"/>
              <a:gd name="connsiteX690" fmla="*/ 2407218 w 7467600"/>
              <a:gd name="connsiteY690" fmla="*/ 3070324 h 6858000"/>
              <a:gd name="connsiteX691" fmla="*/ 2380138 w 7467600"/>
              <a:gd name="connsiteY691" fmla="*/ 3099341 h 6858000"/>
              <a:gd name="connsiteX692" fmla="*/ 1765923 w 7467600"/>
              <a:gd name="connsiteY692" fmla="*/ 3581043 h 6858000"/>
              <a:gd name="connsiteX693" fmla="*/ 1702258 w 7467600"/>
              <a:gd name="connsiteY693" fmla="*/ 3612286 h 6858000"/>
              <a:gd name="connsiteX694" fmla="*/ 1538370 w 7467600"/>
              <a:gd name="connsiteY694" fmla="*/ 3811804 h 6858000"/>
              <a:gd name="connsiteX695" fmla="*/ 542867 w 7467600"/>
              <a:gd name="connsiteY695" fmla="*/ 4944092 h 6858000"/>
              <a:gd name="connsiteX696" fmla="*/ 515800 w 7467600"/>
              <a:gd name="connsiteY696" fmla="*/ 4862180 h 6858000"/>
              <a:gd name="connsiteX697" fmla="*/ 909145 w 7467600"/>
              <a:gd name="connsiteY697" fmla="*/ 4199225 h 6858000"/>
              <a:gd name="connsiteX698" fmla="*/ 1214067 w 7467600"/>
              <a:gd name="connsiteY698" fmla="*/ 3908561 h 6858000"/>
              <a:gd name="connsiteX699" fmla="*/ 640967 w 7467600"/>
              <a:gd name="connsiteY699" fmla="*/ 4105601 h 6858000"/>
              <a:gd name="connsiteX700" fmla="*/ 112563 w 7467600"/>
              <a:gd name="connsiteY700" fmla="*/ 4396952 h 6858000"/>
              <a:gd name="connsiteX701" fmla="*/ 0 w 7467600"/>
              <a:gd name="connsiteY701" fmla="*/ 4466006 h 6858000"/>
              <a:gd name="connsiteX702" fmla="*/ 0 w 7467600"/>
              <a:gd name="connsiteY702" fmla="*/ 4233763 h 6858000"/>
              <a:gd name="connsiteX703" fmla="*/ 36881 w 7467600"/>
              <a:gd name="connsiteY703" fmla="*/ 4200118 h 6858000"/>
              <a:gd name="connsiteX704" fmla="*/ 910534 w 7467600"/>
              <a:gd name="connsiteY704" fmla="*/ 3629753 h 6858000"/>
              <a:gd name="connsiteX705" fmla="*/ 1578717 w 7467600"/>
              <a:gd name="connsiteY705" fmla="*/ 3575982 h 6858000"/>
              <a:gd name="connsiteX706" fmla="*/ 2338780 w 7467600"/>
              <a:gd name="connsiteY706" fmla="*/ 3033725 h 6858000"/>
              <a:gd name="connsiteX707" fmla="*/ 1807991 w 7467600"/>
              <a:gd name="connsiteY707" fmla="*/ 2807184 h 6858000"/>
              <a:gd name="connsiteX708" fmla="*/ 1416358 w 7467600"/>
              <a:gd name="connsiteY708" fmla="*/ 3112571 h 6858000"/>
              <a:gd name="connsiteX709" fmla="*/ 939066 w 7467600"/>
              <a:gd name="connsiteY709" fmla="*/ 3378798 h 6858000"/>
              <a:gd name="connsiteX710" fmla="*/ 115099 w 7467600"/>
              <a:gd name="connsiteY710" fmla="*/ 3607650 h 6858000"/>
              <a:gd name="connsiteX711" fmla="*/ 97284 w 7467600"/>
              <a:gd name="connsiteY711" fmla="*/ 3520393 h 6858000"/>
              <a:gd name="connsiteX712" fmla="*/ 922050 w 7467600"/>
              <a:gd name="connsiteY712" fmla="*/ 3074867 h 6858000"/>
              <a:gd name="connsiteX713" fmla="*/ 1405265 w 7467600"/>
              <a:gd name="connsiteY713" fmla="*/ 3016319 h 6858000"/>
              <a:gd name="connsiteX714" fmla="*/ 1407512 w 7467600"/>
              <a:gd name="connsiteY714" fmla="*/ 3018001 h 6858000"/>
              <a:gd name="connsiteX715" fmla="*/ 1726266 w 7467600"/>
              <a:gd name="connsiteY715" fmla="*/ 2777274 h 6858000"/>
              <a:gd name="connsiteX716" fmla="*/ 625390 w 7467600"/>
              <a:gd name="connsiteY716" fmla="*/ 2514541 h 6858000"/>
              <a:gd name="connsiteX717" fmla="*/ 619799 w 7467600"/>
              <a:gd name="connsiteY717" fmla="*/ 2527180 h 6858000"/>
              <a:gd name="connsiteX718" fmla="*/ 310030 w 7467600"/>
              <a:gd name="connsiteY718" fmla="*/ 2771818 h 6858000"/>
              <a:gd name="connsiteX719" fmla="*/ 173877 w 7467600"/>
              <a:gd name="connsiteY719" fmla="*/ 2937056 h 6858000"/>
              <a:gd name="connsiteX720" fmla="*/ 77889 w 7467600"/>
              <a:gd name="connsiteY720" fmla="*/ 3138440 h 6858000"/>
              <a:gd name="connsiteX721" fmla="*/ 0 w 7467600"/>
              <a:gd name="connsiteY721" fmla="*/ 3271395 h 6858000"/>
              <a:gd name="connsiteX722" fmla="*/ 0 w 7467600"/>
              <a:gd name="connsiteY722" fmla="*/ 3153002 h 6858000"/>
              <a:gd name="connsiteX723" fmla="*/ 2386 w 7467600"/>
              <a:gd name="connsiteY723" fmla="*/ 3149203 h 6858000"/>
              <a:gd name="connsiteX724" fmla="*/ 89753 w 7467600"/>
              <a:gd name="connsiteY724" fmla="*/ 2987702 h 6858000"/>
              <a:gd name="connsiteX725" fmla="*/ 76869 w 7467600"/>
              <a:gd name="connsiteY725" fmla="*/ 3005404 h 6858000"/>
              <a:gd name="connsiteX726" fmla="*/ 32049 w 7467600"/>
              <a:gd name="connsiteY726" fmla="*/ 3065814 h 6858000"/>
              <a:gd name="connsiteX727" fmla="*/ 0 w 7467600"/>
              <a:gd name="connsiteY727" fmla="*/ 3108744 h 6858000"/>
              <a:gd name="connsiteX728" fmla="*/ 0 w 7467600"/>
              <a:gd name="connsiteY728" fmla="*/ 3058059 h 6858000"/>
              <a:gd name="connsiteX729" fmla="*/ 7610 w 7467600"/>
              <a:gd name="connsiteY729" fmla="*/ 3047889 h 6858000"/>
              <a:gd name="connsiteX730" fmla="*/ 52419 w 7467600"/>
              <a:gd name="connsiteY730" fmla="*/ 2987479 h 6858000"/>
              <a:gd name="connsiteX731" fmla="*/ 59142 w 7467600"/>
              <a:gd name="connsiteY731" fmla="*/ 2978488 h 6858000"/>
              <a:gd name="connsiteX732" fmla="*/ 0 w 7467600"/>
              <a:gd name="connsiteY732" fmla="*/ 3015334 h 6858000"/>
              <a:gd name="connsiteX733" fmla="*/ 0 w 7467600"/>
              <a:gd name="connsiteY733" fmla="*/ 2914286 h 6858000"/>
              <a:gd name="connsiteX734" fmla="*/ 36383 w 7467600"/>
              <a:gd name="connsiteY734" fmla="*/ 2901128 h 6858000"/>
              <a:gd name="connsiteX735" fmla="*/ 156329 w 7467600"/>
              <a:gd name="connsiteY735" fmla="*/ 2840533 h 6858000"/>
              <a:gd name="connsiteX736" fmla="*/ 358355 w 7467600"/>
              <a:gd name="connsiteY736" fmla="*/ 2620471 h 6858000"/>
              <a:gd name="connsiteX737" fmla="*/ 510577 w 7467600"/>
              <a:gd name="connsiteY737" fmla="*/ 2501244 h 6858000"/>
              <a:gd name="connsiteX738" fmla="*/ 211967 w 7467600"/>
              <a:gd name="connsiteY738" fmla="*/ 2479171 h 6858000"/>
              <a:gd name="connsiteX739" fmla="*/ 0 w 7467600"/>
              <a:gd name="connsiteY739" fmla="*/ 2476398 h 6858000"/>
              <a:gd name="connsiteX740" fmla="*/ 0 w 7467600"/>
              <a:gd name="connsiteY740" fmla="*/ 2389189 h 6858000"/>
              <a:gd name="connsiteX741" fmla="*/ 103062 w 7467600"/>
              <a:gd name="connsiteY741" fmla="*/ 2389518 h 6858000"/>
              <a:gd name="connsiteX742" fmla="*/ 510734 w 7467600"/>
              <a:gd name="connsiteY742" fmla="*/ 2416201 h 6858000"/>
              <a:gd name="connsiteX743" fmla="*/ 279257 w 7467600"/>
              <a:gd name="connsiteY743" fmla="*/ 2092102 h 6858000"/>
              <a:gd name="connsiteX744" fmla="*/ 65265 w 7467600"/>
              <a:gd name="connsiteY744" fmla="*/ 2006049 h 6858000"/>
              <a:gd name="connsiteX745" fmla="*/ 0 w 7467600"/>
              <a:gd name="connsiteY745" fmla="*/ 1982532 h 6858000"/>
              <a:gd name="connsiteX746" fmla="*/ 0 w 7467600"/>
              <a:gd name="connsiteY746" fmla="*/ 1912789 h 6858000"/>
              <a:gd name="connsiteX747" fmla="*/ 97460 w 7467600"/>
              <a:gd name="connsiteY747" fmla="*/ 1953725 h 6858000"/>
              <a:gd name="connsiteX748" fmla="*/ 221272 w 7467600"/>
              <a:gd name="connsiteY748" fmla="*/ 1980766 h 6858000"/>
              <a:gd name="connsiteX749" fmla="*/ 116765 w 7467600"/>
              <a:gd name="connsiteY749" fmla="*/ 1911033 h 6858000"/>
              <a:gd name="connsiteX750" fmla="*/ 16405 w 7467600"/>
              <a:gd name="connsiteY750" fmla="*/ 1803412 h 6858000"/>
              <a:gd name="connsiteX751" fmla="*/ 0 w 7467600"/>
              <a:gd name="connsiteY751" fmla="*/ 1784777 h 6858000"/>
              <a:gd name="connsiteX752" fmla="*/ 0 w 7467600"/>
              <a:gd name="connsiteY752" fmla="*/ 1740082 h 6858000"/>
              <a:gd name="connsiteX753" fmla="*/ 39394 w 7467600"/>
              <a:gd name="connsiteY753" fmla="*/ 1784856 h 6858000"/>
              <a:gd name="connsiteX754" fmla="*/ 135813 w 7467600"/>
              <a:gd name="connsiteY754" fmla="*/ 1888838 h 6858000"/>
              <a:gd name="connsiteX755" fmla="*/ 242575 w 7467600"/>
              <a:gd name="connsiteY755" fmla="*/ 1958841 h 6858000"/>
              <a:gd name="connsiteX756" fmla="*/ 82197 w 7467600"/>
              <a:gd name="connsiteY756" fmla="*/ 1754826 h 6858000"/>
              <a:gd name="connsiteX757" fmla="*/ 0 w 7467600"/>
              <a:gd name="connsiteY757" fmla="*/ 1679650 h 6858000"/>
              <a:gd name="connsiteX758" fmla="*/ 0 w 7467600"/>
              <a:gd name="connsiteY758" fmla="*/ 1602463 h 6858000"/>
              <a:gd name="connsiteX759" fmla="*/ 84689 w 7467600"/>
              <a:gd name="connsiteY759" fmla="*/ 1677442 h 6858000"/>
              <a:gd name="connsiteX760" fmla="*/ 298437 w 7467600"/>
              <a:gd name="connsiteY760" fmla="*/ 1968019 h 6858000"/>
              <a:gd name="connsiteX761" fmla="*/ 227269 w 7467600"/>
              <a:gd name="connsiteY761" fmla="*/ 1114064 h 6858000"/>
              <a:gd name="connsiteX762" fmla="*/ 248003 w 7467600"/>
              <a:gd name="connsiteY762" fmla="*/ 1089613 h 6858000"/>
              <a:gd name="connsiteX763" fmla="*/ 427020 w 7467600"/>
              <a:gd name="connsiteY763" fmla="*/ 1619803 h 6858000"/>
              <a:gd name="connsiteX764" fmla="*/ 340345 w 7467600"/>
              <a:gd name="connsiteY764" fmla="*/ 2027739 h 6858000"/>
              <a:gd name="connsiteX765" fmla="*/ 360865 w 7467600"/>
              <a:gd name="connsiteY765" fmla="*/ 2044827 h 6858000"/>
              <a:gd name="connsiteX766" fmla="*/ 560414 w 7467600"/>
              <a:gd name="connsiteY766" fmla="*/ 2421457 h 6858000"/>
              <a:gd name="connsiteX767" fmla="*/ 1359703 w 7467600"/>
              <a:gd name="connsiteY767" fmla="*/ 2578554 h 6858000"/>
              <a:gd name="connsiteX768" fmla="*/ 1359422 w 7467600"/>
              <a:gd name="connsiteY768" fmla="*/ 2577994 h 6858000"/>
              <a:gd name="connsiteX769" fmla="*/ 828701 w 7467600"/>
              <a:gd name="connsiteY769" fmla="*/ 1839520 h 6858000"/>
              <a:gd name="connsiteX770" fmla="*/ 494427 w 7467600"/>
              <a:gd name="connsiteY770" fmla="*/ 1092333 h 6858000"/>
              <a:gd name="connsiteX771" fmla="*/ 506322 w 7467600"/>
              <a:gd name="connsiteY771" fmla="*/ 1020997 h 6858000"/>
              <a:gd name="connsiteX772" fmla="*/ 4570198 w 7467600"/>
              <a:gd name="connsiteY772" fmla="*/ 978081 h 6858000"/>
              <a:gd name="connsiteX773" fmla="*/ 4523691 w 7467600"/>
              <a:gd name="connsiteY773" fmla="*/ 1127776 h 6858000"/>
              <a:gd name="connsiteX774" fmla="*/ 4509875 w 7467600"/>
              <a:gd name="connsiteY774" fmla="*/ 1167552 h 6858000"/>
              <a:gd name="connsiteX775" fmla="*/ 4478168 w 7467600"/>
              <a:gd name="connsiteY775" fmla="*/ 1260735 h 6858000"/>
              <a:gd name="connsiteX776" fmla="*/ 4409309 w 7467600"/>
              <a:gd name="connsiteY776" fmla="*/ 1666996 h 6858000"/>
              <a:gd name="connsiteX777" fmla="*/ 4370031 w 7467600"/>
              <a:gd name="connsiteY777" fmla="*/ 1955666 h 6858000"/>
              <a:gd name="connsiteX778" fmla="*/ 4570198 w 7467600"/>
              <a:gd name="connsiteY778" fmla="*/ 978081 h 6858000"/>
              <a:gd name="connsiteX779" fmla="*/ 4557898 w 7467600"/>
              <a:gd name="connsiteY779" fmla="*/ 900011 h 6858000"/>
              <a:gd name="connsiteX780" fmla="*/ 4344840 w 7467600"/>
              <a:gd name="connsiteY780" fmla="*/ 1922038 h 6858000"/>
              <a:gd name="connsiteX781" fmla="*/ 4378710 w 7467600"/>
              <a:gd name="connsiteY781" fmla="*/ 1665516 h 6858000"/>
              <a:gd name="connsiteX782" fmla="*/ 4448798 w 7467600"/>
              <a:gd name="connsiteY782" fmla="*/ 1253024 h 6858000"/>
              <a:gd name="connsiteX783" fmla="*/ 4480315 w 7467600"/>
              <a:gd name="connsiteY783" fmla="*/ 1158454 h 6858000"/>
              <a:gd name="connsiteX784" fmla="*/ 4494133 w 7467600"/>
              <a:gd name="connsiteY784" fmla="*/ 1118676 h 6858000"/>
              <a:gd name="connsiteX785" fmla="*/ 4557898 w 7467600"/>
              <a:gd name="connsiteY785" fmla="*/ 900011 h 6858000"/>
              <a:gd name="connsiteX786" fmla="*/ 5870151 w 7467600"/>
              <a:gd name="connsiteY786" fmla="*/ 898890 h 6858000"/>
              <a:gd name="connsiteX787" fmla="*/ 5861335 w 7467600"/>
              <a:gd name="connsiteY787" fmla="*/ 899177 h 6858000"/>
              <a:gd name="connsiteX788" fmla="*/ 5843702 w 7467600"/>
              <a:gd name="connsiteY788" fmla="*/ 899748 h 6858000"/>
              <a:gd name="connsiteX789" fmla="*/ 5651107 w 7467600"/>
              <a:gd name="connsiteY789" fmla="*/ 920306 h 6858000"/>
              <a:gd name="connsiteX790" fmla="*/ 5459407 w 7467600"/>
              <a:gd name="connsiteY790" fmla="*/ 940975 h 6858000"/>
              <a:gd name="connsiteX791" fmla="*/ 5374846 w 7467600"/>
              <a:gd name="connsiteY791" fmla="*/ 941988 h 6858000"/>
              <a:gd name="connsiteX792" fmla="*/ 5256105 w 7467600"/>
              <a:gd name="connsiteY792" fmla="*/ 945632 h 6858000"/>
              <a:gd name="connsiteX793" fmla="*/ 5107071 w 7467600"/>
              <a:gd name="connsiteY793" fmla="*/ 969720 h 6858000"/>
              <a:gd name="connsiteX794" fmla="*/ 4998681 w 7467600"/>
              <a:gd name="connsiteY794" fmla="*/ 988771 h 6858000"/>
              <a:gd name="connsiteX795" fmla="*/ 5870151 w 7467600"/>
              <a:gd name="connsiteY795" fmla="*/ 898890 h 6858000"/>
              <a:gd name="connsiteX796" fmla="*/ 5504425 w 7467600"/>
              <a:gd name="connsiteY796" fmla="*/ 848067 h 6858000"/>
              <a:gd name="connsiteX797" fmla="*/ 4968849 w 7467600"/>
              <a:gd name="connsiteY797" fmla="*/ 962318 h 6858000"/>
              <a:gd name="connsiteX798" fmla="*/ 5104039 w 7467600"/>
              <a:gd name="connsiteY798" fmla="*/ 940634 h 6858000"/>
              <a:gd name="connsiteX799" fmla="*/ 5256311 w 7467600"/>
              <a:gd name="connsiteY799" fmla="*/ 916490 h 6858000"/>
              <a:gd name="connsiteX800" fmla="*/ 5377381 w 7467600"/>
              <a:gd name="connsiteY800" fmla="*/ 912671 h 6858000"/>
              <a:gd name="connsiteX801" fmla="*/ 5460148 w 7467600"/>
              <a:gd name="connsiteY801" fmla="*/ 911442 h 6858000"/>
              <a:gd name="connsiteX802" fmla="*/ 5648971 w 7467600"/>
              <a:gd name="connsiteY802" fmla="*/ 891331 h 6858000"/>
              <a:gd name="connsiteX803" fmla="*/ 5844807 w 7467600"/>
              <a:gd name="connsiteY803" fmla="*/ 870718 h 6858000"/>
              <a:gd name="connsiteX804" fmla="*/ 5862975 w 7467600"/>
              <a:gd name="connsiteY804" fmla="*/ 869756 h 6858000"/>
              <a:gd name="connsiteX805" fmla="*/ 5920887 w 7467600"/>
              <a:gd name="connsiteY805" fmla="*/ 865929 h 6858000"/>
              <a:gd name="connsiteX806" fmla="*/ 5504425 w 7467600"/>
              <a:gd name="connsiteY806" fmla="*/ 848067 h 6858000"/>
              <a:gd name="connsiteX807" fmla="*/ 3607114 w 7467600"/>
              <a:gd name="connsiteY807" fmla="*/ 467441 h 6858000"/>
              <a:gd name="connsiteX808" fmla="*/ 3296242 w 7467600"/>
              <a:gd name="connsiteY808" fmla="*/ 807991 h 6858000"/>
              <a:gd name="connsiteX809" fmla="*/ 3174674 w 7467600"/>
              <a:gd name="connsiteY809" fmla="*/ 919759 h 6858000"/>
              <a:gd name="connsiteX810" fmla="*/ 3042978 w 7467600"/>
              <a:gd name="connsiteY810" fmla="*/ 1054894 h 6858000"/>
              <a:gd name="connsiteX811" fmla="*/ 2968914 w 7467600"/>
              <a:gd name="connsiteY811" fmla="*/ 1133756 h 6858000"/>
              <a:gd name="connsiteX812" fmla="*/ 3103823 w 7467600"/>
              <a:gd name="connsiteY812" fmla="*/ 1026814 h 6858000"/>
              <a:gd name="connsiteX813" fmla="*/ 3607114 w 7467600"/>
              <a:gd name="connsiteY813" fmla="*/ 467441 h 6858000"/>
              <a:gd name="connsiteX814" fmla="*/ 3744487 w 7467600"/>
              <a:gd name="connsiteY814" fmla="*/ 383136 h 6858000"/>
              <a:gd name="connsiteX815" fmla="*/ 3970213 w 7467600"/>
              <a:gd name="connsiteY815" fmla="*/ 995559 h 6858000"/>
              <a:gd name="connsiteX816" fmla="*/ 3744487 w 7467600"/>
              <a:gd name="connsiteY816" fmla="*/ 383136 h 6858000"/>
              <a:gd name="connsiteX817" fmla="*/ 3624562 w 7467600"/>
              <a:gd name="connsiteY817" fmla="*/ 367041 h 6858000"/>
              <a:gd name="connsiteX818" fmla="*/ 3489712 w 7467600"/>
              <a:gd name="connsiteY818" fmla="*/ 485386 h 6858000"/>
              <a:gd name="connsiteX819" fmla="*/ 3182994 w 7467600"/>
              <a:gd name="connsiteY819" fmla="*/ 828265 h 6858000"/>
              <a:gd name="connsiteX820" fmla="*/ 2892114 w 7467600"/>
              <a:gd name="connsiteY820" fmla="*/ 1172635 h 6858000"/>
              <a:gd name="connsiteX821" fmla="*/ 3021459 w 7467600"/>
              <a:gd name="connsiteY821" fmla="*/ 1035385 h 6858000"/>
              <a:gd name="connsiteX822" fmla="*/ 3153873 w 7467600"/>
              <a:gd name="connsiteY822" fmla="*/ 898971 h 6858000"/>
              <a:gd name="connsiteX823" fmla="*/ 3276511 w 7467600"/>
              <a:gd name="connsiteY823" fmla="*/ 786423 h 6858000"/>
              <a:gd name="connsiteX824" fmla="*/ 3584154 w 7467600"/>
              <a:gd name="connsiteY824" fmla="*/ 448218 h 6858000"/>
              <a:gd name="connsiteX825" fmla="*/ 3624562 w 7467600"/>
              <a:gd name="connsiteY825" fmla="*/ 367041 h 6858000"/>
              <a:gd name="connsiteX826" fmla="*/ 3766672 w 7467600"/>
              <a:gd name="connsiteY826" fmla="*/ 359429 h 6858000"/>
              <a:gd name="connsiteX827" fmla="*/ 3996338 w 7467600"/>
              <a:gd name="connsiteY827" fmla="*/ 968237 h 6858000"/>
              <a:gd name="connsiteX828" fmla="*/ 3766672 w 7467600"/>
              <a:gd name="connsiteY828" fmla="*/ 359429 h 6858000"/>
              <a:gd name="connsiteX829" fmla="*/ 5805386 w 7467600"/>
              <a:gd name="connsiteY829" fmla="*/ 239240 h 6858000"/>
              <a:gd name="connsiteX830" fmla="*/ 5736947 w 7467600"/>
              <a:gd name="connsiteY830" fmla="*/ 261367 h 6858000"/>
              <a:gd name="connsiteX831" fmla="*/ 5427012 w 7467600"/>
              <a:gd name="connsiteY831" fmla="*/ 311272 h 6858000"/>
              <a:gd name="connsiteX832" fmla="*/ 5147818 w 7467600"/>
              <a:gd name="connsiteY832" fmla="*/ 322112 h 6858000"/>
              <a:gd name="connsiteX833" fmla="*/ 5060854 w 7467600"/>
              <a:gd name="connsiteY833" fmla="*/ 311882 h 6858000"/>
              <a:gd name="connsiteX834" fmla="*/ 4945989 w 7467600"/>
              <a:gd name="connsiteY834" fmla="*/ 300516 h 6858000"/>
              <a:gd name="connsiteX835" fmla="*/ 5410479 w 7467600"/>
              <a:gd name="connsiteY835" fmla="*/ 348434 h 6858000"/>
              <a:gd name="connsiteX836" fmla="*/ 5805386 w 7467600"/>
              <a:gd name="connsiteY836" fmla="*/ 239240 h 6858000"/>
              <a:gd name="connsiteX837" fmla="*/ 5905192 w 7467600"/>
              <a:gd name="connsiteY837" fmla="*/ 163079 h 6858000"/>
              <a:gd name="connsiteX838" fmla="*/ 5865655 w 7467600"/>
              <a:gd name="connsiteY838" fmla="*/ 171901 h 6858000"/>
              <a:gd name="connsiteX839" fmla="*/ 5259740 w 7467600"/>
              <a:gd name="connsiteY839" fmla="*/ 257013 h 6858000"/>
              <a:gd name="connsiteX840" fmla="*/ 5208466 w 7467600"/>
              <a:gd name="connsiteY840" fmla="*/ 257550 h 6858000"/>
              <a:gd name="connsiteX841" fmla="*/ 4980204 w 7467600"/>
              <a:gd name="connsiteY841" fmla="*/ 271903 h 6858000"/>
              <a:gd name="connsiteX842" fmla="*/ 5068068 w 7467600"/>
              <a:gd name="connsiteY842" fmla="*/ 282244 h 6858000"/>
              <a:gd name="connsiteX843" fmla="*/ 5153231 w 7467600"/>
              <a:gd name="connsiteY843" fmla="*/ 292240 h 6858000"/>
              <a:gd name="connsiteX844" fmla="*/ 5426491 w 7467600"/>
              <a:gd name="connsiteY844" fmla="*/ 281128 h 6858000"/>
              <a:gd name="connsiteX845" fmla="*/ 5731212 w 7467600"/>
              <a:gd name="connsiteY845" fmla="*/ 231951 h 6858000"/>
              <a:gd name="connsiteX846" fmla="*/ 5905192 w 7467600"/>
              <a:gd name="connsiteY846" fmla="*/ 163079 h 6858000"/>
              <a:gd name="connsiteX847" fmla="*/ 5944437 w 7467600"/>
              <a:gd name="connsiteY847" fmla="*/ 113829 h 6858000"/>
              <a:gd name="connsiteX848" fmla="*/ 5825032 w 7467600"/>
              <a:gd name="connsiteY848" fmla="*/ 146405 h 6858000"/>
              <a:gd name="connsiteX849" fmla="*/ 4955599 w 7467600"/>
              <a:gd name="connsiteY849" fmla="*/ 247008 h 6858000"/>
              <a:gd name="connsiteX850" fmla="*/ 5210104 w 7467600"/>
              <a:gd name="connsiteY850" fmla="*/ 228123 h 6858000"/>
              <a:gd name="connsiteX851" fmla="*/ 5261015 w 7467600"/>
              <a:gd name="connsiteY851" fmla="*/ 227087 h 6858000"/>
              <a:gd name="connsiteX852" fmla="*/ 5861181 w 7467600"/>
              <a:gd name="connsiteY852" fmla="*/ 143093 h 6858000"/>
              <a:gd name="connsiteX853" fmla="*/ 5961252 w 7467600"/>
              <a:gd name="connsiteY853" fmla="*/ 114820 h 6858000"/>
              <a:gd name="connsiteX854" fmla="*/ 5944437 w 7467600"/>
              <a:gd name="connsiteY854" fmla="*/ 113829 h 6858000"/>
              <a:gd name="connsiteX855" fmla="*/ 3882765 w 7467600"/>
              <a:gd name="connsiteY855" fmla="*/ 0 h 6858000"/>
              <a:gd name="connsiteX856" fmla="*/ 3995099 w 7467600"/>
              <a:gd name="connsiteY856" fmla="*/ 0 h 6858000"/>
              <a:gd name="connsiteX857" fmla="*/ 4163818 w 7467600"/>
              <a:gd name="connsiteY857" fmla="*/ 234104 h 6858000"/>
              <a:gd name="connsiteX858" fmla="*/ 4172099 w 7467600"/>
              <a:gd name="connsiteY858" fmla="*/ 234207 h 6858000"/>
              <a:gd name="connsiteX859" fmla="*/ 4784282 w 7467600"/>
              <a:gd name="connsiteY859" fmla="*/ 276561 h 6858000"/>
              <a:gd name="connsiteX860" fmla="*/ 4801687 w 7467600"/>
              <a:gd name="connsiteY860" fmla="*/ 267764 h 6858000"/>
              <a:gd name="connsiteX861" fmla="*/ 6082788 w 7467600"/>
              <a:gd name="connsiteY861" fmla="*/ 64119 h 6858000"/>
              <a:gd name="connsiteX862" fmla="*/ 6099442 w 7467600"/>
              <a:gd name="connsiteY862" fmla="*/ 82568 h 6858000"/>
              <a:gd name="connsiteX863" fmla="*/ 4804137 w 7467600"/>
              <a:gd name="connsiteY863" fmla="*/ 320931 h 6858000"/>
              <a:gd name="connsiteX864" fmla="*/ 4227047 w 7467600"/>
              <a:gd name="connsiteY864" fmla="*/ 313415 h 6858000"/>
              <a:gd name="connsiteX865" fmla="*/ 4346041 w 7467600"/>
              <a:gd name="connsiteY865" fmla="*/ 456086 h 6858000"/>
              <a:gd name="connsiteX866" fmla="*/ 4870967 w 7467600"/>
              <a:gd name="connsiteY866" fmla="*/ 963061 h 6858000"/>
              <a:gd name="connsiteX867" fmla="*/ 4889647 w 7467600"/>
              <a:gd name="connsiteY867" fmla="*/ 957147 h 6858000"/>
              <a:gd name="connsiteX868" fmla="*/ 5422504 w 7467600"/>
              <a:gd name="connsiteY868" fmla="*/ 805191 h 6858000"/>
              <a:gd name="connsiteX869" fmla="*/ 6087656 w 7467600"/>
              <a:gd name="connsiteY869" fmla="*/ 826703 h 6858000"/>
              <a:gd name="connsiteX870" fmla="*/ 6058717 w 7467600"/>
              <a:gd name="connsiteY870" fmla="*/ 865992 h 6858000"/>
              <a:gd name="connsiteX871" fmla="*/ 4974153 w 7467600"/>
              <a:gd name="connsiteY871" fmla="*/ 1045456 h 6858000"/>
              <a:gd name="connsiteX872" fmla="*/ 5627835 w 7467600"/>
              <a:gd name="connsiteY872" fmla="*/ 1472077 h 6858000"/>
              <a:gd name="connsiteX873" fmla="*/ 5629817 w 7467600"/>
              <a:gd name="connsiteY873" fmla="*/ 1471412 h 6858000"/>
              <a:gd name="connsiteX874" fmla="*/ 5634124 w 7467600"/>
              <a:gd name="connsiteY874" fmla="*/ 1470572 h 6858000"/>
              <a:gd name="connsiteX875" fmla="*/ 5755832 w 7467600"/>
              <a:gd name="connsiteY875" fmla="*/ 1383886 h 6858000"/>
              <a:gd name="connsiteX876" fmla="*/ 6014186 w 7467600"/>
              <a:gd name="connsiteY876" fmla="*/ 1279799 h 6858000"/>
              <a:gd name="connsiteX877" fmla="*/ 6901619 w 7467600"/>
              <a:gd name="connsiteY877" fmla="*/ 1047874 h 6858000"/>
              <a:gd name="connsiteX878" fmla="*/ 6931566 w 7467600"/>
              <a:gd name="connsiteY878" fmla="*/ 1062034 h 6858000"/>
              <a:gd name="connsiteX879" fmla="*/ 5790982 w 7467600"/>
              <a:gd name="connsiteY879" fmla="*/ 1561380 h 6858000"/>
              <a:gd name="connsiteX880" fmla="*/ 6188971 w 7467600"/>
              <a:gd name="connsiteY880" fmla="*/ 1755168 h 6858000"/>
              <a:gd name="connsiteX881" fmla="*/ 6202446 w 7467600"/>
              <a:gd name="connsiteY881" fmla="*/ 1752268 h 6858000"/>
              <a:gd name="connsiteX882" fmla="*/ 7179560 w 7467600"/>
              <a:gd name="connsiteY882" fmla="*/ 1467551 h 6858000"/>
              <a:gd name="connsiteX883" fmla="*/ 7158730 w 7467600"/>
              <a:gd name="connsiteY883" fmla="*/ 1507835 h 6858000"/>
              <a:gd name="connsiteX884" fmla="*/ 6326959 w 7467600"/>
              <a:gd name="connsiteY884" fmla="*/ 1817686 h 6858000"/>
              <a:gd name="connsiteX885" fmla="*/ 6537433 w 7467600"/>
              <a:gd name="connsiteY885" fmla="*/ 1907790 h 6858000"/>
              <a:gd name="connsiteX886" fmla="*/ 6550221 w 7467600"/>
              <a:gd name="connsiteY886" fmla="*/ 1910729 h 6858000"/>
              <a:gd name="connsiteX887" fmla="*/ 6964438 w 7467600"/>
              <a:gd name="connsiteY887" fmla="*/ 2209505 h 6858000"/>
              <a:gd name="connsiteX888" fmla="*/ 7367862 w 7467600"/>
              <a:gd name="connsiteY888" fmla="*/ 2806833 h 6858000"/>
              <a:gd name="connsiteX889" fmla="*/ 7364329 w 7467600"/>
              <a:gd name="connsiteY889" fmla="*/ 2826907 h 6858000"/>
              <a:gd name="connsiteX890" fmla="*/ 7290545 w 7467600"/>
              <a:gd name="connsiteY890" fmla="*/ 2850663 h 6858000"/>
              <a:gd name="connsiteX891" fmla="*/ 6472036 w 7467600"/>
              <a:gd name="connsiteY891" fmla="*/ 1959003 h 6858000"/>
              <a:gd name="connsiteX892" fmla="*/ 5792897 w 7467600"/>
              <a:gd name="connsiteY892" fmla="*/ 1647747 h 6858000"/>
              <a:gd name="connsiteX893" fmla="*/ 5842751 w 7467600"/>
              <a:gd name="connsiteY893" fmla="*/ 1816112 h 6858000"/>
              <a:gd name="connsiteX894" fmla="*/ 5847424 w 7467600"/>
              <a:gd name="connsiteY894" fmla="*/ 1815776 h 6858000"/>
              <a:gd name="connsiteX895" fmla="*/ 6399821 w 7467600"/>
              <a:gd name="connsiteY895" fmla="*/ 2344799 h 6858000"/>
              <a:gd name="connsiteX896" fmla="*/ 6323232 w 7467600"/>
              <a:gd name="connsiteY896" fmla="*/ 2389634 h 6858000"/>
              <a:gd name="connsiteX897" fmla="*/ 5942958 w 7467600"/>
              <a:gd name="connsiteY897" fmla="*/ 2077708 h 6858000"/>
              <a:gd name="connsiteX898" fmla="*/ 5921559 w 7467600"/>
              <a:gd name="connsiteY898" fmla="*/ 2378596 h 6858000"/>
              <a:gd name="connsiteX899" fmla="*/ 5817651 w 7467600"/>
              <a:gd name="connsiteY899" fmla="*/ 3023919 h 6858000"/>
              <a:gd name="connsiteX900" fmla="*/ 5729634 w 7467600"/>
              <a:gd name="connsiteY900" fmla="*/ 3051849 h 6858000"/>
              <a:gd name="connsiteX901" fmla="*/ 5611018 w 7467600"/>
              <a:gd name="connsiteY901" fmla="*/ 2316769 h 6858000"/>
              <a:gd name="connsiteX902" fmla="*/ 5687608 w 7467600"/>
              <a:gd name="connsiteY902" fmla="*/ 2039972 h 6858000"/>
              <a:gd name="connsiteX903" fmla="*/ 5657554 w 7467600"/>
              <a:gd name="connsiteY903" fmla="*/ 1576445 h 6858000"/>
              <a:gd name="connsiteX904" fmla="*/ 5150475 w 7467600"/>
              <a:gd name="connsiteY904" fmla="*/ 1274012 h 6858000"/>
              <a:gd name="connsiteX905" fmla="*/ 5349142 w 7467600"/>
              <a:gd name="connsiteY905" fmla="*/ 2204405 h 6858000"/>
              <a:gd name="connsiteX906" fmla="*/ 5262214 w 7467600"/>
              <a:gd name="connsiteY906" fmla="*/ 2233836 h 6858000"/>
              <a:gd name="connsiteX907" fmla="*/ 4981539 w 7467600"/>
              <a:gd name="connsiteY907" fmla="*/ 1542201 h 6858000"/>
              <a:gd name="connsiteX908" fmla="*/ 4958461 w 7467600"/>
              <a:gd name="connsiteY908" fmla="*/ 1136957 h 6858000"/>
              <a:gd name="connsiteX909" fmla="*/ 4655015 w 7467600"/>
              <a:gd name="connsiteY909" fmla="*/ 891426 h 6858000"/>
              <a:gd name="connsiteX910" fmla="*/ 4348002 w 7467600"/>
              <a:gd name="connsiteY910" fmla="*/ 2205895 h 6858000"/>
              <a:gd name="connsiteX911" fmla="*/ 4262250 w 7467600"/>
              <a:gd name="connsiteY911" fmla="*/ 2219972 h 6858000"/>
              <a:gd name="connsiteX912" fmla="*/ 4550611 w 7467600"/>
              <a:gd name="connsiteY912" fmla="*/ 817540 h 6858000"/>
              <a:gd name="connsiteX913" fmla="*/ 4564418 w 7467600"/>
              <a:gd name="connsiteY913" fmla="*/ 808293 h 6858000"/>
              <a:gd name="connsiteX914" fmla="*/ 4266388 w 7467600"/>
              <a:gd name="connsiteY914" fmla="*/ 500083 h 6858000"/>
              <a:gd name="connsiteX915" fmla="*/ 4032842 w 7467600"/>
              <a:gd name="connsiteY915" fmla="*/ 211809 h 6858000"/>
              <a:gd name="connsiteX916" fmla="*/ 3882765 w 7467600"/>
              <a:gd name="connsiteY916" fmla="*/ 0 h 6858000"/>
              <a:gd name="connsiteX917" fmla="*/ 3721337 w 7467600"/>
              <a:gd name="connsiteY917" fmla="*/ 0 h 6858000"/>
              <a:gd name="connsiteX918" fmla="*/ 3797544 w 7467600"/>
              <a:gd name="connsiteY918" fmla="*/ 0 h 6858000"/>
              <a:gd name="connsiteX919" fmla="*/ 3775734 w 7467600"/>
              <a:gd name="connsiteY919" fmla="*/ 95131 h 6858000"/>
              <a:gd name="connsiteX920" fmla="*/ 3724807 w 7467600"/>
              <a:gd name="connsiteY920" fmla="*/ 272257 h 6858000"/>
              <a:gd name="connsiteX921" fmla="*/ 3726844 w 7467600"/>
              <a:gd name="connsiteY921" fmla="*/ 282988 h 6858000"/>
              <a:gd name="connsiteX922" fmla="*/ 3742664 w 7467600"/>
              <a:gd name="connsiteY922" fmla="*/ 279918 h 6858000"/>
              <a:gd name="connsiteX923" fmla="*/ 4103910 w 7467600"/>
              <a:gd name="connsiteY923" fmla="*/ 1161917 h 6858000"/>
              <a:gd name="connsiteX924" fmla="*/ 4020269 w 7467600"/>
              <a:gd name="connsiteY924" fmla="*/ 1200406 h 6858000"/>
              <a:gd name="connsiteX925" fmla="*/ 3674882 w 7467600"/>
              <a:gd name="connsiteY925" fmla="*/ 488524 h 6858000"/>
              <a:gd name="connsiteX926" fmla="*/ 3132682 w 7467600"/>
              <a:gd name="connsiteY926" fmla="*/ 1072284 h 6858000"/>
              <a:gd name="connsiteX927" fmla="*/ 2716346 w 7467600"/>
              <a:gd name="connsiteY927" fmla="*/ 1276376 h 6858000"/>
              <a:gd name="connsiteX928" fmla="*/ 2716772 w 7467600"/>
              <a:gd name="connsiteY928" fmla="*/ 1255462 h 6858000"/>
              <a:gd name="connsiteX929" fmla="*/ 3471096 w 7467600"/>
              <a:gd name="connsiteY929" fmla="*/ 437072 h 6858000"/>
              <a:gd name="connsiteX930" fmla="*/ 3639057 w 7467600"/>
              <a:gd name="connsiteY930" fmla="*/ 286334 h 6858000"/>
              <a:gd name="connsiteX931" fmla="*/ 3640309 w 7467600"/>
              <a:gd name="connsiteY931" fmla="*/ 284664 h 6858000"/>
              <a:gd name="connsiteX932" fmla="*/ 3646022 w 7467600"/>
              <a:gd name="connsiteY932" fmla="*/ 276711 h 6858000"/>
              <a:gd name="connsiteX933" fmla="*/ 3707943 w 7467600"/>
              <a:gd name="connsiteY933" fmla="*/ 65958 h 6858000"/>
              <a:gd name="connsiteX934" fmla="*/ 3721337 w 7467600"/>
              <a:gd name="connsiteY934" fmla="*/ 0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2867960 w 7467600"/>
              <a:gd name="connsiteY949" fmla="*/ 0 h 6858000"/>
              <a:gd name="connsiteX950" fmla="*/ 1057230 w 7467600"/>
              <a:gd name="connsiteY950" fmla="*/ 0 h 6858000"/>
              <a:gd name="connsiteX951" fmla="*/ 1111003 w 7467600"/>
              <a:gd name="connsiteY951" fmla="*/ 0 h 6858000"/>
              <a:gd name="connsiteX952" fmla="*/ 1125553 w 7467600"/>
              <a:gd name="connsiteY952" fmla="*/ 52588 h 6858000"/>
              <a:gd name="connsiteX953" fmla="*/ 1304276 w 7467600"/>
              <a:gd name="connsiteY953" fmla="*/ 476275 h 6858000"/>
              <a:gd name="connsiteX954" fmla="*/ 1492066 w 7467600"/>
              <a:gd name="connsiteY954" fmla="*/ 886333 h 6858000"/>
              <a:gd name="connsiteX955" fmla="*/ 1423698 w 7467600"/>
              <a:gd name="connsiteY955" fmla="*/ 710817 h 6858000"/>
              <a:gd name="connsiteX956" fmla="*/ 1357609 w 7467600"/>
              <a:gd name="connsiteY956" fmla="*/ 532892 h 6858000"/>
              <a:gd name="connsiteX957" fmla="*/ 1309550 w 7467600"/>
              <a:gd name="connsiteY957" fmla="*/ 374031 h 6858000"/>
              <a:gd name="connsiteX958" fmla="*/ 1193673 w 7467600"/>
              <a:gd name="connsiteY958" fmla="*/ 49533 h 6858000"/>
              <a:gd name="connsiteX959" fmla="*/ 1164391 w 7467600"/>
              <a:gd name="connsiteY959" fmla="*/ 0 h 6858000"/>
              <a:gd name="connsiteX960" fmla="*/ 1200666 w 7467600"/>
              <a:gd name="connsiteY960" fmla="*/ 0 h 6858000"/>
              <a:gd name="connsiteX961" fmla="*/ 1223408 w 7467600"/>
              <a:gd name="connsiteY961" fmla="*/ 38996 h 6858000"/>
              <a:gd name="connsiteX962" fmla="*/ 1339635 w 7467600"/>
              <a:gd name="connsiteY962" fmla="*/ 365517 h 6858000"/>
              <a:gd name="connsiteX963" fmla="*/ 1387469 w 7467600"/>
              <a:gd name="connsiteY963" fmla="*/ 523079 h 6858000"/>
              <a:gd name="connsiteX964" fmla="*/ 1452685 w 7467600"/>
              <a:gd name="connsiteY964" fmla="*/ 699806 h 6858000"/>
              <a:gd name="connsiteX965" fmla="*/ 1492092 w 7467600"/>
              <a:gd name="connsiteY965" fmla="*/ 800424 h 6858000"/>
              <a:gd name="connsiteX966" fmla="*/ 1455302 w 7467600"/>
              <a:gd name="connsiteY966" fmla="*/ 632913 h 6858000"/>
              <a:gd name="connsiteX967" fmla="*/ 1222336 w 7467600"/>
              <a:gd name="connsiteY967" fmla="*/ 9480 h 6858000"/>
              <a:gd name="connsiteX968" fmla="*/ 1214634 w 7467600"/>
              <a:gd name="connsiteY968" fmla="*/ 0 h 6858000"/>
              <a:gd name="connsiteX969" fmla="*/ 1289827 w 7467600"/>
              <a:gd name="connsiteY969" fmla="*/ 0 h 6858000"/>
              <a:gd name="connsiteX970" fmla="*/ 1321076 w 7467600"/>
              <a:gd name="connsiteY970" fmla="*/ 59722 h 6858000"/>
              <a:gd name="connsiteX971" fmla="*/ 1512579 w 7467600"/>
              <a:gd name="connsiteY971" fmla="*/ 626441 h 6858000"/>
              <a:gd name="connsiteX972" fmla="*/ 1506076 w 7467600"/>
              <a:gd name="connsiteY972" fmla="*/ 1089289 h 6858000"/>
              <a:gd name="connsiteX973" fmla="*/ 1486346 w 7467600"/>
              <a:gd name="connsiteY973" fmla="*/ 1079919 h 6858000"/>
              <a:gd name="connsiteX974" fmla="*/ 1070511 w 7467600"/>
              <a:gd name="connsiteY974" fmla="*/ 48609 h 6858000"/>
              <a:gd name="connsiteX975" fmla="*/ 1057230 w 7467600"/>
              <a:gd name="connsiteY975" fmla="*/ 0 h 6858000"/>
              <a:gd name="connsiteX976" fmla="*/ 43151 w 7467600"/>
              <a:gd name="connsiteY976" fmla="*/ 0 h 6858000"/>
              <a:gd name="connsiteX977" fmla="*/ 95283 w 7467600"/>
              <a:gd name="connsiteY977" fmla="*/ 0 h 6858000"/>
              <a:gd name="connsiteX978" fmla="*/ 300708 w 7467600"/>
              <a:gd name="connsiteY978" fmla="*/ 154571 h 6858000"/>
              <a:gd name="connsiteX979" fmla="*/ 530414 w 7467600"/>
              <a:gd name="connsiteY979" fmla="*/ 354673 h 6858000"/>
              <a:gd name="connsiteX980" fmla="*/ 333785 w 7467600"/>
              <a:gd name="connsiteY980" fmla="*/ 161564 h 6858000"/>
              <a:gd name="connsiteX981" fmla="*/ 147005 w 7467600"/>
              <a:gd name="connsiteY981" fmla="*/ 0 h 6858000"/>
              <a:gd name="connsiteX982" fmla="*/ 272509 w 7467600"/>
              <a:gd name="connsiteY982" fmla="*/ 0 h 6858000"/>
              <a:gd name="connsiteX983" fmla="*/ 326276 w 7467600"/>
              <a:gd name="connsiteY983" fmla="*/ 45847 h 6858000"/>
              <a:gd name="connsiteX984" fmla="*/ 823759 w 7467600"/>
              <a:gd name="connsiteY984" fmla="*/ 574145 h 6858000"/>
              <a:gd name="connsiteX985" fmla="*/ 811254 w 7467600"/>
              <a:gd name="connsiteY985" fmla="*/ 665546 h 6858000"/>
              <a:gd name="connsiteX986" fmla="*/ 154042 w 7467600"/>
              <a:gd name="connsiteY986" fmla="*/ 261522 h 6858000"/>
              <a:gd name="connsiteX987" fmla="*/ 13550 w 7467600"/>
              <a:gd name="connsiteY987" fmla="*/ 158423 h 6858000"/>
              <a:gd name="connsiteX988" fmla="*/ 0 w 7467600"/>
              <a:gd name="connsiteY988" fmla="*/ 146618 h 6858000"/>
              <a:gd name="connsiteX989" fmla="*/ 0 w 7467600"/>
              <a:gd name="connsiteY989" fmla="*/ 59161 h 6858000"/>
              <a:gd name="connsiteX990" fmla="*/ 45427 w 7467600"/>
              <a:gd name="connsiteY990" fmla="*/ 101078 h 6858000"/>
              <a:gd name="connsiteX991" fmla="*/ 630103 w 7467600"/>
              <a:gd name="connsiteY991" fmla="*/ 485885 h 6858000"/>
              <a:gd name="connsiteX992" fmla="*/ 532040 w 7467600"/>
              <a:gd name="connsiteY992" fmla="*/ 399359 h 6858000"/>
              <a:gd name="connsiteX993" fmla="*/ 517618 w 7467600"/>
              <a:gd name="connsiteY993" fmla="*/ 385726 h 6858000"/>
              <a:gd name="connsiteX994" fmla="*/ 285074 w 7467600"/>
              <a:gd name="connsiteY994" fmla="*/ 182755 h 6858000"/>
              <a:gd name="connsiteX995" fmla="*/ 43151 w 7467600"/>
              <a:gd name="connsiteY99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1903353 w 7467600"/>
              <a:gd name="connsiteY139" fmla="*/ 5044827 h 6858000"/>
              <a:gd name="connsiteX140" fmla="*/ 1936931 w 7467600"/>
              <a:gd name="connsiteY140" fmla="*/ 5093954 h 6858000"/>
              <a:gd name="connsiteX141" fmla="*/ 2195868 w 7467600"/>
              <a:gd name="connsiteY141" fmla="*/ 5396574 h 6858000"/>
              <a:gd name="connsiteX142" fmla="*/ 2088852 w 7467600"/>
              <a:gd name="connsiteY142" fmla="*/ 5166123 h 6858000"/>
              <a:gd name="connsiteX143" fmla="*/ 1958241 w 7467600"/>
              <a:gd name="connsiteY143" fmla="*/ 5067955 h 6858000"/>
              <a:gd name="connsiteX144" fmla="*/ 1903353 w 7467600"/>
              <a:gd name="connsiteY144" fmla="*/ 5044827 h 6858000"/>
              <a:gd name="connsiteX145" fmla="*/ 1979378 w 7467600"/>
              <a:gd name="connsiteY145" fmla="*/ 4769504 h 6858000"/>
              <a:gd name="connsiteX146" fmla="*/ 2882120 w 7467600"/>
              <a:gd name="connsiteY146" fmla="*/ 5064547 h 6858000"/>
              <a:gd name="connsiteX147" fmla="*/ 2793103 w 7467600"/>
              <a:gd name="connsiteY147" fmla="*/ 5039699 h 6858000"/>
              <a:gd name="connsiteX148" fmla="*/ 2770041 w 7467600"/>
              <a:gd name="connsiteY148" fmla="*/ 5033634 h 6858000"/>
              <a:gd name="connsiteX149" fmla="*/ 1979378 w 7467600"/>
              <a:gd name="connsiteY149" fmla="*/ 4769504 h 6858000"/>
              <a:gd name="connsiteX150" fmla="*/ 1927410 w 7467600"/>
              <a:gd name="connsiteY150" fmla="*/ 4716164 h 6858000"/>
              <a:gd name="connsiteX151" fmla="*/ 1959587 w 7467600"/>
              <a:gd name="connsiteY151" fmla="*/ 4728849 h 6858000"/>
              <a:gd name="connsiteX152" fmla="*/ 2777707 w 7467600"/>
              <a:gd name="connsiteY152" fmla="*/ 5003991 h 6858000"/>
              <a:gd name="connsiteX153" fmla="*/ 2800768 w 7467600"/>
              <a:gd name="connsiteY153" fmla="*/ 5010056 h 6858000"/>
              <a:gd name="connsiteX154" fmla="*/ 2879408 w 7467600"/>
              <a:gd name="connsiteY154" fmla="*/ 5031590 h 6858000"/>
              <a:gd name="connsiteX155" fmla="*/ 2862295 w 7467600"/>
              <a:gd name="connsiteY155" fmla="*/ 5022958 h 6858000"/>
              <a:gd name="connsiteX156" fmla="*/ 2813343 w 7467600"/>
              <a:gd name="connsiteY156" fmla="*/ 4998369 h 6858000"/>
              <a:gd name="connsiteX157" fmla="*/ 2646245 w 7467600"/>
              <a:gd name="connsiteY157" fmla="*/ 4930999 h 6858000"/>
              <a:gd name="connsiteX158" fmla="*/ 1999243 w 7467600"/>
              <a:gd name="connsiteY158" fmla="*/ 4730524 h 6858000"/>
              <a:gd name="connsiteX159" fmla="*/ 1979527 w 7467600"/>
              <a:gd name="connsiteY159" fmla="*/ 4726651 h 6858000"/>
              <a:gd name="connsiteX160" fmla="*/ 1927410 w 7467600"/>
              <a:gd name="connsiteY160" fmla="*/ 4716164 h 6858000"/>
              <a:gd name="connsiteX161" fmla="*/ 1997014 w 7467600"/>
              <a:gd name="connsiteY161" fmla="*/ 4698007 h 6858000"/>
              <a:gd name="connsiteX162" fmla="*/ 2005458 w 7467600"/>
              <a:gd name="connsiteY162" fmla="*/ 4699540 h 6858000"/>
              <a:gd name="connsiteX163" fmla="*/ 2657186 w 7467600"/>
              <a:gd name="connsiteY163" fmla="*/ 4901687 h 6858000"/>
              <a:gd name="connsiteX164" fmla="*/ 2826662 w 7467600"/>
              <a:gd name="connsiteY164" fmla="*/ 4970362 h 6858000"/>
              <a:gd name="connsiteX165" fmla="*/ 2876100 w 7467600"/>
              <a:gd name="connsiteY165" fmla="*/ 4995397 h 6858000"/>
              <a:gd name="connsiteX166" fmla="*/ 3042600 w 7467600"/>
              <a:gd name="connsiteY166" fmla="*/ 5059532 h 6858000"/>
              <a:gd name="connsiteX167" fmla="*/ 1997014 w 7467600"/>
              <a:gd name="connsiteY167" fmla="*/ 4698007 h 6858000"/>
              <a:gd name="connsiteX168" fmla="*/ 2305292 w 7467600"/>
              <a:gd name="connsiteY168" fmla="*/ 4219492 h 6858000"/>
              <a:gd name="connsiteX169" fmla="*/ 3360922 w 7467600"/>
              <a:gd name="connsiteY169" fmla="*/ 4529373 h 6858000"/>
              <a:gd name="connsiteX170" fmla="*/ 3492420 w 7467600"/>
              <a:gd name="connsiteY170" fmla="*/ 4510145 h 6858000"/>
              <a:gd name="connsiteX171" fmla="*/ 3364086 w 7467600"/>
              <a:gd name="connsiteY171" fmla="*/ 4480340 h 6858000"/>
              <a:gd name="connsiteX172" fmla="*/ 3225818 w 7467600"/>
              <a:gd name="connsiteY172" fmla="*/ 4411822 h 6858000"/>
              <a:gd name="connsiteX173" fmla="*/ 3129696 w 7467600"/>
              <a:gd name="connsiteY173" fmla="*/ 4360704 h 6858000"/>
              <a:gd name="connsiteX174" fmla="*/ 2814545 w 7467600"/>
              <a:gd name="connsiteY174" fmla="*/ 4282955 h 6858000"/>
              <a:gd name="connsiteX175" fmla="*/ 2305292 w 7467600"/>
              <a:gd name="connsiteY175" fmla="*/ 4219492 h 6858000"/>
              <a:gd name="connsiteX176" fmla="*/ 2626982 w 7467600"/>
              <a:gd name="connsiteY176" fmla="*/ 4206450 h 6858000"/>
              <a:gd name="connsiteX177" fmla="*/ 2490617 w 7467600"/>
              <a:gd name="connsiteY177" fmla="*/ 4206951 h 6858000"/>
              <a:gd name="connsiteX178" fmla="*/ 2819869 w 7467600"/>
              <a:gd name="connsiteY178" fmla="*/ 4252936 h 6858000"/>
              <a:gd name="connsiteX179" fmla="*/ 3143018 w 7467600"/>
              <a:gd name="connsiteY179" fmla="*/ 4332698 h 6858000"/>
              <a:gd name="connsiteX180" fmla="*/ 3241520 w 7467600"/>
              <a:gd name="connsiteY180" fmla="*/ 4385112 h 6858000"/>
              <a:gd name="connsiteX181" fmla="*/ 3374575 w 7467600"/>
              <a:gd name="connsiteY181" fmla="*/ 4451517 h 6858000"/>
              <a:gd name="connsiteX182" fmla="*/ 3505221 w 7467600"/>
              <a:gd name="connsiteY182" fmla="*/ 4480757 h 6858000"/>
              <a:gd name="connsiteX183" fmla="*/ 2626982 w 7467600"/>
              <a:gd name="connsiteY183" fmla="*/ 4206450 h 6858000"/>
              <a:gd name="connsiteX184" fmla="*/ 1310106 w 7467600"/>
              <a:gd name="connsiteY184" fmla="*/ 3943217 h 6858000"/>
              <a:gd name="connsiteX185" fmla="*/ 854994 w 7467600"/>
              <a:gd name="connsiteY185" fmla="*/ 4399136 h 6858000"/>
              <a:gd name="connsiteX186" fmla="*/ 742462 w 7467600"/>
              <a:gd name="connsiteY186" fmla="*/ 4594648 h 6858000"/>
              <a:gd name="connsiteX187" fmla="*/ 820602 w 7467600"/>
              <a:gd name="connsiteY187" fmla="*/ 4485915 h 6858000"/>
              <a:gd name="connsiteX188" fmla="*/ 878295 w 7467600"/>
              <a:gd name="connsiteY188" fmla="*/ 4403594 h 6858000"/>
              <a:gd name="connsiteX189" fmla="*/ 1240607 w 7467600"/>
              <a:gd name="connsiteY189" fmla="*/ 4010401 h 6858000"/>
              <a:gd name="connsiteX190" fmla="*/ 1310106 w 7467600"/>
              <a:gd name="connsiteY190" fmla="*/ 3943217 h 6858000"/>
              <a:gd name="connsiteX191" fmla="*/ 1423113 w 7467600"/>
              <a:gd name="connsiteY191" fmla="*/ 3874565 h 6858000"/>
              <a:gd name="connsiteX192" fmla="*/ 1260565 w 7467600"/>
              <a:gd name="connsiteY192" fmla="*/ 4031982 h 6858000"/>
              <a:gd name="connsiteX193" fmla="*/ 901900 w 7467600"/>
              <a:gd name="connsiteY193" fmla="*/ 4421236 h 6858000"/>
              <a:gd name="connsiteX194" fmla="*/ 845044 w 7467600"/>
              <a:gd name="connsiteY194" fmla="*/ 4502436 h 6858000"/>
              <a:gd name="connsiteX195" fmla="*/ 685926 w 7467600"/>
              <a:gd name="connsiteY195" fmla="*/ 4703069 h 6858000"/>
              <a:gd name="connsiteX196" fmla="*/ 684248 w 7467600"/>
              <a:gd name="connsiteY196" fmla="*/ 4706721 h 6858000"/>
              <a:gd name="connsiteX197" fmla="*/ 1423113 w 7467600"/>
              <a:gd name="connsiteY197" fmla="*/ 3874565 h 6858000"/>
              <a:gd name="connsiteX198" fmla="*/ 3316479 w 7467600"/>
              <a:gd name="connsiteY198" fmla="*/ 3872136 h 6858000"/>
              <a:gd name="connsiteX199" fmla="*/ 3546806 w 7467600"/>
              <a:gd name="connsiteY199" fmla="*/ 4356139 h 6858000"/>
              <a:gd name="connsiteX200" fmla="*/ 3364433 w 7467600"/>
              <a:gd name="connsiteY200" fmla="*/ 3953121 h 6858000"/>
              <a:gd name="connsiteX201" fmla="*/ 3316479 w 7467600"/>
              <a:gd name="connsiteY201" fmla="*/ 3872136 h 6858000"/>
              <a:gd name="connsiteX202" fmla="*/ 3291335 w 7467600"/>
              <a:gd name="connsiteY202" fmla="*/ 3767420 h 6858000"/>
              <a:gd name="connsiteX203" fmla="*/ 3390805 w 7467600"/>
              <a:gd name="connsiteY203" fmla="*/ 3937163 h 6858000"/>
              <a:gd name="connsiteX204" fmla="*/ 3579062 w 7467600"/>
              <a:gd name="connsiteY204" fmla="*/ 4359040 h 6858000"/>
              <a:gd name="connsiteX205" fmla="*/ 3467355 w 7467600"/>
              <a:gd name="connsiteY205" fmla="*/ 3988130 h 6858000"/>
              <a:gd name="connsiteX206" fmla="*/ 3310753 w 7467600"/>
              <a:gd name="connsiteY206" fmla="*/ 3787140 h 6858000"/>
              <a:gd name="connsiteX207" fmla="*/ 3291335 w 7467600"/>
              <a:gd name="connsiteY207" fmla="*/ 3767420 h 6858000"/>
              <a:gd name="connsiteX208" fmla="*/ 1635889 w 7467600"/>
              <a:gd name="connsiteY208" fmla="*/ 3709494 h 6858000"/>
              <a:gd name="connsiteX209" fmla="*/ 1634800 w 7467600"/>
              <a:gd name="connsiteY209" fmla="*/ 3731111 h 6858000"/>
              <a:gd name="connsiteX210" fmla="*/ 1635889 w 7467600"/>
              <a:gd name="connsiteY210" fmla="*/ 3709494 h 6858000"/>
              <a:gd name="connsiteX211" fmla="*/ 1510397 w 7467600"/>
              <a:gd name="connsiteY211" fmla="*/ 3684705 h 6858000"/>
              <a:gd name="connsiteX212" fmla="*/ 1146550 w 7467600"/>
              <a:gd name="connsiteY212" fmla="*/ 3802012 h 6858000"/>
              <a:gd name="connsiteX213" fmla="*/ 698834 w 7467600"/>
              <a:gd name="connsiteY213" fmla="*/ 3952272 h 6858000"/>
              <a:gd name="connsiteX214" fmla="*/ 34256 w 7467600"/>
              <a:gd name="connsiteY214" fmla="*/ 4347603 h 6858000"/>
              <a:gd name="connsiteX215" fmla="*/ 527241 w 7467600"/>
              <a:gd name="connsiteY215" fmla="*/ 4065078 h 6858000"/>
              <a:gd name="connsiteX216" fmla="*/ 1510397 w 7467600"/>
              <a:gd name="connsiteY216" fmla="*/ 3684705 h 6858000"/>
              <a:gd name="connsiteX217" fmla="*/ 1313114 w 7467600"/>
              <a:gd name="connsiteY217" fmla="*/ 3655216 h 6858000"/>
              <a:gd name="connsiteX218" fmla="*/ 1109304 w 7467600"/>
              <a:gd name="connsiteY218" fmla="*/ 3669030 h 6858000"/>
              <a:gd name="connsiteX219" fmla="*/ 8129 w 7467600"/>
              <a:gd name="connsiteY219" fmla="*/ 4330519 h 6858000"/>
              <a:gd name="connsiteX220" fmla="*/ 687572 w 7467600"/>
              <a:gd name="connsiteY220" fmla="*/ 3925629 h 6858000"/>
              <a:gd name="connsiteX221" fmla="*/ 1138365 w 7467600"/>
              <a:gd name="connsiteY221" fmla="*/ 3774515 h 6858000"/>
              <a:gd name="connsiteX222" fmla="*/ 1505579 w 7467600"/>
              <a:gd name="connsiteY222" fmla="*/ 3655526 h 6858000"/>
              <a:gd name="connsiteX223" fmla="*/ 1313114 w 7467600"/>
              <a:gd name="connsiteY223" fmla="*/ 3655216 h 6858000"/>
              <a:gd name="connsiteX224" fmla="*/ 3655073 w 7467600"/>
              <a:gd name="connsiteY224" fmla="*/ 3650884 h 6858000"/>
              <a:gd name="connsiteX225" fmla="*/ 3989938 w 7467600"/>
              <a:gd name="connsiteY225" fmla="*/ 3991685 h 6858000"/>
              <a:gd name="connsiteX226" fmla="*/ 4393907 w 7467600"/>
              <a:gd name="connsiteY226" fmla="*/ 4261258 h 6858000"/>
              <a:gd name="connsiteX227" fmla="*/ 4648051 w 7467600"/>
              <a:gd name="connsiteY227" fmla="*/ 4374051 h 6858000"/>
              <a:gd name="connsiteX228" fmla="*/ 4383389 w 7467600"/>
              <a:gd name="connsiteY228" fmla="*/ 4184369 h 6858000"/>
              <a:gd name="connsiteX229" fmla="*/ 4165508 w 7467600"/>
              <a:gd name="connsiteY229" fmla="*/ 4035196 h 6858000"/>
              <a:gd name="connsiteX230" fmla="*/ 4068162 w 7467600"/>
              <a:gd name="connsiteY230" fmla="*/ 3953394 h 6858000"/>
              <a:gd name="connsiteX231" fmla="*/ 3981416 w 7467600"/>
              <a:gd name="connsiteY231" fmla="*/ 3880482 h 6858000"/>
              <a:gd name="connsiteX232" fmla="*/ 3800147 w 7467600"/>
              <a:gd name="connsiteY232" fmla="*/ 3749872 h 6858000"/>
              <a:gd name="connsiteX233" fmla="*/ 3655073 w 7467600"/>
              <a:gd name="connsiteY233" fmla="*/ 3650884 h 6858000"/>
              <a:gd name="connsiteX234" fmla="*/ 3670252 w 7467600"/>
              <a:gd name="connsiteY234" fmla="*/ 3622798 h 6858000"/>
              <a:gd name="connsiteX235" fmla="*/ 3817258 w 7467600"/>
              <a:gd name="connsiteY235" fmla="*/ 3723577 h 6858000"/>
              <a:gd name="connsiteX236" fmla="*/ 4000461 w 7467600"/>
              <a:gd name="connsiteY236" fmla="*/ 3855966 h 6858000"/>
              <a:gd name="connsiteX237" fmla="*/ 4088180 w 7467600"/>
              <a:gd name="connsiteY237" fmla="*/ 3929774 h 6858000"/>
              <a:gd name="connsiteX238" fmla="*/ 4184555 w 7467600"/>
              <a:gd name="connsiteY238" fmla="*/ 4010683 h 6858000"/>
              <a:gd name="connsiteX239" fmla="*/ 4399563 w 7467600"/>
              <a:gd name="connsiteY239" fmla="*/ 4158106 h 6858000"/>
              <a:gd name="connsiteX240" fmla="*/ 4684469 w 7467600"/>
              <a:gd name="connsiteY240" fmla="*/ 4364680 h 6858000"/>
              <a:gd name="connsiteX241" fmla="*/ 4690271 w 7467600"/>
              <a:gd name="connsiteY241" fmla="*/ 4370034 h 6858000"/>
              <a:gd name="connsiteX242" fmla="*/ 4136093 w 7467600"/>
              <a:gd name="connsiteY242" fmla="*/ 3858466 h 6858000"/>
              <a:gd name="connsiteX243" fmla="*/ 3670252 w 7467600"/>
              <a:gd name="connsiteY243" fmla="*/ 3622798 h 6858000"/>
              <a:gd name="connsiteX244" fmla="*/ 4440129 w 7467600"/>
              <a:gd name="connsiteY244" fmla="*/ 3448571 h 6858000"/>
              <a:gd name="connsiteX245" fmla="*/ 4856525 w 7467600"/>
              <a:gd name="connsiteY245" fmla="*/ 3915351 h 6858000"/>
              <a:gd name="connsiteX246" fmla="*/ 5059055 w 7467600"/>
              <a:gd name="connsiteY246" fmla="*/ 4108918 h 6858000"/>
              <a:gd name="connsiteX247" fmla="*/ 5290070 w 7467600"/>
              <a:gd name="connsiteY247" fmla="*/ 4263619 h 6858000"/>
              <a:gd name="connsiteX248" fmla="*/ 4834991 w 7467600"/>
              <a:gd name="connsiteY248" fmla="*/ 3830985 h 6858000"/>
              <a:gd name="connsiteX249" fmla="*/ 4440129 w 7467600"/>
              <a:gd name="connsiteY249" fmla="*/ 3448571 h 6858000"/>
              <a:gd name="connsiteX250" fmla="*/ 4441737 w 7467600"/>
              <a:gd name="connsiteY250" fmla="*/ 3399734 h 6858000"/>
              <a:gd name="connsiteX251" fmla="*/ 4431236 w 7467600"/>
              <a:gd name="connsiteY251" fmla="*/ 3400954 h 6858000"/>
              <a:gd name="connsiteX252" fmla="*/ 4557150 w 7467600"/>
              <a:gd name="connsiteY252" fmla="*/ 3510023 h 6858000"/>
              <a:gd name="connsiteX253" fmla="*/ 4856936 w 7467600"/>
              <a:gd name="connsiteY253" fmla="*/ 3809146 h 6858000"/>
              <a:gd name="connsiteX254" fmla="*/ 5111996 w 7467600"/>
              <a:gd name="connsiteY254" fmla="*/ 4065759 h 6858000"/>
              <a:gd name="connsiteX255" fmla="*/ 5388878 w 7467600"/>
              <a:gd name="connsiteY255" fmla="*/ 4300185 h 6858000"/>
              <a:gd name="connsiteX256" fmla="*/ 5425556 w 7467600"/>
              <a:gd name="connsiteY256" fmla="*/ 4308967 h 6858000"/>
              <a:gd name="connsiteX257" fmla="*/ 4943646 w 7467600"/>
              <a:gd name="connsiteY257" fmla="*/ 3822916 h 6858000"/>
              <a:gd name="connsiteX258" fmla="*/ 4594837 w 7467600"/>
              <a:gd name="connsiteY258" fmla="*/ 3532274 h 6858000"/>
              <a:gd name="connsiteX259" fmla="*/ 4441737 w 7467600"/>
              <a:gd name="connsiteY259" fmla="*/ 3399734 h 6858000"/>
              <a:gd name="connsiteX260" fmla="*/ 5425834 w 7467600"/>
              <a:gd name="connsiteY260" fmla="*/ 3162785 h 6858000"/>
              <a:gd name="connsiteX261" fmla="*/ 5401644 w 7467600"/>
              <a:gd name="connsiteY261" fmla="*/ 3617847 h 6858000"/>
              <a:gd name="connsiteX262" fmla="*/ 5467256 w 7467600"/>
              <a:gd name="connsiteY262" fmla="*/ 4175494 h 6858000"/>
              <a:gd name="connsiteX263" fmla="*/ 5448069 w 7467600"/>
              <a:gd name="connsiteY263" fmla="*/ 3567554 h 6858000"/>
              <a:gd name="connsiteX264" fmla="*/ 5425834 w 7467600"/>
              <a:gd name="connsiteY264" fmla="*/ 3162785 h 6858000"/>
              <a:gd name="connsiteX265" fmla="*/ 1318687 w 7467600"/>
              <a:gd name="connsiteY265" fmla="*/ 3113840 h 6858000"/>
              <a:gd name="connsiteX266" fmla="*/ 1066793 w 7467600"/>
              <a:gd name="connsiteY266" fmla="*/ 3212171 h 6858000"/>
              <a:gd name="connsiteX267" fmla="*/ 993319 w 7467600"/>
              <a:gd name="connsiteY267" fmla="*/ 3247648 h 6858000"/>
              <a:gd name="connsiteX268" fmla="*/ 853081 w 7467600"/>
              <a:gd name="connsiteY268" fmla="*/ 3312410 h 6858000"/>
              <a:gd name="connsiteX269" fmla="*/ 805957 w 7467600"/>
              <a:gd name="connsiteY269" fmla="*/ 3330443 h 6858000"/>
              <a:gd name="connsiteX270" fmla="*/ 1318687 w 7467600"/>
              <a:gd name="connsiteY270" fmla="*/ 3113840 h 6858000"/>
              <a:gd name="connsiteX271" fmla="*/ 5453702 w 7467600"/>
              <a:gd name="connsiteY271" fmla="*/ 3090882 h 6858000"/>
              <a:gd name="connsiteX272" fmla="*/ 5480135 w 7467600"/>
              <a:gd name="connsiteY272" fmla="*/ 3565802 h 6858000"/>
              <a:gd name="connsiteX273" fmla="*/ 5499023 w 7467600"/>
              <a:gd name="connsiteY273" fmla="*/ 4166310 h 6858000"/>
              <a:gd name="connsiteX274" fmla="*/ 5547022 w 7467600"/>
              <a:gd name="connsiteY274" fmla="*/ 3607838 h 6858000"/>
              <a:gd name="connsiteX275" fmla="*/ 5515964 w 7467600"/>
              <a:gd name="connsiteY275" fmla="*/ 3378541 h 6858000"/>
              <a:gd name="connsiteX276" fmla="*/ 5453702 w 7467600"/>
              <a:gd name="connsiteY276" fmla="*/ 3090882 h 6858000"/>
              <a:gd name="connsiteX277" fmla="*/ 1238695 w 7467600"/>
              <a:gd name="connsiteY277" fmla="*/ 3076820 h 6858000"/>
              <a:gd name="connsiteX278" fmla="*/ 716371 w 7467600"/>
              <a:gd name="connsiteY278" fmla="*/ 3293249 h 6858000"/>
              <a:gd name="connsiteX279" fmla="*/ 579522 w 7467600"/>
              <a:gd name="connsiteY279" fmla="*/ 3371759 h 6858000"/>
              <a:gd name="connsiteX280" fmla="*/ 600288 w 7467600"/>
              <a:gd name="connsiteY280" fmla="*/ 3365555 h 6858000"/>
              <a:gd name="connsiteX281" fmla="*/ 840692 w 7467600"/>
              <a:gd name="connsiteY281" fmla="*/ 3284921 h 6858000"/>
              <a:gd name="connsiteX282" fmla="*/ 979248 w 7467600"/>
              <a:gd name="connsiteY282" fmla="*/ 3221003 h 6858000"/>
              <a:gd name="connsiteX283" fmla="*/ 1053282 w 7467600"/>
              <a:gd name="connsiteY283" fmla="*/ 3185247 h 6858000"/>
              <a:gd name="connsiteX284" fmla="*/ 1320603 w 7467600"/>
              <a:gd name="connsiteY284" fmla="*/ 3081281 h 6858000"/>
              <a:gd name="connsiteX285" fmla="*/ 1238695 w 7467600"/>
              <a:gd name="connsiteY285" fmla="*/ 3076820 h 6858000"/>
              <a:gd name="connsiteX286" fmla="*/ 5425627 w 7467600"/>
              <a:gd name="connsiteY286" fmla="*/ 2954192 h 6858000"/>
              <a:gd name="connsiteX287" fmla="*/ 5470770 w 7467600"/>
              <a:gd name="connsiteY287" fmla="*/ 3005435 h 6858000"/>
              <a:gd name="connsiteX288" fmla="*/ 5519779 w 7467600"/>
              <a:gd name="connsiteY288" fmla="*/ 4359223 h 6858000"/>
              <a:gd name="connsiteX289" fmla="*/ 5520293 w 7467600"/>
              <a:gd name="connsiteY289" fmla="*/ 4360602 h 6858000"/>
              <a:gd name="connsiteX290" fmla="*/ 5767221 w 7467600"/>
              <a:gd name="connsiteY290" fmla="*/ 4665564 h 6858000"/>
              <a:gd name="connsiteX291" fmla="*/ 6937169 w 7467600"/>
              <a:gd name="connsiteY291" fmla="*/ 4815941 h 6858000"/>
              <a:gd name="connsiteX292" fmla="*/ 6953922 w 7467600"/>
              <a:gd name="connsiteY292" fmla="*/ 4890068 h 6858000"/>
              <a:gd name="connsiteX293" fmla="*/ 6071359 w 7467600"/>
              <a:gd name="connsiteY293" fmla="*/ 4770770 h 6858000"/>
              <a:gd name="connsiteX294" fmla="*/ 6038839 w 7467600"/>
              <a:gd name="connsiteY294" fmla="*/ 4764474 h 6858000"/>
              <a:gd name="connsiteX295" fmla="*/ 6038706 w 7467600"/>
              <a:gd name="connsiteY295" fmla="*/ 4763847 h 6858000"/>
              <a:gd name="connsiteX296" fmla="*/ 6037784 w 7467600"/>
              <a:gd name="connsiteY296" fmla="*/ 4764270 h 6858000"/>
              <a:gd name="connsiteX297" fmla="*/ 6038839 w 7467600"/>
              <a:gd name="connsiteY297" fmla="*/ 4764474 h 6858000"/>
              <a:gd name="connsiteX298" fmla="*/ 6040338 w 7467600"/>
              <a:gd name="connsiteY298" fmla="*/ 4771418 h 6858000"/>
              <a:gd name="connsiteX299" fmla="*/ 6024488 w 7467600"/>
              <a:gd name="connsiteY299" fmla="*/ 4809903 h 6858000"/>
              <a:gd name="connsiteX300" fmla="*/ 5599771 w 7467600"/>
              <a:gd name="connsiteY300" fmla="*/ 5509652 h 6858000"/>
              <a:gd name="connsiteX301" fmla="*/ 5548843 w 7467600"/>
              <a:gd name="connsiteY301" fmla="*/ 5563845 h 6858000"/>
              <a:gd name="connsiteX302" fmla="*/ 5940952 w 7467600"/>
              <a:gd name="connsiteY302" fmla="*/ 6250028 h 6858000"/>
              <a:gd name="connsiteX303" fmla="*/ 6043441 w 7467600"/>
              <a:gd name="connsiteY303" fmla="*/ 6665847 h 6858000"/>
              <a:gd name="connsiteX304" fmla="*/ 6093432 w 7467600"/>
              <a:gd name="connsiteY304" fmla="*/ 6858000 h 6858000"/>
              <a:gd name="connsiteX305" fmla="*/ 6034344 w 7467600"/>
              <a:gd name="connsiteY305" fmla="*/ 6858000 h 6858000"/>
              <a:gd name="connsiteX306" fmla="*/ 6026679 w 7467600"/>
              <a:gd name="connsiteY306" fmla="*/ 6836959 h 6858000"/>
              <a:gd name="connsiteX307" fmla="*/ 5800441 w 7467600"/>
              <a:gd name="connsiteY307" fmla="*/ 6335286 h 6858000"/>
              <a:gd name="connsiteX308" fmla="*/ 5526562 w 7467600"/>
              <a:gd name="connsiteY308" fmla="*/ 5705388 h 6858000"/>
              <a:gd name="connsiteX309" fmla="*/ 5519640 w 7467600"/>
              <a:gd name="connsiteY309" fmla="*/ 5683774 h 6858000"/>
              <a:gd name="connsiteX310" fmla="*/ 5844559 w 7467600"/>
              <a:gd name="connsiteY310" fmla="*/ 6553349 h 6858000"/>
              <a:gd name="connsiteX311" fmla="*/ 5975994 w 7467600"/>
              <a:gd name="connsiteY311" fmla="*/ 6858000 h 6858000"/>
              <a:gd name="connsiteX312" fmla="*/ 5898547 w 7467600"/>
              <a:gd name="connsiteY312" fmla="*/ 6858000 h 6858000"/>
              <a:gd name="connsiteX313" fmla="*/ 5682041 w 7467600"/>
              <a:gd name="connsiteY313" fmla="*/ 6355860 h 6858000"/>
              <a:gd name="connsiteX314" fmla="*/ 5461758 w 7467600"/>
              <a:gd name="connsiteY314" fmla="*/ 5820220 h 6858000"/>
              <a:gd name="connsiteX315" fmla="*/ 5237282 w 7467600"/>
              <a:gd name="connsiteY315" fmla="*/ 6579086 h 6858000"/>
              <a:gd name="connsiteX316" fmla="*/ 5115009 w 7467600"/>
              <a:gd name="connsiteY316" fmla="*/ 6858000 h 6858000"/>
              <a:gd name="connsiteX317" fmla="*/ 5028074 w 7467600"/>
              <a:gd name="connsiteY317" fmla="*/ 6858000 h 6858000"/>
              <a:gd name="connsiteX318" fmla="*/ 5079508 w 7467600"/>
              <a:gd name="connsiteY318" fmla="*/ 6749074 h 6858000"/>
              <a:gd name="connsiteX319" fmla="*/ 5371846 w 7467600"/>
              <a:gd name="connsiteY319" fmla="*/ 5924413 h 6858000"/>
              <a:gd name="connsiteX320" fmla="*/ 5270512 w 7467600"/>
              <a:gd name="connsiteY320" fmla="*/ 6138975 h 6858000"/>
              <a:gd name="connsiteX321" fmla="*/ 5062409 w 7467600"/>
              <a:gd name="connsiteY321" fmla="*/ 6653544 h 6858000"/>
              <a:gd name="connsiteX322" fmla="*/ 5036628 w 7467600"/>
              <a:gd name="connsiteY322" fmla="*/ 6754247 h 6858000"/>
              <a:gd name="connsiteX323" fmla="*/ 5009112 w 7467600"/>
              <a:gd name="connsiteY323" fmla="*/ 6858000 h 6858000"/>
              <a:gd name="connsiteX324" fmla="*/ 4976679 w 7467600"/>
              <a:gd name="connsiteY324" fmla="*/ 6858000 h 6858000"/>
              <a:gd name="connsiteX325" fmla="*/ 5006537 w 7467600"/>
              <a:gd name="connsiteY325" fmla="*/ 6747068 h 6858000"/>
              <a:gd name="connsiteX326" fmla="*/ 5032723 w 7467600"/>
              <a:gd name="connsiteY326" fmla="*/ 6644957 h 6858000"/>
              <a:gd name="connsiteX327" fmla="*/ 5242949 w 7467600"/>
              <a:gd name="connsiteY327" fmla="*/ 6125175 h 6858000"/>
              <a:gd name="connsiteX328" fmla="*/ 5286321 w 7467600"/>
              <a:gd name="connsiteY328" fmla="*/ 6033555 h 6858000"/>
              <a:gd name="connsiteX329" fmla="*/ 5008210 w 7467600"/>
              <a:gd name="connsiteY329" fmla="*/ 6649194 h 6858000"/>
              <a:gd name="connsiteX330" fmla="*/ 4986321 w 7467600"/>
              <a:gd name="connsiteY330" fmla="*/ 6765687 h 6858000"/>
              <a:gd name="connsiteX331" fmla="*/ 4973474 w 7467600"/>
              <a:gd name="connsiteY331" fmla="*/ 6858000 h 6858000"/>
              <a:gd name="connsiteX332" fmla="*/ 4907178 w 7467600"/>
              <a:gd name="connsiteY332" fmla="*/ 6858000 h 6858000"/>
              <a:gd name="connsiteX333" fmla="*/ 4910810 w 7467600"/>
              <a:gd name="connsiteY333" fmla="*/ 6829660 h 6858000"/>
              <a:gd name="connsiteX334" fmla="*/ 4987461 w 7467600"/>
              <a:gd name="connsiteY334" fmla="*/ 6432994 h 6858000"/>
              <a:gd name="connsiteX335" fmla="*/ 5179262 w 7467600"/>
              <a:gd name="connsiteY335" fmla="*/ 6035044 h 6858000"/>
              <a:gd name="connsiteX336" fmla="*/ 4689678 w 7467600"/>
              <a:gd name="connsiteY336" fmla="*/ 6440241 h 6858000"/>
              <a:gd name="connsiteX337" fmla="*/ 4477543 w 7467600"/>
              <a:gd name="connsiteY337" fmla="*/ 6674836 h 6858000"/>
              <a:gd name="connsiteX338" fmla="*/ 4329957 w 7467600"/>
              <a:gd name="connsiteY338" fmla="*/ 6858000 h 6858000"/>
              <a:gd name="connsiteX339" fmla="*/ 4218595 w 7467600"/>
              <a:gd name="connsiteY339" fmla="*/ 6858000 h 6858000"/>
              <a:gd name="connsiteX340" fmla="*/ 4368888 w 7467600"/>
              <a:gd name="connsiteY340" fmla="*/ 6668412 h 6858000"/>
              <a:gd name="connsiteX341" fmla="*/ 4563091 w 7467600"/>
              <a:gd name="connsiteY341" fmla="*/ 6442508 h 6858000"/>
              <a:gd name="connsiteX342" fmla="*/ 5387324 w 7467600"/>
              <a:gd name="connsiteY342" fmla="*/ 5705830 h 6858000"/>
              <a:gd name="connsiteX343" fmla="*/ 5073620 w 7467600"/>
              <a:gd name="connsiteY343" fmla="*/ 5955437 h 6858000"/>
              <a:gd name="connsiteX344" fmla="*/ 4689789 w 7467600"/>
              <a:gd name="connsiteY344" fmla="*/ 6268382 h 6858000"/>
              <a:gd name="connsiteX345" fmla="*/ 4418722 w 7467600"/>
              <a:gd name="connsiteY345" fmla="*/ 6570886 h 6858000"/>
              <a:gd name="connsiteX346" fmla="*/ 4214944 w 7467600"/>
              <a:gd name="connsiteY346" fmla="*/ 6858000 h 6858000"/>
              <a:gd name="connsiteX347" fmla="*/ 4177898 w 7467600"/>
              <a:gd name="connsiteY347" fmla="*/ 6858000 h 6858000"/>
              <a:gd name="connsiteX348" fmla="*/ 4391597 w 7467600"/>
              <a:gd name="connsiteY348" fmla="*/ 6556370 h 6858000"/>
              <a:gd name="connsiteX349" fmla="*/ 4668889 w 7467600"/>
              <a:gd name="connsiteY349" fmla="*/ 6246399 h 6858000"/>
              <a:gd name="connsiteX350" fmla="*/ 5055427 w 7467600"/>
              <a:gd name="connsiteY350" fmla="*/ 5931476 h 6858000"/>
              <a:gd name="connsiteX351" fmla="*/ 5371814 w 7467600"/>
              <a:gd name="connsiteY351" fmla="*/ 5678975 h 6858000"/>
              <a:gd name="connsiteX352" fmla="*/ 4987918 w 7467600"/>
              <a:gd name="connsiteY352" fmla="*/ 5838701 h 6858000"/>
              <a:gd name="connsiteX353" fmla="*/ 4317146 w 7467600"/>
              <a:gd name="connsiteY353" fmla="*/ 6587716 h 6858000"/>
              <a:gd name="connsiteX354" fmla="*/ 4171627 w 7467600"/>
              <a:gd name="connsiteY354" fmla="*/ 6858000 h 6858000"/>
              <a:gd name="connsiteX355" fmla="*/ 4081585 w 7467600"/>
              <a:gd name="connsiteY355" fmla="*/ 6858000 h 6858000"/>
              <a:gd name="connsiteX356" fmla="*/ 4238603 w 7467600"/>
              <a:gd name="connsiteY356" fmla="*/ 6559341 h 6858000"/>
              <a:gd name="connsiteX357" fmla="*/ 4778333 w 7467600"/>
              <a:gd name="connsiteY357" fmla="*/ 5873626 h 6858000"/>
              <a:gd name="connsiteX358" fmla="*/ 5414185 w 7467600"/>
              <a:gd name="connsiteY358" fmla="*/ 5573882 h 6858000"/>
              <a:gd name="connsiteX359" fmla="*/ 5959648 w 7467600"/>
              <a:gd name="connsiteY359" fmla="*/ 4760797 h 6858000"/>
              <a:gd name="connsiteX360" fmla="*/ 5355019 w 7467600"/>
              <a:gd name="connsiteY360" fmla="*/ 4734672 h 6858000"/>
              <a:gd name="connsiteX361" fmla="*/ 5083565 w 7467600"/>
              <a:gd name="connsiteY361" fmla="*/ 5179121 h 6858000"/>
              <a:gd name="connsiteX362" fmla="*/ 4713577 w 7467600"/>
              <a:gd name="connsiteY362" fmla="*/ 5616803 h 6858000"/>
              <a:gd name="connsiteX363" fmla="*/ 3989559 w 7467600"/>
              <a:gd name="connsiteY363" fmla="*/ 6145945 h 6858000"/>
              <a:gd name="connsiteX364" fmla="*/ 3939824 w 7467600"/>
              <a:gd name="connsiteY364" fmla="*/ 6066900 h 6858000"/>
              <a:gd name="connsiteX365" fmla="*/ 4584537 w 7467600"/>
              <a:gd name="connsiteY365" fmla="*/ 5324826 h 6858000"/>
              <a:gd name="connsiteX366" fmla="*/ 5037105 w 7467600"/>
              <a:gd name="connsiteY366" fmla="*/ 5088765 h 6858000"/>
              <a:gd name="connsiteX367" fmla="*/ 5039930 w 7467600"/>
              <a:gd name="connsiteY367" fmla="*/ 5089585 h 6858000"/>
              <a:gd name="connsiteX368" fmla="*/ 5263764 w 7467600"/>
              <a:gd name="connsiteY368" fmla="*/ 4735525 h 6858000"/>
              <a:gd name="connsiteX369" fmla="*/ 4086300 w 7467600"/>
              <a:gd name="connsiteY369" fmla="*/ 4884599 h 6858000"/>
              <a:gd name="connsiteX370" fmla="*/ 4085485 w 7467600"/>
              <a:gd name="connsiteY370" fmla="*/ 4899070 h 6858000"/>
              <a:gd name="connsiteX371" fmla="*/ 3871915 w 7467600"/>
              <a:gd name="connsiteY371" fmla="*/ 5253645 h 6858000"/>
              <a:gd name="connsiteX372" fmla="*/ 3799374 w 7467600"/>
              <a:gd name="connsiteY372" fmla="*/ 5466127 h 6858000"/>
              <a:gd name="connsiteX373" fmla="*/ 3498850 w 7467600"/>
              <a:gd name="connsiteY373" fmla="*/ 6661888 h 6858000"/>
              <a:gd name="connsiteX374" fmla="*/ 3399216 w 7467600"/>
              <a:gd name="connsiteY374" fmla="*/ 6858000 h 6858000"/>
              <a:gd name="connsiteX375" fmla="*/ 3303688 w 7467600"/>
              <a:gd name="connsiteY375" fmla="*/ 6858000 h 6858000"/>
              <a:gd name="connsiteX376" fmla="*/ 3391774 w 7467600"/>
              <a:gd name="connsiteY376" fmla="*/ 6697181 h 6858000"/>
              <a:gd name="connsiteX377" fmla="*/ 3735540 w 7467600"/>
              <a:gd name="connsiteY377" fmla="*/ 5546923 h 6858000"/>
              <a:gd name="connsiteX378" fmla="*/ 3729438 w 7467600"/>
              <a:gd name="connsiteY378" fmla="*/ 5569058 h 6858000"/>
              <a:gd name="connsiteX379" fmla="*/ 3707782 w 7467600"/>
              <a:gd name="connsiteY379" fmla="*/ 5644908 h 6858000"/>
              <a:gd name="connsiteX380" fmla="*/ 3583827 w 7467600"/>
              <a:gd name="connsiteY380" fmla="*/ 6039215 h 6858000"/>
              <a:gd name="connsiteX381" fmla="*/ 3547861 w 7467600"/>
              <a:gd name="connsiteY381" fmla="*/ 6129609 h 6858000"/>
              <a:gd name="connsiteX382" fmla="*/ 3490905 w 7467600"/>
              <a:gd name="connsiteY382" fmla="*/ 6277660 h 6858000"/>
              <a:gd name="connsiteX383" fmla="*/ 3455859 w 7467600"/>
              <a:gd name="connsiteY383" fmla="*/ 6391301 h 6858000"/>
              <a:gd name="connsiteX384" fmla="*/ 3429112 w 7467600"/>
              <a:gd name="connsiteY384" fmla="*/ 6479469 h 6858000"/>
              <a:gd name="connsiteX385" fmla="*/ 3304862 w 7467600"/>
              <a:gd name="connsiteY385" fmla="*/ 6796476 h 6858000"/>
              <a:gd name="connsiteX386" fmla="*/ 3276071 w 7467600"/>
              <a:gd name="connsiteY386" fmla="*/ 6858000 h 6858000"/>
              <a:gd name="connsiteX387" fmla="*/ 3240805 w 7467600"/>
              <a:gd name="connsiteY387" fmla="*/ 6858000 h 6858000"/>
              <a:gd name="connsiteX388" fmla="*/ 3275917 w 7467600"/>
              <a:gd name="connsiteY388" fmla="*/ 6783192 h 6858000"/>
              <a:gd name="connsiteX389" fmla="*/ 3399358 w 7467600"/>
              <a:gd name="connsiteY389" fmla="*/ 6469011 h 6858000"/>
              <a:gd name="connsiteX390" fmla="*/ 3425650 w 7467600"/>
              <a:gd name="connsiteY390" fmla="*/ 6381333 h 6858000"/>
              <a:gd name="connsiteX391" fmla="*/ 3460661 w 7467600"/>
              <a:gd name="connsiteY391" fmla="*/ 6266763 h 6858000"/>
              <a:gd name="connsiteX392" fmla="*/ 3518021 w 7467600"/>
              <a:gd name="connsiteY392" fmla="*/ 6117298 h 6858000"/>
              <a:gd name="connsiteX393" fmla="*/ 3554035 w 7467600"/>
              <a:gd name="connsiteY393" fmla="*/ 6027832 h 6858000"/>
              <a:gd name="connsiteX394" fmla="*/ 3677174 w 7467600"/>
              <a:gd name="connsiteY394" fmla="*/ 5636351 h 6858000"/>
              <a:gd name="connsiteX395" fmla="*/ 3698819 w 7467600"/>
              <a:gd name="connsiteY395" fmla="*/ 5560503 h 6858000"/>
              <a:gd name="connsiteX396" fmla="*/ 3702094 w 7467600"/>
              <a:gd name="connsiteY396" fmla="*/ 5549194 h 6858000"/>
              <a:gd name="connsiteX397" fmla="*/ 3398355 w 7467600"/>
              <a:gd name="connsiteY397" fmla="*/ 6094603 h 6858000"/>
              <a:gd name="connsiteX398" fmla="*/ 3193941 w 7467600"/>
              <a:gd name="connsiteY398" fmla="*/ 6798775 h 6858000"/>
              <a:gd name="connsiteX399" fmla="*/ 3184140 w 7467600"/>
              <a:gd name="connsiteY399" fmla="*/ 6858000 h 6858000"/>
              <a:gd name="connsiteX400" fmla="*/ 3099978 w 7467600"/>
              <a:gd name="connsiteY400" fmla="*/ 6858000 h 6858000"/>
              <a:gd name="connsiteX401" fmla="*/ 3101556 w 7467600"/>
              <a:gd name="connsiteY401" fmla="*/ 6843337 h 6858000"/>
              <a:gd name="connsiteX402" fmla="*/ 3370162 w 7467600"/>
              <a:gd name="connsiteY402" fmla="*/ 5785550 h 6858000"/>
              <a:gd name="connsiteX403" fmla="*/ 3746477 w 7467600"/>
              <a:gd name="connsiteY403" fmla="*/ 5377889 h 6858000"/>
              <a:gd name="connsiteX404" fmla="*/ 3863399 w 7467600"/>
              <a:gd name="connsiteY404" fmla="*/ 5087257 h 6858000"/>
              <a:gd name="connsiteX405" fmla="*/ 3968712 w 7467600"/>
              <a:gd name="connsiteY405" fmla="*/ 4913989 h 6858000"/>
              <a:gd name="connsiteX406" fmla="*/ 2792390 w 7467600"/>
              <a:gd name="connsiteY406" fmla="*/ 5382974 h 6858000"/>
              <a:gd name="connsiteX407" fmla="*/ 2714982 w 7467600"/>
              <a:gd name="connsiteY407" fmla="*/ 5427051 h 6858000"/>
              <a:gd name="connsiteX408" fmla="*/ 2813361 w 7467600"/>
              <a:gd name="connsiteY408" fmla="*/ 6023912 h 6858000"/>
              <a:gd name="connsiteX409" fmla="*/ 2688430 w 7467600"/>
              <a:gd name="connsiteY409" fmla="*/ 6801564 h 6858000"/>
              <a:gd name="connsiteX410" fmla="*/ 2629626 w 7467600"/>
              <a:gd name="connsiteY410" fmla="*/ 6763394 h 6858000"/>
              <a:gd name="connsiteX411" fmla="*/ 2565328 w 7467600"/>
              <a:gd name="connsiteY411" fmla="*/ 5516399 h 6858000"/>
              <a:gd name="connsiteX412" fmla="*/ 1922999 w 7467600"/>
              <a:gd name="connsiteY412" fmla="*/ 5980343 h 6858000"/>
              <a:gd name="connsiteX413" fmla="*/ 1950261 w 7467600"/>
              <a:gd name="connsiteY413" fmla="*/ 6405858 h 6858000"/>
              <a:gd name="connsiteX414" fmla="*/ 2365554 w 7467600"/>
              <a:gd name="connsiteY414" fmla="*/ 6759107 h 6858000"/>
              <a:gd name="connsiteX415" fmla="*/ 2424142 w 7467600"/>
              <a:gd name="connsiteY415" fmla="*/ 6858000 h 6858000"/>
              <a:gd name="connsiteX416" fmla="*/ 2395994 w 7467600"/>
              <a:gd name="connsiteY416" fmla="*/ 6858000 h 6858000"/>
              <a:gd name="connsiteX417" fmla="*/ 2392863 w 7467600"/>
              <a:gd name="connsiteY417" fmla="*/ 6852964 h 6858000"/>
              <a:gd name="connsiteX418" fmla="*/ 2017589 w 7467600"/>
              <a:gd name="connsiteY418" fmla="*/ 6493982 h 6858000"/>
              <a:gd name="connsiteX419" fmla="*/ 2147336 w 7467600"/>
              <a:gd name="connsiteY419" fmla="*/ 6594052 h 6858000"/>
              <a:gd name="connsiteX420" fmla="*/ 2207047 w 7467600"/>
              <a:gd name="connsiteY420" fmla="*/ 6654540 h 6858000"/>
              <a:gd name="connsiteX421" fmla="*/ 2299106 w 7467600"/>
              <a:gd name="connsiteY421" fmla="*/ 6778931 h 6858000"/>
              <a:gd name="connsiteX422" fmla="*/ 2314430 w 7467600"/>
              <a:gd name="connsiteY422" fmla="*/ 6801144 h 6858000"/>
              <a:gd name="connsiteX423" fmla="*/ 2352406 w 7467600"/>
              <a:gd name="connsiteY423" fmla="*/ 6858000 h 6858000"/>
              <a:gd name="connsiteX424" fmla="*/ 2314492 w 7467600"/>
              <a:gd name="connsiteY424" fmla="*/ 6858000 h 6858000"/>
              <a:gd name="connsiteX425" fmla="*/ 2288095 w 7467600"/>
              <a:gd name="connsiteY425" fmla="*/ 6818030 h 6858000"/>
              <a:gd name="connsiteX426" fmla="*/ 2272768 w 7467600"/>
              <a:gd name="connsiteY426" fmla="*/ 6795822 h 6858000"/>
              <a:gd name="connsiteX427" fmla="*/ 2182715 w 7467600"/>
              <a:gd name="connsiteY427" fmla="*/ 6675071 h 6858000"/>
              <a:gd name="connsiteX428" fmla="*/ 2032061 w 7467600"/>
              <a:gd name="connsiteY428" fmla="*/ 6541380 h 6858000"/>
              <a:gd name="connsiteX429" fmla="*/ 2257220 w 7467600"/>
              <a:gd name="connsiteY429" fmla="*/ 6826257 h 6858000"/>
              <a:gd name="connsiteX430" fmla="*/ 2281324 w 7467600"/>
              <a:gd name="connsiteY430" fmla="*/ 6858000 h 6858000"/>
              <a:gd name="connsiteX431" fmla="*/ 2242860 w 7467600"/>
              <a:gd name="connsiteY431" fmla="*/ 6858000 h 6858000"/>
              <a:gd name="connsiteX432" fmla="*/ 2232818 w 7467600"/>
              <a:gd name="connsiteY432" fmla="*/ 6844926 h 6858000"/>
              <a:gd name="connsiteX433" fmla="*/ 1990172 w 7467600"/>
              <a:gd name="connsiteY433" fmla="*/ 6542121 h 6858000"/>
              <a:gd name="connsiteX434" fmla="*/ 2124090 w 7467600"/>
              <a:gd name="connsiteY434" fmla="*/ 6761017 h 6858000"/>
              <a:gd name="connsiteX435" fmla="*/ 2200380 w 7467600"/>
              <a:gd name="connsiteY435" fmla="*/ 6858000 h 6858000"/>
              <a:gd name="connsiteX436" fmla="*/ 2147507 w 7467600"/>
              <a:gd name="connsiteY436" fmla="*/ 6858000 h 6858000"/>
              <a:gd name="connsiteX437" fmla="*/ 2070668 w 7467600"/>
              <a:gd name="connsiteY437" fmla="*/ 6761520 h 6858000"/>
              <a:gd name="connsiteX438" fmla="*/ 1975142 w 7467600"/>
              <a:gd name="connsiteY438" fmla="*/ 6585570 h 6858000"/>
              <a:gd name="connsiteX439" fmla="*/ 2050035 w 7467600"/>
              <a:gd name="connsiteY439" fmla="*/ 6813345 h 6858000"/>
              <a:gd name="connsiteX440" fmla="*/ 2063025 w 7467600"/>
              <a:gd name="connsiteY440" fmla="*/ 6858000 h 6858000"/>
              <a:gd name="connsiteX441" fmla="*/ 2021675 w 7467600"/>
              <a:gd name="connsiteY441" fmla="*/ 6858000 h 6858000"/>
              <a:gd name="connsiteX442" fmla="*/ 2019308 w 7467600"/>
              <a:gd name="connsiteY442" fmla="*/ 6847118 h 6858000"/>
              <a:gd name="connsiteX443" fmla="*/ 1938835 w 7467600"/>
              <a:gd name="connsiteY443" fmla="*/ 6551160 h 6858000"/>
              <a:gd name="connsiteX444" fmla="*/ 1953230 w 7467600"/>
              <a:gd name="connsiteY444" fmla="*/ 6759699 h 6858000"/>
              <a:gd name="connsiteX445" fmla="*/ 1956763 w 7467600"/>
              <a:gd name="connsiteY445" fmla="*/ 6778191 h 6858000"/>
              <a:gd name="connsiteX446" fmla="*/ 1967925 w 7467600"/>
              <a:gd name="connsiteY446" fmla="*/ 6858000 h 6858000"/>
              <a:gd name="connsiteX447" fmla="*/ 1936622 w 7467600"/>
              <a:gd name="connsiteY447" fmla="*/ 6858000 h 6858000"/>
              <a:gd name="connsiteX448" fmla="*/ 1926261 w 7467600"/>
              <a:gd name="connsiteY448" fmla="*/ 6784064 h 6858000"/>
              <a:gd name="connsiteX449" fmla="*/ 1922724 w 7467600"/>
              <a:gd name="connsiteY449" fmla="*/ 6765577 h 6858000"/>
              <a:gd name="connsiteX450" fmla="*/ 1904650 w 7467600"/>
              <a:gd name="connsiteY450" fmla="*/ 6639616 h 6858000"/>
              <a:gd name="connsiteX451" fmla="*/ 1885273 w 7467600"/>
              <a:gd name="connsiteY451" fmla="*/ 6858000 h 6858000"/>
              <a:gd name="connsiteX452" fmla="*/ 1854363 w 7467600"/>
              <a:gd name="connsiteY452" fmla="*/ 6858000 h 6858000"/>
              <a:gd name="connsiteX453" fmla="*/ 1880391 w 7467600"/>
              <a:gd name="connsiteY453" fmla="*/ 6603796 h 6858000"/>
              <a:gd name="connsiteX454" fmla="*/ 1818273 w 7467600"/>
              <a:gd name="connsiteY454" fmla="*/ 6715729 h 6858000"/>
              <a:gd name="connsiteX455" fmla="*/ 1794691 w 7467600"/>
              <a:gd name="connsiteY455" fmla="*/ 6843239 h 6858000"/>
              <a:gd name="connsiteX456" fmla="*/ 1794914 w 7467600"/>
              <a:gd name="connsiteY456" fmla="*/ 6858000 h 6858000"/>
              <a:gd name="connsiteX457" fmla="*/ 1746128 w 7467600"/>
              <a:gd name="connsiteY457" fmla="*/ 6858000 h 6858000"/>
              <a:gd name="connsiteX458" fmla="*/ 1753934 w 7467600"/>
              <a:gd name="connsiteY458" fmla="*/ 6724796 h 6858000"/>
              <a:gd name="connsiteX459" fmla="*/ 1792053 w 7467600"/>
              <a:gd name="connsiteY459" fmla="*/ 6572396 h 6858000"/>
              <a:gd name="connsiteX460" fmla="*/ 1862248 w 7467600"/>
              <a:gd name="connsiteY460" fmla="*/ 6266397 h 6858000"/>
              <a:gd name="connsiteX461" fmla="*/ 1862250 w 7467600"/>
              <a:gd name="connsiteY461" fmla="*/ 6033531 h 6858000"/>
              <a:gd name="connsiteX462" fmla="*/ 1211999 w 7467600"/>
              <a:gd name="connsiteY462" fmla="*/ 6683610 h 6858000"/>
              <a:gd name="connsiteX463" fmla="*/ 1213266 w 7467600"/>
              <a:gd name="connsiteY463" fmla="*/ 6691947 h 6858000"/>
              <a:gd name="connsiteX464" fmla="*/ 1203370 w 7467600"/>
              <a:gd name="connsiteY464" fmla="*/ 6850676 h 6858000"/>
              <a:gd name="connsiteX465" fmla="*/ 1203671 w 7467600"/>
              <a:gd name="connsiteY465" fmla="*/ 6858000 h 6858000"/>
              <a:gd name="connsiteX466" fmla="*/ 1143180 w 7467600"/>
              <a:gd name="connsiteY466" fmla="*/ 6858000 h 6858000"/>
              <a:gd name="connsiteX467" fmla="*/ 1142176 w 7467600"/>
              <a:gd name="connsiteY467" fmla="*/ 6766045 h 6858000"/>
              <a:gd name="connsiteX468" fmla="*/ 1067484 w 7467600"/>
              <a:gd name="connsiteY468" fmla="*/ 6858000 h 6858000"/>
              <a:gd name="connsiteX469" fmla="*/ 953928 w 7467600"/>
              <a:gd name="connsiteY469" fmla="*/ 6858000 h 6858000"/>
              <a:gd name="connsiteX470" fmla="*/ 959715 w 7467600"/>
              <a:gd name="connsiteY470" fmla="*/ 6850185 h 6858000"/>
              <a:gd name="connsiteX471" fmla="*/ 1483788 w 7467600"/>
              <a:gd name="connsiteY471" fmla="*/ 6259174 h 6858000"/>
              <a:gd name="connsiteX472" fmla="*/ 1100671 w 7467600"/>
              <a:gd name="connsiteY472" fmla="*/ 6252137 h 6858000"/>
              <a:gd name="connsiteX473" fmla="*/ 1090144 w 7467600"/>
              <a:gd name="connsiteY473" fmla="*/ 6256748 h 6858000"/>
              <a:gd name="connsiteX474" fmla="*/ 1095872 w 7467600"/>
              <a:gd name="connsiteY474" fmla="*/ 6271892 h 6858000"/>
              <a:gd name="connsiteX475" fmla="*/ 262785 w 7467600"/>
              <a:gd name="connsiteY475" fmla="*/ 6845450 h 6858000"/>
              <a:gd name="connsiteX476" fmla="*/ 209968 w 7467600"/>
              <a:gd name="connsiteY476" fmla="*/ 6770713 h 6858000"/>
              <a:gd name="connsiteX477" fmla="*/ 873460 w 7467600"/>
              <a:gd name="connsiteY477" fmla="*/ 6253768 h 6858000"/>
              <a:gd name="connsiteX478" fmla="*/ 192686 w 7467600"/>
              <a:gd name="connsiteY478" fmla="*/ 5849257 h 6858000"/>
              <a:gd name="connsiteX479" fmla="*/ 4696 w 7467600"/>
              <a:gd name="connsiteY479" fmla="*/ 5697668 h 6858000"/>
              <a:gd name="connsiteX480" fmla="*/ 0 w 7467600"/>
              <a:gd name="connsiteY480" fmla="*/ 5689984 h 6858000"/>
              <a:gd name="connsiteX481" fmla="*/ 0 w 7467600"/>
              <a:gd name="connsiteY481" fmla="*/ 5513472 h 6858000"/>
              <a:gd name="connsiteX482" fmla="*/ 174101 w 7467600"/>
              <a:gd name="connsiteY482" fmla="*/ 5620277 h 6858000"/>
              <a:gd name="connsiteX483" fmla="*/ 891800 w 7467600"/>
              <a:gd name="connsiteY483" fmla="*/ 6036935 h 6858000"/>
              <a:gd name="connsiteX484" fmla="*/ 1072219 w 7467600"/>
              <a:gd name="connsiteY484" fmla="*/ 6169443 h 6858000"/>
              <a:gd name="connsiteX485" fmla="*/ 1074117 w 7467600"/>
              <a:gd name="connsiteY485" fmla="*/ 6170301 h 6858000"/>
              <a:gd name="connsiteX486" fmla="*/ 1083114 w 7467600"/>
              <a:gd name="connsiteY486" fmla="*/ 6174131 h 6858000"/>
              <a:gd name="connsiteX487" fmla="*/ 1543010 w 7467600"/>
              <a:gd name="connsiteY487" fmla="*/ 6191140 h 6858000"/>
              <a:gd name="connsiteX488" fmla="*/ 1551080 w 7467600"/>
              <a:gd name="connsiteY488" fmla="*/ 6195006 h 6858000"/>
              <a:gd name="connsiteX489" fmla="*/ 2345443 w 7467600"/>
              <a:gd name="connsiteY489" fmla="*/ 5549882 h 6858000"/>
              <a:gd name="connsiteX490" fmla="*/ 1721499 w 7467600"/>
              <a:gd name="connsiteY490" fmla="*/ 5599969 h 6858000"/>
              <a:gd name="connsiteX491" fmla="*/ 767716 w 7467600"/>
              <a:gd name="connsiteY491" fmla="*/ 5472768 h 6858000"/>
              <a:gd name="connsiteX492" fmla="*/ 722147 w 7467600"/>
              <a:gd name="connsiteY492" fmla="*/ 5393091 h 6858000"/>
              <a:gd name="connsiteX493" fmla="*/ 1485552 w 7467600"/>
              <a:gd name="connsiteY493" fmla="*/ 5313202 h 6858000"/>
              <a:gd name="connsiteX494" fmla="*/ 2143004 w 7467600"/>
              <a:gd name="connsiteY494" fmla="*/ 5402420 h 6858000"/>
              <a:gd name="connsiteX495" fmla="*/ 1933391 w 7467600"/>
              <a:gd name="connsiteY495" fmla="*/ 5156971 h 6858000"/>
              <a:gd name="connsiteX496" fmla="*/ 1827118 w 7467600"/>
              <a:gd name="connsiteY496" fmla="*/ 4968410 h 6858000"/>
              <a:gd name="connsiteX497" fmla="*/ 1837349 w 7467600"/>
              <a:gd name="connsiteY497" fmla="*/ 4956357 h 6858000"/>
              <a:gd name="connsiteX498" fmla="*/ 2162835 w 7467600"/>
              <a:gd name="connsiteY498" fmla="*/ 5187853 h 6858000"/>
              <a:gd name="connsiteX499" fmla="*/ 2257167 w 7467600"/>
              <a:gd name="connsiteY499" fmla="*/ 5462123 h 6858000"/>
              <a:gd name="connsiteX500" fmla="*/ 2261598 w 7467600"/>
              <a:gd name="connsiteY500" fmla="*/ 5467998 h 6858000"/>
              <a:gd name="connsiteX501" fmla="*/ 2437177 w 7467600"/>
              <a:gd name="connsiteY501" fmla="*/ 5479608 h 6858000"/>
              <a:gd name="connsiteX502" fmla="*/ 2445247 w 7467600"/>
              <a:gd name="connsiteY502" fmla="*/ 5483476 h 6858000"/>
              <a:gd name="connsiteX503" fmla="*/ 2743626 w 7467600"/>
              <a:gd name="connsiteY503" fmla="*/ 5304819 h 6858000"/>
              <a:gd name="connsiteX504" fmla="*/ 3048102 w 7467600"/>
              <a:gd name="connsiteY504" fmla="*/ 5150595 h 6858000"/>
              <a:gd name="connsiteX505" fmla="*/ 1799414 w 7467600"/>
              <a:gd name="connsiteY505" fmla="*/ 4694732 h 6858000"/>
              <a:gd name="connsiteX506" fmla="*/ 1771735 w 7467600"/>
              <a:gd name="connsiteY506" fmla="*/ 4619929 h 6858000"/>
              <a:gd name="connsiteX507" fmla="*/ 3104273 w 7467600"/>
              <a:gd name="connsiteY507" fmla="*/ 5076159 h 6858000"/>
              <a:gd name="connsiteX508" fmla="*/ 3113245 w 7467600"/>
              <a:gd name="connsiteY508" fmla="*/ 5090705 h 6858000"/>
              <a:gd name="connsiteX509" fmla="*/ 3126294 w 7467600"/>
              <a:gd name="connsiteY509" fmla="*/ 5114400 h 6858000"/>
              <a:gd name="connsiteX510" fmla="*/ 3937433 w 7467600"/>
              <a:gd name="connsiteY510" fmla="*/ 4830473 h 6858000"/>
              <a:gd name="connsiteX511" fmla="*/ 3590475 w 7467600"/>
              <a:gd name="connsiteY511" fmla="*/ 4597974 h 6858000"/>
              <a:gd name="connsiteX512" fmla="*/ 3100264 w 7467600"/>
              <a:gd name="connsiteY512" fmla="*/ 4579845 h 6858000"/>
              <a:gd name="connsiteX513" fmla="*/ 2183576 w 7467600"/>
              <a:gd name="connsiteY513" fmla="*/ 4227150 h 6858000"/>
              <a:gd name="connsiteX514" fmla="*/ 2151029 w 7467600"/>
              <a:gd name="connsiteY514" fmla="*/ 4146947 h 6858000"/>
              <a:gd name="connsiteX515" fmla="*/ 3563434 w 7467600"/>
              <a:gd name="connsiteY515" fmla="*/ 4469115 h 6858000"/>
              <a:gd name="connsiteX516" fmla="*/ 3177952 w 7467600"/>
              <a:gd name="connsiteY516" fmla="*/ 3657386 h 6858000"/>
              <a:gd name="connsiteX517" fmla="*/ 3189263 w 7467600"/>
              <a:gd name="connsiteY517" fmla="*/ 3625726 h 6858000"/>
              <a:gd name="connsiteX518" fmla="*/ 3560912 w 7467600"/>
              <a:gd name="connsiteY518" fmla="*/ 4079863 h 6858000"/>
              <a:gd name="connsiteX519" fmla="*/ 3626636 w 7467600"/>
              <a:gd name="connsiteY519" fmla="*/ 4512230 h 6858000"/>
              <a:gd name="connsiteX520" fmla="*/ 3653088 w 7467600"/>
              <a:gd name="connsiteY520" fmla="*/ 4521417 h 6858000"/>
              <a:gd name="connsiteX521" fmla="*/ 3988128 w 7467600"/>
              <a:gd name="connsiteY521" fmla="*/ 4817267 h 6858000"/>
              <a:gd name="connsiteX522" fmla="*/ 4830582 w 7467600"/>
              <a:gd name="connsiteY522" fmla="*/ 4676000 h 6858000"/>
              <a:gd name="connsiteX523" fmla="*/ 4830100 w 7467600"/>
              <a:gd name="connsiteY523" fmla="*/ 4675554 h 6858000"/>
              <a:gd name="connsiteX524" fmla="*/ 4036318 w 7467600"/>
              <a:gd name="connsiteY524" fmla="*/ 4147013 h 6858000"/>
              <a:gd name="connsiteX525" fmla="*/ 3432098 w 7467600"/>
              <a:gd name="connsiteY525" fmla="*/ 3537312 h 6858000"/>
              <a:gd name="connsiteX526" fmla="*/ 3446761 w 7467600"/>
              <a:gd name="connsiteY526" fmla="*/ 3461278 h 6858000"/>
              <a:gd name="connsiteX527" fmla="*/ 4419733 w 7467600"/>
              <a:gd name="connsiteY527" fmla="*/ 3963555 h 6858000"/>
              <a:gd name="connsiteX528" fmla="*/ 4781371 w 7467600"/>
              <a:gd name="connsiteY528" fmla="*/ 4458604 h 6858000"/>
              <a:gd name="connsiteX529" fmla="*/ 4780440 w 7467600"/>
              <a:gd name="connsiteY529" fmla="*/ 4470290 h 6858000"/>
              <a:gd name="connsiteX530" fmla="*/ 4898954 w 7467600"/>
              <a:gd name="connsiteY530" fmla="*/ 4662092 h 6858000"/>
              <a:gd name="connsiteX531" fmla="*/ 4900699 w 7467600"/>
              <a:gd name="connsiteY531" fmla="*/ 4670867 h 6858000"/>
              <a:gd name="connsiteX532" fmla="*/ 5714511 w 7467600"/>
              <a:gd name="connsiteY532" fmla="*/ 4663483 h 6858000"/>
              <a:gd name="connsiteX533" fmla="*/ 5464793 w 7467600"/>
              <a:gd name="connsiteY533" fmla="*/ 4393556 h 6858000"/>
              <a:gd name="connsiteX534" fmla="*/ 5461897 w 7467600"/>
              <a:gd name="connsiteY534" fmla="*/ 4390879 h 6858000"/>
              <a:gd name="connsiteX535" fmla="*/ 4294126 w 7467600"/>
              <a:gd name="connsiteY535" fmla="*/ 3303048 h 6858000"/>
              <a:gd name="connsiteX536" fmla="*/ 4305321 w 7467600"/>
              <a:gd name="connsiteY536" fmla="*/ 3256953 h 6858000"/>
              <a:gd name="connsiteX537" fmla="*/ 4949299 w 7467600"/>
              <a:gd name="connsiteY537" fmla="*/ 3766336 h 6858000"/>
              <a:gd name="connsiteX538" fmla="*/ 5291452 w 7467600"/>
              <a:gd name="connsiteY538" fmla="*/ 4076801 h 6858000"/>
              <a:gd name="connsiteX539" fmla="*/ 5434998 w 7467600"/>
              <a:gd name="connsiteY539" fmla="*/ 4254100 h 6858000"/>
              <a:gd name="connsiteX540" fmla="*/ 5351015 w 7467600"/>
              <a:gd name="connsiteY540" fmla="*/ 3760989 h 6858000"/>
              <a:gd name="connsiteX541" fmla="*/ 5413780 w 7467600"/>
              <a:gd name="connsiteY541" fmla="*/ 2966265 h 6858000"/>
              <a:gd name="connsiteX542" fmla="*/ 5425627 w 7467600"/>
              <a:gd name="connsiteY542" fmla="*/ 2954192 h 6858000"/>
              <a:gd name="connsiteX543" fmla="*/ 6604735 w 7467600"/>
              <a:gd name="connsiteY543" fmla="*/ 2041381 h 6858000"/>
              <a:gd name="connsiteX544" fmla="*/ 7204487 w 7467600"/>
              <a:gd name="connsiteY544" fmla="*/ 2742112 h 6858000"/>
              <a:gd name="connsiteX545" fmla="*/ 7131592 w 7467600"/>
              <a:gd name="connsiteY545" fmla="*/ 2672096 h 6858000"/>
              <a:gd name="connsiteX546" fmla="*/ 6996344 w 7467600"/>
              <a:gd name="connsiteY546" fmla="*/ 2518310 h 6858000"/>
              <a:gd name="connsiteX547" fmla="*/ 6735495 w 7467600"/>
              <a:gd name="connsiteY547" fmla="*/ 2196890 h 6858000"/>
              <a:gd name="connsiteX548" fmla="*/ 6721901 w 7467600"/>
              <a:gd name="connsiteY548" fmla="*/ 2179274 h 6858000"/>
              <a:gd name="connsiteX549" fmla="*/ 6604735 w 7467600"/>
              <a:gd name="connsiteY549" fmla="*/ 2041381 h 6858000"/>
              <a:gd name="connsiteX550" fmla="*/ 6591670 w 7467600"/>
              <a:gd name="connsiteY550" fmla="*/ 1988277 h 6858000"/>
              <a:gd name="connsiteX551" fmla="*/ 6747349 w 7467600"/>
              <a:gd name="connsiteY551" fmla="*/ 2160069 h 6858000"/>
              <a:gd name="connsiteX552" fmla="*/ 6760943 w 7467600"/>
              <a:gd name="connsiteY552" fmla="*/ 2177686 h 6858000"/>
              <a:gd name="connsiteX553" fmla="*/ 7021065 w 7467600"/>
              <a:gd name="connsiteY553" fmla="*/ 2498102 h 6858000"/>
              <a:gd name="connsiteX554" fmla="*/ 7155223 w 7467600"/>
              <a:gd name="connsiteY554" fmla="*/ 2650386 h 6858000"/>
              <a:gd name="connsiteX555" fmla="*/ 7203167 w 7467600"/>
              <a:gd name="connsiteY555" fmla="*/ 2697288 h 6858000"/>
              <a:gd name="connsiteX556" fmla="*/ 6937703 w 7467600"/>
              <a:gd name="connsiteY556" fmla="*/ 2321981 h 6858000"/>
              <a:gd name="connsiteX557" fmla="*/ 6591670 w 7467600"/>
              <a:gd name="connsiteY557" fmla="*/ 1988277 h 6858000"/>
              <a:gd name="connsiteX558" fmla="*/ 5798671 w 7467600"/>
              <a:gd name="connsiteY558" fmla="*/ 1981601 h 6858000"/>
              <a:gd name="connsiteX559" fmla="*/ 5754709 w 7467600"/>
              <a:gd name="connsiteY559" fmla="*/ 2071454 h 6858000"/>
              <a:gd name="connsiteX560" fmla="*/ 5763044 w 7467600"/>
              <a:gd name="connsiteY560" fmla="*/ 2842206 h 6858000"/>
              <a:gd name="connsiteX561" fmla="*/ 5764974 w 7467600"/>
              <a:gd name="connsiteY561" fmla="*/ 2799609 h 6858000"/>
              <a:gd name="connsiteX562" fmla="*/ 5767665 w 7467600"/>
              <a:gd name="connsiteY562" fmla="*/ 2666409 h 6858000"/>
              <a:gd name="connsiteX563" fmla="*/ 5763055 w 7467600"/>
              <a:gd name="connsiteY563" fmla="*/ 2579705 h 6858000"/>
              <a:gd name="connsiteX564" fmla="*/ 5758079 w 7467600"/>
              <a:gd name="connsiteY564" fmla="*/ 2492508 h 6858000"/>
              <a:gd name="connsiteX565" fmla="*/ 5779325 w 7467600"/>
              <a:gd name="connsiteY565" fmla="*/ 2197069 h 6858000"/>
              <a:gd name="connsiteX566" fmla="*/ 5798671 w 7467600"/>
              <a:gd name="connsiteY566" fmla="*/ 1981601 h 6858000"/>
              <a:gd name="connsiteX567" fmla="*/ 5829202 w 7467600"/>
              <a:gd name="connsiteY567" fmla="*/ 1971679 h 6858000"/>
              <a:gd name="connsiteX568" fmla="*/ 5809558 w 7467600"/>
              <a:gd name="connsiteY568" fmla="*/ 2198043 h 6858000"/>
              <a:gd name="connsiteX569" fmla="*/ 5788653 w 7467600"/>
              <a:gd name="connsiteY569" fmla="*/ 2489430 h 6858000"/>
              <a:gd name="connsiteX570" fmla="*/ 5793439 w 7467600"/>
              <a:gd name="connsiteY570" fmla="*/ 2575235 h 6858000"/>
              <a:gd name="connsiteX571" fmla="*/ 5796837 w 7467600"/>
              <a:gd name="connsiteY571" fmla="*/ 2637633 h 6858000"/>
              <a:gd name="connsiteX572" fmla="*/ 5818614 w 7467600"/>
              <a:gd name="connsiteY572" fmla="*/ 2473055 h 6858000"/>
              <a:gd name="connsiteX573" fmla="*/ 5829202 w 7467600"/>
              <a:gd name="connsiteY573" fmla="*/ 1971679 h 6858000"/>
              <a:gd name="connsiteX574" fmla="*/ 5911389 w 7467600"/>
              <a:gd name="connsiteY574" fmla="*/ 1898371 h 6858000"/>
              <a:gd name="connsiteX575" fmla="*/ 6237627 w 7467600"/>
              <a:gd name="connsiteY575" fmla="*/ 2231921 h 6858000"/>
              <a:gd name="connsiteX576" fmla="*/ 5911389 w 7467600"/>
              <a:gd name="connsiteY576" fmla="*/ 1898371 h 6858000"/>
              <a:gd name="connsiteX577" fmla="*/ 6944437 w 7467600"/>
              <a:gd name="connsiteY577" fmla="*/ 1575402 h 6858000"/>
              <a:gd name="connsiteX578" fmla="*/ 6304730 w 7467600"/>
              <a:gd name="connsiteY578" fmla="*/ 1766654 h 6858000"/>
              <a:gd name="connsiteX579" fmla="*/ 6944437 w 7467600"/>
              <a:gd name="connsiteY579" fmla="*/ 1575402 h 6858000"/>
              <a:gd name="connsiteX580" fmla="*/ 7019523 w 7467600"/>
              <a:gd name="connsiteY580" fmla="*/ 1519450 h 6858000"/>
              <a:gd name="connsiteX581" fmla="*/ 6298091 w 7467600"/>
              <a:gd name="connsiteY581" fmla="*/ 1737122 h 6858000"/>
              <a:gd name="connsiteX582" fmla="*/ 7019523 w 7467600"/>
              <a:gd name="connsiteY582" fmla="*/ 1519450 h 6858000"/>
              <a:gd name="connsiteX583" fmla="*/ 2399523 w 7467600"/>
              <a:gd name="connsiteY583" fmla="*/ 1428234 h 6858000"/>
              <a:gd name="connsiteX584" fmla="*/ 2224982 w 7467600"/>
              <a:gd name="connsiteY584" fmla="*/ 1826201 h 6858000"/>
              <a:gd name="connsiteX585" fmla="*/ 2096099 w 7467600"/>
              <a:gd name="connsiteY585" fmla="*/ 2345900 h 6858000"/>
              <a:gd name="connsiteX586" fmla="*/ 2283317 w 7467600"/>
              <a:gd name="connsiteY586" fmla="*/ 1796925 h 6858000"/>
              <a:gd name="connsiteX587" fmla="*/ 2399523 w 7467600"/>
              <a:gd name="connsiteY587" fmla="*/ 1428234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278707 w 7467600"/>
              <a:gd name="connsiteY597" fmla="*/ 1352270 h 6858000"/>
              <a:gd name="connsiteX598" fmla="*/ 1423821 w 7467600"/>
              <a:gd name="connsiteY598" fmla="*/ 1351958 h 6858000"/>
              <a:gd name="connsiteX599" fmla="*/ 1638521 w 7467600"/>
              <a:gd name="connsiteY599" fmla="*/ 1908470 h 6858000"/>
              <a:gd name="connsiteX600" fmla="*/ 1754199 w 7467600"/>
              <a:gd name="connsiteY600" fmla="*/ 2149284 h 6858000"/>
              <a:gd name="connsiteX601" fmla="*/ 1908359 w 7467600"/>
              <a:gd name="connsiteY601" fmla="*/ 2364988 h 6858000"/>
              <a:gd name="connsiteX602" fmla="*/ 1647661 w 7467600"/>
              <a:gd name="connsiteY602" fmla="*/ 1825945 h 6858000"/>
              <a:gd name="connsiteX603" fmla="*/ 1423821 w 7467600"/>
              <a:gd name="connsiteY603" fmla="*/ 1351958 h 6858000"/>
              <a:gd name="connsiteX604" fmla="*/ 1431890 w 7467600"/>
              <a:gd name="connsiteY604" fmla="*/ 1306475 h 6858000"/>
              <a:gd name="connsiteX605" fmla="*/ 1507597 w 7467600"/>
              <a:gd name="connsiteY605" fmla="*/ 1446132 h 6858000"/>
              <a:gd name="connsiteX606" fmla="*/ 1674586 w 7467600"/>
              <a:gd name="connsiteY606" fmla="*/ 1813832 h 6858000"/>
              <a:gd name="connsiteX607" fmla="*/ 1815950 w 7467600"/>
              <a:gd name="connsiteY607" fmla="*/ 2128564 h 6858000"/>
              <a:gd name="connsiteX608" fmla="*/ 1984242 w 7467600"/>
              <a:gd name="connsiteY608" fmla="*/ 2430829 h 6858000"/>
              <a:gd name="connsiteX609" fmla="*/ 2014023 w 7467600"/>
              <a:gd name="connsiteY609" fmla="*/ 2450995 h 6858000"/>
              <a:gd name="connsiteX610" fmla="*/ 1747337 w 7467600"/>
              <a:gd name="connsiteY610" fmla="*/ 1855264 h 6858000"/>
              <a:gd name="connsiteX611" fmla="*/ 1533749 w 7467600"/>
              <a:gd name="connsiteY611" fmla="*/ 1478656 h 6858000"/>
              <a:gd name="connsiteX612" fmla="*/ 1431890 w 7467600"/>
              <a:gd name="connsiteY612" fmla="*/ 1306475 h 6858000"/>
              <a:gd name="connsiteX613" fmla="*/ 5052692 w 7467600"/>
              <a:gd name="connsiteY613" fmla="*/ 1292994 h 6858000"/>
              <a:gd name="connsiteX614" fmla="*/ 5200661 w 7467600"/>
              <a:gd name="connsiteY614" fmla="*/ 1635186 h 6858000"/>
              <a:gd name="connsiteX615" fmla="*/ 5297138 w 7467600"/>
              <a:gd name="connsiteY615" fmla="*/ 1906351 h 6858000"/>
              <a:gd name="connsiteX616" fmla="*/ 5052692 w 7467600"/>
              <a:gd name="connsiteY616" fmla="*/ 1292994 h 6858000"/>
              <a:gd name="connsiteX617" fmla="*/ 5009948 w 7467600"/>
              <a:gd name="connsiteY617" fmla="*/ 1273619 h 6858000"/>
              <a:gd name="connsiteX618" fmla="*/ 5121777 w 7467600"/>
              <a:gd name="connsiteY618" fmla="*/ 1654213 h 6858000"/>
              <a:gd name="connsiteX619" fmla="*/ 5293545 w 7467600"/>
              <a:gd name="connsiteY619" fmla="*/ 2072247 h 6858000"/>
              <a:gd name="connsiteX620" fmla="*/ 5294042 w 7467600"/>
              <a:gd name="connsiteY620" fmla="*/ 2065019 h 6858000"/>
              <a:gd name="connsiteX621" fmla="*/ 5171936 w 7467600"/>
              <a:gd name="connsiteY621" fmla="*/ 1647613 h 6858000"/>
              <a:gd name="connsiteX622" fmla="*/ 5009948 w 7467600"/>
              <a:gd name="connsiteY622" fmla="*/ 1273619 h 6858000"/>
              <a:gd name="connsiteX623" fmla="*/ 655236 w 7467600"/>
              <a:gd name="connsiteY623" fmla="*/ 1268632 h 6858000"/>
              <a:gd name="connsiteX624" fmla="*/ 839521 w 7467600"/>
              <a:gd name="connsiteY624" fmla="*/ 1685315 h 6858000"/>
              <a:gd name="connsiteX625" fmla="*/ 1109416 w 7467600"/>
              <a:gd name="connsiteY625" fmla="*/ 2061663 h 6858000"/>
              <a:gd name="connsiteX626" fmla="*/ 1298300 w 7467600"/>
              <a:gd name="connsiteY626" fmla="*/ 2247742 h 6858000"/>
              <a:gd name="connsiteX627" fmla="*/ 1125871 w 7467600"/>
              <a:gd name="connsiteY627" fmla="*/ 1989513 h 6858000"/>
              <a:gd name="connsiteX628" fmla="*/ 981574 w 7467600"/>
              <a:gd name="connsiteY628" fmla="*/ 1783157 h 6858000"/>
              <a:gd name="connsiteX629" fmla="*/ 922198 w 7467600"/>
              <a:gd name="connsiteY629" fmla="*/ 1677437 h 6858000"/>
              <a:gd name="connsiteX630" fmla="*/ 869293 w 7467600"/>
              <a:gd name="connsiteY630" fmla="*/ 1583214 h 6858000"/>
              <a:gd name="connsiteX631" fmla="*/ 751431 w 7467600"/>
              <a:gd name="connsiteY631" fmla="*/ 1405731 h 6858000"/>
              <a:gd name="connsiteX632" fmla="*/ 655236 w 7467600"/>
              <a:gd name="connsiteY632" fmla="*/ 1268632 h 6858000"/>
              <a:gd name="connsiteX633" fmla="*/ 6516292 w 7467600"/>
              <a:gd name="connsiteY633" fmla="*/ 1263064 h 6858000"/>
              <a:gd name="connsiteX634" fmla="*/ 5736320 w 7467600"/>
              <a:gd name="connsiteY634" fmla="*/ 1501803 h 6858000"/>
              <a:gd name="connsiteX635" fmla="*/ 6516292 w 7467600"/>
              <a:gd name="connsiteY635" fmla="*/ 1263064 h 6858000"/>
              <a:gd name="connsiteX636" fmla="*/ 291466 w 7467600"/>
              <a:gd name="connsiteY636" fmla="*/ 1250369 h 6858000"/>
              <a:gd name="connsiteX637" fmla="*/ 323180 w 7467600"/>
              <a:gd name="connsiteY637" fmla="*/ 1435283 h 6858000"/>
              <a:gd name="connsiteX638" fmla="*/ 349381 w 7467600"/>
              <a:gd name="connsiteY638" fmla="*/ 1875041 h 6858000"/>
              <a:gd name="connsiteX639" fmla="*/ 374363 w 7467600"/>
              <a:gd name="connsiteY639" fmla="*/ 1506494 h 6858000"/>
              <a:gd name="connsiteX640" fmla="*/ 302168 w 7467600"/>
              <a:gd name="connsiteY640" fmla="*/ 1274495 h 6858000"/>
              <a:gd name="connsiteX641" fmla="*/ 291466 w 7467600"/>
              <a:gd name="connsiteY641" fmla="*/ 1250369 h 6858000"/>
              <a:gd name="connsiteX642" fmla="*/ 678222 w 7467600"/>
              <a:gd name="connsiteY642" fmla="*/ 1248670 h 6858000"/>
              <a:gd name="connsiteX643" fmla="*/ 775536 w 7467600"/>
              <a:gd name="connsiteY643" fmla="*/ 1388015 h 6858000"/>
              <a:gd name="connsiteX644" fmla="*/ 894529 w 7467600"/>
              <a:gd name="connsiteY644" fmla="*/ 1567739 h 6858000"/>
              <a:gd name="connsiteX645" fmla="*/ 948000 w 7467600"/>
              <a:gd name="connsiteY645" fmla="*/ 1663088 h 6858000"/>
              <a:gd name="connsiteX646" fmla="*/ 1006812 w 7467600"/>
              <a:gd name="connsiteY646" fmla="*/ 1767683 h 6858000"/>
              <a:gd name="connsiteX647" fmla="*/ 1149133 w 7467600"/>
              <a:gd name="connsiteY647" fmla="*/ 1971513 h 6858000"/>
              <a:gd name="connsiteX648" fmla="*/ 1333952 w 7467600"/>
              <a:gd name="connsiteY648" fmla="*/ 2251620 h 6858000"/>
              <a:gd name="connsiteX649" fmla="*/ 1337329 w 7467600"/>
              <a:gd name="connsiteY649" fmla="*/ 2258350 h 6858000"/>
              <a:gd name="connsiteX650" fmla="*/ 1014726 w 7467600"/>
              <a:gd name="connsiteY650" fmla="*/ 1615556 h 6858000"/>
              <a:gd name="connsiteX651" fmla="*/ 678222 w 7467600"/>
              <a:gd name="connsiteY651" fmla="*/ 1248670 h 6858000"/>
              <a:gd name="connsiteX652" fmla="*/ 6691602 w 7467600"/>
              <a:gd name="connsiteY652" fmla="*/ 1140573 h 6858000"/>
              <a:gd name="connsiteX653" fmla="*/ 6571100 w 7467600"/>
              <a:gd name="connsiteY653" fmla="*/ 1183662 h 6858000"/>
              <a:gd name="connsiteX654" fmla="*/ 6241687 w 7467600"/>
              <a:gd name="connsiteY654" fmla="*/ 1257600 h 6858000"/>
              <a:gd name="connsiteX655" fmla="*/ 5693009 w 7467600"/>
              <a:gd name="connsiteY655" fmla="*/ 1478256 h 6858000"/>
              <a:gd name="connsiteX656" fmla="*/ 6548420 w 7467600"/>
              <a:gd name="connsiteY656" fmla="*/ 1214599 h 6858000"/>
              <a:gd name="connsiteX657" fmla="*/ 6605473 w 7467600"/>
              <a:gd name="connsiteY657" fmla="*/ 1184686 h 6858000"/>
              <a:gd name="connsiteX658" fmla="*/ 6691602 w 7467600"/>
              <a:gd name="connsiteY658" fmla="*/ 1140573 h 6858000"/>
              <a:gd name="connsiteX659" fmla="*/ 4002475 w 7467600"/>
              <a:gd name="connsiteY659" fmla="*/ 1037802 h 6858000"/>
              <a:gd name="connsiteX660" fmla="*/ 4000324 w 7467600"/>
              <a:gd name="connsiteY660" fmla="*/ 1039362 h 6858000"/>
              <a:gd name="connsiteX661" fmla="*/ 4002862 w 7467600"/>
              <a:gd name="connsiteY661" fmla="*/ 1042866 h 6858000"/>
              <a:gd name="connsiteX662" fmla="*/ 4002475 w 7467600"/>
              <a:gd name="connsiteY662" fmla="*/ 1037802 h 6858000"/>
              <a:gd name="connsiteX663" fmla="*/ 506322 w 7467600"/>
              <a:gd name="connsiteY663" fmla="*/ 1020997 h 6858000"/>
              <a:gd name="connsiteX664" fmla="*/ 533068 w 7467600"/>
              <a:gd name="connsiteY664" fmla="*/ 1029409 h 6858000"/>
              <a:gd name="connsiteX665" fmla="*/ 1232525 w 7467600"/>
              <a:gd name="connsiteY665" fmla="*/ 1804675 h 6858000"/>
              <a:gd name="connsiteX666" fmla="*/ 1388858 w 7467600"/>
              <a:gd name="connsiteY666" fmla="*/ 2368011 h 6858000"/>
              <a:gd name="connsiteX667" fmla="*/ 1384098 w 7467600"/>
              <a:gd name="connsiteY667" fmla="*/ 2378125 h 6858000"/>
              <a:gd name="connsiteX668" fmla="*/ 1425393 w 7467600"/>
              <a:gd name="connsiteY668" fmla="*/ 2589124 h 6858000"/>
              <a:gd name="connsiteX669" fmla="*/ 1424001 w 7467600"/>
              <a:gd name="connsiteY669" fmla="*/ 2597541 h 6858000"/>
              <a:gd name="connsiteX670" fmla="*/ 2152729 w 7467600"/>
              <a:gd name="connsiteY670" fmla="*/ 2864487 h 6858000"/>
              <a:gd name="connsiteX671" fmla="*/ 2020609 w 7467600"/>
              <a:gd name="connsiteY671" fmla="*/ 2539671 h 6858000"/>
              <a:gd name="connsiteX672" fmla="*/ 2018920 w 7467600"/>
              <a:gd name="connsiteY672" fmla="*/ 2536309 h 6858000"/>
              <a:gd name="connsiteX673" fmla="*/ 1342441 w 7467600"/>
              <a:gd name="connsiteY673" fmla="*/ 1173017 h 6858000"/>
              <a:gd name="connsiteX674" fmla="*/ 1367925 w 7467600"/>
              <a:gd name="connsiteY674" fmla="*/ 1135648 h 6858000"/>
              <a:gd name="connsiteX675" fmla="*/ 1771401 w 7467600"/>
              <a:gd name="connsiteY675" fmla="*/ 1806673 h 6858000"/>
              <a:gd name="connsiteX676" fmla="*/ 1972385 w 7467600"/>
              <a:gd name="connsiteY676" fmla="*/ 2198735 h 6858000"/>
              <a:gd name="connsiteX677" fmla="*/ 2040892 w 7467600"/>
              <a:gd name="connsiteY677" fmla="*/ 2405205 h 6858000"/>
              <a:gd name="connsiteX678" fmla="*/ 2131689 w 7467600"/>
              <a:gd name="connsiteY678" fmla="*/ 1936926 h 6858000"/>
              <a:gd name="connsiteX679" fmla="*/ 2454820 w 7467600"/>
              <a:gd name="connsiteY679" fmla="*/ 1248808 h 6858000"/>
              <a:gd name="connsiteX680" fmla="*/ 2492512 w 7467600"/>
              <a:gd name="connsiteY680" fmla="*/ 1302920 h 6858000"/>
              <a:gd name="connsiteX681" fmla="*/ 2081216 w 7467600"/>
              <a:gd name="connsiteY681" fmla="*/ 2527513 h 6858000"/>
              <a:gd name="connsiteX682" fmla="*/ 2081211 w 7467600"/>
              <a:gd name="connsiteY682" fmla="*/ 2528916 h 6858000"/>
              <a:gd name="connsiteX683" fmla="*/ 2199067 w 7467600"/>
              <a:gd name="connsiteY683" fmla="*/ 2884061 h 6858000"/>
              <a:gd name="connsiteX684" fmla="*/ 3192586 w 7467600"/>
              <a:gd name="connsiteY684" fmla="*/ 3411496 h 6858000"/>
              <a:gd name="connsiteX685" fmla="*/ 3182620 w 7467600"/>
              <a:gd name="connsiteY685" fmla="*/ 3483279 h 6858000"/>
              <a:gd name="connsiteX686" fmla="*/ 2435119 w 7467600"/>
              <a:gd name="connsiteY686" fmla="*/ 3080173 h 6858000"/>
              <a:gd name="connsiteX687" fmla="*/ 2410152 w 7467600"/>
              <a:gd name="connsiteY687" fmla="*/ 3063751 h 6858000"/>
              <a:gd name="connsiteX688" fmla="*/ 2408099 w 7467600"/>
              <a:gd name="connsiteY688" fmla="*/ 3064403 h 6858000"/>
              <a:gd name="connsiteX689" fmla="*/ 2407218 w 7467600"/>
              <a:gd name="connsiteY689" fmla="*/ 3070324 h 6858000"/>
              <a:gd name="connsiteX690" fmla="*/ 2380138 w 7467600"/>
              <a:gd name="connsiteY690" fmla="*/ 3099341 h 6858000"/>
              <a:gd name="connsiteX691" fmla="*/ 1765923 w 7467600"/>
              <a:gd name="connsiteY691" fmla="*/ 3581043 h 6858000"/>
              <a:gd name="connsiteX692" fmla="*/ 1702258 w 7467600"/>
              <a:gd name="connsiteY692" fmla="*/ 3612286 h 6858000"/>
              <a:gd name="connsiteX693" fmla="*/ 1538370 w 7467600"/>
              <a:gd name="connsiteY693" fmla="*/ 3811804 h 6858000"/>
              <a:gd name="connsiteX694" fmla="*/ 542867 w 7467600"/>
              <a:gd name="connsiteY694" fmla="*/ 4944092 h 6858000"/>
              <a:gd name="connsiteX695" fmla="*/ 515800 w 7467600"/>
              <a:gd name="connsiteY695" fmla="*/ 4862180 h 6858000"/>
              <a:gd name="connsiteX696" fmla="*/ 909145 w 7467600"/>
              <a:gd name="connsiteY696" fmla="*/ 4199225 h 6858000"/>
              <a:gd name="connsiteX697" fmla="*/ 1214067 w 7467600"/>
              <a:gd name="connsiteY697" fmla="*/ 3908561 h 6858000"/>
              <a:gd name="connsiteX698" fmla="*/ 640967 w 7467600"/>
              <a:gd name="connsiteY698" fmla="*/ 4105601 h 6858000"/>
              <a:gd name="connsiteX699" fmla="*/ 112563 w 7467600"/>
              <a:gd name="connsiteY699" fmla="*/ 4396952 h 6858000"/>
              <a:gd name="connsiteX700" fmla="*/ 0 w 7467600"/>
              <a:gd name="connsiteY700" fmla="*/ 4466006 h 6858000"/>
              <a:gd name="connsiteX701" fmla="*/ 0 w 7467600"/>
              <a:gd name="connsiteY701" fmla="*/ 4233763 h 6858000"/>
              <a:gd name="connsiteX702" fmla="*/ 36881 w 7467600"/>
              <a:gd name="connsiteY702" fmla="*/ 4200118 h 6858000"/>
              <a:gd name="connsiteX703" fmla="*/ 910534 w 7467600"/>
              <a:gd name="connsiteY703" fmla="*/ 3629753 h 6858000"/>
              <a:gd name="connsiteX704" fmla="*/ 1578717 w 7467600"/>
              <a:gd name="connsiteY704" fmla="*/ 3575982 h 6858000"/>
              <a:gd name="connsiteX705" fmla="*/ 2338780 w 7467600"/>
              <a:gd name="connsiteY705" fmla="*/ 3033725 h 6858000"/>
              <a:gd name="connsiteX706" fmla="*/ 1807991 w 7467600"/>
              <a:gd name="connsiteY706" fmla="*/ 2807184 h 6858000"/>
              <a:gd name="connsiteX707" fmla="*/ 1416358 w 7467600"/>
              <a:gd name="connsiteY707" fmla="*/ 3112571 h 6858000"/>
              <a:gd name="connsiteX708" fmla="*/ 939066 w 7467600"/>
              <a:gd name="connsiteY708" fmla="*/ 3378798 h 6858000"/>
              <a:gd name="connsiteX709" fmla="*/ 115099 w 7467600"/>
              <a:gd name="connsiteY709" fmla="*/ 3607650 h 6858000"/>
              <a:gd name="connsiteX710" fmla="*/ 97284 w 7467600"/>
              <a:gd name="connsiteY710" fmla="*/ 3520393 h 6858000"/>
              <a:gd name="connsiteX711" fmla="*/ 922050 w 7467600"/>
              <a:gd name="connsiteY711" fmla="*/ 3074867 h 6858000"/>
              <a:gd name="connsiteX712" fmla="*/ 1405265 w 7467600"/>
              <a:gd name="connsiteY712" fmla="*/ 3016319 h 6858000"/>
              <a:gd name="connsiteX713" fmla="*/ 1407512 w 7467600"/>
              <a:gd name="connsiteY713" fmla="*/ 3018001 h 6858000"/>
              <a:gd name="connsiteX714" fmla="*/ 1726266 w 7467600"/>
              <a:gd name="connsiteY714" fmla="*/ 2777274 h 6858000"/>
              <a:gd name="connsiteX715" fmla="*/ 625390 w 7467600"/>
              <a:gd name="connsiteY715" fmla="*/ 2514541 h 6858000"/>
              <a:gd name="connsiteX716" fmla="*/ 619799 w 7467600"/>
              <a:gd name="connsiteY716" fmla="*/ 2527180 h 6858000"/>
              <a:gd name="connsiteX717" fmla="*/ 310030 w 7467600"/>
              <a:gd name="connsiteY717" fmla="*/ 2771818 h 6858000"/>
              <a:gd name="connsiteX718" fmla="*/ 173877 w 7467600"/>
              <a:gd name="connsiteY718" fmla="*/ 2937056 h 6858000"/>
              <a:gd name="connsiteX719" fmla="*/ 77889 w 7467600"/>
              <a:gd name="connsiteY719" fmla="*/ 3138440 h 6858000"/>
              <a:gd name="connsiteX720" fmla="*/ 0 w 7467600"/>
              <a:gd name="connsiteY720" fmla="*/ 3271395 h 6858000"/>
              <a:gd name="connsiteX721" fmla="*/ 0 w 7467600"/>
              <a:gd name="connsiteY721" fmla="*/ 3153002 h 6858000"/>
              <a:gd name="connsiteX722" fmla="*/ 2386 w 7467600"/>
              <a:gd name="connsiteY722" fmla="*/ 3149203 h 6858000"/>
              <a:gd name="connsiteX723" fmla="*/ 89753 w 7467600"/>
              <a:gd name="connsiteY723" fmla="*/ 2987702 h 6858000"/>
              <a:gd name="connsiteX724" fmla="*/ 76869 w 7467600"/>
              <a:gd name="connsiteY724" fmla="*/ 3005404 h 6858000"/>
              <a:gd name="connsiteX725" fmla="*/ 32049 w 7467600"/>
              <a:gd name="connsiteY725" fmla="*/ 3065814 h 6858000"/>
              <a:gd name="connsiteX726" fmla="*/ 0 w 7467600"/>
              <a:gd name="connsiteY726" fmla="*/ 3108744 h 6858000"/>
              <a:gd name="connsiteX727" fmla="*/ 0 w 7467600"/>
              <a:gd name="connsiteY727" fmla="*/ 3058059 h 6858000"/>
              <a:gd name="connsiteX728" fmla="*/ 7610 w 7467600"/>
              <a:gd name="connsiteY728" fmla="*/ 3047889 h 6858000"/>
              <a:gd name="connsiteX729" fmla="*/ 52419 w 7467600"/>
              <a:gd name="connsiteY729" fmla="*/ 2987479 h 6858000"/>
              <a:gd name="connsiteX730" fmla="*/ 59142 w 7467600"/>
              <a:gd name="connsiteY730" fmla="*/ 2978488 h 6858000"/>
              <a:gd name="connsiteX731" fmla="*/ 0 w 7467600"/>
              <a:gd name="connsiteY731" fmla="*/ 3015334 h 6858000"/>
              <a:gd name="connsiteX732" fmla="*/ 0 w 7467600"/>
              <a:gd name="connsiteY732" fmla="*/ 2914286 h 6858000"/>
              <a:gd name="connsiteX733" fmla="*/ 36383 w 7467600"/>
              <a:gd name="connsiteY733" fmla="*/ 2901128 h 6858000"/>
              <a:gd name="connsiteX734" fmla="*/ 156329 w 7467600"/>
              <a:gd name="connsiteY734" fmla="*/ 2840533 h 6858000"/>
              <a:gd name="connsiteX735" fmla="*/ 358355 w 7467600"/>
              <a:gd name="connsiteY735" fmla="*/ 2620471 h 6858000"/>
              <a:gd name="connsiteX736" fmla="*/ 510577 w 7467600"/>
              <a:gd name="connsiteY736" fmla="*/ 2501244 h 6858000"/>
              <a:gd name="connsiteX737" fmla="*/ 211967 w 7467600"/>
              <a:gd name="connsiteY737" fmla="*/ 2479171 h 6858000"/>
              <a:gd name="connsiteX738" fmla="*/ 0 w 7467600"/>
              <a:gd name="connsiteY738" fmla="*/ 2476398 h 6858000"/>
              <a:gd name="connsiteX739" fmla="*/ 0 w 7467600"/>
              <a:gd name="connsiteY739" fmla="*/ 2389189 h 6858000"/>
              <a:gd name="connsiteX740" fmla="*/ 103062 w 7467600"/>
              <a:gd name="connsiteY740" fmla="*/ 2389518 h 6858000"/>
              <a:gd name="connsiteX741" fmla="*/ 510734 w 7467600"/>
              <a:gd name="connsiteY741" fmla="*/ 2416201 h 6858000"/>
              <a:gd name="connsiteX742" fmla="*/ 279257 w 7467600"/>
              <a:gd name="connsiteY742" fmla="*/ 2092102 h 6858000"/>
              <a:gd name="connsiteX743" fmla="*/ 65265 w 7467600"/>
              <a:gd name="connsiteY743" fmla="*/ 2006049 h 6858000"/>
              <a:gd name="connsiteX744" fmla="*/ 0 w 7467600"/>
              <a:gd name="connsiteY744" fmla="*/ 1982532 h 6858000"/>
              <a:gd name="connsiteX745" fmla="*/ 0 w 7467600"/>
              <a:gd name="connsiteY745" fmla="*/ 1912789 h 6858000"/>
              <a:gd name="connsiteX746" fmla="*/ 97460 w 7467600"/>
              <a:gd name="connsiteY746" fmla="*/ 1953725 h 6858000"/>
              <a:gd name="connsiteX747" fmla="*/ 221272 w 7467600"/>
              <a:gd name="connsiteY747" fmla="*/ 1980766 h 6858000"/>
              <a:gd name="connsiteX748" fmla="*/ 116765 w 7467600"/>
              <a:gd name="connsiteY748" fmla="*/ 1911033 h 6858000"/>
              <a:gd name="connsiteX749" fmla="*/ 16405 w 7467600"/>
              <a:gd name="connsiteY749" fmla="*/ 1803412 h 6858000"/>
              <a:gd name="connsiteX750" fmla="*/ 0 w 7467600"/>
              <a:gd name="connsiteY750" fmla="*/ 1784777 h 6858000"/>
              <a:gd name="connsiteX751" fmla="*/ 0 w 7467600"/>
              <a:gd name="connsiteY751" fmla="*/ 1740082 h 6858000"/>
              <a:gd name="connsiteX752" fmla="*/ 39394 w 7467600"/>
              <a:gd name="connsiteY752" fmla="*/ 1784856 h 6858000"/>
              <a:gd name="connsiteX753" fmla="*/ 135813 w 7467600"/>
              <a:gd name="connsiteY753" fmla="*/ 1888838 h 6858000"/>
              <a:gd name="connsiteX754" fmla="*/ 242575 w 7467600"/>
              <a:gd name="connsiteY754" fmla="*/ 1958841 h 6858000"/>
              <a:gd name="connsiteX755" fmla="*/ 82197 w 7467600"/>
              <a:gd name="connsiteY755" fmla="*/ 1754826 h 6858000"/>
              <a:gd name="connsiteX756" fmla="*/ 0 w 7467600"/>
              <a:gd name="connsiteY756" fmla="*/ 1679650 h 6858000"/>
              <a:gd name="connsiteX757" fmla="*/ 0 w 7467600"/>
              <a:gd name="connsiteY757" fmla="*/ 1602463 h 6858000"/>
              <a:gd name="connsiteX758" fmla="*/ 84689 w 7467600"/>
              <a:gd name="connsiteY758" fmla="*/ 1677442 h 6858000"/>
              <a:gd name="connsiteX759" fmla="*/ 298437 w 7467600"/>
              <a:gd name="connsiteY759" fmla="*/ 1968019 h 6858000"/>
              <a:gd name="connsiteX760" fmla="*/ 227269 w 7467600"/>
              <a:gd name="connsiteY760" fmla="*/ 1114064 h 6858000"/>
              <a:gd name="connsiteX761" fmla="*/ 248003 w 7467600"/>
              <a:gd name="connsiteY761" fmla="*/ 1089613 h 6858000"/>
              <a:gd name="connsiteX762" fmla="*/ 427020 w 7467600"/>
              <a:gd name="connsiteY762" fmla="*/ 1619803 h 6858000"/>
              <a:gd name="connsiteX763" fmla="*/ 340345 w 7467600"/>
              <a:gd name="connsiteY763" fmla="*/ 2027739 h 6858000"/>
              <a:gd name="connsiteX764" fmla="*/ 360865 w 7467600"/>
              <a:gd name="connsiteY764" fmla="*/ 2044827 h 6858000"/>
              <a:gd name="connsiteX765" fmla="*/ 560414 w 7467600"/>
              <a:gd name="connsiteY765" fmla="*/ 2421457 h 6858000"/>
              <a:gd name="connsiteX766" fmla="*/ 1359703 w 7467600"/>
              <a:gd name="connsiteY766" fmla="*/ 2578554 h 6858000"/>
              <a:gd name="connsiteX767" fmla="*/ 1359422 w 7467600"/>
              <a:gd name="connsiteY767" fmla="*/ 2577994 h 6858000"/>
              <a:gd name="connsiteX768" fmla="*/ 828701 w 7467600"/>
              <a:gd name="connsiteY768" fmla="*/ 1839520 h 6858000"/>
              <a:gd name="connsiteX769" fmla="*/ 494427 w 7467600"/>
              <a:gd name="connsiteY769" fmla="*/ 1092333 h 6858000"/>
              <a:gd name="connsiteX770" fmla="*/ 506322 w 7467600"/>
              <a:gd name="connsiteY770" fmla="*/ 1020997 h 6858000"/>
              <a:gd name="connsiteX771" fmla="*/ 4570198 w 7467600"/>
              <a:gd name="connsiteY771" fmla="*/ 978081 h 6858000"/>
              <a:gd name="connsiteX772" fmla="*/ 4523691 w 7467600"/>
              <a:gd name="connsiteY772" fmla="*/ 1127776 h 6858000"/>
              <a:gd name="connsiteX773" fmla="*/ 4509875 w 7467600"/>
              <a:gd name="connsiteY773" fmla="*/ 1167552 h 6858000"/>
              <a:gd name="connsiteX774" fmla="*/ 4478168 w 7467600"/>
              <a:gd name="connsiteY774" fmla="*/ 1260735 h 6858000"/>
              <a:gd name="connsiteX775" fmla="*/ 4409309 w 7467600"/>
              <a:gd name="connsiteY775" fmla="*/ 1666996 h 6858000"/>
              <a:gd name="connsiteX776" fmla="*/ 4370031 w 7467600"/>
              <a:gd name="connsiteY776" fmla="*/ 1955666 h 6858000"/>
              <a:gd name="connsiteX777" fmla="*/ 4570198 w 7467600"/>
              <a:gd name="connsiteY777" fmla="*/ 978081 h 6858000"/>
              <a:gd name="connsiteX778" fmla="*/ 4557898 w 7467600"/>
              <a:gd name="connsiteY778" fmla="*/ 900011 h 6858000"/>
              <a:gd name="connsiteX779" fmla="*/ 4344840 w 7467600"/>
              <a:gd name="connsiteY779" fmla="*/ 1922038 h 6858000"/>
              <a:gd name="connsiteX780" fmla="*/ 4378710 w 7467600"/>
              <a:gd name="connsiteY780" fmla="*/ 1665516 h 6858000"/>
              <a:gd name="connsiteX781" fmla="*/ 4448798 w 7467600"/>
              <a:gd name="connsiteY781" fmla="*/ 1253024 h 6858000"/>
              <a:gd name="connsiteX782" fmla="*/ 4480315 w 7467600"/>
              <a:gd name="connsiteY782" fmla="*/ 1158454 h 6858000"/>
              <a:gd name="connsiteX783" fmla="*/ 4494133 w 7467600"/>
              <a:gd name="connsiteY783" fmla="*/ 1118676 h 6858000"/>
              <a:gd name="connsiteX784" fmla="*/ 4557898 w 7467600"/>
              <a:gd name="connsiteY784" fmla="*/ 900011 h 6858000"/>
              <a:gd name="connsiteX785" fmla="*/ 5870151 w 7467600"/>
              <a:gd name="connsiteY785" fmla="*/ 898890 h 6858000"/>
              <a:gd name="connsiteX786" fmla="*/ 5861335 w 7467600"/>
              <a:gd name="connsiteY786" fmla="*/ 899177 h 6858000"/>
              <a:gd name="connsiteX787" fmla="*/ 5843702 w 7467600"/>
              <a:gd name="connsiteY787" fmla="*/ 899748 h 6858000"/>
              <a:gd name="connsiteX788" fmla="*/ 5651107 w 7467600"/>
              <a:gd name="connsiteY788" fmla="*/ 920306 h 6858000"/>
              <a:gd name="connsiteX789" fmla="*/ 5459407 w 7467600"/>
              <a:gd name="connsiteY789" fmla="*/ 940975 h 6858000"/>
              <a:gd name="connsiteX790" fmla="*/ 5374846 w 7467600"/>
              <a:gd name="connsiteY790" fmla="*/ 941988 h 6858000"/>
              <a:gd name="connsiteX791" fmla="*/ 5256105 w 7467600"/>
              <a:gd name="connsiteY791" fmla="*/ 945632 h 6858000"/>
              <a:gd name="connsiteX792" fmla="*/ 5107071 w 7467600"/>
              <a:gd name="connsiteY792" fmla="*/ 969720 h 6858000"/>
              <a:gd name="connsiteX793" fmla="*/ 4998681 w 7467600"/>
              <a:gd name="connsiteY793" fmla="*/ 988771 h 6858000"/>
              <a:gd name="connsiteX794" fmla="*/ 5870151 w 7467600"/>
              <a:gd name="connsiteY794" fmla="*/ 898890 h 6858000"/>
              <a:gd name="connsiteX795" fmla="*/ 5504425 w 7467600"/>
              <a:gd name="connsiteY795" fmla="*/ 848067 h 6858000"/>
              <a:gd name="connsiteX796" fmla="*/ 4968849 w 7467600"/>
              <a:gd name="connsiteY796" fmla="*/ 962318 h 6858000"/>
              <a:gd name="connsiteX797" fmla="*/ 5104039 w 7467600"/>
              <a:gd name="connsiteY797" fmla="*/ 940634 h 6858000"/>
              <a:gd name="connsiteX798" fmla="*/ 5256311 w 7467600"/>
              <a:gd name="connsiteY798" fmla="*/ 916490 h 6858000"/>
              <a:gd name="connsiteX799" fmla="*/ 5377381 w 7467600"/>
              <a:gd name="connsiteY799" fmla="*/ 912671 h 6858000"/>
              <a:gd name="connsiteX800" fmla="*/ 5460148 w 7467600"/>
              <a:gd name="connsiteY800" fmla="*/ 911442 h 6858000"/>
              <a:gd name="connsiteX801" fmla="*/ 5648971 w 7467600"/>
              <a:gd name="connsiteY801" fmla="*/ 891331 h 6858000"/>
              <a:gd name="connsiteX802" fmla="*/ 5844807 w 7467600"/>
              <a:gd name="connsiteY802" fmla="*/ 870718 h 6858000"/>
              <a:gd name="connsiteX803" fmla="*/ 5862975 w 7467600"/>
              <a:gd name="connsiteY803" fmla="*/ 869756 h 6858000"/>
              <a:gd name="connsiteX804" fmla="*/ 5920887 w 7467600"/>
              <a:gd name="connsiteY804" fmla="*/ 865929 h 6858000"/>
              <a:gd name="connsiteX805" fmla="*/ 5504425 w 7467600"/>
              <a:gd name="connsiteY805" fmla="*/ 848067 h 6858000"/>
              <a:gd name="connsiteX806" fmla="*/ 3607114 w 7467600"/>
              <a:gd name="connsiteY806" fmla="*/ 467441 h 6858000"/>
              <a:gd name="connsiteX807" fmla="*/ 3296242 w 7467600"/>
              <a:gd name="connsiteY807" fmla="*/ 807991 h 6858000"/>
              <a:gd name="connsiteX808" fmla="*/ 3174674 w 7467600"/>
              <a:gd name="connsiteY808" fmla="*/ 919759 h 6858000"/>
              <a:gd name="connsiteX809" fmla="*/ 3042978 w 7467600"/>
              <a:gd name="connsiteY809" fmla="*/ 1054894 h 6858000"/>
              <a:gd name="connsiteX810" fmla="*/ 2968914 w 7467600"/>
              <a:gd name="connsiteY810" fmla="*/ 1133756 h 6858000"/>
              <a:gd name="connsiteX811" fmla="*/ 3103823 w 7467600"/>
              <a:gd name="connsiteY811" fmla="*/ 1026814 h 6858000"/>
              <a:gd name="connsiteX812" fmla="*/ 3607114 w 7467600"/>
              <a:gd name="connsiteY812" fmla="*/ 467441 h 6858000"/>
              <a:gd name="connsiteX813" fmla="*/ 3744487 w 7467600"/>
              <a:gd name="connsiteY813" fmla="*/ 383136 h 6858000"/>
              <a:gd name="connsiteX814" fmla="*/ 3970213 w 7467600"/>
              <a:gd name="connsiteY814" fmla="*/ 995559 h 6858000"/>
              <a:gd name="connsiteX815" fmla="*/ 3744487 w 7467600"/>
              <a:gd name="connsiteY815" fmla="*/ 383136 h 6858000"/>
              <a:gd name="connsiteX816" fmla="*/ 3624562 w 7467600"/>
              <a:gd name="connsiteY816" fmla="*/ 367041 h 6858000"/>
              <a:gd name="connsiteX817" fmla="*/ 3489712 w 7467600"/>
              <a:gd name="connsiteY817" fmla="*/ 485386 h 6858000"/>
              <a:gd name="connsiteX818" fmla="*/ 3182994 w 7467600"/>
              <a:gd name="connsiteY818" fmla="*/ 828265 h 6858000"/>
              <a:gd name="connsiteX819" fmla="*/ 2892114 w 7467600"/>
              <a:gd name="connsiteY819" fmla="*/ 1172635 h 6858000"/>
              <a:gd name="connsiteX820" fmla="*/ 3021459 w 7467600"/>
              <a:gd name="connsiteY820" fmla="*/ 1035385 h 6858000"/>
              <a:gd name="connsiteX821" fmla="*/ 3153873 w 7467600"/>
              <a:gd name="connsiteY821" fmla="*/ 898971 h 6858000"/>
              <a:gd name="connsiteX822" fmla="*/ 3276511 w 7467600"/>
              <a:gd name="connsiteY822" fmla="*/ 786423 h 6858000"/>
              <a:gd name="connsiteX823" fmla="*/ 3584154 w 7467600"/>
              <a:gd name="connsiteY823" fmla="*/ 448218 h 6858000"/>
              <a:gd name="connsiteX824" fmla="*/ 3624562 w 7467600"/>
              <a:gd name="connsiteY824" fmla="*/ 367041 h 6858000"/>
              <a:gd name="connsiteX825" fmla="*/ 3766672 w 7467600"/>
              <a:gd name="connsiteY825" fmla="*/ 359429 h 6858000"/>
              <a:gd name="connsiteX826" fmla="*/ 3996338 w 7467600"/>
              <a:gd name="connsiteY826" fmla="*/ 968237 h 6858000"/>
              <a:gd name="connsiteX827" fmla="*/ 3766672 w 7467600"/>
              <a:gd name="connsiteY827" fmla="*/ 359429 h 6858000"/>
              <a:gd name="connsiteX828" fmla="*/ 5805386 w 7467600"/>
              <a:gd name="connsiteY828" fmla="*/ 239240 h 6858000"/>
              <a:gd name="connsiteX829" fmla="*/ 5736947 w 7467600"/>
              <a:gd name="connsiteY829" fmla="*/ 261367 h 6858000"/>
              <a:gd name="connsiteX830" fmla="*/ 5427012 w 7467600"/>
              <a:gd name="connsiteY830" fmla="*/ 311272 h 6858000"/>
              <a:gd name="connsiteX831" fmla="*/ 5147818 w 7467600"/>
              <a:gd name="connsiteY831" fmla="*/ 322112 h 6858000"/>
              <a:gd name="connsiteX832" fmla="*/ 5060854 w 7467600"/>
              <a:gd name="connsiteY832" fmla="*/ 311882 h 6858000"/>
              <a:gd name="connsiteX833" fmla="*/ 4945989 w 7467600"/>
              <a:gd name="connsiteY833" fmla="*/ 300516 h 6858000"/>
              <a:gd name="connsiteX834" fmla="*/ 5410479 w 7467600"/>
              <a:gd name="connsiteY834" fmla="*/ 348434 h 6858000"/>
              <a:gd name="connsiteX835" fmla="*/ 5805386 w 7467600"/>
              <a:gd name="connsiteY835" fmla="*/ 239240 h 6858000"/>
              <a:gd name="connsiteX836" fmla="*/ 5905192 w 7467600"/>
              <a:gd name="connsiteY836" fmla="*/ 163079 h 6858000"/>
              <a:gd name="connsiteX837" fmla="*/ 5865655 w 7467600"/>
              <a:gd name="connsiteY837" fmla="*/ 171901 h 6858000"/>
              <a:gd name="connsiteX838" fmla="*/ 5259740 w 7467600"/>
              <a:gd name="connsiteY838" fmla="*/ 257013 h 6858000"/>
              <a:gd name="connsiteX839" fmla="*/ 5208466 w 7467600"/>
              <a:gd name="connsiteY839" fmla="*/ 257550 h 6858000"/>
              <a:gd name="connsiteX840" fmla="*/ 4980204 w 7467600"/>
              <a:gd name="connsiteY840" fmla="*/ 271903 h 6858000"/>
              <a:gd name="connsiteX841" fmla="*/ 5068068 w 7467600"/>
              <a:gd name="connsiteY841" fmla="*/ 282244 h 6858000"/>
              <a:gd name="connsiteX842" fmla="*/ 5153231 w 7467600"/>
              <a:gd name="connsiteY842" fmla="*/ 292240 h 6858000"/>
              <a:gd name="connsiteX843" fmla="*/ 5426491 w 7467600"/>
              <a:gd name="connsiteY843" fmla="*/ 281128 h 6858000"/>
              <a:gd name="connsiteX844" fmla="*/ 5731212 w 7467600"/>
              <a:gd name="connsiteY844" fmla="*/ 231951 h 6858000"/>
              <a:gd name="connsiteX845" fmla="*/ 5905192 w 7467600"/>
              <a:gd name="connsiteY845" fmla="*/ 163079 h 6858000"/>
              <a:gd name="connsiteX846" fmla="*/ 5944437 w 7467600"/>
              <a:gd name="connsiteY846" fmla="*/ 113829 h 6858000"/>
              <a:gd name="connsiteX847" fmla="*/ 5825032 w 7467600"/>
              <a:gd name="connsiteY847" fmla="*/ 146405 h 6858000"/>
              <a:gd name="connsiteX848" fmla="*/ 4955599 w 7467600"/>
              <a:gd name="connsiteY848" fmla="*/ 247008 h 6858000"/>
              <a:gd name="connsiteX849" fmla="*/ 5210104 w 7467600"/>
              <a:gd name="connsiteY849" fmla="*/ 228123 h 6858000"/>
              <a:gd name="connsiteX850" fmla="*/ 5261015 w 7467600"/>
              <a:gd name="connsiteY850" fmla="*/ 227087 h 6858000"/>
              <a:gd name="connsiteX851" fmla="*/ 5861181 w 7467600"/>
              <a:gd name="connsiteY851" fmla="*/ 143093 h 6858000"/>
              <a:gd name="connsiteX852" fmla="*/ 5961252 w 7467600"/>
              <a:gd name="connsiteY852" fmla="*/ 114820 h 6858000"/>
              <a:gd name="connsiteX853" fmla="*/ 5944437 w 7467600"/>
              <a:gd name="connsiteY853" fmla="*/ 113829 h 6858000"/>
              <a:gd name="connsiteX854" fmla="*/ 3882765 w 7467600"/>
              <a:gd name="connsiteY854" fmla="*/ 0 h 6858000"/>
              <a:gd name="connsiteX855" fmla="*/ 3995099 w 7467600"/>
              <a:gd name="connsiteY855" fmla="*/ 0 h 6858000"/>
              <a:gd name="connsiteX856" fmla="*/ 4163818 w 7467600"/>
              <a:gd name="connsiteY856" fmla="*/ 234104 h 6858000"/>
              <a:gd name="connsiteX857" fmla="*/ 4172099 w 7467600"/>
              <a:gd name="connsiteY857" fmla="*/ 234207 h 6858000"/>
              <a:gd name="connsiteX858" fmla="*/ 4784282 w 7467600"/>
              <a:gd name="connsiteY858" fmla="*/ 276561 h 6858000"/>
              <a:gd name="connsiteX859" fmla="*/ 4801687 w 7467600"/>
              <a:gd name="connsiteY859" fmla="*/ 267764 h 6858000"/>
              <a:gd name="connsiteX860" fmla="*/ 6082788 w 7467600"/>
              <a:gd name="connsiteY860" fmla="*/ 64119 h 6858000"/>
              <a:gd name="connsiteX861" fmla="*/ 6099442 w 7467600"/>
              <a:gd name="connsiteY861" fmla="*/ 82568 h 6858000"/>
              <a:gd name="connsiteX862" fmla="*/ 4804137 w 7467600"/>
              <a:gd name="connsiteY862" fmla="*/ 320931 h 6858000"/>
              <a:gd name="connsiteX863" fmla="*/ 4227047 w 7467600"/>
              <a:gd name="connsiteY863" fmla="*/ 313415 h 6858000"/>
              <a:gd name="connsiteX864" fmla="*/ 4346041 w 7467600"/>
              <a:gd name="connsiteY864" fmla="*/ 456086 h 6858000"/>
              <a:gd name="connsiteX865" fmla="*/ 4870967 w 7467600"/>
              <a:gd name="connsiteY865" fmla="*/ 963061 h 6858000"/>
              <a:gd name="connsiteX866" fmla="*/ 4889647 w 7467600"/>
              <a:gd name="connsiteY866" fmla="*/ 957147 h 6858000"/>
              <a:gd name="connsiteX867" fmla="*/ 5422504 w 7467600"/>
              <a:gd name="connsiteY867" fmla="*/ 805191 h 6858000"/>
              <a:gd name="connsiteX868" fmla="*/ 6087656 w 7467600"/>
              <a:gd name="connsiteY868" fmla="*/ 826703 h 6858000"/>
              <a:gd name="connsiteX869" fmla="*/ 6058717 w 7467600"/>
              <a:gd name="connsiteY869" fmla="*/ 865992 h 6858000"/>
              <a:gd name="connsiteX870" fmla="*/ 4974153 w 7467600"/>
              <a:gd name="connsiteY870" fmla="*/ 1045456 h 6858000"/>
              <a:gd name="connsiteX871" fmla="*/ 5627835 w 7467600"/>
              <a:gd name="connsiteY871" fmla="*/ 1472077 h 6858000"/>
              <a:gd name="connsiteX872" fmla="*/ 5629817 w 7467600"/>
              <a:gd name="connsiteY872" fmla="*/ 1471412 h 6858000"/>
              <a:gd name="connsiteX873" fmla="*/ 5634124 w 7467600"/>
              <a:gd name="connsiteY873" fmla="*/ 1470572 h 6858000"/>
              <a:gd name="connsiteX874" fmla="*/ 5755832 w 7467600"/>
              <a:gd name="connsiteY874" fmla="*/ 1383886 h 6858000"/>
              <a:gd name="connsiteX875" fmla="*/ 6014186 w 7467600"/>
              <a:gd name="connsiteY875" fmla="*/ 1279799 h 6858000"/>
              <a:gd name="connsiteX876" fmla="*/ 6901619 w 7467600"/>
              <a:gd name="connsiteY876" fmla="*/ 1047874 h 6858000"/>
              <a:gd name="connsiteX877" fmla="*/ 6931566 w 7467600"/>
              <a:gd name="connsiteY877" fmla="*/ 1062034 h 6858000"/>
              <a:gd name="connsiteX878" fmla="*/ 5790982 w 7467600"/>
              <a:gd name="connsiteY878" fmla="*/ 1561380 h 6858000"/>
              <a:gd name="connsiteX879" fmla="*/ 6188971 w 7467600"/>
              <a:gd name="connsiteY879" fmla="*/ 1755168 h 6858000"/>
              <a:gd name="connsiteX880" fmla="*/ 6202446 w 7467600"/>
              <a:gd name="connsiteY880" fmla="*/ 1752268 h 6858000"/>
              <a:gd name="connsiteX881" fmla="*/ 7179560 w 7467600"/>
              <a:gd name="connsiteY881" fmla="*/ 1467551 h 6858000"/>
              <a:gd name="connsiteX882" fmla="*/ 7158730 w 7467600"/>
              <a:gd name="connsiteY882" fmla="*/ 1507835 h 6858000"/>
              <a:gd name="connsiteX883" fmla="*/ 6326959 w 7467600"/>
              <a:gd name="connsiteY883" fmla="*/ 1817686 h 6858000"/>
              <a:gd name="connsiteX884" fmla="*/ 6537433 w 7467600"/>
              <a:gd name="connsiteY884" fmla="*/ 1907790 h 6858000"/>
              <a:gd name="connsiteX885" fmla="*/ 6550221 w 7467600"/>
              <a:gd name="connsiteY885" fmla="*/ 1910729 h 6858000"/>
              <a:gd name="connsiteX886" fmla="*/ 6964438 w 7467600"/>
              <a:gd name="connsiteY886" fmla="*/ 2209505 h 6858000"/>
              <a:gd name="connsiteX887" fmla="*/ 7367862 w 7467600"/>
              <a:gd name="connsiteY887" fmla="*/ 2806833 h 6858000"/>
              <a:gd name="connsiteX888" fmla="*/ 7364329 w 7467600"/>
              <a:gd name="connsiteY888" fmla="*/ 2826907 h 6858000"/>
              <a:gd name="connsiteX889" fmla="*/ 7290545 w 7467600"/>
              <a:gd name="connsiteY889" fmla="*/ 2850663 h 6858000"/>
              <a:gd name="connsiteX890" fmla="*/ 6472036 w 7467600"/>
              <a:gd name="connsiteY890" fmla="*/ 1959003 h 6858000"/>
              <a:gd name="connsiteX891" fmla="*/ 5792897 w 7467600"/>
              <a:gd name="connsiteY891" fmla="*/ 1647747 h 6858000"/>
              <a:gd name="connsiteX892" fmla="*/ 5842751 w 7467600"/>
              <a:gd name="connsiteY892" fmla="*/ 1816112 h 6858000"/>
              <a:gd name="connsiteX893" fmla="*/ 5847424 w 7467600"/>
              <a:gd name="connsiteY893" fmla="*/ 1815776 h 6858000"/>
              <a:gd name="connsiteX894" fmla="*/ 6399821 w 7467600"/>
              <a:gd name="connsiteY894" fmla="*/ 2344799 h 6858000"/>
              <a:gd name="connsiteX895" fmla="*/ 6323232 w 7467600"/>
              <a:gd name="connsiteY895" fmla="*/ 2389634 h 6858000"/>
              <a:gd name="connsiteX896" fmla="*/ 5942958 w 7467600"/>
              <a:gd name="connsiteY896" fmla="*/ 2077708 h 6858000"/>
              <a:gd name="connsiteX897" fmla="*/ 5921559 w 7467600"/>
              <a:gd name="connsiteY897" fmla="*/ 2378596 h 6858000"/>
              <a:gd name="connsiteX898" fmla="*/ 5817651 w 7467600"/>
              <a:gd name="connsiteY898" fmla="*/ 3023919 h 6858000"/>
              <a:gd name="connsiteX899" fmla="*/ 5729634 w 7467600"/>
              <a:gd name="connsiteY899" fmla="*/ 3051849 h 6858000"/>
              <a:gd name="connsiteX900" fmla="*/ 5611018 w 7467600"/>
              <a:gd name="connsiteY900" fmla="*/ 2316769 h 6858000"/>
              <a:gd name="connsiteX901" fmla="*/ 5687608 w 7467600"/>
              <a:gd name="connsiteY901" fmla="*/ 2039972 h 6858000"/>
              <a:gd name="connsiteX902" fmla="*/ 5657554 w 7467600"/>
              <a:gd name="connsiteY902" fmla="*/ 1576445 h 6858000"/>
              <a:gd name="connsiteX903" fmla="*/ 5150475 w 7467600"/>
              <a:gd name="connsiteY903" fmla="*/ 1274012 h 6858000"/>
              <a:gd name="connsiteX904" fmla="*/ 5349142 w 7467600"/>
              <a:gd name="connsiteY904" fmla="*/ 2204405 h 6858000"/>
              <a:gd name="connsiteX905" fmla="*/ 5262214 w 7467600"/>
              <a:gd name="connsiteY905" fmla="*/ 2233836 h 6858000"/>
              <a:gd name="connsiteX906" fmla="*/ 4981539 w 7467600"/>
              <a:gd name="connsiteY906" fmla="*/ 1542201 h 6858000"/>
              <a:gd name="connsiteX907" fmla="*/ 4958461 w 7467600"/>
              <a:gd name="connsiteY907" fmla="*/ 1136957 h 6858000"/>
              <a:gd name="connsiteX908" fmla="*/ 4655015 w 7467600"/>
              <a:gd name="connsiteY908" fmla="*/ 891426 h 6858000"/>
              <a:gd name="connsiteX909" fmla="*/ 4348002 w 7467600"/>
              <a:gd name="connsiteY909" fmla="*/ 2205895 h 6858000"/>
              <a:gd name="connsiteX910" fmla="*/ 4262250 w 7467600"/>
              <a:gd name="connsiteY910" fmla="*/ 2219972 h 6858000"/>
              <a:gd name="connsiteX911" fmla="*/ 4550611 w 7467600"/>
              <a:gd name="connsiteY911" fmla="*/ 817540 h 6858000"/>
              <a:gd name="connsiteX912" fmla="*/ 4564418 w 7467600"/>
              <a:gd name="connsiteY912" fmla="*/ 808293 h 6858000"/>
              <a:gd name="connsiteX913" fmla="*/ 4266388 w 7467600"/>
              <a:gd name="connsiteY913" fmla="*/ 500083 h 6858000"/>
              <a:gd name="connsiteX914" fmla="*/ 4032842 w 7467600"/>
              <a:gd name="connsiteY914" fmla="*/ 211809 h 6858000"/>
              <a:gd name="connsiteX915" fmla="*/ 3882765 w 7467600"/>
              <a:gd name="connsiteY915" fmla="*/ 0 h 6858000"/>
              <a:gd name="connsiteX916" fmla="*/ 3721337 w 7467600"/>
              <a:gd name="connsiteY916" fmla="*/ 0 h 6858000"/>
              <a:gd name="connsiteX917" fmla="*/ 3797544 w 7467600"/>
              <a:gd name="connsiteY917" fmla="*/ 0 h 6858000"/>
              <a:gd name="connsiteX918" fmla="*/ 3775734 w 7467600"/>
              <a:gd name="connsiteY918" fmla="*/ 95131 h 6858000"/>
              <a:gd name="connsiteX919" fmla="*/ 3724807 w 7467600"/>
              <a:gd name="connsiteY919" fmla="*/ 272257 h 6858000"/>
              <a:gd name="connsiteX920" fmla="*/ 3726844 w 7467600"/>
              <a:gd name="connsiteY920" fmla="*/ 282988 h 6858000"/>
              <a:gd name="connsiteX921" fmla="*/ 3742664 w 7467600"/>
              <a:gd name="connsiteY921" fmla="*/ 279918 h 6858000"/>
              <a:gd name="connsiteX922" fmla="*/ 4103910 w 7467600"/>
              <a:gd name="connsiteY922" fmla="*/ 1161917 h 6858000"/>
              <a:gd name="connsiteX923" fmla="*/ 4020269 w 7467600"/>
              <a:gd name="connsiteY923" fmla="*/ 1200406 h 6858000"/>
              <a:gd name="connsiteX924" fmla="*/ 3674882 w 7467600"/>
              <a:gd name="connsiteY924" fmla="*/ 488524 h 6858000"/>
              <a:gd name="connsiteX925" fmla="*/ 3132682 w 7467600"/>
              <a:gd name="connsiteY925" fmla="*/ 1072284 h 6858000"/>
              <a:gd name="connsiteX926" fmla="*/ 2716346 w 7467600"/>
              <a:gd name="connsiteY926" fmla="*/ 1276376 h 6858000"/>
              <a:gd name="connsiteX927" fmla="*/ 2716772 w 7467600"/>
              <a:gd name="connsiteY927" fmla="*/ 1255462 h 6858000"/>
              <a:gd name="connsiteX928" fmla="*/ 3471096 w 7467600"/>
              <a:gd name="connsiteY928" fmla="*/ 437072 h 6858000"/>
              <a:gd name="connsiteX929" fmla="*/ 3639057 w 7467600"/>
              <a:gd name="connsiteY929" fmla="*/ 286334 h 6858000"/>
              <a:gd name="connsiteX930" fmla="*/ 3640309 w 7467600"/>
              <a:gd name="connsiteY930" fmla="*/ 284664 h 6858000"/>
              <a:gd name="connsiteX931" fmla="*/ 3646022 w 7467600"/>
              <a:gd name="connsiteY931" fmla="*/ 276711 h 6858000"/>
              <a:gd name="connsiteX932" fmla="*/ 3707943 w 7467600"/>
              <a:gd name="connsiteY932" fmla="*/ 65958 h 6858000"/>
              <a:gd name="connsiteX933" fmla="*/ 3721337 w 7467600"/>
              <a:gd name="connsiteY933" fmla="*/ 0 h 6858000"/>
              <a:gd name="connsiteX934" fmla="*/ 2867960 w 7467600"/>
              <a:gd name="connsiteY934" fmla="*/ 0 h 6858000"/>
              <a:gd name="connsiteX935" fmla="*/ 2926351 w 7467600"/>
              <a:gd name="connsiteY935" fmla="*/ 0 h 6858000"/>
              <a:gd name="connsiteX936" fmla="*/ 2902823 w 7467600"/>
              <a:gd name="connsiteY936" fmla="*/ 262929 h 6858000"/>
              <a:gd name="connsiteX937" fmla="*/ 2940663 w 7467600"/>
              <a:gd name="connsiteY937" fmla="*/ 140884 h 6858000"/>
              <a:gd name="connsiteX938" fmla="*/ 2947039 w 7467600"/>
              <a:gd name="connsiteY938" fmla="*/ 122524 h 6858000"/>
              <a:gd name="connsiteX939" fmla="*/ 2984316 w 7467600"/>
              <a:gd name="connsiteY939" fmla="*/ 0 h 6858000"/>
              <a:gd name="connsiteX940" fmla="*/ 3016114 w 7467600"/>
              <a:gd name="connsiteY940" fmla="*/ 0 h 6858000"/>
              <a:gd name="connsiteX941" fmla="*/ 2979949 w 7467600"/>
              <a:gd name="connsiteY941" fmla="*/ 119274 h 6858000"/>
              <a:gd name="connsiteX942" fmla="*/ 3023879 w 7467600"/>
              <a:gd name="connsiteY942" fmla="*/ 0 h 6858000"/>
              <a:gd name="connsiteX943" fmla="*/ 3105400 w 7467600"/>
              <a:gd name="connsiteY943" fmla="*/ 0 h 6858000"/>
              <a:gd name="connsiteX944" fmla="*/ 3094669 w 7467600"/>
              <a:gd name="connsiteY944" fmla="*/ 30308 h 6858000"/>
              <a:gd name="connsiteX945" fmla="*/ 2901945 w 7467600"/>
              <a:gd name="connsiteY945" fmla="*/ 466538 h 6858000"/>
              <a:gd name="connsiteX946" fmla="*/ 2815209 w 7467600"/>
              <a:gd name="connsiteY946" fmla="*/ 497361 h 6858000"/>
              <a:gd name="connsiteX947" fmla="*/ 2844845 w 7467600"/>
              <a:gd name="connsiteY947" fmla="*/ 127638 h 6858000"/>
              <a:gd name="connsiteX948" fmla="*/ 2867960 w 7467600"/>
              <a:gd name="connsiteY948" fmla="*/ 0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1057230 w 7467600"/>
              <a:gd name="connsiteY974" fmla="*/ 0 h 6858000"/>
              <a:gd name="connsiteX975" fmla="*/ 43151 w 7467600"/>
              <a:gd name="connsiteY975" fmla="*/ 0 h 6858000"/>
              <a:gd name="connsiteX976" fmla="*/ 95283 w 7467600"/>
              <a:gd name="connsiteY976" fmla="*/ 0 h 6858000"/>
              <a:gd name="connsiteX977" fmla="*/ 300708 w 7467600"/>
              <a:gd name="connsiteY977" fmla="*/ 154571 h 6858000"/>
              <a:gd name="connsiteX978" fmla="*/ 530414 w 7467600"/>
              <a:gd name="connsiteY978" fmla="*/ 354673 h 6858000"/>
              <a:gd name="connsiteX979" fmla="*/ 333785 w 7467600"/>
              <a:gd name="connsiteY979" fmla="*/ 161564 h 6858000"/>
              <a:gd name="connsiteX980" fmla="*/ 147005 w 7467600"/>
              <a:gd name="connsiteY980" fmla="*/ 0 h 6858000"/>
              <a:gd name="connsiteX981" fmla="*/ 272509 w 7467600"/>
              <a:gd name="connsiteY981" fmla="*/ 0 h 6858000"/>
              <a:gd name="connsiteX982" fmla="*/ 326276 w 7467600"/>
              <a:gd name="connsiteY982" fmla="*/ 45847 h 6858000"/>
              <a:gd name="connsiteX983" fmla="*/ 823759 w 7467600"/>
              <a:gd name="connsiteY983" fmla="*/ 574145 h 6858000"/>
              <a:gd name="connsiteX984" fmla="*/ 811254 w 7467600"/>
              <a:gd name="connsiteY984" fmla="*/ 665546 h 6858000"/>
              <a:gd name="connsiteX985" fmla="*/ 154042 w 7467600"/>
              <a:gd name="connsiteY985" fmla="*/ 261522 h 6858000"/>
              <a:gd name="connsiteX986" fmla="*/ 13550 w 7467600"/>
              <a:gd name="connsiteY986" fmla="*/ 158423 h 6858000"/>
              <a:gd name="connsiteX987" fmla="*/ 0 w 7467600"/>
              <a:gd name="connsiteY987" fmla="*/ 146618 h 6858000"/>
              <a:gd name="connsiteX988" fmla="*/ 0 w 7467600"/>
              <a:gd name="connsiteY988" fmla="*/ 59161 h 6858000"/>
              <a:gd name="connsiteX989" fmla="*/ 45427 w 7467600"/>
              <a:gd name="connsiteY989" fmla="*/ 101078 h 6858000"/>
              <a:gd name="connsiteX990" fmla="*/ 630103 w 7467600"/>
              <a:gd name="connsiteY990" fmla="*/ 485885 h 6858000"/>
              <a:gd name="connsiteX991" fmla="*/ 532040 w 7467600"/>
              <a:gd name="connsiteY991" fmla="*/ 399359 h 6858000"/>
              <a:gd name="connsiteX992" fmla="*/ 517618 w 7467600"/>
              <a:gd name="connsiteY992" fmla="*/ 385726 h 6858000"/>
              <a:gd name="connsiteX993" fmla="*/ 285074 w 7467600"/>
              <a:gd name="connsiteY993" fmla="*/ 182755 h 6858000"/>
              <a:gd name="connsiteX994" fmla="*/ 43151 w 7467600"/>
              <a:gd name="connsiteY99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77736 h 6858000"/>
              <a:gd name="connsiteX138" fmla="*/ 1903353 w 7467600"/>
              <a:gd name="connsiteY138" fmla="*/ 5044827 h 6858000"/>
              <a:gd name="connsiteX139" fmla="*/ 1936931 w 7467600"/>
              <a:gd name="connsiteY139" fmla="*/ 5093954 h 6858000"/>
              <a:gd name="connsiteX140" fmla="*/ 2195868 w 7467600"/>
              <a:gd name="connsiteY140" fmla="*/ 5396574 h 6858000"/>
              <a:gd name="connsiteX141" fmla="*/ 2088852 w 7467600"/>
              <a:gd name="connsiteY141" fmla="*/ 5166123 h 6858000"/>
              <a:gd name="connsiteX142" fmla="*/ 1958241 w 7467600"/>
              <a:gd name="connsiteY142" fmla="*/ 5067955 h 6858000"/>
              <a:gd name="connsiteX143" fmla="*/ 1903353 w 7467600"/>
              <a:gd name="connsiteY143" fmla="*/ 5044827 h 6858000"/>
              <a:gd name="connsiteX144" fmla="*/ 1979378 w 7467600"/>
              <a:gd name="connsiteY144" fmla="*/ 4769504 h 6858000"/>
              <a:gd name="connsiteX145" fmla="*/ 2882120 w 7467600"/>
              <a:gd name="connsiteY145" fmla="*/ 5064547 h 6858000"/>
              <a:gd name="connsiteX146" fmla="*/ 2793103 w 7467600"/>
              <a:gd name="connsiteY146" fmla="*/ 5039699 h 6858000"/>
              <a:gd name="connsiteX147" fmla="*/ 2770041 w 7467600"/>
              <a:gd name="connsiteY147" fmla="*/ 5033634 h 6858000"/>
              <a:gd name="connsiteX148" fmla="*/ 1979378 w 7467600"/>
              <a:gd name="connsiteY148" fmla="*/ 4769504 h 6858000"/>
              <a:gd name="connsiteX149" fmla="*/ 1927410 w 7467600"/>
              <a:gd name="connsiteY149" fmla="*/ 4716164 h 6858000"/>
              <a:gd name="connsiteX150" fmla="*/ 1959587 w 7467600"/>
              <a:gd name="connsiteY150" fmla="*/ 4728849 h 6858000"/>
              <a:gd name="connsiteX151" fmla="*/ 2777707 w 7467600"/>
              <a:gd name="connsiteY151" fmla="*/ 5003991 h 6858000"/>
              <a:gd name="connsiteX152" fmla="*/ 2800768 w 7467600"/>
              <a:gd name="connsiteY152" fmla="*/ 5010056 h 6858000"/>
              <a:gd name="connsiteX153" fmla="*/ 2879408 w 7467600"/>
              <a:gd name="connsiteY153" fmla="*/ 5031590 h 6858000"/>
              <a:gd name="connsiteX154" fmla="*/ 2862295 w 7467600"/>
              <a:gd name="connsiteY154" fmla="*/ 5022958 h 6858000"/>
              <a:gd name="connsiteX155" fmla="*/ 2813343 w 7467600"/>
              <a:gd name="connsiteY155" fmla="*/ 4998369 h 6858000"/>
              <a:gd name="connsiteX156" fmla="*/ 2646245 w 7467600"/>
              <a:gd name="connsiteY156" fmla="*/ 4930999 h 6858000"/>
              <a:gd name="connsiteX157" fmla="*/ 1999243 w 7467600"/>
              <a:gd name="connsiteY157" fmla="*/ 4730524 h 6858000"/>
              <a:gd name="connsiteX158" fmla="*/ 1979527 w 7467600"/>
              <a:gd name="connsiteY158" fmla="*/ 4726651 h 6858000"/>
              <a:gd name="connsiteX159" fmla="*/ 1927410 w 7467600"/>
              <a:gd name="connsiteY159" fmla="*/ 4716164 h 6858000"/>
              <a:gd name="connsiteX160" fmla="*/ 1997014 w 7467600"/>
              <a:gd name="connsiteY160" fmla="*/ 4698007 h 6858000"/>
              <a:gd name="connsiteX161" fmla="*/ 2005458 w 7467600"/>
              <a:gd name="connsiteY161" fmla="*/ 4699540 h 6858000"/>
              <a:gd name="connsiteX162" fmla="*/ 2657186 w 7467600"/>
              <a:gd name="connsiteY162" fmla="*/ 4901687 h 6858000"/>
              <a:gd name="connsiteX163" fmla="*/ 2826662 w 7467600"/>
              <a:gd name="connsiteY163" fmla="*/ 4970362 h 6858000"/>
              <a:gd name="connsiteX164" fmla="*/ 2876100 w 7467600"/>
              <a:gd name="connsiteY164" fmla="*/ 4995397 h 6858000"/>
              <a:gd name="connsiteX165" fmla="*/ 3042600 w 7467600"/>
              <a:gd name="connsiteY165" fmla="*/ 5059532 h 6858000"/>
              <a:gd name="connsiteX166" fmla="*/ 1997014 w 7467600"/>
              <a:gd name="connsiteY166" fmla="*/ 4698007 h 6858000"/>
              <a:gd name="connsiteX167" fmla="*/ 2305292 w 7467600"/>
              <a:gd name="connsiteY167" fmla="*/ 4219492 h 6858000"/>
              <a:gd name="connsiteX168" fmla="*/ 3360922 w 7467600"/>
              <a:gd name="connsiteY168" fmla="*/ 4529373 h 6858000"/>
              <a:gd name="connsiteX169" fmla="*/ 3492420 w 7467600"/>
              <a:gd name="connsiteY169" fmla="*/ 4510145 h 6858000"/>
              <a:gd name="connsiteX170" fmla="*/ 3364086 w 7467600"/>
              <a:gd name="connsiteY170" fmla="*/ 4480340 h 6858000"/>
              <a:gd name="connsiteX171" fmla="*/ 3225818 w 7467600"/>
              <a:gd name="connsiteY171" fmla="*/ 4411822 h 6858000"/>
              <a:gd name="connsiteX172" fmla="*/ 3129696 w 7467600"/>
              <a:gd name="connsiteY172" fmla="*/ 4360704 h 6858000"/>
              <a:gd name="connsiteX173" fmla="*/ 2814545 w 7467600"/>
              <a:gd name="connsiteY173" fmla="*/ 4282955 h 6858000"/>
              <a:gd name="connsiteX174" fmla="*/ 2305292 w 7467600"/>
              <a:gd name="connsiteY174" fmla="*/ 4219492 h 6858000"/>
              <a:gd name="connsiteX175" fmla="*/ 2626982 w 7467600"/>
              <a:gd name="connsiteY175" fmla="*/ 4206450 h 6858000"/>
              <a:gd name="connsiteX176" fmla="*/ 2490617 w 7467600"/>
              <a:gd name="connsiteY176" fmla="*/ 4206951 h 6858000"/>
              <a:gd name="connsiteX177" fmla="*/ 2819869 w 7467600"/>
              <a:gd name="connsiteY177" fmla="*/ 4252936 h 6858000"/>
              <a:gd name="connsiteX178" fmla="*/ 3143018 w 7467600"/>
              <a:gd name="connsiteY178" fmla="*/ 4332698 h 6858000"/>
              <a:gd name="connsiteX179" fmla="*/ 3241520 w 7467600"/>
              <a:gd name="connsiteY179" fmla="*/ 4385112 h 6858000"/>
              <a:gd name="connsiteX180" fmla="*/ 3374575 w 7467600"/>
              <a:gd name="connsiteY180" fmla="*/ 4451517 h 6858000"/>
              <a:gd name="connsiteX181" fmla="*/ 3505221 w 7467600"/>
              <a:gd name="connsiteY181" fmla="*/ 4480757 h 6858000"/>
              <a:gd name="connsiteX182" fmla="*/ 2626982 w 7467600"/>
              <a:gd name="connsiteY182" fmla="*/ 4206450 h 6858000"/>
              <a:gd name="connsiteX183" fmla="*/ 1310106 w 7467600"/>
              <a:gd name="connsiteY183" fmla="*/ 3943217 h 6858000"/>
              <a:gd name="connsiteX184" fmla="*/ 854994 w 7467600"/>
              <a:gd name="connsiteY184" fmla="*/ 4399136 h 6858000"/>
              <a:gd name="connsiteX185" fmla="*/ 742462 w 7467600"/>
              <a:gd name="connsiteY185" fmla="*/ 4594648 h 6858000"/>
              <a:gd name="connsiteX186" fmla="*/ 820602 w 7467600"/>
              <a:gd name="connsiteY186" fmla="*/ 4485915 h 6858000"/>
              <a:gd name="connsiteX187" fmla="*/ 878295 w 7467600"/>
              <a:gd name="connsiteY187" fmla="*/ 4403594 h 6858000"/>
              <a:gd name="connsiteX188" fmla="*/ 1240607 w 7467600"/>
              <a:gd name="connsiteY188" fmla="*/ 4010401 h 6858000"/>
              <a:gd name="connsiteX189" fmla="*/ 1310106 w 7467600"/>
              <a:gd name="connsiteY189" fmla="*/ 3943217 h 6858000"/>
              <a:gd name="connsiteX190" fmla="*/ 1423113 w 7467600"/>
              <a:gd name="connsiteY190" fmla="*/ 3874565 h 6858000"/>
              <a:gd name="connsiteX191" fmla="*/ 1260565 w 7467600"/>
              <a:gd name="connsiteY191" fmla="*/ 4031982 h 6858000"/>
              <a:gd name="connsiteX192" fmla="*/ 901900 w 7467600"/>
              <a:gd name="connsiteY192" fmla="*/ 4421236 h 6858000"/>
              <a:gd name="connsiteX193" fmla="*/ 845044 w 7467600"/>
              <a:gd name="connsiteY193" fmla="*/ 4502436 h 6858000"/>
              <a:gd name="connsiteX194" fmla="*/ 685926 w 7467600"/>
              <a:gd name="connsiteY194" fmla="*/ 4703069 h 6858000"/>
              <a:gd name="connsiteX195" fmla="*/ 684248 w 7467600"/>
              <a:gd name="connsiteY195" fmla="*/ 4706721 h 6858000"/>
              <a:gd name="connsiteX196" fmla="*/ 1423113 w 7467600"/>
              <a:gd name="connsiteY196" fmla="*/ 3874565 h 6858000"/>
              <a:gd name="connsiteX197" fmla="*/ 3316479 w 7467600"/>
              <a:gd name="connsiteY197" fmla="*/ 3872136 h 6858000"/>
              <a:gd name="connsiteX198" fmla="*/ 3546806 w 7467600"/>
              <a:gd name="connsiteY198" fmla="*/ 4356139 h 6858000"/>
              <a:gd name="connsiteX199" fmla="*/ 3364433 w 7467600"/>
              <a:gd name="connsiteY199" fmla="*/ 3953121 h 6858000"/>
              <a:gd name="connsiteX200" fmla="*/ 3316479 w 7467600"/>
              <a:gd name="connsiteY200" fmla="*/ 3872136 h 6858000"/>
              <a:gd name="connsiteX201" fmla="*/ 3291335 w 7467600"/>
              <a:gd name="connsiteY201" fmla="*/ 3767420 h 6858000"/>
              <a:gd name="connsiteX202" fmla="*/ 3390805 w 7467600"/>
              <a:gd name="connsiteY202" fmla="*/ 3937163 h 6858000"/>
              <a:gd name="connsiteX203" fmla="*/ 3579062 w 7467600"/>
              <a:gd name="connsiteY203" fmla="*/ 4359040 h 6858000"/>
              <a:gd name="connsiteX204" fmla="*/ 3467355 w 7467600"/>
              <a:gd name="connsiteY204" fmla="*/ 3988130 h 6858000"/>
              <a:gd name="connsiteX205" fmla="*/ 3310753 w 7467600"/>
              <a:gd name="connsiteY205" fmla="*/ 3787140 h 6858000"/>
              <a:gd name="connsiteX206" fmla="*/ 3291335 w 7467600"/>
              <a:gd name="connsiteY206" fmla="*/ 3767420 h 6858000"/>
              <a:gd name="connsiteX207" fmla="*/ 1635889 w 7467600"/>
              <a:gd name="connsiteY207" fmla="*/ 3709494 h 6858000"/>
              <a:gd name="connsiteX208" fmla="*/ 1634800 w 7467600"/>
              <a:gd name="connsiteY208" fmla="*/ 3731111 h 6858000"/>
              <a:gd name="connsiteX209" fmla="*/ 1635889 w 7467600"/>
              <a:gd name="connsiteY209" fmla="*/ 3709494 h 6858000"/>
              <a:gd name="connsiteX210" fmla="*/ 1510397 w 7467600"/>
              <a:gd name="connsiteY210" fmla="*/ 3684705 h 6858000"/>
              <a:gd name="connsiteX211" fmla="*/ 1146550 w 7467600"/>
              <a:gd name="connsiteY211" fmla="*/ 3802012 h 6858000"/>
              <a:gd name="connsiteX212" fmla="*/ 698834 w 7467600"/>
              <a:gd name="connsiteY212" fmla="*/ 3952272 h 6858000"/>
              <a:gd name="connsiteX213" fmla="*/ 34256 w 7467600"/>
              <a:gd name="connsiteY213" fmla="*/ 4347603 h 6858000"/>
              <a:gd name="connsiteX214" fmla="*/ 527241 w 7467600"/>
              <a:gd name="connsiteY214" fmla="*/ 4065078 h 6858000"/>
              <a:gd name="connsiteX215" fmla="*/ 1510397 w 7467600"/>
              <a:gd name="connsiteY215" fmla="*/ 3684705 h 6858000"/>
              <a:gd name="connsiteX216" fmla="*/ 1313114 w 7467600"/>
              <a:gd name="connsiteY216" fmla="*/ 3655216 h 6858000"/>
              <a:gd name="connsiteX217" fmla="*/ 1109304 w 7467600"/>
              <a:gd name="connsiteY217" fmla="*/ 3669030 h 6858000"/>
              <a:gd name="connsiteX218" fmla="*/ 8129 w 7467600"/>
              <a:gd name="connsiteY218" fmla="*/ 4330519 h 6858000"/>
              <a:gd name="connsiteX219" fmla="*/ 687572 w 7467600"/>
              <a:gd name="connsiteY219" fmla="*/ 3925629 h 6858000"/>
              <a:gd name="connsiteX220" fmla="*/ 1138365 w 7467600"/>
              <a:gd name="connsiteY220" fmla="*/ 3774515 h 6858000"/>
              <a:gd name="connsiteX221" fmla="*/ 1505579 w 7467600"/>
              <a:gd name="connsiteY221" fmla="*/ 3655526 h 6858000"/>
              <a:gd name="connsiteX222" fmla="*/ 1313114 w 7467600"/>
              <a:gd name="connsiteY222" fmla="*/ 3655216 h 6858000"/>
              <a:gd name="connsiteX223" fmla="*/ 3655073 w 7467600"/>
              <a:gd name="connsiteY223" fmla="*/ 3650884 h 6858000"/>
              <a:gd name="connsiteX224" fmla="*/ 3989938 w 7467600"/>
              <a:gd name="connsiteY224" fmla="*/ 3991685 h 6858000"/>
              <a:gd name="connsiteX225" fmla="*/ 4393907 w 7467600"/>
              <a:gd name="connsiteY225" fmla="*/ 4261258 h 6858000"/>
              <a:gd name="connsiteX226" fmla="*/ 4648051 w 7467600"/>
              <a:gd name="connsiteY226" fmla="*/ 4374051 h 6858000"/>
              <a:gd name="connsiteX227" fmla="*/ 4383389 w 7467600"/>
              <a:gd name="connsiteY227" fmla="*/ 4184369 h 6858000"/>
              <a:gd name="connsiteX228" fmla="*/ 4165508 w 7467600"/>
              <a:gd name="connsiteY228" fmla="*/ 4035196 h 6858000"/>
              <a:gd name="connsiteX229" fmla="*/ 4068162 w 7467600"/>
              <a:gd name="connsiteY229" fmla="*/ 3953394 h 6858000"/>
              <a:gd name="connsiteX230" fmla="*/ 3981416 w 7467600"/>
              <a:gd name="connsiteY230" fmla="*/ 3880482 h 6858000"/>
              <a:gd name="connsiteX231" fmla="*/ 3800147 w 7467600"/>
              <a:gd name="connsiteY231" fmla="*/ 3749872 h 6858000"/>
              <a:gd name="connsiteX232" fmla="*/ 3655073 w 7467600"/>
              <a:gd name="connsiteY232" fmla="*/ 3650884 h 6858000"/>
              <a:gd name="connsiteX233" fmla="*/ 3670252 w 7467600"/>
              <a:gd name="connsiteY233" fmla="*/ 3622798 h 6858000"/>
              <a:gd name="connsiteX234" fmla="*/ 3817258 w 7467600"/>
              <a:gd name="connsiteY234" fmla="*/ 3723577 h 6858000"/>
              <a:gd name="connsiteX235" fmla="*/ 4000461 w 7467600"/>
              <a:gd name="connsiteY235" fmla="*/ 3855966 h 6858000"/>
              <a:gd name="connsiteX236" fmla="*/ 4088180 w 7467600"/>
              <a:gd name="connsiteY236" fmla="*/ 3929774 h 6858000"/>
              <a:gd name="connsiteX237" fmla="*/ 4184555 w 7467600"/>
              <a:gd name="connsiteY237" fmla="*/ 4010683 h 6858000"/>
              <a:gd name="connsiteX238" fmla="*/ 4399563 w 7467600"/>
              <a:gd name="connsiteY238" fmla="*/ 4158106 h 6858000"/>
              <a:gd name="connsiteX239" fmla="*/ 4684469 w 7467600"/>
              <a:gd name="connsiteY239" fmla="*/ 4364680 h 6858000"/>
              <a:gd name="connsiteX240" fmla="*/ 4690271 w 7467600"/>
              <a:gd name="connsiteY240" fmla="*/ 4370034 h 6858000"/>
              <a:gd name="connsiteX241" fmla="*/ 4136093 w 7467600"/>
              <a:gd name="connsiteY241" fmla="*/ 3858466 h 6858000"/>
              <a:gd name="connsiteX242" fmla="*/ 3670252 w 7467600"/>
              <a:gd name="connsiteY242" fmla="*/ 3622798 h 6858000"/>
              <a:gd name="connsiteX243" fmla="*/ 4440129 w 7467600"/>
              <a:gd name="connsiteY243" fmla="*/ 3448571 h 6858000"/>
              <a:gd name="connsiteX244" fmla="*/ 4856525 w 7467600"/>
              <a:gd name="connsiteY244" fmla="*/ 3915351 h 6858000"/>
              <a:gd name="connsiteX245" fmla="*/ 5059055 w 7467600"/>
              <a:gd name="connsiteY245" fmla="*/ 4108918 h 6858000"/>
              <a:gd name="connsiteX246" fmla="*/ 5290070 w 7467600"/>
              <a:gd name="connsiteY246" fmla="*/ 4263619 h 6858000"/>
              <a:gd name="connsiteX247" fmla="*/ 4834991 w 7467600"/>
              <a:gd name="connsiteY247" fmla="*/ 3830985 h 6858000"/>
              <a:gd name="connsiteX248" fmla="*/ 4440129 w 7467600"/>
              <a:gd name="connsiteY248" fmla="*/ 3448571 h 6858000"/>
              <a:gd name="connsiteX249" fmla="*/ 4441737 w 7467600"/>
              <a:gd name="connsiteY249" fmla="*/ 3399734 h 6858000"/>
              <a:gd name="connsiteX250" fmla="*/ 4431236 w 7467600"/>
              <a:gd name="connsiteY250" fmla="*/ 3400954 h 6858000"/>
              <a:gd name="connsiteX251" fmla="*/ 4557150 w 7467600"/>
              <a:gd name="connsiteY251" fmla="*/ 3510023 h 6858000"/>
              <a:gd name="connsiteX252" fmla="*/ 4856936 w 7467600"/>
              <a:gd name="connsiteY252" fmla="*/ 3809146 h 6858000"/>
              <a:gd name="connsiteX253" fmla="*/ 5111996 w 7467600"/>
              <a:gd name="connsiteY253" fmla="*/ 4065759 h 6858000"/>
              <a:gd name="connsiteX254" fmla="*/ 5388878 w 7467600"/>
              <a:gd name="connsiteY254" fmla="*/ 4300185 h 6858000"/>
              <a:gd name="connsiteX255" fmla="*/ 5425556 w 7467600"/>
              <a:gd name="connsiteY255" fmla="*/ 4308967 h 6858000"/>
              <a:gd name="connsiteX256" fmla="*/ 4943646 w 7467600"/>
              <a:gd name="connsiteY256" fmla="*/ 3822916 h 6858000"/>
              <a:gd name="connsiteX257" fmla="*/ 4594837 w 7467600"/>
              <a:gd name="connsiteY257" fmla="*/ 3532274 h 6858000"/>
              <a:gd name="connsiteX258" fmla="*/ 4441737 w 7467600"/>
              <a:gd name="connsiteY258" fmla="*/ 3399734 h 6858000"/>
              <a:gd name="connsiteX259" fmla="*/ 5425834 w 7467600"/>
              <a:gd name="connsiteY259" fmla="*/ 3162785 h 6858000"/>
              <a:gd name="connsiteX260" fmla="*/ 5401644 w 7467600"/>
              <a:gd name="connsiteY260" fmla="*/ 3617847 h 6858000"/>
              <a:gd name="connsiteX261" fmla="*/ 5467256 w 7467600"/>
              <a:gd name="connsiteY261" fmla="*/ 4175494 h 6858000"/>
              <a:gd name="connsiteX262" fmla="*/ 5448069 w 7467600"/>
              <a:gd name="connsiteY262" fmla="*/ 3567554 h 6858000"/>
              <a:gd name="connsiteX263" fmla="*/ 5425834 w 7467600"/>
              <a:gd name="connsiteY263" fmla="*/ 3162785 h 6858000"/>
              <a:gd name="connsiteX264" fmla="*/ 1318687 w 7467600"/>
              <a:gd name="connsiteY264" fmla="*/ 3113840 h 6858000"/>
              <a:gd name="connsiteX265" fmla="*/ 1066793 w 7467600"/>
              <a:gd name="connsiteY265" fmla="*/ 3212171 h 6858000"/>
              <a:gd name="connsiteX266" fmla="*/ 993319 w 7467600"/>
              <a:gd name="connsiteY266" fmla="*/ 3247648 h 6858000"/>
              <a:gd name="connsiteX267" fmla="*/ 853081 w 7467600"/>
              <a:gd name="connsiteY267" fmla="*/ 3312410 h 6858000"/>
              <a:gd name="connsiteX268" fmla="*/ 805957 w 7467600"/>
              <a:gd name="connsiteY268" fmla="*/ 3330443 h 6858000"/>
              <a:gd name="connsiteX269" fmla="*/ 1318687 w 7467600"/>
              <a:gd name="connsiteY269" fmla="*/ 3113840 h 6858000"/>
              <a:gd name="connsiteX270" fmla="*/ 5453702 w 7467600"/>
              <a:gd name="connsiteY270" fmla="*/ 3090882 h 6858000"/>
              <a:gd name="connsiteX271" fmla="*/ 5480135 w 7467600"/>
              <a:gd name="connsiteY271" fmla="*/ 3565802 h 6858000"/>
              <a:gd name="connsiteX272" fmla="*/ 5499023 w 7467600"/>
              <a:gd name="connsiteY272" fmla="*/ 4166310 h 6858000"/>
              <a:gd name="connsiteX273" fmla="*/ 5547022 w 7467600"/>
              <a:gd name="connsiteY273" fmla="*/ 3607838 h 6858000"/>
              <a:gd name="connsiteX274" fmla="*/ 5515964 w 7467600"/>
              <a:gd name="connsiteY274" fmla="*/ 3378541 h 6858000"/>
              <a:gd name="connsiteX275" fmla="*/ 5453702 w 7467600"/>
              <a:gd name="connsiteY275" fmla="*/ 3090882 h 6858000"/>
              <a:gd name="connsiteX276" fmla="*/ 1238695 w 7467600"/>
              <a:gd name="connsiteY276" fmla="*/ 3076820 h 6858000"/>
              <a:gd name="connsiteX277" fmla="*/ 716371 w 7467600"/>
              <a:gd name="connsiteY277" fmla="*/ 3293249 h 6858000"/>
              <a:gd name="connsiteX278" fmla="*/ 579522 w 7467600"/>
              <a:gd name="connsiteY278" fmla="*/ 3371759 h 6858000"/>
              <a:gd name="connsiteX279" fmla="*/ 600288 w 7467600"/>
              <a:gd name="connsiteY279" fmla="*/ 3365555 h 6858000"/>
              <a:gd name="connsiteX280" fmla="*/ 840692 w 7467600"/>
              <a:gd name="connsiteY280" fmla="*/ 3284921 h 6858000"/>
              <a:gd name="connsiteX281" fmla="*/ 979248 w 7467600"/>
              <a:gd name="connsiteY281" fmla="*/ 3221003 h 6858000"/>
              <a:gd name="connsiteX282" fmla="*/ 1053282 w 7467600"/>
              <a:gd name="connsiteY282" fmla="*/ 3185247 h 6858000"/>
              <a:gd name="connsiteX283" fmla="*/ 1320603 w 7467600"/>
              <a:gd name="connsiteY283" fmla="*/ 3081281 h 6858000"/>
              <a:gd name="connsiteX284" fmla="*/ 1238695 w 7467600"/>
              <a:gd name="connsiteY284" fmla="*/ 3076820 h 6858000"/>
              <a:gd name="connsiteX285" fmla="*/ 5425627 w 7467600"/>
              <a:gd name="connsiteY285" fmla="*/ 2954192 h 6858000"/>
              <a:gd name="connsiteX286" fmla="*/ 5470770 w 7467600"/>
              <a:gd name="connsiteY286" fmla="*/ 3005435 h 6858000"/>
              <a:gd name="connsiteX287" fmla="*/ 5519779 w 7467600"/>
              <a:gd name="connsiteY287" fmla="*/ 4359223 h 6858000"/>
              <a:gd name="connsiteX288" fmla="*/ 5520293 w 7467600"/>
              <a:gd name="connsiteY288" fmla="*/ 4360602 h 6858000"/>
              <a:gd name="connsiteX289" fmla="*/ 5767221 w 7467600"/>
              <a:gd name="connsiteY289" fmla="*/ 4665564 h 6858000"/>
              <a:gd name="connsiteX290" fmla="*/ 6937169 w 7467600"/>
              <a:gd name="connsiteY290" fmla="*/ 4815941 h 6858000"/>
              <a:gd name="connsiteX291" fmla="*/ 6953922 w 7467600"/>
              <a:gd name="connsiteY291" fmla="*/ 4890068 h 6858000"/>
              <a:gd name="connsiteX292" fmla="*/ 6071359 w 7467600"/>
              <a:gd name="connsiteY292" fmla="*/ 4770770 h 6858000"/>
              <a:gd name="connsiteX293" fmla="*/ 6038839 w 7467600"/>
              <a:gd name="connsiteY293" fmla="*/ 4764474 h 6858000"/>
              <a:gd name="connsiteX294" fmla="*/ 6038706 w 7467600"/>
              <a:gd name="connsiteY294" fmla="*/ 4763847 h 6858000"/>
              <a:gd name="connsiteX295" fmla="*/ 6037784 w 7467600"/>
              <a:gd name="connsiteY295" fmla="*/ 4764270 h 6858000"/>
              <a:gd name="connsiteX296" fmla="*/ 6038839 w 7467600"/>
              <a:gd name="connsiteY296" fmla="*/ 4764474 h 6858000"/>
              <a:gd name="connsiteX297" fmla="*/ 6040338 w 7467600"/>
              <a:gd name="connsiteY297" fmla="*/ 4771418 h 6858000"/>
              <a:gd name="connsiteX298" fmla="*/ 6024488 w 7467600"/>
              <a:gd name="connsiteY298" fmla="*/ 4809903 h 6858000"/>
              <a:gd name="connsiteX299" fmla="*/ 5599771 w 7467600"/>
              <a:gd name="connsiteY299" fmla="*/ 5509652 h 6858000"/>
              <a:gd name="connsiteX300" fmla="*/ 5548843 w 7467600"/>
              <a:gd name="connsiteY300" fmla="*/ 5563845 h 6858000"/>
              <a:gd name="connsiteX301" fmla="*/ 5940952 w 7467600"/>
              <a:gd name="connsiteY301" fmla="*/ 6250028 h 6858000"/>
              <a:gd name="connsiteX302" fmla="*/ 6043441 w 7467600"/>
              <a:gd name="connsiteY302" fmla="*/ 6665847 h 6858000"/>
              <a:gd name="connsiteX303" fmla="*/ 6093432 w 7467600"/>
              <a:gd name="connsiteY303" fmla="*/ 6858000 h 6858000"/>
              <a:gd name="connsiteX304" fmla="*/ 6034344 w 7467600"/>
              <a:gd name="connsiteY304" fmla="*/ 6858000 h 6858000"/>
              <a:gd name="connsiteX305" fmla="*/ 6026679 w 7467600"/>
              <a:gd name="connsiteY305" fmla="*/ 6836959 h 6858000"/>
              <a:gd name="connsiteX306" fmla="*/ 5800441 w 7467600"/>
              <a:gd name="connsiteY306" fmla="*/ 6335286 h 6858000"/>
              <a:gd name="connsiteX307" fmla="*/ 5526562 w 7467600"/>
              <a:gd name="connsiteY307" fmla="*/ 5705388 h 6858000"/>
              <a:gd name="connsiteX308" fmla="*/ 5519640 w 7467600"/>
              <a:gd name="connsiteY308" fmla="*/ 5683774 h 6858000"/>
              <a:gd name="connsiteX309" fmla="*/ 5844559 w 7467600"/>
              <a:gd name="connsiteY309" fmla="*/ 6553349 h 6858000"/>
              <a:gd name="connsiteX310" fmla="*/ 5975994 w 7467600"/>
              <a:gd name="connsiteY310" fmla="*/ 6858000 h 6858000"/>
              <a:gd name="connsiteX311" fmla="*/ 5898547 w 7467600"/>
              <a:gd name="connsiteY311" fmla="*/ 6858000 h 6858000"/>
              <a:gd name="connsiteX312" fmla="*/ 5682041 w 7467600"/>
              <a:gd name="connsiteY312" fmla="*/ 6355860 h 6858000"/>
              <a:gd name="connsiteX313" fmla="*/ 5461758 w 7467600"/>
              <a:gd name="connsiteY313" fmla="*/ 5820220 h 6858000"/>
              <a:gd name="connsiteX314" fmla="*/ 5237282 w 7467600"/>
              <a:gd name="connsiteY314" fmla="*/ 6579086 h 6858000"/>
              <a:gd name="connsiteX315" fmla="*/ 5115009 w 7467600"/>
              <a:gd name="connsiteY315" fmla="*/ 6858000 h 6858000"/>
              <a:gd name="connsiteX316" fmla="*/ 5028074 w 7467600"/>
              <a:gd name="connsiteY316" fmla="*/ 6858000 h 6858000"/>
              <a:gd name="connsiteX317" fmla="*/ 5079508 w 7467600"/>
              <a:gd name="connsiteY317" fmla="*/ 6749074 h 6858000"/>
              <a:gd name="connsiteX318" fmla="*/ 5371846 w 7467600"/>
              <a:gd name="connsiteY318" fmla="*/ 5924413 h 6858000"/>
              <a:gd name="connsiteX319" fmla="*/ 5270512 w 7467600"/>
              <a:gd name="connsiteY319" fmla="*/ 6138975 h 6858000"/>
              <a:gd name="connsiteX320" fmla="*/ 5062409 w 7467600"/>
              <a:gd name="connsiteY320" fmla="*/ 6653544 h 6858000"/>
              <a:gd name="connsiteX321" fmla="*/ 5036628 w 7467600"/>
              <a:gd name="connsiteY321" fmla="*/ 6754247 h 6858000"/>
              <a:gd name="connsiteX322" fmla="*/ 5009112 w 7467600"/>
              <a:gd name="connsiteY322" fmla="*/ 6858000 h 6858000"/>
              <a:gd name="connsiteX323" fmla="*/ 4976679 w 7467600"/>
              <a:gd name="connsiteY323" fmla="*/ 6858000 h 6858000"/>
              <a:gd name="connsiteX324" fmla="*/ 5006537 w 7467600"/>
              <a:gd name="connsiteY324" fmla="*/ 6747068 h 6858000"/>
              <a:gd name="connsiteX325" fmla="*/ 5032723 w 7467600"/>
              <a:gd name="connsiteY325" fmla="*/ 6644957 h 6858000"/>
              <a:gd name="connsiteX326" fmla="*/ 5242949 w 7467600"/>
              <a:gd name="connsiteY326" fmla="*/ 6125175 h 6858000"/>
              <a:gd name="connsiteX327" fmla="*/ 5286321 w 7467600"/>
              <a:gd name="connsiteY327" fmla="*/ 6033555 h 6858000"/>
              <a:gd name="connsiteX328" fmla="*/ 5008210 w 7467600"/>
              <a:gd name="connsiteY328" fmla="*/ 6649194 h 6858000"/>
              <a:gd name="connsiteX329" fmla="*/ 4986321 w 7467600"/>
              <a:gd name="connsiteY329" fmla="*/ 6765687 h 6858000"/>
              <a:gd name="connsiteX330" fmla="*/ 4973474 w 7467600"/>
              <a:gd name="connsiteY330" fmla="*/ 6858000 h 6858000"/>
              <a:gd name="connsiteX331" fmla="*/ 4907178 w 7467600"/>
              <a:gd name="connsiteY331" fmla="*/ 6858000 h 6858000"/>
              <a:gd name="connsiteX332" fmla="*/ 4910810 w 7467600"/>
              <a:gd name="connsiteY332" fmla="*/ 6829660 h 6858000"/>
              <a:gd name="connsiteX333" fmla="*/ 4987461 w 7467600"/>
              <a:gd name="connsiteY333" fmla="*/ 6432994 h 6858000"/>
              <a:gd name="connsiteX334" fmla="*/ 5179262 w 7467600"/>
              <a:gd name="connsiteY334" fmla="*/ 6035044 h 6858000"/>
              <a:gd name="connsiteX335" fmla="*/ 4689678 w 7467600"/>
              <a:gd name="connsiteY335" fmla="*/ 6440241 h 6858000"/>
              <a:gd name="connsiteX336" fmla="*/ 4477543 w 7467600"/>
              <a:gd name="connsiteY336" fmla="*/ 6674836 h 6858000"/>
              <a:gd name="connsiteX337" fmla="*/ 4329957 w 7467600"/>
              <a:gd name="connsiteY337" fmla="*/ 6858000 h 6858000"/>
              <a:gd name="connsiteX338" fmla="*/ 4218595 w 7467600"/>
              <a:gd name="connsiteY338" fmla="*/ 6858000 h 6858000"/>
              <a:gd name="connsiteX339" fmla="*/ 4368888 w 7467600"/>
              <a:gd name="connsiteY339" fmla="*/ 6668412 h 6858000"/>
              <a:gd name="connsiteX340" fmla="*/ 4563091 w 7467600"/>
              <a:gd name="connsiteY340" fmla="*/ 6442508 h 6858000"/>
              <a:gd name="connsiteX341" fmla="*/ 5387324 w 7467600"/>
              <a:gd name="connsiteY341" fmla="*/ 5705830 h 6858000"/>
              <a:gd name="connsiteX342" fmla="*/ 5073620 w 7467600"/>
              <a:gd name="connsiteY342" fmla="*/ 5955437 h 6858000"/>
              <a:gd name="connsiteX343" fmla="*/ 4689789 w 7467600"/>
              <a:gd name="connsiteY343" fmla="*/ 6268382 h 6858000"/>
              <a:gd name="connsiteX344" fmla="*/ 4418722 w 7467600"/>
              <a:gd name="connsiteY344" fmla="*/ 6570886 h 6858000"/>
              <a:gd name="connsiteX345" fmla="*/ 4214944 w 7467600"/>
              <a:gd name="connsiteY345" fmla="*/ 6858000 h 6858000"/>
              <a:gd name="connsiteX346" fmla="*/ 4177898 w 7467600"/>
              <a:gd name="connsiteY346" fmla="*/ 6858000 h 6858000"/>
              <a:gd name="connsiteX347" fmla="*/ 4391597 w 7467600"/>
              <a:gd name="connsiteY347" fmla="*/ 6556370 h 6858000"/>
              <a:gd name="connsiteX348" fmla="*/ 4668889 w 7467600"/>
              <a:gd name="connsiteY348" fmla="*/ 6246399 h 6858000"/>
              <a:gd name="connsiteX349" fmla="*/ 5055427 w 7467600"/>
              <a:gd name="connsiteY349" fmla="*/ 5931476 h 6858000"/>
              <a:gd name="connsiteX350" fmla="*/ 5371814 w 7467600"/>
              <a:gd name="connsiteY350" fmla="*/ 5678975 h 6858000"/>
              <a:gd name="connsiteX351" fmla="*/ 4987918 w 7467600"/>
              <a:gd name="connsiteY351" fmla="*/ 5838701 h 6858000"/>
              <a:gd name="connsiteX352" fmla="*/ 4317146 w 7467600"/>
              <a:gd name="connsiteY352" fmla="*/ 6587716 h 6858000"/>
              <a:gd name="connsiteX353" fmla="*/ 4171627 w 7467600"/>
              <a:gd name="connsiteY353" fmla="*/ 6858000 h 6858000"/>
              <a:gd name="connsiteX354" fmla="*/ 4081585 w 7467600"/>
              <a:gd name="connsiteY354" fmla="*/ 6858000 h 6858000"/>
              <a:gd name="connsiteX355" fmla="*/ 4238603 w 7467600"/>
              <a:gd name="connsiteY355" fmla="*/ 6559341 h 6858000"/>
              <a:gd name="connsiteX356" fmla="*/ 4778333 w 7467600"/>
              <a:gd name="connsiteY356" fmla="*/ 5873626 h 6858000"/>
              <a:gd name="connsiteX357" fmla="*/ 5414185 w 7467600"/>
              <a:gd name="connsiteY357" fmla="*/ 5573882 h 6858000"/>
              <a:gd name="connsiteX358" fmla="*/ 5959648 w 7467600"/>
              <a:gd name="connsiteY358" fmla="*/ 4760797 h 6858000"/>
              <a:gd name="connsiteX359" fmla="*/ 5355019 w 7467600"/>
              <a:gd name="connsiteY359" fmla="*/ 4734672 h 6858000"/>
              <a:gd name="connsiteX360" fmla="*/ 5083565 w 7467600"/>
              <a:gd name="connsiteY360" fmla="*/ 5179121 h 6858000"/>
              <a:gd name="connsiteX361" fmla="*/ 4713577 w 7467600"/>
              <a:gd name="connsiteY361" fmla="*/ 5616803 h 6858000"/>
              <a:gd name="connsiteX362" fmla="*/ 3989559 w 7467600"/>
              <a:gd name="connsiteY362" fmla="*/ 6145945 h 6858000"/>
              <a:gd name="connsiteX363" fmla="*/ 3939824 w 7467600"/>
              <a:gd name="connsiteY363" fmla="*/ 6066900 h 6858000"/>
              <a:gd name="connsiteX364" fmla="*/ 4584537 w 7467600"/>
              <a:gd name="connsiteY364" fmla="*/ 5324826 h 6858000"/>
              <a:gd name="connsiteX365" fmla="*/ 5037105 w 7467600"/>
              <a:gd name="connsiteY365" fmla="*/ 5088765 h 6858000"/>
              <a:gd name="connsiteX366" fmla="*/ 5039930 w 7467600"/>
              <a:gd name="connsiteY366" fmla="*/ 5089585 h 6858000"/>
              <a:gd name="connsiteX367" fmla="*/ 5263764 w 7467600"/>
              <a:gd name="connsiteY367" fmla="*/ 4735525 h 6858000"/>
              <a:gd name="connsiteX368" fmla="*/ 4086300 w 7467600"/>
              <a:gd name="connsiteY368" fmla="*/ 4884599 h 6858000"/>
              <a:gd name="connsiteX369" fmla="*/ 4085485 w 7467600"/>
              <a:gd name="connsiteY369" fmla="*/ 4899070 h 6858000"/>
              <a:gd name="connsiteX370" fmla="*/ 3871915 w 7467600"/>
              <a:gd name="connsiteY370" fmla="*/ 5253645 h 6858000"/>
              <a:gd name="connsiteX371" fmla="*/ 3799374 w 7467600"/>
              <a:gd name="connsiteY371" fmla="*/ 5466127 h 6858000"/>
              <a:gd name="connsiteX372" fmla="*/ 3498850 w 7467600"/>
              <a:gd name="connsiteY372" fmla="*/ 6661888 h 6858000"/>
              <a:gd name="connsiteX373" fmla="*/ 3399216 w 7467600"/>
              <a:gd name="connsiteY373" fmla="*/ 6858000 h 6858000"/>
              <a:gd name="connsiteX374" fmla="*/ 3303688 w 7467600"/>
              <a:gd name="connsiteY374" fmla="*/ 6858000 h 6858000"/>
              <a:gd name="connsiteX375" fmla="*/ 3391774 w 7467600"/>
              <a:gd name="connsiteY375" fmla="*/ 6697181 h 6858000"/>
              <a:gd name="connsiteX376" fmla="*/ 3735540 w 7467600"/>
              <a:gd name="connsiteY376" fmla="*/ 5546923 h 6858000"/>
              <a:gd name="connsiteX377" fmla="*/ 3729438 w 7467600"/>
              <a:gd name="connsiteY377" fmla="*/ 5569058 h 6858000"/>
              <a:gd name="connsiteX378" fmla="*/ 3707782 w 7467600"/>
              <a:gd name="connsiteY378" fmla="*/ 5644908 h 6858000"/>
              <a:gd name="connsiteX379" fmla="*/ 3583827 w 7467600"/>
              <a:gd name="connsiteY379" fmla="*/ 6039215 h 6858000"/>
              <a:gd name="connsiteX380" fmla="*/ 3547861 w 7467600"/>
              <a:gd name="connsiteY380" fmla="*/ 6129609 h 6858000"/>
              <a:gd name="connsiteX381" fmla="*/ 3490905 w 7467600"/>
              <a:gd name="connsiteY381" fmla="*/ 6277660 h 6858000"/>
              <a:gd name="connsiteX382" fmla="*/ 3455859 w 7467600"/>
              <a:gd name="connsiteY382" fmla="*/ 6391301 h 6858000"/>
              <a:gd name="connsiteX383" fmla="*/ 3429112 w 7467600"/>
              <a:gd name="connsiteY383" fmla="*/ 6479469 h 6858000"/>
              <a:gd name="connsiteX384" fmla="*/ 3304862 w 7467600"/>
              <a:gd name="connsiteY384" fmla="*/ 6796476 h 6858000"/>
              <a:gd name="connsiteX385" fmla="*/ 3276071 w 7467600"/>
              <a:gd name="connsiteY385" fmla="*/ 6858000 h 6858000"/>
              <a:gd name="connsiteX386" fmla="*/ 3240805 w 7467600"/>
              <a:gd name="connsiteY386" fmla="*/ 6858000 h 6858000"/>
              <a:gd name="connsiteX387" fmla="*/ 3275917 w 7467600"/>
              <a:gd name="connsiteY387" fmla="*/ 6783192 h 6858000"/>
              <a:gd name="connsiteX388" fmla="*/ 3399358 w 7467600"/>
              <a:gd name="connsiteY388" fmla="*/ 6469011 h 6858000"/>
              <a:gd name="connsiteX389" fmla="*/ 3425650 w 7467600"/>
              <a:gd name="connsiteY389" fmla="*/ 6381333 h 6858000"/>
              <a:gd name="connsiteX390" fmla="*/ 3460661 w 7467600"/>
              <a:gd name="connsiteY390" fmla="*/ 6266763 h 6858000"/>
              <a:gd name="connsiteX391" fmla="*/ 3518021 w 7467600"/>
              <a:gd name="connsiteY391" fmla="*/ 6117298 h 6858000"/>
              <a:gd name="connsiteX392" fmla="*/ 3554035 w 7467600"/>
              <a:gd name="connsiteY392" fmla="*/ 6027832 h 6858000"/>
              <a:gd name="connsiteX393" fmla="*/ 3677174 w 7467600"/>
              <a:gd name="connsiteY393" fmla="*/ 5636351 h 6858000"/>
              <a:gd name="connsiteX394" fmla="*/ 3698819 w 7467600"/>
              <a:gd name="connsiteY394" fmla="*/ 5560503 h 6858000"/>
              <a:gd name="connsiteX395" fmla="*/ 3702094 w 7467600"/>
              <a:gd name="connsiteY395" fmla="*/ 5549194 h 6858000"/>
              <a:gd name="connsiteX396" fmla="*/ 3398355 w 7467600"/>
              <a:gd name="connsiteY396" fmla="*/ 6094603 h 6858000"/>
              <a:gd name="connsiteX397" fmla="*/ 3193941 w 7467600"/>
              <a:gd name="connsiteY397" fmla="*/ 6798775 h 6858000"/>
              <a:gd name="connsiteX398" fmla="*/ 3184140 w 7467600"/>
              <a:gd name="connsiteY398" fmla="*/ 6858000 h 6858000"/>
              <a:gd name="connsiteX399" fmla="*/ 3099978 w 7467600"/>
              <a:gd name="connsiteY399" fmla="*/ 6858000 h 6858000"/>
              <a:gd name="connsiteX400" fmla="*/ 3101556 w 7467600"/>
              <a:gd name="connsiteY400" fmla="*/ 6843337 h 6858000"/>
              <a:gd name="connsiteX401" fmla="*/ 3370162 w 7467600"/>
              <a:gd name="connsiteY401" fmla="*/ 5785550 h 6858000"/>
              <a:gd name="connsiteX402" fmla="*/ 3746477 w 7467600"/>
              <a:gd name="connsiteY402" fmla="*/ 5377889 h 6858000"/>
              <a:gd name="connsiteX403" fmla="*/ 3863399 w 7467600"/>
              <a:gd name="connsiteY403" fmla="*/ 5087257 h 6858000"/>
              <a:gd name="connsiteX404" fmla="*/ 3968712 w 7467600"/>
              <a:gd name="connsiteY404" fmla="*/ 4913989 h 6858000"/>
              <a:gd name="connsiteX405" fmla="*/ 2792390 w 7467600"/>
              <a:gd name="connsiteY405" fmla="*/ 5382974 h 6858000"/>
              <a:gd name="connsiteX406" fmla="*/ 2714982 w 7467600"/>
              <a:gd name="connsiteY406" fmla="*/ 5427051 h 6858000"/>
              <a:gd name="connsiteX407" fmla="*/ 2813361 w 7467600"/>
              <a:gd name="connsiteY407" fmla="*/ 6023912 h 6858000"/>
              <a:gd name="connsiteX408" fmla="*/ 2688430 w 7467600"/>
              <a:gd name="connsiteY408" fmla="*/ 6801564 h 6858000"/>
              <a:gd name="connsiteX409" fmla="*/ 2629626 w 7467600"/>
              <a:gd name="connsiteY409" fmla="*/ 6763394 h 6858000"/>
              <a:gd name="connsiteX410" fmla="*/ 2565328 w 7467600"/>
              <a:gd name="connsiteY410" fmla="*/ 5516399 h 6858000"/>
              <a:gd name="connsiteX411" fmla="*/ 1922999 w 7467600"/>
              <a:gd name="connsiteY411" fmla="*/ 5980343 h 6858000"/>
              <a:gd name="connsiteX412" fmla="*/ 1950261 w 7467600"/>
              <a:gd name="connsiteY412" fmla="*/ 6405858 h 6858000"/>
              <a:gd name="connsiteX413" fmla="*/ 2365554 w 7467600"/>
              <a:gd name="connsiteY413" fmla="*/ 6759107 h 6858000"/>
              <a:gd name="connsiteX414" fmla="*/ 2424142 w 7467600"/>
              <a:gd name="connsiteY414" fmla="*/ 6858000 h 6858000"/>
              <a:gd name="connsiteX415" fmla="*/ 2395994 w 7467600"/>
              <a:gd name="connsiteY415" fmla="*/ 6858000 h 6858000"/>
              <a:gd name="connsiteX416" fmla="*/ 2392863 w 7467600"/>
              <a:gd name="connsiteY416" fmla="*/ 6852964 h 6858000"/>
              <a:gd name="connsiteX417" fmla="*/ 2017589 w 7467600"/>
              <a:gd name="connsiteY417" fmla="*/ 6493982 h 6858000"/>
              <a:gd name="connsiteX418" fmla="*/ 2147336 w 7467600"/>
              <a:gd name="connsiteY418" fmla="*/ 6594052 h 6858000"/>
              <a:gd name="connsiteX419" fmla="*/ 2207047 w 7467600"/>
              <a:gd name="connsiteY419" fmla="*/ 6654540 h 6858000"/>
              <a:gd name="connsiteX420" fmla="*/ 2299106 w 7467600"/>
              <a:gd name="connsiteY420" fmla="*/ 6778931 h 6858000"/>
              <a:gd name="connsiteX421" fmla="*/ 2314430 w 7467600"/>
              <a:gd name="connsiteY421" fmla="*/ 6801144 h 6858000"/>
              <a:gd name="connsiteX422" fmla="*/ 2352406 w 7467600"/>
              <a:gd name="connsiteY422" fmla="*/ 6858000 h 6858000"/>
              <a:gd name="connsiteX423" fmla="*/ 2314492 w 7467600"/>
              <a:gd name="connsiteY423" fmla="*/ 6858000 h 6858000"/>
              <a:gd name="connsiteX424" fmla="*/ 2288095 w 7467600"/>
              <a:gd name="connsiteY424" fmla="*/ 6818030 h 6858000"/>
              <a:gd name="connsiteX425" fmla="*/ 2272768 w 7467600"/>
              <a:gd name="connsiteY425" fmla="*/ 6795822 h 6858000"/>
              <a:gd name="connsiteX426" fmla="*/ 2182715 w 7467600"/>
              <a:gd name="connsiteY426" fmla="*/ 6675071 h 6858000"/>
              <a:gd name="connsiteX427" fmla="*/ 2032061 w 7467600"/>
              <a:gd name="connsiteY427" fmla="*/ 6541380 h 6858000"/>
              <a:gd name="connsiteX428" fmla="*/ 2257220 w 7467600"/>
              <a:gd name="connsiteY428" fmla="*/ 6826257 h 6858000"/>
              <a:gd name="connsiteX429" fmla="*/ 2281324 w 7467600"/>
              <a:gd name="connsiteY429" fmla="*/ 6858000 h 6858000"/>
              <a:gd name="connsiteX430" fmla="*/ 2242860 w 7467600"/>
              <a:gd name="connsiteY430" fmla="*/ 6858000 h 6858000"/>
              <a:gd name="connsiteX431" fmla="*/ 2232818 w 7467600"/>
              <a:gd name="connsiteY431" fmla="*/ 6844926 h 6858000"/>
              <a:gd name="connsiteX432" fmla="*/ 1990172 w 7467600"/>
              <a:gd name="connsiteY432" fmla="*/ 6542121 h 6858000"/>
              <a:gd name="connsiteX433" fmla="*/ 2124090 w 7467600"/>
              <a:gd name="connsiteY433" fmla="*/ 6761017 h 6858000"/>
              <a:gd name="connsiteX434" fmla="*/ 2200380 w 7467600"/>
              <a:gd name="connsiteY434" fmla="*/ 6858000 h 6858000"/>
              <a:gd name="connsiteX435" fmla="*/ 2147507 w 7467600"/>
              <a:gd name="connsiteY435" fmla="*/ 6858000 h 6858000"/>
              <a:gd name="connsiteX436" fmla="*/ 2070668 w 7467600"/>
              <a:gd name="connsiteY436" fmla="*/ 6761520 h 6858000"/>
              <a:gd name="connsiteX437" fmla="*/ 1975142 w 7467600"/>
              <a:gd name="connsiteY437" fmla="*/ 6585570 h 6858000"/>
              <a:gd name="connsiteX438" fmla="*/ 2050035 w 7467600"/>
              <a:gd name="connsiteY438" fmla="*/ 6813345 h 6858000"/>
              <a:gd name="connsiteX439" fmla="*/ 2063025 w 7467600"/>
              <a:gd name="connsiteY439" fmla="*/ 6858000 h 6858000"/>
              <a:gd name="connsiteX440" fmla="*/ 2021675 w 7467600"/>
              <a:gd name="connsiteY440" fmla="*/ 6858000 h 6858000"/>
              <a:gd name="connsiteX441" fmla="*/ 2019308 w 7467600"/>
              <a:gd name="connsiteY441" fmla="*/ 6847118 h 6858000"/>
              <a:gd name="connsiteX442" fmla="*/ 1938835 w 7467600"/>
              <a:gd name="connsiteY442" fmla="*/ 6551160 h 6858000"/>
              <a:gd name="connsiteX443" fmla="*/ 1953230 w 7467600"/>
              <a:gd name="connsiteY443" fmla="*/ 6759699 h 6858000"/>
              <a:gd name="connsiteX444" fmla="*/ 1956763 w 7467600"/>
              <a:gd name="connsiteY444" fmla="*/ 6778191 h 6858000"/>
              <a:gd name="connsiteX445" fmla="*/ 1967925 w 7467600"/>
              <a:gd name="connsiteY445" fmla="*/ 6858000 h 6858000"/>
              <a:gd name="connsiteX446" fmla="*/ 1936622 w 7467600"/>
              <a:gd name="connsiteY446" fmla="*/ 6858000 h 6858000"/>
              <a:gd name="connsiteX447" fmla="*/ 1926261 w 7467600"/>
              <a:gd name="connsiteY447" fmla="*/ 6784064 h 6858000"/>
              <a:gd name="connsiteX448" fmla="*/ 1922724 w 7467600"/>
              <a:gd name="connsiteY448" fmla="*/ 6765577 h 6858000"/>
              <a:gd name="connsiteX449" fmla="*/ 1904650 w 7467600"/>
              <a:gd name="connsiteY449" fmla="*/ 6639616 h 6858000"/>
              <a:gd name="connsiteX450" fmla="*/ 1885273 w 7467600"/>
              <a:gd name="connsiteY450" fmla="*/ 6858000 h 6858000"/>
              <a:gd name="connsiteX451" fmla="*/ 1854363 w 7467600"/>
              <a:gd name="connsiteY451" fmla="*/ 6858000 h 6858000"/>
              <a:gd name="connsiteX452" fmla="*/ 1880391 w 7467600"/>
              <a:gd name="connsiteY452" fmla="*/ 6603796 h 6858000"/>
              <a:gd name="connsiteX453" fmla="*/ 1818273 w 7467600"/>
              <a:gd name="connsiteY453" fmla="*/ 6715729 h 6858000"/>
              <a:gd name="connsiteX454" fmla="*/ 1794691 w 7467600"/>
              <a:gd name="connsiteY454" fmla="*/ 6843239 h 6858000"/>
              <a:gd name="connsiteX455" fmla="*/ 1794914 w 7467600"/>
              <a:gd name="connsiteY455" fmla="*/ 6858000 h 6858000"/>
              <a:gd name="connsiteX456" fmla="*/ 1746128 w 7467600"/>
              <a:gd name="connsiteY456" fmla="*/ 6858000 h 6858000"/>
              <a:gd name="connsiteX457" fmla="*/ 1753934 w 7467600"/>
              <a:gd name="connsiteY457" fmla="*/ 6724796 h 6858000"/>
              <a:gd name="connsiteX458" fmla="*/ 1792053 w 7467600"/>
              <a:gd name="connsiteY458" fmla="*/ 6572396 h 6858000"/>
              <a:gd name="connsiteX459" fmla="*/ 1862248 w 7467600"/>
              <a:gd name="connsiteY459" fmla="*/ 6266397 h 6858000"/>
              <a:gd name="connsiteX460" fmla="*/ 1862250 w 7467600"/>
              <a:gd name="connsiteY460" fmla="*/ 6033531 h 6858000"/>
              <a:gd name="connsiteX461" fmla="*/ 1211999 w 7467600"/>
              <a:gd name="connsiteY461" fmla="*/ 6683610 h 6858000"/>
              <a:gd name="connsiteX462" fmla="*/ 1213266 w 7467600"/>
              <a:gd name="connsiteY462" fmla="*/ 6691947 h 6858000"/>
              <a:gd name="connsiteX463" fmla="*/ 1203370 w 7467600"/>
              <a:gd name="connsiteY463" fmla="*/ 6850676 h 6858000"/>
              <a:gd name="connsiteX464" fmla="*/ 1203671 w 7467600"/>
              <a:gd name="connsiteY464" fmla="*/ 6858000 h 6858000"/>
              <a:gd name="connsiteX465" fmla="*/ 1143180 w 7467600"/>
              <a:gd name="connsiteY465" fmla="*/ 6858000 h 6858000"/>
              <a:gd name="connsiteX466" fmla="*/ 1142176 w 7467600"/>
              <a:gd name="connsiteY466" fmla="*/ 6766045 h 6858000"/>
              <a:gd name="connsiteX467" fmla="*/ 1067484 w 7467600"/>
              <a:gd name="connsiteY467" fmla="*/ 6858000 h 6858000"/>
              <a:gd name="connsiteX468" fmla="*/ 953928 w 7467600"/>
              <a:gd name="connsiteY468" fmla="*/ 6858000 h 6858000"/>
              <a:gd name="connsiteX469" fmla="*/ 959715 w 7467600"/>
              <a:gd name="connsiteY469" fmla="*/ 6850185 h 6858000"/>
              <a:gd name="connsiteX470" fmla="*/ 1483788 w 7467600"/>
              <a:gd name="connsiteY470" fmla="*/ 6259174 h 6858000"/>
              <a:gd name="connsiteX471" fmla="*/ 1100671 w 7467600"/>
              <a:gd name="connsiteY471" fmla="*/ 6252137 h 6858000"/>
              <a:gd name="connsiteX472" fmla="*/ 1090144 w 7467600"/>
              <a:gd name="connsiteY472" fmla="*/ 6256748 h 6858000"/>
              <a:gd name="connsiteX473" fmla="*/ 1095872 w 7467600"/>
              <a:gd name="connsiteY473" fmla="*/ 6271892 h 6858000"/>
              <a:gd name="connsiteX474" fmla="*/ 262785 w 7467600"/>
              <a:gd name="connsiteY474" fmla="*/ 6845450 h 6858000"/>
              <a:gd name="connsiteX475" fmla="*/ 209968 w 7467600"/>
              <a:gd name="connsiteY475" fmla="*/ 6770713 h 6858000"/>
              <a:gd name="connsiteX476" fmla="*/ 873460 w 7467600"/>
              <a:gd name="connsiteY476" fmla="*/ 6253768 h 6858000"/>
              <a:gd name="connsiteX477" fmla="*/ 192686 w 7467600"/>
              <a:gd name="connsiteY477" fmla="*/ 5849257 h 6858000"/>
              <a:gd name="connsiteX478" fmla="*/ 4696 w 7467600"/>
              <a:gd name="connsiteY478" fmla="*/ 5697668 h 6858000"/>
              <a:gd name="connsiteX479" fmla="*/ 0 w 7467600"/>
              <a:gd name="connsiteY479" fmla="*/ 5689984 h 6858000"/>
              <a:gd name="connsiteX480" fmla="*/ 0 w 7467600"/>
              <a:gd name="connsiteY480" fmla="*/ 5513472 h 6858000"/>
              <a:gd name="connsiteX481" fmla="*/ 174101 w 7467600"/>
              <a:gd name="connsiteY481" fmla="*/ 5620277 h 6858000"/>
              <a:gd name="connsiteX482" fmla="*/ 891800 w 7467600"/>
              <a:gd name="connsiteY482" fmla="*/ 6036935 h 6858000"/>
              <a:gd name="connsiteX483" fmla="*/ 1072219 w 7467600"/>
              <a:gd name="connsiteY483" fmla="*/ 6169443 h 6858000"/>
              <a:gd name="connsiteX484" fmla="*/ 1074117 w 7467600"/>
              <a:gd name="connsiteY484" fmla="*/ 6170301 h 6858000"/>
              <a:gd name="connsiteX485" fmla="*/ 1083114 w 7467600"/>
              <a:gd name="connsiteY485" fmla="*/ 6174131 h 6858000"/>
              <a:gd name="connsiteX486" fmla="*/ 1543010 w 7467600"/>
              <a:gd name="connsiteY486" fmla="*/ 6191140 h 6858000"/>
              <a:gd name="connsiteX487" fmla="*/ 1551080 w 7467600"/>
              <a:gd name="connsiteY487" fmla="*/ 6195006 h 6858000"/>
              <a:gd name="connsiteX488" fmla="*/ 2345443 w 7467600"/>
              <a:gd name="connsiteY488" fmla="*/ 5549882 h 6858000"/>
              <a:gd name="connsiteX489" fmla="*/ 1721499 w 7467600"/>
              <a:gd name="connsiteY489" fmla="*/ 5599969 h 6858000"/>
              <a:gd name="connsiteX490" fmla="*/ 767716 w 7467600"/>
              <a:gd name="connsiteY490" fmla="*/ 5472768 h 6858000"/>
              <a:gd name="connsiteX491" fmla="*/ 722147 w 7467600"/>
              <a:gd name="connsiteY491" fmla="*/ 5393091 h 6858000"/>
              <a:gd name="connsiteX492" fmla="*/ 1485552 w 7467600"/>
              <a:gd name="connsiteY492" fmla="*/ 5313202 h 6858000"/>
              <a:gd name="connsiteX493" fmla="*/ 2143004 w 7467600"/>
              <a:gd name="connsiteY493" fmla="*/ 5402420 h 6858000"/>
              <a:gd name="connsiteX494" fmla="*/ 1933391 w 7467600"/>
              <a:gd name="connsiteY494" fmla="*/ 5156971 h 6858000"/>
              <a:gd name="connsiteX495" fmla="*/ 1827118 w 7467600"/>
              <a:gd name="connsiteY495" fmla="*/ 4968410 h 6858000"/>
              <a:gd name="connsiteX496" fmla="*/ 1837349 w 7467600"/>
              <a:gd name="connsiteY496" fmla="*/ 4956357 h 6858000"/>
              <a:gd name="connsiteX497" fmla="*/ 2162835 w 7467600"/>
              <a:gd name="connsiteY497" fmla="*/ 5187853 h 6858000"/>
              <a:gd name="connsiteX498" fmla="*/ 2257167 w 7467600"/>
              <a:gd name="connsiteY498" fmla="*/ 5462123 h 6858000"/>
              <a:gd name="connsiteX499" fmla="*/ 2261598 w 7467600"/>
              <a:gd name="connsiteY499" fmla="*/ 5467998 h 6858000"/>
              <a:gd name="connsiteX500" fmla="*/ 2437177 w 7467600"/>
              <a:gd name="connsiteY500" fmla="*/ 5479608 h 6858000"/>
              <a:gd name="connsiteX501" fmla="*/ 2445247 w 7467600"/>
              <a:gd name="connsiteY501" fmla="*/ 5483476 h 6858000"/>
              <a:gd name="connsiteX502" fmla="*/ 2743626 w 7467600"/>
              <a:gd name="connsiteY502" fmla="*/ 5304819 h 6858000"/>
              <a:gd name="connsiteX503" fmla="*/ 3048102 w 7467600"/>
              <a:gd name="connsiteY503" fmla="*/ 5150595 h 6858000"/>
              <a:gd name="connsiteX504" fmla="*/ 1799414 w 7467600"/>
              <a:gd name="connsiteY504" fmla="*/ 4694732 h 6858000"/>
              <a:gd name="connsiteX505" fmla="*/ 1771735 w 7467600"/>
              <a:gd name="connsiteY505" fmla="*/ 4619929 h 6858000"/>
              <a:gd name="connsiteX506" fmla="*/ 3104273 w 7467600"/>
              <a:gd name="connsiteY506" fmla="*/ 5076159 h 6858000"/>
              <a:gd name="connsiteX507" fmla="*/ 3113245 w 7467600"/>
              <a:gd name="connsiteY507" fmla="*/ 5090705 h 6858000"/>
              <a:gd name="connsiteX508" fmla="*/ 3126294 w 7467600"/>
              <a:gd name="connsiteY508" fmla="*/ 5114400 h 6858000"/>
              <a:gd name="connsiteX509" fmla="*/ 3937433 w 7467600"/>
              <a:gd name="connsiteY509" fmla="*/ 4830473 h 6858000"/>
              <a:gd name="connsiteX510" fmla="*/ 3590475 w 7467600"/>
              <a:gd name="connsiteY510" fmla="*/ 4597974 h 6858000"/>
              <a:gd name="connsiteX511" fmla="*/ 3100264 w 7467600"/>
              <a:gd name="connsiteY511" fmla="*/ 4579845 h 6858000"/>
              <a:gd name="connsiteX512" fmla="*/ 2183576 w 7467600"/>
              <a:gd name="connsiteY512" fmla="*/ 4227150 h 6858000"/>
              <a:gd name="connsiteX513" fmla="*/ 2151029 w 7467600"/>
              <a:gd name="connsiteY513" fmla="*/ 4146947 h 6858000"/>
              <a:gd name="connsiteX514" fmla="*/ 3563434 w 7467600"/>
              <a:gd name="connsiteY514" fmla="*/ 4469115 h 6858000"/>
              <a:gd name="connsiteX515" fmla="*/ 3177952 w 7467600"/>
              <a:gd name="connsiteY515" fmla="*/ 3657386 h 6858000"/>
              <a:gd name="connsiteX516" fmla="*/ 3189263 w 7467600"/>
              <a:gd name="connsiteY516" fmla="*/ 3625726 h 6858000"/>
              <a:gd name="connsiteX517" fmla="*/ 3560912 w 7467600"/>
              <a:gd name="connsiteY517" fmla="*/ 4079863 h 6858000"/>
              <a:gd name="connsiteX518" fmla="*/ 3626636 w 7467600"/>
              <a:gd name="connsiteY518" fmla="*/ 4512230 h 6858000"/>
              <a:gd name="connsiteX519" fmla="*/ 3653088 w 7467600"/>
              <a:gd name="connsiteY519" fmla="*/ 4521417 h 6858000"/>
              <a:gd name="connsiteX520" fmla="*/ 3988128 w 7467600"/>
              <a:gd name="connsiteY520" fmla="*/ 4817267 h 6858000"/>
              <a:gd name="connsiteX521" fmla="*/ 4830582 w 7467600"/>
              <a:gd name="connsiteY521" fmla="*/ 4676000 h 6858000"/>
              <a:gd name="connsiteX522" fmla="*/ 4830100 w 7467600"/>
              <a:gd name="connsiteY522" fmla="*/ 4675554 h 6858000"/>
              <a:gd name="connsiteX523" fmla="*/ 4036318 w 7467600"/>
              <a:gd name="connsiteY523" fmla="*/ 4147013 h 6858000"/>
              <a:gd name="connsiteX524" fmla="*/ 3432098 w 7467600"/>
              <a:gd name="connsiteY524" fmla="*/ 3537312 h 6858000"/>
              <a:gd name="connsiteX525" fmla="*/ 3446761 w 7467600"/>
              <a:gd name="connsiteY525" fmla="*/ 3461278 h 6858000"/>
              <a:gd name="connsiteX526" fmla="*/ 4419733 w 7467600"/>
              <a:gd name="connsiteY526" fmla="*/ 3963555 h 6858000"/>
              <a:gd name="connsiteX527" fmla="*/ 4781371 w 7467600"/>
              <a:gd name="connsiteY527" fmla="*/ 4458604 h 6858000"/>
              <a:gd name="connsiteX528" fmla="*/ 4780440 w 7467600"/>
              <a:gd name="connsiteY528" fmla="*/ 4470290 h 6858000"/>
              <a:gd name="connsiteX529" fmla="*/ 4898954 w 7467600"/>
              <a:gd name="connsiteY529" fmla="*/ 4662092 h 6858000"/>
              <a:gd name="connsiteX530" fmla="*/ 4900699 w 7467600"/>
              <a:gd name="connsiteY530" fmla="*/ 4670867 h 6858000"/>
              <a:gd name="connsiteX531" fmla="*/ 5714511 w 7467600"/>
              <a:gd name="connsiteY531" fmla="*/ 4663483 h 6858000"/>
              <a:gd name="connsiteX532" fmla="*/ 5464793 w 7467600"/>
              <a:gd name="connsiteY532" fmla="*/ 4393556 h 6858000"/>
              <a:gd name="connsiteX533" fmla="*/ 5461897 w 7467600"/>
              <a:gd name="connsiteY533" fmla="*/ 4390879 h 6858000"/>
              <a:gd name="connsiteX534" fmla="*/ 4294126 w 7467600"/>
              <a:gd name="connsiteY534" fmla="*/ 3303048 h 6858000"/>
              <a:gd name="connsiteX535" fmla="*/ 4305321 w 7467600"/>
              <a:gd name="connsiteY535" fmla="*/ 3256953 h 6858000"/>
              <a:gd name="connsiteX536" fmla="*/ 4949299 w 7467600"/>
              <a:gd name="connsiteY536" fmla="*/ 3766336 h 6858000"/>
              <a:gd name="connsiteX537" fmla="*/ 5291452 w 7467600"/>
              <a:gd name="connsiteY537" fmla="*/ 4076801 h 6858000"/>
              <a:gd name="connsiteX538" fmla="*/ 5434998 w 7467600"/>
              <a:gd name="connsiteY538" fmla="*/ 4254100 h 6858000"/>
              <a:gd name="connsiteX539" fmla="*/ 5351015 w 7467600"/>
              <a:gd name="connsiteY539" fmla="*/ 3760989 h 6858000"/>
              <a:gd name="connsiteX540" fmla="*/ 5413780 w 7467600"/>
              <a:gd name="connsiteY540" fmla="*/ 2966265 h 6858000"/>
              <a:gd name="connsiteX541" fmla="*/ 5425627 w 7467600"/>
              <a:gd name="connsiteY541" fmla="*/ 2954192 h 6858000"/>
              <a:gd name="connsiteX542" fmla="*/ 6604735 w 7467600"/>
              <a:gd name="connsiteY542" fmla="*/ 2041381 h 6858000"/>
              <a:gd name="connsiteX543" fmla="*/ 7204487 w 7467600"/>
              <a:gd name="connsiteY543" fmla="*/ 2742112 h 6858000"/>
              <a:gd name="connsiteX544" fmla="*/ 7131592 w 7467600"/>
              <a:gd name="connsiteY544" fmla="*/ 2672096 h 6858000"/>
              <a:gd name="connsiteX545" fmla="*/ 6996344 w 7467600"/>
              <a:gd name="connsiteY545" fmla="*/ 2518310 h 6858000"/>
              <a:gd name="connsiteX546" fmla="*/ 6735495 w 7467600"/>
              <a:gd name="connsiteY546" fmla="*/ 2196890 h 6858000"/>
              <a:gd name="connsiteX547" fmla="*/ 6721901 w 7467600"/>
              <a:gd name="connsiteY547" fmla="*/ 2179274 h 6858000"/>
              <a:gd name="connsiteX548" fmla="*/ 6604735 w 7467600"/>
              <a:gd name="connsiteY548" fmla="*/ 2041381 h 6858000"/>
              <a:gd name="connsiteX549" fmla="*/ 6591670 w 7467600"/>
              <a:gd name="connsiteY549" fmla="*/ 1988277 h 6858000"/>
              <a:gd name="connsiteX550" fmla="*/ 6747349 w 7467600"/>
              <a:gd name="connsiteY550" fmla="*/ 2160069 h 6858000"/>
              <a:gd name="connsiteX551" fmla="*/ 6760943 w 7467600"/>
              <a:gd name="connsiteY551" fmla="*/ 2177686 h 6858000"/>
              <a:gd name="connsiteX552" fmla="*/ 7021065 w 7467600"/>
              <a:gd name="connsiteY552" fmla="*/ 2498102 h 6858000"/>
              <a:gd name="connsiteX553" fmla="*/ 7155223 w 7467600"/>
              <a:gd name="connsiteY553" fmla="*/ 2650386 h 6858000"/>
              <a:gd name="connsiteX554" fmla="*/ 7203167 w 7467600"/>
              <a:gd name="connsiteY554" fmla="*/ 2697288 h 6858000"/>
              <a:gd name="connsiteX555" fmla="*/ 6937703 w 7467600"/>
              <a:gd name="connsiteY555" fmla="*/ 2321981 h 6858000"/>
              <a:gd name="connsiteX556" fmla="*/ 6591670 w 7467600"/>
              <a:gd name="connsiteY556" fmla="*/ 1988277 h 6858000"/>
              <a:gd name="connsiteX557" fmla="*/ 5798671 w 7467600"/>
              <a:gd name="connsiteY557" fmla="*/ 1981601 h 6858000"/>
              <a:gd name="connsiteX558" fmla="*/ 5754709 w 7467600"/>
              <a:gd name="connsiteY558" fmla="*/ 2071454 h 6858000"/>
              <a:gd name="connsiteX559" fmla="*/ 5763044 w 7467600"/>
              <a:gd name="connsiteY559" fmla="*/ 2842206 h 6858000"/>
              <a:gd name="connsiteX560" fmla="*/ 5764974 w 7467600"/>
              <a:gd name="connsiteY560" fmla="*/ 2799609 h 6858000"/>
              <a:gd name="connsiteX561" fmla="*/ 5767665 w 7467600"/>
              <a:gd name="connsiteY561" fmla="*/ 2666409 h 6858000"/>
              <a:gd name="connsiteX562" fmla="*/ 5763055 w 7467600"/>
              <a:gd name="connsiteY562" fmla="*/ 2579705 h 6858000"/>
              <a:gd name="connsiteX563" fmla="*/ 5758079 w 7467600"/>
              <a:gd name="connsiteY563" fmla="*/ 2492508 h 6858000"/>
              <a:gd name="connsiteX564" fmla="*/ 5779325 w 7467600"/>
              <a:gd name="connsiteY564" fmla="*/ 2197069 h 6858000"/>
              <a:gd name="connsiteX565" fmla="*/ 5798671 w 7467600"/>
              <a:gd name="connsiteY565" fmla="*/ 1981601 h 6858000"/>
              <a:gd name="connsiteX566" fmla="*/ 5829202 w 7467600"/>
              <a:gd name="connsiteY566" fmla="*/ 1971679 h 6858000"/>
              <a:gd name="connsiteX567" fmla="*/ 5809558 w 7467600"/>
              <a:gd name="connsiteY567" fmla="*/ 2198043 h 6858000"/>
              <a:gd name="connsiteX568" fmla="*/ 5788653 w 7467600"/>
              <a:gd name="connsiteY568" fmla="*/ 2489430 h 6858000"/>
              <a:gd name="connsiteX569" fmla="*/ 5793439 w 7467600"/>
              <a:gd name="connsiteY569" fmla="*/ 2575235 h 6858000"/>
              <a:gd name="connsiteX570" fmla="*/ 5796837 w 7467600"/>
              <a:gd name="connsiteY570" fmla="*/ 2637633 h 6858000"/>
              <a:gd name="connsiteX571" fmla="*/ 5818614 w 7467600"/>
              <a:gd name="connsiteY571" fmla="*/ 2473055 h 6858000"/>
              <a:gd name="connsiteX572" fmla="*/ 5829202 w 7467600"/>
              <a:gd name="connsiteY572" fmla="*/ 1971679 h 6858000"/>
              <a:gd name="connsiteX573" fmla="*/ 5911389 w 7467600"/>
              <a:gd name="connsiteY573" fmla="*/ 1898371 h 6858000"/>
              <a:gd name="connsiteX574" fmla="*/ 6237627 w 7467600"/>
              <a:gd name="connsiteY574" fmla="*/ 2231921 h 6858000"/>
              <a:gd name="connsiteX575" fmla="*/ 5911389 w 7467600"/>
              <a:gd name="connsiteY575" fmla="*/ 1898371 h 6858000"/>
              <a:gd name="connsiteX576" fmla="*/ 6944437 w 7467600"/>
              <a:gd name="connsiteY576" fmla="*/ 1575402 h 6858000"/>
              <a:gd name="connsiteX577" fmla="*/ 6304730 w 7467600"/>
              <a:gd name="connsiteY577" fmla="*/ 1766654 h 6858000"/>
              <a:gd name="connsiteX578" fmla="*/ 6944437 w 7467600"/>
              <a:gd name="connsiteY578" fmla="*/ 1575402 h 6858000"/>
              <a:gd name="connsiteX579" fmla="*/ 7019523 w 7467600"/>
              <a:gd name="connsiteY579" fmla="*/ 1519450 h 6858000"/>
              <a:gd name="connsiteX580" fmla="*/ 6298091 w 7467600"/>
              <a:gd name="connsiteY580" fmla="*/ 1737122 h 6858000"/>
              <a:gd name="connsiteX581" fmla="*/ 7019523 w 7467600"/>
              <a:gd name="connsiteY581" fmla="*/ 1519450 h 6858000"/>
              <a:gd name="connsiteX582" fmla="*/ 2399523 w 7467600"/>
              <a:gd name="connsiteY582" fmla="*/ 1428234 h 6858000"/>
              <a:gd name="connsiteX583" fmla="*/ 2224982 w 7467600"/>
              <a:gd name="connsiteY583" fmla="*/ 1826201 h 6858000"/>
              <a:gd name="connsiteX584" fmla="*/ 2096099 w 7467600"/>
              <a:gd name="connsiteY584" fmla="*/ 2345900 h 6858000"/>
              <a:gd name="connsiteX585" fmla="*/ 2283317 w 7467600"/>
              <a:gd name="connsiteY585" fmla="*/ 1796925 h 6858000"/>
              <a:gd name="connsiteX586" fmla="*/ 2399523 w 7467600"/>
              <a:gd name="connsiteY586" fmla="*/ 1428234 h 6858000"/>
              <a:gd name="connsiteX587" fmla="*/ 2448558 w 7467600"/>
              <a:gd name="connsiteY587" fmla="*/ 1373435 h 6858000"/>
              <a:gd name="connsiteX588" fmla="*/ 2312521 w 7467600"/>
              <a:gd name="connsiteY588" fmla="*/ 1806140 h 6858000"/>
              <a:gd name="connsiteX589" fmla="*/ 2127533 w 7467600"/>
              <a:gd name="connsiteY589" fmla="*/ 2348380 h 6858000"/>
              <a:gd name="connsiteX590" fmla="*/ 2358080 w 7467600"/>
              <a:gd name="connsiteY590" fmla="*/ 1866134 h 6858000"/>
              <a:gd name="connsiteX591" fmla="*/ 2407436 w 7467600"/>
              <a:gd name="connsiteY591" fmla="*/ 1651070 h 6858000"/>
              <a:gd name="connsiteX592" fmla="*/ 2448558 w 7467600"/>
              <a:gd name="connsiteY592" fmla="*/ 1373435 h 6858000"/>
              <a:gd name="connsiteX593" fmla="*/ 278707 w 7467600"/>
              <a:gd name="connsiteY593" fmla="*/ 1352270 h 6858000"/>
              <a:gd name="connsiteX594" fmla="*/ 321570 w 7467600"/>
              <a:gd name="connsiteY594" fmla="*/ 1861610 h 6858000"/>
              <a:gd name="connsiteX595" fmla="*/ 294281 w 7467600"/>
              <a:gd name="connsiteY595" fmla="*/ 1440658 h 6858000"/>
              <a:gd name="connsiteX596" fmla="*/ 278707 w 7467600"/>
              <a:gd name="connsiteY596" fmla="*/ 1352270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5236 w 7467600"/>
              <a:gd name="connsiteY631" fmla="*/ 1268632 h 6858000"/>
              <a:gd name="connsiteX632" fmla="*/ 6516292 w 7467600"/>
              <a:gd name="connsiteY632" fmla="*/ 1263064 h 6858000"/>
              <a:gd name="connsiteX633" fmla="*/ 5736320 w 7467600"/>
              <a:gd name="connsiteY633" fmla="*/ 1501803 h 6858000"/>
              <a:gd name="connsiteX634" fmla="*/ 6516292 w 7467600"/>
              <a:gd name="connsiteY634" fmla="*/ 1263064 h 6858000"/>
              <a:gd name="connsiteX635" fmla="*/ 291466 w 7467600"/>
              <a:gd name="connsiteY635" fmla="*/ 1250369 h 6858000"/>
              <a:gd name="connsiteX636" fmla="*/ 323180 w 7467600"/>
              <a:gd name="connsiteY636" fmla="*/ 1435283 h 6858000"/>
              <a:gd name="connsiteX637" fmla="*/ 349381 w 7467600"/>
              <a:gd name="connsiteY637" fmla="*/ 1875041 h 6858000"/>
              <a:gd name="connsiteX638" fmla="*/ 374363 w 7467600"/>
              <a:gd name="connsiteY638" fmla="*/ 1506494 h 6858000"/>
              <a:gd name="connsiteX639" fmla="*/ 302168 w 7467600"/>
              <a:gd name="connsiteY639" fmla="*/ 1274495 h 6858000"/>
              <a:gd name="connsiteX640" fmla="*/ 291466 w 7467600"/>
              <a:gd name="connsiteY640" fmla="*/ 1250369 h 6858000"/>
              <a:gd name="connsiteX641" fmla="*/ 678222 w 7467600"/>
              <a:gd name="connsiteY641" fmla="*/ 1248670 h 6858000"/>
              <a:gd name="connsiteX642" fmla="*/ 775536 w 7467600"/>
              <a:gd name="connsiteY642" fmla="*/ 1388015 h 6858000"/>
              <a:gd name="connsiteX643" fmla="*/ 894529 w 7467600"/>
              <a:gd name="connsiteY643" fmla="*/ 1567739 h 6858000"/>
              <a:gd name="connsiteX644" fmla="*/ 948000 w 7467600"/>
              <a:gd name="connsiteY644" fmla="*/ 1663088 h 6858000"/>
              <a:gd name="connsiteX645" fmla="*/ 1006812 w 7467600"/>
              <a:gd name="connsiteY645" fmla="*/ 1767683 h 6858000"/>
              <a:gd name="connsiteX646" fmla="*/ 1149133 w 7467600"/>
              <a:gd name="connsiteY646" fmla="*/ 1971513 h 6858000"/>
              <a:gd name="connsiteX647" fmla="*/ 1333952 w 7467600"/>
              <a:gd name="connsiteY647" fmla="*/ 2251620 h 6858000"/>
              <a:gd name="connsiteX648" fmla="*/ 1337329 w 7467600"/>
              <a:gd name="connsiteY648" fmla="*/ 2258350 h 6858000"/>
              <a:gd name="connsiteX649" fmla="*/ 1014726 w 7467600"/>
              <a:gd name="connsiteY649" fmla="*/ 1615556 h 6858000"/>
              <a:gd name="connsiteX650" fmla="*/ 678222 w 7467600"/>
              <a:gd name="connsiteY650" fmla="*/ 1248670 h 6858000"/>
              <a:gd name="connsiteX651" fmla="*/ 6691602 w 7467600"/>
              <a:gd name="connsiteY651" fmla="*/ 1140573 h 6858000"/>
              <a:gd name="connsiteX652" fmla="*/ 6571100 w 7467600"/>
              <a:gd name="connsiteY652" fmla="*/ 1183662 h 6858000"/>
              <a:gd name="connsiteX653" fmla="*/ 6241687 w 7467600"/>
              <a:gd name="connsiteY653" fmla="*/ 1257600 h 6858000"/>
              <a:gd name="connsiteX654" fmla="*/ 5693009 w 7467600"/>
              <a:gd name="connsiteY654" fmla="*/ 1478256 h 6858000"/>
              <a:gd name="connsiteX655" fmla="*/ 6548420 w 7467600"/>
              <a:gd name="connsiteY655" fmla="*/ 1214599 h 6858000"/>
              <a:gd name="connsiteX656" fmla="*/ 6605473 w 7467600"/>
              <a:gd name="connsiteY656" fmla="*/ 1184686 h 6858000"/>
              <a:gd name="connsiteX657" fmla="*/ 6691602 w 7467600"/>
              <a:gd name="connsiteY657" fmla="*/ 1140573 h 6858000"/>
              <a:gd name="connsiteX658" fmla="*/ 4002475 w 7467600"/>
              <a:gd name="connsiteY658" fmla="*/ 1037802 h 6858000"/>
              <a:gd name="connsiteX659" fmla="*/ 4000324 w 7467600"/>
              <a:gd name="connsiteY659" fmla="*/ 1039362 h 6858000"/>
              <a:gd name="connsiteX660" fmla="*/ 4002862 w 7467600"/>
              <a:gd name="connsiteY660" fmla="*/ 1042866 h 6858000"/>
              <a:gd name="connsiteX661" fmla="*/ 4002475 w 7467600"/>
              <a:gd name="connsiteY661" fmla="*/ 1037802 h 6858000"/>
              <a:gd name="connsiteX662" fmla="*/ 506322 w 7467600"/>
              <a:gd name="connsiteY662" fmla="*/ 1020997 h 6858000"/>
              <a:gd name="connsiteX663" fmla="*/ 533068 w 7467600"/>
              <a:gd name="connsiteY663" fmla="*/ 1029409 h 6858000"/>
              <a:gd name="connsiteX664" fmla="*/ 1232525 w 7467600"/>
              <a:gd name="connsiteY664" fmla="*/ 1804675 h 6858000"/>
              <a:gd name="connsiteX665" fmla="*/ 1388858 w 7467600"/>
              <a:gd name="connsiteY665" fmla="*/ 2368011 h 6858000"/>
              <a:gd name="connsiteX666" fmla="*/ 1384098 w 7467600"/>
              <a:gd name="connsiteY666" fmla="*/ 2378125 h 6858000"/>
              <a:gd name="connsiteX667" fmla="*/ 1425393 w 7467600"/>
              <a:gd name="connsiteY667" fmla="*/ 2589124 h 6858000"/>
              <a:gd name="connsiteX668" fmla="*/ 1424001 w 7467600"/>
              <a:gd name="connsiteY668" fmla="*/ 2597541 h 6858000"/>
              <a:gd name="connsiteX669" fmla="*/ 2152729 w 7467600"/>
              <a:gd name="connsiteY669" fmla="*/ 2864487 h 6858000"/>
              <a:gd name="connsiteX670" fmla="*/ 2020609 w 7467600"/>
              <a:gd name="connsiteY670" fmla="*/ 2539671 h 6858000"/>
              <a:gd name="connsiteX671" fmla="*/ 2018920 w 7467600"/>
              <a:gd name="connsiteY671" fmla="*/ 2536309 h 6858000"/>
              <a:gd name="connsiteX672" fmla="*/ 1342441 w 7467600"/>
              <a:gd name="connsiteY672" fmla="*/ 1173017 h 6858000"/>
              <a:gd name="connsiteX673" fmla="*/ 1367925 w 7467600"/>
              <a:gd name="connsiteY673" fmla="*/ 1135648 h 6858000"/>
              <a:gd name="connsiteX674" fmla="*/ 1771401 w 7467600"/>
              <a:gd name="connsiteY674" fmla="*/ 1806673 h 6858000"/>
              <a:gd name="connsiteX675" fmla="*/ 1972385 w 7467600"/>
              <a:gd name="connsiteY675" fmla="*/ 2198735 h 6858000"/>
              <a:gd name="connsiteX676" fmla="*/ 2040892 w 7467600"/>
              <a:gd name="connsiteY676" fmla="*/ 2405205 h 6858000"/>
              <a:gd name="connsiteX677" fmla="*/ 2131689 w 7467600"/>
              <a:gd name="connsiteY677" fmla="*/ 1936926 h 6858000"/>
              <a:gd name="connsiteX678" fmla="*/ 2454820 w 7467600"/>
              <a:gd name="connsiteY678" fmla="*/ 1248808 h 6858000"/>
              <a:gd name="connsiteX679" fmla="*/ 2492512 w 7467600"/>
              <a:gd name="connsiteY679" fmla="*/ 1302920 h 6858000"/>
              <a:gd name="connsiteX680" fmla="*/ 2081216 w 7467600"/>
              <a:gd name="connsiteY680" fmla="*/ 2527513 h 6858000"/>
              <a:gd name="connsiteX681" fmla="*/ 2081211 w 7467600"/>
              <a:gd name="connsiteY681" fmla="*/ 2528916 h 6858000"/>
              <a:gd name="connsiteX682" fmla="*/ 2199067 w 7467600"/>
              <a:gd name="connsiteY682" fmla="*/ 2884061 h 6858000"/>
              <a:gd name="connsiteX683" fmla="*/ 3192586 w 7467600"/>
              <a:gd name="connsiteY683" fmla="*/ 3411496 h 6858000"/>
              <a:gd name="connsiteX684" fmla="*/ 3182620 w 7467600"/>
              <a:gd name="connsiteY684" fmla="*/ 3483279 h 6858000"/>
              <a:gd name="connsiteX685" fmla="*/ 2435119 w 7467600"/>
              <a:gd name="connsiteY685" fmla="*/ 3080173 h 6858000"/>
              <a:gd name="connsiteX686" fmla="*/ 2410152 w 7467600"/>
              <a:gd name="connsiteY686" fmla="*/ 3063751 h 6858000"/>
              <a:gd name="connsiteX687" fmla="*/ 2408099 w 7467600"/>
              <a:gd name="connsiteY687" fmla="*/ 3064403 h 6858000"/>
              <a:gd name="connsiteX688" fmla="*/ 2407218 w 7467600"/>
              <a:gd name="connsiteY688" fmla="*/ 3070324 h 6858000"/>
              <a:gd name="connsiteX689" fmla="*/ 2380138 w 7467600"/>
              <a:gd name="connsiteY689" fmla="*/ 3099341 h 6858000"/>
              <a:gd name="connsiteX690" fmla="*/ 1765923 w 7467600"/>
              <a:gd name="connsiteY690" fmla="*/ 3581043 h 6858000"/>
              <a:gd name="connsiteX691" fmla="*/ 1702258 w 7467600"/>
              <a:gd name="connsiteY691" fmla="*/ 3612286 h 6858000"/>
              <a:gd name="connsiteX692" fmla="*/ 1538370 w 7467600"/>
              <a:gd name="connsiteY692" fmla="*/ 3811804 h 6858000"/>
              <a:gd name="connsiteX693" fmla="*/ 542867 w 7467600"/>
              <a:gd name="connsiteY693" fmla="*/ 4944092 h 6858000"/>
              <a:gd name="connsiteX694" fmla="*/ 515800 w 7467600"/>
              <a:gd name="connsiteY694" fmla="*/ 4862180 h 6858000"/>
              <a:gd name="connsiteX695" fmla="*/ 909145 w 7467600"/>
              <a:gd name="connsiteY695" fmla="*/ 4199225 h 6858000"/>
              <a:gd name="connsiteX696" fmla="*/ 1214067 w 7467600"/>
              <a:gd name="connsiteY696" fmla="*/ 3908561 h 6858000"/>
              <a:gd name="connsiteX697" fmla="*/ 640967 w 7467600"/>
              <a:gd name="connsiteY697" fmla="*/ 4105601 h 6858000"/>
              <a:gd name="connsiteX698" fmla="*/ 112563 w 7467600"/>
              <a:gd name="connsiteY698" fmla="*/ 4396952 h 6858000"/>
              <a:gd name="connsiteX699" fmla="*/ 0 w 7467600"/>
              <a:gd name="connsiteY699" fmla="*/ 4466006 h 6858000"/>
              <a:gd name="connsiteX700" fmla="*/ 0 w 7467600"/>
              <a:gd name="connsiteY700" fmla="*/ 4233763 h 6858000"/>
              <a:gd name="connsiteX701" fmla="*/ 36881 w 7467600"/>
              <a:gd name="connsiteY701" fmla="*/ 4200118 h 6858000"/>
              <a:gd name="connsiteX702" fmla="*/ 910534 w 7467600"/>
              <a:gd name="connsiteY702" fmla="*/ 3629753 h 6858000"/>
              <a:gd name="connsiteX703" fmla="*/ 1578717 w 7467600"/>
              <a:gd name="connsiteY703" fmla="*/ 3575982 h 6858000"/>
              <a:gd name="connsiteX704" fmla="*/ 2338780 w 7467600"/>
              <a:gd name="connsiteY704" fmla="*/ 3033725 h 6858000"/>
              <a:gd name="connsiteX705" fmla="*/ 1807991 w 7467600"/>
              <a:gd name="connsiteY705" fmla="*/ 2807184 h 6858000"/>
              <a:gd name="connsiteX706" fmla="*/ 1416358 w 7467600"/>
              <a:gd name="connsiteY706" fmla="*/ 3112571 h 6858000"/>
              <a:gd name="connsiteX707" fmla="*/ 939066 w 7467600"/>
              <a:gd name="connsiteY707" fmla="*/ 3378798 h 6858000"/>
              <a:gd name="connsiteX708" fmla="*/ 115099 w 7467600"/>
              <a:gd name="connsiteY708" fmla="*/ 3607650 h 6858000"/>
              <a:gd name="connsiteX709" fmla="*/ 97284 w 7467600"/>
              <a:gd name="connsiteY709" fmla="*/ 3520393 h 6858000"/>
              <a:gd name="connsiteX710" fmla="*/ 922050 w 7467600"/>
              <a:gd name="connsiteY710" fmla="*/ 3074867 h 6858000"/>
              <a:gd name="connsiteX711" fmla="*/ 1405265 w 7467600"/>
              <a:gd name="connsiteY711" fmla="*/ 3016319 h 6858000"/>
              <a:gd name="connsiteX712" fmla="*/ 1407512 w 7467600"/>
              <a:gd name="connsiteY712" fmla="*/ 3018001 h 6858000"/>
              <a:gd name="connsiteX713" fmla="*/ 1726266 w 7467600"/>
              <a:gd name="connsiteY713" fmla="*/ 2777274 h 6858000"/>
              <a:gd name="connsiteX714" fmla="*/ 625390 w 7467600"/>
              <a:gd name="connsiteY714" fmla="*/ 2514541 h 6858000"/>
              <a:gd name="connsiteX715" fmla="*/ 619799 w 7467600"/>
              <a:gd name="connsiteY715" fmla="*/ 2527180 h 6858000"/>
              <a:gd name="connsiteX716" fmla="*/ 310030 w 7467600"/>
              <a:gd name="connsiteY716" fmla="*/ 2771818 h 6858000"/>
              <a:gd name="connsiteX717" fmla="*/ 173877 w 7467600"/>
              <a:gd name="connsiteY717" fmla="*/ 2937056 h 6858000"/>
              <a:gd name="connsiteX718" fmla="*/ 77889 w 7467600"/>
              <a:gd name="connsiteY718" fmla="*/ 3138440 h 6858000"/>
              <a:gd name="connsiteX719" fmla="*/ 0 w 7467600"/>
              <a:gd name="connsiteY719" fmla="*/ 3271395 h 6858000"/>
              <a:gd name="connsiteX720" fmla="*/ 0 w 7467600"/>
              <a:gd name="connsiteY720" fmla="*/ 3153002 h 6858000"/>
              <a:gd name="connsiteX721" fmla="*/ 2386 w 7467600"/>
              <a:gd name="connsiteY721" fmla="*/ 3149203 h 6858000"/>
              <a:gd name="connsiteX722" fmla="*/ 89753 w 7467600"/>
              <a:gd name="connsiteY722" fmla="*/ 2987702 h 6858000"/>
              <a:gd name="connsiteX723" fmla="*/ 76869 w 7467600"/>
              <a:gd name="connsiteY723" fmla="*/ 3005404 h 6858000"/>
              <a:gd name="connsiteX724" fmla="*/ 32049 w 7467600"/>
              <a:gd name="connsiteY724" fmla="*/ 3065814 h 6858000"/>
              <a:gd name="connsiteX725" fmla="*/ 0 w 7467600"/>
              <a:gd name="connsiteY725" fmla="*/ 3108744 h 6858000"/>
              <a:gd name="connsiteX726" fmla="*/ 0 w 7467600"/>
              <a:gd name="connsiteY726" fmla="*/ 3058059 h 6858000"/>
              <a:gd name="connsiteX727" fmla="*/ 7610 w 7467600"/>
              <a:gd name="connsiteY727" fmla="*/ 3047889 h 6858000"/>
              <a:gd name="connsiteX728" fmla="*/ 52419 w 7467600"/>
              <a:gd name="connsiteY728" fmla="*/ 2987479 h 6858000"/>
              <a:gd name="connsiteX729" fmla="*/ 59142 w 7467600"/>
              <a:gd name="connsiteY729" fmla="*/ 2978488 h 6858000"/>
              <a:gd name="connsiteX730" fmla="*/ 0 w 7467600"/>
              <a:gd name="connsiteY730" fmla="*/ 3015334 h 6858000"/>
              <a:gd name="connsiteX731" fmla="*/ 0 w 7467600"/>
              <a:gd name="connsiteY731" fmla="*/ 2914286 h 6858000"/>
              <a:gd name="connsiteX732" fmla="*/ 36383 w 7467600"/>
              <a:gd name="connsiteY732" fmla="*/ 2901128 h 6858000"/>
              <a:gd name="connsiteX733" fmla="*/ 156329 w 7467600"/>
              <a:gd name="connsiteY733" fmla="*/ 2840533 h 6858000"/>
              <a:gd name="connsiteX734" fmla="*/ 358355 w 7467600"/>
              <a:gd name="connsiteY734" fmla="*/ 2620471 h 6858000"/>
              <a:gd name="connsiteX735" fmla="*/ 510577 w 7467600"/>
              <a:gd name="connsiteY735" fmla="*/ 2501244 h 6858000"/>
              <a:gd name="connsiteX736" fmla="*/ 211967 w 7467600"/>
              <a:gd name="connsiteY736" fmla="*/ 2479171 h 6858000"/>
              <a:gd name="connsiteX737" fmla="*/ 0 w 7467600"/>
              <a:gd name="connsiteY737" fmla="*/ 2476398 h 6858000"/>
              <a:gd name="connsiteX738" fmla="*/ 0 w 7467600"/>
              <a:gd name="connsiteY738" fmla="*/ 2389189 h 6858000"/>
              <a:gd name="connsiteX739" fmla="*/ 103062 w 7467600"/>
              <a:gd name="connsiteY739" fmla="*/ 2389518 h 6858000"/>
              <a:gd name="connsiteX740" fmla="*/ 510734 w 7467600"/>
              <a:gd name="connsiteY740" fmla="*/ 2416201 h 6858000"/>
              <a:gd name="connsiteX741" fmla="*/ 279257 w 7467600"/>
              <a:gd name="connsiteY741" fmla="*/ 2092102 h 6858000"/>
              <a:gd name="connsiteX742" fmla="*/ 65265 w 7467600"/>
              <a:gd name="connsiteY742" fmla="*/ 2006049 h 6858000"/>
              <a:gd name="connsiteX743" fmla="*/ 0 w 7467600"/>
              <a:gd name="connsiteY743" fmla="*/ 1982532 h 6858000"/>
              <a:gd name="connsiteX744" fmla="*/ 0 w 7467600"/>
              <a:gd name="connsiteY744" fmla="*/ 1912789 h 6858000"/>
              <a:gd name="connsiteX745" fmla="*/ 97460 w 7467600"/>
              <a:gd name="connsiteY745" fmla="*/ 1953725 h 6858000"/>
              <a:gd name="connsiteX746" fmla="*/ 221272 w 7467600"/>
              <a:gd name="connsiteY746" fmla="*/ 1980766 h 6858000"/>
              <a:gd name="connsiteX747" fmla="*/ 116765 w 7467600"/>
              <a:gd name="connsiteY747" fmla="*/ 1911033 h 6858000"/>
              <a:gd name="connsiteX748" fmla="*/ 16405 w 7467600"/>
              <a:gd name="connsiteY748" fmla="*/ 1803412 h 6858000"/>
              <a:gd name="connsiteX749" fmla="*/ 0 w 7467600"/>
              <a:gd name="connsiteY749" fmla="*/ 1784777 h 6858000"/>
              <a:gd name="connsiteX750" fmla="*/ 0 w 7467600"/>
              <a:gd name="connsiteY750" fmla="*/ 1740082 h 6858000"/>
              <a:gd name="connsiteX751" fmla="*/ 39394 w 7467600"/>
              <a:gd name="connsiteY751" fmla="*/ 1784856 h 6858000"/>
              <a:gd name="connsiteX752" fmla="*/ 135813 w 7467600"/>
              <a:gd name="connsiteY752" fmla="*/ 1888838 h 6858000"/>
              <a:gd name="connsiteX753" fmla="*/ 242575 w 7467600"/>
              <a:gd name="connsiteY753" fmla="*/ 1958841 h 6858000"/>
              <a:gd name="connsiteX754" fmla="*/ 82197 w 7467600"/>
              <a:gd name="connsiteY754" fmla="*/ 1754826 h 6858000"/>
              <a:gd name="connsiteX755" fmla="*/ 0 w 7467600"/>
              <a:gd name="connsiteY755" fmla="*/ 1679650 h 6858000"/>
              <a:gd name="connsiteX756" fmla="*/ 0 w 7467600"/>
              <a:gd name="connsiteY756" fmla="*/ 1602463 h 6858000"/>
              <a:gd name="connsiteX757" fmla="*/ 84689 w 7467600"/>
              <a:gd name="connsiteY757" fmla="*/ 1677442 h 6858000"/>
              <a:gd name="connsiteX758" fmla="*/ 298437 w 7467600"/>
              <a:gd name="connsiteY758" fmla="*/ 1968019 h 6858000"/>
              <a:gd name="connsiteX759" fmla="*/ 227269 w 7467600"/>
              <a:gd name="connsiteY759" fmla="*/ 1114064 h 6858000"/>
              <a:gd name="connsiteX760" fmla="*/ 248003 w 7467600"/>
              <a:gd name="connsiteY760" fmla="*/ 1089613 h 6858000"/>
              <a:gd name="connsiteX761" fmla="*/ 427020 w 7467600"/>
              <a:gd name="connsiteY761" fmla="*/ 1619803 h 6858000"/>
              <a:gd name="connsiteX762" fmla="*/ 340345 w 7467600"/>
              <a:gd name="connsiteY762" fmla="*/ 2027739 h 6858000"/>
              <a:gd name="connsiteX763" fmla="*/ 360865 w 7467600"/>
              <a:gd name="connsiteY763" fmla="*/ 2044827 h 6858000"/>
              <a:gd name="connsiteX764" fmla="*/ 560414 w 7467600"/>
              <a:gd name="connsiteY764" fmla="*/ 2421457 h 6858000"/>
              <a:gd name="connsiteX765" fmla="*/ 1359703 w 7467600"/>
              <a:gd name="connsiteY765" fmla="*/ 2578554 h 6858000"/>
              <a:gd name="connsiteX766" fmla="*/ 1359422 w 7467600"/>
              <a:gd name="connsiteY766" fmla="*/ 2577994 h 6858000"/>
              <a:gd name="connsiteX767" fmla="*/ 828701 w 7467600"/>
              <a:gd name="connsiteY767" fmla="*/ 1839520 h 6858000"/>
              <a:gd name="connsiteX768" fmla="*/ 494427 w 7467600"/>
              <a:gd name="connsiteY768" fmla="*/ 1092333 h 6858000"/>
              <a:gd name="connsiteX769" fmla="*/ 506322 w 7467600"/>
              <a:gd name="connsiteY769" fmla="*/ 1020997 h 6858000"/>
              <a:gd name="connsiteX770" fmla="*/ 4570198 w 7467600"/>
              <a:gd name="connsiteY770" fmla="*/ 978081 h 6858000"/>
              <a:gd name="connsiteX771" fmla="*/ 4523691 w 7467600"/>
              <a:gd name="connsiteY771" fmla="*/ 1127776 h 6858000"/>
              <a:gd name="connsiteX772" fmla="*/ 4509875 w 7467600"/>
              <a:gd name="connsiteY772" fmla="*/ 1167552 h 6858000"/>
              <a:gd name="connsiteX773" fmla="*/ 4478168 w 7467600"/>
              <a:gd name="connsiteY773" fmla="*/ 1260735 h 6858000"/>
              <a:gd name="connsiteX774" fmla="*/ 4409309 w 7467600"/>
              <a:gd name="connsiteY774" fmla="*/ 1666996 h 6858000"/>
              <a:gd name="connsiteX775" fmla="*/ 4370031 w 7467600"/>
              <a:gd name="connsiteY775" fmla="*/ 1955666 h 6858000"/>
              <a:gd name="connsiteX776" fmla="*/ 4570198 w 7467600"/>
              <a:gd name="connsiteY776" fmla="*/ 978081 h 6858000"/>
              <a:gd name="connsiteX777" fmla="*/ 4557898 w 7467600"/>
              <a:gd name="connsiteY777" fmla="*/ 900011 h 6858000"/>
              <a:gd name="connsiteX778" fmla="*/ 4344840 w 7467600"/>
              <a:gd name="connsiteY778" fmla="*/ 1922038 h 6858000"/>
              <a:gd name="connsiteX779" fmla="*/ 4378710 w 7467600"/>
              <a:gd name="connsiteY779" fmla="*/ 1665516 h 6858000"/>
              <a:gd name="connsiteX780" fmla="*/ 4448798 w 7467600"/>
              <a:gd name="connsiteY780" fmla="*/ 1253024 h 6858000"/>
              <a:gd name="connsiteX781" fmla="*/ 4480315 w 7467600"/>
              <a:gd name="connsiteY781" fmla="*/ 1158454 h 6858000"/>
              <a:gd name="connsiteX782" fmla="*/ 4494133 w 7467600"/>
              <a:gd name="connsiteY782" fmla="*/ 1118676 h 6858000"/>
              <a:gd name="connsiteX783" fmla="*/ 4557898 w 7467600"/>
              <a:gd name="connsiteY783" fmla="*/ 900011 h 6858000"/>
              <a:gd name="connsiteX784" fmla="*/ 5870151 w 7467600"/>
              <a:gd name="connsiteY784" fmla="*/ 898890 h 6858000"/>
              <a:gd name="connsiteX785" fmla="*/ 5861335 w 7467600"/>
              <a:gd name="connsiteY785" fmla="*/ 899177 h 6858000"/>
              <a:gd name="connsiteX786" fmla="*/ 5843702 w 7467600"/>
              <a:gd name="connsiteY786" fmla="*/ 899748 h 6858000"/>
              <a:gd name="connsiteX787" fmla="*/ 5651107 w 7467600"/>
              <a:gd name="connsiteY787" fmla="*/ 920306 h 6858000"/>
              <a:gd name="connsiteX788" fmla="*/ 5459407 w 7467600"/>
              <a:gd name="connsiteY788" fmla="*/ 940975 h 6858000"/>
              <a:gd name="connsiteX789" fmla="*/ 5374846 w 7467600"/>
              <a:gd name="connsiteY789" fmla="*/ 941988 h 6858000"/>
              <a:gd name="connsiteX790" fmla="*/ 5256105 w 7467600"/>
              <a:gd name="connsiteY790" fmla="*/ 945632 h 6858000"/>
              <a:gd name="connsiteX791" fmla="*/ 5107071 w 7467600"/>
              <a:gd name="connsiteY791" fmla="*/ 969720 h 6858000"/>
              <a:gd name="connsiteX792" fmla="*/ 4998681 w 7467600"/>
              <a:gd name="connsiteY792" fmla="*/ 988771 h 6858000"/>
              <a:gd name="connsiteX793" fmla="*/ 5870151 w 7467600"/>
              <a:gd name="connsiteY793" fmla="*/ 898890 h 6858000"/>
              <a:gd name="connsiteX794" fmla="*/ 5504425 w 7467600"/>
              <a:gd name="connsiteY794" fmla="*/ 848067 h 6858000"/>
              <a:gd name="connsiteX795" fmla="*/ 4968849 w 7467600"/>
              <a:gd name="connsiteY795" fmla="*/ 962318 h 6858000"/>
              <a:gd name="connsiteX796" fmla="*/ 5104039 w 7467600"/>
              <a:gd name="connsiteY796" fmla="*/ 940634 h 6858000"/>
              <a:gd name="connsiteX797" fmla="*/ 5256311 w 7467600"/>
              <a:gd name="connsiteY797" fmla="*/ 916490 h 6858000"/>
              <a:gd name="connsiteX798" fmla="*/ 5377381 w 7467600"/>
              <a:gd name="connsiteY798" fmla="*/ 912671 h 6858000"/>
              <a:gd name="connsiteX799" fmla="*/ 5460148 w 7467600"/>
              <a:gd name="connsiteY799" fmla="*/ 911442 h 6858000"/>
              <a:gd name="connsiteX800" fmla="*/ 5648971 w 7467600"/>
              <a:gd name="connsiteY800" fmla="*/ 891331 h 6858000"/>
              <a:gd name="connsiteX801" fmla="*/ 5844807 w 7467600"/>
              <a:gd name="connsiteY801" fmla="*/ 870718 h 6858000"/>
              <a:gd name="connsiteX802" fmla="*/ 5862975 w 7467600"/>
              <a:gd name="connsiteY802" fmla="*/ 869756 h 6858000"/>
              <a:gd name="connsiteX803" fmla="*/ 5920887 w 7467600"/>
              <a:gd name="connsiteY803" fmla="*/ 865929 h 6858000"/>
              <a:gd name="connsiteX804" fmla="*/ 5504425 w 7467600"/>
              <a:gd name="connsiteY804" fmla="*/ 848067 h 6858000"/>
              <a:gd name="connsiteX805" fmla="*/ 3607114 w 7467600"/>
              <a:gd name="connsiteY805" fmla="*/ 467441 h 6858000"/>
              <a:gd name="connsiteX806" fmla="*/ 3296242 w 7467600"/>
              <a:gd name="connsiteY806" fmla="*/ 807991 h 6858000"/>
              <a:gd name="connsiteX807" fmla="*/ 3174674 w 7467600"/>
              <a:gd name="connsiteY807" fmla="*/ 919759 h 6858000"/>
              <a:gd name="connsiteX808" fmla="*/ 3042978 w 7467600"/>
              <a:gd name="connsiteY808" fmla="*/ 1054894 h 6858000"/>
              <a:gd name="connsiteX809" fmla="*/ 2968914 w 7467600"/>
              <a:gd name="connsiteY809" fmla="*/ 1133756 h 6858000"/>
              <a:gd name="connsiteX810" fmla="*/ 3103823 w 7467600"/>
              <a:gd name="connsiteY810" fmla="*/ 1026814 h 6858000"/>
              <a:gd name="connsiteX811" fmla="*/ 3607114 w 7467600"/>
              <a:gd name="connsiteY811" fmla="*/ 467441 h 6858000"/>
              <a:gd name="connsiteX812" fmla="*/ 3744487 w 7467600"/>
              <a:gd name="connsiteY812" fmla="*/ 383136 h 6858000"/>
              <a:gd name="connsiteX813" fmla="*/ 3970213 w 7467600"/>
              <a:gd name="connsiteY813" fmla="*/ 995559 h 6858000"/>
              <a:gd name="connsiteX814" fmla="*/ 3744487 w 7467600"/>
              <a:gd name="connsiteY814" fmla="*/ 383136 h 6858000"/>
              <a:gd name="connsiteX815" fmla="*/ 3624562 w 7467600"/>
              <a:gd name="connsiteY815" fmla="*/ 367041 h 6858000"/>
              <a:gd name="connsiteX816" fmla="*/ 3489712 w 7467600"/>
              <a:gd name="connsiteY816" fmla="*/ 485386 h 6858000"/>
              <a:gd name="connsiteX817" fmla="*/ 3182994 w 7467600"/>
              <a:gd name="connsiteY817" fmla="*/ 828265 h 6858000"/>
              <a:gd name="connsiteX818" fmla="*/ 2892114 w 7467600"/>
              <a:gd name="connsiteY818" fmla="*/ 1172635 h 6858000"/>
              <a:gd name="connsiteX819" fmla="*/ 3021459 w 7467600"/>
              <a:gd name="connsiteY819" fmla="*/ 1035385 h 6858000"/>
              <a:gd name="connsiteX820" fmla="*/ 3153873 w 7467600"/>
              <a:gd name="connsiteY820" fmla="*/ 898971 h 6858000"/>
              <a:gd name="connsiteX821" fmla="*/ 3276511 w 7467600"/>
              <a:gd name="connsiteY821" fmla="*/ 786423 h 6858000"/>
              <a:gd name="connsiteX822" fmla="*/ 3584154 w 7467600"/>
              <a:gd name="connsiteY822" fmla="*/ 448218 h 6858000"/>
              <a:gd name="connsiteX823" fmla="*/ 3624562 w 7467600"/>
              <a:gd name="connsiteY823" fmla="*/ 367041 h 6858000"/>
              <a:gd name="connsiteX824" fmla="*/ 3766672 w 7467600"/>
              <a:gd name="connsiteY824" fmla="*/ 359429 h 6858000"/>
              <a:gd name="connsiteX825" fmla="*/ 3996338 w 7467600"/>
              <a:gd name="connsiteY825" fmla="*/ 968237 h 6858000"/>
              <a:gd name="connsiteX826" fmla="*/ 3766672 w 7467600"/>
              <a:gd name="connsiteY826" fmla="*/ 359429 h 6858000"/>
              <a:gd name="connsiteX827" fmla="*/ 5805386 w 7467600"/>
              <a:gd name="connsiteY827" fmla="*/ 239240 h 6858000"/>
              <a:gd name="connsiteX828" fmla="*/ 5736947 w 7467600"/>
              <a:gd name="connsiteY828" fmla="*/ 261367 h 6858000"/>
              <a:gd name="connsiteX829" fmla="*/ 5427012 w 7467600"/>
              <a:gd name="connsiteY829" fmla="*/ 311272 h 6858000"/>
              <a:gd name="connsiteX830" fmla="*/ 5147818 w 7467600"/>
              <a:gd name="connsiteY830" fmla="*/ 322112 h 6858000"/>
              <a:gd name="connsiteX831" fmla="*/ 5060854 w 7467600"/>
              <a:gd name="connsiteY831" fmla="*/ 311882 h 6858000"/>
              <a:gd name="connsiteX832" fmla="*/ 4945989 w 7467600"/>
              <a:gd name="connsiteY832" fmla="*/ 300516 h 6858000"/>
              <a:gd name="connsiteX833" fmla="*/ 5410479 w 7467600"/>
              <a:gd name="connsiteY833" fmla="*/ 348434 h 6858000"/>
              <a:gd name="connsiteX834" fmla="*/ 5805386 w 7467600"/>
              <a:gd name="connsiteY834" fmla="*/ 239240 h 6858000"/>
              <a:gd name="connsiteX835" fmla="*/ 5905192 w 7467600"/>
              <a:gd name="connsiteY835" fmla="*/ 163079 h 6858000"/>
              <a:gd name="connsiteX836" fmla="*/ 5865655 w 7467600"/>
              <a:gd name="connsiteY836" fmla="*/ 171901 h 6858000"/>
              <a:gd name="connsiteX837" fmla="*/ 5259740 w 7467600"/>
              <a:gd name="connsiteY837" fmla="*/ 257013 h 6858000"/>
              <a:gd name="connsiteX838" fmla="*/ 5208466 w 7467600"/>
              <a:gd name="connsiteY838" fmla="*/ 257550 h 6858000"/>
              <a:gd name="connsiteX839" fmla="*/ 4980204 w 7467600"/>
              <a:gd name="connsiteY839" fmla="*/ 271903 h 6858000"/>
              <a:gd name="connsiteX840" fmla="*/ 5068068 w 7467600"/>
              <a:gd name="connsiteY840" fmla="*/ 282244 h 6858000"/>
              <a:gd name="connsiteX841" fmla="*/ 5153231 w 7467600"/>
              <a:gd name="connsiteY841" fmla="*/ 292240 h 6858000"/>
              <a:gd name="connsiteX842" fmla="*/ 5426491 w 7467600"/>
              <a:gd name="connsiteY842" fmla="*/ 281128 h 6858000"/>
              <a:gd name="connsiteX843" fmla="*/ 5731212 w 7467600"/>
              <a:gd name="connsiteY843" fmla="*/ 231951 h 6858000"/>
              <a:gd name="connsiteX844" fmla="*/ 5905192 w 7467600"/>
              <a:gd name="connsiteY844" fmla="*/ 163079 h 6858000"/>
              <a:gd name="connsiteX845" fmla="*/ 5944437 w 7467600"/>
              <a:gd name="connsiteY845" fmla="*/ 113829 h 6858000"/>
              <a:gd name="connsiteX846" fmla="*/ 5825032 w 7467600"/>
              <a:gd name="connsiteY846" fmla="*/ 146405 h 6858000"/>
              <a:gd name="connsiteX847" fmla="*/ 4955599 w 7467600"/>
              <a:gd name="connsiteY847" fmla="*/ 247008 h 6858000"/>
              <a:gd name="connsiteX848" fmla="*/ 5210104 w 7467600"/>
              <a:gd name="connsiteY848" fmla="*/ 228123 h 6858000"/>
              <a:gd name="connsiteX849" fmla="*/ 5261015 w 7467600"/>
              <a:gd name="connsiteY849" fmla="*/ 227087 h 6858000"/>
              <a:gd name="connsiteX850" fmla="*/ 5861181 w 7467600"/>
              <a:gd name="connsiteY850" fmla="*/ 143093 h 6858000"/>
              <a:gd name="connsiteX851" fmla="*/ 5961252 w 7467600"/>
              <a:gd name="connsiteY851" fmla="*/ 114820 h 6858000"/>
              <a:gd name="connsiteX852" fmla="*/ 5944437 w 7467600"/>
              <a:gd name="connsiteY852" fmla="*/ 113829 h 6858000"/>
              <a:gd name="connsiteX853" fmla="*/ 3882765 w 7467600"/>
              <a:gd name="connsiteY853" fmla="*/ 0 h 6858000"/>
              <a:gd name="connsiteX854" fmla="*/ 3995099 w 7467600"/>
              <a:gd name="connsiteY854" fmla="*/ 0 h 6858000"/>
              <a:gd name="connsiteX855" fmla="*/ 4163818 w 7467600"/>
              <a:gd name="connsiteY855" fmla="*/ 234104 h 6858000"/>
              <a:gd name="connsiteX856" fmla="*/ 4172099 w 7467600"/>
              <a:gd name="connsiteY856" fmla="*/ 234207 h 6858000"/>
              <a:gd name="connsiteX857" fmla="*/ 4784282 w 7467600"/>
              <a:gd name="connsiteY857" fmla="*/ 276561 h 6858000"/>
              <a:gd name="connsiteX858" fmla="*/ 4801687 w 7467600"/>
              <a:gd name="connsiteY858" fmla="*/ 267764 h 6858000"/>
              <a:gd name="connsiteX859" fmla="*/ 6082788 w 7467600"/>
              <a:gd name="connsiteY859" fmla="*/ 64119 h 6858000"/>
              <a:gd name="connsiteX860" fmla="*/ 6099442 w 7467600"/>
              <a:gd name="connsiteY860" fmla="*/ 82568 h 6858000"/>
              <a:gd name="connsiteX861" fmla="*/ 4804137 w 7467600"/>
              <a:gd name="connsiteY861" fmla="*/ 320931 h 6858000"/>
              <a:gd name="connsiteX862" fmla="*/ 4227047 w 7467600"/>
              <a:gd name="connsiteY862" fmla="*/ 313415 h 6858000"/>
              <a:gd name="connsiteX863" fmla="*/ 4346041 w 7467600"/>
              <a:gd name="connsiteY863" fmla="*/ 456086 h 6858000"/>
              <a:gd name="connsiteX864" fmla="*/ 4870967 w 7467600"/>
              <a:gd name="connsiteY864" fmla="*/ 963061 h 6858000"/>
              <a:gd name="connsiteX865" fmla="*/ 4889647 w 7467600"/>
              <a:gd name="connsiteY865" fmla="*/ 957147 h 6858000"/>
              <a:gd name="connsiteX866" fmla="*/ 5422504 w 7467600"/>
              <a:gd name="connsiteY866" fmla="*/ 805191 h 6858000"/>
              <a:gd name="connsiteX867" fmla="*/ 6087656 w 7467600"/>
              <a:gd name="connsiteY867" fmla="*/ 826703 h 6858000"/>
              <a:gd name="connsiteX868" fmla="*/ 6058717 w 7467600"/>
              <a:gd name="connsiteY868" fmla="*/ 865992 h 6858000"/>
              <a:gd name="connsiteX869" fmla="*/ 4974153 w 7467600"/>
              <a:gd name="connsiteY869" fmla="*/ 1045456 h 6858000"/>
              <a:gd name="connsiteX870" fmla="*/ 5627835 w 7467600"/>
              <a:gd name="connsiteY870" fmla="*/ 1472077 h 6858000"/>
              <a:gd name="connsiteX871" fmla="*/ 5629817 w 7467600"/>
              <a:gd name="connsiteY871" fmla="*/ 1471412 h 6858000"/>
              <a:gd name="connsiteX872" fmla="*/ 5634124 w 7467600"/>
              <a:gd name="connsiteY872" fmla="*/ 1470572 h 6858000"/>
              <a:gd name="connsiteX873" fmla="*/ 5755832 w 7467600"/>
              <a:gd name="connsiteY873" fmla="*/ 1383886 h 6858000"/>
              <a:gd name="connsiteX874" fmla="*/ 6014186 w 7467600"/>
              <a:gd name="connsiteY874" fmla="*/ 1279799 h 6858000"/>
              <a:gd name="connsiteX875" fmla="*/ 6901619 w 7467600"/>
              <a:gd name="connsiteY875" fmla="*/ 1047874 h 6858000"/>
              <a:gd name="connsiteX876" fmla="*/ 6931566 w 7467600"/>
              <a:gd name="connsiteY876" fmla="*/ 1062034 h 6858000"/>
              <a:gd name="connsiteX877" fmla="*/ 5790982 w 7467600"/>
              <a:gd name="connsiteY877" fmla="*/ 1561380 h 6858000"/>
              <a:gd name="connsiteX878" fmla="*/ 6188971 w 7467600"/>
              <a:gd name="connsiteY878" fmla="*/ 1755168 h 6858000"/>
              <a:gd name="connsiteX879" fmla="*/ 6202446 w 7467600"/>
              <a:gd name="connsiteY879" fmla="*/ 1752268 h 6858000"/>
              <a:gd name="connsiteX880" fmla="*/ 7179560 w 7467600"/>
              <a:gd name="connsiteY880" fmla="*/ 1467551 h 6858000"/>
              <a:gd name="connsiteX881" fmla="*/ 7158730 w 7467600"/>
              <a:gd name="connsiteY881" fmla="*/ 1507835 h 6858000"/>
              <a:gd name="connsiteX882" fmla="*/ 6326959 w 7467600"/>
              <a:gd name="connsiteY882" fmla="*/ 1817686 h 6858000"/>
              <a:gd name="connsiteX883" fmla="*/ 6537433 w 7467600"/>
              <a:gd name="connsiteY883" fmla="*/ 1907790 h 6858000"/>
              <a:gd name="connsiteX884" fmla="*/ 6550221 w 7467600"/>
              <a:gd name="connsiteY884" fmla="*/ 1910729 h 6858000"/>
              <a:gd name="connsiteX885" fmla="*/ 6964438 w 7467600"/>
              <a:gd name="connsiteY885" fmla="*/ 2209505 h 6858000"/>
              <a:gd name="connsiteX886" fmla="*/ 7367862 w 7467600"/>
              <a:gd name="connsiteY886" fmla="*/ 2806833 h 6858000"/>
              <a:gd name="connsiteX887" fmla="*/ 7364329 w 7467600"/>
              <a:gd name="connsiteY887" fmla="*/ 2826907 h 6858000"/>
              <a:gd name="connsiteX888" fmla="*/ 7290545 w 7467600"/>
              <a:gd name="connsiteY888" fmla="*/ 2850663 h 6858000"/>
              <a:gd name="connsiteX889" fmla="*/ 6472036 w 7467600"/>
              <a:gd name="connsiteY889" fmla="*/ 1959003 h 6858000"/>
              <a:gd name="connsiteX890" fmla="*/ 5792897 w 7467600"/>
              <a:gd name="connsiteY890" fmla="*/ 1647747 h 6858000"/>
              <a:gd name="connsiteX891" fmla="*/ 5842751 w 7467600"/>
              <a:gd name="connsiteY891" fmla="*/ 1816112 h 6858000"/>
              <a:gd name="connsiteX892" fmla="*/ 5847424 w 7467600"/>
              <a:gd name="connsiteY892" fmla="*/ 1815776 h 6858000"/>
              <a:gd name="connsiteX893" fmla="*/ 6399821 w 7467600"/>
              <a:gd name="connsiteY893" fmla="*/ 2344799 h 6858000"/>
              <a:gd name="connsiteX894" fmla="*/ 6323232 w 7467600"/>
              <a:gd name="connsiteY894" fmla="*/ 2389634 h 6858000"/>
              <a:gd name="connsiteX895" fmla="*/ 5942958 w 7467600"/>
              <a:gd name="connsiteY895" fmla="*/ 2077708 h 6858000"/>
              <a:gd name="connsiteX896" fmla="*/ 5921559 w 7467600"/>
              <a:gd name="connsiteY896" fmla="*/ 2378596 h 6858000"/>
              <a:gd name="connsiteX897" fmla="*/ 5817651 w 7467600"/>
              <a:gd name="connsiteY897" fmla="*/ 3023919 h 6858000"/>
              <a:gd name="connsiteX898" fmla="*/ 5729634 w 7467600"/>
              <a:gd name="connsiteY898" fmla="*/ 3051849 h 6858000"/>
              <a:gd name="connsiteX899" fmla="*/ 5611018 w 7467600"/>
              <a:gd name="connsiteY899" fmla="*/ 2316769 h 6858000"/>
              <a:gd name="connsiteX900" fmla="*/ 5687608 w 7467600"/>
              <a:gd name="connsiteY900" fmla="*/ 2039972 h 6858000"/>
              <a:gd name="connsiteX901" fmla="*/ 5657554 w 7467600"/>
              <a:gd name="connsiteY901" fmla="*/ 1576445 h 6858000"/>
              <a:gd name="connsiteX902" fmla="*/ 5150475 w 7467600"/>
              <a:gd name="connsiteY902" fmla="*/ 1274012 h 6858000"/>
              <a:gd name="connsiteX903" fmla="*/ 5349142 w 7467600"/>
              <a:gd name="connsiteY903" fmla="*/ 2204405 h 6858000"/>
              <a:gd name="connsiteX904" fmla="*/ 5262214 w 7467600"/>
              <a:gd name="connsiteY904" fmla="*/ 2233836 h 6858000"/>
              <a:gd name="connsiteX905" fmla="*/ 4981539 w 7467600"/>
              <a:gd name="connsiteY905" fmla="*/ 1542201 h 6858000"/>
              <a:gd name="connsiteX906" fmla="*/ 4958461 w 7467600"/>
              <a:gd name="connsiteY906" fmla="*/ 1136957 h 6858000"/>
              <a:gd name="connsiteX907" fmla="*/ 4655015 w 7467600"/>
              <a:gd name="connsiteY907" fmla="*/ 891426 h 6858000"/>
              <a:gd name="connsiteX908" fmla="*/ 4348002 w 7467600"/>
              <a:gd name="connsiteY908" fmla="*/ 2205895 h 6858000"/>
              <a:gd name="connsiteX909" fmla="*/ 4262250 w 7467600"/>
              <a:gd name="connsiteY909" fmla="*/ 2219972 h 6858000"/>
              <a:gd name="connsiteX910" fmla="*/ 4550611 w 7467600"/>
              <a:gd name="connsiteY910" fmla="*/ 817540 h 6858000"/>
              <a:gd name="connsiteX911" fmla="*/ 4564418 w 7467600"/>
              <a:gd name="connsiteY911" fmla="*/ 808293 h 6858000"/>
              <a:gd name="connsiteX912" fmla="*/ 4266388 w 7467600"/>
              <a:gd name="connsiteY912" fmla="*/ 500083 h 6858000"/>
              <a:gd name="connsiteX913" fmla="*/ 4032842 w 7467600"/>
              <a:gd name="connsiteY913" fmla="*/ 211809 h 6858000"/>
              <a:gd name="connsiteX914" fmla="*/ 3882765 w 7467600"/>
              <a:gd name="connsiteY914" fmla="*/ 0 h 6858000"/>
              <a:gd name="connsiteX915" fmla="*/ 3721337 w 7467600"/>
              <a:gd name="connsiteY915" fmla="*/ 0 h 6858000"/>
              <a:gd name="connsiteX916" fmla="*/ 3797544 w 7467600"/>
              <a:gd name="connsiteY916" fmla="*/ 0 h 6858000"/>
              <a:gd name="connsiteX917" fmla="*/ 3775734 w 7467600"/>
              <a:gd name="connsiteY917" fmla="*/ 95131 h 6858000"/>
              <a:gd name="connsiteX918" fmla="*/ 3724807 w 7467600"/>
              <a:gd name="connsiteY918" fmla="*/ 272257 h 6858000"/>
              <a:gd name="connsiteX919" fmla="*/ 3726844 w 7467600"/>
              <a:gd name="connsiteY919" fmla="*/ 282988 h 6858000"/>
              <a:gd name="connsiteX920" fmla="*/ 3742664 w 7467600"/>
              <a:gd name="connsiteY920" fmla="*/ 279918 h 6858000"/>
              <a:gd name="connsiteX921" fmla="*/ 4103910 w 7467600"/>
              <a:gd name="connsiteY921" fmla="*/ 1161917 h 6858000"/>
              <a:gd name="connsiteX922" fmla="*/ 4020269 w 7467600"/>
              <a:gd name="connsiteY922" fmla="*/ 1200406 h 6858000"/>
              <a:gd name="connsiteX923" fmla="*/ 3674882 w 7467600"/>
              <a:gd name="connsiteY923" fmla="*/ 488524 h 6858000"/>
              <a:gd name="connsiteX924" fmla="*/ 3132682 w 7467600"/>
              <a:gd name="connsiteY924" fmla="*/ 1072284 h 6858000"/>
              <a:gd name="connsiteX925" fmla="*/ 2716346 w 7467600"/>
              <a:gd name="connsiteY925" fmla="*/ 1276376 h 6858000"/>
              <a:gd name="connsiteX926" fmla="*/ 2716772 w 7467600"/>
              <a:gd name="connsiteY926" fmla="*/ 1255462 h 6858000"/>
              <a:gd name="connsiteX927" fmla="*/ 3471096 w 7467600"/>
              <a:gd name="connsiteY927" fmla="*/ 437072 h 6858000"/>
              <a:gd name="connsiteX928" fmla="*/ 3639057 w 7467600"/>
              <a:gd name="connsiteY928" fmla="*/ 286334 h 6858000"/>
              <a:gd name="connsiteX929" fmla="*/ 3640309 w 7467600"/>
              <a:gd name="connsiteY929" fmla="*/ 284664 h 6858000"/>
              <a:gd name="connsiteX930" fmla="*/ 3646022 w 7467600"/>
              <a:gd name="connsiteY930" fmla="*/ 276711 h 6858000"/>
              <a:gd name="connsiteX931" fmla="*/ 3707943 w 7467600"/>
              <a:gd name="connsiteY931" fmla="*/ 65958 h 6858000"/>
              <a:gd name="connsiteX932" fmla="*/ 3721337 w 7467600"/>
              <a:gd name="connsiteY932" fmla="*/ 0 h 6858000"/>
              <a:gd name="connsiteX933" fmla="*/ 2867960 w 7467600"/>
              <a:gd name="connsiteY933" fmla="*/ 0 h 6858000"/>
              <a:gd name="connsiteX934" fmla="*/ 2926351 w 7467600"/>
              <a:gd name="connsiteY934" fmla="*/ 0 h 6858000"/>
              <a:gd name="connsiteX935" fmla="*/ 2902823 w 7467600"/>
              <a:gd name="connsiteY935" fmla="*/ 262929 h 6858000"/>
              <a:gd name="connsiteX936" fmla="*/ 2940663 w 7467600"/>
              <a:gd name="connsiteY936" fmla="*/ 140884 h 6858000"/>
              <a:gd name="connsiteX937" fmla="*/ 2947039 w 7467600"/>
              <a:gd name="connsiteY937" fmla="*/ 122524 h 6858000"/>
              <a:gd name="connsiteX938" fmla="*/ 2984316 w 7467600"/>
              <a:gd name="connsiteY938" fmla="*/ 0 h 6858000"/>
              <a:gd name="connsiteX939" fmla="*/ 3016114 w 7467600"/>
              <a:gd name="connsiteY939" fmla="*/ 0 h 6858000"/>
              <a:gd name="connsiteX940" fmla="*/ 2979949 w 7467600"/>
              <a:gd name="connsiteY940" fmla="*/ 119274 h 6858000"/>
              <a:gd name="connsiteX941" fmla="*/ 3023879 w 7467600"/>
              <a:gd name="connsiteY941" fmla="*/ 0 h 6858000"/>
              <a:gd name="connsiteX942" fmla="*/ 3105400 w 7467600"/>
              <a:gd name="connsiteY942" fmla="*/ 0 h 6858000"/>
              <a:gd name="connsiteX943" fmla="*/ 3094669 w 7467600"/>
              <a:gd name="connsiteY943" fmla="*/ 30308 h 6858000"/>
              <a:gd name="connsiteX944" fmla="*/ 2901945 w 7467600"/>
              <a:gd name="connsiteY944" fmla="*/ 466538 h 6858000"/>
              <a:gd name="connsiteX945" fmla="*/ 2815209 w 7467600"/>
              <a:gd name="connsiteY945" fmla="*/ 497361 h 6858000"/>
              <a:gd name="connsiteX946" fmla="*/ 2844845 w 7467600"/>
              <a:gd name="connsiteY946" fmla="*/ 127638 h 6858000"/>
              <a:gd name="connsiteX947" fmla="*/ 2867960 w 7467600"/>
              <a:gd name="connsiteY947" fmla="*/ 0 h 6858000"/>
              <a:gd name="connsiteX948" fmla="*/ 1057230 w 7467600"/>
              <a:gd name="connsiteY948" fmla="*/ 0 h 6858000"/>
              <a:gd name="connsiteX949" fmla="*/ 1111003 w 7467600"/>
              <a:gd name="connsiteY949" fmla="*/ 0 h 6858000"/>
              <a:gd name="connsiteX950" fmla="*/ 1125553 w 7467600"/>
              <a:gd name="connsiteY950" fmla="*/ 52588 h 6858000"/>
              <a:gd name="connsiteX951" fmla="*/ 1304276 w 7467600"/>
              <a:gd name="connsiteY951" fmla="*/ 476275 h 6858000"/>
              <a:gd name="connsiteX952" fmla="*/ 1492066 w 7467600"/>
              <a:gd name="connsiteY952" fmla="*/ 886333 h 6858000"/>
              <a:gd name="connsiteX953" fmla="*/ 1423698 w 7467600"/>
              <a:gd name="connsiteY953" fmla="*/ 710817 h 6858000"/>
              <a:gd name="connsiteX954" fmla="*/ 1357609 w 7467600"/>
              <a:gd name="connsiteY954" fmla="*/ 532892 h 6858000"/>
              <a:gd name="connsiteX955" fmla="*/ 1309550 w 7467600"/>
              <a:gd name="connsiteY955" fmla="*/ 374031 h 6858000"/>
              <a:gd name="connsiteX956" fmla="*/ 1193673 w 7467600"/>
              <a:gd name="connsiteY956" fmla="*/ 49533 h 6858000"/>
              <a:gd name="connsiteX957" fmla="*/ 1164391 w 7467600"/>
              <a:gd name="connsiteY957" fmla="*/ 0 h 6858000"/>
              <a:gd name="connsiteX958" fmla="*/ 1200666 w 7467600"/>
              <a:gd name="connsiteY958" fmla="*/ 0 h 6858000"/>
              <a:gd name="connsiteX959" fmla="*/ 1223408 w 7467600"/>
              <a:gd name="connsiteY959" fmla="*/ 38996 h 6858000"/>
              <a:gd name="connsiteX960" fmla="*/ 1339635 w 7467600"/>
              <a:gd name="connsiteY960" fmla="*/ 365517 h 6858000"/>
              <a:gd name="connsiteX961" fmla="*/ 1387469 w 7467600"/>
              <a:gd name="connsiteY961" fmla="*/ 523079 h 6858000"/>
              <a:gd name="connsiteX962" fmla="*/ 1452685 w 7467600"/>
              <a:gd name="connsiteY962" fmla="*/ 699806 h 6858000"/>
              <a:gd name="connsiteX963" fmla="*/ 1492092 w 7467600"/>
              <a:gd name="connsiteY963" fmla="*/ 800424 h 6858000"/>
              <a:gd name="connsiteX964" fmla="*/ 1455302 w 7467600"/>
              <a:gd name="connsiteY964" fmla="*/ 632913 h 6858000"/>
              <a:gd name="connsiteX965" fmla="*/ 1222336 w 7467600"/>
              <a:gd name="connsiteY965" fmla="*/ 9480 h 6858000"/>
              <a:gd name="connsiteX966" fmla="*/ 1214634 w 7467600"/>
              <a:gd name="connsiteY966" fmla="*/ 0 h 6858000"/>
              <a:gd name="connsiteX967" fmla="*/ 1289827 w 7467600"/>
              <a:gd name="connsiteY967" fmla="*/ 0 h 6858000"/>
              <a:gd name="connsiteX968" fmla="*/ 1321076 w 7467600"/>
              <a:gd name="connsiteY968" fmla="*/ 59722 h 6858000"/>
              <a:gd name="connsiteX969" fmla="*/ 1512579 w 7467600"/>
              <a:gd name="connsiteY969" fmla="*/ 626441 h 6858000"/>
              <a:gd name="connsiteX970" fmla="*/ 1506076 w 7467600"/>
              <a:gd name="connsiteY970" fmla="*/ 1089289 h 6858000"/>
              <a:gd name="connsiteX971" fmla="*/ 1486346 w 7467600"/>
              <a:gd name="connsiteY971" fmla="*/ 1079919 h 6858000"/>
              <a:gd name="connsiteX972" fmla="*/ 1070511 w 7467600"/>
              <a:gd name="connsiteY972" fmla="*/ 48609 h 6858000"/>
              <a:gd name="connsiteX973" fmla="*/ 1057230 w 7467600"/>
              <a:gd name="connsiteY973" fmla="*/ 0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993" fmla="*/ 43151 w 7467600"/>
              <a:gd name="connsiteY99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43603 w 7467600"/>
              <a:gd name="connsiteY127" fmla="*/ 51497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1903353 w 7467600"/>
              <a:gd name="connsiteY137" fmla="*/ 5044827 h 6858000"/>
              <a:gd name="connsiteX138" fmla="*/ 1936931 w 7467600"/>
              <a:gd name="connsiteY138" fmla="*/ 5093954 h 6858000"/>
              <a:gd name="connsiteX139" fmla="*/ 2195868 w 7467600"/>
              <a:gd name="connsiteY139" fmla="*/ 5396574 h 6858000"/>
              <a:gd name="connsiteX140" fmla="*/ 2088852 w 7467600"/>
              <a:gd name="connsiteY140" fmla="*/ 5166123 h 6858000"/>
              <a:gd name="connsiteX141" fmla="*/ 1958241 w 7467600"/>
              <a:gd name="connsiteY141" fmla="*/ 5067955 h 6858000"/>
              <a:gd name="connsiteX142" fmla="*/ 1903353 w 7467600"/>
              <a:gd name="connsiteY142" fmla="*/ 5044827 h 6858000"/>
              <a:gd name="connsiteX143" fmla="*/ 1979378 w 7467600"/>
              <a:gd name="connsiteY143" fmla="*/ 4769504 h 6858000"/>
              <a:gd name="connsiteX144" fmla="*/ 2882120 w 7467600"/>
              <a:gd name="connsiteY144" fmla="*/ 5064547 h 6858000"/>
              <a:gd name="connsiteX145" fmla="*/ 2793103 w 7467600"/>
              <a:gd name="connsiteY145" fmla="*/ 5039699 h 6858000"/>
              <a:gd name="connsiteX146" fmla="*/ 2770041 w 7467600"/>
              <a:gd name="connsiteY146" fmla="*/ 5033634 h 6858000"/>
              <a:gd name="connsiteX147" fmla="*/ 1979378 w 7467600"/>
              <a:gd name="connsiteY147" fmla="*/ 4769504 h 6858000"/>
              <a:gd name="connsiteX148" fmla="*/ 1927410 w 7467600"/>
              <a:gd name="connsiteY148" fmla="*/ 4716164 h 6858000"/>
              <a:gd name="connsiteX149" fmla="*/ 1959587 w 7467600"/>
              <a:gd name="connsiteY149" fmla="*/ 4728849 h 6858000"/>
              <a:gd name="connsiteX150" fmla="*/ 2777707 w 7467600"/>
              <a:gd name="connsiteY150" fmla="*/ 5003991 h 6858000"/>
              <a:gd name="connsiteX151" fmla="*/ 2800768 w 7467600"/>
              <a:gd name="connsiteY151" fmla="*/ 5010056 h 6858000"/>
              <a:gd name="connsiteX152" fmla="*/ 2879408 w 7467600"/>
              <a:gd name="connsiteY152" fmla="*/ 5031590 h 6858000"/>
              <a:gd name="connsiteX153" fmla="*/ 2862295 w 7467600"/>
              <a:gd name="connsiteY153" fmla="*/ 5022958 h 6858000"/>
              <a:gd name="connsiteX154" fmla="*/ 2813343 w 7467600"/>
              <a:gd name="connsiteY154" fmla="*/ 4998369 h 6858000"/>
              <a:gd name="connsiteX155" fmla="*/ 2646245 w 7467600"/>
              <a:gd name="connsiteY155" fmla="*/ 4930999 h 6858000"/>
              <a:gd name="connsiteX156" fmla="*/ 1999243 w 7467600"/>
              <a:gd name="connsiteY156" fmla="*/ 4730524 h 6858000"/>
              <a:gd name="connsiteX157" fmla="*/ 1979527 w 7467600"/>
              <a:gd name="connsiteY157" fmla="*/ 4726651 h 6858000"/>
              <a:gd name="connsiteX158" fmla="*/ 1927410 w 7467600"/>
              <a:gd name="connsiteY158" fmla="*/ 4716164 h 6858000"/>
              <a:gd name="connsiteX159" fmla="*/ 1997014 w 7467600"/>
              <a:gd name="connsiteY159" fmla="*/ 4698007 h 6858000"/>
              <a:gd name="connsiteX160" fmla="*/ 2005458 w 7467600"/>
              <a:gd name="connsiteY160" fmla="*/ 4699540 h 6858000"/>
              <a:gd name="connsiteX161" fmla="*/ 2657186 w 7467600"/>
              <a:gd name="connsiteY161" fmla="*/ 4901687 h 6858000"/>
              <a:gd name="connsiteX162" fmla="*/ 2826662 w 7467600"/>
              <a:gd name="connsiteY162" fmla="*/ 4970362 h 6858000"/>
              <a:gd name="connsiteX163" fmla="*/ 2876100 w 7467600"/>
              <a:gd name="connsiteY163" fmla="*/ 4995397 h 6858000"/>
              <a:gd name="connsiteX164" fmla="*/ 3042600 w 7467600"/>
              <a:gd name="connsiteY164" fmla="*/ 5059532 h 6858000"/>
              <a:gd name="connsiteX165" fmla="*/ 1997014 w 7467600"/>
              <a:gd name="connsiteY165" fmla="*/ 4698007 h 6858000"/>
              <a:gd name="connsiteX166" fmla="*/ 2305292 w 7467600"/>
              <a:gd name="connsiteY166" fmla="*/ 4219492 h 6858000"/>
              <a:gd name="connsiteX167" fmla="*/ 3360922 w 7467600"/>
              <a:gd name="connsiteY167" fmla="*/ 4529373 h 6858000"/>
              <a:gd name="connsiteX168" fmla="*/ 3492420 w 7467600"/>
              <a:gd name="connsiteY168" fmla="*/ 4510145 h 6858000"/>
              <a:gd name="connsiteX169" fmla="*/ 3364086 w 7467600"/>
              <a:gd name="connsiteY169" fmla="*/ 4480340 h 6858000"/>
              <a:gd name="connsiteX170" fmla="*/ 3225818 w 7467600"/>
              <a:gd name="connsiteY170" fmla="*/ 4411822 h 6858000"/>
              <a:gd name="connsiteX171" fmla="*/ 3129696 w 7467600"/>
              <a:gd name="connsiteY171" fmla="*/ 4360704 h 6858000"/>
              <a:gd name="connsiteX172" fmla="*/ 2814545 w 7467600"/>
              <a:gd name="connsiteY172" fmla="*/ 4282955 h 6858000"/>
              <a:gd name="connsiteX173" fmla="*/ 2305292 w 7467600"/>
              <a:gd name="connsiteY173" fmla="*/ 4219492 h 6858000"/>
              <a:gd name="connsiteX174" fmla="*/ 2626982 w 7467600"/>
              <a:gd name="connsiteY174" fmla="*/ 4206450 h 6858000"/>
              <a:gd name="connsiteX175" fmla="*/ 2490617 w 7467600"/>
              <a:gd name="connsiteY175" fmla="*/ 4206951 h 6858000"/>
              <a:gd name="connsiteX176" fmla="*/ 2819869 w 7467600"/>
              <a:gd name="connsiteY176" fmla="*/ 4252936 h 6858000"/>
              <a:gd name="connsiteX177" fmla="*/ 3143018 w 7467600"/>
              <a:gd name="connsiteY177" fmla="*/ 4332698 h 6858000"/>
              <a:gd name="connsiteX178" fmla="*/ 3241520 w 7467600"/>
              <a:gd name="connsiteY178" fmla="*/ 4385112 h 6858000"/>
              <a:gd name="connsiteX179" fmla="*/ 3374575 w 7467600"/>
              <a:gd name="connsiteY179" fmla="*/ 4451517 h 6858000"/>
              <a:gd name="connsiteX180" fmla="*/ 3505221 w 7467600"/>
              <a:gd name="connsiteY180" fmla="*/ 4480757 h 6858000"/>
              <a:gd name="connsiteX181" fmla="*/ 2626982 w 7467600"/>
              <a:gd name="connsiteY181" fmla="*/ 4206450 h 6858000"/>
              <a:gd name="connsiteX182" fmla="*/ 1310106 w 7467600"/>
              <a:gd name="connsiteY182" fmla="*/ 3943217 h 6858000"/>
              <a:gd name="connsiteX183" fmla="*/ 854994 w 7467600"/>
              <a:gd name="connsiteY183" fmla="*/ 4399136 h 6858000"/>
              <a:gd name="connsiteX184" fmla="*/ 742462 w 7467600"/>
              <a:gd name="connsiteY184" fmla="*/ 4594648 h 6858000"/>
              <a:gd name="connsiteX185" fmla="*/ 820602 w 7467600"/>
              <a:gd name="connsiteY185" fmla="*/ 4485915 h 6858000"/>
              <a:gd name="connsiteX186" fmla="*/ 878295 w 7467600"/>
              <a:gd name="connsiteY186" fmla="*/ 4403594 h 6858000"/>
              <a:gd name="connsiteX187" fmla="*/ 1240607 w 7467600"/>
              <a:gd name="connsiteY187" fmla="*/ 4010401 h 6858000"/>
              <a:gd name="connsiteX188" fmla="*/ 1310106 w 7467600"/>
              <a:gd name="connsiteY188" fmla="*/ 3943217 h 6858000"/>
              <a:gd name="connsiteX189" fmla="*/ 1423113 w 7467600"/>
              <a:gd name="connsiteY189" fmla="*/ 3874565 h 6858000"/>
              <a:gd name="connsiteX190" fmla="*/ 1260565 w 7467600"/>
              <a:gd name="connsiteY190" fmla="*/ 4031982 h 6858000"/>
              <a:gd name="connsiteX191" fmla="*/ 901900 w 7467600"/>
              <a:gd name="connsiteY191" fmla="*/ 4421236 h 6858000"/>
              <a:gd name="connsiteX192" fmla="*/ 845044 w 7467600"/>
              <a:gd name="connsiteY192" fmla="*/ 4502436 h 6858000"/>
              <a:gd name="connsiteX193" fmla="*/ 685926 w 7467600"/>
              <a:gd name="connsiteY193" fmla="*/ 4703069 h 6858000"/>
              <a:gd name="connsiteX194" fmla="*/ 684248 w 7467600"/>
              <a:gd name="connsiteY194" fmla="*/ 4706721 h 6858000"/>
              <a:gd name="connsiteX195" fmla="*/ 1423113 w 7467600"/>
              <a:gd name="connsiteY195" fmla="*/ 3874565 h 6858000"/>
              <a:gd name="connsiteX196" fmla="*/ 3316479 w 7467600"/>
              <a:gd name="connsiteY196" fmla="*/ 3872136 h 6858000"/>
              <a:gd name="connsiteX197" fmla="*/ 3546806 w 7467600"/>
              <a:gd name="connsiteY197" fmla="*/ 4356139 h 6858000"/>
              <a:gd name="connsiteX198" fmla="*/ 3364433 w 7467600"/>
              <a:gd name="connsiteY198" fmla="*/ 3953121 h 6858000"/>
              <a:gd name="connsiteX199" fmla="*/ 3316479 w 7467600"/>
              <a:gd name="connsiteY199" fmla="*/ 3872136 h 6858000"/>
              <a:gd name="connsiteX200" fmla="*/ 3291335 w 7467600"/>
              <a:gd name="connsiteY200" fmla="*/ 3767420 h 6858000"/>
              <a:gd name="connsiteX201" fmla="*/ 3390805 w 7467600"/>
              <a:gd name="connsiteY201" fmla="*/ 3937163 h 6858000"/>
              <a:gd name="connsiteX202" fmla="*/ 3579062 w 7467600"/>
              <a:gd name="connsiteY202" fmla="*/ 4359040 h 6858000"/>
              <a:gd name="connsiteX203" fmla="*/ 3467355 w 7467600"/>
              <a:gd name="connsiteY203" fmla="*/ 3988130 h 6858000"/>
              <a:gd name="connsiteX204" fmla="*/ 3310753 w 7467600"/>
              <a:gd name="connsiteY204" fmla="*/ 3787140 h 6858000"/>
              <a:gd name="connsiteX205" fmla="*/ 3291335 w 7467600"/>
              <a:gd name="connsiteY205" fmla="*/ 3767420 h 6858000"/>
              <a:gd name="connsiteX206" fmla="*/ 1635889 w 7467600"/>
              <a:gd name="connsiteY206" fmla="*/ 3709494 h 6858000"/>
              <a:gd name="connsiteX207" fmla="*/ 1634800 w 7467600"/>
              <a:gd name="connsiteY207" fmla="*/ 3731111 h 6858000"/>
              <a:gd name="connsiteX208" fmla="*/ 1635889 w 7467600"/>
              <a:gd name="connsiteY208" fmla="*/ 3709494 h 6858000"/>
              <a:gd name="connsiteX209" fmla="*/ 1510397 w 7467600"/>
              <a:gd name="connsiteY209" fmla="*/ 3684705 h 6858000"/>
              <a:gd name="connsiteX210" fmla="*/ 1146550 w 7467600"/>
              <a:gd name="connsiteY210" fmla="*/ 3802012 h 6858000"/>
              <a:gd name="connsiteX211" fmla="*/ 698834 w 7467600"/>
              <a:gd name="connsiteY211" fmla="*/ 3952272 h 6858000"/>
              <a:gd name="connsiteX212" fmla="*/ 34256 w 7467600"/>
              <a:gd name="connsiteY212" fmla="*/ 4347603 h 6858000"/>
              <a:gd name="connsiteX213" fmla="*/ 527241 w 7467600"/>
              <a:gd name="connsiteY213" fmla="*/ 4065078 h 6858000"/>
              <a:gd name="connsiteX214" fmla="*/ 1510397 w 7467600"/>
              <a:gd name="connsiteY214" fmla="*/ 3684705 h 6858000"/>
              <a:gd name="connsiteX215" fmla="*/ 1313114 w 7467600"/>
              <a:gd name="connsiteY215" fmla="*/ 3655216 h 6858000"/>
              <a:gd name="connsiteX216" fmla="*/ 1109304 w 7467600"/>
              <a:gd name="connsiteY216" fmla="*/ 3669030 h 6858000"/>
              <a:gd name="connsiteX217" fmla="*/ 8129 w 7467600"/>
              <a:gd name="connsiteY217" fmla="*/ 4330519 h 6858000"/>
              <a:gd name="connsiteX218" fmla="*/ 687572 w 7467600"/>
              <a:gd name="connsiteY218" fmla="*/ 3925629 h 6858000"/>
              <a:gd name="connsiteX219" fmla="*/ 1138365 w 7467600"/>
              <a:gd name="connsiteY219" fmla="*/ 3774515 h 6858000"/>
              <a:gd name="connsiteX220" fmla="*/ 1505579 w 7467600"/>
              <a:gd name="connsiteY220" fmla="*/ 3655526 h 6858000"/>
              <a:gd name="connsiteX221" fmla="*/ 1313114 w 7467600"/>
              <a:gd name="connsiteY221" fmla="*/ 3655216 h 6858000"/>
              <a:gd name="connsiteX222" fmla="*/ 3655073 w 7467600"/>
              <a:gd name="connsiteY222" fmla="*/ 3650884 h 6858000"/>
              <a:gd name="connsiteX223" fmla="*/ 3989938 w 7467600"/>
              <a:gd name="connsiteY223" fmla="*/ 3991685 h 6858000"/>
              <a:gd name="connsiteX224" fmla="*/ 4393907 w 7467600"/>
              <a:gd name="connsiteY224" fmla="*/ 4261258 h 6858000"/>
              <a:gd name="connsiteX225" fmla="*/ 4648051 w 7467600"/>
              <a:gd name="connsiteY225" fmla="*/ 4374051 h 6858000"/>
              <a:gd name="connsiteX226" fmla="*/ 4383389 w 7467600"/>
              <a:gd name="connsiteY226" fmla="*/ 4184369 h 6858000"/>
              <a:gd name="connsiteX227" fmla="*/ 4165508 w 7467600"/>
              <a:gd name="connsiteY227" fmla="*/ 4035196 h 6858000"/>
              <a:gd name="connsiteX228" fmla="*/ 4068162 w 7467600"/>
              <a:gd name="connsiteY228" fmla="*/ 3953394 h 6858000"/>
              <a:gd name="connsiteX229" fmla="*/ 3981416 w 7467600"/>
              <a:gd name="connsiteY229" fmla="*/ 3880482 h 6858000"/>
              <a:gd name="connsiteX230" fmla="*/ 3800147 w 7467600"/>
              <a:gd name="connsiteY230" fmla="*/ 3749872 h 6858000"/>
              <a:gd name="connsiteX231" fmla="*/ 3655073 w 7467600"/>
              <a:gd name="connsiteY231" fmla="*/ 3650884 h 6858000"/>
              <a:gd name="connsiteX232" fmla="*/ 3670252 w 7467600"/>
              <a:gd name="connsiteY232" fmla="*/ 3622798 h 6858000"/>
              <a:gd name="connsiteX233" fmla="*/ 3817258 w 7467600"/>
              <a:gd name="connsiteY233" fmla="*/ 3723577 h 6858000"/>
              <a:gd name="connsiteX234" fmla="*/ 4000461 w 7467600"/>
              <a:gd name="connsiteY234" fmla="*/ 3855966 h 6858000"/>
              <a:gd name="connsiteX235" fmla="*/ 4088180 w 7467600"/>
              <a:gd name="connsiteY235" fmla="*/ 3929774 h 6858000"/>
              <a:gd name="connsiteX236" fmla="*/ 4184555 w 7467600"/>
              <a:gd name="connsiteY236" fmla="*/ 4010683 h 6858000"/>
              <a:gd name="connsiteX237" fmla="*/ 4399563 w 7467600"/>
              <a:gd name="connsiteY237" fmla="*/ 4158106 h 6858000"/>
              <a:gd name="connsiteX238" fmla="*/ 4684469 w 7467600"/>
              <a:gd name="connsiteY238" fmla="*/ 4364680 h 6858000"/>
              <a:gd name="connsiteX239" fmla="*/ 4690271 w 7467600"/>
              <a:gd name="connsiteY239" fmla="*/ 4370034 h 6858000"/>
              <a:gd name="connsiteX240" fmla="*/ 4136093 w 7467600"/>
              <a:gd name="connsiteY240" fmla="*/ 3858466 h 6858000"/>
              <a:gd name="connsiteX241" fmla="*/ 3670252 w 7467600"/>
              <a:gd name="connsiteY241" fmla="*/ 3622798 h 6858000"/>
              <a:gd name="connsiteX242" fmla="*/ 4440129 w 7467600"/>
              <a:gd name="connsiteY242" fmla="*/ 3448571 h 6858000"/>
              <a:gd name="connsiteX243" fmla="*/ 4856525 w 7467600"/>
              <a:gd name="connsiteY243" fmla="*/ 3915351 h 6858000"/>
              <a:gd name="connsiteX244" fmla="*/ 5059055 w 7467600"/>
              <a:gd name="connsiteY244" fmla="*/ 4108918 h 6858000"/>
              <a:gd name="connsiteX245" fmla="*/ 5290070 w 7467600"/>
              <a:gd name="connsiteY245" fmla="*/ 4263619 h 6858000"/>
              <a:gd name="connsiteX246" fmla="*/ 4834991 w 7467600"/>
              <a:gd name="connsiteY246" fmla="*/ 3830985 h 6858000"/>
              <a:gd name="connsiteX247" fmla="*/ 4440129 w 7467600"/>
              <a:gd name="connsiteY247" fmla="*/ 3448571 h 6858000"/>
              <a:gd name="connsiteX248" fmla="*/ 4441737 w 7467600"/>
              <a:gd name="connsiteY248" fmla="*/ 3399734 h 6858000"/>
              <a:gd name="connsiteX249" fmla="*/ 4431236 w 7467600"/>
              <a:gd name="connsiteY249" fmla="*/ 3400954 h 6858000"/>
              <a:gd name="connsiteX250" fmla="*/ 4557150 w 7467600"/>
              <a:gd name="connsiteY250" fmla="*/ 3510023 h 6858000"/>
              <a:gd name="connsiteX251" fmla="*/ 4856936 w 7467600"/>
              <a:gd name="connsiteY251" fmla="*/ 3809146 h 6858000"/>
              <a:gd name="connsiteX252" fmla="*/ 5111996 w 7467600"/>
              <a:gd name="connsiteY252" fmla="*/ 4065759 h 6858000"/>
              <a:gd name="connsiteX253" fmla="*/ 5388878 w 7467600"/>
              <a:gd name="connsiteY253" fmla="*/ 4300185 h 6858000"/>
              <a:gd name="connsiteX254" fmla="*/ 5425556 w 7467600"/>
              <a:gd name="connsiteY254" fmla="*/ 4308967 h 6858000"/>
              <a:gd name="connsiteX255" fmla="*/ 4943646 w 7467600"/>
              <a:gd name="connsiteY255" fmla="*/ 3822916 h 6858000"/>
              <a:gd name="connsiteX256" fmla="*/ 4594837 w 7467600"/>
              <a:gd name="connsiteY256" fmla="*/ 3532274 h 6858000"/>
              <a:gd name="connsiteX257" fmla="*/ 4441737 w 7467600"/>
              <a:gd name="connsiteY257" fmla="*/ 3399734 h 6858000"/>
              <a:gd name="connsiteX258" fmla="*/ 5425834 w 7467600"/>
              <a:gd name="connsiteY258" fmla="*/ 3162785 h 6858000"/>
              <a:gd name="connsiteX259" fmla="*/ 5401644 w 7467600"/>
              <a:gd name="connsiteY259" fmla="*/ 3617847 h 6858000"/>
              <a:gd name="connsiteX260" fmla="*/ 5467256 w 7467600"/>
              <a:gd name="connsiteY260" fmla="*/ 4175494 h 6858000"/>
              <a:gd name="connsiteX261" fmla="*/ 5448069 w 7467600"/>
              <a:gd name="connsiteY261" fmla="*/ 3567554 h 6858000"/>
              <a:gd name="connsiteX262" fmla="*/ 5425834 w 7467600"/>
              <a:gd name="connsiteY262" fmla="*/ 3162785 h 6858000"/>
              <a:gd name="connsiteX263" fmla="*/ 1318687 w 7467600"/>
              <a:gd name="connsiteY263" fmla="*/ 3113840 h 6858000"/>
              <a:gd name="connsiteX264" fmla="*/ 1066793 w 7467600"/>
              <a:gd name="connsiteY264" fmla="*/ 3212171 h 6858000"/>
              <a:gd name="connsiteX265" fmla="*/ 993319 w 7467600"/>
              <a:gd name="connsiteY265" fmla="*/ 3247648 h 6858000"/>
              <a:gd name="connsiteX266" fmla="*/ 853081 w 7467600"/>
              <a:gd name="connsiteY266" fmla="*/ 3312410 h 6858000"/>
              <a:gd name="connsiteX267" fmla="*/ 805957 w 7467600"/>
              <a:gd name="connsiteY267" fmla="*/ 3330443 h 6858000"/>
              <a:gd name="connsiteX268" fmla="*/ 1318687 w 7467600"/>
              <a:gd name="connsiteY268" fmla="*/ 3113840 h 6858000"/>
              <a:gd name="connsiteX269" fmla="*/ 5453702 w 7467600"/>
              <a:gd name="connsiteY269" fmla="*/ 3090882 h 6858000"/>
              <a:gd name="connsiteX270" fmla="*/ 5480135 w 7467600"/>
              <a:gd name="connsiteY270" fmla="*/ 3565802 h 6858000"/>
              <a:gd name="connsiteX271" fmla="*/ 5499023 w 7467600"/>
              <a:gd name="connsiteY271" fmla="*/ 4166310 h 6858000"/>
              <a:gd name="connsiteX272" fmla="*/ 5547022 w 7467600"/>
              <a:gd name="connsiteY272" fmla="*/ 3607838 h 6858000"/>
              <a:gd name="connsiteX273" fmla="*/ 5515964 w 7467600"/>
              <a:gd name="connsiteY273" fmla="*/ 3378541 h 6858000"/>
              <a:gd name="connsiteX274" fmla="*/ 5453702 w 7467600"/>
              <a:gd name="connsiteY274" fmla="*/ 3090882 h 6858000"/>
              <a:gd name="connsiteX275" fmla="*/ 1238695 w 7467600"/>
              <a:gd name="connsiteY275" fmla="*/ 3076820 h 6858000"/>
              <a:gd name="connsiteX276" fmla="*/ 716371 w 7467600"/>
              <a:gd name="connsiteY276" fmla="*/ 3293249 h 6858000"/>
              <a:gd name="connsiteX277" fmla="*/ 579522 w 7467600"/>
              <a:gd name="connsiteY277" fmla="*/ 3371759 h 6858000"/>
              <a:gd name="connsiteX278" fmla="*/ 600288 w 7467600"/>
              <a:gd name="connsiteY278" fmla="*/ 3365555 h 6858000"/>
              <a:gd name="connsiteX279" fmla="*/ 840692 w 7467600"/>
              <a:gd name="connsiteY279" fmla="*/ 3284921 h 6858000"/>
              <a:gd name="connsiteX280" fmla="*/ 979248 w 7467600"/>
              <a:gd name="connsiteY280" fmla="*/ 3221003 h 6858000"/>
              <a:gd name="connsiteX281" fmla="*/ 1053282 w 7467600"/>
              <a:gd name="connsiteY281" fmla="*/ 3185247 h 6858000"/>
              <a:gd name="connsiteX282" fmla="*/ 1320603 w 7467600"/>
              <a:gd name="connsiteY282" fmla="*/ 3081281 h 6858000"/>
              <a:gd name="connsiteX283" fmla="*/ 1238695 w 7467600"/>
              <a:gd name="connsiteY283" fmla="*/ 3076820 h 6858000"/>
              <a:gd name="connsiteX284" fmla="*/ 5425627 w 7467600"/>
              <a:gd name="connsiteY284" fmla="*/ 2954192 h 6858000"/>
              <a:gd name="connsiteX285" fmla="*/ 5470770 w 7467600"/>
              <a:gd name="connsiteY285" fmla="*/ 3005435 h 6858000"/>
              <a:gd name="connsiteX286" fmla="*/ 5519779 w 7467600"/>
              <a:gd name="connsiteY286" fmla="*/ 4359223 h 6858000"/>
              <a:gd name="connsiteX287" fmla="*/ 5520293 w 7467600"/>
              <a:gd name="connsiteY287" fmla="*/ 4360602 h 6858000"/>
              <a:gd name="connsiteX288" fmla="*/ 5767221 w 7467600"/>
              <a:gd name="connsiteY288" fmla="*/ 4665564 h 6858000"/>
              <a:gd name="connsiteX289" fmla="*/ 6937169 w 7467600"/>
              <a:gd name="connsiteY289" fmla="*/ 4815941 h 6858000"/>
              <a:gd name="connsiteX290" fmla="*/ 6953922 w 7467600"/>
              <a:gd name="connsiteY290" fmla="*/ 4890068 h 6858000"/>
              <a:gd name="connsiteX291" fmla="*/ 6071359 w 7467600"/>
              <a:gd name="connsiteY291" fmla="*/ 4770770 h 6858000"/>
              <a:gd name="connsiteX292" fmla="*/ 6038839 w 7467600"/>
              <a:gd name="connsiteY292" fmla="*/ 4764474 h 6858000"/>
              <a:gd name="connsiteX293" fmla="*/ 6038706 w 7467600"/>
              <a:gd name="connsiteY293" fmla="*/ 4763847 h 6858000"/>
              <a:gd name="connsiteX294" fmla="*/ 6037784 w 7467600"/>
              <a:gd name="connsiteY294" fmla="*/ 4764270 h 6858000"/>
              <a:gd name="connsiteX295" fmla="*/ 6038839 w 7467600"/>
              <a:gd name="connsiteY295" fmla="*/ 4764474 h 6858000"/>
              <a:gd name="connsiteX296" fmla="*/ 6040338 w 7467600"/>
              <a:gd name="connsiteY296" fmla="*/ 4771418 h 6858000"/>
              <a:gd name="connsiteX297" fmla="*/ 6024488 w 7467600"/>
              <a:gd name="connsiteY297" fmla="*/ 4809903 h 6858000"/>
              <a:gd name="connsiteX298" fmla="*/ 5599771 w 7467600"/>
              <a:gd name="connsiteY298" fmla="*/ 5509652 h 6858000"/>
              <a:gd name="connsiteX299" fmla="*/ 5548843 w 7467600"/>
              <a:gd name="connsiteY299" fmla="*/ 5563845 h 6858000"/>
              <a:gd name="connsiteX300" fmla="*/ 5940952 w 7467600"/>
              <a:gd name="connsiteY300" fmla="*/ 6250028 h 6858000"/>
              <a:gd name="connsiteX301" fmla="*/ 6043441 w 7467600"/>
              <a:gd name="connsiteY301" fmla="*/ 6665847 h 6858000"/>
              <a:gd name="connsiteX302" fmla="*/ 6093432 w 7467600"/>
              <a:gd name="connsiteY302" fmla="*/ 6858000 h 6858000"/>
              <a:gd name="connsiteX303" fmla="*/ 6034344 w 7467600"/>
              <a:gd name="connsiteY303" fmla="*/ 6858000 h 6858000"/>
              <a:gd name="connsiteX304" fmla="*/ 6026679 w 7467600"/>
              <a:gd name="connsiteY304" fmla="*/ 6836959 h 6858000"/>
              <a:gd name="connsiteX305" fmla="*/ 5800441 w 7467600"/>
              <a:gd name="connsiteY305" fmla="*/ 6335286 h 6858000"/>
              <a:gd name="connsiteX306" fmla="*/ 5526562 w 7467600"/>
              <a:gd name="connsiteY306" fmla="*/ 5705388 h 6858000"/>
              <a:gd name="connsiteX307" fmla="*/ 5519640 w 7467600"/>
              <a:gd name="connsiteY307" fmla="*/ 5683774 h 6858000"/>
              <a:gd name="connsiteX308" fmla="*/ 5844559 w 7467600"/>
              <a:gd name="connsiteY308" fmla="*/ 6553349 h 6858000"/>
              <a:gd name="connsiteX309" fmla="*/ 5975994 w 7467600"/>
              <a:gd name="connsiteY309" fmla="*/ 6858000 h 6858000"/>
              <a:gd name="connsiteX310" fmla="*/ 5898547 w 7467600"/>
              <a:gd name="connsiteY310" fmla="*/ 6858000 h 6858000"/>
              <a:gd name="connsiteX311" fmla="*/ 5682041 w 7467600"/>
              <a:gd name="connsiteY311" fmla="*/ 6355860 h 6858000"/>
              <a:gd name="connsiteX312" fmla="*/ 5461758 w 7467600"/>
              <a:gd name="connsiteY312" fmla="*/ 5820220 h 6858000"/>
              <a:gd name="connsiteX313" fmla="*/ 5237282 w 7467600"/>
              <a:gd name="connsiteY313" fmla="*/ 6579086 h 6858000"/>
              <a:gd name="connsiteX314" fmla="*/ 5115009 w 7467600"/>
              <a:gd name="connsiteY314" fmla="*/ 6858000 h 6858000"/>
              <a:gd name="connsiteX315" fmla="*/ 5028074 w 7467600"/>
              <a:gd name="connsiteY315" fmla="*/ 6858000 h 6858000"/>
              <a:gd name="connsiteX316" fmla="*/ 5079508 w 7467600"/>
              <a:gd name="connsiteY316" fmla="*/ 6749074 h 6858000"/>
              <a:gd name="connsiteX317" fmla="*/ 5371846 w 7467600"/>
              <a:gd name="connsiteY317" fmla="*/ 5924413 h 6858000"/>
              <a:gd name="connsiteX318" fmla="*/ 5270512 w 7467600"/>
              <a:gd name="connsiteY318" fmla="*/ 6138975 h 6858000"/>
              <a:gd name="connsiteX319" fmla="*/ 5062409 w 7467600"/>
              <a:gd name="connsiteY319" fmla="*/ 6653544 h 6858000"/>
              <a:gd name="connsiteX320" fmla="*/ 5036628 w 7467600"/>
              <a:gd name="connsiteY320" fmla="*/ 6754247 h 6858000"/>
              <a:gd name="connsiteX321" fmla="*/ 5009112 w 7467600"/>
              <a:gd name="connsiteY321" fmla="*/ 6858000 h 6858000"/>
              <a:gd name="connsiteX322" fmla="*/ 4976679 w 7467600"/>
              <a:gd name="connsiteY322" fmla="*/ 6858000 h 6858000"/>
              <a:gd name="connsiteX323" fmla="*/ 5006537 w 7467600"/>
              <a:gd name="connsiteY323" fmla="*/ 6747068 h 6858000"/>
              <a:gd name="connsiteX324" fmla="*/ 5032723 w 7467600"/>
              <a:gd name="connsiteY324" fmla="*/ 6644957 h 6858000"/>
              <a:gd name="connsiteX325" fmla="*/ 5242949 w 7467600"/>
              <a:gd name="connsiteY325" fmla="*/ 6125175 h 6858000"/>
              <a:gd name="connsiteX326" fmla="*/ 5286321 w 7467600"/>
              <a:gd name="connsiteY326" fmla="*/ 6033555 h 6858000"/>
              <a:gd name="connsiteX327" fmla="*/ 5008210 w 7467600"/>
              <a:gd name="connsiteY327" fmla="*/ 6649194 h 6858000"/>
              <a:gd name="connsiteX328" fmla="*/ 4986321 w 7467600"/>
              <a:gd name="connsiteY328" fmla="*/ 6765687 h 6858000"/>
              <a:gd name="connsiteX329" fmla="*/ 4973474 w 7467600"/>
              <a:gd name="connsiteY329" fmla="*/ 6858000 h 6858000"/>
              <a:gd name="connsiteX330" fmla="*/ 4907178 w 7467600"/>
              <a:gd name="connsiteY330" fmla="*/ 6858000 h 6858000"/>
              <a:gd name="connsiteX331" fmla="*/ 4910810 w 7467600"/>
              <a:gd name="connsiteY331" fmla="*/ 6829660 h 6858000"/>
              <a:gd name="connsiteX332" fmla="*/ 4987461 w 7467600"/>
              <a:gd name="connsiteY332" fmla="*/ 6432994 h 6858000"/>
              <a:gd name="connsiteX333" fmla="*/ 5179262 w 7467600"/>
              <a:gd name="connsiteY333" fmla="*/ 6035044 h 6858000"/>
              <a:gd name="connsiteX334" fmla="*/ 4689678 w 7467600"/>
              <a:gd name="connsiteY334" fmla="*/ 6440241 h 6858000"/>
              <a:gd name="connsiteX335" fmla="*/ 4477543 w 7467600"/>
              <a:gd name="connsiteY335" fmla="*/ 6674836 h 6858000"/>
              <a:gd name="connsiteX336" fmla="*/ 4329957 w 7467600"/>
              <a:gd name="connsiteY336" fmla="*/ 6858000 h 6858000"/>
              <a:gd name="connsiteX337" fmla="*/ 4218595 w 7467600"/>
              <a:gd name="connsiteY337" fmla="*/ 6858000 h 6858000"/>
              <a:gd name="connsiteX338" fmla="*/ 4368888 w 7467600"/>
              <a:gd name="connsiteY338" fmla="*/ 6668412 h 6858000"/>
              <a:gd name="connsiteX339" fmla="*/ 4563091 w 7467600"/>
              <a:gd name="connsiteY339" fmla="*/ 6442508 h 6858000"/>
              <a:gd name="connsiteX340" fmla="*/ 5387324 w 7467600"/>
              <a:gd name="connsiteY340" fmla="*/ 5705830 h 6858000"/>
              <a:gd name="connsiteX341" fmla="*/ 5073620 w 7467600"/>
              <a:gd name="connsiteY341" fmla="*/ 5955437 h 6858000"/>
              <a:gd name="connsiteX342" fmla="*/ 4689789 w 7467600"/>
              <a:gd name="connsiteY342" fmla="*/ 6268382 h 6858000"/>
              <a:gd name="connsiteX343" fmla="*/ 4418722 w 7467600"/>
              <a:gd name="connsiteY343" fmla="*/ 6570886 h 6858000"/>
              <a:gd name="connsiteX344" fmla="*/ 4214944 w 7467600"/>
              <a:gd name="connsiteY344" fmla="*/ 6858000 h 6858000"/>
              <a:gd name="connsiteX345" fmla="*/ 4177898 w 7467600"/>
              <a:gd name="connsiteY345" fmla="*/ 6858000 h 6858000"/>
              <a:gd name="connsiteX346" fmla="*/ 4391597 w 7467600"/>
              <a:gd name="connsiteY346" fmla="*/ 6556370 h 6858000"/>
              <a:gd name="connsiteX347" fmla="*/ 4668889 w 7467600"/>
              <a:gd name="connsiteY347" fmla="*/ 6246399 h 6858000"/>
              <a:gd name="connsiteX348" fmla="*/ 5055427 w 7467600"/>
              <a:gd name="connsiteY348" fmla="*/ 5931476 h 6858000"/>
              <a:gd name="connsiteX349" fmla="*/ 5371814 w 7467600"/>
              <a:gd name="connsiteY349" fmla="*/ 5678975 h 6858000"/>
              <a:gd name="connsiteX350" fmla="*/ 4987918 w 7467600"/>
              <a:gd name="connsiteY350" fmla="*/ 5838701 h 6858000"/>
              <a:gd name="connsiteX351" fmla="*/ 4317146 w 7467600"/>
              <a:gd name="connsiteY351" fmla="*/ 6587716 h 6858000"/>
              <a:gd name="connsiteX352" fmla="*/ 4171627 w 7467600"/>
              <a:gd name="connsiteY352" fmla="*/ 6858000 h 6858000"/>
              <a:gd name="connsiteX353" fmla="*/ 4081585 w 7467600"/>
              <a:gd name="connsiteY353" fmla="*/ 6858000 h 6858000"/>
              <a:gd name="connsiteX354" fmla="*/ 4238603 w 7467600"/>
              <a:gd name="connsiteY354" fmla="*/ 6559341 h 6858000"/>
              <a:gd name="connsiteX355" fmla="*/ 4778333 w 7467600"/>
              <a:gd name="connsiteY355" fmla="*/ 5873626 h 6858000"/>
              <a:gd name="connsiteX356" fmla="*/ 5414185 w 7467600"/>
              <a:gd name="connsiteY356" fmla="*/ 5573882 h 6858000"/>
              <a:gd name="connsiteX357" fmla="*/ 5959648 w 7467600"/>
              <a:gd name="connsiteY357" fmla="*/ 4760797 h 6858000"/>
              <a:gd name="connsiteX358" fmla="*/ 5355019 w 7467600"/>
              <a:gd name="connsiteY358" fmla="*/ 4734672 h 6858000"/>
              <a:gd name="connsiteX359" fmla="*/ 5083565 w 7467600"/>
              <a:gd name="connsiteY359" fmla="*/ 5179121 h 6858000"/>
              <a:gd name="connsiteX360" fmla="*/ 4713577 w 7467600"/>
              <a:gd name="connsiteY360" fmla="*/ 5616803 h 6858000"/>
              <a:gd name="connsiteX361" fmla="*/ 3989559 w 7467600"/>
              <a:gd name="connsiteY361" fmla="*/ 6145945 h 6858000"/>
              <a:gd name="connsiteX362" fmla="*/ 3939824 w 7467600"/>
              <a:gd name="connsiteY362" fmla="*/ 6066900 h 6858000"/>
              <a:gd name="connsiteX363" fmla="*/ 4584537 w 7467600"/>
              <a:gd name="connsiteY363" fmla="*/ 5324826 h 6858000"/>
              <a:gd name="connsiteX364" fmla="*/ 5037105 w 7467600"/>
              <a:gd name="connsiteY364" fmla="*/ 5088765 h 6858000"/>
              <a:gd name="connsiteX365" fmla="*/ 5039930 w 7467600"/>
              <a:gd name="connsiteY365" fmla="*/ 5089585 h 6858000"/>
              <a:gd name="connsiteX366" fmla="*/ 5263764 w 7467600"/>
              <a:gd name="connsiteY366" fmla="*/ 4735525 h 6858000"/>
              <a:gd name="connsiteX367" fmla="*/ 4086300 w 7467600"/>
              <a:gd name="connsiteY367" fmla="*/ 4884599 h 6858000"/>
              <a:gd name="connsiteX368" fmla="*/ 4085485 w 7467600"/>
              <a:gd name="connsiteY368" fmla="*/ 4899070 h 6858000"/>
              <a:gd name="connsiteX369" fmla="*/ 3871915 w 7467600"/>
              <a:gd name="connsiteY369" fmla="*/ 5253645 h 6858000"/>
              <a:gd name="connsiteX370" fmla="*/ 3799374 w 7467600"/>
              <a:gd name="connsiteY370" fmla="*/ 5466127 h 6858000"/>
              <a:gd name="connsiteX371" fmla="*/ 3498850 w 7467600"/>
              <a:gd name="connsiteY371" fmla="*/ 6661888 h 6858000"/>
              <a:gd name="connsiteX372" fmla="*/ 3399216 w 7467600"/>
              <a:gd name="connsiteY372" fmla="*/ 6858000 h 6858000"/>
              <a:gd name="connsiteX373" fmla="*/ 3303688 w 7467600"/>
              <a:gd name="connsiteY373" fmla="*/ 6858000 h 6858000"/>
              <a:gd name="connsiteX374" fmla="*/ 3391774 w 7467600"/>
              <a:gd name="connsiteY374" fmla="*/ 6697181 h 6858000"/>
              <a:gd name="connsiteX375" fmla="*/ 3735540 w 7467600"/>
              <a:gd name="connsiteY375" fmla="*/ 5546923 h 6858000"/>
              <a:gd name="connsiteX376" fmla="*/ 3729438 w 7467600"/>
              <a:gd name="connsiteY376" fmla="*/ 5569058 h 6858000"/>
              <a:gd name="connsiteX377" fmla="*/ 3707782 w 7467600"/>
              <a:gd name="connsiteY377" fmla="*/ 5644908 h 6858000"/>
              <a:gd name="connsiteX378" fmla="*/ 3583827 w 7467600"/>
              <a:gd name="connsiteY378" fmla="*/ 6039215 h 6858000"/>
              <a:gd name="connsiteX379" fmla="*/ 3547861 w 7467600"/>
              <a:gd name="connsiteY379" fmla="*/ 6129609 h 6858000"/>
              <a:gd name="connsiteX380" fmla="*/ 3490905 w 7467600"/>
              <a:gd name="connsiteY380" fmla="*/ 6277660 h 6858000"/>
              <a:gd name="connsiteX381" fmla="*/ 3455859 w 7467600"/>
              <a:gd name="connsiteY381" fmla="*/ 6391301 h 6858000"/>
              <a:gd name="connsiteX382" fmla="*/ 3429112 w 7467600"/>
              <a:gd name="connsiteY382" fmla="*/ 6479469 h 6858000"/>
              <a:gd name="connsiteX383" fmla="*/ 3304862 w 7467600"/>
              <a:gd name="connsiteY383" fmla="*/ 6796476 h 6858000"/>
              <a:gd name="connsiteX384" fmla="*/ 3276071 w 7467600"/>
              <a:gd name="connsiteY384" fmla="*/ 6858000 h 6858000"/>
              <a:gd name="connsiteX385" fmla="*/ 3240805 w 7467600"/>
              <a:gd name="connsiteY385" fmla="*/ 6858000 h 6858000"/>
              <a:gd name="connsiteX386" fmla="*/ 3275917 w 7467600"/>
              <a:gd name="connsiteY386" fmla="*/ 6783192 h 6858000"/>
              <a:gd name="connsiteX387" fmla="*/ 3399358 w 7467600"/>
              <a:gd name="connsiteY387" fmla="*/ 6469011 h 6858000"/>
              <a:gd name="connsiteX388" fmla="*/ 3425650 w 7467600"/>
              <a:gd name="connsiteY388" fmla="*/ 6381333 h 6858000"/>
              <a:gd name="connsiteX389" fmla="*/ 3460661 w 7467600"/>
              <a:gd name="connsiteY389" fmla="*/ 6266763 h 6858000"/>
              <a:gd name="connsiteX390" fmla="*/ 3518021 w 7467600"/>
              <a:gd name="connsiteY390" fmla="*/ 6117298 h 6858000"/>
              <a:gd name="connsiteX391" fmla="*/ 3554035 w 7467600"/>
              <a:gd name="connsiteY391" fmla="*/ 6027832 h 6858000"/>
              <a:gd name="connsiteX392" fmla="*/ 3677174 w 7467600"/>
              <a:gd name="connsiteY392" fmla="*/ 5636351 h 6858000"/>
              <a:gd name="connsiteX393" fmla="*/ 3698819 w 7467600"/>
              <a:gd name="connsiteY393" fmla="*/ 5560503 h 6858000"/>
              <a:gd name="connsiteX394" fmla="*/ 3702094 w 7467600"/>
              <a:gd name="connsiteY394" fmla="*/ 5549194 h 6858000"/>
              <a:gd name="connsiteX395" fmla="*/ 3398355 w 7467600"/>
              <a:gd name="connsiteY395" fmla="*/ 6094603 h 6858000"/>
              <a:gd name="connsiteX396" fmla="*/ 3193941 w 7467600"/>
              <a:gd name="connsiteY396" fmla="*/ 6798775 h 6858000"/>
              <a:gd name="connsiteX397" fmla="*/ 3184140 w 7467600"/>
              <a:gd name="connsiteY397" fmla="*/ 6858000 h 6858000"/>
              <a:gd name="connsiteX398" fmla="*/ 3099978 w 7467600"/>
              <a:gd name="connsiteY398" fmla="*/ 6858000 h 6858000"/>
              <a:gd name="connsiteX399" fmla="*/ 3101556 w 7467600"/>
              <a:gd name="connsiteY399" fmla="*/ 6843337 h 6858000"/>
              <a:gd name="connsiteX400" fmla="*/ 3370162 w 7467600"/>
              <a:gd name="connsiteY400" fmla="*/ 5785550 h 6858000"/>
              <a:gd name="connsiteX401" fmla="*/ 3746477 w 7467600"/>
              <a:gd name="connsiteY401" fmla="*/ 5377889 h 6858000"/>
              <a:gd name="connsiteX402" fmla="*/ 3863399 w 7467600"/>
              <a:gd name="connsiteY402" fmla="*/ 5087257 h 6858000"/>
              <a:gd name="connsiteX403" fmla="*/ 3968712 w 7467600"/>
              <a:gd name="connsiteY403" fmla="*/ 4913989 h 6858000"/>
              <a:gd name="connsiteX404" fmla="*/ 2792390 w 7467600"/>
              <a:gd name="connsiteY404" fmla="*/ 5382974 h 6858000"/>
              <a:gd name="connsiteX405" fmla="*/ 2714982 w 7467600"/>
              <a:gd name="connsiteY405" fmla="*/ 5427051 h 6858000"/>
              <a:gd name="connsiteX406" fmla="*/ 2813361 w 7467600"/>
              <a:gd name="connsiteY406" fmla="*/ 6023912 h 6858000"/>
              <a:gd name="connsiteX407" fmla="*/ 2688430 w 7467600"/>
              <a:gd name="connsiteY407" fmla="*/ 6801564 h 6858000"/>
              <a:gd name="connsiteX408" fmla="*/ 2629626 w 7467600"/>
              <a:gd name="connsiteY408" fmla="*/ 6763394 h 6858000"/>
              <a:gd name="connsiteX409" fmla="*/ 2565328 w 7467600"/>
              <a:gd name="connsiteY409" fmla="*/ 5516399 h 6858000"/>
              <a:gd name="connsiteX410" fmla="*/ 1922999 w 7467600"/>
              <a:gd name="connsiteY410" fmla="*/ 5980343 h 6858000"/>
              <a:gd name="connsiteX411" fmla="*/ 1950261 w 7467600"/>
              <a:gd name="connsiteY411" fmla="*/ 6405858 h 6858000"/>
              <a:gd name="connsiteX412" fmla="*/ 2365554 w 7467600"/>
              <a:gd name="connsiteY412" fmla="*/ 6759107 h 6858000"/>
              <a:gd name="connsiteX413" fmla="*/ 2424142 w 7467600"/>
              <a:gd name="connsiteY413" fmla="*/ 6858000 h 6858000"/>
              <a:gd name="connsiteX414" fmla="*/ 2395994 w 7467600"/>
              <a:gd name="connsiteY414" fmla="*/ 6858000 h 6858000"/>
              <a:gd name="connsiteX415" fmla="*/ 2392863 w 7467600"/>
              <a:gd name="connsiteY415" fmla="*/ 6852964 h 6858000"/>
              <a:gd name="connsiteX416" fmla="*/ 2017589 w 7467600"/>
              <a:gd name="connsiteY416" fmla="*/ 6493982 h 6858000"/>
              <a:gd name="connsiteX417" fmla="*/ 2147336 w 7467600"/>
              <a:gd name="connsiteY417" fmla="*/ 6594052 h 6858000"/>
              <a:gd name="connsiteX418" fmla="*/ 2207047 w 7467600"/>
              <a:gd name="connsiteY418" fmla="*/ 6654540 h 6858000"/>
              <a:gd name="connsiteX419" fmla="*/ 2299106 w 7467600"/>
              <a:gd name="connsiteY419" fmla="*/ 6778931 h 6858000"/>
              <a:gd name="connsiteX420" fmla="*/ 2314430 w 7467600"/>
              <a:gd name="connsiteY420" fmla="*/ 6801144 h 6858000"/>
              <a:gd name="connsiteX421" fmla="*/ 2352406 w 7467600"/>
              <a:gd name="connsiteY421" fmla="*/ 6858000 h 6858000"/>
              <a:gd name="connsiteX422" fmla="*/ 2314492 w 7467600"/>
              <a:gd name="connsiteY422" fmla="*/ 6858000 h 6858000"/>
              <a:gd name="connsiteX423" fmla="*/ 2288095 w 7467600"/>
              <a:gd name="connsiteY423" fmla="*/ 6818030 h 6858000"/>
              <a:gd name="connsiteX424" fmla="*/ 2272768 w 7467600"/>
              <a:gd name="connsiteY424" fmla="*/ 6795822 h 6858000"/>
              <a:gd name="connsiteX425" fmla="*/ 2182715 w 7467600"/>
              <a:gd name="connsiteY425" fmla="*/ 6675071 h 6858000"/>
              <a:gd name="connsiteX426" fmla="*/ 2032061 w 7467600"/>
              <a:gd name="connsiteY426" fmla="*/ 6541380 h 6858000"/>
              <a:gd name="connsiteX427" fmla="*/ 2257220 w 7467600"/>
              <a:gd name="connsiteY427" fmla="*/ 6826257 h 6858000"/>
              <a:gd name="connsiteX428" fmla="*/ 2281324 w 7467600"/>
              <a:gd name="connsiteY428" fmla="*/ 6858000 h 6858000"/>
              <a:gd name="connsiteX429" fmla="*/ 2242860 w 7467600"/>
              <a:gd name="connsiteY429" fmla="*/ 6858000 h 6858000"/>
              <a:gd name="connsiteX430" fmla="*/ 2232818 w 7467600"/>
              <a:gd name="connsiteY430" fmla="*/ 6844926 h 6858000"/>
              <a:gd name="connsiteX431" fmla="*/ 1990172 w 7467600"/>
              <a:gd name="connsiteY431" fmla="*/ 6542121 h 6858000"/>
              <a:gd name="connsiteX432" fmla="*/ 2124090 w 7467600"/>
              <a:gd name="connsiteY432" fmla="*/ 6761017 h 6858000"/>
              <a:gd name="connsiteX433" fmla="*/ 2200380 w 7467600"/>
              <a:gd name="connsiteY433" fmla="*/ 6858000 h 6858000"/>
              <a:gd name="connsiteX434" fmla="*/ 2147507 w 7467600"/>
              <a:gd name="connsiteY434" fmla="*/ 6858000 h 6858000"/>
              <a:gd name="connsiteX435" fmla="*/ 2070668 w 7467600"/>
              <a:gd name="connsiteY435" fmla="*/ 6761520 h 6858000"/>
              <a:gd name="connsiteX436" fmla="*/ 1975142 w 7467600"/>
              <a:gd name="connsiteY436" fmla="*/ 6585570 h 6858000"/>
              <a:gd name="connsiteX437" fmla="*/ 2050035 w 7467600"/>
              <a:gd name="connsiteY437" fmla="*/ 6813345 h 6858000"/>
              <a:gd name="connsiteX438" fmla="*/ 2063025 w 7467600"/>
              <a:gd name="connsiteY438" fmla="*/ 6858000 h 6858000"/>
              <a:gd name="connsiteX439" fmla="*/ 2021675 w 7467600"/>
              <a:gd name="connsiteY439" fmla="*/ 6858000 h 6858000"/>
              <a:gd name="connsiteX440" fmla="*/ 2019308 w 7467600"/>
              <a:gd name="connsiteY440" fmla="*/ 6847118 h 6858000"/>
              <a:gd name="connsiteX441" fmla="*/ 1938835 w 7467600"/>
              <a:gd name="connsiteY441" fmla="*/ 6551160 h 6858000"/>
              <a:gd name="connsiteX442" fmla="*/ 1953230 w 7467600"/>
              <a:gd name="connsiteY442" fmla="*/ 6759699 h 6858000"/>
              <a:gd name="connsiteX443" fmla="*/ 1956763 w 7467600"/>
              <a:gd name="connsiteY443" fmla="*/ 6778191 h 6858000"/>
              <a:gd name="connsiteX444" fmla="*/ 1967925 w 7467600"/>
              <a:gd name="connsiteY444" fmla="*/ 6858000 h 6858000"/>
              <a:gd name="connsiteX445" fmla="*/ 1936622 w 7467600"/>
              <a:gd name="connsiteY445" fmla="*/ 6858000 h 6858000"/>
              <a:gd name="connsiteX446" fmla="*/ 1926261 w 7467600"/>
              <a:gd name="connsiteY446" fmla="*/ 6784064 h 6858000"/>
              <a:gd name="connsiteX447" fmla="*/ 1922724 w 7467600"/>
              <a:gd name="connsiteY447" fmla="*/ 6765577 h 6858000"/>
              <a:gd name="connsiteX448" fmla="*/ 1904650 w 7467600"/>
              <a:gd name="connsiteY448" fmla="*/ 6639616 h 6858000"/>
              <a:gd name="connsiteX449" fmla="*/ 1885273 w 7467600"/>
              <a:gd name="connsiteY449" fmla="*/ 6858000 h 6858000"/>
              <a:gd name="connsiteX450" fmla="*/ 1854363 w 7467600"/>
              <a:gd name="connsiteY450" fmla="*/ 6858000 h 6858000"/>
              <a:gd name="connsiteX451" fmla="*/ 1880391 w 7467600"/>
              <a:gd name="connsiteY451" fmla="*/ 6603796 h 6858000"/>
              <a:gd name="connsiteX452" fmla="*/ 1818273 w 7467600"/>
              <a:gd name="connsiteY452" fmla="*/ 6715729 h 6858000"/>
              <a:gd name="connsiteX453" fmla="*/ 1794691 w 7467600"/>
              <a:gd name="connsiteY453" fmla="*/ 6843239 h 6858000"/>
              <a:gd name="connsiteX454" fmla="*/ 1794914 w 7467600"/>
              <a:gd name="connsiteY454" fmla="*/ 6858000 h 6858000"/>
              <a:gd name="connsiteX455" fmla="*/ 1746128 w 7467600"/>
              <a:gd name="connsiteY455" fmla="*/ 6858000 h 6858000"/>
              <a:gd name="connsiteX456" fmla="*/ 1753934 w 7467600"/>
              <a:gd name="connsiteY456" fmla="*/ 6724796 h 6858000"/>
              <a:gd name="connsiteX457" fmla="*/ 1792053 w 7467600"/>
              <a:gd name="connsiteY457" fmla="*/ 6572396 h 6858000"/>
              <a:gd name="connsiteX458" fmla="*/ 1862248 w 7467600"/>
              <a:gd name="connsiteY458" fmla="*/ 6266397 h 6858000"/>
              <a:gd name="connsiteX459" fmla="*/ 1862250 w 7467600"/>
              <a:gd name="connsiteY459" fmla="*/ 6033531 h 6858000"/>
              <a:gd name="connsiteX460" fmla="*/ 1211999 w 7467600"/>
              <a:gd name="connsiteY460" fmla="*/ 6683610 h 6858000"/>
              <a:gd name="connsiteX461" fmla="*/ 1213266 w 7467600"/>
              <a:gd name="connsiteY461" fmla="*/ 6691947 h 6858000"/>
              <a:gd name="connsiteX462" fmla="*/ 1203370 w 7467600"/>
              <a:gd name="connsiteY462" fmla="*/ 6850676 h 6858000"/>
              <a:gd name="connsiteX463" fmla="*/ 1203671 w 7467600"/>
              <a:gd name="connsiteY463" fmla="*/ 6858000 h 6858000"/>
              <a:gd name="connsiteX464" fmla="*/ 1143180 w 7467600"/>
              <a:gd name="connsiteY464" fmla="*/ 6858000 h 6858000"/>
              <a:gd name="connsiteX465" fmla="*/ 1142176 w 7467600"/>
              <a:gd name="connsiteY465" fmla="*/ 6766045 h 6858000"/>
              <a:gd name="connsiteX466" fmla="*/ 1067484 w 7467600"/>
              <a:gd name="connsiteY466" fmla="*/ 6858000 h 6858000"/>
              <a:gd name="connsiteX467" fmla="*/ 953928 w 7467600"/>
              <a:gd name="connsiteY467" fmla="*/ 6858000 h 6858000"/>
              <a:gd name="connsiteX468" fmla="*/ 959715 w 7467600"/>
              <a:gd name="connsiteY468" fmla="*/ 6850185 h 6858000"/>
              <a:gd name="connsiteX469" fmla="*/ 1483788 w 7467600"/>
              <a:gd name="connsiteY469" fmla="*/ 6259174 h 6858000"/>
              <a:gd name="connsiteX470" fmla="*/ 1100671 w 7467600"/>
              <a:gd name="connsiteY470" fmla="*/ 6252137 h 6858000"/>
              <a:gd name="connsiteX471" fmla="*/ 1090144 w 7467600"/>
              <a:gd name="connsiteY471" fmla="*/ 6256748 h 6858000"/>
              <a:gd name="connsiteX472" fmla="*/ 1095872 w 7467600"/>
              <a:gd name="connsiteY472" fmla="*/ 6271892 h 6858000"/>
              <a:gd name="connsiteX473" fmla="*/ 262785 w 7467600"/>
              <a:gd name="connsiteY473" fmla="*/ 6845450 h 6858000"/>
              <a:gd name="connsiteX474" fmla="*/ 209968 w 7467600"/>
              <a:gd name="connsiteY474" fmla="*/ 6770713 h 6858000"/>
              <a:gd name="connsiteX475" fmla="*/ 873460 w 7467600"/>
              <a:gd name="connsiteY475" fmla="*/ 6253768 h 6858000"/>
              <a:gd name="connsiteX476" fmla="*/ 192686 w 7467600"/>
              <a:gd name="connsiteY476" fmla="*/ 5849257 h 6858000"/>
              <a:gd name="connsiteX477" fmla="*/ 4696 w 7467600"/>
              <a:gd name="connsiteY477" fmla="*/ 5697668 h 6858000"/>
              <a:gd name="connsiteX478" fmla="*/ 0 w 7467600"/>
              <a:gd name="connsiteY478" fmla="*/ 5689984 h 6858000"/>
              <a:gd name="connsiteX479" fmla="*/ 0 w 7467600"/>
              <a:gd name="connsiteY479" fmla="*/ 5513472 h 6858000"/>
              <a:gd name="connsiteX480" fmla="*/ 174101 w 7467600"/>
              <a:gd name="connsiteY480" fmla="*/ 5620277 h 6858000"/>
              <a:gd name="connsiteX481" fmla="*/ 891800 w 7467600"/>
              <a:gd name="connsiteY481" fmla="*/ 6036935 h 6858000"/>
              <a:gd name="connsiteX482" fmla="*/ 1072219 w 7467600"/>
              <a:gd name="connsiteY482" fmla="*/ 6169443 h 6858000"/>
              <a:gd name="connsiteX483" fmla="*/ 1074117 w 7467600"/>
              <a:gd name="connsiteY483" fmla="*/ 6170301 h 6858000"/>
              <a:gd name="connsiteX484" fmla="*/ 1083114 w 7467600"/>
              <a:gd name="connsiteY484" fmla="*/ 6174131 h 6858000"/>
              <a:gd name="connsiteX485" fmla="*/ 1543010 w 7467600"/>
              <a:gd name="connsiteY485" fmla="*/ 6191140 h 6858000"/>
              <a:gd name="connsiteX486" fmla="*/ 1551080 w 7467600"/>
              <a:gd name="connsiteY486" fmla="*/ 6195006 h 6858000"/>
              <a:gd name="connsiteX487" fmla="*/ 2345443 w 7467600"/>
              <a:gd name="connsiteY487" fmla="*/ 5549882 h 6858000"/>
              <a:gd name="connsiteX488" fmla="*/ 1721499 w 7467600"/>
              <a:gd name="connsiteY488" fmla="*/ 5599969 h 6858000"/>
              <a:gd name="connsiteX489" fmla="*/ 767716 w 7467600"/>
              <a:gd name="connsiteY489" fmla="*/ 5472768 h 6858000"/>
              <a:gd name="connsiteX490" fmla="*/ 722147 w 7467600"/>
              <a:gd name="connsiteY490" fmla="*/ 5393091 h 6858000"/>
              <a:gd name="connsiteX491" fmla="*/ 1485552 w 7467600"/>
              <a:gd name="connsiteY491" fmla="*/ 5313202 h 6858000"/>
              <a:gd name="connsiteX492" fmla="*/ 2143004 w 7467600"/>
              <a:gd name="connsiteY492" fmla="*/ 5402420 h 6858000"/>
              <a:gd name="connsiteX493" fmla="*/ 1933391 w 7467600"/>
              <a:gd name="connsiteY493" fmla="*/ 5156971 h 6858000"/>
              <a:gd name="connsiteX494" fmla="*/ 1827118 w 7467600"/>
              <a:gd name="connsiteY494" fmla="*/ 4968410 h 6858000"/>
              <a:gd name="connsiteX495" fmla="*/ 1837349 w 7467600"/>
              <a:gd name="connsiteY495" fmla="*/ 4956357 h 6858000"/>
              <a:gd name="connsiteX496" fmla="*/ 2162835 w 7467600"/>
              <a:gd name="connsiteY496" fmla="*/ 5187853 h 6858000"/>
              <a:gd name="connsiteX497" fmla="*/ 2257167 w 7467600"/>
              <a:gd name="connsiteY497" fmla="*/ 5462123 h 6858000"/>
              <a:gd name="connsiteX498" fmla="*/ 2261598 w 7467600"/>
              <a:gd name="connsiteY498" fmla="*/ 5467998 h 6858000"/>
              <a:gd name="connsiteX499" fmla="*/ 2437177 w 7467600"/>
              <a:gd name="connsiteY499" fmla="*/ 5479608 h 6858000"/>
              <a:gd name="connsiteX500" fmla="*/ 2445247 w 7467600"/>
              <a:gd name="connsiteY500" fmla="*/ 5483476 h 6858000"/>
              <a:gd name="connsiteX501" fmla="*/ 2743626 w 7467600"/>
              <a:gd name="connsiteY501" fmla="*/ 5304819 h 6858000"/>
              <a:gd name="connsiteX502" fmla="*/ 3048102 w 7467600"/>
              <a:gd name="connsiteY502" fmla="*/ 5150595 h 6858000"/>
              <a:gd name="connsiteX503" fmla="*/ 1799414 w 7467600"/>
              <a:gd name="connsiteY503" fmla="*/ 4694732 h 6858000"/>
              <a:gd name="connsiteX504" fmla="*/ 1771735 w 7467600"/>
              <a:gd name="connsiteY504" fmla="*/ 4619929 h 6858000"/>
              <a:gd name="connsiteX505" fmla="*/ 3104273 w 7467600"/>
              <a:gd name="connsiteY505" fmla="*/ 5076159 h 6858000"/>
              <a:gd name="connsiteX506" fmla="*/ 3113245 w 7467600"/>
              <a:gd name="connsiteY506" fmla="*/ 5090705 h 6858000"/>
              <a:gd name="connsiteX507" fmla="*/ 3126294 w 7467600"/>
              <a:gd name="connsiteY507" fmla="*/ 5114400 h 6858000"/>
              <a:gd name="connsiteX508" fmla="*/ 3937433 w 7467600"/>
              <a:gd name="connsiteY508" fmla="*/ 4830473 h 6858000"/>
              <a:gd name="connsiteX509" fmla="*/ 3590475 w 7467600"/>
              <a:gd name="connsiteY509" fmla="*/ 4597974 h 6858000"/>
              <a:gd name="connsiteX510" fmla="*/ 3100264 w 7467600"/>
              <a:gd name="connsiteY510" fmla="*/ 4579845 h 6858000"/>
              <a:gd name="connsiteX511" fmla="*/ 2183576 w 7467600"/>
              <a:gd name="connsiteY511" fmla="*/ 4227150 h 6858000"/>
              <a:gd name="connsiteX512" fmla="*/ 2151029 w 7467600"/>
              <a:gd name="connsiteY512" fmla="*/ 4146947 h 6858000"/>
              <a:gd name="connsiteX513" fmla="*/ 3563434 w 7467600"/>
              <a:gd name="connsiteY513" fmla="*/ 4469115 h 6858000"/>
              <a:gd name="connsiteX514" fmla="*/ 3177952 w 7467600"/>
              <a:gd name="connsiteY514" fmla="*/ 3657386 h 6858000"/>
              <a:gd name="connsiteX515" fmla="*/ 3189263 w 7467600"/>
              <a:gd name="connsiteY515" fmla="*/ 3625726 h 6858000"/>
              <a:gd name="connsiteX516" fmla="*/ 3560912 w 7467600"/>
              <a:gd name="connsiteY516" fmla="*/ 4079863 h 6858000"/>
              <a:gd name="connsiteX517" fmla="*/ 3626636 w 7467600"/>
              <a:gd name="connsiteY517" fmla="*/ 4512230 h 6858000"/>
              <a:gd name="connsiteX518" fmla="*/ 3653088 w 7467600"/>
              <a:gd name="connsiteY518" fmla="*/ 4521417 h 6858000"/>
              <a:gd name="connsiteX519" fmla="*/ 3988128 w 7467600"/>
              <a:gd name="connsiteY519" fmla="*/ 4817267 h 6858000"/>
              <a:gd name="connsiteX520" fmla="*/ 4830582 w 7467600"/>
              <a:gd name="connsiteY520" fmla="*/ 4676000 h 6858000"/>
              <a:gd name="connsiteX521" fmla="*/ 4830100 w 7467600"/>
              <a:gd name="connsiteY521" fmla="*/ 4675554 h 6858000"/>
              <a:gd name="connsiteX522" fmla="*/ 4036318 w 7467600"/>
              <a:gd name="connsiteY522" fmla="*/ 4147013 h 6858000"/>
              <a:gd name="connsiteX523" fmla="*/ 3432098 w 7467600"/>
              <a:gd name="connsiteY523" fmla="*/ 3537312 h 6858000"/>
              <a:gd name="connsiteX524" fmla="*/ 3446761 w 7467600"/>
              <a:gd name="connsiteY524" fmla="*/ 3461278 h 6858000"/>
              <a:gd name="connsiteX525" fmla="*/ 4419733 w 7467600"/>
              <a:gd name="connsiteY525" fmla="*/ 3963555 h 6858000"/>
              <a:gd name="connsiteX526" fmla="*/ 4781371 w 7467600"/>
              <a:gd name="connsiteY526" fmla="*/ 4458604 h 6858000"/>
              <a:gd name="connsiteX527" fmla="*/ 4780440 w 7467600"/>
              <a:gd name="connsiteY527" fmla="*/ 4470290 h 6858000"/>
              <a:gd name="connsiteX528" fmla="*/ 4898954 w 7467600"/>
              <a:gd name="connsiteY528" fmla="*/ 4662092 h 6858000"/>
              <a:gd name="connsiteX529" fmla="*/ 4900699 w 7467600"/>
              <a:gd name="connsiteY529" fmla="*/ 4670867 h 6858000"/>
              <a:gd name="connsiteX530" fmla="*/ 5714511 w 7467600"/>
              <a:gd name="connsiteY530" fmla="*/ 4663483 h 6858000"/>
              <a:gd name="connsiteX531" fmla="*/ 5464793 w 7467600"/>
              <a:gd name="connsiteY531" fmla="*/ 4393556 h 6858000"/>
              <a:gd name="connsiteX532" fmla="*/ 5461897 w 7467600"/>
              <a:gd name="connsiteY532" fmla="*/ 4390879 h 6858000"/>
              <a:gd name="connsiteX533" fmla="*/ 4294126 w 7467600"/>
              <a:gd name="connsiteY533" fmla="*/ 3303048 h 6858000"/>
              <a:gd name="connsiteX534" fmla="*/ 4305321 w 7467600"/>
              <a:gd name="connsiteY534" fmla="*/ 3256953 h 6858000"/>
              <a:gd name="connsiteX535" fmla="*/ 4949299 w 7467600"/>
              <a:gd name="connsiteY535" fmla="*/ 3766336 h 6858000"/>
              <a:gd name="connsiteX536" fmla="*/ 5291452 w 7467600"/>
              <a:gd name="connsiteY536" fmla="*/ 4076801 h 6858000"/>
              <a:gd name="connsiteX537" fmla="*/ 5434998 w 7467600"/>
              <a:gd name="connsiteY537" fmla="*/ 4254100 h 6858000"/>
              <a:gd name="connsiteX538" fmla="*/ 5351015 w 7467600"/>
              <a:gd name="connsiteY538" fmla="*/ 3760989 h 6858000"/>
              <a:gd name="connsiteX539" fmla="*/ 5413780 w 7467600"/>
              <a:gd name="connsiteY539" fmla="*/ 2966265 h 6858000"/>
              <a:gd name="connsiteX540" fmla="*/ 5425627 w 7467600"/>
              <a:gd name="connsiteY540" fmla="*/ 2954192 h 6858000"/>
              <a:gd name="connsiteX541" fmla="*/ 6604735 w 7467600"/>
              <a:gd name="connsiteY541" fmla="*/ 2041381 h 6858000"/>
              <a:gd name="connsiteX542" fmla="*/ 7204487 w 7467600"/>
              <a:gd name="connsiteY542" fmla="*/ 2742112 h 6858000"/>
              <a:gd name="connsiteX543" fmla="*/ 7131592 w 7467600"/>
              <a:gd name="connsiteY543" fmla="*/ 2672096 h 6858000"/>
              <a:gd name="connsiteX544" fmla="*/ 6996344 w 7467600"/>
              <a:gd name="connsiteY544" fmla="*/ 2518310 h 6858000"/>
              <a:gd name="connsiteX545" fmla="*/ 6735495 w 7467600"/>
              <a:gd name="connsiteY545" fmla="*/ 2196890 h 6858000"/>
              <a:gd name="connsiteX546" fmla="*/ 6721901 w 7467600"/>
              <a:gd name="connsiteY546" fmla="*/ 2179274 h 6858000"/>
              <a:gd name="connsiteX547" fmla="*/ 6604735 w 7467600"/>
              <a:gd name="connsiteY547" fmla="*/ 2041381 h 6858000"/>
              <a:gd name="connsiteX548" fmla="*/ 6591670 w 7467600"/>
              <a:gd name="connsiteY548" fmla="*/ 1988277 h 6858000"/>
              <a:gd name="connsiteX549" fmla="*/ 6747349 w 7467600"/>
              <a:gd name="connsiteY549" fmla="*/ 2160069 h 6858000"/>
              <a:gd name="connsiteX550" fmla="*/ 6760943 w 7467600"/>
              <a:gd name="connsiteY550" fmla="*/ 2177686 h 6858000"/>
              <a:gd name="connsiteX551" fmla="*/ 7021065 w 7467600"/>
              <a:gd name="connsiteY551" fmla="*/ 2498102 h 6858000"/>
              <a:gd name="connsiteX552" fmla="*/ 7155223 w 7467600"/>
              <a:gd name="connsiteY552" fmla="*/ 2650386 h 6858000"/>
              <a:gd name="connsiteX553" fmla="*/ 7203167 w 7467600"/>
              <a:gd name="connsiteY553" fmla="*/ 2697288 h 6858000"/>
              <a:gd name="connsiteX554" fmla="*/ 6937703 w 7467600"/>
              <a:gd name="connsiteY554" fmla="*/ 2321981 h 6858000"/>
              <a:gd name="connsiteX555" fmla="*/ 6591670 w 7467600"/>
              <a:gd name="connsiteY555" fmla="*/ 1988277 h 6858000"/>
              <a:gd name="connsiteX556" fmla="*/ 5798671 w 7467600"/>
              <a:gd name="connsiteY556" fmla="*/ 1981601 h 6858000"/>
              <a:gd name="connsiteX557" fmla="*/ 5754709 w 7467600"/>
              <a:gd name="connsiteY557" fmla="*/ 2071454 h 6858000"/>
              <a:gd name="connsiteX558" fmla="*/ 5763044 w 7467600"/>
              <a:gd name="connsiteY558" fmla="*/ 2842206 h 6858000"/>
              <a:gd name="connsiteX559" fmla="*/ 5764974 w 7467600"/>
              <a:gd name="connsiteY559" fmla="*/ 2799609 h 6858000"/>
              <a:gd name="connsiteX560" fmla="*/ 5767665 w 7467600"/>
              <a:gd name="connsiteY560" fmla="*/ 2666409 h 6858000"/>
              <a:gd name="connsiteX561" fmla="*/ 5763055 w 7467600"/>
              <a:gd name="connsiteY561" fmla="*/ 2579705 h 6858000"/>
              <a:gd name="connsiteX562" fmla="*/ 5758079 w 7467600"/>
              <a:gd name="connsiteY562" fmla="*/ 2492508 h 6858000"/>
              <a:gd name="connsiteX563" fmla="*/ 5779325 w 7467600"/>
              <a:gd name="connsiteY563" fmla="*/ 2197069 h 6858000"/>
              <a:gd name="connsiteX564" fmla="*/ 5798671 w 7467600"/>
              <a:gd name="connsiteY564" fmla="*/ 1981601 h 6858000"/>
              <a:gd name="connsiteX565" fmla="*/ 5829202 w 7467600"/>
              <a:gd name="connsiteY565" fmla="*/ 1971679 h 6858000"/>
              <a:gd name="connsiteX566" fmla="*/ 5809558 w 7467600"/>
              <a:gd name="connsiteY566" fmla="*/ 2198043 h 6858000"/>
              <a:gd name="connsiteX567" fmla="*/ 5788653 w 7467600"/>
              <a:gd name="connsiteY567" fmla="*/ 2489430 h 6858000"/>
              <a:gd name="connsiteX568" fmla="*/ 5793439 w 7467600"/>
              <a:gd name="connsiteY568" fmla="*/ 2575235 h 6858000"/>
              <a:gd name="connsiteX569" fmla="*/ 5796837 w 7467600"/>
              <a:gd name="connsiteY569" fmla="*/ 2637633 h 6858000"/>
              <a:gd name="connsiteX570" fmla="*/ 5818614 w 7467600"/>
              <a:gd name="connsiteY570" fmla="*/ 2473055 h 6858000"/>
              <a:gd name="connsiteX571" fmla="*/ 5829202 w 7467600"/>
              <a:gd name="connsiteY571" fmla="*/ 1971679 h 6858000"/>
              <a:gd name="connsiteX572" fmla="*/ 5911389 w 7467600"/>
              <a:gd name="connsiteY572" fmla="*/ 1898371 h 6858000"/>
              <a:gd name="connsiteX573" fmla="*/ 6237627 w 7467600"/>
              <a:gd name="connsiteY573" fmla="*/ 2231921 h 6858000"/>
              <a:gd name="connsiteX574" fmla="*/ 5911389 w 7467600"/>
              <a:gd name="connsiteY574" fmla="*/ 1898371 h 6858000"/>
              <a:gd name="connsiteX575" fmla="*/ 6944437 w 7467600"/>
              <a:gd name="connsiteY575" fmla="*/ 1575402 h 6858000"/>
              <a:gd name="connsiteX576" fmla="*/ 6304730 w 7467600"/>
              <a:gd name="connsiteY576" fmla="*/ 1766654 h 6858000"/>
              <a:gd name="connsiteX577" fmla="*/ 6944437 w 7467600"/>
              <a:gd name="connsiteY577" fmla="*/ 1575402 h 6858000"/>
              <a:gd name="connsiteX578" fmla="*/ 7019523 w 7467600"/>
              <a:gd name="connsiteY578" fmla="*/ 1519450 h 6858000"/>
              <a:gd name="connsiteX579" fmla="*/ 6298091 w 7467600"/>
              <a:gd name="connsiteY579" fmla="*/ 1737122 h 6858000"/>
              <a:gd name="connsiteX580" fmla="*/ 7019523 w 7467600"/>
              <a:gd name="connsiteY580" fmla="*/ 1519450 h 6858000"/>
              <a:gd name="connsiteX581" fmla="*/ 2399523 w 7467600"/>
              <a:gd name="connsiteY581" fmla="*/ 1428234 h 6858000"/>
              <a:gd name="connsiteX582" fmla="*/ 2224982 w 7467600"/>
              <a:gd name="connsiteY582" fmla="*/ 1826201 h 6858000"/>
              <a:gd name="connsiteX583" fmla="*/ 2096099 w 7467600"/>
              <a:gd name="connsiteY583" fmla="*/ 2345900 h 6858000"/>
              <a:gd name="connsiteX584" fmla="*/ 2283317 w 7467600"/>
              <a:gd name="connsiteY584" fmla="*/ 1796925 h 6858000"/>
              <a:gd name="connsiteX585" fmla="*/ 2399523 w 7467600"/>
              <a:gd name="connsiteY585" fmla="*/ 1428234 h 6858000"/>
              <a:gd name="connsiteX586" fmla="*/ 2448558 w 7467600"/>
              <a:gd name="connsiteY586" fmla="*/ 1373435 h 6858000"/>
              <a:gd name="connsiteX587" fmla="*/ 2312521 w 7467600"/>
              <a:gd name="connsiteY587" fmla="*/ 1806140 h 6858000"/>
              <a:gd name="connsiteX588" fmla="*/ 2127533 w 7467600"/>
              <a:gd name="connsiteY588" fmla="*/ 2348380 h 6858000"/>
              <a:gd name="connsiteX589" fmla="*/ 2358080 w 7467600"/>
              <a:gd name="connsiteY589" fmla="*/ 1866134 h 6858000"/>
              <a:gd name="connsiteX590" fmla="*/ 2407436 w 7467600"/>
              <a:gd name="connsiteY590" fmla="*/ 1651070 h 6858000"/>
              <a:gd name="connsiteX591" fmla="*/ 2448558 w 7467600"/>
              <a:gd name="connsiteY591" fmla="*/ 1373435 h 6858000"/>
              <a:gd name="connsiteX592" fmla="*/ 278707 w 7467600"/>
              <a:gd name="connsiteY592" fmla="*/ 1352270 h 6858000"/>
              <a:gd name="connsiteX593" fmla="*/ 321570 w 7467600"/>
              <a:gd name="connsiteY593" fmla="*/ 1861610 h 6858000"/>
              <a:gd name="connsiteX594" fmla="*/ 294281 w 7467600"/>
              <a:gd name="connsiteY594" fmla="*/ 1440658 h 6858000"/>
              <a:gd name="connsiteX595" fmla="*/ 278707 w 7467600"/>
              <a:gd name="connsiteY595" fmla="*/ 1352270 h 6858000"/>
              <a:gd name="connsiteX596" fmla="*/ 1423821 w 7467600"/>
              <a:gd name="connsiteY596" fmla="*/ 1351958 h 6858000"/>
              <a:gd name="connsiteX597" fmla="*/ 1638521 w 7467600"/>
              <a:gd name="connsiteY597" fmla="*/ 1908470 h 6858000"/>
              <a:gd name="connsiteX598" fmla="*/ 1754199 w 7467600"/>
              <a:gd name="connsiteY598" fmla="*/ 2149284 h 6858000"/>
              <a:gd name="connsiteX599" fmla="*/ 1908359 w 7467600"/>
              <a:gd name="connsiteY599" fmla="*/ 2364988 h 6858000"/>
              <a:gd name="connsiteX600" fmla="*/ 1647661 w 7467600"/>
              <a:gd name="connsiteY600" fmla="*/ 1825945 h 6858000"/>
              <a:gd name="connsiteX601" fmla="*/ 1423821 w 7467600"/>
              <a:gd name="connsiteY601" fmla="*/ 1351958 h 6858000"/>
              <a:gd name="connsiteX602" fmla="*/ 1431890 w 7467600"/>
              <a:gd name="connsiteY602" fmla="*/ 1306475 h 6858000"/>
              <a:gd name="connsiteX603" fmla="*/ 1507597 w 7467600"/>
              <a:gd name="connsiteY603" fmla="*/ 1446132 h 6858000"/>
              <a:gd name="connsiteX604" fmla="*/ 1674586 w 7467600"/>
              <a:gd name="connsiteY604" fmla="*/ 1813832 h 6858000"/>
              <a:gd name="connsiteX605" fmla="*/ 1815950 w 7467600"/>
              <a:gd name="connsiteY605" fmla="*/ 2128564 h 6858000"/>
              <a:gd name="connsiteX606" fmla="*/ 1984242 w 7467600"/>
              <a:gd name="connsiteY606" fmla="*/ 2430829 h 6858000"/>
              <a:gd name="connsiteX607" fmla="*/ 2014023 w 7467600"/>
              <a:gd name="connsiteY607" fmla="*/ 2450995 h 6858000"/>
              <a:gd name="connsiteX608" fmla="*/ 1747337 w 7467600"/>
              <a:gd name="connsiteY608" fmla="*/ 1855264 h 6858000"/>
              <a:gd name="connsiteX609" fmla="*/ 1533749 w 7467600"/>
              <a:gd name="connsiteY609" fmla="*/ 1478656 h 6858000"/>
              <a:gd name="connsiteX610" fmla="*/ 1431890 w 7467600"/>
              <a:gd name="connsiteY610" fmla="*/ 1306475 h 6858000"/>
              <a:gd name="connsiteX611" fmla="*/ 5052692 w 7467600"/>
              <a:gd name="connsiteY611" fmla="*/ 1292994 h 6858000"/>
              <a:gd name="connsiteX612" fmla="*/ 5200661 w 7467600"/>
              <a:gd name="connsiteY612" fmla="*/ 1635186 h 6858000"/>
              <a:gd name="connsiteX613" fmla="*/ 5297138 w 7467600"/>
              <a:gd name="connsiteY613" fmla="*/ 1906351 h 6858000"/>
              <a:gd name="connsiteX614" fmla="*/ 5052692 w 7467600"/>
              <a:gd name="connsiteY614" fmla="*/ 1292994 h 6858000"/>
              <a:gd name="connsiteX615" fmla="*/ 5009948 w 7467600"/>
              <a:gd name="connsiteY615" fmla="*/ 1273619 h 6858000"/>
              <a:gd name="connsiteX616" fmla="*/ 5121777 w 7467600"/>
              <a:gd name="connsiteY616" fmla="*/ 1654213 h 6858000"/>
              <a:gd name="connsiteX617" fmla="*/ 5293545 w 7467600"/>
              <a:gd name="connsiteY617" fmla="*/ 2072247 h 6858000"/>
              <a:gd name="connsiteX618" fmla="*/ 5294042 w 7467600"/>
              <a:gd name="connsiteY618" fmla="*/ 2065019 h 6858000"/>
              <a:gd name="connsiteX619" fmla="*/ 5171936 w 7467600"/>
              <a:gd name="connsiteY619" fmla="*/ 1647613 h 6858000"/>
              <a:gd name="connsiteX620" fmla="*/ 5009948 w 7467600"/>
              <a:gd name="connsiteY620" fmla="*/ 1273619 h 6858000"/>
              <a:gd name="connsiteX621" fmla="*/ 655236 w 7467600"/>
              <a:gd name="connsiteY621" fmla="*/ 1268632 h 6858000"/>
              <a:gd name="connsiteX622" fmla="*/ 839521 w 7467600"/>
              <a:gd name="connsiteY622" fmla="*/ 1685315 h 6858000"/>
              <a:gd name="connsiteX623" fmla="*/ 1109416 w 7467600"/>
              <a:gd name="connsiteY623" fmla="*/ 2061663 h 6858000"/>
              <a:gd name="connsiteX624" fmla="*/ 1298300 w 7467600"/>
              <a:gd name="connsiteY624" fmla="*/ 2247742 h 6858000"/>
              <a:gd name="connsiteX625" fmla="*/ 1125871 w 7467600"/>
              <a:gd name="connsiteY625" fmla="*/ 1989513 h 6858000"/>
              <a:gd name="connsiteX626" fmla="*/ 981574 w 7467600"/>
              <a:gd name="connsiteY626" fmla="*/ 1783157 h 6858000"/>
              <a:gd name="connsiteX627" fmla="*/ 922198 w 7467600"/>
              <a:gd name="connsiteY627" fmla="*/ 1677437 h 6858000"/>
              <a:gd name="connsiteX628" fmla="*/ 869293 w 7467600"/>
              <a:gd name="connsiteY628" fmla="*/ 1583214 h 6858000"/>
              <a:gd name="connsiteX629" fmla="*/ 751431 w 7467600"/>
              <a:gd name="connsiteY629" fmla="*/ 1405731 h 6858000"/>
              <a:gd name="connsiteX630" fmla="*/ 655236 w 7467600"/>
              <a:gd name="connsiteY630" fmla="*/ 1268632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5905192 w 7467600"/>
              <a:gd name="connsiteY834" fmla="*/ 163079 h 6858000"/>
              <a:gd name="connsiteX835" fmla="*/ 5865655 w 7467600"/>
              <a:gd name="connsiteY835" fmla="*/ 171901 h 6858000"/>
              <a:gd name="connsiteX836" fmla="*/ 5259740 w 7467600"/>
              <a:gd name="connsiteY836" fmla="*/ 257013 h 6858000"/>
              <a:gd name="connsiteX837" fmla="*/ 5208466 w 7467600"/>
              <a:gd name="connsiteY837" fmla="*/ 257550 h 6858000"/>
              <a:gd name="connsiteX838" fmla="*/ 4980204 w 7467600"/>
              <a:gd name="connsiteY838" fmla="*/ 271903 h 6858000"/>
              <a:gd name="connsiteX839" fmla="*/ 5068068 w 7467600"/>
              <a:gd name="connsiteY839" fmla="*/ 282244 h 6858000"/>
              <a:gd name="connsiteX840" fmla="*/ 5153231 w 7467600"/>
              <a:gd name="connsiteY840" fmla="*/ 292240 h 6858000"/>
              <a:gd name="connsiteX841" fmla="*/ 5426491 w 7467600"/>
              <a:gd name="connsiteY841" fmla="*/ 281128 h 6858000"/>
              <a:gd name="connsiteX842" fmla="*/ 5731212 w 7467600"/>
              <a:gd name="connsiteY842" fmla="*/ 231951 h 6858000"/>
              <a:gd name="connsiteX843" fmla="*/ 5905192 w 7467600"/>
              <a:gd name="connsiteY843" fmla="*/ 163079 h 6858000"/>
              <a:gd name="connsiteX844" fmla="*/ 5944437 w 7467600"/>
              <a:gd name="connsiteY844" fmla="*/ 113829 h 6858000"/>
              <a:gd name="connsiteX845" fmla="*/ 5825032 w 7467600"/>
              <a:gd name="connsiteY845" fmla="*/ 146405 h 6858000"/>
              <a:gd name="connsiteX846" fmla="*/ 4955599 w 7467600"/>
              <a:gd name="connsiteY846" fmla="*/ 247008 h 6858000"/>
              <a:gd name="connsiteX847" fmla="*/ 5210104 w 7467600"/>
              <a:gd name="connsiteY847" fmla="*/ 228123 h 6858000"/>
              <a:gd name="connsiteX848" fmla="*/ 5261015 w 7467600"/>
              <a:gd name="connsiteY848" fmla="*/ 227087 h 6858000"/>
              <a:gd name="connsiteX849" fmla="*/ 5861181 w 7467600"/>
              <a:gd name="connsiteY849" fmla="*/ 143093 h 6858000"/>
              <a:gd name="connsiteX850" fmla="*/ 5961252 w 7467600"/>
              <a:gd name="connsiteY850" fmla="*/ 114820 h 6858000"/>
              <a:gd name="connsiteX851" fmla="*/ 5944437 w 7467600"/>
              <a:gd name="connsiteY851" fmla="*/ 113829 h 6858000"/>
              <a:gd name="connsiteX852" fmla="*/ 3882765 w 7467600"/>
              <a:gd name="connsiteY852" fmla="*/ 0 h 6858000"/>
              <a:gd name="connsiteX853" fmla="*/ 3995099 w 7467600"/>
              <a:gd name="connsiteY853" fmla="*/ 0 h 6858000"/>
              <a:gd name="connsiteX854" fmla="*/ 4163818 w 7467600"/>
              <a:gd name="connsiteY854" fmla="*/ 234104 h 6858000"/>
              <a:gd name="connsiteX855" fmla="*/ 4172099 w 7467600"/>
              <a:gd name="connsiteY855" fmla="*/ 234207 h 6858000"/>
              <a:gd name="connsiteX856" fmla="*/ 4784282 w 7467600"/>
              <a:gd name="connsiteY856" fmla="*/ 276561 h 6858000"/>
              <a:gd name="connsiteX857" fmla="*/ 4801687 w 7467600"/>
              <a:gd name="connsiteY857" fmla="*/ 267764 h 6858000"/>
              <a:gd name="connsiteX858" fmla="*/ 6082788 w 7467600"/>
              <a:gd name="connsiteY858" fmla="*/ 64119 h 6858000"/>
              <a:gd name="connsiteX859" fmla="*/ 6099442 w 7467600"/>
              <a:gd name="connsiteY859" fmla="*/ 82568 h 6858000"/>
              <a:gd name="connsiteX860" fmla="*/ 4804137 w 7467600"/>
              <a:gd name="connsiteY860" fmla="*/ 320931 h 6858000"/>
              <a:gd name="connsiteX861" fmla="*/ 4227047 w 7467600"/>
              <a:gd name="connsiteY861" fmla="*/ 313415 h 6858000"/>
              <a:gd name="connsiteX862" fmla="*/ 4346041 w 7467600"/>
              <a:gd name="connsiteY862" fmla="*/ 456086 h 6858000"/>
              <a:gd name="connsiteX863" fmla="*/ 4870967 w 7467600"/>
              <a:gd name="connsiteY863" fmla="*/ 963061 h 6858000"/>
              <a:gd name="connsiteX864" fmla="*/ 4889647 w 7467600"/>
              <a:gd name="connsiteY864" fmla="*/ 957147 h 6858000"/>
              <a:gd name="connsiteX865" fmla="*/ 5422504 w 7467600"/>
              <a:gd name="connsiteY865" fmla="*/ 805191 h 6858000"/>
              <a:gd name="connsiteX866" fmla="*/ 6087656 w 7467600"/>
              <a:gd name="connsiteY866" fmla="*/ 826703 h 6858000"/>
              <a:gd name="connsiteX867" fmla="*/ 6058717 w 7467600"/>
              <a:gd name="connsiteY867" fmla="*/ 865992 h 6858000"/>
              <a:gd name="connsiteX868" fmla="*/ 4974153 w 7467600"/>
              <a:gd name="connsiteY868" fmla="*/ 1045456 h 6858000"/>
              <a:gd name="connsiteX869" fmla="*/ 5627835 w 7467600"/>
              <a:gd name="connsiteY869" fmla="*/ 1472077 h 6858000"/>
              <a:gd name="connsiteX870" fmla="*/ 5629817 w 7467600"/>
              <a:gd name="connsiteY870" fmla="*/ 1471412 h 6858000"/>
              <a:gd name="connsiteX871" fmla="*/ 5634124 w 7467600"/>
              <a:gd name="connsiteY871" fmla="*/ 1470572 h 6858000"/>
              <a:gd name="connsiteX872" fmla="*/ 5755832 w 7467600"/>
              <a:gd name="connsiteY872" fmla="*/ 1383886 h 6858000"/>
              <a:gd name="connsiteX873" fmla="*/ 6014186 w 7467600"/>
              <a:gd name="connsiteY873" fmla="*/ 1279799 h 6858000"/>
              <a:gd name="connsiteX874" fmla="*/ 6901619 w 7467600"/>
              <a:gd name="connsiteY874" fmla="*/ 1047874 h 6858000"/>
              <a:gd name="connsiteX875" fmla="*/ 6931566 w 7467600"/>
              <a:gd name="connsiteY875" fmla="*/ 1062034 h 6858000"/>
              <a:gd name="connsiteX876" fmla="*/ 5790982 w 7467600"/>
              <a:gd name="connsiteY876" fmla="*/ 1561380 h 6858000"/>
              <a:gd name="connsiteX877" fmla="*/ 6188971 w 7467600"/>
              <a:gd name="connsiteY877" fmla="*/ 1755168 h 6858000"/>
              <a:gd name="connsiteX878" fmla="*/ 6202446 w 7467600"/>
              <a:gd name="connsiteY878" fmla="*/ 1752268 h 6858000"/>
              <a:gd name="connsiteX879" fmla="*/ 7179560 w 7467600"/>
              <a:gd name="connsiteY879" fmla="*/ 1467551 h 6858000"/>
              <a:gd name="connsiteX880" fmla="*/ 7158730 w 7467600"/>
              <a:gd name="connsiteY880" fmla="*/ 1507835 h 6858000"/>
              <a:gd name="connsiteX881" fmla="*/ 6326959 w 7467600"/>
              <a:gd name="connsiteY881" fmla="*/ 1817686 h 6858000"/>
              <a:gd name="connsiteX882" fmla="*/ 6537433 w 7467600"/>
              <a:gd name="connsiteY882" fmla="*/ 1907790 h 6858000"/>
              <a:gd name="connsiteX883" fmla="*/ 6550221 w 7467600"/>
              <a:gd name="connsiteY883" fmla="*/ 1910729 h 6858000"/>
              <a:gd name="connsiteX884" fmla="*/ 6964438 w 7467600"/>
              <a:gd name="connsiteY884" fmla="*/ 2209505 h 6858000"/>
              <a:gd name="connsiteX885" fmla="*/ 7367862 w 7467600"/>
              <a:gd name="connsiteY885" fmla="*/ 2806833 h 6858000"/>
              <a:gd name="connsiteX886" fmla="*/ 7364329 w 7467600"/>
              <a:gd name="connsiteY886" fmla="*/ 2826907 h 6858000"/>
              <a:gd name="connsiteX887" fmla="*/ 7290545 w 7467600"/>
              <a:gd name="connsiteY887" fmla="*/ 2850663 h 6858000"/>
              <a:gd name="connsiteX888" fmla="*/ 6472036 w 7467600"/>
              <a:gd name="connsiteY888" fmla="*/ 1959003 h 6858000"/>
              <a:gd name="connsiteX889" fmla="*/ 5792897 w 7467600"/>
              <a:gd name="connsiteY889" fmla="*/ 1647747 h 6858000"/>
              <a:gd name="connsiteX890" fmla="*/ 5842751 w 7467600"/>
              <a:gd name="connsiteY890" fmla="*/ 1816112 h 6858000"/>
              <a:gd name="connsiteX891" fmla="*/ 5847424 w 7467600"/>
              <a:gd name="connsiteY891" fmla="*/ 1815776 h 6858000"/>
              <a:gd name="connsiteX892" fmla="*/ 6399821 w 7467600"/>
              <a:gd name="connsiteY892" fmla="*/ 2344799 h 6858000"/>
              <a:gd name="connsiteX893" fmla="*/ 6323232 w 7467600"/>
              <a:gd name="connsiteY893" fmla="*/ 2389634 h 6858000"/>
              <a:gd name="connsiteX894" fmla="*/ 5942958 w 7467600"/>
              <a:gd name="connsiteY894" fmla="*/ 2077708 h 6858000"/>
              <a:gd name="connsiteX895" fmla="*/ 5921559 w 7467600"/>
              <a:gd name="connsiteY895" fmla="*/ 2378596 h 6858000"/>
              <a:gd name="connsiteX896" fmla="*/ 5817651 w 7467600"/>
              <a:gd name="connsiteY896" fmla="*/ 3023919 h 6858000"/>
              <a:gd name="connsiteX897" fmla="*/ 5729634 w 7467600"/>
              <a:gd name="connsiteY897" fmla="*/ 3051849 h 6858000"/>
              <a:gd name="connsiteX898" fmla="*/ 5611018 w 7467600"/>
              <a:gd name="connsiteY898" fmla="*/ 2316769 h 6858000"/>
              <a:gd name="connsiteX899" fmla="*/ 5687608 w 7467600"/>
              <a:gd name="connsiteY899" fmla="*/ 2039972 h 6858000"/>
              <a:gd name="connsiteX900" fmla="*/ 5657554 w 7467600"/>
              <a:gd name="connsiteY900" fmla="*/ 1576445 h 6858000"/>
              <a:gd name="connsiteX901" fmla="*/ 5150475 w 7467600"/>
              <a:gd name="connsiteY901" fmla="*/ 1274012 h 6858000"/>
              <a:gd name="connsiteX902" fmla="*/ 5349142 w 7467600"/>
              <a:gd name="connsiteY902" fmla="*/ 2204405 h 6858000"/>
              <a:gd name="connsiteX903" fmla="*/ 5262214 w 7467600"/>
              <a:gd name="connsiteY903" fmla="*/ 2233836 h 6858000"/>
              <a:gd name="connsiteX904" fmla="*/ 4981539 w 7467600"/>
              <a:gd name="connsiteY904" fmla="*/ 1542201 h 6858000"/>
              <a:gd name="connsiteX905" fmla="*/ 4958461 w 7467600"/>
              <a:gd name="connsiteY905" fmla="*/ 1136957 h 6858000"/>
              <a:gd name="connsiteX906" fmla="*/ 4655015 w 7467600"/>
              <a:gd name="connsiteY906" fmla="*/ 891426 h 6858000"/>
              <a:gd name="connsiteX907" fmla="*/ 4348002 w 7467600"/>
              <a:gd name="connsiteY907" fmla="*/ 2205895 h 6858000"/>
              <a:gd name="connsiteX908" fmla="*/ 4262250 w 7467600"/>
              <a:gd name="connsiteY908" fmla="*/ 2219972 h 6858000"/>
              <a:gd name="connsiteX909" fmla="*/ 4550611 w 7467600"/>
              <a:gd name="connsiteY909" fmla="*/ 817540 h 6858000"/>
              <a:gd name="connsiteX910" fmla="*/ 4564418 w 7467600"/>
              <a:gd name="connsiteY910" fmla="*/ 808293 h 6858000"/>
              <a:gd name="connsiteX911" fmla="*/ 4266388 w 7467600"/>
              <a:gd name="connsiteY911" fmla="*/ 500083 h 6858000"/>
              <a:gd name="connsiteX912" fmla="*/ 4032842 w 7467600"/>
              <a:gd name="connsiteY912" fmla="*/ 211809 h 6858000"/>
              <a:gd name="connsiteX913" fmla="*/ 3882765 w 7467600"/>
              <a:gd name="connsiteY913" fmla="*/ 0 h 6858000"/>
              <a:gd name="connsiteX914" fmla="*/ 3721337 w 7467600"/>
              <a:gd name="connsiteY914" fmla="*/ 0 h 6858000"/>
              <a:gd name="connsiteX915" fmla="*/ 3797544 w 7467600"/>
              <a:gd name="connsiteY915" fmla="*/ 0 h 6858000"/>
              <a:gd name="connsiteX916" fmla="*/ 3775734 w 7467600"/>
              <a:gd name="connsiteY916" fmla="*/ 95131 h 6858000"/>
              <a:gd name="connsiteX917" fmla="*/ 3724807 w 7467600"/>
              <a:gd name="connsiteY917" fmla="*/ 272257 h 6858000"/>
              <a:gd name="connsiteX918" fmla="*/ 3726844 w 7467600"/>
              <a:gd name="connsiteY918" fmla="*/ 282988 h 6858000"/>
              <a:gd name="connsiteX919" fmla="*/ 3742664 w 7467600"/>
              <a:gd name="connsiteY919" fmla="*/ 279918 h 6858000"/>
              <a:gd name="connsiteX920" fmla="*/ 4103910 w 7467600"/>
              <a:gd name="connsiteY920" fmla="*/ 1161917 h 6858000"/>
              <a:gd name="connsiteX921" fmla="*/ 4020269 w 7467600"/>
              <a:gd name="connsiteY921" fmla="*/ 1200406 h 6858000"/>
              <a:gd name="connsiteX922" fmla="*/ 3674882 w 7467600"/>
              <a:gd name="connsiteY922" fmla="*/ 488524 h 6858000"/>
              <a:gd name="connsiteX923" fmla="*/ 3132682 w 7467600"/>
              <a:gd name="connsiteY923" fmla="*/ 1072284 h 6858000"/>
              <a:gd name="connsiteX924" fmla="*/ 2716346 w 7467600"/>
              <a:gd name="connsiteY924" fmla="*/ 1276376 h 6858000"/>
              <a:gd name="connsiteX925" fmla="*/ 2716772 w 7467600"/>
              <a:gd name="connsiteY925" fmla="*/ 1255462 h 6858000"/>
              <a:gd name="connsiteX926" fmla="*/ 3471096 w 7467600"/>
              <a:gd name="connsiteY926" fmla="*/ 437072 h 6858000"/>
              <a:gd name="connsiteX927" fmla="*/ 3639057 w 7467600"/>
              <a:gd name="connsiteY927" fmla="*/ 286334 h 6858000"/>
              <a:gd name="connsiteX928" fmla="*/ 3640309 w 7467600"/>
              <a:gd name="connsiteY928" fmla="*/ 284664 h 6858000"/>
              <a:gd name="connsiteX929" fmla="*/ 3646022 w 7467600"/>
              <a:gd name="connsiteY929" fmla="*/ 276711 h 6858000"/>
              <a:gd name="connsiteX930" fmla="*/ 3707943 w 7467600"/>
              <a:gd name="connsiteY930" fmla="*/ 65958 h 6858000"/>
              <a:gd name="connsiteX931" fmla="*/ 3721337 w 7467600"/>
              <a:gd name="connsiteY931" fmla="*/ 0 h 6858000"/>
              <a:gd name="connsiteX932" fmla="*/ 2867960 w 7467600"/>
              <a:gd name="connsiteY932" fmla="*/ 0 h 6858000"/>
              <a:gd name="connsiteX933" fmla="*/ 2926351 w 7467600"/>
              <a:gd name="connsiteY933" fmla="*/ 0 h 6858000"/>
              <a:gd name="connsiteX934" fmla="*/ 2902823 w 7467600"/>
              <a:gd name="connsiteY934" fmla="*/ 262929 h 6858000"/>
              <a:gd name="connsiteX935" fmla="*/ 2940663 w 7467600"/>
              <a:gd name="connsiteY935" fmla="*/ 140884 h 6858000"/>
              <a:gd name="connsiteX936" fmla="*/ 2947039 w 7467600"/>
              <a:gd name="connsiteY936" fmla="*/ 122524 h 6858000"/>
              <a:gd name="connsiteX937" fmla="*/ 2984316 w 7467600"/>
              <a:gd name="connsiteY937" fmla="*/ 0 h 6858000"/>
              <a:gd name="connsiteX938" fmla="*/ 3016114 w 7467600"/>
              <a:gd name="connsiteY938" fmla="*/ 0 h 6858000"/>
              <a:gd name="connsiteX939" fmla="*/ 2979949 w 7467600"/>
              <a:gd name="connsiteY939" fmla="*/ 119274 h 6858000"/>
              <a:gd name="connsiteX940" fmla="*/ 3023879 w 7467600"/>
              <a:gd name="connsiteY940" fmla="*/ 0 h 6858000"/>
              <a:gd name="connsiteX941" fmla="*/ 3105400 w 7467600"/>
              <a:gd name="connsiteY941" fmla="*/ 0 h 6858000"/>
              <a:gd name="connsiteX942" fmla="*/ 3094669 w 7467600"/>
              <a:gd name="connsiteY942" fmla="*/ 30308 h 6858000"/>
              <a:gd name="connsiteX943" fmla="*/ 2901945 w 7467600"/>
              <a:gd name="connsiteY943" fmla="*/ 466538 h 6858000"/>
              <a:gd name="connsiteX944" fmla="*/ 2815209 w 7467600"/>
              <a:gd name="connsiteY944" fmla="*/ 497361 h 6858000"/>
              <a:gd name="connsiteX945" fmla="*/ 2844845 w 7467600"/>
              <a:gd name="connsiteY945" fmla="*/ 127638 h 6858000"/>
              <a:gd name="connsiteX946" fmla="*/ 2867960 w 7467600"/>
              <a:gd name="connsiteY946" fmla="*/ 0 h 6858000"/>
              <a:gd name="connsiteX947" fmla="*/ 1057230 w 7467600"/>
              <a:gd name="connsiteY947" fmla="*/ 0 h 6858000"/>
              <a:gd name="connsiteX948" fmla="*/ 1111003 w 7467600"/>
              <a:gd name="connsiteY948" fmla="*/ 0 h 6858000"/>
              <a:gd name="connsiteX949" fmla="*/ 1125553 w 7467600"/>
              <a:gd name="connsiteY949" fmla="*/ 52588 h 6858000"/>
              <a:gd name="connsiteX950" fmla="*/ 1304276 w 7467600"/>
              <a:gd name="connsiteY950" fmla="*/ 476275 h 6858000"/>
              <a:gd name="connsiteX951" fmla="*/ 1492066 w 7467600"/>
              <a:gd name="connsiteY951" fmla="*/ 886333 h 6858000"/>
              <a:gd name="connsiteX952" fmla="*/ 1423698 w 7467600"/>
              <a:gd name="connsiteY952" fmla="*/ 710817 h 6858000"/>
              <a:gd name="connsiteX953" fmla="*/ 1357609 w 7467600"/>
              <a:gd name="connsiteY953" fmla="*/ 532892 h 6858000"/>
              <a:gd name="connsiteX954" fmla="*/ 1309550 w 7467600"/>
              <a:gd name="connsiteY954" fmla="*/ 374031 h 6858000"/>
              <a:gd name="connsiteX955" fmla="*/ 1193673 w 7467600"/>
              <a:gd name="connsiteY955" fmla="*/ 49533 h 6858000"/>
              <a:gd name="connsiteX956" fmla="*/ 1164391 w 7467600"/>
              <a:gd name="connsiteY956" fmla="*/ 0 h 6858000"/>
              <a:gd name="connsiteX957" fmla="*/ 1200666 w 7467600"/>
              <a:gd name="connsiteY957" fmla="*/ 0 h 6858000"/>
              <a:gd name="connsiteX958" fmla="*/ 1223408 w 7467600"/>
              <a:gd name="connsiteY958" fmla="*/ 38996 h 6858000"/>
              <a:gd name="connsiteX959" fmla="*/ 1339635 w 7467600"/>
              <a:gd name="connsiteY959" fmla="*/ 365517 h 6858000"/>
              <a:gd name="connsiteX960" fmla="*/ 1387469 w 7467600"/>
              <a:gd name="connsiteY960" fmla="*/ 523079 h 6858000"/>
              <a:gd name="connsiteX961" fmla="*/ 1452685 w 7467600"/>
              <a:gd name="connsiteY961" fmla="*/ 699806 h 6858000"/>
              <a:gd name="connsiteX962" fmla="*/ 1492092 w 7467600"/>
              <a:gd name="connsiteY962" fmla="*/ 800424 h 6858000"/>
              <a:gd name="connsiteX963" fmla="*/ 1455302 w 7467600"/>
              <a:gd name="connsiteY963" fmla="*/ 632913 h 6858000"/>
              <a:gd name="connsiteX964" fmla="*/ 1222336 w 7467600"/>
              <a:gd name="connsiteY964" fmla="*/ 9480 h 6858000"/>
              <a:gd name="connsiteX965" fmla="*/ 1214634 w 7467600"/>
              <a:gd name="connsiteY965" fmla="*/ 0 h 6858000"/>
              <a:gd name="connsiteX966" fmla="*/ 1289827 w 7467600"/>
              <a:gd name="connsiteY966" fmla="*/ 0 h 6858000"/>
              <a:gd name="connsiteX967" fmla="*/ 1321076 w 7467600"/>
              <a:gd name="connsiteY967" fmla="*/ 59722 h 6858000"/>
              <a:gd name="connsiteX968" fmla="*/ 1512579 w 7467600"/>
              <a:gd name="connsiteY968" fmla="*/ 626441 h 6858000"/>
              <a:gd name="connsiteX969" fmla="*/ 1506076 w 7467600"/>
              <a:gd name="connsiteY969" fmla="*/ 1089289 h 6858000"/>
              <a:gd name="connsiteX970" fmla="*/ 1486346 w 7467600"/>
              <a:gd name="connsiteY970" fmla="*/ 1079919 h 6858000"/>
              <a:gd name="connsiteX971" fmla="*/ 1070511 w 7467600"/>
              <a:gd name="connsiteY971" fmla="*/ 48609 h 6858000"/>
              <a:gd name="connsiteX972" fmla="*/ 1057230 w 7467600"/>
              <a:gd name="connsiteY972" fmla="*/ 0 h 6858000"/>
              <a:gd name="connsiteX973" fmla="*/ 43151 w 7467600"/>
              <a:gd name="connsiteY973" fmla="*/ 0 h 6858000"/>
              <a:gd name="connsiteX974" fmla="*/ 95283 w 7467600"/>
              <a:gd name="connsiteY974" fmla="*/ 0 h 6858000"/>
              <a:gd name="connsiteX975" fmla="*/ 300708 w 7467600"/>
              <a:gd name="connsiteY975" fmla="*/ 154571 h 6858000"/>
              <a:gd name="connsiteX976" fmla="*/ 530414 w 7467600"/>
              <a:gd name="connsiteY976" fmla="*/ 354673 h 6858000"/>
              <a:gd name="connsiteX977" fmla="*/ 333785 w 7467600"/>
              <a:gd name="connsiteY977" fmla="*/ 161564 h 6858000"/>
              <a:gd name="connsiteX978" fmla="*/ 147005 w 7467600"/>
              <a:gd name="connsiteY978" fmla="*/ 0 h 6858000"/>
              <a:gd name="connsiteX979" fmla="*/ 272509 w 7467600"/>
              <a:gd name="connsiteY979" fmla="*/ 0 h 6858000"/>
              <a:gd name="connsiteX980" fmla="*/ 326276 w 7467600"/>
              <a:gd name="connsiteY980" fmla="*/ 45847 h 6858000"/>
              <a:gd name="connsiteX981" fmla="*/ 823759 w 7467600"/>
              <a:gd name="connsiteY981" fmla="*/ 574145 h 6858000"/>
              <a:gd name="connsiteX982" fmla="*/ 811254 w 7467600"/>
              <a:gd name="connsiteY982" fmla="*/ 665546 h 6858000"/>
              <a:gd name="connsiteX983" fmla="*/ 154042 w 7467600"/>
              <a:gd name="connsiteY983" fmla="*/ 261522 h 6858000"/>
              <a:gd name="connsiteX984" fmla="*/ 13550 w 7467600"/>
              <a:gd name="connsiteY984" fmla="*/ 158423 h 6858000"/>
              <a:gd name="connsiteX985" fmla="*/ 0 w 7467600"/>
              <a:gd name="connsiteY985" fmla="*/ 146618 h 6858000"/>
              <a:gd name="connsiteX986" fmla="*/ 0 w 7467600"/>
              <a:gd name="connsiteY986" fmla="*/ 59161 h 6858000"/>
              <a:gd name="connsiteX987" fmla="*/ 45427 w 7467600"/>
              <a:gd name="connsiteY987" fmla="*/ 101078 h 6858000"/>
              <a:gd name="connsiteX988" fmla="*/ 630103 w 7467600"/>
              <a:gd name="connsiteY988" fmla="*/ 485885 h 6858000"/>
              <a:gd name="connsiteX989" fmla="*/ 532040 w 7467600"/>
              <a:gd name="connsiteY989" fmla="*/ 399359 h 6858000"/>
              <a:gd name="connsiteX990" fmla="*/ 517618 w 7467600"/>
              <a:gd name="connsiteY990" fmla="*/ 385726 h 6858000"/>
              <a:gd name="connsiteX991" fmla="*/ 285074 w 7467600"/>
              <a:gd name="connsiteY991" fmla="*/ 182755 h 6858000"/>
              <a:gd name="connsiteX992" fmla="*/ 43151 w 7467600"/>
              <a:gd name="connsiteY99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1903353 w 7467600"/>
              <a:gd name="connsiteY136" fmla="*/ 5044827 h 6858000"/>
              <a:gd name="connsiteX137" fmla="*/ 1936931 w 7467600"/>
              <a:gd name="connsiteY137" fmla="*/ 5093954 h 6858000"/>
              <a:gd name="connsiteX138" fmla="*/ 2195868 w 7467600"/>
              <a:gd name="connsiteY138" fmla="*/ 5396574 h 6858000"/>
              <a:gd name="connsiteX139" fmla="*/ 2088852 w 7467600"/>
              <a:gd name="connsiteY139" fmla="*/ 5166123 h 6858000"/>
              <a:gd name="connsiteX140" fmla="*/ 1958241 w 7467600"/>
              <a:gd name="connsiteY140" fmla="*/ 5067955 h 6858000"/>
              <a:gd name="connsiteX141" fmla="*/ 1903353 w 7467600"/>
              <a:gd name="connsiteY141" fmla="*/ 5044827 h 6858000"/>
              <a:gd name="connsiteX142" fmla="*/ 1979378 w 7467600"/>
              <a:gd name="connsiteY142" fmla="*/ 4769504 h 6858000"/>
              <a:gd name="connsiteX143" fmla="*/ 2882120 w 7467600"/>
              <a:gd name="connsiteY143" fmla="*/ 5064547 h 6858000"/>
              <a:gd name="connsiteX144" fmla="*/ 2793103 w 7467600"/>
              <a:gd name="connsiteY144" fmla="*/ 5039699 h 6858000"/>
              <a:gd name="connsiteX145" fmla="*/ 2770041 w 7467600"/>
              <a:gd name="connsiteY145" fmla="*/ 5033634 h 6858000"/>
              <a:gd name="connsiteX146" fmla="*/ 1979378 w 7467600"/>
              <a:gd name="connsiteY146" fmla="*/ 4769504 h 6858000"/>
              <a:gd name="connsiteX147" fmla="*/ 1927410 w 7467600"/>
              <a:gd name="connsiteY147" fmla="*/ 4716164 h 6858000"/>
              <a:gd name="connsiteX148" fmla="*/ 1959587 w 7467600"/>
              <a:gd name="connsiteY148" fmla="*/ 4728849 h 6858000"/>
              <a:gd name="connsiteX149" fmla="*/ 2777707 w 7467600"/>
              <a:gd name="connsiteY149" fmla="*/ 5003991 h 6858000"/>
              <a:gd name="connsiteX150" fmla="*/ 2800768 w 7467600"/>
              <a:gd name="connsiteY150" fmla="*/ 5010056 h 6858000"/>
              <a:gd name="connsiteX151" fmla="*/ 2879408 w 7467600"/>
              <a:gd name="connsiteY151" fmla="*/ 5031590 h 6858000"/>
              <a:gd name="connsiteX152" fmla="*/ 2862295 w 7467600"/>
              <a:gd name="connsiteY152" fmla="*/ 5022958 h 6858000"/>
              <a:gd name="connsiteX153" fmla="*/ 2813343 w 7467600"/>
              <a:gd name="connsiteY153" fmla="*/ 4998369 h 6858000"/>
              <a:gd name="connsiteX154" fmla="*/ 2646245 w 7467600"/>
              <a:gd name="connsiteY154" fmla="*/ 4930999 h 6858000"/>
              <a:gd name="connsiteX155" fmla="*/ 1999243 w 7467600"/>
              <a:gd name="connsiteY155" fmla="*/ 4730524 h 6858000"/>
              <a:gd name="connsiteX156" fmla="*/ 1979527 w 7467600"/>
              <a:gd name="connsiteY156" fmla="*/ 4726651 h 6858000"/>
              <a:gd name="connsiteX157" fmla="*/ 1927410 w 7467600"/>
              <a:gd name="connsiteY157" fmla="*/ 4716164 h 6858000"/>
              <a:gd name="connsiteX158" fmla="*/ 1997014 w 7467600"/>
              <a:gd name="connsiteY158" fmla="*/ 4698007 h 6858000"/>
              <a:gd name="connsiteX159" fmla="*/ 2005458 w 7467600"/>
              <a:gd name="connsiteY159" fmla="*/ 4699540 h 6858000"/>
              <a:gd name="connsiteX160" fmla="*/ 2657186 w 7467600"/>
              <a:gd name="connsiteY160" fmla="*/ 4901687 h 6858000"/>
              <a:gd name="connsiteX161" fmla="*/ 2826662 w 7467600"/>
              <a:gd name="connsiteY161" fmla="*/ 4970362 h 6858000"/>
              <a:gd name="connsiteX162" fmla="*/ 2876100 w 7467600"/>
              <a:gd name="connsiteY162" fmla="*/ 4995397 h 6858000"/>
              <a:gd name="connsiteX163" fmla="*/ 3042600 w 7467600"/>
              <a:gd name="connsiteY163" fmla="*/ 5059532 h 6858000"/>
              <a:gd name="connsiteX164" fmla="*/ 1997014 w 7467600"/>
              <a:gd name="connsiteY164" fmla="*/ 4698007 h 6858000"/>
              <a:gd name="connsiteX165" fmla="*/ 2305292 w 7467600"/>
              <a:gd name="connsiteY165" fmla="*/ 4219492 h 6858000"/>
              <a:gd name="connsiteX166" fmla="*/ 3360922 w 7467600"/>
              <a:gd name="connsiteY166" fmla="*/ 4529373 h 6858000"/>
              <a:gd name="connsiteX167" fmla="*/ 3492420 w 7467600"/>
              <a:gd name="connsiteY167" fmla="*/ 4510145 h 6858000"/>
              <a:gd name="connsiteX168" fmla="*/ 3364086 w 7467600"/>
              <a:gd name="connsiteY168" fmla="*/ 4480340 h 6858000"/>
              <a:gd name="connsiteX169" fmla="*/ 3225818 w 7467600"/>
              <a:gd name="connsiteY169" fmla="*/ 4411822 h 6858000"/>
              <a:gd name="connsiteX170" fmla="*/ 3129696 w 7467600"/>
              <a:gd name="connsiteY170" fmla="*/ 4360704 h 6858000"/>
              <a:gd name="connsiteX171" fmla="*/ 2814545 w 7467600"/>
              <a:gd name="connsiteY171" fmla="*/ 4282955 h 6858000"/>
              <a:gd name="connsiteX172" fmla="*/ 2305292 w 7467600"/>
              <a:gd name="connsiteY172" fmla="*/ 4219492 h 6858000"/>
              <a:gd name="connsiteX173" fmla="*/ 2626982 w 7467600"/>
              <a:gd name="connsiteY173" fmla="*/ 4206450 h 6858000"/>
              <a:gd name="connsiteX174" fmla="*/ 2490617 w 7467600"/>
              <a:gd name="connsiteY174" fmla="*/ 4206951 h 6858000"/>
              <a:gd name="connsiteX175" fmla="*/ 2819869 w 7467600"/>
              <a:gd name="connsiteY175" fmla="*/ 4252936 h 6858000"/>
              <a:gd name="connsiteX176" fmla="*/ 3143018 w 7467600"/>
              <a:gd name="connsiteY176" fmla="*/ 4332698 h 6858000"/>
              <a:gd name="connsiteX177" fmla="*/ 3241520 w 7467600"/>
              <a:gd name="connsiteY177" fmla="*/ 4385112 h 6858000"/>
              <a:gd name="connsiteX178" fmla="*/ 3374575 w 7467600"/>
              <a:gd name="connsiteY178" fmla="*/ 4451517 h 6858000"/>
              <a:gd name="connsiteX179" fmla="*/ 3505221 w 7467600"/>
              <a:gd name="connsiteY179" fmla="*/ 4480757 h 6858000"/>
              <a:gd name="connsiteX180" fmla="*/ 2626982 w 7467600"/>
              <a:gd name="connsiteY180" fmla="*/ 4206450 h 6858000"/>
              <a:gd name="connsiteX181" fmla="*/ 1310106 w 7467600"/>
              <a:gd name="connsiteY181" fmla="*/ 3943217 h 6858000"/>
              <a:gd name="connsiteX182" fmla="*/ 854994 w 7467600"/>
              <a:gd name="connsiteY182" fmla="*/ 4399136 h 6858000"/>
              <a:gd name="connsiteX183" fmla="*/ 742462 w 7467600"/>
              <a:gd name="connsiteY183" fmla="*/ 4594648 h 6858000"/>
              <a:gd name="connsiteX184" fmla="*/ 820602 w 7467600"/>
              <a:gd name="connsiteY184" fmla="*/ 4485915 h 6858000"/>
              <a:gd name="connsiteX185" fmla="*/ 878295 w 7467600"/>
              <a:gd name="connsiteY185" fmla="*/ 4403594 h 6858000"/>
              <a:gd name="connsiteX186" fmla="*/ 1240607 w 7467600"/>
              <a:gd name="connsiteY186" fmla="*/ 4010401 h 6858000"/>
              <a:gd name="connsiteX187" fmla="*/ 1310106 w 7467600"/>
              <a:gd name="connsiteY187" fmla="*/ 3943217 h 6858000"/>
              <a:gd name="connsiteX188" fmla="*/ 1423113 w 7467600"/>
              <a:gd name="connsiteY188" fmla="*/ 3874565 h 6858000"/>
              <a:gd name="connsiteX189" fmla="*/ 1260565 w 7467600"/>
              <a:gd name="connsiteY189" fmla="*/ 4031982 h 6858000"/>
              <a:gd name="connsiteX190" fmla="*/ 901900 w 7467600"/>
              <a:gd name="connsiteY190" fmla="*/ 4421236 h 6858000"/>
              <a:gd name="connsiteX191" fmla="*/ 845044 w 7467600"/>
              <a:gd name="connsiteY191" fmla="*/ 4502436 h 6858000"/>
              <a:gd name="connsiteX192" fmla="*/ 685926 w 7467600"/>
              <a:gd name="connsiteY192" fmla="*/ 4703069 h 6858000"/>
              <a:gd name="connsiteX193" fmla="*/ 684248 w 7467600"/>
              <a:gd name="connsiteY193" fmla="*/ 4706721 h 6858000"/>
              <a:gd name="connsiteX194" fmla="*/ 1423113 w 7467600"/>
              <a:gd name="connsiteY194" fmla="*/ 3874565 h 6858000"/>
              <a:gd name="connsiteX195" fmla="*/ 3316479 w 7467600"/>
              <a:gd name="connsiteY195" fmla="*/ 3872136 h 6858000"/>
              <a:gd name="connsiteX196" fmla="*/ 3546806 w 7467600"/>
              <a:gd name="connsiteY196" fmla="*/ 4356139 h 6858000"/>
              <a:gd name="connsiteX197" fmla="*/ 3364433 w 7467600"/>
              <a:gd name="connsiteY197" fmla="*/ 3953121 h 6858000"/>
              <a:gd name="connsiteX198" fmla="*/ 3316479 w 7467600"/>
              <a:gd name="connsiteY198" fmla="*/ 3872136 h 6858000"/>
              <a:gd name="connsiteX199" fmla="*/ 3291335 w 7467600"/>
              <a:gd name="connsiteY199" fmla="*/ 3767420 h 6858000"/>
              <a:gd name="connsiteX200" fmla="*/ 3390805 w 7467600"/>
              <a:gd name="connsiteY200" fmla="*/ 3937163 h 6858000"/>
              <a:gd name="connsiteX201" fmla="*/ 3579062 w 7467600"/>
              <a:gd name="connsiteY201" fmla="*/ 4359040 h 6858000"/>
              <a:gd name="connsiteX202" fmla="*/ 3467355 w 7467600"/>
              <a:gd name="connsiteY202" fmla="*/ 3988130 h 6858000"/>
              <a:gd name="connsiteX203" fmla="*/ 3310753 w 7467600"/>
              <a:gd name="connsiteY203" fmla="*/ 3787140 h 6858000"/>
              <a:gd name="connsiteX204" fmla="*/ 3291335 w 7467600"/>
              <a:gd name="connsiteY204" fmla="*/ 3767420 h 6858000"/>
              <a:gd name="connsiteX205" fmla="*/ 1635889 w 7467600"/>
              <a:gd name="connsiteY205" fmla="*/ 3709494 h 6858000"/>
              <a:gd name="connsiteX206" fmla="*/ 1634800 w 7467600"/>
              <a:gd name="connsiteY206" fmla="*/ 3731111 h 6858000"/>
              <a:gd name="connsiteX207" fmla="*/ 1635889 w 7467600"/>
              <a:gd name="connsiteY207" fmla="*/ 3709494 h 6858000"/>
              <a:gd name="connsiteX208" fmla="*/ 1510397 w 7467600"/>
              <a:gd name="connsiteY208" fmla="*/ 3684705 h 6858000"/>
              <a:gd name="connsiteX209" fmla="*/ 1146550 w 7467600"/>
              <a:gd name="connsiteY209" fmla="*/ 3802012 h 6858000"/>
              <a:gd name="connsiteX210" fmla="*/ 698834 w 7467600"/>
              <a:gd name="connsiteY210" fmla="*/ 3952272 h 6858000"/>
              <a:gd name="connsiteX211" fmla="*/ 34256 w 7467600"/>
              <a:gd name="connsiteY211" fmla="*/ 4347603 h 6858000"/>
              <a:gd name="connsiteX212" fmla="*/ 527241 w 7467600"/>
              <a:gd name="connsiteY212" fmla="*/ 4065078 h 6858000"/>
              <a:gd name="connsiteX213" fmla="*/ 1510397 w 7467600"/>
              <a:gd name="connsiteY213" fmla="*/ 3684705 h 6858000"/>
              <a:gd name="connsiteX214" fmla="*/ 1313114 w 7467600"/>
              <a:gd name="connsiteY214" fmla="*/ 3655216 h 6858000"/>
              <a:gd name="connsiteX215" fmla="*/ 1109304 w 7467600"/>
              <a:gd name="connsiteY215" fmla="*/ 3669030 h 6858000"/>
              <a:gd name="connsiteX216" fmla="*/ 8129 w 7467600"/>
              <a:gd name="connsiteY216" fmla="*/ 4330519 h 6858000"/>
              <a:gd name="connsiteX217" fmla="*/ 687572 w 7467600"/>
              <a:gd name="connsiteY217" fmla="*/ 3925629 h 6858000"/>
              <a:gd name="connsiteX218" fmla="*/ 1138365 w 7467600"/>
              <a:gd name="connsiteY218" fmla="*/ 3774515 h 6858000"/>
              <a:gd name="connsiteX219" fmla="*/ 1505579 w 7467600"/>
              <a:gd name="connsiteY219" fmla="*/ 3655526 h 6858000"/>
              <a:gd name="connsiteX220" fmla="*/ 1313114 w 7467600"/>
              <a:gd name="connsiteY220" fmla="*/ 3655216 h 6858000"/>
              <a:gd name="connsiteX221" fmla="*/ 3655073 w 7467600"/>
              <a:gd name="connsiteY221" fmla="*/ 3650884 h 6858000"/>
              <a:gd name="connsiteX222" fmla="*/ 3989938 w 7467600"/>
              <a:gd name="connsiteY222" fmla="*/ 3991685 h 6858000"/>
              <a:gd name="connsiteX223" fmla="*/ 4393907 w 7467600"/>
              <a:gd name="connsiteY223" fmla="*/ 4261258 h 6858000"/>
              <a:gd name="connsiteX224" fmla="*/ 4648051 w 7467600"/>
              <a:gd name="connsiteY224" fmla="*/ 4374051 h 6858000"/>
              <a:gd name="connsiteX225" fmla="*/ 4383389 w 7467600"/>
              <a:gd name="connsiteY225" fmla="*/ 4184369 h 6858000"/>
              <a:gd name="connsiteX226" fmla="*/ 4165508 w 7467600"/>
              <a:gd name="connsiteY226" fmla="*/ 4035196 h 6858000"/>
              <a:gd name="connsiteX227" fmla="*/ 4068162 w 7467600"/>
              <a:gd name="connsiteY227" fmla="*/ 3953394 h 6858000"/>
              <a:gd name="connsiteX228" fmla="*/ 3981416 w 7467600"/>
              <a:gd name="connsiteY228" fmla="*/ 3880482 h 6858000"/>
              <a:gd name="connsiteX229" fmla="*/ 3800147 w 7467600"/>
              <a:gd name="connsiteY229" fmla="*/ 3749872 h 6858000"/>
              <a:gd name="connsiteX230" fmla="*/ 3655073 w 7467600"/>
              <a:gd name="connsiteY230" fmla="*/ 3650884 h 6858000"/>
              <a:gd name="connsiteX231" fmla="*/ 3670252 w 7467600"/>
              <a:gd name="connsiteY231" fmla="*/ 3622798 h 6858000"/>
              <a:gd name="connsiteX232" fmla="*/ 3817258 w 7467600"/>
              <a:gd name="connsiteY232" fmla="*/ 3723577 h 6858000"/>
              <a:gd name="connsiteX233" fmla="*/ 4000461 w 7467600"/>
              <a:gd name="connsiteY233" fmla="*/ 3855966 h 6858000"/>
              <a:gd name="connsiteX234" fmla="*/ 4088180 w 7467600"/>
              <a:gd name="connsiteY234" fmla="*/ 3929774 h 6858000"/>
              <a:gd name="connsiteX235" fmla="*/ 4184555 w 7467600"/>
              <a:gd name="connsiteY235" fmla="*/ 4010683 h 6858000"/>
              <a:gd name="connsiteX236" fmla="*/ 4399563 w 7467600"/>
              <a:gd name="connsiteY236" fmla="*/ 4158106 h 6858000"/>
              <a:gd name="connsiteX237" fmla="*/ 4684469 w 7467600"/>
              <a:gd name="connsiteY237" fmla="*/ 4364680 h 6858000"/>
              <a:gd name="connsiteX238" fmla="*/ 4690271 w 7467600"/>
              <a:gd name="connsiteY238" fmla="*/ 4370034 h 6858000"/>
              <a:gd name="connsiteX239" fmla="*/ 4136093 w 7467600"/>
              <a:gd name="connsiteY239" fmla="*/ 3858466 h 6858000"/>
              <a:gd name="connsiteX240" fmla="*/ 3670252 w 7467600"/>
              <a:gd name="connsiteY240" fmla="*/ 3622798 h 6858000"/>
              <a:gd name="connsiteX241" fmla="*/ 4440129 w 7467600"/>
              <a:gd name="connsiteY241" fmla="*/ 3448571 h 6858000"/>
              <a:gd name="connsiteX242" fmla="*/ 4856525 w 7467600"/>
              <a:gd name="connsiteY242" fmla="*/ 3915351 h 6858000"/>
              <a:gd name="connsiteX243" fmla="*/ 5059055 w 7467600"/>
              <a:gd name="connsiteY243" fmla="*/ 4108918 h 6858000"/>
              <a:gd name="connsiteX244" fmla="*/ 5290070 w 7467600"/>
              <a:gd name="connsiteY244" fmla="*/ 4263619 h 6858000"/>
              <a:gd name="connsiteX245" fmla="*/ 4834991 w 7467600"/>
              <a:gd name="connsiteY245" fmla="*/ 3830985 h 6858000"/>
              <a:gd name="connsiteX246" fmla="*/ 4440129 w 7467600"/>
              <a:gd name="connsiteY246" fmla="*/ 3448571 h 6858000"/>
              <a:gd name="connsiteX247" fmla="*/ 4441737 w 7467600"/>
              <a:gd name="connsiteY247" fmla="*/ 3399734 h 6858000"/>
              <a:gd name="connsiteX248" fmla="*/ 4431236 w 7467600"/>
              <a:gd name="connsiteY248" fmla="*/ 3400954 h 6858000"/>
              <a:gd name="connsiteX249" fmla="*/ 4557150 w 7467600"/>
              <a:gd name="connsiteY249" fmla="*/ 3510023 h 6858000"/>
              <a:gd name="connsiteX250" fmla="*/ 4856936 w 7467600"/>
              <a:gd name="connsiteY250" fmla="*/ 3809146 h 6858000"/>
              <a:gd name="connsiteX251" fmla="*/ 5111996 w 7467600"/>
              <a:gd name="connsiteY251" fmla="*/ 4065759 h 6858000"/>
              <a:gd name="connsiteX252" fmla="*/ 5388878 w 7467600"/>
              <a:gd name="connsiteY252" fmla="*/ 4300185 h 6858000"/>
              <a:gd name="connsiteX253" fmla="*/ 5425556 w 7467600"/>
              <a:gd name="connsiteY253" fmla="*/ 4308967 h 6858000"/>
              <a:gd name="connsiteX254" fmla="*/ 4943646 w 7467600"/>
              <a:gd name="connsiteY254" fmla="*/ 3822916 h 6858000"/>
              <a:gd name="connsiteX255" fmla="*/ 4594837 w 7467600"/>
              <a:gd name="connsiteY255" fmla="*/ 3532274 h 6858000"/>
              <a:gd name="connsiteX256" fmla="*/ 4441737 w 7467600"/>
              <a:gd name="connsiteY256" fmla="*/ 3399734 h 6858000"/>
              <a:gd name="connsiteX257" fmla="*/ 5425834 w 7467600"/>
              <a:gd name="connsiteY257" fmla="*/ 3162785 h 6858000"/>
              <a:gd name="connsiteX258" fmla="*/ 5401644 w 7467600"/>
              <a:gd name="connsiteY258" fmla="*/ 3617847 h 6858000"/>
              <a:gd name="connsiteX259" fmla="*/ 5467256 w 7467600"/>
              <a:gd name="connsiteY259" fmla="*/ 4175494 h 6858000"/>
              <a:gd name="connsiteX260" fmla="*/ 5448069 w 7467600"/>
              <a:gd name="connsiteY260" fmla="*/ 3567554 h 6858000"/>
              <a:gd name="connsiteX261" fmla="*/ 5425834 w 7467600"/>
              <a:gd name="connsiteY261" fmla="*/ 3162785 h 6858000"/>
              <a:gd name="connsiteX262" fmla="*/ 1318687 w 7467600"/>
              <a:gd name="connsiteY262" fmla="*/ 3113840 h 6858000"/>
              <a:gd name="connsiteX263" fmla="*/ 1066793 w 7467600"/>
              <a:gd name="connsiteY263" fmla="*/ 3212171 h 6858000"/>
              <a:gd name="connsiteX264" fmla="*/ 993319 w 7467600"/>
              <a:gd name="connsiteY264" fmla="*/ 3247648 h 6858000"/>
              <a:gd name="connsiteX265" fmla="*/ 853081 w 7467600"/>
              <a:gd name="connsiteY265" fmla="*/ 3312410 h 6858000"/>
              <a:gd name="connsiteX266" fmla="*/ 805957 w 7467600"/>
              <a:gd name="connsiteY266" fmla="*/ 3330443 h 6858000"/>
              <a:gd name="connsiteX267" fmla="*/ 1318687 w 7467600"/>
              <a:gd name="connsiteY267" fmla="*/ 3113840 h 6858000"/>
              <a:gd name="connsiteX268" fmla="*/ 5453702 w 7467600"/>
              <a:gd name="connsiteY268" fmla="*/ 3090882 h 6858000"/>
              <a:gd name="connsiteX269" fmla="*/ 5480135 w 7467600"/>
              <a:gd name="connsiteY269" fmla="*/ 3565802 h 6858000"/>
              <a:gd name="connsiteX270" fmla="*/ 5499023 w 7467600"/>
              <a:gd name="connsiteY270" fmla="*/ 4166310 h 6858000"/>
              <a:gd name="connsiteX271" fmla="*/ 5547022 w 7467600"/>
              <a:gd name="connsiteY271" fmla="*/ 3607838 h 6858000"/>
              <a:gd name="connsiteX272" fmla="*/ 5515964 w 7467600"/>
              <a:gd name="connsiteY272" fmla="*/ 3378541 h 6858000"/>
              <a:gd name="connsiteX273" fmla="*/ 5453702 w 7467600"/>
              <a:gd name="connsiteY273" fmla="*/ 3090882 h 6858000"/>
              <a:gd name="connsiteX274" fmla="*/ 1238695 w 7467600"/>
              <a:gd name="connsiteY274" fmla="*/ 3076820 h 6858000"/>
              <a:gd name="connsiteX275" fmla="*/ 716371 w 7467600"/>
              <a:gd name="connsiteY275" fmla="*/ 3293249 h 6858000"/>
              <a:gd name="connsiteX276" fmla="*/ 579522 w 7467600"/>
              <a:gd name="connsiteY276" fmla="*/ 3371759 h 6858000"/>
              <a:gd name="connsiteX277" fmla="*/ 600288 w 7467600"/>
              <a:gd name="connsiteY277" fmla="*/ 3365555 h 6858000"/>
              <a:gd name="connsiteX278" fmla="*/ 840692 w 7467600"/>
              <a:gd name="connsiteY278" fmla="*/ 3284921 h 6858000"/>
              <a:gd name="connsiteX279" fmla="*/ 979248 w 7467600"/>
              <a:gd name="connsiteY279" fmla="*/ 3221003 h 6858000"/>
              <a:gd name="connsiteX280" fmla="*/ 1053282 w 7467600"/>
              <a:gd name="connsiteY280" fmla="*/ 3185247 h 6858000"/>
              <a:gd name="connsiteX281" fmla="*/ 1320603 w 7467600"/>
              <a:gd name="connsiteY281" fmla="*/ 3081281 h 6858000"/>
              <a:gd name="connsiteX282" fmla="*/ 1238695 w 7467600"/>
              <a:gd name="connsiteY282" fmla="*/ 3076820 h 6858000"/>
              <a:gd name="connsiteX283" fmla="*/ 5425627 w 7467600"/>
              <a:gd name="connsiteY283" fmla="*/ 2954192 h 6858000"/>
              <a:gd name="connsiteX284" fmla="*/ 5470770 w 7467600"/>
              <a:gd name="connsiteY284" fmla="*/ 3005435 h 6858000"/>
              <a:gd name="connsiteX285" fmla="*/ 5519779 w 7467600"/>
              <a:gd name="connsiteY285" fmla="*/ 4359223 h 6858000"/>
              <a:gd name="connsiteX286" fmla="*/ 5520293 w 7467600"/>
              <a:gd name="connsiteY286" fmla="*/ 4360602 h 6858000"/>
              <a:gd name="connsiteX287" fmla="*/ 5767221 w 7467600"/>
              <a:gd name="connsiteY287" fmla="*/ 4665564 h 6858000"/>
              <a:gd name="connsiteX288" fmla="*/ 6937169 w 7467600"/>
              <a:gd name="connsiteY288" fmla="*/ 4815941 h 6858000"/>
              <a:gd name="connsiteX289" fmla="*/ 6953922 w 7467600"/>
              <a:gd name="connsiteY289" fmla="*/ 4890068 h 6858000"/>
              <a:gd name="connsiteX290" fmla="*/ 6071359 w 7467600"/>
              <a:gd name="connsiteY290" fmla="*/ 4770770 h 6858000"/>
              <a:gd name="connsiteX291" fmla="*/ 6038839 w 7467600"/>
              <a:gd name="connsiteY291" fmla="*/ 4764474 h 6858000"/>
              <a:gd name="connsiteX292" fmla="*/ 6038706 w 7467600"/>
              <a:gd name="connsiteY292" fmla="*/ 4763847 h 6858000"/>
              <a:gd name="connsiteX293" fmla="*/ 6037784 w 7467600"/>
              <a:gd name="connsiteY293" fmla="*/ 4764270 h 6858000"/>
              <a:gd name="connsiteX294" fmla="*/ 6038839 w 7467600"/>
              <a:gd name="connsiteY294" fmla="*/ 4764474 h 6858000"/>
              <a:gd name="connsiteX295" fmla="*/ 6040338 w 7467600"/>
              <a:gd name="connsiteY295" fmla="*/ 4771418 h 6858000"/>
              <a:gd name="connsiteX296" fmla="*/ 6024488 w 7467600"/>
              <a:gd name="connsiteY296" fmla="*/ 4809903 h 6858000"/>
              <a:gd name="connsiteX297" fmla="*/ 5599771 w 7467600"/>
              <a:gd name="connsiteY297" fmla="*/ 5509652 h 6858000"/>
              <a:gd name="connsiteX298" fmla="*/ 5548843 w 7467600"/>
              <a:gd name="connsiteY298" fmla="*/ 5563845 h 6858000"/>
              <a:gd name="connsiteX299" fmla="*/ 5940952 w 7467600"/>
              <a:gd name="connsiteY299" fmla="*/ 6250028 h 6858000"/>
              <a:gd name="connsiteX300" fmla="*/ 6043441 w 7467600"/>
              <a:gd name="connsiteY300" fmla="*/ 6665847 h 6858000"/>
              <a:gd name="connsiteX301" fmla="*/ 6093432 w 7467600"/>
              <a:gd name="connsiteY301" fmla="*/ 6858000 h 6858000"/>
              <a:gd name="connsiteX302" fmla="*/ 6034344 w 7467600"/>
              <a:gd name="connsiteY302" fmla="*/ 6858000 h 6858000"/>
              <a:gd name="connsiteX303" fmla="*/ 6026679 w 7467600"/>
              <a:gd name="connsiteY303" fmla="*/ 6836959 h 6858000"/>
              <a:gd name="connsiteX304" fmla="*/ 5800441 w 7467600"/>
              <a:gd name="connsiteY304" fmla="*/ 6335286 h 6858000"/>
              <a:gd name="connsiteX305" fmla="*/ 5526562 w 7467600"/>
              <a:gd name="connsiteY305" fmla="*/ 5705388 h 6858000"/>
              <a:gd name="connsiteX306" fmla="*/ 5519640 w 7467600"/>
              <a:gd name="connsiteY306" fmla="*/ 5683774 h 6858000"/>
              <a:gd name="connsiteX307" fmla="*/ 5844559 w 7467600"/>
              <a:gd name="connsiteY307" fmla="*/ 6553349 h 6858000"/>
              <a:gd name="connsiteX308" fmla="*/ 5975994 w 7467600"/>
              <a:gd name="connsiteY308" fmla="*/ 6858000 h 6858000"/>
              <a:gd name="connsiteX309" fmla="*/ 5898547 w 7467600"/>
              <a:gd name="connsiteY309" fmla="*/ 6858000 h 6858000"/>
              <a:gd name="connsiteX310" fmla="*/ 5682041 w 7467600"/>
              <a:gd name="connsiteY310" fmla="*/ 6355860 h 6858000"/>
              <a:gd name="connsiteX311" fmla="*/ 5461758 w 7467600"/>
              <a:gd name="connsiteY311" fmla="*/ 5820220 h 6858000"/>
              <a:gd name="connsiteX312" fmla="*/ 5237282 w 7467600"/>
              <a:gd name="connsiteY312" fmla="*/ 6579086 h 6858000"/>
              <a:gd name="connsiteX313" fmla="*/ 5115009 w 7467600"/>
              <a:gd name="connsiteY313" fmla="*/ 6858000 h 6858000"/>
              <a:gd name="connsiteX314" fmla="*/ 5028074 w 7467600"/>
              <a:gd name="connsiteY314" fmla="*/ 6858000 h 6858000"/>
              <a:gd name="connsiteX315" fmla="*/ 5079508 w 7467600"/>
              <a:gd name="connsiteY315" fmla="*/ 6749074 h 6858000"/>
              <a:gd name="connsiteX316" fmla="*/ 5371846 w 7467600"/>
              <a:gd name="connsiteY316" fmla="*/ 5924413 h 6858000"/>
              <a:gd name="connsiteX317" fmla="*/ 5270512 w 7467600"/>
              <a:gd name="connsiteY317" fmla="*/ 6138975 h 6858000"/>
              <a:gd name="connsiteX318" fmla="*/ 5062409 w 7467600"/>
              <a:gd name="connsiteY318" fmla="*/ 6653544 h 6858000"/>
              <a:gd name="connsiteX319" fmla="*/ 5036628 w 7467600"/>
              <a:gd name="connsiteY319" fmla="*/ 6754247 h 6858000"/>
              <a:gd name="connsiteX320" fmla="*/ 5009112 w 7467600"/>
              <a:gd name="connsiteY320" fmla="*/ 6858000 h 6858000"/>
              <a:gd name="connsiteX321" fmla="*/ 4976679 w 7467600"/>
              <a:gd name="connsiteY321" fmla="*/ 6858000 h 6858000"/>
              <a:gd name="connsiteX322" fmla="*/ 5006537 w 7467600"/>
              <a:gd name="connsiteY322" fmla="*/ 6747068 h 6858000"/>
              <a:gd name="connsiteX323" fmla="*/ 5032723 w 7467600"/>
              <a:gd name="connsiteY323" fmla="*/ 6644957 h 6858000"/>
              <a:gd name="connsiteX324" fmla="*/ 5242949 w 7467600"/>
              <a:gd name="connsiteY324" fmla="*/ 6125175 h 6858000"/>
              <a:gd name="connsiteX325" fmla="*/ 5286321 w 7467600"/>
              <a:gd name="connsiteY325" fmla="*/ 6033555 h 6858000"/>
              <a:gd name="connsiteX326" fmla="*/ 5008210 w 7467600"/>
              <a:gd name="connsiteY326" fmla="*/ 6649194 h 6858000"/>
              <a:gd name="connsiteX327" fmla="*/ 4986321 w 7467600"/>
              <a:gd name="connsiteY327" fmla="*/ 6765687 h 6858000"/>
              <a:gd name="connsiteX328" fmla="*/ 4973474 w 7467600"/>
              <a:gd name="connsiteY328" fmla="*/ 6858000 h 6858000"/>
              <a:gd name="connsiteX329" fmla="*/ 4907178 w 7467600"/>
              <a:gd name="connsiteY329" fmla="*/ 6858000 h 6858000"/>
              <a:gd name="connsiteX330" fmla="*/ 4910810 w 7467600"/>
              <a:gd name="connsiteY330" fmla="*/ 6829660 h 6858000"/>
              <a:gd name="connsiteX331" fmla="*/ 4987461 w 7467600"/>
              <a:gd name="connsiteY331" fmla="*/ 6432994 h 6858000"/>
              <a:gd name="connsiteX332" fmla="*/ 5179262 w 7467600"/>
              <a:gd name="connsiteY332" fmla="*/ 6035044 h 6858000"/>
              <a:gd name="connsiteX333" fmla="*/ 4689678 w 7467600"/>
              <a:gd name="connsiteY333" fmla="*/ 6440241 h 6858000"/>
              <a:gd name="connsiteX334" fmla="*/ 4477543 w 7467600"/>
              <a:gd name="connsiteY334" fmla="*/ 6674836 h 6858000"/>
              <a:gd name="connsiteX335" fmla="*/ 4329957 w 7467600"/>
              <a:gd name="connsiteY335" fmla="*/ 6858000 h 6858000"/>
              <a:gd name="connsiteX336" fmla="*/ 4218595 w 7467600"/>
              <a:gd name="connsiteY336" fmla="*/ 6858000 h 6858000"/>
              <a:gd name="connsiteX337" fmla="*/ 4368888 w 7467600"/>
              <a:gd name="connsiteY337" fmla="*/ 6668412 h 6858000"/>
              <a:gd name="connsiteX338" fmla="*/ 4563091 w 7467600"/>
              <a:gd name="connsiteY338" fmla="*/ 6442508 h 6858000"/>
              <a:gd name="connsiteX339" fmla="*/ 5387324 w 7467600"/>
              <a:gd name="connsiteY339" fmla="*/ 5705830 h 6858000"/>
              <a:gd name="connsiteX340" fmla="*/ 5073620 w 7467600"/>
              <a:gd name="connsiteY340" fmla="*/ 5955437 h 6858000"/>
              <a:gd name="connsiteX341" fmla="*/ 4689789 w 7467600"/>
              <a:gd name="connsiteY341" fmla="*/ 6268382 h 6858000"/>
              <a:gd name="connsiteX342" fmla="*/ 4418722 w 7467600"/>
              <a:gd name="connsiteY342" fmla="*/ 6570886 h 6858000"/>
              <a:gd name="connsiteX343" fmla="*/ 4214944 w 7467600"/>
              <a:gd name="connsiteY343" fmla="*/ 6858000 h 6858000"/>
              <a:gd name="connsiteX344" fmla="*/ 4177898 w 7467600"/>
              <a:gd name="connsiteY344" fmla="*/ 6858000 h 6858000"/>
              <a:gd name="connsiteX345" fmla="*/ 4391597 w 7467600"/>
              <a:gd name="connsiteY345" fmla="*/ 6556370 h 6858000"/>
              <a:gd name="connsiteX346" fmla="*/ 4668889 w 7467600"/>
              <a:gd name="connsiteY346" fmla="*/ 6246399 h 6858000"/>
              <a:gd name="connsiteX347" fmla="*/ 5055427 w 7467600"/>
              <a:gd name="connsiteY347" fmla="*/ 5931476 h 6858000"/>
              <a:gd name="connsiteX348" fmla="*/ 5371814 w 7467600"/>
              <a:gd name="connsiteY348" fmla="*/ 5678975 h 6858000"/>
              <a:gd name="connsiteX349" fmla="*/ 4987918 w 7467600"/>
              <a:gd name="connsiteY349" fmla="*/ 5838701 h 6858000"/>
              <a:gd name="connsiteX350" fmla="*/ 4317146 w 7467600"/>
              <a:gd name="connsiteY350" fmla="*/ 6587716 h 6858000"/>
              <a:gd name="connsiteX351" fmla="*/ 4171627 w 7467600"/>
              <a:gd name="connsiteY351" fmla="*/ 6858000 h 6858000"/>
              <a:gd name="connsiteX352" fmla="*/ 4081585 w 7467600"/>
              <a:gd name="connsiteY352" fmla="*/ 6858000 h 6858000"/>
              <a:gd name="connsiteX353" fmla="*/ 4238603 w 7467600"/>
              <a:gd name="connsiteY353" fmla="*/ 6559341 h 6858000"/>
              <a:gd name="connsiteX354" fmla="*/ 4778333 w 7467600"/>
              <a:gd name="connsiteY354" fmla="*/ 5873626 h 6858000"/>
              <a:gd name="connsiteX355" fmla="*/ 5414185 w 7467600"/>
              <a:gd name="connsiteY355" fmla="*/ 5573882 h 6858000"/>
              <a:gd name="connsiteX356" fmla="*/ 5959648 w 7467600"/>
              <a:gd name="connsiteY356" fmla="*/ 4760797 h 6858000"/>
              <a:gd name="connsiteX357" fmla="*/ 5355019 w 7467600"/>
              <a:gd name="connsiteY357" fmla="*/ 4734672 h 6858000"/>
              <a:gd name="connsiteX358" fmla="*/ 5083565 w 7467600"/>
              <a:gd name="connsiteY358" fmla="*/ 5179121 h 6858000"/>
              <a:gd name="connsiteX359" fmla="*/ 4713577 w 7467600"/>
              <a:gd name="connsiteY359" fmla="*/ 5616803 h 6858000"/>
              <a:gd name="connsiteX360" fmla="*/ 3989559 w 7467600"/>
              <a:gd name="connsiteY360" fmla="*/ 6145945 h 6858000"/>
              <a:gd name="connsiteX361" fmla="*/ 3939824 w 7467600"/>
              <a:gd name="connsiteY361" fmla="*/ 6066900 h 6858000"/>
              <a:gd name="connsiteX362" fmla="*/ 4584537 w 7467600"/>
              <a:gd name="connsiteY362" fmla="*/ 5324826 h 6858000"/>
              <a:gd name="connsiteX363" fmla="*/ 5037105 w 7467600"/>
              <a:gd name="connsiteY363" fmla="*/ 5088765 h 6858000"/>
              <a:gd name="connsiteX364" fmla="*/ 5039930 w 7467600"/>
              <a:gd name="connsiteY364" fmla="*/ 5089585 h 6858000"/>
              <a:gd name="connsiteX365" fmla="*/ 5263764 w 7467600"/>
              <a:gd name="connsiteY365" fmla="*/ 4735525 h 6858000"/>
              <a:gd name="connsiteX366" fmla="*/ 4086300 w 7467600"/>
              <a:gd name="connsiteY366" fmla="*/ 4884599 h 6858000"/>
              <a:gd name="connsiteX367" fmla="*/ 4085485 w 7467600"/>
              <a:gd name="connsiteY367" fmla="*/ 4899070 h 6858000"/>
              <a:gd name="connsiteX368" fmla="*/ 3871915 w 7467600"/>
              <a:gd name="connsiteY368" fmla="*/ 5253645 h 6858000"/>
              <a:gd name="connsiteX369" fmla="*/ 3799374 w 7467600"/>
              <a:gd name="connsiteY369" fmla="*/ 5466127 h 6858000"/>
              <a:gd name="connsiteX370" fmla="*/ 3498850 w 7467600"/>
              <a:gd name="connsiteY370" fmla="*/ 6661888 h 6858000"/>
              <a:gd name="connsiteX371" fmla="*/ 3399216 w 7467600"/>
              <a:gd name="connsiteY371" fmla="*/ 6858000 h 6858000"/>
              <a:gd name="connsiteX372" fmla="*/ 3303688 w 7467600"/>
              <a:gd name="connsiteY372" fmla="*/ 6858000 h 6858000"/>
              <a:gd name="connsiteX373" fmla="*/ 3391774 w 7467600"/>
              <a:gd name="connsiteY373" fmla="*/ 6697181 h 6858000"/>
              <a:gd name="connsiteX374" fmla="*/ 3735540 w 7467600"/>
              <a:gd name="connsiteY374" fmla="*/ 5546923 h 6858000"/>
              <a:gd name="connsiteX375" fmla="*/ 3729438 w 7467600"/>
              <a:gd name="connsiteY375" fmla="*/ 5569058 h 6858000"/>
              <a:gd name="connsiteX376" fmla="*/ 3707782 w 7467600"/>
              <a:gd name="connsiteY376" fmla="*/ 5644908 h 6858000"/>
              <a:gd name="connsiteX377" fmla="*/ 3583827 w 7467600"/>
              <a:gd name="connsiteY377" fmla="*/ 6039215 h 6858000"/>
              <a:gd name="connsiteX378" fmla="*/ 3547861 w 7467600"/>
              <a:gd name="connsiteY378" fmla="*/ 6129609 h 6858000"/>
              <a:gd name="connsiteX379" fmla="*/ 3490905 w 7467600"/>
              <a:gd name="connsiteY379" fmla="*/ 6277660 h 6858000"/>
              <a:gd name="connsiteX380" fmla="*/ 3455859 w 7467600"/>
              <a:gd name="connsiteY380" fmla="*/ 6391301 h 6858000"/>
              <a:gd name="connsiteX381" fmla="*/ 3429112 w 7467600"/>
              <a:gd name="connsiteY381" fmla="*/ 6479469 h 6858000"/>
              <a:gd name="connsiteX382" fmla="*/ 3304862 w 7467600"/>
              <a:gd name="connsiteY382" fmla="*/ 6796476 h 6858000"/>
              <a:gd name="connsiteX383" fmla="*/ 3276071 w 7467600"/>
              <a:gd name="connsiteY383" fmla="*/ 6858000 h 6858000"/>
              <a:gd name="connsiteX384" fmla="*/ 3240805 w 7467600"/>
              <a:gd name="connsiteY384" fmla="*/ 6858000 h 6858000"/>
              <a:gd name="connsiteX385" fmla="*/ 3275917 w 7467600"/>
              <a:gd name="connsiteY385" fmla="*/ 6783192 h 6858000"/>
              <a:gd name="connsiteX386" fmla="*/ 3399358 w 7467600"/>
              <a:gd name="connsiteY386" fmla="*/ 6469011 h 6858000"/>
              <a:gd name="connsiteX387" fmla="*/ 3425650 w 7467600"/>
              <a:gd name="connsiteY387" fmla="*/ 6381333 h 6858000"/>
              <a:gd name="connsiteX388" fmla="*/ 3460661 w 7467600"/>
              <a:gd name="connsiteY388" fmla="*/ 6266763 h 6858000"/>
              <a:gd name="connsiteX389" fmla="*/ 3518021 w 7467600"/>
              <a:gd name="connsiteY389" fmla="*/ 6117298 h 6858000"/>
              <a:gd name="connsiteX390" fmla="*/ 3554035 w 7467600"/>
              <a:gd name="connsiteY390" fmla="*/ 6027832 h 6858000"/>
              <a:gd name="connsiteX391" fmla="*/ 3677174 w 7467600"/>
              <a:gd name="connsiteY391" fmla="*/ 5636351 h 6858000"/>
              <a:gd name="connsiteX392" fmla="*/ 3698819 w 7467600"/>
              <a:gd name="connsiteY392" fmla="*/ 5560503 h 6858000"/>
              <a:gd name="connsiteX393" fmla="*/ 3702094 w 7467600"/>
              <a:gd name="connsiteY393" fmla="*/ 5549194 h 6858000"/>
              <a:gd name="connsiteX394" fmla="*/ 3398355 w 7467600"/>
              <a:gd name="connsiteY394" fmla="*/ 6094603 h 6858000"/>
              <a:gd name="connsiteX395" fmla="*/ 3193941 w 7467600"/>
              <a:gd name="connsiteY395" fmla="*/ 6798775 h 6858000"/>
              <a:gd name="connsiteX396" fmla="*/ 3184140 w 7467600"/>
              <a:gd name="connsiteY396" fmla="*/ 6858000 h 6858000"/>
              <a:gd name="connsiteX397" fmla="*/ 3099978 w 7467600"/>
              <a:gd name="connsiteY397" fmla="*/ 6858000 h 6858000"/>
              <a:gd name="connsiteX398" fmla="*/ 3101556 w 7467600"/>
              <a:gd name="connsiteY398" fmla="*/ 6843337 h 6858000"/>
              <a:gd name="connsiteX399" fmla="*/ 3370162 w 7467600"/>
              <a:gd name="connsiteY399" fmla="*/ 5785550 h 6858000"/>
              <a:gd name="connsiteX400" fmla="*/ 3746477 w 7467600"/>
              <a:gd name="connsiteY400" fmla="*/ 5377889 h 6858000"/>
              <a:gd name="connsiteX401" fmla="*/ 3863399 w 7467600"/>
              <a:gd name="connsiteY401" fmla="*/ 5087257 h 6858000"/>
              <a:gd name="connsiteX402" fmla="*/ 3968712 w 7467600"/>
              <a:gd name="connsiteY402" fmla="*/ 4913989 h 6858000"/>
              <a:gd name="connsiteX403" fmla="*/ 2792390 w 7467600"/>
              <a:gd name="connsiteY403" fmla="*/ 5382974 h 6858000"/>
              <a:gd name="connsiteX404" fmla="*/ 2714982 w 7467600"/>
              <a:gd name="connsiteY404" fmla="*/ 5427051 h 6858000"/>
              <a:gd name="connsiteX405" fmla="*/ 2813361 w 7467600"/>
              <a:gd name="connsiteY405" fmla="*/ 6023912 h 6858000"/>
              <a:gd name="connsiteX406" fmla="*/ 2688430 w 7467600"/>
              <a:gd name="connsiteY406" fmla="*/ 6801564 h 6858000"/>
              <a:gd name="connsiteX407" fmla="*/ 2629626 w 7467600"/>
              <a:gd name="connsiteY407" fmla="*/ 6763394 h 6858000"/>
              <a:gd name="connsiteX408" fmla="*/ 2565328 w 7467600"/>
              <a:gd name="connsiteY408" fmla="*/ 5516399 h 6858000"/>
              <a:gd name="connsiteX409" fmla="*/ 1922999 w 7467600"/>
              <a:gd name="connsiteY409" fmla="*/ 5980343 h 6858000"/>
              <a:gd name="connsiteX410" fmla="*/ 1950261 w 7467600"/>
              <a:gd name="connsiteY410" fmla="*/ 6405858 h 6858000"/>
              <a:gd name="connsiteX411" fmla="*/ 2365554 w 7467600"/>
              <a:gd name="connsiteY411" fmla="*/ 6759107 h 6858000"/>
              <a:gd name="connsiteX412" fmla="*/ 2424142 w 7467600"/>
              <a:gd name="connsiteY412" fmla="*/ 6858000 h 6858000"/>
              <a:gd name="connsiteX413" fmla="*/ 2395994 w 7467600"/>
              <a:gd name="connsiteY413" fmla="*/ 6858000 h 6858000"/>
              <a:gd name="connsiteX414" fmla="*/ 2392863 w 7467600"/>
              <a:gd name="connsiteY414" fmla="*/ 6852964 h 6858000"/>
              <a:gd name="connsiteX415" fmla="*/ 2017589 w 7467600"/>
              <a:gd name="connsiteY415" fmla="*/ 6493982 h 6858000"/>
              <a:gd name="connsiteX416" fmla="*/ 2147336 w 7467600"/>
              <a:gd name="connsiteY416" fmla="*/ 6594052 h 6858000"/>
              <a:gd name="connsiteX417" fmla="*/ 2207047 w 7467600"/>
              <a:gd name="connsiteY417" fmla="*/ 6654540 h 6858000"/>
              <a:gd name="connsiteX418" fmla="*/ 2299106 w 7467600"/>
              <a:gd name="connsiteY418" fmla="*/ 6778931 h 6858000"/>
              <a:gd name="connsiteX419" fmla="*/ 2314430 w 7467600"/>
              <a:gd name="connsiteY419" fmla="*/ 6801144 h 6858000"/>
              <a:gd name="connsiteX420" fmla="*/ 2352406 w 7467600"/>
              <a:gd name="connsiteY420" fmla="*/ 6858000 h 6858000"/>
              <a:gd name="connsiteX421" fmla="*/ 2314492 w 7467600"/>
              <a:gd name="connsiteY421" fmla="*/ 6858000 h 6858000"/>
              <a:gd name="connsiteX422" fmla="*/ 2288095 w 7467600"/>
              <a:gd name="connsiteY422" fmla="*/ 6818030 h 6858000"/>
              <a:gd name="connsiteX423" fmla="*/ 2272768 w 7467600"/>
              <a:gd name="connsiteY423" fmla="*/ 6795822 h 6858000"/>
              <a:gd name="connsiteX424" fmla="*/ 2182715 w 7467600"/>
              <a:gd name="connsiteY424" fmla="*/ 6675071 h 6858000"/>
              <a:gd name="connsiteX425" fmla="*/ 2032061 w 7467600"/>
              <a:gd name="connsiteY425" fmla="*/ 6541380 h 6858000"/>
              <a:gd name="connsiteX426" fmla="*/ 2257220 w 7467600"/>
              <a:gd name="connsiteY426" fmla="*/ 6826257 h 6858000"/>
              <a:gd name="connsiteX427" fmla="*/ 2281324 w 7467600"/>
              <a:gd name="connsiteY427" fmla="*/ 6858000 h 6858000"/>
              <a:gd name="connsiteX428" fmla="*/ 2242860 w 7467600"/>
              <a:gd name="connsiteY428" fmla="*/ 6858000 h 6858000"/>
              <a:gd name="connsiteX429" fmla="*/ 2232818 w 7467600"/>
              <a:gd name="connsiteY429" fmla="*/ 6844926 h 6858000"/>
              <a:gd name="connsiteX430" fmla="*/ 1990172 w 7467600"/>
              <a:gd name="connsiteY430" fmla="*/ 6542121 h 6858000"/>
              <a:gd name="connsiteX431" fmla="*/ 2124090 w 7467600"/>
              <a:gd name="connsiteY431" fmla="*/ 6761017 h 6858000"/>
              <a:gd name="connsiteX432" fmla="*/ 2200380 w 7467600"/>
              <a:gd name="connsiteY432" fmla="*/ 6858000 h 6858000"/>
              <a:gd name="connsiteX433" fmla="*/ 2147507 w 7467600"/>
              <a:gd name="connsiteY433" fmla="*/ 6858000 h 6858000"/>
              <a:gd name="connsiteX434" fmla="*/ 2070668 w 7467600"/>
              <a:gd name="connsiteY434" fmla="*/ 6761520 h 6858000"/>
              <a:gd name="connsiteX435" fmla="*/ 1975142 w 7467600"/>
              <a:gd name="connsiteY435" fmla="*/ 6585570 h 6858000"/>
              <a:gd name="connsiteX436" fmla="*/ 2050035 w 7467600"/>
              <a:gd name="connsiteY436" fmla="*/ 6813345 h 6858000"/>
              <a:gd name="connsiteX437" fmla="*/ 2063025 w 7467600"/>
              <a:gd name="connsiteY437" fmla="*/ 6858000 h 6858000"/>
              <a:gd name="connsiteX438" fmla="*/ 2021675 w 7467600"/>
              <a:gd name="connsiteY438" fmla="*/ 6858000 h 6858000"/>
              <a:gd name="connsiteX439" fmla="*/ 2019308 w 7467600"/>
              <a:gd name="connsiteY439" fmla="*/ 6847118 h 6858000"/>
              <a:gd name="connsiteX440" fmla="*/ 1938835 w 7467600"/>
              <a:gd name="connsiteY440" fmla="*/ 6551160 h 6858000"/>
              <a:gd name="connsiteX441" fmla="*/ 1953230 w 7467600"/>
              <a:gd name="connsiteY441" fmla="*/ 6759699 h 6858000"/>
              <a:gd name="connsiteX442" fmla="*/ 1956763 w 7467600"/>
              <a:gd name="connsiteY442" fmla="*/ 6778191 h 6858000"/>
              <a:gd name="connsiteX443" fmla="*/ 1967925 w 7467600"/>
              <a:gd name="connsiteY443" fmla="*/ 6858000 h 6858000"/>
              <a:gd name="connsiteX444" fmla="*/ 1936622 w 7467600"/>
              <a:gd name="connsiteY444" fmla="*/ 6858000 h 6858000"/>
              <a:gd name="connsiteX445" fmla="*/ 1926261 w 7467600"/>
              <a:gd name="connsiteY445" fmla="*/ 6784064 h 6858000"/>
              <a:gd name="connsiteX446" fmla="*/ 1922724 w 7467600"/>
              <a:gd name="connsiteY446" fmla="*/ 6765577 h 6858000"/>
              <a:gd name="connsiteX447" fmla="*/ 1904650 w 7467600"/>
              <a:gd name="connsiteY447" fmla="*/ 6639616 h 6858000"/>
              <a:gd name="connsiteX448" fmla="*/ 1885273 w 7467600"/>
              <a:gd name="connsiteY448" fmla="*/ 6858000 h 6858000"/>
              <a:gd name="connsiteX449" fmla="*/ 1854363 w 7467600"/>
              <a:gd name="connsiteY449" fmla="*/ 6858000 h 6858000"/>
              <a:gd name="connsiteX450" fmla="*/ 1880391 w 7467600"/>
              <a:gd name="connsiteY450" fmla="*/ 6603796 h 6858000"/>
              <a:gd name="connsiteX451" fmla="*/ 1818273 w 7467600"/>
              <a:gd name="connsiteY451" fmla="*/ 6715729 h 6858000"/>
              <a:gd name="connsiteX452" fmla="*/ 1794691 w 7467600"/>
              <a:gd name="connsiteY452" fmla="*/ 6843239 h 6858000"/>
              <a:gd name="connsiteX453" fmla="*/ 1794914 w 7467600"/>
              <a:gd name="connsiteY453" fmla="*/ 6858000 h 6858000"/>
              <a:gd name="connsiteX454" fmla="*/ 1746128 w 7467600"/>
              <a:gd name="connsiteY454" fmla="*/ 6858000 h 6858000"/>
              <a:gd name="connsiteX455" fmla="*/ 1753934 w 7467600"/>
              <a:gd name="connsiteY455" fmla="*/ 6724796 h 6858000"/>
              <a:gd name="connsiteX456" fmla="*/ 1792053 w 7467600"/>
              <a:gd name="connsiteY456" fmla="*/ 6572396 h 6858000"/>
              <a:gd name="connsiteX457" fmla="*/ 1862248 w 7467600"/>
              <a:gd name="connsiteY457" fmla="*/ 6266397 h 6858000"/>
              <a:gd name="connsiteX458" fmla="*/ 1862250 w 7467600"/>
              <a:gd name="connsiteY458" fmla="*/ 6033531 h 6858000"/>
              <a:gd name="connsiteX459" fmla="*/ 1211999 w 7467600"/>
              <a:gd name="connsiteY459" fmla="*/ 6683610 h 6858000"/>
              <a:gd name="connsiteX460" fmla="*/ 1213266 w 7467600"/>
              <a:gd name="connsiteY460" fmla="*/ 6691947 h 6858000"/>
              <a:gd name="connsiteX461" fmla="*/ 1203370 w 7467600"/>
              <a:gd name="connsiteY461" fmla="*/ 6850676 h 6858000"/>
              <a:gd name="connsiteX462" fmla="*/ 1203671 w 7467600"/>
              <a:gd name="connsiteY462" fmla="*/ 6858000 h 6858000"/>
              <a:gd name="connsiteX463" fmla="*/ 1143180 w 7467600"/>
              <a:gd name="connsiteY463" fmla="*/ 6858000 h 6858000"/>
              <a:gd name="connsiteX464" fmla="*/ 1142176 w 7467600"/>
              <a:gd name="connsiteY464" fmla="*/ 6766045 h 6858000"/>
              <a:gd name="connsiteX465" fmla="*/ 1067484 w 7467600"/>
              <a:gd name="connsiteY465" fmla="*/ 6858000 h 6858000"/>
              <a:gd name="connsiteX466" fmla="*/ 953928 w 7467600"/>
              <a:gd name="connsiteY466" fmla="*/ 6858000 h 6858000"/>
              <a:gd name="connsiteX467" fmla="*/ 959715 w 7467600"/>
              <a:gd name="connsiteY467" fmla="*/ 6850185 h 6858000"/>
              <a:gd name="connsiteX468" fmla="*/ 1483788 w 7467600"/>
              <a:gd name="connsiteY468" fmla="*/ 6259174 h 6858000"/>
              <a:gd name="connsiteX469" fmla="*/ 1100671 w 7467600"/>
              <a:gd name="connsiteY469" fmla="*/ 6252137 h 6858000"/>
              <a:gd name="connsiteX470" fmla="*/ 1090144 w 7467600"/>
              <a:gd name="connsiteY470" fmla="*/ 6256748 h 6858000"/>
              <a:gd name="connsiteX471" fmla="*/ 1095872 w 7467600"/>
              <a:gd name="connsiteY471" fmla="*/ 6271892 h 6858000"/>
              <a:gd name="connsiteX472" fmla="*/ 262785 w 7467600"/>
              <a:gd name="connsiteY472" fmla="*/ 6845450 h 6858000"/>
              <a:gd name="connsiteX473" fmla="*/ 209968 w 7467600"/>
              <a:gd name="connsiteY473" fmla="*/ 6770713 h 6858000"/>
              <a:gd name="connsiteX474" fmla="*/ 873460 w 7467600"/>
              <a:gd name="connsiteY474" fmla="*/ 6253768 h 6858000"/>
              <a:gd name="connsiteX475" fmla="*/ 192686 w 7467600"/>
              <a:gd name="connsiteY475" fmla="*/ 5849257 h 6858000"/>
              <a:gd name="connsiteX476" fmla="*/ 4696 w 7467600"/>
              <a:gd name="connsiteY476" fmla="*/ 5697668 h 6858000"/>
              <a:gd name="connsiteX477" fmla="*/ 0 w 7467600"/>
              <a:gd name="connsiteY477" fmla="*/ 5689984 h 6858000"/>
              <a:gd name="connsiteX478" fmla="*/ 0 w 7467600"/>
              <a:gd name="connsiteY478" fmla="*/ 5513472 h 6858000"/>
              <a:gd name="connsiteX479" fmla="*/ 174101 w 7467600"/>
              <a:gd name="connsiteY479" fmla="*/ 5620277 h 6858000"/>
              <a:gd name="connsiteX480" fmla="*/ 891800 w 7467600"/>
              <a:gd name="connsiteY480" fmla="*/ 6036935 h 6858000"/>
              <a:gd name="connsiteX481" fmla="*/ 1072219 w 7467600"/>
              <a:gd name="connsiteY481" fmla="*/ 6169443 h 6858000"/>
              <a:gd name="connsiteX482" fmla="*/ 1074117 w 7467600"/>
              <a:gd name="connsiteY482" fmla="*/ 6170301 h 6858000"/>
              <a:gd name="connsiteX483" fmla="*/ 1083114 w 7467600"/>
              <a:gd name="connsiteY483" fmla="*/ 6174131 h 6858000"/>
              <a:gd name="connsiteX484" fmla="*/ 1543010 w 7467600"/>
              <a:gd name="connsiteY484" fmla="*/ 6191140 h 6858000"/>
              <a:gd name="connsiteX485" fmla="*/ 1551080 w 7467600"/>
              <a:gd name="connsiteY485" fmla="*/ 6195006 h 6858000"/>
              <a:gd name="connsiteX486" fmla="*/ 2345443 w 7467600"/>
              <a:gd name="connsiteY486" fmla="*/ 5549882 h 6858000"/>
              <a:gd name="connsiteX487" fmla="*/ 1721499 w 7467600"/>
              <a:gd name="connsiteY487" fmla="*/ 5599969 h 6858000"/>
              <a:gd name="connsiteX488" fmla="*/ 767716 w 7467600"/>
              <a:gd name="connsiteY488" fmla="*/ 5472768 h 6858000"/>
              <a:gd name="connsiteX489" fmla="*/ 722147 w 7467600"/>
              <a:gd name="connsiteY489" fmla="*/ 5393091 h 6858000"/>
              <a:gd name="connsiteX490" fmla="*/ 1485552 w 7467600"/>
              <a:gd name="connsiteY490" fmla="*/ 5313202 h 6858000"/>
              <a:gd name="connsiteX491" fmla="*/ 2143004 w 7467600"/>
              <a:gd name="connsiteY491" fmla="*/ 5402420 h 6858000"/>
              <a:gd name="connsiteX492" fmla="*/ 1933391 w 7467600"/>
              <a:gd name="connsiteY492" fmla="*/ 5156971 h 6858000"/>
              <a:gd name="connsiteX493" fmla="*/ 1827118 w 7467600"/>
              <a:gd name="connsiteY493" fmla="*/ 4968410 h 6858000"/>
              <a:gd name="connsiteX494" fmla="*/ 1837349 w 7467600"/>
              <a:gd name="connsiteY494" fmla="*/ 4956357 h 6858000"/>
              <a:gd name="connsiteX495" fmla="*/ 2162835 w 7467600"/>
              <a:gd name="connsiteY495" fmla="*/ 5187853 h 6858000"/>
              <a:gd name="connsiteX496" fmla="*/ 2257167 w 7467600"/>
              <a:gd name="connsiteY496" fmla="*/ 5462123 h 6858000"/>
              <a:gd name="connsiteX497" fmla="*/ 2261598 w 7467600"/>
              <a:gd name="connsiteY497" fmla="*/ 5467998 h 6858000"/>
              <a:gd name="connsiteX498" fmla="*/ 2437177 w 7467600"/>
              <a:gd name="connsiteY498" fmla="*/ 5479608 h 6858000"/>
              <a:gd name="connsiteX499" fmla="*/ 2445247 w 7467600"/>
              <a:gd name="connsiteY499" fmla="*/ 5483476 h 6858000"/>
              <a:gd name="connsiteX500" fmla="*/ 2743626 w 7467600"/>
              <a:gd name="connsiteY500" fmla="*/ 5304819 h 6858000"/>
              <a:gd name="connsiteX501" fmla="*/ 3048102 w 7467600"/>
              <a:gd name="connsiteY501" fmla="*/ 5150595 h 6858000"/>
              <a:gd name="connsiteX502" fmla="*/ 1799414 w 7467600"/>
              <a:gd name="connsiteY502" fmla="*/ 4694732 h 6858000"/>
              <a:gd name="connsiteX503" fmla="*/ 1771735 w 7467600"/>
              <a:gd name="connsiteY503" fmla="*/ 4619929 h 6858000"/>
              <a:gd name="connsiteX504" fmla="*/ 3104273 w 7467600"/>
              <a:gd name="connsiteY504" fmla="*/ 5076159 h 6858000"/>
              <a:gd name="connsiteX505" fmla="*/ 3113245 w 7467600"/>
              <a:gd name="connsiteY505" fmla="*/ 5090705 h 6858000"/>
              <a:gd name="connsiteX506" fmla="*/ 3126294 w 7467600"/>
              <a:gd name="connsiteY506" fmla="*/ 5114400 h 6858000"/>
              <a:gd name="connsiteX507" fmla="*/ 3937433 w 7467600"/>
              <a:gd name="connsiteY507" fmla="*/ 4830473 h 6858000"/>
              <a:gd name="connsiteX508" fmla="*/ 3590475 w 7467600"/>
              <a:gd name="connsiteY508" fmla="*/ 4597974 h 6858000"/>
              <a:gd name="connsiteX509" fmla="*/ 3100264 w 7467600"/>
              <a:gd name="connsiteY509" fmla="*/ 4579845 h 6858000"/>
              <a:gd name="connsiteX510" fmla="*/ 2183576 w 7467600"/>
              <a:gd name="connsiteY510" fmla="*/ 4227150 h 6858000"/>
              <a:gd name="connsiteX511" fmla="*/ 2151029 w 7467600"/>
              <a:gd name="connsiteY511" fmla="*/ 4146947 h 6858000"/>
              <a:gd name="connsiteX512" fmla="*/ 3563434 w 7467600"/>
              <a:gd name="connsiteY512" fmla="*/ 4469115 h 6858000"/>
              <a:gd name="connsiteX513" fmla="*/ 3177952 w 7467600"/>
              <a:gd name="connsiteY513" fmla="*/ 3657386 h 6858000"/>
              <a:gd name="connsiteX514" fmla="*/ 3189263 w 7467600"/>
              <a:gd name="connsiteY514" fmla="*/ 3625726 h 6858000"/>
              <a:gd name="connsiteX515" fmla="*/ 3560912 w 7467600"/>
              <a:gd name="connsiteY515" fmla="*/ 4079863 h 6858000"/>
              <a:gd name="connsiteX516" fmla="*/ 3626636 w 7467600"/>
              <a:gd name="connsiteY516" fmla="*/ 4512230 h 6858000"/>
              <a:gd name="connsiteX517" fmla="*/ 3653088 w 7467600"/>
              <a:gd name="connsiteY517" fmla="*/ 4521417 h 6858000"/>
              <a:gd name="connsiteX518" fmla="*/ 3988128 w 7467600"/>
              <a:gd name="connsiteY518" fmla="*/ 4817267 h 6858000"/>
              <a:gd name="connsiteX519" fmla="*/ 4830582 w 7467600"/>
              <a:gd name="connsiteY519" fmla="*/ 4676000 h 6858000"/>
              <a:gd name="connsiteX520" fmla="*/ 4830100 w 7467600"/>
              <a:gd name="connsiteY520" fmla="*/ 4675554 h 6858000"/>
              <a:gd name="connsiteX521" fmla="*/ 4036318 w 7467600"/>
              <a:gd name="connsiteY521" fmla="*/ 4147013 h 6858000"/>
              <a:gd name="connsiteX522" fmla="*/ 3432098 w 7467600"/>
              <a:gd name="connsiteY522" fmla="*/ 3537312 h 6858000"/>
              <a:gd name="connsiteX523" fmla="*/ 3446761 w 7467600"/>
              <a:gd name="connsiteY523" fmla="*/ 3461278 h 6858000"/>
              <a:gd name="connsiteX524" fmla="*/ 4419733 w 7467600"/>
              <a:gd name="connsiteY524" fmla="*/ 3963555 h 6858000"/>
              <a:gd name="connsiteX525" fmla="*/ 4781371 w 7467600"/>
              <a:gd name="connsiteY525" fmla="*/ 4458604 h 6858000"/>
              <a:gd name="connsiteX526" fmla="*/ 4780440 w 7467600"/>
              <a:gd name="connsiteY526" fmla="*/ 4470290 h 6858000"/>
              <a:gd name="connsiteX527" fmla="*/ 4898954 w 7467600"/>
              <a:gd name="connsiteY527" fmla="*/ 4662092 h 6858000"/>
              <a:gd name="connsiteX528" fmla="*/ 4900699 w 7467600"/>
              <a:gd name="connsiteY528" fmla="*/ 4670867 h 6858000"/>
              <a:gd name="connsiteX529" fmla="*/ 5714511 w 7467600"/>
              <a:gd name="connsiteY529" fmla="*/ 4663483 h 6858000"/>
              <a:gd name="connsiteX530" fmla="*/ 5464793 w 7467600"/>
              <a:gd name="connsiteY530" fmla="*/ 4393556 h 6858000"/>
              <a:gd name="connsiteX531" fmla="*/ 5461897 w 7467600"/>
              <a:gd name="connsiteY531" fmla="*/ 4390879 h 6858000"/>
              <a:gd name="connsiteX532" fmla="*/ 4294126 w 7467600"/>
              <a:gd name="connsiteY532" fmla="*/ 3303048 h 6858000"/>
              <a:gd name="connsiteX533" fmla="*/ 4305321 w 7467600"/>
              <a:gd name="connsiteY533" fmla="*/ 3256953 h 6858000"/>
              <a:gd name="connsiteX534" fmla="*/ 4949299 w 7467600"/>
              <a:gd name="connsiteY534" fmla="*/ 3766336 h 6858000"/>
              <a:gd name="connsiteX535" fmla="*/ 5291452 w 7467600"/>
              <a:gd name="connsiteY535" fmla="*/ 4076801 h 6858000"/>
              <a:gd name="connsiteX536" fmla="*/ 5434998 w 7467600"/>
              <a:gd name="connsiteY536" fmla="*/ 4254100 h 6858000"/>
              <a:gd name="connsiteX537" fmla="*/ 5351015 w 7467600"/>
              <a:gd name="connsiteY537" fmla="*/ 3760989 h 6858000"/>
              <a:gd name="connsiteX538" fmla="*/ 5413780 w 7467600"/>
              <a:gd name="connsiteY538" fmla="*/ 2966265 h 6858000"/>
              <a:gd name="connsiteX539" fmla="*/ 5425627 w 7467600"/>
              <a:gd name="connsiteY539" fmla="*/ 2954192 h 6858000"/>
              <a:gd name="connsiteX540" fmla="*/ 6604735 w 7467600"/>
              <a:gd name="connsiteY540" fmla="*/ 2041381 h 6858000"/>
              <a:gd name="connsiteX541" fmla="*/ 7204487 w 7467600"/>
              <a:gd name="connsiteY541" fmla="*/ 2742112 h 6858000"/>
              <a:gd name="connsiteX542" fmla="*/ 7131592 w 7467600"/>
              <a:gd name="connsiteY542" fmla="*/ 2672096 h 6858000"/>
              <a:gd name="connsiteX543" fmla="*/ 6996344 w 7467600"/>
              <a:gd name="connsiteY543" fmla="*/ 2518310 h 6858000"/>
              <a:gd name="connsiteX544" fmla="*/ 6735495 w 7467600"/>
              <a:gd name="connsiteY544" fmla="*/ 2196890 h 6858000"/>
              <a:gd name="connsiteX545" fmla="*/ 6721901 w 7467600"/>
              <a:gd name="connsiteY545" fmla="*/ 2179274 h 6858000"/>
              <a:gd name="connsiteX546" fmla="*/ 6604735 w 7467600"/>
              <a:gd name="connsiteY546" fmla="*/ 2041381 h 6858000"/>
              <a:gd name="connsiteX547" fmla="*/ 6591670 w 7467600"/>
              <a:gd name="connsiteY547" fmla="*/ 1988277 h 6858000"/>
              <a:gd name="connsiteX548" fmla="*/ 6747349 w 7467600"/>
              <a:gd name="connsiteY548" fmla="*/ 2160069 h 6858000"/>
              <a:gd name="connsiteX549" fmla="*/ 6760943 w 7467600"/>
              <a:gd name="connsiteY549" fmla="*/ 2177686 h 6858000"/>
              <a:gd name="connsiteX550" fmla="*/ 7021065 w 7467600"/>
              <a:gd name="connsiteY550" fmla="*/ 2498102 h 6858000"/>
              <a:gd name="connsiteX551" fmla="*/ 7155223 w 7467600"/>
              <a:gd name="connsiteY551" fmla="*/ 2650386 h 6858000"/>
              <a:gd name="connsiteX552" fmla="*/ 7203167 w 7467600"/>
              <a:gd name="connsiteY552" fmla="*/ 2697288 h 6858000"/>
              <a:gd name="connsiteX553" fmla="*/ 6937703 w 7467600"/>
              <a:gd name="connsiteY553" fmla="*/ 2321981 h 6858000"/>
              <a:gd name="connsiteX554" fmla="*/ 6591670 w 7467600"/>
              <a:gd name="connsiteY554" fmla="*/ 1988277 h 6858000"/>
              <a:gd name="connsiteX555" fmla="*/ 5798671 w 7467600"/>
              <a:gd name="connsiteY555" fmla="*/ 1981601 h 6858000"/>
              <a:gd name="connsiteX556" fmla="*/ 5754709 w 7467600"/>
              <a:gd name="connsiteY556" fmla="*/ 2071454 h 6858000"/>
              <a:gd name="connsiteX557" fmla="*/ 5763044 w 7467600"/>
              <a:gd name="connsiteY557" fmla="*/ 2842206 h 6858000"/>
              <a:gd name="connsiteX558" fmla="*/ 5764974 w 7467600"/>
              <a:gd name="connsiteY558" fmla="*/ 2799609 h 6858000"/>
              <a:gd name="connsiteX559" fmla="*/ 5767665 w 7467600"/>
              <a:gd name="connsiteY559" fmla="*/ 2666409 h 6858000"/>
              <a:gd name="connsiteX560" fmla="*/ 5763055 w 7467600"/>
              <a:gd name="connsiteY560" fmla="*/ 2579705 h 6858000"/>
              <a:gd name="connsiteX561" fmla="*/ 5758079 w 7467600"/>
              <a:gd name="connsiteY561" fmla="*/ 2492508 h 6858000"/>
              <a:gd name="connsiteX562" fmla="*/ 5779325 w 7467600"/>
              <a:gd name="connsiteY562" fmla="*/ 2197069 h 6858000"/>
              <a:gd name="connsiteX563" fmla="*/ 5798671 w 7467600"/>
              <a:gd name="connsiteY563" fmla="*/ 1981601 h 6858000"/>
              <a:gd name="connsiteX564" fmla="*/ 5829202 w 7467600"/>
              <a:gd name="connsiteY564" fmla="*/ 1971679 h 6858000"/>
              <a:gd name="connsiteX565" fmla="*/ 5809558 w 7467600"/>
              <a:gd name="connsiteY565" fmla="*/ 2198043 h 6858000"/>
              <a:gd name="connsiteX566" fmla="*/ 5788653 w 7467600"/>
              <a:gd name="connsiteY566" fmla="*/ 2489430 h 6858000"/>
              <a:gd name="connsiteX567" fmla="*/ 5793439 w 7467600"/>
              <a:gd name="connsiteY567" fmla="*/ 2575235 h 6858000"/>
              <a:gd name="connsiteX568" fmla="*/ 5796837 w 7467600"/>
              <a:gd name="connsiteY568" fmla="*/ 2637633 h 6858000"/>
              <a:gd name="connsiteX569" fmla="*/ 5818614 w 7467600"/>
              <a:gd name="connsiteY569" fmla="*/ 2473055 h 6858000"/>
              <a:gd name="connsiteX570" fmla="*/ 5829202 w 7467600"/>
              <a:gd name="connsiteY570" fmla="*/ 1971679 h 6858000"/>
              <a:gd name="connsiteX571" fmla="*/ 5911389 w 7467600"/>
              <a:gd name="connsiteY571" fmla="*/ 1898371 h 6858000"/>
              <a:gd name="connsiteX572" fmla="*/ 6237627 w 7467600"/>
              <a:gd name="connsiteY572" fmla="*/ 2231921 h 6858000"/>
              <a:gd name="connsiteX573" fmla="*/ 5911389 w 7467600"/>
              <a:gd name="connsiteY573" fmla="*/ 1898371 h 6858000"/>
              <a:gd name="connsiteX574" fmla="*/ 6944437 w 7467600"/>
              <a:gd name="connsiteY574" fmla="*/ 1575402 h 6858000"/>
              <a:gd name="connsiteX575" fmla="*/ 6304730 w 7467600"/>
              <a:gd name="connsiteY575" fmla="*/ 1766654 h 6858000"/>
              <a:gd name="connsiteX576" fmla="*/ 6944437 w 7467600"/>
              <a:gd name="connsiteY576" fmla="*/ 1575402 h 6858000"/>
              <a:gd name="connsiteX577" fmla="*/ 7019523 w 7467600"/>
              <a:gd name="connsiteY577" fmla="*/ 1519450 h 6858000"/>
              <a:gd name="connsiteX578" fmla="*/ 6298091 w 7467600"/>
              <a:gd name="connsiteY578" fmla="*/ 1737122 h 6858000"/>
              <a:gd name="connsiteX579" fmla="*/ 7019523 w 7467600"/>
              <a:gd name="connsiteY579" fmla="*/ 1519450 h 6858000"/>
              <a:gd name="connsiteX580" fmla="*/ 2399523 w 7467600"/>
              <a:gd name="connsiteY580" fmla="*/ 1428234 h 6858000"/>
              <a:gd name="connsiteX581" fmla="*/ 2224982 w 7467600"/>
              <a:gd name="connsiteY581" fmla="*/ 1826201 h 6858000"/>
              <a:gd name="connsiteX582" fmla="*/ 2096099 w 7467600"/>
              <a:gd name="connsiteY582" fmla="*/ 2345900 h 6858000"/>
              <a:gd name="connsiteX583" fmla="*/ 2283317 w 7467600"/>
              <a:gd name="connsiteY583" fmla="*/ 1796925 h 6858000"/>
              <a:gd name="connsiteX584" fmla="*/ 2399523 w 7467600"/>
              <a:gd name="connsiteY584" fmla="*/ 1428234 h 6858000"/>
              <a:gd name="connsiteX585" fmla="*/ 2448558 w 7467600"/>
              <a:gd name="connsiteY585" fmla="*/ 1373435 h 6858000"/>
              <a:gd name="connsiteX586" fmla="*/ 2312521 w 7467600"/>
              <a:gd name="connsiteY586" fmla="*/ 1806140 h 6858000"/>
              <a:gd name="connsiteX587" fmla="*/ 2127533 w 7467600"/>
              <a:gd name="connsiteY587" fmla="*/ 2348380 h 6858000"/>
              <a:gd name="connsiteX588" fmla="*/ 2358080 w 7467600"/>
              <a:gd name="connsiteY588" fmla="*/ 1866134 h 6858000"/>
              <a:gd name="connsiteX589" fmla="*/ 2407436 w 7467600"/>
              <a:gd name="connsiteY589" fmla="*/ 1651070 h 6858000"/>
              <a:gd name="connsiteX590" fmla="*/ 2448558 w 7467600"/>
              <a:gd name="connsiteY590" fmla="*/ 1373435 h 6858000"/>
              <a:gd name="connsiteX591" fmla="*/ 278707 w 7467600"/>
              <a:gd name="connsiteY591" fmla="*/ 1352270 h 6858000"/>
              <a:gd name="connsiteX592" fmla="*/ 321570 w 7467600"/>
              <a:gd name="connsiteY592" fmla="*/ 1861610 h 6858000"/>
              <a:gd name="connsiteX593" fmla="*/ 294281 w 7467600"/>
              <a:gd name="connsiteY593" fmla="*/ 1440658 h 6858000"/>
              <a:gd name="connsiteX594" fmla="*/ 278707 w 7467600"/>
              <a:gd name="connsiteY594" fmla="*/ 1352270 h 6858000"/>
              <a:gd name="connsiteX595" fmla="*/ 1423821 w 7467600"/>
              <a:gd name="connsiteY595" fmla="*/ 1351958 h 6858000"/>
              <a:gd name="connsiteX596" fmla="*/ 1638521 w 7467600"/>
              <a:gd name="connsiteY596" fmla="*/ 1908470 h 6858000"/>
              <a:gd name="connsiteX597" fmla="*/ 1754199 w 7467600"/>
              <a:gd name="connsiteY597" fmla="*/ 2149284 h 6858000"/>
              <a:gd name="connsiteX598" fmla="*/ 1908359 w 7467600"/>
              <a:gd name="connsiteY598" fmla="*/ 2364988 h 6858000"/>
              <a:gd name="connsiteX599" fmla="*/ 1647661 w 7467600"/>
              <a:gd name="connsiteY599" fmla="*/ 1825945 h 6858000"/>
              <a:gd name="connsiteX600" fmla="*/ 1423821 w 7467600"/>
              <a:gd name="connsiteY600" fmla="*/ 1351958 h 6858000"/>
              <a:gd name="connsiteX601" fmla="*/ 1431890 w 7467600"/>
              <a:gd name="connsiteY601" fmla="*/ 1306475 h 6858000"/>
              <a:gd name="connsiteX602" fmla="*/ 1507597 w 7467600"/>
              <a:gd name="connsiteY602" fmla="*/ 1446132 h 6858000"/>
              <a:gd name="connsiteX603" fmla="*/ 1674586 w 7467600"/>
              <a:gd name="connsiteY603" fmla="*/ 1813832 h 6858000"/>
              <a:gd name="connsiteX604" fmla="*/ 1815950 w 7467600"/>
              <a:gd name="connsiteY604" fmla="*/ 2128564 h 6858000"/>
              <a:gd name="connsiteX605" fmla="*/ 1984242 w 7467600"/>
              <a:gd name="connsiteY605" fmla="*/ 2430829 h 6858000"/>
              <a:gd name="connsiteX606" fmla="*/ 2014023 w 7467600"/>
              <a:gd name="connsiteY606" fmla="*/ 2450995 h 6858000"/>
              <a:gd name="connsiteX607" fmla="*/ 1747337 w 7467600"/>
              <a:gd name="connsiteY607" fmla="*/ 1855264 h 6858000"/>
              <a:gd name="connsiteX608" fmla="*/ 1533749 w 7467600"/>
              <a:gd name="connsiteY608" fmla="*/ 1478656 h 6858000"/>
              <a:gd name="connsiteX609" fmla="*/ 1431890 w 7467600"/>
              <a:gd name="connsiteY609" fmla="*/ 1306475 h 6858000"/>
              <a:gd name="connsiteX610" fmla="*/ 5052692 w 7467600"/>
              <a:gd name="connsiteY610" fmla="*/ 1292994 h 6858000"/>
              <a:gd name="connsiteX611" fmla="*/ 5200661 w 7467600"/>
              <a:gd name="connsiteY611" fmla="*/ 1635186 h 6858000"/>
              <a:gd name="connsiteX612" fmla="*/ 5297138 w 7467600"/>
              <a:gd name="connsiteY612" fmla="*/ 1906351 h 6858000"/>
              <a:gd name="connsiteX613" fmla="*/ 5052692 w 7467600"/>
              <a:gd name="connsiteY613" fmla="*/ 1292994 h 6858000"/>
              <a:gd name="connsiteX614" fmla="*/ 5009948 w 7467600"/>
              <a:gd name="connsiteY614" fmla="*/ 1273619 h 6858000"/>
              <a:gd name="connsiteX615" fmla="*/ 5121777 w 7467600"/>
              <a:gd name="connsiteY615" fmla="*/ 1654213 h 6858000"/>
              <a:gd name="connsiteX616" fmla="*/ 5293545 w 7467600"/>
              <a:gd name="connsiteY616" fmla="*/ 2072247 h 6858000"/>
              <a:gd name="connsiteX617" fmla="*/ 5294042 w 7467600"/>
              <a:gd name="connsiteY617" fmla="*/ 2065019 h 6858000"/>
              <a:gd name="connsiteX618" fmla="*/ 5171936 w 7467600"/>
              <a:gd name="connsiteY618" fmla="*/ 1647613 h 6858000"/>
              <a:gd name="connsiteX619" fmla="*/ 5009948 w 7467600"/>
              <a:gd name="connsiteY619" fmla="*/ 1273619 h 6858000"/>
              <a:gd name="connsiteX620" fmla="*/ 655236 w 7467600"/>
              <a:gd name="connsiteY620" fmla="*/ 1268632 h 6858000"/>
              <a:gd name="connsiteX621" fmla="*/ 839521 w 7467600"/>
              <a:gd name="connsiteY621" fmla="*/ 1685315 h 6858000"/>
              <a:gd name="connsiteX622" fmla="*/ 1109416 w 7467600"/>
              <a:gd name="connsiteY622" fmla="*/ 2061663 h 6858000"/>
              <a:gd name="connsiteX623" fmla="*/ 1298300 w 7467600"/>
              <a:gd name="connsiteY623" fmla="*/ 2247742 h 6858000"/>
              <a:gd name="connsiteX624" fmla="*/ 1125871 w 7467600"/>
              <a:gd name="connsiteY624" fmla="*/ 1989513 h 6858000"/>
              <a:gd name="connsiteX625" fmla="*/ 981574 w 7467600"/>
              <a:gd name="connsiteY625" fmla="*/ 1783157 h 6858000"/>
              <a:gd name="connsiteX626" fmla="*/ 922198 w 7467600"/>
              <a:gd name="connsiteY626" fmla="*/ 1677437 h 6858000"/>
              <a:gd name="connsiteX627" fmla="*/ 869293 w 7467600"/>
              <a:gd name="connsiteY627" fmla="*/ 1583214 h 6858000"/>
              <a:gd name="connsiteX628" fmla="*/ 751431 w 7467600"/>
              <a:gd name="connsiteY628" fmla="*/ 1405731 h 6858000"/>
              <a:gd name="connsiteX629" fmla="*/ 655236 w 7467600"/>
              <a:gd name="connsiteY629" fmla="*/ 1268632 h 6858000"/>
              <a:gd name="connsiteX630" fmla="*/ 6516292 w 7467600"/>
              <a:gd name="connsiteY630" fmla="*/ 1263064 h 6858000"/>
              <a:gd name="connsiteX631" fmla="*/ 5736320 w 7467600"/>
              <a:gd name="connsiteY631" fmla="*/ 1501803 h 6858000"/>
              <a:gd name="connsiteX632" fmla="*/ 6516292 w 7467600"/>
              <a:gd name="connsiteY632" fmla="*/ 1263064 h 6858000"/>
              <a:gd name="connsiteX633" fmla="*/ 291466 w 7467600"/>
              <a:gd name="connsiteY633" fmla="*/ 1250369 h 6858000"/>
              <a:gd name="connsiteX634" fmla="*/ 323180 w 7467600"/>
              <a:gd name="connsiteY634" fmla="*/ 1435283 h 6858000"/>
              <a:gd name="connsiteX635" fmla="*/ 349381 w 7467600"/>
              <a:gd name="connsiteY635" fmla="*/ 1875041 h 6858000"/>
              <a:gd name="connsiteX636" fmla="*/ 374363 w 7467600"/>
              <a:gd name="connsiteY636" fmla="*/ 1506494 h 6858000"/>
              <a:gd name="connsiteX637" fmla="*/ 302168 w 7467600"/>
              <a:gd name="connsiteY637" fmla="*/ 1274495 h 6858000"/>
              <a:gd name="connsiteX638" fmla="*/ 291466 w 7467600"/>
              <a:gd name="connsiteY638" fmla="*/ 1250369 h 6858000"/>
              <a:gd name="connsiteX639" fmla="*/ 678222 w 7467600"/>
              <a:gd name="connsiteY639" fmla="*/ 1248670 h 6858000"/>
              <a:gd name="connsiteX640" fmla="*/ 775536 w 7467600"/>
              <a:gd name="connsiteY640" fmla="*/ 1388015 h 6858000"/>
              <a:gd name="connsiteX641" fmla="*/ 894529 w 7467600"/>
              <a:gd name="connsiteY641" fmla="*/ 1567739 h 6858000"/>
              <a:gd name="connsiteX642" fmla="*/ 948000 w 7467600"/>
              <a:gd name="connsiteY642" fmla="*/ 1663088 h 6858000"/>
              <a:gd name="connsiteX643" fmla="*/ 1006812 w 7467600"/>
              <a:gd name="connsiteY643" fmla="*/ 1767683 h 6858000"/>
              <a:gd name="connsiteX644" fmla="*/ 1149133 w 7467600"/>
              <a:gd name="connsiteY644" fmla="*/ 1971513 h 6858000"/>
              <a:gd name="connsiteX645" fmla="*/ 1333952 w 7467600"/>
              <a:gd name="connsiteY645" fmla="*/ 2251620 h 6858000"/>
              <a:gd name="connsiteX646" fmla="*/ 1337329 w 7467600"/>
              <a:gd name="connsiteY646" fmla="*/ 2258350 h 6858000"/>
              <a:gd name="connsiteX647" fmla="*/ 1014726 w 7467600"/>
              <a:gd name="connsiteY647" fmla="*/ 1615556 h 6858000"/>
              <a:gd name="connsiteX648" fmla="*/ 678222 w 7467600"/>
              <a:gd name="connsiteY648" fmla="*/ 1248670 h 6858000"/>
              <a:gd name="connsiteX649" fmla="*/ 6691602 w 7467600"/>
              <a:gd name="connsiteY649" fmla="*/ 1140573 h 6858000"/>
              <a:gd name="connsiteX650" fmla="*/ 6571100 w 7467600"/>
              <a:gd name="connsiteY650" fmla="*/ 1183662 h 6858000"/>
              <a:gd name="connsiteX651" fmla="*/ 6241687 w 7467600"/>
              <a:gd name="connsiteY651" fmla="*/ 1257600 h 6858000"/>
              <a:gd name="connsiteX652" fmla="*/ 5693009 w 7467600"/>
              <a:gd name="connsiteY652" fmla="*/ 1478256 h 6858000"/>
              <a:gd name="connsiteX653" fmla="*/ 6548420 w 7467600"/>
              <a:gd name="connsiteY653" fmla="*/ 1214599 h 6858000"/>
              <a:gd name="connsiteX654" fmla="*/ 6605473 w 7467600"/>
              <a:gd name="connsiteY654" fmla="*/ 1184686 h 6858000"/>
              <a:gd name="connsiteX655" fmla="*/ 6691602 w 7467600"/>
              <a:gd name="connsiteY655" fmla="*/ 1140573 h 6858000"/>
              <a:gd name="connsiteX656" fmla="*/ 4002475 w 7467600"/>
              <a:gd name="connsiteY656" fmla="*/ 1037802 h 6858000"/>
              <a:gd name="connsiteX657" fmla="*/ 4000324 w 7467600"/>
              <a:gd name="connsiteY657" fmla="*/ 1039362 h 6858000"/>
              <a:gd name="connsiteX658" fmla="*/ 4002862 w 7467600"/>
              <a:gd name="connsiteY658" fmla="*/ 1042866 h 6858000"/>
              <a:gd name="connsiteX659" fmla="*/ 4002475 w 7467600"/>
              <a:gd name="connsiteY659" fmla="*/ 1037802 h 6858000"/>
              <a:gd name="connsiteX660" fmla="*/ 506322 w 7467600"/>
              <a:gd name="connsiteY660" fmla="*/ 1020997 h 6858000"/>
              <a:gd name="connsiteX661" fmla="*/ 533068 w 7467600"/>
              <a:gd name="connsiteY661" fmla="*/ 1029409 h 6858000"/>
              <a:gd name="connsiteX662" fmla="*/ 1232525 w 7467600"/>
              <a:gd name="connsiteY662" fmla="*/ 1804675 h 6858000"/>
              <a:gd name="connsiteX663" fmla="*/ 1388858 w 7467600"/>
              <a:gd name="connsiteY663" fmla="*/ 2368011 h 6858000"/>
              <a:gd name="connsiteX664" fmla="*/ 1384098 w 7467600"/>
              <a:gd name="connsiteY664" fmla="*/ 2378125 h 6858000"/>
              <a:gd name="connsiteX665" fmla="*/ 1425393 w 7467600"/>
              <a:gd name="connsiteY665" fmla="*/ 2589124 h 6858000"/>
              <a:gd name="connsiteX666" fmla="*/ 1424001 w 7467600"/>
              <a:gd name="connsiteY666" fmla="*/ 2597541 h 6858000"/>
              <a:gd name="connsiteX667" fmla="*/ 2152729 w 7467600"/>
              <a:gd name="connsiteY667" fmla="*/ 2864487 h 6858000"/>
              <a:gd name="connsiteX668" fmla="*/ 2020609 w 7467600"/>
              <a:gd name="connsiteY668" fmla="*/ 2539671 h 6858000"/>
              <a:gd name="connsiteX669" fmla="*/ 2018920 w 7467600"/>
              <a:gd name="connsiteY669" fmla="*/ 2536309 h 6858000"/>
              <a:gd name="connsiteX670" fmla="*/ 1342441 w 7467600"/>
              <a:gd name="connsiteY670" fmla="*/ 1173017 h 6858000"/>
              <a:gd name="connsiteX671" fmla="*/ 1367925 w 7467600"/>
              <a:gd name="connsiteY671" fmla="*/ 1135648 h 6858000"/>
              <a:gd name="connsiteX672" fmla="*/ 1771401 w 7467600"/>
              <a:gd name="connsiteY672" fmla="*/ 1806673 h 6858000"/>
              <a:gd name="connsiteX673" fmla="*/ 1972385 w 7467600"/>
              <a:gd name="connsiteY673" fmla="*/ 2198735 h 6858000"/>
              <a:gd name="connsiteX674" fmla="*/ 2040892 w 7467600"/>
              <a:gd name="connsiteY674" fmla="*/ 2405205 h 6858000"/>
              <a:gd name="connsiteX675" fmla="*/ 2131689 w 7467600"/>
              <a:gd name="connsiteY675" fmla="*/ 1936926 h 6858000"/>
              <a:gd name="connsiteX676" fmla="*/ 2454820 w 7467600"/>
              <a:gd name="connsiteY676" fmla="*/ 1248808 h 6858000"/>
              <a:gd name="connsiteX677" fmla="*/ 2492512 w 7467600"/>
              <a:gd name="connsiteY677" fmla="*/ 1302920 h 6858000"/>
              <a:gd name="connsiteX678" fmla="*/ 2081216 w 7467600"/>
              <a:gd name="connsiteY678" fmla="*/ 2527513 h 6858000"/>
              <a:gd name="connsiteX679" fmla="*/ 2081211 w 7467600"/>
              <a:gd name="connsiteY679" fmla="*/ 2528916 h 6858000"/>
              <a:gd name="connsiteX680" fmla="*/ 2199067 w 7467600"/>
              <a:gd name="connsiteY680" fmla="*/ 2884061 h 6858000"/>
              <a:gd name="connsiteX681" fmla="*/ 3192586 w 7467600"/>
              <a:gd name="connsiteY681" fmla="*/ 3411496 h 6858000"/>
              <a:gd name="connsiteX682" fmla="*/ 3182620 w 7467600"/>
              <a:gd name="connsiteY682" fmla="*/ 3483279 h 6858000"/>
              <a:gd name="connsiteX683" fmla="*/ 2435119 w 7467600"/>
              <a:gd name="connsiteY683" fmla="*/ 3080173 h 6858000"/>
              <a:gd name="connsiteX684" fmla="*/ 2410152 w 7467600"/>
              <a:gd name="connsiteY684" fmla="*/ 3063751 h 6858000"/>
              <a:gd name="connsiteX685" fmla="*/ 2408099 w 7467600"/>
              <a:gd name="connsiteY685" fmla="*/ 3064403 h 6858000"/>
              <a:gd name="connsiteX686" fmla="*/ 2407218 w 7467600"/>
              <a:gd name="connsiteY686" fmla="*/ 3070324 h 6858000"/>
              <a:gd name="connsiteX687" fmla="*/ 2380138 w 7467600"/>
              <a:gd name="connsiteY687" fmla="*/ 3099341 h 6858000"/>
              <a:gd name="connsiteX688" fmla="*/ 1765923 w 7467600"/>
              <a:gd name="connsiteY688" fmla="*/ 3581043 h 6858000"/>
              <a:gd name="connsiteX689" fmla="*/ 1702258 w 7467600"/>
              <a:gd name="connsiteY689" fmla="*/ 3612286 h 6858000"/>
              <a:gd name="connsiteX690" fmla="*/ 1538370 w 7467600"/>
              <a:gd name="connsiteY690" fmla="*/ 3811804 h 6858000"/>
              <a:gd name="connsiteX691" fmla="*/ 542867 w 7467600"/>
              <a:gd name="connsiteY691" fmla="*/ 4944092 h 6858000"/>
              <a:gd name="connsiteX692" fmla="*/ 515800 w 7467600"/>
              <a:gd name="connsiteY692" fmla="*/ 4862180 h 6858000"/>
              <a:gd name="connsiteX693" fmla="*/ 909145 w 7467600"/>
              <a:gd name="connsiteY693" fmla="*/ 4199225 h 6858000"/>
              <a:gd name="connsiteX694" fmla="*/ 1214067 w 7467600"/>
              <a:gd name="connsiteY694" fmla="*/ 3908561 h 6858000"/>
              <a:gd name="connsiteX695" fmla="*/ 640967 w 7467600"/>
              <a:gd name="connsiteY695" fmla="*/ 4105601 h 6858000"/>
              <a:gd name="connsiteX696" fmla="*/ 112563 w 7467600"/>
              <a:gd name="connsiteY696" fmla="*/ 4396952 h 6858000"/>
              <a:gd name="connsiteX697" fmla="*/ 0 w 7467600"/>
              <a:gd name="connsiteY697" fmla="*/ 4466006 h 6858000"/>
              <a:gd name="connsiteX698" fmla="*/ 0 w 7467600"/>
              <a:gd name="connsiteY698" fmla="*/ 4233763 h 6858000"/>
              <a:gd name="connsiteX699" fmla="*/ 36881 w 7467600"/>
              <a:gd name="connsiteY699" fmla="*/ 4200118 h 6858000"/>
              <a:gd name="connsiteX700" fmla="*/ 910534 w 7467600"/>
              <a:gd name="connsiteY700" fmla="*/ 3629753 h 6858000"/>
              <a:gd name="connsiteX701" fmla="*/ 1578717 w 7467600"/>
              <a:gd name="connsiteY701" fmla="*/ 3575982 h 6858000"/>
              <a:gd name="connsiteX702" fmla="*/ 2338780 w 7467600"/>
              <a:gd name="connsiteY702" fmla="*/ 3033725 h 6858000"/>
              <a:gd name="connsiteX703" fmla="*/ 1807991 w 7467600"/>
              <a:gd name="connsiteY703" fmla="*/ 2807184 h 6858000"/>
              <a:gd name="connsiteX704" fmla="*/ 1416358 w 7467600"/>
              <a:gd name="connsiteY704" fmla="*/ 3112571 h 6858000"/>
              <a:gd name="connsiteX705" fmla="*/ 939066 w 7467600"/>
              <a:gd name="connsiteY705" fmla="*/ 3378798 h 6858000"/>
              <a:gd name="connsiteX706" fmla="*/ 115099 w 7467600"/>
              <a:gd name="connsiteY706" fmla="*/ 3607650 h 6858000"/>
              <a:gd name="connsiteX707" fmla="*/ 97284 w 7467600"/>
              <a:gd name="connsiteY707" fmla="*/ 3520393 h 6858000"/>
              <a:gd name="connsiteX708" fmla="*/ 922050 w 7467600"/>
              <a:gd name="connsiteY708" fmla="*/ 3074867 h 6858000"/>
              <a:gd name="connsiteX709" fmla="*/ 1405265 w 7467600"/>
              <a:gd name="connsiteY709" fmla="*/ 3016319 h 6858000"/>
              <a:gd name="connsiteX710" fmla="*/ 1407512 w 7467600"/>
              <a:gd name="connsiteY710" fmla="*/ 3018001 h 6858000"/>
              <a:gd name="connsiteX711" fmla="*/ 1726266 w 7467600"/>
              <a:gd name="connsiteY711" fmla="*/ 2777274 h 6858000"/>
              <a:gd name="connsiteX712" fmla="*/ 625390 w 7467600"/>
              <a:gd name="connsiteY712" fmla="*/ 2514541 h 6858000"/>
              <a:gd name="connsiteX713" fmla="*/ 619799 w 7467600"/>
              <a:gd name="connsiteY713" fmla="*/ 2527180 h 6858000"/>
              <a:gd name="connsiteX714" fmla="*/ 310030 w 7467600"/>
              <a:gd name="connsiteY714" fmla="*/ 2771818 h 6858000"/>
              <a:gd name="connsiteX715" fmla="*/ 173877 w 7467600"/>
              <a:gd name="connsiteY715" fmla="*/ 2937056 h 6858000"/>
              <a:gd name="connsiteX716" fmla="*/ 77889 w 7467600"/>
              <a:gd name="connsiteY716" fmla="*/ 3138440 h 6858000"/>
              <a:gd name="connsiteX717" fmla="*/ 0 w 7467600"/>
              <a:gd name="connsiteY717" fmla="*/ 3271395 h 6858000"/>
              <a:gd name="connsiteX718" fmla="*/ 0 w 7467600"/>
              <a:gd name="connsiteY718" fmla="*/ 3153002 h 6858000"/>
              <a:gd name="connsiteX719" fmla="*/ 2386 w 7467600"/>
              <a:gd name="connsiteY719" fmla="*/ 3149203 h 6858000"/>
              <a:gd name="connsiteX720" fmla="*/ 89753 w 7467600"/>
              <a:gd name="connsiteY720" fmla="*/ 2987702 h 6858000"/>
              <a:gd name="connsiteX721" fmla="*/ 76869 w 7467600"/>
              <a:gd name="connsiteY721" fmla="*/ 3005404 h 6858000"/>
              <a:gd name="connsiteX722" fmla="*/ 32049 w 7467600"/>
              <a:gd name="connsiteY722" fmla="*/ 3065814 h 6858000"/>
              <a:gd name="connsiteX723" fmla="*/ 0 w 7467600"/>
              <a:gd name="connsiteY723" fmla="*/ 3108744 h 6858000"/>
              <a:gd name="connsiteX724" fmla="*/ 0 w 7467600"/>
              <a:gd name="connsiteY724" fmla="*/ 3058059 h 6858000"/>
              <a:gd name="connsiteX725" fmla="*/ 7610 w 7467600"/>
              <a:gd name="connsiteY725" fmla="*/ 3047889 h 6858000"/>
              <a:gd name="connsiteX726" fmla="*/ 52419 w 7467600"/>
              <a:gd name="connsiteY726" fmla="*/ 2987479 h 6858000"/>
              <a:gd name="connsiteX727" fmla="*/ 59142 w 7467600"/>
              <a:gd name="connsiteY727" fmla="*/ 2978488 h 6858000"/>
              <a:gd name="connsiteX728" fmla="*/ 0 w 7467600"/>
              <a:gd name="connsiteY728" fmla="*/ 3015334 h 6858000"/>
              <a:gd name="connsiteX729" fmla="*/ 0 w 7467600"/>
              <a:gd name="connsiteY729" fmla="*/ 2914286 h 6858000"/>
              <a:gd name="connsiteX730" fmla="*/ 36383 w 7467600"/>
              <a:gd name="connsiteY730" fmla="*/ 2901128 h 6858000"/>
              <a:gd name="connsiteX731" fmla="*/ 156329 w 7467600"/>
              <a:gd name="connsiteY731" fmla="*/ 2840533 h 6858000"/>
              <a:gd name="connsiteX732" fmla="*/ 358355 w 7467600"/>
              <a:gd name="connsiteY732" fmla="*/ 2620471 h 6858000"/>
              <a:gd name="connsiteX733" fmla="*/ 510577 w 7467600"/>
              <a:gd name="connsiteY733" fmla="*/ 2501244 h 6858000"/>
              <a:gd name="connsiteX734" fmla="*/ 211967 w 7467600"/>
              <a:gd name="connsiteY734" fmla="*/ 2479171 h 6858000"/>
              <a:gd name="connsiteX735" fmla="*/ 0 w 7467600"/>
              <a:gd name="connsiteY735" fmla="*/ 2476398 h 6858000"/>
              <a:gd name="connsiteX736" fmla="*/ 0 w 7467600"/>
              <a:gd name="connsiteY736" fmla="*/ 2389189 h 6858000"/>
              <a:gd name="connsiteX737" fmla="*/ 103062 w 7467600"/>
              <a:gd name="connsiteY737" fmla="*/ 2389518 h 6858000"/>
              <a:gd name="connsiteX738" fmla="*/ 510734 w 7467600"/>
              <a:gd name="connsiteY738" fmla="*/ 2416201 h 6858000"/>
              <a:gd name="connsiteX739" fmla="*/ 279257 w 7467600"/>
              <a:gd name="connsiteY739" fmla="*/ 2092102 h 6858000"/>
              <a:gd name="connsiteX740" fmla="*/ 65265 w 7467600"/>
              <a:gd name="connsiteY740" fmla="*/ 2006049 h 6858000"/>
              <a:gd name="connsiteX741" fmla="*/ 0 w 7467600"/>
              <a:gd name="connsiteY741" fmla="*/ 1982532 h 6858000"/>
              <a:gd name="connsiteX742" fmla="*/ 0 w 7467600"/>
              <a:gd name="connsiteY742" fmla="*/ 1912789 h 6858000"/>
              <a:gd name="connsiteX743" fmla="*/ 97460 w 7467600"/>
              <a:gd name="connsiteY743" fmla="*/ 1953725 h 6858000"/>
              <a:gd name="connsiteX744" fmla="*/ 221272 w 7467600"/>
              <a:gd name="connsiteY744" fmla="*/ 1980766 h 6858000"/>
              <a:gd name="connsiteX745" fmla="*/ 116765 w 7467600"/>
              <a:gd name="connsiteY745" fmla="*/ 1911033 h 6858000"/>
              <a:gd name="connsiteX746" fmla="*/ 16405 w 7467600"/>
              <a:gd name="connsiteY746" fmla="*/ 1803412 h 6858000"/>
              <a:gd name="connsiteX747" fmla="*/ 0 w 7467600"/>
              <a:gd name="connsiteY747" fmla="*/ 1784777 h 6858000"/>
              <a:gd name="connsiteX748" fmla="*/ 0 w 7467600"/>
              <a:gd name="connsiteY748" fmla="*/ 1740082 h 6858000"/>
              <a:gd name="connsiteX749" fmla="*/ 39394 w 7467600"/>
              <a:gd name="connsiteY749" fmla="*/ 1784856 h 6858000"/>
              <a:gd name="connsiteX750" fmla="*/ 135813 w 7467600"/>
              <a:gd name="connsiteY750" fmla="*/ 1888838 h 6858000"/>
              <a:gd name="connsiteX751" fmla="*/ 242575 w 7467600"/>
              <a:gd name="connsiteY751" fmla="*/ 1958841 h 6858000"/>
              <a:gd name="connsiteX752" fmla="*/ 82197 w 7467600"/>
              <a:gd name="connsiteY752" fmla="*/ 1754826 h 6858000"/>
              <a:gd name="connsiteX753" fmla="*/ 0 w 7467600"/>
              <a:gd name="connsiteY753" fmla="*/ 1679650 h 6858000"/>
              <a:gd name="connsiteX754" fmla="*/ 0 w 7467600"/>
              <a:gd name="connsiteY754" fmla="*/ 1602463 h 6858000"/>
              <a:gd name="connsiteX755" fmla="*/ 84689 w 7467600"/>
              <a:gd name="connsiteY755" fmla="*/ 1677442 h 6858000"/>
              <a:gd name="connsiteX756" fmla="*/ 298437 w 7467600"/>
              <a:gd name="connsiteY756" fmla="*/ 1968019 h 6858000"/>
              <a:gd name="connsiteX757" fmla="*/ 227269 w 7467600"/>
              <a:gd name="connsiteY757" fmla="*/ 1114064 h 6858000"/>
              <a:gd name="connsiteX758" fmla="*/ 248003 w 7467600"/>
              <a:gd name="connsiteY758" fmla="*/ 1089613 h 6858000"/>
              <a:gd name="connsiteX759" fmla="*/ 427020 w 7467600"/>
              <a:gd name="connsiteY759" fmla="*/ 1619803 h 6858000"/>
              <a:gd name="connsiteX760" fmla="*/ 340345 w 7467600"/>
              <a:gd name="connsiteY760" fmla="*/ 2027739 h 6858000"/>
              <a:gd name="connsiteX761" fmla="*/ 360865 w 7467600"/>
              <a:gd name="connsiteY761" fmla="*/ 2044827 h 6858000"/>
              <a:gd name="connsiteX762" fmla="*/ 560414 w 7467600"/>
              <a:gd name="connsiteY762" fmla="*/ 2421457 h 6858000"/>
              <a:gd name="connsiteX763" fmla="*/ 1359703 w 7467600"/>
              <a:gd name="connsiteY763" fmla="*/ 2578554 h 6858000"/>
              <a:gd name="connsiteX764" fmla="*/ 1359422 w 7467600"/>
              <a:gd name="connsiteY764" fmla="*/ 2577994 h 6858000"/>
              <a:gd name="connsiteX765" fmla="*/ 828701 w 7467600"/>
              <a:gd name="connsiteY765" fmla="*/ 1839520 h 6858000"/>
              <a:gd name="connsiteX766" fmla="*/ 494427 w 7467600"/>
              <a:gd name="connsiteY766" fmla="*/ 1092333 h 6858000"/>
              <a:gd name="connsiteX767" fmla="*/ 506322 w 7467600"/>
              <a:gd name="connsiteY767" fmla="*/ 1020997 h 6858000"/>
              <a:gd name="connsiteX768" fmla="*/ 4570198 w 7467600"/>
              <a:gd name="connsiteY768" fmla="*/ 978081 h 6858000"/>
              <a:gd name="connsiteX769" fmla="*/ 4523691 w 7467600"/>
              <a:gd name="connsiteY769" fmla="*/ 1127776 h 6858000"/>
              <a:gd name="connsiteX770" fmla="*/ 4509875 w 7467600"/>
              <a:gd name="connsiteY770" fmla="*/ 1167552 h 6858000"/>
              <a:gd name="connsiteX771" fmla="*/ 4478168 w 7467600"/>
              <a:gd name="connsiteY771" fmla="*/ 1260735 h 6858000"/>
              <a:gd name="connsiteX772" fmla="*/ 4409309 w 7467600"/>
              <a:gd name="connsiteY772" fmla="*/ 1666996 h 6858000"/>
              <a:gd name="connsiteX773" fmla="*/ 4370031 w 7467600"/>
              <a:gd name="connsiteY773" fmla="*/ 1955666 h 6858000"/>
              <a:gd name="connsiteX774" fmla="*/ 4570198 w 7467600"/>
              <a:gd name="connsiteY774" fmla="*/ 978081 h 6858000"/>
              <a:gd name="connsiteX775" fmla="*/ 4557898 w 7467600"/>
              <a:gd name="connsiteY775" fmla="*/ 900011 h 6858000"/>
              <a:gd name="connsiteX776" fmla="*/ 4344840 w 7467600"/>
              <a:gd name="connsiteY776" fmla="*/ 1922038 h 6858000"/>
              <a:gd name="connsiteX777" fmla="*/ 4378710 w 7467600"/>
              <a:gd name="connsiteY777" fmla="*/ 1665516 h 6858000"/>
              <a:gd name="connsiteX778" fmla="*/ 4448798 w 7467600"/>
              <a:gd name="connsiteY778" fmla="*/ 1253024 h 6858000"/>
              <a:gd name="connsiteX779" fmla="*/ 4480315 w 7467600"/>
              <a:gd name="connsiteY779" fmla="*/ 1158454 h 6858000"/>
              <a:gd name="connsiteX780" fmla="*/ 4494133 w 7467600"/>
              <a:gd name="connsiteY780" fmla="*/ 1118676 h 6858000"/>
              <a:gd name="connsiteX781" fmla="*/ 4557898 w 7467600"/>
              <a:gd name="connsiteY781" fmla="*/ 900011 h 6858000"/>
              <a:gd name="connsiteX782" fmla="*/ 5870151 w 7467600"/>
              <a:gd name="connsiteY782" fmla="*/ 898890 h 6858000"/>
              <a:gd name="connsiteX783" fmla="*/ 5861335 w 7467600"/>
              <a:gd name="connsiteY783" fmla="*/ 899177 h 6858000"/>
              <a:gd name="connsiteX784" fmla="*/ 5843702 w 7467600"/>
              <a:gd name="connsiteY784" fmla="*/ 899748 h 6858000"/>
              <a:gd name="connsiteX785" fmla="*/ 5651107 w 7467600"/>
              <a:gd name="connsiteY785" fmla="*/ 920306 h 6858000"/>
              <a:gd name="connsiteX786" fmla="*/ 5459407 w 7467600"/>
              <a:gd name="connsiteY786" fmla="*/ 940975 h 6858000"/>
              <a:gd name="connsiteX787" fmla="*/ 5374846 w 7467600"/>
              <a:gd name="connsiteY787" fmla="*/ 941988 h 6858000"/>
              <a:gd name="connsiteX788" fmla="*/ 5256105 w 7467600"/>
              <a:gd name="connsiteY788" fmla="*/ 945632 h 6858000"/>
              <a:gd name="connsiteX789" fmla="*/ 5107071 w 7467600"/>
              <a:gd name="connsiteY789" fmla="*/ 969720 h 6858000"/>
              <a:gd name="connsiteX790" fmla="*/ 4998681 w 7467600"/>
              <a:gd name="connsiteY790" fmla="*/ 988771 h 6858000"/>
              <a:gd name="connsiteX791" fmla="*/ 5870151 w 7467600"/>
              <a:gd name="connsiteY791" fmla="*/ 898890 h 6858000"/>
              <a:gd name="connsiteX792" fmla="*/ 5504425 w 7467600"/>
              <a:gd name="connsiteY792" fmla="*/ 848067 h 6858000"/>
              <a:gd name="connsiteX793" fmla="*/ 4968849 w 7467600"/>
              <a:gd name="connsiteY793" fmla="*/ 962318 h 6858000"/>
              <a:gd name="connsiteX794" fmla="*/ 5104039 w 7467600"/>
              <a:gd name="connsiteY794" fmla="*/ 940634 h 6858000"/>
              <a:gd name="connsiteX795" fmla="*/ 5256311 w 7467600"/>
              <a:gd name="connsiteY795" fmla="*/ 916490 h 6858000"/>
              <a:gd name="connsiteX796" fmla="*/ 5377381 w 7467600"/>
              <a:gd name="connsiteY796" fmla="*/ 912671 h 6858000"/>
              <a:gd name="connsiteX797" fmla="*/ 5460148 w 7467600"/>
              <a:gd name="connsiteY797" fmla="*/ 911442 h 6858000"/>
              <a:gd name="connsiteX798" fmla="*/ 5648971 w 7467600"/>
              <a:gd name="connsiteY798" fmla="*/ 891331 h 6858000"/>
              <a:gd name="connsiteX799" fmla="*/ 5844807 w 7467600"/>
              <a:gd name="connsiteY799" fmla="*/ 870718 h 6858000"/>
              <a:gd name="connsiteX800" fmla="*/ 5862975 w 7467600"/>
              <a:gd name="connsiteY800" fmla="*/ 869756 h 6858000"/>
              <a:gd name="connsiteX801" fmla="*/ 5920887 w 7467600"/>
              <a:gd name="connsiteY801" fmla="*/ 865929 h 6858000"/>
              <a:gd name="connsiteX802" fmla="*/ 5504425 w 7467600"/>
              <a:gd name="connsiteY802" fmla="*/ 848067 h 6858000"/>
              <a:gd name="connsiteX803" fmla="*/ 3607114 w 7467600"/>
              <a:gd name="connsiteY803" fmla="*/ 467441 h 6858000"/>
              <a:gd name="connsiteX804" fmla="*/ 3296242 w 7467600"/>
              <a:gd name="connsiteY804" fmla="*/ 807991 h 6858000"/>
              <a:gd name="connsiteX805" fmla="*/ 3174674 w 7467600"/>
              <a:gd name="connsiteY805" fmla="*/ 919759 h 6858000"/>
              <a:gd name="connsiteX806" fmla="*/ 3042978 w 7467600"/>
              <a:gd name="connsiteY806" fmla="*/ 1054894 h 6858000"/>
              <a:gd name="connsiteX807" fmla="*/ 2968914 w 7467600"/>
              <a:gd name="connsiteY807" fmla="*/ 1133756 h 6858000"/>
              <a:gd name="connsiteX808" fmla="*/ 3103823 w 7467600"/>
              <a:gd name="connsiteY808" fmla="*/ 1026814 h 6858000"/>
              <a:gd name="connsiteX809" fmla="*/ 3607114 w 7467600"/>
              <a:gd name="connsiteY809" fmla="*/ 467441 h 6858000"/>
              <a:gd name="connsiteX810" fmla="*/ 3744487 w 7467600"/>
              <a:gd name="connsiteY810" fmla="*/ 383136 h 6858000"/>
              <a:gd name="connsiteX811" fmla="*/ 3970213 w 7467600"/>
              <a:gd name="connsiteY811" fmla="*/ 995559 h 6858000"/>
              <a:gd name="connsiteX812" fmla="*/ 3744487 w 7467600"/>
              <a:gd name="connsiteY812" fmla="*/ 383136 h 6858000"/>
              <a:gd name="connsiteX813" fmla="*/ 3624562 w 7467600"/>
              <a:gd name="connsiteY813" fmla="*/ 367041 h 6858000"/>
              <a:gd name="connsiteX814" fmla="*/ 3489712 w 7467600"/>
              <a:gd name="connsiteY814" fmla="*/ 485386 h 6858000"/>
              <a:gd name="connsiteX815" fmla="*/ 3182994 w 7467600"/>
              <a:gd name="connsiteY815" fmla="*/ 828265 h 6858000"/>
              <a:gd name="connsiteX816" fmla="*/ 2892114 w 7467600"/>
              <a:gd name="connsiteY816" fmla="*/ 1172635 h 6858000"/>
              <a:gd name="connsiteX817" fmla="*/ 3021459 w 7467600"/>
              <a:gd name="connsiteY817" fmla="*/ 1035385 h 6858000"/>
              <a:gd name="connsiteX818" fmla="*/ 3153873 w 7467600"/>
              <a:gd name="connsiteY818" fmla="*/ 898971 h 6858000"/>
              <a:gd name="connsiteX819" fmla="*/ 3276511 w 7467600"/>
              <a:gd name="connsiteY819" fmla="*/ 786423 h 6858000"/>
              <a:gd name="connsiteX820" fmla="*/ 3584154 w 7467600"/>
              <a:gd name="connsiteY820" fmla="*/ 448218 h 6858000"/>
              <a:gd name="connsiteX821" fmla="*/ 3624562 w 7467600"/>
              <a:gd name="connsiteY821" fmla="*/ 367041 h 6858000"/>
              <a:gd name="connsiteX822" fmla="*/ 3766672 w 7467600"/>
              <a:gd name="connsiteY822" fmla="*/ 359429 h 6858000"/>
              <a:gd name="connsiteX823" fmla="*/ 3996338 w 7467600"/>
              <a:gd name="connsiteY823" fmla="*/ 968237 h 6858000"/>
              <a:gd name="connsiteX824" fmla="*/ 3766672 w 7467600"/>
              <a:gd name="connsiteY824" fmla="*/ 359429 h 6858000"/>
              <a:gd name="connsiteX825" fmla="*/ 5805386 w 7467600"/>
              <a:gd name="connsiteY825" fmla="*/ 239240 h 6858000"/>
              <a:gd name="connsiteX826" fmla="*/ 5736947 w 7467600"/>
              <a:gd name="connsiteY826" fmla="*/ 261367 h 6858000"/>
              <a:gd name="connsiteX827" fmla="*/ 5427012 w 7467600"/>
              <a:gd name="connsiteY827" fmla="*/ 311272 h 6858000"/>
              <a:gd name="connsiteX828" fmla="*/ 5147818 w 7467600"/>
              <a:gd name="connsiteY828" fmla="*/ 322112 h 6858000"/>
              <a:gd name="connsiteX829" fmla="*/ 5060854 w 7467600"/>
              <a:gd name="connsiteY829" fmla="*/ 311882 h 6858000"/>
              <a:gd name="connsiteX830" fmla="*/ 4945989 w 7467600"/>
              <a:gd name="connsiteY830" fmla="*/ 300516 h 6858000"/>
              <a:gd name="connsiteX831" fmla="*/ 5410479 w 7467600"/>
              <a:gd name="connsiteY831" fmla="*/ 348434 h 6858000"/>
              <a:gd name="connsiteX832" fmla="*/ 5805386 w 7467600"/>
              <a:gd name="connsiteY832" fmla="*/ 239240 h 6858000"/>
              <a:gd name="connsiteX833" fmla="*/ 5905192 w 7467600"/>
              <a:gd name="connsiteY833" fmla="*/ 163079 h 6858000"/>
              <a:gd name="connsiteX834" fmla="*/ 5865655 w 7467600"/>
              <a:gd name="connsiteY834" fmla="*/ 171901 h 6858000"/>
              <a:gd name="connsiteX835" fmla="*/ 5259740 w 7467600"/>
              <a:gd name="connsiteY835" fmla="*/ 257013 h 6858000"/>
              <a:gd name="connsiteX836" fmla="*/ 5208466 w 7467600"/>
              <a:gd name="connsiteY836" fmla="*/ 257550 h 6858000"/>
              <a:gd name="connsiteX837" fmla="*/ 4980204 w 7467600"/>
              <a:gd name="connsiteY837" fmla="*/ 271903 h 6858000"/>
              <a:gd name="connsiteX838" fmla="*/ 5068068 w 7467600"/>
              <a:gd name="connsiteY838" fmla="*/ 282244 h 6858000"/>
              <a:gd name="connsiteX839" fmla="*/ 5153231 w 7467600"/>
              <a:gd name="connsiteY839" fmla="*/ 292240 h 6858000"/>
              <a:gd name="connsiteX840" fmla="*/ 5426491 w 7467600"/>
              <a:gd name="connsiteY840" fmla="*/ 281128 h 6858000"/>
              <a:gd name="connsiteX841" fmla="*/ 5731212 w 7467600"/>
              <a:gd name="connsiteY841" fmla="*/ 231951 h 6858000"/>
              <a:gd name="connsiteX842" fmla="*/ 5905192 w 7467600"/>
              <a:gd name="connsiteY842" fmla="*/ 163079 h 6858000"/>
              <a:gd name="connsiteX843" fmla="*/ 5944437 w 7467600"/>
              <a:gd name="connsiteY843" fmla="*/ 113829 h 6858000"/>
              <a:gd name="connsiteX844" fmla="*/ 5825032 w 7467600"/>
              <a:gd name="connsiteY844" fmla="*/ 146405 h 6858000"/>
              <a:gd name="connsiteX845" fmla="*/ 4955599 w 7467600"/>
              <a:gd name="connsiteY845" fmla="*/ 247008 h 6858000"/>
              <a:gd name="connsiteX846" fmla="*/ 5210104 w 7467600"/>
              <a:gd name="connsiteY846" fmla="*/ 228123 h 6858000"/>
              <a:gd name="connsiteX847" fmla="*/ 5261015 w 7467600"/>
              <a:gd name="connsiteY847" fmla="*/ 227087 h 6858000"/>
              <a:gd name="connsiteX848" fmla="*/ 5861181 w 7467600"/>
              <a:gd name="connsiteY848" fmla="*/ 143093 h 6858000"/>
              <a:gd name="connsiteX849" fmla="*/ 5961252 w 7467600"/>
              <a:gd name="connsiteY849" fmla="*/ 114820 h 6858000"/>
              <a:gd name="connsiteX850" fmla="*/ 5944437 w 7467600"/>
              <a:gd name="connsiteY850" fmla="*/ 113829 h 6858000"/>
              <a:gd name="connsiteX851" fmla="*/ 3882765 w 7467600"/>
              <a:gd name="connsiteY851" fmla="*/ 0 h 6858000"/>
              <a:gd name="connsiteX852" fmla="*/ 3995099 w 7467600"/>
              <a:gd name="connsiteY852" fmla="*/ 0 h 6858000"/>
              <a:gd name="connsiteX853" fmla="*/ 4163818 w 7467600"/>
              <a:gd name="connsiteY853" fmla="*/ 234104 h 6858000"/>
              <a:gd name="connsiteX854" fmla="*/ 4172099 w 7467600"/>
              <a:gd name="connsiteY854" fmla="*/ 234207 h 6858000"/>
              <a:gd name="connsiteX855" fmla="*/ 4784282 w 7467600"/>
              <a:gd name="connsiteY855" fmla="*/ 276561 h 6858000"/>
              <a:gd name="connsiteX856" fmla="*/ 4801687 w 7467600"/>
              <a:gd name="connsiteY856" fmla="*/ 267764 h 6858000"/>
              <a:gd name="connsiteX857" fmla="*/ 6082788 w 7467600"/>
              <a:gd name="connsiteY857" fmla="*/ 64119 h 6858000"/>
              <a:gd name="connsiteX858" fmla="*/ 6099442 w 7467600"/>
              <a:gd name="connsiteY858" fmla="*/ 82568 h 6858000"/>
              <a:gd name="connsiteX859" fmla="*/ 4804137 w 7467600"/>
              <a:gd name="connsiteY859" fmla="*/ 320931 h 6858000"/>
              <a:gd name="connsiteX860" fmla="*/ 4227047 w 7467600"/>
              <a:gd name="connsiteY860" fmla="*/ 313415 h 6858000"/>
              <a:gd name="connsiteX861" fmla="*/ 4346041 w 7467600"/>
              <a:gd name="connsiteY861" fmla="*/ 456086 h 6858000"/>
              <a:gd name="connsiteX862" fmla="*/ 4870967 w 7467600"/>
              <a:gd name="connsiteY862" fmla="*/ 963061 h 6858000"/>
              <a:gd name="connsiteX863" fmla="*/ 4889647 w 7467600"/>
              <a:gd name="connsiteY863" fmla="*/ 957147 h 6858000"/>
              <a:gd name="connsiteX864" fmla="*/ 5422504 w 7467600"/>
              <a:gd name="connsiteY864" fmla="*/ 805191 h 6858000"/>
              <a:gd name="connsiteX865" fmla="*/ 6087656 w 7467600"/>
              <a:gd name="connsiteY865" fmla="*/ 826703 h 6858000"/>
              <a:gd name="connsiteX866" fmla="*/ 6058717 w 7467600"/>
              <a:gd name="connsiteY866" fmla="*/ 865992 h 6858000"/>
              <a:gd name="connsiteX867" fmla="*/ 4974153 w 7467600"/>
              <a:gd name="connsiteY867" fmla="*/ 1045456 h 6858000"/>
              <a:gd name="connsiteX868" fmla="*/ 5627835 w 7467600"/>
              <a:gd name="connsiteY868" fmla="*/ 1472077 h 6858000"/>
              <a:gd name="connsiteX869" fmla="*/ 5629817 w 7467600"/>
              <a:gd name="connsiteY869" fmla="*/ 1471412 h 6858000"/>
              <a:gd name="connsiteX870" fmla="*/ 5634124 w 7467600"/>
              <a:gd name="connsiteY870" fmla="*/ 1470572 h 6858000"/>
              <a:gd name="connsiteX871" fmla="*/ 5755832 w 7467600"/>
              <a:gd name="connsiteY871" fmla="*/ 1383886 h 6858000"/>
              <a:gd name="connsiteX872" fmla="*/ 6014186 w 7467600"/>
              <a:gd name="connsiteY872" fmla="*/ 1279799 h 6858000"/>
              <a:gd name="connsiteX873" fmla="*/ 6901619 w 7467600"/>
              <a:gd name="connsiteY873" fmla="*/ 1047874 h 6858000"/>
              <a:gd name="connsiteX874" fmla="*/ 6931566 w 7467600"/>
              <a:gd name="connsiteY874" fmla="*/ 1062034 h 6858000"/>
              <a:gd name="connsiteX875" fmla="*/ 5790982 w 7467600"/>
              <a:gd name="connsiteY875" fmla="*/ 1561380 h 6858000"/>
              <a:gd name="connsiteX876" fmla="*/ 6188971 w 7467600"/>
              <a:gd name="connsiteY876" fmla="*/ 1755168 h 6858000"/>
              <a:gd name="connsiteX877" fmla="*/ 6202446 w 7467600"/>
              <a:gd name="connsiteY877" fmla="*/ 1752268 h 6858000"/>
              <a:gd name="connsiteX878" fmla="*/ 7179560 w 7467600"/>
              <a:gd name="connsiteY878" fmla="*/ 1467551 h 6858000"/>
              <a:gd name="connsiteX879" fmla="*/ 7158730 w 7467600"/>
              <a:gd name="connsiteY879" fmla="*/ 1507835 h 6858000"/>
              <a:gd name="connsiteX880" fmla="*/ 6326959 w 7467600"/>
              <a:gd name="connsiteY880" fmla="*/ 1817686 h 6858000"/>
              <a:gd name="connsiteX881" fmla="*/ 6537433 w 7467600"/>
              <a:gd name="connsiteY881" fmla="*/ 1907790 h 6858000"/>
              <a:gd name="connsiteX882" fmla="*/ 6550221 w 7467600"/>
              <a:gd name="connsiteY882" fmla="*/ 1910729 h 6858000"/>
              <a:gd name="connsiteX883" fmla="*/ 6964438 w 7467600"/>
              <a:gd name="connsiteY883" fmla="*/ 2209505 h 6858000"/>
              <a:gd name="connsiteX884" fmla="*/ 7367862 w 7467600"/>
              <a:gd name="connsiteY884" fmla="*/ 2806833 h 6858000"/>
              <a:gd name="connsiteX885" fmla="*/ 7364329 w 7467600"/>
              <a:gd name="connsiteY885" fmla="*/ 2826907 h 6858000"/>
              <a:gd name="connsiteX886" fmla="*/ 7290545 w 7467600"/>
              <a:gd name="connsiteY886" fmla="*/ 2850663 h 6858000"/>
              <a:gd name="connsiteX887" fmla="*/ 6472036 w 7467600"/>
              <a:gd name="connsiteY887" fmla="*/ 1959003 h 6858000"/>
              <a:gd name="connsiteX888" fmla="*/ 5792897 w 7467600"/>
              <a:gd name="connsiteY888" fmla="*/ 1647747 h 6858000"/>
              <a:gd name="connsiteX889" fmla="*/ 5842751 w 7467600"/>
              <a:gd name="connsiteY889" fmla="*/ 1816112 h 6858000"/>
              <a:gd name="connsiteX890" fmla="*/ 5847424 w 7467600"/>
              <a:gd name="connsiteY890" fmla="*/ 1815776 h 6858000"/>
              <a:gd name="connsiteX891" fmla="*/ 6399821 w 7467600"/>
              <a:gd name="connsiteY891" fmla="*/ 2344799 h 6858000"/>
              <a:gd name="connsiteX892" fmla="*/ 6323232 w 7467600"/>
              <a:gd name="connsiteY892" fmla="*/ 2389634 h 6858000"/>
              <a:gd name="connsiteX893" fmla="*/ 5942958 w 7467600"/>
              <a:gd name="connsiteY893" fmla="*/ 2077708 h 6858000"/>
              <a:gd name="connsiteX894" fmla="*/ 5921559 w 7467600"/>
              <a:gd name="connsiteY894" fmla="*/ 2378596 h 6858000"/>
              <a:gd name="connsiteX895" fmla="*/ 5817651 w 7467600"/>
              <a:gd name="connsiteY895" fmla="*/ 3023919 h 6858000"/>
              <a:gd name="connsiteX896" fmla="*/ 5729634 w 7467600"/>
              <a:gd name="connsiteY896" fmla="*/ 3051849 h 6858000"/>
              <a:gd name="connsiteX897" fmla="*/ 5611018 w 7467600"/>
              <a:gd name="connsiteY897" fmla="*/ 2316769 h 6858000"/>
              <a:gd name="connsiteX898" fmla="*/ 5687608 w 7467600"/>
              <a:gd name="connsiteY898" fmla="*/ 2039972 h 6858000"/>
              <a:gd name="connsiteX899" fmla="*/ 5657554 w 7467600"/>
              <a:gd name="connsiteY899" fmla="*/ 1576445 h 6858000"/>
              <a:gd name="connsiteX900" fmla="*/ 5150475 w 7467600"/>
              <a:gd name="connsiteY900" fmla="*/ 1274012 h 6858000"/>
              <a:gd name="connsiteX901" fmla="*/ 5349142 w 7467600"/>
              <a:gd name="connsiteY901" fmla="*/ 2204405 h 6858000"/>
              <a:gd name="connsiteX902" fmla="*/ 5262214 w 7467600"/>
              <a:gd name="connsiteY902" fmla="*/ 2233836 h 6858000"/>
              <a:gd name="connsiteX903" fmla="*/ 4981539 w 7467600"/>
              <a:gd name="connsiteY903" fmla="*/ 1542201 h 6858000"/>
              <a:gd name="connsiteX904" fmla="*/ 4958461 w 7467600"/>
              <a:gd name="connsiteY904" fmla="*/ 1136957 h 6858000"/>
              <a:gd name="connsiteX905" fmla="*/ 4655015 w 7467600"/>
              <a:gd name="connsiteY905" fmla="*/ 891426 h 6858000"/>
              <a:gd name="connsiteX906" fmla="*/ 4348002 w 7467600"/>
              <a:gd name="connsiteY906" fmla="*/ 2205895 h 6858000"/>
              <a:gd name="connsiteX907" fmla="*/ 4262250 w 7467600"/>
              <a:gd name="connsiteY907" fmla="*/ 2219972 h 6858000"/>
              <a:gd name="connsiteX908" fmla="*/ 4550611 w 7467600"/>
              <a:gd name="connsiteY908" fmla="*/ 817540 h 6858000"/>
              <a:gd name="connsiteX909" fmla="*/ 4564418 w 7467600"/>
              <a:gd name="connsiteY909" fmla="*/ 808293 h 6858000"/>
              <a:gd name="connsiteX910" fmla="*/ 4266388 w 7467600"/>
              <a:gd name="connsiteY910" fmla="*/ 500083 h 6858000"/>
              <a:gd name="connsiteX911" fmla="*/ 4032842 w 7467600"/>
              <a:gd name="connsiteY911" fmla="*/ 211809 h 6858000"/>
              <a:gd name="connsiteX912" fmla="*/ 3882765 w 7467600"/>
              <a:gd name="connsiteY912" fmla="*/ 0 h 6858000"/>
              <a:gd name="connsiteX913" fmla="*/ 3721337 w 7467600"/>
              <a:gd name="connsiteY913" fmla="*/ 0 h 6858000"/>
              <a:gd name="connsiteX914" fmla="*/ 3797544 w 7467600"/>
              <a:gd name="connsiteY914" fmla="*/ 0 h 6858000"/>
              <a:gd name="connsiteX915" fmla="*/ 3775734 w 7467600"/>
              <a:gd name="connsiteY915" fmla="*/ 95131 h 6858000"/>
              <a:gd name="connsiteX916" fmla="*/ 3724807 w 7467600"/>
              <a:gd name="connsiteY916" fmla="*/ 272257 h 6858000"/>
              <a:gd name="connsiteX917" fmla="*/ 3726844 w 7467600"/>
              <a:gd name="connsiteY917" fmla="*/ 282988 h 6858000"/>
              <a:gd name="connsiteX918" fmla="*/ 3742664 w 7467600"/>
              <a:gd name="connsiteY918" fmla="*/ 279918 h 6858000"/>
              <a:gd name="connsiteX919" fmla="*/ 4103910 w 7467600"/>
              <a:gd name="connsiteY919" fmla="*/ 1161917 h 6858000"/>
              <a:gd name="connsiteX920" fmla="*/ 4020269 w 7467600"/>
              <a:gd name="connsiteY920" fmla="*/ 1200406 h 6858000"/>
              <a:gd name="connsiteX921" fmla="*/ 3674882 w 7467600"/>
              <a:gd name="connsiteY921" fmla="*/ 488524 h 6858000"/>
              <a:gd name="connsiteX922" fmla="*/ 3132682 w 7467600"/>
              <a:gd name="connsiteY922" fmla="*/ 1072284 h 6858000"/>
              <a:gd name="connsiteX923" fmla="*/ 2716346 w 7467600"/>
              <a:gd name="connsiteY923" fmla="*/ 1276376 h 6858000"/>
              <a:gd name="connsiteX924" fmla="*/ 2716772 w 7467600"/>
              <a:gd name="connsiteY924" fmla="*/ 1255462 h 6858000"/>
              <a:gd name="connsiteX925" fmla="*/ 3471096 w 7467600"/>
              <a:gd name="connsiteY925" fmla="*/ 437072 h 6858000"/>
              <a:gd name="connsiteX926" fmla="*/ 3639057 w 7467600"/>
              <a:gd name="connsiteY926" fmla="*/ 286334 h 6858000"/>
              <a:gd name="connsiteX927" fmla="*/ 3640309 w 7467600"/>
              <a:gd name="connsiteY927" fmla="*/ 284664 h 6858000"/>
              <a:gd name="connsiteX928" fmla="*/ 3646022 w 7467600"/>
              <a:gd name="connsiteY928" fmla="*/ 276711 h 6858000"/>
              <a:gd name="connsiteX929" fmla="*/ 3707943 w 7467600"/>
              <a:gd name="connsiteY929" fmla="*/ 65958 h 6858000"/>
              <a:gd name="connsiteX930" fmla="*/ 3721337 w 7467600"/>
              <a:gd name="connsiteY930" fmla="*/ 0 h 6858000"/>
              <a:gd name="connsiteX931" fmla="*/ 2867960 w 7467600"/>
              <a:gd name="connsiteY931" fmla="*/ 0 h 6858000"/>
              <a:gd name="connsiteX932" fmla="*/ 2926351 w 7467600"/>
              <a:gd name="connsiteY932" fmla="*/ 0 h 6858000"/>
              <a:gd name="connsiteX933" fmla="*/ 2902823 w 7467600"/>
              <a:gd name="connsiteY933" fmla="*/ 262929 h 6858000"/>
              <a:gd name="connsiteX934" fmla="*/ 2940663 w 7467600"/>
              <a:gd name="connsiteY934" fmla="*/ 140884 h 6858000"/>
              <a:gd name="connsiteX935" fmla="*/ 2947039 w 7467600"/>
              <a:gd name="connsiteY935" fmla="*/ 122524 h 6858000"/>
              <a:gd name="connsiteX936" fmla="*/ 2984316 w 7467600"/>
              <a:gd name="connsiteY936" fmla="*/ 0 h 6858000"/>
              <a:gd name="connsiteX937" fmla="*/ 3016114 w 7467600"/>
              <a:gd name="connsiteY937" fmla="*/ 0 h 6858000"/>
              <a:gd name="connsiteX938" fmla="*/ 2979949 w 7467600"/>
              <a:gd name="connsiteY938" fmla="*/ 119274 h 6858000"/>
              <a:gd name="connsiteX939" fmla="*/ 3023879 w 7467600"/>
              <a:gd name="connsiteY939" fmla="*/ 0 h 6858000"/>
              <a:gd name="connsiteX940" fmla="*/ 3105400 w 7467600"/>
              <a:gd name="connsiteY940" fmla="*/ 0 h 6858000"/>
              <a:gd name="connsiteX941" fmla="*/ 3094669 w 7467600"/>
              <a:gd name="connsiteY941" fmla="*/ 30308 h 6858000"/>
              <a:gd name="connsiteX942" fmla="*/ 2901945 w 7467600"/>
              <a:gd name="connsiteY942" fmla="*/ 466538 h 6858000"/>
              <a:gd name="connsiteX943" fmla="*/ 2815209 w 7467600"/>
              <a:gd name="connsiteY943" fmla="*/ 497361 h 6858000"/>
              <a:gd name="connsiteX944" fmla="*/ 2844845 w 7467600"/>
              <a:gd name="connsiteY944" fmla="*/ 127638 h 6858000"/>
              <a:gd name="connsiteX945" fmla="*/ 2867960 w 7467600"/>
              <a:gd name="connsiteY945" fmla="*/ 0 h 6858000"/>
              <a:gd name="connsiteX946" fmla="*/ 1057230 w 7467600"/>
              <a:gd name="connsiteY946" fmla="*/ 0 h 6858000"/>
              <a:gd name="connsiteX947" fmla="*/ 1111003 w 7467600"/>
              <a:gd name="connsiteY947" fmla="*/ 0 h 6858000"/>
              <a:gd name="connsiteX948" fmla="*/ 1125553 w 7467600"/>
              <a:gd name="connsiteY948" fmla="*/ 52588 h 6858000"/>
              <a:gd name="connsiteX949" fmla="*/ 1304276 w 7467600"/>
              <a:gd name="connsiteY949" fmla="*/ 476275 h 6858000"/>
              <a:gd name="connsiteX950" fmla="*/ 1492066 w 7467600"/>
              <a:gd name="connsiteY950" fmla="*/ 886333 h 6858000"/>
              <a:gd name="connsiteX951" fmla="*/ 1423698 w 7467600"/>
              <a:gd name="connsiteY951" fmla="*/ 710817 h 6858000"/>
              <a:gd name="connsiteX952" fmla="*/ 1357609 w 7467600"/>
              <a:gd name="connsiteY952" fmla="*/ 532892 h 6858000"/>
              <a:gd name="connsiteX953" fmla="*/ 1309550 w 7467600"/>
              <a:gd name="connsiteY953" fmla="*/ 374031 h 6858000"/>
              <a:gd name="connsiteX954" fmla="*/ 1193673 w 7467600"/>
              <a:gd name="connsiteY954" fmla="*/ 49533 h 6858000"/>
              <a:gd name="connsiteX955" fmla="*/ 1164391 w 7467600"/>
              <a:gd name="connsiteY955" fmla="*/ 0 h 6858000"/>
              <a:gd name="connsiteX956" fmla="*/ 1200666 w 7467600"/>
              <a:gd name="connsiteY956" fmla="*/ 0 h 6858000"/>
              <a:gd name="connsiteX957" fmla="*/ 1223408 w 7467600"/>
              <a:gd name="connsiteY957" fmla="*/ 38996 h 6858000"/>
              <a:gd name="connsiteX958" fmla="*/ 1339635 w 7467600"/>
              <a:gd name="connsiteY958" fmla="*/ 365517 h 6858000"/>
              <a:gd name="connsiteX959" fmla="*/ 1387469 w 7467600"/>
              <a:gd name="connsiteY959" fmla="*/ 523079 h 6858000"/>
              <a:gd name="connsiteX960" fmla="*/ 1452685 w 7467600"/>
              <a:gd name="connsiteY960" fmla="*/ 699806 h 6858000"/>
              <a:gd name="connsiteX961" fmla="*/ 1492092 w 7467600"/>
              <a:gd name="connsiteY961" fmla="*/ 800424 h 6858000"/>
              <a:gd name="connsiteX962" fmla="*/ 1455302 w 7467600"/>
              <a:gd name="connsiteY962" fmla="*/ 632913 h 6858000"/>
              <a:gd name="connsiteX963" fmla="*/ 1222336 w 7467600"/>
              <a:gd name="connsiteY963" fmla="*/ 9480 h 6858000"/>
              <a:gd name="connsiteX964" fmla="*/ 1214634 w 7467600"/>
              <a:gd name="connsiteY964" fmla="*/ 0 h 6858000"/>
              <a:gd name="connsiteX965" fmla="*/ 1289827 w 7467600"/>
              <a:gd name="connsiteY965" fmla="*/ 0 h 6858000"/>
              <a:gd name="connsiteX966" fmla="*/ 1321076 w 7467600"/>
              <a:gd name="connsiteY966" fmla="*/ 59722 h 6858000"/>
              <a:gd name="connsiteX967" fmla="*/ 1512579 w 7467600"/>
              <a:gd name="connsiteY967" fmla="*/ 626441 h 6858000"/>
              <a:gd name="connsiteX968" fmla="*/ 1506076 w 7467600"/>
              <a:gd name="connsiteY968" fmla="*/ 1089289 h 6858000"/>
              <a:gd name="connsiteX969" fmla="*/ 1486346 w 7467600"/>
              <a:gd name="connsiteY969" fmla="*/ 1079919 h 6858000"/>
              <a:gd name="connsiteX970" fmla="*/ 1070511 w 7467600"/>
              <a:gd name="connsiteY970" fmla="*/ 48609 h 6858000"/>
              <a:gd name="connsiteX971" fmla="*/ 1057230 w 7467600"/>
              <a:gd name="connsiteY971" fmla="*/ 0 h 6858000"/>
              <a:gd name="connsiteX972" fmla="*/ 43151 w 7467600"/>
              <a:gd name="connsiteY972" fmla="*/ 0 h 6858000"/>
              <a:gd name="connsiteX973" fmla="*/ 95283 w 7467600"/>
              <a:gd name="connsiteY973" fmla="*/ 0 h 6858000"/>
              <a:gd name="connsiteX974" fmla="*/ 300708 w 7467600"/>
              <a:gd name="connsiteY974" fmla="*/ 154571 h 6858000"/>
              <a:gd name="connsiteX975" fmla="*/ 530414 w 7467600"/>
              <a:gd name="connsiteY975" fmla="*/ 354673 h 6858000"/>
              <a:gd name="connsiteX976" fmla="*/ 333785 w 7467600"/>
              <a:gd name="connsiteY976" fmla="*/ 161564 h 6858000"/>
              <a:gd name="connsiteX977" fmla="*/ 147005 w 7467600"/>
              <a:gd name="connsiteY977" fmla="*/ 0 h 6858000"/>
              <a:gd name="connsiteX978" fmla="*/ 272509 w 7467600"/>
              <a:gd name="connsiteY978" fmla="*/ 0 h 6858000"/>
              <a:gd name="connsiteX979" fmla="*/ 326276 w 7467600"/>
              <a:gd name="connsiteY979" fmla="*/ 45847 h 6858000"/>
              <a:gd name="connsiteX980" fmla="*/ 823759 w 7467600"/>
              <a:gd name="connsiteY980" fmla="*/ 574145 h 6858000"/>
              <a:gd name="connsiteX981" fmla="*/ 811254 w 7467600"/>
              <a:gd name="connsiteY981" fmla="*/ 665546 h 6858000"/>
              <a:gd name="connsiteX982" fmla="*/ 154042 w 7467600"/>
              <a:gd name="connsiteY982" fmla="*/ 261522 h 6858000"/>
              <a:gd name="connsiteX983" fmla="*/ 13550 w 7467600"/>
              <a:gd name="connsiteY983" fmla="*/ 158423 h 6858000"/>
              <a:gd name="connsiteX984" fmla="*/ 0 w 7467600"/>
              <a:gd name="connsiteY984" fmla="*/ 146618 h 6858000"/>
              <a:gd name="connsiteX985" fmla="*/ 0 w 7467600"/>
              <a:gd name="connsiteY985" fmla="*/ 59161 h 6858000"/>
              <a:gd name="connsiteX986" fmla="*/ 45427 w 7467600"/>
              <a:gd name="connsiteY986" fmla="*/ 101078 h 6858000"/>
              <a:gd name="connsiteX987" fmla="*/ 630103 w 7467600"/>
              <a:gd name="connsiteY987" fmla="*/ 485885 h 6858000"/>
              <a:gd name="connsiteX988" fmla="*/ 532040 w 7467600"/>
              <a:gd name="connsiteY988" fmla="*/ 399359 h 6858000"/>
              <a:gd name="connsiteX989" fmla="*/ 517618 w 7467600"/>
              <a:gd name="connsiteY989" fmla="*/ 385726 h 6858000"/>
              <a:gd name="connsiteX990" fmla="*/ 285074 w 7467600"/>
              <a:gd name="connsiteY990" fmla="*/ 182755 h 6858000"/>
              <a:gd name="connsiteX991" fmla="*/ 43151 w 7467600"/>
              <a:gd name="connsiteY99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12201 w 7467600"/>
              <a:gd name="connsiteY134" fmla="*/ 5128278 h 6858000"/>
              <a:gd name="connsiteX135" fmla="*/ 1903353 w 7467600"/>
              <a:gd name="connsiteY135" fmla="*/ 5044827 h 6858000"/>
              <a:gd name="connsiteX136" fmla="*/ 1936931 w 7467600"/>
              <a:gd name="connsiteY136" fmla="*/ 5093954 h 6858000"/>
              <a:gd name="connsiteX137" fmla="*/ 2195868 w 7467600"/>
              <a:gd name="connsiteY137" fmla="*/ 5396574 h 6858000"/>
              <a:gd name="connsiteX138" fmla="*/ 2088852 w 7467600"/>
              <a:gd name="connsiteY138" fmla="*/ 5166123 h 6858000"/>
              <a:gd name="connsiteX139" fmla="*/ 1958241 w 7467600"/>
              <a:gd name="connsiteY139" fmla="*/ 5067955 h 6858000"/>
              <a:gd name="connsiteX140" fmla="*/ 1903353 w 7467600"/>
              <a:gd name="connsiteY140" fmla="*/ 5044827 h 6858000"/>
              <a:gd name="connsiteX141" fmla="*/ 1979378 w 7467600"/>
              <a:gd name="connsiteY141" fmla="*/ 4769504 h 6858000"/>
              <a:gd name="connsiteX142" fmla="*/ 2882120 w 7467600"/>
              <a:gd name="connsiteY142" fmla="*/ 5064547 h 6858000"/>
              <a:gd name="connsiteX143" fmla="*/ 2793103 w 7467600"/>
              <a:gd name="connsiteY143" fmla="*/ 5039699 h 6858000"/>
              <a:gd name="connsiteX144" fmla="*/ 2770041 w 7467600"/>
              <a:gd name="connsiteY144" fmla="*/ 5033634 h 6858000"/>
              <a:gd name="connsiteX145" fmla="*/ 1979378 w 7467600"/>
              <a:gd name="connsiteY145" fmla="*/ 4769504 h 6858000"/>
              <a:gd name="connsiteX146" fmla="*/ 1927410 w 7467600"/>
              <a:gd name="connsiteY146" fmla="*/ 4716164 h 6858000"/>
              <a:gd name="connsiteX147" fmla="*/ 1959587 w 7467600"/>
              <a:gd name="connsiteY147" fmla="*/ 4728849 h 6858000"/>
              <a:gd name="connsiteX148" fmla="*/ 2777707 w 7467600"/>
              <a:gd name="connsiteY148" fmla="*/ 5003991 h 6858000"/>
              <a:gd name="connsiteX149" fmla="*/ 2800768 w 7467600"/>
              <a:gd name="connsiteY149" fmla="*/ 5010056 h 6858000"/>
              <a:gd name="connsiteX150" fmla="*/ 2879408 w 7467600"/>
              <a:gd name="connsiteY150" fmla="*/ 5031590 h 6858000"/>
              <a:gd name="connsiteX151" fmla="*/ 2862295 w 7467600"/>
              <a:gd name="connsiteY151" fmla="*/ 5022958 h 6858000"/>
              <a:gd name="connsiteX152" fmla="*/ 2813343 w 7467600"/>
              <a:gd name="connsiteY152" fmla="*/ 4998369 h 6858000"/>
              <a:gd name="connsiteX153" fmla="*/ 2646245 w 7467600"/>
              <a:gd name="connsiteY153" fmla="*/ 4930999 h 6858000"/>
              <a:gd name="connsiteX154" fmla="*/ 1999243 w 7467600"/>
              <a:gd name="connsiteY154" fmla="*/ 4730524 h 6858000"/>
              <a:gd name="connsiteX155" fmla="*/ 1979527 w 7467600"/>
              <a:gd name="connsiteY155" fmla="*/ 4726651 h 6858000"/>
              <a:gd name="connsiteX156" fmla="*/ 1927410 w 7467600"/>
              <a:gd name="connsiteY156" fmla="*/ 4716164 h 6858000"/>
              <a:gd name="connsiteX157" fmla="*/ 1997014 w 7467600"/>
              <a:gd name="connsiteY157" fmla="*/ 4698007 h 6858000"/>
              <a:gd name="connsiteX158" fmla="*/ 2005458 w 7467600"/>
              <a:gd name="connsiteY158" fmla="*/ 4699540 h 6858000"/>
              <a:gd name="connsiteX159" fmla="*/ 2657186 w 7467600"/>
              <a:gd name="connsiteY159" fmla="*/ 4901687 h 6858000"/>
              <a:gd name="connsiteX160" fmla="*/ 2826662 w 7467600"/>
              <a:gd name="connsiteY160" fmla="*/ 4970362 h 6858000"/>
              <a:gd name="connsiteX161" fmla="*/ 2876100 w 7467600"/>
              <a:gd name="connsiteY161" fmla="*/ 4995397 h 6858000"/>
              <a:gd name="connsiteX162" fmla="*/ 3042600 w 7467600"/>
              <a:gd name="connsiteY162" fmla="*/ 5059532 h 6858000"/>
              <a:gd name="connsiteX163" fmla="*/ 1997014 w 7467600"/>
              <a:gd name="connsiteY163" fmla="*/ 4698007 h 6858000"/>
              <a:gd name="connsiteX164" fmla="*/ 2305292 w 7467600"/>
              <a:gd name="connsiteY164" fmla="*/ 4219492 h 6858000"/>
              <a:gd name="connsiteX165" fmla="*/ 3360922 w 7467600"/>
              <a:gd name="connsiteY165" fmla="*/ 4529373 h 6858000"/>
              <a:gd name="connsiteX166" fmla="*/ 3492420 w 7467600"/>
              <a:gd name="connsiteY166" fmla="*/ 4510145 h 6858000"/>
              <a:gd name="connsiteX167" fmla="*/ 3364086 w 7467600"/>
              <a:gd name="connsiteY167" fmla="*/ 4480340 h 6858000"/>
              <a:gd name="connsiteX168" fmla="*/ 3225818 w 7467600"/>
              <a:gd name="connsiteY168" fmla="*/ 4411822 h 6858000"/>
              <a:gd name="connsiteX169" fmla="*/ 3129696 w 7467600"/>
              <a:gd name="connsiteY169" fmla="*/ 4360704 h 6858000"/>
              <a:gd name="connsiteX170" fmla="*/ 2814545 w 7467600"/>
              <a:gd name="connsiteY170" fmla="*/ 4282955 h 6858000"/>
              <a:gd name="connsiteX171" fmla="*/ 2305292 w 7467600"/>
              <a:gd name="connsiteY171" fmla="*/ 4219492 h 6858000"/>
              <a:gd name="connsiteX172" fmla="*/ 2626982 w 7467600"/>
              <a:gd name="connsiteY172" fmla="*/ 4206450 h 6858000"/>
              <a:gd name="connsiteX173" fmla="*/ 2490617 w 7467600"/>
              <a:gd name="connsiteY173" fmla="*/ 4206951 h 6858000"/>
              <a:gd name="connsiteX174" fmla="*/ 2819869 w 7467600"/>
              <a:gd name="connsiteY174" fmla="*/ 4252936 h 6858000"/>
              <a:gd name="connsiteX175" fmla="*/ 3143018 w 7467600"/>
              <a:gd name="connsiteY175" fmla="*/ 4332698 h 6858000"/>
              <a:gd name="connsiteX176" fmla="*/ 3241520 w 7467600"/>
              <a:gd name="connsiteY176" fmla="*/ 4385112 h 6858000"/>
              <a:gd name="connsiteX177" fmla="*/ 3374575 w 7467600"/>
              <a:gd name="connsiteY177" fmla="*/ 4451517 h 6858000"/>
              <a:gd name="connsiteX178" fmla="*/ 3505221 w 7467600"/>
              <a:gd name="connsiteY178" fmla="*/ 4480757 h 6858000"/>
              <a:gd name="connsiteX179" fmla="*/ 2626982 w 7467600"/>
              <a:gd name="connsiteY179" fmla="*/ 4206450 h 6858000"/>
              <a:gd name="connsiteX180" fmla="*/ 1310106 w 7467600"/>
              <a:gd name="connsiteY180" fmla="*/ 3943217 h 6858000"/>
              <a:gd name="connsiteX181" fmla="*/ 854994 w 7467600"/>
              <a:gd name="connsiteY181" fmla="*/ 4399136 h 6858000"/>
              <a:gd name="connsiteX182" fmla="*/ 742462 w 7467600"/>
              <a:gd name="connsiteY182" fmla="*/ 4594648 h 6858000"/>
              <a:gd name="connsiteX183" fmla="*/ 820602 w 7467600"/>
              <a:gd name="connsiteY183" fmla="*/ 4485915 h 6858000"/>
              <a:gd name="connsiteX184" fmla="*/ 878295 w 7467600"/>
              <a:gd name="connsiteY184" fmla="*/ 4403594 h 6858000"/>
              <a:gd name="connsiteX185" fmla="*/ 1240607 w 7467600"/>
              <a:gd name="connsiteY185" fmla="*/ 4010401 h 6858000"/>
              <a:gd name="connsiteX186" fmla="*/ 1310106 w 7467600"/>
              <a:gd name="connsiteY186" fmla="*/ 3943217 h 6858000"/>
              <a:gd name="connsiteX187" fmla="*/ 1423113 w 7467600"/>
              <a:gd name="connsiteY187" fmla="*/ 3874565 h 6858000"/>
              <a:gd name="connsiteX188" fmla="*/ 1260565 w 7467600"/>
              <a:gd name="connsiteY188" fmla="*/ 4031982 h 6858000"/>
              <a:gd name="connsiteX189" fmla="*/ 901900 w 7467600"/>
              <a:gd name="connsiteY189" fmla="*/ 4421236 h 6858000"/>
              <a:gd name="connsiteX190" fmla="*/ 845044 w 7467600"/>
              <a:gd name="connsiteY190" fmla="*/ 4502436 h 6858000"/>
              <a:gd name="connsiteX191" fmla="*/ 685926 w 7467600"/>
              <a:gd name="connsiteY191" fmla="*/ 4703069 h 6858000"/>
              <a:gd name="connsiteX192" fmla="*/ 684248 w 7467600"/>
              <a:gd name="connsiteY192" fmla="*/ 4706721 h 6858000"/>
              <a:gd name="connsiteX193" fmla="*/ 1423113 w 7467600"/>
              <a:gd name="connsiteY193" fmla="*/ 3874565 h 6858000"/>
              <a:gd name="connsiteX194" fmla="*/ 3316479 w 7467600"/>
              <a:gd name="connsiteY194" fmla="*/ 3872136 h 6858000"/>
              <a:gd name="connsiteX195" fmla="*/ 3546806 w 7467600"/>
              <a:gd name="connsiteY195" fmla="*/ 4356139 h 6858000"/>
              <a:gd name="connsiteX196" fmla="*/ 3364433 w 7467600"/>
              <a:gd name="connsiteY196" fmla="*/ 3953121 h 6858000"/>
              <a:gd name="connsiteX197" fmla="*/ 3316479 w 7467600"/>
              <a:gd name="connsiteY197" fmla="*/ 3872136 h 6858000"/>
              <a:gd name="connsiteX198" fmla="*/ 3291335 w 7467600"/>
              <a:gd name="connsiteY198" fmla="*/ 3767420 h 6858000"/>
              <a:gd name="connsiteX199" fmla="*/ 3390805 w 7467600"/>
              <a:gd name="connsiteY199" fmla="*/ 3937163 h 6858000"/>
              <a:gd name="connsiteX200" fmla="*/ 3579062 w 7467600"/>
              <a:gd name="connsiteY200" fmla="*/ 4359040 h 6858000"/>
              <a:gd name="connsiteX201" fmla="*/ 3467355 w 7467600"/>
              <a:gd name="connsiteY201" fmla="*/ 3988130 h 6858000"/>
              <a:gd name="connsiteX202" fmla="*/ 3310753 w 7467600"/>
              <a:gd name="connsiteY202" fmla="*/ 3787140 h 6858000"/>
              <a:gd name="connsiteX203" fmla="*/ 3291335 w 7467600"/>
              <a:gd name="connsiteY203" fmla="*/ 3767420 h 6858000"/>
              <a:gd name="connsiteX204" fmla="*/ 1635889 w 7467600"/>
              <a:gd name="connsiteY204" fmla="*/ 3709494 h 6858000"/>
              <a:gd name="connsiteX205" fmla="*/ 1634800 w 7467600"/>
              <a:gd name="connsiteY205" fmla="*/ 3731111 h 6858000"/>
              <a:gd name="connsiteX206" fmla="*/ 1635889 w 7467600"/>
              <a:gd name="connsiteY206" fmla="*/ 3709494 h 6858000"/>
              <a:gd name="connsiteX207" fmla="*/ 1510397 w 7467600"/>
              <a:gd name="connsiteY207" fmla="*/ 3684705 h 6858000"/>
              <a:gd name="connsiteX208" fmla="*/ 1146550 w 7467600"/>
              <a:gd name="connsiteY208" fmla="*/ 3802012 h 6858000"/>
              <a:gd name="connsiteX209" fmla="*/ 698834 w 7467600"/>
              <a:gd name="connsiteY209" fmla="*/ 3952272 h 6858000"/>
              <a:gd name="connsiteX210" fmla="*/ 34256 w 7467600"/>
              <a:gd name="connsiteY210" fmla="*/ 4347603 h 6858000"/>
              <a:gd name="connsiteX211" fmla="*/ 527241 w 7467600"/>
              <a:gd name="connsiteY211" fmla="*/ 4065078 h 6858000"/>
              <a:gd name="connsiteX212" fmla="*/ 1510397 w 7467600"/>
              <a:gd name="connsiteY212" fmla="*/ 3684705 h 6858000"/>
              <a:gd name="connsiteX213" fmla="*/ 1313114 w 7467600"/>
              <a:gd name="connsiteY213" fmla="*/ 3655216 h 6858000"/>
              <a:gd name="connsiteX214" fmla="*/ 1109304 w 7467600"/>
              <a:gd name="connsiteY214" fmla="*/ 3669030 h 6858000"/>
              <a:gd name="connsiteX215" fmla="*/ 8129 w 7467600"/>
              <a:gd name="connsiteY215" fmla="*/ 4330519 h 6858000"/>
              <a:gd name="connsiteX216" fmla="*/ 687572 w 7467600"/>
              <a:gd name="connsiteY216" fmla="*/ 3925629 h 6858000"/>
              <a:gd name="connsiteX217" fmla="*/ 1138365 w 7467600"/>
              <a:gd name="connsiteY217" fmla="*/ 3774515 h 6858000"/>
              <a:gd name="connsiteX218" fmla="*/ 1505579 w 7467600"/>
              <a:gd name="connsiteY218" fmla="*/ 3655526 h 6858000"/>
              <a:gd name="connsiteX219" fmla="*/ 1313114 w 7467600"/>
              <a:gd name="connsiteY219" fmla="*/ 3655216 h 6858000"/>
              <a:gd name="connsiteX220" fmla="*/ 3655073 w 7467600"/>
              <a:gd name="connsiteY220" fmla="*/ 3650884 h 6858000"/>
              <a:gd name="connsiteX221" fmla="*/ 3989938 w 7467600"/>
              <a:gd name="connsiteY221" fmla="*/ 3991685 h 6858000"/>
              <a:gd name="connsiteX222" fmla="*/ 4393907 w 7467600"/>
              <a:gd name="connsiteY222" fmla="*/ 4261258 h 6858000"/>
              <a:gd name="connsiteX223" fmla="*/ 4648051 w 7467600"/>
              <a:gd name="connsiteY223" fmla="*/ 4374051 h 6858000"/>
              <a:gd name="connsiteX224" fmla="*/ 4383389 w 7467600"/>
              <a:gd name="connsiteY224" fmla="*/ 4184369 h 6858000"/>
              <a:gd name="connsiteX225" fmla="*/ 4165508 w 7467600"/>
              <a:gd name="connsiteY225" fmla="*/ 4035196 h 6858000"/>
              <a:gd name="connsiteX226" fmla="*/ 4068162 w 7467600"/>
              <a:gd name="connsiteY226" fmla="*/ 3953394 h 6858000"/>
              <a:gd name="connsiteX227" fmla="*/ 3981416 w 7467600"/>
              <a:gd name="connsiteY227" fmla="*/ 3880482 h 6858000"/>
              <a:gd name="connsiteX228" fmla="*/ 3800147 w 7467600"/>
              <a:gd name="connsiteY228" fmla="*/ 3749872 h 6858000"/>
              <a:gd name="connsiteX229" fmla="*/ 3655073 w 7467600"/>
              <a:gd name="connsiteY229" fmla="*/ 3650884 h 6858000"/>
              <a:gd name="connsiteX230" fmla="*/ 3670252 w 7467600"/>
              <a:gd name="connsiteY230" fmla="*/ 3622798 h 6858000"/>
              <a:gd name="connsiteX231" fmla="*/ 3817258 w 7467600"/>
              <a:gd name="connsiteY231" fmla="*/ 3723577 h 6858000"/>
              <a:gd name="connsiteX232" fmla="*/ 4000461 w 7467600"/>
              <a:gd name="connsiteY232" fmla="*/ 3855966 h 6858000"/>
              <a:gd name="connsiteX233" fmla="*/ 4088180 w 7467600"/>
              <a:gd name="connsiteY233" fmla="*/ 3929774 h 6858000"/>
              <a:gd name="connsiteX234" fmla="*/ 4184555 w 7467600"/>
              <a:gd name="connsiteY234" fmla="*/ 4010683 h 6858000"/>
              <a:gd name="connsiteX235" fmla="*/ 4399563 w 7467600"/>
              <a:gd name="connsiteY235" fmla="*/ 4158106 h 6858000"/>
              <a:gd name="connsiteX236" fmla="*/ 4684469 w 7467600"/>
              <a:gd name="connsiteY236" fmla="*/ 4364680 h 6858000"/>
              <a:gd name="connsiteX237" fmla="*/ 4690271 w 7467600"/>
              <a:gd name="connsiteY237" fmla="*/ 4370034 h 6858000"/>
              <a:gd name="connsiteX238" fmla="*/ 4136093 w 7467600"/>
              <a:gd name="connsiteY238" fmla="*/ 3858466 h 6858000"/>
              <a:gd name="connsiteX239" fmla="*/ 3670252 w 7467600"/>
              <a:gd name="connsiteY239" fmla="*/ 3622798 h 6858000"/>
              <a:gd name="connsiteX240" fmla="*/ 4440129 w 7467600"/>
              <a:gd name="connsiteY240" fmla="*/ 3448571 h 6858000"/>
              <a:gd name="connsiteX241" fmla="*/ 4856525 w 7467600"/>
              <a:gd name="connsiteY241" fmla="*/ 3915351 h 6858000"/>
              <a:gd name="connsiteX242" fmla="*/ 5059055 w 7467600"/>
              <a:gd name="connsiteY242" fmla="*/ 4108918 h 6858000"/>
              <a:gd name="connsiteX243" fmla="*/ 5290070 w 7467600"/>
              <a:gd name="connsiteY243" fmla="*/ 4263619 h 6858000"/>
              <a:gd name="connsiteX244" fmla="*/ 4834991 w 7467600"/>
              <a:gd name="connsiteY244" fmla="*/ 3830985 h 6858000"/>
              <a:gd name="connsiteX245" fmla="*/ 4440129 w 7467600"/>
              <a:gd name="connsiteY245" fmla="*/ 3448571 h 6858000"/>
              <a:gd name="connsiteX246" fmla="*/ 4441737 w 7467600"/>
              <a:gd name="connsiteY246" fmla="*/ 3399734 h 6858000"/>
              <a:gd name="connsiteX247" fmla="*/ 4431236 w 7467600"/>
              <a:gd name="connsiteY247" fmla="*/ 3400954 h 6858000"/>
              <a:gd name="connsiteX248" fmla="*/ 4557150 w 7467600"/>
              <a:gd name="connsiteY248" fmla="*/ 3510023 h 6858000"/>
              <a:gd name="connsiteX249" fmla="*/ 4856936 w 7467600"/>
              <a:gd name="connsiteY249" fmla="*/ 3809146 h 6858000"/>
              <a:gd name="connsiteX250" fmla="*/ 5111996 w 7467600"/>
              <a:gd name="connsiteY250" fmla="*/ 4065759 h 6858000"/>
              <a:gd name="connsiteX251" fmla="*/ 5388878 w 7467600"/>
              <a:gd name="connsiteY251" fmla="*/ 4300185 h 6858000"/>
              <a:gd name="connsiteX252" fmla="*/ 5425556 w 7467600"/>
              <a:gd name="connsiteY252" fmla="*/ 4308967 h 6858000"/>
              <a:gd name="connsiteX253" fmla="*/ 4943646 w 7467600"/>
              <a:gd name="connsiteY253" fmla="*/ 3822916 h 6858000"/>
              <a:gd name="connsiteX254" fmla="*/ 4594837 w 7467600"/>
              <a:gd name="connsiteY254" fmla="*/ 3532274 h 6858000"/>
              <a:gd name="connsiteX255" fmla="*/ 4441737 w 7467600"/>
              <a:gd name="connsiteY255" fmla="*/ 3399734 h 6858000"/>
              <a:gd name="connsiteX256" fmla="*/ 5425834 w 7467600"/>
              <a:gd name="connsiteY256" fmla="*/ 3162785 h 6858000"/>
              <a:gd name="connsiteX257" fmla="*/ 5401644 w 7467600"/>
              <a:gd name="connsiteY257" fmla="*/ 3617847 h 6858000"/>
              <a:gd name="connsiteX258" fmla="*/ 5467256 w 7467600"/>
              <a:gd name="connsiteY258" fmla="*/ 4175494 h 6858000"/>
              <a:gd name="connsiteX259" fmla="*/ 5448069 w 7467600"/>
              <a:gd name="connsiteY259" fmla="*/ 3567554 h 6858000"/>
              <a:gd name="connsiteX260" fmla="*/ 5425834 w 7467600"/>
              <a:gd name="connsiteY260" fmla="*/ 3162785 h 6858000"/>
              <a:gd name="connsiteX261" fmla="*/ 1318687 w 7467600"/>
              <a:gd name="connsiteY261" fmla="*/ 3113840 h 6858000"/>
              <a:gd name="connsiteX262" fmla="*/ 1066793 w 7467600"/>
              <a:gd name="connsiteY262" fmla="*/ 3212171 h 6858000"/>
              <a:gd name="connsiteX263" fmla="*/ 993319 w 7467600"/>
              <a:gd name="connsiteY263" fmla="*/ 3247648 h 6858000"/>
              <a:gd name="connsiteX264" fmla="*/ 853081 w 7467600"/>
              <a:gd name="connsiteY264" fmla="*/ 3312410 h 6858000"/>
              <a:gd name="connsiteX265" fmla="*/ 805957 w 7467600"/>
              <a:gd name="connsiteY265" fmla="*/ 3330443 h 6858000"/>
              <a:gd name="connsiteX266" fmla="*/ 1318687 w 7467600"/>
              <a:gd name="connsiteY266" fmla="*/ 3113840 h 6858000"/>
              <a:gd name="connsiteX267" fmla="*/ 5453702 w 7467600"/>
              <a:gd name="connsiteY267" fmla="*/ 3090882 h 6858000"/>
              <a:gd name="connsiteX268" fmla="*/ 5480135 w 7467600"/>
              <a:gd name="connsiteY268" fmla="*/ 3565802 h 6858000"/>
              <a:gd name="connsiteX269" fmla="*/ 5499023 w 7467600"/>
              <a:gd name="connsiteY269" fmla="*/ 4166310 h 6858000"/>
              <a:gd name="connsiteX270" fmla="*/ 5547022 w 7467600"/>
              <a:gd name="connsiteY270" fmla="*/ 3607838 h 6858000"/>
              <a:gd name="connsiteX271" fmla="*/ 5515964 w 7467600"/>
              <a:gd name="connsiteY271" fmla="*/ 3378541 h 6858000"/>
              <a:gd name="connsiteX272" fmla="*/ 5453702 w 7467600"/>
              <a:gd name="connsiteY272" fmla="*/ 3090882 h 6858000"/>
              <a:gd name="connsiteX273" fmla="*/ 1238695 w 7467600"/>
              <a:gd name="connsiteY273" fmla="*/ 3076820 h 6858000"/>
              <a:gd name="connsiteX274" fmla="*/ 716371 w 7467600"/>
              <a:gd name="connsiteY274" fmla="*/ 3293249 h 6858000"/>
              <a:gd name="connsiteX275" fmla="*/ 579522 w 7467600"/>
              <a:gd name="connsiteY275" fmla="*/ 3371759 h 6858000"/>
              <a:gd name="connsiteX276" fmla="*/ 600288 w 7467600"/>
              <a:gd name="connsiteY276" fmla="*/ 3365555 h 6858000"/>
              <a:gd name="connsiteX277" fmla="*/ 840692 w 7467600"/>
              <a:gd name="connsiteY277" fmla="*/ 3284921 h 6858000"/>
              <a:gd name="connsiteX278" fmla="*/ 979248 w 7467600"/>
              <a:gd name="connsiteY278" fmla="*/ 3221003 h 6858000"/>
              <a:gd name="connsiteX279" fmla="*/ 1053282 w 7467600"/>
              <a:gd name="connsiteY279" fmla="*/ 3185247 h 6858000"/>
              <a:gd name="connsiteX280" fmla="*/ 1320603 w 7467600"/>
              <a:gd name="connsiteY280" fmla="*/ 3081281 h 6858000"/>
              <a:gd name="connsiteX281" fmla="*/ 1238695 w 7467600"/>
              <a:gd name="connsiteY281" fmla="*/ 3076820 h 6858000"/>
              <a:gd name="connsiteX282" fmla="*/ 5425627 w 7467600"/>
              <a:gd name="connsiteY282" fmla="*/ 2954192 h 6858000"/>
              <a:gd name="connsiteX283" fmla="*/ 5470770 w 7467600"/>
              <a:gd name="connsiteY283" fmla="*/ 3005435 h 6858000"/>
              <a:gd name="connsiteX284" fmla="*/ 5519779 w 7467600"/>
              <a:gd name="connsiteY284" fmla="*/ 4359223 h 6858000"/>
              <a:gd name="connsiteX285" fmla="*/ 5520293 w 7467600"/>
              <a:gd name="connsiteY285" fmla="*/ 4360602 h 6858000"/>
              <a:gd name="connsiteX286" fmla="*/ 5767221 w 7467600"/>
              <a:gd name="connsiteY286" fmla="*/ 4665564 h 6858000"/>
              <a:gd name="connsiteX287" fmla="*/ 6937169 w 7467600"/>
              <a:gd name="connsiteY287" fmla="*/ 4815941 h 6858000"/>
              <a:gd name="connsiteX288" fmla="*/ 6953922 w 7467600"/>
              <a:gd name="connsiteY288" fmla="*/ 4890068 h 6858000"/>
              <a:gd name="connsiteX289" fmla="*/ 6071359 w 7467600"/>
              <a:gd name="connsiteY289" fmla="*/ 4770770 h 6858000"/>
              <a:gd name="connsiteX290" fmla="*/ 6038839 w 7467600"/>
              <a:gd name="connsiteY290" fmla="*/ 4764474 h 6858000"/>
              <a:gd name="connsiteX291" fmla="*/ 6038706 w 7467600"/>
              <a:gd name="connsiteY291" fmla="*/ 4763847 h 6858000"/>
              <a:gd name="connsiteX292" fmla="*/ 6037784 w 7467600"/>
              <a:gd name="connsiteY292" fmla="*/ 4764270 h 6858000"/>
              <a:gd name="connsiteX293" fmla="*/ 6038839 w 7467600"/>
              <a:gd name="connsiteY293" fmla="*/ 4764474 h 6858000"/>
              <a:gd name="connsiteX294" fmla="*/ 6040338 w 7467600"/>
              <a:gd name="connsiteY294" fmla="*/ 4771418 h 6858000"/>
              <a:gd name="connsiteX295" fmla="*/ 6024488 w 7467600"/>
              <a:gd name="connsiteY295" fmla="*/ 4809903 h 6858000"/>
              <a:gd name="connsiteX296" fmla="*/ 5599771 w 7467600"/>
              <a:gd name="connsiteY296" fmla="*/ 5509652 h 6858000"/>
              <a:gd name="connsiteX297" fmla="*/ 5548843 w 7467600"/>
              <a:gd name="connsiteY297" fmla="*/ 5563845 h 6858000"/>
              <a:gd name="connsiteX298" fmla="*/ 5940952 w 7467600"/>
              <a:gd name="connsiteY298" fmla="*/ 6250028 h 6858000"/>
              <a:gd name="connsiteX299" fmla="*/ 6043441 w 7467600"/>
              <a:gd name="connsiteY299" fmla="*/ 6665847 h 6858000"/>
              <a:gd name="connsiteX300" fmla="*/ 6093432 w 7467600"/>
              <a:gd name="connsiteY300" fmla="*/ 6858000 h 6858000"/>
              <a:gd name="connsiteX301" fmla="*/ 6034344 w 7467600"/>
              <a:gd name="connsiteY301" fmla="*/ 6858000 h 6858000"/>
              <a:gd name="connsiteX302" fmla="*/ 6026679 w 7467600"/>
              <a:gd name="connsiteY302" fmla="*/ 6836959 h 6858000"/>
              <a:gd name="connsiteX303" fmla="*/ 5800441 w 7467600"/>
              <a:gd name="connsiteY303" fmla="*/ 6335286 h 6858000"/>
              <a:gd name="connsiteX304" fmla="*/ 5526562 w 7467600"/>
              <a:gd name="connsiteY304" fmla="*/ 5705388 h 6858000"/>
              <a:gd name="connsiteX305" fmla="*/ 5519640 w 7467600"/>
              <a:gd name="connsiteY305" fmla="*/ 5683774 h 6858000"/>
              <a:gd name="connsiteX306" fmla="*/ 5844559 w 7467600"/>
              <a:gd name="connsiteY306" fmla="*/ 6553349 h 6858000"/>
              <a:gd name="connsiteX307" fmla="*/ 5975994 w 7467600"/>
              <a:gd name="connsiteY307" fmla="*/ 6858000 h 6858000"/>
              <a:gd name="connsiteX308" fmla="*/ 5898547 w 7467600"/>
              <a:gd name="connsiteY308" fmla="*/ 6858000 h 6858000"/>
              <a:gd name="connsiteX309" fmla="*/ 5682041 w 7467600"/>
              <a:gd name="connsiteY309" fmla="*/ 6355860 h 6858000"/>
              <a:gd name="connsiteX310" fmla="*/ 5461758 w 7467600"/>
              <a:gd name="connsiteY310" fmla="*/ 5820220 h 6858000"/>
              <a:gd name="connsiteX311" fmla="*/ 5237282 w 7467600"/>
              <a:gd name="connsiteY311" fmla="*/ 6579086 h 6858000"/>
              <a:gd name="connsiteX312" fmla="*/ 5115009 w 7467600"/>
              <a:gd name="connsiteY312" fmla="*/ 6858000 h 6858000"/>
              <a:gd name="connsiteX313" fmla="*/ 5028074 w 7467600"/>
              <a:gd name="connsiteY313" fmla="*/ 6858000 h 6858000"/>
              <a:gd name="connsiteX314" fmla="*/ 5079508 w 7467600"/>
              <a:gd name="connsiteY314" fmla="*/ 6749074 h 6858000"/>
              <a:gd name="connsiteX315" fmla="*/ 5371846 w 7467600"/>
              <a:gd name="connsiteY315" fmla="*/ 5924413 h 6858000"/>
              <a:gd name="connsiteX316" fmla="*/ 5270512 w 7467600"/>
              <a:gd name="connsiteY316" fmla="*/ 6138975 h 6858000"/>
              <a:gd name="connsiteX317" fmla="*/ 5062409 w 7467600"/>
              <a:gd name="connsiteY317" fmla="*/ 6653544 h 6858000"/>
              <a:gd name="connsiteX318" fmla="*/ 5036628 w 7467600"/>
              <a:gd name="connsiteY318" fmla="*/ 6754247 h 6858000"/>
              <a:gd name="connsiteX319" fmla="*/ 5009112 w 7467600"/>
              <a:gd name="connsiteY319" fmla="*/ 6858000 h 6858000"/>
              <a:gd name="connsiteX320" fmla="*/ 4976679 w 7467600"/>
              <a:gd name="connsiteY320" fmla="*/ 6858000 h 6858000"/>
              <a:gd name="connsiteX321" fmla="*/ 5006537 w 7467600"/>
              <a:gd name="connsiteY321" fmla="*/ 6747068 h 6858000"/>
              <a:gd name="connsiteX322" fmla="*/ 5032723 w 7467600"/>
              <a:gd name="connsiteY322" fmla="*/ 6644957 h 6858000"/>
              <a:gd name="connsiteX323" fmla="*/ 5242949 w 7467600"/>
              <a:gd name="connsiteY323" fmla="*/ 6125175 h 6858000"/>
              <a:gd name="connsiteX324" fmla="*/ 5286321 w 7467600"/>
              <a:gd name="connsiteY324" fmla="*/ 6033555 h 6858000"/>
              <a:gd name="connsiteX325" fmla="*/ 5008210 w 7467600"/>
              <a:gd name="connsiteY325" fmla="*/ 6649194 h 6858000"/>
              <a:gd name="connsiteX326" fmla="*/ 4986321 w 7467600"/>
              <a:gd name="connsiteY326" fmla="*/ 6765687 h 6858000"/>
              <a:gd name="connsiteX327" fmla="*/ 4973474 w 7467600"/>
              <a:gd name="connsiteY327" fmla="*/ 6858000 h 6858000"/>
              <a:gd name="connsiteX328" fmla="*/ 4907178 w 7467600"/>
              <a:gd name="connsiteY328" fmla="*/ 6858000 h 6858000"/>
              <a:gd name="connsiteX329" fmla="*/ 4910810 w 7467600"/>
              <a:gd name="connsiteY329" fmla="*/ 6829660 h 6858000"/>
              <a:gd name="connsiteX330" fmla="*/ 4987461 w 7467600"/>
              <a:gd name="connsiteY330" fmla="*/ 6432994 h 6858000"/>
              <a:gd name="connsiteX331" fmla="*/ 5179262 w 7467600"/>
              <a:gd name="connsiteY331" fmla="*/ 6035044 h 6858000"/>
              <a:gd name="connsiteX332" fmla="*/ 4689678 w 7467600"/>
              <a:gd name="connsiteY332" fmla="*/ 6440241 h 6858000"/>
              <a:gd name="connsiteX333" fmla="*/ 4477543 w 7467600"/>
              <a:gd name="connsiteY333" fmla="*/ 6674836 h 6858000"/>
              <a:gd name="connsiteX334" fmla="*/ 4329957 w 7467600"/>
              <a:gd name="connsiteY334" fmla="*/ 6858000 h 6858000"/>
              <a:gd name="connsiteX335" fmla="*/ 4218595 w 7467600"/>
              <a:gd name="connsiteY335" fmla="*/ 6858000 h 6858000"/>
              <a:gd name="connsiteX336" fmla="*/ 4368888 w 7467600"/>
              <a:gd name="connsiteY336" fmla="*/ 6668412 h 6858000"/>
              <a:gd name="connsiteX337" fmla="*/ 4563091 w 7467600"/>
              <a:gd name="connsiteY337" fmla="*/ 6442508 h 6858000"/>
              <a:gd name="connsiteX338" fmla="*/ 5387324 w 7467600"/>
              <a:gd name="connsiteY338" fmla="*/ 5705830 h 6858000"/>
              <a:gd name="connsiteX339" fmla="*/ 5073620 w 7467600"/>
              <a:gd name="connsiteY339" fmla="*/ 5955437 h 6858000"/>
              <a:gd name="connsiteX340" fmla="*/ 4689789 w 7467600"/>
              <a:gd name="connsiteY340" fmla="*/ 6268382 h 6858000"/>
              <a:gd name="connsiteX341" fmla="*/ 4418722 w 7467600"/>
              <a:gd name="connsiteY341" fmla="*/ 6570886 h 6858000"/>
              <a:gd name="connsiteX342" fmla="*/ 4214944 w 7467600"/>
              <a:gd name="connsiteY342" fmla="*/ 6858000 h 6858000"/>
              <a:gd name="connsiteX343" fmla="*/ 4177898 w 7467600"/>
              <a:gd name="connsiteY343" fmla="*/ 6858000 h 6858000"/>
              <a:gd name="connsiteX344" fmla="*/ 4391597 w 7467600"/>
              <a:gd name="connsiteY344" fmla="*/ 6556370 h 6858000"/>
              <a:gd name="connsiteX345" fmla="*/ 4668889 w 7467600"/>
              <a:gd name="connsiteY345" fmla="*/ 6246399 h 6858000"/>
              <a:gd name="connsiteX346" fmla="*/ 5055427 w 7467600"/>
              <a:gd name="connsiteY346" fmla="*/ 5931476 h 6858000"/>
              <a:gd name="connsiteX347" fmla="*/ 5371814 w 7467600"/>
              <a:gd name="connsiteY347" fmla="*/ 5678975 h 6858000"/>
              <a:gd name="connsiteX348" fmla="*/ 4987918 w 7467600"/>
              <a:gd name="connsiteY348" fmla="*/ 5838701 h 6858000"/>
              <a:gd name="connsiteX349" fmla="*/ 4317146 w 7467600"/>
              <a:gd name="connsiteY349" fmla="*/ 6587716 h 6858000"/>
              <a:gd name="connsiteX350" fmla="*/ 4171627 w 7467600"/>
              <a:gd name="connsiteY350" fmla="*/ 6858000 h 6858000"/>
              <a:gd name="connsiteX351" fmla="*/ 4081585 w 7467600"/>
              <a:gd name="connsiteY351" fmla="*/ 6858000 h 6858000"/>
              <a:gd name="connsiteX352" fmla="*/ 4238603 w 7467600"/>
              <a:gd name="connsiteY352" fmla="*/ 6559341 h 6858000"/>
              <a:gd name="connsiteX353" fmla="*/ 4778333 w 7467600"/>
              <a:gd name="connsiteY353" fmla="*/ 5873626 h 6858000"/>
              <a:gd name="connsiteX354" fmla="*/ 5414185 w 7467600"/>
              <a:gd name="connsiteY354" fmla="*/ 5573882 h 6858000"/>
              <a:gd name="connsiteX355" fmla="*/ 5959648 w 7467600"/>
              <a:gd name="connsiteY355" fmla="*/ 4760797 h 6858000"/>
              <a:gd name="connsiteX356" fmla="*/ 5355019 w 7467600"/>
              <a:gd name="connsiteY356" fmla="*/ 4734672 h 6858000"/>
              <a:gd name="connsiteX357" fmla="*/ 5083565 w 7467600"/>
              <a:gd name="connsiteY357" fmla="*/ 5179121 h 6858000"/>
              <a:gd name="connsiteX358" fmla="*/ 4713577 w 7467600"/>
              <a:gd name="connsiteY358" fmla="*/ 5616803 h 6858000"/>
              <a:gd name="connsiteX359" fmla="*/ 3989559 w 7467600"/>
              <a:gd name="connsiteY359" fmla="*/ 6145945 h 6858000"/>
              <a:gd name="connsiteX360" fmla="*/ 3939824 w 7467600"/>
              <a:gd name="connsiteY360" fmla="*/ 6066900 h 6858000"/>
              <a:gd name="connsiteX361" fmla="*/ 4584537 w 7467600"/>
              <a:gd name="connsiteY361" fmla="*/ 5324826 h 6858000"/>
              <a:gd name="connsiteX362" fmla="*/ 5037105 w 7467600"/>
              <a:gd name="connsiteY362" fmla="*/ 5088765 h 6858000"/>
              <a:gd name="connsiteX363" fmla="*/ 5039930 w 7467600"/>
              <a:gd name="connsiteY363" fmla="*/ 5089585 h 6858000"/>
              <a:gd name="connsiteX364" fmla="*/ 5263764 w 7467600"/>
              <a:gd name="connsiteY364" fmla="*/ 4735525 h 6858000"/>
              <a:gd name="connsiteX365" fmla="*/ 4086300 w 7467600"/>
              <a:gd name="connsiteY365" fmla="*/ 4884599 h 6858000"/>
              <a:gd name="connsiteX366" fmla="*/ 4085485 w 7467600"/>
              <a:gd name="connsiteY366" fmla="*/ 4899070 h 6858000"/>
              <a:gd name="connsiteX367" fmla="*/ 3871915 w 7467600"/>
              <a:gd name="connsiteY367" fmla="*/ 5253645 h 6858000"/>
              <a:gd name="connsiteX368" fmla="*/ 3799374 w 7467600"/>
              <a:gd name="connsiteY368" fmla="*/ 5466127 h 6858000"/>
              <a:gd name="connsiteX369" fmla="*/ 3498850 w 7467600"/>
              <a:gd name="connsiteY369" fmla="*/ 6661888 h 6858000"/>
              <a:gd name="connsiteX370" fmla="*/ 3399216 w 7467600"/>
              <a:gd name="connsiteY370" fmla="*/ 6858000 h 6858000"/>
              <a:gd name="connsiteX371" fmla="*/ 3303688 w 7467600"/>
              <a:gd name="connsiteY371" fmla="*/ 6858000 h 6858000"/>
              <a:gd name="connsiteX372" fmla="*/ 3391774 w 7467600"/>
              <a:gd name="connsiteY372" fmla="*/ 6697181 h 6858000"/>
              <a:gd name="connsiteX373" fmla="*/ 3735540 w 7467600"/>
              <a:gd name="connsiteY373" fmla="*/ 5546923 h 6858000"/>
              <a:gd name="connsiteX374" fmla="*/ 3729438 w 7467600"/>
              <a:gd name="connsiteY374" fmla="*/ 5569058 h 6858000"/>
              <a:gd name="connsiteX375" fmla="*/ 3707782 w 7467600"/>
              <a:gd name="connsiteY375" fmla="*/ 5644908 h 6858000"/>
              <a:gd name="connsiteX376" fmla="*/ 3583827 w 7467600"/>
              <a:gd name="connsiteY376" fmla="*/ 6039215 h 6858000"/>
              <a:gd name="connsiteX377" fmla="*/ 3547861 w 7467600"/>
              <a:gd name="connsiteY377" fmla="*/ 6129609 h 6858000"/>
              <a:gd name="connsiteX378" fmla="*/ 3490905 w 7467600"/>
              <a:gd name="connsiteY378" fmla="*/ 6277660 h 6858000"/>
              <a:gd name="connsiteX379" fmla="*/ 3455859 w 7467600"/>
              <a:gd name="connsiteY379" fmla="*/ 6391301 h 6858000"/>
              <a:gd name="connsiteX380" fmla="*/ 3429112 w 7467600"/>
              <a:gd name="connsiteY380" fmla="*/ 6479469 h 6858000"/>
              <a:gd name="connsiteX381" fmla="*/ 3304862 w 7467600"/>
              <a:gd name="connsiteY381" fmla="*/ 6796476 h 6858000"/>
              <a:gd name="connsiteX382" fmla="*/ 3276071 w 7467600"/>
              <a:gd name="connsiteY382" fmla="*/ 6858000 h 6858000"/>
              <a:gd name="connsiteX383" fmla="*/ 3240805 w 7467600"/>
              <a:gd name="connsiteY383" fmla="*/ 6858000 h 6858000"/>
              <a:gd name="connsiteX384" fmla="*/ 3275917 w 7467600"/>
              <a:gd name="connsiteY384" fmla="*/ 6783192 h 6858000"/>
              <a:gd name="connsiteX385" fmla="*/ 3399358 w 7467600"/>
              <a:gd name="connsiteY385" fmla="*/ 6469011 h 6858000"/>
              <a:gd name="connsiteX386" fmla="*/ 3425650 w 7467600"/>
              <a:gd name="connsiteY386" fmla="*/ 6381333 h 6858000"/>
              <a:gd name="connsiteX387" fmla="*/ 3460661 w 7467600"/>
              <a:gd name="connsiteY387" fmla="*/ 6266763 h 6858000"/>
              <a:gd name="connsiteX388" fmla="*/ 3518021 w 7467600"/>
              <a:gd name="connsiteY388" fmla="*/ 6117298 h 6858000"/>
              <a:gd name="connsiteX389" fmla="*/ 3554035 w 7467600"/>
              <a:gd name="connsiteY389" fmla="*/ 6027832 h 6858000"/>
              <a:gd name="connsiteX390" fmla="*/ 3677174 w 7467600"/>
              <a:gd name="connsiteY390" fmla="*/ 5636351 h 6858000"/>
              <a:gd name="connsiteX391" fmla="*/ 3698819 w 7467600"/>
              <a:gd name="connsiteY391" fmla="*/ 5560503 h 6858000"/>
              <a:gd name="connsiteX392" fmla="*/ 3702094 w 7467600"/>
              <a:gd name="connsiteY392" fmla="*/ 5549194 h 6858000"/>
              <a:gd name="connsiteX393" fmla="*/ 3398355 w 7467600"/>
              <a:gd name="connsiteY393" fmla="*/ 6094603 h 6858000"/>
              <a:gd name="connsiteX394" fmla="*/ 3193941 w 7467600"/>
              <a:gd name="connsiteY394" fmla="*/ 6798775 h 6858000"/>
              <a:gd name="connsiteX395" fmla="*/ 3184140 w 7467600"/>
              <a:gd name="connsiteY395" fmla="*/ 6858000 h 6858000"/>
              <a:gd name="connsiteX396" fmla="*/ 3099978 w 7467600"/>
              <a:gd name="connsiteY396" fmla="*/ 6858000 h 6858000"/>
              <a:gd name="connsiteX397" fmla="*/ 3101556 w 7467600"/>
              <a:gd name="connsiteY397" fmla="*/ 6843337 h 6858000"/>
              <a:gd name="connsiteX398" fmla="*/ 3370162 w 7467600"/>
              <a:gd name="connsiteY398" fmla="*/ 5785550 h 6858000"/>
              <a:gd name="connsiteX399" fmla="*/ 3746477 w 7467600"/>
              <a:gd name="connsiteY399" fmla="*/ 5377889 h 6858000"/>
              <a:gd name="connsiteX400" fmla="*/ 3863399 w 7467600"/>
              <a:gd name="connsiteY400" fmla="*/ 5087257 h 6858000"/>
              <a:gd name="connsiteX401" fmla="*/ 3968712 w 7467600"/>
              <a:gd name="connsiteY401" fmla="*/ 4913989 h 6858000"/>
              <a:gd name="connsiteX402" fmla="*/ 2792390 w 7467600"/>
              <a:gd name="connsiteY402" fmla="*/ 5382974 h 6858000"/>
              <a:gd name="connsiteX403" fmla="*/ 2714982 w 7467600"/>
              <a:gd name="connsiteY403" fmla="*/ 5427051 h 6858000"/>
              <a:gd name="connsiteX404" fmla="*/ 2813361 w 7467600"/>
              <a:gd name="connsiteY404" fmla="*/ 6023912 h 6858000"/>
              <a:gd name="connsiteX405" fmla="*/ 2688430 w 7467600"/>
              <a:gd name="connsiteY405" fmla="*/ 6801564 h 6858000"/>
              <a:gd name="connsiteX406" fmla="*/ 2629626 w 7467600"/>
              <a:gd name="connsiteY406" fmla="*/ 6763394 h 6858000"/>
              <a:gd name="connsiteX407" fmla="*/ 2565328 w 7467600"/>
              <a:gd name="connsiteY407" fmla="*/ 5516399 h 6858000"/>
              <a:gd name="connsiteX408" fmla="*/ 1922999 w 7467600"/>
              <a:gd name="connsiteY408" fmla="*/ 5980343 h 6858000"/>
              <a:gd name="connsiteX409" fmla="*/ 1950261 w 7467600"/>
              <a:gd name="connsiteY409" fmla="*/ 6405858 h 6858000"/>
              <a:gd name="connsiteX410" fmla="*/ 2365554 w 7467600"/>
              <a:gd name="connsiteY410" fmla="*/ 6759107 h 6858000"/>
              <a:gd name="connsiteX411" fmla="*/ 2424142 w 7467600"/>
              <a:gd name="connsiteY411" fmla="*/ 6858000 h 6858000"/>
              <a:gd name="connsiteX412" fmla="*/ 2395994 w 7467600"/>
              <a:gd name="connsiteY412" fmla="*/ 6858000 h 6858000"/>
              <a:gd name="connsiteX413" fmla="*/ 2392863 w 7467600"/>
              <a:gd name="connsiteY413" fmla="*/ 6852964 h 6858000"/>
              <a:gd name="connsiteX414" fmla="*/ 2017589 w 7467600"/>
              <a:gd name="connsiteY414" fmla="*/ 6493982 h 6858000"/>
              <a:gd name="connsiteX415" fmla="*/ 2147336 w 7467600"/>
              <a:gd name="connsiteY415" fmla="*/ 6594052 h 6858000"/>
              <a:gd name="connsiteX416" fmla="*/ 2207047 w 7467600"/>
              <a:gd name="connsiteY416" fmla="*/ 6654540 h 6858000"/>
              <a:gd name="connsiteX417" fmla="*/ 2299106 w 7467600"/>
              <a:gd name="connsiteY417" fmla="*/ 6778931 h 6858000"/>
              <a:gd name="connsiteX418" fmla="*/ 2314430 w 7467600"/>
              <a:gd name="connsiteY418" fmla="*/ 6801144 h 6858000"/>
              <a:gd name="connsiteX419" fmla="*/ 2352406 w 7467600"/>
              <a:gd name="connsiteY419" fmla="*/ 6858000 h 6858000"/>
              <a:gd name="connsiteX420" fmla="*/ 2314492 w 7467600"/>
              <a:gd name="connsiteY420" fmla="*/ 6858000 h 6858000"/>
              <a:gd name="connsiteX421" fmla="*/ 2288095 w 7467600"/>
              <a:gd name="connsiteY421" fmla="*/ 6818030 h 6858000"/>
              <a:gd name="connsiteX422" fmla="*/ 2272768 w 7467600"/>
              <a:gd name="connsiteY422" fmla="*/ 6795822 h 6858000"/>
              <a:gd name="connsiteX423" fmla="*/ 2182715 w 7467600"/>
              <a:gd name="connsiteY423" fmla="*/ 6675071 h 6858000"/>
              <a:gd name="connsiteX424" fmla="*/ 2032061 w 7467600"/>
              <a:gd name="connsiteY424" fmla="*/ 6541380 h 6858000"/>
              <a:gd name="connsiteX425" fmla="*/ 2257220 w 7467600"/>
              <a:gd name="connsiteY425" fmla="*/ 6826257 h 6858000"/>
              <a:gd name="connsiteX426" fmla="*/ 2281324 w 7467600"/>
              <a:gd name="connsiteY426" fmla="*/ 6858000 h 6858000"/>
              <a:gd name="connsiteX427" fmla="*/ 2242860 w 7467600"/>
              <a:gd name="connsiteY427" fmla="*/ 6858000 h 6858000"/>
              <a:gd name="connsiteX428" fmla="*/ 2232818 w 7467600"/>
              <a:gd name="connsiteY428" fmla="*/ 6844926 h 6858000"/>
              <a:gd name="connsiteX429" fmla="*/ 1990172 w 7467600"/>
              <a:gd name="connsiteY429" fmla="*/ 6542121 h 6858000"/>
              <a:gd name="connsiteX430" fmla="*/ 2124090 w 7467600"/>
              <a:gd name="connsiteY430" fmla="*/ 6761017 h 6858000"/>
              <a:gd name="connsiteX431" fmla="*/ 2200380 w 7467600"/>
              <a:gd name="connsiteY431" fmla="*/ 6858000 h 6858000"/>
              <a:gd name="connsiteX432" fmla="*/ 2147507 w 7467600"/>
              <a:gd name="connsiteY432" fmla="*/ 6858000 h 6858000"/>
              <a:gd name="connsiteX433" fmla="*/ 2070668 w 7467600"/>
              <a:gd name="connsiteY433" fmla="*/ 6761520 h 6858000"/>
              <a:gd name="connsiteX434" fmla="*/ 1975142 w 7467600"/>
              <a:gd name="connsiteY434" fmla="*/ 6585570 h 6858000"/>
              <a:gd name="connsiteX435" fmla="*/ 2050035 w 7467600"/>
              <a:gd name="connsiteY435" fmla="*/ 6813345 h 6858000"/>
              <a:gd name="connsiteX436" fmla="*/ 2063025 w 7467600"/>
              <a:gd name="connsiteY436" fmla="*/ 6858000 h 6858000"/>
              <a:gd name="connsiteX437" fmla="*/ 2021675 w 7467600"/>
              <a:gd name="connsiteY437" fmla="*/ 6858000 h 6858000"/>
              <a:gd name="connsiteX438" fmla="*/ 2019308 w 7467600"/>
              <a:gd name="connsiteY438" fmla="*/ 6847118 h 6858000"/>
              <a:gd name="connsiteX439" fmla="*/ 1938835 w 7467600"/>
              <a:gd name="connsiteY439" fmla="*/ 6551160 h 6858000"/>
              <a:gd name="connsiteX440" fmla="*/ 1953230 w 7467600"/>
              <a:gd name="connsiteY440" fmla="*/ 6759699 h 6858000"/>
              <a:gd name="connsiteX441" fmla="*/ 1956763 w 7467600"/>
              <a:gd name="connsiteY441" fmla="*/ 6778191 h 6858000"/>
              <a:gd name="connsiteX442" fmla="*/ 1967925 w 7467600"/>
              <a:gd name="connsiteY442" fmla="*/ 6858000 h 6858000"/>
              <a:gd name="connsiteX443" fmla="*/ 1936622 w 7467600"/>
              <a:gd name="connsiteY443" fmla="*/ 6858000 h 6858000"/>
              <a:gd name="connsiteX444" fmla="*/ 1926261 w 7467600"/>
              <a:gd name="connsiteY444" fmla="*/ 6784064 h 6858000"/>
              <a:gd name="connsiteX445" fmla="*/ 1922724 w 7467600"/>
              <a:gd name="connsiteY445" fmla="*/ 6765577 h 6858000"/>
              <a:gd name="connsiteX446" fmla="*/ 1904650 w 7467600"/>
              <a:gd name="connsiteY446" fmla="*/ 6639616 h 6858000"/>
              <a:gd name="connsiteX447" fmla="*/ 1885273 w 7467600"/>
              <a:gd name="connsiteY447" fmla="*/ 6858000 h 6858000"/>
              <a:gd name="connsiteX448" fmla="*/ 1854363 w 7467600"/>
              <a:gd name="connsiteY448" fmla="*/ 6858000 h 6858000"/>
              <a:gd name="connsiteX449" fmla="*/ 1880391 w 7467600"/>
              <a:gd name="connsiteY449" fmla="*/ 6603796 h 6858000"/>
              <a:gd name="connsiteX450" fmla="*/ 1818273 w 7467600"/>
              <a:gd name="connsiteY450" fmla="*/ 6715729 h 6858000"/>
              <a:gd name="connsiteX451" fmla="*/ 1794691 w 7467600"/>
              <a:gd name="connsiteY451" fmla="*/ 6843239 h 6858000"/>
              <a:gd name="connsiteX452" fmla="*/ 1794914 w 7467600"/>
              <a:gd name="connsiteY452" fmla="*/ 6858000 h 6858000"/>
              <a:gd name="connsiteX453" fmla="*/ 1746128 w 7467600"/>
              <a:gd name="connsiteY453" fmla="*/ 6858000 h 6858000"/>
              <a:gd name="connsiteX454" fmla="*/ 1753934 w 7467600"/>
              <a:gd name="connsiteY454" fmla="*/ 6724796 h 6858000"/>
              <a:gd name="connsiteX455" fmla="*/ 1792053 w 7467600"/>
              <a:gd name="connsiteY455" fmla="*/ 6572396 h 6858000"/>
              <a:gd name="connsiteX456" fmla="*/ 1862248 w 7467600"/>
              <a:gd name="connsiteY456" fmla="*/ 6266397 h 6858000"/>
              <a:gd name="connsiteX457" fmla="*/ 1862250 w 7467600"/>
              <a:gd name="connsiteY457" fmla="*/ 6033531 h 6858000"/>
              <a:gd name="connsiteX458" fmla="*/ 1211999 w 7467600"/>
              <a:gd name="connsiteY458" fmla="*/ 6683610 h 6858000"/>
              <a:gd name="connsiteX459" fmla="*/ 1213266 w 7467600"/>
              <a:gd name="connsiteY459" fmla="*/ 6691947 h 6858000"/>
              <a:gd name="connsiteX460" fmla="*/ 1203370 w 7467600"/>
              <a:gd name="connsiteY460" fmla="*/ 6850676 h 6858000"/>
              <a:gd name="connsiteX461" fmla="*/ 1203671 w 7467600"/>
              <a:gd name="connsiteY461" fmla="*/ 6858000 h 6858000"/>
              <a:gd name="connsiteX462" fmla="*/ 1143180 w 7467600"/>
              <a:gd name="connsiteY462" fmla="*/ 6858000 h 6858000"/>
              <a:gd name="connsiteX463" fmla="*/ 1142176 w 7467600"/>
              <a:gd name="connsiteY463" fmla="*/ 6766045 h 6858000"/>
              <a:gd name="connsiteX464" fmla="*/ 1067484 w 7467600"/>
              <a:gd name="connsiteY464" fmla="*/ 6858000 h 6858000"/>
              <a:gd name="connsiteX465" fmla="*/ 953928 w 7467600"/>
              <a:gd name="connsiteY465" fmla="*/ 6858000 h 6858000"/>
              <a:gd name="connsiteX466" fmla="*/ 959715 w 7467600"/>
              <a:gd name="connsiteY466" fmla="*/ 6850185 h 6858000"/>
              <a:gd name="connsiteX467" fmla="*/ 1483788 w 7467600"/>
              <a:gd name="connsiteY467" fmla="*/ 6259174 h 6858000"/>
              <a:gd name="connsiteX468" fmla="*/ 1100671 w 7467600"/>
              <a:gd name="connsiteY468" fmla="*/ 6252137 h 6858000"/>
              <a:gd name="connsiteX469" fmla="*/ 1090144 w 7467600"/>
              <a:gd name="connsiteY469" fmla="*/ 6256748 h 6858000"/>
              <a:gd name="connsiteX470" fmla="*/ 1095872 w 7467600"/>
              <a:gd name="connsiteY470" fmla="*/ 6271892 h 6858000"/>
              <a:gd name="connsiteX471" fmla="*/ 262785 w 7467600"/>
              <a:gd name="connsiteY471" fmla="*/ 6845450 h 6858000"/>
              <a:gd name="connsiteX472" fmla="*/ 209968 w 7467600"/>
              <a:gd name="connsiteY472" fmla="*/ 6770713 h 6858000"/>
              <a:gd name="connsiteX473" fmla="*/ 873460 w 7467600"/>
              <a:gd name="connsiteY473" fmla="*/ 6253768 h 6858000"/>
              <a:gd name="connsiteX474" fmla="*/ 192686 w 7467600"/>
              <a:gd name="connsiteY474" fmla="*/ 5849257 h 6858000"/>
              <a:gd name="connsiteX475" fmla="*/ 4696 w 7467600"/>
              <a:gd name="connsiteY475" fmla="*/ 5697668 h 6858000"/>
              <a:gd name="connsiteX476" fmla="*/ 0 w 7467600"/>
              <a:gd name="connsiteY476" fmla="*/ 5689984 h 6858000"/>
              <a:gd name="connsiteX477" fmla="*/ 0 w 7467600"/>
              <a:gd name="connsiteY477" fmla="*/ 5513472 h 6858000"/>
              <a:gd name="connsiteX478" fmla="*/ 174101 w 7467600"/>
              <a:gd name="connsiteY478" fmla="*/ 5620277 h 6858000"/>
              <a:gd name="connsiteX479" fmla="*/ 891800 w 7467600"/>
              <a:gd name="connsiteY479" fmla="*/ 6036935 h 6858000"/>
              <a:gd name="connsiteX480" fmla="*/ 1072219 w 7467600"/>
              <a:gd name="connsiteY480" fmla="*/ 6169443 h 6858000"/>
              <a:gd name="connsiteX481" fmla="*/ 1074117 w 7467600"/>
              <a:gd name="connsiteY481" fmla="*/ 6170301 h 6858000"/>
              <a:gd name="connsiteX482" fmla="*/ 1083114 w 7467600"/>
              <a:gd name="connsiteY482" fmla="*/ 6174131 h 6858000"/>
              <a:gd name="connsiteX483" fmla="*/ 1543010 w 7467600"/>
              <a:gd name="connsiteY483" fmla="*/ 6191140 h 6858000"/>
              <a:gd name="connsiteX484" fmla="*/ 1551080 w 7467600"/>
              <a:gd name="connsiteY484" fmla="*/ 6195006 h 6858000"/>
              <a:gd name="connsiteX485" fmla="*/ 2345443 w 7467600"/>
              <a:gd name="connsiteY485" fmla="*/ 5549882 h 6858000"/>
              <a:gd name="connsiteX486" fmla="*/ 1721499 w 7467600"/>
              <a:gd name="connsiteY486" fmla="*/ 5599969 h 6858000"/>
              <a:gd name="connsiteX487" fmla="*/ 767716 w 7467600"/>
              <a:gd name="connsiteY487" fmla="*/ 5472768 h 6858000"/>
              <a:gd name="connsiteX488" fmla="*/ 722147 w 7467600"/>
              <a:gd name="connsiteY488" fmla="*/ 5393091 h 6858000"/>
              <a:gd name="connsiteX489" fmla="*/ 1485552 w 7467600"/>
              <a:gd name="connsiteY489" fmla="*/ 5313202 h 6858000"/>
              <a:gd name="connsiteX490" fmla="*/ 2143004 w 7467600"/>
              <a:gd name="connsiteY490" fmla="*/ 5402420 h 6858000"/>
              <a:gd name="connsiteX491" fmla="*/ 1933391 w 7467600"/>
              <a:gd name="connsiteY491" fmla="*/ 5156971 h 6858000"/>
              <a:gd name="connsiteX492" fmla="*/ 1827118 w 7467600"/>
              <a:gd name="connsiteY492" fmla="*/ 4968410 h 6858000"/>
              <a:gd name="connsiteX493" fmla="*/ 1837349 w 7467600"/>
              <a:gd name="connsiteY493" fmla="*/ 4956357 h 6858000"/>
              <a:gd name="connsiteX494" fmla="*/ 2162835 w 7467600"/>
              <a:gd name="connsiteY494" fmla="*/ 5187853 h 6858000"/>
              <a:gd name="connsiteX495" fmla="*/ 2257167 w 7467600"/>
              <a:gd name="connsiteY495" fmla="*/ 5462123 h 6858000"/>
              <a:gd name="connsiteX496" fmla="*/ 2261598 w 7467600"/>
              <a:gd name="connsiteY496" fmla="*/ 5467998 h 6858000"/>
              <a:gd name="connsiteX497" fmla="*/ 2437177 w 7467600"/>
              <a:gd name="connsiteY497" fmla="*/ 5479608 h 6858000"/>
              <a:gd name="connsiteX498" fmla="*/ 2445247 w 7467600"/>
              <a:gd name="connsiteY498" fmla="*/ 5483476 h 6858000"/>
              <a:gd name="connsiteX499" fmla="*/ 2743626 w 7467600"/>
              <a:gd name="connsiteY499" fmla="*/ 5304819 h 6858000"/>
              <a:gd name="connsiteX500" fmla="*/ 3048102 w 7467600"/>
              <a:gd name="connsiteY500" fmla="*/ 5150595 h 6858000"/>
              <a:gd name="connsiteX501" fmla="*/ 1799414 w 7467600"/>
              <a:gd name="connsiteY501" fmla="*/ 4694732 h 6858000"/>
              <a:gd name="connsiteX502" fmla="*/ 1771735 w 7467600"/>
              <a:gd name="connsiteY502" fmla="*/ 4619929 h 6858000"/>
              <a:gd name="connsiteX503" fmla="*/ 3104273 w 7467600"/>
              <a:gd name="connsiteY503" fmla="*/ 5076159 h 6858000"/>
              <a:gd name="connsiteX504" fmla="*/ 3113245 w 7467600"/>
              <a:gd name="connsiteY504" fmla="*/ 5090705 h 6858000"/>
              <a:gd name="connsiteX505" fmla="*/ 3126294 w 7467600"/>
              <a:gd name="connsiteY505" fmla="*/ 5114400 h 6858000"/>
              <a:gd name="connsiteX506" fmla="*/ 3937433 w 7467600"/>
              <a:gd name="connsiteY506" fmla="*/ 4830473 h 6858000"/>
              <a:gd name="connsiteX507" fmla="*/ 3590475 w 7467600"/>
              <a:gd name="connsiteY507" fmla="*/ 4597974 h 6858000"/>
              <a:gd name="connsiteX508" fmla="*/ 3100264 w 7467600"/>
              <a:gd name="connsiteY508" fmla="*/ 4579845 h 6858000"/>
              <a:gd name="connsiteX509" fmla="*/ 2183576 w 7467600"/>
              <a:gd name="connsiteY509" fmla="*/ 4227150 h 6858000"/>
              <a:gd name="connsiteX510" fmla="*/ 2151029 w 7467600"/>
              <a:gd name="connsiteY510" fmla="*/ 4146947 h 6858000"/>
              <a:gd name="connsiteX511" fmla="*/ 3563434 w 7467600"/>
              <a:gd name="connsiteY511" fmla="*/ 4469115 h 6858000"/>
              <a:gd name="connsiteX512" fmla="*/ 3177952 w 7467600"/>
              <a:gd name="connsiteY512" fmla="*/ 3657386 h 6858000"/>
              <a:gd name="connsiteX513" fmla="*/ 3189263 w 7467600"/>
              <a:gd name="connsiteY513" fmla="*/ 3625726 h 6858000"/>
              <a:gd name="connsiteX514" fmla="*/ 3560912 w 7467600"/>
              <a:gd name="connsiteY514" fmla="*/ 4079863 h 6858000"/>
              <a:gd name="connsiteX515" fmla="*/ 3626636 w 7467600"/>
              <a:gd name="connsiteY515" fmla="*/ 4512230 h 6858000"/>
              <a:gd name="connsiteX516" fmla="*/ 3653088 w 7467600"/>
              <a:gd name="connsiteY516" fmla="*/ 4521417 h 6858000"/>
              <a:gd name="connsiteX517" fmla="*/ 3988128 w 7467600"/>
              <a:gd name="connsiteY517" fmla="*/ 4817267 h 6858000"/>
              <a:gd name="connsiteX518" fmla="*/ 4830582 w 7467600"/>
              <a:gd name="connsiteY518" fmla="*/ 4676000 h 6858000"/>
              <a:gd name="connsiteX519" fmla="*/ 4830100 w 7467600"/>
              <a:gd name="connsiteY519" fmla="*/ 4675554 h 6858000"/>
              <a:gd name="connsiteX520" fmla="*/ 4036318 w 7467600"/>
              <a:gd name="connsiteY520" fmla="*/ 4147013 h 6858000"/>
              <a:gd name="connsiteX521" fmla="*/ 3432098 w 7467600"/>
              <a:gd name="connsiteY521" fmla="*/ 3537312 h 6858000"/>
              <a:gd name="connsiteX522" fmla="*/ 3446761 w 7467600"/>
              <a:gd name="connsiteY522" fmla="*/ 3461278 h 6858000"/>
              <a:gd name="connsiteX523" fmla="*/ 4419733 w 7467600"/>
              <a:gd name="connsiteY523" fmla="*/ 3963555 h 6858000"/>
              <a:gd name="connsiteX524" fmla="*/ 4781371 w 7467600"/>
              <a:gd name="connsiteY524" fmla="*/ 4458604 h 6858000"/>
              <a:gd name="connsiteX525" fmla="*/ 4780440 w 7467600"/>
              <a:gd name="connsiteY525" fmla="*/ 4470290 h 6858000"/>
              <a:gd name="connsiteX526" fmla="*/ 4898954 w 7467600"/>
              <a:gd name="connsiteY526" fmla="*/ 4662092 h 6858000"/>
              <a:gd name="connsiteX527" fmla="*/ 4900699 w 7467600"/>
              <a:gd name="connsiteY527" fmla="*/ 4670867 h 6858000"/>
              <a:gd name="connsiteX528" fmla="*/ 5714511 w 7467600"/>
              <a:gd name="connsiteY528" fmla="*/ 4663483 h 6858000"/>
              <a:gd name="connsiteX529" fmla="*/ 5464793 w 7467600"/>
              <a:gd name="connsiteY529" fmla="*/ 4393556 h 6858000"/>
              <a:gd name="connsiteX530" fmla="*/ 5461897 w 7467600"/>
              <a:gd name="connsiteY530" fmla="*/ 4390879 h 6858000"/>
              <a:gd name="connsiteX531" fmla="*/ 4294126 w 7467600"/>
              <a:gd name="connsiteY531" fmla="*/ 3303048 h 6858000"/>
              <a:gd name="connsiteX532" fmla="*/ 4305321 w 7467600"/>
              <a:gd name="connsiteY532" fmla="*/ 3256953 h 6858000"/>
              <a:gd name="connsiteX533" fmla="*/ 4949299 w 7467600"/>
              <a:gd name="connsiteY533" fmla="*/ 3766336 h 6858000"/>
              <a:gd name="connsiteX534" fmla="*/ 5291452 w 7467600"/>
              <a:gd name="connsiteY534" fmla="*/ 4076801 h 6858000"/>
              <a:gd name="connsiteX535" fmla="*/ 5434998 w 7467600"/>
              <a:gd name="connsiteY535" fmla="*/ 4254100 h 6858000"/>
              <a:gd name="connsiteX536" fmla="*/ 5351015 w 7467600"/>
              <a:gd name="connsiteY536" fmla="*/ 3760989 h 6858000"/>
              <a:gd name="connsiteX537" fmla="*/ 5413780 w 7467600"/>
              <a:gd name="connsiteY537" fmla="*/ 2966265 h 6858000"/>
              <a:gd name="connsiteX538" fmla="*/ 5425627 w 7467600"/>
              <a:gd name="connsiteY538" fmla="*/ 2954192 h 6858000"/>
              <a:gd name="connsiteX539" fmla="*/ 6604735 w 7467600"/>
              <a:gd name="connsiteY539" fmla="*/ 2041381 h 6858000"/>
              <a:gd name="connsiteX540" fmla="*/ 7204487 w 7467600"/>
              <a:gd name="connsiteY540" fmla="*/ 2742112 h 6858000"/>
              <a:gd name="connsiteX541" fmla="*/ 7131592 w 7467600"/>
              <a:gd name="connsiteY541" fmla="*/ 2672096 h 6858000"/>
              <a:gd name="connsiteX542" fmla="*/ 6996344 w 7467600"/>
              <a:gd name="connsiteY542" fmla="*/ 2518310 h 6858000"/>
              <a:gd name="connsiteX543" fmla="*/ 6735495 w 7467600"/>
              <a:gd name="connsiteY543" fmla="*/ 2196890 h 6858000"/>
              <a:gd name="connsiteX544" fmla="*/ 6721901 w 7467600"/>
              <a:gd name="connsiteY544" fmla="*/ 2179274 h 6858000"/>
              <a:gd name="connsiteX545" fmla="*/ 6604735 w 7467600"/>
              <a:gd name="connsiteY545" fmla="*/ 2041381 h 6858000"/>
              <a:gd name="connsiteX546" fmla="*/ 6591670 w 7467600"/>
              <a:gd name="connsiteY546" fmla="*/ 1988277 h 6858000"/>
              <a:gd name="connsiteX547" fmla="*/ 6747349 w 7467600"/>
              <a:gd name="connsiteY547" fmla="*/ 2160069 h 6858000"/>
              <a:gd name="connsiteX548" fmla="*/ 6760943 w 7467600"/>
              <a:gd name="connsiteY548" fmla="*/ 2177686 h 6858000"/>
              <a:gd name="connsiteX549" fmla="*/ 7021065 w 7467600"/>
              <a:gd name="connsiteY549" fmla="*/ 2498102 h 6858000"/>
              <a:gd name="connsiteX550" fmla="*/ 7155223 w 7467600"/>
              <a:gd name="connsiteY550" fmla="*/ 2650386 h 6858000"/>
              <a:gd name="connsiteX551" fmla="*/ 7203167 w 7467600"/>
              <a:gd name="connsiteY551" fmla="*/ 2697288 h 6858000"/>
              <a:gd name="connsiteX552" fmla="*/ 6937703 w 7467600"/>
              <a:gd name="connsiteY552" fmla="*/ 2321981 h 6858000"/>
              <a:gd name="connsiteX553" fmla="*/ 6591670 w 7467600"/>
              <a:gd name="connsiteY553" fmla="*/ 1988277 h 6858000"/>
              <a:gd name="connsiteX554" fmla="*/ 5798671 w 7467600"/>
              <a:gd name="connsiteY554" fmla="*/ 1981601 h 6858000"/>
              <a:gd name="connsiteX555" fmla="*/ 5754709 w 7467600"/>
              <a:gd name="connsiteY555" fmla="*/ 2071454 h 6858000"/>
              <a:gd name="connsiteX556" fmla="*/ 5763044 w 7467600"/>
              <a:gd name="connsiteY556" fmla="*/ 2842206 h 6858000"/>
              <a:gd name="connsiteX557" fmla="*/ 5764974 w 7467600"/>
              <a:gd name="connsiteY557" fmla="*/ 2799609 h 6858000"/>
              <a:gd name="connsiteX558" fmla="*/ 5767665 w 7467600"/>
              <a:gd name="connsiteY558" fmla="*/ 2666409 h 6858000"/>
              <a:gd name="connsiteX559" fmla="*/ 5763055 w 7467600"/>
              <a:gd name="connsiteY559" fmla="*/ 2579705 h 6858000"/>
              <a:gd name="connsiteX560" fmla="*/ 5758079 w 7467600"/>
              <a:gd name="connsiteY560" fmla="*/ 2492508 h 6858000"/>
              <a:gd name="connsiteX561" fmla="*/ 5779325 w 7467600"/>
              <a:gd name="connsiteY561" fmla="*/ 2197069 h 6858000"/>
              <a:gd name="connsiteX562" fmla="*/ 5798671 w 7467600"/>
              <a:gd name="connsiteY562" fmla="*/ 1981601 h 6858000"/>
              <a:gd name="connsiteX563" fmla="*/ 5829202 w 7467600"/>
              <a:gd name="connsiteY563" fmla="*/ 1971679 h 6858000"/>
              <a:gd name="connsiteX564" fmla="*/ 5809558 w 7467600"/>
              <a:gd name="connsiteY564" fmla="*/ 2198043 h 6858000"/>
              <a:gd name="connsiteX565" fmla="*/ 5788653 w 7467600"/>
              <a:gd name="connsiteY565" fmla="*/ 2489430 h 6858000"/>
              <a:gd name="connsiteX566" fmla="*/ 5793439 w 7467600"/>
              <a:gd name="connsiteY566" fmla="*/ 2575235 h 6858000"/>
              <a:gd name="connsiteX567" fmla="*/ 5796837 w 7467600"/>
              <a:gd name="connsiteY567" fmla="*/ 2637633 h 6858000"/>
              <a:gd name="connsiteX568" fmla="*/ 5818614 w 7467600"/>
              <a:gd name="connsiteY568" fmla="*/ 2473055 h 6858000"/>
              <a:gd name="connsiteX569" fmla="*/ 5829202 w 7467600"/>
              <a:gd name="connsiteY569" fmla="*/ 1971679 h 6858000"/>
              <a:gd name="connsiteX570" fmla="*/ 5911389 w 7467600"/>
              <a:gd name="connsiteY570" fmla="*/ 1898371 h 6858000"/>
              <a:gd name="connsiteX571" fmla="*/ 6237627 w 7467600"/>
              <a:gd name="connsiteY571" fmla="*/ 2231921 h 6858000"/>
              <a:gd name="connsiteX572" fmla="*/ 5911389 w 7467600"/>
              <a:gd name="connsiteY572" fmla="*/ 1898371 h 6858000"/>
              <a:gd name="connsiteX573" fmla="*/ 6944437 w 7467600"/>
              <a:gd name="connsiteY573" fmla="*/ 1575402 h 6858000"/>
              <a:gd name="connsiteX574" fmla="*/ 6304730 w 7467600"/>
              <a:gd name="connsiteY574" fmla="*/ 1766654 h 6858000"/>
              <a:gd name="connsiteX575" fmla="*/ 6944437 w 7467600"/>
              <a:gd name="connsiteY575" fmla="*/ 1575402 h 6858000"/>
              <a:gd name="connsiteX576" fmla="*/ 7019523 w 7467600"/>
              <a:gd name="connsiteY576" fmla="*/ 1519450 h 6858000"/>
              <a:gd name="connsiteX577" fmla="*/ 6298091 w 7467600"/>
              <a:gd name="connsiteY577" fmla="*/ 1737122 h 6858000"/>
              <a:gd name="connsiteX578" fmla="*/ 7019523 w 7467600"/>
              <a:gd name="connsiteY578" fmla="*/ 1519450 h 6858000"/>
              <a:gd name="connsiteX579" fmla="*/ 2399523 w 7467600"/>
              <a:gd name="connsiteY579" fmla="*/ 1428234 h 6858000"/>
              <a:gd name="connsiteX580" fmla="*/ 2224982 w 7467600"/>
              <a:gd name="connsiteY580" fmla="*/ 1826201 h 6858000"/>
              <a:gd name="connsiteX581" fmla="*/ 2096099 w 7467600"/>
              <a:gd name="connsiteY581" fmla="*/ 2345900 h 6858000"/>
              <a:gd name="connsiteX582" fmla="*/ 2283317 w 7467600"/>
              <a:gd name="connsiteY582" fmla="*/ 1796925 h 6858000"/>
              <a:gd name="connsiteX583" fmla="*/ 2399523 w 7467600"/>
              <a:gd name="connsiteY583" fmla="*/ 1428234 h 6858000"/>
              <a:gd name="connsiteX584" fmla="*/ 2448558 w 7467600"/>
              <a:gd name="connsiteY584" fmla="*/ 1373435 h 6858000"/>
              <a:gd name="connsiteX585" fmla="*/ 2312521 w 7467600"/>
              <a:gd name="connsiteY585" fmla="*/ 1806140 h 6858000"/>
              <a:gd name="connsiteX586" fmla="*/ 2127533 w 7467600"/>
              <a:gd name="connsiteY586" fmla="*/ 2348380 h 6858000"/>
              <a:gd name="connsiteX587" fmla="*/ 2358080 w 7467600"/>
              <a:gd name="connsiteY587" fmla="*/ 1866134 h 6858000"/>
              <a:gd name="connsiteX588" fmla="*/ 2407436 w 7467600"/>
              <a:gd name="connsiteY588" fmla="*/ 1651070 h 6858000"/>
              <a:gd name="connsiteX589" fmla="*/ 2448558 w 7467600"/>
              <a:gd name="connsiteY589" fmla="*/ 1373435 h 6858000"/>
              <a:gd name="connsiteX590" fmla="*/ 278707 w 7467600"/>
              <a:gd name="connsiteY590" fmla="*/ 1352270 h 6858000"/>
              <a:gd name="connsiteX591" fmla="*/ 321570 w 7467600"/>
              <a:gd name="connsiteY591" fmla="*/ 1861610 h 6858000"/>
              <a:gd name="connsiteX592" fmla="*/ 294281 w 7467600"/>
              <a:gd name="connsiteY592" fmla="*/ 1440658 h 6858000"/>
              <a:gd name="connsiteX593" fmla="*/ 278707 w 7467600"/>
              <a:gd name="connsiteY593" fmla="*/ 1352270 h 6858000"/>
              <a:gd name="connsiteX594" fmla="*/ 1423821 w 7467600"/>
              <a:gd name="connsiteY594" fmla="*/ 1351958 h 6858000"/>
              <a:gd name="connsiteX595" fmla="*/ 1638521 w 7467600"/>
              <a:gd name="connsiteY595" fmla="*/ 1908470 h 6858000"/>
              <a:gd name="connsiteX596" fmla="*/ 1754199 w 7467600"/>
              <a:gd name="connsiteY596" fmla="*/ 2149284 h 6858000"/>
              <a:gd name="connsiteX597" fmla="*/ 1908359 w 7467600"/>
              <a:gd name="connsiteY597" fmla="*/ 2364988 h 6858000"/>
              <a:gd name="connsiteX598" fmla="*/ 1647661 w 7467600"/>
              <a:gd name="connsiteY598" fmla="*/ 1825945 h 6858000"/>
              <a:gd name="connsiteX599" fmla="*/ 1423821 w 7467600"/>
              <a:gd name="connsiteY599" fmla="*/ 1351958 h 6858000"/>
              <a:gd name="connsiteX600" fmla="*/ 1431890 w 7467600"/>
              <a:gd name="connsiteY600" fmla="*/ 1306475 h 6858000"/>
              <a:gd name="connsiteX601" fmla="*/ 1507597 w 7467600"/>
              <a:gd name="connsiteY601" fmla="*/ 1446132 h 6858000"/>
              <a:gd name="connsiteX602" fmla="*/ 1674586 w 7467600"/>
              <a:gd name="connsiteY602" fmla="*/ 1813832 h 6858000"/>
              <a:gd name="connsiteX603" fmla="*/ 1815950 w 7467600"/>
              <a:gd name="connsiteY603" fmla="*/ 2128564 h 6858000"/>
              <a:gd name="connsiteX604" fmla="*/ 1984242 w 7467600"/>
              <a:gd name="connsiteY604" fmla="*/ 2430829 h 6858000"/>
              <a:gd name="connsiteX605" fmla="*/ 2014023 w 7467600"/>
              <a:gd name="connsiteY605" fmla="*/ 2450995 h 6858000"/>
              <a:gd name="connsiteX606" fmla="*/ 1747337 w 7467600"/>
              <a:gd name="connsiteY606" fmla="*/ 1855264 h 6858000"/>
              <a:gd name="connsiteX607" fmla="*/ 1533749 w 7467600"/>
              <a:gd name="connsiteY607" fmla="*/ 1478656 h 6858000"/>
              <a:gd name="connsiteX608" fmla="*/ 1431890 w 7467600"/>
              <a:gd name="connsiteY608" fmla="*/ 1306475 h 6858000"/>
              <a:gd name="connsiteX609" fmla="*/ 5052692 w 7467600"/>
              <a:gd name="connsiteY609" fmla="*/ 1292994 h 6858000"/>
              <a:gd name="connsiteX610" fmla="*/ 5200661 w 7467600"/>
              <a:gd name="connsiteY610" fmla="*/ 1635186 h 6858000"/>
              <a:gd name="connsiteX611" fmla="*/ 5297138 w 7467600"/>
              <a:gd name="connsiteY611" fmla="*/ 1906351 h 6858000"/>
              <a:gd name="connsiteX612" fmla="*/ 5052692 w 7467600"/>
              <a:gd name="connsiteY612" fmla="*/ 1292994 h 6858000"/>
              <a:gd name="connsiteX613" fmla="*/ 5009948 w 7467600"/>
              <a:gd name="connsiteY613" fmla="*/ 1273619 h 6858000"/>
              <a:gd name="connsiteX614" fmla="*/ 5121777 w 7467600"/>
              <a:gd name="connsiteY614" fmla="*/ 1654213 h 6858000"/>
              <a:gd name="connsiteX615" fmla="*/ 5293545 w 7467600"/>
              <a:gd name="connsiteY615" fmla="*/ 2072247 h 6858000"/>
              <a:gd name="connsiteX616" fmla="*/ 5294042 w 7467600"/>
              <a:gd name="connsiteY616" fmla="*/ 2065019 h 6858000"/>
              <a:gd name="connsiteX617" fmla="*/ 5171936 w 7467600"/>
              <a:gd name="connsiteY617" fmla="*/ 1647613 h 6858000"/>
              <a:gd name="connsiteX618" fmla="*/ 5009948 w 7467600"/>
              <a:gd name="connsiteY618" fmla="*/ 1273619 h 6858000"/>
              <a:gd name="connsiteX619" fmla="*/ 655236 w 7467600"/>
              <a:gd name="connsiteY619" fmla="*/ 1268632 h 6858000"/>
              <a:gd name="connsiteX620" fmla="*/ 839521 w 7467600"/>
              <a:gd name="connsiteY620" fmla="*/ 1685315 h 6858000"/>
              <a:gd name="connsiteX621" fmla="*/ 1109416 w 7467600"/>
              <a:gd name="connsiteY621" fmla="*/ 2061663 h 6858000"/>
              <a:gd name="connsiteX622" fmla="*/ 1298300 w 7467600"/>
              <a:gd name="connsiteY622" fmla="*/ 2247742 h 6858000"/>
              <a:gd name="connsiteX623" fmla="*/ 1125871 w 7467600"/>
              <a:gd name="connsiteY623" fmla="*/ 1989513 h 6858000"/>
              <a:gd name="connsiteX624" fmla="*/ 981574 w 7467600"/>
              <a:gd name="connsiteY624" fmla="*/ 1783157 h 6858000"/>
              <a:gd name="connsiteX625" fmla="*/ 922198 w 7467600"/>
              <a:gd name="connsiteY625" fmla="*/ 1677437 h 6858000"/>
              <a:gd name="connsiteX626" fmla="*/ 869293 w 7467600"/>
              <a:gd name="connsiteY626" fmla="*/ 1583214 h 6858000"/>
              <a:gd name="connsiteX627" fmla="*/ 751431 w 7467600"/>
              <a:gd name="connsiteY627" fmla="*/ 1405731 h 6858000"/>
              <a:gd name="connsiteX628" fmla="*/ 655236 w 7467600"/>
              <a:gd name="connsiteY628" fmla="*/ 1268632 h 6858000"/>
              <a:gd name="connsiteX629" fmla="*/ 6516292 w 7467600"/>
              <a:gd name="connsiteY629" fmla="*/ 1263064 h 6858000"/>
              <a:gd name="connsiteX630" fmla="*/ 5736320 w 7467600"/>
              <a:gd name="connsiteY630" fmla="*/ 1501803 h 6858000"/>
              <a:gd name="connsiteX631" fmla="*/ 6516292 w 7467600"/>
              <a:gd name="connsiteY631" fmla="*/ 1263064 h 6858000"/>
              <a:gd name="connsiteX632" fmla="*/ 291466 w 7467600"/>
              <a:gd name="connsiteY632" fmla="*/ 1250369 h 6858000"/>
              <a:gd name="connsiteX633" fmla="*/ 323180 w 7467600"/>
              <a:gd name="connsiteY633" fmla="*/ 1435283 h 6858000"/>
              <a:gd name="connsiteX634" fmla="*/ 349381 w 7467600"/>
              <a:gd name="connsiteY634" fmla="*/ 1875041 h 6858000"/>
              <a:gd name="connsiteX635" fmla="*/ 374363 w 7467600"/>
              <a:gd name="connsiteY635" fmla="*/ 1506494 h 6858000"/>
              <a:gd name="connsiteX636" fmla="*/ 302168 w 7467600"/>
              <a:gd name="connsiteY636" fmla="*/ 1274495 h 6858000"/>
              <a:gd name="connsiteX637" fmla="*/ 291466 w 7467600"/>
              <a:gd name="connsiteY637" fmla="*/ 1250369 h 6858000"/>
              <a:gd name="connsiteX638" fmla="*/ 678222 w 7467600"/>
              <a:gd name="connsiteY638" fmla="*/ 1248670 h 6858000"/>
              <a:gd name="connsiteX639" fmla="*/ 775536 w 7467600"/>
              <a:gd name="connsiteY639" fmla="*/ 1388015 h 6858000"/>
              <a:gd name="connsiteX640" fmla="*/ 894529 w 7467600"/>
              <a:gd name="connsiteY640" fmla="*/ 1567739 h 6858000"/>
              <a:gd name="connsiteX641" fmla="*/ 948000 w 7467600"/>
              <a:gd name="connsiteY641" fmla="*/ 1663088 h 6858000"/>
              <a:gd name="connsiteX642" fmla="*/ 1006812 w 7467600"/>
              <a:gd name="connsiteY642" fmla="*/ 1767683 h 6858000"/>
              <a:gd name="connsiteX643" fmla="*/ 1149133 w 7467600"/>
              <a:gd name="connsiteY643" fmla="*/ 1971513 h 6858000"/>
              <a:gd name="connsiteX644" fmla="*/ 1333952 w 7467600"/>
              <a:gd name="connsiteY644" fmla="*/ 2251620 h 6858000"/>
              <a:gd name="connsiteX645" fmla="*/ 1337329 w 7467600"/>
              <a:gd name="connsiteY645" fmla="*/ 2258350 h 6858000"/>
              <a:gd name="connsiteX646" fmla="*/ 1014726 w 7467600"/>
              <a:gd name="connsiteY646" fmla="*/ 1615556 h 6858000"/>
              <a:gd name="connsiteX647" fmla="*/ 678222 w 7467600"/>
              <a:gd name="connsiteY647" fmla="*/ 1248670 h 6858000"/>
              <a:gd name="connsiteX648" fmla="*/ 6691602 w 7467600"/>
              <a:gd name="connsiteY648" fmla="*/ 1140573 h 6858000"/>
              <a:gd name="connsiteX649" fmla="*/ 6571100 w 7467600"/>
              <a:gd name="connsiteY649" fmla="*/ 1183662 h 6858000"/>
              <a:gd name="connsiteX650" fmla="*/ 6241687 w 7467600"/>
              <a:gd name="connsiteY650" fmla="*/ 1257600 h 6858000"/>
              <a:gd name="connsiteX651" fmla="*/ 5693009 w 7467600"/>
              <a:gd name="connsiteY651" fmla="*/ 1478256 h 6858000"/>
              <a:gd name="connsiteX652" fmla="*/ 6548420 w 7467600"/>
              <a:gd name="connsiteY652" fmla="*/ 1214599 h 6858000"/>
              <a:gd name="connsiteX653" fmla="*/ 6605473 w 7467600"/>
              <a:gd name="connsiteY653" fmla="*/ 1184686 h 6858000"/>
              <a:gd name="connsiteX654" fmla="*/ 6691602 w 7467600"/>
              <a:gd name="connsiteY654" fmla="*/ 1140573 h 6858000"/>
              <a:gd name="connsiteX655" fmla="*/ 4002475 w 7467600"/>
              <a:gd name="connsiteY655" fmla="*/ 1037802 h 6858000"/>
              <a:gd name="connsiteX656" fmla="*/ 4000324 w 7467600"/>
              <a:gd name="connsiteY656" fmla="*/ 1039362 h 6858000"/>
              <a:gd name="connsiteX657" fmla="*/ 4002862 w 7467600"/>
              <a:gd name="connsiteY657" fmla="*/ 1042866 h 6858000"/>
              <a:gd name="connsiteX658" fmla="*/ 4002475 w 7467600"/>
              <a:gd name="connsiteY658" fmla="*/ 1037802 h 6858000"/>
              <a:gd name="connsiteX659" fmla="*/ 506322 w 7467600"/>
              <a:gd name="connsiteY659" fmla="*/ 1020997 h 6858000"/>
              <a:gd name="connsiteX660" fmla="*/ 533068 w 7467600"/>
              <a:gd name="connsiteY660" fmla="*/ 1029409 h 6858000"/>
              <a:gd name="connsiteX661" fmla="*/ 1232525 w 7467600"/>
              <a:gd name="connsiteY661" fmla="*/ 1804675 h 6858000"/>
              <a:gd name="connsiteX662" fmla="*/ 1388858 w 7467600"/>
              <a:gd name="connsiteY662" fmla="*/ 2368011 h 6858000"/>
              <a:gd name="connsiteX663" fmla="*/ 1384098 w 7467600"/>
              <a:gd name="connsiteY663" fmla="*/ 2378125 h 6858000"/>
              <a:gd name="connsiteX664" fmla="*/ 1425393 w 7467600"/>
              <a:gd name="connsiteY664" fmla="*/ 2589124 h 6858000"/>
              <a:gd name="connsiteX665" fmla="*/ 1424001 w 7467600"/>
              <a:gd name="connsiteY665" fmla="*/ 2597541 h 6858000"/>
              <a:gd name="connsiteX666" fmla="*/ 2152729 w 7467600"/>
              <a:gd name="connsiteY666" fmla="*/ 2864487 h 6858000"/>
              <a:gd name="connsiteX667" fmla="*/ 2020609 w 7467600"/>
              <a:gd name="connsiteY667" fmla="*/ 2539671 h 6858000"/>
              <a:gd name="connsiteX668" fmla="*/ 2018920 w 7467600"/>
              <a:gd name="connsiteY668" fmla="*/ 2536309 h 6858000"/>
              <a:gd name="connsiteX669" fmla="*/ 1342441 w 7467600"/>
              <a:gd name="connsiteY669" fmla="*/ 1173017 h 6858000"/>
              <a:gd name="connsiteX670" fmla="*/ 1367925 w 7467600"/>
              <a:gd name="connsiteY670" fmla="*/ 1135648 h 6858000"/>
              <a:gd name="connsiteX671" fmla="*/ 1771401 w 7467600"/>
              <a:gd name="connsiteY671" fmla="*/ 1806673 h 6858000"/>
              <a:gd name="connsiteX672" fmla="*/ 1972385 w 7467600"/>
              <a:gd name="connsiteY672" fmla="*/ 2198735 h 6858000"/>
              <a:gd name="connsiteX673" fmla="*/ 2040892 w 7467600"/>
              <a:gd name="connsiteY673" fmla="*/ 2405205 h 6858000"/>
              <a:gd name="connsiteX674" fmla="*/ 2131689 w 7467600"/>
              <a:gd name="connsiteY674" fmla="*/ 1936926 h 6858000"/>
              <a:gd name="connsiteX675" fmla="*/ 2454820 w 7467600"/>
              <a:gd name="connsiteY675" fmla="*/ 1248808 h 6858000"/>
              <a:gd name="connsiteX676" fmla="*/ 2492512 w 7467600"/>
              <a:gd name="connsiteY676" fmla="*/ 1302920 h 6858000"/>
              <a:gd name="connsiteX677" fmla="*/ 2081216 w 7467600"/>
              <a:gd name="connsiteY677" fmla="*/ 2527513 h 6858000"/>
              <a:gd name="connsiteX678" fmla="*/ 2081211 w 7467600"/>
              <a:gd name="connsiteY678" fmla="*/ 2528916 h 6858000"/>
              <a:gd name="connsiteX679" fmla="*/ 2199067 w 7467600"/>
              <a:gd name="connsiteY679" fmla="*/ 2884061 h 6858000"/>
              <a:gd name="connsiteX680" fmla="*/ 3192586 w 7467600"/>
              <a:gd name="connsiteY680" fmla="*/ 3411496 h 6858000"/>
              <a:gd name="connsiteX681" fmla="*/ 3182620 w 7467600"/>
              <a:gd name="connsiteY681" fmla="*/ 3483279 h 6858000"/>
              <a:gd name="connsiteX682" fmla="*/ 2435119 w 7467600"/>
              <a:gd name="connsiteY682" fmla="*/ 3080173 h 6858000"/>
              <a:gd name="connsiteX683" fmla="*/ 2410152 w 7467600"/>
              <a:gd name="connsiteY683" fmla="*/ 3063751 h 6858000"/>
              <a:gd name="connsiteX684" fmla="*/ 2408099 w 7467600"/>
              <a:gd name="connsiteY684" fmla="*/ 3064403 h 6858000"/>
              <a:gd name="connsiteX685" fmla="*/ 2407218 w 7467600"/>
              <a:gd name="connsiteY685" fmla="*/ 3070324 h 6858000"/>
              <a:gd name="connsiteX686" fmla="*/ 2380138 w 7467600"/>
              <a:gd name="connsiteY686" fmla="*/ 3099341 h 6858000"/>
              <a:gd name="connsiteX687" fmla="*/ 1765923 w 7467600"/>
              <a:gd name="connsiteY687" fmla="*/ 3581043 h 6858000"/>
              <a:gd name="connsiteX688" fmla="*/ 1702258 w 7467600"/>
              <a:gd name="connsiteY688" fmla="*/ 3612286 h 6858000"/>
              <a:gd name="connsiteX689" fmla="*/ 1538370 w 7467600"/>
              <a:gd name="connsiteY689" fmla="*/ 3811804 h 6858000"/>
              <a:gd name="connsiteX690" fmla="*/ 542867 w 7467600"/>
              <a:gd name="connsiteY690" fmla="*/ 4944092 h 6858000"/>
              <a:gd name="connsiteX691" fmla="*/ 515800 w 7467600"/>
              <a:gd name="connsiteY691" fmla="*/ 4862180 h 6858000"/>
              <a:gd name="connsiteX692" fmla="*/ 909145 w 7467600"/>
              <a:gd name="connsiteY692" fmla="*/ 4199225 h 6858000"/>
              <a:gd name="connsiteX693" fmla="*/ 1214067 w 7467600"/>
              <a:gd name="connsiteY693" fmla="*/ 3908561 h 6858000"/>
              <a:gd name="connsiteX694" fmla="*/ 640967 w 7467600"/>
              <a:gd name="connsiteY694" fmla="*/ 4105601 h 6858000"/>
              <a:gd name="connsiteX695" fmla="*/ 112563 w 7467600"/>
              <a:gd name="connsiteY695" fmla="*/ 4396952 h 6858000"/>
              <a:gd name="connsiteX696" fmla="*/ 0 w 7467600"/>
              <a:gd name="connsiteY696" fmla="*/ 4466006 h 6858000"/>
              <a:gd name="connsiteX697" fmla="*/ 0 w 7467600"/>
              <a:gd name="connsiteY697" fmla="*/ 4233763 h 6858000"/>
              <a:gd name="connsiteX698" fmla="*/ 36881 w 7467600"/>
              <a:gd name="connsiteY698" fmla="*/ 4200118 h 6858000"/>
              <a:gd name="connsiteX699" fmla="*/ 910534 w 7467600"/>
              <a:gd name="connsiteY699" fmla="*/ 3629753 h 6858000"/>
              <a:gd name="connsiteX700" fmla="*/ 1578717 w 7467600"/>
              <a:gd name="connsiteY700" fmla="*/ 3575982 h 6858000"/>
              <a:gd name="connsiteX701" fmla="*/ 2338780 w 7467600"/>
              <a:gd name="connsiteY701" fmla="*/ 3033725 h 6858000"/>
              <a:gd name="connsiteX702" fmla="*/ 1807991 w 7467600"/>
              <a:gd name="connsiteY702" fmla="*/ 2807184 h 6858000"/>
              <a:gd name="connsiteX703" fmla="*/ 1416358 w 7467600"/>
              <a:gd name="connsiteY703" fmla="*/ 3112571 h 6858000"/>
              <a:gd name="connsiteX704" fmla="*/ 939066 w 7467600"/>
              <a:gd name="connsiteY704" fmla="*/ 3378798 h 6858000"/>
              <a:gd name="connsiteX705" fmla="*/ 115099 w 7467600"/>
              <a:gd name="connsiteY705" fmla="*/ 3607650 h 6858000"/>
              <a:gd name="connsiteX706" fmla="*/ 97284 w 7467600"/>
              <a:gd name="connsiteY706" fmla="*/ 3520393 h 6858000"/>
              <a:gd name="connsiteX707" fmla="*/ 922050 w 7467600"/>
              <a:gd name="connsiteY707" fmla="*/ 3074867 h 6858000"/>
              <a:gd name="connsiteX708" fmla="*/ 1405265 w 7467600"/>
              <a:gd name="connsiteY708" fmla="*/ 3016319 h 6858000"/>
              <a:gd name="connsiteX709" fmla="*/ 1407512 w 7467600"/>
              <a:gd name="connsiteY709" fmla="*/ 3018001 h 6858000"/>
              <a:gd name="connsiteX710" fmla="*/ 1726266 w 7467600"/>
              <a:gd name="connsiteY710" fmla="*/ 2777274 h 6858000"/>
              <a:gd name="connsiteX711" fmla="*/ 625390 w 7467600"/>
              <a:gd name="connsiteY711" fmla="*/ 2514541 h 6858000"/>
              <a:gd name="connsiteX712" fmla="*/ 619799 w 7467600"/>
              <a:gd name="connsiteY712" fmla="*/ 2527180 h 6858000"/>
              <a:gd name="connsiteX713" fmla="*/ 310030 w 7467600"/>
              <a:gd name="connsiteY713" fmla="*/ 2771818 h 6858000"/>
              <a:gd name="connsiteX714" fmla="*/ 173877 w 7467600"/>
              <a:gd name="connsiteY714" fmla="*/ 2937056 h 6858000"/>
              <a:gd name="connsiteX715" fmla="*/ 77889 w 7467600"/>
              <a:gd name="connsiteY715" fmla="*/ 3138440 h 6858000"/>
              <a:gd name="connsiteX716" fmla="*/ 0 w 7467600"/>
              <a:gd name="connsiteY716" fmla="*/ 3271395 h 6858000"/>
              <a:gd name="connsiteX717" fmla="*/ 0 w 7467600"/>
              <a:gd name="connsiteY717" fmla="*/ 3153002 h 6858000"/>
              <a:gd name="connsiteX718" fmla="*/ 2386 w 7467600"/>
              <a:gd name="connsiteY718" fmla="*/ 3149203 h 6858000"/>
              <a:gd name="connsiteX719" fmla="*/ 89753 w 7467600"/>
              <a:gd name="connsiteY719" fmla="*/ 2987702 h 6858000"/>
              <a:gd name="connsiteX720" fmla="*/ 76869 w 7467600"/>
              <a:gd name="connsiteY720" fmla="*/ 3005404 h 6858000"/>
              <a:gd name="connsiteX721" fmla="*/ 32049 w 7467600"/>
              <a:gd name="connsiteY721" fmla="*/ 3065814 h 6858000"/>
              <a:gd name="connsiteX722" fmla="*/ 0 w 7467600"/>
              <a:gd name="connsiteY722" fmla="*/ 3108744 h 6858000"/>
              <a:gd name="connsiteX723" fmla="*/ 0 w 7467600"/>
              <a:gd name="connsiteY723" fmla="*/ 3058059 h 6858000"/>
              <a:gd name="connsiteX724" fmla="*/ 7610 w 7467600"/>
              <a:gd name="connsiteY724" fmla="*/ 3047889 h 6858000"/>
              <a:gd name="connsiteX725" fmla="*/ 52419 w 7467600"/>
              <a:gd name="connsiteY725" fmla="*/ 2987479 h 6858000"/>
              <a:gd name="connsiteX726" fmla="*/ 59142 w 7467600"/>
              <a:gd name="connsiteY726" fmla="*/ 2978488 h 6858000"/>
              <a:gd name="connsiteX727" fmla="*/ 0 w 7467600"/>
              <a:gd name="connsiteY727" fmla="*/ 3015334 h 6858000"/>
              <a:gd name="connsiteX728" fmla="*/ 0 w 7467600"/>
              <a:gd name="connsiteY728" fmla="*/ 2914286 h 6858000"/>
              <a:gd name="connsiteX729" fmla="*/ 36383 w 7467600"/>
              <a:gd name="connsiteY729" fmla="*/ 2901128 h 6858000"/>
              <a:gd name="connsiteX730" fmla="*/ 156329 w 7467600"/>
              <a:gd name="connsiteY730" fmla="*/ 2840533 h 6858000"/>
              <a:gd name="connsiteX731" fmla="*/ 358355 w 7467600"/>
              <a:gd name="connsiteY731" fmla="*/ 2620471 h 6858000"/>
              <a:gd name="connsiteX732" fmla="*/ 510577 w 7467600"/>
              <a:gd name="connsiteY732" fmla="*/ 2501244 h 6858000"/>
              <a:gd name="connsiteX733" fmla="*/ 211967 w 7467600"/>
              <a:gd name="connsiteY733" fmla="*/ 2479171 h 6858000"/>
              <a:gd name="connsiteX734" fmla="*/ 0 w 7467600"/>
              <a:gd name="connsiteY734" fmla="*/ 2476398 h 6858000"/>
              <a:gd name="connsiteX735" fmla="*/ 0 w 7467600"/>
              <a:gd name="connsiteY735" fmla="*/ 2389189 h 6858000"/>
              <a:gd name="connsiteX736" fmla="*/ 103062 w 7467600"/>
              <a:gd name="connsiteY736" fmla="*/ 2389518 h 6858000"/>
              <a:gd name="connsiteX737" fmla="*/ 510734 w 7467600"/>
              <a:gd name="connsiteY737" fmla="*/ 2416201 h 6858000"/>
              <a:gd name="connsiteX738" fmla="*/ 279257 w 7467600"/>
              <a:gd name="connsiteY738" fmla="*/ 2092102 h 6858000"/>
              <a:gd name="connsiteX739" fmla="*/ 65265 w 7467600"/>
              <a:gd name="connsiteY739" fmla="*/ 2006049 h 6858000"/>
              <a:gd name="connsiteX740" fmla="*/ 0 w 7467600"/>
              <a:gd name="connsiteY740" fmla="*/ 1982532 h 6858000"/>
              <a:gd name="connsiteX741" fmla="*/ 0 w 7467600"/>
              <a:gd name="connsiteY741" fmla="*/ 1912789 h 6858000"/>
              <a:gd name="connsiteX742" fmla="*/ 97460 w 7467600"/>
              <a:gd name="connsiteY742" fmla="*/ 1953725 h 6858000"/>
              <a:gd name="connsiteX743" fmla="*/ 221272 w 7467600"/>
              <a:gd name="connsiteY743" fmla="*/ 1980766 h 6858000"/>
              <a:gd name="connsiteX744" fmla="*/ 116765 w 7467600"/>
              <a:gd name="connsiteY744" fmla="*/ 1911033 h 6858000"/>
              <a:gd name="connsiteX745" fmla="*/ 16405 w 7467600"/>
              <a:gd name="connsiteY745" fmla="*/ 1803412 h 6858000"/>
              <a:gd name="connsiteX746" fmla="*/ 0 w 7467600"/>
              <a:gd name="connsiteY746" fmla="*/ 1784777 h 6858000"/>
              <a:gd name="connsiteX747" fmla="*/ 0 w 7467600"/>
              <a:gd name="connsiteY747" fmla="*/ 1740082 h 6858000"/>
              <a:gd name="connsiteX748" fmla="*/ 39394 w 7467600"/>
              <a:gd name="connsiteY748" fmla="*/ 1784856 h 6858000"/>
              <a:gd name="connsiteX749" fmla="*/ 135813 w 7467600"/>
              <a:gd name="connsiteY749" fmla="*/ 1888838 h 6858000"/>
              <a:gd name="connsiteX750" fmla="*/ 242575 w 7467600"/>
              <a:gd name="connsiteY750" fmla="*/ 1958841 h 6858000"/>
              <a:gd name="connsiteX751" fmla="*/ 82197 w 7467600"/>
              <a:gd name="connsiteY751" fmla="*/ 1754826 h 6858000"/>
              <a:gd name="connsiteX752" fmla="*/ 0 w 7467600"/>
              <a:gd name="connsiteY752" fmla="*/ 1679650 h 6858000"/>
              <a:gd name="connsiteX753" fmla="*/ 0 w 7467600"/>
              <a:gd name="connsiteY753" fmla="*/ 1602463 h 6858000"/>
              <a:gd name="connsiteX754" fmla="*/ 84689 w 7467600"/>
              <a:gd name="connsiteY754" fmla="*/ 1677442 h 6858000"/>
              <a:gd name="connsiteX755" fmla="*/ 298437 w 7467600"/>
              <a:gd name="connsiteY755" fmla="*/ 1968019 h 6858000"/>
              <a:gd name="connsiteX756" fmla="*/ 227269 w 7467600"/>
              <a:gd name="connsiteY756" fmla="*/ 1114064 h 6858000"/>
              <a:gd name="connsiteX757" fmla="*/ 248003 w 7467600"/>
              <a:gd name="connsiteY757" fmla="*/ 1089613 h 6858000"/>
              <a:gd name="connsiteX758" fmla="*/ 427020 w 7467600"/>
              <a:gd name="connsiteY758" fmla="*/ 1619803 h 6858000"/>
              <a:gd name="connsiteX759" fmla="*/ 340345 w 7467600"/>
              <a:gd name="connsiteY759" fmla="*/ 2027739 h 6858000"/>
              <a:gd name="connsiteX760" fmla="*/ 360865 w 7467600"/>
              <a:gd name="connsiteY760" fmla="*/ 2044827 h 6858000"/>
              <a:gd name="connsiteX761" fmla="*/ 560414 w 7467600"/>
              <a:gd name="connsiteY761" fmla="*/ 2421457 h 6858000"/>
              <a:gd name="connsiteX762" fmla="*/ 1359703 w 7467600"/>
              <a:gd name="connsiteY762" fmla="*/ 2578554 h 6858000"/>
              <a:gd name="connsiteX763" fmla="*/ 1359422 w 7467600"/>
              <a:gd name="connsiteY763" fmla="*/ 2577994 h 6858000"/>
              <a:gd name="connsiteX764" fmla="*/ 828701 w 7467600"/>
              <a:gd name="connsiteY764" fmla="*/ 1839520 h 6858000"/>
              <a:gd name="connsiteX765" fmla="*/ 494427 w 7467600"/>
              <a:gd name="connsiteY765" fmla="*/ 1092333 h 6858000"/>
              <a:gd name="connsiteX766" fmla="*/ 506322 w 7467600"/>
              <a:gd name="connsiteY766" fmla="*/ 1020997 h 6858000"/>
              <a:gd name="connsiteX767" fmla="*/ 4570198 w 7467600"/>
              <a:gd name="connsiteY767" fmla="*/ 978081 h 6858000"/>
              <a:gd name="connsiteX768" fmla="*/ 4523691 w 7467600"/>
              <a:gd name="connsiteY768" fmla="*/ 1127776 h 6858000"/>
              <a:gd name="connsiteX769" fmla="*/ 4509875 w 7467600"/>
              <a:gd name="connsiteY769" fmla="*/ 1167552 h 6858000"/>
              <a:gd name="connsiteX770" fmla="*/ 4478168 w 7467600"/>
              <a:gd name="connsiteY770" fmla="*/ 1260735 h 6858000"/>
              <a:gd name="connsiteX771" fmla="*/ 4409309 w 7467600"/>
              <a:gd name="connsiteY771" fmla="*/ 1666996 h 6858000"/>
              <a:gd name="connsiteX772" fmla="*/ 4370031 w 7467600"/>
              <a:gd name="connsiteY772" fmla="*/ 1955666 h 6858000"/>
              <a:gd name="connsiteX773" fmla="*/ 4570198 w 7467600"/>
              <a:gd name="connsiteY773" fmla="*/ 978081 h 6858000"/>
              <a:gd name="connsiteX774" fmla="*/ 4557898 w 7467600"/>
              <a:gd name="connsiteY774" fmla="*/ 900011 h 6858000"/>
              <a:gd name="connsiteX775" fmla="*/ 4344840 w 7467600"/>
              <a:gd name="connsiteY775" fmla="*/ 1922038 h 6858000"/>
              <a:gd name="connsiteX776" fmla="*/ 4378710 w 7467600"/>
              <a:gd name="connsiteY776" fmla="*/ 1665516 h 6858000"/>
              <a:gd name="connsiteX777" fmla="*/ 4448798 w 7467600"/>
              <a:gd name="connsiteY777" fmla="*/ 1253024 h 6858000"/>
              <a:gd name="connsiteX778" fmla="*/ 4480315 w 7467600"/>
              <a:gd name="connsiteY778" fmla="*/ 1158454 h 6858000"/>
              <a:gd name="connsiteX779" fmla="*/ 4494133 w 7467600"/>
              <a:gd name="connsiteY779" fmla="*/ 1118676 h 6858000"/>
              <a:gd name="connsiteX780" fmla="*/ 4557898 w 7467600"/>
              <a:gd name="connsiteY780" fmla="*/ 900011 h 6858000"/>
              <a:gd name="connsiteX781" fmla="*/ 5870151 w 7467600"/>
              <a:gd name="connsiteY781" fmla="*/ 898890 h 6858000"/>
              <a:gd name="connsiteX782" fmla="*/ 5861335 w 7467600"/>
              <a:gd name="connsiteY782" fmla="*/ 899177 h 6858000"/>
              <a:gd name="connsiteX783" fmla="*/ 5843702 w 7467600"/>
              <a:gd name="connsiteY783" fmla="*/ 899748 h 6858000"/>
              <a:gd name="connsiteX784" fmla="*/ 5651107 w 7467600"/>
              <a:gd name="connsiteY784" fmla="*/ 920306 h 6858000"/>
              <a:gd name="connsiteX785" fmla="*/ 5459407 w 7467600"/>
              <a:gd name="connsiteY785" fmla="*/ 940975 h 6858000"/>
              <a:gd name="connsiteX786" fmla="*/ 5374846 w 7467600"/>
              <a:gd name="connsiteY786" fmla="*/ 941988 h 6858000"/>
              <a:gd name="connsiteX787" fmla="*/ 5256105 w 7467600"/>
              <a:gd name="connsiteY787" fmla="*/ 945632 h 6858000"/>
              <a:gd name="connsiteX788" fmla="*/ 5107071 w 7467600"/>
              <a:gd name="connsiteY788" fmla="*/ 969720 h 6858000"/>
              <a:gd name="connsiteX789" fmla="*/ 4998681 w 7467600"/>
              <a:gd name="connsiteY789" fmla="*/ 988771 h 6858000"/>
              <a:gd name="connsiteX790" fmla="*/ 5870151 w 7467600"/>
              <a:gd name="connsiteY790" fmla="*/ 898890 h 6858000"/>
              <a:gd name="connsiteX791" fmla="*/ 5504425 w 7467600"/>
              <a:gd name="connsiteY791" fmla="*/ 848067 h 6858000"/>
              <a:gd name="connsiteX792" fmla="*/ 4968849 w 7467600"/>
              <a:gd name="connsiteY792" fmla="*/ 962318 h 6858000"/>
              <a:gd name="connsiteX793" fmla="*/ 5104039 w 7467600"/>
              <a:gd name="connsiteY793" fmla="*/ 940634 h 6858000"/>
              <a:gd name="connsiteX794" fmla="*/ 5256311 w 7467600"/>
              <a:gd name="connsiteY794" fmla="*/ 916490 h 6858000"/>
              <a:gd name="connsiteX795" fmla="*/ 5377381 w 7467600"/>
              <a:gd name="connsiteY795" fmla="*/ 912671 h 6858000"/>
              <a:gd name="connsiteX796" fmla="*/ 5460148 w 7467600"/>
              <a:gd name="connsiteY796" fmla="*/ 911442 h 6858000"/>
              <a:gd name="connsiteX797" fmla="*/ 5648971 w 7467600"/>
              <a:gd name="connsiteY797" fmla="*/ 891331 h 6858000"/>
              <a:gd name="connsiteX798" fmla="*/ 5844807 w 7467600"/>
              <a:gd name="connsiteY798" fmla="*/ 870718 h 6858000"/>
              <a:gd name="connsiteX799" fmla="*/ 5862975 w 7467600"/>
              <a:gd name="connsiteY799" fmla="*/ 869756 h 6858000"/>
              <a:gd name="connsiteX800" fmla="*/ 5920887 w 7467600"/>
              <a:gd name="connsiteY800" fmla="*/ 865929 h 6858000"/>
              <a:gd name="connsiteX801" fmla="*/ 5504425 w 7467600"/>
              <a:gd name="connsiteY801" fmla="*/ 848067 h 6858000"/>
              <a:gd name="connsiteX802" fmla="*/ 3607114 w 7467600"/>
              <a:gd name="connsiteY802" fmla="*/ 467441 h 6858000"/>
              <a:gd name="connsiteX803" fmla="*/ 3296242 w 7467600"/>
              <a:gd name="connsiteY803" fmla="*/ 807991 h 6858000"/>
              <a:gd name="connsiteX804" fmla="*/ 3174674 w 7467600"/>
              <a:gd name="connsiteY804" fmla="*/ 919759 h 6858000"/>
              <a:gd name="connsiteX805" fmla="*/ 3042978 w 7467600"/>
              <a:gd name="connsiteY805" fmla="*/ 1054894 h 6858000"/>
              <a:gd name="connsiteX806" fmla="*/ 2968914 w 7467600"/>
              <a:gd name="connsiteY806" fmla="*/ 1133756 h 6858000"/>
              <a:gd name="connsiteX807" fmla="*/ 3103823 w 7467600"/>
              <a:gd name="connsiteY807" fmla="*/ 1026814 h 6858000"/>
              <a:gd name="connsiteX808" fmla="*/ 3607114 w 7467600"/>
              <a:gd name="connsiteY808" fmla="*/ 467441 h 6858000"/>
              <a:gd name="connsiteX809" fmla="*/ 3744487 w 7467600"/>
              <a:gd name="connsiteY809" fmla="*/ 383136 h 6858000"/>
              <a:gd name="connsiteX810" fmla="*/ 3970213 w 7467600"/>
              <a:gd name="connsiteY810" fmla="*/ 995559 h 6858000"/>
              <a:gd name="connsiteX811" fmla="*/ 3744487 w 7467600"/>
              <a:gd name="connsiteY811" fmla="*/ 383136 h 6858000"/>
              <a:gd name="connsiteX812" fmla="*/ 3624562 w 7467600"/>
              <a:gd name="connsiteY812" fmla="*/ 367041 h 6858000"/>
              <a:gd name="connsiteX813" fmla="*/ 3489712 w 7467600"/>
              <a:gd name="connsiteY813" fmla="*/ 485386 h 6858000"/>
              <a:gd name="connsiteX814" fmla="*/ 3182994 w 7467600"/>
              <a:gd name="connsiteY814" fmla="*/ 828265 h 6858000"/>
              <a:gd name="connsiteX815" fmla="*/ 2892114 w 7467600"/>
              <a:gd name="connsiteY815" fmla="*/ 1172635 h 6858000"/>
              <a:gd name="connsiteX816" fmla="*/ 3021459 w 7467600"/>
              <a:gd name="connsiteY816" fmla="*/ 1035385 h 6858000"/>
              <a:gd name="connsiteX817" fmla="*/ 3153873 w 7467600"/>
              <a:gd name="connsiteY817" fmla="*/ 898971 h 6858000"/>
              <a:gd name="connsiteX818" fmla="*/ 3276511 w 7467600"/>
              <a:gd name="connsiteY818" fmla="*/ 786423 h 6858000"/>
              <a:gd name="connsiteX819" fmla="*/ 3584154 w 7467600"/>
              <a:gd name="connsiteY819" fmla="*/ 448218 h 6858000"/>
              <a:gd name="connsiteX820" fmla="*/ 3624562 w 7467600"/>
              <a:gd name="connsiteY820" fmla="*/ 367041 h 6858000"/>
              <a:gd name="connsiteX821" fmla="*/ 3766672 w 7467600"/>
              <a:gd name="connsiteY821" fmla="*/ 359429 h 6858000"/>
              <a:gd name="connsiteX822" fmla="*/ 3996338 w 7467600"/>
              <a:gd name="connsiteY822" fmla="*/ 968237 h 6858000"/>
              <a:gd name="connsiteX823" fmla="*/ 3766672 w 7467600"/>
              <a:gd name="connsiteY823" fmla="*/ 359429 h 6858000"/>
              <a:gd name="connsiteX824" fmla="*/ 5805386 w 7467600"/>
              <a:gd name="connsiteY824" fmla="*/ 239240 h 6858000"/>
              <a:gd name="connsiteX825" fmla="*/ 5736947 w 7467600"/>
              <a:gd name="connsiteY825" fmla="*/ 261367 h 6858000"/>
              <a:gd name="connsiteX826" fmla="*/ 5427012 w 7467600"/>
              <a:gd name="connsiteY826" fmla="*/ 311272 h 6858000"/>
              <a:gd name="connsiteX827" fmla="*/ 5147818 w 7467600"/>
              <a:gd name="connsiteY827" fmla="*/ 322112 h 6858000"/>
              <a:gd name="connsiteX828" fmla="*/ 5060854 w 7467600"/>
              <a:gd name="connsiteY828" fmla="*/ 311882 h 6858000"/>
              <a:gd name="connsiteX829" fmla="*/ 4945989 w 7467600"/>
              <a:gd name="connsiteY829" fmla="*/ 300516 h 6858000"/>
              <a:gd name="connsiteX830" fmla="*/ 5410479 w 7467600"/>
              <a:gd name="connsiteY830" fmla="*/ 348434 h 6858000"/>
              <a:gd name="connsiteX831" fmla="*/ 5805386 w 7467600"/>
              <a:gd name="connsiteY831" fmla="*/ 239240 h 6858000"/>
              <a:gd name="connsiteX832" fmla="*/ 5905192 w 7467600"/>
              <a:gd name="connsiteY832" fmla="*/ 163079 h 6858000"/>
              <a:gd name="connsiteX833" fmla="*/ 5865655 w 7467600"/>
              <a:gd name="connsiteY833" fmla="*/ 171901 h 6858000"/>
              <a:gd name="connsiteX834" fmla="*/ 5259740 w 7467600"/>
              <a:gd name="connsiteY834" fmla="*/ 257013 h 6858000"/>
              <a:gd name="connsiteX835" fmla="*/ 5208466 w 7467600"/>
              <a:gd name="connsiteY835" fmla="*/ 257550 h 6858000"/>
              <a:gd name="connsiteX836" fmla="*/ 4980204 w 7467600"/>
              <a:gd name="connsiteY836" fmla="*/ 271903 h 6858000"/>
              <a:gd name="connsiteX837" fmla="*/ 5068068 w 7467600"/>
              <a:gd name="connsiteY837" fmla="*/ 282244 h 6858000"/>
              <a:gd name="connsiteX838" fmla="*/ 5153231 w 7467600"/>
              <a:gd name="connsiteY838" fmla="*/ 292240 h 6858000"/>
              <a:gd name="connsiteX839" fmla="*/ 5426491 w 7467600"/>
              <a:gd name="connsiteY839" fmla="*/ 281128 h 6858000"/>
              <a:gd name="connsiteX840" fmla="*/ 5731212 w 7467600"/>
              <a:gd name="connsiteY840" fmla="*/ 231951 h 6858000"/>
              <a:gd name="connsiteX841" fmla="*/ 5905192 w 7467600"/>
              <a:gd name="connsiteY841" fmla="*/ 163079 h 6858000"/>
              <a:gd name="connsiteX842" fmla="*/ 5944437 w 7467600"/>
              <a:gd name="connsiteY842" fmla="*/ 113829 h 6858000"/>
              <a:gd name="connsiteX843" fmla="*/ 5825032 w 7467600"/>
              <a:gd name="connsiteY843" fmla="*/ 146405 h 6858000"/>
              <a:gd name="connsiteX844" fmla="*/ 4955599 w 7467600"/>
              <a:gd name="connsiteY844" fmla="*/ 247008 h 6858000"/>
              <a:gd name="connsiteX845" fmla="*/ 5210104 w 7467600"/>
              <a:gd name="connsiteY845" fmla="*/ 228123 h 6858000"/>
              <a:gd name="connsiteX846" fmla="*/ 5261015 w 7467600"/>
              <a:gd name="connsiteY846" fmla="*/ 227087 h 6858000"/>
              <a:gd name="connsiteX847" fmla="*/ 5861181 w 7467600"/>
              <a:gd name="connsiteY847" fmla="*/ 143093 h 6858000"/>
              <a:gd name="connsiteX848" fmla="*/ 5961252 w 7467600"/>
              <a:gd name="connsiteY848" fmla="*/ 114820 h 6858000"/>
              <a:gd name="connsiteX849" fmla="*/ 5944437 w 7467600"/>
              <a:gd name="connsiteY849" fmla="*/ 113829 h 6858000"/>
              <a:gd name="connsiteX850" fmla="*/ 3882765 w 7467600"/>
              <a:gd name="connsiteY850" fmla="*/ 0 h 6858000"/>
              <a:gd name="connsiteX851" fmla="*/ 3995099 w 7467600"/>
              <a:gd name="connsiteY851" fmla="*/ 0 h 6858000"/>
              <a:gd name="connsiteX852" fmla="*/ 4163818 w 7467600"/>
              <a:gd name="connsiteY852" fmla="*/ 234104 h 6858000"/>
              <a:gd name="connsiteX853" fmla="*/ 4172099 w 7467600"/>
              <a:gd name="connsiteY853" fmla="*/ 234207 h 6858000"/>
              <a:gd name="connsiteX854" fmla="*/ 4784282 w 7467600"/>
              <a:gd name="connsiteY854" fmla="*/ 276561 h 6858000"/>
              <a:gd name="connsiteX855" fmla="*/ 4801687 w 7467600"/>
              <a:gd name="connsiteY855" fmla="*/ 267764 h 6858000"/>
              <a:gd name="connsiteX856" fmla="*/ 6082788 w 7467600"/>
              <a:gd name="connsiteY856" fmla="*/ 64119 h 6858000"/>
              <a:gd name="connsiteX857" fmla="*/ 6099442 w 7467600"/>
              <a:gd name="connsiteY857" fmla="*/ 82568 h 6858000"/>
              <a:gd name="connsiteX858" fmla="*/ 4804137 w 7467600"/>
              <a:gd name="connsiteY858" fmla="*/ 320931 h 6858000"/>
              <a:gd name="connsiteX859" fmla="*/ 4227047 w 7467600"/>
              <a:gd name="connsiteY859" fmla="*/ 313415 h 6858000"/>
              <a:gd name="connsiteX860" fmla="*/ 4346041 w 7467600"/>
              <a:gd name="connsiteY860" fmla="*/ 456086 h 6858000"/>
              <a:gd name="connsiteX861" fmla="*/ 4870967 w 7467600"/>
              <a:gd name="connsiteY861" fmla="*/ 963061 h 6858000"/>
              <a:gd name="connsiteX862" fmla="*/ 4889647 w 7467600"/>
              <a:gd name="connsiteY862" fmla="*/ 957147 h 6858000"/>
              <a:gd name="connsiteX863" fmla="*/ 5422504 w 7467600"/>
              <a:gd name="connsiteY863" fmla="*/ 805191 h 6858000"/>
              <a:gd name="connsiteX864" fmla="*/ 6087656 w 7467600"/>
              <a:gd name="connsiteY864" fmla="*/ 826703 h 6858000"/>
              <a:gd name="connsiteX865" fmla="*/ 6058717 w 7467600"/>
              <a:gd name="connsiteY865" fmla="*/ 865992 h 6858000"/>
              <a:gd name="connsiteX866" fmla="*/ 4974153 w 7467600"/>
              <a:gd name="connsiteY866" fmla="*/ 1045456 h 6858000"/>
              <a:gd name="connsiteX867" fmla="*/ 5627835 w 7467600"/>
              <a:gd name="connsiteY867" fmla="*/ 1472077 h 6858000"/>
              <a:gd name="connsiteX868" fmla="*/ 5629817 w 7467600"/>
              <a:gd name="connsiteY868" fmla="*/ 1471412 h 6858000"/>
              <a:gd name="connsiteX869" fmla="*/ 5634124 w 7467600"/>
              <a:gd name="connsiteY869" fmla="*/ 1470572 h 6858000"/>
              <a:gd name="connsiteX870" fmla="*/ 5755832 w 7467600"/>
              <a:gd name="connsiteY870" fmla="*/ 1383886 h 6858000"/>
              <a:gd name="connsiteX871" fmla="*/ 6014186 w 7467600"/>
              <a:gd name="connsiteY871" fmla="*/ 1279799 h 6858000"/>
              <a:gd name="connsiteX872" fmla="*/ 6901619 w 7467600"/>
              <a:gd name="connsiteY872" fmla="*/ 1047874 h 6858000"/>
              <a:gd name="connsiteX873" fmla="*/ 6931566 w 7467600"/>
              <a:gd name="connsiteY873" fmla="*/ 1062034 h 6858000"/>
              <a:gd name="connsiteX874" fmla="*/ 5790982 w 7467600"/>
              <a:gd name="connsiteY874" fmla="*/ 1561380 h 6858000"/>
              <a:gd name="connsiteX875" fmla="*/ 6188971 w 7467600"/>
              <a:gd name="connsiteY875" fmla="*/ 1755168 h 6858000"/>
              <a:gd name="connsiteX876" fmla="*/ 6202446 w 7467600"/>
              <a:gd name="connsiteY876" fmla="*/ 1752268 h 6858000"/>
              <a:gd name="connsiteX877" fmla="*/ 7179560 w 7467600"/>
              <a:gd name="connsiteY877" fmla="*/ 1467551 h 6858000"/>
              <a:gd name="connsiteX878" fmla="*/ 7158730 w 7467600"/>
              <a:gd name="connsiteY878" fmla="*/ 1507835 h 6858000"/>
              <a:gd name="connsiteX879" fmla="*/ 6326959 w 7467600"/>
              <a:gd name="connsiteY879" fmla="*/ 1817686 h 6858000"/>
              <a:gd name="connsiteX880" fmla="*/ 6537433 w 7467600"/>
              <a:gd name="connsiteY880" fmla="*/ 1907790 h 6858000"/>
              <a:gd name="connsiteX881" fmla="*/ 6550221 w 7467600"/>
              <a:gd name="connsiteY881" fmla="*/ 1910729 h 6858000"/>
              <a:gd name="connsiteX882" fmla="*/ 6964438 w 7467600"/>
              <a:gd name="connsiteY882" fmla="*/ 2209505 h 6858000"/>
              <a:gd name="connsiteX883" fmla="*/ 7367862 w 7467600"/>
              <a:gd name="connsiteY883" fmla="*/ 2806833 h 6858000"/>
              <a:gd name="connsiteX884" fmla="*/ 7364329 w 7467600"/>
              <a:gd name="connsiteY884" fmla="*/ 2826907 h 6858000"/>
              <a:gd name="connsiteX885" fmla="*/ 7290545 w 7467600"/>
              <a:gd name="connsiteY885" fmla="*/ 2850663 h 6858000"/>
              <a:gd name="connsiteX886" fmla="*/ 6472036 w 7467600"/>
              <a:gd name="connsiteY886" fmla="*/ 1959003 h 6858000"/>
              <a:gd name="connsiteX887" fmla="*/ 5792897 w 7467600"/>
              <a:gd name="connsiteY887" fmla="*/ 1647747 h 6858000"/>
              <a:gd name="connsiteX888" fmla="*/ 5842751 w 7467600"/>
              <a:gd name="connsiteY888" fmla="*/ 1816112 h 6858000"/>
              <a:gd name="connsiteX889" fmla="*/ 5847424 w 7467600"/>
              <a:gd name="connsiteY889" fmla="*/ 1815776 h 6858000"/>
              <a:gd name="connsiteX890" fmla="*/ 6399821 w 7467600"/>
              <a:gd name="connsiteY890" fmla="*/ 2344799 h 6858000"/>
              <a:gd name="connsiteX891" fmla="*/ 6323232 w 7467600"/>
              <a:gd name="connsiteY891" fmla="*/ 2389634 h 6858000"/>
              <a:gd name="connsiteX892" fmla="*/ 5942958 w 7467600"/>
              <a:gd name="connsiteY892" fmla="*/ 2077708 h 6858000"/>
              <a:gd name="connsiteX893" fmla="*/ 5921559 w 7467600"/>
              <a:gd name="connsiteY893" fmla="*/ 2378596 h 6858000"/>
              <a:gd name="connsiteX894" fmla="*/ 5817651 w 7467600"/>
              <a:gd name="connsiteY894" fmla="*/ 3023919 h 6858000"/>
              <a:gd name="connsiteX895" fmla="*/ 5729634 w 7467600"/>
              <a:gd name="connsiteY895" fmla="*/ 3051849 h 6858000"/>
              <a:gd name="connsiteX896" fmla="*/ 5611018 w 7467600"/>
              <a:gd name="connsiteY896" fmla="*/ 2316769 h 6858000"/>
              <a:gd name="connsiteX897" fmla="*/ 5687608 w 7467600"/>
              <a:gd name="connsiteY897" fmla="*/ 2039972 h 6858000"/>
              <a:gd name="connsiteX898" fmla="*/ 5657554 w 7467600"/>
              <a:gd name="connsiteY898" fmla="*/ 1576445 h 6858000"/>
              <a:gd name="connsiteX899" fmla="*/ 5150475 w 7467600"/>
              <a:gd name="connsiteY899" fmla="*/ 1274012 h 6858000"/>
              <a:gd name="connsiteX900" fmla="*/ 5349142 w 7467600"/>
              <a:gd name="connsiteY900" fmla="*/ 2204405 h 6858000"/>
              <a:gd name="connsiteX901" fmla="*/ 5262214 w 7467600"/>
              <a:gd name="connsiteY901" fmla="*/ 2233836 h 6858000"/>
              <a:gd name="connsiteX902" fmla="*/ 4981539 w 7467600"/>
              <a:gd name="connsiteY902" fmla="*/ 1542201 h 6858000"/>
              <a:gd name="connsiteX903" fmla="*/ 4958461 w 7467600"/>
              <a:gd name="connsiteY903" fmla="*/ 1136957 h 6858000"/>
              <a:gd name="connsiteX904" fmla="*/ 4655015 w 7467600"/>
              <a:gd name="connsiteY904" fmla="*/ 891426 h 6858000"/>
              <a:gd name="connsiteX905" fmla="*/ 4348002 w 7467600"/>
              <a:gd name="connsiteY905" fmla="*/ 2205895 h 6858000"/>
              <a:gd name="connsiteX906" fmla="*/ 4262250 w 7467600"/>
              <a:gd name="connsiteY906" fmla="*/ 2219972 h 6858000"/>
              <a:gd name="connsiteX907" fmla="*/ 4550611 w 7467600"/>
              <a:gd name="connsiteY907" fmla="*/ 817540 h 6858000"/>
              <a:gd name="connsiteX908" fmla="*/ 4564418 w 7467600"/>
              <a:gd name="connsiteY908" fmla="*/ 808293 h 6858000"/>
              <a:gd name="connsiteX909" fmla="*/ 4266388 w 7467600"/>
              <a:gd name="connsiteY909" fmla="*/ 500083 h 6858000"/>
              <a:gd name="connsiteX910" fmla="*/ 4032842 w 7467600"/>
              <a:gd name="connsiteY910" fmla="*/ 211809 h 6858000"/>
              <a:gd name="connsiteX911" fmla="*/ 3882765 w 7467600"/>
              <a:gd name="connsiteY911" fmla="*/ 0 h 6858000"/>
              <a:gd name="connsiteX912" fmla="*/ 3721337 w 7467600"/>
              <a:gd name="connsiteY912" fmla="*/ 0 h 6858000"/>
              <a:gd name="connsiteX913" fmla="*/ 3797544 w 7467600"/>
              <a:gd name="connsiteY913" fmla="*/ 0 h 6858000"/>
              <a:gd name="connsiteX914" fmla="*/ 3775734 w 7467600"/>
              <a:gd name="connsiteY914" fmla="*/ 95131 h 6858000"/>
              <a:gd name="connsiteX915" fmla="*/ 3724807 w 7467600"/>
              <a:gd name="connsiteY915" fmla="*/ 272257 h 6858000"/>
              <a:gd name="connsiteX916" fmla="*/ 3726844 w 7467600"/>
              <a:gd name="connsiteY916" fmla="*/ 282988 h 6858000"/>
              <a:gd name="connsiteX917" fmla="*/ 3742664 w 7467600"/>
              <a:gd name="connsiteY917" fmla="*/ 279918 h 6858000"/>
              <a:gd name="connsiteX918" fmla="*/ 4103910 w 7467600"/>
              <a:gd name="connsiteY918" fmla="*/ 1161917 h 6858000"/>
              <a:gd name="connsiteX919" fmla="*/ 4020269 w 7467600"/>
              <a:gd name="connsiteY919" fmla="*/ 1200406 h 6858000"/>
              <a:gd name="connsiteX920" fmla="*/ 3674882 w 7467600"/>
              <a:gd name="connsiteY920" fmla="*/ 488524 h 6858000"/>
              <a:gd name="connsiteX921" fmla="*/ 3132682 w 7467600"/>
              <a:gd name="connsiteY921" fmla="*/ 1072284 h 6858000"/>
              <a:gd name="connsiteX922" fmla="*/ 2716346 w 7467600"/>
              <a:gd name="connsiteY922" fmla="*/ 1276376 h 6858000"/>
              <a:gd name="connsiteX923" fmla="*/ 2716772 w 7467600"/>
              <a:gd name="connsiteY923" fmla="*/ 1255462 h 6858000"/>
              <a:gd name="connsiteX924" fmla="*/ 3471096 w 7467600"/>
              <a:gd name="connsiteY924" fmla="*/ 437072 h 6858000"/>
              <a:gd name="connsiteX925" fmla="*/ 3639057 w 7467600"/>
              <a:gd name="connsiteY925" fmla="*/ 286334 h 6858000"/>
              <a:gd name="connsiteX926" fmla="*/ 3640309 w 7467600"/>
              <a:gd name="connsiteY926" fmla="*/ 284664 h 6858000"/>
              <a:gd name="connsiteX927" fmla="*/ 3646022 w 7467600"/>
              <a:gd name="connsiteY927" fmla="*/ 276711 h 6858000"/>
              <a:gd name="connsiteX928" fmla="*/ 3707943 w 7467600"/>
              <a:gd name="connsiteY928" fmla="*/ 65958 h 6858000"/>
              <a:gd name="connsiteX929" fmla="*/ 3721337 w 7467600"/>
              <a:gd name="connsiteY929" fmla="*/ 0 h 6858000"/>
              <a:gd name="connsiteX930" fmla="*/ 2867960 w 7467600"/>
              <a:gd name="connsiteY930" fmla="*/ 0 h 6858000"/>
              <a:gd name="connsiteX931" fmla="*/ 2926351 w 7467600"/>
              <a:gd name="connsiteY931" fmla="*/ 0 h 6858000"/>
              <a:gd name="connsiteX932" fmla="*/ 2902823 w 7467600"/>
              <a:gd name="connsiteY932" fmla="*/ 262929 h 6858000"/>
              <a:gd name="connsiteX933" fmla="*/ 2940663 w 7467600"/>
              <a:gd name="connsiteY933" fmla="*/ 140884 h 6858000"/>
              <a:gd name="connsiteX934" fmla="*/ 2947039 w 7467600"/>
              <a:gd name="connsiteY934" fmla="*/ 122524 h 6858000"/>
              <a:gd name="connsiteX935" fmla="*/ 2984316 w 7467600"/>
              <a:gd name="connsiteY935" fmla="*/ 0 h 6858000"/>
              <a:gd name="connsiteX936" fmla="*/ 3016114 w 7467600"/>
              <a:gd name="connsiteY936" fmla="*/ 0 h 6858000"/>
              <a:gd name="connsiteX937" fmla="*/ 2979949 w 7467600"/>
              <a:gd name="connsiteY937" fmla="*/ 119274 h 6858000"/>
              <a:gd name="connsiteX938" fmla="*/ 3023879 w 7467600"/>
              <a:gd name="connsiteY938" fmla="*/ 0 h 6858000"/>
              <a:gd name="connsiteX939" fmla="*/ 3105400 w 7467600"/>
              <a:gd name="connsiteY939" fmla="*/ 0 h 6858000"/>
              <a:gd name="connsiteX940" fmla="*/ 3094669 w 7467600"/>
              <a:gd name="connsiteY940" fmla="*/ 30308 h 6858000"/>
              <a:gd name="connsiteX941" fmla="*/ 2901945 w 7467600"/>
              <a:gd name="connsiteY941" fmla="*/ 466538 h 6858000"/>
              <a:gd name="connsiteX942" fmla="*/ 2815209 w 7467600"/>
              <a:gd name="connsiteY942" fmla="*/ 497361 h 6858000"/>
              <a:gd name="connsiteX943" fmla="*/ 2844845 w 7467600"/>
              <a:gd name="connsiteY943" fmla="*/ 127638 h 6858000"/>
              <a:gd name="connsiteX944" fmla="*/ 2867960 w 7467600"/>
              <a:gd name="connsiteY944" fmla="*/ 0 h 6858000"/>
              <a:gd name="connsiteX945" fmla="*/ 1057230 w 7467600"/>
              <a:gd name="connsiteY945" fmla="*/ 0 h 6858000"/>
              <a:gd name="connsiteX946" fmla="*/ 1111003 w 7467600"/>
              <a:gd name="connsiteY946" fmla="*/ 0 h 6858000"/>
              <a:gd name="connsiteX947" fmla="*/ 1125553 w 7467600"/>
              <a:gd name="connsiteY947" fmla="*/ 52588 h 6858000"/>
              <a:gd name="connsiteX948" fmla="*/ 1304276 w 7467600"/>
              <a:gd name="connsiteY948" fmla="*/ 476275 h 6858000"/>
              <a:gd name="connsiteX949" fmla="*/ 1492066 w 7467600"/>
              <a:gd name="connsiteY949" fmla="*/ 886333 h 6858000"/>
              <a:gd name="connsiteX950" fmla="*/ 1423698 w 7467600"/>
              <a:gd name="connsiteY950" fmla="*/ 710817 h 6858000"/>
              <a:gd name="connsiteX951" fmla="*/ 1357609 w 7467600"/>
              <a:gd name="connsiteY951" fmla="*/ 532892 h 6858000"/>
              <a:gd name="connsiteX952" fmla="*/ 1309550 w 7467600"/>
              <a:gd name="connsiteY952" fmla="*/ 374031 h 6858000"/>
              <a:gd name="connsiteX953" fmla="*/ 1193673 w 7467600"/>
              <a:gd name="connsiteY953" fmla="*/ 49533 h 6858000"/>
              <a:gd name="connsiteX954" fmla="*/ 1164391 w 7467600"/>
              <a:gd name="connsiteY954" fmla="*/ 0 h 6858000"/>
              <a:gd name="connsiteX955" fmla="*/ 1200666 w 7467600"/>
              <a:gd name="connsiteY955" fmla="*/ 0 h 6858000"/>
              <a:gd name="connsiteX956" fmla="*/ 1223408 w 7467600"/>
              <a:gd name="connsiteY956" fmla="*/ 38996 h 6858000"/>
              <a:gd name="connsiteX957" fmla="*/ 1339635 w 7467600"/>
              <a:gd name="connsiteY957" fmla="*/ 365517 h 6858000"/>
              <a:gd name="connsiteX958" fmla="*/ 1387469 w 7467600"/>
              <a:gd name="connsiteY958" fmla="*/ 523079 h 6858000"/>
              <a:gd name="connsiteX959" fmla="*/ 1452685 w 7467600"/>
              <a:gd name="connsiteY959" fmla="*/ 699806 h 6858000"/>
              <a:gd name="connsiteX960" fmla="*/ 1492092 w 7467600"/>
              <a:gd name="connsiteY960" fmla="*/ 800424 h 6858000"/>
              <a:gd name="connsiteX961" fmla="*/ 1455302 w 7467600"/>
              <a:gd name="connsiteY961" fmla="*/ 632913 h 6858000"/>
              <a:gd name="connsiteX962" fmla="*/ 1222336 w 7467600"/>
              <a:gd name="connsiteY962" fmla="*/ 9480 h 6858000"/>
              <a:gd name="connsiteX963" fmla="*/ 1214634 w 7467600"/>
              <a:gd name="connsiteY963" fmla="*/ 0 h 6858000"/>
              <a:gd name="connsiteX964" fmla="*/ 1289827 w 7467600"/>
              <a:gd name="connsiteY964" fmla="*/ 0 h 6858000"/>
              <a:gd name="connsiteX965" fmla="*/ 1321076 w 7467600"/>
              <a:gd name="connsiteY965" fmla="*/ 59722 h 6858000"/>
              <a:gd name="connsiteX966" fmla="*/ 1512579 w 7467600"/>
              <a:gd name="connsiteY966" fmla="*/ 626441 h 6858000"/>
              <a:gd name="connsiteX967" fmla="*/ 1506076 w 7467600"/>
              <a:gd name="connsiteY967" fmla="*/ 1089289 h 6858000"/>
              <a:gd name="connsiteX968" fmla="*/ 1486346 w 7467600"/>
              <a:gd name="connsiteY968" fmla="*/ 1079919 h 6858000"/>
              <a:gd name="connsiteX969" fmla="*/ 1070511 w 7467600"/>
              <a:gd name="connsiteY969" fmla="*/ 48609 h 6858000"/>
              <a:gd name="connsiteX970" fmla="*/ 1057230 w 7467600"/>
              <a:gd name="connsiteY970" fmla="*/ 0 h 6858000"/>
              <a:gd name="connsiteX971" fmla="*/ 43151 w 7467600"/>
              <a:gd name="connsiteY971" fmla="*/ 0 h 6858000"/>
              <a:gd name="connsiteX972" fmla="*/ 95283 w 7467600"/>
              <a:gd name="connsiteY972" fmla="*/ 0 h 6858000"/>
              <a:gd name="connsiteX973" fmla="*/ 300708 w 7467600"/>
              <a:gd name="connsiteY973" fmla="*/ 154571 h 6858000"/>
              <a:gd name="connsiteX974" fmla="*/ 530414 w 7467600"/>
              <a:gd name="connsiteY974" fmla="*/ 354673 h 6858000"/>
              <a:gd name="connsiteX975" fmla="*/ 333785 w 7467600"/>
              <a:gd name="connsiteY975" fmla="*/ 161564 h 6858000"/>
              <a:gd name="connsiteX976" fmla="*/ 147005 w 7467600"/>
              <a:gd name="connsiteY976" fmla="*/ 0 h 6858000"/>
              <a:gd name="connsiteX977" fmla="*/ 272509 w 7467600"/>
              <a:gd name="connsiteY977" fmla="*/ 0 h 6858000"/>
              <a:gd name="connsiteX978" fmla="*/ 326276 w 7467600"/>
              <a:gd name="connsiteY978" fmla="*/ 45847 h 6858000"/>
              <a:gd name="connsiteX979" fmla="*/ 823759 w 7467600"/>
              <a:gd name="connsiteY979" fmla="*/ 574145 h 6858000"/>
              <a:gd name="connsiteX980" fmla="*/ 811254 w 7467600"/>
              <a:gd name="connsiteY980" fmla="*/ 665546 h 6858000"/>
              <a:gd name="connsiteX981" fmla="*/ 154042 w 7467600"/>
              <a:gd name="connsiteY981" fmla="*/ 261522 h 6858000"/>
              <a:gd name="connsiteX982" fmla="*/ 13550 w 7467600"/>
              <a:gd name="connsiteY982" fmla="*/ 158423 h 6858000"/>
              <a:gd name="connsiteX983" fmla="*/ 0 w 7467600"/>
              <a:gd name="connsiteY983" fmla="*/ 146618 h 6858000"/>
              <a:gd name="connsiteX984" fmla="*/ 0 w 7467600"/>
              <a:gd name="connsiteY984" fmla="*/ 59161 h 6858000"/>
              <a:gd name="connsiteX985" fmla="*/ 45427 w 7467600"/>
              <a:gd name="connsiteY985" fmla="*/ 101078 h 6858000"/>
              <a:gd name="connsiteX986" fmla="*/ 630103 w 7467600"/>
              <a:gd name="connsiteY986" fmla="*/ 485885 h 6858000"/>
              <a:gd name="connsiteX987" fmla="*/ 532040 w 7467600"/>
              <a:gd name="connsiteY987" fmla="*/ 399359 h 6858000"/>
              <a:gd name="connsiteX988" fmla="*/ 517618 w 7467600"/>
              <a:gd name="connsiteY988" fmla="*/ 385726 h 6858000"/>
              <a:gd name="connsiteX989" fmla="*/ 285074 w 7467600"/>
              <a:gd name="connsiteY989" fmla="*/ 182755 h 6858000"/>
              <a:gd name="connsiteX990" fmla="*/ 43151 w 7467600"/>
              <a:gd name="connsiteY99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312201 w 7467600"/>
              <a:gd name="connsiteY133" fmla="*/ 5128278 h 6858000"/>
              <a:gd name="connsiteX134" fmla="*/ 1903353 w 7467600"/>
              <a:gd name="connsiteY134" fmla="*/ 5044827 h 6858000"/>
              <a:gd name="connsiteX135" fmla="*/ 1936931 w 7467600"/>
              <a:gd name="connsiteY135" fmla="*/ 5093954 h 6858000"/>
              <a:gd name="connsiteX136" fmla="*/ 2195868 w 7467600"/>
              <a:gd name="connsiteY136" fmla="*/ 5396574 h 6858000"/>
              <a:gd name="connsiteX137" fmla="*/ 2088852 w 7467600"/>
              <a:gd name="connsiteY137" fmla="*/ 5166123 h 6858000"/>
              <a:gd name="connsiteX138" fmla="*/ 1958241 w 7467600"/>
              <a:gd name="connsiteY138" fmla="*/ 5067955 h 6858000"/>
              <a:gd name="connsiteX139" fmla="*/ 1903353 w 7467600"/>
              <a:gd name="connsiteY139" fmla="*/ 5044827 h 6858000"/>
              <a:gd name="connsiteX140" fmla="*/ 1979378 w 7467600"/>
              <a:gd name="connsiteY140" fmla="*/ 4769504 h 6858000"/>
              <a:gd name="connsiteX141" fmla="*/ 2882120 w 7467600"/>
              <a:gd name="connsiteY141" fmla="*/ 5064547 h 6858000"/>
              <a:gd name="connsiteX142" fmla="*/ 2793103 w 7467600"/>
              <a:gd name="connsiteY142" fmla="*/ 5039699 h 6858000"/>
              <a:gd name="connsiteX143" fmla="*/ 2770041 w 7467600"/>
              <a:gd name="connsiteY143" fmla="*/ 5033634 h 6858000"/>
              <a:gd name="connsiteX144" fmla="*/ 1979378 w 7467600"/>
              <a:gd name="connsiteY144" fmla="*/ 4769504 h 6858000"/>
              <a:gd name="connsiteX145" fmla="*/ 1927410 w 7467600"/>
              <a:gd name="connsiteY145" fmla="*/ 4716164 h 6858000"/>
              <a:gd name="connsiteX146" fmla="*/ 1959587 w 7467600"/>
              <a:gd name="connsiteY146" fmla="*/ 4728849 h 6858000"/>
              <a:gd name="connsiteX147" fmla="*/ 2777707 w 7467600"/>
              <a:gd name="connsiteY147" fmla="*/ 5003991 h 6858000"/>
              <a:gd name="connsiteX148" fmla="*/ 2800768 w 7467600"/>
              <a:gd name="connsiteY148" fmla="*/ 5010056 h 6858000"/>
              <a:gd name="connsiteX149" fmla="*/ 2879408 w 7467600"/>
              <a:gd name="connsiteY149" fmla="*/ 5031590 h 6858000"/>
              <a:gd name="connsiteX150" fmla="*/ 2862295 w 7467600"/>
              <a:gd name="connsiteY150" fmla="*/ 5022958 h 6858000"/>
              <a:gd name="connsiteX151" fmla="*/ 2813343 w 7467600"/>
              <a:gd name="connsiteY151" fmla="*/ 4998369 h 6858000"/>
              <a:gd name="connsiteX152" fmla="*/ 2646245 w 7467600"/>
              <a:gd name="connsiteY152" fmla="*/ 4930999 h 6858000"/>
              <a:gd name="connsiteX153" fmla="*/ 1999243 w 7467600"/>
              <a:gd name="connsiteY153" fmla="*/ 4730524 h 6858000"/>
              <a:gd name="connsiteX154" fmla="*/ 1979527 w 7467600"/>
              <a:gd name="connsiteY154" fmla="*/ 4726651 h 6858000"/>
              <a:gd name="connsiteX155" fmla="*/ 1927410 w 7467600"/>
              <a:gd name="connsiteY155" fmla="*/ 4716164 h 6858000"/>
              <a:gd name="connsiteX156" fmla="*/ 1997014 w 7467600"/>
              <a:gd name="connsiteY156" fmla="*/ 4698007 h 6858000"/>
              <a:gd name="connsiteX157" fmla="*/ 2005458 w 7467600"/>
              <a:gd name="connsiteY157" fmla="*/ 4699540 h 6858000"/>
              <a:gd name="connsiteX158" fmla="*/ 2657186 w 7467600"/>
              <a:gd name="connsiteY158" fmla="*/ 4901687 h 6858000"/>
              <a:gd name="connsiteX159" fmla="*/ 2826662 w 7467600"/>
              <a:gd name="connsiteY159" fmla="*/ 4970362 h 6858000"/>
              <a:gd name="connsiteX160" fmla="*/ 2876100 w 7467600"/>
              <a:gd name="connsiteY160" fmla="*/ 4995397 h 6858000"/>
              <a:gd name="connsiteX161" fmla="*/ 3042600 w 7467600"/>
              <a:gd name="connsiteY161" fmla="*/ 5059532 h 6858000"/>
              <a:gd name="connsiteX162" fmla="*/ 1997014 w 7467600"/>
              <a:gd name="connsiteY162" fmla="*/ 4698007 h 6858000"/>
              <a:gd name="connsiteX163" fmla="*/ 2305292 w 7467600"/>
              <a:gd name="connsiteY163" fmla="*/ 4219492 h 6858000"/>
              <a:gd name="connsiteX164" fmla="*/ 3360922 w 7467600"/>
              <a:gd name="connsiteY164" fmla="*/ 4529373 h 6858000"/>
              <a:gd name="connsiteX165" fmla="*/ 3492420 w 7467600"/>
              <a:gd name="connsiteY165" fmla="*/ 4510145 h 6858000"/>
              <a:gd name="connsiteX166" fmla="*/ 3364086 w 7467600"/>
              <a:gd name="connsiteY166" fmla="*/ 4480340 h 6858000"/>
              <a:gd name="connsiteX167" fmla="*/ 3225818 w 7467600"/>
              <a:gd name="connsiteY167" fmla="*/ 4411822 h 6858000"/>
              <a:gd name="connsiteX168" fmla="*/ 3129696 w 7467600"/>
              <a:gd name="connsiteY168" fmla="*/ 4360704 h 6858000"/>
              <a:gd name="connsiteX169" fmla="*/ 2814545 w 7467600"/>
              <a:gd name="connsiteY169" fmla="*/ 4282955 h 6858000"/>
              <a:gd name="connsiteX170" fmla="*/ 2305292 w 7467600"/>
              <a:gd name="connsiteY170" fmla="*/ 4219492 h 6858000"/>
              <a:gd name="connsiteX171" fmla="*/ 2626982 w 7467600"/>
              <a:gd name="connsiteY171" fmla="*/ 4206450 h 6858000"/>
              <a:gd name="connsiteX172" fmla="*/ 2490617 w 7467600"/>
              <a:gd name="connsiteY172" fmla="*/ 4206951 h 6858000"/>
              <a:gd name="connsiteX173" fmla="*/ 2819869 w 7467600"/>
              <a:gd name="connsiteY173" fmla="*/ 4252936 h 6858000"/>
              <a:gd name="connsiteX174" fmla="*/ 3143018 w 7467600"/>
              <a:gd name="connsiteY174" fmla="*/ 4332698 h 6858000"/>
              <a:gd name="connsiteX175" fmla="*/ 3241520 w 7467600"/>
              <a:gd name="connsiteY175" fmla="*/ 4385112 h 6858000"/>
              <a:gd name="connsiteX176" fmla="*/ 3374575 w 7467600"/>
              <a:gd name="connsiteY176" fmla="*/ 4451517 h 6858000"/>
              <a:gd name="connsiteX177" fmla="*/ 3505221 w 7467600"/>
              <a:gd name="connsiteY177" fmla="*/ 4480757 h 6858000"/>
              <a:gd name="connsiteX178" fmla="*/ 2626982 w 7467600"/>
              <a:gd name="connsiteY178" fmla="*/ 4206450 h 6858000"/>
              <a:gd name="connsiteX179" fmla="*/ 1310106 w 7467600"/>
              <a:gd name="connsiteY179" fmla="*/ 3943217 h 6858000"/>
              <a:gd name="connsiteX180" fmla="*/ 854994 w 7467600"/>
              <a:gd name="connsiteY180" fmla="*/ 4399136 h 6858000"/>
              <a:gd name="connsiteX181" fmla="*/ 742462 w 7467600"/>
              <a:gd name="connsiteY181" fmla="*/ 4594648 h 6858000"/>
              <a:gd name="connsiteX182" fmla="*/ 820602 w 7467600"/>
              <a:gd name="connsiteY182" fmla="*/ 4485915 h 6858000"/>
              <a:gd name="connsiteX183" fmla="*/ 878295 w 7467600"/>
              <a:gd name="connsiteY183" fmla="*/ 4403594 h 6858000"/>
              <a:gd name="connsiteX184" fmla="*/ 1240607 w 7467600"/>
              <a:gd name="connsiteY184" fmla="*/ 4010401 h 6858000"/>
              <a:gd name="connsiteX185" fmla="*/ 1310106 w 7467600"/>
              <a:gd name="connsiteY185" fmla="*/ 3943217 h 6858000"/>
              <a:gd name="connsiteX186" fmla="*/ 1423113 w 7467600"/>
              <a:gd name="connsiteY186" fmla="*/ 3874565 h 6858000"/>
              <a:gd name="connsiteX187" fmla="*/ 1260565 w 7467600"/>
              <a:gd name="connsiteY187" fmla="*/ 4031982 h 6858000"/>
              <a:gd name="connsiteX188" fmla="*/ 901900 w 7467600"/>
              <a:gd name="connsiteY188" fmla="*/ 4421236 h 6858000"/>
              <a:gd name="connsiteX189" fmla="*/ 845044 w 7467600"/>
              <a:gd name="connsiteY189" fmla="*/ 4502436 h 6858000"/>
              <a:gd name="connsiteX190" fmla="*/ 685926 w 7467600"/>
              <a:gd name="connsiteY190" fmla="*/ 4703069 h 6858000"/>
              <a:gd name="connsiteX191" fmla="*/ 684248 w 7467600"/>
              <a:gd name="connsiteY191" fmla="*/ 4706721 h 6858000"/>
              <a:gd name="connsiteX192" fmla="*/ 1423113 w 7467600"/>
              <a:gd name="connsiteY192" fmla="*/ 3874565 h 6858000"/>
              <a:gd name="connsiteX193" fmla="*/ 3316479 w 7467600"/>
              <a:gd name="connsiteY193" fmla="*/ 3872136 h 6858000"/>
              <a:gd name="connsiteX194" fmla="*/ 3546806 w 7467600"/>
              <a:gd name="connsiteY194" fmla="*/ 4356139 h 6858000"/>
              <a:gd name="connsiteX195" fmla="*/ 3364433 w 7467600"/>
              <a:gd name="connsiteY195" fmla="*/ 3953121 h 6858000"/>
              <a:gd name="connsiteX196" fmla="*/ 3316479 w 7467600"/>
              <a:gd name="connsiteY196" fmla="*/ 3872136 h 6858000"/>
              <a:gd name="connsiteX197" fmla="*/ 3291335 w 7467600"/>
              <a:gd name="connsiteY197" fmla="*/ 3767420 h 6858000"/>
              <a:gd name="connsiteX198" fmla="*/ 3390805 w 7467600"/>
              <a:gd name="connsiteY198" fmla="*/ 3937163 h 6858000"/>
              <a:gd name="connsiteX199" fmla="*/ 3579062 w 7467600"/>
              <a:gd name="connsiteY199" fmla="*/ 4359040 h 6858000"/>
              <a:gd name="connsiteX200" fmla="*/ 3467355 w 7467600"/>
              <a:gd name="connsiteY200" fmla="*/ 3988130 h 6858000"/>
              <a:gd name="connsiteX201" fmla="*/ 3310753 w 7467600"/>
              <a:gd name="connsiteY201" fmla="*/ 3787140 h 6858000"/>
              <a:gd name="connsiteX202" fmla="*/ 3291335 w 7467600"/>
              <a:gd name="connsiteY202" fmla="*/ 3767420 h 6858000"/>
              <a:gd name="connsiteX203" fmla="*/ 1635889 w 7467600"/>
              <a:gd name="connsiteY203" fmla="*/ 3709494 h 6858000"/>
              <a:gd name="connsiteX204" fmla="*/ 1634800 w 7467600"/>
              <a:gd name="connsiteY204" fmla="*/ 3731111 h 6858000"/>
              <a:gd name="connsiteX205" fmla="*/ 1635889 w 7467600"/>
              <a:gd name="connsiteY205" fmla="*/ 3709494 h 6858000"/>
              <a:gd name="connsiteX206" fmla="*/ 1510397 w 7467600"/>
              <a:gd name="connsiteY206" fmla="*/ 3684705 h 6858000"/>
              <a:gd name="connsiteX207" fmla="*/ 1146550 w 7467600"/>
              <a:gd name="connsiteY207" fmla="*/ 3802012 h 6858000"/>
              <a:gd name="connsiteX208" fmla="*/ 698834 w 7467600"/>
              <a:gd name="connsiteY208" fmla="*/ 3952272 h 6858000"/>
              <a:gd name="connsiteX209" fmla="*/ 34256 w 7467600"/>
              <a:gd name="connsiteY209" fmla="*/ 4347603 h 6858000"/>
              <a:gd name="connsiteX210" fmla="*/ 527241 w 7467600"/>
              <a:gd name="connsiteY210" fmla="*/ 4065078 h 6858000"/>
              <a:gd name="connsiteX211" fmla="*/ 1510397 w 7467600"/>
              <a:gd name="connsiteY211" fmla="*/ 3684705 h 6858000"/>
              <a:gd name="connsiteX212" fmla="*/ 1313114 w 7467600"/>
              <a:gd name="connsiteY212" fmla="*/ 3655216 h 6858000"/>
              <a:gd name="connsiteX213" fmla="*/ 1109304 w 7467600"/>
              <a:gd name="connsiteY213" fmla="*/ 3669030 h 6858000"/>
              <a:gd name="connsiteX214" fmla="*/ 8129 w 7467600"/>
              <a:gd name="connsiteY214" fmla="*/ 4330519 h 6858000"/>
              <a:gd name="connsiteX215" fmla="*/ 687572 w 7467600"/>
              <a:gd name="connsiteY215" fmla="*/ 3925629 h 6858000"/>
              <a:gd name="connsiteX216" fmla="*/ 1138365 w 7467600"/>
              <a:gd name="connsiteY216" fmla="*/ 3774515 h 6858000"/>
              <a:gd name="connsiteX217" fmla="*/ 1505579 w 7467600"/>
              <a:gd name="connsiteY217" fmla="*/ 3655526 h 6858000"/>
              <a:gd name="connsiteX218" fmla="*/ 1313114 w 7467600"/>
              <a:gd name="connsiteY218" fmla="*/ 3655216 h 6858000"/>
              <a:gd name="connsiteX219" fmla="*/ 3655073 w 7467600"/>
              <a:gd name="connsiteY219" fmla="*/ 3650884 h 6858000"/>
              <a:gd name="connsiteX220" fmla="*/ 3989938 w 7467600"/>
              <a:gd name="connsiteY220" fmla="*/ 3991685 h 6858000"/>
              <a:gd name="connsiteX221" fmla="*/ 4393907 w 7467600"/>
              <a:gd name="connsiteY221" fmla="*/ 4261258 h 6858000"/>
              <a:gd name="connsiteX222" fmla="*/ 4648051 w 7467600"/>
              <a:gd name="connsiteY222" fmla="*/ 4374051 h 6858000"/>
              <a:gd name="connsiteX223" fmla="*/ 4383389 w 7467600"/>
              <a:gd name="connsiteY223" fmla="*/ 4184369 h 6858000"/>
              <a:gd name="connsiteX224" fmla="*/ 4165508 w 7467600"/>
              <a:gd name="connsiteY224" fmla="*/ 4035196 h 6858000"/>
              <a:gd name="connsiteX225" fmla="*/ 4068162 w 7467600"/>
              <a:gd name="connsiteY225" fmla="*/ 3953394 h 6858000"/>
              <a:gd name="connsiteX226" fmla="*/ 3981416 w 7467600"/>
              <a:gd name="connsiteY226" fmla="*/ 3880482 h 6858000"/>
              <a:gd name="connsiteX227" fmla="*/ 3800147 w 7467600"/>
              <a:gd name="connsiteY227" fmla="*/ 3749872 h 6858000"/>
              <a:gd name="connsiteX228" fmla="*/ 3655073 w 7467600"/>
              <a:gd name="connsiteY228" fmla="*/ 3650884 h 6858000"/>
              <a:gd name="connsiteX229" fmla="*/ 3670252 w 7467600"/>
              <a:gd name="connsiteY229" fmla="*/ 3622798 h 6858000"/>
              <a:gd name="connsiteX230" fmla="*/ 3817258 w 7467600"/>
              <a:gd name="connsiteY230" fmla="*/ 3723577 h 6858000"/>
              <a:gd name="connsiteX231" fmla="*/ 4000461 w 7467600"/>
              <a:gd name="connsiteY231" fmla="*/ 3855966 h 6858000"/>
              <a:gd name="connsiteX232" fmla="*/ 4088180 w 7467600"/>
              <a:gd name="connsiteY232" fmla="*/ 3929774 h 6858000"/>
              <a:gd name="connsiteX233" fmla="*/ 4184555 w 7467600"/>
              <a:gd name="connsiteY233" fmla="*/ 4010683 h 6858000"/>
              <a:gd name="connsiteX234" fmla="*/ 4399563 w 7467600"/>
              <a:gd name="connsiteY234" fmla="*/ 4158106 h 6858000"/>
              <a:gd name="connsiteX235" fmla="*/ 4684469 w 7467600"/>
              <a:gd name="connsiteY235" fmla="*/ 4364680 h 6858000"/>
              <a:gd name="connsiteX236" fmla="*/ 4690271 w 7467600"/>
              <a:gd name="connsiteY236" fmla="*/ 4370034 h 6858000"/>
              <a:gd name="connsiteX237" fmla="*/ 4136093 w 7467600"/>
              <a:gd name="connsiteY237" fmla="*/ 3858466 h 6858000"/>
              <a:gd name="connsiteX238" fmla="*/ 3670252 w 7467600"/>
              <a:gd name="connsiteY238" fmla="*/ 3622798 h 6858000"/>
              <a:gd name="connsiteX239" fmla="*/ 4440129 w 7467600"/>
              <a:gd name="connsiteY239" fmla="*/ 3448571 h 6858000"/>
              <a:gd name="connsiteX240" fmla="*/ 4856525 w 7467600"/>
              <a:gd name="connsiteY240" fmla="*/ 3915351 h 6858000"/>
              <a:gd name="connsiteX241" fmla="*/ 5059055 w 7467600"/>
              <a:gd name="connsiteY241" fmla="*/ 4108918 h 6858000"/>
              <a:gd name="connsiteX242" fmla="*/ 5290070 w 7467600"/>
              <a:gd name="connsiteY242" fmla="*/ 4263619 h 6858000"/>
              <a:gd name="connsiteX243" fmla="*/ 4834991 w 7467600"/>
              <a:gd name="connsiteY243" fmla="*/ 3830985 h 6858000"/>
              <a:gd name="connsiteX244" fmla="*/ 4440129 w 7467600"/>
              <a:gd name="connsiteY244" fmla="*/ 3448571 h 6858000"/>
              <a:gd name="connsiteX245" fmla="*/ 4441737 w 7467600"/>
              <a:gd name="connsiteY245" fmla="*/ 3399734 h 6858000"/>
              <a:gd name="connsiteX246" fmla="*/ 4431236 w 7467600"/>
              <a:gd name="connsiteY246" fmla="*/ 3400954 h 6858000"/>
              <a:gd name="connsiteX247" fmla="*/ 4557150 w 7467600"/>
              <a:gd name="connsiteY247" fmla="*/ 3510023 h 6858000"/>
              <a:gd name="connsiteX248" fmla="*/ 4856936 w 7467600"/>
              <a:gd name="connsiteY248" fmla="*/ 3809146 h 6858000"/>
              <a:gd name="connsiteX249" fmla="*/ 5111996 w 7467600"/>
              <a:gd name="connsiteY249" fmla="*/ 4065759 h 6858000"/>
              <a:gd name="connsiteX250" fmla="*/ 5388878 w 7467600"/>
              <a:gd name="connsiteY250" fmla="*/ 4300185 h 6858000"/>
              <a:gd name="connsiteX251" fmla="*/ 5425556 w 7467600"/>
              <a:gd name="connsiteY251" fmla="*/ 4308967 h 6858000"/>
              <a:gd name="connsiteX252" fmla="*/ 4943646 w 7467600"/>
              <a:gd name="connsiteY252" fmla="*/ 3822916 h 6858000"/>
              <a:gd name="connsiteX253" fmla="*/ 4594837 w 7467600"/>
              <a:gd name="connsiteY253" fmla="*/ 3532274 h 6858000"/>
              <a:gd name="connsiteX254" fmla="*/ 4441737 w 7467600"/>
              <a:gd name="connsiteY254" fmla="*/ 3399734 h 6858000"/>
              <a:gd name="connsiteX255" fmla="*/ 5425834 w 7467600"/>
              <a:gd name="connsiteY255" fmla="*/ 3162785 h 6858000"/>
              <a:gd name="connsiteX256" fmla="*/ 5401644 w 7467600"/>
              <a:gd name="connsiteY256" fmla="*/ 3617847 h 6858000"/>
              <a:gd name="connsiteX257" fmla="*/ 5467256 w 7467600"/>
              <a:gd name="connsiteY257" fmla="*/ 4175494 h 6858000"/>
              <a:gd name="connsiteX258" fmla="*/ 5448069 w 7467600"/>
              <a:gd name="connsiteY258" fmla="*/ 3567554 h 6858000"/>
              <a:gd name="connsiteX259" fmla="*/ 5425834 w 7467600"/>
              <a:gd name="connsiteY259" fmla="*/ 3162785 h 6858000"/>
              <a:gd name="connsiteX260" fmla="*/ 1318687 w 7467600"/>
              <a:gd name="connsiteY260" fmla="*/ 3113840 h 6858000"/>
              <a:gd name="connsiteX261" fmla="*/ 1066793 w 7467600"/>
              <a:gd name="connsiteY261" fmla="*/ 3212171 h 6858000"/>
              <a:gd name="connsiteX262" fmla="*/ 993319 w 7467600"/>
              <a:gd name="connsiteY262" fmla="*/ 3247648 h 6858000"/>
              <a:gd name="connsiteX263" fmla="*/ 853081 w 7467600"/>
              <a:gd name="connsiteY263" fmla="*/ 3312410 h 6858000"/>
              <a:gd name="connsiteX264" fmla="*/ 805957 w 7467600"/>
              <a:gd name="connsiteY264" fmla="*/ 3330443 h 6858000"/>
              <a:gd name="connsiteX265" fmla="*/ 1318687 w 7467600"/>
              <a:gd name="connsiteY265" fmla="*/ 3113840 h 6858000"/>
              <a:gd name="connsiteX266" fmla="*/ 5453702 w 7467600"/>
              <a:gd name="connsiteY266" fmla="*/ 3090882 h 6858000"/>
              <a:gd name="connsiteX267" fmla="*/ 5480135 w 7467600"/>
              <a:gd name="connsiteY267" fmla="*/ 3565802 h 6858000"/>
              <a:gd name="connsiteX268" fmla="*/ 5499023 w 7467600"/>
              <a:gd name="connsiteY268" fmla="*/ 4166310 h 6858000"/>
              <a:gd name="connsiteX269" fmla="*/ 5547022 w 7467600"/>
              <a:gd name="connsiteY269" fmla="*/ 3607838 h 6858000"/>
              <a:gd name="connsiteX270" fmla="*/ 5515964 w 7467600"/>
              <a:gd name="connsiteY270" fmla="*/ 3378541 h 6858000"/>
              <a:gd name="connsiteX271" fmla="*/ 5453702 w 7467600"/>
              <a:gd name="connsiteY271" fmla="*/ 3090882 h 6858000"/>
              <a:gd name="connsiteX272" fmla="*/ 1238695 w 7467600"/>
              <a:gd name="connsiteY272" fmla="*/ 3076820 h 6858000"/>
              <a:gd name="connsiteX273" fmla="*/ 716371 w 7467600"/>
              <a:gd name="connsiteY273" fmla="*/ 3293249 h 6858000"/>
              <a:gd name="connsiteX274" fmla="*/ 579522 w 7467600"/>
              <a:gd name="connsiteY274" fmla="*/ 3371759 h 6858000"/>
              <a:gd name="connsiteX275" fmla="*/ 600288 w 7467600"/>
              <a:gd name="connsiteY275" fmla="*/ 3365555 h 6858000"/>
              <a:gd name="connsiteX276" fmla="*/ 840692 w 7467600"/>
              <a:gd name="connsiteY276" fmla="*/ 3284921 h 6858000"/>
              <a:gd name="connsiteX277" fmla="*/ 979248 w 7467600"/>
              <a:gd name="connsiteY277" fmla="*/ 3221003 h 6858000"/>
              <a:gd name="connsiteX278" fmla="*/ 1053282 w 7467600"/>
              <a:gd name="connsiteY278" fmla="*/ 3185247 h 6858000"/>
              <a:gd name="connsiteX279" fmla="*/ 1320603 w 7467600"/>
              <a:gd name="connsiteY279" fmla="*/ 3081281 h 6858000"/>
              <a:gd name="connsiteX280" fmla="*/ 1238695 w 7467600"/>
              <a:gd name="connsiteY280" fmla="*/ 3076820 h 6858000"/>
              <a:gd name="connsiteX281" fmla="*/ 5425627 w 7467600"/>
              <a:gd name="connsiteY281" fmla="*/ 2954192 h 6858000"/>
              <a:gd name="connsiteX282" fmla="*/ 5470770 w 7467600"/>
              <a:gd name="connsiteY282" fmla="*/ 3005435 h 6858000"/>
              <a:gd name="connsiteX283" fmla="*/ 5519779 w 7467600"/>
              <a:gd name="connsiteY283" fmla="*/ 4359223 h 6858000"/>
              <a:gd name="connsiteX284" fmla="*/ 5520293 w 7467600"/>
              <a:gd name="connsiteY284" fmla="*/ 4360602 h 6858000"/>
              <a:gd name="connsiteX285" fmla="*/ 5767221 w 7467600"/>
              <a:gd name="connsiteY285" fmla="*/ 4665564 h 6858000"/>
              <a:gd name="connsiteX286" fmla="*/ 6937169 w 7467600"/>
              <a:gd name="connsiteY286" fmla="*/ 4815941 h 6858000"/>
              <a:gd name="connsiteX287" fmla="*/ 6953922 w 7467600"/>
              <a:gd name="connsiteY287" fmla="*/ 4890068 h 6858000"/>
              <a:gd name="connsiteX288" fmla="*/ 6071359 w 7467600"/>
              <a:gd name="connsiteY288" fmla="*/ 4770770 h 6858000"/>
              <a:gd name="connsiteX289" fmla="*/ 6038839 w 7467600"/>
              <a:gd name="connsiteY289" fmla="*/ 4764474 h 6858000"/>
              <a:gd name="connsiteX290" fmla="*/ 6038706 w 7467600"/>
              <a:gd name="connsiteY290" fmla="*/ 4763847 h 6858000"/>
              <a:gd name="connsiteX291" fmla="*/ 6037784 w 7467600"/>
              <a:gd name="connsiteY291" fmla="*/ 4764270 h 6858000"/>
              <a:gd name="connsiteX292" fmla="*/ 6038839 w 7467600"/>
              <a:gd name="connsiteY292" fmla="*/ 4764474 h 6858000"/>
              <a:gd name="connsiteX293" fmla="*/ 6040338 w 7467600"/>
              <a:gd name="connsiteY293" fmla="*/ 4771418 h 6858000"/>
              <a:gd name="connsiteX294" fmla="*/ 6024488 w 7467600"/>
              <a:gd name="connsiteY294" fmla="*/ 4809903 h 6858000"/>
              <a:gd name="connsiteX295" fmla="*/ 5599771 w 7467600"/>
              <a:gd name="connsiteY295" fmla="*/ 5509652 h 6858000"/>
              <a:gd name="connsiteX296" fmla="*/ 5548843 w 7467600"/>
              <a:gd name="connsiteY296" fmla="*/ 5563845 h 6858000"/>
              <a:gd name="connsiteX297" fmla="*/ 5940952 w 7467600"/>
              <a:gd name="connsiteY297" fmla="*/ 6250028 h 6858000"/>
              <a:gd name="connsiteX298" fmla="*/ 6043441 w 7467600"/>
              <a:gd name="connsiteY298" fmla="*/ 6665847 h 6858000"/>
              <a:gd name="connsiteX299" fmla="*/ 6093432 w 7467600"/>
              <a:gd name="connsiteY299" fmla="*/ 6858000 h 6858000"/>
              <a:gd name="connsiteX300" fmla="*/ 6034344 w 7467600"/>
              <a:gd name="connsiteY300" fmla="*/ 6858000 h 6858000"/>
              <a:gd name="connsiteX301" fmla="*/ 6026679 w 7467600"/>
              <a:gd name="connsiteY301" fmla="*/ 6836959 h 6858000"/>
              <a:gd name="connsiteX302" fmla="*/ 5800441 w 7467600"/>
              <a:gd name="connsiteY302" fmla="*/ 6335286 h 6858000"/>
              <a:gd name="connsiteX303" fmla="*/ 5526562 w 7467600"/>
              <a:gd name="connsiteY303" fmla="*/ 5705388 h 6858000"/>
              <a:gd name="connsiteX304" fmla="*/ 5519640 w 7467600"/>
              <a:gd name="connsiteY304" fmla="*/ 5683774 h 6858000"/>
              <a:gd name="connsiteX305" fmla="*/ 5844559 w 7467600"/>
              <a:gd name="connsiteY305" fmla="*/ 6553349 h 6858000"/>
              <a:gd name="connsiteX306" fmla="*/ 5975994 w 7467600"/>
              <a:gd name="connsiteY306" fmla="*/ 6858000 h 6858000"/>
              <a:gd name="connsiteX307" fmla="*/ 5898547 w 7467600"/>
              <a:gd name="connsiteY307" fmla="*/ 6858000 h 6858000"/>
              <a:gd name="connsiteX308" fmla="*/ 5682041 w 7467600"/>
              <a:gd name="connsiteY308" fmla="*/ 6355860 h 6858000"/>
              <a:gd name="connsiteX309" fmla="*/ 5461758 w 7467600"/>
              <a:gd name="connsiteY309" fmla="*/ 5820220 h 6858000"/>
              <a:gd name="connsiteX310" fmla="*/ 5237282 w 7467600"/>
              <a:gd name="connsiteY310" fmla="*/ 6579086 h 6858000"/>
              <a:gd name="connsiteX311" fmla="*/ 5115009 w 7467600"/>
              <a:gd name="connsiteY311" fmla="*/ 6858000 h 6858000"/>
              <a:gd name="connsiteX312" fmla="*/ 5028074 w 7467600"/>
              <a:gd name="connsiteY312" fmla="*/ 6858000 h 6858000"/>
              <a:gd name="connsiteX313" fmla="*/ 5079508 w 7467600"/>
              <a:gd name="connsiteY313" fmla="*/ 6749074 h 6858000"/>
              <a:gd name="connsiteX314" fmla="*/ 5371846 w 7467600"/>
              <a:gd name="connsiteY314" fmla="*/ 5924413 h 6858000"/>
              <a:gd name="connsiteX315" fmla="*/ 5270512 w 7467600"/>
              <a:gd name="connsiteY315" fmla="*/ 6138975 h 6858000"/>
              <a:gd name="connsiteX316" fmla="*/ 5062409 w 7467600"/>
              <a:gd name="connsiteY316" fmla="*/ 6653544 h 6858000"/>
              <a:gd name="connsiteX317" fmla="*/ 5036628 w 7467600"/>
              <a:gd name="connsiteY317" fmla="*/ 6754247 h 6858000"/>
              <a:gd name="connsiteX318" fmla="*/ 5009112 w 7467600"/>
              <a:gd name="connsiteY318" fmla="*/ 6858000 h 6858000"/>
              <a:gd name="connsiteX319" fmla="*/ 4976679 w 7467600"/>
              <a:gd name="connsiteY319" fmla="*/ 6858000 h 6858000"/>
              <a:gd name="connsiteX320" fmla="*/ 5006537 w 7467600"/>
              <a:gd name="connsiteY320" fmla="*/ 6747068 h 6858000"/>
              <a:gd name="connsiteX321" fmla="*/ 5032723 w 7467600"/>
              <a:gd name="connsiteY321" fmla="*/ 6644957 h 6858000"/>
              <a:gd name="connsiteX322" fmla="*/ 5242949 w 7467600"/>
              <a:gd name="connsiteY322" fmla="*/ 6125175 h 6858000"/>
              <a:gd name="connsiteX323" fmla="*/ 5286321 w 7467600"/>
              <a:gd name="connsiteY323" fmla="*/ 6033555 h 6858000"/>
              <a:gd name="connsiteX324" fmla="*/ 5008210 w 7467600"/>
              <a:gd name="connsiteY324" fmla="*/ 6649194 h 6858000"/>
              <a:gd name="connsiteX325" fmla="*/ 4986321 w 7467600"/>
              <a:gd name="connsiteY325" fmla="*/ 6765687 h 6858000"/>
              <a:gd name="connsiteX326" fmla="*/ 4973474 w 7467600"/>
              <a:gd name="connsiteY326" fmla="*/ 6858000 h 6858000"/>
              <a:gd name="connsiteX327" fmla="*/ 4907178 w 7467600"/>
              <a:gd name="connsiteY327" fmla="*/ 6858000 h 6858000"/>
              <a:gd name="connsiteX328" fmla="*/ 4910810 w 7467600"/>
              <a:gd name="connsiteY328" fmla="*/ 6829660 h 6858000"/>
              <a:gd name="connsiteX329" fmla="*/ 4987461 w 7467600"/>
              <a:gd name="connsiteY329" fmla="*/ 6432994 h 6858000"/>
              <a:gd name="connsiteX330" fmla="*/ 5179262 w 7467600"/>
              <a:gd name="connsiteY330" fmla="*/ 6035044 h 6858000"/>
              <a:gd name="connsiteX331" fmla="*/ 4689678 w 7467600"/>
              <a:gd name="connsiteY331" fmla="*/ 6440241 h 6858000"/>
              <a:gd name="connsiteX332" fmla="*/ 4477543 w 7467600"/>
              <a:gd name="connsiteY332" fmla="*/ 6674836 h 6858000"/>
              <a:gd name="connsiteX333" fmla="*/ 4329957 w 7467600"/>
              <a:gd name="connsiteY333" fmla="*/ 6858000 h 6858000"/>
              <a:gd name="connsiteX334" fmla="*/ 4218595 w 7467600"/>
              <a:gd name="connsiteY334" fmla="*/ 6858000 h 6858000"/>
              <a:gd name="connsiteX335" fmla="*/ 4368888 w 7467600"/>
              <a:gd name="connsiteY335" fmla="*/ 6668412 h 6858000"/>
              <a:gd name="connsiteX336" fmla="*/ 4563091 w 7467600"/>
              <a:gd name="connsiteY336" fmla="*/ 6442508 h 6858000"/>
              <a:gd name="connsiteX337" fmla="*/ 5387324 w 7467600"/>
              <a:gd name="connsiteY337" fmla="*/ 5705830 h 6858000"/>
              <a:gd name="connsiteX338" fmla="*/ 5073620 w 7467600"/>
              <a:gd name="connsiteY338" fmla="*/ 5955437 h 6858000"/>
              <a:gd name="connsiteX339" fmla="*/ 4689789 w 7467600"/>
              <a:gd name="connsiteY339" fmla="*/ 6268382 h 6858000"/>
              <a:gd name="connsiteX340" fmla="*/ 4418722 w 7467600"/>
              <a:gd name="connsiteY340" fmla="*/ 6570886 h 6858000"/>
              <a:gd name="connsiteX341" fmla="*/ 4214944 w 7467600"/>
              <a:gd name="connsiteY341" fmla="*/ 6858000 h 6858000"/>
              <a:gd name="connsiteX342" fmla="*/ 4177898 w 7467600"/>
              <a:gd name="connsiteY342" fmla="*/ 6858000 h 6858000"/>
              <a:gd name="connsiteX343" fmla="*/ 4391597 w 7467600"/>
              <a:gd name="connsiteY343" fmla="*/ 6556370 h 6858000"/>
              <a:gd name="connsiteX344" fmla="*/ 4668889 w 7467600"/>
              <a:gd name="connsiteY344" fmla="*/ 6246399 h 6858000"/>
              <a:gd name="connsiteX345" fmla="*/ 5055427 w 7467600"/>
              <a:gd name="connsiteY345" fmla="*/ 5931476 h 6858000"/>
              <a:gd name="connsiteX346" fmla="*/ 5371814 w 7467600"/>
              <a:gd name="connsiteY346" fmla="*/ 5678975 h 6858000"/>
              <a:gd name="connsiteX347" fmla="*/ 4987918 w 7467600"/>
              <a:gd name="connsiteY347" fmla="*/ 5838701 h 6858000"/>
              <a:gd name="connsiteX348" fmla="*/ 4317146 w 7467600"/>
              <a:gd name="connsiteY348" fmla="*/ 6587716 h 6858000"/>
              <a:gd name="connsiteX349" fmla="*/ 4171627 w 7467600"/>
              <a:gd name="connsiteY349" fmla="*/ 6858000 h 6858000"/>
              <a:gd name="connsiteX350" fmla="*/ 4081585 w 7467600"/>
              <a:gd name="connsiteY350" fmla="*/ 6858000 h 6858000"/>
              <a:gd name="connsiteX351" fmla="*/ 4238603 w 7467600"/>
              <a:gd name="connsiteY351" fmla="*/ 6559341 h 6858000"/>
              <a:gd name="connsiteX352" fmla="*/ 4778333 w 7467600"/>
              <a:gd name="connsiteY352" fmla="*/ 5873626 h 6858000"/>
              <a:gd name="connsiteX353" fmla="*/ 5414185 w 7467600"/>
              <a:gd name="connsiteY353" fmla="*/ 5573882 h 6858000"/>
              <a:gd name="connsiteX354" fmla="*/ 5959648 w 7467600"/>
              <a:gd name="connsiteY354" fmla="*/ 4760797 h 6858000"/>
              <a:gd name="connsiteX355" fmla="*/ 5355019 w 7467600"/>
              <a:gd name="connsiteY355" fmla="*/ 4734672 h 6858000"/>
              <a:gd name="connsiteX356" fmla="*/ 5083565 w 7467600"/>
              <a:gd name="connsiteY356" fmla="*/ 5179121 h 6858000"/>
              <a:gd name="connsiteX357" fmla="*/ 4713577 w 7467600"/>
              <a:gd name="connsiteY357" fmla="*/ 5616803 h 6858000"/>
              <a:gd name="connsiteX358" fmla="*/ 3989559 w 7467600"/>
              <a:gd name="connsiteY358" fmla="*/ 6145945 h 6858000"/>
              <a:gd name="connsiteX359" fmla="*/ 3939824 w 7467600"/>
              <a:gd name="connsiteY359" fmla="*/ 6066900 h 6858000"/>
              <a:gd name="connsiteX360" fmla="*/ 4584537 w 7467600"/>
              <a:gd name="connsiteY360" fmla="*/ 5324826 h 6858000"/>
              <a:gd name="connsiteX361" fmla="*/ 5037105 w 7467600"/>
              <a:gd name="connsiteY361" fmla="*/ 5088765 h 6858000"/>
              <a:gd name="connsiteX362" fmla="*/ 5039930 w 7467600"/>
              <a:gd name="connsiteY362" fmla="*/ 5089585 h 6858000"/>
              <a:gd name="connsiteX363" fmla="*/ 5263764 w 7467600"/>
              <a:gd name="connsiteY363" fmla="*/ 4735525 h 6858000"/>
              <a:gd name="connsiteX364" fmla="*/ 4086300 w 7467600"/>
              <a:gd name="connsiteY364" fmla="*/ 4884599 h 6858000"/>
              <a:gd name="connsiteX365" fmla="*/ 4085485 w 7467600"/>
              <a:gd name="connsiteY365" fmla="*/ 4899070 h 6858000"/>
              <a:gd name="connsiteX366" fmla="*/ 3871915 w 7467600"/>
              <a:gd name="connsiteY366" fmla="*/ 5253645 h 6858000"/>
              <a:gd name="connsiteX367" fmla="*/ 3799374 w 7467600"/>
              <a:gd name="connsiteY367" fmla="*/ 5466127 h 6858000"/>
              <a:gd name="connsiteX368" fmla="*/ 3498850 w 7467600"/>
              <a:gd name="connsiteY368" fmla="*/ 6661888 h 6858000"/>
              <a:gd name="connsiteX369" fmla="*/ 3399216 w 7467600"/>
              <a:gd name="connsiteY369" fmla="*/ 6858000 h 6858000"/>
              <a:gd name="connsiteX370" fmla="*/ 3303688 w 7467600"/>
              <a:gd name="connsiteY370" fmla="*/ 6858000 h 6858000"/>
              <a:gd name="connsiteX371" fmla="*/ 3391774 w 7467600"/>
              <a:gd name="connsiteY371" fmla="*/ 6697181 h 6858000"/>
              <a:gd name="connsiteX372" fmla="*/ 3735540 w 7467600"/>
              <a:gd name="connsiteY372" fmla="*/ 5546923 h 6858000"/>
              <a:gd name="connsiteX373" fmla="*/ 3729438 w 7467600"/>
              <a:gd name="connsiteY373" fmla="*/ 5569058 h 6858000"/>
              <a:gd name="connsiteX374" fmla="*/ 3707782 w 7467600"/>
              <a:gd name="connsiteY374" fmla="*/ 5644908 h 6858000"/>
              <a:gd name="connsiteX375" fmla="*/ 3583827 w 7467600"/>
              <a:gd name="connsiteY375" fmla="*/ 6039215 h 6858000"/>
              <a:gd name="connsiteX376" fmla="*/ 3547861 w 7467600"/>
              <a:gd name="connsiteY376" fmla="*/ 6129609 h 6858000"/>
              <a:gd name="connsiteX377" fmla="*/ 3490905 w 7467600"/>
              <a:gd name="connsiteY377" fmla="*/ 6277660 h 6858000"/>
              <a:gd name="connsiteX378" fmla="*/ 3455859 w 7467600"/>
              <a:gd name="connsiteY378" fmla="*/ 6391301 h 6858000"/>
              <a:gd name="connsiteX379" fmla="*/ 3429112 w 7467600"/>
              <a:gd name="connsiteY379" fmla="*/ 6479469 h 6858000"/>
              <a:gd name="connsiteX380" fmla="*/ 3304862 w 7467600"/>
              <a:gd name="connsiteY380" fmla="*/ 6796476 h 6858000"/>
              <a:gd name="connsiteX381" fmla="*/ 3276071 w 7467600"/>
              <a:gd name="connsiteY381" fmla="*/ 6858000 h 6858000"/>
              <a:gd name="connsiteX382" fmla="*/ 3240805 w 7467600"/>
              <a:gd name="connsiteY382" fmla="*/ 6858000 h 6858000"/>
              <a:gd name="connsiteX383" fmla="*/ 3275917 w 7467600"/>
              <a:gd name="connsiteY383" fmla="*/ 6783192 h 6858000"/>
              <a:gd name="connsiteX384" fmla="*/ 3399358 w 7467600"/>
              <a:gd name="connsiteY384" fmla="*/ 6469011 h 6858000"/>
              <a:gd name="connsiteX385" fmla="*/ 3425650 w 7467600"/>
              <a:gd name="connsiteY385" fmla="*/ 6381333 h 6858000"/>
              <a:gd name="connsiteX386" fmla="*/ 3460661 w 7467600"/>
              <a:gd name="connsiteY386" fmla="*/ 6266763 h 6858000"/>
              <a:gd name="connsiteX387" fmla="*/ 3518021 w 7467600"/>
              <a:gd name="connsiteY387" fmla="*/ 6117298 h 6858000"/>
              <a:gd name="connsiteX388" fmla="*/ 3554035 w 7467600"/>
              <a:gd name="connsiteY388" fmla="*/ 6027832 h 6858000"/>
              <a:gd name="connsiteX389" fmla="*/ 3677174 w 7467600"/>
              <a:gd name="connsiteY389" fmla="*/ 5636351 h 6858000"/>
              <a:gd name="connsiteX390" fmla="*/ 3698819 w 7467600"/>
              <a:gd name="connsiteY390" fmla="*/ 5560503 h 6858000"/>
              <a:gd name="connsiteX391" fmla="*/ 3702094 w 7467600"/>
              <a:gd name="connsiteY391" fmla="*/ 5549194 h 6858000"/>
              <a:gd name="connsiteX392" fmla="*/ 3398355 w 7467600"/>
              <a:gd name="connsiteY392" fmla="*/ 6094603 h 6858000"/>
              <a:gd name="connsiteX393" fmla="*/ 3193941 w 7467600"/>
              <a:gd name="connsiteY393" fmla="*/ 6798775 h 6858000"/>
              <a:gd name="connsiteX394" fmla="*/ 3184140 w 7467600"/>
              <a:gd name="connsiteY394" fmla="*/ 6858000 h 6858000"/>
              <a:gd name="connsiteX395" fmla="*/ 3099978 w 7467600"/>
              <a:gd name="connsiteY395" fmla="*/ 6858000 h 6858000"/>
              <a:gd name="connsiteX396" fmla="*/ 3101556 w 7467600"/>
              <a:gd name="connsiteY396" fmla="*/ 6843337 h 6858000"/>
              <a:gd name="connsiteX397" fmla="*/ 3370162 w 7467600"/>
              <a:gd name="connsiteY397" fmla="*/ 5785550 h 6858000"/>
              <a:gd name="connsiteX398" fmla="*/ 3746477 w 7467600"/>
              <a:gd name="connsiteY398" fmla="*/ 5377889 h 6858000"/>
              <a:gd name="connsiteX399" fmla="*/ 3863399 w 7467600"/>
              <a:gd name="connsiteY399" fmla="*/ 5087257 h 6858000"/>
              <a:gd name="connsiteX400" fmla="*/ 3968712 w 7467600"/>
              <a:gd name="connsiteY400" fmla="*/ 4913989 h 6858000"/>
              <a:gd name="connsiteX401" fmla="*/ 2792390 w 7467600"/>
              <a:gd name="connsiteY401" fmla="*/ 5382974 h 6858000"/>
              <a:gd name="connsiteX402" fmla="*/ 2714982 w 7467600"/>
              <a:gd name="connsiteY402" fmla="*/ 5427051 h 6858000"/>
              <a:gd name="connsiteX403" fmla="*/ 2813361 w 7467600"/>
              <a:gd name="connsiteY403" fmla="*/ 6023912 h 6858000"/>
              <a:gd name="connsiteX404" fmla="*/ 2688430 w 7467600"/>
              <a:gd name="connsiteY404" fmla="*/ 6801564 h 6858000"/>
              <a:gd name="connsiteX405" fmla="*/ 2629626 w 7467600"/>
              <a:gd name="connsiteY405" fmla="*/ 6763394 h 6858000"/>
              <a:gd name="connsiteX406" fmla="*/ 2565328 w 7467600"/>
              <a:gd name="connsiteY406" fmla="*/ 5516399 h 6858000"/>
              <a:gd name="connsiteX407" fmla="*/ 1922999 w 7467600"/>
              <a:gd name="connsiteY407" fmla="*/ 5980343 h 6858000"/>
              <a:gd name="connsiteX408" fmla="*/ 1950261 w 7467600"/>
              <a:gd name="connsiteY408" fmla="*/ 6405858 h 6858000"/>
              <a:gd name="connsiteX409" fmla="*/ 2365554 w 7467600"/>
              <a:gd name="connsiteY409" fmla="*/ 6759107 h 6858000"/>
              <a:gd name="connsiteX410" fmla="*/ 2424142 w 7467600"/>
              <a:gd name="connsiteY410" fmla="*/ 6858000 h 6858000"/>
              <a:gd name="connsiteX411" fmla="*/ 2395994 w 7467600"/>
              <a:gd name="connsiteY411" fmla="*/ 6858000 h 6858000"/>
              <a:gd name="connsiteX412" fmla="*/ 2392863 w 7467600"/>
              <a:gd name="connsiteY412" fmla="*/ 6852964 h 6858000"/>
              <a:gd name="connsiteX413" fmla="*/ 2017589 w 7467600"/>
              <a:gd name="connsiteY413" fmla="*/ 6493982 h 6858000"/>
              <a:gd name="connsiteX414" fmla="*/ 2147336 w 7467600"/>
              <a:gd name="connsiteY414" fmla="*/ 6594052 h 6858000"/>
              <a:gd name="connsiteX415" fmla="*/ 2207047 w 7467600"/>
              <a:gd name="connsiteY415" fmla="*/ 6654540 h 6858000"/>
              <a:gd name="connsiteX416" fmla="*/ 2299106 w 7467600"/>
              <a:gd name="connsiteY416" fmla="*/ 6778931 h 6858000"/>
              <a:gd name="connsiteX417" fmla="*/ 2314430 w 7467600"/>
              <a:gd name="connsiteY417" fmla="*/ 6801144 h 6858000"/>
              <a:gd name="connsiteX418" fmla="*/ 2352406 w 7467600"/>
              <a:gd name="connsiteY418" fmla="*/ 6858000 h 6858000"/>
              <a:gd name="connsiteX419" fmla="*/ 2314492 w 7467600"/>
              <a:gd name="connsiteY419" fmla="*/ 6858000 h 6858000"/>
              <a:gd name="connsiteX420" fmla="*/ 2288095 w 7467600"/>
              <a:gd name="connsiteY420" fmla="*/ 6818030 h 6858000"/>
              <a:gd name="connsiteX421" fmla="*/ 2272768 w 7467600"/>
              <a:gd name="connsiteY421" fmla="*/ 6795822 h 6858000"/>
              <a:gd name="connsiteX422" fmla="*/ 2182715 w 7467600"/>
              <a:gd name="connsiteY422" fmla="*/ 6675071 h 6858000"/>
              <a:gd name="connsiteX423" fmla="*/ 2032061 w 7467600"/>
              <a:gd name="connsiteY423" fmla="*/ 6541380 h 6858000"/>
              <a:gd name="connsiteX424" fmla="*/ 2257220 w 7467600"/>
              <a:gd name="connsiteY424" fmla="*/ 6826257 h 6858000"/>
              <a:gd name="connsiteX425" fmla="*/ 2281324 w 7467600"/>
              <a:gd name="connsiteY425" fmla="*/ 6858000 h 6858000"/>
              <a:gd name="connsiteX426" fmla="*/ 2242860 w 7467600"/>
              <a:gd name="connsiteY426" fmla="*/ 6858000 h 6858000"/>
              <a:gd name="connsiteX427" fmla="*/ 2232818 w 7467600"/>
              <a:gd name="connsiteY427" fmla="*/ 6844926 h 6858000"/>
              <a:gd name="connsiteX428" fmla="*/ 1990172 w 7467600"/>
              <a:gd name="connsiteY428" fmla="*/ 6542121 h 6858000"/>
              <a:gd name="connsiteX429" fmla="*/ 2124090 w 7467600"/>
              <a:gd name="connsiteY429" fmla="*/ 6761017 h 6858000"/>
              <a:gd name="connsiteX430" fmla="*/ 2200380 w 7467600"/>
              <a:gd name="connsiteY430" fmla="*/ 6858000 h 6858000"/>
              <a:gd name="connsiteX431" fmla="*/ 2147507 w 7467600"/>
              <a:gd name="connsiteY431" fmla="*/ 6858000 h 6858000"/>
              <a:gd name="connsiteX432" fmla="*/ 2070668 w 7467600"/>
              <a:gd name="connsiteY432" fmla="*/ 6761520 h 6858000"/>
              <a:gd name="connsiteX433" fmla="*/ 1975142 w 7467600"/>
              <a:gd name="connsiteY433" fmla="*/ 6585570 h 6858000"/>
              <a:gd name="connsiteX434" fmla="*/ 2050035 w 7467600"/>
              <a:gd name="connsiteY434" fmla="*/ 6813345 h 6858000"/>
              <a:gd name="connsiteX435" fmla="*/ 2063025 w 7467600"/>
              <a:gd name="connsiteY435" fmla="*/ 6858000 h 6858000"/>
              <a:gd name="connsiteX436" fmla="*/ 2021675 w 7467600"/>
              <a:gd name="connsiteY436" fmla="*/ 6858000 h 6858000"/>
              <a:gd name="connsiteX437" fmla="*/ 2019308 w 7467600"/>
              <a:gd name="connsiteY437" fmla="*/ 6847118 h 6858000"/>
              <a:gd name="connsiteX438" fmla="*/ 1938835 w 7467600"/>
              <a:gd name="connsiteY438" fmla="*/ 6551160 h 6858000"/>
              <a:gd name="connsiteX439" fmla="*/ 1953230 w 7467600"/>
              <a:gd name="connsiteY439" fmla="*/ 6759699 h 6858000"/>
              <a:gd name="connsiteX440" fmla="*/ 1956763 w 7467600"/>
              <a:gd name="connsiteY440" fmla="*/ 6778191 h 6858000"/>
              <a:gd name="connsiteX441" fmla="*/ 1967925 w 7467600"/>
              <a:gd name="connsiteY441" fmla="*/ 6858000 h 6858000"/>
              <a:gd name="connsiteX442" fmla="*/ 1936622 w 7467600"/>
              <a:gd name="connsiteY442" fmla="*/ 6858000 h 6858000"/>
              <a:gd name="connsiteX443" fmla="*/ 1926261 w 7467600"/>
              <a:gd name="connsiteY443" fmla="*/ 6784064 h 6858000"/>
              <a:gd name="connsiteX444" fmla="*/ 1922724 w 7467600"/>
              <a:gd name="connsiteY444" fmla="*/ 6765577 h 6858000"/>
              <a:gd name="connsiteX445" fmla="*/ 1904650 w 7467600"/>
              <a:gd name="connsiteY445" fmla="*/ 6639616 h 6858000"/>
              <a:gd name="connsiteX446" fmla="*/ 1885273 w 7467600"/>
              <a:gd name="connsiteY446" fmla="*/ 6858000 h 6858000"/>
              <a:gd name="connsiteX447" fmla="*/ 1854363 w 7467600"/>
              <a:gd name="connsiteY447" fmla="*/ 6858000 h 6858000"/>
              <a:gd name="connsiteX448" fmla="*/ 1880391 w 7467600"/>
              <a:gd name="connsiteY448" fmla="*/ 6603796 h 6858000"/>
              <a:gd name="connsiteX449" fmla="*/ 1818273 w 7467600"/>
              <a:gd name="connsiteY449" fmla="*/ 6715729 h 6858000"/>
              <a:gd name="connsiteX450" fmla="*/ 1794691 w 7467600"/>
              <a:gd name="connsiteY450" fmla="*/ 6843239 h 6858000"/>
              <a:gd name="connsiteX451" fmla="*/ 1794914 w 7467600"/>
              <a:gd name="connsiteY451" fmla="*/ 6858000 h 6858000"/>
              <a:gd name="connsiteX452" fmla="*/ 1746128 w 7467600"/>
              <a:gd name="connsiteY452" fmla="*/ 6858000 h 6858000"/>
              <a:gd name="connsiteX453" fmla="*/ 1753934 w 7467600"/>
              <a:gd name="connsiteY453" fmla="*/ 6724796 h 6858000"/>
              <a:gd name="connsiteX454" fmla="*/ 1792053 w 7467600"/>
              <a:gd name="connsiteY454" fmla="*/ 6572396 h 6858000"/>
              <a:gd name="connsiteX455" fmla="*/ 1862248 w 7467600"/>
              <a:gd name="connsiteY455" fmla="*/ 6266397 h 6858000"/>
              <a:gd name="connsiteX456" fmla="*/ 1862250 w 7467600"/>
              <a:gd name="connsiteY456" fmla="*/ 6033531 h 6858000"/>
              <a:gd name="connsiteX457" fmla="*/ 1211999 w 7467600"/>
              <a:gd name="connsiteY457" fmla="*/ 6683610 h 6858000"/>
              <a:gd name="connsiteX458" fmla="*/ 1213266 w 7467600"/>
              <a:gd name="connsiteY458" fmla="*/ 6691947 h 6858000"/>
              <a:gd name="connsiteX459" fmla="*/ 1203370 w 7467600"/>
              <a:gd name="connsiteY459" fmla="*/ 6850676 h 6858000"/>
              <a:gd name="connsiteX460" fmla="*/ 1203671 w 7467600"/>
              <a:gd name="connsiteY460" fmla="*/ 6858000 h 6858000"/>
              <a:gd name="connsiteX461" fmla="*/ 1143180 w 7467600"/>
              <a:gd name="connsiteY461" fmla="*/ 6858000 h 6858000"/>
              <a:gd name="connsiteX462" fmla="*/ 1142176 w 7467600"/>
              <a:gd name="connsiteY462" fmla="*/ 6766045 h 6858000"/>
              <a:gd name="connsiteX463" fmla="*/ 1067484 w 7467600"/>
              <a:gd name="connsiteY463" fmla="*/ 6858000 h 6858000"/>
              <a:gd name="connsiteX464" fmla="*/ 953928 w 7467600"/>
              <a:gd name="connsiteY464" fmla="*/ 6858000 h 6858000"/>
              <a:gd name="connsiteX465" fmla="*/ 959715 w 7467600"/>
              <a:gd name="connsiteY465" fmla="*/ 6850185 h 6858000"/>
              <a:gd name="connsiteX466" fmla="*/ 1483788 w 7467600"/>
              <a:gd name="connsiteY466" fmla="*/ 6259174 h 6858000"/>
              <a:gd name="connsiteX467" fmla="*/ 1100671 w 7467600"/>
              <a:gd name="connsiteY467" fmla="*/ 6252137 h 6858000"/>
              <a:gd name="connsiteX468" fmla="*/ 1090144 w 7467600"/>
              <a:gd name="connsiteY468" fmla="*/ 6256748 h 6858000"/>
              <a:gd name="connsiteX469" fmla="*/ 1095872 w 7467600"/>
              <a:gd name="connsiteY469" fmla="*/ 6271892 h 6858000"/>
              <a:gd name="connsiteX470" fmla="*/ 262785 w 7467600"/>
              <a:gd name="connsiteY470" fmla="*/ 6845450 h 6858000"/>
              <a:gd name="connsiteX471" fmla="*/ 209968 w 7467600"/>
              <a:gd name="connsiteY471" fmla="*/ 6770713 h 6858000"/>
              <a:gd name="connsiteX472" fmla="*/ 873460 w 7467600"/>
              <a:gd name="connsiteY472" fmla="*/ 6253768 h 6858000"/>
              <a:gd name="connsiteX473" fmla="*/ 192686 w 7467600"/>
              <a:gd name="connsiteY473" fmla="*/ 5849257 h 6858000"/>
              <a:gd name="connsiteX474" fmla="*/ 4696 w 7467600"/>
              <a:gd name="connsiteY474" fmla="*/ 5697668 h 6858000"/>
              <a:gd name="connsiteX475" fmla="*/ 0 w 7467600"/>
              <a:gd name="connsiteY475" fmla="*/ 5689984 h 6858000"/>
              <a:gd name="connsiteX476" fmla="*/ 0 w 7467600"/>
              <a:gd name="connsiteY476" fmla="*/ 5513472 h 6858000"/>
              <a:gd name="connsiteX477" fmla="*/ 174101 w 7467600"/>
              <a:gd name="connsiteY477" fmla="*/ 5620277 h 6858000"/>
              <a:gd name="connsiteX478" fmla="*/ 891800 w 7467600"/>
              <a:gd name="connsiteY478" fmla="*/ 6036935 h 6858000"/>
              <a:gd name="connsiteX479" fmla="*/ 1072219 w 7467600"/>
              <a:gd name="connsiteY479" fmla="*/ 6169443 h 6858000"/>
              <a:gd name="connsiteX480" fmla="*/ 1074117 w 7467600"/>
              <a:gd name="connsiteY480" fmla="*/ 6170301 h 6858000"/>
              <a:gd name="connsiteX481" fmla="*/ 1083114 w 7467600"/>
              <a:gd name="connsiteY481" fmla="*/ 6174131 h 6858000"/>
              <a:gd name="connsiteX482" fmla="*/ 1543010 w 7467600"/>
              <a:gd name="connsiteY482" fmla="*/ 6191140 h 6858000"/>
              <a:gd name="connsiteX483" fmla="*/ 1551080 w 7467600"/>
              <a:gd name="connsiteY483" fmla="*/ 6195006 h 6858000"/>
              <a:gd name="connsiteX484" fmla="*/ 2345443 w 7467600"/>
              <a:gd name="connsiteY484" fmla="*/ 5549882 h 6858000"/>
              <a:gd name="connsiteX485" fmla="*/ 1721499 w 7467600"/>
              <a:gd name="connsiteY485" fmla="*/ 5599969 h 6858000"/>
              <a:gd name="connsiteX486" fmla="*/ 767716 w 7467600"/>
              <a:gd name="connsiteY486" fmla="*/ 5472768 h 6858000"/>
              <a:gd name="connsiteX487" fmla="*/ 722147 w 7467600"/>
              <a:gd name="connsiteY487" fmla="*/ 5393091 h 6858000"/>
              <a:gd name="connsiteX488" fmla="*/ 1485552 w 7467600"/>
              <a:gd name="connsiteY488" fmla="*/ 5313202 h 6858000"/>
              <a:gd name="connsiteX489" fmla="*/ 2143004 w 7467600"/>
              <a:gd name="connsiteY489" fmla="*/ 5402420 h 6858000"/>
              <a:gd name="connsiteX490" fmla="*/ 1933391 w 7467600"/>
              <a:gd name="connsiteY490" fmla="*/ 5156971 h 6858000"/>
              <a:gd name="connsiteX491" fmla="*/ 1827118 w 7467600"/>
              <a:gd name="connsiteY491" fmla="*/ 4968410 h 6858000"/>
              <a:gd name="connsiteX492" fmla="*/ 1837349 w 7467600"/>
              <a:gd name="connsiteY492" fmla="*/ 4956357 h 6858000"/>
              <a:gd name="connsiteX493" fmla="*/ 2162835 w 7467600"/>
              <a:gd name="connsiteY493" fmla="*/ 5187853 h 6858000"/>
              <a:gd name="connsiteX494" fmla="*/ 2257167 w 7467600"/>
              <a:gd name="connsiteY494" fmla="*/ 5462123 h 6858000"/>
              <a:gd name="connsiteX495" fmla="*/ 2261598 w 7467600"/>
              <a:gd name="connsiteY495" fmla="*/ 5467998 h 6858000"/>
              <a:gd name="connsiteX496" fmla="*/ 2437177 w 7467600"/>
              <a:gd name="connsiteY496" fmla="*/ 5479608 h 6858000"/>
              <a:gd name="connsiteX497" fmla="*/ 2445247 w 7467600"/>
              <a:gd name="connsiteY497" fmla="*/ 5483476 h 6858000"/>
              <a:gd name="connsiteX498" fmla="*/ 2743626 w 7467600"/>
              <a:gd name="connsiteY498" fmla="*/ 5304819 h 6858000"/>
              <a:gd name="connsiteX499" fmla="*/ 3048102 w 7467600"/>
              <a:gd name="connsiteY499" fmla="*/ 5150595 h 6858000"/>
              <a:gd name="connsiteX500" fmla="*/ 1799414 w 7467600"/>
              <a:gd name="connsiteY500" fmla="*/ 4694732 h 6858000"/>
              <a:gd name="connsiteX501" fmla="*/ 1771735 w 7467600"/>
              <a:gd name="connsiteY501" fmla="*/ 4619929 h 6858000"/>
              <a:gd name="connsiteX502" fmla="*/ 3104273 w 7467600"/>
              <a:gd name="connsiteY502" fmla="*/ 5076159 h 6858000"/>
              <a:gd name="connsiteX503" fmla="*/ 3113245 w 7467600"/>
              <a:gd name="connsiteY503" fmla="*/ 5090705 h 6858000"/>
              <a:gd name="connsiteX504" fmla="*/ 3126294 w 7467600"/>
              <a:gd name="connsiteY504" fmla="*/ 5114400 h 6858000"/>
              <a:gd name="connsiteX505" fmla="*/ 3937433 w 7467600"/>
              <a:gd name="connsiteY505" fmla="*/ 4830473 h 6858000"/>
              <a:gd name="connsiteX506" fmla="*/ 3590475 w 7467600"/>
              <a:gd name="connsiteY506" fmla="*/ 4597974 h 6858000"/>
              <a:gd name="connsiteX507" fmla="*/ 3100264 w 7467600"/>
              <a:gd name="connsiteY507" fmla="*/ 4579845 h 6858000"/>
              <a:gd name="connsiteX508" fmla="*/ 2183576 w 7467600"/>
              <a:gd name="connsiteY508" fmla="*/ 4227150 h 6858000"/>
              <a:gd name="connsiteX509" fmla="*/ 2151029 w 7467600"/>
              <a:gd name="connsiteY509" fmla="*/ 4146947 h 6858000"/>
              <a:gd name="connsiteX510" fmla="*/ 3563434 w 7467600"/>
              <a:gd name="connsiteY510" fmla="*/ 4469115 h 6858000"/>
              <a:gd name="connsiteX511" fmla="*/ 3177952 w 7467600"/>
              <a:gd name="connsiteY511" fmla="*/ 3657386 h 6858000"/>
              <a:gd name="connsiteX512" fmla="*/ 3189263 w 7467600"/>
              <a:gd name="connsiteY512" fmla="*/ 3625726 h 6858000"/>
              <a:gd name="connsiteX513" fmla="*/ 3560912 w 7467600"/>
              <a:gd name="connsiteY513" fmla="*/ 4079863 h 6858000"/>
              <a:gd name="connsiteX514" fmla="*/ 3626636 w 7467600"/>
              <a:gd name="connsiteY514" fmla="*/ 4512230 h 6858000"/>
              <a:gd name="connsiteX515" fmla="*/ 3653088 w 7467600"/>
              <a:gd name="connsiteY515" fmla="*/ 4521417 h 6858000"/>
              <a:gd name="connsiteX516" fmla="*/ 3988128 w 7467600"/>
              <a:gd name="connsiteY516" fmla="*/ 4817267 h 6858000"/>
              <a:gd name="connsiteX517" fmla="*/ 4830582 w 7467600"/>
              <a:gd name="connsiteY517" fmla="*/ 4676000 h 6858000"/>
              <a:gd name="connsiteX518" fmla="*/ 4830100 w 7467600"/>
              <a:gd name="connsiteY518" fmla="*/ 4675554 h 6858000"/>
              <a:gd name="connsiteX519" fmla="*/ 4036318 w 7467600"/>
              <a:gd name="connsiteY519" fmla="*/ 4147013 h 6858000"/>
              <a:gd name="connsiteX520" fmla="*/ 3432098 w 7467600"/>
              <a:gd name="connsiteY520" fmla="*/ 3537312 h 6858000"/>
              <a:gd name="connsiteX521" fmla="*/ 3446761 w 7467600"/>
              <a:gd name="connsiteY521" fmla="*/ 3461278 h 6858000"/>
              <a:gd name="connsiteX522" fmla="*/ 4419733 w 7467600"/>
              <a:gd name="connsiteY522" fmla="*/ 3963555 h 6858000"/>
              <a:gd name="connsiteX523" fmla="*/ 4781371 w 7467600"/>
              <a:gd name="connsiteY523" fmla="*/ 4458604 h 6858000"/>
              <a:gd name="connsiteX524" fmla="*/ 4780440 w 7467600"/>
              <a:gd name="connsiteY524" fmla="*/ 4470290 h 6858000"/>
              <a:gd name="connsiteX525" fmla="*/ 4898954 w 7467600"/>
              <a:gd name="connsiteY525" fmla="*/ 4662092 h 6858000"/>
              <a:gd name="connsiteX526" fmla="*/ 4900699 w 7467600"/>
              <a:gd name="connsiteY526" fmla="*/ 4670867 h 6858000"/>
              <a:gd name="connsiteX527" fmla="*/ 5714511 w 7467600"/>
              <a:gd name="connsiteY527" fmla="*/ 4663483 h 6858000"/>
              <a:gd name="connsiteX528" fmla="*/ 5464793 w 7467600"/>
              <a:gd name="connsiteY528" fmla="*/ 4393556 h 6858000"/>
              <a:gd name="connsiteX529" fmla="*/ 5461897 w 7467600"/>
              <a:gd name="connsiteY529" fmla="*/ 4390879 h 6858000"/>
              <a:gd name="connsiteX530" fmla="*/ 4294126 w 7467600"/>
              <a:gd name="connsiteY530" fmla="*/ 3303048 h 6858000"/>
              <a:gd name="connsiteX531" fmla="*/ 4305321 w 7467600"/>
              <a:gd name="connsiteY531" fmla="*/ 3256953 h 6858000"/>
              <a:gd name="connsiteX532" fmla="*/ 4949299 w 7467600"/>
              <a:gd name="connsiteY532" fmla="*/ 3766336 h 6858000"/>
              <a:gd name="connsiteX533" fmla="*/ 5291452 w 7467600"/>
              <a:gd name="connsiteY533" fmla="*/ 4076801 h 6858000"/>
              <a:gd name="connsiteX534" fmla="*/ 5434998 w 7467600"/>
              <a:gd name="connsiteY534" fmla="*/ 4254100 h 6858000"/>
              <a:gd name="connsiteX535" fmla="*/ 5351015 w 7467600"/>
              <a:gd name="connsiteY535" fmla="*/ 3760989 h 6858000"/>
              <a:gd name="connsiteX536" fmla="*/ 5413780 w 7467600"/>
              <a:gd name="connsiteY536" fmla="*/ 2966265 h 6858000"/>
              <a:gd name="connsiteX537" fmla="*/ 5425627 w 7467600"/>
              <a:gd name="connsiteY537" fmla="*/ 2954192 h 6858000"/>
              <a:gd name="connsiteX538" fmla="*/ 6604735 w 7467600"/>
              <a:gd name="connsiteY538" fmla="*/ 2041381 h 6858000"/>
              <a:gd name="connsiteX539" fmla="*/ 7204487 w 7467600"/>
              <a:gd name="connsiteY539" fmla="*/ 2742112 h 6858000"/>
              <a:gd name="connsiteX540" fmla="*/ 7131592 w 7467600"/>
              <a:gd name="connsiteY540" fmla="*/ 2672096 h 6858000"/>
              <a:gd name="connsiteX541" fmla="*/ 6996344 w 7467600"/>
              <a:gd name="connsiteY541" fmla="*/ 2518310 h 6858000"/>
              <a:gd name="connsiteX542" fmla="*/ 6735495 w 7467600"/>
              <a:gd name="connsiteY542" fmla="*/ 2196890 h 6858000"/>
              <a:gd name="connsiteX543" fmla="*/ 6721901 w 7467600"/>
              <a:gd name="connsiteY543" fmla="*/ 2179274 h 6858000"/>
              <a:gd name="connsiteX544" fmla="*/ 6604735 w 7467600"/>
              <a:gd name="connsiteY544" fmla="*/ 2041381 h 6858000"/>
              <a:gd name="connsiteX545" fmla="*/ 6591670 w 7467600"/>
              <a:gd name="connsiteY545" fmla="*/ 1988277 h 6858000"/>
              <a:gd name="connsiteX546" fmla="*/ 6747349 w 7467600"/>
              <a:gd name="connsiteY546" fmla="*/ 2160069 h 6858000"/>
              <a:gd name="connsiteX547" fmla="*/ 6760943 w 7467600"/>
              <a:gd name="connsiteY547" fmla="*/ 2177686 h 6858000"/>
              <a:gd name="connsiteX548" fmla="*/ 7021065 w 7467600"/>
              <a:gd name="connsiteY548" fmla="*/ 2498102 h 6858000"/>
              <a:gd name="connsiteX549" fmla="*/ 7155223 w 7467600"/>
              <a:gd name="connsiteY549" fmla="*/ 2650386 h 6858000"/>
              <a:gd name="connsiteX550" fmla="*/ 7203167 w 7467600"/>
              <a:gd name="connsiteY550" fmla="*/ 2697288 h 6858000"/>
              <a:gd name="connsiteX551" fmla="*/ 6937703 w 7467600"/>
              <a:gd name="connsiteY551" fmla="*/ 2321981 h 6858000"/>
              <a:gd name="connsiteX552" fmla="*/ 6591670 w 7467600"/>
              <a:gd name="connsiteY552" fmla="*/ 1988277 h 6858000"/>
              <a:gd name="connsiteX553" fmla="*/ 5798671 w 7467600"/>
              <a:gd name="connsiteY553" fmla="*/ 1981601 h 6858000"/>
              <a:gd name="connsiteX554" fmla="*/ 5754709 w 7467600"/>
              <a:gd name="connsiteY554" fmla="*/ 2071454 h 6858000"/>
              <a:gd name="connsiteX555" fmla="*/ 5763044 w 7467600"/>
              <a:gd name="connsiteY555" fmla="*/ 2842206 h 6858000"/>
              <a:gd name="connsiteX556" fmla="*/ 5764974 w 7467600"/>
              <a:gd name="connsiteY556" fmla="*/ 2799609 h 6858000"/>
              <a:gd name="connsiteX557" fmla="*/ 5767665 w 7467600"/>
              <a:gd name="connsiteY557" fmla="*/ 2666409 h 6858000"/>
              <a:gd name="connsiteX558" fmla="*/ 5763055 w 7467600"/>
              <a:gd name="connsiteY558" fmla="*/ 2579705 h 6858000"/>
              <a:gd name="connsiteX559" fmla="*/ 5758079 w 7467600"/>
              <a:gd name="connsiteY559" fmla="*/ 2492508 h 6858000"/>
              <a:gd name="connsiteX560" fmla="*/ 5779325 w 7467600"/>
              <a:gd name="connsiteY560" fmla="*/ 2197069 h 6858000"/>
              <a:gd name="connsiteX561" fmla="*/ 5798671 w 7467600"/>
              <a:gd name="connsiteY561" fmla="*/ 1981601 h 6858000"/>
              <a:gd name="connsiteX562" fmla="*/ 5829202 w 7467600"/>
              <a:gd name="connsiteY562" fmla="*/ 1971679 h 6858000"/>
              <a:gd name="connsiteX563" fmla="*/ 5809558 w 7467600"/>
              <a:gd name="connsiteY563" fmla="*/ 2198043 h 6858000"/>
              <a:gd name="connsiteX564" fmla="*/ 5788653 w 7467600"/>
              <a:gd name="connsiteY564" fmla="*/ 2489430 h 6858000"/>
              <a:gd name="connsiteX565" fmla="*/ 5793439 w 7467600"/>
              <a:gd name="connsiteY565" fmla="*/ 2575235 h 6858000"/>
              <a:gd name="connsiteX566" fmla="*/ 5796837 w 7467600"/>
              <a:gd name="connsiteY566" fmla="*/ 2637633 h 6858000"/>
              <a:gd name="connsiteX567" fmla="*/ 5818614 w 7467600"/>
              <a:gd name="connsiteY567" fmla="*/ 2473055 h 6858000"/>
              <a:gd name="connsiteX568" fmla="*/ 5829202 w 7467600"/>
              <a:gd name="connsiteY568" fmla="*/ 1971679 h 6858000"/>
              <a:gd name="connsiteX569" fmla="*/ 5911389 w 7467600"/>
              <a:gd name="connsiteY569" fmla="*/ 1898371 h 6858000"/>
              <a:gd name="connsiteX570" fmla="*/ 6237627 w 7467600"/>
              <a:gd name="connsiteY570" fmla="*/ 2231921 h 6858000"/>
              <a:gd name="connsiteX571" fmla="*/ 5911389 w 7467600"/>
              <a:gd name="connsiteY571" fmla="*/ 1898371 h 6858000"/>
              <a:gd name="connsiteX572" fmla="*/ 6944437 w 7467600"/>
              <a:gd name="connsiteY572" fmla="*/ 1575402 h 6858000"/>
              <a:gd name="connsiteX573" fmla="*/ 6304730 w 7467600"/>
              <a:gd name="connsiteY573" fmla="*/ 1766654 h 6858000"/>
              <a:gd name="connsiteX574" fmla="*/ 6944437 w 7467600"/>
              <a:gd name="connsiteY574" fmla="*/ 1575402 h 6858000"/>
              <a:gd name="connsiteX575" fmla="*/ 7019523 w 7467600"/>
              <a:gd name="connsiteY575" fmla="*/ 1519450 h 6858000"/>
              <a:gd name="connsiteX576" fmla="*/ 6298091 w 7467600"/>
              <a:gd name="connsiteY576" fmla="*/ 1737122 h 6858000"/>
              <a:gd name="connsiteX577" fmla="*/ 7019523 w 7467600"/>
              <a:gd name="connsiteY577" fmla="*/ 1519450 h 6858000"/>
              <a:gd name="connsiteX578" fmla="*/ 2399523 w 7467600"/>
              <a:gd name="connsiteY578" fmla="*/ 1428234 h 6858000"/>
              <a:gd name="connsiteX579" fmla="*/ 2224982 w 7467600"/>
              <a:gd name="connsiteY579" fmla="*/ 1826201 h 6858000"/>
              <a:gd name="connsiteX580" fmla="*/ 2096099 w 7467600"/>
              <a:gd name="connsiteY580" fmla="*/ 2345900 h 6858000"/>
              <a:gd name="connsiteX581" fmla="*/ 2283317 w 7467600"/>
              <a:gd name="connsiteY581" fmla="*/ 1796925 h 6858000"/>
              <a:gd name="connsiteX582" fmla="*/ 2399523 w 7467600"/>
              <a:gd name="connsiteY582" fmla="*/ 1428234 h 6858000"/>
              <a:gd name="connsiteX583" fmla="*/ 2448558 w 7467600"/>
              <a:gd name="connsiteY583" fmla="*/ 1373435 h 6858000"/>
              <a:gd name="connsiteX584" fmla="*/ 2312521 w 7467600"/>
              <a:gd name="connsiteY584" fmla="*/ 1806140 h 6858000"/>
              <a:gd name="connsiteX585" fmla="*/ 2127533 w 7467600"/>
              <a:gd name="connsiteY585" fmla="*/ 2348380 h 6858000"/>
              <a:gd name="connsiteX586" fmla="*/ 2358080 w 7467600"/>
              <a:gd name="connsiteY586" fmla="*/ 1866134 h 6858000"/>
              <a:gd name="connsiteX587" fmla="*/ 2407436 w 7467600"/>
              <a:gd name="connsiteY587" fmla="*/ 1651070 h 6858000"/>
              <a:gd name="connsiteX588" fmla="*/ 2448558 w 7467600"/>
              <a:gd name="connsiteY588" fmla="*/ 1373435 h 6858000"/>
              <a:gd name="connsiteX589" fmla="*/ 278707 w 7467600"/>
              <a:gd name="connsiteY589" fmla="*/ 1352270 h 6858000"/>
              <a:gd name="connsiteX590" fmla="*/ 321570 w 7467600"/>
              <a:gd name="connsiteY590" fmla="*/ 1861610 h 6858000"/>
              <a:gd name="connsiteX591" fmla="*/ 294281 w 7467600"/>
              <a:gd name="connsiteY591" fmla="*/ 1440658 h 6858000"/>
              <a:gd name="connsiteX592" fmla="*/ 278707 w 7467600"/>
              <a:gd name="connsiteY592" fmla="*/ 1352270 h 6858000"/>
              <a:gd name="connsiteX593" fmla="*/ 1423821 w 7467600"/>
              <a:gd name="connsiteY593" fmla="*/ 1351958 h 6858000"/>
              <a:gd name="connsiteX594" fmla="*/ 1638521 w 7467600"/>
              <a:gd name="connsiteY594" fmla="*/ 1908470 h 6858000"/>
              <a:gd name="connsiteX595" fmla="*/ 1754199 w 7467600"/>
              <a:gd name="connsiteY595" fmla="*/ 2149284 h 6858000"/>
              <a:gd name="connsiteX596" fmla="*/ 1908359 w 7467600"/>
              <a:gd name="connsiteY596" fmla="*/ 2364988 h 6858000"/>
              <a:gd name="connsiteX597" fmla="*/ 1647661 w 7467600"/>
              <a:gd name="connsiteY597" fmla="*/ 1825945 h 6858000"/>
              <a:gd name="connsiteX598" fmla="*/ 1423821 w 7467600"/>
              <a:gd name="connsiteY598" fmla="*/ 1351958 h 6858000"/>
              <a:gd name="connsiteX599" fmla="*/ 1431890 w 7467600"/>
              <a:gd name="connsiteY599" fmla="*/ 1306475 h 6858000"/>
              <a:gd name="connsiteX600" fmla="*/ 1507597 w 7467600"/>
              <a:gd name="connsiteY600" fmla="*/ 1446132 h 6858000"/>
              <a:gd name="connsiteX601" fmla="*/ 1674586 w 7467600"/>
              <a:gd name="connsiteY601" fmla="*/ 1813832 h 6858000"/>
              <a:gd name="connsiteX602" fmla="*/ 1815950 w 7467600"/>
              <a:gd name="connsiteY602" fmla="*/ 2128564 h 6858000"/>
              <a:gd name="connsiteX603" fmla="*/ 1984242 w 7467600"/>
              <a:gd name="connsiteY603" fmla="*/ 2430829 h 6858000"/>
              <a:gd name="connsiteX604" fmla="*/ 2014023 w 7467600"/>
              <a:gd name="connsiteY604" fmla="*/ 2450995 h 6858000"/>
              <a:gd name="connsiteX605" fmla="*/ 1747337 w 7467600"/>
              <a:gd name="connsiteY605" fmla="*/ 1855264 h 6858000"/>
              <a:gd name="connsiteX606" fmla="*/ 1533749 w 7467600"/>
              <a:gd name="connsiteY606" fmla="*/ 1478656 h 6858000"/>
              <a:gd name="connsiteX607" fmla="*/ 1431890 w 7467600"/>
              <a:gd name="connsiteY607" fmla="*/ 1306475 h 6858000"/>
              <a:gd name="connsiteX608" fmla="*/ 5052692 w 7467600"/>
              <a:gd name="connsiteY608" fmla="*/ 1292994 h 6858000"/>
              <a:gd name="connsiteX609" fmla="*/ 5200661 w 7467600"/>
              <a:gd name="connsiteY609" fmla="*/ 1635186 h 6858000"/>
              <a:gd name="connsiteX610" fmla="*/ 5297138 w 7467600"/>
              <a:gd name="connsiteY610" fmla="*/ 1906351 h 6858000"/>
              <a:gd name="connsiteX611" fmla="*/ 5052692 w 7467600"/>
              <a:gd name="connsiteY611" fmla="*/ 1292994 h 6858000"/>
              <a:gd name="connsiteX612" fmla="*/ 5009948 w 7467600"/>
              <a:gd name="connsiteY612" fmla="*/ 1273619 h 6858000"/>
              <a:gd name="connsiteX613" fmla="*/ 5121777 w 7467600"/>
              <a:gd name="connsiteY613" fmla="*/ 1654213 h 6858000"/>
              <a:gd name="connsiteX614" fmla="*/ 5293545 w 7467600"/>
              <a:gd name="connsiteY614" fmla="*/ 2072247 h 6858000"/>
              <a:gd name="connsiteX615" fmla="*/ 5294042 w 7467600"/>
              <a:gd name="connsiteY615" fmla="*/ 2065019 h 6858000"/>
              <a:gd name="connsiteX616" fmla="*/ 5171936 w 7467600"/>
              <a:gd name="connsiteY616" fmla="*/ 1647613 h 6858000"/>
              <a:gd name="connsiteX617" fmla="*/ 5009948 w 7467600"/>
              <a:gd name="connsiteY617" fmla="*/ 1273619 h 6858000"/>
              <a:gd name="connsiteX618" fmla="*/ 655236 w 7467600"/>
              <a:gd name="connsiteY618" fmla="*/ 1268632 h 6858000"/>
              <a:gd name="connsiteX619" fmla="*/ 839521 w 7467600"/>
              <a:gd name="connsiteY619" fmla="*/ 1685315 h 6858000"/>
              <a:gd name="connsiteX620" fmla="*/ 1109416 w 7467600"/>
              <a:gd name="connsiteY620" fmla="*/ 2061663 h 6858000"/>
              <a:gd name="connsiteX621" fmla="*/ 1298300 w 7467600"/>
              <a:gd name="connsiteY621" fmla="*/ 2247742 h 6858000"/>
              <a:gd name="connsiteX622" fmla="*/ 1125871 w 7467600"/>
              <a:gd name="connsiteY622" fmla="*/ 1989513 h 6858000"/>
              <a:gd name="connsiteX623" fmla="*/ 981574 w 7467600"/>
              <a:gd name="connsiteY623" fmla="*/ 1783157 h 6858000"/>
              <a:gd name="connsiteX624" fmla="*/ 922198 w 7467600"/>
              <a:gd name="connsiteY624" fmla="*/ 1677437 h 6858000"/>
              <a:gd name="connsiteX625" fmla="*/ 869293 w 7467600"/>
              <a:gd name="connsiteY625" fmla="*/ 1583214 h 6858000"/>
              <a:gd name="connsiteX626" fmla="*/ 751431 w 7467600"/>
              <a:gd name="connsiteY626" fmla="*/ 1405731 h 6858000"/>
              <a:gd name="connsiteX627" fmla="*/ 655236 w 7467600"/>
              <a:gd name="connsiteY627" fmla="*/ 1268632 h 6858000"/>
              <a:gd name="connsiteX628" fmla="*/ 6516292 w 7467600"/>
              <a:gd name="connsiteY628" fmla="*/ 1263064 h 6858000"/>
              <a:gd name="connsiteX629" fmla="*/ 5736320 w 7467600"/>
              <a:gd name="connsiteY629" fmla="*/ 1501803 h 6858000"/>
              <a:gd name="connsiteX630" fmla="*/ 6516292 w 7467600"/>
              <a:gd name="connsiteY630" fmla="*/ 1263064 h 6858000"/>
              <a:gd name="connsiteX631" fmla="*/ 291466 w 7467600"/>
              <a:gd name="connsiteY631" fmla="*/ 1250369 h 6858000"/>
              <a:gd name="connsiteX632" fmla="*/ 323180 w 7467600"/>
              <a:gd name="connsiteY632" fmla="*/ 1435283 h 6858000"/>
              <a:gd name="connsiteX633" fmla="*/ 349381 w 7467600"/>
              <a:gd name="connsiteY633" fmla="*/ 1875041 h 6858000"/>
              <a:gd name="connsiteX634" fmla="*/ 374363 w 7467600"/>
              <a:gd name="connsiteY634" fmla="*/ 1506494 h 6858000"/>
              <a:gd name="connsiteX635" fmla="*/ 302168 w 7467600"/>
              <a:gd name="connsiteY635" fmla="*/ 1274495 h 6858000"/>
              <a:gd name="connsiteX636" fmla="*/ 291466 w 7467600"/>
              <a:gd name="connsiteY636" fmla="*/ 1250369 h 6858000"/>
              <a:gd name="connsiteX637" fmla="*/ 678222 w 7467600"/>
              <a:gd name="connsiteY637" fmla="*/ 1248670 h 6858000"/>
              <a:gd name="connsiteX638" fmla="*/ 775536 w 7467600"/>
              <a:gd name="connsiteY638" fmla="*/ 1388015 h 6858000"/>
              <a:gd name="connsiteX639" fmla="*/ 894529 w 7467600"/>
              <a:gd name="connsiteY639" fmla="*/ 1567739 h 6858000"/>
              <a:gd name="connsiteX640" fmla="*/ 948000 w 7467600"/>
              <a:gd name="connsiteY640" fmla="*/ 1663088 h 6858000"/>
              <a:gd name="connsiteX641" fmla="*/ 1006812 w 7467600"/>
              <a:gd name="connsiteY641" fmla="*/ 1767683 h 6858000"/>
              <a:gd name="connsiteX642" fmla="*/ 1149133 w 7467600"/>
              <a:gd name="connsiteY642" fmla="*/ 1971513 h 6858000"/>
              <a:gd name="connsiteX643" fmla="*/ 1333952 w 7467600"/>
              <a:gd name="connsiteY643" fmla="*/ 2251620 h 6858000"/>
              <a:gd name="connsiteX644" fmla="*/ 1337329 w 7467600"/>
              <a:gd name="connsiteY644" fmla="*/ 2258350 h 6858000"/>
              <a:gd name="connsiteX645" fmla="*/ 1014726 w 7467600"/>
              <a:gd name="connsiteY645" fmla="*/ 1615556 h 6858000"/>
              <a:gd name="connsiteX646" fmla="*/ 678222 w 7467600"/>
              <a:gd name="connsiteY646" fmla="*/ 1248670 h 6858000"/>
              <a:gd name="connsiteX647" fmla="*/ 6691602 w 7467600"/>
              <a:gd name="connsiteY647" fmla="*/ 1140573 h 6858000"/>
              <a:gd name="connsiteX648" fmla="*/ 6571100 w 7467600"/>
              <a:gd name="connsiteY648" fmla="*/ 1183662 h 6858000"/>
              <a:gd name="connsiteX649" fmla="*/ 6241687 w 7467600"/>
              <a:gd name="connsiteY649" fmla="*/ 1257600 h 6858000"/>
              <a:gd name="connsiteX650" fmla="*/ 5693009 w 7467600"/>
              <a:gd name="connsiteY650" fmla="*/ 1478256 h 6858000"/>
              <a:gd name="connsiteX651" fmla="*/ 6548420 w 7467600"/>
              <a:gd name="connsiteY651" fmla="*/ 1214599 h 6858000"/>
              <a:gd name="connsiteX652" fmla="*/ 6605473 w 7467600"/>
              <a:gd name="connsiteY652" fmla="*/ 1184686 h 6858000"/>
              <a:gd name="connsiteX653" fmla="*/ 6691602 w 7467600"/>
              <a:gd name="connsiteY653" fmla="*/ 1140573 h 6858000"/>
              <a:gd name="connsiteX654" fmla="*/ 4002475 w 7467600"/>
              <a:gd name="connsiteY654" fmla="*/ 1037802 h 6858000"/>
              <a:gd name="connsiteX655" fmla="*/ 4000324 w 7467600"/>
              <a:gd name="connsiteY655" fmla="*/ 1039362 h 6858000"/>
              <a:gd name="connsiteX656" fmla="*/ 4002862 w 7467600"/>
              <a:gd name="connsiteY656" fmla="*/ 1042866 h 6858000"/>
              <a:gd name="connsiteX657" fmla="*/ 4002475 w 7467600"/>
              <a:gd name="connsiteY657" fmla="*/ 1037802 h 6858000"/>
              <a:gd name="connsiteX658" fmla="*/ 506322 w 7467600"/>
              <a:gd name="connsiteY658" fmla="*/ 1020997 h 6858000"/>
              <a:gd name="connsiteX659" fmla="*/ 533068 w 7467600"/>
              <a:gd name="connsiteY659" fmla="*/ 1029409 h 6858000"/>
              <a:gd name="connsiteX660" fmla="*/ 1232525 w 7467600"/>
              <a:gd name="connsiteY660" fmla="*/ 1804675 h 6858000"/>
              <a:gd name="connsiteX661" fmla="*/ 1388858 w 7467600"/>
              <a:gd name="connsiteY661" fmla="*/ 2368011 h 6858000"/>
              <a:gd name="connsiteX662" fmla="*/ 1384098 w 7467600"/>
              <a:gd name="connsiteY662" fmla="*/ 2378125 h 6858000"/>
              <a:gd name="connsiteX663" fmla="*/ 1425393 w 7467600"/>
              <a:gd name="connsiteY663" fmla="*/ 2589124 h 6858000"/>
              <a:gd name="connsiteX664" fmla="*/ 1424001 w 7467600"/>
              <a:gd name="connsiteY664" fmla="*/ 2597541 h 6858000"/>
              <a:gd name="connsiteX665" fmla="*/ 2152729 w 7467600"/>
              <a:gd name="connsiteY665" fmla="*/ 2864487 h 6858000"/>
              <a:gd name="connsiteX666" fmla="*/ 2020609 w 7467600"/>
              <a:gd name="connsiteY666" fmla="*/ 2539671 h 6858000"/>
              <a:gd name="connsiteX667" fmla="*/ 2018920 w 7467600"/>
              <a:gd name="connsiteY667" fmla="*/ 2536309 h 6858000"/>
              <a:gd name="connsiteX668" fmla="*/ 1342441 w 7467600"/>
              <a:gd name="connsiteY668" fmla="*/ 1173017 h 6858000"/>
              <a:gd name="connsiteX669" fmla="*/ 1367925 w 7467600"/>
              <a:gd name="connsiteY669" fmla="*/ 1135648 h 6858000"/>
              <a:gd name="connsiteX670" fmla="*/ 1771401 w 7467600"/>
              <a:gd name="connsiteY670" fmla="*/ 1806673 h 6858000"/>
              <a:gd name="connsiteX671" fmla="*/ 1972385 w 7467600"/>
              <a:gd name="connsiteY671" fmla="*/ 2198735 h 6858000"/>
              <a:gd name="connsiteX672" fmla="*/ 2040892 w 7467600"/>
              <a:gd name="connsiteY672" fmla="*/ 2405205 h 6858000"/>
              <a:gd name="connsiteX673" fmla="*/ 2131689 w 7467600"/>
              <a:gd name="connsiteY673" fmla="*/ 1936926 h 6858000"/>
              <a:gd name="connsiteX674" fmla="*/ 2454820 w 7467600"/>
              <a:gd name="connsiteY674" fmla="*/ 1248808 h 6858000"/>
              <a:gd name="connsiteX675" fmla="*/ 2492512 w 7467600"/>
              <a:gd name="connsiteY675" fmla="*/ 1302920 h 6858000"/>
              <a:gd name="connsiteX676" fmla="*/ 2081216 w 7467600"/>
              <a:gd name="connsiteY676" fmla="*/ 2527513 h 6858000"/>
              <a:gd name="connsiteX677" fmla="*/ 2081211 w 7467600"/>
              <a:gd name="connsiteY677" fmla="*/ 2528916 h 6858000"/>
              <a:gd name="connsiteX678" fmla="*/ 2199067 w 7467600"/>
              <a:gd name="connsiteY678" fmla="*/ 2884061 h 6858000"/>
              <a:gd name="connsiteX679" fmla="*/ 3192586 w 7467600"/>
              <a:gd name="connsiteY679" fmla="*/ 3411496 h 6858000"/>
              <a:gd name="connsiteX680" fmla="*/ 3182620 w 7467600"/>
              <a:gd name="connsiteY680" fmla="*/ 3483279 h 6858000"/>
              <a:gd name="connsiteX681" fmla="*/ 2435119 w 7467600"/>
              <a:gd name="connsiteY681" fmla="*/ 3080173 h 6858000"/>
              <a:gd name="connsiteX682" fmla="*/ 2410152 w 7467600"/>
              <a:gd name="connsiteY682" fmla="*/ 3063751 h 6858000"/>
              <a:gd name="connsiteX683" fmla="*/ 2408099 w 7467600"/>
              <a:gd name="connsiteY683" fmla="*/ 3064403 h 6858000"/>
              <a:gd name="connsiteX684" fmla="*/ 2407218 w 7467600"/>
              <a:gd name="connsiteY684" fmla="*/ 3070324 h 6858000"/>
              <a:gd name="connsiteX685" fmla="*/ 2380138 w 7467600"/>
              <a:gd name="connsiteY685" fmla="*/ 3099341 h 6858000"/>
              <a:gd name="connsiteX686" fmla="*/ 1765923 w 7467600"/>
              <a:gd name="connsiteY686" fmla="*/ 3581043 h 6858000"/>
              <a:gd name="connsiteX687" fmla="*/ 1702258 w 7467600"/>
              <a:gd name="connsiteY687" fmla="*/ 3612286 h 6858000"/>
              <a:gd name="connsiteX688" fmla="*/ 1538370 w 7467600"/>
              <a:gd name="connsiteY688" fmla="*/ 3811804 h 6858000"/>
              <a:gd name="connsiteX689" fmla="*/ 542867 w 7467600"/>
              <a:gd name="connsiteY689" fmla="*/ 4944092 h 6858000"/>
              <a:gd name="connsiteX690" fmla="*/ 515800 w 7467600"/>
              <a:gd name="connsiteY690" fmla="*/ 4862180 h 6858000"/>
              <a:gd name="connsiteX691" fmla="*/ 909145 w 7467600"/>
              <a:gd name="connsiteY691" fmla="*/ 4199225 h 6858000"/>
              <a:gd name="connsiteX692" fmla="*/ 1214067 w 7467600"/>
              <a:gd name="connsiteY692" fmla="*/ 3908561 h 6858000"/>
              <a:gd name="connsiteX693" fmla="*/ 640967 w 7467600"/>
              <a:gd name="connsiteY693" fmla="*/ 4105601 h 6858000"/>
              <a:gd name="connsiteX694" fmla="*/ 112563 w 7467600"/>
              <a:gd name="connsiteY694" fmla="*/ 4396952 h 6858000"/>
              <a:gd name="connsiteX695" fmla="*/ 0 w 7467600"/>
              <a:gd name="connsiteY695" fmla="*/ 4466006 h 6858000"/>
              <a:gd name="connsiteX696" fmla="*/ 0 w 7467600"/>
              <a:gd name="connsiteY696" fmla="*/ 4233763 h 6858000"/>
              <a:gd name="connsiteX697" fmla="*/ 36881 w 7467600"/>
              <a:gd name="connsiteY697" fmla="*/ 4200118 h 6858000"/>
              <a:gd name="connsiteX698" fmla="*/ 910534 w 7467600"/>
              <a:gd name="connsiteY698" fmla="*/ 3629753 h 6858000"/>
              <a:gd name="connsiteX699" fmla="*/ 1578717 w 7467600"/>
              <a:gd name="connsiteY699" fmla="*/ 3575982 h 6858000"/>
              <a:gd name="connsiteX700" fmla="*/ 2338780 w 7467600"/>
              <a:gd name="connsiteY700" fmla="*/ 3033725 h 6858000"/>
              <a:gd name="connsiteX701" fmla="*/ 1807991 w 7467600"/>
              <a:gd name="connsiteY701" fmla="*/ 2807184 h 6858000"/>
              <a:gd name="connsiteX702" fmla="*/ 1416358 w 7467600"/>
              <a:gd name="connsiteY702" fmla="*/ 3112571 h 6858000"/>
              <a:gd name="connsiteX703" fmla="*/ 939066 w 7467600"/>
              <a:gd name="connsiteY703" fmla="*/ 3378798 h 6858000"/>
              <a:gd name="connsiteX704" fmla="*/ 115099 w 7467600"/>
              <a:gd name="connsiteY704" fmla="*/ 3607650 h 6858000"/>
              <a:gd name="connsiteX705" fmla="*/ 97284 w 7467600"/>
              <a:gd name="connsiteY705" fmla="*/ 3520393 h 6858000"/>
              <a:gd name="connsiteX706" fmla="*/ 922050 w 7467600"/>
              <a:gd name="connsiteY706" fmla="*/ 3074867 h 6858000"/>
              <a:gd name="connsiteX707" fmla="*/ 1405265 w 7467600"/>
              <a:gd name="connsiteY707" fmla="*/ 3016319 h 6858000"/>
              <a:gd name="connsiteX708" fmla="*/ 1407512 w 7467600"/>
              <a:gd name="connsiteY708" fmla="*/ 3018001 h 6858000"/>
              <a:gd name="connsiteX709" fmla="*/ 1726266 w 7467600"/>
              <a:gd name="connsiteY709" fmla="*/ 2777274 h 6858000"/>
              <a:gd name="connsiteX710" fmla="*/ 625390 w 7467600"/>
              <a:gd name="connsiteY710" fmla="*/ 2514541 h 6858000"/>
              <a:gd name="connsiteX711" fmla="*/ 619799 w 7467600"/>
              <a:gd name="connsiteY711" fmla="*/ 2527180 h 6858000"/>
              <a:gd name="connsiteX712" fmla="*/ 310030 w 7467600"/>
              <a:gd name="connsiteY712" fmla="*/ 2771818 h 6858000"/>
              <a:gd name="connsiteX713" fmla="*/ 173877 w 7467600"/>
              <a:gd name="connsiteY713" fmla="*/ 2937056 h 6858000"/>
              <a:gd name="connsiteX714" fmla="*/ 77889 w 7467600"/>
              <a:gd name="connsiteY714" fmla="*/ 3138440 h 6858000"/>
              <a:gd name="connsiteX715" fmla="*/ 0 w 7467600"/>
              <a:gd name="connsiteY715" fmla="*/ 3271395 h 6858000"/>
              <a:gd name="connsiteX716" fmla="*/ 0 w 7467600"/>
              <a:gd name="connsiteY716" fmla="*/ 3153002 h 6858000"/>
              <a:gd name="connsiteX717" fmla="*/ 2386 w 7467600"/>
              <a:gd name="connsiteY717" fmla="*/ 3149203 h 6858000"/>
              <a:gd name="connsiteX718" fmla="*/ 89753 w 7467600"/>
              <a:gd name="connsiteY718" fmla="*/ 2987702 h 6858000"/>
              <a:gd name="connsiteX719" fmla="*/ 76869 w 7467600"/>
              <a:gd name="connsiteY719" fmla="*/ 3005404 h 6858000"/>
              <a:gd name="connsiteX720" fmla="*/ 32049 w 7467600"/>
              <a:gd name="connsiteY720" fmla="*/ 3065814 h 6858000"/>
              <a:gd name="connsiteX721" fmla="*/ 0 w 7467600"/>
              <a:gd name="connsiteY721" fmla="*/ 3108744 h 6858000"/>
              <a:gd name="connsiteX722" fmla="*/ 0 w 7467600"/>
              <a:gd name="connsiteY722" fmla="*/ 3058059 h 6858000"/>
              <a:gd name="connsiteX723" fmla="*/ 7610 w 7467600"/>
              <a:gd name="connsiteY723" fmla="*/ 3047889 h 6858000"/>
              <a:gd name="connsiteX724" fmla="*/ 52419 w 7467600"/>
              <a:gd name="connsiteY724" fmla="*/ 2987479 h 6858000"/>
              <a:gd name="connsiteX725" fmla="*/ 59142 w 7467600"/>
              <a:gd name="connsiteY725" fmla="*/ 2978488 h 6858000"/>
              <a:gd name="connsiteX726" fmla="*/ 0 w 7467600"/>
              <a:gd name="connsiteY726" fmla="*/ 3015334 h 6858000"/>
              <a:gd name="connsiteX727" fmla="*/ 0 w 7467600"/>
              <a:gd name="connsiteY727" fmla="*/ 2914286 h 6858000"/>
              <a:gd name="connsiteX728" fmla="*/ 36383 w 7467600"/>
              <a:gd name="connsiteY728" fmla="*/ 2901128 h 6858000"/>
              <a:gd name="connsiteX729" fmla="*/ 156329 w 7467600"/>
              <a:gd name="connsiteY729" fmla="*/ 2840533 h 6858000"/>
              <a:gd name="connsiteX730" fmla="*/ 358355 w 7467600"/>
              <a:gd name="connsiteY730" fmla="*/ 2620471 h 6858000"/>
              <a:gd name="connsiteX731" fmla="*/ 510577 w 7467600"/>
              <a:gd name="connsiteY731" fmla="*/ 2501244 h 6858000"/>
              <a:gd name="connsiteX732" fmla="*/ 211967 w 7467600"/>
              <a:gd name="connsiteY732" fmla="*/ 2479171 h 6858000"/>
              <a:gd name="connsiteX733" fmla="*/ 0 w 7467600"/>
              <a:gd name="connsiteY733" fmla="*/ 2476398 h 6858000"/>
              <a:gd name="connsiteX734" fmla="*/ 0 w 7467600"/>
              <a:gd name="connsiteY734" fmla="*/ 2389189 h 6858000"/>
              <a:gd name="connsiteX735" fmla="*/ 103062 w 7467600"/>
              <a:gd name="connsiteY735" fmla="*/ 2389518 h 6858000"/>
              <a:gd name="connsiteX736" fmla="*/ 510734 w 7467600"/>
              <a:gd name="connsiteY736" fmla="*/ 2416201 h 6858000"/>
              <a:gd name="connsiteX737" fmla="*/ 279257 w 7467600"/>
              <a:gd name="connsiteY737" fmla="*/ 2092102 h 6858000"/>
              <a:gd name="connsiteX738" fmla="*/ 65265 w 7467600"/>
              <a:gd name="connsiteY738" fmla="*/ 2006049 h 6858000"/>
              <a:gd name="connsiteX739" fmla="*/ 0 w 7467600"/>
              <a:gd name="connsiteY739" fmla="*/ 1982532 h 6858000"/>
              <a:gd name="connsiteX740" fmla="*/ 0 w 7467600"/>
              <a:gd name="connsiteY740" fmla="*/ 1912789 h 6858000"/>
              <a:gd name="connsiteX741" fmla="*/ 97460 w 7467600"/>
              <a:gd name="connsiteY741" fmla="*/ 1953725 h 6858000"/>
              <a:gd name="connsiteX742" fmla="*/ 221272 w 7467600"/>
              <a:gd name="connsiteY742" fmla="*/ 1980766 h 6858000"/>
              <a:gd name="connsiteX743" fmla="*/ 116765 w 7467600"/>
              <a:gd name="connsiteY743" fmla="*/ 1911033 h 6858000"/>
              <a:gd name="connsiteX744" fmla="*/ 16405 w 7467600"/>
              <a:gd name="connsiteY744" fmla="*/ 1803412 h 6858000"/>
              <a:gd name="connsiteX745" fmla="*/ 0 w 7467600"/>
              <a:gd name="connsiteY745" fmla="*/ 1784777 h 6858000"/>
              <a:gd name="connsiteX746" fmla="*/ 0 w 7467600"/>
              <a:gd name="connsiteY746" fmla="*/ 1740082 h 6858000"/>
              <a:gd name="connsiteX747" fmla="*/ 39394 w 7467600"/>
              <a:gd name="connsiteY747" fmla="*/ 1784856 h 6858000"/>
              <a:gd name="connsiteX748" fmla="*/ 135813 w 7467600"/>
              <a:gd name="connsiteY748" fmla="*/ 1888838 h 6858000"/>
              <a:gd name="connsiteX749" fmla="*/ 242575 w 7467600"/>
              <a:gd name="connsiteY749" fmla="*/ 1958841 h 6858000"/>
              <a:gd name="connsiteX750" fmla="*/ 82197 w 7467600"/>
              <a:gd name="connsiteY750" fmla="*/ 1754826 h 6858000"/>
              <a:gd name="connsiteX751" fmla="*/ 0 w 7467600"/>
              <a:gd name="connsiteY751" fmla="*/ 1679650 h 6858000"/>
              <a:gd name="connsiteX752" fmla="*/ 0 w 7467600"/>
              <a:gd name="connsiteY752" fmla="*/ 1602463 h 6858000"/>
              <a:gd name="connsiteX753" fmla="*/ 84689 w 7467600"/>
              <a:gd name="connsiteY753" fmla="*/ 1677442 h 6858000"/>
              <a:gd name="connsiteX754" fmla="*/ 298437 w 7467600"/>
              <a:gd name="connsiteY754" fmla="*/ 1968019 h 6858000"/>
              <a:gd name="connsiteX755" fmla="*/ 227269 w 7467600"/>
              <a:gd name="connsiteY755" fmla="*/ 1114064 h 6858000"/>
              <a:gd name="connsiteX756" fmla="*/ 248003 w 7467600"/>
              <a:gd name="connsiteY756" fmla="*/ 1089613 h 6858000"/>
              <a:gd name="connsiteX757" fmla="*/ 427020 w 7467600"/>
              <a:gd name="connsiteY757" fmla="*/ 1619803 h 6858000"/>
              <a:gd name="connsiteX758" fmla="*/ 340345 w 7467600"/>
              <a:gd name="connsiteY758" fmla="*/ 2027739 h 6858000"/>
              <a:gd name="connsiteX759" fmla="*/ 360865 w 7467600"/>
              <a:gd name="connsiteY759" fmla="*/ 2044827 h 6858000"/>
              <a:gd name="connsiteX760" fmla="*/ 560414 w 7467600"/>
              <a:gd name="connsiteY760" fmla="*/ 2421457 h 6858000"/>
              <a:gd name="connsiteX761" fmla="*/ 1359703 w 7467600"/>
              <a:gd name="connsiteY761" fmla="*/ 2578554 h 6858000"/>
              <a:gd name="connsiteX762" fmla="*/ 1359422 w 7467600"/>
              <a:gd name="connsiteY762" fmla="*/ 2577994 h 6858000"/>
              <a:gd name="connsiteX763" fmla="*/ 828701 w 7467600"/>
              <a:gd name="connsiteY763" fmla="*/ 1839520 h 6858000"/>
              <a:gd name="connsiteX764" fmla="*/ 494427 w 7467600"/>
              <a:gd name="connsiteY764" fmla="*/ 1092333 h 6858000"/>
              <a:gd name="connsiteX765" fmla="*/ 506322 w 7467600"/>
              <a:gd name="connsiteY765" fmla="*/ 1020997 h 6858000"/>
              <a:gd name="connsiteX766" fmla="*/ 4570198 w 7467600"/>
              <a:gd name="connsiteY766" fmla="*/ 978081 h 6858000"/>
              <a:gd name="connsiteX767" fmla="*/ 4523691 w 7467600"/>
              <a:gd name="connsiteY767" fmla="*/ 1127776 h 6858000"/>
              <a:gd name="connsiteX768" fmla="*/ 4509875 w 7467600"/>
              <a:gd name="connsiteY768" fmla="*/ 1167552 h 6858000"/>
              <a:gd name="connsiteX769" fmla="*/ 4478168 w 7467600"/>
              <a:gd name="connsiteY769" fmla="*/ 1260735 h 6858000"/>
              <a:gd name="connsiteX770" fmla="*/ 4409309 w 7467600"/>
              <a:gd name="connsiteY770" fmla="*/ 1666996 h 6858000"/>
              <a:gd name="connsiteX771" fmla="*/ 4370031 w 7467600"/>
              <a:gd name="connsiteY771" fmla="*/ 1955666 h 6858000"/>
              <a:gd name="connsiteX772" fmla="*/ 4570198 w 7467600"/>
              <a:gd name="connsiteY772" fmla="*/ 978081 h 6858000"/>
              <a:gd name="connsiteX773" fmla="*/ 4557898 w 7467600"/>
              <a:gd name="connsiteY773" fmla="*/ 900011 h 6858000"/>
              <a:gd name="connsiteX774" fmla="*/ 4344840 w 7467600"/>
              <a:gd name="connsiteY774" fmla="*/ 1922038 h 6858000"/>
              <a:gd name="connsiteX775" fmla="*/ 4378710 w 7467600"/>
              <a:gd name="connsiteY775" fmla="*/ 1665516 h 6858000"/>
              <a:gd name="connsiteX776" fmla="*/ 4448798 w 7467600"/>
              <a:gd name="connsiteY776" fmla="*/ 1253024 h 6858000"/>
              <a:gd name="connsiteX777" fmla="*/ 4480315 w 7467600"/>
              <a:gd name="connsiteY777" fmla="*/ 1158454 h 6858000"/>
              <a:gd name="connsiteX778" fmla="*/ 4494133 w 7467600"/>
              <a:gd name="connsiteY778" fmla="*/ 1118676 h 6858000"/>
              <a:gd name="connsiteX779" fmla="*/ 4557898 w 7467600"/>
              <a:gd name="connsiteY779" fmla="*/ 900011 h 6858000"/>
              <a:gd name="connsiteX780" fmla="*/ 5870151 w 7467600"/>
              <a:gd name="connsiteY780" fmla="*/ 898890 h 6858000"/>
              <a:gd name="connsiteX781" fmla="*/ 5861335 w 7467600"/>
              <a:gd name="connsiteY781" fmla="*/ 899177 h 6858000"/>
              <a:gd name="connsiteX782" fmla="*/ 5843702 w 7467600"/>
              <a:gd name="connsiteY782" fmla="*/ 899748 h 6858000"/>
              <a:gd name="connsiteX783" fmla="*/ 5651107 w 7467600"/>
              <a:gd name="connsiteY783" fmla="*/ 920306 h 6858000"/>
              <a:gd name="connsiteX784" fmla="*/ 5459407 w 7467600"/>
              <a:gd name="connsiteY784" fmla="*/ 940975 h 6858000"/>
              <a:gd name="connsiteX785" fmla="*/ 5374846 w 7467600"/>
              <a:gd name="connsiteY785" fmla="*/ 941988 h 6858000"/>
              <a:gd name="connsiteX786" fmla="*/ 5256105 w 7467600"/>
              <a:gd name="connsiteY786" fmla="*/ 945632 h 6858000"/>
              <a:gd name="connsiteX787" fmla="*/ 5107071 w 7467600"/>
              <a:gd name="connsiteY787" fmla="*/ 969720 h 6858000"/>
              <a:gd name="connsiteX788" fmla="*/ 4998681 w 7467600"/>
              <a:gd name="connsiteY788" fmla="*/ 988771 h 6858000"/>
              <a:gd name="connsiteX789" fmla="*/ 5870151 w 7467600"/>
              <a:gd name="connsiteY789" fmla="*/ 898890 h 6858000"/>
              <a:gd name="connsiteX790" fmla="*/ 5504425 w 7467600"/>
              <a:gd name="connsiteY790" fmla="*/ 848067 h 6858000"/>
              <a:gd name="connsiteX791" fmla="*/ 4968849 w 7467600"/>
              <a:gd name="connsiteY791" fmla="*/ 962318 h 6858000"/>
              <a:gd name="connsiteX792" fmla="*/ 5104039 w 7467600"/>
              <a:gd name="connsiteY792" fmla="*/ 940634 h 6858000"/>
              <a:gd name="connsiteX793" fmla="*/ 5256311 w 7467600"/>
              <a:gd name="connsiteY793" fmla="*/ 916490 h 6858000"/>
              <a:gd name="connsiteX794" fmla="*/ 5377381 w 7467600"/>
              <a:gd name="connsiteY794" fmla="*/ 912671 h 6858000"/>
              <a:gd name="connsiteX795" fmla="*/ 5460148 w 7467600"/>
              <a:gd name="connsiteY795" fmla="*/ 911442 h 6858000"/>
              <a:gd name="connsiteX796" fmla="*/ 5648971 w 7467600"/>
              <a:gd name="connsiteY796" fmla="*/ 891331 h 6858000"/>
              <a:gd name="connsiteX797" fmla="*/ 5844807 w 7467600"/>
              <a:gd name="connsiteY797" fmla="*/ 870718 h 6858000"/>
              <a:gd name="connsiteX798" fmla="*/ 5862975 w 7467600"/>
              <a:gd name="connsiteY798" fmla="*/ 869756 h 6858000"/>
              <a:gd name="connsiteX799" fmla="*/ 5920887 w 7467600"/>
              <a:gd name="connsiteY799" fmla="*/ 865929 h 6858000"/>
              <a:gd name="connsiteX800" fmla="*/ 5504425 w 7467600"/>
              <a:gd name="connsiteY800" fmla="*/ 848067 h 6858000"/>
              <a:gd name="connsiteX801" fmla="*/ 3607114 w 7467600"/>
              <a:gd name="connsiteY801" fmla="*/ 467441 h 6858000"/>
              <a:gd name="connsiteX802" fmla="*/ 3296242 w 7467600"/>
              <a:gd name="connsiteY802" fmla="*/ 807991 h 6858000"/>
              <a:gd name="connsiteX803" fmla="*/ 3174674 w 7467600"/>
              <a:gd name="connsiteY803" fmla="*/ 919759 h 6858000"/>
              <a:gd name="connsiteX804" fmla="*/ 3042978 w 7467600"/>
              <a:gd name="connsiteY804" fmla="*/ 1054894 h 6858000"/>
              <a:gd name="connsiteX805" fmla="*/ 2968914 w 7467600"/>
              <a:gd name="connsiteY805" fmla="*/ 1133756 h 6858000"/>
              <a:gd name="connsiteX806" fmla="*/ 3103823 w 7467600"/>
              <a:gd name="connsiteY806" fmla="*/ 1026814 h 6858000"/>
              <a:gd name="connsiteX807" fmla="*/ 3607114 w 7467600"/>
              <a:gd name="connsiteY807" fmla="*/ 467441 h 6858000"/>
              <a:gd name="connsiteX808" fmla="*/ 3744487 w 7467600"/>
              <a:gd name="connsiteY808" fmla="*/ 383136 h 6858000"/>
              <a:gd name="connsiteX809" fmla="*/ 3970213 w 7467600"/>
              <a:gd name="connsiteY809" fmla="*/ 995559 h 6858000"/>
              <a:gd name="connsiteX810" fmla="*/ 3744487 w 7467600"/>
              <a:gd name="connsiteY810" fmla="*/ 383136 h 6858000"/>
              <a:gd name="connsiteX811" fmla="*/ 3624562 w 7467600"/>
              <a:gd name="connsiteY811" fmla="*/ 367041 h 6858000"/>
              <a:gd name="connsiteX812" fmla="*/ 3489712 w 7467600"/>
              <a:gd name="connsiteY812" fmla="*/ 485386 h 6858000"/>
              <a:gd name="connsiteX813" fmla="*/ 3182994 w 7467600"/>
              <a:gd name="connsiteY813" fmla="*/ 828265 h 6858000"/>
              <a:gd name="connsiteX814" fmla="*/ 2892114 w 7467600"/>
              <a:gd name="connsiteY814" fmla="*/ 1172635 h 6858000"/>
              <a:gd name="connsiteX815" fmla="*/ 3021459 w 7467600"/>
              <a:gd name="connsiteY815" fmla="*/ 1035385 h 6858000"/>
              <a:gd name="connsiteX816" fmla="*/ 3153873 w 7467600"/>
              <a:gd name="connsiteY816" fmla="*/ 898971 h 6858000"/>
              <a:gd name="connsiteX817" fmla="*/ 3276511 w 7467600"/>
              <a:gd name="connsiteY817" fmla="*/ 786423 h 6858000"/>
              <a:gd name="connsiteX818" fmla="*/ 3584154 w 7467600"/>
              <a:gd name="connsiteY818" fmla="*/ 448218 h 6858000"/>
              <a:gd name="connsiteX819" fmla="*/ 3624562 w 7467600"/>
              <a:gd name="connsiteY819" fmla="*/ 367041 h 6858000"/>
              <a:gd name="connsiteX820" fmla="*/ 3766672 w 7467600"/>
              <a:gd name="connsiteY820" fmla="*/ 359429 h 6858000"/>
              <a:gd name="connsiteX821" fmla="*/ 3996338 w 7467600"/>
              <a:gd name="connsiteY821" fmla="*/ 968237 h 6858000"/>
              <a:gd name="connsiteX822" fmla="*/ 3766672 w 7467600"/>
              <a:gd name="connsiteY822" fmla="*/ 359429 h 6858000"/>
              <a:gd name="connsiteX823" fmla="*/ 5805386 w 7467600"/>
              <a:gd name="connsiteY823" fmla="*/ 239240 h 6858000"/>
              <a:gd name="connsiteX824" fmla="*/ 5736947 w 7467600"/>
              <a:gd name="connsiteY824" fmla="*/ 261367 h 6858000"/>
              <a:gd name="connsiteX825" fmla="*/ 5427012 w 7467600"/>
              <a:gd name="connsiteY825" fmla="*/ 311272 h 6858000"/>
              <a:gd name="connsiteX826" fmla="*/ 5147818 w 7467600"/>
              <a:gd name="connsiteY826" fmla="*/ 322112 h 6858000"/>
              <a:gd name="connsiteX827" fmla="*/ 5060854 w 7467600"/>
              <a:gd name="connsiteY827" fmla="*/ 311882 h 6858000"/>
              <a:gd name="connsiteX828" fmla="*/ 4945989 w 7467600"/>
              <a:gd name="connsiteY828" fmla="*/ 300516 h 6858000"/>
              <a:gd name="connsiteX829" fmla="*/ 5410479 w 7467600"/>
              <a:gd name="connsiteY829" fmla="*/ 348434 h 6858000"/>
              <a:gd name="connsiteX830" fmla="*/ 5805386 w 7467600"/>
              <a:gd name="connsiteY830" fmla="*/ 239240 h 6858000"/>
              <a:gd name="connsiteX831" fmla="*/ 5905192 w 7467600"/>
              <a:gd name="connsiteY831" fmla="*/ 163079 h 6858000"/>
              <a:gd name="connsiteX832" fmla="*/ 5865655 w 7467600"/>
              <a:gd name="connsiteY832" fmla="*/ 171901 h 6858000"/>
              <a:gd name="connsiteX833" fmla="*/ 5259740 w 7467600"/>
              <a:gd name="connsiteY833" fmla="*/ 257013 h 6858000"/>
              <a:gd name="connsiteX834" fmla="*/ 5208466 w 7467600"/>
              <a:gd name="connsiteY834" fmla="*/ 257550 h 6858000"/>
              <a:gd name="connsiteX835" fmla="*/ 4980204 w 7467600"/>
              <a:gd name="connsiteY835" fmla="*/ 271903 h 6858000"/>
              <a:gd name="connsiteX836" fmla="*/ 5068068 w 7467600"/>
              <a:gd name="connsiteY836" fmla="*/ 282244 h 6858000"/>
              <a:gd name="connsiteX837" fmla="*/ 5153231 w 7467600"/>
              <a:gd name="connsiteY837" fmla="*/ 292240 h 6858000"/>
              <a:gd name="connsiteX838" fmla="*/ 5426491 w 7467600"/>
              <a:gd name="connsiteY838" fmla="*/ 281128 h 6858000"/>
              <a:gd name="connsiteX839" fmla="*/ 5731212 w 7467600"/>
              <a:gd name="connsiteY839" fmla="*/ 231951 h 6858000"/>
              <a:gd name="connsiteX840" fmla="*/ 5905192 w 7467600"/>
              <a:gd name="connsiteY840" fmla="*/ 163079 h 6858000"/>
              <a:gd name="connsiteX841" fmla="*/ 5944437 w 7467600"/>
              <a:gd name="connsiteY841" fmla="*/ 113829 h 6858000"/>
              <a:gd name="connsiteX842" fmla="*/ 5825032 w 7467600"/>
              <a:gd name="connsiteY842" fmla="*/ 146405 h 6858000"/>
              <a:gd name="connsiteX843" fmla="*/ 4955599 w 7467600"/>
              <a:gd name="connsiteY843" fmla="*/ 247008 h 6858000"/>
              <a:gd name="connsiteX844" fmla="*/ 5210104 w 7467600"/>
              <a:gd name="connsiteY844" fmla="*/ 228123 h 6858000"/>
              <a:gd name="connsiteX845" fmla="*/ 5261015 w 7467600"/>
              <a:gd name="connsiteY845" fmla="*/ 227087 h 6858000"/>
              <a:gd name="connsiteX846" fmla="*/ 5861181 w 7467600"/>
              <a:gd name="connsiteY846" fmla="*/ 143093 h 6858000"/>
              <a:gd name="connsiteX847" fmla="*/ 5961252 w 7467600"/>
              <a:gd name="connsiteY847" fmla="*/ 114820 h 6858000"/>
              <a:gd name="connsiteX848" fmla="*/ 5944437 w 7467600"/>
              <a:gd name="connsiteY848" fmla="*/ 113829 h 6858000"/>
              <a:gd name="connsiteX849" fmla="*/ 3882765 w 7467600"/>
              <a:gd name="connsiteY849" fmla="*/ 0 h 6858000"/>
              <a:gd name="connsiteX850" fmla="*/ 3995099 w 7467600"/>
              <a:gd name="connsiteY850" fmla="*/ 0 h 6858000"/>
              <a:gd name="connsiteX851" fmla="*/ 4163818 w 7467600"/>
              <a:gd name="connsiteY851" fmla="*/ 234104 h 6858000"/>
              <a:gd name="connsiteX852" fmla="*/ 4172099 w 7467600"/>
              <a:gd name="connsiteY852" fmla="*/ 234207 h 6858000"/>
              <a:gd name="connsiteX853" fmla="*/ 4784282 w 7467600"/>
              <a:gd name="connsiteY853" fmla="*/ 276561 h 6858000"/>
              <a:gd name="connsiteX854" fmla="*/ 4801687 w 7467600"/>
              <a:gd name="connsiteY854" fmla="*/ 267764 h 6858000"/>
              <a:gd name="connsiteX855" fmla="*/ 6082788 w 7467600"/>
              <a:gd name="connsiteY855" fmla="*/ 64119 h 6858000"/>
              <a:gd name="connsiteX856" fmla="*/ 6099442 w 7467600"/>
              <a:gd name="connsiteY856" fmla="*/ 82568 h 6858000"/>
              <a:gd name="connsiteX857" fmla="*/ 4804137 w 7467600"/>
              <a:gd name="connsiteY857" fmla="*/ 320931 h 6858000"/>
              <a:gd name="connsiteX858" fmla="*/ 4227047 w 7467600"/>
              <a:gd name="connsiteY858" fmla="*/ 313415 h 6858000"/>
              <a:gd name="connsiteX859" fmla="*/ 4346041 w 7467600"/>
              <a:gd name="connsiteY859" fmla="*/ 456086 h 6858000"/>
              <a:gd name="connsiteX860" fmla="*/ 4870967 w 7467600"/>
              <a:gd name="connsiteY860" fmla="*/ 963061 h 6858000"/>
              <a:gd name="connsiteX861" fmla="*/ 4889647 w 7467600"/>
              <a:gd name="connsiteY861" fmla="*/ 957147 h 6858000"/>
              <a:gd name="connsiteX862" fmla="*/ 5422504 w 7467600"/>
              <a:gd name="connsiteY862" fmla="*/ 805191 h 6858000"/>
              <a:gd name="connsiteX863" fmla="*/ 6087656 w 7467600"/>
              <a:gd name="connsiteY863" fmla="*/ 826703 h 6858000"/>
              <a:gd name="connsiteX864" fmla="*/ 6058717 w 7467600"/>
              <a:gd name="connsiteY864" fmla="*/ 865992 h 6858000"/>
              <a:gd name="connsiteX865" fmla="*/ 4974153 w 7467600"/>
              <a:gd name="connsiteY865" fmla="*/ 1045456 h 6858000"/>
              <a:gd name="connsiteX866" fmla="*/ 5627835 w 7467600"/>
              <a:gd name="connsiteY866" fmla="*/ 1472077 h 6858000"/>
              <a:gd name="connsiteX867" fmla="*/ 5629817 w 7467600"/>
              <a:gd name="connsiteY867" fmla="*/ 1471412 h 6858000"/>
              <a:gd name="connsiteX868" fmla="*/ 5634124 w 7467600"/>
              <a:gd name="connsiteY868" fmla="*/ 1470572 h 6858000"/>
              <a:gd name="connsiteX869" fmla="*/ 5755832 w 7467600"/>
              <a:gd name="connsiteY869" fmla="*/ 1383886 h 6858000"/>
              <a:gd name="connsiteX870" fmla="*/ 6014186 w 7467600"/>
              <a:gd name="connsiteY870" fmla="*/ 1279799 h 6858000"/>
              <a:gd name="connsiteX871" fmla="*/ 6901619 w 7467600"/>
              <a:gd name="connsiteY871" fmla="*/ 1047874 h 6858000"/>
              <a:gd name="connsiteX872" fmla="*/ 6931566 w 7467600"/>
              <a:gd name="connsiteY872" fmla="*/ 1062034 h 6858000"/>
              <a:gd name="connsiteX873" fmla="*/ 5790982 w 7467600"/>
              <a:gd name="connsiteY873" fmla="*/ 1561380 h 6858000"/>
              <a:gd name="connsiteX874" fmla="*/ 6188971 w 7467600"/>
              <a:gd name="connsiteY874" fmla="*/ 1755168 h 6858000"/>
              <a:gd name="connsiteX875" fmla="*/ 6202446 w 7467600"/>
              <a:gd name="connsiteY875" fmla="*/ 1752268 h 6858000"/>
              <a:gd name="connsiteX876" fmla="*/ 7179560 w 7467600"/>
              <a:gd name="connsiteY876" fmla="*/ 1467551 h 6858000"/>
              <a:gd name="connsiteX877" fmla="*/ 7158730 w 7467600"/>
              <a:gd name="connsiteY877" fmla="*/ 1507835 h 6858000"/>
              <a:gd name="connsiteX878" fmla="*/ 6326959 w 7467600"/>
              <a:gd name="connsiteY878" fmla="*/ 1817686 h 6858000"/>
              <a:gd name="connsiteX879" fmla="*/ 6537433 w 7467600"/>
              <a:gd name="connsiteY879" fmla="*/ 1907790 h 6858000"/>
              <a:gd name="connsiteX880" fmla="*/ 6550221 w 7467600"/>
              <a:gd name="connsiteY880" fmla="*/ 1910729 h 6858000"/>
              <a:gd name="connsiteX881" fmla="*/ 6964438 w 7467600"/>
              <a:gd name="connsiteY881" fmla="*/ 2209505 h 6858000"/>
              <a:gd name="connsiteX882" fmla="*/ 7367862 w 7467600"/>
              <a:gd name="connsiteY882" fmla="*/ 2806833 h 6858000"/>
              <a:gd name="connsiteX883" fmla="*/ 7364329 w 7467600"/>
              <a:gd name="connsiteY883" fmla="*/ 2826907 h 6858000"/>
              <a:gd name="connsiteX884" fmla="*/ 7290545 w 7467600"/>
              <a:gd name="connsiteY884" fmla="*/ 2850663 h 6858000"/>
              <a:gd name="connsiteX885" fmla="*/ 6472036 w 7467600"/>
              <a:gd name="connsiteY885" fmla="*/ 1959003 h 6858000"/>
              <a:gd name="connsiteX886" fmla="*/ 5792897 w 7467600"/>
              <a:gd name="connsiteY886" fmla="*/ 1647747 h 6858000"/>
              <a:gd name="connsiteX887" fmla="*/ 5842751 w 7467600"/>
              <a:gd name="connsiteY887" fmla="*/ 1816112 h 6858000"/>
              <a:gd name="connsiteX888" fmla="*/ 5847424 w 7467600"/>
              <a:gd name="connsiteY888" fmla="*/ 1815776 h 6858000"/>
              <a:gd name="connsiteX889" fmla="*/ 6399821 w 7467600"/>
              <a:gd name="connsiteY889" fmla="*/ 2344799 h 6858000"/>
              <a:gd name="connsiteX890" fmla="*/ 6323232 w 7467600"/>
              <a:gd name="connsiteY890" fmla="*/ 2389634 h 6858000"/>
              <a:gd name="connsiteX891" fmla="*/ 5942958 w 7467600"/>
              <a:gd name="connsiteY891" fmla="*/ 2077708 h 6858000"/>
              <a:gd name="connsiteX892" fmla="*/ 5921559 w 7467600"/>
              <a:gd name="connsiteY892" fmla="*/ 2378596 h 6858000"/>
              <a:gd name="connsiteX893" fmla="*/ 5817651 w 7467600"/>
              <a:gd name="connsiteY893" fmla="*/ 3023919 h 6858000"/>
              <a:gd name="connsiteX894" fmla="*/ 5729634 w 7467600"/>
              <a:gd name="connsiteY894" fmla="*/ 3051849 h 6858000"/>
              <a:gd name="connsiteX895" fmla="*/ 5611018 w 7467600"/>
              <a:gd name="connsiteY895" fmla="*/ 2316769 h 6858000"/>
              <a:gd name="connsiteX896" fmla="*/ 5687608 w 7467600"/>
              <a:gd name="connsiteY896" fmla="*/ 2039972 h 6858000"/>
              <a:gd name="connsiteX897" fmla="*/ 5657554 w 7467600"/>
              <a:gd name="connsiteY897" fmla="*/ 1576445 h 6858000"/>
              <a:gd name="connsiteX898" fmla="*/ 5150475 w 7467600"/>
              <a:gd name="connsiteY898" fmla="*/ 1274012 h 6858000"/>
              <a:gd name="connsiteX899" fmla="*/ 5349142 w 7467600"/>
              <a:gd name="connsiteY899" fmla="*/ 2204405 h 6858000"/>
              <a:gd name="connsiteX900" fmla="*/ 5262214 w 7467600"/>
              <a:gd name="connsiteY900" fmla="*/ 2233836 h 6858000"/>
              <a:gd name="connsiteX901" fmla="*/ 4981539 w 7467600"/>
              <a:gd name="connsiteY901" fmla="*/ 1542201 h 6858000"/>
              <a:gd name="connsiteX902" fmla="*/ 4958461 w 7467600"/>
              <a:gd name="connsiteY902" fmla="*/ 1136957 h 6858000"/>
              <a:gd name="connsiteX903" fmla="*/ 4655015 w 7467600"/>
              <a:gd name="connsiteY903" fmla="*/ 891426 h 6858000"/>
              <a:gd name="connsiteX904" fmla="*/ 4348002 w 7467600"/>
              <a:gd name="connsiteY904" fmla="*/ 2205895 h 6858000"/>
              <a:gd name="connsiteX905" fmla="*/ 4262250 w 7467600"/>
              <a:gd name="connsiteY905" fmla="*/ 2219972 h 6858000"/>
              <a:gd name="connsiteX906" fmla="*/ 4550611 w 7467600"/>
              <a:gd name="connsiteY906" fmla="*/ 817540 h 6858000"/>
              <a:gd name="connsiteX907" fmla="*/ 4564418 w 7467600"/>
              <a:gd name="connsiteY907" fmla="*/ 808293 h 6858000"/>
              <a:gd name="connsiteX908" fmla="*/ 4266388 w 7467600"/>
              <a:gd name="connsiteY908" fmla="*/ 500083 h 6858000"/>
              <a:gd name="connsiteX909" fmla="*/ 4032842 w 7467600"/>
              <a:gd name="connsiteY909" fmla="*/ 211809 h 6858000"/>
              <a:gd name="connsiteX910" fmla="*/ 3882765 w 7467600"/>
              <a:gd name="connsiteY910" fmla="*/ 0 h 6858000"/>
              <a:gd name="connsiteX911" fmla="*/ 3721337 w 7467600"/>
              <a:gd name="connsiteY911" fmla="*/ 0 h 6858000"/>
              <a:gd name="connsiteX912" fmla="*/ 3797544 w 7467600"/>
              <a:gd name="connsiteY912" fmla="*/ 0 h 6858000"/>
              <a:gd name="connsiteX913" fmla="*/ 3775734 w 7467600"/>
              <a:gd name="connsiteY913" fmla="*/ 95131 h 6858000"/>
              <a:gd name="connsiteX914" fmla="*/ 3724807 w 7467600"/>
              <a:gd name="connsiteY914" fmla="*/ 272257 h 6858000"/>
              <a:gd name="connsiteX915" fmla="*/ 3726844 w 7467600"/>
              <a:gd name="connsiteY915" fmla="*/ 282988 h 6858000"/>
              <a:gd name="connsiteX916" fmla="*/ 3742664 w 7467600"/>
              <a:gd name="connsiteY916" fmla="*/ 279918 h 6858000"/>
              <a:gd name="connsiteX917" fmla="*/ 4103910 w 7467600"/>
              <a:gd name="connsiteY917" fmla="*/ 1161917 h 6858000"/>
              <a:gd name="connsiteX918" fmla="*/ 4020269 w 7467600"/>
              <a:gd name="connsiteY918" fmla="*/ 1200406 h 6858000"/>
              <a:gd name="connsiteX919" fmla="*/ 3674882 w 7467600"/>
              <a:gd name="connsiteY919" fmla="*/ 488524 h 6858000"/>
              <a:gd name="connsiteX920" fmla="*/ 3132682 w 7467600"/>
              <a:gd name="connsiteY920" fmla="*/ 1072284 h 6858000"/>
              <a:gd name="connsiteX921" fmla="*/ 2716346 w 7467600"/>
              <a:gd name="connsiteY921" fmla="*/ 1276376 h 6858000"/>
              <a:gd name="connsiteX922" fmla="*/ 2716772 w 7467600"/>
              <a:gd name="connsiteY922" fmla="*/ 1255462 h 6858000"/>
              <a:gd name="connsiteX923" fmla="*/ 3471096 w 7467600"/>
              <a:gd name="connsiteY923" fmla="*/ 437072 h 6858000"/>
              <a:gd name="connsiteX924" fmla="*/ 3639057 w 7467600"/>
              <a:gd name="connsiteY924" fmla="*/ 286334 h 6858000"/>
              <a:gd name="connsiteX925" fmla="*/ 3640309 w 7467600"/>
              <a:gd name="connsiteY925" fmla="*/ 284664 h 6858000"/>
              <a:gd name="connsiteX926" fmla="*/ 3646022 w 7467600"/>
              <a:gd name="connsiteY926" fmla="*/ 276711 h 6858000"/>
              <a:gd name="connsiteX927" fmla="*/ 3707943 w 7467600"/>
              <a:gd name="connsiteY927" fmla="*/ 65958 h 6858000"/>
              <a:gd name="connsiteX928" fmla="*/ 3721337 w 7467600"/>
              <a:gd name="connsiteY928" fmla="*/ 0 h 6858000"/>
              <a:gd name="connsiteX929" fmla="*/ 2867960 w 7467600"/>
              <a:gd name="connsiteY929" fmla="*/ 0 h 6858000"/>
              <a:gd name="connsiteX930" fmla="*/ 2926351 w 7467600"/>
              <a:gd name="connsiteY930" fmla="*/ 0 h 6858000"/>
              <a:gd name="connsiteX931" fmla="*/ 2902823 w 7467600"/>
              <a:gd name="connsiteY931" fmla="*/ 262929 h 6858000"/>
              <a:gd name="connsiteX932" fmla="*/ 2940663 w 7467600"/>
              <a:gd name="connsiteY932" fmla="*/ 140884 h 6858000"/>
              <a:gd name="connsiteX933" fmla="*/ 2947039 w 7467600"/>
              <a:gd name="connsiteY933" fmla="*/ 122524 h 6858000"/>
              <a:gd name="connsiteX934" fmla="*/ 2984316 w 7467600"/>
              <a:gd name="connsiteY934" fmla="*/ 0 h 6858000"/>
              <a:gd name="connsiteX935" fmla="*/ 3016114 w 7467600"/>
              <a:gd name="connsiteY935" fmla="*/ 0 h 6858000"/>
              <a:gd name="connsiteX936" fmla="*/ 2979949 w 7467600"/>
              <a:gd name="connsiteY936" fmla="*/ 119274 h 6858000"/>
              <a:gd name="connsiteX937" fmla="*/ 3023879 w 7467600"/>
              <a:gd name="connsiteY937" fmla="*/ 0 h 6858000"/>
              <a:gd name="connsiteX938" fmla="*/ 3105400 w 7467600"/>
              <a:gd name="connsiteY938" fmla="*/ 0 h 6858000"/>
              <a:gd name="connsiteX939" fmla="*/ 3094669 w 7467600"/>
              <a:gd name="connsiteY939" fmla="*/ 30308 h 6858000"/>
              <a:gd name="connsiteX940" fmla="*/ 2901945 w 7467600"/>
              <a:gd name="connsiteY940" fmla="*/ 466538 h 6858000"/>
              <a:gd name="connsiteX941" fmla="*/ 2815209 w 7467600"/>
              <a:gd name="connsiteY941" fmla="*/ 497361 h 6858000"/>
              <a:gd name="connsiteX942" fmla="*/ 2844845 w 7467600"/>
              <a:gd name="connsiteY942" fmla="*/ 127638 h 6858000"/>
              <a:gd name="connsiteX943" fmla="*/ 2867960 w 7467600"/>
              <a:gd name="connsiteY943" fmla="*/ 0 h 6858000"/>
              <a:gd name="connsiteX944" fmla="*/ 1057230 w 7467600"/>
              <a:gd name="connsiteY944" fmla="*/ 0 h 6858000"/>
              <a:gd name="connsiteX945" fmla="*/ 1111003 w 7467600"/>
              <a:gd name="connsiteY945" fmla="*/ 0 h 6858000"/>
              <a:gd name="connsiteX946" fmla="*/ 1125553 w 7467600"/>
              <a:gd name="connsiteY946" fmla="*/ 52588 h 6858000"/>
              <a:gd name="connsiteX947" fmla="*/ 1304276 w 7467600"/>
              <a:gd name="connsiteY947" fmla="*/ 476275 h 6858000"/>
              <a:gd name="connsiteX948" fmla="*/ 1492066 w 7467600"/>
              <a:gd name="connsiteY948" fmla="*/ 886333 h 6858000"/>
              <a:gd name="connsiteX949" fmla="*/ 1423698 w 7467600"/>
              <a:gd name="connsiteY949" fmla="*/ 710817 h 6858000"/>
              <a:gd name="connsiteX950" fmla="*/ 1357609 w 7467600"/>
              <a:gd name="connsiteY950" fmla="*/ 532892 h 6858000"/>
              <a:gd name="connsiteX951" fmla="*/ 1309550 w 7467600"/>
              <a:gd name="connsiteY951" fmla="*/ 374031 h 6858000"/>
              <a:gd name="connsiteX952" fmla="*/ 1193673 w 7467600"/>
              <a:gd name="connsiteY952" fmla="*/ 49533 h 6858000"/>
              <a:gd name="connsiteX953" fmla="*/ 1164391 w 7467600"/>
              <a:gd name="connsiteY953" fmla="*/ 0 h 6858000"/>
              <a:gd name="connsiteX954" fmla="*/ 1200666 w 7467600"/>
              <a:gd name="connsiteY954" fmla="*/ 0 h 6858000"/>
              <a:gd name="connsiteX955" fmla="*/ 1223408 w 7467600"/>
              <a:gd name="connsiteY955" fmla="*/ 38996 h 6858000"/>
              <a:gd name="connsiteX956" fmla="*/ 1339635 w 7467600"/>
              <a:gd name="connsiteY956" fmla="*/ 365517 h 6858000"/>
              <a:gd name="connsiteX957" fmla="*/ 1387469 w 7467600"/>
              <a:gd name="connsiteY957" fmla="*/ 523079 h 6858000"/>
              <a:gd name="connsiteX958" fmla="*/ 1452685 w 7467600"/>
              <a:gd name="connsiteY958" fmla="*/ 699806 h 6858000"/>
              <a:gd name="connsiteX959" fmla="*/ 1492092 w 7467600"/>
              <a:gd name="connsiteY959" fmla="*/ 800424 h 6858000"/>
              <a:gd name="connsiteX960" fmla="*/ 1455302 w 7467600"/>
              <a:gd name="connsiteY960" fmla="*/ 632913 h 6858000"/>
              <a:gd name="connsiteX961" fmla="*/ 1222336 w 7467600"/>
              <a:gd name="connsiteY961" fmla="*/ 9480 h 6858000"/>
              <a:gd name="connsiteX962" fmla="*/ 1214634 w 7467600"/>
              <a:gd name="connsiteY962" fmla="*/ 0 h 6858000"/>
              <a:gd name="connsiteX963" fmla="*/ 1289827 w 7467600"/>
              <a:gd name="connsiteY963" fmla="*/ 0 h 6858000"/>
              <a:gd name="connsiteX964" fmla="*/ 1321076 w 7467600"/>
              <a:gd name="connsiteY964" fmla="*/ 59722 h 6858000"/>
              <a:gd name="connsiteX965" fmla="*/ 1512579 w 7467600"/>
              <a:gd name="connsiteY965" fmla="*/ 626441 h 6858000"/>
              <a:gd name="connsiteX966" fmla="*/ 1506076 w 7467600"/>
              <a:gd name="connsiteY966" fmla="*/ 1089289 h 6858000"/>
              <a:gd name="connsiteX967" fmla="*/ 1486346 w 7467600"/>
              <a:gd name="connsiteY967" fmla="*/ 1079919 h 6858000"/>
              <a:gd name="connsiteX968" fmla="*/ 1070511 w 7467600"/>
              <a:gd name="connsiteY968" fmla="*/ 48609 h 6858000"/>
              <a:gd name="connsiteX969" fmla="*/ 1057230 w 7467600"/>
              <a:gd name="connsiteY969" fmla="*/ 0 h 6858000"/>
              <a:gd name="connsiteX970" fmla="*/ 43151 w 7467600"/>
              <a:gd name="connsiteY970" fmla="*/ 0 h 6858000"/>
              <a:gd name="connsiteX971" fmla="*/ 95283 w 7467600"/>
              <a:gd name="connsiteY971" fmla="*/ 0 h 6858000"/>
              <a:gd name="connsiteX972" fmla="*/ 300708 w 7467600"/>
              <a:gd name="connsiteY972" fmla="*/ 154571 h 6858000"/>
              <a:gd name="connsiteX973" fmla="*/ 530414 w 7467600"/>
              <a:gd name="connsiteY973" fmla="*/ 354673 h 6858000"/>
              <a:gd name="connsiteX974" fmla="*/ 333785 w 7467600"/>
              <a:gd name="connsiteY974" fmla="*/ 161564 h 6858000"/>
              <a:gd name="connsiteX975" fmla="*/ 147005 w 7467600"/>
              <a:gd name="connsiteY975" fmla="*/ 0 h 6858000"/>
              <a:gd name="connsiteX976" fmla="*/ 272509 w 7467600"/>
              <a:gd name="connsiteY976" fmla="*/ 0 h 6858000"/>
              <a:gd name="connsiteX977" fmla="*/ 326276 w 7467600"/>
              <a:gd name="connsiteY977" fmla="*/ 45847 h 6858000"/>
              <a:gd name="connsiteX978" fmla="*/ 823759 w 7467600"/>
              <a:gd name="connsiteY978" fmla="*/ 574145 h 6858000"/>
              <a:gd name="connsiteX979" fmla="*/ 811254 w 7467600"/>
              <a:gd name="connsiteY979" fmla="*/ 665546 h 6858000"/>
              <a:gd name="connsiteX980" fmla="*/ 154042 w 7467600"/>
              <a:gd name="connsiteY980" fmla="*/ 261522 h 6858000"/>
              <a:gd name="connsiteX981" fmla="*/ 13550 w 7467600"/>
              <a:gd name="connsiteY981" fmla="*/ 158423 h 6858000"/>
              <a:gd name="connsiteX982" fmla="*/ 0 w 7467600"/>
              <a:gd name="connsiteY982" fmla="*/ 146618 h 6858000"/>
              <a:gd name="connsiteX983" fmla="*/ 0 w 7467600"/>
              <a:gd name="connsiteY983" fmla="*/ 59161 h 6858000"/>
              <a:gd name="connsiteX984" fmla="*/ 45427 w 7467600"/>
              <a:gd name="connsiteY984" fmla="*/ 101078 h 6858000"/>
              <a:gd name="connsiteX985" fmla="*/ 630103 w 7467600"/>
              <a:gd name="connsiteY985" fmla="*/ 485885 h 6858000"/>
              <a:gd name="connsiteX986" fmla="*/ 532040 w 7467600"/>
              <a:gd name="connsiteY986" fmla="*/ 399359 h 6858000"/>
              <a:gd name="connsiteX987" fmla="*/ 517618 w 7467600"/>
              <a:gd name="connsiteY987" fmla="*/ 385726 h 6858000"/>
              <a:gd name="connsiteX988" fmla="*/ 285074 w 7467600"/>
              <a:gd name="connsiteY988" fmla="*/ 182755 h 6858000"/>
              <a:gd name="connsiteX989" fmla="*/ 43151 w 7467600"/>
              <a:gd name="connsiteY98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312201 w 7467600"/>
              <a:gd name="connsiteY132" fmla="*/ 5128278 h 6858000"/>
              <a:gd name="connsiteX133" fmla="*/ 1903353 w 7467600"/>
              <a:gd name="connsiteY133" fmla="*/ 5044827 h 6858000"/>
              <a:gd name="connsiteX134" fmla="*/ 1936931 w 7467600"/>
              <a:gd name="connsiteY134" fmla="*/ 5093954 h 6858000"/>
              <a:gd name="connsiteX135" fmla="*/ 2195868 w 7467600"/>
              <a:gd name="connsiteY135" fmla="*/ 5396574 h 6858000"/>
              <a:gd name="connsiteX136" fmla="*/ 2088852 w 7467600"/>
              <a:gd name="connsiteY136" fmla="*/ 5166123 h 6858000"/>
              <a:gd name="connsiteX137" fmla="*/ 1958241 w 7467600"/>
              <a:gd name="connsiteY137" fmla="*/ 5067955 h 6858000"/>
              <a:gd name="connsiteX138" fmla="*/ 1903353 w 7467600"/>
              <a:gd name="connsiteY138" fmla="*/ 5044827 h 6858000"/>
              <a:gd name="connsiteX139" fmla="*/ 1979378 w 7467600"/>
              <a:gd name="connsiteY139" fmla="*/ 4769504 h 6858000"/>
              <a:gd name="connsiteX140" fmla="*/ 2882120 w 7467600"/>
              <a:gd name="connsiteY140" fmla="*/ 5064547 h 6858000"/>
              <a:gd name="connsiteX141" fmla="*/ 2793103 w 7467600"/>
              <a:gd name="connsiteY141" fmla="*/ 5039699 h 6858000"/>
              <a:gd name="connsiteX142" fmla="*/ 2770041 w 7467600"/>
              <a:gd name="connsiteY142" fmla="*/ 5033634 h 6858000"/>
              <a:gd name="connsiteX143" fmla="*/ 1979378 w 7467600"/>
              <a:gd name="connsiteY143" fmla="*/ 4769504 h 6858000"/>
              <a:gd name="connsiteX144" fmla="*/ 1927410 w 7467600"/>
              <a:gd name="connsiteY144" fmla="*/ 4716164 h 6858000"/>
              <a:gd name="connsiteX145" fmla="*/ 1959587 w 7467600"/>
              <a:gd name="connsiteY145" fmla="*/ 4728849 h 6858000"/>
              <a:gd name="connsiteX146" fmla="*/ 2777707 w 7467600"/>
              <a:gd name="connsiteY146" fmla="*/ 5003991 h 6858000"/>
              <a:gd name="connsiteX147" fmla="*/ 2800768 w 7467600"/>
              <a:gd name="connsiteY147" fmla="*/ 5010056 h 6858000"/>
              <a:gd name="connsiteX148" fmla="*/ 2879408 w 7467600"/>
              <a:gd name="connsiteY148" fmla="*/ 5031590 h 6858000"/>
              <a:gd name="connsiteX149" fmla="*/ 2862295 w 7467600"/>
              <a:gd name="connsiteY149" fmla="*/ 5022958 h 6858000"/>
              <a:gd name="connsiteX150" fmla="*/ 2813343 w 7467600"/>
              <a:gd name="connsiteY150" fmla="*/ 4998369 h 6858000"/>
              <a:gd name="connsiteX151" fmla="*/ 2646245 w 7467600"/>
              <a:gd name="connsiteY151" fmla="*/ 4930999 h 6858000"/>
              <a:gd name="connsiteX152" fmla="*/ 1999243 w 7467600"/>
              <a:gd name="connsiteY152" fmla="*/ 4730524 h 6858000"/>
              <a:gd name="connsiteX153" fmla="*/ 1979527 w 7467600"/>
              <a:gd name="connsiteY153" fmla="*/ 4726651 h 6858000"/>
              <a:gd name="connsiteX154" fmla="*/ 1927410 w 7467600"/>
              <a:gd name="connsiteY154" fmla="*/ 4716164 h 6858000"/>
              <a:gd name="connsiteX155" fmla="*/ 1997014 w 7467600"/>
              <a:gd name="connsiteY155" fmla="*/ 4698007 h 6858000"/>
              <a:gd name="connsiteX156" fmla="*/ 2005458 w 7467600"/>
              <a:gd name="connsiteY156" fmla="*/ 4699540 h 6858000"/>
              <a:gd name="connsiteX157" fmla="*/ 2657186 w 7467600"/>
              <a:gd name="connsiteY157" fmla="*/ 4901687 h 6858000"/>
              <a:gd name="connsiteX158" fmla="*/ 2826662 w 7467600"/>
              <a:gd name="connsiteY158" fmla="*/ 4970362 h 6858000"/>
              <a:gd name="connsiteX159" fmla="*/ 2876100 w 7467600"/>
              <a:gd name="connsiteY159" fmla="*/ 4995397 h 6858000"/>
              <a:gd name="connsiteX160" fmla="*/ 3042600 w 7467600"/>
              <a:gd name="connsiteY160" fmla="*/ 5059532 h 6858000"/>
              <a:gd name="connsiteX161" fmla="*/ 1997014 w 7467600"/>
              <a:gd name="connsiteY161" fmla="*/ 4698007 h 6858000"/>
              <a:gd name="connsiteX162" fmla="*/ 2305292 w 7467600"/>
              <a:gd name="connsiteY162" fmla="*/ 4219492 h 6858000"/>
              <a:gd name="connsiteX163" fmla="*/ 3360922 w 7467600"/>
              <a:gd name="connsiteY163" fmla="*/ 4529373 h 6858000"/>
              <a:gd name="connsiteX164" fmla="*/ 3492420 w 7467600"/>
              <a:gd name="connsiteY164" fmla="*/ 4510145 h 6858000"/>
              <a:gd name="connsiteX165" fmla="*/ 3364086 w 7467600"/>
              <a:gd name="connsiteY165" fmla="*/ 4480340 h 6858000"/>
              <a:gd name="connsiteX166" fmla="*/ 3225818 w 7467600"/>
              <a:gd name="connsiteY166" fmla="*/ 4411822 h 6858000"/>
              <a:gd name="connsiteX167" fmla="*/ 3129696 w 7467600"/>
              <a:gd name="connsiteY167" fmla="*/ 4360704 h 6858000"/>
              <a:gd name="connsiteX168" fmla="*/ 2814545 w 7467600"/>
              <a:gd name="connsiteY168" fmla="*/ 4282955 h 6858000"/>
              <a:gd name="connsiteX169" fmla="*/ 2305292 w 7467600"/>
              <a:gd name="connsiteY169" fmla="*/ 4219492 h 6858000"/>
              <a:gd name="connsiteX170" fmla="*/ 2626982 w 7467600"/>
              <a:gd name="connsiteY170" fmla="*/ 4206450 h 6858000"/>
              <a:gd name="connsiteX171" fmla="*/ 2490617 w 7467600"/>
              <a:gd name="connsiteY171" fmla="*/ 4206951 h 6858000"/>
              <a:gd name="connsiteX172" fmla="*/ 2819869 w 7467600"/>
              <a:gd name="connsiteY172" fmla="*/ 4252936 h 6858000"/>
              <a:gd name="connsiteX173" fmla="*/ 3143018 w 7467600"/>
              <a:gd name="connsiteY173" fmla="*/ 4332698 h 6858000"/>
              <a:gd name="connsiteX174" fmla="*/ 3241520 w 7467600"/>
              <a:gd name="connsiteY174" fmla="*/ 4385112 h 6858000"/>
              <a:gd name="connsiteX175" fmla="*/ 3374575 w 7467600"/>
              <a:gd name="connsiteY175" fmla="*/ 4451517 h 6858000"/>
              <a:gd name="connsiteX176" fmla="*/ 3505221 w 7467600"/>
              <a:gd name="connsiteY176" fmla="*/ 4480757 h 6858000"/>
              <a:gd name="connsiteX177" fmla="*/ 2626982 w 7467600"/>
              <a:gd name="connsiteY177" fmla="*/ 4206450 h 6858000"/>
              <a:gd name="connsiteX178" fmla="*/ 1310106 w 7467600"/>
              <a:gd name="connsiteY178" fmla="*/ 3943217 h 6858000"/>
              <a:gd name="connsiteX179" fmla="*/ 854994 w 7467600"/>
              <a:gd name="connsiteY179" fmla="*/ 4399136 h 6858000"/>
              <a:gd name="connsiteX180" fmla="*/ 742462 w 7467600"/>
              <a:gd name="connsiteY180" fmla="*/ 4594648 h 6858000"/>
              <a:gd name="connsiteX181" fmla="*/ 820602 w 7467600"/>
              <a:gd name="connsiteY181" fmla="*/ 4485915 h 6858000"/>
              <a:gd name="connsiteX182" fmla="*/ 878295 w 7467600"/>
              <a:gd name="connsiteY182" fmla="*/ 4403594 h 6858000"/>
              <a:gd name="connsiteX183" fmla="*/ 1240607 w 7467600"/>
              <a:gd name="connsiteY183" fmla="*/ 4010401 h 6858000"/>
              <a:gd name="connsiteX184" fmla="*/ 1310106 w 7467600"/>
              <a:gd name="connsiteY184" fmla="*/ 3943217 h 6858000"/>
              <a:gd name="connsiteX185" fmla="*/ 1423113 w 7467600"/>
              <a:gd name="connsiteY185" fmla="*/ 3874565 h 6858000"/>
              <a:gd name="connsiteX186" fmla="*/ 1260565 w 7467600"/>
              <a:gd name="connsiteY186" fmla="*/ 4031982 h 6858000"/>
              <a:gd name="connsiteX187" fmla="*/ 901900 w 7467600"/>
              <a:gd name="connsiteY187" fmla="*/ 4421236 h 6858000"/>
              <a:gd name="connsiteX188" fmla="*/ 845044 w 7467600"/>
              <a:gd name="connsiteY188" fmla="*/ 4502436 h 6858000"/>
              <a:gd name="connsiteX189" fmla="*/ 685926 w 7467600"/>
              <a:gd name="connsiteY189" fmla="*/ 4703069 h 6858000"/>
              <a:gd name="connsiteX190" fmla="*/ 684248 w 7467600"/>
              <a:gd name="connsiteY190" fmla="*/ 4706721 h 6858000"/>
              <a:gd name="connsiteX191" fmla="*/ 1423113 w 7467600"/>
              <a:gd name="connsiteY191" fmla="*/ 3874565 h 6858000"/>
              <a:gd name="connsiteX192" fmla="*/ 3316479 w 7467600"/>
              <a:gd name="connsiteY192" fmla="*/ 3872136 h 6858000"/>
              <a:gd name="connsiteX193" fmla="*/ 3546806 w 7467600"/>
              <a:gd name="connsiteY193" fmla="*/ 4356139 h 6858000"/>
              <a:gd name="connsiteX194" fmla="*/ 3364433 w 7467600"/>
              <a:gd name="connsiteY194" fmla="*/ 3953121 h 6858000"/>
              <a:gd name="connsiteX195" fmla="*/ 3316479 w 7467600"/>
              <a:gd name="connsiteY195" fmla="*/ 3872136 h 6858000"/>
              <a:gd name="connsiteX196" fmla="*/ 3291335 w 7467600"/>
              <a:gd name="connsiteY196" fmla="*/ 3767420 h 6858000"/>
              <a:gd name="connsiteX197" fmla="*/ 3390805 w 7467600"/>
              <a:gd name="connsiteY197" fmla="*/ 3937163 h 6858000"/>
              <a:gd name="connsiteX198" fmla="*/ 3579062 w 7467600"/>
              <a:gd name="connsiteY198" fmla="*/ 4359040 h 6858000"/>
              <a:gd name="connsiteX199" fmla="*/ 3467355 w 7467600"/>
              <a:gd name="connsiteY199" fmla="*/ 3988130 h 6858000"/>
              <a:gd name="connsiteX200" fmla="*/ 3310753 w 7467600"/>
              <a:gd name="connsiteY200" fmla="*/ 3787140 h 6858000"/>
              <a:gd name="connsiteX201" fmla="*/ 3291335 w 7467600"/>
              <a:gd name="connsiteY201" fmla="*/ 3767420 h 6858000"/>
              <a:gd name="connsiteX202" fmla="*/ 1635889 w 7467600"/>
              <a:gd name="connsiteY202" fmla="*/ 3709494 h 6858000"/>
              <a:gd name="connsiteX203" fmla="*/ 1634800 w 7467600"/>
              <a:gd name="connsiteY203" fmla="*/ 3731111 h 6858000"/>
              <a:gd name="connsiteX204" fmla="*/ 1635889 w 7467600"/>
              <a:gd name="connsiteY204" fmla="*/ 3709494 h 6858000"/>
              <a:gd name="connsiteX205" fmla="*/ 1510397 w 7467600"/>
              <a:gd name="connsiteY205" fmla="*/ 3684705 h 6858000"/>
              <a:gd name="connsiteX206" fmla="*/ 1146550 w 7467600"/>
              <a:gd name="connsiteY206" fmla="*/ 3802012 h 6858000"/>
              <a:gd name="connsiteX207" fmla="*/ 698834 w 7467600"/>
              <a:gd name="connsiteY207" fmla="*/ 3952272 h 6858000"/>
              <a:gd name="connsiteX208" fmla="*/ 34256 w 7467600"/>
              <a:gd name="connsiteY208" fmla="*/ 4347603 h 6858000"/>
              <a:gd name="connsiteX209" fmla="*/ 527241 w 7467600"/>
              <a:gd name="connsiteY209" fmla="*/ 4065078 h 6858000"/>
              <a:gd name="connsiteX210" fmla="*/ 1510397 w 7467600"/>
              <a:gd name="connsiteY210" fmla="*/ 3684705 h 6858000"/>
              <a:gd name="connsiteX211" fmla="*/ 1313114 w 7467600"/>
              <a:gd name="connsiteY211" fmla="*/ 3655216 h 6858000"/>
              <a:gd name="connsiteX212" fmla="*/ 1109304 w 7467600"/>
              <a:gd name="connsiteY212" fmla="*/ 3669030 h 6858000"/>
              <a:gd name="connsiteX213" fmla="*/ 8129 w 7467600"/>
              <a:gd name="connsiteY213" fmla="*/ 4330519 h 6858000"/>
              <a:gd name="connsiteX214" fmla="*/ 687572 w 7467600"/>
              <a:gd name="connsiteY214" fmla="*/ 3925629 h 6858000"/>
              <a:gd name="connsiteX215" fmla="*/ 1138365 w 7467600"/>
              <a:gd name="connsiteY215" fmla="*/ 3774515 h 6858000"/>
              <a:gd name="connsiteX216" fmla="*/ 1505579 w 7467600"/>
              <a:gd name="connsiteY216" fmla="*/ 3655526 h 6858000"/>
              <a:gd name="connsiteX217" fmla="*/ 1313114 w 7467600"/>
              <a:gd name="connsiteY217" fmla="*/ 3655216 h 6858000"/>
              <a:gd name="connsiteX218" fmla="*/ 3655073 w 7467600"/>
              <a:gd name="connsiteY218" fmla="*/ 3650884 h 6858000"/>
              <a:gd name="connsiteX219" fmla="*/ 3989938 w 7467600"/>
              <a:gd name="connsiteY219" fmla="*/ 3991685 h 6858000"/>
              <a:gd name="connsiteX220" fmla="*/ 4393907 w 7467600"/>
              <a:gd name="connsiteY220" fmla="*/ 4261258 h 6858000"/>
              <a:gd name="connsiteX221" fmla="*/ 4648051 w 7467600"/>
              <a:gd name="connsiteY221" fmla="*/ 4374051 h 6858000"/>
              <a:gd name="connsiteX222" fmla="*/ 4383389 w 7467600"/>
              <a:gd name="connsiteY222" fmla="*/ 4184369 h 6858000"/>
              <a:gd name="connsiteX223" fmla="*/ 4165508 w 7467600"/>
              <a:gd name="connsiteY223" fmla="*/ 4035196 h 6858000"/>
              <a:gd name="connsiteX224" fmla="*/ 4068162 w 7467600"/>
              <a:gd name="connsiteY224" fmla="*/ 3953394 h 6858000"/>
              <a:gd name="connsiteX225" fmla="*/ 3981416 w 7467600"/>
              <a:gd name="connsiteY225" fmla="*/ 3880482 h 6858000"/>
              <a:gd name="connsiteX226" fmla="*/ 3800147 w 7467600"/>
              <a:gd name="connsiteY226" fmla="*/ 3749872 h 6858000"/>
              <a:gd name="connsiteX227" fmla="*/ 3655073 w 7467600"/>
              <a:gd name="connsiteY227" fmla="*/ 3650884 h 6858000"/>
              <a:gd name="connsiteX228" fmla="*/ 3670252 w 7467600"/>
              <a:gd name="connsiteY228" fmla="*/ 3622798 h 6858000"/>
              <a:gd name="connsiteX229" fmla="*/ 3817258 w 7467600"/>
              <a:gd name="connsiteY229" fmla="*/ 3723577 h 6858000"/>
              <a:gd name="connsiteX230" fmla="*/ 4000461 w 7467600"/>
              <a:gd name="connsiteY230" fmla="*/ 3855966 h 6858000"/>
              <a:gd name="connsiteX231" fmla="*/ 4088180 w 7467600"/>
              <a:gd name="connsiteY231" fmla="*/ 3929774 h 6858000"/>
              <a:gd name="connsiteX232" fmla="*/ 4184555 w 7467600"/>
              <a:gd name="connsiteY232" fmla="*/ 4010683 h 6858000"/>
              <a:gd name="connsiteX233" fmla="*/ 4399563 w 7467600"/>
              <a:gd name="connsiteY233" fmla="*/ 4158106 h 6858000"/>
              <a:gd name="connsiteX234" fmla="*/ 4684469 w 7467600"/>
              <a:gd name="connsiteY234" fmla="*/ 4364680 h 6858000"/>
              <a:gd name="connsiteX235" fmla="*/ 4690271 w 7467600"/>
              <a:gd name="connsiteY235" fmla="*/ 4370034 h 6858000"/>
              <a:gd name="connsiteX236" fmla="*/ 4136093 w 7467600"/>
              <a:gd name="connsiteY236" fmla="*/ 3858466 h 6858000"/>
              <a:gd name="connsiteX237" fmla="*/ 3670252 w 7467600"/>
              <a:gd name="connsiteY237" fmla="*/ 3622798 h 6858000"/>
              <a:gd name="connsiteX238" fmla="*/ 4440129 w 7467600"/>
              <a:gd name="connsiteY238" fmla="*/ 3448571 h 6858000"/>
              <a:gd name="connsiteX239" fmla="*/ 4856525 w 7467600"/>
              <a:gd name="connsiteY239" fmla="*/ 3915351 h 6858000"/>
              <a:gd name="connsiteX240" fmla="*/ 5059055 w 7467600"/>
              <a:gd name="connsiteY240" fmla="*/ 4108918 h 6858000"/>
              <a:gd name="connsiteX241" fmla="*/ 5290070 w 7467600"/>
              <a:gd name="connsiteY241" fmla="*/ 4263619 h 6858000"/>
              <a:gd name="connsiteX242" fmla="*/ 4834991 w 7467600"/>
              <a:gd name="connsiteY242" fmla="*/ 3830985 h 6858000"/>
              <a:gd name="connsiteX243" fmla="*/ 4440129 w 7467600"/>
              <a:gd name="connsiteY243" fmla="*/ 3448571 h 6858000"/>
              <a:gd name="connsiteX244" fmla="*/ 4441737 w 7467600"/>
              <a:gd name="connsiteY244" fmla="*/ 3399734 h 6858000"/>
              <a:gd name="connsiteX245" fmla="*/ 4431236 w 7467600"/>
              <a:gd name="connsiteY245" fmla="*/ 3400954 h 6858000"/>
              <a:gd name="connsiteX246" fmla="*/ 4557150 w 7467600"/>
              <a:gd name="connsiteY246" fmla="*/ 3510023 h 6858000"/>
              <a:gd name="connsiteX247" fmla="*/ 4856936 w 7467600"/>
              <a:gd name="connsiteY247" fmla="*/ 3809146 h 6858000"/>
              <a:gd name="connsiteX248" fmla="*/ 5111996 w 7467600"/>
              <a:gd name="connsiteY248" fmla="*/ 4065759 h 6858000"/>
              <a:gd name="connsiteX249" fmla="*/ 5388878 w 7467600"/>
              <a:gd name="connsiteY249" fmla="*/ 4300185 h 6858000"/>
              <a:gd name="connsiteX250" fmla="*/ 5425556 w 7467600"/>
              <a:gd name="connsiteY250" fmla="*/ 4308967 h 6858000"/>
              <a:gd name="connsiteX251" fmla="*/ 4943646 w 7467600"/>
              <a:gd name="connsiteY251" fmla="*/ 3822916 h 6858000"/>
              <a:gd name="connsiteX252" fmla="*/ 4594837 w 7467600"/>
              <a:gd name="connsiteY252" fmla="*/ 3532274 h 6858000"/>
              <a:gd name="connsiteX253" fmla="*/ 4441737 w 7467600"/>
              <a:gd name="connsiteY253" fmla="*/ 3399734 h 6858000"/>
              <a:gd name="connsiteX254" fmla="*/ 5425834 w 7467600"/>
              <a:gd name="connsiteY254" fmla="*/ 3162785 h 6858000"/>
              <a:gd name="connsiteX255" fmla="*/ 5401644 w 7467600"/>
              <a:gd name="connsiteY255" fmla="*/ 3617847 h 6858000"/>
              <a:gd name="connsiteX256" fmla="*/ 5467256 w 7467600"/>
              <a:gd name="connsiteY256" fmla="*/ 4175494 h 6858000"/>
              <a:gd name="connsiteX257" fmla="*/ 5448069 w 7467600"/>
              <a:gd name="connsiteY257" fmla="*/ 3567554 h 6858000"/>
              <a:gd name="connsiteX258" fmla="*/ 5425834 w 7467600"/>
              <a:gd name="connsiteY258" fmla="*/ 3162785 h 6858000"/>
              <a:gd name="connsiteX259" fmla="*/ 1318687 w 7467600"/>
              <a:gd name="connsiteY259" fmla="*/ 3113840 h 6858000"/>
              <a:gd name="connsiteX260" fmla="*/ 1066793 w 7467600"/>
              <a:gd name="connsiteY260" fmla="*/ 3212171 h 6858000"/>
              <a:gd name="connsiteX261" fmla="*/ 993319 w 7467600"/>
              <a:gd name="connsiteY261" fmla="*/ 3247648 h 6858000"/>
              <a:gd name="connsiteX262" fmla="*/ 853081 w 7467600"/>
              <a:gd name="connsiteY262" fmla="*/ 3312410 h 6858000"/>
              <a:gd name="connsiteX263" fmla="*/ 805957 w 7467600"/>
              <a:gd name="connsiteY263" fmla="*/ 3330443 h 6858000"/>
              <a:gd name="connsiteX264" fmla="*/ 1318687 w 7467600"/>
              <a:gd name="connsiteY264" fmla="*/ 3113840 h 6858000"/>
              <a:gd name="connsiteX265" fmla="*/ 5453702 w 7467600"/>
              <a:gd name="connsiteY265" fmla="*/ 3090882 h 6858000"/>
              <a:gd name="connsiteX266" fmla="*/ 5480135 w 7467600"/>
              <a:gd name="connsiteY266" fmla="*/ 3565802 h 6858000"/>
              <a:gd name="connsiteX267" fmla="*/ 5499023 w 7467600"/>
              <a:gd name="connsiteY267" fmla="*/ 4166310 h 6858000"/>
              <a:gd name="connsiteX268" fmla="*/ 5547022 w 7467600"/>
              <a:gd name="connsiteY268" fmla="*/ 3607838 h 6858000"/>
              <a:gd name="connsiteX269" fmla="*/ 5515964 w 7467600"/>
              <a:gd name="connsiteY269" fmla="*/ 3378541 h 6858000"/>
              <a:gd name="connsiteX270" fmla="*/ 5453702 w 7467600"/>
              <a:gd name="connsiteY270" fmla="*/ 3090882 h 6858000"/>
              <a:gd name="connsiteX271" fmla="*/ 1238695 w 7467600"/>
              <a:gd name="connsiteY271" fmla="*/ 3076820 h 6858000"/>
              <a:gd name="connsiteX272" fmla="*/ 716371 w 7467600"/>
              <a:gd name="connsiteY272" fmla="*/ 3293249 h 6858000"/>
              <a:gd name="connsiteX273" fmla="*/ 579522 w 7467600"/>
              <a:gd name="connsiteY273" fmla="*/ 3371759 h 6858000"/>
              <a:gd name="connsiteX274" fmla="*/ 600288 w 7467600"/>
              <a:gd name="connsiteY274" fmla="*/ 3365555 h 6858000"/>
              <a:gd name="connsiteX275" fmla="*/ 840692 w 7467600"/>
              <a:gd name="connsiteY275" fmla="*/ 3284921 h 6858000"/>
              <a:gd name="connsiteX276" fmla="*/ 979248 w 7467600"/>
              <a:gd name="connsiteY276" fmla="*/ 3221003 h 6858000"/>
              <a:gd name="connsiteX277" fmla="*/ 1053282 w 7467600"/>
              <a:gd name="connsiteY277" fmla="*/ 3185247 h 6858000"/>
              <a:gd name="connsiteX278" fmla="*/ 1320603 w 7467600"/>
              <a:gd name="connsiteY278" fmla="*/ 3081281 h 6858000"/>
              <a:gd name="connsiteX279" fmla="*/ 1238695 w 7467600"/>
              <a:gd name="connsiteY279" fmla="*/ 3076820 h 6858000"/>
              <a:gd name="connsiteX280" fmla="*/ 5425627 w 7467600"/>
              <a:gd name="connsiteY280" fmla="*/ 2954192 h 6858000"/>
              <a:gd name="connsiteX281" fmla="*/ 5470770 w 7467600"/>
              <a:gd name="connsiteY281" fmla="*/ 3005435 h 6858000"/>
              <a:gd name="connsiteX282" fmla="*/ 5519779 w 7467600"/>
              <a:gd name="connsiteY282" fmla="*/ 4359223 h 6858000"/>
              <a:gd name="connsiteX283" fmla="*/ 5520293 w 7467600"/>
              <a:gd name="connsiteY283" fmla="*/ 4360602 h 6858000"/>
              <a:gd name="connsiteX284" fmla="*/ 5767221 w 7467600"/>
              <a:gd name="connsiteY284" fmla="*/ 4665564 h 6858000"/>
              <a:gd name="connsiteX285" fmla="*/ 6937169 w 7467600"/>
              <a:gd name="connsiteY285" fmla="*/ 4815941 h 6858000"/>
              <a:gd name="connsiteX286" fmla="*/ 6953922 w 7467600"/>
              <a:gd name="connsiteY286" fmla="*/ 4890068 h 6858000"/>
              <a:gd name="connsiteX287" fmla="*/ 6071359 w 7467600"/>
              <a:gd name="connsiteY287" fmla="*/ 4770770 h 6858000"/>
              <a:gd name="connsiteX288" fmla="*/ 6038839 w 7467600"/>
              <a:gd name="connsiteY288" fmla="*/ 4764474 h 6858000"/>
              <a:gd name="connsiteX289" fmla="*/ 6038706 w 7467600"/>
              <a:gd name="connsiteY289" fmla="*/ 4763847 h 6858000"/>
              <a:gd name="connsiteX290" fmla="*/ 6037784 w 7467600"/>
              <a:gd name="connsiteY290" fmla="*/ 4764270 h 6858000"/>
              <a:gd name="connsiteX291" fmla="*/ 6038839 w 7467600"/>
              <a:gd name="connsiteY291" fmla="*/ 4764474 h 6858000"/>
              <a:gd name="connsiteX292" fmla="*/ 6040338 w 7467600"/>
              <a:gd name="connsiteY292" fmla="*/ 4771418 h 6858000"/>
              <a:gd name="connsiteX293" fmla="*/ 6024488 w 7467600"/>
              <a:gd name="connsiteY293" fmla="*/ 4809903 h 6858000"/>
              <a:gd name="connsiteX294" fmla="*/ 5599771 w 7467600"/>
              <a:gd name="connsiteY294" fmla="*/ 5509652 h 6858000"/>
              <a:gd name="connsiteX295" fmla="*/ 5548843 w 7467600"/>
              <a:gd name="connsiteY295" fmla="*/ 5563845 h 6858000"/>
              <a:gd name="connsiteX296" fmla="*/ 5940952 w 7467600"/>
              <a:gd name="connsiteY296" fmla="*/ 6250028 h 6858000"/>
              <a:gd name="connsiteX297" fmla="*/ 6043441 w 7467600"/>
              <a:gd name="connsiteY297" fmla="*/ 6665847 h 6858000"/>
              <a:gd name="connsiteX298" fmla="*/ 6093432 w 7467600"/>
              <a:gd name="connsiteY298" fmla="*/ 6858000 h 6858000"/>
              <a:gd name="connsiteX299" fmla="*/ 6034344 w 7467600"/>
              <a:gd name="connsiteY299" fmla="*/ 6858000 h 6858000"/>
              <a:gd name="connsiteX300" fmla="*/ 6026679 w 7467600"/>
              <a:gd name="connsiteY300" fmla="*/ 6836959 h 6858000"/>
              <a:gd name="connsiteX301" fmla="*/ 5800441 w 7467600"/>
              <a:gd name="connsiteY301" fmla="*/ 6335286 h 6858000"/>
              <a:gd name="connsiteX302" fmla="*/ 5526562 w 7467600"/>
              <a:gd name="connsiteY302" fmla="*/ 5705388 h 6858000"/>
              <a:gd name="connsiteX303" fmla="*/ 5519640 w 7467600"/>
              <a:gd name="connsiteY303" fmla="*/ 5683774 h 6858000"/>
              <a:gd name="connsiteX304" fmla="*/ 5844559 w 7467600"/>
              <a:gd name="connsiteY304" fmla="*/ 6553349 h 6858000"/>
              <a:gd name="connsiteX305" fmla="*/ 5975994 w 7467600"/>
              <a:gd name="connsiteY305" fmla="*/ 6858000 h 6858000"/>
              <a:gd name="connsiteX306" fmla="*/ 5898547 w 7467600"/>
              <a:gd name="connsiteY306" fmla="*/ 6858000 h 6858000"/>
              <a:gd name="connsiteX307" fmla="*/ 5682041 w 7467600"/>
              <a:gd name="connsiteY307" fmla="*/ 6355860 h 6858000"/>
              <a:gd name="connsiteX308" fmla="*/ 5461758 w 7467600"/>
              <a:gd name="connsiteY308" fmla="*/ 5820220 h 6858000"/>
              <a:gd name="connsiteX309" fmla="*/ 5237282 w 7467600"/>
              <a:gd name="connsiteY309" fmla="*/ 6579086 h 6858000"/>
              <a:gd name="connsiteX310" fmla="*/ 5115009 w 7467600"/>
              <a:gd name="connsiteY310" fmla="*/ 6858000 h 6858000"/>
              <a:gd name="connsiteX311" fmla="*/ 5028074 w 7467600"/>
              <a:gd name="connsiteY311" fmla="*/ 6858000 h 6858000"/>
              <a:gd name="connsiteX312" fmla="*/ 5079508 w 7467600"/>
              <a:gd name="connsiteY312" fmla="*/ 6749074 h 6858000"/>
              <a:gd name="connsiteX313" fmla="*/ 5371846 w 7467600"/>
              <a:gd name="connsiteY313" fmla="*/ 5924413 h 6858000"/>
              <a:gd name="connsiteX314" fmla="*/ 5270512 w 7467600"/>
              <a:gd name="connsiteY314" fmla="*/ 6138975 h 6858000"/>
              <a:gd name="connsiteX315" fmla="*/ 5062409 w 7467600"/>
              <a:gd name="connsiteY315" fmla="*/ 6653544 h 6858000"/>
              <a:gd name="connsiteX316" fmla="*/ 5036628 w 7467600"/>
              <a:gd name="connsiteY316" fmla="*/ 6754247 h 6858000"/>
              <a:gd name="connsiteX317" fmla="*/ 5009112 w 7467600"/>
              <a:gd name="connsiteY317" fmla="*/ 6858000 h 6858000"/>
              <a:gd name="connsiteX318" fmla="*/ 4976679 w 7467600"/>
              <a:gd name="connsiteY318" fmla="*/ 6858000 h 6858000"/>
              <a:gd name="connsiteX319" fmla="*/ 5006537 w 7467600"/>
              <a:gd name="connsiteY319" fmla="*/ 6747068 h 6858000"/>
              <a:gd name="connsiteX320" fmla="*/ 5032723 w 7467600"/>
              <a:gd name="connsiteY320" fmla="*/ 6644957 h 6858000"/>
              <a:gd name="connsiteX321" fmla="*/ 5242949 w 7467600"/>
              <a:gd name="connsiteY321" fmla="*/ 6125175 h 6858000"/>
              <a:gd name="connsiteX322" fmla="*/ 5286321 w 7467600"/>
              <a:gd name="connsiteY322" fmla="*/ 6033555 h 6858000"/>
              <a:gd name="connsiteX323" fmla="*/ 5008210 w 7467600"/>
              <a:gd name="connsiteY323" fmla="*/ 6649194 h 6858000"/>
              <a:gd name="connsiteX324" fmla="*/ 4986321 w 7467600"/>
              <a:gd name="connsiteY324" fmla="*/ 6765687 h 6858000"/>
              <a:gd name="connsiteX325" fmla="*/ 4973474 w 7467600"/>
              <a:gd name="connsiteY325" fmla="*/ 6858000 h 6858000"/>
              <a:gd name="connsiteX326" fmla="*/ 4907178 w 7467600"/>
              <a:gd name="connsiteY326" fmla="*/ 6858000 h 6858000"/>
              <a:gd name="connsiteX327" fmla="*/ 4910810 w 7467600"/>
              <a:gd name="connsiteY327" fmla="*/ 6829660 h 6858000"/>
              <a:gd name="connsiteX328" fmla="*/ 4987461 w 7467600"/>
              <a:gd name="connsiteY328" fmla="*/ 6432994 h 6858000"/>
              <a:gd name="connsiteX329" fmla="*/ 5179262 w 7467600"/>
              <a:gd name="connsiteY329" fmla="*/ 6035044 h 6858000"/>
              <a:gd name="connsiteX330" fmla="*/ 4689678 w 7467600"/>
              <a:gd name="connsiteY330" fmla="*/ 6440241 h 6858000"/>
              <a:gd name="connsiteX331" fmla="*/ 4477543 w 7467600"/>
              <a:gd name="connsiteY331" fmla="*/ 6674836 h 6858000"/>
              <a:gd name="connsiteX332" fmla="*/ 4329957 w 7467600"/>
              <a:gd name="connsiteY332" fmla="*/ 6858000 h 6858000"/>
              <a:gd name="connsiteX333" fmla="*/ 4218595 w 7467600"/>
              <a:gd name="connsiteY333" fmla="*/ 6858000 h 6858000"/>
              <a:gd name="connsiteX334" fmla="*/ 4368888 w 7467600"/>
              <a:gd name="connsiteY334" fmla="*/ 6668412 h 6858000"/>
              <a:gd name="connsiteX335" fmla="*/ 4563091 w 7467600"/>
              <a:gd name="connsiteY335" fmla="*/ 6442508 h 6858000"/>
              <a:gd name="connsiteX336" fmla="*/ 5387324 w 7467600"/>
              <a:gd name="connsiteY336" fmla="*/ 5705830 h 6858000"/>
              <a:gd name="connsiteX337" fmla="*/ 5073620 w 7467600"/>
              <a:gd name="connsiteY337" fmla="*/ 5955437 h 6858000"/>
              <a:gd name="connsiteX338" fmla="*/ 4689789 w 7467600"/>
              <a:gd name="connsiteY338" fmla="*/ 6268382 h 6858000"/>
              <a:gd name="connsiteX339" fmla="*/ 4418722 w 7467600"/>
              <a:gd name="connsiteY339" fmla="*/ 6570886 h 6858000"/>
              <a:gd name="connsiteX340" fmla="*/ 4214944 w 7467600"/>
              <a:gd name="connsiteY340" fmla="*/ 6858000 h 6858000"/>
              <a:gd name="connsiteX341" fmla="*/ 4177898 w 7467600"/>
              <a:gd name="connsiteY341" fmla="*/ 6858000 h 6858000"/>
              <a:gd name="connsiteX342" fmla="*/ 4391597 w 7467600"/>
              <a:gd name="connsiteY342" fmla="*/ 6556370 h 6858000"/>
              <a:gd name="connsiteX343" fmla="*/ 4668889 w 7467600"/>
              <a:gd name="connsiteY343" fmla="*/ 6246399 h 6858000"/>
              <a:gd name="connsiteX344" fmla="*/ 5055427 w 7467600"/>
              <a:gd name="connsiteY344" fmla="*/ 5931476 h 6858000"/>
              <a:gd name="connsiteX345" fmla="*/ 5371814 w 7467600"/>
              <a:gd name="connsiteY345" fmla="*/ 5678975 h 6858000"/>
              <a:gd name="connsiteX346" fmla="*/ 4987918 w 7467600"/>
              <a:gd name="connsiteY346" fmla="*/ 5838701 h 6858000"/>
              <a:gd name="connsiteX347" fmla="*/ 4317146 w 7467600"/>
              <a:gd name="connsiteY347" fmla="*/ 6587716 h 6858000"/>
              <a:gd name="connsiteX348" fmla="*/ 4171627 w 7467600"/>
              <a:gd name="connsiteY348" fmla="*/ 6858000 h 6858000"/>
              <a:gd name="connsiteX349" fmla="*/ 4081585 w 7467600"/>
              <a:gd name="connsiteY349" fmla="*/ 6858000 h 6858000"/>
              <a:gd name="connsiteX350" fmla="*/ 4238603 w 7467600"/>
              <a:gd name="connsiteY350" fmla="*/ 6559341 h 6858000"/>
              <a:gd name="connsiteX351" fmla="*/ 4778333 w 7467600"/>
              <a:gd name="connsiteY351" fmla="*/ 5873626 h 6858000"/>
              <a:gd name="connsiteX352" fmla="*/ 5414185 w 7467600"/>
              <a:gd name="connsiteY352" fmla="*/ 5573882 h 6858000"/>
              <a:gd name="connsiteX353" fmla="*/ 5959648 w 7467600"/>
              <a:gd name="connsiteY353" fmla="*/ 4760797 h 6858000"/>
              <a:gd name="connsiteX354" fmla="*/ 5355019 w 7467600"/>
              <a:gd name="connsiteY354" fmla="*/ 4734672 h 6858000"/>
              <a:gd name="connsiteX355" fmla="*/ 5083565 w 7467600"/>
              <a:gd name="connsiteY355" fmla="*/ 5179121 h 6858000"/>
              <a:gd name="connsiteX356" fmla="*/ 4713577 w 7467600"/>
              <a:gd name="connsiteY356" fmla="*/ 5616803 h 6858000"/>
              <a:gd name="connsiteX357" fmla="*/ 3989559 w 7467600"/>
              <a:gd name="connsiteY357" fmla="*/ 6145945 h 6858000"/>
              <a:gd name="connsiteX358" fmla="*/ 3939824 w 7467600"/>
              <a:gd name="connsiteY358" fmla="*/ 6066900 h 6858000"/>
              <a:gd name="connsiteX359" fmla="*/ 4584537 w 7467600"/>
              <a:gd name="connsiteY359" fmla="*/ 5324826 h 6858000"/>
              <a:gd name="connsiteX360" fmla="*/ 5037105 w 7467600"/>
              <a:gd name="connsiteY360" fmla="*/ 5088765 h 6858000"/>
              <a:gd name="connsiteX361" fmla="*/ 5039930 w 7467600"/>
              <a:gd name="connsiteY361" fmla="*/ 5089585 h 6858000"/>
              <a:gd name="connsiteX362" fmla="*/ 5263764 w 7467600"/>
              <a:gd name="connsiteY362" fmla="*/ 4735525 h 6858000"/>
              <a:gd name="connsiteX363" fmla="*/ 4086300 w 7467600"/>
              <a:gd name="connsiteY363" fmla="*/ 4884599 h 6858000"/>
              <a:gd name="connsiteX364" fmla="*/ 4085485 w 7467600"/>
              <a:gd name="connsiteY364" fmla="*/ 4899070 h 6858000"/>
              <a:gd name="connsiteX365" fmla="*/ 3871915 w 7467600"/>
              <a:gd name="connsiteY365" fmla="*/ 5253645 h 6858000"/>
              <a:gd name="connsiteX366" fmla="*/ 3799374 w 7467600"/>
              <a:gd name="connsiteY366" fmla="*/ 5466127 h 6858000"/>
              <a:gd name="connsiteX367" fmla="*/ 3498850 w 7467600"/>
              <a:gd name="connsiteY367" fmla="*/ 6661888 h 6858000"/>
              <a:gd name="connsiteX368" fmla="*/ 3399216 w 7467600"/>
              <a:gd name="connsiteY368" fmla="*/ 6858000 h 6858000"/>
              <a:gd name="connsiteX369" fmla="*/ 3303688 w 7467600"/>
              <a:gd name="connsiteY369" fmla="*/ 6858000 h 6858000"/>
              <a:gd name="connsiteX370" fmla="*/ 3391774 w 7467600"/>
              <a:gd name="connsiteY370" fmla="*/ 6697181 h 6858000"/>
              <a:gd name="connsiteX371" fmla="*/ 3735540 w 7467600"/>
              <a:gd name="connsiteY371" fmla="*/ 5546923 h 6858000"/>
              <a:gd name="connsiteX372" fmla="*/ 3729438 w 7467600"/>
              <a:gd name="connsiteY372" fmla="*/ 5569058 h 6858000"/>
              <a:gd name="connsiteX373" fmla="*/ 3707782 w 7467600"/>
              <a:gd name="connsiteY373" fmla="*/ 5644908 h 6858000"/>
              <a:gd name="connsiteX374" fmla="*/ 3583827 w 7467600"/>
              <a:gd name="connsiteY374" fmla="*/ 6039215 h 6858000"/>
              <a:gd name="connsiteX375" fmla="*/ 3547861 w 7467600"/>
              <a:gd name="connsiteY375" fmla="*/ 6129609 h 6858000"/>
              <a:gd name="connsiteX376" fmla="*/ 3490905 w 7467600"/>
              <a:gd name="connsiteY376" fmla="*/ 6277660 h 6858000"/>
              <a:gd name="connsiteX377" fmla="*/ 3455859 w 7467600"/>
              <a:gd name="connsiteY377" fmla="*/ 6391301 h 6858000"/>
              <a:gd name="connsiteX378" fmla="*/ 3429112 w 7467600"/>
              <a:gd name="connsiteY378" fmla="*/ 6479469 h 6858000"/>
              <a:gd name="connsiteX379" fmla="*/ 3304862 w 7467600"/>
              <a:gd name="connsiteY379" fmla="*/ 6796476 h 6858000"/>
              <a:gd name="connsiteX380" fmla="*/ 3276071 w 7467600"/>
              <a:gd name="connsiteY380" fmla="*/ 6858000 h 6858000"/>
              <a:gd name="connsiteX381" fmla="*/ 3240805 w 7467600"/>
              <a:gd name="connsiteY381" fmla="*/ 6858000 h 6858000"/>
              <a:gd name="connsiteX382" fmla="*/ 3275917 w 7467600"/>
              <a:gd name="connsiteY382" fmla="*/ 6783192 h 6858000"/>
              <a:gd name="connsiteX383" fmla="*/ 3399358 w 7467600"/>
              <a:gd name="connsiteY383" fmla="*/ 6469011 h 6858000"/>
              <a:gd name="connsiteX384" fmla="*/ 3425650 w 7467600"/>
              <a:gd name="connsiteY384" fmla="*/ 6381333 h 6858000"/>
              <a:gd name="connsiteX385" fmla="*/ 3460661 w 7467600"/>
              <a:gd name="connsiteY385" fmla="*/ 6266763 h 6858000"/>
              <a:gd name="connsiteX386" fmla="*/ 3518021 w 7467600"/>
              <a:gd name="connsiteY386" fmla="*/ 6117298 h 6858000"/>
              <a:gd name="connsiteX387" fmla="*/ 3554035 w 7467600"/>
              <a:gd name="connsiteY387" fmla="*/ 6027832 h 6858000"/>
              <a:gd name="connsiteX388" fmla="*/ 3677174 w 7467600"/>
              <a:gd name="connsiteY388" fmla="*/ 5636351 h 6858000"/>
              <a:gd name="connsiteX389" fmla="*/ 3698819 w 7467600"/>
              <a:gd name="connsiteY389" fmla="*/ 5560503 h 6858000"/>
              <a:gd name="connsiteX390" fmla="*/ 3702094 w 7467600"/>
              <a:gd name="connsiteY390" fmla="*/ 5549194 h 6858000"/>
              <a:gd name="connsiteX391" fmla="*/ 3398355 w 7467600"/>
              <a:gd name="connsiteY391" fmla="*/ 6094603 h 6858000"/>
              <a:gd name="connsiteX392" fmla="*/ 3193941 w 7467600"/>
              <a:gd name="connsiteY392" fmla="*/ 6798775 h 6858000"/>
              <a:gd name="connsiteX393" fmla="*/ 3184140 w 7467600"/>
              <a:gd name="connsiteY393" fmla="*/ 6858000 h 6858000"/>
              <a:gd name="connsiteX394" fmla="*/ 3099978 w 7467600"/>
              <a:gd name="connsiteY394" fmla="*/ 6858000 h 6858000"/>
              <a:gd name="connsiteX395" fmla="*/ 3101556 w 7467600"/>
              <a:gd name="connsiteY395" fmla="*/ 6843337 h 6858000"/>
              <a:gd name="connsiteX396" fmla="*/ 3370162 w 7467600"/>
              <a:gd name="connsiteY396" fmla="*/ 5785550 h 6858000"/>
              <a:gd name="connsiteX397" fmla="*/ 3746477 w 7467600"/>
              <a:gd name="connsiteY397" fmla="*/ 5377889 h 6858000"/>
              <a:gd name="connsiteX398" fmla="*/ 3863399 w 7467600"/>
              <a:gd name="connsiteY398" fmla="*/ 5087257 h 6858000"/>
              <a:gd name="connsiteX399" fmla="*/ 3968712 w 7467600"/>
              <a:gd name="connsiteY399" fmla="*/ 4913989 h 6858000"/>
              <a:gd name="connsiteX400" fmla="*/ 2792390 w 7467600"/>
              <a:gd name="connsiteY400" fmla="*/ 5382974 h 6858000"/>
              <a:gd name="connsiteX401" fmla="*/ 2714982 w 7467600"/>
              <a:gd name="connsiteY401" fmla="*/ 5427051 h 6858000"/>
              <a:gd name="connsiteX402" fmla="*/ 2813361 w 7467600"/>
              <a:gd name="connsiteY402" fmla="*/ 6023912 h 6858000"/>
              <a:gd name="connsiteX403" fmla="*/ 2688430 w 7467600"/>
              <a:gd name="connsiteY403" fmla="*/ 6801564 h 6858000"/>
              <a:gd name="connsiteX404" fmla="*/ 2629626 w 7467600"/>
              <a:gd name="connsiteY404" fmla="*/ 6763394 h 6858000"/>
              <a:gd name="connsiteX405" fmla="*/ 2565328 w 7467600"/>
              <a:gd name="connsiteY405" fmla="*/ 5516399 h 6858000"/>
              <a:gd name="connsiteX406" fmla="*/ 1922999 w 7467600"/>
              <a:gd name="connsiteY406" fmla="*/ 5980343 h 6858000"/>
              <a:gd name="connsiteX407" fmla="*/ 1950261 w 7467600"/>
              <a:gd name="connsiteY407" fmla="*/ 6405858 h 6858000"/>
              <a:gd name="connsiteX408" fmla="*/ 2365554 w 7467600"/>
              <a:gd name="connsiteY408" fmla="*/ 6759107 h 6858000"/>
              <a:gd name="connsiteX409" fmla="*/ 2424142 w 7467600"/>
              <a:gd name="connsiteY409" fmla="*/ 6858000 h 6858000"/>
              <a:gd name="connsiteX410" fmla="*/ 2395994 w 7467600"/>
              <a:gd name="connsiteY410" fmla="*/ 6858000 h 6858000"/>
              <a:gd name="connsiteX411" fmla="*/ 2392863 w 7467600"/>
              <a:gd name="connsiteY411" fmla="*/ 6852964 h 6858000"/>
              <a:gd name="connsiteX412" fmla="*/ 2017589 w 7467600"/>
              <a:gd name="connsiteY412" fmla="*/ 6493982 h 6858000"/>
              <a:gd name="connsiteX413" fmla="*/ 2147336 w 7467600"/>
              <a:gd name="connsiteY413" fmla="*/ 6594052 h 6858000"/>
              <a:gd name="connsiteX414" fmla="*/ 2207047 w 7467600"/>
              <a:gd name="connsiteY414" fmla="*/ 6654540 h 6858000"/>
              <a:gd name="connsiteX415" fmla="*/ 2299106 w 7467600"/>
              <a:gd name="connsiteY415" fmla="*/ 6778931 h 6858000"/>
              <a:gd name="connsiteX416" fmla="*/ 2314430 w 7467600"/>
              <a:gd name="connsiteY416" fmla="*/ 6801144 h 6858000"/>
              <a:gd name="connsiteX417" fmla="*/ 2352406 w 7467600"/>
              <a:gd name="connsiteY417" fmla="*/ 6858000 h 6858000"/>
              <a:gd name="connsiteX418" fmla="*/ 2314492 w 7467600"/>
              <a:gd name="connsiteY418" fmla="*/ 6858000 h 6858000"/>
              <a:gd name="connsiteX419" fmla="*/ 2288095 w 7467600"/>
              <a:gd name="connsiteY419" fmla="*/ 6818030 h 6858000"/>
              <a:gd name="connsiteX420" fmla="*/ 2272768 w 7467600"/>
              <a:gd name="connsiteY420" fmla="*/ 6795822 h 6858000"/>
              <a:gd name="connsiteX421" fmla="*/ 2182715 w 7467600"/>
              <a:gd name="connsiteY421" fmla="*/ 6675071 h 6858000"/>
              <a:gd name="connsiteX422" fmla="*/ 2032061 w 7467600"/>
              <a:gd name="connsiteY422" fmla="*/ 6541380 h 6858000"/>
              <a:gd name="connsiteX423" fmla="*/ 2257220 w 7467600"/>
              <a:gd name="connsiteY423" fmla="*/ 6826257 h 6858000"/>
              <a:gd name="connsiteX424" fmla="*/ 2281324 w 7467600"/>
              <a:gd name="connsiteY424" fmla="*/ 6858000 h 6858000"/>
              <a:gd name="connsiteX425" fmla="*/ 2242860 w 7467600"/>
              <a:gd name="connsiteY425" fmla="*/ 6858000 h 6858000"/>
              <a:gd name="connsiteX426" fmla="*/ 2232818 w 7467600"/>
              <a:gd name="connsiteY426" fmla="*/ 6844926 h 6858000"/>
              <a:gd name="connsiteX427" fmla="*/ 1990172 w 7467600"/>
              <a:gd name="connsiteY427" fmla="*/ 6542121 h 6858000"/>
              <a:gd name="connsiteX428" fmla="*/ 2124090 w 7467600"/>
              <a:gd name="connsiteY428" fmla="*/ 6761017 h 6858000"/>
              <a:gd name="connsiteX429" fmla="*/ 2200380 w 7467600"/>
              <a:gd name="connsiteY429" fmla="*/ 6858000 h 6858000"/>
              <a:gd name="connsiteX430" fmla="*/ 2147507 w 7467600"/>
              <a:gd name="connsiteY430" fmla="*/ 6858000 h 6858000"/>
              <a:gd name="connsiteX431" fmla="*/ 2070668 w 7467600"/>
              <a:gd name="connsiteY431" fmla="*/ 6761520 h 6858000"/>
              <a:gd name="connsiteX432" fmla="*/ 1975142 w 7467600"/>
              <a:gd name="connsiteY432" fmla="*/ 6585570 h 6858000"/>
              <a:gd name="connsiteX433" fmla="*/ 2050035 w 7467600"/>
              <a:gd name="connsiteY433" fmla="*/ 6813345 h 6858000"/>
              <a:gd name="connsiteX434" fmla="*/ 2063025 w 7467600"/>
              <a:gd name="connsiteY434" fmla="*/ 6858000 h 6858000"/>
              <a:gd name="connsiteX435" fmla="*/ 2021675 w 7467600"/>
              <a:gd name="connsiteY435" fmla="*/ 6858000 h 6858000"/>
              <a:gd name="connsiteX436" fmla="*/ 2019308 w 7467600"/>
              <a:gd name="connsiteY436" fmla="*/ 6847118 h 6858000"/>
              <a:gd name="connsiteX437" fmla="*/ 1938835 w 7467600"/>
              <a:gd name="connsiteY437" fmla="*/ 6551160 h 6858000"/>
              <a:gd name="connsiteX438" fmla="*/ 1953230 w 7467600"/>
              <a:gd name="connsiteY438" fmla="*/ 6759699 h 6858000"/>
              <a:gd name="connsiteX439" fmla="*/ 1956763 w 7467600"/>
              <a:gd name="connsiteY439" fmla="*/ 6778191 h 6858000"/>
              <a:gd name="connsiteX440" fmla="*/ 1967925 w 7467600"/>
              <a:gd name="connsiteY440" fmla="*/ 6858000 h 6858000"/>
              <a:gd name="connsiteX441" fmla="*/ 1936622 w 7467600"/>
              <a:gd name="connsiteY441" fmla="*/ 6858000 h 6858000"/>
              <a:gd name="connsiteX442" fmla="*/ 1926261 w 7467600"/>
              <a:gd name="connsiteY442" fmla="*/ 6784064 h 6858000"/>
              <a:gd name="connsiteX443" fmla="*/ 1922724 w 7467600"/>
              <a:gd name="connsiteY443" fmla="*/ 6765577 h 6858000"/>
              <a:gd name="connsiteX444" fmla="*/ 1904650 w 7467600"/>
              <a:gd name="connsiteY444" fmla="*/ 6639616 h 6858000"/>
              <a:gd name="connsiteX445" fmla="*/ 1885273 w 7467600"/>
              <a:gd name="connsiteY445" fmla="*/ 6858000 h 6858000"/>
              <a:gd name="connsiteX446" fmla="*/ 1854363 w 7467600"/>
              <a:gd name="connsiteY446" fmla="*/ 6858000 h 6858000"/>
              <a:gd name="connsiteX447" fmla="*/ 1880391 w 7467600"/>
              <a:gd name="connsiteY447" fmla="*/ 6603796 h 6858000"/>
              <a:gd name="connsiteX448" fmla="*/ 1818273 w 7467600"/>
              <a:gd name="connsiteY448" fmla="*/ 6715729 h 6858000"/>
              <a:gd name="connsiteX449" fmla="*/ 1794691 w 7467600"/>
              <a:gd name="connsiteY449" fmla="*/ 6843239 h 6858000"/>
              <a:gd name="connsiteX450" fmla="*/ 1794914 w 7467600"/>
              <a:gd name="connsiteY450" fmla="*/ 6858000 h 6858000"/>
              <a:gd name="connsiteX451" fmla="*/ 1746128 w 7467600"/>
              <a:gd name="connsiteY451" fmla="*/ 6858000 h 6858000"/>
              <a:gd name="connsiteX452" fmla="*/ 1753934 w 7467600"/>
              <a:gd name="connsiteY452" fmla="*/ 6724796 h 6858000"/>
              <a:gd name="connsiteX453" fmla="*/ 1792053 w 7467600"/>
              <a:gd name="connsiteY453" fmla="*/ 6572396 h 6858000"/>
              <a:gd name="connsiteX454" fmla="*/ 1862248 w 7467600"/>
              <a:gd name="connsiteY454" fmla="*/ 6266397 h 6858000"/>
              <a:gd name="connsiteX455" fmla="*/ 1862250 w 7467600"/>
              <a:gd name="connsiteY455" fmla="*/ 6033531 h 6858000"/>
              <a:gd name="connsiteX456" fmla="*/ 1211999 w 7467600"/>
              <a:gd name="connsiteY456" fmla="*/ 6683610 h 6858000"/>
              <a:gd name="connsiteX457" fmla="*/ 1213266 w 7467600"/>
              <a:gd name="connsiteY457" fmla="*/ 6691947 h 6858000"/>
              <a:gd name="connsiteX458" fmla="*/ 1203370 w 7467600"/>
              <a:gd name="connsiteY458" fmla="*/ 6850676 h 6858000"/>
              <a:gd name="connsiteX459" fmla="*/ 1203671 w 7467600"/>
              <a:gd name="connsiteY459" fmla="*/ 6858000 h 6858000"/>
              <a:gd name="connsiteX460" fmla="*/ 1143180 w 7467600"/>
              <a:gd name="connsiteY460" fmla="*/ 6858000 h 6858000"/>
              <a:gd name="connsiteX461" fmla="*/ 1142176 w 7467600"/>
              <a:gd name="connsiteY461" fmla="*/ 6766045 h 6858000"/>
              <a:gd name="connsiteX462" fmla="*/ 1067484 w 7467600"/>
              <a:gd name="connsiteY462" fmla="*/ 6858000 h 6858000"/>
              <a:gd name="connsiteX463" fmla="*/ 953928 w 7467600"/>
              <a:gd name="connsiteY463" fmla="*/ 6858000 h 6858000"/>
              <a:gd name="connsiteX464" fmla="*/ 959715 w 7467600"/>
              <a:gd name="connsiteY464" fmla="*/ 6850185 h 6858000"/>
              <a:gd name="connsiteX465" fmla="*/ 1483788 w 7467600"/>
              <a:gd name="connsiteY465" fmla="*/ 6259174 h 6858000"/>
              <a:gd name="connsiteX466" fmla="*/ 1100671 w 7467600"/>
              <a:gd name="connsiteY466" fmla="*/ 6252137 h 6858000"/>
              <a:gd name="connsiteX467" fmla="*/ 1090144 w 7467600"/>
              <a:gd name="connsiteY467" fmla="*/ 6256748 h 6858000"/>
              <a:gd name="connsiteX468" fmla="*/ 1095872 w 7467600"/>
              <a:gd name="connsiteY468" fmla="*/ 6271892 h 6858000"/>
              <a:gd name="connsiteX469" fmla="*/ 262785 w 7467600"/>
              <a:gd name="connsiteY469" fmla="*/ 6845450 h 6858000"/>
              <a:gd name="connsiteX470" fmla="*/ 209968 w 7467600"/>
              <a:gd name="connsiteY470" fmla="*/ 6770713 h 6858000"/>
              <a:gd name="connsiteX471" fmla="*/ 873460 w 7467600"/>
              <a:gd name="connsiteY471" fmla="*/ 6253768 h 6858000"/>
              <a:gd name="connsiteX472" fmla="*/ 192686 w 7467600"/>
              <a:gd name="connsiteY472" fmla="*/ 5849257 h 6858000"/>
              <a:gd name="connsiteX473" fmla="*/ 4696 w 7467600"/>
              <a:gd name="connsiteY473" fmla="*/ 5697668 h 6858000"/>
              <a:gd name="connsiteX474" fmla="*/ 0 w 7467600"/>
              <a:gd name="connsiteY474" fmla="*/ 5689984 h 6858000"/>
              <a:gd name="connsiteX475" fmla="*/ 0 w 7467600"/>
              <a:gd name="connsiteY475" fmla="*/ 5513472 h 6858000"/>
              <a:gd name="connsiteX476" fmla="*/ 174101 w 7467600"/>
              <a:gd name="connsiteY476" fmla="*/ 5620277 h 6858000"/>
              <a:gd name="connsiteX477" fmla="*/ 891800 w 7467600"/>
              <a:gd name="connsiteY477" fmla="*/ 6036935 h 6858000"/>
              <a:gd name="connsiteX478" fmla="*/ 1072219 w 7467600"/>
              <a:gd name="connsiteY478" fmla="*/ 6169443 h 6858000"/>
              <a:gd name="connsiteX479" fmla="*/ 1074117 w 7467600"/>
              <a:gd name="connsiteY479" fmla="*/ 6170301 h 6858000"/>
              <a:gd name="connsiteX480" fmla="*/ 1083114 w 7467600"/>
              <a:gd name="connsiteY480" fmla="*/ 6174131 h 6858000"/>
              <a:gd name="connsiteX481" fmla="*/ 1543010 w 7467600"/>
              <a:gd name="connsiteY481" fmla="*/ 6191140 h 6858000"/>
              <a:gd name="connsiteX482" fmla="*/ 1551080 w 7467600"/>
              <a:gd name="connsiteY482" fmla="*/ 6195006 h 6858000"/>
              <a:gd name="connsiteX483" fmla="*/ 2345443 w 7467600"/>
              <a:gd name="connsiteY483" fmla="*/ 5549882 h 6858000"/>
              <a:gd name="connsiteX484" fmla="*/ 1721499 w 7467600"/>
              <a:gd name="connsiteY484" fmla="*/ 5599969 h 6858000"/>
              <a:gd name="connsiteX485" fmla="*/ 767716 w 7467600"/>
              <a:gd name="connsiteY485" fmla="*/ 5472768 h 6858000"/>
              <a:gd name="connsiteX486" fmla="*/ 722147 w 7467600"/>
              <a:gd name="connsiteY486" fmla="*/ 5393091 h 6858000"/>
              <a:gd name="connsiteX487" fmla="*/ 1485552 w 7467600"/>
              <a:gd name="connsiteY487" fmla="*/ 5313202 h 6858000"/>
              <a:gd name="connsiteX488" fmla="*/ 2143004 w 7467600"/>
              <a:gd name="connsiteY488" fmla="*/ 5402420 h 6858000"/>
              <a:gd name="connsiteX489" fmla="*/ 1933391 w 7467600"/>
              <a:gd name="connsiteY489" fmla="*/ 5156971 h 6858000"/>
              <a:gd name="connsiteX490" fmla="*/ 1827118 w 7467600"/>
              <a:gd name="connsiteY490" fmla="*/ 4968410 h 6858000"/>
              <a:gd name="connsiteX491" fmla="*/ 1837349 w 7467600"/>
              <a:gd name="connsiteY491" fmla="*/ 4956357 h 6858000"/>
              <a:gd name="connsiteX492" fmla="*/ 2162835 w 7467600"/>
              <a:gd name="connsiteY492" fmla="*/ 5187853 h 6858000"/>
              <a:gd name="connsiteX493" fmla="*/ 2257167 w 7467600"/>
              <a:gd name="connsiteY493" fmla="*/ 5462123 h 6858000"/>
              <a:gd name="connsiteX494" fmla="*/ 2261598 w 7467600"/>
              <a:gd name="connsiteY494" fmla="*/ 5467998 h 6858000"/>
              <a:gd name="connsiteX495" fmla="*/ 2437177 w 7467600"/>
              <a:gd name="connsiteY495" fmla="*/ 5479608 h 6858000"/>
              <a:gd name="connsiteX496" fmla="*/ 2445247 w 7467600"/>
              <a:gd name="connsiteY496" fmla="*/ 5483476 h 6858000"/>
              <a:gd name="connsiteX497" fmla="*/ 2743626 w 7467600"/>
              <a:gd name="connsiteY497" fmla="*/ 5304819 h 6858000"/>
              <a:gd name="connsiteX498" fmla="*/ 3048102 w 7467600"/>
              <a:gd name="connsiteY498" fmla="*/ 5150595 h 6858000"/>
              <a:gd name="connsiteX499" fmla="*/ 1799414 w 7467600"/>
              <a:gd name="connsiteY499" fmla="*/ 4694732 h 6858000"/>
              <a:gd name="connsiteX500" fmla="*/ 1771735 w 7467600"/>
              <a:gd name="connsiteY500" fmla="*/ 4619929 h 6858000"/>
              <a:gd name="connsiteX501" fmla="*/ 3104273 w 7467600"/>
              <a:gd name="connsiteY501" fmla="*/ 5076159 h 6858000"/>
              <a:gd name="connsiteX502" fmla="*/ 3113245 w 7467600"/>
              <a:gd name="connsiteY502" fmla="*/ 5090705 h 6858000"/>
              <a:gd name="connsiteX503" fmla="*/ 3126294 w 7467600"/>
              <a:gd name="connsiteY503" fmla="*/ 5114400 h 6858000"/>
              <a:gd name="connsiteX504" fmla="*/ 3937433 w 7467600"/>
              <a:gd name="connsiteY504" fmla="*/ 4830473 h 6858000"/>
              <a:gd name="connsiteX505" fmla="*/ 3590475 w 7467600"/>
              <a:gd name="connsiteY505" fmla="*/ 4597974 h 6858000"/>
              <a:gd name="connsiteX506" fmla="*/ 3100264 w 7467600"/>
              <a:gd name="connsiteY506" fmla="*/ 4579845 h 6858000"/>
              <a:gd name="connsiteX507" fmla="*/ 2183576 w 7467600"/>
              <a:gd name="connsiteY507" fmla="*/ 4227150 h 6858000"/>
              <a:gd name="connsiteX508" fmla="*/ 2151029 w 7467600"/>
              <a:gd name="connsiteY508" fmla="*/ 4146947 h 6858000"/>
              <a:gd name="connsiteX509" fmla="*/ 3563434 w 7467600"/>
              <a:gd name="connsiteY509" fmla="*/ 4469115 h 6858000"/>
              <a:gd name="connsiteX510" fmla="*/ 3177952 w 7467600"/>
              <a:gd name="connsiteY510" fmla="*/ 3657386 h 6858000"/>
              <a:gd name="connsiteX511" fmla="*/ 3189263 w 7467600"/>
              <a:gd name="connsiteY511" fmla="*/ 3625726 h 6858000"/>
              <a:gd name="connsiteX512" fmla="*/ 3560912 w 7467600"/>
              <a:gd name="connsiteY512" fmla="*/ 4079863 h 6858000"/>
              <a:gd name="connsiteX513" fmla="*/ 3626636 w 7467600"/>
              <a:gd name="connsiteY513" fmla="*/ 4512230 h 6858000"/>
              <a:gd name="connsiteX514" fmla="*/ 3653088 w 7467600"/>
              <a:gd name="connsiteY514" fmla="*/ 4521417 h 6858000"/>
              <a:gd name="connsiteX515" fmla="*/ 3988128 w 7467600"/>
              <a:gd name="connsiteY515" fmla="*/ 4817267 h 6858000"/>
              <a:gd name="connsiteX516" fmla="*/ 4830582 w 7467600"/>
              <a:gd name="connsiteY516" fmla="*/ 4676000 h 6858000"/>
              <a:gd name="connsiteX517" fmla="*/ 4830100 w 7467600"/>
              <a:gd name="connsiteY517" fmla="*/ 4675554 h 6858000"/>
              <a:gd name="connsiteX518" fmla="*/ 4036318 w 7467600"/>
              <a:gd name="connsiteY518" fmla="*/ 4147013 h 6858000"/>
              <a:gd name="connsiteX519" fmla="*/ 3432098 w 7467600"/>
              <a:gd name="connsiteY519" fmla="*/ 3537312 h 6858000"/>
              <a:gd name="connsiteX520" fmla="*/ 3446761 w 7467600"/>
              <a:gd name="connsiteY520" fmla="*/ 3461278 h 6858000"/>
              <a:gd name="connsiteX521" fmla="*/ 4419733 w 7467600"/>
              <a:gd name="connsiteY521" fmla="*/ 3963555 h 6858000"/>
              <a:gd name="connsiteX522" fmla="*/ 4781371 w 7467600"/>
              <a:gd name="connsiteY522" fmla="*/ 4458604 h 6858000"/>
              <a:gd name="connsiteX523" fmla="*/ 4780440 w 7467600"/>
              <a:gd name="connsiteY523" fmla="*/ 4470290 h 6858000"/>
              <a:gd name="connsiteX524" fmla="*/ 4898954 w 7467600"/>
              <a:gd name="connsiteY524" fmla="*/ 4662092 h 6858000"/>
              <a:gd name="connsiteX525" fmla="*/ 4900699 w 7467600"/>
              <a:gd name="connsiteY525" fmla="*/ 4670867 h 6858000"/>
              <a:gd name="connsiteX526" fmla="*/ 5714511 w 7467600"/>
              <a:gd name="connsiteY526" fmla="*/ 4663483 h 6858000"/>
              <a:gd name="connsiteX527" fmla="*/ 5464793 w 7467600"/>
              <a:gd name="connsiteY527" fmla="*/ 4393556 h 6858000"/>
              <a:gd name="connsiteX528" fmla="*/ 5461897 w 7467600"/>
              <a:gd name="connsiteY528" fmla="*/ 4390879 h 6858000"/>
              <a:gd name="connsiteX529" fmla="*/ 4294126 w 7467600"/>
              <a:gd name="connsiteY529" fmla="*/ 3303048 h 6858000"/>
              <a:gd name="connsiteX530" fmla="*/ 4305321 w 7467600"/>
              <a:gd name="connsiteY530" fmla="*/ 3256953 h 6858000"/>
              <a:gd name="connsiteX531" fmla="*/ 4949299 w 7467600"/>
              <a:gd name="connsiteY531" fmla="*/ 3766336 h 6858000"/>
              <a:gd name="connsiteX532" fmla="*/ 5291452 w 7467600"/>
              <a:gd name="connsiteY532" fmla="*/ 4076801 h 6858000"/>
              <a:gd name="connsiteX533" fmla="*/ 5434998 w 7467600"/>
              <a:gd name="connsiteY533" fmla="*/ 4254100 h 6858000"/>
              <a:gd name="connsiteX534" fmla="*/ 5351015 w 7467600"/>
              <a:gd name="connsiteY534" fmla="*/ 3760989 h 6858000"/>
              <a:gd name="connsiteX535" fmla="*/ 5413780 w 7467600"/>
              <a:gd name="connsiteY535" fmla="*/ 2966265 h 6858000"/>
              <a:gd name="connsiteX536" fmla="*/ 5425627 w 7467600"/>
              <a:gd name="connsiteY536" fmla="*/ 2954192 h 6858000"/>
              <a:gd name="connsiteX537" fmla="*/ 6604735 w 7467600"/>
              <a:gd name="connsiteY537" fmla="*/ 2041381 h 6858000"/>
              <a:gd name="connsiteX538" fmla="*/ 7204487 w 7467600"/>
              <a:gd name="connsiteY538" fmla="*/ 2742112 h 6858000"/>
              <a:gd name="connsiteX539" fmla="*/ 7131592 w 7467600"/>
              <a:gd name="connsiteY539" fmla="*/ 2672096 h 6858000"/>
              <a:gd name="connsiteX540" fmla="*/ 6996344 w 7467600"/>
              <a:gd name="connsiteY540" fmla="*/ 2518310 h 6858000"/>
              <a:gd name="connsiteX541" fmla="*/ 6735495 w 7467600"/>
              <a:gd name="connsiteY541" fmla="*/ 2196890 h 6858000"/>
              <a:gd name="connsiteX542" fmla="*/ 6721901 w 7467600"/>
              <a:gd name="connsiteY542" fmla="*/ 2179274 h 6858000"/>
              <a:gd name="connsiteX543" fmla="*/ 6604735 w 7467600"/>
              <a:gd name="connsiteY543" fmla="*/ 2041381 h 6858000"/>
              <a:gd name="connsiteX544" fmla="*/ 6591670 w 7467600"/>
              <a:gd name="connsiteY544" fmla="*/ 1988277 h 6858000"/>
              <a:gd name="connsiteX545" fmla="*/ 6747349 w 7467600"/>
              <a:gd name="connsiteY545" fmla="*/ 2160069 h 6858000"/>
              <a:gd name="connsiteX546" fmla="*/ 6760943 w 7467600"/>
              <a:gd name="connsiteY546" fmla="*/ 2177686 h 6858000"/>
              <a:gd name="connsiteX547" fmla="*/ 7021065 w 7467600"/>
              <a:gd name="connsiteY547" fmla="*/ 2498102 h 6858000"/>
              <a:gd name="connsiteX548" fmla="*/ 7155223 w 7467600"/>
              <a:gd name="connsiteY548" fmla="*/ 2650386 h 6858000"/>
              <a:gd name="connsiteX549" fmla="*/ 7203167 w 7467600"/>
              <a:gd name="connsiteY549" fmla="*/ 2697288 h 6858000"/>
              <a:gd name="connsiteX550" fmla="*/ 6937703 w 7467600"/>
              <a:gd name="connsiteY550" fmla="*/ 2321981 h 6858000"/>
              <a:gd name="connsiteX551" fmla="*/ 6591670 w 7467600"/>
              <a:gd name="connsiteY551" fmla="*/ 1988277 h 6858000"/>
              <a:gd name="connsiteX552" fmla="*/ 5798671 w 7467600"/>
              <a:gd name="connsiteY552" fmla="*/ 1981601 h 6858000"/>
              <a:gd name="connsiteX553" fmla="*/ 5754709 w 7467600"/>
              <a:gd name="connsiteY553" fmla="*/ 2071454 h 6858000"/>
              <a:gd name="connsiteX554" fmla="*/ 5763044 w 7467600"/>
              <a:gd name="connsiteY554" fmla="*/ 2842206 h 6858000"/>
              <a:gd name="connsiteX555" fmla="*/ 5764974 w 7467600"/>
              <a:gd name="connsiteY555" fmla="*/ 2799609 h 6858000"/>
              <a:gd name="connsiteX556" fmla="*/ 5767665 w 7467600"/>
              <a:gd name="connsiteY556" fmla="*/ 2666409 h 6858000"/>
              <a:gd name="connsiteX557" fmla="*/ 5763055 w 7467600"/>
              <a:gd name="connsiteY557" fmla="*/ 2579705 h 6858000"/>
              <a:gd name="connsiteX558" fmla="*/ 5758079 w 7467600"/>
              <a:gd name="connsiteY558" fmla="*/ 2492508 h 6858000"/>
              <a:gd name="connsiteX559" fmla="*/ 5779325 w 7467600"/>
              <a:gd name="connsiteY559" fmla="*/ 2197069 h 6858000"/>
              <a:gd name="connsiteX560" fmla="*/ 5798671 w 7467600"/>
              <a:gd name="connsiteY560" fmla="*/ 1981601 h 6858000"/>
              <a:gd name="connsiteX561" fmla="*/ 5829202 w 7467600"/>
              <a:gd name="connsiteY561" fmla="*/ 1971679 h 6858000"/>
              <a:gd name="connsiteX562" fmla="*/ 5809558 w 7467600"/>
              <a:gd name="connsiteY562" fmla="*/ 2198043 h 6858000"/>
              <a:gd name="connsiteX563" fmla="*/ 5788653 w 7467600"/>
              <a:gd name="connsiteY563" fmla="*/ 2489430 h 6858000"/>
              <a:gd name="connsiteX564" fmla="*/ 5793439 w 7467600"/>
              <a:gd name="connsiteY564" fmla="*/ 2575235 h 6858000"/>
              <a:gd name="connsiteX565" fmla="*/ 5796837 w 7467600"/>
              <a:gd name="connsiteY565" fmla="*/ 2637633 h 6858000"/>
              <a:gd name="connsiteX566" fmla="*/ 5818614 w 7467600"/>
              <a:gd name="connsiteY566" fmla="*/ 2473055 h 6858000"/>
              <a:gd name="connsiteX567" fmla="*/ 5829202 w 7467600"/>
              <a:gd name="connsiteY567" fmla="*/ 1971679 h 6858000"/>
              <a:gd name="connsiteX568" fmla="*/ 5911389 w 7467600"/>
              <a:gd name="connsiteY568" fmla="*/ 1898371 h 6858000"/>
              <a:gd name="connsiteX569" fmla="*/ 6237627 w 7467600"/>
              <a:gd name="connsiteY569" fmla="*/ 2231921 h 6858000"/>
              <a:gd name="connsiteX570" fmla="*/ 5911389 w 7467600"/>
              <a:gd name="connsiteY570" fmla="*/ 1898371 h 6858000"/>
              <a:gd name="connsiteX571" fmla="*/ 6944437 w 7467600"/>
              <a:gd name="connsiteY571" fmla="*/ 1575402 h 6858000"/>
              <a:gd name="connsiteX572" fmla="*/ 6304730 w 7467600"/>
              <a:gd name="connsiteY572" fmla="*/ 1766654 h 6858000"/>
              <a:gd name="connsiteX573" fmla="*/ 6944437 w 7467600"/>
              <a:gd name="connsiteY573" fmla="*/ 1575402 h 6858000"/>
              <a:gd name="connsiteX574" fmla="*/ 7019523 w 7467600"/>
              <a:gd name="connsiteY574" fmla="*/ 1519450 h 6858000"/>
              <a:gd name="connsiteX575" fmla="*/ 6298091 w 7467600"/>
              <a:gd name="connsiteY575" fmla="*/ 1737122 h 6858000"/>
              <a:gd name="connsiteX576" fmla="*/ 7019523 w 7467600"/>
              <a:gd name="connsiteY576" fmla="*/ 1519450 h 6858000"/>
              <a:gd name="connsiteX577" fmla="*/ 2399523 w 7467600"/>
              <a:gd name="connsiteY577" fmla="*/ 1428234 h 6858000"/>
              <a:gd name="connsiteX578" fmla="*/ 2224982 w 7467600"/>
              <a:gd name="connsiteY578" fmla="*/ 1826201 h 6858000"/>
              <a:gd name="connsiteX579" fmla="*/ 2096099 w 7467600"/>
              <a:gd name="connsiteY579" fmla="*/ 2345900 h 6858000"/>
              <a:gd name="connsiteX580" fmla="*/ 2283317 w 7467600"/>
              <a:gd name="connsiteY580" fmla="*/ 1796925 h 6858000"/>
              <a:gd name="connsiteX581" fmla="*/ 2399523 w 7467600"/>
              <a:gd name="connsiteY581" fmla="*/ 1428234 h 6858000"/>
              <a:gd name="connsiteX582" fmla="*/ 2448558 w 7467600"/>
              <a:gd name="connsiteY582" fmla="*/ 1373435 h 6858000"/>
              <a:gd name="connsiteX583" fmla="*/ 2312521 w 7467600"/>
              <a:gd name="connsiteY583" fmla="*/ 1806140 h 6858000"/>
              <a:gd name="connsiteX584" fmla="*/ 2127533 w 7467600"/>
              <a:gd name="connsiteY584" fmla="*/ 2348380 h 6858000"/>
              <a:gd name="connsiteX585" fmla="*/ 2358080 w 7467600"/>
              <a:gd name="connsiteY585" fmla="*/ 1866134 h 6858000"/>
              <a:gd name="connsiteX586" fmla="*/ 2407436 w 7467600"/>
              <a:gd name="connsiteY586" fmla="*/ 1651070 h 6858000"/>
              <a:gd name="connsiteX587" fmla="*/ 2448558 w 7467600"/>
              <a:gd name="connsiteY587" fmla="*/ 1373435 h 6858000"/>
              <a:gd name="connsiteX588" fmla="*/ 278707 w 7467600"/>
              <a:gd name="connsiteY588" fmla="*/ 1352270 h 6858000"/>
              <a:gd name="connsiteX589" fmla="*/ 321570 w 7467600"/>
              <a:gd name="connsiteY589" fmla="*/ 1861610 h 6858000"/>
              <a:gd name="connsiteX590" fmla="*/ 294281 w 7467600"/>
              <a:gd name="connsiteY590" fmla="*/ 1440658 h 6858000"/>
              <a:gd name="connsiteX591" fmla="*/ 278707 w 7467600"/>
              <a:gd name="connsiteY591" fmla="*/ 1352270 h 6858000"/>
              <a:gd name="connsiteX592" fmla="*/ 1423821 w 7467600"/>
              <a:gd name="connsiteY592" fmla="*/ 1351958 h 6858000"/>
              <a:gd name="connsiteX593" fmla="*/ 1638521 w 7467600"/>
              <a:gd name="connsiteY593" fmla="*/ 1908470 h 6858000"/>
              <a:gd name="connsiteX594" fmla="*/ 1754199 w 7467600"/>
              <a:gd name="connsiteY594" fmla="*/ 2149284 h 6858000"/>
              <a:gd name="connsiteX595" fmla="*/ 1908359 w 7467600"/>
              <a:gd name="connsiteY595" fmla="*/ 2364988 h 6858000"/>
              <a:gd name="connsiteX596" fmla="*/ 1647661 w 7467600"/>
              <a:gd name="connsiteY596" fmla="*/ 1825945 h 6858000"/>
              <a:gd name="connsiteX597" fmla="*/ 1423821 w 7467600"/>
              <a:gd name="connsiteY597" fmla="*/ 1351958 h 6858000"/>
              <a:gd name="connsiteX598" fmla="*/ 1431890 w 7467600"/>
              <a:gd name="connsiteY598" fmla="*/ 1306475 h 6858000"/>
              <a:gd name="connsiteX599" fmla="*/ 1507597 w 7467600"/>
              <a:gd name="connsiteY599" fmla="*/ 1446132 h 6858000"/>
              <a:gd name="connsiteX600" fmla="*/ 1674586 w 7467600"/>
              <a:gd name="connsiteY600" fmla="*/ 1813832 h 6858000"/>
              <a:gd name="connsiteX601" fmla="*/ 1815950 w 7467600"/>
              <a:gd name="connsiteY601" fmla="*/ 2128564 h 6858000"/>
              <a:gd name="connsiteX602" fmla="*/ 1984242 w 7467600"/>
              <a:gd name="connsiteY602" fmla="*/ 2430829 h 6858000"/>
              <a:gd name="connsiteX603" fmla="*/ 2014023 w 7467600"/>
              <a:gd name="connsiteY603" fmla="*/ 2450995 h 6858000"/>
              <a:gd name="connsiteX604" fmla="*/ 1747337 w 7467600"/>
              <a:gd name="connsiteY604" fmla="*/ 1855264 h 6858000"/>
              <a:gd name="connsiteX605" fmla="*/ 1533749 w 7467600"/>
              <a:gd name="connsiteY605" fmla="*/ 1478656 h 6858000"/>
              <a:gd name="connsiteX606" fmla="*/ 1431890 w 7467600"/>
              <a:gd name="connsiteY606" fmla="*/ 1306475 h 6858000"/>
              <a:gd name="connsiteX607" fmla="*/ 5052692 w 7467600"/>
              <a:gd name="connsiteY607" fmla="*/ 1292994 h 6858000"/>
              <a:gd name="connsiteX608" fmla="*/ 5200661 w 7467600"/>
              <a:gd name="connsiteY608" fmla="*/ 1635186 h 6858000"/>
              <a:gd name="connsiteX609" fmla="*/ 5297138 w 7467600"/>
              <a:gd name="connsiteY609" fmla="*/ 1906351 h 6858000"/>
              <a:gd name="connsiteX610" fmla="*/ 5052692 w 7467600"/>
              <a:gd name="connsiteY610" fmla="*/ 1292994 h 6858000"/>
              <a:gd name="connsiteX611" fmla="*/ 5009948 w 7467600"/>
              <a:gd name="connsiteY611" fmla="*/ 1273619 h 6858000"/>
              <a:gd name="connsiteX612" fmla="*/ 5121777 w 7467600"/>
              <a:gd name="connsiteY612" fmla="*/ 1654213 h 6858000"/>
              <a:gd name="connsiteX613" fmla="*/ 5293545 w 7467600"/>
              <a:gd name="connsiteY613" fmla="*/ 2072247 h 6858000"/>
              <a:gd name="connsiteX614" fmla="*/ 5294042 w 7467600"/>
              <a:gd name="connsiteY614" fmla="*/ 2065019 h 6858000"/>
              <a:gd name="connsiteX615" fmla="*/ 5171936 w 7467600"/>
              <a:gd name="connsiteY615" fmla="*/ 1647613 h 6858000"/>
              <a:gd name="connsiteX616" fmla="*/ 5009948 w 7467600"/>
              <a:gd name="connsiteY616" fmla="*/ 1273619 h 6858000"/>
              <a:gd name="connsiteX617" fmla="*/ 655236 w 7467600"/>
              <a:gd name="connsiteY617" fmla="*/ 1268632 h 6858000"/>
              <a:gd name="connsiteX618" fmla="*/ 839521 w 7467600"/>
              <a:gd name="connsiteY618" fmla="*/ 1685315 h 6858000"/>
              <a:gd name="connsiteX619" fmla="*/ 1109416 w 7467600"/>
              <a:gd name="connsiteY619" fmla="*/ 2061663 h 6858000"/>
              <a:gd name="connsiteX620" fmla="*/ 1298300 w 7467600"/>
              <a:gd name="connsiteY620" fmla="*/ 2247742 h 6858000"/>
              <a:gd name="connsiteX621" fmla="*/ 1125871 w 7467600"/>
              <a:gd name="connsiteY621" fmla="*/ 1989513 h 6858000"/>
              <a:gd name="connsiteX622" fmla="*/ 981574 w 7467600"/>
              <a:gd name="connsiteY622" fmla="*/ 1783157 h 6858000"/>
              <a:gd name="connsiteX623" fmla="*/ 922198 w 7467600"/>
              <a:gd name="connsiteY623" fmla="*/ 1677437 h 6858000"/>
              <a:gd name="connsiteX624" fmla="*/ 869293 w 7467600"/>
              <a:gd name="connsiteY624" fmla="*/ 1583214 h 6858000"/>
              <a:gd name="connsiteX625" fmla="*/ 751431 w 7467600"/>
              <a:gd name="connsiteY625" fmla="*/ 1405731 h 6858000"/>
              <a:gd name="connsiteX626" fmla="*/ 655236 w 7467600"/>
              <a:gd name="connsiteY626" fmla="*/ 1268632 h 6858000"/>
              <a:gd name="connsiteX627" fmla="*/ 6516292 w 7467600"/>
              <a:gd name="connsiteY627" fmla="*/ 1263064 h 6858000"/>
              <a:gd name="connsiteX628" fmla="*/ 5736320 w 7467600"/>
              <a:gd name="connsiteY628" fmla="*/ 1501803 h 6858000"/>
              <a:gd name="connsiteX629" fmla="*/ 6516292 w 7467600"/>
              <a:gd name="connsiteY629" fmla="*/ 1263064 h 6858000"/>
              <a:gd name="connsiteX630" fmla="*/ 291466 w 7467600"/>
              <a:gd name="connsiteY630" fmla="*/ 1250369 h 6858000"/>
              <a:gd name="connsiteX631" fmla="*/ 323180 w 7467600"/>
              <a:gd name="connsiteY631" fmla="*/ 1435283 h 6858000"/>
              <a:gd name="connsiteX632" fmla="*/ 349381 w 7467600"/>
              <a:gd name="connsiteY632" fmla="*/ 1875041 h 6858000"/>
              <a:gd name="connsiteX633" fmla="*/ 374363 w 7467600"/>
              <a:gd name="connsiteY633" fmla="*/ 1506494 h 6858000"/>
              <a:gd name="connsiteX634" fmla="*/ 302168 w 7467600"/>
              <a:gd name="connsiteY634" fmla="*/ 1274495 h 6858000"/>
              <a:gd name="connsiteX635" fmla="*/ 291466 w 7467600"/>
              <a:gd name="connsiteY635" fmla="*/ 1250369 h 6858000"/>
              <a:gd name="connsiteX636" fmla="*/ 678222 w 7467600"/>
              <a:gd name="connsiteY636" fmla="*/ 1248670 h 6858000"/>
              <a:gd name="connsiteX637" fmla="*/ 775536 w 7467600"/>
              <a:gd name="connsiteY637" fmla="*/ 1388015 h 6858000"/>
              <a:gd name="connsiteX638" fmla="*/ 894529 w 7467600"/>
              <a:gd name="connsiteY638" fmla="*/ 1567739 h 6858000"/>
              <a:gd name="connsiteX639" fmla="*/ 948000 w 7467600"/>
              <a:gd name="connsiteY639" fmla="*/ 1663088 h 6858000"/>
              <a:gd name="connsiteX640" fmla="*/ 1006812 w 7467600"/>
              <a:gd name="connsiteY640" fmla="*/ 1767683 h 6858000"/>
              <a:gd name="connsiteX641" fmla="*/ 1149133 w 7467600"/>
              <a:gd name="connsiteY641" fmla="*/ 1971513 h 6858000"/>
              <a:gd name="connsiteX642" fmla="*/ 1333952 w 7467600"/>
              <a:gd name="connsiteY642" fmla="*/ 2251620 h 6858000"/>
              <a:gd name="connsiteX643" fmla="*/ 1337329 w 7467600"/>
              <a:gd name="connsiteY643" fmla="*/ 2258350 h 6858000"/>
              <a:gd name="connsiteX644" fmla="*/ 1014726 w 7467600"/>
              <a:gd name="connsiteY644" fmla="*/ 1615556 h 6858000"/>
              <a:gd name="connsiteX645" fmla="*/ 678222 w 7467600"/>
              <a:gd name="connsiteY645" fmla="*/ 1248670 h 6858000"/>
              <a:gd name="connsiteX646" fmla="*/ 6691602 w 7467600"/>
              <a:gd name="connsiteY646" fmla="*/ 1140573 h 6858000"/>
              <a:gd name="connsiteX647" fmla="*/ 6571100 w 7467600"/>
              <a:gd name="connsiteY647" fmla="*/ 1183662 h 6858000"/>
              <a:gd name="connsiteX648" fmla="*/ 6241687 w 7467600"/>
              <a:gd name="connsiteY648" fmla="*/ 1257600 h 6858000"/>
              <a:gd name="connsiteX649" fmla="*/ 5693009 w 7467600"/>
              <a:gd name="connsiteY649" fmla="*/ 1478256 h 6858000"/>
              <a:gd name="connsiteX650" fmla="*/ 6548420 w 7467600"/>
              <a:gd name="connsiteY650" fmla="*/ 1214599 h 6858000"/>
              <a:gd name="connsiteX651" fmla="*/ 6605473 w 7467600"/>
              <a:gd name="connsiteY651" fmla="*/ 1184686 h 6858000"/>
              <a:gd name="connsiteX652" fmla="*/ 6691602 w 7467600"/>
              <a:gd name="connsiteY652" fmla="*/ 1140573 h 6858000"/>
              <a:gd name="connsiteX653" fmla="*/ 4002475 w 7467600"/>
              <a:gd name="connsiteY653" fmla="*/ 1037802 h 6858000"/>
              <a:gd name="connsiteX654" fmla="*/ 4000324 w 7467600"/>
              <a:gd name="connsiteY654" fmla="*/ 1039362 h 6858000"/>
              <a:gd name="connsiteX655" fmla="*/ 4002862 w 7467600"/>
              <a:gd name="connsiteY655" fmla="*/ 1042866 h 6858000"/>
              <a:gd name="connsiteX656" fmla="*/ 4002475 w 7467600"/>
              <a:gd name="connsiteY656" fmla="*/ 1037802 h 6858000"/>
              <a:gd name="connsiteX657" fmla="*/ 506322 w 7467600"/>
              <a:gd name="connsiteY657" fmla="*/ 1020997 h 6858000"/>
              <a:gd name="connsiteX658" fmla="*/ 533068 w 7467600"/>
              <a:gd name="connsiteY658" fmla="*/ 1029409 h 6858000"/>
              <a:gd name="connsiteX659" fmla="*/ 1232525 w 7467600"/>
              <a:gd name="connsiteY659" fmla="*/ 1804675 h 6858000"/>
              <a:gd name="connsiteX660" fmla="*/ 1388858 w 7467600"/>
              <a:gd name="connsiteY660" fmla="*/ 2368011 h 6858000"/>
              <a:gd name="connsiteX661" fmla="*/ 1384098 w 7467600"/>
              <a:gd name="connsiteY661" fmla="*/ 2378125 h 6858000"/>
              <a:gd name="connsiteX662" fmla="*/ 1425393 w 7467600"/>
              <a:gd name="connsiteY662" fmla="*/ 2589124 h 6858000"/>
              <a:gd name="connsiteX663" fmla="*/ 1424001 w 7467600"/>
              <a:gd name="connsiteY663" fmla="*/ 2597541 h 6858000"/>
              <a:gd name="connsiteX664" fmla="*/ 2152729 w 7467600"/>
              <a:gd name="connsiteY664" fmla="*/ 2864487 h 6858000"/>
              <a:gd name="connsiteX665" fmla="*/ 2020609 w 7467600"/>
              <a:gd name="connsiteY665" fmla="*/ 2539671 h 6858000"/>
              <a:gd name="connsiteX666" fmla="*/ 2018920 w 7467600"/>
              <a:gd name="connsiteY666" fmla="*/ 2536309 h 6858000"/>
              <a:gd name="connsiteX667" fmla="*/ 1342441 w 7467600"/>
              <a:gd name="connsiteY667" fmla="*/ 1173017 h 6858000"/>
              <a:gd name="connsiteX668" fmla="*/ 1367925 w 7467600"/>
              <a:gd name="connsiteY668" fmla="*/ 1135648 h 6858000"/>
              <a:gd name="connsiteX669" fmla="*/ 1771401 w 7467600"/>
              <a:gd name="connsiteY669" fmla="*/ 1806673 h 6858000"/>
              <a:gd name="connsiteX670" fmla="*/ 1972385 w 7467600"/>
              <a:gd name="connsiteY670" fmla="*/ 2198735 h 6858000"/>
              <a:gd name="connsiteX671" fmla="*/ 2040892 w 7467600"/>
              <a:gd name="connsiteY671" fmla="*/ 2405205 h 6858000"/>
              <a:gd name="connsiteX672" fmla="*/ 2131689 w 7467600"/>
              <a:gd name="connsiteY672" fmla="*/ 1936926 h 6858000"/>
              <a:gd name="connsiteX673" fmla="*/ 2454820 w 7467600"/>
              <a:gd name="connsiteY673" fmla="*/ 1248808 h 6858000"/>
              <a:gd name="connsiteX674" fmla="*/ 2492512 w 7467600"/>
              <a:gd name="connsiteY674" fmla="*/ 1302920 h 6858000"/>
              <a:gd name="connsiteX675" fmla="*/ 2081216 w 7467600"/>
              <a:gd name="connsiteY675" fmla="*/ 2527513 h 6858000"/>
              <a:gd name="connsiteX676" fmla="*/ 2081211 w 7467600"/>
              <a:gd name="connsiteY676" fmla="*/ 2528916 h 6858000"/>
              <a:gd name="connsiteX677" fmla="*/ 2199067 w 7467600"/>
              <a:gd name="connsiteY677" fmla="*/ 2884061 h 6858000"/>
              <a:gd name="connsiteX678" fmla="*/ 3192586 w 7467600"/>
              <a:gd name="connsiteY678" fmla="*/ 3411496 h 6858000"/>
              <a:gd name="connsiteX679" fmla="*/ 3182620 w 7467600"/>
              <a:gd name="connsiteY679" fmla="*/ 3483279 h 6858000"/>
              <a:gd name="connsiteX680" fmla="*/ 2435119 w 7467600"/>
              <a:gd name="connsiteY680" fmla="*/ 3080173 h 6858000"/>
              <a:gd name="connsiteX681" fmla="*/ 2410152 w 7467600"/>
              <a:gd name="connsiteY681" fmla="*/ 3063751 h 6858000"/>
              <a:gd name="connsiteX682" fmla="*/ 2408099 w 7467600"/>
              <a:gd name="connsiteY682" fmla="*/ 3064403 h 6858000"/>
              <a:gd name="connsiteX683" fmla="*/ 2407218 w 7467600"/>
              <a:gd name="connsiteY683" fmla="*/ 3070324 h 6858000"/>
              <a:gd name="connsiteX684" fmla="*/ 2380138 w 7467600"/>
              <a:gd name="connsiteY684" fmla="*/ 3099341 h 6858000"/>
              <a:gd name="connsiteX685" fmla="*/ 1765923 w 7467600"/>
              <a:gd name="connsiteY685" fmla="*/ 3581043 h 6858000"/>
              <a:gd name="connsiteX686" fmla="*/ 1702258 w 7467600"/>
              <a:gd name="connsiteY686" fmla="*/ 3612286 h 6858000"/>
              <a:gd name="connsiteX687" fmla="*/ 1538370 w 7467600"/>
              <a:gd name="connsiteY687" fmla="*/ 3811804 h 6858000"/>
              <a:gd name="connsiteX688" fmla="*/ 542867 w 7467600"/>
              <a:gd name="connsiteY688" fmla="*/ 4944092 h 6858000"/>
              <a:gd name="connsiteX689" fmla="*/ 515800 w 7467600"/>
              <a:gd name="connsiteY689" fmla="*/ 4862180 h 6858000"/>
              <a:gd name="connsiteX690" fmla="*/ 909145 w 7467600"/>
              <a:gd name="connsiteY690" fmla="*/ 4199225 h 6858000"/>
              <a:gd name="connsiteX691" fmla="*/ 1214067 w 7467600"/>
              <a:gd name="connsiteY691" fmla="*/ 3908561 h 6858000"/>
              <a:gd name="connsiteX692" fmla="*/ 640967 w 7467600"/>
              <a:gd name="connsiteY692" fmla="*/ 4105601 h 6858000"/>
              <a:gd name="connsiteX693" fmla="*/ 112563 w 7467600"/>
              <a:gd name="connsiteY693" fmla="*/ 4396952 h 6858000"/>
              <a:gd name="connsiteX694" fmla="*/ 0 w 7467600"/>
              <a:gd name="connsiteY694" fmla="*/ 4466006 h 6858000"/>
              <a:gd name="connsiteX695" fmla="*/ 0 w 7467600"/>
              <a:gd name="connsiteY695" fmla="*/ 4233763 h 6858000"/>
              <a:gd name="connsiteX696" fmla="*/ 36881 w 7467600"/>
              <a:gd name="connsiteY696" fmla="*/ 4200118 h 6858000"/>
              <a:gd name="connsiteX697" fmla="*/ 910534 w 7467600"/>
              <a:gd name="connsiteY697" fmla="*/ 3629753 h 6858000"/>
              <a:gd name="connsiteX698" fmla="*/ 1578717 w 7467600"/>
              <a:gd name="connsiteY698" fmla="*/ 3575982 h 6858000"/>
              <a:gd name="connsiteX699" fmla="*/ 2338780 w 7467600"/>
              <a:gd name="connsiteY699" fmla="*/ 3033725 h 6858000"/>
              <a:gd name="connsiteX700" fmla="*/ 1807991 w 7467600"/>
              <a:gd name="connsiteY700" fmla="*/ 2807184 h 6858000"/>
              <a:gd name="connsiteX701" fmla="*/ 1416358 w 7467600"/>
              <a:gd name="connsiteY701" fmla="*/ 3112571 h 6858000"/>
              <a:gd name="connsiteX702" fmla="*/ 939066 w 7467600"/>
              <a:gd name="connsiteY702" fmla="*/ 3378798 h 6858000"/>
              <a:gd name="connsiteX703" fmla="*/ 115099 w 7467600"/>
              <a:gd name="connsiteY703" fmla="*/ 3607650 h 6858000"/>
              <a:gd name="connsiteX704" fmla="*/ 97284 w 7467600"/>
              <a:gd name="connsiteY704" fmla="*/ 3520393 h 6858000"/>
              <a:gd name="connsiteX705" fmla="*/ 922050 w 7467600"/>
              <a:gd name="connsiteY705" fmla="*/ 3074867 h 6858000"/>
              <a:gd name="connsiteX706" fmla="*/ 1405265 w 7467600"/>
              <a:gd name="connsiteY706" fmla="*/ 3016319 h 6858000"/>
              <a:gd name="connsiteX707" fmla="*/ 1407512 w 7467600"/>
              <a:gd name="connsiteY707" fmla="*/ 3018001 h 6858000"/>
              <a:gd name="connsiteX708" fmla="*/ 1726266 w 7467600"/>
              <a:gd name="connsiteY708" fmla="*/ 2777274 h 6858000"/>
              <a:gd name="connsiteX709" fmla="*/ 625390 w 7467600"/>
              <a:gd name="connsiteY709" fmla="*/ 2514541 h 6858000"/>
              <a:gd name="connsiteX710" fmla="*/ 619799 w 7467600"/>
              <a:gd name="connsiteY710" fmla="*/ 2527180 h 6858000"/>
              <a:gd name="connsiteX711" fmla="*/ 310030 w 7467600"/>
              <a:gd name="connsiteY711" fmla="*/ 2771818 h 6858000"/>
              <a:gd name="connsiteX712" fmla="*/ 173877 w 7467600"/>
              <a:gd name="connsiteY712" fmla="*/ 2937056 h 6858000"/>
              <a:gd name="connsiteX713" fmla="*/ 77889 w 7467600"/>
              <a:gd name="connsiteY713" fmla="*/ 3138440 h 6858000"/>
              <a:gd name="connsiteX714" fmla="*/ 0 w 7467600"/>
              <a:gd name="connsiteY714" fmla="*/ 3271395 h 6858000"/>
              <a:gd name="connsiteX715" fmla="*/ 0 w 7467600"/>
              <a:gd name="connsiteY715" fmla="*/ 3153002 h 6858000"/>
              <a:gd name="connsiteX716" fmla="*/ 2386 w 7467600"/>
              <a:gd name="connsiteY716" fmla="*/ 3149203 h 6858000"/>
              <a:gd name="connsiteX717" fmla="*/ 89753 w 7467600"/>
              <a:gd name="connsiteY717" fmla="*/ 2987702 h 6858000"/>
              <a:gd name="connsiteX718" fmla="*/ 76869 w 7467600"/>
              <a:gd name="connsiteY718" fmla="*/ 3005404 h 6858000"/>
              <a:gd name="connsiteX719" fmla="*/ 32049 w 7467600"/>
              <a:gd name="connsiteY719" fmla="*/ 3065814 h 6858000"/>
              <a:gd name="connsiteX720" fmla="*/ 0 w 7467600"/>
              <a:gd name="connsiteY720" fmla="*/ 3108744 h 6858000"/>
              <a:gd name="connsiteX721" fmla="*/ 0 w 7467600"/>
              <a:gd name="connsiteY721" fmla="*/ 3058059 h 6858000"/>
              <a:gd name="connsiteX722" fmla="*/ 7610 w 7467600"/>
              <a:gd name="connsiteY722" fmla="*/ 3047889 h 6858000"/>
              <a:gd name="connsiteX723" fmla="*/ 52419 w 7467600"/>
              <a:gd name="connsiteY723" fmla="*/ 2987479 h 6858000"/>
              <a:gd name="connsiteX724" fmla="*/ 59142 w 7467600"/>
              <a:gd name="connsiteY724" fmla="*/ 2978488 h 6858000"/>
              <a:gd name="connsiteX725" fmla="*/ 0 w 7467600"/>
              <a:gd name="connsiteY725" fmla="*/ 3015334 h 6858000"/>
              <a:gd name="connsiteX726" fmla="*/ 0 w 7467600"/>
              <a:gd name="connsiteY726" fmla="*/ 2914286 h 6858000"/>
              <a:gd name="connsiteX727" fmla="*/ 36383 w 7467600"/>
              <a:gd name="connsiteY727" fmla="*/ 2901128 h 6858000"/>
              <a:gd name="connsiteX728" fmla="*/ 156329 w 7467600"/>
              <a:gd name="connsiteY728" fmla="*/ 2840533 h 6858000"/>
              <a:gd name="connsiteX729" fmla="*/ 358355 w 7467600"/>
              <a:gd name="connsiteY729" fmla="*/ 2620471 h 6858000"/>
              <a:gd name="connsiteX730" fmla="*/ 510577 w 7467600"/>
              <a:gd name="connsiteY730" fmla="*/ 2501244 h 6858000"/>
              <a:gd name="connsiteX731" fmla="*/ 211967 w 7467600"/>
              <a:gd name="connsiteY731" fmla="*/ 2479171 h 6858000"/>
              <a:gd name="connsiteX732" fmla="*/ 0 w 7467600"/>
              <a:gd name="connsiteY732" fmla="*/ 2476398 h 6858000"/>
              <a:gd name="connsiteX733" fmla="*/ 0 w 7467600"/>
              <a:gd name="connsiteY733" fmla="*/ 2389189 h 6858000"/>
              <a:gd name="connsiteX734" fmla="*/ 103062 w 7467600"/>
              <a:gd name="connsiteY734" fmla="*/ 2389518 h 6858000"/>
              <a:gd name="connsiteX735" fmla="*/ 510734 w 7467600"/>
              <a:gd name="connsiteY735" fmla="*/ 2416201 h 6858000"/>
              <a:gd name="connsiteX736" fmla="*/ 279257 w 7467600"/>
              <a:gd name="connsiteY736" fmla="*/ 2092102 h 6858000"/>
              <a:gd name="connsiteX737" fmla="*/ 65265 w 7467600"/>
              <a:gd name="connsiteY737" fmla="*/ 2006049 h 6858000"/>
              <a:gd name="connsiteX738" fmla="*/ 0 w 7467600"/>
              <a:gd name="connsiteY738" fmla="*/ 1982532 h 6858000"/>
              <a:gd name="connsiteX739" fmla="*/ 0 w 7467600"/>
              <a:gd name="connsiteY739" fmla="*/ 1912789 h 6858000"/>
              <a:gd name="connsiteX740" fmla="*/ 97460 w 7467600"/>
              <a:gd name="connsiteY740" fmla="*/ 1953725 h 6858000"/>
              <a:gd name="connsiteX741" fmla="*/ 221272 w 7467600"/>
              <a:gd name="connsiteY741" fmla="*/ 1980766 h 6858000"/>
              <a:gd name="connsiteX742" fmla="*/ 116765 w 7467600"/>
              <a:gd name="connsiteY742" fmla="*/ 1911033 h 6858000"/>
              <a:gd name="connsiteX743" fmla="*/ 16405 w 7467600"/>
              <a:gd name="connsiteY743" fmla="*/ 1803412 h 6858000"/>
              <a:gd name="connsiteX744" fmla="*/ 0 w 7467600"/>
              <a:gd name="connsiteY744" fmla="*/ 1784777 h 6858000"/>
              <a:gd name="connsiteX745" fmla="*/ 0 w 7467600"/>
              <a:gd name="connsiteY745" fmla="*/ 1740082 h 6858000"/>
              <a:gd name="connsiteX746" fmla="*/ 39394 w 7467600"/>
              <a:gd name="connsiteY746" fmla="*/ 1784856 h 6858000"/>
              <a:gd name="connsiteX747" fmla="*/ 135813 w 7467600"/>
              <a:gd name="connsiteY747" fmla="*/ 1888838 h 6858000"/>
              <a:gd name="connsiteX748" fmla="*/ 242575 w 7467600"/>
              <a:gd name="connsiteY748" fmla="*/ 1958841 h 6858000"/>
              <a:gd name="connsiteX749" fmla="*/ 82197 w 7467600"/>
              <a:gd name="connsiteY749" fmla="*/ 1754826 h 6858000"/>
              <a:gd name="connsiteX750" fmla="*/ 0 w 7467600"/>
              <a:gd name="connsiteY750" fmla="*/ 1679650 h 6858000"/>
              <a:gd name="connsiteX751" fmla="*/ 0 w 7467600"/>
              <a:gd name="connsiteY751" fmla="*/ 1602463 h 6858000"/>
              <a:gd name="connsiteX752" fmla="*/ 84689 w 7467600"/>
              <a:gd name="connsiteY752" fmla="*/ 1677442 h 6858000"/>
              <a:gd name="connsiteX753" fmla="*/ 298437 w 7467600"/>
              <a:gd name="connsiteY753" fmla="*/ 1968019 h 6858000"/>
              <a:gd name="connsiteX754" fmla="*/ 227269 w 7467600"/>
              <a:gd name="connsiteY754" fmla="*/ 1114064 h 6858000"/>
              <a:gd name="connsiteX755" fmla="*/ 248003 w 7467600"/>
              <a:gd name="connsiteY755" fmla="*/ 1089613 h 6858000"/>
              <a:gd name="connsiteX756" fmla="*/ 427020 w 7467600"/>
              <a:gd name="connsiteY756" fmla="*/ 1619803 h 6858000"/>
              <a:gd name="connsiteX757" fmla="*/ 340345 w 7467600"/>
              <a:gd name="connsiteY757" fmla="*/ 2027739 h 6858000"/>
              <a:gd name="connsiteX758" fmla="*/ 360865 w 7467600"/>
              <a:gd name="connsiteY758" fmla="*/ 2044827 h 6858000"/>
              <a:gd name="connsiteX759" fmla="*/ 560414 w 7467600"/>
              <a:gd name="connsiteY759" fmla="*/ 2421457 h 6858000"/>
              <a:gd name="connsiteX760" fmla="*/ 1359703 w 7467600"/>
              <a:gd name="connsiteY760" fmla="*/ 2578554 h 6858000"/>
              <a:gd name="connsiteX761" fmla="*/ 1359422 w 7467600"/>
              <a:gd name="connsiteY761" fmla="*/ 2577994 h 6858000"/>
              <a:gd name="connsiteX762" fmla="*/ 828701 w 7467600"/>
              <a:gd name="connsiteY762" fmla="*/ 1839520 h 6858000"/>
              <a:gd name="connsiteX763" fmla="*/ 494427 w 7467600"/>
              <a:gd name="connsiteY763" fmla="*/ 1092333 h 6858000"/>
              <a:gd name="connsiteX764" fmla="*/ 506322 w 7467600"/>
              <a:gd name="connsiteY764" fmla="*/ 1020997 h 6858000"/>
              <a:gd name="connsiteX765" fmla="*/ 4570198 w 7467600"/>
              <a:gd name="connsiteY765" fmla="*/ 978081 h 6858000"/>
              <a:gd name="connsiteX766" fmla="*/ 4523691 w 7467600"/>
              <a:gd name="connsiteY766" fmla="*/ 1127776 h 6858000"/>
              <a:gd name="connsiteX767" fmla="*/ 4509875 w 7467600"/>
              <a:gd name="connsiteY767" fmla="*/ 1167552 h 6858000"/>
              <a:gd name="connsiteX768" fmla="*/ 4478168 w 7467600"/>
              <a:gd name="connsiteY768" fmla="*/ 1260735 h 6858000"/>
              <a:gd name="connsiteX769" fmla="*/ 4409309 w 7467600"/>
              <a:gd name="connsiteY769" fmla="*/ 1666996 h 6858000"/>
              <a:gd name="connsiteX770" fmla="*/ 4370031 w 7467600"/>
              <a:gd name="connsiteY770" fmla="*/ 1955666 h 6858000"/>
              <a:gd name="connsiteX771" fmla="*/ 4570198 w 7467600"/>
              <a:gd name="connsiteY771" fmla="*/ 978081 h 6858000"/>
              <a:gd name="connsiteX772" fmla="*/ 4557898 w 7467600"/>
              <a:gd name="connsiteY772" fmla="*/ 900011 h 6858000"/>
              <a:gd name="connsiteX773" fmla="*/ 4344840 w 7467600"/>
              <a:gd name="connsiteY773" fmla="*/ 1922038 h 6858000"/>
              <a:gd name="connsiteX774" fmla="*/ 4378710 w 7467600"/>
              <a:gd name="connsiteY774" fmla="*/ 1665516 h 6858000"/>
              <a:gd name="connsiteX775" fmla="*/ 4448798 w 7467600"/>
              <a:gd name="connsiteY775" fmla="*/ 1253024 h 6858000"/>
              <a:gd name="connsiteX776" fmla="*/ 4480315 w 7467600"/>
              <a:gd name="connsiteY776" fmla="*/ 1158454 h 6858000"/>
              <a:gd name="connsiteX777" fmla="*/ 4494133 w 7467600"/>
              <a:gd name="connsiteY777" fmla="*/ 1118676 h 6858000"/>
              <a:gd name="connsiteX778" fmla="*/ 4557898 w 7467600"/>
              <a:gd name="connsiteY778" fmla="*/ 900011 h 6858000"/>
              <a:gd name="connsiteX779" fmla="*/ 5870151 w 7467600"/>
              <a:gd name="connsiteY779" fmla="*/ 898890 h 6858000"/>
              <a:gd name="connsiteX780" fmla="*/ 5861335 w 7467600"/>
              <a:gd name="connsiteY780" fmla="*/ 899177 h 6858000"/>
              <a:gd name="connsiteX781" fmla="*/ 5843702 w 7467600"/>
              <a:gd name="connsiteY781" fmla="*/ 899748 h 6858000"/>
              <a:gd name="connsiteX782" fmla="*/ 5651107 w 7467600"/>
              <a:gd name="connsiteY782" fmla="*/ 920306 h 6858000"/>
              <a:gd name="connsiteX783" fmla="*/ 5459407 w 7467600"/>
              <a:gd name="connsiteY783" fmla="*/ 940975 h 6858000"/>
              <a:gd name="connsiteX784" fmla="*/ 5374846 w 7467600"/>
              <a:gd name="connsiteY784" fmla="*/ 941988 h 6858000"/>
              <a:gd name="connsiteX785" fmla="*/ 5256105 w 7467600"/>
              <a:gd name="connsiteY785" fmla="*/ 945632 h 6858000"/>
              <a:gd name="connsiteX786" fmla="*/ 5107071 w 7467600"/>
              <a:gd name="connsiteY786" fmla="*/ 969720 h 6858000"/>
              <a:gd name="connsiteX787" fmla="*/ 4998681 w 7467600"/>
              <a:gd name="connsiteY787" fmla="*/ 988771 h 6858000"/>
              <a:gd name="connsiteX788" fmla="*/ 5870151 w 7467600"/>
              <a:gd name="connsiteY788" fmla="*/ 898890 h 6858000"/>
              <a:gd name="connsiteX789" fmla="*/ 5504425 w 7467600"/>
              <a:gd name="connsiteY789" fmla="*/ 848067 h 6858000"/>
              <a:gd name="connsiteX790" fmla="*/ 4968849 w 7467600"/>
              <a:gd name="connsiteY790" fmla="*/ 962318 h 6858000"/>
              <a:gd name="connsiteX791" fmla="*/ 5104039 w 7467600"/>
              <a:gd name="connsiteY791" fmla="*/ 940634 h 6858000"/>
              <a:gd name="connsiteX792" fmla="*/ 5256311 w 7467600"/>
              <a:gd name="connsiteY792" fmla="*/ 916490 h 6858000"/>
              <a:gd name="connsiteX793" fmla="*/ 5377381 w 7467600"/>
              <a:gd name="connsiteY793" fmla="*/ 912671 h 6858000"/>
              <a:gd name="connsiteX794" fmla="*/ 5460148 w 7467600"/>
              <a:gd name="connsiteY794" fmla="*/ 911442 h 6858000"/>
              <a:gd name="connsiteX795" fmla="*/ 5648971 w 7467600"/>
              <a:gd name="connsiteY795" fmla="*/ 891331 h 6858000"/>
              <a:gd name="connsiteX796" fmla="*/ 5844807 w 7467600"/>
              <a:gd name="connsiteY796" fmla="*/ 870718 h 6858000"/>
              <a:gd name="connsiteX797" fmla="*/ 5862975 w 7467600"/>
              <a:gd name="connsiteY797" fmla="*/ 869756 h 6858000"/>
              <a:gd name="connsiteX798" fmla="*/ 5920887 w 7467600"/>
              <a:gd name="connsiteY798" fmla="*/ 865929 h 6858000"/>
              <a:gd name="connsiteX799" fmla="*/ 5504425 w 7467600"/>
              <a:gd name="connsiteY799" fmla="*/ 848067 h 6858000"/>
              <a:gd name="connsiteX800" fmla="*/ 3607114 w 7467600"/>
              <a:gd name="connsiteY800" fmla="*/ 467441 h 6858000"/>
              <a:gd name="connsiteX801" fmla="*/ 3296242 w 7467600"/>
              <a:gd name="connsiteY801" fmla="*/ 807991 h 6858000"/>
              <a:gd name="connsiteX802" fmla="*/ 3174674 w 7467600"/>
              <a:gd name="connsiteY802" fmla="*/ 919759 h 6858000"/>
              <a:gd name="connsiteX803" fmla="*/ 3042978 w 7467600"/>
              <a:gd name="connsiteY803" fmla="*/ 1054894 h 6858000"/>
              <a:gd name="connsiteX804" fmla="*/ 2968914 w 7467600"/>
              <a:gd name="connsiteY804" fmla="*/ 1133756 h 6858000"/>
              <a:gd name="connsiteX805" fmla="*/ 3103823 w 7467600"/>
              <a:gd name="connsiteY805" fmla="*/ 1026814 h 6858000"/>
              <a:gd name="connsiteX806" fmla="*/ 3607114 w 7467600"/>
              <a:gd name="connsiteY806" fmla="*/ 467441 h 6858000"/>
              <a:gd name="connsiteX807" fmla="*/ 3744487 w 7467600"/>
              <a:gd name="connsiteY807" fmla="*/ 383136 h 6858000"/>
              <a:gd name="connsiteX808" fmla="*/ 3970213 w 7467600"/>
              <a:gd name="connsiteY808" fmla="*/ 995559 h 6858000"/>
              <a:gd name="connsiteX809" fmla="*/ 3744487 w 7467600"/>
              <a:gd name="connsiteY809" fmla="*/ 383136 h 6858000"/>
              <a:gd name="connsiteX810" fmla="*/ 3624562 w 7467600"/>
              <a:gd name="connsiteY810" fmla="*/ 367041 h 6858000"/>
              <a:gd name="connsiteX811" fmla="*/ 3489712 w 7467600"/>
              <a:gd name="connsiteY811" fmla="*/ 485386 h 6858000"/>
              <a:gd name="connsiteX812" fmla="*/ 3182994 w 7467600"/>
              <a:gd name="connsiteY812" fmla="*/ 828265 h 6858000"/>
              <a:gd name="connsiteX813" fmla="*/ 2892114 w 7467600"/>
              <a:gd name="connsiteY813" fmla="*/ 1172635 h 6858000"/>
              <a:gd name="connsiteX814" fmla="*/ 3021459 w 7467600"/>
              <a:gd name="connsiteY814" fmla="*/ 1035385 h 6858000"/>
              <a:gd name="connsiteX815" fmla="*/ 3153873 w 7467600"/>
              <a:gd name="connsiteY815" fmla="*/ 898971 h 6858000"/>
              <a:gd name="connsiteX816" fmla="*/ 3276511 w 7467600"/>
              <a:gd name="connsiteY816" fmla="*/ 786423 h 6858000"/>
              <a:gd name="connsiteX817" fmla="*/ 3584154 w 7467600"/>
              <a:gd name="connsiteY817" fmla="*/ 448218 h 6858000"/>
              <a:gd name="connsiteX818" fmla="*/ 3624562 w 7467600"/>
              <a:gd name="connsiteY818" fmla="*/ 367041 h 6858000"/>
              <a:gd name="connsiteX819" fmla="*/ 3766672 w 7467600"/>
              <a:gd name="connsiteY819" fmla="*/ 359429 h 6858000"/>
              <a:gd name="connsiteX820" fmla="*/ 3996338 w 7467600"/>
              <a:gd name="connsiteY820" fmla="*/ 968237 h 6858000"/>
              <a:gd name="connsiteX821" fmla="*/ 3766672 w 7467600"/>
              <a:gd name="connsiteY821" fmla="*/ 359429 h 6858000"/>
              <a:gd name="connsiteX822" fmla="*/ 5805386 w 7467600"/>
              <a:gd name="connsiteY822" fmla="*/ 239240 h 6858000"/>
              <a:gd name="connsiteX823" fmla="*/ 5736947 w 7467600"/>
              <a:gd name="connsiteY823" fmla="*/ 261367 h 6858000"/>
              <a:gd name="connsiteX824" fmla="*/ 5427012 w 7467600"/>
              <a:gd name="connsiteY824" fmla="*/ 311272 h 6858000"/>
              <a:gd name="connsiteX825" fmla="*/ 5147818 w 7467600"/>
              <a:gd name="connsiteY825" fmla="*/ 322112 h 6858000"/>
              <a:gd name="connsiteX826" fmla="*/ 5060854 w 7467600"/>
              <a:gd name="connsiteY826" fmla="*/ 311882 h 6858000"/>
              <a:gd name="connsiteX827" fmla="*/ 4945989 w 7467600"/>
              <a:gd name="connsiteY827" fmla="*/ 300516 h 6858000"/>
              <a:gd name="connsiteX828" fmla="*/ 5410479 w 7467600"/>
              <a:gd name="connsiteY828" fmla="*/ 348434 h 6858000"/>
              <a:gd name="connsiteX829" fmla="*/ 5805386 w 7467600"/>
              <a:gd name="connsiteY829" fmla="*/ 239240 h 6858000"/>
              <a:gd name="connsiteX830" fmla="*/ 5905192 w 7467600"/>
              <a:gd name="connsiteY830" fmla="*/ 163079 h 6858000"/>
              <a:gd name="connsiteX831" fmla="*/ 5865655 w 7467600"/>
              <a:gd name="connsiteY831" fmla="*/ 171901 h 6858000"/>
              <a:gd name="connsiteX832" fmla="*/ 5259740 w 7467600"/>
              <a:gd name="connsiteY832" fmla="*/ 257013 h 6858000"/>
              <a:gd name="connsiteX833" fmla="*/ 5208466 w 7467600"/>
              <a:gd name="connsiteY833" fmla="*/ 257550 h 6858000"/>
              <a:gd name="connsiteX834" fmla="*/ 4980204 w 7467600"/>
              <a:gd name="connsiteY834" fmla="*/ 271903 h 6858000"/>
              <a:gd name="connsiteX835" fmla="*/ 5068068 w 7467600"/>
              <a:gd name="connsiteY835" fmla="*/ 282244 h 6858000"/>
              <a:gd name="connsiteX836" fmla="*/ 5153231 w 7467600"/>
              <a:gd name="connsiteY836" fmla="*/ 292240 h 6858000"/>
              <a:gd name="connsiteX837" fmla="*/ 5426491 w 7467600"/>
              <a:gd name="connsiteY837" fmla="*/ 281128 h 6858000"/>
              <a:gd name="connsiteX838" fmla="*/ 5731212 w 7467600"/>
              <a:gd name="connsiteY838" fmla="*/ 231951 h 6858000"/>
              <a:gd name="connsiteX839" fmla="*/ 5905192 w 7467600"/>
              <a:gd name="connsiteY839" fmla="*/ 163079 h 6858000"/>
              <a:gd name="connsiteX840" fmla="*/ 5944437 w 7467600"/>
              <a:gd name="connsiteY840" fmla="*/ 113829 h 6858000"/>
              <a:gd name="connsiteX841" fmla="*/ 5825032 w 7467600"/>
              <a:gd name="connsiteY841" fmla="*/ 146405 h 6858000"/>
              <a:gd name="connsiteX842" fmla="*/ 4955599 w 7467600"/>
              <a:gd name="connsiteY842" fmla="*/ 247008 h 6858000"/>
              <a:gd name="connsiteX843" fmla="*/ 5210104 w 7467600"/>
              <a:gd name="connsiteY843" fmla="*/ 228123 h 6858000"/>
              <a:gd name="connsiteX844" fmla="*/ 5261015 w 7467600"/>
              <a:gd name="connsiteY844" fmla="*/ 227087 h 6858000"/>
              <a:gd name="connsiteX845" fmla="*/ 5861181 w 7467600"/>
              <a:gd name="connsiteY845" fmla="*/ 143093 h 6858000"/>
              <a:gd name="connsiteX846" fmla="*/ 5961252 w 7467600"/>
              <a:gd name="connsiteY846" fmla="*/ 114820 h 6858000"/>
              <a:gd name="connsiteX847" fmla="*/ 5944437 w 7467600"/>
              <a:gd name="connsiteY847" fmla="*/ 113829 h 6858000"/>
              <a:gd name="connsiteX848" fmla="*/ 3882765 w 7467600"/>
              <a:gd name="connsiteY848" fmla="*/ 0 h 6858000"/>
              <a:gd name="connsiteX849" fmla="*/ 3995099 w 7467600"/>
              <a:gd name="connsiteY849" fmla="*/ 0 h 6858000"/>
              <a:gd name="connsiteX850" fmla="*/ 4163818 w 7467600"/>
              <a:gd name="connsiteY850" fmla="*/ 234104 h 6858000"/>
              <a:gd name="connsiteX851" fmla="*/ 4172099 w 7467600"/>
              <a:gd name="connsiteY851" fmla="*/ 234207 h 6858000"/>
              <a:gd name="connsiteX852" fmla="*/ 4784282 w 7467600"/>
              <a:gd name="connsiteY852" fmla="*/ 276561 h 6858000"/>
              <a:gd name="connsiteX853" fmla="*/ 4801687 w 7467600"/>
              <a:gd name="connsiteY853" fmla="*/ 267764 h 6858000"/>
              <a:gd name="connsiteX854" fmla="*/ 6082788 w 7467600"/>
              <a:gd name="connsiteY854" fmla="*/ 64119 h 6858000"/>
              <a:gd name="connsiteX855" fmla="*/ 6099442 w 7467600"/>
              <a:gd name="connsiteY855" fmla="*/ 82568 h 6858000"/>
              <a:gd name="connsiteX856" fmla="*/ 4804137 w 7467600"/>
              <a:gd name="connsiteY856" fmla="*/ 320931 h 6858000"/>
              <a:gd name="connsiteX857" fmla="*/ 4227047 w 7467600"/>
              <a:gd name="connsiteY857" fmla="*/ 313415 h 6858000"/>
              <a:gd name="connsiteX858" fmla="*/ 4346041 w 7467600"/>
              <a:gd name="connsiteY858" fmla="*/ 456086 h 6858000"/>
              <a:gd name="connsiteX859" fmla="*/ 4870967 w 7467600"/>
              <a:gd name="connsiteY859" fmla="*/ 963061 h 6858000"/>
              <a:gd name="connsiteX860" fmla="*/ 4889647 w 7467600"/>
              <a:gd name="connsiteY860" fmla="*/ 957147 h 6858000"/>
              <a:gd name="connsiteX861" fmla="*/ 5422504 w 7467600"/>
              <a:gd name="connsiteY861" fmla="*/ 805191 h 6858000"/>
              <a:gd name="connsiteX862" fmla="*/ 6087656 w 7467600"/>
              <a:gd name="connsiteY862" fmla="*/ 826703 h 6858000"/>
              <a:gd name="connsiteX863" fmla="*/ 6058717 w 7467600"/>
              <a:gd name="connsiteY863" fmla="*/ 865992 h 6858000"/>
              <a:gd name="connsiteX864" fmla="*/ 4974153 w 7467600"/>
              <a:gd name="connsiteY864" fmla="*/ 1045456 h 6858000"/>
              <a:gd name="connsiteX865" fmla="*/ 5627835 w 7467600"/>
              <a:gd name="connsiteY865" fmla="*/ 1472077 h 6858000"/>
              <a:gd name="connsiteX866" fmla="*/ 5629817 w 7467600"/>
              <a:gd name="connsiteY866" fmla="*/ 1471412 h 6858000"/>
              <a:gd name="connsiteX867" fmla="*/ 5634124 w 7467600"/>
              <a:gd name="connsiteY867" fmla="*/ 1470572 h 6858000"/>
              <a:gd name="connsiteX868" fmla="*/ 5755832 w 7467600"/>
              <a:gd name="connsiteY868" fmla="*/ 1383886 h 6858000"/>
              <a:gd name="connsiteX869" fmla="*/ 6014186 w 7467600"/>
              <a:gd name="connsiteY869" fmla="*/ 1279799 h 6858000"/>
              <a:gd name="connsiteX870" fmla="*/ 6901619 w 7467600"/>
              <a:gd name="connsiteY870" fmla="*/ 1047874 h 6858000"/>
              <a:gd name="connsiteX871" fmla="*/ 6931566 w 7467600"/>
              <a:gd name="connsiteY871" fmla="*/ 1062034 h 6858000"/>
              <a:gd name="connsiteX872" fmla="*/ 5790982 w 7467600"/>
              <a:gd name="connsiteY872" fmla="*/ 1561380 h 6858000"/>
              <a:gd name="connsiteX873" fmla="*/ 6188971 w 7467600"/>
              <a:gd name="connsiteY873" fmla="*/ 1755168 h 6858000"/>
              <a:gd name="connsiteX874" fmla="*/ 6202446 w 7467600"/>
              <a:gd name="connsiteY874" fmla="*/ 1752268 h 6858000"/>
              <a:gd name="connsiteX875" fmla="*/ 7179560 w 7467600"/>
              <a:gd name="connsiteY875" fmla="*/ 1467551 h 6858000"/>
              <a:gd name="connsiteX876" fmla="*/ 7158730 w 7467600"/>
              <a:gd name="connsiteY876" fmla="*/ 1507835 h 6858000"/>
              <a:gd name="connsiteX877" fmla="*/ 6326959 w 7467600"/>
              <a:gd name="connsiteY877" fmla="*/ 1817686 h 6858000"/>
              <a:gd name="connsiteX878" fmla="*/ 6537433 w 7467600"/>
              <a:gd name="connsiteY878" fmla="*/ 1907790 h 6858000"/>
              <a:gd name="connsiteX879" fmla="*/ 6550221 w 7467600"/>
              <a:gd name="connsiteY879" fmla="*/ 1910729 h 6858000"/>
              <a:gd name="connsiteX880" fmla="*/ 6964438 w 7467600"/>
              <a:gd name="connsiteY880" fmla="*/ 2209505 h 6858000"/>
              <a:gd name="connsiteX881" fmla="*/ 7367862 w 7467600"/>
              <a:gd name="connsiteY881" fmla="*/ 2806833 h 6858000"/>
              <a:gd name="connsiteX882" fmla="*/ 7364329 w 7467600"/>
              <a:gd name="connsiteY882" fmla="*/ 2826907 h 6858000"/>
              <a:gd name="connsiteX883" fmla="*/ 7290545 w 7467600"/>
              <a:gd name="connsiteY883" fmla="*/ 2850663 h 6858000"/>
              <a:gd name="connsiteX884" fmla="*/ 6472036 w 7467600"/>
              <a:gd name="connsiteY884" fmla="*/ 1959003 h 6858000"/>
              <a:gd name="connsiteX885" fmla="*/ 5792897 w 7467600"/>
              <a:gd name="connsiteY885" fmla="*/ 1647747 h 6858000"/>
              <a:gd name="connsiteX886" fmla="*/ 5842751 w 7467600"/>
              <a:gd name="connsiteY886" fmla="*/ 1816112 h 6858000"/>
              <a:gd name="connsiteX887" fmla="*/ 5847424 w 7467600"/>
              <a:gd name="connsiteY887" fmla="*/ 1815776 h 6858000"/>
              <a:gd name="connsiteX888" fmla="*/ 6399821 w 7467600"/>
              <a:gd name="connsiteY888" fmla="*/ 2344799 h 6858000"/>
              <a:gd name="connsiteX889" fmla="*/ 6323232 w 7467600"/>
              <a:gd name="connsiteY889" fmla="*/ 2389634 h 6858000"/>
              <a:gd name="connsiteX890" fmla="*/ 5942958 w 7467600"/>
              <a:gd name="connsiteY890" fmla="*/ 2077708 h 6858000"/>
              <a:gd name="connsiteX891" fmla="*/ 5921559 w 7467600"/>
              <a:gd name="connsiteY891" fmla="*/ 2378596 h 6858000"/>
              <a:gd name="connsiteX892" fmla="*/ 5817651 w 7467600"/>
              <a:gd name="connsiteY892" fmla="*/ 3023919 h 6858000"/>
              <a:gd name="connsiteX893" fmla="*/ 5729634 w 7467600"/>
              <a:gd name="connsiteY893" fmla="*/ 3051849 h 6858000"/>
              <a:gd name="connsiteX894" fmla="*/ 5611018 w 7467600"/>
              <a:gd name="connsiteY894" fmla="*/ 2316769 h 6858000"/>
              <a:gd name="connsiteX895" fmla="*/ 5687608 w 7467600"/>
              <a:gd name="connsiteY895" fmla="*/ 2039972 h 6858000"/>
              <a:gd name="connsiteX896" fmla="*/ 5657554 w 7467600"/>
              <a:gd name="connsiteY896" fmla="*/ 1576445 h 6858000"/>
              <a:gd name="connsiteX897" fmla="*/ 5150475 w 7467600"/>
              <a:gd name="connsiteY897" fmla="*/ 1274012 h 6858000"/>
              <a:gd name="connsiteX898" fmla="*/ 5349142 w 7467600"/>
              <a:gd name="connsiteY898" fmla="*/ 2204405 h 6858000"/>
              <a:gd name="connsiteX899" fmla="*/ 5262214 w 7467600"/>
              <a:gd name="connsiteY899" fmla="*/ 2233836 h 6858000"/>
              <a:gd name="connsiteX900" fmla="*/ 4981539 w 7467600"/>
              <a:gd name="connsiteY900" fmla="*/ 1542201 h 6858000"/>
              <a:gd name="connsiteX901" fmla="*/ 4958461 w 7467600"/>
              <a:gd name="connsiteY901" fmla="*/ 1136957 h 6858000"/>
              <a:gd name="connsiteX902" fmla="*/ 4655015 w 7467600"/>
              <a:gd name="connsiteY902" fmla="*/ 891426 h 6858000"/>
              <a:gd name="connsiteX903" fmla="*/ 4348002 w 7467600"/>
              <a:gd name="connsiteY903" fmla="*/ 2205895 h 6858000"/>
              <a:gd name="connsiteX904" fmla="*/ 4262250 w 7467600"/>
              <a:gd name="connsiteY904" fmla="*/ 2219972 h 6858000"/>
              <a:gd name="connsiteX905" fmla="*/ 4550611 w 7467600"/>
              <a:gd name="connsiteY905" fmla="*/ 817540 h 6858000"/>
              <a:gd name="connsiteX906" fmla="*/ 4564418 w 7467600"/>
              <a:gd name="connsiteY906" fmla="*/ 808293 h 6858000"/>
              <a:gd name="connsiteX907" fmla="*/ 4266388 w 7467600"/>
              <a:gd name="connsiteY907" fmla="*/ 500083 h 6858000"/>
              <a:gd name="connsiteX908" fmla="*/ 4032842 w 7467600"/>
              <a:gd name="connsiteY908" fmla="*/ 211809 h 6858000"/>
              <a:gd name="connsiteX909" fmla="*/ 3882765 w 7467600"/>
              <a:gd name="connsiteY909" fmla="*/ 0 h 6858000"/>
              <a:gd name="connsiteX910" fmla="*/ 3721337 w 7467600"/>
              <a:gd name="connsiteY910" fmla="*/ 0 h 6858000"/>
              <a:gd name="connsiteX911" fmla="*/ 3797544 w 7467600"/>
              <a:gd name="connsiteY911" fmla="*/ 0 h 6858000"/>
              <a:gd name="connsiteX912" fmla="*/ 3775734 w 7467600"/>
              <a:gd name="connsiteY912" fmla="*/ 95131 h 6858000"/>
              <a:gd name="connsiteX913" fmla="*/ 3724807 w 7467600"/>
              <a:gd name="connsiteY913" fmla="*/ 272257 h 6858000"/>
              <a:gd name="connsiteX914" fmla="*/ 3726844 w 7467600"/>
              <a:gd name="connsiteY914" fmla="*/ 282988 h 6858000"/>
              <a:gd name="connsiteX915" fmla="*/ 3742664 w 7467600"/>
              <a:gd name="connsiteY915" fmla="*/ 279918 h 6858000"/>
              <a:gd name="connsiteX916" fmla="*/ 4103910 w 7467600"/>
              <a:gd name="connsiteY916" fmla="*/ 1161917 h 6858000"/>
              <a:gd name="connsiteX917" fmla="*/ 4020269 w 7467600"/>
              <a:gd name="connsiteY917" fmla="*/ 1200406 h 6858000"/>
              <a:gd name="connsiteX918" fmla="*/ 3674882 w 7467600"/>
              <a:gd name="connsiteY918" fmla="*/ 488524 h 6858000"/>
              <a:gd name="connsiteX919" fmla="*/ 3132682 w 7467600"/>
              <a:gd name="connsiteY919" fmla="*/ 1072284 h 6858000"/>
              <a:gd name="connsiteX920" fmla="*/ 2716346 w 7467600"/>
              <a:gd name="connsiteY920" fmla="*/ 1276376 h 6858000"/>
              <a:gd name="connsiteX921" fmla="*/ 2716772 w 7467600"/>
              <a:gd name="connsiteY921" fmla="*/ 1255462 h 6858000"/>
              <a:gd name="connsiteX922" fmla="*/ 3471096 w 7467600"/>
              <a:gd name="connsiteY922" fmla="*/ 437072 h 6858000"/>
              <a:gd name="connsiteX923" fmla="*/ 3639057 w 7467600"/>
              <a:gd name="connsiteY923" fmla="*/ 286334 h 6858000"/>
              <a:gd name="connsiteX924" fmla="*/ 3640309 w 7467600"/>
              <a:gd name="connsiteY924" fmla="*/ 284664 h 6858000"/>
              <a:gd name="connsiteX925" fmla="*/ 3646022 w 7467600"/>
              <a:gd name="connsiteY925" fmla="*/ 276711 h 6858000"/>
              <a:gd name="connsiteX926" fmla="*/ 3707943 w 7467600"/>
              <a:gd name="connsiteY926" fmla="*/ 65958 h 6858000"/>
              <a:gd name="connsiteX927" fmla="*/ 3721337 w 7467600"/>
              <a:gd name="connsiteY927" fmla="*/ 0 h 6858000"/>
              <a:gd name="connsiteX928" fmla="*/ 2867960 w 7467600"/>
              <a:gd name="connsiteY928" fmla="*/ 0 h 6858000"/>
              <a:gd name="connsiteX929" fmla="*/ 2926351 w 7467600"/>
              <a:gd name="connsiteY929" fmla="*/ 0 h 6858000"/>
              <a:gd name="connsiteX930" fmla="*/ 2902823 w 7467600"/>
              <a:gd name="connsiteY930" fmla="*/ 262929 h 6858000"/>
              <a:gd name="connsiteX931" fmla="*/ 2940663 w 7467600"/>
              <a:gd name="connsiteY931" fmla="*/ 140884 h 6858000"/>
              <a:gd name="connsiteX932" fmla="*/ 2947039 w 7467600"/>
              <a:gd name="connsiteY932" fmla="*/ 122524 h 6858000"/>
              <a:gd name="connsiteX933" fmla="*/ 2984316 w 7467600"/>
              <a:gd name="connsiteY933" fmla="*/ 0 h 6858000"/>
              <a:gd name="connsiteX934" fmla="*/ 3016114 w 7467600"/>
              <a:gd name="connsiteY934" fmla="*/ 0 h 6858000"/>
              <a:gd name="connsiteX935" fmla="*/ 2979949 w 7467600"/>
              <a:gd name="connsiteY935" fmla="*/ 119274 h 6858000"/>
              <a:gd name="connsiteX936" fmla="*/ 3023879 w 7467600"/>
              <a:gd name="connsiteY936" fmla="*/ 0 h 6858000"/>
              <a:gd name="connsiteX937" fmla="*/ 3105400 w 7467600"/>
              <a:gd name="connsiteY937" fmla="*/ 0 h 6858000"/>
              <a:gd name="connsiteX938" fmla="*/ 3094669 w 7467600"/>
              <a:gd name="connsiteY938" fmla="*/ 30308 h 6858000"/>
              <a:gd name="connsiteX939" fmla="*/ 2901945 w 7467600"/>
              <a:gd name="connsiteY939" fmla="*/ 466538 h 6858000"/>
              <a:gd name="connsiteX940" fmla="*/ 2815209 w 7467600"/>
              <a:gd name="connsiteY940" fmla="*/ 497361 h 6858000"/>
              <a:gd name="connsiteX941" fmla="*/ 2844845 w 7467600"/>
              <a:gd name="connsiteY941" fmla="*/ 127638 h 6858000"/>
              <a:gd name="connsiteX942" fmla="*/ 2867960 w 7467600"/>
              <a:gd name="connsiteY942" fmla="*/ 0 h 6858000"/>
              <a:gd name="connsiteX943" fmla="*/ 1057230 w 7467600"/>
              <a:gd name="connsiteY943" fmla="*/ 0 h 6858000"/>
              <a:gd name="connsiteX944" fmla="*/ 1111003 w 7467600"/>
              <a:gd name="connsiteY944" fmla="*/ 0 h 6858000"/>
              <a:gd name="connsiteX945" fmla="*/ 1125553 w 7467600"/>
              <a:gd name="connsiteY945" fmla="*/ 52588 h 6858000"/>
              <a:gd name="connsiteX946" fmla="*/ 1304276 w 7467600"/>
              <a:gd name="connsiteY946" fmla="*/ 476275 h 6858000"/>
              <a:gd name="connsiteX947" fmla="*/ 1492066 w 7467600"/>
              <a:gd name="connsiteY947" fmla="*/ 886333 h 6858000"/>
              <a:gd name="connsiteX948" fmla="*/ 1423698 w 7467600"/>
              <a:gd name="connsiteY948" fmla="*/ 710817 h 6858000"/>
              <a:gd name="connsiteX949" fmla="*/ 1357609 w 7467600"/>
              <a:gd name="connsiteY949" fmla="*/ 532892 h 6858000"/>
              <a:gd name="connsiteX950" fmla="*/ 1309550 w 7467600"/>
              <a:gd name="connsiteY950" fmla="*/ 374031 h 6858000"/>
              <a:gd name="connsiteX951" fmla="*/ 1193673 w 7467600"/>
              <a:gd name="connsiteY951" fmla="*/ 49533 h 6858000"/>
              <a:gd name="connsiteX952" fmla="*/ 1164391 w 7467600"/>
              <a:gd name="connsiteY952" fmla="*/ 0 h 6858000"/>
              <a:gd name="connsiteX953" fmla="*/ 1200666 w 7467600"/>
              <a:gd name="connsiteY953" fmla="*/ 0 h 6858000"/>
              <a:gd name="connsiteX954" fmla="*/ 1223408 w 7467600"/>
              <a:gd name="connsiteY954" fmla="*/ 38996 h 6858000"/>
              <a:gd name="connsiteX955" fmla="*/ 1339635 w 7467600"/>
              <a:gd name="connsiteY955" fmla="*/ 365517 h 6858000"/>
              <a:gd name="connsiteX956" fmla="*/ 1387469 w 7467600"/>
              <a:gd name="connsiteY956" fmla="*/ 523079 h 6858000"/>
              <a:gd name="connsiteX957" fmla="*/ 1452685 w 7467600"/>
              <a:gd name="connsiteY957" fmla="*/ 699806 h 6858000"/>
              <a:gd name="connsiteX958" fmla="*/ 1492092 w 7467600"/>
              <a:gd name="connsiteY958" fmla="*/ 800424 h 6858000"/>
              <a:gd name="connsiteX959" fmla="*/ 1455302 w 7467600"/>
              <a:gd name="connsiteY959" fmla="*/ 632913 h 6858000"/>
              <a:gd name="connsiteX960" fmla="*/ 1222336 w 7467600"/>
              <a:gd name="connsiteY960" fmla="*/ 9480 h 6858000"/>
              <a:gd name="connsiteX961" fmla="*/ 1214634 w 7467600"/>
              <a:gd name="connsiteY961" fmla="*/ 0 h 6858000"/>
              <a:gd name="connsiteX962" fmla="*/ 1289827 w 7467600"/>
              <a:gd name="connsiteY962" fmla="*/ 0 h 6858000"/>
              <a:gd name="connsiteX963" fmla="*/ 1321076 w 7467600"/>
              <a:gd name="connsiteY963" fmla="*/ 59722 h 6858000"/>
              <a:gd name="connsiteX964" fmla="*/ 1512579 w 7467600"/>
              <a:gd name="connsiteY964" fmla="*/ 626441 h 6858000"/>
              <a:gd name="connsiteX965" fmla="*/ 1506076 w 7467600"/>
              <a:gd name="connsiteY965" fmla="*/ 1089289 h 6858000"/>
              <a:gd name="connsiteX966" fmla="*/ 1486346 w 7467600"/>
              <a:gd name="connsiteY966" fmla="*/ 1079919 h 6858000"/>
              <a:gd name="connsiteX967" fmla="*/ 1070511 w 7467600"/>
              <a:gd name="connsiteY967" fmla="*/ 48609 h 6858000"/>
              <a:gd name="connsiteX968" fmla="*/ 1057230 w 7467600"/>
              <a:gd name="connsiteY968" fmla="*/ 0 h 6858000"/>
              <a:gd name="connsiteX969" fmla="*/ 43151 w 7467600"/>
              <a:gd name="connsiteY969" fmla="*/ 0 h 6858000"/>
              <a:gd name="connsiteX970" fmla="*/ 95283 w 7467600"/>
              <a:gd name="connsiteY970" fmla="*/ 0 h 6858000"/>
              <a:gd name="connsiteX971" fmla="*/ 300708 w 7467600"/>
              <a:gd name="connsiteY971" fmla="*/ 154571 h 6858000"/>
              <a:gd name="connsiteX972" fmla="*/ 530414 w 7467600"/>
              <a:gd name="connsiteY972" fmla="*/ 354673 h 6858000"/>
              <a:gd name="connsiteX973" fmla="*/ 333785 w 7467600"/>
              <a:gd name="connsiteY973" fmla="*/ 161564 h 6858000"/>
              <a:gd name="connsiteX974" fmla="*/ 147005 w 7467600"/>
              <a:gd name="connsiteY974" fmla="*/ 0 h 6858000"/>
              <a:gd name="connsiteX975" fmla="*/ 272509 w 7467600"/>
              <a:gd name="connsiteY975" fmla="*/ 0 h 6858000"/>
              <a:gd name="connsiteX976" fmla="*/ 326276 w 7467600"/>
              <a:gd name="connsiteY976" fmla="*/ 45847 h 6858000"/>
              <a:gd name="connsiteX977" fmla="*/ 823759 w 7467600"/>
              <a:gd name="connsiteY977" fmla="*/ 574145 h 6858000"/>
              <a:gd name="connsiteX978" fmla="*/ 811254 w 7467600"/>
              <a:gd name="connsiteY978" fmla="*/ 665546 h 6858000"/>
              <a:gd name="connsiteX979" fmla="*/ 154042 w 7467600"/>
              <a:gd name="connsiteY979" fmla="*/ 261522 h 6858000"/>
              <a:gd name="connsiteX980" fmla="*/ 13550 w 7467600"/>
              <a:gd name="connsiteY980" fmla="*/ 158423 h 6858000"/>
              <a:gd name="connsiteX981" fmla="*/ 0 w 7467600"/>
              <a:gd name="connsiteY981" fmla="*/ 146618 h 6858000"/>
              <a:gd name="connsiteX982" fmla="*/ 0 w 7467600"/>
              <a:gd name="connsiteY982" fmla="*/ 59161 h 6858000"/>
              <a:gd name="connsiteX983" fmla="*/ 45427 w 7467600"/>
              <a:gd name="connsiteY983" fmla="*/ 101078 h 6858000"/>
              <a:gd name="connsiteX984" fmla="*/ 630103 w 7467600"/>
              <a:gd name="connsiteY984" fmla="*/ 485885 h 6858000"/>
              <a:gd name="connsiteX985" fmla="*/ 532040 w 7467600"/>
              <a:gd name="connsiteY985" fmla="*/ 399359 h 6858000"/>
              <a:gd name="connsiteX986" fmla="*/ 517618 w 7467600"/>
              <a:gd name="connsiteY986" fmla="*/ 385726 h 6858000"/>
              <a:gd name="connsiteX987" fmla="*/ 285074 w 7467600"/>
              <a:gd name="connsiteY987" fmla="*/ 182755 h 6858000"/>
              <a:gd name="connsiteX988" fmla="*/ 43151 w 7467600"/>
              <a:gd name="connsiteY98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312201 w 7467600"/>
              <a:gd name="connsiteY131" fmla="*/ 5128278 h 6858000"/>
              <a:gd name="connsiteX132" fmla="*/ 1903353 w 7467600"/>
              <a:gd name="connsiteY132" fmla="*/ 5044827 h 6858000"/>
              <a:gd name="connsiteX133" fmla="*/ 1936931 w 7467600"/>
              <a:gd name="connsiteY133" fmla="*/ 5093954 h 6858000"/>
              <a:gd name="connsiteX134" fmla="*/ 2195868 w 7467600"/>
              <a:gd name="connsiteY134" fmla="*/ 5396574 h 6858000"/>
              <a:gd name="connsiteX135" fmla="*/ 2088852 w 7467600"/>
              <a:gd name="connsiteY135" fmla="*/ 5166123 h 6858000"/>
              <a:gd name="connsiteX136" fmla="*/ 1958241 w 7467600"/>
              <a:gd name="connsiteY136" fmla="*/ 5067955 h 6858000"/>
              <a:gd name="connsiteX137" fmla="*/ 1903353 w 7467600"/>
              <a:gd name="connsiteY137" fmla="*/ 5044827 h 6858000"/>
              <a:gd name="connsiteX138" fmla="*/ 1979378 w 7467600"/>
              <a:gd name="connsiteY138" fmla="*/ 4769504 h 6858000"/>
              <a:gd name="connsiteX139" fmla="*/ 2882120 w 7467600"/>
              <a:gd name="connsiteY139" fmla="*/ 5064547 h 6858000"/>
              <a:gd name="connsiteX140" fmla="*/ 2793103 w 7467600"/>
              <a:gd name="connsiteY140" fmla="*/ 5039699 h 6858000"/>
              <a:gd name="connsiteX141" fmla="*/ 2770041 w 7467600"/>
              <a:gd name="connsiteY141" fmla="*/ 5033634 h 6858000"/>
              <a:gd name="connsiteX142" fmla="*/ 1979378 w 7467600"/>
              <a:gd name="connsiteY142" fmla="*/ 4769504 h 6858000"/>
              <a:gd name="connsiteX143" fmla="*/ 1927410 w 7467600"/>
              <a:gd name="connsiteY143" fmla="*/ 4716164 h 6858000"/>
              <a:gd name="connsiteX144" fmla="*/ 1959587 w 7467600"/>
              <a:gd name="connsiteY144" fmla="*/ 4728849 h 6858000"/>
              <a:gd name="connsiteX145" fmla="*/ 2777707 w 7467600"/>
              <a:gd name="connsiteY145" fmla="*/ 5003991 h 6858000"/>
              <a:gd name="connsiteX146" fmla="*/ 2800768 w 7467600"/>
              <a:gd name="connsiteY146" fmla="*/ 5010056 h 6858000"/>
              <a:gd name="connsiteX147" fmla="*/ 2879408 w 7467600"/>
              <a:gd name="connsiteY147" fmla="*/ 5031590 h 6858000"/>
              <a:gd name="connsiteX148" fmla="*/ 2862295 w 7467600"/>
              <a:gd name="connsiteY148" fmla="*/ 5022958 h 6858000"/>
              <a:gd name="connsiteX149" fmla="*/ 2813343 w 7467600"/>
              <a:gd name="connsiteY149" fmla="*/ 4998369 h 6858000"/>
              <a:gd name="connsiteX150" fmla="*/ 2646245 w 7467600"/>
              <a:gd name="connsiteY150" fmla="*/ 4930999 h 6858000"/>
              <a:gd name="connsiteX151" fmla="*/ 1999243 w 7467600"/>
              <a:gd name="connsiteY151" fmla="*/ 4730524 h 6858000"/>
              <a:gd name="connsiteX152" fmla="*/ 1979527 w 7467600"/>
              <a:gd name="connsiteY152" fmla="*/ 4726651 h 6858000"/>
              <a:gd name="connsiteX153" fmla="*/ 1927410 w 7467600"/>
              <a:gd name="connsiteY153" fmla="*/ 4716164 h 6858000"/>
              <a:gd name="connsiteX154" fmla="*/ 1997014 w 7467600"/>
              <a:gd name="connsiteY154" fmla="*/ 4698007 h 6858000"/>
              <a:gd name="connsiteX155" fmla="*/ 2005458 w 7467600"/>
              <a:gd name="connsiteY155" fmla="*/ 4699540 h 6858000"/>
              <a:gd name="connsiteX156" fmla="*/ 2657186 w 7467600"/>
              <a:gd name="connsiteY156" fmla="*/ 4901687 h 6858000"/>
              <a:gd name="connsiteX157" fmla="*/ 2826662 w 7467600"/>
              <a:gd name="connsiteY157" fmla="*/ 4970362 h 6858000"/>
              <a:gd name="connsiteX158" fmla="*/ 2876100 w 7467600"/>
              <a:gd name="connsiteY158" fmla="*/ 4995397 h 6858000"/>
              <a:gd name="connsiteX159" fmla="*/ 3042600 w 7467600"/>
              <a:gd name="connsiteY159" fmla="*/ 5059532 h 6858000"/>
              <a:gd name="connsiteX160" fmla="*/ 1997014 w 7467600"/>
              <a:gd name="connsiteY160" fmla="*/ 4698007 h 6858000"/>
              <a:gd name="connsiteX161" fmla="*/ 2305292 w 7467600"/>
              <a:gd name="connsiteY161" fmla="*/ 4219492 h 6858000"/>
              <a:gd name="connsiteX162" fmla="*/ 3360922 w 7467600"/>
              <a:gd name="connsiteY162" fmla="*/ 4529373 h 6858000"/>
              <a:gd name="connsiteX163" fmla="*/ 3492420 w 7467600"/>
              <a:gd name="connsiteY163" fmla="*/ 4510145 h 6858000"/>
              <a:gd name="connsiteX164" fmla="*/ 3364086 w 7467600"/>
              <a:gd name="connsiteY164" fmla="*/ 4480340 h 6858000"/>
              <a:gd name="connsiteX165" fmla="*/ 3225818 w 7467600"/>
              <a:gd name="connsiteY165" fmla="*/ 4411822 h 6858000"/>
              <a:gd name="connsiteX166" fmla="*/ 3129696 w 7467600"/>
              <a:gd name="connsiteY166" fmla="*/ 4360704 h 6858000"/>
              <a:gd name="connsiteX167" fmla="*/ 2814545 w 7467600"/>
              <a:gd name="connsiteY167" fmla="*/ 4282955 h 6858000"/>
              <a:gd name="connsiteX168" fmla="*/ 2305292 w 7467600"/>
              <a:gd name="connsiteY168" fmla="*/ 4219492 h 6858000"/>
              <a:gd name="connsiteX169" fmla="*/ 2626982 w 7467600"/>
              <a:gd name="connsiteY169" fmla="*/ 4206450 h 6858000"/>
              <a:gd name="connsiteX170" fmla="*/ 2490617 w 7467600"/>
              <a:gd name="connsiteY170" fmla="*/ 4206951 h 6858000"/>
              <a:gd name="connsiteX171" fmla="*/ 2819869 w 7467600"/>
              <a:gd name="connsiteY171" fmla="*/ 4252936 h 6858000"/>
              <a:gd name="connsiteX172" fmla="*/ 3143018 w 7467600"/>
              <a:gd name="connsiteY172" fmla="*/ 4332698 h 6858000"/>
              <a:gd name="connsiteX173" fmla="*/ 3241520 w 7467600"/>
              <a:gd name="connsiteY173" fmla="*/ 4385112 h 6858000"/>
              <a:gd name="connsiteX174" fmla="*/ 3374575 w 7467600"/>
              <a:gd name="connsiteY174" fmla="*/ 4451517 h 6858000"/>
              <a:gd name="connsiteX175" fmla="*/ 3505221 w 7467600"/>
              <a:gd name="connsiteY175" fmla="*/ 4480757 h 6858000"/>
              <a:gd name="connsiteX176" fmla="*/ 2626982 w 7467600"/>
              <a:gd name="connsiteY176" fmla="*/ 4206450 h 6858000"/>
              <a:gd name="connsiteX177" fmla="*/ 1310106 w 7467600"/>
              <a:gd name="connsiteY177" fmla="*/ 3943217 h 6858000"/>
              <a:gd name="connsiteX178" fmla="*/ 854994 w 7467600"/>
              <a:gd name="connsiteY178" fmla="*/ 4399136 h 6858000"/>
              <a:gd name="connsiteX179" fmla="*/ 742462 w 7467600"/>
              <a:gd name="connsiteY179" fmla="*/ 4594648 h 6858000"/>
              <a:gd name="connsiteX180" fmla="*/ 820602 w 7467600"/>
              <a:gd name="connsiteY180" fmla="*/ 4485915 h 6858000"/>
              <a:gd name="connsiteX181" fmla="*/ 878295 w 7467600"/>
              <a:gd name="connsiteY181" fmla="*/ 4403594 h 6858000"/>
              <a:gd name="connsiteX182" fmla="*/ 1240607 w 7467600"/>
              <a:gd name="connsiteY182" fmla="*/ 4010401 h 6858000"/>
              <a:gd name="connsiteX183" fmla="*/ 1310106 w 7467600"/>
              <a:gd name="connsiteY183" fmla="*/ 3943217 h 6858000"/>
              <a:gd name="connsiteX184" fmla="*/ 1423113 w 7467600"/>
              <a:gd name="connsiteY184" fmla="*/ 3874565 h 6858000"/>
              <a:gd name="connsiteX185" fmla="*/ 1260565 w 7467600"/>
              <a:gd name="connsiteY185" fmla="*/ 4031982 h 6858000"/>
              <a:gd name="connsiteX186" fmla="*/ 901900 w 7467600"/>
              <a:gd name="connsiteY186" fmla="*/ 4421236 h 6858000"/>
              <a:gd name="connsiteX187" fmla="*/ 845044 w 7467600"/>
              <a:gd name="connsiteY187" fmla="*/ 4502436 h 6858000"/>
              <a:gd name="connsiteX188" fmla="*/ 685926 w 7467600"/>
              <a:gd name="connsiteY188" fmla="*/ 4703069 h 6858000"/>
              <a:gd name="connsiteX189" fmla="*/ 684248 w 7467600"/>
              <a:gd name="connsiteY189" fmla="*/ 4706721 h 6858000"/>
              <a:gd name="connsiteX190" fmla="*/ 1423113 w 7467600"/>
              <a:gd name="connsiteY190" fmla="*/ 3874565 h 6858000"/>
              <a:gd name="connsiteX191" fmla="*/ 3316479 w 7467600"/>
              <a:gd name="connsiteY191" fmla="*/ 3872136 h 6858000"/>
              <a:gd name="connsiteX192" fmla="*/ 3546806 w 7467600"/>
              <a:gd name="connsiteY192" fmla="*/ 4356139 h 6858000"/>
              <a:gd name="connsiteX193" fmla="*/ 3364433 w 7467600"/>
              <a:gd name="connsiteY193" fmla="*/ 3953121 h 6858000"/>
              <a:gd name="connsiteX194" fmla="*/ 3316479 w 7467600"/>
              <a:gd name="connsiteY194" fmla="*/ 3872136 h 6858000"/>
              <a:gd name="connsiteX195" fmla="*/ 3291335 w 7467600"/>
              <a:gd name="connsiteY195" fmla="*/ 3767420 h 6858000"/>
              <a:gd name="connsiteX196" fmla="*/ 3390805 w 7467600"/>
              <a:gd name="connsiteY196" fmla="*/ 3937163 h 6858000"/>
              <a:gd name="connsiteX197" fmla="*/ 3579062 w 7467600"/>
              <a:gd name="connsiteY197" fmla="*/ 4359040 h 6858000"/>
              <a:gd name="connsiteX198" fmla="*/ 3467355 w 7467600"/>
              <a:gd name="connsiteY198" fmla="*/ 3988130 h 6858000"/>
              <a:gd name="connsiteX199" fmla="*/ 3310753 w 7467600"/>
              <a:gd name="connsiteY199" fmla="*/ 3787140 h 6858000"/>
              <a:gd name="connsiteX200" fmla="*/ 3291335 w 7467600"/>
              <a:gd name="connsiteY200" fmla="*/ 3767420 h 6858000"/>
              <a:gd name="connsiteX201" fmla="*/ 1635889 w 7467600"/>
              <a:gd name="connsiteY201" fmla="*/ 3709494 h 6858000"/>
              <a:gd name="connsiteX202" fmla="*/ 1634800 w 7467600"/>
              <a:gd name="connsiteY202" fmla="*/ 3731111 h 6858000"/>
              <a:gd name="connsiteX203" fmla="*/ 1635889 w 7467600"/>
              <a:gd name="connsiteY203" fmla="*/ 3709494 h 6858000"/>
              <a:gd name="connsiteX204" fmla="*/ 1510397 w 7467600"/>
              <a:gd name="connsiteY204" fmla="*/ 3684705 h 6858000"/>
              <a:gd name="connsiteX205" fmla="*/ 1146550 w 7467600"/>
              <a:gd name="connsiteY205" fmla="*/ 3802012 h 6858000"/>
              <a:gd name="connsiteX206" fmla="*/ 698834 w 7467600"/>
              <a:gd name="connsiteY206" fmla="*/ 3952272 h 6858000"/>
              <a:gd name="connsiteX207" fmla="*/ 34256 w 7467600"/>
              <a:gd name="connsiteY207" fmla="*/ 4347603 h 6858000"/>
              <a:gd name="connsiteX208" fmla="*/ 527241 w 7467600"/>
              <a:gd name="connsiteY208" fmla="*/ 4065078 h 6858000"/>
              <a:gd name="connsiteX209" fmla="*/ 1510397 w 7467600"/>
              <a:gd name="connsiteY209" fmla="*/ 3684705 h 6858000"/>
              <a:gd name="connsiteX210" fmla="*/ 1313114 w 7467600"/>
              <a:gd name="connsiteY210" fmla="*/ 3655216 h 6858000"/>
              <a:gd name="connsiteX211" fmla="*/ 1109304 w 7467600"/>
              <a:gd name="connsiteY211" fmla="*/ 3669030 h 6858000"/>
              <a:gd name="connsiteX212" fmla="*/ 8129 w 7467600"/>
              <a:gd name="connsiteY212" fmla="*/ 4330519 h 6858000"/>
              <a:gd name="connsiteX213" fmla="*/ 687572 w 7467600"/>
              <a:gd name="connsiteY213" fmla="*/ 3925629 h 6858000"/>
              <a:gd name="connsiteX214" fmla="*/ 1138365 w 7467600"/>
              <a:gd name="connsiteY214" fmla="*/ 3774515 h 6858000"/>
              <a:gd name="connsiteX215" fmla="*/ 1505579 w 7467600"/>
              <a:gd name="connsiteY215" fmla="*/ 3655526 h 6858000"/>
              <a:gd name="connsiteX216" fmla="*/ 1313114 w 7467600"/>
              <a:gd name="connsiteY216" fmla="*/ 3655216 h 6858000"/>
              <a:gd name="connsiteX217" fmla="*/ 3655073 w 7467600"/>
              <a:gd name="connsiteY217" fmla="*/ 3650884 h 6858000"/>
              <a:gd name="connsiteX218" fmla="*/ 3989938 w 7467600"/>
              <a:gd name="connsiteY218" fmla="*/ 3991685 h 6858000"/>
              <a:gd name="connsiteX219" fmla="*/ 4393907 w 7467600"/>
              <a:gd name="connsiteY219" fmla="*/ 4261258 h 6858000"/>
              <a:gd name="connsiteX220" fmla="*/ 4648051 w 7467600"/>
              <a:gd name="connsiteY220" fmla="*/ 4374051 h 6858000"/>
              <a:gd name="connsiteX221" fmla="*/ 4383389 w 7467600"/>
              <a:gd name="connsiteY221" fmla="*/ 4184369 h 6858000"/>
              <a:gd name="connsiteX222" fmla="*/ 4165508 w 7467600"/>
              <a:gd name="connsiteY222" fmla="*/ 4035196 h 6858000"/>
              <a:gd name="connsiteX223" fmla="*/ 4068162 w 7467600"/>
              <a:gd name="connsiteY223" fmla="*/ 3953394 h 6858000"/>
              <a:gd name="connsiteX224" fmla="*/ 3981416 w 7467600"/>
              <a:gd name="connsiteY224" fmla="*/ 3880482 h 6858000"/>
              <a:gd name="connsiteX225" fmla="*/ 3800147 w 7467600"/>
              <a:gd name="connsiteY225" fmla="*/ 3749872 h 6858000"/>
              <a:gd name="connsiteX226" fmla="*/ 3655073 w 7467600"/>
              <a:gd name="connsiteY226" fmla="*/ 3650884 h 6858000"/>
              <a:gd name="connsiteX227" fmla="*/ 3670252 w 7467600"/>
              <a:gd name="connsiteY227" fmla="*/ 3622798 h 6858000"/>
              <a:gd name="connsiteX228" fmla="*/ 3817258 w 7467600"/>
              <a:gd name="connsiteY228" fmla="*/ 3723577 h 6858000"/>
              <a:gd name="connsiteX229" fmla="*/ 4000461 w 7467600"/>
              <a:gd name="connsiteY229" fmla="*/ 3855966 h 6858000"/>
              <a:gd name="connsiteX230" fmla="*/ 4088180 w 7467600"/>
              <a:gd name="connsiteY230" fmla="*/ 3929774 h 6858000"/>
              <a:gd name="connsiteX231" fmla="*/ 4184555 w 7467600"/>
              <a:gd name="connsiteY231" fmla="*/ 4010683 h 6858000"/>
              <a:gd name="connsiteX232" fmla="*/ 4399563 w 7467600"/>
              <a:gd name="connsiteY232" fmla="*/ 4158106 h 6858000"/>
              <a:gd name="connsiteX233" fmla="*/ 4684469 w 7467600"/>
              <a:gd name="connsiteY233" fmla="*/ 4364680 h 6858000"/>
              <a:gd name="connsiteX234" fmla="*/ 4690271 w 7467600"/>
              <a:gd name="connsiteY234" fmla="*/ 4370034 h 6858000"/>
              <a:gd name="connsiteX235" fmla="*/ 4136093 w 7467600"/>
              <a:gd name="connsiteY235" fmla="*/ 3858466 h 6858000"/>
              <a:gd name="connsiteX236" fmla="*/ 3670252 w 7467600"/>
              <a:gd name="connsiteY236" fmla="*/ 3622798 h 6858000"/>
              <a:gd name="connsiteX237" fmla="*/ 4440129 w 7467600"/>
              <a:gd name="connsiteY237" fmla="*/ 3448571 h 6858000"/>
              <a:gd name="connsiteX238" fmla="*/ 4856525 w 7467600"/>
              <a:gd name="connsiteY238" fmla="*/ 3915351 h 6858000"/>
              <a:gd name="connsiteX239" fmla="*/ 5059055 w 7467600"/>
              <a:gd name="connsiteY239" fmla="*/ 4108918 h 6858000"/>
              <a:gd name="connsiteX240" fmla="*/ 5290070 w 7467600"/>
              <a:gd name="connsiteY240" fmla="*/ 4263619 h 6858000"/>
              <a:gd name="connsiteX241" fmla="*/ 4834991 w 7467600"/>
              <a:gd name="connsiteY241" fmla="*/ 3830985 h 6858000"/>
              <a:gd name="connsiteX242" fmla="*/ 4440129 w 7467600"/>
              <a:gd name="connsiteY242" fmla="*/ 3448571 h 6858000"/>
              <a:gd name="connsiteX243" fmla="*/ 4441737 w 7467600"/>
              <a:gd name="connsiteY243" fmla="*/ 3399734 h 6858000"/>
              <a:gd name="connsiteX244" fmla="*/ 4431236 w 7467600"/>
              <a:gd name="connsiteY244" fmla="*/ 3400954 h 6858000"/>
              <a:gd name="connsiteX245" fmla="*/ 4557150 w 7467600"/>
              <a:gd name="connsiteY245" fmla="*/ 3510023 h 6858000"/>
              <a:gd name="connsiteX246" fmla="*/ 4856936 w 7467600"/>
              <a:gd name="connsiteY246" fmla="*/ 3809146 h 6858000"/>
              <a:gd name="connsiteX247" fmla="*/ 5111996 w 7467600"/>
              <a:gd name="connsiteY247" fmla="*/ 4065759 h 6858000"/>
              <a:gd name="connsiteX248" fmla="*/ 5388878 w 7467600"/>
              <a:gd name="connsiteY248" fmla="*/ 4300185 h 6858000"/>
              <a:gd name="connsiteX249" fmla="*/ 5425556 w 7467600"/>
              <a:gd name="connsiteY249" fmla="*/ 4308967 h 6858000"/>
              <a:gd name="connsiteX250" fmla="*/ 4943646 w 7467600"/>
              <a:gd name="connsiteY250" fmla="*/ 3822916 h 6858000"/>
              <a:gd name="connsiteX251" fmla="*/ 4594837 w 7467600"/>
              <a:gd name="connsiteY251" fmla="*/ 3532274 h 6858000"/>
              <a:gd name="connsiteX252" fmla="*/ 4441737 w 7467600"/>
              <a:gd name="connsiteY252" fmla="*/ 3399734 h 6858000"/>
              <a:gd name="connsiteX253" fmla="*/ 5425834 w 7467600"/>
              <a:gd name="connsiteY253" fmla="*/ 3162785 h 6858000"/>
              <a:gd name="connsiteX254" fmla="*/ 5401644 w 7467600"/>
              <a:gd name="connsiteY254" fmla="*/ 3617847 h 6858000"/>
              <a:gd name="connsiteX255" fmla="*/ 5467256 w 7467600"/>
              <a:gd name="connsiteY255" fmla="*/ 4175494 h 6858000"/>
              <a:gd name="connsiteX256" fmla="*/ 5448069 w 7467600"/>
              <a:gd name="connsiteY256" fmla="*/ 3567554 h 6858000"/>
              <a:gd name="connsiteX257" fmla="*/ 5425834 w 7467600"/>
              <a:gd name="connsiteY257" fmla="*/ 3162785 h 6858000"/>
              <a:gd name="connsiteX258" fmla="*/ 1318687 w 7467600"/>
              <a:gd name="connsiteY258" fmla="*/ 3113840 h 6858000"/>
              <a:gd name="connsiteX259" fmla="*/ 1066793 w 7467600"/>
              <a:gd name="connsiteY259" fmla="*/ 3212171 h 6858000"/>
              <a:gd name="connsiteX260" fmla="*/ 993319 w 7467600"/>
              <a:gd name="connsiteY260" fmla="*/ 3247648 h 6858000"/>
              <a:gd name="connsiteX261" fmla="*/ 853081 w 7467600"/>
              <a:gd name="connsiteY261" fmla="*/ 3312410 h 6858000"/>
              <a:gd name="connsiteX262" fmla="*/ 805957 w 7467600"/>
              <a:gd name="connsiteY262" fmla="*/ 3330443 h 6858000"/>
              <a:gd name="connsiteX263" fmla="*/ 1318687 w 7467600"/>
              <a:gd name="connsiteY263" fmla="*/ 3113840 h 6858000"/>
              <a:gd name="connsiteX264" fmla="*/ 5453702 w 7467600"/>
              <a:gd name="connsiteY264" fmla="*/ 3090882 h 6858000"/>
              <a:gd name="connsiteX265" fmla="*/ 5480135 w 7467600"/>
              <a:gd name="connsiteY265" fmla="*/ 3565802 h 6858000"/>
              <a:gd name="connsiteX266" fmla="*/ 5499023 w 7467600"/>
              <a:gd name="connsiteY266" fmla="*/ 4166310 h 6858000"/>
              <a:gd name="connsiteX267" fmla="*/ 5547022 w 7467600"/>
              <a:gd name="connsiteY267" fmla="*/ 3607838 h 6858000"/>
              <a:gd name="connsiteX268" fmla="*/ 5515964 w 7467600"/>
              <a:gd name="connsiteY268" fmla="*/ 3378541 h 6858000"/>
              <a:gd name="connsiteX269" fmla="*/ 5453702 w 7467600"/>
              <a:gd name="connsiteY269" fmla="*/ 3090882 h 6858000"/>
              <a:gd name="connsiteX270" fmla="*/ 1238695 w 7467600"/>
              <a:gd name="connsiteY270" fmla="*/ 3076820 h 6858000"/>
              <a:gd name="connsiteX271" fmla="*/ 716371 w 7467600"/>
              <a:gd name="connsiteY271" fmla="*/ 3293249 h 6858000"/>
              <a:gd name="connsiteX272" fmla="*/ 579522 w 7467600"/>
              <a:gd name="connsiteY272" fmla="*/ 3371759 h 6858000"/>
              <a:gd name="connsiteX273" fmla="*/ 600288 w 7467600"/>
              <a:gd name="connsiteY273" fmla="*/ 3365555 h 6858000"/>
              <a:gd name="connsiteX274" fmla="*/ 840692 w 7467600"/>
              <a:gd name="connsiteY274" fmla="*/ 3284921 h 6858000"/>
              <a:gd name="connsiteX275" fmla="*/ 979248 w 7467600"/>
              <a:gd name="connsiteY275" fmla="*/ 3221003 h 6858000"/>
              <a:gd name="connsiteX276" fmla="*/ 1053282 w 7467600"/>
              <a:gd name="connsiteY276" fmla="*/ 3185247 h 6858000"/>
              <a:gd name="connsiteX277" fmla="*/ 1320603 w 7467600"/>
              <a:gd name="connsiteY277" fmla="*/ 3081281 h 6858000"/>
              <a:gd name="connsiteX278" fmla="*/ 1238695 w 7467600"/>
              <a:gd name="connsiteY278" fmla="*/ 3076820 h 6858000"/>
              <a:gd name="connsiteX279" fmla="*/ 5425627 w 7467600"/>
              <a:gd name="connsiteY279" fmla="*/ 2954192 h 6858000"/>
              <a:gd name="connsiteX280" fmla="*/ 5470770 w 7467600"/>
              <a:gd name="connsiteY280" fmla="*/ 3005435 h 6858000"/>
              <a:gd name="connsiteX281" fmla="*/ 5519779 w 7467600"/>
              <a:gd name="connsiteY281" fmla="*/ 4359223 h 6858000"/>
              <a:gd name="connsiteX282" fmla="*/ 5520293 w 7467600"/>
              <a:gd name="connsiteY282" fmla="*/ 4360602 h 6858000"/>
              <a:gd name="connsiteX283" fmla="*/ 5767221 w 7467600"/>
              <a:gd name="connsiteY283" fmla="*/ 4665564 h 6858000"/>
              <a:gd name="connsiteX284" fmla="*/ 6937169 w 7467600"/>
              <a:gd name="connsiteY284" fmla="*/ 4815941 h 6858000"/>
              <a:gd name="connsiteX285" fmla="*/ 6953922 w 7467600"/>
              <a:gd name="connsiteY285" fmla="*/ 4890068 h 6858000"/>
              <a:gd name="connsiteX286" fmla="*/ 6071359 w 7467600"/>
              <a:gd name="connsiteY286" fmla="*/ 4770770 h 6858000"/>
              <a:gd name="connsiteX287" fmla="*/ 6038839 w 7467600"/>
              <a:gd name="connsiteY287" fmla="*/ 4764474 h 6858000"/>
              <a:gd name="connsiteX288" fmla="*/ 6038706 w 7467600"/>
              <a:gd name="connsiteY288" fmla="*/ 4763847 h 6858000"/>
              <a:gd name="connsiteX289" fmla="*/ 6037784 w 7467600"/>
              <a:gd name="connsiteY289" fmla="*/ 4764270 h 6858000"/>
              <a:gd name="connsiteX290" fmla="*/ 6038839 w 7467600"/>
              <a:gd name="connsiteY290" fmla="*/ 4764474 h 6858000"/>
              <a:gd name="connsiteX291" fmla="*/ 6040338 w 7467600"/>
              <a:gd name="connsiteY291" fmla="*/ 4771418 h 6858000"/>
              <a:gd name="connsiteX292" fmla="*/ 6024488 w 7467600"/>
              <a:gd name="connsiteY292" fmla="*/ 4809903 h 6858000"/>
              <a:gd name="connsiteX293" fmla="*/ 5599771 w 7467600"/>
              <a:gd name="connsiteY293" fmla="*/ 5509652 h 6858000"/>
              <a:gd name="connsiteX294" fmla="*/ 5548843 w 7467600"/>
              <a:gd name="connsiteY294" fmla="*/ 5563845 h 6858000"/>
              <a:gd name="connsiteX295" fmla="*/ 5940952 w 7467600"/>
              <a:gd name="connsiteY295" fmla="*/ 6250028 h 6858000"/>
              <a:gd name="connsiteX296" fmla="*/ 6043441 w 7467600"/>
              <a:gd name="connsiteY296" fmla="*/ 6665847 h 6858000"/>
              <a:gd name="connsiteX297" fmla="*/ 6093432 w 7467600"/>
              <a:gd name="connsiteY297" fmla="*/ 6858000 h 6858000"/>
              <a:gd name="connsiteX298" fmla="*/ 6034344 w 7467600"/>
              <a:gd name="connsiteY298" fmla="*/ 6858000 h 6858000"/>
              <a:gd name="connsiteX299" fmla="*/ 6026679 w 7467600"/>
              <a:gd name="connsiteY299" fmla="*/ 6836959 h 6858000"/>
              <a:gd name="connsiteX300" fmla="*/ 5800441 w 7467600"/>
              <a:gd name="connsiteY300" fmla="*/ 6335286 h 6858000"/>
              <a:gd name="connsiteX301" fmla="*/ 5526562 w 7467600"/>
              <a:gd name="connsiteY301" fmla="*/ 5705388 h 6858000"/>
              <a:gd name="connsiteX302" fmla="*/ 5519640 w 7467600"/>
              <a:gd name="connsiteY302" fmla="*/ 5683774 h 6858000"/>
              <a:gd name="connsiteX303" fmla="*/ 5844559 w 7467600"/>
              <a:gd name="connsiteY303" fmla="*/ 6553349 h 6858000"/>
              <a:gd name="connsiteX304" fmla="*/ 5975994 w 7467600"/>
              <a:gd name="connsiteY304" fmla="*/ 6858000 h 6858000"/>
              <a:gd name="connsiteX305" fmla="*/ 5898547 w 7467600"/>
              <a:gd name="connsiteY305" fmla="*/ 6858000 h 6858000"/>
              <a:gd name="connsiteX306" fmla="*/ 5682041 w 7467600"/>
              <a:gd name="connsiteY306" fmla="*/ 6355860 h 6858000"/>
              <a:gd name="connsiteX307" fmla="*/ 5461758 w 7467600"/>
              <a:gd name="connsiteY307" fmla="*/ 5820220 h 6858000"/>
              <a:gd name="connsiteX308" fmla="*/ 5237282 w 7467600"/>
              <a:gd name="connsiteY308" fmla="*/ 6579086 h 6858000"/>
              <a:gd name="connsiteX309" fmla="*/ 5115009 w 7467600"/>
              <a:gd name="connsiteY309" fmla="*/ 6858000 h 6858000"/>
              <a:gd name="connsiteX310" fmla="*/ 5028074 w 7467600"/>
              <a:gd name="connsiteY310" fmla="*/ 6858000 h 6858000"/>
              <a:gd name="connsiteX311" fmla="*/ 5079508 w 7467600"/>
              <a:gd name="connsiteY311" fmla="*/ 6749074 h 6858000"/>
              <a:gd name="connsiteX312" fmla="*/ 5371846 w 7467600"/>
              <a:gd name="connsiteY312" fmla="*/ 5924413 h 6858000"/>
              <a:gd name="connsiteX313" fmla="*/ 5270512 w 7467600"/>
              <a:gd name="connsiteY313" fmla="*/ 6138975 h 6858000"/>
              <a:gd name="connsiteX314" fmla="*/ 5062409 w 7467600"/>
              <a:gd name="connsiteY314" fmla="*/ 6653544 h 6858000"/>
              <a:gd name="connsiteX315" fmla="*/ 5036628 w 7467600"/>
              <a:gd name="connsiteY315" fmla="*/ 6754247 h 6858000"/>
              <a:gd name="connsiteX316" fmla="*/ 5009112 w 7467600"/>
              <a:gd name="connsiteY316" fmla="*/ 6858000 h 6858000"/>
              <a:gd name="connsiteX317" fmla="*/ 4976679 w 7467600"/>
              <a:gd name="connsiteY317" fmla="*/ 6858000 h 6858000"/>
              <a:gd name="connsiteX318" fmla="*/ 5006537 w 7467600"/>
              <a:gd name="connsiteY318" fmla="*/ 6747068 h 6858000"/>
              <a:gd name="connsiteX319" fmla="*/ 5032723 w 7467600"/>
              <a:gd name="connsiteY319" fmla="*/ 6644957 h 6858000"/>
              <a:gd name="connsiteX320" fmla="*/ 5242949 w 7467600"/>
              <a:gd name="connsiteY320" fmla="*/ 6125175 h 6858000"/>
              <a:gd name="connsiteX321" fmla="*/ 5286321 w 7467600"/>
              <a:gd name="connsiteY321" fmla="*/ 6033555 h 6858000"/>
              <a:gd name="connsiteX322" fmla="*/ 5008210 w 7467600"/>
              <a:gd name="connsiteY322" fmla="*/ 6649194 h 6858000"/>
              <a:gd name="connsiteX323" fmla="*/ 4986321 w 7467600"/>
              <a:gd name="connsiteY323" fmla="*/ 6765687 h 6858000"/>
              <a:gd name="connsiteX324" fmla="*/ 4973474 w 7467600"/>
              <a:gd name="connsiteY324" fmla="*/ 6858000 h 6858000"/>
              <a:gd name="connsiteX325" fmla="*/ 4907178 w 7467600"/>
              <a:gd name="connsiteY325" fmla="*/ 6858000 h 6858000"/>
              <a:gd name="connsiteX326" fmla="*/ 4910810 w 7467600"/>
              <a:gd name="connsiteY326" fmla="*/ 6829660 h 6858000"/>
              <a:gd name="connsiteX327" fmla="*/ 4987461 w 7467600"/>
              <a:gd name="connsiteY327" fmla="*/ 6432994 h 6858000"/>
              <a:gd name="connsiteX328" fmla="*/ 5179262 w 7467600"/>
              <a:gd name="connsiteY328" fmla="*/ 6035044 h 6858000"/>
              <a:gd name="connsiteX329" fmla="*/ 4689678 w 7467600"/>
              <a:gd name="connsiteY329" fmla="*/ 6440241 h 6858000"/>
              <a:gd name="connsiteX330" fmla="*/ 4477543 w 7467600"/>
              <a:gd name="connsiteY330" fmla="*/ 6674836 h 6858000"/>
              <a:gd name="connsiteX331" fmla="*/ 4329957 w 7467600"/>
              <a:gd name="connsiteY331" fmla="*/ 6858000 h 6858000"/>
              <a:gd name="connsiteX332" fmla="*/ 4218595 w 7467600"/>
              <a:gd name="connsiteY332" fmla="*/ 6858000 h 6858000"/>
              <a:gd name="connsiteX333" fmla="*/ 4368888 w 7467600"/>
              <a:gd name="connsiteY333" fmla="*/ 6668412 h 6858000"/>
              <a:gd name="connsiteX334" fmla="*/ 4563091 w 7467600"/>
              <a:gd name="connsiteY334" fmla="*/ 6442508 h 6858000"/>
              <a:gd name="connsiteX335" fmla="*/ 5387324 w 7467600"/>
              <a:gd name="connsiteY335" fmla="*/ 5705830 h 6858000"/>
              <a:gd name="connsiteX336" fmla="*/ 5073620 w 7467600"/>
              <a:gd name="connsiteY336" fmla="*/ 5955437 h 6858000"/>
              <a:gd name="connsiteX337" fmla="*/ 4689789 w 7467600"/>
              <a:gd name="connsiteY337" fmla="*/ 6268382 h 6858000"/>
              <a:gd name="connsiteX338" fmla="*/ 4418722 w 7467600"/>
              <a:gd name="connsiteY338" fmla="*/ 6570886 h 6858000"/>
              <a:gd name="connsiteX339" fmla="*/ 4214944 w 7467600"/>
              <a:gd name="connsiteY339" fmla="*/ 6858000 h 6858000"/>
              <a:gd name="connsiteX340" fmla="*/ 4177898 w 7467600"/>
              <a:gd name="connsiteY340" fmla="*/ 6858000 h 6858000"/>
              <a:gd name="connsiteX341" fmla="*/ 4391597 w 7467600"/>
              <a:gd name="connsiteY341" fmla="*/ 6556370 h 6858000"/>
              <a:gd name="connsiteX342" fmla="*/ 4668889 w 7467600"/>
              <a:gd name="connsiteY342" fmla="*/ 6246399 h 6858000"/>
              <a:gd name="connsiteX343" fmla="*/ 5055427 w 7467600"/>
              <a:gd name="connsiteY343" fmla="*/ 5931476 h 6858000"/>
              <a:gd name="connsiteX344" fmla="*/ 5371814 w 7467600"/>
              <a:gd name="connsiteY344" fmla="*/ 5678975 h 6858000"/>
              <a:gd name="connsiteX345" fmla="*/ 4987918 w 7467600"/>
              <a:gd name="connsiteY345" fmla="*/ 5838701 h 6858000"/>
              <a:gd name="connsiteX346" fmla="*/ 4317146 w 7467600"/>
              <a:gd name="connsiteY346" fmla="*/ 6587716 h 6858000"/>
              <a:gd name="connsiteX347" fmla="*/ 4171627 w 7467600"/>
              <a:gd name="connsiteY347" fmla="*/ 6858000 h 6858000"/>
              <a:gd name="connsiteX348" fmla="*/ 4081585 w 7467600"/>
              <a:gd name="connsiteY348" fmla="*/ 6858000 h 6858000"/>
              <a:gd name="connsiteX349" fmla="*/ 4238603 w 7467600"/>
              <a:gd name="connsiteY349" fmla="*/ 6559341 h 6858000"/>
              <a:gd name="connsiteX350" fmla="*/ 4778333 w 7467600"/>
              <a:gd name="connsiteY350" fmla="*/ 5873626 h 6858000"/>
              <a:gd name="connsiteX351" fmla="*/ 5414185 w 7467600"/>
              <a:gd name="connsiteY351" fmla="*/ 5573882 h 6858000"/>
              <a:gd name="connsiteX352" fmla="*/ 5959648 w 7467600"/>
              <a:gd name="connsiteY352" fmla="*/ 4760797 h 6858000"/>
              <a:gd name="connsiteX353" fmla="*/ 5355019 w 7467600"/>
              <a:gd name="connsiteY353" fmla="*/ 4734672 h 6858000"/>
              <a:gd name="connsiteX354" fmla="*/ 5083565 w 7467600"/>
              <a:gd name="connsiteY354" fmla="*/ 5179121 h 6858000"/>
              <a:gd name="connsiteX355" fmla="*/ 4713577 w 7467600"/>
              <a:gd name="connsiteY355" fmla="*/ 5616803 h 6858000"/>
              <a:gd name="connsiteX356" fmla="*/ 3989559 w 7467600"/>
              <a:gd name="connsiteY356" fmla="*/ 6145945 h 6858000"/>
              <a:gd name="connsiteX357" fmla="*/ 3939824 w 7467600"/>
              <a:gd name="connsiteY357" fmla="*/ 6066900 h 6858000"/>
              <a:gd name="connsiteX358" fmla="*/ 4584537 w 7467600"/>
              <a:gd name="connsiteY358" fmla="*/ 5324826 h 6858000"/>
              <a:gd name="connsiteX359" fmla="*/ 5037105 w 7467600"/>
              <a:gd name="connsiteY359" fmla="*/ 5088765 h 6858000"/>
              <a:gd name="connsiteX360" fmla="*/ 5039930 w 7467600"/>
              <a:gd name="connsiteY360" fmla="*/ 5089585 h 6858000"/>
              <a:gd name="connsiteX361" fmla="*/ 5263764 w 7467600"/>
              <a:gd name="connsiteY361" fmla="*/ 4735525 h 6858000"/>
              <a:gd name="connsiteX362" fmla="*/ 4086300 w 7467600"/>
              <a:gd name="connsiteY362" fmla="*/ 4884599 h 6858000"/>
              <a:gd name="connsiteX363" fmla="*/ 4085485 w 7467600"/>
              <a:gd name="connsiteY363" fmla="*/ 4899070 h 6858000"/>
              <a:gd name="connsiteX364" fmla="*/ 3871915 w 7467600"/>
              <a:gd name="connsiteY364" fmla="*/ 5253645 h 6858000"/>
              <a:gd name="connsiteX365" fmla="*/ 3799374 w 7467600"/>
              <a:gd name="connsiteY365" fmla="*/ 5466127 h 6858000"/>
              <a:gd name="connsiteX366" fmla="*/ 3498850 w 7467600"/>
              <a:gd name="connsiteY366" fmla="*/ 6661888 h 6858000"/>
              <a:gd name="connsiteX367" fmla="*/ 3399216 w 7467600"/>
              <a:gd name="connsiteY367" fmla="*/ 6858000 h 6858000"/>
              <a:gd name="connsiteX368" fmla="*/ 3303688 w 7467600"/>
              <a:gd name="connsiteY368" fmla="*/ 6858000 h 6858000"/>
              <a:gd name="connsiteX369" fmla="*/ 3391774 w 7467600"/>
              <a:gd name="connsiteY369" fmla="*/ 6697181 h 6858000"/>
              <a:gd name="connsiteX370" fmla="*/ 3735540 w 7467600"/>
              <a:gd name="connsiteY370" fmla="*/ 5546923 h 6858000"/>
              <a:gd name="connsiteX371" fmla="*/ 3729438 w 7467600"/>
              <a:gd name="connsiteY371" fmla="*/ 5569058 h 6858000"/>
              <a:gd name="connsiteX372" fmla="*/ 3707782 w 7467600"/>
              <a:gd name="connsiteY372" fmla="*/ 5644908 h 6858000"/>
              <a:gd name="connsiteX373" fmla="*/ 3583827 w 7467600"/>
              <a:gd name="connsiteY373" fmla="*/ 6039215 h 6858000"/>
              <a:gd name="connsiteX374" fmla="*/ 3547861 w 7467600"/>
              <a:gd name="connsiteY374" fmla="*/ 6129609 h 6858000"/>
              <a:gd name="connsiteX375" fmla="*/ 3490905 w 7467600"/>
              <a:gd name="connsiteY375" fmla="*/ 6277660 h 6858000"/>
              <a:gd name="connsiteX376" fmla="*/ 3455859 w 7467600"/>
              <a:gd name="connsiteY376" fmla="*/ 6391301 h 6858000"/>
              <a:gd name="connsiteX377" fmla="*/ 3429112 w 7467600"/>
              <a:gd name="connsiteY377" fmla="*/ 6479469 h 6858000"/>
              <a:gd name="connsiteX378" fmla="*/ 3304862 w 7467600"/>
              <a:gd name="connsiteY378" fmla="*/ 6796476 h 6858000"/>
              <a:gd name="connsiteX379" fmla="*/ 3276071 w 7467600"/>
              <a:gd name="connsiteY379" fmla="*/ 6858000 h 6858000"/>
              <a:gd name="connsiteX380" fmla="*/ 3240805 w 7467600"/>
              <a:gd name="connsiteY380" fmla="*/ 6858000 h 6858000"/>
              <a:gd name="connsiteX381" fmla="*/ 3275917 w 7467600"/>
              <a:gd name="connsiteY381" fmla="*/ 6783192 h 6858000"/>
              <a:gd name="connsiteX382" fmla="*/ 3399358 w 7467600"/>
              <a:gd name="connsiteY382" fmla="*/ 6469011 h 6858000"/>
              <a:gd name="connsiteX383" fmla="*/ 3425650 w 7467600"/>
              <a:gd name="connsiteY383" fmla="*/ 6381333 h 6858000"/>
              <a:gd name="connsiteX384" fmla="*/ 3460661 w 7467600"/>
              <a:gd name="connsiteY384" fmla="*/ 6266763 h 6858000"/>
              <a:gd name="connsiteX385" fmla="*/ 3518021 w 7467600"/>
              <a:gd name="connsiteY385" fmla="*/ 6117298 h 6858000"/>
              <a:gd name="connsiteX386" fmla="*/ 3554035 w 7467600"/>
              <a:gd name="connsiteY386" fmla="*/ 6027832 h 6858000"/>
              <a:gd name="connsiteX387" fmla="*/ 3677174 w 7467600"/>
              <a:gd name="connsiteY387" fmla="*/ 5636351 h 6858000"/>
              <a:gd name="connsiteX388" fmla="*/ 3698819 w 7467600"/>
              <a:gd name="connsiteY388" fmla="*/ 5560503 h 6858000"/>
              <a:gd name="connsiteX389" fmla="*/ 3702094 w 7467600"/>
              <a:gd name="connsiteY389" fmla="*/ 5549194 h 6858000"/>
              <a:gd name="connsiteX390" fmla="*/ 3398355 w 7467600"/>
              <a:gd name="connsiteY390" fmla="*/ 6094603 h 6858000"/>
              <a:gd name="connsiteX391" fmla="*/ 3193941 w 7467600"/>
              <a:gd name="connsiteY391" fmla="*/ 6798775 h 6858000"/>
              <a:gd name="connsiteX392" fmla="*/ 3184140 w 7467600"/>
              <a:gd name="connsiteY392" fmla="*/ 6858000 h 6858000"/>
              <a:gd name="connsiteX393" fmla="*/ 3099978 w 7467600"/>
              <a:gd name="connsiteY393" fmla="*/ 6858000 h 6858000"/>
              <a:gd name="connsiteX394" fmla="*/ 3101556 w 7467600"/>
              <a:gd name="connsiteY394" fmla="*/ 6843337 h 6858000"/>
              <a:gd name="connsiteX395" fmla="*/ 3370162 w 7467600"/>
              <a:gd name="connsiteY395" fmla="*/ 5785550 h 6858000"/>
              <a:gd name="connsiteX396" fmla="*/ 3746477 w 7467600"/>
              <a:gd name="connsiteY396" fmla="*/ 5377889 h 6858000"/>
              <a:gd name="connsiteX397" fmla="*/ 3863399 w 7467600"/>
              <a:gd name="connsiteY397" fmla="*/ 5087257 h 6858000"/>
              <a:gd name="connsiteX398" fmla="*/ 3968712 w 7467600"/>
              <a:gd name="connsiteY398" fmla="*/ 4913989 h 6858000"/>
              <a:gd name="connsiteX399" fmla="*/ 2792390 w 7467600"/>
              <a:gd name="connsiteY399" fmla="*/ 5382974 h 6858000"/>
              <a:gd name="connsiteX400" fmla="*/ 2714982 w 7467600"/>
              <a:gd name="connsiteY400" fmla="*/ 5427051 h 6858000"/>
              <a:gd name="connsiteX401" fmla="*/ 2813361 w 7467600"/>
              <a:gd name="connsiteY401" fmla="*/ 6023912 h 6858000"/>
              <a:gd name="connsiteX402" fmla="*/ 2688430 w 7467600"/>
              <a:gd name="connsiteY402" fmla="*/ 6801564 h 6858000"/>
              <a:gd name="connsiteX403" fmla="*/ 2629626 w 7467600"/>
              <a:gd name="connsiteY403" fmla="*/ 6763394 h 6858000"/>
              <a:gd name="connsiteX404" fmla="*/ 2565328 w 7467600"/>
              <a:gd name="connsiteY404" fmla="*/ 5516399 h 6858000"/>
              <a:gd name="connsiteX405" fmla="*/ 1922999 w 7467600"/>
              <a:gd name="connsiteY405" fmla="*/ 5980343 h 6858000"/>
              <a:gd name="connsiteX406" fmla="*/ 1950261 w 7467600"/>
              <a:gd name="connsiteY406" fmla="*/ 6405858 h 6858000"/>
              <a:gd name="connsiteX407" fmla="*/ 2365554 w 7467600"/>
              <a:gd name="connsiteY407" fmla="*/ 6759107 h 6858000"/>
              <a:gd name="connsiteX408" fmla="*/ 2424142 w 7467600"/>
              <a:gd name="connsiteY408" fmla="*/ 6858000 h 6858000"/>
              <a:gd name="connsiteX409" fmla="*/ 2395994 w 7467600"/>
              <a:gd name="connsiteY409" fmla="*/ 6858000 h 6858000"/>
              <a:gd name="connsiteX410" fmla="*/ 2392863 w 7467600"/>
              <a:gd name="connsiteY410" fmla="*/ 6852964 h 6858000"/>
              <a:gd name="connsiteX411" fmla="*/ 2017589 w 7467600"/>
              <a:gd name="connsiteY411" fmla="*/ 6493982 h 6858000"/>
              <a:gd name="connsiteX412" fmla="*/ 2147336 w 7467600"/>
              <a:gd name="connsiteY412" fmla="*/ 6594052 h 6858000"/>
              <a:gd name="connsiteX413" fmla="*/ 2207047 w 7467600"/>
              <a:gd name="connsiteY413" fmla="*/ 6654540 h 6858000"/>
              <a:gd name="connsiteX414" fmla="*/ 2299106 w 7467600"/>
              <a:gd name="connsiteY414" fmla="*/ 6778931 h 6858000"/>
              <a:gd name="connsiteX415" fmla="*/ 2314430 w 7467600"/>
              <a:gd name="connsiteY415" fmla="*/ 6801144 h 6858000"/>
              <a:gd name="connsiteX416" fmla="*/ 2352406 w 7467600"/>
              <a:gd name="connsiteY416" fmla="*/ 6858000 h 6858000"/>
              <a:gd name="connsiteX417" fmla="*/ 2314492 w 7467600"/>
              <a:gd name="connsiteY417" fmla="*/ 6858000 h 6858000"/>
              <a:gd name="connsiteX418" fmla="*/ 2288095 w 7467600"/>
              <a:gd name="connsiteY418" fmla="*/ 6818030 h 6858000"/>
              <a:gd name="connsiteX419" fmla="*/ 2272768 w 7467600"/>
              <a:gd name="connsiteY419" fmla="*/ 6795822 h 6858000"/>
              <a:gd name="connsiteX420" fmla="*/ 2182715 w 7467600"/>
              <a:gd name="connsiteY420" fmla="*/ 6675071 h 6858000"/>
              <a:gd name="connsiteX421" fmla="*/ 2032061 w 7467600"/>
              <a:gd name="connsiteY421" fmla="*/ 6541380 h 6858000"/>
              <a:gd name="connsiteX422" fmla="*/ 2257220 w 7467600"/>
              <a:gd name="connsiteY422" fmla="*/ 6826257 h 6858000"/>
              <a:gd name="connsiteX423" fmla="*/ 2281324 w 7467600"/>
              <a:gd name="connsiteY423" fmla="*/ 6858000 h 6858000"/>
              <a:gd name="connsiteX424" fmla="*/ 2242860 w 7467600"/>
              <a:gd name="connsiteY424" fmla="*/ 6858000 h 6858000"/>
              <a:gd name="connsiteX425" fmla="*/ 2232818 w 7467600"/>
              <a:gd name="connsiteY425" fmla="*/ 6844926 h 6858000"/>
              <a:gd name="connsiteX426" fmla="*/ 1990172 w 7467600"/>
              <a:gd name="connsiteY426" fmla="*/ 6542121 h 6858000"/>
              <a:gd name="connsiteX427" fmla="*/ 2124090 w 7467600"/>
              <a:gd name="connsiteY427" fmla="*/ 6761017 h 6858000"/>
              <a:gd name="connsiteX428" fmla="*/ 2200380 w 7467600"/>
              <a:gd name="connsiteY428" fmla="*/ 6858000 h 6858000"/>
              <a:gd name="connsiteX429" fmla="*/ 2147507 w 7467600"/>
              <a:gd name="connsiteY429" fmla="*/ 6858000 h 6858000"/>
              <a:gd name="connsiteX430" fmla="*/ 2070668 w 7467600"/>
              <a:gd name="connsiteY430" fmla="*/ 6761520 h 6858000"/>
              <a:gd name="connsiteX431" fmla="*/ 1975142 w 7467600"/>
              <a:gd name="connsiteY431" fmla="*/ 6585570 h 6858000"/>
              <a:gd name="connsiteX432" fmla="*/ 2050035 w 7467600"/>
              <a:gd name="connsiteY432" fmla="*/ 6813345 h 6858000"/>
              <a:gd name="connsiteX433" fmla="*/ 2063025 w 7467600"/>
              <a:gd name="connsiteY433" fmla="*/ 6858000 h 6858000"/>
              <a:gd name="connsiteX434" fmla="*/ 2021675 w 7467600"/>
              <a:gd name="connsiteY434" fmla="*/ 6858000 h 6858000"/>
              <a:gd name="connsiteX435" fmla="*/ 2019308 w 7467600"/>
              <a:gd name="connsiteY435" fmla="*/ 6847118 h 6858000"/>
              <a:gd name="connsiteX436" fmla="*/ 1938835 w 7467600"/>
              <a:gd name="connsiteY436" fmla="*/ 6551160 h 6858000"/>
              <a:gd name="connsiteX437" fmla="*/ 1953230 w 7467600"/>
              <a:gd name="connsiteY437" fmla="*/ 6759699 h 6858000"/>
              <a:gd name="connsiteX438" fmla="*/ 1956763 w 7467600"/>
              <a:gd name="connsiteY438" fmla="*/ 6778191 h 6858000"/>
              <a:gd name="connsiteX439" fmla="*/ 1967925 w 7467600"/>
              <a:gd name="connsiteY439" fmla="*/ 6858000 h 6858000"/>
              <a:gd name="connsiteX440" fmla="*/ 1936622 w 7467600"/>
              <a:gd name="connsiteY440" fmla="*/ 6858000 h 6858000"/>
              <a:gd name="connsiteX441" fmla="*/ 1926261 w 7467600"/>
              <a:gd name="connsiteY441" fmla="*/ 6784064 h 6858000"/>
              <a:gd name="connsiteX442" fmla="*/ 1922724 w 7467600"/>
              <a:gd name="connsiteY442" fmla="*/ 6765577 h 6858000"/>
              <a:gd name="connsiteX443" fmla="*/ 1904650 w 7467600"/>
              <a:gd name="connsiteY443" fmla="*/ 6639616 h 6858000"/>
              <a:gd name="connsiteX444" fmla="*/ 1885273 w 7467600"/>
              <a:gd name="connsiteY444" fmla="*/ 6858000 h 6858000"/>
              <a:gd name="connsiteX445" fmla="*/ 1854363 w 7467600"/>
              <a:gd name="connsiteY445" fmla="*/ 6858000 h 6858000"/>
              <a:gd name="connsiteX446" fmla="*/ 1880391 w 7467600"/>
              <a:gd name="connsiteY446" fmla="*/ 6603796 h 6858000"/>
              <a:gd name="connsiteX447" fmla="*/ 1818273 w 7467600"/>
              <a:gd name="connsiteY447" fmla="*/ 6715729 h 6858000"/>
              <a:gd name="connsiteX448" fmla="*/ 1794691 w 7467600"/>
              <a:gd name="connsiteY448" fmla="*/ 6843239 h 6858000"/>
              <a:gd name="connsiteX449" fmla="*/ 1794914 w 7467600"/>
              <a:gd name="connsiteY449" fmla="*/ 6858000 h 6858000"/>
              <a:gd name="connsiteX450" fmla="*/ 1746128 w 7467600"/>
              <a:gd name="connsiteY450" fmla="*/ 6858000 h 6858000"/>
              <a:gd name="connsiteX451" fmla="*/ 1753934 w 7467600"/>
              <a:gd name="connsiteY451" fmla="*/ 6724796 h 6858000"/>
              <a:gd name="connsiteX452" fmla="*/ 1792053 w 7467600"/>
              <a:gd name="connsiteY452" fmla="*/ 6572396 h 6858000"/>
              <a:gd name="connsiteX453" fmla="*/ 1862248 w 7467600"/>
              <a:gd name="connsiteY453" fmla="*/ 6266397 h 6858000"/>
              <a:gd name="connsiteX454" fmla="*/ 1862250 w 7467600"/>
              <a:gd name="connsiteY454" fmla="*/ 6033531 h 6858000"/>
              <a:gd name="connsiteX455" fmla="*/ 1211999 w 7467600"/>
              <a:gd name="connsiteY455" fmla="*/ 6683610 h 6858000"/>
              <a:gd name="connsiteX456" fmla="*/ 1213266 w 7467600"/>
              <a:gd name="connsiteY456" fmla="*/ 6691947 h 6858000"/>
              <a:gd name="connsiteX457" fmla="*/ 1203370 w 7467600"/>
              <a:gd name="connsiteY457" fmla="*/ 6850676 h 6858000"/>
              <a:gd name="connsiteX458" fmla="*/ 1203671 w 7467600"/>
              <a:gd name="connsiteY458" fmla="*/ 6858000 h 6858000"/>
              <a:gd name="connsiteX459" fmla="*/ 1143180 w 7467600"/>
              <a:gd name="connsiteY459" fmla="*/ 6858000 h 6858000"/>
              <a:gd name="connsiteX460" fmla="*/ 1142176 w 7467600"/>
              <a:gd name="connsiteY460" fmla="*/ 6766045 h 6858000"/>
              <a:gd name="connsiteX461" fmla="*/ 1067484 w 7467600"/>
              <a:gd name="connsiteY461" fmla="*/ 6858000 h 6858000"/>
              <a:gd name="connsiteX462" fmla="*/ 953928 w 7467600"/>
              <a:gd name="connsiteY462" fmla="*/ 6858000 h 6858000"/>
              <a:gd name="connsiteX463" fmla="*/ 959715 w 7467600"/>
              <a:gd name="connsiteY463" fmla="*/ 6850185 h 6858000"/>
              <a:gd name="connsiteX464" fmla="*/ 1483788 w 7467600"/>
              <a:gd name="connsiteY464" fmla="*/ 6259174 h 6858000"/>
              <a:gd name="connsiteX465" fmla="*/ 1100671 w 7467600"/>
              <a:gd name="connsiteY465" fmla="*/ 6252137 h 6858000"/>
              <a:gd name="connsiteX466" fmla="*/ 1090144 w 7467600"/>
              <a:gd name="connsiteY466" fmla="*/ 6256748 h 6858000"/>
              <a:gd name="connsiteX467" fmla="*/ 1095872 w 7467600"/>
              <a:gd name="connsiteY467" fmla="*/ 6271892 h 6858000"/>
              <a:gd name="connsiteX468" fmla="*/ 262785 w 7467600"/>
              <a:gd name="connsiteY468" fmla="*/ 6845450 h 6858000"/>
              <a:gd name="connsiteX469" fmla="*/ 209968 w 7467600"/>
              <a:gd name="connsiteY469" fmla="*/ 6770713 h 6858000"/>
              <a:gd name="connsiteX470" fmla="*/ 873460 w 7467600"/>
              <a:gd name="connsiteY470" fmla="*/ 6253768 h 6858000"/>
              <a:gd name="connsiteX471" fmla="*/ 192686 w 7467600"/>
              <a:gd name="connsiteY471" fmla="*/ 5849257 h 6858000"/>
              <a:gd name="connsiteX472" fmla="*/ 4696 w 7467600"/>
              <a:gd name="connsiteY472" fmla="*/ 5697668 h 6858000"/>
              <a:gd name="connsiteX473" fmla="*/ 0 w 7467600"/>
              <a:gd name="connsiteY473" fmla="*/ 5689984 h 6858000"/>
              <a:gd name="connsiteX474" fmla="*/ 0 w 7467600"/>
              <a:gd name="connsiteY474" fmla="*/ 5513472 h 6858000"/>
              <a:gd name="connsiteX475" fmla="*/ 174101 w 7467600"/>
              <a:gd name="connsiteY475" fmla="*/ 5620277 h 6858000"/>
              <a:gd name="connsiteX476" fmla="*/ 891800 w 7467600"/>
              <a:gd name="connsiteY476" fmla="*/ 6036935 h 6858000"/>
              <a:gd name="connsiteX477" fmla="*/ 1072219 w 7467600"/>
              <a:gd name="connsiteY477" fmla="*/ 6169443 h 6858000"/>
              <a:gd name="connsiteX478" fmla="*/ 1074117 w 7467600"/>
              <a:gd name="connsiteY478" fmla="*/ 6170301 h 6858000"/>
              <a:gd name="connsiteX479" fmla="*/ 1083114 w 7467600"/>
              <a:gd name="connsiteY479" fmla="*/ 6174131 h 6858000"/>
              <a:gd name="connsiteX480" fmla="*/ 1543010 w 7467600"/>
              <a:gd name="connsiteY480" fmla="*/ 6191140 h 6858000"/>
              <a:gd name="connsiteX481" fmla="*/ 1551080 w 7467600"/>
              <a:gd name="connsiteY481" fmla="*/ 6195006 h 6858000"/>
              <a:gd name="connsiteX482" fmla="*/ 2345443 w 7467600"/>
              <a:gd name="connsiteY482" fmla="*/ 5549882 h 6858000"/>
              <a:gd name="connsiteX483" fmla="*/ 1721499 w 7467600"/>
              <a:gd name="connsiteY483" fmla="*/ 5599969 h 6858000"/>
              <a:gd name="connsiteX484" fmla="*/ 767716 w 7467600"/>
              <a:gd name="connsiteY484" fmla="*/ 5472768 h 6858000"/>
              <a:gd name="connsiteX485" fmla="*/ 722147 w 7467600"/>
              <a:gd name="connsiteY485" fmla="*/ 5393091 h 6858000"/>
              <a:gd name="connsiteX486" fmla="*/ 1485552 w 7467600"/>
              <a:gd name="connsiteY486" fmla="*/ 5313202 h 6858000"/>
              <a:gd name="connsiteX487" fmla="*/ 2143004 w 7467600"/>
              <a:gd name="connsiteY487" fmla="*/ 5402420 h 6858000"/>
              <a:gd name="connsiteX488" fmla="*/ 1933391 w 7467600"/>
              <a:gd name="connsiteY488" fmla="*/ 5156971 h 6858000"/>
              <a:gd name="connsiteX489" fmla="*/ 1827118 w 7467600"/>
              <a:gd name="connsiteY489" fmla="*/ 4968410 h 6858000"/>
              <a:gd name="connsiteX490" fmla="*/ 1837349 w 7467600"/>
              <a:gd name="connsiteY490" fmla="*/ 4956357 h 6858000"/>
              <a:gd name="connsiteX491" fmla="*/ 2162835 w 7467600"/>
              <a:gd name="connsiteY491" fmla="*/ 5187853 h 6858000"/>
              <a:gd name="connsiteX492" fmla="*/ 2257167 w 7467600"/>
              <a:gd name="connsiteY492" fmla="*/ 5462123 h 6858000"/>
              <a:gd name="connsiteX493" fmla="*/ 2261598 w 7467600"/>
              <a:gd name="connsiteY493" fmla="*/ 5467998 h 6858000"/>
              <a:gd name="connsiteX494" fmla="*/ 2437177 w 7467600"/>
              <a:gd name="connsiteY494" fmla="*/ 5479608 h 6858000"/>
              <a:gd name="connsiteX495" fmla="*/ 2445247 w 7467600"/>
              <a:gd name="connsiteY495" fmla="*/ 5483476 h 6858000"/>
              <a:gd name="connsiteX496" fmla="*/ 2743626 w 7467600"/>
              <a:gd name="connsiteY496" fmla="*/ 5304819 h 6858000"/>
              <a:gd name="connsiteX497" fmla="*/ 3048102 w 7467600"/>
              <a:gd name="connsiteY497" fmla="*/ 5150595 h 6858000"/>
              <a:gd name="connsiteX498" fmla="*/ 1799414 w 7467600"/>
              <a:gd name="connsiteY498" fmla="*/ 4694732 h 6858000"/>
              <a:gd name="connsiteX499" fmla="*/ 1771735 w 7467600"/>
              <a:gd name="connsiteY499" fmla="*/ 4619929 h 6858000"/>
              <a:gd name="connsiteX500" fmla="*/ 3104273 w 7467600"/>
              <a:gd name="connsiteY500" fmla="*/ 5076159 h 6858000"/>
              <a:gd name="connsiteX501" fmla="*/ 3113245 w 7467600"/>
              <a:gd name="connsiteY501" fmla="*/ 5090705 h 6858000"/>
              <a:gd name="connsiteX502" fmla="*/ 3126294 w 7467600"/>
              <a:gd name="connsiteY502" fmla="*/ 5114400 h 6858000"/>
              <a:gd name="connsiteX503" fmla="*/ 3937433 w 7467600"/>
              <a:gd name="connsiteY503" fmla="*/ 4830473 h 6858000"/>
              <a:gd name="connsiteX504" fmla="*/ 3590475 w 7467600"/>
              <a:gd name="connsiteY504" fmla="*/ 4597974 h 6858000"/>
              <a:gd name="connsiteX505" fmla="*/ 3100264 w 7467600"/>
              <a:gd name="connsiteY505" fmla="*/ 4579845 h 6858000"/>
              <a:gd name="connsiteX506" fmla="*/ 2183576 w 7467600"/>
              <a:gd name="connsiteY506" fmla="*/ 4227150 h 6858000"/>
              <a:gd name="connsiteX507" fmla="*/ 2151029 w 7467600"/>
              <a:gd name="connsiteY507" fmla="*/ 4146947 h 6858000"/>
              <a:gd name="connsiteX508" fmla="*/ 3563434 w 7467600"/>
              <a:gd name="connsiteY508" fmla="*/ 4469115 h 6858000"/>
              <a:gd name="connsiteX509" fmla="*/ 3177952 w 7467600"/>
              <a:gd name="connsiteY509" fmla="*/ 3657386 h 6858000"/>
              <a:gd name="connsiteX510" fmla="*/ 3189263 w 7467600"/>
              <a:gd name="connsiteY510" fmla="*/ 3625726 h 6858000"/>
              <a:gd name="connsiteX511" fmla="*/ 3560912 w 7467600"/>
              <a:gd name="connsiteY511" fmla="*/ 4079863 h 6858000"/>
              <a:gd name="connsiteX512" fmla="*/ 3626636 w 7467600"/>
              <a:gd name="connsiteY512" fmla="*/ 4512230 h 6858000"/>
              <a:gd name="connsiteX513" fmla="*/ 3653088 w 7467600"/>
              <a:gd name="connsiteY513" fmla="*/ 4521417 h 6858000"/>
              <a:gd name="connsiteX514" fmla="*/ 3988128 w 7467600"/>
              <a:gd name="connsiteY514" fmla="*/ 4817267 h 6858000"/>
              <a:gd name="connsiteX515" fmla="*/ 4830582 w 7467600"/>
              <a:gd name="connsiteY515" fmla="*/ 4676000 h 6858000"/>
              <a:gd name="connsiteX516" fmla="*/ 4830100 w 7467600"/>
              <a:gd name="connsiteY516" fmla="*/ 4675554 h 6858000"/>
              <a:gd name="connsiteX517" fmla="*/ 4036318 w 7467600"/>
              <a:gd name="connsiteY517" fmla="*/ 4147013 h 6858000"/>
              <a:gd name="connsiteX518" fmla="*/ 3432098 w 7467600"/>
              <a:gd name="connsiteY518" fmla="*/ 3537312 h 6858000"/>
              <a:gd name="connsiteX519" fmla="*/ 3446761 w 7467600"/>
              <a:gd name="connsiteY519" fmla="*/ 3461278 h 6858000"/>
              <a:gd name="connsiteX520" fmla="*/ 4419733 w 7467600"/>
              <a:gd name="connsiteY520" fmla="*/ 3963555 h 6858000"/>
              <a:gd name="connsiteX521" fmla="*/ 4781371 w 7467600"/>
              <a:gd name="connsiteY521" fmla="*/ 4458604 h 6858000"/>
              <a:gd name="connsiteX522" fmla="*/ 4780440 w 7467600"/>
              <a:gd name="connsiteY522" fmla="*/ 4470290 h 6858000"/>
              <a:gd name="connsiteX523" fmla="*/ 4898954 w 7467600"/>
              <a:gd name="connsiteY523" fmla="*/ 4662092 h 6858000"/>
              <a:gd name="connsiteX524" fmla="*/ 4900699 w 7467600"/>
              <a:gd name="connsiteY524" fmla="*/ 4670867 h 6858000"/>
              <a:gd name="connsiteX525" fmla="*/ 5714511 w 7467600"/>
              <a:gd name="connsiteY525" fmla="*/ 4663483 h 6858000"/>
              <a:gd name="connsiteX526" fmla="*/ 5464793 w 7467600"/>
              <a:gd name="connsiteY526" fmla="*/ 4393556 h 6858000"/>
              <a:gd name="connsiteX527" fmla="*/ 5461897 w 7467600"/>
              <a:gd name="connsiteY527" fmla="*/ 4390879 h 6858000"/>
              <a:gd name="connsiteX528" fmla="*/ 4294126 w 7467600"/>
              <a:gd name="connsiteY528" fmla="*/ 3303048 h 6858000"/>
              <a:gd name="connsiteX529" fmla="*/ 4305321 w 7467600"/>
              <a:gd name="connsiteY529" fmla="*/ 3256953 h 6858000"/>
              <a:gd name="connsiteX530" fmla="*/ 4949299 w 7467600"/>
              <a:gd name="connsiteY530" fmla="*/ 3766336 h 6858000"/>
              <a:gd name="connsiteX531" fmla="*/ 5291452 w 7467600"/>
              <a:gd name="connsiteY531" fmla="*/ 4076801 h 6858000"/>
              <a:gd name="connsiteX532" fmla="*/ 5434998 w 7467600"/>
              <a:gd name="connsiteY532" fmla="*/ 4254100 h 6858000"/>
              <a:gd name="connsiteX533" fmla="*/ 5351015 w 7467600"/>
              <a:gd name="connsiteY533" fmla="*/ 3760989 h 6858000"/>
              <a:gd name="connsiteX534" fmla="*/ 5413780 w 7467600"/>
              <a:gd name="connsiteY534" fmla="*/ 2966265 h 6858000"/>
              <a:gd name="connsiteX535" fmla="*/ 5425627 w 7467600"/>
              <a:gd name="connsiteY535" fmla="*/ 2954192 h 6858000"/>
              <a:gd name="connsiteX536" fmla="*/ 6604735 w 7467600"/>
              <a:gd name="connsiteY536" fmla="*/ 2041381 h 6858000"/>
              <a:gd name="connsiteX537" fmla="*/ 7204487 w 7467600"/>
              <a:gd name="connsiteY537" fmla="*/ 2742112 h 6858000"/>
              <a:gd name="connsiteX538" fmla="*/ 7131592 w 7467600"/>
              <a:gd name="connsiteY538" fmla="*/ 2672096 h 6858000"/>
              <a:gd name="connsiteX539" fmla="*/ 6996344 w 7467600"/>
              <a:gd name="connsiteY539" fmla="*/ 2518310 h 6858000"/>
              <a:gd name="connsiteX540" fmla="*/ 6735495 w 7467600"/>
              <a:gd name="connsiteY540" fmla="*/ 2196890 h 6858000"/>
              <a:gd name="connsiteX541" fmla="*/ 6721901 w 7467600"/>
              <a:gd name="connsiteY541" fmla="*/ 2179274 h 6858000"/>
              <a:gd name="connsiteX542" fmla="*/ 6604735 w 7467600"/>
              <a:gd name="connsiteY542" fmla="*/ 2041381 h 6858000"/>
              <a:gd name="connsiteX543" fmla="*/ 6591670 w 7467600"/>
              <a:gd name="connsiteY543" fmla="*/ 1988277 h 6858000"/>
              <a:gd name="connsiteX544" fmla="*/ 6747349 w 7467600"/>
              <a:gd name="connsiteY544" fmla="*/ 2160069 h 6858000"/>
              <a:gd name="connsiteX545" fmla="*/ 6760943 w 7467600"/>
              <a:gd name="connsiteY545" fmla="*/ 2177686 h 6858000"/>
              <a:gd name="connsiteX546" fmla="*/ 7021065 w 7467600"/>
              <a:gd name="connsiteY546" fmla="*/ 2498102 h 6858000"/>
              <a:gd name="connsiteX547" fmla="*/ 7155223 w 7467600"/>
              <a:gd name="connsiteY547" fmla="*/ 2650386 h 6858000"/>
              <a:gd name="connsiteX548" fmla="*/ 7203167 w 7467600"/>
              <a:gd name="connsiteY548" fmla="*/ 2697288 h 6858000"/>
              <a:gd name="connsiteX549" fmla="*/ 6937703 w 7467600"/>
              <a:gd name="connsiteY549" fmla="*/ 2321981 h 6858000"/>
              <a:gd name="connsiteX550" fmla="*/ 6591670 w 7467600"/>
              <a:gd name="connsiteY550" fmla="*/ 1988277 h 6858000"/>
              <a:gd name="connsiteX551" fmla="*/ 5798671 w 7467600"/>
              <a:gd name="connsiteY551" fmla="*/ 1981601 h 6858000"/>
              <a:gd name="connsiteX552" fmla="*/ 5754709 w 7467600"/>
              <a:gd name="connsiteY552" fmla="*/ 2071454 h 6858000"/>
              <a:gd name="connsiteX553" fmla="*/ 5763044 w 7467600"/>
              <a:gd name="connsiteY553" fmla="*/ 2842206 h 6858000"/>
              <a:gd name="connsiteX554" fmla="*/ 5764974 w 7467600"/>
              <a:gd name="connsiteY554" fmla="*/ 2799609 h 6858000"/>
              <a:gd name="connsiteX555" fmla="*/ 5767665 w 7467600"/>
              <a:gd name="connsiteY555" fmla="*/ 2666409 h 6858000"/>
              <a:gd name="connsiteX556" fmla="*/ 5763055 w 7467600"/>
              <a:gd name="connsiteY556" fmla="*/ 2579705 h 6858000"/>
              <a:gd name="connsiteX557" fmla="*/ 5758079 w 7467600"/>
              <a:gd name="connsiteY557" fmla="*/ 2492508 h 6858000"/>
              <a:gd name="connsiteX558" fmla="*/ 5779325 w 7467600"/>
              <a:gd name="connsiteY558" fmla="*/ 2197069 h 6858000"/>
              <a:gd name="connsiteX559" fmla="*/ 5798671 w 7467600"/>
              <a:gd name="connsiteY559" fmla="*/ 1981601 h 6858000"/>
              <a:gd name="connsiteX560" fmla="*/ 5829202 w 7467600"/>
              <a:gd name="connsiteY560" fmla="*/ 1971679 h 6858000"/>
              <a:gd name="connsiteX561" fmla="*/ 5809558 w 7467600"/>
              <a:gd name="connsiteY561" fmla="*/ 2198043 h 6858000"/>
              <a:gd name="connsiteX562" fmla="*/ 5788653 w 7467600"/>
              <a:gd name="connsiteY562" fmla="*/ 2489430 h 6858000"/>
              <a:gd name="connsiteX563" fmla="*/ 5793439 w 7467600"/>
              <a:gd name="connsiteY563" fmla="*/ 2575235 h 6858000"/>
              <a:gd name="connsiteX564" fmla="*/ 5796837 w 7467600"/>
              <a:gd name="connsiteY564" fmla="*/ 2637633 h 6858000"/>
              <a:gd name="connsiteX565" fmla="*/ 5818614 w 7467600"/>
              <a:gd name="connsiteY565" fmla="*/ 2473055 h 6858000"/>
              <a:gd name="connsiteX566" fmla="*/ 5829202 w 7467600"/>
              <a:gd name="connsiteY566" fmla="*/ 1971679 h 6858000"/>
              <a:gd name="connsiteX567" fmla="*/ 5911389 w 7467600"/>
              <a:gd name="connsiteY567" fmla="*/ 1898371 h 6858000"/>
              <a:gd name="connsiteX568" fmla="*/ 6237627 w 7467600"/>
              <a:gd name="connsiteY568" fmla="*/ 2231921 h 6858000"/>
              <a:gd name="connsiteX569" fmla="*/ 5911389 w 7467600"/>
              <a:gd name="connsiteY569" fmla="*/ 1898371 h 6858000"/>
              <a:gd name="connsiteX570" fmla="*/ 6944437 w 7467600"/>
              <a:gd name="connsiteY570" fmla="*/ 1575402 h 6858000"/>
              <a:gd name="connsiteX571" fmla="*/ 6304730 w 7467600"/>
              <a:gd name="connsiteY571" fmla="*/ 1766654 h 6858000"/>
              <a:gd name="connsiteX572" fmla="*/ 6944437 w 7467600"/>
              <a:gd name="connsiteY572" fmla="*/ 1575402 h 6858000"/>
              <a:gd name="connsiteX573" fmla="*/ 7019523 w 7467600"/>
              <a:gd name="connsiteY573" fmla="*/ 1519450 h 6858000"/>
              <a:gd name="connsiteX574" fmla="*/ 6298091 w 7467600"/>
              <a:gd name="connsiteY574" fmla="*/ 1737122 h 6858000"/>
              <a:gd name="connsiteX575" fmla="*/ 7019523 w 7467600"/>
              <a:gd name="connsiteY575" fmla="*/ 1519450 h 6858000"/>
              <a:gd name="connsiteX576" fmla="*/ 2399523 w 7467600"/>
              <a:gd name="connsiteY576" fmla="*/ 1428234 h 6858000"/>
              <a:gd name="connsiteX577" fmla="*/ 2224982 w 7467600"/>
              <a:gd name="connsiteY577" fmla="*/ 1826201 h 6858000"/>
              <a:gd name="connsiteX578" fmla="*/ 2096099 w 7467600"/>
              <a:gd name="connsiteY578" fmla="*/ 2345900 h 6858000"/>
              <a:gd name="connsiteX579" fmla="*/ 2283317 w 7467600"/>
              <a:gd name="connsiteY579" fmla="*/ 1796925 h 6858000"/>
              <a:gd name="connsiteX580" fmla="*/ 2399523 w 7467600"/>
              <a:gd name="connsiteY580" fmla="*/ 1428234 h 6858000"/>
              <a:gd name="connsiteX581" fmla="*/ 2448558 w 7467600"/>
              <a:gd name="connsiteY581" fmla="*/ 1373435 h 6858000"/>
              <a:gd name="connsiteX582" fmla="*/ 2312521 w 7467600"/>
              <a:gd name="connsiteY582" fmla="*/ 1806140 h 6858000"/>
              <a:gd name="connsiteX583" fmla="*/ 2127533 w 7467600"/>
              <a:gd name="connsiteY583" fmla="*/ 2348380 h 6858000"/>
              <a:gd name="connsiteX584" fmla="*/ 2358080 w 7467600"/>
              <a:gd name="connsiteY584" fmla="*/ 1866134 h 6858000"/>
              <a:gd name="connsiteX585" fmla="*/ 2407436 w 7467600"/>
              <a:gd name="connsiteY585" fmla="*/ 1651070 h 6858000"/>
              <a:gd name="connsiteX586" fmla="*/ 2448558 w 7467600"/>
              <a:gd name="connsiteY586" fmla="*/ 1373435 h 6858000"/>
              <a:gd name="connsiteX587" fmla="*/ 278707 w 7467600"/>
              <a:gd name="connsiteY587" fmla="*/ 1352270 h 6858000"/>
              <a:gd name="connsiteX588" fmla="*/ 321570 w 7467600"/>
              <a:gd name="connsiteY588" fmla="*/ 1861610 h 6858000"/>
              <a:gd name="connsiteX589" fmla="*/ 294281 w 7467600"/>
              <a:gd name="connsiteY589" fmla="*/ 1440658 h 6858000"/>
              <a:gd name="connsiteX590" fmla="*/ 278707 w 7467600"/>
              <a:gd name="connsiteY590" fmla="*/ 1352270 h 6858000"/>
              <a:gd name="connsiteX591" fmla="*/ 1423821 w 7467600"/>
              <a:gd name="connsiteY591" fmla="*/ 1351958 h 6858000"/>
              <a:gd name="connsiteX592" fmla="*/ 1638521 w 7467600"/>
              <a:gd name="connsiteY592" fmla="*/ 1908470 h 6858000"/>
              <a:gd name="connsiteX593" fmla="*/ 1754199 w 7467600"/>
              <a:gd name="connsiteY593" fmla="*/ 2149284 h 6858000"/>
              <a:gd name="connsiteX594" fmla="*/ 1908359 w 7467600"/>
              <a:gd name="connsiteY594" fmla="*/ 2364988 h 6858000"/>
              <a:gd name="connsiteX595" fmla="*/ 1647661 w 7467600"/>
              <a:gd name="connsiteY595" fmla="*/ 1825945 h 6858000"/>
              <a:gd name="connsiteX596" fmla="*/ 1423821 w 7467600"/>
              <a:gd name="connsiteY596" fmla="*/ 1351958 h 6858000"/>
              <a:gd name="connsiteX597" fmla="*/ 1431890 w 7467600"/>
              <a:gd name="connsiteY597" fmla="*/ 1306475 h 6858000"/>
              <a:gd name="connsiteX598" fmla="*/ 1507597 w 7467600"/>
              <a:gd name="connsiteY598" fmla="*/ 1446132 h 6858000"/>
              <a:gd name="connsiteX599" fmla="*/ 1674586 w 7467600"/>
              <a:gd name="connsiteY599" fmla="*/ 1813832 h 6858000"/>
              <a:gd name="connsiteX600" fmla="*/ 1815950 w 7467600"/>
              <a:gd name="connsiteY600" fmla="*/ 2128564 h 6858000"/>
              <a:gd name="connsiteX601" fmla="*/ 1984242 w 7467600"/>
              <a:gd name="connsiteY601" fmla="*/ 2430829 h 6858000"/>
              <a:gd name="connsiteX602" fmla="*/ 2014023 w 7467600"/>
              <a:gd name="connsiteY602" fmla="*/ 2450995 h 6858000"/>
              <a:gd name="connsiteX603" fmla="*/ 1747337 w 7467600"/>
              <a:gd name="connsiteY603" fmla="*/ 1855264 h 6858000"/>
              <a:gd name="connsiteX604" fmla="*/ 1533749 w 7467600"/>
              <a:gd name="connsiteY604" fmla="*/ 1478656 h 6858000"/>
              <a:gd name="connsiteX605" fmla="*/ 1431890 w 7467600"/>
              <a:gd name="connsiteY605" fmla="*/ 1306475 h 6858000"/>
              <a:gd name="connsiteX606" fmla="*/ 5052692 w 7467600"/>
              <a:gd name="connsiteY606" fmla="*/ 1292994 h 6858000"/>
              <a:gd name="connsiteX607" fmla="*/ 5200661 w 7467600"/>
              <a:gd name="connsiteY607" fmla="*/ 1635186 h 6858000"/>
              <a:gd name="connsiteX608" fmla="*/ 5297138 w 7467600"/>
              <a:gd name="connsiteY608" fmla="*/ 1906351 h 6858000"/>
              <a:gd name="connsiteX609" fmla="*/ 5052692 w 7467600"/>
              <a:gd name="connsiteY609" fmla="*/ 1292994 h 6858000"/>
              <a:gd name="connsiteX610" fmla="*/ 5009948 w 7467600"/>
              <a:gd name="connsiteY610" fmla="*/ 1273619 h 6858000"/>
              <a:gd name="connsiteX611" fmla="*/ 5121777 w 7467600"/>
              <a:gd name="connsiteY611" fmla="*/ 1654213 h 6858000"/>
              <a:gd name="connsiteX612" fmla="*/ 5293545 w 7467600"/>
              <a:gd name="connsiteY612" fmla="*/ 2072247 h 6858000"/>
              <a:gd name="connsiteX613" fmla="*/ 5294042 w 7467600"/>
              <a:gd name="connsiteY613" fmla="*/ 2065019 h 6858000"/>
              <a:gd name="connsiteX614" fmla="*/ 5171936 w 7467600"/>
              <a:gd name="connsiteY614" fmla="*/ 1647613 h 6858000"/>
              <a:gd name="connsiteX615" fmla="*/ 5009948 w 7467600"/>
              <a:gd name="connsiteY615" fmla="*/ 1273619 h 6858000"/>
              <a:gd name="connsiteX616" fmla="*/ 655236 w 7467600"/>
              <a:gd name="connsiteY616" fmla="*/ 1268632 h 6858000"/>
              <a:gd name="connsiteX617" fmla="*/ 839521 w 7467600"/>
              <a:gd name="connsiteY617" fmla="*/ 1685315 h 6858000"/>
              <a:gd name="connsiteX618" fmla="*/ 1109416 w 7467600"/>
              <a:gd name="connsiteY618" fmla="*/ 2061663 h 6858000"/>
              <a:gd name="connsiteX619" fmla="*/ 1298300 w 7467600"/>
              <a:gd name="connsiteY619" fmla="*/ 2247742 h 6858000"/>
              <a:gd name="connsiteX620" fmla="*/ 1125871 w 7467600"/>
              <a:gd name="connsiteY620" fmla="*/ 1989513 h 6858000"/>
              <a:gd name="connsiteX621" fmla="*/ 981574 w 7467600"/>
              <a:gd name="connsiteY621" fmla="*/ 1783157 h 6858000"/>
              <a:gd name="connsiteX622" fmla="*/ 922198 w 7467600"/>
              <a:gd name="connsiteY622" fmla="*/ 1677437 h 6858000"/>
              <a:gd name="connsiteX623" fmla="*/ 869293 w 7467600"/>
              <a:gd name="connsiteY623" fmla="*/ 1583214 h 6858000"/>
              <a:gd name="connsiteX624" fmla="*/ 751431 w 7467600"/>
              <a:gd name="connsiteY624" fmla="*/ 1405731 h 6858000"/>
              <a:gd name="connsiteX625" fmla="*/ 655236 w 7467600"/>
              <a:gd name="connsiteY625" fmla="*/ 1268632 h 6858000"/>
              <a:gd name="connsiteX626" fmla="*/ 6516292 w 7467600"/>
              <a:gd name="connsiteY626" fmla="*/ 1263064 h 6858000"/>
              <a:gd name="connsiteX627" fmla="*/ 5736320 w 7467600"/>
              <a:gd name="connsiteY627" fmla="*/ 1501803 h 6858000"/>
              <a:gd name="connsiteX628" fmla="*/ 6516292 w 7467600"/>
              <a:gd name="connsiteY628" fmla="*/ 1263064 h 6858000"/>
              <a:gd name="connsiteX629" fmla="*/ 291466 w 7467600"/>
              <a:gd name="connsiteY629" fmla="*/ 1250369 h 6858000"/>
              <a:gd name="connsiteX630" fmla="*/ 323180 w 7467600"/>
              <a:gd name="connsiteY630" fmla="*/ 1435283 h 6858000"/>
              <a:gd name="connsiteX631" fmla="*/ 349381 w 7467600"/>
              <a:gd name="connsiteY631" fmla="*/ 1875041 h 6858000"/>
              <a:gd name="connsiteX632" fmla="*/ 374363 w 7467600"/>
              <a:gd name="connsiteY632" fmla="*/ 1506494 h 6858000"/>
              <a:gd name="connsiteX633" fmla="*/ 302168 w 7467600"/>
              <a:gd name="connsiteY633" fmla="*/ 1274495 h 6858000"/>
              <a:gd name="connsiteX634" fmla="*/ 291466 w 7467600"/>
              <a:gd name="connsiteY634" fmla="*/ 1250369 h 6858000"/>
              <a:gd name="connsiteX635" fmla="*/ 678222 w 7467600"/>
              <a:gd name="connsiteY635" fmla="*/ 1248670 h 6858000"/>
              <a:gd name="connsiteX636" fmla="*/ 775536 w 7467600"/>
              <a:gd name="connsiteY636" fmla="*/ 1388015 h 6858000"/>
              <a:gd name="connsiteX637" fmla="*/ 894529 w 7467600"/>
              <a:gd name="connsiteY637" fmla="*/ 1567739 h 6858000"/>
              <a:gd name="connsiteX638" fmla="*/ 948000 w 7467600"/>
              <a:gd name="connsiteY638" fmla="*/ 1663088 h 6858000"/>
              <a:gd name="connsiteX639" fmla="*/ 1006812 w 7467600"/>
              <a:gd name="connsiteY639" fmla="*/ 1767683 h 6858000"/>
              <a:gd name="connsiteX640" fmla="*/ 1149133 w 7467600"/>
              <a:gd name="connsiteY640" fmla="*/ 1971513 h 6858000"/>
              <a:gd name="connsiteX641" fmla="*/ 1333952 w 7467600"/>
              <a:gd name="connsiteY641" fmla="*/ 2251620 h 6858000"/>
              <a:gd name="connsiteX642" fmla="*/ 1337329 w 7467600"/>
              <a:gd name="connsiteY642" fmla="*/ 2258350 h 6858000"/>
              <a:gd name="connsiteX643" fmla="*/ 1014726 w 7467600"/>
              <a:gd name="connsiteY643" fmla="*/ 1615556 h 6858000"/>
              <a:gd name="connsiteX644" fmla="*/ 678222 w 7467600"/>
              <a:gd name="connsiteY644" fmla="*/ 1248670 h 6858000"/>
              <a:gd name="connsiteX645" fmla="*/ 6691602 w 7467600"/>
              <a:gd name="connsiteY645" fmla="*/ 1140573 h 6858000"/>
              <a:gd name="connsiteX646" fmla="*/ 6571100 w 7467600"/>
              <a:gd name="connsiteY646" fmla="*/ 1183662 h 6858000"/>
              <a:gd name="connsiteX647" fmla="*/ 6241687 w 7467600"/>
              <a:gd name="connsiteY647" fmla="*/ 1257600 h 6858000"/>
              <a:gd name="connsiteX648" fmla="*/ 5693009 w 7467600"/>
              <a:gd name="connsiteY648" fmla="*/ 1478256 h 6858000"/>
              <a:gd name="connsiteX649" fmla="*/ 6548420 w 7467600"/>
              <a:gd name="connsiteY649" fmla="*/ 1214599 h 6858000"/>
              <a:gd name="connsiteX650" fmla="*/ 6605473 w 7467600"/>
              <a:gd name="connsiteY650" fmla="*/ 1184686 h 6858000"/>
              <a:gd name="connsiteX651" fmla="*/ 6691602 w 7467600"/>
              <a:gd name="connsiteY651" fmla="*/ 1140573 h 6858000"/>
              <a:gd name="connsiteX652" fmla="*/ 4002475 w 7467600"/>
              <a:gd name="connsiteY652" fmla="*/ 1037802 h 6858000"/>
              <a:gd name="connsiteX653" fmla="*/ 4000324 w 7467600"/>
              <a:gd name="connsiteY653" fmla="*/ 1039362 h 6858000"/>
              <a:gd name="connsiteX654" fmla="*/ 4002862 w 7467600"/>
              <a:gd name="connsiteY654" fmla="*/ 1042866 h 6858000"/>
              <a:gd name="connsiteX655" fmla="*/ 4002475 w 7467600"/>
              <a:gd name="connsiteY655" fmla="*/ 1037802 h 6858000"/>
              <a:gd name="connsiteX656" fmla="*/ 506322 w 7467600"/>
              <a:gd name="connsiteY656" fmla="*/ 1020997 h 6858000"/>
              <a:gd name="connsiteX657" fmla="*/ 533068 w 7467600"/>
              <a:gd name="connsiteY657" fmla="*/ 1029409 h 6858000"/>
              <a:gd name="connsiteX658" fmla="*/ 1232525 w 7467600"/>
              <a:gd name="connsiteY658" fmla="*/ 1804675 h 6858000"/>
              <a:gd name="connsiteX659" fmla="*/ 1388858 w 7467600"/>
              <a:gd name="connsiteY659" fmla="*/ 2368011 h 6858000"/>
              <a:gd name="connsiteX660" fmla="*/ 1384098 w 7467600"/>
              <a:gd name="connsiteY660" fmla="*/ 2378125 h 6858000"/>
              <a:gd name="connsiteX661" fmla="*/ 1425393 w 7467600"/>
              <a:gd name="connsiteY661" fmla="*/ 2589124 h 6858000"/>
              <a:gd name="connsiteX662" fmla="*/ 1424001 w 7467600"/>
              <a:gd name="connsiteY662" fmla="*/ 2597541 h 6858000"/>
              <a:gd name="connsiteX663" fmla="*/ 2152729 w 7467600"/>
              <a:gd name="connsiteY663" fmla="*/ 2864487 h 6858000"/>
              <a:gd name="connsiteX664" fmla="*/ 2020609 w 7467600"/>
              <a:gd name="connsiteY664" fmla="*/ 2539671 h 6858000"/>
              <a:gd name="connsiteX665" fmla="*/ 2018920 w 7467600"/>
              <a:gd name="connsiteY665" fmla="*/ 2536309 h 6858000"/>
              <a:gd name="connsiteX666" fmla="*/ 1342441 w 7467600"/>
              <a:gd name="connsiteY666" fmla="*/ 1173017 h 6858000"/>
              <a:gd name="connsiteX667" fmla="*/ 1367925 w 7467600"/>
              <a:gd name="connsiteY667" fmla="*/ 1135648 h 6858000"/>
              <a:gd name="connsiteX668" fmla="*/ 1771401 w 7467600"/>
              <a:gd name="connsiteY668" fmla="*/ 1806673 h 6858000"/>
              <a:gd name="connsiteX669" fmla="*/ 1972385 w 7467600"/>
              <a:gd name="connsiteY669" fmla="*/ 2198735 h 6858000"/>
              <a:gd name="connsiteX670" fmla="*/ 2040892 w 7467600"/>
              <a:gd name="connsiteY670" fmla="*/ 2405205 h 6858000"/>
              <a:gd name="connsiteX671" fmla="*/ 2131689 w 7467600"/>
              <a:gd name="connsiteY671" fmla="*/ 1936926 h 6858000"/>
              <a:gd name="connsiteX672" fmla="*/ 2454820 w 7467600"/>
              <a:gd name="connsiteY672" fmla="*/ 1248808 h 6858000"/>
              <a:gd name="connsiteX673" fmla="*/ 2492512 w 7467600"/>
              <a:gd name="connsiteY673" fmla="*/ 1302920 h 6858000"/>
              <a:gd name="connsiteX674" fmla="*/ 2081216 w 7467600"/>
              <a:gd name="connsiteY674" fmla="*/ 2527513 h 6858000"/>
              <a:gd name="connsiteX675" fmla="*/ 2081211 w 7467600"/>
              <a:gd name="connsiteY675" fmla="*/ 2528916 h 6858000"/>
              <a:gd name="connsiteX676" fmla="*/ 2199067 w 7467600"/>
              <a:gd name="connsiteY676" fmla="*/ 2884061 h 6858000"/>
              <a:gd name="connsiteX677" fmla="*/ 3192586 w 7467600"/>
              <a:gd name="connsiteY677" fmla="*/ 3411496 h 6858000"/>
              <a:gd name="connsiteX678" fmla="*/ 3182620 w 7467600"/>
              <a:gd name="connsiteY678" fmla="*/ 3483279 h 6858000"/>
              <a:gd name="connsiteX679" fmla="*/ 2435119 w 7467600"/>
              <a:gd name="connsiteY679" fmla="*/ 3080173 h 6858000"/>
              <a:gd name="connsiteX680" fmla="*/ 2410152 w 7467600"/>
              <a:gd name="connsiteY680" fmla="*/ 3063751 h 6858000"/>
              <a:gd name="connsiteX681" fmla="*/ 2408099 w 7467600"/>
              <a:gd name="connsiteY681" fmla="*/ 3064403 h 6858000"/>
              <a:gd name="connsiteX682" fmla="*/ 2407218 w 7467600"/>
              <a:gd name="connsiteY682" fmla="*/ 3070324 h 6858000"/>
              <a:gd name="connsiteX683" fmla="*/ 2380138 w 7467600"/>
              <a:gd name="connsiteY683" fmla="*/ 3099341 h 6858000"/>
              <a:gd name="connsiteX684" fmla="*/ 1765923 w 7467600"/>
              <a:gd name="connsiteY684" fmla="*/ 3581043 h 6858000"/>
              <a:gd name="connsiteX685" fmla="*/ 1702258 w 7467600"/>
              <a:gd name="connsiteY685" fmla="*/ 3612286 h 6858000"/>
              <a:gd name="connsiteX686" fmla="*/ 1538370 w 7467600"/>
              <a:gd name="connsiteY686" fmla="*/ 3811804 h 6858000"/>
              <a:gd name="connsiteX687" fmla="*/ 542867 w 7467600"/>
              <a:gd name="connsiteY687" fmla="*/ 4944092 h 6858000"/>
              <a:gd name="connsiteX688" fmla="*/ 515800 w 7467600"/>
              <a:gd name="connsiteY688" fmla="*/ 4862180 h 6858000"/>
              <a:gd name="connsiteX689" fmla="*/ 909145 w 7467600"/>
              <a:gd name="connsiteY689" fmla="*/ 4199225 h 6858000"/>
              <a:gd name="connsiteX690" fmla="*/ 1214067 w 7467600"/>
              <a:gd name="connsiteY690" fmla="*/ 3908561 h 6858000"/>
              <a:gd name="connsiteX691" fmla="*/ 640967 w 7467600"/>
              <a:gd name="connsiteY691" fmla="*/ 4105601 h 6858000"/>
              <a:gd name="connsiteX692" fmla="*/ 112563 w 7467600"/>
              <a:gd name="connsiteY692" fmla="*/ 4396952 h 6858000"/>
              <a:gd name="connsiteX693" fmla="*/ 0 w 7467600"/>
              <a:gd name="connsiteY693" fmla="*/ 4466006 h 6858000"/>
              <a:gd name="connsiteX694" fmla="*/ 0 w 7467600"/>
              <a:gd name="connsiteY694" fmla="*/ 4233763 h 6858000"/>
              <a:gd name="connsiteX695" fmla="*/ 36881 w 7467600"/>
              <a:gd name="connsiteY695" fmla="*/ 4200118 h 6858000"/>
              <a:gd name="connsiteX696" fmla="*/ 910534 w 7467600"/>
              <a:gd name="connsiteY696" fmla="*/ 3629753 h 6858000"/>
              <a:gd name="connsiteX697" fmla="*/ 1578717 w 7467600"/>
              <a:gd name="connsiteY697" fmla="*/ 3575982 h 6858000"/>
              <a:gd name="connsiteX698" fmla="*/ 2338780 w 7467600"/>
              <a:gd name="connsiteY698" fmla="*/ 3033725 h 6858000"/>
              <a:gd name="connsiteX699" fmla="*/ 1807991 w 7467600"/>
              <a:gd name="connsiteY699" fmla="*/ 2807184 h 6858000"/>
              <a:gd name="connsiteX700" fmla="*/ 1416358 w 7467600"/>
              <a:gd name="connsiteY700" fmla="*/ 3112571 h 6858000"/>
              <a:gd name="connsiteX701" fmla="*/ 939066 w 7467600"/>
              <a:gd name="connsiteY701" fmla="*/ 3378798 h 6858000"/>
              <a:gd name="connsiteX702" fmla="*/ 115099 w 7467600"/>
              <a:gd name="connsiteY702" fmla="*/ 3607650 h 6858000"/>
              <a:gd name="connsiteX703" fmla="*/ 97284 w 7467600"/>
              <a:gd name="connsiteY703" fmla="*/ 3520393 h 6858000"/>
              <a:gd name="connsiteX704" fmla="*/ 922050 w 7467600"/>
              <a:gd name="connsiteY704" fmla="*/ 3074867 h 6858000"/>
              <a:gd name="connsiteX705" fmla="*/ 1405265 w 7467600"/>
              <a:gd name="connsiteY705" fmla="*/ 3016319 h 6858000"/>
              <a:gd name="connsiteX706" fmla="*/ 1407512 w 7467600"/>
              <a:gd name="connsiteY706" fmla="*/ 3018001 h 6858000"/>
              <a:gd name="connsiteX707" fmla="*/ 1726266 w 7467600"/>
              <a:gd name="connsiteY707" fmla="*/ 2777274 h 6858000"/>
              <a:gd name="connsiteX708" fmla="*/ 625390 w 7467600"/>
              <a:gd name="connsiteY708" fmla="*/ 2514541 h 6858000"/>
              <a:gd name="connsiteX709" fmla="*/ 619799 w 7467600"/>
              <a:gd name="connsiteY709" fmla="*/ 2527180 h 6858000"/>
              <a:gd name="connsiteX710" fmla="*/ 310030 w 7467600"/>
              <a:gd name="connsiteY710" fmla="*/ 2771818 h 6858000"/>
              <a:gd name="connsiteX711" fmla="*/ 173877 w 7467600"/>
              <a:gd name="connsiteY711" fmla="*/ 2937056 h 6858000"/>
              <a:gd name="connsiteX712" fmla="*/ 77889 w 7467600"/>
              <a:gd name="connsiteY712" fmla="*/ 3138440 h 6858000"/>
              <a:gd name="connsiteX713" fmla="*/ 0 w 7467600"/>
              <a:gd name="connsiteY713" fmla="*/ 3271395 h 6858000"/>
              <a:gd name="connsiteX714" fmla="*/ 0 w 7467600"/>
              <a:gd name="connsiteY714" fmla="*/ 3153002 h 6858000"/>
              <a:gd name="connsiteX715" fmla="*/ 2386 w 7467600"/>
              <a:gd name="connsiteY715" fmla="*/ 3149203 h 6858000"/>
              <a:gd name="connsiteX716" fmla="*/ 89753 w 7467600"/>
              <a:gd name="connsiteY716" fmla="*/ 2987702 h 6858000"/>
              <a:gd name="connsiteX717" fmla="*/ 76869 w 7467600"/>
              <a:gd name="connsiteY717" fmla="*/ 3005404 h 6858000"/>
              <a:gd name="connsiteX718" fmla="*/ 32049 w 7467600"/>
              <a:gd name="connsiteY718" fmla="*/ 3065814 h 6858000"/>
              <a:gd name="connsiteX719" fmla="*/ 0 w 7467600"/>
              <a:gd name="connsiteY719" fmla="*/ 3108744 h 6858000"/>
              <a:gd name="connsiteX720" fmla="*/ 0 w 7467600"/>
              <a:gd name="connsiteY720" fmla="*/ 3058059 h 6858000"/>
              <a:gd name="connsiteX721" fmla="*/ 7610 w 7467600"/>
              <a:gd name="connsiteY721" fmla="*/ 3047889 h 6858000"/>
              <a:gd name="connsiteX722" fmla="*/ 52419 w 7467600"/>
              <a:gd name="connsiteY722" fmla="*/ 2987479 h 6858000"/>
              <a:gd name="connsiteX723" fmla="*/ 59142 w 7467600"/>
              <a:gd name="connsiteY723" fmla="*/ 2978488 h 6858000"/>
              <a:gd name="connsiteX724" fmla="*/ 0 w 7467600"/>
              <a:gd name="connsiteY724" fmla="*/ 3015334 h 6858000"/>
              <a:gd name="connsiteX725" fmla="*/ 0 w 7467600"/>
              <a:gd name="connsiteY725" fmla="*/ 2914286 h 6858000"/>
              <a:gd name="connsiteX726" fmla="*/ 36383 w 7467600"/>
              <a:gd name="connsiteY726" fmla="*/ 2901128 h 6858000"/>
              <a:gd name="connsiteX727" fmla="*/ 156329 w 7467600"/>
              <a:gd name="connsiteY727" fmla="*/ 2840533 h 6858000"/>
              <a:gd name="connsiteX728" fmla="*/ 358355 w 7467600"/>
              <a:gd name="connsiteY728" fmla="*/ 2620471 h 6858000"/>
              <a:gd name="connsiteX729" fmla="*/ 510577 w 7467600"/>
              <a:gd name="connsiteY729" fmla="*/ 2501244 h 6858000"/>
              <a:gd name="connsiteX730" fmla="*/ 211967 w 7467600"/>
              <a:gd name="connsiteY730" fmla="*/ 2479171 h 6858000"/>
              <a:gd name="connsiteX731" fmla="*/ 0 w 7467600"/>
              <a:gd name="connsiteY731" fmla="*/ 2476398 h 6858000"/>
              <a:gd name="connsiteX732" fmla="*/ 0 w 7467600"/>
              <a:gd name="connsiteY732" fmla="*/ 2389189 h 6858000"/>
              <a:gd name="connsiteX733" fmla="*/ 103062 w 7467600"/>
              <a:gd name="connsiteY733" fmla="*/ 2389518 h 6858000"/>
              <a:gd name="connsiteX734" fmla="*/ 510734 w 7467600"/>
              <a:gd name="connsiteY734" fmla="*/ 2416201 h 6858000"/>
              <a:gd name="connsiteX735" fmla="*/ 279257 w 7467600"/>
              <a:gd name="connsiteY735" fmla="*/ 2092102 h 6858000"/>
              <a:gd name="connsiteX736" fmla="*/ 65265 w 7467600"/>
              <a:gd name="connsiteY736" fmla="*/ 2006049 h 6858000"/>
              <a:gd name="connsiteX737" fmla="*/ 0 w 7467600"/>
              <a:gd name="connsiteY737" fmla="*/ 1982532 h 6858000"/>
              <a:gd name="connsiteX738" fmla="*/ 0 w 7467600"/>
              <a:gd name="connsiteY738" fmla="*/ 1912789 h 6858000"/>
              <a:gd name="connsiteX739" fmla="*/ 97460 w 7467600"/>
              <a:gd name="connsiteY739" fmla="*/ 1953725 h 6858000"/>
              <a:gd name="connsiteX740" fmla="*/ 221272 w 7467600"/>
              <a:gd name="connsiteY740" fmla="*/ 1980766 h 6858000"/>
              <a:gd name="connsiteX741" fmla="*/ 116765 w 7467600"/>
              <a:gd name="connsiteY741" fmla="*/ 1911033 h 6858000"/>
              <a:gd name="connsiteX742" fmla="*/ 16405 w 7467600"/>
              <a:gd name="connsiteY742" fmla="*/ 1803412 h 6858000"/>
              <a:gd name="connsiteX743" fmla="*/ 0 w 7467600"/>
              <a:gd name="connsiteY743" fmla="*/ 1784777 h 6858000"/>
              <a:gd name="connsiteX744" fmla="*/ 0 w 7467600"/>
              <a:gd name="connsiteY744" fmla="*/ 1740082 h 6858000"/>
              <a:gd name="connsiteX745" fmla="*/ 39394 w 7467600"/>
              <a:gd name="connsiteY745" fmla="*/ 1784856 h 6858000"/>
              <a:gd name="connsiteX746" fmla="*/ 135813 w 7467600"/>
              <a:gd name="connsiteY746" fmla="*/ 1888838 h 6858000"/>
              <a:gd name="connsiteX747" fmla="*/ 242575 w 7467600"/>
              <a:gd name="connsiteY747" fmla="*/ 1958841 h 6858000"/>
              <a:gd name="connsiteX748" fmla="*/ 82197 w 7467600"/>
              <a:gd name="connsiteY748" fmla="*/ 1754826 h 6858000"/>
              <a:gd name="connsiteX749" fmla="*/ 0 w 7467600"/>
              <a:gd name="connsiteY749" fmla="*/ 1679650 h 6858000"/>
              <a:gd name="connsiteX750" fmla="*/ 0 w 7467600"/>
              <a:gd name="connsiteY750" fmla="*/ 1602463 h 6858000"/>
              <a:gd name="connsiteX751" fmla="*/ 84689 w 7467600"/>
              <a:gd name="connsiteY751" fmla="*/ 1677442 h 6858000"/>
              <a:gd name="connsiteX752" fmla="*/ 298437 w 7467600"/>
              <a:gd name="connsiteY752" fmla="*/ 1968019 h 6858000"/>
              <a:gd name="connsiteX753" fmla="*/ 227269 w 7467600"/>
              <a:gd name="connsiteY753" fmla="*/ 1114064 h 6858000"/>
              <a:gd name="connsiteX754" fmla="*/ 248003 w 7467600"/>
              <a:gd name="connsiteY754" fmla="*/ 1089613 h 6858000"/>
              <a:gd name="connsiteX755" fmla="*/ 427020 w 7467600"/>
              <a:gd name="connsiteY755" fmla="*/ 1619803 h 6858000"/>
              <a:gd name="connsiteX756" fmla="*/ 340345 w 7467600"/>
              <a:gd name="connsiteY756" fmla="*/ 2027739 h 6858000"/>
              <a:gd name="connsiteX757" fmla="*/ 360865 w 7467600"/>
              <a:gd name="connsiteY757" fmla="*/ 2044827 h 6858000"/>
              <a:gd name="connsiteX758" fmla="*/ 560414 w 7467600"/>
              <a:gd name="connsiteY758" fmla="*/ 2421457 h 6858000"/>
              <a:gd name="connsiteX759" fmla="*/ 1359703 w 7467600"/>
              <a:gd name="connsiteY759" fmla="*/ 2578554 h 6858000"/>
              <a:gd name="connsiteX760" fmla="*/ 1359422 w 7467600"/>
              <a:gd name="connsiteY760" fmla="*/ 2577994 h 6858000"/>
              <a:gd name="connsiteX761" fmla="*/ 828701 w 7467600"/>
              <a:gd name="connsiteY761" fmla="*/ 1839520 h 6858000"/>
              <a:gd name="connsiteX762" fmla="*/ 494427 w 7467600"/>
              <a:gd name="connsiteY762" fmla="*/ 1092333 h 6858000"/>
              <a:gd name="connsiteX763" fmla="*/ 506322 w 7467600"/>
              <a:gd name="connsiteY763" fmla="*/ 1020997 h 6858000"/>
              <a:gd name="connsiteX764" fmla="*/ 4570198 w 7467600"/>
              <a:gd name="connsiteY764" fmla="*/ 978081 h 6858000"/>
              <a:gd name="connsiteX765" fmla="*/ 4523691 w 7467600"/>
              <a:gd name="connsiteY765" fmla="*/ 1127776 h 6858000"/>
              <a:gd name="connsiteX766" fmla="*/ 4509875 w 7467600"/>
              <a:gd name="connsiteY766" fmla="*/ 1167552 h 6858000"/>
              <a:gd name="connsiteX767" fmla="*/ 4478168 w 7467600"/>
              <a:gd name="connsiteY767" fmla="*/ 1260735 h 6858000"/>
              <a:gd name="connsiteX768" fmla="*/ 4409309 w 7467600"/>
              <a:gd name="connsiteY768" fmla="*/ 1666996 h 6858000"/>
              <a:gd name="connsiteX769" fmla="*/ 4370031 w 7467600"/>
              <a:gd name="connsiteY769" fmla="*/ 1955666 h 6858000"/>
              <a:gd name="connsiteX770" fmla="*/ 4570198 w 7467600"/>
              <a:gd name="connsiteY770" fmla="*/ 978081 h 6858000"/>
              <a:gd name="connsiteX771" fmla="*/ 4557898 w 7467600"/>
              <a:gd name="connsiteY771" fmla="*/ 900011 h 6858000"/>
              <a:gd name="connsiteX772" fmla="*/ 4344840 w 7467600"/>
              <a:gd name="connsiteY772" fmla="*/ 1922038 h 6858000"/>
              <a:gd name="connsiteX773" fmla="*/ 4378710 w 7467600"/>
              <a:gd name="connsiteY773" fmla="*/ 1665516 h 6858000"/>
              <a:gd name="connsiteX774" fmla="*/ 4448798 w 7467600"/>
              <a:gd name="connsiteY774" fmla="*/ 1253024 h 6858000"/>
              <a:gd name="connsiteX775" fmla="*/ 4480315 w 7467600"/>
              <a:gd name="connsiteY775" fmla="*/ 1158454 h 6858000"/>
              <a:gd name="connsiteX776" fmla="*/ 4494133 w 7467600"/>
              <a:gd name="connsiteY776" fmla="*/ 1118676 h 6858000"/>
              <a:gd name="connsiteX777" fmla="*/ 4557898 w 7467600"/>
              <a:gd name="connsiteY777" fmla="*/ 900011 h 6858000"/>
              <a:gd name="connsiteX778" fmla="*/ 5870151 w 7467600"/>
              <a:gd name="connsiteY778" fmla="*/ 898890 h 6858000"/>
              <a:gd name="connsiteX779" fmla="*/ 5861335 w 7467600"/>
              <a:gd name="connsiteY779" fmla="*/ 899177 h 6858000"/>
              <a:gd name="connsiteX780" fmla="*/ 5843702 w 7467600"/>
              <a:gd name="connsiteY780" fmla="*/ 899748 h 6858000"/>
              <a:gd name="connsiteX781" fmla="*/ 5651107 w 7467600"/>
              <a:gd name="connsiteY781" fmla="*/ 920306 h 6858000"/>
              <a:gd name="connsiteX782" fmla="*/ 5459407 w 7467600"/>
              <a:gd name="connsiteY782" fmla="*/ 940975 h 6858000"/>
              <a:gd name="connsiteX783" fmla="*/ 5374846 w 7467600"/>
              <a:gd name="connsiteY783" fmla="*/ 941988 h 6858000"/>
              <a:gd name="connsiteX784" fmla="*/ 5256105 w 7467600"/>
              <a:gd name="connsiteY784" fmla="*/ 945632 h 6858000"/>
              <a:gd name="connsiteX785" fmla="*/ 5107071 w 7467600"/>
              <a:gd name="connsiteY785" fmla="*/ 969720 h 6858000"/>
              <a:gd name="connsiteX786" fmla="*/ 4998681 w 7467600"/>
              <a:gd name="connsiteY786" fmla="*/ 988771 h 6858000"/>
              <a:gd name="connsiteX787" fmla="*/ 5870151 w 7467600"/>
              <a:gd name="connsiteY787" fmla="*/ 898890 h 6858000"/>
              <a:gd name="connsiteX788" fmla="*/ 5504425 w 7467600"/>
              <a:gd name="connsiteY788" fmla="*/ 848067 h 6858000"/>
              <a:gd name="connsiteX789" fmla="*/ 4968849 w 7467600"/>
              <a:gd name="connsiteY789" fmla="*/ 962318 h 6858000"/>
              <a:gd name="connsiteX790" fmla="*/ 5104039 w 7467600"/>
              <a:gd name="connsiteY790" fmla="*/ 940634 h 6858000"/>
              <a:gd name="connsiteX791" fmla="*/ 5256311 w 7467600"/>
              <a:gd name="connsiteY791" fmla="*/ 916490 h 6858000"/>
              <a:gd name="connsiteX792" fmla="*/ 5377381 w 7467600"/>
              <a:gd name="connsiteY792" fmla="*/ 912671 h 6858000"/>
              <a:gd name="connsiteX793" fmla="*/ 5460148 w 7467600"/>
              <a:gd name="connsiteY793" fmla="*/ 911442 h 6858000"/>
              <a:gd name="connsiteX794" fmla="*/ 5648971 w 7467600"/>
              <a:gd name="connsiteY794" fmla="*/ 891331 h 6858000"/>
              <a:gd name="connsiteX795" fmla="*/ 5844807 w 7467600"/>
              <a:gd name="connsiteY795" fmla="*/ 870718 h 6858000"/>
              <a:gd name="connsiteX796" fmla="*/ 5862975 w 7467600"/>
              <a:gd name="connsiteY796" fmla="*/ 869756 h 6858000"/>
              <a:gd name="connsiteX797" fmla="*/ 5920887 w 7467600"/>
              <a:gd name="connsiteY797" fmla="*/ 865929 h 6858000"/>
              <a:gd name="connsiteX798" fmla="*/ 5504425 w 7467600"/>
              <a:gd name="connsiteY798" fmla="*/ 848067 h 6858000"/>
              <a:gd name="connsiteX799" fmla="*/ 3607114 w 7467600"/>
              <a:gd name="connsiteY799" fmla="*/ 467441 h 6858000"/>
              <a:gd name="connsiteX800" fmla="*/ 3296242 w 7467600"/>
              <a:gd name="connsiteY800" fmla="*/ 807991 h 6858000"/>
              <a:gd name="connsiteX801" fmla="*/ 3174674 w 7467600"/>
              <a:gd name="connsiteY801" fmla="*/ 919759 h 6858000"/>
              <a:gd name="connsiteX802" fmla="*/ 3042978 w 7467600"/>
              <a:gd name="connsiteY802" fmla="*/ 1054894 h 6858000"/>
              <a:gd name="connsiteX803" fmla="*/ 2968914 w 7467600"/>
              <a:gd name="connsiteY803" fmla="*/ 1133756 h 6858000"/>
              <a:gd name="connsiteX804" fmla="*/ 3103823 w 7467600"/>
              <a:gd name="connsiteY804" fmla="*/ 1026814 h 6858000"/>
              <a:gd name="connsiteX805" fmla="*/ 3607114 w 7467600"/>
              <a:gd name="connsiteY805" fmla="*/ 467441 h 6858000"/>
              <a:gd name="connsiteX806" fmla="*/ 3744487 w 7467600"/>
              <a:gd name="connsiteY806" fmla="*/ 383136 h 6858000"/>
              <a:gd name="connsiteX807" fmla="*/ 3970213 w 7467600"/>
              <a:gd name="connsiteY807" fmla="*/ 995559 h 6858000"/>
              <a:gd name="connsiteX808" fmla="*/ 3744487 w 7467600"/>
              <a:gd name="connsiteY808" fmla="*/ 383136 h 6858000"/>
              <a:gd name="connsiteX809" fmla="*/ 3624562 w 7467600"/>
              <a:gd name="connsiteY809" fmla="*/ 367041 h 6858000"/>
              <a:gd name="connsiteX810" fmla="*/ 3489712 w 7467600"/>
              <a:gd name="connsiteY810" fmla="*/ 485386 h 6858000"/>
              <a:gd name="connsiteX811" fmla="*/ 3182994 w 7467600"/>
              <a:gd name="connsiteY811" fmla="*/ 828265 h 6858000"/>
              <a:gd name="connsiteX812" fmla="*/ 2892114 w 7467600"/>
              <a:gd name="connsiteY812" fmla="*/ 1172635 h 6858000"/>
              <a:gd name="connsiteX813" fmla="*/ 3021459 w 7467600"/>
              <a:gd name="connsiteY813" fmla="*/ 1035385 h 6858000"/>
              <a:gd name="connsiteX814" fmla="*/ 3153873 w 7467600"/>
              <a:gd name="connsiteY814" fmla="*/ 898971 h 6858000"/>
              <a:gd name="connsiteX815" fmla="*/ 3276511 w 7467600"/>
              <a:gd name="connsiteY815" fmla="*/ 786423 h 6858000"/>
              <a:gd name="connsiteX816" fmla="*/ 3584154 w 7467600"/>
              <a:gd name="connsiteY816" fmla="*/ 448218 h 6858000"/>
              <a:gd name="connsiteX817" fmla="*/ 3624562 w 7467600"/>
              <a:gd name="connsiteY817" fmla="*/ 367041 h 6858000"/>
              <a:gd name="connsiteX818" fmla="*/ 3766672 w 7467600"/>
              <a:gd name="connsiteY818" fmla="*/ 359429 h 6858000"/>
              <a:gd name="connsiteX819" fmla="*/ 3996338 w 7467600"/>
              <a:gd name="connsiteY819" fmla="*/ 968237 h 6858000"/>
              <a:gd name="connsiteX820" fmla="*/ 3766672 w 7467600"/>
              <a:gd name="connsiteY820" fmla="*/ 359429 h 6858000"/>
              <a:gd name="connsiteX821" fmla="*/ 5805386 w 7467600"/>
              <a:gd name="connsiteY821" fmla="*/ 239240 h 6858000"/>
              <a:gd name="connsiteX822" fmla="*/ 5736947 w 7467600"/>
              <a:gd name="connsiteY822" fmla="*/ 261367 h 6858000"/>
              <a:gd name="connsiteX823" fmla="*/ 5427012 w 7467600"/>
              <a:gd name="connsiteY823" fmla="*/ 311272 h 6858000"/>
              <a:gd name="connsiteX824" fmla="*/ 5147818 w 7467600"/>
              <a:gd name="connsiteY824" fmla="*/ 322112 h 6858000"/>
              <a:gd name="connsiteX825" fmla="*/ 5060854 w 7467600"/>
              <a:gd name="connsiteY825" fmla="*/ 311882 h 6858000"/>
              <a:gd name="connsiteX826" fmla="*/ 4945989 w 7467600"/>
              <a:gd name="connsiteY826" fmla="*/ 300516 h 6858000"/>
              <a:gd name="connsiteX827" fmla="*/ 5410479 w 7467600"/>
              <a:gd name="connsiteY827" fmla="*/ 348434 h 6858000"/>
              <a:gd name="connsiteX828" fmla="*/ 5805386 w 7467600"/>
              <a:gd name="connsiteY828" fmla="*/ 239240 h 6858000"/>
              <a:gd name="connsiteX829" fmla="*/ 5905192 w 7467600"/>
              <a:gd name="connsiteY829" fmla="*/ 163079 h 6858000"/>
              <a:gd name="connsiteX830" fmla="*/ 5865655 w 7467600"/>
              <a:gd name="connsiteY830" fmla="*/ 171901 h 6858000"/>
              <a:gd name="connsiteX831" fmla="*/ 5259740 w 7467600"/>
              <a:gd name="connsiteY831" fmla="*/ 257013 h 6858000"/>
              <a:gd name="connsiteX832" fmla="*/ 5208466 w 7467600"/>
              <a:gd name="connsiteY832" fmla="*/ 257550 h 6858000"/>
              <a:gd name="connsiteX833" fmla="*/ 4980204 w 7467600"/>
              <a:gd name="connsiteY833" fmla="*/ 271903 h 6858000"/>
              <a:gd name="connsiteX834" fmla="*/ 5068068 w 7467600"/>
              <a:gd name="connsiteY834" fmla="*/ 282244 h 6858000"/>
              <a:gd name="connsiteX835" fmla="*/ 5153231 w 7467600"/>
              <a:gd name="connsiteY835" fmla="*/ 292240 h 6858000"/>
              <a:gd name="connsiteX836" fmla="*/ 5426491 w 7467600"/>
              <a:gd name="connsiteY836" fmla="*/ 281128 h 6858000"/>
              <a:gd name="connsiteX837" fmla="*/ 5731212 w 7467600"/>
              <a:gd name="connsiteY837" fmla="*/ 231951 h 6858000"/>
              <a:gd name="connsiteX838" fmla="*/ 5905192 w 7467600"/>
              <a:gd name="connsiteY838" fmla="*/ 163079 h 6858000"/>
              <a:gd name="connsiteX839" fmla="*/ 5944437 w 7467600"/>
              <a:gd name="connsiteY839" fmla="*/ 113829 h 6858000"/>
              <a:gd name="connsiteX840" fmla="*/ 5825032 w 7467600"/>
              <a:gd name="connsiteY840" fmla="*/ 146405 h 6858000"/>
              <a:gd name="connsiteX841" fmla="*/ 4955599 w 7467600"/>
              <a:gd name="connsiteY841" fmla="*/ 247008 h 6858000"/>
              <a:gd name="connsiteX842" fmla="*/ 5210104 w 7467600"/>
              <a:gd name="connsiteY842" fmla="*/ 228123 h 6858000"/>
              <a:gd name="connsiteX843" fmla="*/ 5261015 w 7467600"/>
              <a:gd name="connsiteY843" fmla="*/ 227087 h 6858000"/>
              <a:gd name="connsiteX844" fmla="*/ 5861181 w 7467600"/>
              <a:gd name="connsiteY844" fmla="*/ 143093 h 6858000"/>
              <a:gd name="connsiteX845" fmla="*/ 5961252 w 7467600"/>
              <a:gd name="connsiteY845" fmla="*/ 114820 h 6858000"/>
              <a:gd name="connsiteX846" fmla="*/ 5944437 w 7467600"/>
              <a:gd name="connsiteY846" fmla="*/ 113829 h 6858000"/>
              <a:gd name="connsiteX847" fmla="*/ 3882765 w 7467600"/>
              <a:gd name="connsiteY847" fmla="*/ 0 h 6858000"/>
              <a:gd name="connsiteX848" fmla="*/ 3995099 w 7467600"/>
              <a:gd name="connsiteY848" fmla="*/ 0 h 6858000"/>
              <a:gd name="connsiteX849" fmla="*/ 4163818 w 7467600"/>
              <a:gd name="connsiteY849" fmla="*/ 234104 h 6858000"/>
              <a:gd name="connsiteX850" fmla="*/ 4172099 w 7467600"/>
              <a:gd name="connsiteY850" fmla="*/ 234207 h 6858000"/>
              <a:gd name="connsiteX851" fmla="*/ 4784282 w 7467600"/>
              <a:gd name="connsiteY851" fmla="*/ 276561 h 6858000"/>
              <a:gd name="connsiteX852" fmla="*/ 4801687 w 7467600"/>
              <a:gd name="connsiteY852" fmla="*/ 267764 h 6858000"/>
              <a:gd name="connsiteX853" fmla="*/ 6082788 w 7467600"/>
              <a:gd name="connsiteY853" fmla="*/ 64119 h 6858000"/>
              <a:gd name="connsiteX854" fmla="*/ 6099442 w 7467600"/>
              <a:gd name="connsiteY854" fmla="*/ 82568 h 6858000"/>
              <a:gd name="connsiteX855" fmla="*/ 4804137 w 7467600"/>
              <a:gd name="connsiteY855" fmla="*/ 320931 h 6858000"/>
              <a:gd name="connsiteX856" fmla="*/ 4227047 w 7467600"/>
              <a:gd name="connsiteY856" fmla="*/ 313415 h 6858000"/>
              <a:gd name="connsiteX857" fmla="*/ 4346041 w 7467600"/>
              <a:gd name="connsiteY857" fmla="*/ 456086 h 6858000"/>
              <a:gd name="connsiteX858" fmla="*/ 4870967 w 7467600"/>
              <a:gd name="connsiteY858" fmla="*/ 963061 h 6858000"/>
              <a:gd name="connsiteX859" fmla="*/ 4889647 w 7467600"/>
              <a:gd name="connsiteY859" fmla="*/ 957147 h 6858000"/>
              <a:gd name="connsiteX860" fmla="*/ 5422504 w 7467600"/>
              <a:gd name="connsiteY860" fmla="*/ 805191 h 6858000"/>
              <a:gd name="connsiteX861" fmla="*/ 6087656 w 7467600"/>
              <a:gd name="connsiteY861" fmla="*/ 826703 h 6858000"/>
              <a:gd name="connsiteX862" fmla="*/ 6058717 w 7467600"/>
              <a:gd name="connsiteY862" fmla="*/ 865992 h 6858000"/>
              <a:gd name="connsiteX863" fmla="*/ 4974153 w 7467600"/>
              <a:gd name="connsiteY863" fmla="*/ 1045456 h 6858000"/>
              <a:gd name="connsiteX864" fmla="*/ 5627835 w 7467600"/>
              <a:gd name="connsiteY864" fmla="*/ 1472077 h 6858000"/>
              <a:gd name="connsiteX865" fmla="*/ 5629817 w 7467600"/>
              <a:gd name="connsiteY865" fmla="*/ 1471412 h 6858000"/>
              <a:gd name="connsiteX866" fmla="*/ 5634124 w 7467600"/>
              <a:gd name="connsiteY866" fmla="*/ 1470572 h 6858000"/>
              <a:gd name="connsiteX867" fmla="*/ 5755832 w 7467600"/>
              <a:gd name="connsiteY867" fmla="*/ 1383886 h 6858000"/>
              <a:gd name="connsiteX868" fmla="*/ 6014186 w 7467600"/>
              <a:gd name="connsiteY868" fmla="*/ 1279799 h 6858000"/>
              <a:gd name="connsiteX869" fmla="*/ 6901619 w 7467600"/>
              <a:gd name="connsiteY869" fmla="*/ 1047874 h 6858000"/>
              <a:gd name="connsiteX870" fmla="*/ 6931566 w 7467600"/>
              <a:gd name="connsiteY870" fmla="*/ 1062034 h 6858000"/>
              <a:gd name="connsiteX871" fmla="*/ 5790982 w 7467600"/>
              <a:gd name="connsiteY871" fmla="*/ 1561380 h 6858000"/>
              <a:gd name="connsiteX872" fmla="*/ 6188971 w 7467600"/>
              <a:gd name="connsiteY872" fmla="*/ 1755168 h 6858000"/>
              <a:gd name="connsiteX873" fmla="*/ 6202446 w 7467600"/>
              <a:gd name="connsiteY873" fmla="*/ 1752268 h 6858000"/>
              <a:gd name="connsiteX874" fmla="*/ 7179560 w 7467600"/>
              <a:gd name="connsiteY874" fmla="*/ 1467551 h 6858000"/>
              <a:gd name="connsiteX875" fmla="*/ 7158730 w 7467600"/>
              <a:gd name="connsiteY875" fmla="*/ 1507835 h 6858000"/>
              <a:gd name="connsiteX876" fmla="*/ 6326959 w 7467600"/>
              <a:gd name="connsiteY876" fmla="*/ 1817686 h 6858000"/>
              <a:gd name="connsiteX877" fmla="*/ 6537433 w 7467600"/>
              <a:gd name="connsiteY877" fmla="*/ 1907790 h 6858000"/>
              <a:gd name="connsiteX878" fmla="*/ 6550221 w 7467600"/>
              <a:gd name="connsiteY878" fmla="*/ 1910729 h 6858000"/>
              <a:gd name="connsiteX879" fmla="*/ 6964438 w 7467600"/>
              <a:gd name="connsiteY879" fmla="*/ 2209505 h 6858000"/>
              <a:gd name="connsiteX880" fmla="*/ 7367862 w 7467600"/>
              <a:gd name="connsiteY880" fmla="*/ 2806833 h 6858000"/>
              <a:gd name="connsiteX881" fmla="*/ 7364329 w 7467600"/>
              <a:gd name="connsiteY881" fmla="*/ 2826907 h 6858000"/>
              <a:gd name="connsiteX882" fmla="*/ 7290545 w 7467600"/>
              <a:gd name="connsiteY882" fmla="*/ 2850663 h 6858000"/>
              <a:gd name="connsiteX883" fmla="*/ 6472036 w 7467600"/>
              <a:gd name="connsiteY883" fmla="*/ 1959003 h 6858000"/>
              <a:gd name="connsiteX884" fmla="*/ 5792897 w 7467600"/>
              <a:gd name="connsiteY884" fmla="*/ 1647747 h 6858000"/>
              <a:gd name="connsiteX885" fmla="*/ 5842751 w 7467600"/>
              <a:gd name="connsiteY885" fmla="*/ 1816112 h 6858000"/>
              <a:gd name="connsiteX886" fmla="*/ 5847424 w 7467600"/>
              <a:gd name="connsiteY886" fmla="*/ 1815776 h 6858000"/>
              <a:gd name="connsiteX887" fmla="*/ 6399821 w 7467600"/>
              <a:gd name="connsiteY887" fmla="*/ 2344799 h 6858000"/>
              <a:gd name="connsiteX888" fmla="*/ 6323232 w 7467600"/>
              <a:gd name="connsiteY888" fmla="*/ 2389634 h 6858000"/>
              <a:gd name="connsiteX889" fmla="*/ 5942958 w 7467600"/>
              <a:gd name="connsiteY889" fmla="*/ 2077708 h 6858000"/>
              <a:gd name="connsiteX890" fmla="*/ 5921559 w 7467600"/>
              <a:gd name="connsiteY890" fmla="*/ 2378596 h 6858000"/>
              <a:gd name="connsiteX891" fmla="*/ 5817651 w 7467600"/>
              <a:gd name="connsiteY891" fmla="*/ 3023919 h 6858000"/>
              <a:gd name="connsiteX892" fmla="*/ 5729634 w 7467600"/>
              <a:gd name="connsiteY892" fmla="*/ 3051849 h 6858000"/>
              <a:gd name="connsiteX893" fmla="*/ 5611018 w 7467600"/>
              <a:gd name="connsiteY893" fmla="*/ 2316769 h 6858000"/>
              <a:gd name="connsiteX894" fmla="*/ 5687608 w 7467600"/>
              <a:gd name="connsiteY894" fmla="*/ 2039972 h 6858000"/>
              <a:gd name="connsiteX895" fmla="*/ 5657554 w 7467600"/>
              <a:gd name="connsiteY895" fmla="*/ 1576445 h 6858000"/>
              <a:gd name="connsiteX896" fmla="*/ 5150475 w 7467600"/>
              <a:gd name="connsiteY896" fmla="*/ 1274012 h 6858000"/>
              <a:gd name="connsiteX897" fmla="*/ 5349142 w 7467600"/>
              <a:gd name="connsiteY897" fmla="*/ 2204405 h 6858000"/>
              <a:gd name="connsiteX898" fmla="*/ 5262214 w 7467600"/>
              <a:gd name="connsiteY898" fmla="*/ 2233836 h 6858000"/>
              <a:gd name="connsiteX899" fmla="*/ 4981539 w 7467600"/>
              <a:gd name="connsiteY899" fmla="*/ 1542201 h 6858000"/>
              <a:gd name="connsiteX900" fmla="*/ 4958461 w 7467600"/>
              <a:gd name="connsiteY900" fmla="*/ 1136957 h 6858000"/>
              <a:gd name="connsiteX901" fmla="*/ 4655015 w 7467600"/>
              <a:gd name="connsiteY901" fmla="*/ 891426 h 6858000"/>
              <a:gd name="connsiteX902" fmla="*/ 4348002 w 7467600"/>
              <a:gd name="connsiteY902" fmla="*/ 2205895 h 6858000"/>
              <a:gd name="connsiteX903" fmla="*/ 4262250 w 7467600"/>
              <a:gd name="connsiteY903" fmla="*/ 2219972 h 6858000"/>
              <a:gd name="connsiteX904" fmla="*/ 4550611 w 7467600"/>
              <a:gd name="connsiteY904" fmla="*/ 817540 h 6858000"/>
              <a:gd name="connsiteX905" fmla="*/ 4564418 w 7467600"/>
              <a:gd name="connsiteY905" fmla="*/ 808293 h 6858000"/>
              <a:gd name="connsiteX906" fmla="*/ 4266388 w 7467600"/>
              <a:gd name="connsiteY906" fmla="*/ 500083 h 6858000"/>
              <a:gd name="connsiteX907" fmla="*/ 4032842 w 7467600"/>
              <a:gd name="connsiteY907" fmla="*/ 211809 h 6858000"/>
              <a:gd name="connsiteX908" fmla="*/ 3882765 w 7467600"/>
              <a:gd name="connsiteY908" fmla="*/ 0 h 6858000"/>
              <a:gd name="connsiteX909" fmla="*/ 3721337 w 7467600"/>
              <a:gd name="connsiteY909" fmla="*/ 0 h 6858000"/>
              <a:gd name="connsiteX910" fmla="*/ 3797544 w 7467600"/>
              <a:gd name="connsiteY910" fmla="*/ 0 h 6858000"/>
              <a:gd name="connsiteX911" fmla="*/ 3775734 w 7467600"/>
              <a:gd name="connsiteY911" fmla="*/ 95131 h 6858000"/>
              <a:gd name="connsiteX912" fmla="*/ 3724807 w 7467600"/>
              <a:gd name="connsiteY912" fmla="*/ 272257 h 6858000"/>
              <a:gd name="connsiteX913" fmla="*/ 3726844 w 7467600"/>
              <a:gd name="connsiteY913" fmla="*/ 282988 h 6858000"/>
              <a:gd name="connsiteX914" fmla="*/ 3742664 w 7467600"/>
              <a:gd name="connsiteY914" fmla="*/ 279918 h 6858000"/>
              <a:gd name="connsiteX915" fmla="*/ 4103910 w 7467600"/>
              <a:gd name="connsiteY915" fmla="*/ 1161917 h 6858000"/>
              <a:gd name="connsiteX916" fmla="*/ 4020269 w 7467600"/>
              <a:gd name="connsiteY916" fmla="*/ 1200406 h 6858000"/>
              <a:gd name="connsiteX917" fmla="*/ 3674882 w 7467600"/>
              <a:gd name="connsiteY917" fmla="*/ 488524 h 6858000"/>
              <a:gd name="connsiteX918" fmla="*/ 3132682 w 7467600"/>
              <a:gd name="connsiteY918" fmla="*/ 1072284 h 6858000"/>
              <a:gd name="connsiteX919" fmla="*/ 2716346 w 7467600"/>
              <a:gd name="connsiteY919" fmla="*/ 1276376 h 6858000"/>
              <a:gd name="connsiteX920" fmla="*/ 2716772 w 7467600"/>
              <a:gd name="connsiteY920" fmla="*/ 1255462 h 6858000"/>
              <a:gd name="connsiteX921" fmla="*/ 3471096 w 7467600"/>
              <a:gd name="connsiteY921" fmla="*/ 437072 h 6858000"/>
              <a:gd name="connsiteX922" fmla="*/ 3639057 w 7467600"/>
              <a:gd name="connsiteY922" fmla="*/ 286334 h 6858000"/>
              <a:gd name="connsiteX923" fmla="*/ 3640309 w 7467600"/>
              <a:gd name="connsiteY923" fmla="*/ 284664 h 6858000"/>
              <a:gd name="connsiteX924" fmla="*/ 3646022 w 7467600"/>
              <a:gd name="connsiteY924" fmla="*/ 276711 h 6858000"/>
              <a:gd name="connsiteX925" fmla="*/ 3707943 w 7467600"/>
              <a:gd name="connsiteY925" fmla="*/ 65958 h 6858000"/>
              <a:gd name="connsiteX926" fmla="*/ 3721337 w 7467600"/>
              <a:gd name="connsiteY926" fmla="*/ 0 h 6858000"/>
              <a:gd name="connsiteX927" fmla="*/ 2867960 w 7467600"/>
              <a:gd name="connsiteY927" fmla="*/ 0 h 6858000"/>
              <a:gd name="connsiteX928" fmla="*/ 2926351 w 7467600"/>
              <a:gd name="connsiteY928" fmla="*/ 0 h 6858000"/>
              <a:gd name="connsiteX929" fmla="*/ 2902823 w 7467600"/>
              <a:gd name="connsiteY929" fmla="*/ 262929 h 6858000"/>
              <a:gd name="connsiteX930" fmla="*/ 2940663 w 7467600"/>
              <a:gd name="connsiteY930" fmla="*/ 140884 h 6858000"/>
              <a:gd name="connsiteX931" fmla="*/ 2947039 w 7467600"/>
              <a:gd name="connsiteY931" fmla="*/ 122524 h 6858000"/>
              <a:gd name="connsiteX932" fmla="*/ 2984316 w 7467600"/>
              <a:gd name="connsiteY932" fmla="*/ 0 h 6858000"/>
              <a:gd name="connsiteX933" fmla="*/ 3016114 w 7467600"/>
              <a:gd name="connsiteY933" fmla="*/ 0 h 6858000"/>
              <a:gd name="connsiteX934" fmla="*/ 2979949 w 7467600"/>
              <a:gd name="connsiteY934" fmla="*/ 119274 h 6858000"/>
              <a:gd name="connsiteX935" fmla="*/ 3023879 w 7467600"/>
              <a:gd name="connsiteY935" fmla="*/ 0 h 6858000"/>
              <a:gd name="connsiteX936" fmla="*/ 3105400 w 7467600"/>
              <a:gd name="connsiteY936" fmla="*/ 0 h 6858000"/>
              <a:gd name="connsiteX937" fmla="*/ 3094669 w 7467600"/>
              <a:gd name="connsiteY937" fmla="*/ 30308 h 6858000"/>
              <a:gd name="connsiteX938" fmla="*/ 2901945 w 7467600"/>
              <a:gd name="connsiteY938" fmla="*/ 466538 h 6858000"/>
              <a:gd name="connsiteX939" fmla="*/ 2815209 w 7467600"/>
              <a:gd name="connsiteY939" fmla="*/ 497361 h 6858000"/>
              <a:gd name="connsiteX940" fmla="*/ 2844845 w 7467600"/>
              <a:gd name="connsiteY940" fmla="*/ 127638 h 6858000"/>
              <a:gd name="connsiteX941" fmla="*/ 2867960 w 7467600"/>
              <a:gd name="connsiteY941" fmla="*/ 0 h 6858000"/>
              <a:gd name="connsiteX942" fmla="*/ 1057230 w 7467600"/>
              <a:gd name="connsiteY942" fmla="*/ 0 h 6858000"/>
              <a:gd name="connsiteX943" fmla="*/ 1111003 w 7467600"/>
              <a:gd name="connsiteY943" fmla="*/ 0 h 6858000"/>
              <a:gd name="connsiteX944" fmla="*/ 1125553 w 7467600"/>
              <a:gd name="connsiteY944" fmla="*/ 52588 h 6858000"/>
              <a:gd name="connsiteX945" fmla="*/ 1304276 w 7467600"/>
              <a:gd name="connsiteY945" fmla="*/ 476275 h 6858000"/>
              <a:gd name="connsiteX946" fmla="*/ 1492066 w 7467600"/>
              <a:gd name="connsiteY946" fmla="*/ 886333 h 6858000"/>
              <a:gd name="connsiteX947" fmla="*/ 1423698 w 7467600"/>
              <a:gd name="connsiteY947" fmla="*/ 710817 h 6858000"/>
              <a:gd name="connsiteX948" fmla="*/ 1357609 w 7467600"/>
              <a:gd name="connsiteY948" fmla="*/ 532892 h 6858000"/>
              <a:gd name="connsiteX949" fmla="*/ 1309550 w 7467600"/>
              <a:gd name="connsiteY949" fmla="*/ 374031 h 6858000"/>
              <a:gd name="connsiteX950" fmla="*/ 1193673 w 7467600"/>
              <a:gd name="connsiteY950" fmla="*/ 49533 h 6858000"/>
              <a:gd name="connsiteX951" fmla="*/ 1164391 w 7467600"/>
              <a:gd name="connsiteY951" fmla="*/ 0 h 6858000"/>
              <a:gd name="connsiteX952" fmla="*/ 1200666 w 7467600"/>
              <a:gd name="connsiteY952" fmla="*/ 0 h 6858000"/>
              <a:gd name="connsiteX953" fmla="*/ 1223408 w 7467600"/>
              <a:gd name="connsiteY953" fmla="*/ 38996 h 6858000"/>
              <a:gd name="connsiteX954" fmla="*/ 1339635 w 7467600"/>
              <a:gd name="connsiteY954" fmla="*/ 365517 h 6858000"/>
              <a:gd name="connsiteX955" fmla="*/ 1387469 w 7467600"/>
              <a:gd name="connsiteY955" fmla="*/ 523079 h 6858000"/>
              <a:gd name="connsiteX956" fmla="*/ 1452685 w 7467600"/>
              <a:gd name="connsiteY956" fmla="*/ 699806 h 6858000"/>
              <a:gd name="connsiteX957" fmla="*/ 1492092 w 7467600"/>
              <a:gd name="connsiteY957" fmla="*/ 800424 h 6858000"/>
              <a:gd name="connsiteX958" fmla="*/ 1455302 w 7467600"/>
              <a:gd name="connsiteY958" fmla="*/ 632913 h 6858000"/>
              <a:gd name="connsiteX959" fmla="*/ 1222336 w 7467600"/>
              <a:gd name="connsiteY959" fmla="*/ 9480 h 6858000"/>
              <a:gd name="connsiteX960" fmla="*/ 1214634 w 7467600"/>
              <a:gd name="connsiteY960" fmla="*/ 0 h 6858000"/>
              <a:gd name="connsiteX961" fmla="*/ 1289827 w 7467600"/>
              <a:gd name="connsiteY961" fmla="*/ 0 h 6858000"/>
              <a:gd name="connsiteX962" fmla="*/ 1321076 w 7467600"/>
              <a:gd name="connsiteY962" fmla="*/ 59722 h 6858000"/>
              <a:gd name="connsiteX963" fmla="*/ 1512579 w 7467600"/>
              <a:gd name="connsiteY963" fmla="*/ 626441 h 6858000"/>
              <a:gd name="connsiteX964" fmla="*/ 1506076 w 7467600"/>
              <a:gd name="connsiteY964" fmla="*/ 1089289 h 6858000"/>
              <a:gd name="connsiteX965" fmla="*/ 1486346 w 7467600"/>
              <a:gd name="connsiteY965" fmla="*/ 1079919 h 6858000"/>
              <a:gd name="connsiteX966" fmla="*/ 1070511 w 7467600"/>
              <a:gd name="connsiteY966" fmla="*/ 48609 h 6858000"/>
              <a:gd name="connsiteX967" fmla="*/ 1057230 w 7467600"/>
              <a:gd name="connsiteY967" fmla="*/ 0 h 6858000"/>
              <a:gd name="connsiteX968" fmla="*/ 43151 w 7467600"/>
              <a:gd name="connsiteY968" fmla="*/ 0 h 6858000"/>
              <a:gd name="connsiteX969" fmla="*/ 95283 w 7467600"/>
              <a:gd name="connsiteY969" fmla="*/ 0 h 6858000"/>
              <a:gd name="connsiteX970" fmla="*/ 300708 w 7467600"/>
              <a:gd name="connsiteY970" fmla="*/ 154571 h 6858000"/>
              <a:gd name="connsiteX971" fmla="*/ 530414 w 7467600"/>
              <a:gd name="connsiteY971" fmla="*/ 354673 h 6858000"/>
              <a:gd name="connsiteX972" fmla="*/ 333785 w 7467600"/>
              <a:gd name="connsiteY972" fmla="*/ 161564 h 6858000"/>
              <a:gd name="connsiteX973" fmla="*/ 147005 w 7467600"/>
              <a:gd name="connsiteY973" fmla="*/ 0 h 6858000"/>
              <a:gd name="connsiteX974" fmla="*/ 272509 w 7467600"/>
              <a:gd name="connsiteY974" fmla="*/ 0 h 6858000"/>
              <a:gd name="connsiteX975" fmla="*/ 326276 w 7467600"/>
              <a:gd name="connsiteY975" fmla="*/ 45847 h 6858000"/>
              <a:gd name="connsiteX976" fmla="*/ 823759 w 7467600"/>
              <a:gd name="connsiteY976" fmla="*/ 574145 h 6858000"/>
              <a:gd name="connsiteX977" fmla="*/ 811254 w 7467600"/>
              <a:gd name="connsiteY977" fmla="*/ 665546 h 6858000"/>
              <a:gd name="connsiteX978" fmla="*/ 154042 w 7467600"/>
              <a:gd name="connsiteY978" fmla="*/ 261522 h 6858000"/>
              <a:gd name="connsiteX979" fmla="*/ 13550 w 7467600"/>
              <a:gd name="connsiteY979" fmla="*/ 158423 h 6858000"/>
              <a:gd name="connsiteX980" fmla="*/ 0 w 7467600"/>
              <a:gd name="connsiteY980" fmla="*/ 146618 h 6858000"/>
              <a:gd name="connsiteX981" fmla="*/ 0 w 7467600"/>
              <a:gd name="connsiteY981" fmla="*/ 59161 h 6858000"/>
              <a:gd name="connsiteX982" fmla="*/ 45427 w 7467600"/>
              <a:gd name="connsiteY982" fmla="*/ 101078 h 6858000"/>
              <a:gd name="connsiteX983" fmla="*/ 630103 w 7467600"/>
              <a:gd name="connsiteY983" fmla="*/ 485885 h 6858000"/>
              <a:gd name="connsiteX984" fmla="*/ 532040 w 7467600"/>
              <a:gd name="connsiteY984" fmla="*/ 399359 h 6858000"/>
              <a:gd name="connsiteX985" fmla="*/ 517618 w 7467600"/>
              <a:gd name="connsiteY985" fmla="*/ 385726 h 6858000"/>
              <a:gd name="connsiteX986" fmla="*/ 285074 w 7467600"/>
              <a:gd name="connsiteY986" fmla="*/ 182755 h 6858000"/>
              <a:gd name="connsiteX987" fmla="*/ 43151 w 7467600"/>
              <a:gd name="connsiteY98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312201 w 7467600"/>
              <a:gd name="connsiteY130" fmla="*/ 5128278 h 6858000"/>
              <a:gd name="connsiteX131" fmla="*/ 1903353 w 7467600"/>
              <a:gd name="connsiteY131" fmla="*/ 5044827 h 6858000"/>
              <a:gd name="connsiteX132" fmla="*/ 1936931 w 7467600"/>
              <a:gd name="connsiteY132" fmla="*/ 5093954 h 6858000"/>
              <a:gd name="connsiteX133" fmla="*/ 2195868 w 7467600"/>
              <a:gd name="connsiteY133" fmla="*/ 5396574 h 6858000"/>
              <a:gd name="connsiteX134" fmla="*/ 2088852 w 7467600"/>
              <a:gd name="connsiteY134" fmla="*/ 5166123 h 6858000"/>
              <a:gd name="connsiteX135" fmla="*/ 1958241 w 7467600"/>
              <a:gd name="connsiteY135" fmla="*/ 5067955 h 6858000"/>
              <a:gd name="connsiteX136" fmla="*/ 1903353 w 7467600"/>
              <a:gd name="connsiteY136" fmla="*/ 5044827 h 6858000"/>
              <a:gd name="connsiteX137" fmla="*/ 1979378 w 7467600"/>
              <a:gd name="connsiteY137" fmla="*/ 4769504 h 6858000"/>
              <a:gd name="connsiteX138" fmla="*/ 2882120 w 7467600"/>
              <a:gd name="connsiteY138" fmla="*/ 5064547 h 6858000"/>
              <a:gd name="connsiteX139" fmla="*/ 2793103 w 7467600"/>
              <a:gd name="connsiteY139" fmla="*/ 5039699 h 6858000"/>
              <a:gd name="connsiteX140" fmla="*/ 2770041 w 7467600"/>
              <a:gd name="connsiteY140" fmla="*/ 5033634 h 6858000"/>
              <a:gd name="connsiteX141" fmla="*/ 1979378 w 7467600"/>
              <a:gd name="connsiteY141" fmla="*/ 4769504 h 6858000"/>
              <a:gd name="connsiteX142" fmla="*/ 1927410 w 7467600"/>
              <a:gd name="connsiteY142" fmla="*/ 4716164 h 6858000"/>
              <a:gd name="connsiteX143" fmla="*/ 1959587 w 7467600"/>
              <a:gd name="connsiteY143" fmla="*/ 4728849 h 6858000"/>
              <a:gd name="connsiteX144" fmla="*/ 2777707 w 7467600"/>
              <a:gd name="connsiteY144" fmla="*/ 5003991 h 6858000"/>
              <a:gd name="connsiteX145" fmla="*/ 2800768 w 7467600"/>
              <a:gd name="connsiteY145" fmla="*/ 5010056 h 6858000"/>
              <a:gd name="connsiteX146" fmla="*/ 2879408 w 7467600"/>
              <a:gd name="connsiteY146" fmla="*/ 5031590 h 6858000"/>
              <a:gd name="connsiteX147" fmla="*/ 2862295 w 7467600"/>
              <a:gd name="connsiteY147" fmla="*/ 5022958 h 6858000"/>
              <a:gd name="connsiteX148" fmla="*/ 2813343 w 7467600"/>
              <a:gd name="connsiteY148" fmla="*/ 4998369 h 6858000"/>
              <a:gd name="connsiteX149" fmla="*/ 2646245 w 7467600"/>
              <a:gd name="connsiteY149" fmla="*/ 4930999 h 6858000"/>
              <a:gd name="connsiteX150" fmla="*/ 1999243 w 7467600"/>
              <a:gd name="connsiteY150" fmla="*/ 4730524 h 6858000"/>
              <a:gd name="connsiteX151" fmla="*/ 1979527 w 7467600"/>
              <a:gd name="connsiteY151" fmla="*/ 4726651 h 6858000"/>
              <a:gd name="connsiteX152" fmla="*/ 1927410 w 7467600"/>
              <a:gd name="connsiteY152" fmla="*/ 4716164 h 6858000"/>
              <a:gd name="connsiteX153" fmla="*/ 1997014 w 7467600"/>
              <a:gd name="connsiteY153" fmla="*/ 4698007 h 6858000"/>
              <a:gd name="connsiteX154" fmla="*/ 2005458 w 7467600"/>
              <a:gd name="connsiteY154" fmla="*/ 4699540 h 6858000"/>
              <a:gd name="connsiteX155" fmla="*/ 2657186 w 7467600"/>
              <a:gd name="connsiteY155" fmla="*/ 4901687 h 6858000"/>
              <a:gd name="connsiteX156" fmla="*/ 2826662 w 7467600"/>
              <a:gd name="connsiteY156" fmla="*/ 4970362 h 6858000"/>
              <a:gd name="connsiteX157" fmla="*/ 2876100 w 7467600"/>
              <a:gd name="connsiteY157" fmla="*/ 4995397 h 6858000"/>
              <a:gd name="connsiteX158" fmla="*/ 3042600 w 7467600"/>
              <a:gd name="connsiteY158" fmla="*/ 5059532 h 6858000"/>
              <a:gd name="connsiteX159" fmla="*/ 1997014 w 7467600"/>
              <a:gd name="connsiteY159" fmla="*/ 4698007 h 6858000"/>
              <a:gd name="connsiteX160" fmla="*/ 2305292 w 7467600"/>
              <a:gd name="connsiteY160" fmla="*/ 4219492 h 6858000"/>
              <a:gd name="connsiteX161" fmla="*/ 3360922 w 7467600"/>
              <a:gd name="connsiteY161" fmla="*/ 4529373 h 6858000"/>
              <a:gd name="connsiteX162" fmla="*/ 3492420 w 7467600"/>
              <a:gd name="connsiteY162" fmla="*/ 4510145 h 6858000"/>
              <a:gd name="connsiteX163" fmla="*/ 3364086 w 7467600"/>
              <a:gd name="connsiteY163" fmla="*/ 4480340 h 6858000"/>
              <a:gd name="connsiteX164" fmla="*/ 3225818 w 7467600"/>
              <a:gd name="connsiteY164" fmla="*/ 4411822 h 6858000"/>
              <a:gd name="connsiteX165" fmla="*/ 3129696 w 7467600"/>
              <a:gd name="connsiteY165" fmla="*/ 4360704 h 6858000"/>
              <a:gd name="connsiteX166" fmla="*/ 2814545 w 7467600"/>
              <a:gd name="connsiteY166" fmla="*/ 4282955 h 6858000"/>
              <a:gd name="connsiteX167" fmla="*/ 2305292 w 7467600"/>
              <a:gd name="connsiteY167" fmla="*/ 4219492 h 6858000"/>
              <a:gd name="connsiteX168" fmla="*/ 2626982 w 7467600"/>
              <a:gd name="connsiteY168" fmla="*/ 4206450 h 6858000"/>
              <a:gd name="connsiteX169" fmla="*/ 2490617 w 7467600"/>
              <a:gd name="connsiteY169" fmla="*/ 4206951 h 6858000"/>
              <a:gd name="connsiteX170" fmla="*/ 2819869 w 7467600"/>
              <a:gd name="connsiteY170" fmla="*/ 4252936 h 6858000"/>
              <a:gd name="connsiteX171" fmla="*/ 3143018 w 7467600"/>
              <a:gd name="connsiteY171" fmla="*/ 4332698 h 6858000"/>
              <a:gd name="connsiteX172" fmla="*/ 3241520 w 7467600"/>
              <a:gd name="connsiteY172" fmla="*/ 4385112 h 6858000"/>
              <a:gd name="connsiteX173" fmla="*/ 3374575 w 7467600"/>
              <a:gd name="connsiteY173" fmla="*/ 4451517 h 6858000"/>
              <a:gd name="connsiteX174" fmla="*/ 3505221 w 7467600"/>
              <a:gd name="connsiteY174" fmla="*/ 4480757 h 6858000"/>
              <a:gd name="connsiteX175" fmla="*/ 2626982 w 7467600"/>
              <a:gd name="connsiteY175" fmla="*/ 4206450 h 6858000"/>
              <a:gd name="connsiteX176" fmla="*/ 1310106 w 7467600"/>
              <a:gd name="connsiteY176" fmla="*/ 3943217 h 6858000"/>
              <a:gd name="connsiteX177" fmla="*/ 854994 w 7467600"/>
              <a:gd name="connsiteY177" fmla="*/ 4399136 h 6858000"/>
              <a:gd name="connsiteX178" fmla="*/ 742462 w 7467600"/>
              <a:gd name="connsiteY178" fmla="*/ 4594648 h 6858000"/>
              <a:gd name="connsiteX179" fmla="*/ 820602 w 7467600"/>
              <a:gd name="connsiteY179" fmla="*/ 4485915 h 6858000"/>
              <a:gd name="connsiteX180" fmla="*/ 878295 w 7467600"/>
              <a:gd name="connsiteY180" fmla="*/ 4403594 h 6858000"/>
              <a:gd name="connsiteX181" fmla="*/ 1240607 w 7467600"/>
              <a:gd name="connsiteY181" fmla="*/ 4010401 h 6858000"/>
              <a:gd name="connsiteX182" fmla="*/ 1310106 w 7467600"/>
              <a:gd name="connsiteY182" fmla="*/ 3943217 h 6858000"/>
              <a:gd name="connsiteX183" fmla="*/ 1423113 w 7467600"/>
              <a:gd name="connsiteY183" fmla="*/ 3874565 h 6858000"/>
              <a:gd name="connsiteX184" fmla="*/ 1260565 w 7467600"/>
              <a:gd name="connsiteY184" fmla="*/ 4031982 h 6858000"/>
              <a:gd name="connsiteX185" fmla="*/ 901900 w 7467600"/>
              <a:gd name="connsiteY185" fmla="*/ 4421236 h 6858000"/>
              <a:gd name="connsiteX186" fmla="*/ 845044 w 7467600"/>
              <a:gd name="connsiteY186" fmla="*/ 4502436 h 6858000"/>
              <a:gd name="connsiteX187" fmla="*/ 685926 w 7467600"/>
              <a:gd name="connsiteY187" fmla="*/ 4703069 h 6858000"/>
              <a:gd name="connsiteX188" fmla="*/ 684248 w 7467600"/>
              <a:gd name="connsiteY188" fmla="*/ 4706721 h 6858000"/>
              <a:gd name="connsiteX189" fmla="*/ 1423113 w 7467600"/>
              <a:gd name="connsiteY189" fmla="*/ 3874565 h 6858000"/>
              <a:gd name="connsiteX190" fmla="*/ 3316479 w 7467600"/>
              <a:gd name="connsiteY190" fmla="*/ 3872136 h 6858000"/>
              <a:gd name="connsiteX191" fmla="*/ 3546806 w 7467600"/>
              <a:gd name="connsiteY191" fmla="*/ 4356139 h 6858000"/>
              <a:gd name="connsiteX192" fmla="*/ 3364433 w 7467600"/>
              <a:gd name="connsiteY192" fmla="*/ 3953121 h 6858000"/>
              <a:gd name="connsiteX193" fmla="*/ 3316479 w 7467600"/>
              <a:gd name="connsiteY193" fmla="*/ 3872136 h 6858000"/>
              <a:gd name="connsiteX194" fmla="*/ 3291335 w 7467600"/>
              <a:gd name="connsiteY194" fmla="*/ 3767420 h 6858000"/>
              <a:gd name="connsiteX195" fmla="*/ 3390805 w 7467600"/>
              <a:gd name="connsiteY195" fmla="*/ 3937163 h 6858000"/>
              <a:gd name="connsiteX196" fmla="*/ 3579062 w 7467600"/>
              <a:gd name="connsiteY196" fmla="*/ 4359040 h 6858000"/>
              <a:gd name="connsiteX197" fmla="*/ 3467355 w 7467600"/>
              <a:gd name="connsiteY197" fmla="*/ 3988130 h 6858000"/>
              <a:gd name="connsiteX198" fmla="*/ 3310753 w 7467600"/>
              <a:gd name="connsiteY198" fmla="*/ 3787140 h 6858000"/>
              <a:gd name="connsiteX199" fmla="*/ 3291335 w 7467600"/>
              <a:gd name="connsiteY199" fmla="*/ 3767420 h 6858000"/>
              <a:gd name="connsiteX200" fmla="*/ 1635889 w 7467600"/>
              <a:gd name="connsiteY200" fmla="*/ 3709494 h 6858000"/>
              <a:gd name="connsiteX201" fmla="*/ 1634800 w 7467600"/>
              <a:gd name="connsiteY201" fmla="*/ 3731111 h 6858000"/>
              <a:gd name="connsiteX202" fmla="*/ 1635889 w 7467600"/>
              <a:gd name="connsiteY202" fmla="*/ 3709494 h 6858000"/>
              <a:gd name="connsiteX203" fmla="*/ 1510397 w 7467600"/>
              <a:gd name="connsiteY203" fmla="*/ 3684705 h 6858000"/>
              <a:gd name="connsiteX204" fmla="*/ 1146550 w 7467600"/>
              <a:gd name="connsiteY204" fmla="*/ 3802012 h 6858000"/>
              <a:gd name="connsiteX205" fmla="*/ 698834 w 7467600"/>
              <a:gd name="connsiteY205" fmla="*/ 3952272 h 6858000"/>
              <a:gd name="connsiteX206" fmla="*/ 34256 w 7467600"/>
              <a:gd name="connsiteY206" fmla="*/ 4347603 h 6858000"/>
              <a:gd name="connsiteX207" fmla="*/ 527241 w 7467600"/>
              <a:gd name="connsiteY207" fmla="*/ 4065078 h 6858000"/>
              <a:gd name="connsiteX208" fmla="*/ 1510397 w 7467600"/>
              <a:gd name="connsiteY208" fmla="*/ 3684705 h 6858000"/>
              <a:gd name="connsiteX209" fmla="*/ 1313114 w 7467600"/>
              <a:gd name="connsiteY209" fmla="*/ 3655216 h 6858000"/>
              <a:gd name="connsiteX210" fmla="*/ 1109304 w 7467600"/>
              <a:gd name="connsiteY210" fmla="*/ 3669030 h 6858000"/>
              <a:gd name="connsiteX211" fmla="*/ 8129 w 7467600"/>
              <a:gd name="connsiteY211" fmla="*/ 4330519 h 6858000"/>
              <a:gd name="connsiteX212" fmla="*/ 687572 w 7467600"/>
              <a:gd name="connsiteY212" fmla="*/ 3925629 h 6858000"/>
              <a:gd name="connsiteX213" fmla="*/ 1138365 w 7467600"/>
              <a:gd name="connsiteY213" fmla="*/ 3774515 h 6858000"/>
              <a:gd name="connsiteX214" fmla="*/ 1505579 w 7467600"/>
              <a:gd name="connsiteY214" fmla="*/ 3655526 h 6858000"/>
              <a:gd name="connsiteX215" fmla="*/ 1313114 w 7467600"/>
              <a:gd name="connsiteY215" fmla="*/ 3655216 h 6858000"/>
              <a:gd name="connsiteX216" fmla="*/ 3655073 w 7467600"/>
              <a:gd name="connsiteY216" fmla="*/ 3650884 h 6858000"/>
              <a:gd name="connsiteX217" fmla="*/ 3989938 w 7467600"/>
              <a:gd name="connsiteY217" fmla="*/ 3991685 h 6858000"/>
              <a:gd name="connsiteX218" fmla="*/ 4393907 w 7467600"/>
              <a:gd name="connsiteY218" fmla="*/ 4261258 h 6858000"/>
              <a:gd name="connsiteX219" fmla="*/ 4648051 w 7467600"/>
              <a:gd name="connsiteY219" fmla="*/ 4374051 h 6858000"/>
              <a:gd name="connsiteX220" fmla="*/ 4383389 w 7467600"/>
              <a:gd name="connsiteY220" fmla="*/ 4184369 h 6858000"/>
              <a:gd name="connsiteX221" fmla="*/ 4165508 w 7467600"/>
              <a:gd name="connsiteY221" fmla="*/ 4035196 h 6858000"/>
              <a:gd name="connsiteX222" fmla="*/ 4068162 w 7467600"/>
              <a:gd name="connsiteY222" fmla="*/ 3953394 h 6858000"/>
              <a:gd name="connsiteX223" fmla="*/ 3981416 w 7467600"/>
              <a:gd name="connsiteY223" fmla="*/ 3880482 h 6858000"/>
              <a:gd name="connsiteX224" fmla="*/ 3800147 w 7467600"/>
              <a:gd name="connsiteY224" fmla="*/ 3749872 h 6858000"/>
              <a:gd name="connsiteX225" fmla="*/ 3655073 w 7467600"/>
              <a:gd name="connsiteY225" fmla="*/ 3650884 h 6858000"/>
              <a:gd name="connsiteX226" fmla="*/ 3670252 w 7467600"/>
              <a:gd name="connsiteY226" fmla="*/ 3622798 h 6858000"/>
              <a:gd name="connsiteX227" fmla="*/ 3817258 w 7467600"/>
              <a:gd name="connsiteY227" fmla="*/ 3723577 h 6858000"/>
              <a:gd name="connsiteX228" fmla="*/ 4000461 w 7467600"/>
              <a:gd name="connsiteY228" fmla="*/ 3855966 h 6858000"/>
              <a:gd name="connsiteX229" fmla="*/ 4088180 w 7467600"/>
              <a:gd name="connsiteY229" fmla="*/ 3929774 h 6858000"/>
              <a:gd name="connsiteX230" fmla="*/ 4184555 w 7467600"/>
              <a:gd name="connsiteY230" fmla="*/ 4010683 h 6858000"/>
              <a:gd name="connsiteX231" fmla="*/ 4399563 w 7467600"/>
              <a:gd name="connsiteY231" fmla="*/ 4158106 h 6858000"/>
              <a:gd name="connsiteX232" fmla="*/ 4684469 w 7467600"/>
              <a:gd name="connsiteY232" fmla="*/ 4364680 h 6858000"/>
              <a:gd name="connsiteX233" fmla="*/ 4690271 w 7467600"/>
              <a:gd name="connsiteY233" fmla="*/ 4370034 h 6858000"/>
              <a:gd name="connsiteX234" fmla="*/ 4136093 w 7467600"/>
              <a:gd name="connsiteY234" fmla="*/ 3858466 h 6858000"/>
              <a:gd name="connsiteX235" fmla="*/ 3670252 w 7467600"/>
              <a:gd name="connsiteY235" fmla="*/ 3622798 h 6858000"/>
              <a:gd name="connsiteX236" fmla="*/ 4440129 w 7467600"/>
              <a:gd name="connsiteY236" fmla="*/ 3448571 h 6858000"/>
              <a:gd name="connsiteX237" fmla="*/ 4856525 w 7467600"/>
              <a:gd name="connsiteY237" fmla="*/ 3915351 h 6858000"/>
              <a:gd name="connsiteX238" fmla="*/ 5059055 w 7467600"/>
              <a:gd name="connsiteY238" fmla="*/ 4108918 h 6858000"/>
              <a:gd name="connsiteX239" fmla="*/ 5290070 w 7467600"/>
              <a:gd name="connsiteY239" fmla="*/ 4263619 h 6858000"/>
              <a:gd name="connsiteX240" fmla="*/ 4834991 w 7467600"/>
              <a:gd name="connsiteY240" fmla="*/ 3830985 h 6858000"/>
              <a:gd name="connsiteX241" fmla="*/ 4440129 w 7467600"/>
              <a:gd name="connsiteY241" fmla="*/ 3448571 h 6858000"/>
              <a:gd name="connsiteX242" fmla="*/ 4441737 w 7467600"/>
              <a:gd name="connsiteY242" fmla="*/ 3399734 h 6858000"/>
              <a:gd name="connsiteX243" fmla="*/ 4431236 w 7467600"/>
              <a:gd name="connsiteY243" fmla="*/ 3400954 h 6858000"/>
              <a:gd name="connsiteX244" fmla="*/ 4557150 w 7467600"/>
              <a:gd name="connsiteY244" fmla="*/ 3510023 h 6858000"/>
              <a:gd name="connsiteX245" fmla="*/ 4856936 w 7467600"/>
              <a:gd name="connsiteY245" fmla="*/ 3809146 h 6858000"/>
              <a:gd name="connsiteX246" fmla="*/ 5111996 w 7467600"/>
              <a:gd name="connsiteY246" fmla="*/ 4065759 h 6858000"/>
              <a:gd name="connsiteX247" fmla="*/ 5388878 w 7467600"/>
              <a:gd name="connsiteY247" fmla="*/ 4300185 h 6858000"/>
              <a:gd name="connsiteX248" fmla="*/ 5425556 w 7467600"/>
              <a:gd name="connsiteY248" fmla="*/ 4308967 h 6858000"/>
              <a:gd name="connsiteX249" fmla="*/ 4943646 w 7467600"/>
              <a:gd name="connsiteY249" fmla="*/ 3822916 h 6858000"/>
              <a:gd name="connsiteX250" fmla="*/ 4594837 w 7467600"/>
              <a:gd name="connsiteY250" fmla="*/ 3532274 h 6858000"/>
              <a:gd name="connsiteX251" fmla="*/ 4441737 w 7467600"/>
              <a:gd name="connsiteY251" fmla="*/ 3399734 h 6858000"/>
              <a:gd name="connsiteX252" fmla="*/ 5425834 w 7467600"/>
              <a:gd name="connsiteY252" fmla="*/ 3162785 h 6858000"/>
              <a:gd name="connsiteX253" fmla="*/ 5401644 w 7467600"/>
              <a:gd name="connsiteY253" fmla="*/ 3617847 h 6858000"/>
              <a:gd name="connsiteX254" fmla="*/ 5467256 w 7467600"/>
              <a:gd name="connsiteY254" fmla="*/ 4175494 h 6858000"/>
              <a:gd name="connsiteX255" fmla="*/ 5448069 w 7467600"/>
              <a:gd name="connsiteY255" fmla="*/ 3567554 h 6858000"/>
              <a:gd name="connsiteX256" fmla="*/ 5425834 w 7467600"/>
              <a:gd name="connsiteY256" fmla="*/ 3162785 h 6858000"/>
              <a:gd name="connsiteX257" fmla="*/ 1318687 w 7467600"/>
              <a:gd name="connsiteY257" fmla="*/ 3113840 h 6858000"/>
              <a:gd name="connsiteX258" fmla="*/ 1066793 w 7467600"/>
              <a:gd name="connsiteY258" fmla="*/ 3212171 h 6858000"/>
              <a:gd name="connsiteX259" fmla="*/ 993319 w 7467600"/>
              <a:gd name="connsiteY259" fmla="*/ 3247648 h 6858000"/>
              <a:gd name="connsiteX260" fmla="*/ 853081 w 7467600"/>
              <a:gd name="connsiteY260" fmla="*/ 3312410 h 6858000"/>
              <a:gd name="connsiteX261" fmla="*/ 805957 w 7467600"/>
              <a:gd name="connsiteY261" fmla="*/ 3330443 h 6858000"/>
              <a:gd name="connsiteX262" fmla="*/ 1318687 w 7467600"/>
              <a:gd name="connsiteY262" fmla="*/ 3113840 h 6858000"/>
              <a:gd name="connsiteX263" fmla="*/ 5453702 w 7467600"/>
              <a:gd name="connsiteY263" fmla="*/ 3090882 h 6858000"/>
              <a:gd name="connsiteX264" fmla="*/ 5480135 w 7467600"/>
              <a:gd name="connsiteY264" fmla="*/ 3565802 h 6858000"/>
              <a:gd name="connsiteX265" fmla="*/ 5499023 w 7467600"/>
              <a:gd name="connsiteY265" fmla="*/ 4166310 h 6858000"/>
              <a:gd name="connsiteX266" fmla="*/ 5547022 w 7467600"/>
              <a:gd name="connsiteY266" fmla="*/ 3607838 h 6858000"/>
              <a:gd name="connsiteX267" fmla="*/ 5515964 w 7467600"/>
              <a:gd name="connsiteY267" fmla="*/ 3378541 h 6858000"/>
              <a:gd name="connsiteX268" fmla="*/ 5453702 w 7467600"/>
              <a:gd name="connsiteY268" fmla="*/ 3090882 h 6858000"/>
              <a:gd name="connsiteX269" fmla="*/ 1238695 w 7467600"/>
              <a:gd name="connsiteY269" fmla="*/ 3076820 h 6858000"/>
              <a:gd name="connsiteX270" fmla="*/ 716371 w 7467600"/>
              <a:gd name="connsiteY270" fmla="*/ 3293249 h 6858000"/>
              <a:gd name="connsiteX271" fmla="*/ 579522 w 7467600"/>
              <a:gd name="connsiteY271" fmla="*/ 3371759 h 6858000"/>
              <a:gd name="connsiteX272" fmla="*/ 600288 w 7467600"/>
              <a:gd name="connsiteY272" fmla="*/ 3365555 h 6858000"/>
              <a:gd name="connsiteX273" fmla="*/ 840692 w 7467600"/>
              <a:gd name="connsiteY273" fmla="*/ 3284921 h 6858000"/>
              <a:gd name="connsiteX274" fmla="*/ 979248 w 7467600"/>
              <a:gd name="connsiteY274" fmla="*/ 3221003 h 6858000"/>
              <a:gd name="connsiteX275" fmla="*/ 1053282 w 7467600"/>
              <a:gd name="connsiteY275" fmla="*/ 3185247 h 6858000"/>
              <a:gd name="connsiteX276" fmla="*/ 1320603 w 7467600"/>
              <a:gd name="connsiteY276" fmla="*/ 3081281 h 6858000"/>
              <a:gd name="connsiteX277" fmla="*/ 1238695 w 7467600"/>
              <a:gd name="connsiteY277" fmla="*/ 3076820 h 6858000"/>
              <a:gd name="connsiteX278" fmla="*/ 5425627 w 7467600"/>
              <a:gd name="connsiteY278" fmla="*/ 2954192 h 6858000"/>
              <a:gd name="connsiteX279" fmla="*/ 5470770 w 7467600"/>
              <a:gd name="connsiteY279" fmla="*/ 3005435 h 6858000"/>
              <a:gd name="connsiteX280" fmla="*/ 5519779 w 7467600"/>
              <a:gd name="connsiteY280" fmla="*/ 4359223 h 6858000"/>
              <a:gd name="connsiteX281" fmla="*/ 5520293 w 7467600"/>
              <a:gd name="connsiteY281" fmla="*/ 4360602 h 6858000"/>
              <a:gd name="connsiteX282" fmla="*/ 5767221 w 7467600"/>
              <a:gd name="connsiteY282" fmla="*/ 4665564 h 6858000"/>
              <a:gd name="connsiteX283" fmla="*/ 6937169 w 7467600"/>
              <a:gd name="connsiteY283" fmla="*/ 4815941 h 6858000"/>
              <a:gd name="connsiteX284" fmla="*/ 6953922 w 7467600"/>
              <a:gd name="connsiteY284" fmla="*/ 4890068 h 6858000"/>
              <a:gd name="connsiteX285" fmla="*/ 6071359 w 7467600"/>
              <a:gd name="connsiteY285" fmla="*/ 4770770 h 6858000"/>
              <a:gd name="connsiteX286" fmla="*/ 6038839 w 7467600"/>
              <a:gd name="connsiteY286" fmla="*/ 4764474 h 6858000"/>
              <a:gd name="connsiteX287" fmla="*/ 6038706 w 7467600"/>
              <a:gd name="connsiteY287" fmla="*/ 4763847 h 6858000"/>
              <a:gd name="connsiteX288" fmla="*/ 6037784 w 7467600"/>
              <a:gd name="connsiteY288" fmla="*/ 4764270 h 6858000"/>
              <a:gd name="connsiteX289" fmla="*/ 6038839 w 7467600"/>
              <a:gd name="connsiteY289" fmla="*/ 4764474 h 6858000"/>
              <a:gd name="connsiteX290" fmla="*/ 6040338 w 7467600"/>
              <a:gd name="connsiteY290" fmla="*/ 4771418 h 6858000"/>
              <a:gd name="connsiteX291" fmla="*/ 6024488 w 7467600"/>
              <a:gd name="connsiteY291" fmla="*/ 4809903 h 6858000"/>
              <a:gd name="connsiteX292" fmla="*/ 5599771 w 7467600"/>
              <a:gd name="connsiteY292" fmla="*/ 5509652 h 6858000"/>
              <a:gd name="connsiteX293" fmla="*/ 5548843 w 7467600"/>
              <a:gd name="connsiteY293" fmla="*/ 5563845 h 6858000"/>
              <a:gd name="connsiteX294" fmla="*/ 5940952 w 7467600"/>
              <a:gd name="connsiteY294" fmla="*/ 6250028 h 6858000"/>
              <a:gd name="connsiteX295" fmla="*/ 6043441 w 7467600"/>
              <a:gd name="connsiteY295" fmla="*/ 6665847 h 6858000"/>
              <a:gd name="connsiteX296" fmla="*/ 6093432 w 7467600"/>
              <a:gd name="connsiteY296" fmla="*/ 6858000 h 6858000"/>
              <a:gd name="connsiteX297" fmla="*/ 6034344 w 7467600"/>
              <a:gd name="connsiteY297" fmla="*/ 6858000 h 6858000"/>
              <a:gd name="connsiteX298" fmla="*/ 6026679 w 7467600"/>
              <a:gd name="connsiteY298" fmla="*/ 6836959 h 6858000"/>
              <a:gd name="connsiteX299" fmla="*/ 5800441 w 7467600"/>
              <a:gd name="connsiteY299" fmla="*/ 6335286 h 6858000"/>
              <a:gd name="connsiteX300" fmla="*/ 5526562 w 7467600"/>
              <a:gd name="connsiteY300" fmla="*/ 5705388 h 6858000"/>
              <a:gd name="connsiteX301" fmla="*/ 5519640 w 7467600"/>
              <a:gd name="connsiteY301" fmla="*/ 5683774 h 6858000"/>
              <a:gd name="connsiteX302" fmla="*/ 5844559 w 7467600"/>
              <a:gd name="connsiteY302" fmla="*/ 6553349 h 6858000"/>
              <a:gd name="connsiteX303" fmla="*/ 5975994 w 7467600"/>
              <a:gd name="connsiteY303" fmla="*/ 6858000 h 6858000"/>
              <a:gd name="connsiteX304" fmla="*/ 5898547 w 7467600"/>
              <a:gd name="connsiteY304" fmla="*/ 6858000 h 6858000"/>
              <a:gd name="connsiteX305" fmla="*/ 5682041 w 7467600"/>
              <a:gd name="connsiteY305" fmla="*/ 6355860 h 6858000"/>
              <a:gd name="connsiteX306" fmla="*/ 5461758 w 7467600"/>
              <a:gd name="connsiteY306" fmla="*/ 5820220 h 6858000"/>
              <a:gd name="connsiteX307" fmla="*/ 5237282 w 7467600"/>
              <a:gd name="connsiteY307" fmla="*/ 6579086 h 6858000"/>
              <a:gd name="connsiteX308" fmla="*/ 5115009 w 7467600"/>
              <a:gd name="connsiteY308" fmla="*/ 6858000 h 6858000"/>
              <a:gd name="connsiteX309" fmla="*/ 5028074 w 7467600"/>
              <a:gd name="connsiteY309" fmla="*/ 6858000 h 6858000"/>
              <a:gd name="connsiteX310" fmla="*/ 5079508 w 7467600"/>
              <a:gd name="connsiteY310" fmla="*/ 6749074 h 6858000"/>
              <a:gd name="connsiteX311" fmla="*/ 5371846 w 7467600"/>
              <a:gd name="connsiteY311" fmla="*/ 5924413 h 6858000"/>
              <a:gd name="connsiteX312" fmla="*/ 5270512 w 7467600"/>
              <a:gd name="connsiteY312" fmla="*/ 6138975 h 6858000"/>
              <a:gd name="connsiteX313" fmla="*/ 5062409 w 7467600"/>
              <a:gd name="connsiteY313" fmla="*/ 6653544 h 6858000"/>
              <a:gd name="connsiteX314" fmla="*/ 5036628 w 7467600"/>
              <a:gd name="connsiteY314" fmla="*/ 6754247 h 6858000"/>
              <a:gd name="connsiteX315" fmla="*/ 5009112 w 7467600"/>
              <a:gd name="connsiteY315" fmla="*/ 6858000 h 6858000"/>
              <a:gd name="connsiteX316" fmla="*/ 4976679 w 7467600"/>
              <a:gd name="connsiteY316" fmla="*/ 6858000 h 6858000"/>
              <a:gd name="connsiteX317" fmla="*/ 5006537 w 7467600"/>
              <a:gd name="connsiteY317" fmla="*/ 6747068 h 6858000"/>
              <a:gd name="connsiteX318" fmla="*/ 5032723 w 7467600"/>
              <a:gd name="connsiteY318" fmla="*/ 6644957 h 6858000"/>
              <a:gd name="connsiteX319" fmla="*/ 5242949 w 7467600"/>
              <a:gd name="connsiteY319" fmla="*/ 6125175 h 6858000"/>
              <a:gd name="connsiteX320" fmla="*/ 5286321 w 7467600"/>
              <a:gd name="connsiteY320" fmla="*/ 6033555 h 6858000"/>
              <a:gd name="connsiteX321" fmla="*/ 5008210 w 7467600"/>
              <a:gd name="connsiteY321" fmla="*/ 6649194 h 6858000"/>
              <a:gd name="connsiteX322" fmla="*/ 4986321 w 7467600"/>
              <a:gd name="connsiteY322" fmla="*/ 6765687 h 6858000"/>
              <a:gd name="connsiteX323" fmla="*/ 4973474 w 7467600"/>
              <a:gd name="connsiteY323" fmla="*/ 6858000 h 6858000"/>
              <a:gd name="connsiteX324" fmla="*/ 4907178 w 7467600"/>
              <a:gd name="connsiteY324" fmla="*/ 6858000 h 6858000"/>
              <a:gd name="connsiteX325" fmla="*/ 4910810 w 7467600"/>
              <a:gd name="connsiteY325" fmla="*/ 6829660 h 6858000"/>
              <a:gd name="connsiteX326" fmla="*/ 4987461 w 7467600"/>
              <a:gd name="connsiteY326" fmla="*/ 6432994 h 6858000"/>
              <a:gd name="connsiteX327" fmla="*/ 5179262 w 7467600"/>
              <a:gd name="connsiteY327" fmla="*/ 6035044 h 6858000"/>
              <a:gd name="connsiteX328" fmla="*/ 4689678 w 7467600"/>
              <a:gd name="connsiteY328" fmla="*/ 6440241 h 6858000"/>
              <a:gd name="connsiteX329" fmla="*/ 4477543 w 7467600"/>
              <a:gd name="connsiteY329" fmla="*/ 6674836 h 6858000"/>
              <a:gd name="connsiteX330" fmla="*/ 4329957 w 7467600"/>
              <a:gd name="connsiteY330" fmla="*/ 6858000 h 6858000"/>
              <a:gd name="connsiteX331" fmla="*/ 4218595 w 7467600"/>
              <a:gd name="connsiteY331" fmla="*/ 6858000 h 6858000"/>
              <a:gd name="connsiteX332" fmla="*/ 4368888 w 7467600"/>
              <a:gd name="connsiteY332" fmla="*/ 6668412 h 6858000"/>
              <a:gd name="connsiteX333" fmla="*/ 4563091 w 7467600"/>
              <a:gd name="connsiteY333" fmla="*/ 6442508 h 6858000"/>
              <a:gd name="connsiteX334" fmla="*/ 5387324 w 7467600"/>
              <a:gd name="connsiteY334" fmla="*/ 5705830 h 6858000"/>
              <a:gd name="connsiteX335" fmla="*/ 5073620 w 7467600"/>
              <a:gd name="connsiteY335" fmla="*/ 5955437 h 6858000"/>
              <a:gd name="connsiteX336" fmla="*/ 4689789 w 7467600"/>
              <a:gd name="connsiteY336" fmla="*/ 6268382 h 6858000"/>
              <a:gd name="connsiteX337" fmla="*/ 4418722 w 7467600"/>
              <a:gd name="connsiteY337" fmla="*/ 6570886 h 6858000"/>
              <a:gd name="connsiteX338" fmla="*/ 4214944 w 7467600"/>
              <a:gd name="connsiteY338" fmla="*/ 6858000 h 6858000"/>
              <a:gd name="connsiteX339" fmla="*/ 4177898 w 7467600"/>
              <a:gd name="connsiteY339" fmla="*/ 6858000 h 6858000"/>
              <a:gd name="connsiteX340" fmla="*/ 4391597 w 7467600"/>
              <a:gd name="connsiteY340" fmla="*/ 6556370 h 6858000"/>
              <a:gd name="connsiteX341" fmla="*/ 4668889 w 7467600"/>
              <a:gd name="connsiteY341" fmla="*/ 6246399 h 6858000"/>
              <a:gd name="connsiteX342" fmla="*/ 5055427 w 7467600"/>
              <a:gd name="connsiteY342" fmla="*/ 5931476 h 6858000"/>
              <a:gd name="connsiteX343" fmla="*/ 5371814 w 7467600"/>
              <a:gd name="connsiteY343" fmla="*/ 5678975 h 6858000"/>
              <a:gd name="connsiteX344" fmla="*/ 4987918 w 7467600"/>
              <a:gd name="connsiteY344" fmla="*/ 5838701 h 6858000"/>
              <a:gd name="connsiteX345" fmla="*/ 4317146 w 7467600"/>
              <a:gd name="connsiteY345" fmla="*/ 6587716 h 6858000"/>
              <a:gd name="connsiteX346" fmla="*/ 4171627 w 7467600"/>
              <a:gd name="connsiteY346" fmla="*/ 6858000 h 6858000"/>
              <a:gd name="connsiteX347" fmla="*/ 4081585 w 7467600"/>
              <a:gd name="connsiteY347" fmla="*/ 6858000 h 6858000"/>
              <a:gd name="connsiteX348" fmla="*/ 4238603 w 7467600"/>
              <a:gd name="connsiteY348" fmla="*/ 6559341 h 6858000"/>
              <a:gd name="connsiteX349" fmla="*/ 4778333 w 7467600"/>
              <a:gd name="connsiteY349" fmla="*/ 5873626 h 6858000"/>
              <a:gd name="connsiteX350" fmla="*/ 5414185 w 7467600"/>
              <a:gd name="connsiteY350" fmla="*/ 5573882 h 6858000"/>
              <a:gd name="connsiteX351" fmla="*/ 5959648 w 7467600"/>
              <a:gd name="connsiteY351" fmla="*/ 4760797 h 6858000"/>
              <a:gd name="connsiteX352" fmla="*/ 5355019 w 7467600"/>
              <a:gd name="connsiteY352" fmla="*/ 4734672 h 6858000"/>
              <a:gd name="connsiteX353" fmla="*/ 5083565 w 7467600"/>
              <a:gd name="connsiteY353" fmla="*/ 5179121 h 6858000"/>
              <a:gd name="connsiteX354" fmla="*/ 4713577 w 7467600"/>
              <a:gd name="connsiteY354" fmla="*/ 5616803 h 6858000"/>
              <a:gd name="connsiteX355" fmla="*/ 3989559 w 7467600"/>
              <a:gd name="connsiteY355" fmla="*/ 6145945 h 6858000"/>
              <a:gd name="connsiteX356" fmla="*/ 3939824 w 7467600"/>
              <a:gd name="connsiteY356" fmla="*/ 6066900 h 6858000"/>
              <a:gd name="connsiteX357" fmla="*/ 4584537 w 7467600"/>
              <a:gd name="connsiteY357" fmla="*/ 5324826 h 6858000"/>
              <a:gd name="connsiteX358" fmla="*/ 5037105 w 7467600"/>
              <a:gd name="connsiteY358" fmla="*/ 5088765 h 6858000"/>
              <a:gd name="connsiteX359" fmla="*/ 5039930 w 7467600"/>
              <a:gd name="connsiteY359" fmla="*/ 5089585 h 6858000"/>
              <a:gd name="connsiteX360" fmla="*/ 5263764 w 7467600"/>
              <a:gd name="connsiteY360" fmla="*/ 4735525 h 6858000"/>
              <a:gd name="connsiteX361" fmla="*/ 4086300 w 7467600"/>
              <a:gd name="connsiteY361" fmla="*/ 4884599 h 6858000"/>
              <a:gd name="connsiteX362" fmla="*/ 4085485 w 7467600"/>
              <a:gd name="connsiteY362" fmla="*/ 4899070 h 6858000"/>
              <a:gd name="connsiteX363" fmla="*/ 3871915 w 7467600"/>
              <a:gd name="connsiteY363" fmla="*/ 5253645 h 6858000"/>
              <a:gd name="connsiteX364" fmla="*/ 3799374 w 7467600"/>
              <a:gd name="connsiteY364" fmla="*/ 5466127 h 6858000"/>
              <a:gd name="connsiteX365" fmla="*/ 3498850 w 7467600"/>
              <a:gd name="connsiteY365" fmla="*/ 6661888 h 6858000"/>
              <a:gd name="connsiteX366" fmla="*/ 3399216 w 7467600"/>
              <a:gd name="connsiteY366" fmla="*/ 6858000 h 6858000"/>
              <a:gd name="connsiteX367" fmla="*/ 3303688 w 7467600"/>
              <a:gd name="connsiteY367" fmla="*/ 6858000 h 6858000"/>
              <a:gd name="connsiteX368" fmla="*/ 3391774 w 7467600"/>
              <a:gd name="connsiteY368" fmla="*/ 6697181 h 6858000"/>
              <a:gd name="connsiteX369" fmla="*/ 3735540 w 7467600"/>
              <a:gd name="connsiteY369" fmla="*/ 5546923 h 6858000"/>
              <a:gd name="connsiteX370" fmla="*/ 3729438 w 7467600"/>
              <a:gd name="connsiteY370" fmla="*/ 5569058 h 6858000"/>
              <a:gd name="connsiteX371" fmla="*/ 3707782 w 7467600"/>
              <a:gd name="connsiteY371" fmla="*/ 5644908 h 6858000"/>
              <a:gd name="connsiteX372" fmla="*/ 3583827 w 7467600"/>
              <a:gd name="connsiteY372" fmla="*/ 6039215 h 6858000"/>
              <a:gd name="connsiteX373" fmla="*/ 3547861 w 7467600"/>
              <a:gd name="connsiteY373" fmla="*/ 6129609 h 6858000"/>
              <a:gd name="connsiteX374" fmla="*/ 3490905 w 7467600"/>
              <a:gd name="connsiteY374" fmla="*/ 6277660 h 6858000"/>
              <a:gd name="connsiteX375" fmla="*/ 3455859 w 7467600"/>
              <a:gd name="connsiteY375" fmla="*/ 6391301 h 6858000"/>
              <a:gd name="connsiteX376" fmla="*/ 3429112 w 7467600"/>
              <a:gd name="connsiteY376" fmla="*/ 6479469 h 6858000"/>
              <a:gd name="connsiteX377" fmla="*/ 3304862 w 7467600"/>
              <a:gd name="connsiteY377" fmla="*/ 6796476 h 6858000"/>
              <a:gd name="connsiteX378" fmla="*/ 3276071 w 7467600"/>
              <a:gd name="connsiteY378" fmla="*/ 6858000 h 6858000"/>
              <a:gd name="connsiteX379" fmla="*/ 3240805 w 7467600"/>
              <a:gd name="connsiteY379" fmla="*/ 6858000 h 6858000"/>
              <a:gd name="connsiteX380" fmla="*/ 3275917 w 7467600"/>
              <a:gd name="connsiteY380" fmla="*/ 6783192 h 6858000"/>
              <a:gd name="connsiteX381" fmla="*/ 3399358 w 7467600"/>
              <a:gd name="connsiteY381" fmla="*/ 6469011 h 6858000"/>
              <a:gd name="connsiteX382" fmla="*/ 3425650 w 7467600"/>
              <a:gd name="connsiteY382" fmla="*/ 6381333 h 6858000"/>
              <a:gd name="connsiteX383" fmla="*/ 3460661 w 7467600"/>
              <a:gd name="connsiteY383" fmla="*/ 6266763 h 6858000"/>
              <a:gd name="connsiteX384" fmla="*/ 3518021 w 7467600"/>
              <a:gd name="connsiteY384" fmla="*/ 6117298 h 6858000"/>
              <a:gd name="connsiteX385" fmla="*/ 3554035 w 7467600"/>
              <a:gd name="connsiteY385" fmla="*/ 6027832 h 6858000"/>
              <a:gd name="connsiteX386" fmla="*/ 3677174 w 7467600"/>
              <a:gd name="connsiteY386" fmla="*/ 5636351 h 6858000"/>
              <a:gd name="connsiteX387" fmla="*/ 3698819 w 7467600"/>
              <a:gd name="connsiteY387" fmla="*/ 5560503 h 6858000"/>
              <a:gd name="connsiteX388" fmla="*/ 3702094 w 7467600"/>
              <a:gd name="connsiteY388" fmla="*/ 5549194 h 6858000"/>
              <a:gd name="connsiteX389" fmla="*/ 3398355 w 7467600"/>
              <a:gd name="connsiteY389" fmla="*/ 6094603 h 6858000"/>
              <a:gd name="connsiteX390" fmla="*/ 3193941 w 7467600"/>
              <a:gd name="connsiteY390" fmla="*/ 6798775 h 6858000"/>
              <a:gd name="connsiteX391" fmla="*/ 3184140 w 7467600"/>
              <a:gd name="connsiteY391" fmla="*/ 6858000 h 6858000"/>
              <a:gd name="connsiteX392" fmla="*/ 3099978 w 7467600"/>
              <a:gd name="connsiteY392" fmla="*/ 6858000 h 6858000"/>
              <a:gd name="connsiteX393" fmla="*/ 3101556 w 7467600"/>
              <a:gd name="connsiteY393" fmla="*/ 6843337 h 6858000"/>
              <a:gd name="connsiteX394" fmla="*/ 3370162 w 7467600"/>
              <a:gd name="connsiteY394" fmla="*/ 5785550 h 6858000"/>
              <a:gd name="connsiteX395" fmla="*/ 3746477 w 7467600"/>
              <a:gd name="connsiteY395" fmla="*/ 5377889 h 6858000"/>
              <a:gd name="connsiteX396" fmla="*/ 3863399 w 7467600"/>
              <a:gd name="connsiteY396" fmla="*/ 5087257 h 6858000"/>
              <a:gd name="connsiteX397" fmla="*/ 3968712 w 7467600"/>
              <a:gd name="connsiteY397" fmla="*/ 4913989 h 6858000"/>
              <a:gd name="connsiteX398" fmla="*/ 2792390 w 7467600"/>
              <a:gd name="connsiteY398" fmla="*/ 5382974 h 6858000"/>
              <a:gd name="connsiteX399" fmla="*/ 2714982 w 7467600"/>
              <a:gd name="connsiteY399" fmla="*/ 5427051 h 6858000"/>
              <a:gd name="connsiteX400" fmla="*/ 2813361 w 7467600"/>
              <a:gd name="connsiteY400" fmla="*/ 6023912 h 6858000"/>
              <a:gd name="connsiteX401" fmla="*/ 2688430 w 7467600"/>
              <a:gd name="connsiteY401" fmla="*/ 6801564 h 6858000"/>
              <a:gd name="connsiteX402" fmla="*/ 2629626 w 7467600"/>
              <a:gd name="connsiteY402" fmla="*/ 6763394 h 6858000"/>
              <a:gd name="connsiteX403" fmla="*/ 2565328 w 7467600"/>
              <a:gd name="connsiteY403" fmla="*/ 5516399 h 6858000"/>
              <a:gd name="connsiteX404" fmla="*/ 1922999 w 7467600"/>
              <a:gd name="connsiteY404" fmla="*/ 5980343 h 6858000"/>
              <a:gd name="connsiteX405" fmla="*/ 1950261 w 7467600"/>
              <a:gd name="connsiteY405" fmla="*/ 6405858 h 6858000"/>
              <a:gd name="connsiteX406" fmla="*/ 2365554 w 7467600"/>
              <a:gd name="connsiteY406" fmla="*/ 6759107 h 6858000"/>
              <a:gd name="connsiteX407" fmla="*/ 2424142 w 7467600"/>
              <a:gd name="connsiteY407" fmla="*/ 6858000 h 6858000"/>
              <a:gd name="connsiteX408" fmla="*/ 2395994 w 7467600"/>
              <a:gd name="connsiteY408" fmla="*/ 6858000 h 6858000"/>
              <a:gd name="connsiteX409" fmla="*/ 2392863 w 7467600"/>
              <a:gd name="connsiteY409" fmla="*/ 6852964 h 6858000"/>
              <a:gd name="connsiteX410" fmla="*/ 2017589 w 7467600"/>
              <a:gd name="connsiteY410" fmla="*/ 6493982 h 6858000"/>
              <a:gd name="connsiteX411" fmla="*/ 2147336 w 7467600"/>
              <a:gd name="connsiteY411" fmla="*/ 6594052 h 6858000"/>
              <a:gd name="connsiteX412" fmla="*/ 2207047 w 7467600"/>
              <a:gd name="connsiteY412" fmla="*/ 6654540 h 6858000"/>
              <a:gd name="connsiteX413" fmla="*/ 2299106 w 7467600"/>
              <a:gd name="connsiteY413" fmla="*/ 6778931 h 6858000"/>
              <a:gd name="connsiteX414" fmla="*/ 2314430 w 7467600"/>
              <a:gd name="connsiteY414" fmla="*/ 6801144 h 6858000"/>
              <a:gd name="connsiteX415" fmla="*/ 2352406 w 7467600"/>
              <a:gd name="connsiteY415" fmla="*/ 6858000 h 6858000"/>
              <a:gd name="connsiteX416" fmla="*/ 2314492 w 7467600"/>
              <a:gd name="connsiteY416" fmla="*/ 6858000 h 6858000"/>
              <a:gd name="connsiteX417" fmla="*/ 2288095 w 7467600"/>
              <a:gd name="connsiteY417" fmla="*/ 6818030 h 6858000"/>
              <a:gd name="connsiteX418" fmla="*/ 2272768 w 7467600"/>
              <a:gd name="connsiteY418" fmla="*/ 6795822 h 6858000"/>
              <a:gd name="connsiteX419" fmla="*/ 2182715 w 7467600"/>
              <a:gd name="connsiteY419" fmla="*/ 6675071 h 6858000"/>
              <a:gd name="connsiteX420" fmla="*/ 2032061 w 7467600"/>
              <a:gd name="connsiteY420" fmla="*/ 6541380 h 6858000"/>
              <a:gd name="connsiteX421" fmla="*/ 2257220 w 7467600"/>
              <a:gd name="connsiteY421" fmla="*/ 6826257 h 6858000"/>
              <a:gd name="connsiteX422" fmla="*/ 2281324 w 7467600"/>
              <a:gd name="connsiteY422" fmla="*/ 6858000 h 6858000"/>
              <a:gd name="connsiteX423" fmla="*/ 2242860 w 7467600"/>
              <a:gd name="connsiteY423" fmla="*/ 6858000 h 6858000"/>
              <a:gd name="connsiteX424" fmla="*/ 2232818 w 7467600"/>
              <a:gd name="connsiteY424" fmla="*/ 6844926 h 6858000"/>
              <a:gd name="connsiteX425" fmla="*/ 1990172 w 7467600"/>
              <a:gd name="connsiteY425" fmla="*/ 6542121 h 6858000"/>
              <a:gd name="connsiteX426" fmla="*/ 2124090 w 7467600"/>
              <a:gd name="connsiteY426" fmla="*/ 6761017 h 6858000"/>
              <a:gd name="connsiteX427" fmla="*/ 2200380 w 7467600"/>
              <a:gd name="connsiteY427" fmla="*/ 6858000 h 6858000"/>
              <a:gd name="connsiteX428" fmla="*/ 2147507 w 7467600"/>
              <a:gd name="connsiteY428" fmla="*/ 6858000 h 6858000"/>
              <a:gd name="connsiteX429" fmla="*/ 2070668 w 7467600"/>
              <a:gd name="connsiteY429" fmla="*/ 6761520 h 6858000"/>
              <a:gd name="connsiteX430" fmla="*/ 1975142 w 7467600"/>
              <a:gd name="connsiteY430" fmla="*/ 6585570 h 6858000"/>
              <a:gd name="connsiteX431" fmla="*/ 2050035 w 7467600"/>
              <a:gd name="connsiteY431" fmla="*/ 6813345 h 6858000"/>
              <a:gd name="connsiteX432" fmla="*/ 2063025 w 7467600"/>
              <a:gd name="connsiteY432" fmla="*/ 6858000 h 6858000"/>
              <a:gd name="connsiteX433" fmla="*/ 2021675 w 7467600"/>
              <a:gd name="connsiteY433" fmla="*/ 6858000 h 6858000"/>
              <a:gd name="connsiteX434" fmla="*/ 2019308 w 7467600"/>
              <a:gd name="connsiteY434" fmla="*/ 6847118 h 6858000"/>
              <a:gd name="connsiteX435" fmla="*/ 1938835 w 7467600"/>
              <a:gd name="connsiteY435" fmla="*/ 6551160 h 6858000"/>
              <a:gd name="connsiteX436" fmla="*/ 1953230 w 7467600"/>
              <a:gd name="connsiteY436" fmla="*/ 6759699 h 6858000"/>
              <a:gd name="connsiteX437" fmla="*/ 1956763 w 7467600"/>
              <a:gd name="connsiteY437" fmla="*/ 6778191 h 6858000"/>
              <a:gd name="connsiteX438" fmla="*/ 1967925 w 7467600"/>
              <a:gd name="connsiteY438" fmla="*/ 6858000 h 6858000"/>
              <a:gd name="connsiteX439" fmla="*/ 1936622 w 7467600"/>
              <a:gd name="connsiteY439" fmla="*/ 6858000 h 6858000"/>
              <a:gd name="connsiteX440" fmla="*/ 1926261 w 7467600"/>
              <a:gd name="connsiteY440" fmla="*/ 6784064 h 6858000"/>
              <a:gd name="connsiteX441" fmla="*/ 1922724 w 7467600"/>
              <a:gd name="connsiteY441" fmla="*/ 6765577 h 6858000"/>
              <a:gd name="connsiteX442" fmla="*/ 1904650 w 7467600"/>
              <a:gd name="connsiteY442" fmla="*/ 6639616 h 6858000"/>
              <a:gd name="connsiteX443" fmla="*/ 1885273 w 7467600"/>
              <a:gd name="connsiteY443" fmla="*/ 6858000 h 6858000"/>
              <a:gd name="connsiteX444" fmla="*/ 1854363 w 7467600"/>
              <a:gd name="connsiteY444" fmla="*/ 6858000 h 6858000"/>
              <a:gd name="connsiteX445" fmla="*/ 1880391 w 7467600"/>
              <a:gd name="connsiteY445" fmla="*/ 6603796 h 6858000"/>
              <a:gd name="connsiteX446" fmla="*/ 1818273 w 7467600"/>
              <a:gd name="connsiteY446" fmla="*/ 6715729 h 6858000"/>
              <a:gd name="connsiteX447" fmla="*/ 1794691 w 7467600"/>
              <a:gd name="connsiteY447" fmla="*/ 6843239 h 6858000"/>
              <a:gd name="connsiteX448" fmla="*/ 1794914 w 7467600"/>
              <a:gd name="connsiteY448" fmla="*/ 6858000 h 6858000"/>
              <a:gd name="connsiteX449" fmla="*/ 1746128 w 7467600"/>
              <a:gd name="connsiteY449" fmla="*/ 6858000 h 6858000"/>
              <a:gd name="connsiteX450" fmla="*/ 1753934 w 7467600"/>
              <a:gd name="connsiteY450" fmla="*/ 6724796 h 6858000"/>
              <a:gd name="connsiteX451" fmla="*/ 1792053 w 7467600"/>
              <a:gd name="connsiteY451" fmla="*/ 6572396 h 6858000"/>
              <a:gd name="connsiteX452" fmla="*/ 1862248 w 7467600"/>
              <a:gd name="connsiteY452" fmla="*/ 6266397 h 6858000"/>
              <a:gd name="connsiteX453" fmla="*/ 1862250 w 7467600"/>
              <a:gd name="connsiteY453" fmla="*/ 6033531 h 6858000"/>
              <a:gd name="connsiteX454" fmla="*/ 1211999 w 7467600"/>
              <a:gd name="connsiteY454" fmla="*/ 6683610 h 6858000"/>
              <a:gd name="connsiteX455" fmla="*/ 1213266 w 7467600"/>
              <a:gd name="connsiteY455" fmla="*/ 6691947 h 6858000"/>
              <a:gd name="connsiteX456" fmla="*/ 1203370 w 7467600"/>
              <a:gd name="connsiteY456" fmla="*/ 6850676 h 6858000"/>
              <a:gd name="connsiteX457" fmla="*/ 1203671 w 7467600"/>
              <a:gd name="connsiteY457" fmla="*/ 6858000 h 6858000"/>
              <a:gd name="connsiteX458" fmla="*/ 1143180 w 7467600"/>
              <a:gd name="connsiteY458" fmla="*/ 6858000 h 6858000"/>
              <a:gd name="connsiteX459" fmla="*/ 1142176 w 7467600"/>
              <a:gd name="connsiteY459" fmla="*/ 6766045 h 6858000"/>
              <a:gd name="connsiteX460" fmla="*/ 1067484 w 7467600"/>
              <a:gd name="connsiteY460" fmla="*/ 6858000 h 6858000"/>
              <a:gd name="connsiteX461" fmla="*/ 953928 w 7467600"/>
              <a:gd name="connsiteY461" fmla="*/ 6858000 h 6858000"/>
              <a:gd name="connsiteX462" fmla="*/ 959715 w 7467600"/>
              <a:gd name="connsiteY462" fmla="*/ 6850185 h 6858000"/>
              <a:gd name="connsiteX463" fmla="*/ 1483788 w 7467600"/>
              <a:gd name="connsiteY463" fmla="*/ 6259174 h 6858000"/>
              <a:gd name="connsiteX464" fmla="*/ 1100671 w 7467600"/>
              <a:gd name="connsiteY464" fmla="*/ 6252137 h 6858000"/>
              <a:gd name="connsiteX465" fmla="*/ 1090144 w 7467600"/>
              <a:gd name="connsiteY465" fmla="*/ 6256748 h 6858000"/>
              <a:gd name="connsiteX466" fmla="*/ 1095872 w 7467600"/>
              <a:gd name="connsiteY466" fmla="*/ 6271892 h 6858000"/>
              <a:gd name="connsiteX467" fmla="*/ 262785 w 7467600"/>
              <a:gd name="connsiteY467" fmla="*/ 6845450 h 6858000"/>
              <a:gd name="connsiteX468" fmla="*/ 209968 w 7467600"/>
              <a:gd name="connsiteY468" fmla="*/ 6770713 h 6858000"/>
              <a:gd name="connsiteX469" fmla="*/ 873460 w 7467600"/>
              <a:gd name="connsiteY469" fmla="*/ 6253768 h 6858000"/>
              <a:gd name="connsiteX470" fmla="*/ 192686 w 7467600"/>
              <a:gd name="connsiteY470" fmla="*/ 5849257 h 6858000"/>
              <a:gd name="connsiteX471" fmla="*/ 4696 w 7467600"/>
              <a:gd name="connsiteY471" fmla="*/ 5697668 h 6858000"/>
              <a:gd name="connsiteX472" fmla="*/ 0 w 7467600"/>
              <a:gd name="connsiteY472" fmla="*/ 5689984 h 6858000"/>
              <a:gd name="connsiteX473" fmla="*/ 0 w 7467600"/>
              <a:gd name="connsiteY473" fmla="*/ 5513472 h 6858000"/>
              <a:gd name="connsiteX474" fmla="*/ 174101 w 7467600"/>
              <a:gd name="connsiteY474" fmla="*/ 5620277 h 6858000"/>
              <a:gd name="connsiteX475" fmla="*/ 891800 w 7467600"/>
              <a:gd name="connsiteY475" fmla="*/ 6036935 h 6858000"/>
              <a:gd name="connsiteX476" fmla="*/ 1072219 w 7467600"/>
              <a:gd name="connsiteY476" fmla="*/ 6169443 h 6858000"/>
              <a:gd name="connsiteX477" fmla="*/ 1074117 w 7467600"/>
              <a:gd name="connsiteY477" fmla="*/ 6170301 h 6858000"/>
              <a:gd name="connsiteX478" fmla="*/ 1083114 w 7467600"/>
              <a:gd name="connsiteY478" fmla="*/ 6174131 h 6858000"/>
              <a:gd name="connsiteX479" fmla="*/ 1543010 w 7467600"/>
              <a:gd name="connsiteY479" fmla="*/ 6191140 h 6858000"/>
              <a:gd name="connsiteX480" fmla="*/ 1551080 w 7467600"/>
              <a:gd name="connsiteY480" fmla="*/ 6195006 h 6858000"/>
              <a:gd name="connsiteX481" fmla="*/ 2345443 w 7467600"/>
              <a:gd name="connsiteY481" fmla="*/ 5549882 h 6858000"/>
              <a:gd name="connsiteX482" fmla="*/ 1721499 w 7467600"/>
              <a:gd name="connsiteY482" fmla="*/ 5599969 h 6858000"/>
              <a:gd name="connsiteX483" fmla="*/ 767716 w 7467600"/>
              <a:gd name="connsiteY483" fmla="*/ 5472768 h 6858000"/>
              <a:gd name="connsiteX484" fmla="*/ 722147 w 7467600"/>
              <a:gd name="connsiteY484" fmla="*/ 5393091 h 6858000"/>
              <a:gd name="connsiteX485" fmla="*/ 1485552 w 7467600"/>
              <a:gd name="connsiteY485" fmla="*/ 5313202 h 6858000"/>
              <a:gd name="connsiteX486" fmla="*/ 2143004 w 7467600"/>
              <a:gd name="connsiteY486" fmla="*/ 5402420 h 6858000"/>
              <a:gd name="connsiteX487" fmla="*/ 1933391 w 7467600"/>
              <a:gd name="connsiteY487" fmla="*/ 5156971 h 6858000"/>
              <a:gd name="connsiteX488" fmla="*/ 1827118 w 7467600"/>
              <a:gd name="connsiteY488" fmla="*/ 4968410 h 6858000"/>
              <a:gd name="connsiteX489" fmla="*/ 1837349 w 7467600"/>
              <a:gd name="connsiteY489" fmla="*/ 4956357 h 6858000"/>
              <a:gd name="connsiteX490" fmla="*/ 2162835 w 7467600"/>
              <a:gd name="connsiteY490" fmla="*/ 5187853 h 6858000"/>
              <a:gd name="connsiteX491" fmla="*/ 2257167 w 7467600"/>
              <a:gd name="connsiteY491" fmla="*/ 5462123 h 6858000"/>
              <a:gd name="connsiteX492" fmla="*/ 2261598 w 7467600"/>
              <a:gd name="connsiteY492" fmla="*/ 5467998 h 6858000"/>
              <a:gd name="connsiteX493" fmla="*/ 2437177 w 7467600"/>
              <a:gd name="connsiteY493" fmla="*/ 5479608 h 6858000"/>
              <a:gd name="connsiteX494" fmla="*/ 2445247 w 7467600"/>
              <a:gd name="connsiteY494" fmla="*/ 5483476 h 6858000"/>
              <a:gd name="connsiteX495" fmla="*/ 2743626 w 7467600"/>
              <a:gd name="connsiteY495" fmla="*/ 5304819 h 6858000"/>
              <a:gd name="connsiteX496" fmla="*/ 3048102 w 7467600"/>
              <a:gd name="connsiteY496" fmla="*/ 5150595 h 6858000"/>
              <a:gd name="connsiteX497" fmla="*/ 1799414 w 7467600"/>
              <a:gd name="connsiteY497" fmla="*/ 4694732 h 6858000"/>
              <a:gd name="connsiteX498" fmla="*/ 1771735 w 7467600"/>
              <a:gd name="connsiteY498" fmla="*/ 4619929 h 6858000"/>
              <a:gd name="connsiteX499" fmla="*/ 3104273 w 7467600"/>
              <a:gd name="connsiteY499" fmla="*/ 5076159 h 6858000"/>
              <a:gd name="connsiteX500" fmla="*/ 3113245 w 7467600"/>
              <a:gd name="connsiteY500" fmla="*/ 5090705 h 6858000"/>
              <a:gd name="connsiteX501" fmla="*/ 3126294 w 7467600"/>
              <a:gd name="connsiteY501" fmla="*/ 5114400 h 6858000"/>
              <a:gd name="connsiteX502" fmla="*/ 3937433 w 7467600"/>
              <a:gd name="connsiteY502" fmla="*/ 4830473 h 6858000"/>
              <a:gd name="connsiteX503" fmla="*/ 3590475 w 7467600"/>
              <a:gd name="connsiteY503" fmla="*/ 4597974 h 6858000"/>
              <a:gd name="connsiteX504" fmla="*/ 3100264 w 7467600"/>
              <a:gd name="connsiteY504" fmla="*/ 4579845 h 6858000"/>
              <a:gd name="connsiteX505" fmla="*/ 2183576 w 7467600"/>
              <a:gd name="connsiteY505" fmla="*/ 4227150 h 6858000"/>
              <a:gd name="connsiteX506" fmla="*/ 2151029 w 7467600"/>
              <a:gd name="connsiteY506" fmla="*/ 4146947 h 6858000"/>
              <a:gd name="connsiteX507" fmla="*/ 3563434 w 7467600"/>
              <a:gd name="connsiteY507" fmla="*/ 4469115 h 6858000"/>
              <a:gd name="connsiteX508" fmla="*/ 3177952 w 7467600"/>
              <a:gd name="connsiteY508" fmla="*/ 3657386 h 6858000"/>
              <a:gd name="connsiteX509" fmla="*/ 3189263 w 7467600"/>
              <a:gd name="connsiteY509" fmla="*/ 3625726 h 6858000"/>
              <a:gd name="connsiteX510" fmla="*/ 3560912 w 7467600"/>
              <a:gd name="connsiteY510" fmla="*/ 4079863 h 6858000"/>
              <a:gd name="connsiteX511" fmla="*/ 3626636 w 7467600"/>
              <a:gd name="connsiteY511" fmla="*/ 4512230 h 6858000"/>
              <a:gd name="connsiteX512" fmla="*/ 3653088 w 7467600"/>
              <a:gd name="connsiteY512" fmla="*/ 4521417 h 6858000"/>
              <a:gd name="connsiteX513" fmla="*/ 3988128 w 7467600"/>
              <a:gd name="connsiteY513" fmla="*/ 4817267 h 6858000"/>
              <a:gd name="connsiteX514" fmla="*/ 4830582 w 7467600"/>
              <a:gd name="connsiteY514" fmla="*/ 4676000 h 6858000"/>
              <a:gd name="connsiteX515" fmla="*/ 4830100 w 7467600"/>
              <a:gd name="connsiteY515" fmla="*/ 4675554 h 6858000"/>
              <a:gd name="connsiteX516" fmla="*/ 4036318 w 7467600"/>
              <a:gd name="connsiteY516" fmla="*/ 4147013 h 6858000"/>
              <a:gd name="connsiteX517" fmla="*/ 3432098 w 7467600"/>
              <a:gd name="connsiteY517" fmla="*/ 3537312 h 6858000"/>
              <a:gd name="connsiteX518" fmla="*/ 3446761 w 7467600"/>
              <a:gd name="connsiteY518" fmla="*/ 3461278 h 6858000"/>
              <a:gd name="connsiteX519" fmla="*/ 4419733 w 7467600"/>
              <a:gd name="connsiteY519" fmla="*/ 3963555 h 6858000"/>
              <a:gd name="connsiteX520" fmla="*/ 4781371 w 7467600"/>
              <a:gd name="connsiteY520" fmla="*/ 4458604 h 6858000"/>
              <a:gd name="connsiteX521" fmla="*/ 4780440 w 7467600"/>
              <a:gd name="connsiteY521" fmla="*/ 4470290 h 6858000"/>
              <a:gd name="connsiteX522" fmla="*/ 4898954 w 7467600"/>
              <a:gd name="connsiteY522" fmla="*/ 4662092 h 6858000"/>
              <a:gd name="connsiteX523" fmla="*/ 4900699 w 7467600"/>
              <a:gd name="connsiteY523" fmla="*/ 4670867 h 6858000"/>
              <a:gd name="connsiteX524" fmla="*/ 5714511 w 7467600"/>
              <a:gd name="connsiteY524" fmla="*/ 4663483 h 6858000"/>
              <a:gd name="connsiteX525" fmla="*/ 5464793 w 7467600"/>
              <a:gd name="connsiteY525" fmla="*/ 4393556 h 6858000"/>
              <a:gd name="connsiteX526" fmla="*/ 5461897 w 7467600"/>
              <a:gd name="connsiteY526" fmla="*/ 4390879 h 6858000"/>
              <a:gd name="connsiteX527" fmla="*/ 4294126 w 7467600"/>
              <a:gd name="connsiteY527" fmla="*/ 3303048 h 6858000"/>
              <a:gd name="connsiteX528" fmla="*/ 4305321 w 7467600"/>
              <a:gd name="connsiteY528" fmla="*/ 3256953 h 6858000"/>
              <a:gd name="connsiteX529" fmla="*/ 4949299 w 7467600"/>
              <a:gd name="connsiteY529" fmla="*/ 3766336 h 6858000"/>
              <a:gd name="connsiteX530" fmla="*/ 5291452 w 7467600"/>
              <a:gd name="connsiteY530" fmla="*/ 4076801 h 6858000"/>
              <a:gd name="connsiteX531" fmla="*/ 5434998 w 7467600"/>
              <a:gd name="connsiteY531" fmla="*/ 4254100 h 6858000"/>
              <a:gd name="connsiteX532" fmla="*/ 5351015 w 7467600"/>
              <a:gd name="connsiteY532" fmla="*/ 3760989 h 6858000"/>
              <a:gd name="connsiteX533" fmla="*/ 5413780 w 7467600"/>
              <a:gd name="connsiteY533" fmla="*/ 2966265 h 6858000"/>
              <a:gd name="connsiteX534" fmla="*/ 5425627 w 7467600"/>
              <a:gd name="connsiteY534" fmla="*/ 2954192 h 6858000"/>
              <a:gd name="connsiteX535" fmla="*/ 6604735 w 7467600"/>
              <a:gd name="connsiteY535" fmla="*/ 2041381 h 6858000"/>
              <a:gd name="connsiteX536" fmla="*/ 7204487 w 7467600"/>
              <a:gd name="connsiteY536" fmla="*/ 2742112 h 6858000"/>
              <a:gd name="connsiteX537" fmla="*/ 7131592 w 7467600"/>
              <a:gd name="connsiteY537" fmla="*/ 2672096 h 6858000"/>
              <a:gd name="connsiteX538" fmla="*/ 6996344 w 7467600"/>
              <a:gd name="connsiteY538" fmla="*/ 2518310 h 6858000"/>
              <a:gd name="connsiteX539" fmla="*/ 6735495 w 7467600"/>
              <a:gd name="connsiteY539" fmla="*/ 2196890 h 6858000"/>
              <a:gd name="connsiteX540" fmla="*/ 6721901 w 7467600"/>
              <a:gd name="connsiteY540" fmla="*/ 2179274 h 6858000"/>
              <a:gd name="connsiteX541" fmla="*/ 6604735 w 7467600"/>
              <a:gd name="connsiteY541" fmla="*/ 2041381 h 6858000"/>
              <a:gd name="connsiteX542" fmla="*/ 6591670 w 7467600"/>
              <a:gd name="connsiteY542" fmla="*/ 1988277 h 6858000"/>
              <a:gd name="connsiteX543" fmla="*/ 6747349 w 7467600"/>
              <a:gd name="connsiteY543" fmla="*/ 2160069 h 6858000"/>
              <a:gd name="connsiteX544" fmla="*/ 6760943 w 7467600"/>
              <a:gd name="connsiteY544" fmla="*/ 2177686 h 6858000"/>
              <a:gd name="connsiteX545" fmla="*/ 7021065 w 7467600"/>
              <a:gd name="connsiteY545" fmla="*/ 2498102 h 6858000"/>
              <a:gd name="connsiteX546" fmla="*/ 7155223 w 7467600"/>
              <a:gd name="connsiteY546" fmla="*/ 2650386 h 6858000"/>
              <a:gd name="connsiteX547" fmla="*/ 7203167 w 7467600"/>
              <a:gd name="connsiteY547" fmla="*/ 2697288 h 6858000"/>
              <a:gd name="connsiteX548" fmla="*/ 6937703 w 7467600"/>
              <a:gd name="connsiteY548" fmla="*/ 2321981 h 6858000"/>
              <a:gd name="connsiteX549" fmla="*/ 6591670 w 7467600"/>
              <a:gd name="connsiteY549" fmla="*/ 1988277 h 6858000"/>
              <a:gd name="connsiteX550" fmla="*/ 5798671 w 7467600"/>
              <a:gd name="connsiteY550" fmla="*/ 1981601 h 6858000"/>
              <a:gd name="connsiteX551" fmla="*/ 5754709 w 7467600"/>
              <a:gd name="connsiteY551" fmla="*/ 2071454 h 6858000"/>
              <a:gd name="connsiteX552" fmla="*/ 5763044 w 7467600"/>
              <a:gd name="connsiteY552" fmla="*/ 2842206 h 6858000"/>
              <a:gd name="connsiteX553" fmla="*/ 5764974 w 7467600"/>
              <a:gd name="connsiteY553" fmla="*/ 2799609 h 6858000"/>
              <a:gd name="connsiteX554" fmla="*/ 5767665 w 7467600"/>
              <a:gd name="connsiteY554" fmla="*/ 2666409 h 6858000"/>
              <a:gd name="connsiteX555" fmla="*/ 5763055 w 7467600"/>
              <a:gd name="connsiteY555" fmla="*/ 2579705 h 6858000"/>
              <a:gd name="connsiteX556" fmla="*/ 5758079 w 7467600"/>
              <a:gd name="connsiteY556" fmla="*/ 2492508 h 6858000"/>
              <a:gd name="connsiteX557" fmla="*/ 5779325 w 7467600"/>
              <a:gd name="connsiteY557" fmla="*/ 2197069 h 6858000"/>
              <a:gd name="connsiteX558" fmla="*/ 5798671 w 7467600"/>
              <a:gd name="connsiteY558" fmla="*/ 1981601 h 6858000"/>
              <a:gd name="connsiteX559" fmla="*/ 5829202 w 7467600"/>
              <a:gd name="connsiteY559" fmla="*/ 1971679 h 6858000"/>
              <a:gd name="connsiteX560" fmla="*/ 5809558 w 7467600"/>
              <a:gd name="connsiteY560" fmla="*/ 2198043 h 6858000"/>
              <a:gd name="connsiteX561" fmla="*/ 5788653 w 7467600"/>
              <a:gd name="connsiteY561" fmla="*/ 2489430 h 6858000"/>
              <a:gd name="connsiteX562" fmla="*/ 5793439 w 7467600"/>
              <a:gd name="connsiteY562" fmla="*/ 2575235 h 6858000"/>
              <a:gd name="connsiteX563" fmla="*/ 5796837 w 7467600"/>
              <a:gd name="connsiteY563" fmla="*/ 2637633 h 6858000"/>
              <a:gd name="connsiteX564" fmla="*/ 5818614 w 7467600"/>
              <a:gd name="connsiteY564" fmla="*/ 2473055 h 6858000"/>
              <a:gd name="connsiteX565" fmla="*/ 5829202 w 7467600"/>
              <a:gd name="connsiteY565" fmla="*/ 1971679 h 6858000"/>
              <a:gd name="connsiteX566" fmla="*/ 5911389 w 7467600"/>
              <a:gd name="connsiteY566" fmla="*/ 1898371 h 6858000"/>
              <a:gd name="connsiteX567" fmla="*/ 6237627 w 7467600"/>
              <a:gd name="connsiteY567" fmla="*/ 2231921 h 6858000"/>
              <a:gd name="connsiteX568" fmla="*/ 5911389 w 7467600"/>
              <a:gd name="connsiteY568" fmla="*/ 1898371 h 6858000"/>
              <a:gd name="connsiteX569" fmla="*/ 6944437 w 7467600"/>
              <a:gd name="connsiteY569" fmla="*/ 1575402 h 6858000"/>
              <a:gd name="connsiteX570" fmla="*/ 6304730 w 7467600"/>
              <a:gd name="connsiteY570" fmla="*/ 1766654 h 6858000"/>
              <a:gd name="connsiteX571" fmla="*/ 6944437 w 7467600"/>
              <a:gd name="connsiteY571" fmla="*/ 1575402 h 6858000"/>
              <a:gd name="connsiteX572" fmla="*/ 7019523 w 7467600"/>
              <a:gd name="connsiteY572" fmla="*/ 1519450 h 6858000"/>
              <a:gd name="connsiteX573" fmla="*/ 6298091 w 7467600"/>
              <a:gd name="connsiteY573" fmla="*/ 1737122 h 6858000"/>
              <a:gd name="connsiteX574" fmla="*/ 7019523 w 7467600"/>
              <a:gd name="connsiteY574" fmla="*/ 1519450 h 6858000"/>
              <a:gd name="connsiteX575" fmla="*/ 2399523 w 7467600"/>
              <a:gd name="connsiteY575" fmla="*/ 1428234 h 6858000"/>
              <a:gd name="connsiteX576" fmla="*/ 2224982 w 7467600"/>
              <a:gd name="connsiteY576" fmla="*/ 1826201 h 6858000"/>
              <a:gd name="connsiteX577" fmla="*/ 2096099 w 7467600"/>
              <a:gd name="connsiteY577" fmla="*/ 2345900 h 6858000"/>
              <a:gd name="connsiteX578" fmla="*/ 2283317 w 7467600"/>
              <a:gd name="connsiteY578" fmla="*/ 1796925 h 6858000"/>
              <a:gd name="connsiteX579" fmla="*/ 2399523 w 7467600"/>
              <a:gd name="connsiteY579" fmla="*/ 1428234 h 6858000"/>
              <a:gd name="connsiteX580" fmla="*/ 2448558 w 7467600"/>
              <a:gd name="connsiteY580" fmla="*/ 1373435 h 6858000"/>
              <a:gd name="connsiteX581" fmla="*/ 2312521 w 7467600"/>
              <a:gd name="connsiteY581" fmla="*/ 1806140 h 6858000"/>
              <a:gd name="connsiteX582" fmla="*/ 2127533 w 7467600"/>
              <a:gd name="connsiteY582" fmla="*/ 2348380 h 6858000"/>
              <a:gd name="connsiteX583" fmla="*/ 2358080 w 7467600"/>
              <a:gd name="connsiteY583" fmla="*/ 1866134 h 6858000"/>
              <a:gd name="connsiteX584" fmla="*/ 2407436 w 7467600"/>
              <a:gd name="connsiteY584" fmla="*/ 1651070 h 6858000"/>
              <a:gd name="connsiteX585" fmla="*/ 2448558 w 7467600"/>
              <a:gd name="connsiteY585" fmla="*/ 1373435 h 6858000"/>
              <a:gd name="connsiteX586" fmla="*/ 278707 w 7467600"/>
              <a:gd name="connsiteY586" fmla="*/ 1352270 h 6858000"/>
              <a:gd name="connsiteX587" fmla="*/ 321570 w 7467600"/>
              <a:gd name="connsiteY587" fmla="*/ 1861610 h 6858000"/>
              <a:gd name="connsiteX588" fmla="*/ 294281 w 7467600"/>
              <a:gd name="connsiteY588" fmla="*/ 1440658 h 6858000"/>
              <a:gd name="connsiteX589" fmla="*/ 278707 w 7467600"/>
              <a:gd name="connsiteY589" fmla="*/ 1352270 h 6858000"/>
              <a:gd name="connsiteX590" fmla="*/ 1423821 w 7467600"/>
              <a:gd name="connsiteY590" fmla="*/ 1351958 h 6858000"/>
              <a:gd name="connsiteX591" fmla="*/ 1638521 w 7467600"/>
              <a:gd name="connsiteY591" fmla="*/ 1908470 h 6858000"/>
              <a:gd name="connsiteX592" fmla="*/ 1754199 w 7467600"/>
              <a:gd name="connsiteY592" fmla="*/ 2149284 h 6858000"/>
              <a:gd name="connsiteX593" fmla="*/ 1908359 w 7467600"/>
              <a:gd name="connsiteY593" fmla="*/ 2364988 h 6858000"/>
              <a:gd name="connsiteX594" fmla="*/ 1647661 w 7467600"/>
              <a:gd name="connsiteY594" fmla="*/ 1825945 h 6858000"/>
              <a:gd name="connsiteX595" fmla="*/ 1423821 w 7467600"/>
              <a:gd name="connsiteY595" fmla="*/ 1351958 h 6858000"/>
              <a:gd name="connsiteX596" fmla="*/ 1431890 w 7467600"/>
              <a:gd name="connsiteY596" fmla="*/ 1306475 h 6858000"/>
              <a:gd name="connsiteX597" fmla="*/ 1507597 w 7467600"/>
              <a:gd name="connsiteY597" fmla="*/ 1446132 h 6858000"/>
              <a:gd name="connsiteX598" fmla="*/ 1674586 w 7467600"/>
              <a:gd name="connsiteY598" fmla="*/ 1813832 h 6858000"/>
              <a:gd name="connsiteX599" fmla="*/ 1815950 w 7467600"/>
              <a:gd name="connsiteY599" fmla="*/ 2128564 h 6858000"/>
              <a:gd name="connsiteX600" fmla="*/ 1984242 w 7467600"/>
              <a:gd name="connsiteY600" fmla="*/ 2430829 h 6858000"/>
              <a:gd name="connsiteX601" fmla="*/ 2014023 w 7467600"/>
              <a:gd name="connsiteY601" fmla="*/ 2450995 h 6858000"/>
              <a:gd name="connsiteX602" fmla="*/ 1747337 w 7467600"/>
              <a:gd name="connsiteY602" fmla="*/ 1855264 h 6858000"/>
              <a:gd name="connsiteX603" fmla="*/ 1533749 w 7467600"/>
              <a:gd name="connsiteY603" fmla="*/ 1478656 h 6858000"/>
              <a:gd name="connsiteX604" fmla="*/ 1431890 w 7467600"/>
              <a:gd name="connsiteY604" fmla="*/ 1306475 h 6858000"/>
              <a:gd name="connsiteX605" fmla="*/ 5052692 w 7467600"/>
              <a:gd name="connsiteY605" fmla="*/ 1292994 h 6858000"/>
              <a:gd name="connsiteX606" fmla="*/ 5200661 w 7467600"/>
              <a:gd name="connsiteY606" fmla="*/ 1635186 h 6858000"/>
              <a:gd name="connsiteX607" fmla="*/ 5297138 w 7467600"/>
              <a:gd name="connsiteY607" fmla="*/ 1906351 h 6858000"/>
              <a:gd name="connsiteX608" fmla="*/ 5052692 w 7467600"/>
              <a:gd name="connsiteY608" fmla="*/ 1292994 h 6858000"/>
              <a:gd name="connsiteX609" fmla="*/ 5009948 w 7467600"/>
              <a:gd name="connsiteY609" fmla="*/ 1273619 h 6858000"/>
              <a:gd name="connsiteX610" fmla="*/ 5121777 w 7467600"/>
              <a:gd name="connsiteY610" fmla="*/ 1654213 h 6858000"/>
              <a:gd name="connsiteX611" fmla="*/ 5293545 w 7467600"/>
              <a:gd name="connsiteY611" fmla="*/ 2072247 h 6858000"/>
              <a:gd name="connsiteX612" fmla="*/ 5294042 w 7467600"/>
              <a:gd name="connsiteY612" fmla="*/ 2065019 h 6858000"/>
              <a:gd name="connsiteX613" fmla="*/ 5171936 w 7467600"/>
              <a:gd name="connsiteY613" fmla="*/ 1647613 h 6858000"/>
              <a:gd name="connsiteX614" fmla="*/ 5009948 w 7467600"/>
              <a:gd name="connsiteY614" fmla="*/ 1273619 h 6858000"/>
              <a:gd name="connsiteX615" fmla="*/ 655236 w 7467600"/>
              <a:gd name="connsiteY615" fmla="*/ 1268632 h 6858000"/>
              <a:gd name="connsiteX616" fmla="*/ 839521 w 7467600"/>
              <a:gd name="connsiteY616" fmla="*/ 1685315 h 6858000"/>
              <a:gd name="connsiteX617" fmla="*/ 1109416 w 7467600"/>
              <a:gd name="connsiteY617" fmla="*/ 2061663 h 6858000"/>
              <a:gd name="connsiteX618" fmla="*/ 1298300 w 7467600"/>
              <a:gd name="connsiteY618" fmla="*/ 2247742 h 6858000"/>
              <a:gd name="connsiteX619" fmla="*/ 1125871 w 7467600"/>
              <a:gd name="connsiteY619" fmla="*/ 1989513 h 6858000"/>
              <a:gd name="connsiteX620" fmla="*/ 981574 w 7467600"/>
              <a:gd name="connsiteY620" fmla="*/ 1783157 h 6858000"/>
              <a:gd name="connsiteX621" fmla="*/ 922198 w 7467600"/>
              <a:gd name="connsiteY621" fmla="*/ 1677437 h 6858000"/>
              <a:gd name="connsiteX622" fmla="*/ 869293 w 7467600"/>
              <a:gd name="connsiteY622" fmla="*/ 1583214 h 6858000"/>
              <a:gd name="connsiteX623" fmla="*/ 751431 w 7467600"/>
              <a:gd name="connsiteY623" fmla="*/ 1405731 h 6858000"/>
              <a:gd name="connsiteX624" fmla="*/ 655236 w 7467600"/>
              <a:gd name="connsiteY624" fmla="*/ 1268632 h 6858000"/>
              <a:gd name="connsiteX625" fmla="*/ 6516292 w 7467600"/>
              <a:gd name="connsiteY625" fmla="*/ 1263064 h 6858000"/>
              <a:gd name="connsiteX626" fmla="*/ 5736320 w 7467600"/>
              <a:gd name="connsiteY626" fmla="*/ 1501803 h 6858000"/>
              <a:gd name="connsiteX627" fmla="*/ 6516292 w 7467600"/>
              <a:gd name="connsiteY627" fmla="*/ 1263064 h 6858000"/>
              <a:gd name="connsiteX628" fmla="*/ 291466 w 7467600"/>
              <a:gd name="connsiteY628" fmla="*/ 1250369 h 6858000"/>
              <a:gd name="connsiteX629" fmla="*/ 323180 w 7467600"/>
              <a:gd name="connsiteY629" fmla="*/ 1435283 h 6858000"/>
              <a:gd name="connsiteX630" fmla="*/ 349381 w 7467600"/>
              <a:gd name="connsiteY630" fmla="*/ 1875041 h 6858000"/>
              <a:gd name="connsiteX631" fmla="*/ 374363 w 7467600"/>
              <a:gd name="connsiteY631" fmla="*/ 1506494 h 6858000"/>
              <a:gd name="connsiteX632" fmla="*/ 302168 w 7467600"/>
              <a:gd name="connsiteY632" fmla="*/ 1274495 h 6858000"/>
              <a:gd name="connsiteX633" fmla="*/ 291466 w 7467600"/>
              <a:gd name="connsiteY633" fmla="*/ 1250369 h 6858000"/>
              <a:gd name="connsiteX634" fmla="*/ 678222 w 7467600"/>
              <a:gd name="connsiteY634" fmla="*/ 1248670 h 6858000"/>
              <a:gd name="connsiteX635" fmla="*/ 775536 w 7467600"/>
              <a:gd name="connsiteY635" fmla="*/ 1388015 h 6858000"/>
              <a:gd name="connsiteX636" fmla="*/ 894529 w 7467600"/>
              <a:gd name="connsiteY636" fmla="*/ 1567739 h 6858000"/>
              <a:gd name="connsiteX637" fmla="*/ 948000 w 7467600"/>
              <a:gd name="connsiteY637" fmla="*/ 1663088 h 6858000"/>
              <a:gd name="connsiteX638" fmla="*/ 1006812 w 7467600"/>
              <a:gd name="connsiteY638" fmla="*/ 1767683 h 6858000"/>
              <a:gd name="connsiteX639" fmla="*/ 1149133 w 7467600"/>
              <a:gd name="connsiteY639" fmla="*/ 1971513 h 6858000"/>
              <a:gd name="connsiteX640" fmla="*/ 1333952 w 7467600"/>
              <a:gd name="connsiteY640" fmla="*/ 2251620 h 6858000"/>
              <a:gd name="connsiteX641" fmla="*/ 1337329 w 7467600"/>
              <a:gd name="connsiteY641" fmla="*/ 2258350 h 6858000"/>
              <a:gd name="connsiteX642" fmla="*/ 1014726 w 7467600"/>
              <a:gd name="connsiteY642" fmla="*/ 1615556 h 6858000"/>
              <a:gd name="connsiteX643" fmla="*/ 678222 w 7467600"/>
              <a:gd name="connsiteY643" fmla="*/ 1248670 h 6858000"/>
              <a:gd name="connsiteX644" fmla="*/ 6691602 w 7467600"/>
              <a:gd name="connsiteY644" fmla="*/ 1140573 h 6858000"/>
              <a:gd name="connsiteX645" fmla="*/ 6571100 w 7467600"/>
              <a:gd name="connsiteY645" fmla="*/ 1183662 h 6858000"/>
              <a:gd name="connsiteX646" fmla="*/ 6241687 w 7467600"/>
              <a:gd name="connsiteY646" fmla="*/ 1257600 h 6858000"/>
              <a:gd name="connsiteX647" fmla="*/ 5693009 w 7467600"/>
              <a:gd name="connsiteY647" fmla="*/ 1478256 h 6858000"/>
              <a:gd name="connsiteX648" fmla="*/ 6548420 w 7467600"/>
              <a:gd name="connsiteY648" fmla="*/ 1214599 h 6858000"/>
              <a:gd name="connsiteX649" fmla="*/ 6605473 w 7467600"/>
              <a:gd name="connsiteY649" fmla="*/ 1184686 h 6858000"/>
              <a:gd name="connsiteX650" fmla="*/ 6691602 w 7467600"/>
              <a:gd name="connsiteY650" fmla="*/ 1140573 h 6858000"/>
              <a:gd name="connsiteX651" fmla="*/ 4002475 w 7467600"/>
              <a:gd name="connsiteY651" fmla="*/ 1037802 h 6858000"/>
              <a:gd name="connsiteX652" fmla="*/ 4000324 w 7467600"/>
              <a:gd name="connsiteY652" fmla="*/ 1039362 h 6858000"/>
              <a:gd name="connsiteX653" fmla="*/ 4002862 w 7467600"/>
              <a:gd name="connsiteY653" fmla="*/ 1042866 h 6858000"/>
              <a:gd name="connsiteX654" fmla="*/ 4002475 w 7467600"/>
              <a:gd name="connsiteY654" fmla="*/ 1037802 h 6858000"/>
              <a:gd name="connsiteX655" fmla="*/ 506322 w 7467600"/>
              <a:gd name="connsiteY655" fmla="*/ 1020997 h 6858000"/>
              <a:gd name="connsiteX656" fmla="*/ 533068 w 7467600"/>
              <a:gd name="connsiteY656" fmla="*/ 1029409 h 6858000"/>
              <a:gd name="connsiteX657" fmla="*/ 1232525 w 7467600"/>
              <a:gd name="connsiteY657" fmla="*/ 1804675 h 6858000"/>
              <a:gd name="connsiteX658" fmla="*/ 1388858 w 7467600"/>
              <a:gd name="connsiteY658" fmla="*/ 2368011 h 6858000"/>
              <a:gd name="connsiteX659" fmla="*/ 1384098 w 7467600"/>
              <a:gd name="connsiteY659" fmla="*/ 2378125 h 6858000"/>
              <a:gd name="connsiteX660" fmla="*/ 1425393 w 7467600"/>
              <a:gd name="connsiteY660" fmla="*/ 2589124 h 6858000"/>
              <a:gd name="connsiteX661" fmla="*/ 1424001 w 7467600"/>
              <a:gd name="connsiteY661" fmla="*/ 2597541 h 6858000"/>
              <a:gd name="connsiteX662" fmla="*/ 2152729 w 7467600"/>
              <a:gd name="connsiteY662" fmla="*/ 2864487 h 6858000"/>
              <a:gd name="connsiteX663" fmla="*/ 2020609 w 7467600"/>
              <a:gd name="connsiteY663" fmla="*/ 2539671 h 6858000"/>
              <a:gd name="connsiteX664" fmla="*/ 2018920 w 7467600"/>
              <a:gd name="connsiteY664" fmla="*/ 2536309 h 6858000"/>
              <a:gd name="connsiteX665" fmla="*/ 1342441 w 7467600"/>
              <a:gd name="connsiteY665" fmla="*/ 1173017 h 6858000"/>
              <a:gd name="connsiteX666" fmla="*/ 1367925 w 7467600"/>
              <a:gd name="connsiteY666" fmla="*/ 1135648 h 6858000"/>
              <a:gd name="connsiteX667" fmla="*/ 1771401 w 7467600"/>
              <a:gd name="connsiteY667" fmla="*/ 1806673 h 6858000"/>
              <a:gd name="connsiteX668" fmla="*/ 1972385 w 7467600"/>
              <a:gd name="connsiteY668" fmla="*/ 2198735 h 6858000"/>
              <a:gd name="connsiteX669" fmla="*/ 2040892 w 7467600"/>
              <a:gd name="connsiteY669" fmla="*/ 2405205 h 6858000"/>
              <a:gd name="connsiteX670" fmla="*/ 2131689 w 7467600"/>
              <a:gd name="connsiteY670" fmla="*/ 1936926 h 6858000"/>
              <a:gd name="connsiteX671" fmla="*/ 2454820 w 7467600"/>
              <a:gd name="connsiteY671" fmla="*/ 1248808 h 6858000"/>
              <a:gd name="connsiteX672" fmla="*/ 2492512 w 7467600"/>
              <a:gd name="connsiteY672" fmla="*/ 1302920 h 6858000"/>
              <a:gd name="connsiteX673" fmla="*/ 2081216 w 7467600"/>
              <a:gd name="connsiteY673" fmla="*/ 2527513 h 6858000"/>
              <a:gd name="connsiteX674" fmla="*/ 2081211 w 7467600"/>
              <a:gd name="connsiteY674" fmla="*/ 2528916 h 6858000"/>
              <a:gd name="connsiteX675" fmla="*/ 2199067 w 7467600"/>
              <a:gd name="connsiteY675" fmla="*/ 2884061 h 6858000"/>
              <a:gd name="connsiteX676" fmla="*/ 3192586 w 7467600"/>
              <a:gd name="connsiteY676" fmla="*/ 3411496 h 6858000"/>
              <a:gd name="connsiteX677" fmla="*/ 3182620 w 7467600"/>
              <a:gd name="connsiteY677" fmla="*/ 3483279 h 6858000"/>
              <a:gd name="connsiteX678" fmla="*/ 2435119 w 7467600"/>
              <a:gd name="connsiteY678" fmla="*/ 3080173 h 6858000"/>
              <a:gd name="connsiteX679" fmla="*/ 2410152 w 7467600"/>
              <a:gd name="connsiteY679" fmla="*/ 3063751 h 6858000"/>
              <a:gd name="connsiteX680" fmla="*/ 2408099 w 7467600"/>
              <a:gd name="connsiteY680" fmla="*/ 3064403 h 6858000"/>
              <a:gd name="connsiteX681" fmla="*/ 2407218 w 7467600"/>
              <a:gd name="connsiteY681" fmla="*/ 3070324 h 6858000"/>
              <a:gd name="connsiteX682" fmla="*/ 2380138 w 7467600"/>
              <a:gd name="connsiteY682" fmla="*/ 3099341 h 6858000"/>
              <a:gd name="connsiteX683" fmla="*/ 1765923 w 7467600"/>
              <a:gd name="connsiteY683" fmla="*/ 3581043 h 6858000"/>
              <a:gd name="connsiteX684" fmla="*/ 1702258 w 7467600"/>
              <a:gd name="connsiteY684" fmla="*/ 3612286 h 6858000"/>
              <a:gd name="connsiteX685" fmla="*/ 1538370 w 7467600"/>
              <a:gd name="connsiteY685" fmla="*/ 3811804 h 6858000"/>
              <a:gd name="connsiteX686" fmla="*/ 542867 w 7467600"/>
              <a:gd name="connsiteY686" fmla="*/ 4944092 h 6858000"/>
              <a:gd name="connsiteX687" fmla="*/ 515800 w 7467600"/>
              <a:gd name="connsiteY687" fmla="*/ 4862180 h 6858000"/>
              <a:gd name="connsiteX688" fmla="*/ 909145 w 7467600"/>
              <a:gd name="connsiteY688" fmla="*/ 4199225 h 6858000"/>
              <a:gd name="connsiteX689" fmla="*/ 1214067 w 7467600"/>
              <a:gd name="connsiteY689" fmla="*/ 3908561 h 6858000"/>
              <a:gd name="connsiteX690" fmla="*/ 640967 w 7467600"/>
              <a:gd name="connsiteY690" fmla="*/ 4105601 h 6858000"/>
              <a:gd name="connsiteX691" fmla="*/ 112563 w 7467600"/>
              <a:gd name="connsiteY691" fmla="*/ 4396952 h 6858000"/>
              <a:gd name="connsiteX692" fmla="*/ 0 w 7467600"/>
              <a:gd name="connsiteY692" fmla="*/ 4466006 h 6858000"/>
              <a:gd name="connsiteX693" fmla="*/ 0 w 7467600"/>
              <a:gd name="connsiteY693" fmla="*/ 4233763 h 6858000"/>
              <a:gd name="connsiteX694" fmla="*/ 36881 w 7467600"/>
              <a:gd name="connsiteY694" fmla="*/ 4200118 h 6858000"/>
              <a:gd name="connsiteX695" fmla="*/ 910534 w 7467600"/>
              <a:gd name="connsiteY695" fmla="*/ 3629753 h 6858000"/>
              <a:gd name="connsiteX696" fmla="*/ 1578717 w 7467600"/>
              <a:gd name="connsiteY696" fmla="*/ 3575982 h 6858000"/>
              <a:gd name="connsiteX697" fmla="*/ 2338780 w 7467600"/>
              <a:gd name="connsiteY697" fmla="*/ 3033725 h 6858000"/>
              <a:gd name="connsiteX698" fmla="*/ 1807991 w 7467600"/>
              <a:gd name="connsiteY698" fmla="*/ 2807184 h 6858000"/>
              <a:gd name="connsiteX699" fmla="*/ 1416358 w 7467600"/>
              <a:gd name="connsiteY699" fmla="*/ 3112571 h 6858000"/>
              <a:gd name="connsiteX700" fmla="*/ 939066 w 7467600"/>
              <a:gd name="connsiteY700" fmla="*/ 3378798 h 6858000"/>
              <a:gd name="connsiteX701" fmla="*/ 115099 w 7467600"/>
              <a:gd name="connsiteY701" fmla="*/ 3607650 h 6858000"/>
              <a:gd name="connsiteX702" fmla="*/ 97284 w 7467600"/>
              <a:gd name="connsiteY702" fmla="*/ 3520393 h 6858000"/>
              <a:gd name="connsiteX703" fmla="*/ 922050 w 7467600"/>
              <a:gd name="connsiteY703" fmla="*/ 3074867 h 6858000"/>
              <a:gd name="connsiteX704" fmla="*/ 1405265 w 7467600"/>
              <a:gd name="connsiteY704" fmla="*/ 3016319 h 6858000"/>
              <a:gd name="connsiteX705" fmla="*/ 1407512 w 7467600"/>
              <a:gd name="connsiteY705" fmla="*/ 3018001 h 6858000"/>
              <a:gd name="connsiteX706" fmla="*/ 1726266 w 7467600"/>
              <a:gd name="connsiteY706" fmla="*/ 2777274 h 6858000"/>
              <a:gd name="connsiteX707" fmla="*/ 625390 w 7467600"/>
              <a:gd name="connsiteY707" fmla="*/ 2514541 h 6858000"/>
              <a:gd name="connsiteX708" fmla="*/ 619799 w 7467600"/>
              <a:gd name="connsiteY708" fmla="*/ 2527180 h 6858000"/>
              <a:gd name="connsiteX709" fmla="*/ 310030 w 7467600"/>
              <a:gd name="connsiteY709" fmla="*/ 2771818 h 6858000"/>
              <a:gd name="connsiteX710" fmla="*/ 173877 w 7467600"/>
              <a:gd name="connsiteY710" fmla="*/ 2937056 h 6858000"/>
              <a:gd name="connsiteX711" fmla="*/ 77889 w 7467600"/>
              <a:gd name="connsiteY711" fmla="*/ 3138440 h 6858000"/>
              <a:gd name="connsiteX712" fmla="*/ 0 w 7467600"/>
              <a:gd name="connsiteY712" fmla="*/ 3271395 h 6858000"/>
              <a:gd name="connsiteX713" fmla="*/ 0 w 7467600"/>
              <a:gd name="connsiteY713" fmla="*/ 3153002 h 6858000"/>
              <a:gd name="connsiteX714" fmla="*/ 2386 w 7467600"/>
              <a:gd name="connsiteY714" fmla="*/ 3149203 h 6858000"/>
              <a:gd name="connsiteX715" fmla="*/ 89753 w 7467600"/>
              <a:gd name="connsiteY715" fmla="*/ 2987702 h 6858000"/>
              <a:gd name="connsiteX716" fmla="*/ 76869 w 7467600"/>
              <a:gd name="connsiteY716" fmla="*/ 3005404 h 6858000"/>
              <a:gd name="connsiteX717" fmla="*/ 32049 w 7467600"/>
              <a:gd name="connsiteY717" fmla="*/ 3065814 h 6858000"/>
              <a:gd name="connsiteX718" fmla="*/ 0 w 7467600"/>
              <a:gd name="connsiteY718" fmla="*/ 3108744 h 6858000"/>
              <a:gd name="connsiteX719" fmla="*/ 0 w 7467600"/>
              <a:gd name="connsiteY719" fmla="*/ 3058059 h 6858000"/>
              <a:gd name="connsiteX720" fmla="*/ 7610 w 7467600"/>
              <a:gd name="connsiteY720" fmla="*/ 3047889 h 6858000"/>
              <a:gd name="connsiteX721" fmla="*/ 52419 w 7467600"/>
              <a:gd name="connsiteY721" fmla="*/ 2987479 h 6858000"/>
              <a:gd name="connsiteX722" fmla="*/ 59142 w 7467600"/>
              <a:gd name="connsiteY722" fmla="*/ 2978488 h 6858000"/>
              <a:gd name="connsiteX723" fmla="*/ 0 w 7467600"/>
              <a:gd name="connsiteY723" fmla="*/ 3015334 h 6858000"/>
              <a:gd name="connsiteX724" fmla="*/ 0 w 7467600"/>
              <a:gd name="connsiteY724" fmla="*/ 2914286 h 6858000"/>
              <a:gd name="connsiteX725" fmla="*/ 36383 w 7467600"/>
              <a:gd name="connsiteY725" fmla="*/ 2901128 h 6858000"/>
              <a:gd name="connsiteX726" fmla="*/ 156329 w 7467600"/>
              <a:gd name="connsiteY726" fmla="*/ 2840533 h 6858000"/>
              <a:gd name="connsiteX727" fmla="*/ 358355 w 7467600"/>
              <a:gd name="connsiteY727" fmla="*/ 2620471 h 6858000"/>
              <a:gd name="connsiteX728" fmla="*/ 510577 w 7467600"/>
              <a:gd name="connsiteY728" fmla="*/ 2501244 h 6858000"/>
              <a:gd name="connsiteX729" fmla="*/ 211967 w 7467600"/>
              <a:gd name="connsiteY729" fmla="*/ 2479171 h 6858000"/>
              <a:gd name="connsiteX730" fmla="*/ 0 w 7467600"/>
              <a:gd name="connsiteY730" fmla="*/ 2476398 h 6858000"/>
              <a:gd name="connsiteX731" fmla="*/ 0 w 7467600"/>
              <a:gd name="connsiteY731" fmla="*/ 2389189 h 6858000"/>
              <a:gd name="connsiteX732" fmla="*/ 103062 w 7467600"/>
              <a:gd name="connsiteY732" fmla="*/ 2389518 h 6858000"/>
              <a:gd name="connsiteX733" fmla="*/ 510734 w 7467600"/>
              <a:gd name="connsiteY733" fmla="*/ 2416201 h 6858000"/>
              <a:gd name="connsiteX734" fmla="*/ 279257 w 7467600"/>
              <a:gd name="connsiteY734" fmla="*/ 2092102 h 6858000"/>
              <a:gd name="connsiteX735" fmla="*/ 65265 w 7467600"/>
              <a:gd name="connsiteY735" fmla="*/ 2006049 h 6858000"/>
              <a:gd name="connsiteX736" fmla="*/ 0 w 7467600"/>
              <a:gd name="connsiteY736" fmla="*/ 1982532 h 6858000"/>
              <a:gd name="connsiteX737" fmla="*/ 0 w 7467600"/>
              <a:gd name="connsiteY737" fmla="*/ 1912789 h 6858000"/>
              <a:gd name="connsiteX738" fmla="*/ 97460 w 7467600"/>
              <a:gd name="connsiteY738" fmla="*/ 1953725 h 6858000"/>
              <a:gd name="connsiteX739" fmla="*/ 221272 w 7467600"/>
              <a:gd name="connsiteY739" fmla="*/ 1980766 h 6858000"/>
              <a:gd name="connsiteX740" fmla="*/ 116765 w 7467600"/>
              <a:gd name="connsiteY740" fmla="*/ 1911033 h 6858000"/>
              <a:gd name="connsiteX741" fmla="*/ 16405 w 7467600"/>
              <a:gd name="connsiteY741" fmla="*/ 1803412 h 6858000"/>
              <a:gd name="connsiteX742" fmla="*/ 0 w 7467600"/>
              <a:gd name="connsiteY742" fmla="*/ 1784777 h 6858000"/>
              <a:gd name="connsiteX743" fmla="*/ 0 w 7467600"/>
              <a:gd name="connsiteY743" fmla="*/ 1740082 h 6858000"/>
              <a:gd name="connsiteX744" fmla="*/ 39394 w 7467600"/>
              <a:gd name="connsiteY744" fmla="*/ 1784856 h 6858000"/>
              <a:gd name="connsiteX745" fmla="*/ 135813 w 7467600"/>
              <a:gd name="connsiteY745" fmla="*/ 1888838 h 6858000"/>
              <a:gd name="connsiteX746" fmla="*/ 242575 w 7467600"/>
              <a:gd name="connsiteY746" fmla="*/ 1958841 h 6858000"/>
              <a:gd name="connsiteX747" fmla="*/ 82197 w 7467600"/>
              <a:gd name="connsiteY747" fmla="*/ 1754826 h 6858000"/>
              <a:gd name="connsiteX748" fmla="*/ 0 w 7467600"/>
              <a:gd name="connsiteY748" fmla="*/ 1679650 h 6858000"/>
              <a:gd name="connsiteX749" fmla="*/ 0 w 7467600"/>
              <a:gd name="connsiteY749" fmla="*/ 1602463 h 6858000"/>
              <a:gd name="connsiteX750" fmla="*/ 84689 w 7467600"/>
              <a:gd name="connsiteY750" fmla="*/ 1677442 h 6858000"/>
              <a:gd name="connsiteX751" fmla="*/ 298437 w 7467600"/>
              <a:gd name="connsiteY751" fmla="*/ 1968019 h 6858000"/>
              <a:gd name="connsiteX752" fmla="*/ 227269 w 7467600"/>
              <a:gd name="connsiteY752" fmla="*/ 1114064 h 6858000"/>
              <a:gd name="connsiteX753" fmla="*/ 248003 w 7467600"/>
              <a:gd name="connsiteY753" fmla="*/ 1089613 h 6858000"/>
              <a:gd name="connsiteX754" fmla="*/ 427020 w 7467600"/>
              <a:gd name="connsiteY754" fmla="*/ 1619803 h 6858000"/>
              <a:gd name="connsiteX755" fmla="*/ 340345 w 7467600"/>
              <a:gd name="connsiteY755" fmla="*/ 2027739 h 6858000"/>
              <a:gd name="connsiteX756" fmla="*/ 360865 w 7467600"/>
              <a:gd name="connsiteY756" fmla="*/ 2044827 h 6858000"/>
              <a:gd name="connsiteX757" fmla="*/ 560414 w 7467600"/>
              <a:gd name="connsiteY757" fmla="*/ 2421457 h 6858000"/>
              <a:gd name="connsiteX758" fmla="*/ 1359703 w 7467600"/>
              <a:gd name="connsiteY758" fmla="*/ 2578554 h 6858000"/>
              <a:gd name="connsiteX759" fmla="*/ 1359422 w 7467600"/>
              <a:gd name="connsiteY759" fmla="*/ 2577994 h 6858000"/>
              <a:gd name="connsiteX760" fmla="*/ 828701 w 7467600"/>
              <a:gd name="connsiteY760" fmla="*/ 1839520 h 6858000"/>
              <a:gd name="connsiteX761" fmla="*/ 494427 w 7467600"/>
              <a:gd name="connsiteY761" fmla="*/ 1092333 h 6858000"/>
              <a:gd name="connsiteX762" fmla="*/ 506322 w 7467600"/>
              <a:gd name="connsiteY762" fmla="*/ 1020997 h 6858000"/>
              <a:gd name="connsiteX763" fmla="*/ 4570198 w 7467600"/>
              <a:gd name="connsiteY763" fmla="*/ 978081 h 6858000"/>
              <a:gd name="connsiteX764" fmla="*/ 4523691 w 7467600"/>
              <a:gd name="connsiteY764" fmla="*/ 1127776 h 6858000"/>
              <a:gd name="connsiteX765" fmla="*/ 4509875 w 7467600"/>
              <a:gd name="connsiteY765" fmla="*/ 1167552 h 6858000"/>
              <a:gd name="connsiteX766" fmla="*/ 4478168 w 7467600"/>
              <a:gd name="connsiteY766" fmla="*/ 1260735 h 6858000"/>
              <a:gd name="connsiteX767" fmla="*/ 4409309 w 7467600"/>
              <a:gd name="connsiteY767" fmla="*/ 1666996 h 6858000"/>
              <a:gd name="connsiteX768" fmla="*/ 4370031 w 7467600"/>
              <a:gd name="connsiteY768" fmla="*/ 1955666 h 6858000"/>
              <a:gd name="connsiteX769" fmla="*/ 4570198 w 7467600"/>
              <a:gd name="connsiteY769" fmla="*/ 978081 h 6858000"/>
              <a:gd name="connsiteX770" fmla="*/ 4557898 w 7467600"/>
              <a:gd name="connsiteY770" fmla="*/ 900011 h 6858000"/>
              <a:gd name="connsiteX771" fmla="*/ 4344840 w 7467600"/>
              <a:gd name="connsiteY771" fmla="*/ 1922038 h 6858000"/>
              <a:gd name="connsiteX772" fmla="*/ 4378710 w 7467600"/>
              <a:gd name="connsiteY772" fmla="*/ 1665516 h 6858000"/>
              <a:gd name="connsiteX773" fmla="*/ 4448798 w 7467600"/>
              <a:gd name="connsiteY773" fmla="*/ 1253024 h 6858000"/>
              <a:gd name="connsiteX774" fmla="*/ 4480315 w 7467600"/>
              <a:gd name="connsiteY774" fmla="*/ 1158454 h 6858000"/>
              <a:gd name="connsiteX775" fmla="*/ 4494133 w 7467600"/>
              <a:gd name="connsiteY775" fmla="*/ 1118676 h 6858000"/>
              <a:gd name="connsiteX776" fmla="*/ 4557898 w 7467600"/>
              <a:gd name="connsiteY776" fmla="*/ 900011 h 6858000"/>
              <a:gd name="connsiteX777" fmla="*/ 5870151 w 7467600"/>
              <a:gd name="connsiteY777" fmla="*/ 898890 h 6858000"/>
              <a:gd name="connsiteX778" fmla="*/ 5861335 w 7467600"/>
              <a:gd name="connsiteY778" fmla="*/ 899177 h 6858000"/>
              <a:gd name="connsiteX779" fmla="*/ 5843702 w 7467600"/>
              <a:gd name="connsiteY779" fmla="*/ 899748 h 6858000"/>
              <a:gd name="connsiteX780" fmla="*/ 5651107 w 7467600"/>
              <a:gd name="connsiteY780" fmla="*/ 920306 h 6858000"/>
              <a:gd name="connsiteX781" fmla="*/ 5459407 w 7467600"/>
              <a:gd name="connsiteY781" fmla="*/ 940975 h 6858000"/>
              <a:gd name="connsiteX782" fmla="*/ 5374846 w 7467600"/>
              <a:gd name="connsiteY782" fmla="*/ 941988 h 6858000"/>
              <a:gd name="connsiteX783" fmla="*/ 5256105 w 7467600"/>
              <a:gd name="connsiteY783" fmla="*/ 945632 h 6858000"/>
              <a:gd name="connsiteX784" fmla="*/ 5107071 w 7467600"/>
              <a:gd name="connsiteY784" fmla="*/ 969720 h 6858000"/>
              <a:gd name="connsiteX785" fmla="*/ 4998681 w 7467600"/>
              <a:gd name="connsiteY785" fmla="*/ 988771 h 6858000"/>
              <a:gd name="connsiteX786" fmla="*/ 5870151 w 7467600"/>
              <a:gd name="connsiteY786" fmla="*/ 898890 h 6858000"/>
              <a:gd name="connsiteX787" fmla="*/ 5504425 w 7467600"/>
              <a:gd name="connsiteY787" fmla="*/ 848067 h 6858000"/>
              <a:gd name="connsiteX788" fmla="*/ 4968849 w 7467600"/>
              <a:gd name="connsiteY788" fmla="*/ 962318 h 6858000"/>
              <a:gd name="connsiteX789" fmla="*/ 5104039 w 7467600"/>
              <a:gd name="connsiteY789" fmla="*/ 940634 h 6858000"/>
              <a:gd name="connsiteX790" fmla="*/ 5256311 w 7467600"/>
              <a:gd name="connsiteY790" fmla="*/ 916490 h 6858000"/>
              <a:gd name="connsiteX791" fmla="*/ 5377381 w 7467600"/>
              <a:gd name="connsiteY791" fmla="*/ 912671 h 6858000"/>
              <a:gd name="connsiteX792" fmla="*/ 5460148 w 7467600"/>
              <a:gd name="connsiteY792" fmla="*/ 911442 h 6858000"/>
              <a:gd name="connsiteX793" fmla="*/ 5648971 w 7467600"/>
              <a:gd name="connsiteY793" fmla="*/ 891331 h 6858000"/>
              <a:gd name="connsiteX794" fmla="*/ 5844807 w 7467600"/>
              <a:gd name="connsiteY794" fmla="*/ 870718 h 6858000"/>
              <a:gd name="connsiteX795" fmla="*/ 5862975 w 7467600"/>
              <a:gd name="connsiteY795" fmla="*/ 869756 h 6858000"/>
              <a:gd name="connsiteX796" fmla="*/ 5920887 w 7467600"/>
              <a:gd name="connsiteY796" fmla="*/ 865929 h 6858000"/>
              <a:gd name="connsiteX797" fmla="*/ 5504425 w 7467600"/>
              <a:gd name="connsiteY797" fmla="*/ 848067 h 6858000"/>
              <a:gd name="connsiteX798" fmla="*/ 3607114 w 7467600"/>
              <a:gd name="connsiteY798" fmla="*/ 467441 h 6858000"/>
              <a:gd name="connsiteX799" fmla="*/ 3296242 w 7467600"/>
              <a:gd name="connsiteY799" fmla="*/ 807991 h 6858000"/>
              <a:gd name="connsiteX800" fmla="*/ 3174674 w 7467600"/>
              <a:gd name="connsiteY800" fmla="*/ 919759 h 6858000"/>
              <a:gd name="connsiteX801" fmla="*/ 3042978 w 7467600"/>
              <a:gd name="connsiteY801" fmla="*/ 1054894 h 6858000"/>
              <a:gd name="connsiteX802" fmla="*/ 2968914 w 7467600"/>
              <a:gd name="connsiteY802" fmla="*/ 1133756 h 6858000"/>
              <a:gd name="connsiteX803" fmla="*/ 3103823 w 7467600"/>
              <a:gd name="connsiteY803" fmla="*/ 1026814 h 6858000"/>
              <a:gd name="connsiteX804" fmla="*/ 3607114 w 7467600"/>
              <a:gd name="connsiteY804" fmla="*/ 467441 h 6858000"/>
              <a:gd name="connsiteX805" fmla="*/ 3744487 w 7467600"/>
              <a:gd name="connsiteY805" fmla="*/ 383136 h 6858000"/>
              <a:gd name="connsiteX806" fmla="*/ 3970213 w 7467600"/>
              <a:gd name="connsiteY806" fmla="*/ 995559 h 6858000"/>
              <a:gd name="connsiteX807" fmla="*/ 3744487 w 7467600"/>
              <a:gd name="connsiteY807" fmla="*/ 383136 h 6858000"/>
              <a:gd name="connsiteX808" fmla="*/ 3624562 w 7467600"/>
              <a:gd name="connsiteY808" fmla="*/ 367041 h 6858000"/>
              <a:gd name="connsiteX809" fmla="*/ 3489712 w 7467600"/>
              <a:gd name="connsiteY809" fmla="*/ 485386 h 6858000"/>
              <a:gd name="connsiteX810" fmla="*/ 3182994 w 7467600"/>
              <a:gd name="connsiteY810" fmla="*/ 828265 h 6858000"/>
              <a:gd name="connsiteX811" fmla="*/ 2892114 w 7467600"/>
              <a:gd name="connsiteY811" fmla="*/ 1172635 h 6858000"/>
              <a:gd name="connsiteX812" fmla="*/ 3021459 w 7467600"/>
              <a:gd name="connsiteY812" fmla="*/ 1035385 h 6858000"/>
              <a:gd name="connsiteX813" fmla="*/ 3153873 w 7467600"/>
              <a:gd name="connsiteY813" fmla="*/ 898971 h 6858000"/>
              <a:gd name="connsiteX814" fmla="*/ 3276511 w 7467600"/>
              <a:gd name="connsiteY814" fmla="*/ 786423 h 6858000"/>
              <a:gd name="connsiteX815" fmla="*/ 3584154 w 7467600"/>
              <a:gd name="connsiteY815" fmla="*/ 448218 h 6858000"/>
              <a:gd name="connsiteX816" fmla="*/ 3624562 w 7467600"/>
              <a:gd name="connsiteY816" fmla="*/ 367041 h 6858000"/>
              <a:gd name="connsiteX817" fmla="*/ 3766672 w 7467600"/>
              <a:gd name="connsiteY817" fmla="*/ 359429 h 6858000"/>
              <a:gd name="connsiteX818" fmla="*/ 3996338 w 7467600"/>
              <a:gd name="connsiteY818" fmla="*/ 968237 h 6858000"/>
              <a:gd name="connsiteX819" fmla="*/ 3766672 w 7467600"/>
              <a:gd name="connsiteY819" fmla="*/ 359429 h 6858000"/>
              <a:gd name="connsiteX820" fmla="*/ 5805386 w 7467600"/>
              <a:gd name="connsiteY820" fmla="*/ 239240 h 6858000"/>
              <a:gd name="connsiteX821" fmla="*/ 5736947 w 7467600"/>
              <a:gd name="connsiteY821" fmla="*/ 261367 h 6858000"/>
              <a:gd name="connsiteX822" fmla="*/ 5427012 w 7467600"/>
              <a:gd name="connsiteY822" fmla="*/ 311272 h 6858000"/>
              <a:gd name="connsiteX823" fmla="*/ 5147818 w 7467600"/>
              <a:gd name="connsiteY823" fmla="*/ 322112 h 6858000"/>
              <a:gd name="connsiteX824" fmla="*/ 5060854 w 7467600"/>
              <a:gd name="connsiteY824" fmla="*/ 311882 h 6858000"/>
              <a:gd name="connsiteX825" fmla="*/ 4945989 w 7467600"/>
              <a:gd name="connsiteY825" fmla="*/ 300516 h 6858000"/>
              <a:gd name="connsiteX826" fmla="*/ 5410479 w 7467600"/>
              <a:gd name="connsiteY826" fmla="*/ 348434 h 6858000"/>
              <a:gd name="connsiteX827" fmla="*/ 5805386 w 7467600"/>
              <a:gd name="connsiteY827" fmla="*/ 239240 h 6858000"/>
              <a:gd name="connsiteX828" fmla="*/ 5905192 w 7467600"/>
              <a:gd name="connsiteY828" fmla="*/ 163079 h 6858000"/>
              <a:gd name="connsiteX829" fmla="*/ 5865655 w 7467600"/>
              <a:gd name="connsiteY829" fmla="*/ 171901 h 6858000"/>
              <a:gd name="connsiteX830" fmla="*/ 5259740 w 7467600"/>
              <a:gd name="connsiteY830" fmla="*/ 257013 h 6858000"/>
              <a:gd name="connsiteX831" fmla="*/ 5208466 w 7467600"/>
              <a:gd name="connsiteY831" fmla="*/ 257550 h 6858000"/>
              <a:gd name="connsiteX832" fmla="*/ 4980204 w 7467600"/>
              <a:gd name="connsiteY832" fmla="*/ 271903 h 6858000"/>
              <a:gd name="connsiteX833" fmla="*/ 5068068 w 7467600"/>
              <a:gd name="connsiteY833" fmla="*/ 282244 h 6858000"/>
              <a:gd name="connsiteX834" fmla="*/ 5153231 w 7467600"/>
              <a:gd name="connsiteY834" fmla="*/ 292240 h 6858000"/>
              <a:gd name="connsiteX835" fmla="*/ 5426491 w 7467600"/>
              <a:gd name="connsiteY835" fmla="*/ 281128 h 6858000"/>
              <a:gd name="connsiteX836" fmla="*/ 5731212 w 7467600"/>
              <a:gd name="connsiteY836" fmla="*/ 231951 h 6858000"/>
              <a:gd name="connsiteX837" fmla="*/ 5905192 w 7467600"/>
              <a:gd name="connsiteY837" fmla="*/ 163079 h 6858000"/>
              <a:gd name="connsiteX838" fmla="*/ 5944437 w 7467600"/>
              <a:gd name="connsiteY838" fmla="*/ 113829 h 6858000"/>
              <a:gd name="connsiteX839" fmla="*/ 5825032 w 7467600"/>
              <a:gd name="connsiteY839" fmla="*/ 146405 h 6858000"/>
              <a:gd name="connsiteX840" fmla="*/ 4955599 w 7467600"/>
              <a:gd name="connsiteY840" fmla="*/ 247008 h 6858000"/>
              <a:gd name="connsiteX841" fmla="*/ 5210104 w 7467600"/>
              <a:gd name="connsiteY841" fmla="*/ 228123 h 6858000"/>
              <a:gd name="connsiteX842" fmla="*/ 5261015 w 7467600"/>
              <a:gd name="connsiteY842" fmla="*/ 227087 h 6858000"/>
              <a:gd name="connsiteX843" fmla="*/ 5861181 w 7467600"/>
              <a:gd name="connsiteY843" fmla="*/ 143093 h 6858000"/>
              <a:gd name="connsiteX844" fmla="*/ 5961252 w 7467600"/>
              <a:gd name="connsiteY844" fmla="*/ 114820 h 6858000"/>
              <a:gd name="connsiteX845" fmla="*/ 5944437 w 7467600"/>
              <a:gd name="connsiteY845" fmla="*/ 113829 h 6858000"/>
              <a:gd name="connsiteX846" fmla="*/ 3882765 w 7467600"/>
              <a:gd name="connsiteY846" fmla="*/ 0 h 6858000"/>
              <a:gd name="connsiteX847" fmla="*/ 3995099 w 7467600"/>
              <a:gd name="connsiteY847" fmla="*/ 0 h 6858000"/>
              <a:gd name="connsiteX848" fmla="*/ 4163818 w 7467600"/>
              <a:gd name="connsiteY848" fmla="*/ 234104 h 6858000"/>
              <a:gd name="connsiteX849" fmla="*/ 4172099 w 7467600"/>
              <a:gd name="connsiteY849" fmla="*/ 234207 h 6858000"/>
              <a:gd name="connsiteX850" fmla="*/ 4784282 w 7467600"/>
              <a:gd name="connsiteY850" fmla="*/ 276561 h 6858000"/>
              <a:gd name="connsiteX851" fmla="*/ 4801687 w 7467600"/>
              <a:gd name="connsiteY851" fmla="*/ 267764 h 6858000"/>
              <a:gd name="connsiteX852" fmla="*/ 6082788 w 7467600"/>
              <a:gd name="connsiteY852" fmla="*/ 64119 h 6858000"/>
              <a:gd name="connsiteX853" fmla="*/ 6099442 w 7467600"/>
              <a:gd name="connsiteY853" fmla="*/ 82568 h 6858000"/>
              <a:gd name="connsiteX854" fmla="*/ 4804137 w 7467600"/>
              <a:gd name="connsiteY854" fmla="*/ 320931 h 6858000"/>
              <a:gd name="connsiteX855" fmla="*/ 4227047 w 7467600"/>
              <a:gd name="connsiteY855" fmla="*/ 313415 h 6858000"/>
              <a:gd name="connsiteX856" fmla="*/ 4346041 w 7467600"/>
              <a:gd name="connsiteY856" fmla="*/ 456086 h 6858000"/>
              <a:gd name="connsiteX857" fmla="*/ 4870967 w 7467600"/>
              <a:gd name="connsiteY857" fmla="*/ 963061 h 6858000"/>
              <a:gd name="connsiteX858" fmla="*/ 4889647 w 7467600"/>
              <a:gd name="connsiteY858" fmla="*/ 957147 h 6858000"/>
              <a:gd name="connsiteX859" fmla="*/ 5422504 w 7467600"/>
              <a:gd name="connsiteY859" fmla="*/ 805191 h 6858000"/>
              <a:gd name="connsiteX860" fmla="*/ 6087656 w 7467600"/>
              <a:gd name="connsiteY860" fmla="*/ 826703 h 6858000"/>
              <a:gd name="connsiteX861" fmla="*/ 6058717 w 7467600"/>
              <a:gd name="connsiteY861" fmla="*/ 865992 h 6858000"/>
              <a:gd name="connsiteX862" fmla="*/ 4974153 w 7467600"/>
              <a:gd name="connsiteY862" fmla="*/ 1045456 h 6858000"/>
              <a:gd name="connsiteX863" fmla="*/ 5627835 w 7467600"/>
              <a:gd name="connsiteY863" fmla="*/ 1472077 h 6858000"/>
              <a:gd name="connsiteX864" fmla="*/ 5629817 w 7467600"/>
              <a:gd name="connsiteY864" fmla="*/ 1471412 h 6858000"/>
              <a:gd name="connsiteX865" fmla="*/ 5634124 w 7467600"/>
              <a:gd name="connsiteY865" fmla="*/ 1470572 h 6858000"/>
              <a:gd name="connsiteX866" fmla="*/ 5755832 w 7467600"/>
              <a:gd name="connsiteY866" fmla="*/ 1383886 h 6858000"/>
              <a:gd name="connsiteX867" fmla="*/ 6014186 w 7467600"/>
              <a:gd name="connsiteY867" fmla="*/ 1279799 h 6858000"/>
              <a:gd name="connsiteX868" fmla="*/ 6901619 w 7467600"/>
              <a:gd name="connsiteY868" fmla="*/ 1047874 h 6858000"/>
              <a:gd name="connsiteX869" fmla="*/ 6931566 w 7467600"/>
              <a:gd name="connsiteY869" fmla="*/ 1062034 h 6858000"/>
              <a:gd name="connsiteX870" fmla="*/ 5790982 w 7467600"/>
              <a:gd name="connsiteY870" fmla="*/ 1561380 h 6858000"/>
              <a:gd name="connsiteX871" fmla="*/ 6188971 w 7467600"/>
              <a:gd name="connsiteY871" fmla="*/ 1755168 h 6858000"/>
              <a:gd name="connsiteX872" fmla="*/ 6202446 w 7467600"/>
              <a:gd name="connsiteY872" fmla="*/ 1752268 h 6858000"/>
              <a:gd name="connsiteX873" fmla="*/ 7179560 w 7467600"/>
              <a:gd name="connsiteY873" fmla="*/ 1467551 h 6858000"/>
              <a:gd name="connsiteX874" fmla="*/ 7158730 w 7467600"/>
              <a:gd name="connsiteY874" fmla="*/ 1507835 h 6858000"/>
              <a:gd name="connsiteX875" fmla="*/ 6326959 w 7467600"/>
              <a:gd name="connsiteY875" fmla="*/ 1817686 h 6858000"/>
              <a:gd name="connsiteX876" fmla="*/ 6537433 w 7467600"/>
              <a:gd name="connsiteY876" fmla="*/ 1907790 h 6858000"/>
              <a:gd name="connsiteX877" fmla="*/ 6550221 w 7467600"/>
              <a:gd name="connsiteY877" fmla="*/ 1910729 h 6858000"/>
              <a:gd name="connsiteX878" fmla="*/ 6964438 w 7467600"/>
              <a:gd name="connsiteY878" fmla="*/ 2209505 h 6858000"/>
              <a:gd name="connsiteX879" fmla="*/ 7367862 w 7467600"/>
              <a:gd name="connsiteY879" fmla="*/ 2806833 h 6858000"/>
              <a:gd name="connsiteX880" fmla="*/ 7364329 w 7467600"/>
              <a:gd name="connsiteY880" fmla="*/ 2826907 h 6858000"/>
              <a:gd name="connsiteX881" fmla="*/ 7290545 w 7467600"/>
              <a:gd name="connsiteY881" fmla="*/ 2850663 h 6858000"/>
              <a:gd name="connsiteX882" fmla="*/ 6472036 w 7467600"/>
              <a:gd name="connsiteY882" fmla="*/ 1959003 h 6858000"/>
              <a:gd name="connsiteX883" fmla="*/ 5792897 w 7467600"/>
              <a:gd name="connsiteY883" fmla="*/ 1647747 h 6858000"/>
              <a:gd name="connsiteX884" fmla="*/ 5842751 w 7467600"/>
              <a:gd name="connsiteY884" fmla="*/ 1816112 h 6858000"/>
              <a:gd name="connsiteX885" fmla="*/ 5847424 w 7467600"/>
              <a:gd name="connsiteY885" fmla="*/ 1815776 h 6858000"/>
              <a:gd name="connsiteX886" fmla="*/ 6399821 w 7467600"/>
              <a:gd name="connsiteY886" fmla="*/ 2344799 h 6858000"/>
              <a:gd name="connsiteX887" fmla="*/ 6323232 w 7467600"/>
              <a:gd name="connsiteY887" fmla="*/ 2389634 h 6858000"/>
              <a:gd name="connsiteX888" fmla="*/ 5942958 w 7467600"/>
              <a:gd name="connsiteY888" fmla="*/ 2077708 h 6858000"/>
              <a:gd name="connsiteX889" fmla="*/ 5921559 w 7467600"/>
              <a:gd name="connsiteY889" fmla="*/ 2378596 h 6858000"/>
              <a:gd name="connsiteX890" fmla="*/ 5817651 w 7467600"/>
              <a:gd name="connsiteY890" fmla="*/ 3023919 h 6858000"/>
              <a:gd name="connsiteX891" fmla="*/ 5729634 w 7467600"/>
              <a:gd name="connsiteY891" fmla="*/ 3051849 h 6858000"/>
              <a:gd name="connsiteX892" fmla="*/ 5611018 w 7467600"/>
              <a:gd name="connsiteY892" fmla="*/ 2316769 h 6858000"/>
              <a:gd name="connsiteX893" fmla="*/ 5687608 w 7467600"/>
              <a:gd name="connsiteY893" fmla="*/ 2039972 h 6858000"/>
              <a:gd name="connsiteX894" fmla="*/ 5657554 w 7467600"/>
              <a:gd name="connsiteY894" fmla="*/ 1576445 h 6858000"/>
              <a:gd name="connsiteX895" fmla="*/ 5150475 w 7467600"/>
              <a:gd name="connsiteY895" fmla="*/ 1274012 h 6858000"/>
              <a:gd name="connsiteX896" fmla="*/ 5349142 w 7467600"/>
              <a:gd name="connsiteY896" fmla="*/ 2204405 h 6858000"/>
              <a:gd name="connsiteX897" fmla="*/ 5262214 w 7467600"/>
              <a:gd name="connsiteY897" fmla="*/ 2233836 h 6858000"/>
              <a:gd name="connsiteX898" fmla="*/ 4981539 w 7467600"/>
              <a:gd name="connsiteY898" fmla="*/ 1542201 h 6858000"/>
              <a:gd name="connsiteX899" fmla="*/ 4958461 w 7467600"/>
              <a:gd name="connsiteY899" fmla="*/ 1136957 h 6858000"/>
              <a:gd name="connsiteX900" fmla="*/ 4655015 w 7467600"/>
              <a:gd name="connsiteY900" fmla="*/ 891426 h 6858000"/>
              <a:gd name="connsiteX901" fmla="*/ 4348002 w 7467600"/>
              <a:gd name="connsiteY901" fmla="*/ 2205895 h 6858000"/>
              <a:gd name="connsiteX902" fmla="*/ 4262250 w 7467600"/>
              <a:gd name="connsiteY902" fmla="*/ 2219972 h 6858000"/>
              <a:gd name="connsiteX903" fmla="*/ 4550611 w 7467600"/>
              <a:gd name="connsiteY903" fmla="*/ 817540 h 6858000"/>
              <a:gd name="connsiteX904" fmla="*/ 4564418 w 7467600"/>
              <a:gd name="connsiteY904" fmla="*/ 808293 h 6858000"/>
              <a:gd name="connsiteX905" fmla="*/ 4266388 w 7467600"/>
              <a:gd name="connsiteY905" fmla="*/ 500083 h 6858000"/>
              <a:gd name="connsiteX906" fmla="*/ 4032842 w 7467600"/>
              <a:gd name="connsiteY906" fmla="*/ 211809 h 6858000"/>
              <a:gd name="connsiteX907" fmla="*/ 3882765 w 7467600"/>
              <a:gd name="connsiteY907" fmla="*/ 0 h 6858000"/>
              <a:gd name="connsiteX908" fmla="*/ 3721337 w 7467600"/>
              <a:gd name="connsiteY908" fmla="*/ 0 h 6858000"/>
              <a:gd name="connsiteX909" fmla="*/ 3797544 w 7467600"/>
              <a:gd name="connsiteY909" fmla="*/ 0 h 6858000"/>
              <a:gd name="connsiteX910" fmla="*/ 3775734 w 7467600"/>
              <a:gd name="connsiteY910" fmla="*/ 95131 h 6858000"/>
              <a:gd name="connsiteX911" fmla="*/ 3724807 w 7467600"/>
              <a:gd name="connsiteY911" fmla="*/ 272257 h 6858000"/>
              <a:gd name="connsiteX912" fmla="*/ 3726844 w 7467600"/>
              <a:gd name="connsiteY912" fmla="*/ 282988 h 6858000"/>
              <a:gd name="connsiteX913" fmla="*/ 3742664 w 7467600"/>
              <a:gd name="connsiteY913" fmla="*/ 279918 h 6858000"/>
              <a:gd name="connsiteX914" fmla="*/ 4103910 w 7467600"/>
              <a:gd name="connsiteY914" fmla="*/ 1161917 h 6858000"/>
              <a:gd name="connsiteX915" fmla="*/ 4020269 w 7467600"/>
              <a:gd name="connsiteY915" fmla="*/ 1200406 h 6858000"/>
              <a:gd name="connsiteX916" fmla="*/ 3674882 w 7467600"/>
              <a:gd name="connsiteY916" fmla="*/ 488524 h 6858000"/>
              <a:gd name="connsiteX917" fmla="*/ 3132682 w 7467600"/>
              <a:gd name="connsiteY917" fmla="*/ 1072284 h 6858000"/>
              <a:gd name="connsiteX918" fmla="*/ 2716346 w 7467600"/>
              <a:gd name="connsiteY918" fmla="*/ 1276376 h 6858000"/>
              <a:gd name="connsiteX919" fmla="*/ 2716772 w 7467600"/>
              <a:gd name="connsiteY919" fmla="*/ 1255462 h 6858000"/>
              <a:gd name="connsiteX920" fmla="*/ 3471096 w 7467600"/>
              <a:gd name="connsiteY920" fmla="*/ 437072 h 6858000"/>
              <a:gd name="connsiteX921" fmla="*/ 3639057 w 7467600"/>
              <a:gd name="connsiteY921" fmla="*/ 286334 h 6858000"/>
              <a:gd name="connsiteX922" fmla="*/ 3640309 w 7467600"/>
              <a:gd name="connsiteY922" fmla="*/ 284664 h 6858000"/>
              <a:gd name="connsiteX923" fmla="*/ 3646022 w 7467600"/>
              <a:gd name="connsiteY923" fmla="*/ 276711 h 6858000"/>
              <a:gd name="connsiteX924" fmla="*/ 3707943 w 7467600"/>
              <a:gd name="connsiteY924" fmla="*/ 65958 h 6858000"/>
              <a:gd name="connsiteX925" fmla="*/ 3721337 w 7467600"/>
              <a:gd name="connsiteY925" fmla="*/ 0 h 6858000"/>
              <a:gd name="connsiteX926" fmla="*/ 2867960 w 7467600"/>
              <a:gd name="connsiteY926" fmla="*/ 0 h 6858000"/>
              <a:gd name="connsiteX927" fmla="*/ 2926351 w 7467600"/>
              <a:gd name="connsiteY927" fmla="*/ 0 h 6858000"/>
              <a:gd name="connsiteX928" fmla="*/ 2902823 w 7467600"/>
              <a:gd name="connsiteY928" fmla="*/ 262929 h 6858000"/>
              <a:gd name="connsiteX929" fmla="*/ 2940663 w 7467600"/>
              <a:gd name="connsiteY929" fmla="*/ 140884 h 6858000"/>
              <a:gd name="connsiteX930" fmla="*/ 2947039 w 7467600"/>
              <a:gd name="connsiteY930" fmla="*/ 122524 h 6858000"/>
              <a:gd name="connsiteX931" fmla="*/ 2984316 w 7467600"/>
              <a:gd name="connsiteY931" fmla="*/ 0 h 6858000"/>
              <a:gd name="connsiteX932" fmla="*/ 3016114 w 7467600"/>
              <a:gd name="connsiteY932" fmla="*/ 0 h 6858000"/>
              <a:gd name="connsiteX933" fmla="*/ 2979949 w 7467600"/>
              <a:gd name="connsiteY933" fmla="*/ 119274 h 6858000"/>
              <a:gd name="connsiteX934" fmla="*/ 3023879 w 7467600"/>
              <a:gd name="connsiteY934" fmla="*/ 0 h 6858000"/>
              <a:gd name="connsiteX935" fmla="*/ 3105400 w 7467600"/>
              <a:gd name="connsiteY935" fmla="*/ 0 h 6858000"/>
              <a:gd name="connsiteX936" fmla="*/ 3094669 w 7467600"/>
              <a:gd name="connsiteY936" fmla="*/ 30308 h 6858000"/>
              <a:gd name="connsiteX937" fmla="*/ 2901945 w 7467600"/>
              <a:gd name="connsiteY937" fmla="*/ 466538 h 6858000"/>
              <a:gd name="connsiteX938" fmla="*/ 2815209 w 7467600"/>
              <a:gd name="connsiteY938" fmla="*/ 497361 h 6858000"/>
              <a:gd name="connsiteX939" fmla="*/ 2844845 w 7467600"/>
              <a:gd name="connsiteY939" fmla="*/ 127638 h 6858000"/>
              <a:gd name="connsiteX940" fmla="*/ 2867960 w 7467600"/>
              <a:gd name="connsiteY940" fmla="*/ 0 h 6858000"/>
              <a:gd name="connsiteX941" fmla="*/ 1057230 w 7467600"/>
              <a:gd name="connsiteY941" fmla="*/ 0 h 6858000"/>
              <a:gd name="connsiteX942" fmla="*/ 1111003 w 7467600"/>
              <a:gd name="connsiteY942" fmla="*/ 0 h 6858000"/>
              <a:gd name="connsiteX943" fmla="*/ 1125553 w 7467600"/>
              <a:gd name="connsiteY943" fmla="*/ 52588 h 6858000"/>
              <a:gd name="connsiteX944" fmla="*/ 1304276 w 7467600"/>
              <a:gd name="connsiteY944" fmla="*/ 476275 h 6858000"/>
              <a:gd name="connsiteX945" fmla="*/ 1492066 w 7467600"/>
              <a:gd name="connsiteY945" fmla="*/ 886333 h 6858000"/>
              <a:gd name="connsiteX946" fmla="*/ 1423698 w 7467600"/>
              <a:gd name="connsiteY946" fmla="*/ 710817 h 6858000"/>
              <a:gd name="connsiteX947" fmla="*/ 1357609 w 7467600"/>
              <a:gd name="connsiteY947" fmla="*/ 532892 h 6858000"/>
              <a:gd name="connsiteX948" fmla="*/ 1309550 w 7467600"/>
              <a:gd name="connsiteY948" fmla="*/ 374031 h 6858000"/>
              <a:gd name="connsiteX949" fmla="*/ 1193673 w 7467600"/>
              <a:gd name="connsiteY949" fmla="*/ 49533 h 6858000"/>
              <a:gd name="connsiteX950" fmla="*/ 1164391 w 7467600"/>
              <a:gd name="connsiteY950" fmla="*/ 0 h 6858000"/>
              <a:gd name="connsiteX951" fmla="*/ 1200666 w 7467600"/>
              <a:gd name="connsiteY951" fmla="*/ 0 h 6858000"/>
              <a:gd name="connsiteX952" fmla="*/ 1223408 w 7467600"/>
              <a:gd name="connsiteY952" fmla="*/ 38996 h 6858000"/>
              <a:gd name="connsiteX953" fmla="*/ 1339635 w 7467600"/>
              <a:gd name="connsiteY953" fmla="*/ 365517 h 6858000"/>
              <a:gd name="connsiteX954" fmla="*/ 1387469 w 7467600"/>
              <a:gd name="connsiteY954" fmla="*/ 523079 h 6858000"/>
              <a:gd name="connsiteX955" fmla="*/ 1452685 w 7467600"/>
              <a:gd name="connsiteY955" fmla="*/ 699806 h 6858000"/>
              <a:gd name="connsiteX956" fmla="*/ 1492092 w 7467600"/>
              <a:gd name="connsiteY956" fmla="*/ 800424 h 6858000"/>
              <a:gd name="connsiteX957" fmla="*/ 1455302 w 7467600"/>
              <a:gd name="connsiteY957" fmla="*/ 632913 h 6858000"/>
              <a:gd name="connsiteX958" fmla="*/ 1222336 w 7467600"/>
              <a:gd name="connsiteY958" fmla="*/ 9480 h 6858000"/>
              <a:gd name="connsiteX959" fmla="*/ 1214634 w 7467600"/>
              <a:gd name="connsiteY959" fmla="*/ 0 h 6858000"/>
              <a:gd name="connsiteX960" fmla="*/ 1289827 w 7467600"/>
              <a:gd name="connsiteY960" fmla="*/ 0 h 6858000"/>
              <a:gd name="connsiteX961" fmla="*/ 1321076 w 7467600"/>
              <a:gd name="connsiteY961" fmla="*/ 59722 h 6858000"/>
              <a:gd name="connsiteX962" fmla="*/ 1512579 w 7467600"/>
              <a:gd name="connsiteY962" fmla="*/ 626441 h 6858000"/>
              <a:gd name="connsiteX963" fmla="*/ 1506076 w 7467600"/>
              <a:gd name="connsiteY963" fmla="*/ 1089289 h 6858000"/>
              <a:gd name="connsiteX964" fmla="*/ 1486346 w 7467600"/>
              <a:gd name="connsiteY964" fmla="*/ 1079919 h 6858000"/>
              <a:gd name="connsiteX965" fmla="*/ 1070511 w 7467600"/>
              <a:gd name="connsiteY965" fmla="*/ 48609 h 6858000"/>
              <a:gd name="connsiteX966" fmla="*/ 1057230 w 7467600"/>
              <a:gd name="connsiteY966" fmla="*/ 0 h 6858000"/>
              <a:gd name="connsiteX967" fmla="*/ 43151 w 7467600"/>
              <a:gd name="connsiteY967" fmla="*/ 0 h 6858000"/>
              <a:gd name="connsiteX968" fmla="*/ 95283 w 7467600"/>
              <a:gd name="connsiteY968" fmla="*/ 0 h 6858000"/>
              <a:gd name="connsiteX969" fmla="*/ 300708 w 7467600"/>
              <a:gd name="connsiteY969" fmla="*/ 154571 h 6858000"/>
              <a:gd name="connsiteX970" fmla="*/ 530414 w 7467600"/>
              <a:gd name="connsiteY970" fmla="*/ 354673 h 6858000"/>
              <a:gd name="connsiteX971" fmla="*/ 333785 w 7467600"/>
              <a:gd name="connsiteY971" fmla="*/ 161564 h 6858000"/>
              <a:gd name="connsiteX972" fmla="*/ 147005 w 7467600"/>
              <a:gd name="connsiteY972" fmla="*/ 0 h 6858000"/>
              <a:gd name="connsiteX973" fmla="*/ 272509 w 7467600"/>
              <a:gd name="connsiteY973" fmla="*/ 0 h 6858000"/>
              <a:gd name="connsiteX974" fmla="*/ 326276 w 7467600"/>
              <a:gd name="connsiteY974" fmla="*/ 45847 h 6858000"/>
              <a:gd name="connsiteX975" fmla="*/ 823759 w 7467600"/>
              <a:gd name="connsiteY975" fmla="*/ 574145 h 6858000"/>
              <a:gd name="connsiteX976" fmla="*/ 811254 w 7467600"/>
              <a:gd name="connsiteY976" fmla="*/ 665546 h 6858000"/>
              <a:gd name="connsiteX977" fmla="*/ 154042 w 7467600"/>
              <a:gd name="connsiteY977" fmla="*/ 261522 h 6858000"/>
              <a:gd name="connsiteX978" fmla="*/ 13550 w 7467600"/>
              <a:gd name="connsiteY978" fmla="*/ 158423 h 6858000"/>
              <a:gd name="connsiteX979" fmla="*/ 0 w 7467600"/>
              <a:gd name="connsiteY979" fmla="*/ 146618 h 6858000"/>
              <a:gd name="connsiteX980" fmla="*/ 0 w 7467600"/>
              <a:gd name="connsiteY980" fmla="*/ 59161 h 6858000"/>
              <a:gd name="connsiteX981" fmla="*/ 45427 w 7467600"/>
              <a:gd name="connsiteY981" fmla="*/ 101078 h 6858000"/>
              <a:gd name="connsiteX982" fmla="*/ 630103 w 7467600"/>
              <a:gd name="connsiteY982" fmla="*/ 485885 h 6858000"/>
              <a:gd name="connsiteX983" fmla="*/ 532040 w 7467600"/>
              <a:gd name="connsiteY983" fmla="*/ 399359 h 6858000"/>
              <a:gd name="connsiteX984" fmla="*/ 517618 w 7467600"/>
              <a:gd name="connsiteY984" fmla="*/ 385726 h 6858000"/>
              <a:gd name="connsiteX985" fmla="*/ 285074 w 7467600"/>
              <a:gd name="connsiteY985" fmla="*/ 182755 h 6858000"/>
              <a:gd name="connsiteX986" fmla="*/ 43151 w 7467600"/>
              <a:gd name="connsiteY98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312201 w 7467600"/>
              <a:gd name="connsiteY129" fmla="*/ 5128278 h 6858000"/>
              <a:gd name="connsiteX130" fmla="*/ 1903353 w 7467600"/>
              <a:gd name="connsiteY130" fmla="*/ 5044827 h 6858000"/>
              <a:gd name="connsiteX131" fmla="*/ 1936931 w 7467600"/>
              <a:gd name="connsiteY131" fmla="*/ 5093954 h 6858000"/>
              <a:gd name="connsiteX132" fmla="*/ 2195868 w 7467600"/>
              <a:gd name="connsiteY132" fmla="*/ 5396574 h 6858000"/>
              <a:gd name="connsiteX133" fmla="*/ 2088852 w 7467600"/>
              <a:gd name="connsiteY133" fmla="*/ 5166123 h 6858000"/>
              <a:gd name="connsiteX134" fmla="*/ 1958241 w 7467600"/>
              <a:gd name="connsiteY134" fmla="*/ 5067955 h 6858000"/>
              <a:gd name="connsiteX135" fmla="*/ 1903353 w 7467600"/>
              <a:gd name="connsiteY135" fmla="*/ 5044827 h 6858000"/>
              <a:gd name="connsiteX136" fmla="*/ 1979378 w 7467600"/>
              <a:gd name="connsiteY136" fmla="*/ 4769504 h 6858000"/>
              <a:gd name="connsiteX137" fmla="*/ 2882120 w 7467600"/>
              <a:gd name="connsiteY137" fmla="*/ 5064547 h 6858000"/>
              <a:gd name="connsiteX138" fmla="*/ 2793103 w 7467600"/>
              <a:gd name="connsiteY138" fmla="*/ 5039699 h 6858000"/>
              <a:gd name="connsiteX139" fmla="*/ 2770041 w 7467600"/>
              <a:gd name="connsiteY139" fmla="*/ 5033634 h 6858000"/>
              <a:gd name="connsiteX140" fmla="*/ 1979378 w 7467600"/>
              <a:gd name="connsiteY140" fmla="*/ 4769504 h 6858000"/>
              <a:gd name="connsiteX141" fmla="*/ 1927410 w 7467600"/>
              <a:gd name="connsiteY141" fmla="*/ 4716164 h 6858000"/>
              <a:gd name="connsiteX142" fmla="*/ 1959587 w 7467600"/>
              <a:gd name="connsiteY142" fmla="*/ 4728849 h 6858000"/>
              <a:gd name="connsiteX143" fmla="*/ 2777707 w 7467600"/>
              <a:gd name="connsiteY143" fmla="*/ 5003991 h 6858000"/>
              <a:gd name="connsiteX144" fmla="*/ 2800768 w 7467600"/>
              <a:gd name="connsiteY144" fmla="*/ 5010056 h 6858000"/>
              <a:gd name="connsiteX145" fmla="*/ 2879408 w 7467600"/>
              <a:gd name="connsiteY145" fmla="*/ 5031590 h 6858000"/>
              <a:gd name="connsiteX146" fmla="*/ 2862295 w 7467600"/>
              <a:gd name="connsiteY146" fmla="*/ 5022958 h 6858000"/>
              <a:gd name="connsiteX147" fmla="*/ 2813343 w 7467600"/>
              <a:gd name="connsiteY147" fmla="*/ 4998369 h 6858000"/>
              <a:gd name="connsiteX148" fmla="*/ 2646245 w 7467600"/>
              <a:gd name="connsiteY148" fmla="*/ 4930999 h 6858000"/>
              <a:gd name="connsiteX149" fmla="*/ 1999243 w 7467600"/>
              <a:gd name="connsiteY149" fmla="*/ 4730524 h 6858000"/>
              <a:gd name="connsiteX150" fmla="*/ 1979527 w 7467600"/>
              <a:gd name="connsiteY150" fmla="*/ 4726651 h 6858000"/>
              <a:gd name="connsiteX151" fmla="*/ 1927410 w 7467600"/>
              <a:gd name="connsiteY151" fmla="*/ 4716164 h 6858000"/>
              <a:gd name="connsiteX152" fmla="*/ 1997014 w 7467600"/>
              <a:gd name="connsiteY152" fmla="*/ 4698007 h 6858000"/>
              <a:gd name="connsiteX153" fmla="*/ 2005458 w 7467600"/>
              <a:gd name="connsiteY153" fmla="*/ 4699540 h 6858000"/>
              <a:gd name="connsiteX154" fmla="*/ 2657186 w 7467600"/>
              <a:gd name="connsiteY154" fmla="*/ 4901687 h 6858000"/>
              <a:gd name="connsiteX155" fmla="*/ 2826662 w 7467600"/>
              <a:gd name="connsiteY155" fmla="*/ 4970362 h 6858000"/>
              <a:gd name="connsiteX156" fmla="*/ 2876100 w 7467600"/>
              <a:gd name="connsiteY156" fmla="*/ 4995397 h 6858000"/>
              <a:gd name="connsiteX157" fmla="*/ 3042600 w 7467600"/>
              <a:gd name="connsiteY157" fmla="*/ 5059532 h 6858000"/>
              <a:gd name="connsiteX158" fmla="*/ 1997014 w 7467600"/>
              <a:gd name="connsiteY158" fmla="*/ 4698007 h 6858000"/>
              <a:gd name="connsiteX159" fmla="*/ 2305292 w 7467600"/>
              <a:gd name="connsiteY159" fmla="*/ 4219492 h 6858000"/>
              <a:gd name="connsiteX160" fmla="*/ 3360922 w 7467600"/>
              <a:gd name="connsiteY160" fmla="*/ 4529373 h 6858000"/>
              <a:gd name="connsiteX161" fmla="*/ 3492420 w 7467600"/>
              <a:gd name="connsiteY161" fmla="*/ 4510145 h 6858000"/>
              <a:gd name="connsiteX162" fmla="*/ 3364086 w 7467600"/>
              <a:gd name="connsiteY162" fmla="*/ 4480340 h 6858000"/>
              <a:gd name="connsiteX163" fmla="*/ 3225818 w 7467600"/>
              <a:gd name="connsiteY163" fmla="*/ 4411822 h 6858000"/>
              <a:gd name="connsiteX164" fmla="*/ 3129696 w 7467600"/>
              <a:gd name="connsiteY164" fmla="*/ 4360704 h 6858000"/>
              <a:gd name="connsiteX165" fmla="*/ 2814545 w 7467600"/>
              <a:gd name="connsiteY165" fmla="*/ 4282955 h 6858000"/>
              <a:gd name="connsiteX166" fmla="*/ 2305292 w 7467600"/>
              <a:gd name="connsiteY166" fmla="*/ 4219492 h 6858000"/>
              <a:gd name="connsiteX167" fmla="*/ 2626982 w 7467600"/>
              <a:gd name="connsiteY167" fmla="*/ 4206450 h 6858000"/>
              <a:gd name="connsiteX168" fmla="*/ 2490617 w 7467600"/>
              <a:gd name="connsiteY168" fmla="*/ 4206951 h 6858000"/>
              <a:gd name="connsiteX169" fmla="*/ 2819869 w 7467600"/>
              <a:gd name="connsiteY169" fmla="*/ 4252936 h 6858000"/>
              <a:gd name="connsiteX170" fmla="*/ 3143018 w 7467600"/>
              <a:gd name="connsiteY170" fmla="*/ 4332698 h 6858000"/>
              <a:gd name="connsiteX171" fmla="*/ 3241520 w 7467600"/>
              <a:gd name="connsiteY171" fmla="*/ 4385112 h 6858000"/>
              <a:gd name="connsiteX172" fmla="*/ 3374575 w 7467600"/>
              <a:gd name="connsiteY172" fmla="*/ 4451517 h 6858000"/>
              <a:gd name="connsiteX173" fmla="*/ 3505221 w 7467600"/>
              <a:gd name="connsiteY173" fmla="*/ 4480757 h 6858000"/>
              <a:gd name="connsiteX174" fmla="*/ 2626982 w 7467600"/>
              <a:gd name="connsiteY174" fmla="*/ 4206450 h 6858000"/>
              <a:gd name="connsiteX175" fmla="*/ 1310106 w 7467600"/>
              <a:gd name="connsiteY175" fmla="*/ 3943217 h 6858000"/>
              <a:gd name="connsiteX176" fmla="*/ 854994 w 7467600"/>
              <a:gd name="connsiteY176" fmla="*/ 4399136 h 6858000"/>
              <a:gd name="connsiteX177" fmla="*/ 742462 w 7467600"/>
              <a:gd name="connsiteY177" fmla="*/ 4594648 h 6858000"/>
              <a:gd name="connsiteX178" fmla="*/ 820602 w 7467600"/>
              <a:gd name="connsiteY178" fmla="*/ 4485915 h 6858000"/>
              <a:gd name="connsiteX179" fmla="*/ 878295 w 7467600"/>
              <a:gd name="connsiteY179" fmla="*/ 4403594 h 6858000"/>
              <a:gd name="connsiteX180" fmla="*/ 1240607 w 7467600"/>
              <a:gd name="connsiteY180" fmla="*/ 4010401 h 6858000"/>
              <a:gd name="connsiteX181" fmla="*/ 1310106 w 7467600"/>
              <a:gd name="connsiteY181" fmla="*/ 3943217 h 6858000"/>
              <a:gd name="connsiteX182" fmla="*/ 1423113 w 7467600"/>
              <a:gd name="connsiteY182" fmla="*/ 3874565 h 6858000"/>
              <a:gd name="connsiteX183" fmla="*/ 1260565 w 7467600"/>
              <a:gd name="connsiteY183" fmla="*/ 4031982 h 6858000"/>
              <a:gd name="connsiteX184" fmla="*/ 901900 w 7467600"/>
              <a:gd name="connsiteY184" fmla="*/ 4421236 h 6858000"/>
              <a:gd name="connsiteX185" fmla="*/ 845044 w 7467600"/>
              <a:gd name="connsiteY185" fmla="*/ 4502436 h 6858000"/>
              <a:gd name="connsiteX186" fmla="*/ 685926 w 7467600"/>
              <a:gd name="connsiteY186" fmla="*/ 4703069 h 6858000"/>
              <a:gd name="connsiteX187" fmla="*/ 684248 w 7467600"/>
              <a:gd name="connsiteY187" fmla="*/ 4706721 h 6858000"/>
              <a:gd name="connsiteX188" fmla="*/ 1423113 w 7467600"/>
              <a:gd name="connsiteY188" fmla="*/ 3874565 h 6858000"/>
              <a:gd name="connsiteX189" fmla="*/ 3316479 w 7467600"/>
              <a:gd name="connsiteY189" fmla="*/ 3872136 h 6858000"/>
              <a:gd name="connsiteX190" fmla="*/ 3546806 w 7467600"/>
              <a:gd name="connsiteY190" fmla="*/ 4356139 h 6858000"/>
              <a:gd name="connsiteX191" fmla="*/ 3364433 w 7467600"/>
              <a:gd name="connsiteY191" fmla="*/ 3953121 h 6858000"/>
              <a:gd name="connsiteX192" fmla="*/ 3316479 w 7467600"/>
              <a:gd name="connsiteY192" fmla="*/ 3872136 h 6858000"/>
              <a:gd name="connsiteX193" fmla="*/ 3291335 w 7467600"/>
              <a:gd name="connsiteY193" fmla="*/ 3767420 h 6858000"/>
              <a:gd name="connsiteX194" fmla="*/ 3390805 w 7467600"/>
              <a:gd name="connsiteY194" fmla="*/ 3937163 h 6858000"/>
              <a:gd name="connsiteX195" fmla="*/ 3579062 w 7467600"/>
              <a:gd name="connsiteY195" fmla="*/ 4359040 h 6858000"/>
              <a:gd name="connsiteX196" fmla="*/ 3467355 w 7467600"/>
              <a:gd name="connsiteY196" fmla="*/ 3988130 h 6858000"/>
              <a:gd name="connsiteX197" fmla="*/ 3310753 w 7467600"/>
              <a:gd name="connsiteY197" fmla="*/ 3787140 h 6858000"/>
              <a:gd name="connsiteX198" fmla="*/ 3291335 w 7467600"/>
              <a:gd name="connsiteY198" fmla="*/ 3767420 h 6858000"/>
              <a:gd name="connsiteX199" fmla="*/ 1635889 w 7467600"/>
              <a:gd name="connsiteY199" fmla="*/ 3709494 h 6858000"/>
              <a:gd name="connsiteX200" fmla="*/ 1634800 w 7467600"/>
              <a:gd name="connsiteY200" fmla="*/ 3731111 h 6858000"/>
              <a:gd name="connsiteX201" fmla="*/ 1635889 w 7467600"/>
              <a:gd name="connsiteY201" fmla="*/ 3709494 h 6858000"/>
              <a:gd name="connsiteX202" fmla="*/ 1510397 w 7467600"/>
              <a:gd name="connsiteY202" fmla="*/ 3684705 h 6858000"/>
              <a:gd name="connsiteX203" fmla="*/ 1146550 w 7467600"/>
              <a:gd name="connsiteY203" fmla="*/ 3802012 h 6858000"/>
              <a:gd name="connsiteX204" fmla="*/ 698834 w 7467600"/>
              <a:gd name="connsiteY204" fmla="*/ 3952272 h 6858000"/>
              <a:gd name="connsiteX205" fmla="*/ 34256 w 7467600"/>
              <a:gd name="connsiteY205" fmla="*/ 4347603 h 6858000"/>
              <a:gd name="connsiteX206" fmla="*/ 527241 w 7467600"/>
              <a:gd name="connsiteY206" fmla="*/ 4065078 h 6858000"/>
              <a:gd name="connsiteX207" fmla="*/ 1510397 w 7467600"/>
              <a:gd name="connsiteY207" fmla="*/ 3684705 h 6858000"/>
              <a:gd name="connsiteX208" fmla="*/ 1313114 w 7467600"/>
              <a:gd name="connsiteY208" fmla="*/ 3655216 h 6858000"/>
              <a:gd name="connsiteX209" fmla="*/ 1109304 w 7467600"/>
              <a:gd name="connsiteY209" fmla="*/ 3669030 h 6858000"/>
              <a:gd name="connsiteX210" fmla="*/ 8129 w 7467600"/>
              <a:gd name="connsiteY210" fmla="*/ 4330519 h 6858000"/>
              <a:gd name="connsiteX211" fmla="*/ 687572 w 7467600"/>
              <a:gd name="connsiteY211" fmla="*/ 3925629 h 6858000"/>
              <a:gd name="connsiteX212" fmla="*/ 1138365 w 7467600"/>
              <a:gd name="connsiteY212" fmla="*/ 3774515 h 6858000"/>
              <a:gd name="connsiteX213" fmla="*/ 1505579 w 7467600"/>
              <a:gd name="connsiteY213" fmla="*/ 3655526 h 6858000"/>
              <a:gd name="connsiteX214" fmla="*/ 1313114 w 7467600"/>
              <a:gd name="connsiteY214" fmla="*/ 3655216 h 6858000"/>
              <a:gd name="connsiteX215" fmla="*/ 3655073 w 7467600"/>
              <a:gd name="connsiteY215" fmla="*/ 3650884 h 6858000"/>
              <a:gd name="connsiteX216" fmla="*/ 3989938 w 7467600"/>
              <a:gd name="connsiteY216" fmla="*/ 3991685 h 6858000"/>
              <a:gd name="connsiteX217" fmla="*/ 4393907 w 7467600"/>
              <a:gd name="connsiteY217" fmla="*/ 4261258 h 6858000"/>
              <a:gd name="connsiteX218" fmla="*/ 4648051 w 7467600"/>
              <a:gd name="connsiteY218" fmla="*/ 4374051 h 6858000"/>
              <a:gd name="connsiteX219" fmla="*/ 4383389 w 7467600"/>
              <a:gd name="connsiteY219" fmla="*/ 4184369 h 6858000"/>
              <a:gd name="connsiteX220" fmla="*/ 4165508 w 7467600"/>
              <a:gd name="connsiteY220" fmla="*/ 4035196 h 6858000"/>
              <a:gd name="connsiteX221" fmla="*/ 4068162 w 7467600"/>
              <a:gd name="connsiteY221" fmla="*/ 3953394 h 6858000"/>
              <a:gd name="connsiteX222" fmla="*/ 3981416 w 7467600"/>
              <a:gd name="connsiteY222" fmla="*/ 3880482 h 6858000"/>
              <a:gd name="connsiteX223" fmla="*/ 3800147 w 7467600"/>
              <a:gd name="connsiteY223" fmla="*/ 3749872 h 6858000"/>
              <a:gd name="connsiteX224" fmla="*/ 3655073 w 7467600"/>
              <a:gd name="connsiteY224" fmla="*/ 3650884 h 6858000"/>
              <a:gd name="connsiteX225" fmla="*/ 3670252 w 7467600"/>
              <a:gd name="connsiteY225" fmla="*/ 3622798 h 6858000"/>
              <a:gd name="connsiteX226" fmla="*/ 3817258 w 7467600"/>
              <a:gd name="connsiteY226" fmla="*/ 3723577 h 6858000"/>
              <a:gd name="connsiteX227" fmla="*/ 4000461 w 7467600"/>
              <a:gd name="connsiteY227" fmla="*/ 3855966 h 6858000"/>
              <a:gd name="connsiteX228" fmla="*/ 4088180 w 7467600"/>
              <a:gd name="connsiteY228" fmla="*/ 3929774 h 6858000"/>
              <a:gd name="connsiteX229" fmla="*/ 4184555 w 7467600"/>
              <a:gd name="connsiteY229" fmla="*/ 4010683 h 6858000"/>
              <a:gd name="connsiteX230" fmla="*/ 4399563 w 7467600"/>
              <a:gd name="connsiteY230" fmla="*/ 4158106 h 6858000"/>
              <a:gd name="connsiteX231" fmla="*/ 4684469 w 7467600"/>
              <a:gd name="connsiteY231" fmla="*/ 4364680 h 6858000"/>
              <a:gd name="connsiteX232" fmla="*/ 4690271 w 7467600"/>
              <a:gd name="connsiteY232" fmla="*/ 4370034 h 6858000"/>
              <a:gd name="connsiteX233" fmla="*/ 4136093 w 7467600"/>
              <a:gd name="connsiteY233" fmla="*/ 3858466 h 6858000"/>
              <a:gd name="connsiteX234" fmla="*/ 3670252 w 7467600"/>
              <a:gd name="connsiteY234" fmla="*/ 3622798 h 6858000"/>
              <a:gd name="connsiteX235" fmla="*/ 4440129 w 7467600"/>
              <a:gd name="connsiteY235" fmla="*/ 3448571 h 6858000"/>
              <a:gd name="connsiteX236" fmla="*/ 4856525 w 7467600"/>
              <a:gd name="connsiteY236" fmla="*/ 3915351 h 6858000"/>
              <a:gd name="connsiteX237" fmla="*/ 5059055 w 7467600"/>
              <a:gd name="connsiteY237" fmla="*/ 4108918 h 6858000"/>
              <a:gd name="connsiteX238" fmla="*/ 5290070 w 7467600"/>
              <a:gd name="connsiteY238" fmla="*/ 4263619 h 6858000"/>
              <a:gd name="connsiteX239" fmla="*/ 4834991 w 7467600"/>
              <a:gd name="connsiteY239" fmla="*/ 3830985 h 6858000"/>
              <a:gd name="connsiteX240" fmla="*/ 4440129 w 7467600"/>
              <a:gd name="connsiteY240" fmla="*/ 3448571 h 6858000"/>
              <a:gd name="connsiteX241" fmla="*/ 4441737 w 7467600"/>
              <a:gd name="connsiteY241" fmla="*/ 3399734 h 6858000"/>
              <a:gd name="connsiteX242" fmla="*/ 4431236 w 7467600"/>
              <a:gd name="connsiteY242" fmla="*/ 3400954 h 6858000"/>
              <a:gd name="connsiteX243" fmla="*/ 4557150 w 7467600"/>
              <a:gd name="connsiteY243" fmla="*/ 3510023 h 6858000"/>
              <a:gd name="connsiteX244" fmla="*/ 4856936 w 7467600"/>
              <a:gd name="connsiteY244" fmla="*/ 3809146 h 6858000"/>
              <a:gd name="connsiteX245" fmla="*/ 5111996 w 7467600"/>
              <a:gd name="connsiteY245" fmla="*/ 4065759 h 6858000"/>
              <a:gd name="connsiteX246" fmla="*/ 5388878 w 7467600"/>
              <a:gd name="connsiteY246" fmla="*/ 4300185 h 6858000"/>
              <a:gd name="connsiteX247" fmla="*/ 5425556 w 7467600"/>
              <a:gd name="connsiteY247" fmla="*/ 4308967 h 6858000"/>
              <a:gd name="connsiteX248" fmla="*/ 4943646 w 7467600"/>
              <a:gd name="connsiteY248" fmla="*/ 3822916 h 6858000"/>
              <a:gd name="connsiteX249" fmla="*/ 4594837 w 7467600"/>
              <a:gd name="connsiteY249" fmla="*/ 3532274 h 6858000"/>
              <a:gd name="connsiteX250" fmla="*/ 4441737 w 7467600"/>
              <a:gd name="connsiteY250" fmla="*/ 3399734 h 6858000"/>
              <a:gd name="connsiteX251" fmla="*/ 5425834 w 7467600"/>
              <a:gd name="connsiteY251" fmla="*/ 3162785 h 6858000"/>
              <a:gd name="connsiteX252" fmla="*/ 5401644 w 7467600"/>
              <a:gd name="connsiteY252" fmla="*/ 3617847 h 6858000"/>
              <a:gd name="connsiteX253" fmla="*/ 5467256 w 7467600"/>
              <a:gd name="connsiteY253" fmla="*/ 4175494 h 6858000"/>
              <a:gd name="connsiteX254" fmla="*/ 5448069 w 7467600"/>
              <a:gd name="connsiteY254" fmla="*/ 3567554 h 6858000"/>
              <a:gd name="connsiteX255" fmla="*/ 5425834 w 7467600"/>
              <a:gd name="connsiteY255" fmla="*/ 3162785 h 6858000"/>
              <a:gd name="connsiteX256" fmla="*/ 1318687 w 7467600"/>
              <a:gd name="connsiteY256" fmla="*/ 3113840 h 6858000"/>
              <a:gd name="connsiteX257" fmla="*/ 1066793 w 7467600"/>
              <a:gd name="connsiteY257" fmla="*/ 3212171 h 6858000"/>
              <a:gd name="connsiteX258" fmla="*/ 993319 w 7467600"/>
              <a:gd name="connsiteY258" fmla="*/ 3247648 h 6858000"/>
              <a:gd name="connsiteX259" fmla="*/ 853081 w 7467600"/>
              <a:gd name="connsiteY259" fmla="*/ 3312410 h 6858000"/>
              <a:gd name="connsiteX260" fmla="*/ 805957 w 7467600"/>
              <a:gd name="connsiteY260" fmla="*/ 3330443 h 6858000"/>
              <a:gd name="connsiteX261" fmla="*/ 1318687 w 7467600"/>
              <a:gd name="connsiteY261" fmla="*/ 3113840 h 6858000"/>
              <a:gd name="connsiteX262" fmla="*/ 5453702 w 7467600"/>
              <a:gd name="connsiteY262" fmla="*/ 3090882 h 6858000"/>
              <a:gd name="connsiteX263" fmla="*/ 5480135 w 7467600"/>
              <a:gd name="connsiteY263" fmla="*/ 3565802 h 6858000"/>
              <a:gd name="connsiteX264" fmla="*/ 5499023 w 7467600"/>
              <a:gd name="connsiteY264" fmla="*/ 4166310 h 6858000"/>
              <a:gd name="connsiteX265" fmla="*/ 5547022 w 7467600"/>
              <a:gd name="connsiteY265" fmla="*/ 3607838 h 6858000"/>
              <a:gd name="connsiteX266" fmla="*/ 5515964 w 7467600"/>
              <a:gd name="connsiteY266" fmla="*/ 3378541 h 6858000"/>
              <a:gd name="connsiteX267" fmla="*/ 5453702 w 7467600"/>
              <a:gd name="connsiteY267" fmla="*/ 3090882 h 6858000"/>
              <a:gd name="connsiteX268" fmla="*/ 1238695 w 7467600"/>
              <a:gd name="connsiteY268" fmla="*/ 3076820 h 6858000"/>
              <a:gd name="connsiteX269" fmla="*/ 716371 w 7467600"/>
              <a:gd name="connsiteY269" fmla="*/ 3293249 h 6858000"/>
              <a:gd name="connsiteX270" fmla="*/ 579522 w 7467600"/>
              <a:gd name="connsiteY270" fmla="*/ 3371759 h 6858000"/>
              <a:gd name="connsiteX271" fmla="*/ 600288 w 7467600"/>
              <a:gd name="connsiteY271" fmla="*/ 3365555 h 6858000"/>
              <a:gd name="connsiteX272" fmla="*/ 840692 w 7467600"/>
              <a:gd name="connsiteY272" fmla="*/ 3284921 h 6858000"/>
              <a:gd name="connsiteX273" fmla="*/ 979248 w 7467600"/>
              <a:gd name="connsiteY273" fmla="*/ 3221003 h 6858000"/>
              <a:gd name="connsiteX274" fmla="*/ 1053282 w 7467600"/>
              <a:gd name="connsiteY274" fmla="*/ 3185247 h 6858000"/>
              <a:gd name="connsiteX275" fmla="*/ 1320603 w 7467600"/>
              <a:gd name="connsiteY275" fmla="*/ 3081281 h 6858000"/>
              <a:gd name="connsiteX276" fmla="*/ 1238695 w 7467600"/>
              <a:gd name="connsiteY276" fmla="*/ 3076820 h 6858000"/>
              <a:gd name="connsiteX277" fmla="*/ 5425627 w 7467600"/>
              <a:gd name="connsiteY277" fmla="*/ 2954192 h 6858000"/>
              <a:gd name="connsiteX278" fmla="*/ 5470770 w 7467600"/>
              <a:gd name="connsiteY278" fmla="*/ 3005435 h 6858000"/>
              <a:gd name="connsiteX279" fmla="*/ 5519779 w 7467600"/>
              <a:gd name="connsiteY279" fmla="*/ 4359223 h 6858000"/>
              <a:gd name="connsiteX280" fmla="*/ 5520293 w 7467600"/>
              <a:gd name="connsiteY280" fmla="*/ 4360602 h 6858000"/>
              <a:gd name="connsiteX281" fmla="*/ 5767221 w 7467600"/>
              <a:gd name="connsiteY281" fmla="*/ 4665564 h 6858000"/>
              <a:gd name="connsiteX282" fmla="*/ 6937169 w 7467600"/>
              <a:gd name="connsiteY282" fmla="*/ 4815941 h 6858000"/>
              <a:gd name="connsiteX283" fmla="*/ 6953922 w 7467600"/>
              <a:gd name="connsiteY283" fmla="*/ 4890068 h 6858000"/>
              <a:gd name="connsiteX284" fmla="*/ 6071359 w 7467600"/>
              <a:gd name="connsiteY284" fmla="*/ 4770770 h 6858000"/>
              <a:gd name="connsiteX285" fmla="*/ 6038839 w 7467600"/>
              <a:gd name="connsiteY285" fmla="*/ 4764474 h 6858000"/>
              <a:gd name="connsiteX286" fmla="*/ 6038706 w 7467600"/>
              <a:gd name="connsiteY286" fmla="*/ 4763847 h 6858000"/>
              <a:gd name="connsiteX287" fmla="*/ 6037784 w 7467600"/>
              <a:gd name="connsiteY287" fmla="*/ 4764270 h 6858000"/>
              <a:gd name="connsiteX288" fmla="*/ 6038839 w 7467600"/>
              <a:gd name="connsiteY288" fmla="*/ 4764474 h 6858000"/>
              <a:gd name="connsiteX289" fmla="*/ 6040338 w 7467600"/>
              <a:gd name="connsiteY289" fmla="*/ 4771418 h 6858000"/>
              <a:gd name="connsiteX290" fmla="*/ 6024488 w 7467600"/>
              <a:gd name="connsiteY290" fmla="*/ 4809903 h 6858000"/>
              <a:gd name="connsiteX291" fmla="*/ 5599771 w 7467600"/>
              <a:gd name="connsiteY291" fmla="*/ 5509652 h 6858000"/>
              <a:gd name="connsiteX292" fmla="*/ 5548843 w 7467600"/>
              <a:gd name="connsiteY292" fmla="*/ 5563845 h 6858000"/>
              <a:gd name="connsiteX293" fmla="*/ 5940952 w 7467600"/>
              <a:gd name="connsiteY293" fmla="*/ 6250028 h 6858000"/>
              <a:gd name="connsiteX294" fmla="*/ 6043441 w 7467600"/>
              <a:gd name="connsiteY294" fmla="*/ 6665847 h 6858000"/>
              <a:gd name="connsiteX295" fmla="*/ 6093432 w 7467600"/>
              <a:gd name="connsiteY295" fmla="*/ 6858000 h 6858000"/>
              <a:gd name="connsiteX296" fmla="*/ 6034344 w 7467600"/>
              <a:gd name="connsiteY296" fmla="*/ 6858000 h 6858000"/>
              <a:gd name="connsiteX297" fmla="*/ 6026679 w 7467600"/>
              <a:gd name="connsiteY297" fmla="*/ 6836959 h 6858000"/>
              <a:gd name="connsiteX298" fmla="*/ 5800441 w 7467600"/>
              <a:gd name="connsiteY298" fmla="*/ 6335286 h 6858000"/>
              <a:gd name="connsiteX299" fmla="*/ 5526562 w 7467600"/>
              <a:gd name="connsiteY299" fmla="*/ 5705388 h 6858000"/>
              <a:gd name="connsiteX300" fmla="*/ 5519640 w 7467600"/>
              <a:gd name="connsiteY300" fmla="*/ 5683774 h 6858000"/>
              <a:gd name="connsiteX301" fmla="*/ 5844559 w 7467600"/>
              <a:gd name="connsiteY301" fmla="*/ 6553349 h 6858000"/>
              <a:gd name="connsiteX302" fmla="*/ 5975994 w 7467600"/>
              <a:gd name="connsiteY302" fmla="*/ 6858000 h 6858000"/>
              <a:gd name="connsiteX303" fmla="*/ 5898547 w 7467600"/>
              <a:gd name="connsiteY303" fmla="*/ 6858000 h 6858000"/>
              <a:gd name="connsiteX304" fmla="*/ 5682041 w 7467600"/>
              <a:gd name="connsiteY304" fmla="*/ 6355860 h 6858000"/>
              <a:gd name="connsiteX305" fmla="*/ 5461758 w 7467600"/>
              <a:gd name="connsiteY305" fmla="*/ 5820220 h 6858000"/>
              <a:gd name="connsiteX306" fmla="*/ 5237282 w 7467600"/>
              <a:gd name="connsiteY306" fmla="*/ 6579086 h 6858000"/>
              <a:gd name="connsiteX307" fmla="*/ 5115009 w 7467600"/>
              <a:gd name="connsiteY307" fmla="*/ 6858000 h 6858000"/>
              <a:gd name="connsiteX308" fmla="*/ 5028074 w 7467600"/>
              <a:gd name="connsiteY308" fmla="*/ 6858000 h 6858000"/>
              <a:gd name="connsiteX309" fmla="*/ 5079508 w 7467600"/>
              <a:gd name="connsiteY309" fmla="*/ 6749074 h 6858000"/>
              <a:gd name="connsiteX310" fmla="*/ 5371846 w 7467600"/>
              <a:gd name="connsiteY310" fmla="*/ 5924413 h 6858000"/>
              <a:gd name="connsiteX311" fmla="*/ 5270512 w 7467600"/>
              <a:gd name="connsiteY311" fmla="*/ 6138975 h 6858000"/>
              <a:gd name="connsiteX312" fmla="*/ 5062409 w 7467600"/>
              <a:gd name="connsiteY312" fmla="*/ 6653544 h 6858000"/>
              <a:gd name="connsiteX313" fmla="*/ 5036628 w 7467600"/>
              <a:gd name="connsiteY313" fmla="*/ 6754247 h 6858000"/>
              <a:gd name="connsiteX314" fmla="*/ 5009112 w 7467600"/>
              <a:gd name="connsiteY314" fmla="*/ 6858000 h 6858000"/>
              <a:gd name="connsiteX315" fmla="*/ 4976679 w 7467600"/>
              <a:gd name="connsiteY315" fmla="*/ 6858000 h 6858000"/>
              <a:gd name="connsiteX316" fmla="*/ 5006537 w 7467600"/>
              <a:gd name="connsiteY316" fmla="*/ 6747068 h 6858000"/>
              <a:gd name="connsiteX317" fmla="*/ 5032723 w 7467600"/>
              <a:gd name="connsiteY317" fmla="*/ 6644957 h 6858000"/>
              <a:gd name="connsiteX318" fmla="*/ 5242949 w 7467600"/>
              <a:gd name="connsiteY318" fmla="*/ 6125175 h 6858000"/>
              <a:gd name="connsiteX319" fmla="*/ 5286321 w 7467600"/>
              <a:gd name="connsiteY319" fmla="*/ 6033555 h 6858000"/>
              <a:gd name="connsiteX320" fmla="*/ 5008210 w 7467600"/>
              <a:gd name="connsiteY320" fmla="*/ 6649194 h 6858000"/>
              <a:gd name="connsiteX321" fmla="*/ 4986321 w 7467600"/>
              <a:gd name="connsiteY321" fmla="*/ 6765687 h 6858000"/>
              <a:gd name="connsiteX322" fmla="*/ 4973474 w 7467600"/>
              <a:gd name="connsiteY322" fmla="*/ 6858000 h 6858000"/>
              <a:gd name="connsiteX323" fmla="*/ 4907178 w 7467600"/>
              <a:gd name="connsiteY323" fmla="*/ 6858000 h 6858000"/>
              <a:gd name="connsiteX324" fmla="*/ 4910810 w 7467600"/>
              <a:gd name="connsiteY324" fmla="*/ 6829660 h 6858000"/>
              <a:gd name="connsiteX325" fmla="*/ 4987461 w 7467600"/>
              <a:gd name="connsiteY325" fmla="*/ 6432994 h 6858000"/>
              <a:gd name="connsiteX326" fmla="*/ 5179262 w 7467600"/>
              <a:gd name="connsiteY326" fmla="*/ 6035044 h 6858000"/>
              <a:gd name="connsiteX327" fmla="*/ 4689678 w 7467600"/>
              <a:gd name="connsiteY327" fmla="*/ 6440241 h 6858000"/>
              <a:gd name="connsiteX328" fmla="*/ 4477543 w 7467600"/>
              <a:gd name="connsiteY328" fmla="*/ 6674836 h 6858000"/>
              <a:gd name="connsiteX329" fmla="*/ 4329957 w 7467600"/>
              <a:gd name="connsiteY329" fmla="*/ 6858000 h 6858000"/>
              <a:gd name="connsiteX330" fmla="*/ 4218595 w 7467600"/>
              <a:gd name="connsiteY330" fmla="*/ 6858000 h 6858000"/>
              <a:gd name="connsiteX331" fmla="*/ 4368888 w 7467600"/>
              <a:gd name="connsiteY331" fmla="*/ 6668412 h 6858000"/>
              <a:gd name="connsiteX332" fmla="*/ 4563091 w 7467600"/>
              <a:gd name="connsiteY332" fmla="*/ 6442508 h 6858000"/>
              <a:gd name="connsiteX333" fmla="*/ 5387324 w 7467600"/>
              <a:gd name="connsiteY333" fmla="*/ 5705830 h 6858000"/>
              <a:gd name="connsiteX334" fmla="*/ 5073620 w 7467600"/>
              <a:gd name="connsiteY334" fmla="*/ 5955437 h 6858000"/>
              <a:gd name="connsiteX335" fmla="*/ 4689789 w 7467600"/>
              <a:gd name="connsiteY335" fmla="*/ 6268382 h 6858000"/>
              <a:gd name="connsiteX336" fmla="*/ 4418722 w 7467600"/>
              <a:gd name="connsiteY336" fmla="*/ 6570886 h 6858000"/>
              <a:gd name="connsiteX337" fmla="*/ 4214944 w 7467600"/>
              <a:gd name="connsiteY337" fmla="*/ 6858000 h 6858000"/>
              <a:gd name="connsiteX338" fmla="*/ 4177898 w 7467600"/>
              <a:gd name="connsiteY338" fmla="*/ 6858000 h 6858000"/>
              <a:gd name="connsiteX339" fmla="*/ 4391597 w 7467600"/>
              <a:gd name="connsiteY339" fmla="*/ 6556370 h 6858000"/>
              <a:gd name="connsiteX340" fmla="*/ 4668889 w 7467600"/>
              <a:gd name="connsiteY340" fmla="*/ 6246399 h 6858000"/>
              <a:gd name="connsiteX341" fmla="*/ 5055427 w 7467600"/>
              <a:gd name="connsiteY341" fmla="*/ 5931476 h 6858000"/>
              <a:gd name="connsiteX342" fmla="*/ 5371814 w 7467600"/>
              <a:gd name="connsiteY342" fmla="*/ 5678975 h 6858000"/>
              <a:gd name="connsiteX343" fmla="*/ 4987918 w 7467600"/>
              <a:gd name="connsiteY343" fmla="*/ 5838701 h 6858000"/>
              <a:gd name="connsiteX344" fmla="*/ 4317146 w 7467600"/>
              <a:gd name="connsiteY344" fmla="*/ 6587716 h 6858000"/>
              <a:gd name="connsiteX345" fmla="*/ 4171627 w 7467600"/>
              <a:gd name="connsiteY345" fmla="*/ 6858000 h 6858000"/>
              <a:gd name="connsiteX346" fmla="*/ 4081585 w 7467600"/>
              <a:gd name="connsiteY346" fmla="*/ 6858000 h 6858000"/>
              <a:gd name="connsiteX347" fmla="*/ 4238603 w 7467600"/>
              <a:gd name="connsiteY347" fmla="*/ 6559341 h 6858000"/>
              <a:gd name="connsiteX348" fmla="*/ 4778333 w 7467600"/>
              <a:gd name="connsiteY348" fmla="*/ 5873626 h 6858000"/>
              <a:gd name="connsiteX349" fmla="*/ 5414185 w 7467600"/>
              <a:gd name="connsiteY349" fmla="*/ 5573882 h 6858000"/>
              <a:gd name="connsiteX350" fmla="*/ 5959648 w 7467600"/>
              <a:gd name="connsiteY350" fmla="*/ 4760797 h 6858000"/>
              <a:gd name="connsiteX351" fmla="*/ 5355019 w 7467600"/>
              <a:gd name="connsiteY351" fmla="*/ 4734672 h 6858000"/>
              <a:gd name="connsiteX352" fmla="*/ 5083565 w 7467600"/>
              <a:gd name="connsiteY352" fmla="*/ 5179121 h 6858000"/>
              <a:gd name="connsiteX353" fmla="*/ 4713577 w 7467600"/>
              <a:gd name="connsiteY353" fmla="*/ 5616803 h 6858000"/>
              <a:gd name="connsiteX354" fmla="*/ 3989559 w 7467600"/>
              <a:gd name="connsiteY354" fmla="*/ 6145945 h 6858000"/>
              <a:gd name="connsiteX355" fmla="*/ 3939824 w 7467600"/>
              <a:gd name="connsiteY355" fmla="*/ 6066900 h 6858000"/>
              <a:gd name="connsiteX356" fmla="*/ 4584537 w 7467600"/>
              <a:gd name="connsiteY356" fmla="*/ 5324826 h 6858000"/>
              <a:gd name="connsiteX357" fmla="*/ 5037105 w 7467600"/>
              <a:gd name="connsiteY357" fmla="*/ 5088765 h 6858000"/>
              <a:gd name="connsiteX358" fmla="*/ 5039930 w 7467600"/>
              <a:gd name="connsiteY358" fmla="*/ 5089585 h 6858000"/>
              <a:gd name="connsiteX359" fmla="*/ 5263764 w 7467600"/>
              <a:gd name="connsiteY359" fmla="*/ 4735525 h 6858000"/>
              <a:gd name="connsiteX360" fmla="*/ 4086300 w 7467600"/>
              <a:gd name="connsiteY360" fmla="*/ 4884599 h 6858000"/>
              <a:gd name="connsiteX361" fmla="*/ 4085485 w 7467600"/>
              <a:gd name="connsiteY361" fmla="*/ 4899070 h 6858000"/>
              <a:gd name="connsiteX362" fmla="*/ 3871915 w 7467600"/>
              <a:gd name="connsiteY362" fmla="*/ 5253645 h 6858000"/>
              <a:gd name="connsiteX363" fmla="*/ 3799374 w 7467600"/>
              <a:gd name="connsiteY363" fmla="*/ 5466127 h 6858000"/>
              <a:gd name="connsiteX364" fmla="*/ 3498850 w 7467600"/>
              <a:gd name="connsiteY364" fmla="*/ 6661888 h 6858000"/>
              <a:gd name="connsiteX365" fmla="*/ 3399216 w 7467600"/>
              <a:gd name="connsiteY365" fmla="*/ 6858000 h 6858000"/>
              <a:gd name="connsiteX366" fmla="*/ 3303688 w 7467600"/>
              <a:gd name="connsiteY366" fmla="*/ 6858000 h 6858000"/>
              <a:gd name="connsiteX367" fmla="*/ 3391774 w 7467600"/>
              <a:gd name="connsiteY367" fmla="*/ 6697181 h 6858000"/>
              <a:gd name="connsiteX368" fmla="*/ 3735540 w 7467600"/>
              <a:gd name="connsiteY368" fmla="*/ 5546923 h 6858000"/>
              <a:gd name="connsiteX369" fmla="*/ 3729438 w 7467600"/>
              <a:gd name="connsiteY369" fmla="*/ 5569058 h 6858000"/>
              <a:gd name="connsiteX370" fmla="*/ 3707782 w 7467600"/>
              <a:gd name="connsiteY370" fmla="*/ 5644908 h 6858000"/>
              <a:gd name="connsiteX371" fmla="*/ 3583827 w 7467600"/>
              <a:gd name="connsiteY371" fmla="*/ 6039215 h 6858000"/>
              <a:gd name="connsiteX372" fmla="*/ 3547861 w 7467600"/>
              <a:gd name="connsiteY372" fmla="*/ 6129609 h 6858000"/>
              <a:gd name="connsiteX373" fmla="*/ 3490905 w 7467600"/>
              <a:gd name="connsiteY373" fmla="*/ 6277660 h 6858000"/>
              <a:gd name="connsiteX374" fmla="*/ 3455859 w 7467600"/>
              <a:gd name="connsiteY374" fmla="*/ 6391301 h 6858000"/>
              <a:gd name="connsiteX375" fmla="*/ 3429112 w 7467600"/>
              <a:gd name="connsiteY375" fmla="*/ 6479469 h 6858000"/>
              <a:gd name="connsiteX376" fmla="*/ 3304862 w 7467600"/>
              <a:gd name="connsiteY376" fmla="*/ 6796476 h 6858000"/>
              <a:gd name="connsiteX377" fmla="*/ 3276071 w 7467600"/>
              <a:gd name="connsiteY377" fmla="*/ 6858000 h 6858000"/>
              <a:gd name="connsiteX378" fmla="*/ 3240805 w 7467600"/>
              <a:gd name="connsiteY378" fmla="*/ 6858000 h 6858000"/>
              <a:gd name="connsiteX379" fmla="*/ 3275917 w 7467600"/>
              <a:gd name="connsiteY379" fmla="*/ 6783192 h 6858000"/>
              <a:gd name="connsiteX380" fmla="*/ 3399358 w 7467600"/>
              <a:gd name="connsiteY380" fmla="*/ 6469011 h 6858000"/>
              <a:gd name="connsiteX381" fmla="*/ 3425650 w 7467600"/>
              <a:gd name="connsiteY381" fmla="*/ 6381333 h 6858000"/>
              <a:gd name="connsiteX382" fmla="*/ 3460661 w 7467600"/>
              <a:gd name="connsiteY382" fmla="*/ 6266763 h 6858000"/>
              <a:gd name="connsiteX383" fmla="*/ 3518021 w 7467600"/>
              <a:gd name="connsiteY383" fmla="*/ 6117298 h 6858000"/>
              <a:gd name="connsiteX384" fmla="*/ 3554035 w 7467600"/>
              <a:gd name="connsiteY384" fmla="*/ 6027832 h 6858000"/>
              <a:gd name="connsiteX385" fmla="*/ 3677174 w 7467600"/>
              <a:gd name="connsiteY385" fmla="*/ 5636351 h 6858000"/>
              <a:gd name="connsiteX386" fmla="*/ 3698819 w 7467600"/>
              <a:gd name="connsiteY386" fmla="*/ 5560503 h 6858000"/>
              <a:gd name="connsiteX387" fmla="*/ 3702094 w 7467600"/>
              <a:gd name="connsiteY387" fmla="*/ 5549194 h 6858000"/>
              <a:gd name="connsiteX388" fmla="*/ 3398355 w 7467600"/>
              <a:gd name="connsiteY388" fmla="*/ 6094603 h 6858000"/>
              <a:gd name="connsiteX389" fmla="*/ 3193941 w 7467600"/>
              <a:gd name="connsiteY389" fmla="*/ 6798775 h 6858000"/>
              <a:gd name="connsiteX390" fmla="*/ 3184140 w 7467600"/>
              <a:gd name="connsiteY390" fmla="*/ 6858000 h 6858000"/>
              <a:gd name="connsiteX391" fmla="*/ 3099978 w 7467600"/>
              <a:gd name="connsiteY391" fmla="*/ 6858000 h 6858000"/>
              <a:gd name="connsiteX392" fmla="*/ 3101556 w 7467600"/>
              <a:gd name="connsiteY392" fmla="*/ 6843337 h 6858000"/>
              <a:gd name="connsiteX393" fmla="*/ 3370162 w 7467600"/>
              <a:gd name="connsiteY393" fmla="*/ 5785550 h 6858000"/>
              <a:gd name="connsiteX394" fmla="*/ 3746477 w 7467600"/>
              <a:gd name="connsiteY394" fmla="*/ 5377889 h 6858000"/>
              <a:gd name="connsiteX395" fmla="*/ 3863399 w 7467600"/>
              <a:gd name="connsiteY395" fmla="*/ 5087257 h 6858000"/>
              <a:gd name="connsiteX396" fmla="*/ 3968712 w 7467600"/>
              <a:gd name="connsiteY396" fmla="*/ 4913989 h 6858000"/>
              <a:gd name="connsiteX397" fmla="*/ 2792390 w 7467600"/>
              <a:gd name="connsiteY397" fmla="*/ 5382974 h 6858000"/>
              <a:gd name="connsiteX398" fmla="*/ 2714982 w 7467600"/>
              <a:gd name="connsiteY398" fmla="*/ 5427051 h 6858000"/>
              <a:gd name="connsiteX399" fmla="*/ 2813361 w 7467600"/>
              <a:gd name="connsiteY399" fmla="*/ 6023912 h 6858000"/>
              <a:gd name="connsiteX400" fmla="*/ 2688430 w 7467600"/>
              <a:gd name="connsiteY400" fmla="*/ 6801564 h 6858000"/>
              <a:gd name="connsiteX401" fmla="*/ 2629626 w 7467600"/>
              <a:gd name="connsiteY401" fmla="*/ 6763394 h 6858000"/>
              <a:gd name="connsiteX402" fmla="*/ 2565328 w 7467600"/>
              <a:gd name="connsiteY402" fmla="*/ 5516399 h 6858000"/>
              <a:gd name="connsiteX403" fmla="*/ 1922999 w 7467600"/>
              <a:gd name="connsiteY403" fmla="*/ 5980343 h 6858000"/>
              <a:gd name="connsiteX404" fmla="*/ 1950261 w 7467600"/>
              <a:gd name="connsiteY404" fmla="*/ 6405858 h 6858000"/>
              <a:gd name="connsiteX405" fmla="*/ 2365554 w 7467600"/>
              <a:gd name="connsiteY405" fmla="*/ 6759107 h 6858000"/>
              <a:gd name="connsiteX406" fmla="*/ 2424142 w 7467600"/>
              <a:gd name="connsiteY406" fmla="*/ 6858000 h 6858000"/>
              <a:gd name="connsiteX407" fmla="*/ 2395994 w 7467600"/>
              <a:gd name="connsiteY407" fmla="*/ 6858000 h 6858000"/>
              <a:gd name="connsiteX408" fmla="*/ 2392863 w 7467600"/>
              <a:gd name="connsiteY408" fmla="*/ 6852964 h 6858000"/>
              <a:gd name="connsiteX409" fmla="*/ 2017589 w 7467600"/>
              <a:gd name="connsiteY409" fmla="*/ 6493982 h 6858000"/>
              <a:gd name="connsiteX410" fmla="*/ 2147336 w 7467600"/>
              <a:gd name="connsiteY410" fmla="*/ 6594052 h 6858000"/>
              <a:gd name="connsiteX411" fmla="*/ 2207047 w 7467600"/>
              <a:gd name="connsiteY411" fmla="*/ 6654540 h 6858000"/>
              <a:gd name="connsiteX412" fmla="*/ 2299106 w 7467600"/>
              <a:gd name="connsiteY412" fmla="*/ 6778931 h 6858000"/>
              <a:gd name="connsiteX413" fmla="*/ 2314430 w 7467600"/>
              <a:gd name="connsiteY413" fmla="*/ 6801144 h 6858000"/>
              <a:gd name="connsiteX414" fmla="*/ 2352406 w 7467600"/>
              <a:gd name="connsiteY414" fmla="*/ 6858000 h 6858000"/>
              <a:gd name="connsiteX415" fmla="*/ 2314492 w 7467600"/>
              <a:gd name="connsiteY415" fmla="*/ 6858000 h 6858000"/>
              <a:gd name="connsiteX416" fmla="*/ 2288095 w 7467600"/>
              <a:gd name="connsiteY416" fmla="*/ 6818030 h 6858000"/>
              <a:gd name="connsiteX417" fmla="*/ 2272768 w 7467600"/>
              <a:gd name="connsiteY417" fmla="*/ 6795822 h 6858000"/>
              <a:gd name="connsiteX418" fmla="*/ 2182715 w 7467600"/>
              <a:gd name="connsiteY418" fmla="*/ 6675071 h 6858000"/>
              <a:gd name="connsiteX419" fmla="*/ 2032061 w 7467600"/>
              <a:gd name="connsiteY419" fmla="*/ 6541380 h 6858000"/>
              <a:gd name="connsiteX420" fmla="*/ 2257220 w 7467600"/>
              <a:gd name="connsiteY420" fmla="*/ 6826257 h 6858000"/>
              <a:gd name="connsiteX421" fmla="*/ 2281324 w 7467600"/>
              <a:gd name="connsiteY421" fmla="*/ 6858000 h 6858000"/>
              <a:gd name="connsiteX422" fmla="*/ 2242860 w 7467600"/>
              <a:gd name="connsiteY422" fmla="*/ 6858000 h 6858000"/>
              <a:gd name="connsiteX423" fmla="*/ 2232818 w 7467600"/>
              <a:gd name="connsiteY423" fmla="*/ 6844926 h 6858000"/>
              <a:gd name="connsiteX424" fmla="*/ 1990172 w 7467600"/>
              <a:gd name="connsiteY424" fmla="*/ 6542121 h 6858000"/>
              <a:gd name="connsiteX425" fmla="*/ 2124090 w 7467600"/>
              <a:gd name="connsiteY425" fmla="*/ 6761017 h 6858000"/>
              <a:gd name="connsiteX426" fmla="*/ 2200380 w 7467600"/>
              <a:gd name="connsiteY426" fmla="*/ 6858000 h 6858000"/>
              <a:gd name="connsiteX427" fmla="*/ 2147507 w 7467600"/>
              <a:gd name="connsiteY427" fmla="*/ 6858000 h 6858000"/>
              <a:gd name="connsiteX428" fmla="*/ 2070668 w 7467600"/>
              <a:gd name="connsiteY428" fmla="*/ 6761520 h 6858000"/>
              <a:gd name="connsiteX429" fmla="*/ 1975142 w 7467600"/>
              <a:gd name="connsiteY429" fmla="*/ 6585570 h 6858000"/>
              <a:gd name="connsiteX430" fmla="*/ 2050035 w 7467600"/>
              <a:gd name="connsiteY430" fmla="*/ 6813345 h 6858000"/>
              <a:gd name="connsiteX431" fmla="*/ 2063025 w 7467600"/>
              <a:gd name="connsiteY431" fmla="*/ 6858000 h 6858000"/>
              <a:gd name="connsiteX432" fmla="*/ 2021675 w 7467600"/>
              <a:gd name="connsiteY432" fmla="*/ 6858000 h 6858000"/>
              <a:gd name="connsiteX433" fmla="*/ 2019308 w 7467600"/>
              <a:gd name="connsiteY433" fmla="*/ 6847118 h 6858000"/>
              <a:gd name="connsiteX434" fmla="*/ 1938835 w 7467600"/>
              <a:gd name="connsiteY434" fmla="*/ 6551160 h 6858000"/>
              <a:gd name="connsiteX435" fmla="*/ 1953230 w 7467600"/>
              <a:gd name="connsiteY435" fmla="*/ 6759699 h 6858000"/>
              <a:gd name="connsiteX436" fmla="*/ 1956763 w 7467600"/>
              <a:gd name="connsiteY436" fmla="*/ 6778191 h 6858000"/>
              <a:gd name="connsiteX437" fmla="*/ 1967925 w 7467600"/>
              <a:gd name="connsiteY437" fmla="*/ 6858000 h 6858000"/>
              <a:gd name="connsiteX438" fmla="*/ 1936622 w 7467600"/>
              <a:gd name="connsiteY438" fmla="*/ 6858000 h 6858000"/>
              <a:gd name="connsiteX439" fmla="*/ 1926261 w 7467600"/>
              <a:gd name="connsiteY439" fmla="*/ 6784064 h 6858000"/>
              <a:gd name="connsiteX440" fmla="*/ 1922724 w 7467600"/>
              <a:gd name="connsiteY440" fmla="*/ 6765577 h 6858000"/>
              <a:gd name="connsiteX441" fmla="*/ 1904650 w 7467600"/>
              <a:gd name="connsiteY441" fmla="*/ 6639616 h 6858000"/>
              <a:gd name="connsiteX442" fmla="*/ 1885273 w 7467600"/>
              <a:gd name="connsiteY442" fmla="*/ 6858000 h 6858000"/>
              <a:gd name="connsiteX443" fmla="*/ 1854363 w 7467600"/>
              <a:gd name="connsiteY443" fmla="*/ 6858000 h 6858000"/>
              <a:gd name="connsiteX444" fmla="*/ 1880391 w 7467600"/>
              <a:gd name="connsiteY444" fmla="*/ 6603796 h 6858000"/>
              <a:gd name="connsiteX445" fmla="*/ 1818273 w 7467600"/>
              <a:gd name="connsiteY445" fmla="*/ 6715729 h 6858000"/>
              <a:gd name="connsiteX446" fmla="*/ 1794691 w 7467600"/>
              <a:gd name="connsiteY446" fmla="*/ 6843239 h 6858000"/>
              <a:gd name="connsiteX447" fmla="*/ 1794914 w 7467600"/>
              <a:gd name="connsiteY447" fmla="*/ 6858000 h 6858000"/>
              <a:gd name="connsiteX448" fmla="*/ 1746128 w 7467600"/>
              <a:gd name="connsiteY448" fmla="*/ 6858000 h 6858000"/>
              <a:gd name="connsiteX449" fmla="*/ 1753934 w 7467600"/>
              <a:gd name="connsiteY449" fmla="*/ 6724796 h 6858000"/>
              <a:gd name="connsiteX450" fmla="*/ 1792053 w 7467600"/>
              <a:gd name="connsiteY450" fmla="*/ 6572396 h 6858000"/>
              <a:gd name="connsiteX451" fmla="*/ 1862248 w 7467600"/>
              <a:gd name="connsiteY451" fmla="*/ 6266397 h 6858000"/>
              <a:gd name="connsiteX452" fmla="*/ 1862250 w 7467600"/>
              <a:gd name="connsiteY452" fmla="*/ 6033531 h 6858000"/>
              <a:gd name="connsiteX453" fmla="*/ 1211999 w 7467600"/>
              <a:gd name="connsiteY453" fmla="*/ 6683610 h 6858000"/>
              <a:gd name="connsiteX454" fmla="*/ 1213266 w 7467600"/>
              <a:gd name="connsiteY454" fmla="*/ 6691947 h 6858000"/>
              <a:gd name="connsiteX455" fmla="*/ 1203370 w 7467600"/>
              <a:gd name="connsiteY455" fmla="*/ 6850676 h 6858000"/>
              <a:gd name="connsiteX456" fmla="*/ 1203671 w 7467600"/>
              <a:gd name="connsiteY456" fmla="*/ 6858000 h 6858000"/>
              <a:gd name="connsiteX457" fmla="*/ 1143180 w 7467600"/>
              <a:gd name="connsiteY457" fmla="*/ 6858000 h 6858000"/>
              <a:gd name="connsiteX458" fmla="*/ 1142176 w 7467600"/>
              <a:gd name="connsiteY458" fmla="*/ 6766045 h 6858000"/>
              <a:gd name="connsiteX459" fmla="*/ 1067484 w 7467600"/>
              <a:gd name="connsiteY459" fmla="*/ 6858000 h 6858000"/>
              <a:gd name="connsiteX460" fmla="*/ 953928 w 7467600"/>
              <a:gd name="connsiteY460" fmla="*/ 6858000 h 6858000"/>
              <a:gd name="connsiteX461" fmla="*/ 959715 w 7467600"/>
              <a:gd name="connsiteY461" fmla="*/ 6850185 h 6858000"/>
              <a:gd name="connsiteX462" fmla="*/ 1483788 w 7467600"/>
              <a:gd name="connsiteY462" fmla="*/ 6259174 h 6858000"/>
              <a:gd name="connsiteX463" fmla="*/ 1100671 w 7467600"/>
              <a:gd name="connsiteY463" fmla="*/ 6252137 h 6858000"/>
              <a:gd name="connsiteX464" fmla="*/ 1090144 w 7467600"/>
              <a:gd name="connsiteY464" fmla="*/ 6256748 h 6858000"/>
              <a:gd name="connsiteX465" fmla="*/ 1095872 w 7467600"/>
              <a:gd name="connsiteY465" fmla="*/ 6271892 h 6858000"/>
              <a:gd name="connsiteX466" fmla="*/ 262785 w 7467600"/>
              <a:gd name="connsiteY466" fmla="*/ 6845450 h 6858000"/>
              <a:gd name="connsiteX467" fmla="*/ 209968 w 7467600"/>
              <a:gd name="connsiteY467" fmla="*/ 6770713 h 6858000"/>
              <a:gd name="connsiteX468" fmla="*/ 873460 w 7467600"/>
              <a:gd name="connsiteY468" fmla="*/ 6253768 h 6858000"/>
              <a:gd name="connsiteX469" fmla="*/ 192686 w 7467600"/>
              <a:gd name="connsiteY469" fmla="*/ 5849257 h 6858000"/>
              <a:gd name="connsiteX470" fmla="*/ 4696 w 7467600"/>
              <a:gd name="connsiteY470" fmla="*/ 5697668 h 6858000"/>
              <a:gd name="connsiteX471" fmla="*/ 0 w 7467600"/>
              <a:gd name="connsiteY471" fmla="*/ 5689984 h 6858000"/>
              <a:gd name="connsiteX472" fmla="*/ 0 w 7467600"/>
              <a:gd name="connsiteY472" fmla="*/ 5513472 h 6858000"/>
              <a:gd name="connsiteX473" fmla="*/ 174101 w 7467600"/>
              <a:gd name="connsiteY473" fmla="*/ 5620277 h 6858000"/>
              <a:gd name="connsiteX474" fmla="*/ 891800 w 7467600"/>
              <a:gd name="connsiteY474" fmla="*/ 6036935 h 6858000"/>
              <a:gd name="connsiteX475" fmla="*/ 1072219 w 7467600"/>
              <a:gd name="connsiteY475" fmla="*/ 6169443 h 6858000"/>
              <a:gd name="connsiteX476" fmla="*/ 1074117 w 7467600"/>
              <a:gd name="connsiteY476" fmla="*/ 6170301 h 6858000"/>
              <a:gd name="connsiteX477" fmla="*/ 1083114 w 7467600"/>
              <a:gd name="connsiteY477" fmla="*/ 6174131 h 6858000"/>
              <a:gd name="connsiteX478" fmla="*/ 1543010 w 7467600"/>
              <a:gd name="connsiteY478" fmla="*/ 6191140 h 6858000"/>
              <a:gd name="connsiteX479" fmla="*/ 1551080 w 7467600"/>
              <a:gd name="connsiteY479" fmla="*/ 6195006 h 6858000"/>
              <a:gd name="connsiteX480" fmla="*/ 2345443 w 7467600"/>
              <a:gd name="connsiteY480" fmla="*/ 5549882 h 6858000"/>
              <a:gd name="connsiteX481" fmla="*/ 1721499 w 7467600"/>
              <a:gd name="connsiteY481" fmla="*/ 5599969 h 6858000"/>
              <a:gd name="connsiteX482" fmla="*/ 767716 w 7467600"/>
              <a:gd name="connsiteY482" fmla="*/ 5472768 h 6858000"/>
              <a:gd name="connsiteX483" fmla="*/ 722147 w 7467600"/>
              <a:gd name="connsiteY483" fmla="*/ 5393091 h 6858000"/>
              <a:gd name="connsiteX484" fmla="*/ 1485552 w 7467600"/>
              <a:gd name="connsiteY484" fmla="*/ 5313202 h 6858000"/>
              <a:gd name="connsiteX485" fmla="*/ 2143004 w 7467600"/>
              <a:gd name="connsiteY485" fmla="*/ 5402420 h 6858000"/>
              <a:gd name="connsiteX486" fmla="*/ 1933391 w 7467600"/>
              <a:gd name="connsiteY486" fmla="*/ 5156971 h 6858000"/>
              <a:gd name="connsiteX487" fmla="*/ 1827118 w 7467600"/>
              <a:gd name="connsiteY487" fmla="*/ 4968410 h 6858000"/>
              <a:gd name="connsiteX488" fmla="*/ 1837349 w 7467600"/>
              <a:gd name="connsiteY488" fmla="*/ 4956357 h 6858000"/>
              <a:gd name="connsiteX489" fmla="*/ 2162835 w 7467600"/>
              <a:gd name="connsiteY489" fmla="*/ 5187853 h 6858000"/>
              <a:gd name="connsiteX490" fmla="*/ 2257167 w 7467600"/>
              <a:gd name="connsiteY490" fmla="*/ 5462123 h 6858000"/>
              <a:gd name="connsiteX491" fmla="*/ 2261598 w 7467600"/>
              <a:gd name="connsiteY491" fmla="*/ 5467998 h 6858000"/>
              <a:gd name="connsiteX492" fmla="*/ 2437177 w 7467600"/>
              <a:gd name="connsiteY492" fmla="*/ 5479608 h 6858000"/>
              <a:gd name="connsiteX493" fmla="*/ 2445247 w 7467600"/>
              <a:gd name="connsiteY493" fmla="*/ 5483476 h 6858000"/>
              <a:gd name="connsiteX494" fmla="*/ 2743626 w 7467600"/>
              <a:gd name="connsiteY494" fmla="*/ 5304819 h 6858000"/>
              <a:gd name="connsiteX495" fmla="*/ 3048102 w 7467600"/>
              <a:gd name="connsiteY495" fmla="*/ 5150595 h 6858000"/>
              <a:gd name="connsiteX496" fmla="*/ 1799414 w 7467600"/>
              <a:gd name="connsiteY496" fmla="*/ 4694732 h 6858000"/>
              <a:gd name="connsiteX497" fmla="*/ 1771735 w 7467600"/>
              <a:gd name="connsiteY497" fmla="*/ 4619929 h 6858000"/>
              <a:gd name="connsiteX498" fmla="*/ 3104273 w 7467600"/>
              <a:gd name="connsiteY498" fmla="*/ 5076159 h 6858000"/>
              <a:gd name="connsiteX499" fmla="*/ 3113245 w 7467600"/>
              <a:gd name="connsiteY499" fmla="*/ 5090705 h 6858000"/>
              <a:gd name="connsiteX500" fmla="*/ 3126294 w 7467600"/>
              <a:gd name="connsiteY500" fmla="*/ 5114400 h 6858000"/>
              <a:gd name="connsiteX501" fmla="*/ 3937433 w 7467600"/>
              <a:gd name="connsiteY501" fmla="*/ 4830473 h 6858000"/>
              <a:gd name="connsiteX502" fmla="*/ 3590475 w 7467600"/>
              <a:gd name="connsiteY502" fmla="*/ 4597974 h 6858000"/>
              <a:gd name="connsiteX503" fmla="*/ 3100264 w 7467600"/>
              <a:gd name="connsiteY503" fmla="*/ 4579845 h 6858000"/>
              <a:gd name="connsiteX504" fmla="*/ 2183576 w 7467600"/>
              <a:gd name="connsiteY504" fmla="*/ 4227150 h 6858000"/>
              <a:gd name="connsiteX505" fmla="*/ 2151029 w 7467600"/>
              <a:gd name="connsiteY505" fmla="*/ 4146947 h 6858000"/>
              <a:gd name="connsiteX506" fmla="*/ 3563434 w 7467600"/>
              <a:gd name="connsiteY506" fmla="*/ 4469115 h 6858000"/>
              <a:gd name="connsiteX507" fmla="*/ 3177952 w 7467600"/>
              <a:gd name="connsiteY507" fmla="*/ 3657386 h 6858000"/>
              <a:gd name="connsiteX508" fmla="*/ 3189263 w 7467600"/>
              <a:gd name="connsiteY508" fmla="*/ 3625726 h 6858000"/>
              <a:gd name="connsiteX509" fmla="*/ 3560912 w 7467600"/>
              <a:gd name="connsiteY509" fmla="*/ 4079863 h 6858000"/>
              <a:gd name="connsiteX510" fmla="*/ 3626636 w 7467600"/>
              <a:gd name="connsiteY510" fmla="*/ 4512230 h 6858000"/>
              <a:gd name="connsiteX511" fmla="*/ 3653088 w 7467600"/>
              <a:gd name="connsiteY511" fmla="*/ 4521417 h 6858000"/>
              <a:gd name="connsiteX512" fmla="*/ 3988128 w 7467600"/>
              <a:gd name="connsiteY512" fmla="*/ 4817267 h 6858000"/>
              <a:gd name="connsiteX513" fmla="*/ 4830582 w 7467600"/>
              <a:gd name="connsiteY513" fmla="*/ 4676000 h 6858000"/>
              <a:gd name="connsiteX514" fmla="*/ 4830100 w 7467600"/>
              <a:gd name="connsiteY514" fmla="*/ 4675554 h 6858000"/>
              <a:gd name="connsiteX515" fmla="*/ 4036318 w 7467600"/>
              <a:gd name="connsiteY515" fmla="*/ 4147013 h 6858000"/>
              <a:gd name="connsiteX516" fmla="*/ 3432098 w 7467600"/>
              <a:gd name="connsiteY516" fmla="*/ 3537312 h 6858000"/>
              <a:gd name="connsiteX517" fmla="*/ 3446761 w 7467600"/>
              <a:gd name="connsiteY517" fmla="*/ 3461278 h 6858000"/>
              <a:gd name="connsiteX518" fmla="*/ 4419733 w 7467600"/>
              <a:gd name="connsiteY518" fmla="*/ 3963555 h 6858000"/>
              <a:gd name="connsiteX519" fmla="*/ 4781371 w 7467600"/>
              <a:gd name="connsiteY519" fmla="*/ 4458604 h 6858000"/>
              <a:gd name="connsiteX520" fmla="*/ 4780440 w 7467600"/>
              <a:gd name="connsiteY520" fmla="*/ 4470290 h 6858000"/>
              <a:gd name="connsiteX521" fmla="*/ 4898954 w 7467600"/>
              <a:gd name="connsiteY521" fmla="*/ 4662092 h 6858000"/>
              <a:gd name="connsiteX522" fmla="*/ 4900699 w 7467600"/>
              <a:gd name="connsiteY522" fmla="*/ 4670867 h 6858000"/>
              <a:gd name="connsiteX523" fmla="*/ 5714511 w 7467600"/>
              <a:gd name="connsiteY523" fmla="*/ 4663483 h 6858000"/>
              <a:gd name="connsiteX524" fmla="*/ 5464793 w 7467600"/>
              <a:gd name="connsiteY524" fmla="*/ 4393556 h 6858000"/>
              <a:gd name="connsiteX525" fmla="*/ 5461897 w 7467600"/>
              <a:gd name="connsiteY525" fmla="*/ 4390879 h 6858000"/>
              <a:gd name="connsiteX526" fmla="*/ 4294126 w 7467600"/>
              <a:gd name="connsiteY526" fmla="*/ 3303048 h 6858000"/>
              <a:gd name="connsiteX527" fmla="*/ 4305321 w 7467600"/>
              <a:gd name="connsiteY527" fmla="*/ 3256953 h 6858000"/>
              <a:gd name="connsiteX528" fmla="*/ 4949299 w 7467600"/>
              <a:gd name="connsiteY528" fmla="*/ 3766336 h 6858000"/>
              <a:gd name="connsiteX529" fmla="*/ 5291452 w 7467600"/>
              <a:gd name="connsiteY529" fmla="*/ 4076801 h 6858000"/>
              <a:gd name="connsiteX530" fmla="*/ 5434998 w 7467600"/>
              <a:gd name="connsiteY530" fmla="*/ 4254100 h 6858000"/>
              <a:gd name="connsiteX531" fmla="*/ 5351015 w 7467600"/>
              <a:gd name="connsiteY531" fmla="*/ 3760989 h 6858000"/>
              <a:gd name="connsiteX532" fmla="*/ 5413780 w 7467600"/>
              <a:gd name="connsiteY532" fmla="*/ 2966265 h 6858000"/>
              <a:gd name="connsiteX533" fmla="*/ 5425627 w 7467600"/>
              <a:gd name="connsiteY533" fmla="*/ 2954192 h 6858000"/>
              <a:gd name="connsiteX534" fmla="*/ 6604735 w 7467600"/>
              <a:gd name="connsiteY534" fmla="*/ 2041381 h 6858000"/>
              <a:gd name="connsiteX535" fmla="*/ 7204487 w 7467600"/>
              <a:gd name="connsiteY535" fmla="*/ 2742112 h 6858000"/>
              <a:gd name="connsiteX536" fmla="*/ 7131592 w 7467600"/>
              <a:gd name="connsiteY536" fmla="*/ 2672096 h 6858000"/>
              <a:gd name="connsiteX537" fmla="*/ 6996344 w 7467600"/>
              <a:gd name="connsiteY537" fmla="*/ 2518310 h 6858000"/>
              <a:gd name="connsiteX538" fmla="*/ 6735495 w 7467600"/>
              <a:gd name="connsiteY538" fmla="*/ 2196890 h 6858000"/>
              <a:gd name="connsiteX539" fmla="*/ 6721901 w 7467600"/>
              <a:gd name="connsiteY539" fmla="*/ 2179274 h 6858000"/>
              <a:gd name="connsiteX540" fmla="*/ 6604735 w 7467600"/>
              <a:gd name="connsiteY540" fmla="*/ 2041381 h 6858000"/>
              <a:gd name="connsiteX541" fmla="*/ 6591670 w 7467600"/>
              <a:gd name="connsiteY541" fmla="*/ 1988277 h 6858000"/>
              <a:gd name="connsiteX542" fmla="*/ 6747349 w 7467600"/>
              <a:gd name="connsiteY542" fmla="*/ 2160069 h 6858000"/>
              <a:gd name="connsiteX543" fmla="*/ 6760943 w 7467600"/>
              <a:gd name="connsiteY543" fmla="*/ 2177686 h 6858000"/>
              <a:gd name="connsiteX544" fmla="*/ 7021065 w 7467600"/>
              <a:gd name="connsiteY544" fmla="*/ 2498102 h 6858000"/>
              <a:gd name="connsiteX545" fmla="*/ 7155223 w 7467600"/>
              <a:gd name="connsiteY545" fmla="*/ 2650386 h 6858000"/>
              <a:gd name="connsiteX546" fmla="*/ 7203167 w 7467600"/>
              <a:gd name="connsiteY546" fmla="*/ 2697288 h 6858000"/>
              <a:gd name="connsiteX547" fmla="*/ 6937703 w 7467600"/>
              <a:gd name="connsiteY547" fmla="*/ 2321981 h 6858000"/>
              <a:gd name="connsiteX548" fmla="*/ 6591670 w 7467600"/>
              <a:gd name="connsiteY548" fmla="*/ 1988277 h 6858000"/>
              <a:gd name="connsiteX549" fmla="*/ 5798671 w 7467600"/>
              <a:gd name="connsiteY549" fmla="*/ 1981601 h 6858000"/>
              <a:gd name="connsiteX550" fmla="*/ 5754709 w 7467600"/>
              <a:gd name="connsiteY550" fmla="*/ 2071454 h 6858000"/>
              <a:gd name="connsiteX551" fmla="*/ 5763044 w 7467600"/>
              <a:gd name="connsiteY551" fmla="*/ 2842206 h 6858000"/>
              <a:gd name="connsiteX552" fmla="*/ 5764974 w 7467600"/>
              <a:gd name="connsiteY552" fmla="*/ 2799609 h 6858000"/>
              <a:gd name="connsiteX553" fmla="*/ 5767665 w 7467600"/>
              <a:gd name="connsiteY553" fmla="*/ 2666409 h 6858000"/>
              <a:gd name="connsiteX554" fmla="*/ 5763055 w 7467600"/>
              <a:gd name="connsiteY554" fmla="*/ 2579705 h 6858000"/>
              <a:gd name="connsiteX555" fmla="*/ 5758079 w 7467600"/>
              <a:gd name="connsiteY555" fmla="*/ 2492508 h 6858000"/>
              <a:gd name="connsiteX556" fmla="*/ 5779325 w 7467600"/>
              <a:gd name="connsiteY556" fmla="*/ 2197069 h 6858000"/>
              <a:gd name="connsiteX557" fmla="*/ 5798671 w 7467600"/>
              <a:gd name="connsiteY557" fmla="*/ 1981601 h 6858000"/>
              <a:gd name="connsiteX558" fmla="*/ 5829202 w 7467600"/>
              <a:gd name="connsiteY558" fmla="*/ 1971679 h 6858000"/>
              <a:gd name="connsiteX559" fmla="*/ 5809558 w 7467600"/>
              <a:gd name="connsiteY559" fmla="*/ 2198043 h 6858000"/>
              <a:gd name="connsiteX560" fmla="*/ 5788653 w 7467600"/>
              <a:gd name="connsiteY560" fmla="*/ 2489430 h 6858000"/>
              <a:gd name="connsiteX561" fmla="*/ 5793439 w 7467600"/>
              <a:gd name="connsiteY561" fmla="*/ 2575235 h 6858000"/>
              <a:gd name="connsiteX562" fmla="*/ 5796837 w 7467600"/>
              <a:gd name="connsiteY562" fmla="*/ 2637633 h 6858000"/>
              <a:gd name="connsiteX563" fmla="*/ 5818614 w 7467600"/>
              <a:gd name="connsiteY563" fmla="*/ 2473055 h 6858000"/>
              <a:gd name="connsiteX564" fmla="*/ 5829202 w 7467600"/>
              <a:gd name="connsiteY564" fmla="*/ 1971679 h 6858000"/>
              <a:gd name="connsiteX565" fmla="*/ 5911389 w 7467600"/>
              <a:gd name="connsiteY565" fmla="*/ 1898371 h 6858000"/>
              <a:gd name="connsiteX566" fmla="*/ 6237627 w 7467600"/>
              <a:gd name="connsiteY566" fmla="*/ 2231921 h 6858000"/>
              <a:gd name="connsiteX567" fmla="*/ 5911389 w 7467600"/>
              <a:gd name="connsiteY567" fmla="*/ 1898371 h 6858000"/>
              <a:gd name="connsiteX568" fmla="*/ 6944437 w 7467600"/>
              <a:gd name="connsiteY568" fmla="*/ 1575402 h 6858000"/>
              <a:gd name="connsiteX569" fmla="*/ 6304730 w 7467600"/>
              <a:gd name="connsiteY569" fmla="*/ 1766654 h 6858000"/>
              <a:gd name="connsiteX570" fmla="*/ 6944437 w 7467600"/>
              <a:gd name="connsiteY570" fmla="*/ 1575402 h 6858000"/>
              <a:gd name="connsiteX571" fmla="*/ 7019523 w 7467600"/>
              <a:gd name="connsiteY571" fmla="*/ 1519450 h 6858000"/>
              <a:gd name="connsiteX572" fmla="*/ 6298091 w 7467600"/>
              <a:gd name="connsiteY572" fmla="*/ 1737122 h 6858000"/>
              <a:gd name="connsiteX573" fmla="*/ 7019523 w 7467600"/>
              <a:gd name="connsiteY573" fmla="*/ 1519450 h 6858000"/>
              <a:gd name="connsiteX574" fmla="*/ 2399523 w 7467600"/>
              <a:gd name="connsiteY574" fmla="*/ 1428234 h 6858000"/>
              <a:gd name="connsiteX575" fmla="*/ 2224982 w 7467600"/>
              <a:gd name="connsiteY575" fmla="*/ 1826201 h 6858000"/>
              <a:gd name="connsiteX576" fmla="*/ 2096099 w 7467600"/>
              <a:gd name="connsiteY576" fmla="*/ 2345900 h 6858000"/>
              <a:gd name="connsiteX577" fmla="*/ 2283317 w 7467600"/>
              <a:gd name="connsiteY577" fmla="*/ 1796925 h 6858000"/>
              <a:gd name="connsiteX578" fmla="*/ 2399523 w 7467600"/>
              <a:gd name="connsiteY578" fmla="*/ 1428234 h 6858000"/>
              <a:gd name="connsiteX579" fmla="*/ 2448558 w 7467600"/>
              <a:gd name="connsiteY579" fmla="*/ 1373435 h 6858000"/>
              <a:gd name="connsiteX580" fmla="*/ 2312521 w 7467600"/>
              <a:gd name="connsiteY580" fmla="*/ 1806140 h 6858000"/>
              <a:gd name="connsiteX581" fmla="*/ 2127533 w 7467600"/>
              <a:gd name="connsiteY581" fmla="*/ 2348380 h 6858000"/>
              <a:gd name="connsiteX582" fmla="*/ 2358080 w 7467600"/>
              <a:gd name="connsiteY582" fmla="*/ 1866134 h 6858000"/>
              <a:gd name="connsiteX583" fmla="*/ 2407436 w 7467600"/>
              <a:gd name="connsiteY583" fmla="*/ 1651070 h 6858000"/>
              <a:gd name="connsiteX584" fmla="*/ 2448558 w 7467600"/>
              <a:gd name="connsiteY584" fmla="*/ 1373435 h 6858000"/>
              <a:gd name="connsiteX585" fmla="*/ 278707 w 7467600"/>
              <a:gd name="connsiteY585" fmla="*/ 1352270 h 6858000"/>
              <a:gd name="connsiteX586" fmla="*/ 321570 w 7467600"/>
              <a:gd name="connsiteY586" fmla="*/ 1861610 h 6858000"/>
              <a:gd name="connsiteX587" fmla="*/ 294281 w 7467600"/>
              <a:gd name="connsiteY587" fmla="*/ 1440658 h 6858000"/>
              <a:gd name="connsiteX588" fmla="*/ 278707 w 7467600"/>
              <a:gd name="connsiteY588" fmla="*/ 1352270 h 6858000"/>
              <a:gd name="connsiteX589" fmla="*/ 1423821 w 7467600"/>
              <a:gd name="connsiteY589" fmla="*/ 1351958 h 6858000"/>
              <a:gd name="connsiteX590" fmla="*/ 1638521 w 7467600"/>
              <a:gd name="connsiteY590" fmla="*/ 1908470 h 6858000"/>
              <a:gd name="connsiteX591" fmla="*/ 1754199 w 7467600"/>
              <a:gd name="connsiteY591" fmla="*/ 2149284 h 6858000"/>
              <a:gd name="connsiteX592" fmla="*/ 1908359 w 7467600"/>
              <a:gd name="connsiteY592" fmla="*/ 2364988 h 6858000"/>
              <a:gd name="connsiteX593" fmla="*/ 1647661 w 7467600"/>
              <a:gd name="connsiteY593" fmla="*/ 1825945 h 6858000"/>
              <a:gd name="connsiteX594" fmla="*/ 1423821 w 7467600"/>
              <a:gd name="connsiteY594" fmla="*/ 1351958 h 6858000"/>
              <a:gd name="connsiteX595" fmla="*/ 1431890 w 7467600"/>
              <a:gd name="connsiteY595" fmla="*/ 1306475 h 6858000"/>
              <a:gd name="connsiteX596" fmla="*/ 1507597 w 7467600"/>
              <a:gd name="connsiteY596" fmla="*/ 1446132 h 6858000"/>
              <a:gd name="connsiteX597" fmla="*/ 1674586 w 7467600"/>
              <a:gd name="connsiteY597" fmla="*/ 1813832 h 6858000"/>
              <a:gd name="connsiteX598" fmla="*/ 1815950 w 7467600"/>
              <a:gd name="connsiteY598" fmla="*/ 2128564 h 6858000"/>
              <a:gd name="connsiteX599" fmla="*/ 1984242 w 7467600"/>
              <a:gd name="connsiteY599" fmla="*/ 2430829 h 6858000"/>
              <a:gd name="connsiteX600" fmla="*/ 2014023 w 7467600"/>
              <a:gd name="connsiteY600" fmla="*/ 2450995 h 6858000"/>
              <a:gd name="connsiteX601" fmla="*/ 1747337 w 7467600"/>
              <a:gd name="connsiteY601" fmla="*/ 1855264 h 6858000"/>
              <a:gd name="connsiteX602" fmla="*/ 1533749 w 7467600"/>
              <a:gd name="connsiteY602" fmla="*/ 1478656 h 6858000"/>
              <a:gd name="connsiteX603" fmla="*/ 1431890 w 7467600"/>
              <a:gd name="connsiteY603" fmla="*/ 1306475 h 6858000"/>
              <a:gd name="connsiteX604" fmla="*/ 5052692 w 7467600"/>
              <a:gd name="connsiteY604" fmla="*/ 1292994 h 6858000"/>
              <a:gd name="connsiteX605" fmla="*/ 5200661 w 7467600"/>
              <a:gd name="connsiteY605" fmla="*/ 1635186 h 6858000"/>
              <a:gd name="connsiteX606" fmla="*/ 5297138 w 7467600"/>
              <a:gd name="connsiteY606" fmla="*/ 1906351 h 6858000"/>
              <a:gd name="connsiteX607" fmla="*/ 5052692 w 7467600"/>
              <a:gd name="connsiteY607" fmla="*/ 1292994 h 6858000"/>
              <a:gd name="connsiteX608" fmla="*/ 5009948 w 7467600"/>
              <a:gd name="connsiteY608" fmla="*/ 1273619 h 6858000"/>
              <a:gd name="connsiteX609" fmla="*/ 5121777 w 7467600"/>
              <a:gd name="connsiteY609" fmla="*/ 1654213 h 6858000"/>
              <a:gd name="connsiteX610" fmla="*/ 5293545 w 7467600"/>
              <a:gd name="connsiteY610" fmla="*/ 2072247 h 6858000"/>
              <a:gd name="connsiteX611" fmla="*/ 5294042 w 7467600"/>
              <a:gd name="connsiteY611" fmla="*/ 2065019 h 6858000"/>
              <a:gd name="connsiteX612" fmla="*/ 5171936 w 7467600"/>
              <a:gd name="connsiteY612" fmla="*/ 1647613 h 6858000"/>
              <a:gd name="connsiteX613" fmla="*/ 5009948 w 7467600"/>
              <a:gd name="connsiteY613" fmla="*/ 1273619 h 6858000"/>
              <a:gd name="connsiteX614" fmla="*/ 655236 w 7467600"/>
              <a:gd name="connsiteY614" fmla="*/ 1268632 h 6858000"/>
              <a:gd name="connsiteX615" fmla="*/ 839521 w 7467600"/>
              <a:gd name="connsiteY615" fmla="*/ 1685315 h 6858000"/>
              <a:gd name="connsiteX616" fmla="*/ 1109416 w 7467600"/>
              <a:gd name="connsiteY616" fmla="*/ 2061663 h 6858000"/>
              <a:gd name="connsiteX617" fmla="*/ 1298300 w 7467600"/>
              <a:gd name="connsiteY617" fmla="*/ 2247742 h 6858000"/>
              <a:gd name="connsiteX618" fmla="*/ 1125871 w 7467600"/>
              <a:gd name="connsiteY618" fmla="*/ 1989513 h 6858000"/>
              <a:gd name="connsiteX619" fmla="*/ 981574 w 7467600"/>
              <a:gd name="connsiteY619" fmla="*/ 1783157 h 6858000"/>
              <a:gd name="connsiteX620" fmla="*/ 922198 w 7467600"/>
              <a:gd name="connsiteY620" fmla="*/ 1677437 h 6858000"/>
              <a:gd name="connsiteX621" fmla="*/ 869293 w 7467600"/>
              <a:gd name="connsiteY621" fmla="*/ 1583214 h 6858000"/>
              <a:gd name="connsiteX622" fmla="*/ 751431 w 7467600"/>
              <a:gd name="connsiteY622" fmla="*/ 1405731 h 6858000"/>
              <a:gd name="connsiteX623" fmla="*/ 655236 w 7467600"/>
              <a:gd name="connsiteY623" fmla="*/ 1268632 h 6858000"/>
              <a:gd name="connsiteX624" fmla="*/ 6516292 w 7467600"/>
              <a:gd name="connsiteY624" fmla="*/ 1263064 h 6858000"/>
              <a:gd name="connsiteX625" fmla="*/ 5736320 w 7467600"/>
              <a:gd name="connsiteY625" fmla="*/ 1501803 h 6858000"/>
              <a:gd name="connsiteX626" fmla="*/ 6516292 w 7467600"/>
              <a:gd name="connsiteY626" fmla="*/ 1263064 h 6858000"/>
              <a:gd name="connsiteX627" fmla="*/ 291466 w 7467600"/>
              <a:gd name="connsiteY627" fmla="*/ 1250369 h 6858000"/>
              <a:gd name="connsiteX628" fmla="*/ 323180 w 7467600"/>
              <a:gd name="connsiteY628" fmla="*/ 1435283 h 6858000"/>
              <a:gd name="connsiteX629" fmla="*/ 349381 w 7467600"/>
              <a:gd name="connsiteY629" fmla="*/ 1875041 h 6858000"/>
              <a:gd name="connsiteX630" fmla="*/ 374363 w 7467600"/>
              <a:gd name="connsiteY630" fmla="*/ 1506494 h 6858000"/>
              <a:gd name="connsiteX631" fmla="*/ 302168 w 7467600"/>
              <a:gd name="connsiteY631" fmla="*/ 1274495 h 6858000"/>
              <a:gd name="connsiteX632" fmla="*/ 291466 w 7467600"/>
              <a:gd name="connsiteY632" fmla="*/ 1250369 h 6858000"/>
              <a:gd name="connsiteX633" fmla="*/ 678222 w 7467600"/>
              <a:gd name="connsiteY633" fmla="*/ 1248670 h 6858000"/>
              <a:gd name="connsiteX634" fmla="*/ 775536 w 7467600"/>
              <a:gd name="connsiteY634" fmla="*/ 1388015 h 6858000"/>
              <a:gd name="connsiteX635" fmla="*/ 894529 w 7467600"/>
              <a:gd name="connsiteY635" fmla="*/ 1567739 h 6858000"/>
              <a:gd name="connsiteX636" fmla="*/ 948000 w 7467600"/>
              <a:gd name="connsiteY636" fmla="*/ 1663088 h 6858000"/>
              <a:gd name="connsiteX637" fmla="*/ 1006812 w 7467600"/>
              <a:gd name="connsiteY637" fmla="*/ 1767683 h 6858000"/>
              <a:gd name="connsiteX638" fmla="*/ 1149133 w 7467600"/>
              <a:gd name="connsiteY638" fmla="*/ 1971513 h 6858000"/>
              <a:gd name="connsiteX639" fmla="*/ 1333952 w 7467600"/>
              <a:gd name="connsiteY639" fmla="*/ 2251620 h 6858000"/>
              <a:gd name="connsiteX640" fmla="*/ 1337329 w 7467600"/>
              <a:gd name="connsiteY640" fmla="*/ 2258350 h 6858000"/>
              <a:gd name="connsiteX641" fmla="*/ 1014726 w 7467600"/>
              <a:gd name="connsiteY641" fmla="*/ 1615556 h 6858000"/>
              <a:gd name="connsiteX642" fmla="*/ 678222 w 7467600"/>
              <a:gd name="connsiteY642" fmla="*/ 1248670 h 6858000"/>
              <a:gd name="connsiteX643" fmla="*/ 6691602 w 7467600"/>
              <a:gd name="connsiteY643" fmla="*/ 1140573 h 6858000"/>
              <a:gd name="connsiteX644" fmla="*/ 6571100 w 7467600"/>
              <a:gd name="connsiteY644" fmla="*/ 1183662 h 6858000"/>
              <a:gd name="connsiteX645" fmla="*/ 6241687 w 7467600"/>
              <a:gd name="connsiteY645" fmla="*/ 1257600 h 6858000"/>
              <a:gd name="connsiteX646" fmla="*/ 5693009 w 7467600"/>
              <a:gd name="connsiteY646" fmla="*/ 1478256 h 6858000"/>
              <a:gd name="connsiteX647" fmla="*/ 6548420 w 7467600"/>
              <a:gd name="connsiteY647" fmla="*/ 1214599 h 6858000"/>
              <a:gd name="connsiteX648" fmla="*/ 6605473 w 7467600"/>
              <a:gd name="connsiteY648" fmla="*/ 1184686 h 6858000"/>
              <a:gd name="connsiteX649" fmla="*/ 6691602 w 7467600"/>
              <a:gd name="connsiteY649" fmla="*/ 1140573 h 6858000"/>
              <a:gd name="connsiteX650" fmla="*/ 4002475 w 7467600"/>
              <a:gd name="connsiteY650" fmla="*/ 1037802 h 6858000"/>
              <a:gd name="connsiteX651" fmla="*/ 4000324 w 7467600"/>
              <a:gd name="connsiteY651" fmla="*/ 1039362 h 6858000"/>
              <a:gd name="connsiteX652" fmla="*/ 4002862 w 7467600"/>
              <a:gd name="connsiteY652" fmla="*/ 1042866 h 6858000"/>
              <a:gd name="connsiteX653" fmla="*/ 4002475 w 7467600"/>
              <a:gd name="connsiteY653" fmla="*/ 1037802 h 6858000"/>
              <a:gd name="connsiteX654" fmla="*/ 506322 w 7467600"/>
              <a:gd name="connsiteY654" fmla="*/ 1020997 h 6858000"/>
              <a:gd name="connsiteX655" fmla="*/ 533068 w 7467600"/>
              <a:gd name="connsiteY655" fmla="*/ 1029409 h 6858000"/>
              <a:gd name="connsiteX656" fmla="*/ 1232525 w 7467600"/>
              <a:gd name="connsiteY656" fmla="*/ 1804675 h 6858000"/>
              <a:gd name="connsiteX657" fmla="*/ 1388858 w 7467600"/>
              <a:gd name="connsiteY657" fmla="*/ 2368011 h 6858000"/>
              <a:gd name="connsiteX658" fmla="*/ 1384098 w 7467600"/>
              <a:gd name="connsiteY658" fmla="*/ 2378125 h 6858000"/>
              <a:gd name="connsiteX659" fmla="*/ 1425393 w 7467600"/>
              <a:gd name="connsiteY659" fmla="*/ 2589124 h 6858000"/>
              <a:gd name="connsiteX660" fmla="*/ 1424001 w 7467600"/>
              <a:gd name="connsiteY660" fmla="*/ 2597541 h 6858000"/>
              <a:gd name="connsiteX661" fmla="*/ 2152729 w 7467600"/>
              <a:gd name="connsiteY661" fmla="*/ 2864487 h 6858000"/>
              <a:gd name="connsiteX662" fmla="*/ 2020609 w 7467600"/>
              <a:gd name="connsiteY662" fmla="*/ 2539671 h 6858000"/>
              <a:gd name="connsiteX663" fmla="*/ 2018920 w 7467600"/>
              <a:gd name="connsiteY663" fmla="*/ 2536309 h 6858000"/>
              <a:gd name="connsiteX664" fmla="*/ 1342441 w 7467600"/>
              <a:gd name="connsiteY664" fmla="*/ 1173017 h 6858000"/>
              <a:gd name="connsiteX665" fmla="*/ 1367925 w 7467600"/>
              <a:gd name="connsiteY665" fmla="*/ 1135648 h 6858000"/>
              <a:gd name="connsiteX666" fmla="*/ 1771401 w 7467600"/>
              <a:gd name="connsiteY666" fmla="*/ 1806673 h 6858000"/>
              <a:gd name="connsiteX667" fmla="*/ 1972385 w 7467600"/>
              <a:gd name="connsiteY667" fmla="*/ 2198735 h 6858000"/>
              <a:gd name="connsiteX668" fmla="*/ 2040892 w 7467600"/>
              <a:gd name="connsiteY668" fmla="*/ 2405205 h 6858000"/>
              <a:gd name="connsiteX669" fmla="*/ 2131689 w 7467600"/>
              <a:gd name="connsiteY669" fmla="*/ 1936926 h 6858000"/>
              <a:gd name="connsiteX670" fmla="*/ 2454820 w 7467600"/>
              <a:gd name="connsiteY670" fmla="*/ 1248808 h 6858000"/>
              <a:gd name="connsiteX671" fmla="*/ 2492512 w 7467600"/>
              <a:gd name="connsiteY671" fmla="*/ 1302920 h 6858000"/>
              <a:gd name="connsiteX672" fmla="*/ 2081216 w 7467600"/>
              <a:gd name="connsiteY672" fmla="*/ 2527513 h 6858000"/>
              <a:gd name="connsiteX673" fmla="*/ 2081211 w 7467600"/>
              <a:gd name="connsiteY673" fmla="*/ 2528916 h 6858000"/>
              <a:gd name="connsiteX674" fmla="*/ 2199067 w 7467600"/>
              <a:gd name="connsiteY674" fmla="*/ 2884061 h 6858000"/>
              <a:gd name="connsiteX675" fmla="*/ 3192586 w 7467600"/>
              <a:gd name="connsiteY675" fmla="*/ 3411496 h 6858000"/>
              <a:gd name="connsiteX676" fmla="*/ 3182620 w 7467600"/>
              <a:gd name="connsiteY676" fmla="*/ 3483279 h 6858000"/>
              <a:gd name="connsiteX677" fmla="*/ 2435119 w 7467600"/>
              <a:gd name="connsiteY677" fmla="*/ 3080173 h 6858000"/>
              <a:gd name="connsiteX678" fmla="*/ 2410152 w 7467600"/>
              <a:gd name="connsiteY678" fmla="*/ 3063751 h 6858000"/>
              <a:gd name="connsiteX679" fmla="*/ 2408099 w 7467600"/>
              <a:gd name="connsiteY679" fmla="*/ 3064403 h 6858000"/>
              <a:gd name="connsiteX680" fmla="*/ 2407218 w 7467600"/>
              <a:gd name="connsiteY680" fmla="*/ 3070324 h 6858000"/>
              <a:gd name="connsiteX681" fmla="*/ 2380138 w 7467600"/>
              <a:gd name="connsiteY681" fmla="*/ 3099341 h 6858000"/>
              <a:gd name="connsiteX682" fmla="*/ 1765923 w 7467600"/>
              <a:gd name="connsiteY682" fmla="*/ 3581043 h 6858000"/>
              <a:gd name="connsiteX683" fmla="*/ 1702258 w 7467600"/>
              <a:gd name="connsiteY683" fmla="*/ 3612286 h 6858000"/>
              <a:gd name="connsiteX684" fmla="*/ 1538370 w 7467600"/>
              <a:gd name="connsiteY684" fmla="*/ 3811804 h 6858000"/>
              <a:gd name="connsiteX685" fmla="*/ 542867 w 7467600"/>
              <a:gd name="connsiteY685" fmla="*/ 4944092 h 6858000"/>
              <a:gd name="connsiteX686" fmla="*/ 515800 w 7467600"/>
              <a:gd name="connsiteY686" fmla="*/ 4862180 h 6858000"/>
              <a:gd name="connsiteX687" fmla="*/ 909145 w 7467600"/>
              <a:gd name="connsiteY687" fmla="*/ 4199225 h 6858000"/>
              <a:gd name="connsiteX688" fmla="*/ 1214067 w 7467600"/>
              <a:gd name="connsiteY688" fmla="*/ 3908561 h 6858000"/>
              <a:gd name="connsiteX689" fmla="*/ 640967 w 7467600"/>
              <a:gd name="connsiteY689" fmla="*/ 4105601 h 6858000"/>
              <a:gd name="connsiteX690" fmla="*/ 112563 w 7467600"/>
              <a:gd name="connsiteY690" fmla="*/ 4396952 h 6858000"/>
              <a:gd name="connsiteX691" fmla="*/ 0 w 7467600"/>
              <a:gd name="connsiteY691" fmla="*/ 4466006 h 6858000"/>
              <a:gd name="connsiteX692" fmla="*/ 0 w 7467600"/>
              <a:gd name="connsiteY692" fmla="*/ 4233763 h 6858000"/>
              <a:gd name="connsiteX693" fmla="*/ 36881 w 7467600"/>
              <a:gd name="connsiteY693" fmla="*/ 4200118 h 6858000"/>
              <a:gd name="connsiteX694" fmla="*/ 910534 w 7467600"/>
              <a:gd name="connsiteY694" fmla="*/ 3629753 h 6858000"/>
              <a:gd name="connsiteX695" fmla="*/ 1578717 w 7467600"/>
              <a:gd name="connsiteY695" fmla="*/ 3575982 h 6858000"/>
              <a:gd name="connsiteX696" fmla="*/ 2338780 w 7467600"/>
              <a:gd name="connsiteY696" fmla="*/ 3033725 h 6858000"/>
              <a:gd name="connsiteX697" fmla="*/ 1807991 w 7467600"/>
              <a:gd name="connsiteY697" fmla="*/ 2807184 h 6858000"/>
              <a:gd name="connsiteX698" fmla="*/ 1416358 w 7467600"/>
              <a:gd name="connsiteY698" fmla="*/ 3112571 h 6858000"/>
              <a:gd name="connsiteX699" fmla="*/ 939066 w 7467600"/>
              <a:gd name="connsiteY699" fmla="*/ 3378798 h 6858000"/>
              <a:gd name="connsiteX700" fmla="*/ 115099 w 7467600"/>
              <a:gd name="connsiteY700" fmla="*/ 3607650 h 6858000"/>
              <a:gd name="connsiteX701" fmla="*/ 97284 w 7467600"/>
              <a:gd name="connsiteY701" fmla="*/ 3520393 h 6858000"/>
              <a:gd name="connsiteX702" fmla="*/ 922050 w 7467600"/>
              <a:gd name="connsiteY702" fmla="*/ 3074867 h 6858000"/>
              <a:gd name="connsiteX703" fmla="*/ 1405265 w 7467600"/>
              <a:gd name="connsiteY703" fmla="*/ 3016319 h 6858000"/>
              <a:gd name="connsiteX704" fmla="*/ 1407512 w 7467600"/>
              <a:gd name="connsiteY704" fmla="*/ 3018001 h 6858000"/>
              <a:gd name="connsiteX705" fmla="*/ 1726266 w 7467600"/>
              <a:gd name="connsiteY705" fmla="*/ 2777274 h 6858000"/>
              <a:gd name="connsiteX706" fmla="*/ 625390 w 7467600"/>
              <a:gd name="connsiteY706" fmla="*/ 2514541 h 6858000"/>
              <a:gd name="connsiteX707" fmla="*/ 619799 w 7467600"/>
              <a:gd name="connsiteY707" fmla="*/ 2527180 h 6858000"/>
              <a:gd name="connsiteX708" fmla="*/ 310030 w 7467600"/>
              <a:gd name="connsiteY708" fmla="*/ 2771818 h 6858000"/>
              <a:gd name="connsiteX709" fmla="*/ 173877 w 7467600"/>
              <a:gd name="connsiteY709" fmla="*/ 2937056 h 6858000"/>
              <a:gd name="connsiteX710" fmla="*/ 77889 w 7467600"/>
              <a:gd name="connsiteY710" fmla="*/ 3138440 h 6858000"/>
              <a:gd name="connsiteX711" fmla="*/ 0 w 7467600"/>
              <a:gd name="connsiteY711" fmla="*/ 3271395 h 6858000"/>
              <a:gd name="connsiteX712" fmla="*/ 0 w 7467600"/>
              <a:gd name="connsiteY712" fmla="*/ 3153002 h 6858000"/>
              <a:gd name="connsiteX713" fmla="*/ 2386 w 7467600"/>
              <a:gd name="connsiteY713" fmla="*/ 3149203 h 6858000"/>
              <a:gd name="connsiteX714" fmla="*/ 89753 w 7467600"/>
              <a:gd name="connsiteY714" fmla="*/ 2987702 h 6858000"/>
              <a:gd name="connsiteX715" fmla="*/ 76869 w 7467600"/>
              <a:gd name="connsiteY715" fmla="*/ 3005404 h 6858000"/>
              <a:gd name="connsiteX716" fmla="*/ 32049 w 7467600"/>
              <a:gd name="connsiteY716" fmla="*/ 3065814 h 6858000"/>
              <a:gd name="connsiteX717" fmla="*/ 0 w 7467600"/>
              <a:gd name="connsiteY717" fmla="*/ 3108744 h 6858000"/>
              <a:gd name="connsiteX718" fmla="*/ 0 w 7467600"/>
              <a:gd name="connsiteY718" fmla="*/ 3058059 h 6858000"/>
              <a:gd name="connsiteX719" fmla="*/ 7610 w 7467600"/>
              <a:gd name="connsiteY719" fmla="*/ 3047889 h 6858000"/>
              <a:gd name="connsiteX720" fmla="*/ 52419 w 7467600"/>
              <a:gd name="connsiteY720" fmla="*/ 2987479 h 6858000"/>
              <a:gd name="connsiteX721" fmla="*/ 59142 w 7467600"/>
              <a:gd name="connsiteY721" fmla="*/ 2978488 h 6858000"/>
              <a:gd name="connsiteX722" fmla="*/ 0 w 7467600"/>
              <a:gd name="connsiteY722" fmla="*/ 3015334 h 6858000"/>
              <a:gd name="connsiteX723" fmla="*/ 0 w 7467600"/>
              <a:gd name="connsiteY723" fmla="*/ 2914286 h 6858000"/>
              <a:gd name="connsiteX724" fmla="*/ 36383 w 7467600"/>
              <a:gd name="connsiteY724" fmla="*/ 2901128 h 6858000"/>
              <a:gd name="connsiteX725" fmla="*/ 156329 w 7467600"/>
              <a:gd name="connsiteY725" fmla="*/ 2840533 h 6858000"/>
              <a:gd name="connsiteX726" fmla="*/ 358355 w 7467600"/>
              <a:gd name="connsiteY726" fmla="*/ 2620471 h 6858000"/>
              <a:gd name="connsiteX727" fmla="*/ 510577 w 7467600"/>
              <a:gd name="connsiteY727" fmla="*/ 2501244 h 6858000"/>
              <a:gd name="connsiteX728" fmla="*/ 211967 w 7467600"/>
              <a:gd name="connsiteY728" fmla="*/ 2479171 h 6858000"/>
              <a:gd name="connsiteX729" fmla="*/ 0 w 7467600"/>
              <a:gd name="connsiteY729" fmla="*/ 2476398 h 6858000"/>
              <a:gd name="connsiteX730" fmla="*/ 0 w 7467600"/>
              <a:gd name="connsiteY730" fmla="*/ 2389189 h 6858000"/>
              <a:gd name="connsiteX731" fmla="*/ 103062 w 7467600"/>
              <a:gd name="connsiteY731" fmla="*/ 2389518 h 6858000"/>
              <a:gd name="connsiteX732" fmla="*/ 510734 w 7467600"/>
              <a:gd name="connsiteY732" fmla="*/ 2416201 h 6858000"/>
              <a:gd name="connsiteX733" fmla="*/ 279257 w 7467600"/>
              <a:gd name="connsiteY733" fmla="*/ 2092102 h 6858000"/>
              <a:gd name="connsiteX734" fmla="*/ 65265 w 7467600"/>
              <a:gd name="connsiteY734" fmla="*/ 2006049 h 6858000"/>
              <a:gd name="connsiteX735" fmla="*/ 0 w 7467600"/>
              <a:gd name="connsiteY735" fmla="*/ 1982532 h 6858000"/>
              <a:gd name="connsiteX736" fmla="*/ 0 w 7467600"/>
              <a:gd name="connsiteY736" fmla="*/ 1912789 h 6858000"/>
              <a:gd name="connsiteX737" fmla="*/ 97460 w 7467600"/>
              <a:gd name="connsiteY737" fmla="*/ 1953725 h 6858000"/>
              <a:gd name="connsiteX738" fmla="*/ 221272 w 7467600"/>
              <a:gd name="connsiteY738" fmla="*/ 1980766 h 6858000"/>
              <a:gd name="connsiteX739" fmla="*/ 116765 w 7467600"/>
              <a:gd name="connsiteY739" fmla="*/ 1911033 h 6858000"/>
              <a:gd name="connsiteX740" fmla="*/ 16405 w 7467600"/>
              <a:gd name="connsiteY740" fmla="*/ 1803412 h 6858000"/>
              <a:gd name="connsiteX741" fmla="*/ 0 w 7467600"/>
              <a:gd name="connsiteY741" fmla="*/ 1784777 h 6858000"/>
              <a:gd name="connsiteX742" fmla="*/ 0 w 7467600"/>
              <a:gd name="connsiteY742" fmla="*/ 1740082 h 6858000"/>
              <a:gd name="connsiteX743" fmla="*/ 39394 w 7467600"/>
              <a:gd name="connsiteY743" fmla="*/ 1784856 h 6858000"/>
              <a:gd name="connsiteX744" fmla="*/ 135813 w 7467600"/>
              <a:gd name="connsiteY744" fmla="*/ 1888838 h 6858000"/>
              <a:gd name="connsiteX745" fmla="*/ 242575 w 7467600"/>
              <a:gd name="connsiteY745" fmla="*/ 1958841 h 6858000"/>
              <a:gd name="connsiteX746" fmla="*/ 82197 w 7467600"/>
              <a:gd name="connsiteY746" fmla="*/ 1754826 h 6858000"/>
              <a:gd name="connsiteX747" fmla="*/ 0 w 7467600"/>
              <a:gd name="connsiteY747" fmla="*/ 1679650 h 6858000"/>
              <a:gd name="connsiteX748" fmla="*/ 0 w 7467600"/>
              <a:gd name="connsiteY748" fmla="*/ 1602463 h 6858000"/>
              <a:gd name="connsiteX749" fmla="*/ 84689 w 7467600"/>
              <a:gd name="connsiteY749" fmla="*/ 1677442 h 6858000"/>
              <a:gd name="connsiteX750" fmla="*/ 298437 w 7467600"/>
              <a:gd name="connsiteY750" fmla="*/ 1968019 h 6858000"/>
              <a:gd name="connsiteX751" fmla="*/ 227269 w 7467600"/>
              <a:gd name="connsiteY751" fmla="*/ 1114064 h 6858000"/>
              <a:gd name="connsiteX752" fmla="*/ 248003 w 7467600"/>
              <a:gd name="connsiteY752" fmla="*/ 1089613 h 6858000"/>
              <a:gd name="connsiteX753" fmla="*/ 427020 w 7467600"/>
              <a:gd name="connsiteY753" fmla="*/ 1619803 h 6858000"/>
              <a:gd name="connsiteX754" fmla="*/ 340345 w 7467600"/>
              <a:gd name="connsiteY754" fmla="*/ 2027739 h 6858000"/>
              <a:gd name="connsiteX755" fmla="*/ 360865 w 7467600"/>
              <a:gd name="connsiteY755" fmla="*/ 2044827 h 6858000"/>
              <a:gd name="connsiteX756" fmla="*/ 560414 w 7467600"/>
              <a:gd name="connsiteY756" fmla="*/ 2421457 h 6858000"/>
              <a:gd name="connsiteX757" fmla="*/ 1359703 w 7467600"/>
              <a:gd name="connsiteY757" fmla="*/ 2578554 h 6858000"/>
              <a:gd name="connsiteX758" fmla="*/ 1359422 w 7467600"/>
              <a:gd name="connsiteY758" fmla="*/ 2577994 h 6858000"/>
              <a:gd name="connsiteX759" fmla="*/ 828701 w 7467600"/>
              <a:gd name="connsiteY759" fmla="*/ 1839520 h 6858000"/>
              <a:gd name="connsiteX760" fmla="*/ 494427 w 7467600"/>
              <a:gd name="connsiteY760" fmla="*/ 1092333 h 6858000"/>
              <a:gd name="connsiteX761" fmla="*/ 506322 w 7467600"/>
              <a:gd name="connsiteY761" fmla="*/ 1020997 h 6858000"/>
              <a:gd name="connsiteX762" fmla="*/ 4570198 w 7467600"/>
              <a:gd name="connsiteY762" fmla="*/ 978081 h 6858000"/>
              <a:gd name="connsiteX763" fmla="*/ 4523691 w 7467600"/>
              <a:gd name="connsiteY763" fmla="*/ 1127776 h 6858000"/>
              <a:gd name="connsiteX764" fmla="*/ 4509875 w 7467600"/>
              <a:gd name="connsiteY764" fmla="*/ 1167552 h 6858000"/>
              <a:gd name="connsiteX765" fmla="*/ 4478168 w 7467600"/>
              <a:gd name="connsiteY765" fmla="*/ 1260735 h 6858000"/>
              <a:gd name="connsiteX766" fmla="*/ 4409309 w 7467600"/>
              <a:gd name="connsiteY766" fmla="*/ 1666996 h 6858000"/>
              <a:gd name="connsiteX767" fmla="*/ 4370031 w 7467600"/>
              <a:gd name="connsiteY767" fmla="*/ 1955666 h 6858000"/>
              <a:gd name="connsiteX768" fmla="*/ 4570198 w 7467600"/>
              <a:gd name="connsiteY768" fmla="*/ 978081 h 6858000"/>
              <a:gd name="connsiteX769" fmla="*/ 4557898 w 7467600"/>
              <a:gd name="connsiteY769" fmla="*/ 900011 h 6858000"/>
              <a:gd name="connsiteX770" fmla="*/ 4344840 w 7467600"/>
              <a:gd name="connsiteY770" fmla="*/ 1922038 h 6858000"/>
              <a:gd name="connsiteX771" fmla="*/ 4378710 w 7467600"/>
              <a:gd name="connsiteY771" fmla="*/ 1665516 h 6858000"/>
              <a:gd name="connsiteX772" fmla="*/ 4448798 w 7467600"/>
              <a:gd name="connsiteY772" fmla="*/ 1253024 h 6858000"/>
              <a:gd name="connsiteX773" fmla="*/ 4480315 w 7467600"/>
              <a:gd name="connsiteY773" fmla="*/ 1158454 h 6858000"/>
              <a:gd name="connsiteX774" fmla="*/ 4494133 w 7467600"/>
              <a:gd name="connsiteY774" fmla="*/ 1118676 h 6858000"/>
              <a:gd name="connsiteX775" fmla="*/ 4557898 w 7467600"/>
              <a:gd name="connsiteY775" fmla="*/ 900011 h 6858000"/>
              <a:gd name="connsiteX776" fmla="*/ 5870151 w 7467600"/>
              <a:gd name="connsiteY776" fmla="*/ 898890 h 6858000"/>
              <a:gd name="connsiteX777" fmla="*/ 5861335 w 7467600"/>
              <a:gd name="connsiteY777" fmla="*/ 899177 h 6858000"/>
              <a:gd name="connsiteX778" fmla="*/ 5843702 w 7467600"/>
              <a:gd name="connsiteY778" fmla="*/ 899748 h 6858000"/>
              <a:gd name="connsiteX779" fmla="*/ 5651107 w 7467600"/>
              <a:gd name="connsiteY779" fmla="*/ 920306 h 6858000"/>
              <a:gd name="connsiteX780" fmla="*/ 5459407 w 7467600"/>
              <a:gd name="connsiteY780" fmla="*/ 940975 h 6858000"/>
              <a:gd name="connsiteX781" fmla="*/ 5374846 w 7467600"/>
              <a:gd name="connsiteY781" fmla="*/ 941988 h 6858000"/>
              <a:gd name="connsiteX782" fmla="*/ 5256105 w 7467600"/>
              <a:gd name="connsiteY782" fmla="*/ 945632 h 6858000"/>
              <a:gd name="connsiteX783" fmla="*/ 5107071 w 7467600"/>
              <a:gd name="connsiteY783" fmla="*/ 969720 h 6858000"/>
              <a:gd name="connsiteX784" fmla="*/ 4998681 w 7467600"/>
              <a:gd name="connsiteY784" fmla="*/ 988771 h 6858000"/>
              <a:gd name="connsiteX785" fmla="*/ 5870151 w 7467600"/>
              <a:gd name="connsiteY785" fmla="*/ 898890 h 6858000"/>
              <a:gd name="connsiteX786" fmla="*/ 5504425 w 7467600"/>
              <a:gd name="connsiteY786" fmla="*/ 848067 h 6858000"/>
              <a:gd name="connsiteX787" fmla="*/ 4968849 w 7467600"/>
              <a:gd name="connsiteY787" fmla="*/ 962318 h 6858000"/>
              <a:gd name="connsiteX788" fmla="*/ 5104039 w 7467600"/>
              <a:gd name="connsiteY788" fmla="*/ 940634 h 6858000"/>
              <a:gd name="connsiteX789" fmla="*/ 5256311 w 7467600"/>
              <a:gd name="connsiteY789" fmla="*/ 916490 h 6858000"/>
              <a:gd name="connsiteX790" fmla="*/ 5377381 w 7467600"/>
              <a:gd name="connsiteY790" fmla="*/ 912671 h 6858000"/>
              <a:gd name="connsiteX791" fmla="*/ 5460148 w 7467600"/>
              <a:gd name="connsiteY791" fmla="*/ 911442 h 6858000"/>
              <a:gd name="connsiteX792" fmla="*/ 5648971 w 7467600"/>
              <a:gd name="connsiteY792" fmla="*/ 891331 h 6858000"/>
              <a:gd name="connsiteX793" fmla="*/ 5844807 w 7467600"/>
              <a:gd name="connsiteY793" fmla="*/ 870718 h 6858000"/>
              <a:gd name="connsiteX794" fmla="*/ 5862975 w 7467600"/>
              <a:gd name="connsiteY794" fmla="*/ 869756 h 6858000"/>
              <a:gd name="connsiteX795" fmla="*/ 5920887 w 7467600"/>
              <a:gd name="connsiteY795" fmla="*/ 865929 h 6858000"/>
              <a:gd name="connsiteX796" fmla="*/ 5504425 w 7467600"/>
              <a:gd name="connsiteY796" fmla="*/ 848067 h 6858000"/>
              <a:gd name="connsiteX797" fmla="*/ 3607114 w 7467600"/>
              <a:gd name="connsiteY797" fmla="*/ 467441 h 6858000"/>
              <a:gd name="connsiteX798" fmla="*/ 3296242 w 7467600"/>
              <a:gd name="connsiteY798" fmla="*/ 807991 h 6858000"/>
              <a:gd name="connsiteX799" fmla="*/ 3174674 w 7467600"/>
              <a:gd name="connsiteY799" fmla="*/ 919759 h 6858000"/>
              <a:gd name="connsiteX800" fmla="*/ 3042978 w 7467600"/>
              <a:gd name="connsiteY800" fmla="*/ 1054894 h 6858000"/>
              <a:gd name="connsiteX801" fmla="*/ 2968914 w 7467600"/>
              <a:gd name="connsiteY801" fmla="*/ 1133756 h 6858000"/>
              <a:gd name="connsiteX802" fmla="*/ 3103823 w 7467600"/>
              <a:gd name="connsiteY802" fmla="*/ 1026814 h 6858000"/>
              <a:gd name="connsiteX803" fmla="*/ 3607114 w 7467600"/>
              <a:gd name="connsiteY803" fmla="*/ 467441 h 6858000"/>
              <a:gd name="connsiteX804" fmla="*/ 3744487 w 7467600"/>
              <a:gd name="connsiteY804" fmla="*/ 383136 h 6858000"/>
              <a:gd name="connsiteX805" fmla="*/ 3970213 w 7467600"/>
              <a:gd name="connsiteY805" fmla="*/ 995559 h 6858000"/>
              <a:gd name="connsiteX806" fmla="*/ 3744487 w 7467600"/>
              <a:gd name="connsiteY806" fmla="*/ 383136 h 6858000"/>
              <a:gd name="connsiteX807" fmla="*/ 3624562 w 7467600"/>
              <a:gd name="connsiteY807" fmla="*/ 367041 h 6858000"/>
              <a:gd name="connsiteX808" fmla="*/ 3489712 w 7467600"/>
              <a:gd name="connsiteY808" fmla="*/ 485386 h 6858000"/>
              <a:gd name="connsiteX809" fmla="*/ 3182994 w 7467600"/>
              <a:gd name="connsiteY809" fmla="*/ 828265 h 6858000"/>
              <a:gd name="connsiteX810" fmla="*/ 2892114 w 7467600"/>
              <a:gd name="connsiteY810" fmla="*/ 1172635 h 6858000"/>
              <a:gd name="connsiteX811" fmla="*/ 3021459 w 7467600"/>
              <a:gd name="connsiteY811" fmla="*/ 1035385 h 6858000"/>
              <a:gd name="connsiteX812" fmla="*/ 3153873 w 7467600"/>
              <a:gd name="connsiteY812" fmla="*/ 898971 h 6858000"/>
              <a:gd name="connsiteX813" fmla="*/ 3276511 w 7467600"/>
              <a:gd name="connsiteY813" fmla="*/ 786423 h 6858000"/>
              <a:gd name="connsiteX814" fmla="*/ 3584154 w 7467600"/>
              <a:gd name="connsiteY814" fmla="*/ 448218 h 6858000"/>
              <a:gd name="connsiteX815" fmla="*/ 3624562 w 7467600"/>
              <a:gd name="connsiteY815" fmla="*/ 367041 h 6858000"/>
              <a:gd name="connsiteX816" fmla="*/ 3766672 w 7467600"/>
              <a:gd name="connsiteY816" fmla="*/ 359429 h 6858000"/>
              <a:gd name="connsiteX817" fmla="*/ 3996338 w 7467600"/>
              <a:gd name="connsiteY817" fmla="*/ 968237 h 6858000"/>
              <a:gd name="connsiteX818" fmla="*/ 3766672 w 7467600"/>
              <a:gd name="connsiteY818" fmla="*/ 359429 h 6858000"/>
              <a:gd name="connsiteX819" fmla="*/ 5805386 w 7467600"/>
              <a:gd name="connsiteY819" fmla="*/ 239240 h 6858000"/>
              <a:gd name="connsiteX820" fmla="*/ 5736947 w 7467600"/>
              <a:gd name="connsiteY820" fmla="*/ 261367 h 6858000"/>
              <a:gd name="connsiteX821" fmla="*/ 5427012 w 7467600"/>
              <a:gd name="connsiteY821" fmla="*/ 311272 h 6858000"/>
              <a:gd name="connsiteX822" fmla="*/ 5147818 w 7467600"/>
              <a:gd name="connsiteY822" fmla="*/ 322112 h 6858000"/>
              <a:gd name="connsiteX823" fmla="*/ 5060854 w 7467600"/>
              <a:gd name="connsiteY823" fmla="*/ 311882 h 6858000"/>
              <a:gd name="connsiteX824" fmla="*/ 4945989 w 7467600"/>
              <a:gd name="connsiteY824" fmla="*/ 300516 h 6858000"/>
              <a:gd name="connsiteX825" fmla="*/ 5410479 w 7467600"/>
              <a:gd name="connsiteY825" fmla="*/ 348434 h 6858000"/>
              <a:gd name="connsiteX826" fmla="*/ 5805386 w 7467600"/>
              <a:gd name="connsiteY826" fmla="*/ 239240 h 6858000"/>
              <a:gd name="connsiteX827" fmla="*/ 5905192 w 7467600"/>
              <a:gd name="connsiteY827" fmla="*/ 163079 h 6858000"/>
              <a:gd name="connsiteX828" fmla="*/ 5865655 w 7467600"/>
              <a:gd name="connsiteY828" fmla="*/ 171901 h 6858000"/>
              <a:gd name="connsiteX829" fmla="*/ 5259740 w 7467600"/>
              <a:gd name="connsiteY829" fmla="*/ 257013 h 6858000"/>
              <a:gd name="connsiteX830" fmla="*/ 5208466 w 7467600"/>
              <a:gd name="connsiteY830" fmla="*/ 257550 h 6858000"/>
              <a:gd name="connsiteX831" fmla="*/ 4980204 w 7467600"/>
              <a:gd name="connsiteY831" fmla="*/ 271903 h 6858000"/>
              <a:gd name="connsiteX832" fmla="*/ 5068068 w 7467600"/>
              <a:gd name="connsiteY832" fmla="*/ 282244 h 6858000"/>
              <a:gd name="connsiteX833" fmla="*/ 5153231 w 7467600"/>
              <a:gd name="connsiteY833" fmla="*/ 292240 h 6858000"/>
              <a:gd name="connsiteX834" fmla="*/ 5426491 w 7467600"/>
              <a:gd name="connsiteY834" fmla="*/ 281128 h 6858000"/>
              <a:gd name="connsiteX835" fmla="*/ 5731212 w 7467600"/>
              <a:gd name="connsiteY835" fmla="*/ 231951 h 6858000"/>
              <a:gd name="connsiteX836" fmla="*/ 5905192 w 7467600"/>
              <a:gd name="connsiteY836" fmla="*/ 163079 h 6858000"/>
              <a:gd name="connsiteX837" fmla="*/ 5944437 w 7467600"/>
              <a:gd name="connsiteY837" fmla="*/ 113829 h 6858000"/>
              <a:gd name="connsiteX838" fmla="*/ 5825032 w 7467600"/>
              <a:gd name="connsiteY838" fmla="*/ 146405 h 6858000"/>
              <a:gd name="connsiteX839" fmla="*/ 4955599 w 7467600"/>
              <a:gd name="connsiteY839" fmla="*/ 247008 h 6858000"/>
              <a:gd name="connsiteX840" fmla="*/ 5210104 w 7467600"/>
              <a:gd name="connsiteY840" fmla="*/ 228123 h 6858000"/>
              <a:gd name="connsiteX841" fmla="*/ 5261015 w 7467600"/>
              <a:gd name="connsiteY841" fmla="*/ 227087 h 6858000"/>
              <a:gd name="connsiteX842" fmla="*/ 5861181 w 7467600"/>
              <a:gd name="connsiteY842" fmla="*/ 143093 h 6858000"/>
              <a:gd name="connsiteX843" fmla="*/ 5961252 w 7467600"/>
              <a:gd name="connsiteY843" fmla="*/ 114820 h 6858000"/>
              <a:gd name="connsiteX844" fmla="*/ 5944437 w 7467600"/>
              <a:gd name="connsiteY844" fmla="*/ 113829 h 6858000"/>
              <a:gd name="connsiteX845" fmla="*/ 3882765 w 7467600"/>
              <a:gd name="connsiteY845" fmla="*/ 0 h 6858000"/>
              <a:gd name="connsiteX846" fmla="*/ 3995099 w 7467600"/>
              <a:gd name="connsiteY846" fmla="*/ 0 h 6858000"/>
              <a:gd name="connsiteX847" fmla="*/ 4163818 w 7467600"/>
              <a:gd name="connsiteY847" fmla="*/ 234104 h 6858000"/>
              <a:gd name="connsiteX848" fmla="*/ 4172099 w 7467600"/>
              <a:gd name="connsiteY848" fmla="*/ 234207 h 6858000"/>
              <a:gd name="connsiteX849" fmla="*/ 4784282 w 7467600"/>
              <a:gd name="connsiteY849" fmla="*/ 276561 h 6858000"/>
              <a:gd name="connsiteX850" fmla="*/ 4801687 w 7467600"/>
              <a:gd name="connsiteY850" fmla="*/ 267764 h 6858000"/>
              <a:gd name="connsiteX851" fmla="*/ 6082788 w 7467600"/>
              <a:gd name="connsiteY851" fmla="*/ 64119 h 6858000"/>
              <a:gd name="connsiteX852" fmla="*/ 6099442 w 7467600"/>
              <a:gd name="connsiteY852" fmla="*/ 82568 h 6858000"/>
              <a:gd name="connsiteX853" fmla="*/ 4804137 w 7467600"/>
              <a:gd name="connsiteY853" fmla="*/ 320931 h 6858000"/>
              <a:gd name="connsiteX854" fmla="*/ 4227047 w 7467600"/>
              <a:gd name="connsiteY854" fmla="*/ 313415 h 6858000"/>
              <a:gd name="connsiteX855" fmla="*/ 4346041 w 7467600"/>
              <a:gd name="connsiteY855" fmla="*/ 456086 h 6858000"/>
              <a:gd name="connsiteX856" fmla="*/ 4870967 w 7467600"/>
              <a:gd name="connsiteY856" fmla="*/ 963061 h 6858000"/>
              <a:gd name="connsiteX857" fmla="*/ 4889647 w 7467600"/>
              <a:gd name="connsiteY857" fmla="*/ 957147 h 6858000"/>
              <a:gd name="connsiteX858" fmla="*/ 5422504 w 7467600"/>
              <a:gd name="connsiteY858" fmla="*/ 805191 h 6858000"/>
              <a:gd name="connsiteX859" fmla="*/ 6087656 w 7467600"/>
              <a:gd name="connsiteY859" fmla="*/ 826703 h 6858000"/>
              <a:gd name="connsiteX860" fmla="*/ 6058717 w 7467600"/>
              <a:gd name="connsiteY860" fmla="*/ 865992 h 6858000"/>
              <a:gd name="connsiteX861" fmla="*/ 4974153 w 7467600"/>
              <a:gd name="connsiteY861" fmla="*/ 1045456 h 6858000"/>
              <a:gd name="connsiteX862" fmla="*/ 5627835 w 7467600"/>
              <a:gd name="connsiteY862" fmla="*/ 1472077 h 6858000"/>
              <a:gd name="connsiteX863" fmla="*/ 5629817 w 7467600"/>
              <a:gd name="connsiteY863" fmla="*/ 1471412 h 6858000"/>
              <a:gd name="connsiteX864" fmla="*/ 5634124 w 7467600"/>
              <a:gd name="connsiteY864" fmla="*/ 1470572 h 6858000"/>
              <a:gd name="connsiteX865" fmla="*/ 5755832 w 7467600"/>
              <a:gd name="connsiteY865" fmla="*/ 1383886 h 6858000"/>
              <a:gd name="connsiteX866" fmla="*/ 6014186 w 7467600"/>
              <a:gd name="connsiteY866" fmla="*/ 1279799 h 6858000"/>
              <a:gd name="connsiteX867" fmla="*/ 6901619 w 7467600"/>
              <a:gd name="connsiteY867" fmla="*/ 1047874 h 6858000"/>
              <a:gd name="connsiteX868" fmla="*/ 6931566 w 7467600"/>
              <a:gd name="connsiteY868" fmla="*/ 1062034 h 6858000"/>
              <a:gd name="connsiteX869" fmla="*/ 5790982 w 7467600"/>
              <a:gd name="connsiteY869" fmla="*/ 1561380 h 6858000"/>
              <a:gd name="connsiteX870" fmla="*/ 6188971 w 7467600"/>
              <a:gd name="connsiteY870" fmla="*/ 1755168 h 6858000"/>
              <a:gd name="connsiteX871" fmla="*/ 6202446 w 7467600"/>
              <a:gd name="connsiteY871" fmla="*/ 1752268 h 6858000"/>
              <a:gd name="connsiteX872" fmla="*/ 7179560 w 7467600"/>
              <a:gd name="connsiteY872" fmla="*/ 1467551 h 6858000"/>
              <a:gd name="connsiteX873" fmla="*/ 7158730 w 7467600"/>
              <a:gd name="connsiteY873" fmla="*/ 1507835 h 6858000"/>
              <a:gd name="connsiteX874" fmla="*/ 6326959 w 7467600"/>
              <a:gd name="connsiteY874" fmla="*/ 1817686 h 6858000"/>
              <a:gd name="connsiteX875" fmla="*/ 6537433 w 7467600"/>
              <a:gd name="connsiteY875" fmla="*/ 1907790 h 6858000"/>
              <a:gd name="connsiteX876" fmla="*/ 6550221 w 7467600"/>
              <a:gd name="connsiteY876" fmla="*/ 1910729 h 6858000"/>
              <a:gd name="connsiteX877" fmla="*/ 6964438 w 7467600"/>
              <a:gd name="connsiteY877" fmla="*/ 2209505 h 6858000"/>
              <a:gd name="connsiteX878" fmla="*/ 7367862 w 7467600"/>
              <a:gd name="connsiteY878" fmla="*/ 2806833 h 6858000"/>
              <a:gd name="connsiteX879" fmla="*/ 7364329 w 7467600"/>
              <a:gd name="connsiteY879" fmla="*/ 2826907 h 6858000"/>
              <a:gd name="connsiteX880" fmla="*/ 7290545 w 7467600"/>
              <a:gd name="connsiteY880" fmla="*/ 2850663 h 6858000"/>
              <a:gd name="connsiteX881" fmla="*/ 6472036 w 7467600"/>
              <a:gd name="connsiteY881" fmla="*/ 1959003 h 6858000"/>
              <a:gd name="connsiteX882" fmla="*/ 5792897 w 7467600"/>
              <a:gd name="connsiteY882" fmla="*/ 1647747 h 6858000"/>
              <a:gd name="connsiteX883" fmla="*/ 5842751 w 7467600"/>
              <a:gd name="connsiteY883" fmla="*/ 1816112 h 6858000"/>
              <a:gd name="connsiteX884" fmla="*/ 5847424 w 7467600"/>
              <a:gd name="connsiteY884" fmla="*/ 1815776 h 6858000"/>
              <a:gd name="connsiteX885" fmla="*/ 6399821 w 7467600"/>
              <a:gd name="connsiteY885" fmla="*/ 2344799 h 6858000"/>
              <a:gd name="connsiteX886" fmla="*/ 6323232 w 7467600"/>
              <a:gd name="connsiteY886" fmla="*/ 2389634 h 6858000"/>
              <a:gd name="connsiteX887" fmla="*/ 5942958 w 7467600"/>
              <a:gd name="connsiteY887" fmla="*/ 2077708 h 6858000"/>
              <a:gd name="connsiteX888" fmla="*/ 5921559 w 7467600"/>
              <a:gd name="connsiteY888" fmla="*/ 2378596 h 6858000"/>
              <a:gd name="connsiteX889" fmla="*/ 5817651 w 7467600"/>
              <a:gd name="connsiteY889" fmla="*/ 3023919 h 6858000"/>
              <a:gd name="connsiteX890" fmla="*/ 5729634 w 7467600"/>
              <a:gd name="connsiteY890" fmla="*/ 3051849 h 6858000"/>
              <a:gd name="connsiteX891" fmla="*/ 5611018 w 7467600"/>
              <a:gd name="connsiteY891" fmla="*/ 2316769 h 6858000"/>
              <a:gd name="connsiteX892" fmla="*/ 5687608 w 7467600"/>
              <a:gd name="connsiteY892" fmla="*/ 2039972 h 6858000"/>
              <a:gd name="connsiteX893" fmla="*/ 5657554 w 7467600"/>
              <a:gd name="connsiteY893" fmla="*/ 1576445 h 6858000"/>
              <a:gd name="connsiteX894" fmla="*/ 5150475 w 7467600"/>
              <a:gd name="connsiteY894" fmla="*/ 1274012 h 6858000"/>
              <a:gd name="connsiteX895" fmla="*/ 5349142 w 7467600"/>
              <a:gd name="connsiteY895" fmla="*/ 2204405 h 6858000"/>
              <a:gd name="connsiteX896" fmla="*/ 5262214 w 7467600"/>
              <a:gd name="connsiteY896" fmla="*/ 2233836 h 6858000"/>
              <a:gd name="connsiteX897" fmla="*/ 4981539 w 7467600"/>
              <a:gd name="connsiteY897" fmla="*/ 1542201 h 6858000"/>
              <a:gd name="connsiteX898" fmla="*/ 4958461 w 7467600"/>
              <a:gd name="connsiteY898" fmla="*/ 1136957 h 6858000"/>
              <a:gd name="connsiteX899" fmla="*/ 4655015 w 7467600"/>
              <a:gd name="connsiteY899" fmla="*/ 891426 h 6858000"/>
              <a:gd name="connsiteX900" fmla="*/ 4348002 w 7467600"/>
              <a:gd name="connsiteY900" fmla="*/ 2205895 h 6858000"/>
              <a:gd name="connsiteX901" fmla="*/ 4262250 w 7467600"/>
              <a:gd name="connsiteY901" fmla="*/ 2219972 h 6858000"/>
              <a:gd name="connsiteX902" fmla="*/ 4550611 w 7467600"/>
              <a:gd name="connsiteY902" fmla="*/ 817540 h 6858000"/>
              <a:gd name="connsiteX903" fmla="*/ 4564418 w 7467600"/>
              <a:gd name="connsiteY903" fmla="*/ 808293 h 6858000"/>
              <a:gd name="connsiteX904" fmla="*/ 4266388 w 7467600"/>
              <a:gd name="connsiteY904" fmla="*/ 500083 h 6858000"/>
              <a:gd name="connsiteX905" fmla="*/ 4032842 w 7467600"/>
              <a:gd name="connsiteY905" fmla="*/ 211809 h 6858000"/>
              <a:gd name="connsiteX906" fmla="*/ 3882765 w 7467600"/>
              <a:gd name="connsiteY906" fmla="*/ 0 h 6858000"/>
              <a:gd name="connsiteX907" fmla="*/ 3721337 w 7467600"/>
              <a:gd name="connsiteY907" fmla="*/ 0 h 6858000"/>
              <a:gd name="connsiteX908" fmla="*/ 3797544 w 7467600"/>
              <a:gd name="connsiteY908" fmla="*/ 0 h 6858000"/>
              <a:gd name="connsiteX909" fmla="*/ 3775734 w 7467600"/>
              <a:gd name="connsiteY909" fmla="*/ 95131 h 6858000"/>
              <a:gd name="connsiteX910" fmla="*/ 3724807 w 7467600"/>
              <a:gd name="connsiteY910" fmla="*/ 272257 h 6858000"/>
              <a:gd name="connsiteX911" fmla="*/ 3726844 w 7467600"/>
              <a:gd name="connsiteY911" fmla="*/ 282988 h 6858000"/>
              <a:gd name="connsiteX912" fmla="*/ 3742664 w 7467600"/>
              <a:gd name="connsiteY912" fmla="*/ 279918 h 6858000"/>
              <a:gd name="connsiteX913" fmla="*/ 4103910 w 7467600"/>
              <a:gd name="connsiteY913" fmla="*/ 1161917 h 6858000"/>
              <a:gd name="connsiteX914" fmla="*/ 4020269 w 7467600"/>
              <a:gd name="connsiteY914" fmla="*/ 1200406 h 6858000"/>
              <a:gd name="connsiteX915" fmla="*/ 3674882 w 7467600"/>
              <a:gd name="connsiteY915" fmla="*/ 488524 h 6858000"/>
              <a:gd name="connsiteX916" fmla="*/ 3132682 w 7467600"/>
              <a:gd name="connsiteY916" fmla="*/ 1072284 h 6858000"/>
              <a:gd name="connsiteX917" fmla="*/ 2716346 w 7467600"/>
              <a:gd name="connsiteY917" fmla="*/ 1276376 h 6858000"/>
              <a:gd name="connsiteX918" fmla="*/ 2716772 w 7467600"/>
              <a:gd name="connsiteY918" fmla="*/ 1255462 h 6858000"/>
              <a:gd name="connsiteX919" fmla="*/ 3471096 w 7467600"/>
              <a:gd name="connsiteY919" fmla="*/ 437072 h 6858000"/>
              <a:gd name="connsiteX920" fmla="*/ 3639057 w 7467600"/>
              <a:gd name="connsiteY920" fmla="*/ 286334 h 6858000"/>
              <a:gd name="connsiteX921" fmla="*/ 3640309 w 7467600"/>
              <a:gd name="connsiteY921" fmla="*/ 284664 h 6858000"/>
              <a:gd name="connsiteX922" fmla="*/ 3646022 w 7467600"/>
              <a:gd name="connsiteY922" fmla="*/ 276711 h 6858000"/>
              <a:gd name="connsiteX923" fmla="*/ 3707943 w 7467600"/>
              <a:gd name="connsiteY923" fmla="*/ 65958 h 6858000"/>
              <a:gd name="connsiteX924" fmla="*/ 3721337 w 7467600"/>
              <a:gd name="connsiteY924" fmla="*/ 0 h 6858000"/>
              <a:gd name="connsiteX925" fmla="*/ 2867960 w 7467600"/>
              <a:gd name="connsiteY925" fmla="*/ 0 h 6858000"/>
              <a:gd name="connsiteX926" fmla="*/ 2926351 w 7467600"/>
              <a:gd name="connsiteY926" fmla="*/ 0 h 6858000"/>
              <a:gd name="connsiteX927" fmla="*/ 2902823 w 7467600"/>
              <a:gd name="connsiteY927" fmla="*/ 262929 h 6858000"/>
              <a:gd name="connsiteX928" fmla="*/ 2940663 w 7467600"/>
              <a:gd name="connsiteY928" fmla="*/ 140884 h 6858000"/>
              <a:gd name="connsiteX929" fmla="*/ 2947039 w 7467600"/>
              <a:gd name="connsiteY929" fmla="*/ 122524 h 6858000"/>
              <a:gd name="connsiteX930" fmla="*/ 2984316 w 7467600"/>
              <a:gd name="connsiteY930" fmla="*/ 0 h 6858000"/>
              <a:gd name="connsiteX931" fmla="*/ 3016114 w 7467600"/>
              <a:gd name="connsiteY931" fmla="*/ 0 h 6858000"/>
              <a:gd name="connsiteX932" fmla="*/ 2979949 w 7467600"/>
              <a:gd name="connsiteY932" fmla="*/ 119274 h 6858000"/>
              <a:gd name="connsiteX933" fmla="*/ 3023879 w 7467600"/>
              <a:gd name="connsiteY933" fmla="*/ 0 h 6858000"/>
              <a:gd name="connsiteX934" fmla="*/ 3105400 w 7467600"/>
              <a:gd name="connsiteY934" fmla="*/ 0 h 6858000"/>
              <a:gd name="connsiteX935" fmla="*/ 3094669 w 7467600"/>
              <a:gd name="connsiteY935" fmla="*/ 30308 h 6858000"/>
              <a:gd name="connsiteX936" fmla="*/ 2901945 w 7467600"/>
              <a:gd name="connsiteY936" fmla="*/ 466538 h 6858000"/>
              <a:gd name="connsiteX937" fmla="*/ 2815209 w 7467600"/>
              <a:gd name="connsiteY937" fmla="*/ 497361 h 6858000"/>
              <a:gd name="connsiteX938" fmla="*/ 2844845 w 7467600"/>
              <a:gd name="connsiteY938" fmla="*/ 127638 h 6858000"/>
              <a:gd name="connsiteX939" fmla="*/ 2867960 w 7467600"/>
              <a:gd name="connsiteY939" fmla="*/ 0 h 6858000"/>
              <a:gd name="connsiteX940" fmla="*/ 1057230 w 7467600"/>
              <a:gd name="connsiteY940" fmla="*/ 0 h 6858000"/>
              <a:gd name="connsiteX941" fmla="*/ 1111003 w 7467600"/>
              <a:gd name="connsiteY941" fmla="*/ 0 h 6858000"/>
              <a:gd name="connsiteX942" fmla="*/ 1125553 w 7467600"/>
              <a:gd name="connsiteY942" fmla="*/ 52588 h 6858000"/>
              <a:gd name="connsiteX943" fmla="*/ 1304276 w 7467600"/>
              <a:gd name="connsiteY943" fmla="*/ 476275 h 6858000"/>
              <a:gd name="connsiteX944" fmla="*/ 1492066 w 7467600"/>
              <a:gd name="connsiteY944" fmla="*/ 886333 h 6858000"/>
              <a:gd name="connsiteX945" fmla="*/ 1423698 w 7467600"/>
              <a:gd name="connsiteY945" fmla="*/ 710817 h 6858000"/>
              <a:gd name="connsiteX946" fmla="*/ 1357609 w 7467600"/>
              <a:gd name="connsiteY946" fmla="*/ 532892 h 6858000"/>
              <a:gd name="connsiteX947" fmla="*/ 1309550 w 7467600"/>
              <a:gd name="connsiteY947" fmla="*/ 374031 h 6858000"/>
              <a:gd name="connsiteX948" fmla="*/ 1193673 w 7467600"/>
              <a:gd name="connsiteY948" fmla="*/ 49533 h 6858000"/>
              <a:gd name="connsiteX949" fmla="*/ 1164391 w 7467600"/>
              <a:gd name="connsiteY949" fmla="*/ 0 h 6858000"/>
              <a:gd name="connsiteX950" fmla="*/ 1200666 w 7467600"/>
              <a:gd name="connsiteY950" fmla="*/ 0 h 6858000"/>
              <a:gd name="connsiteX951" fmla="*/ 1223408 w 7467600"/>
              <a:gd name="connsiteY951" fmla="*/ 38996 h 6858000"/>
              <a:gd name="connsiteX952" fmla="*/ 1339635 w 7467600"/>
              <a:gd name="connsiteY952" fmla="*/ 365517 h 6858000"/>
              <a:gd name="connsiteX953" fmla="*/ 1387469 w 7467600"/>
              <a:gd name="connsiteY953" fmla="*/ 523079 h 6858000"/>
              <a:gd name="connsiteX954" fmla="*/ 1452685 w 7467600"/>
              <a:gd name="connsiteY954" fmla="*/ 699806 h 6858000"/>
              <a:gd name="connsiteX955" fmla="*/ 1492092 w 7467600"/>
              <a:gd name="connsiteY955" fmla="*/ 800424 h 6858000"/>
              <a:gd name="connsiteX956" fmla="*/ 1455302 w 7467600"/>
              <a:gd name="connsiteY956" fmla="*/ 632913 h 6858000"/>
              <a:gd name="connsiteX957" fmla="*/ 1222336 w 7467600"/>
              <a:gd name="connsiteY957" fmla="*/ 9480 h 6858000"/>
              <a:gd name="connsiteX958" fmla="*/ 1214634 w 7467600"/>
              <a:gd name="connsiteY958" fmla="*/ 0 h 6858000"/>
              <a:gd name="connsiteX959" fmla="*/ 1289827 w 7467600"/>
              <a:gd name="connsiteY959" fmla="*/ 0 h 6858000"/>
              <a:gd name="connsiteX960" fmla="*/ 1321076 w 7467600"/>
              <a:gd name="connsiteY960" fmla="*/ 59722 h 6858000"/>
              <a:gd name="connsiteX961" fmla="*/ 1512579 w 7467600"/>
              <a:gd name="connsiteY961" fmla="*/ 626441 h 6858000"/>
              <a:gd name="connsiteX962" fmla="*/ 1506076 w 7467600"/>
              <a:gd name="connsiteY962" fmla="*/ 1089289 h 6858000"/>
              <a:gd name="connsiteX963" fmla="*/ 1486346 w 7467600"/>
              <a:gd name="connsiteY963" fmla="*/ 1079919 h 6858000"/>
              <a:gd name="connsiteX964" fmla="*/ 1070511 w 7467600"/>
              <a:gd name="connsiteY964" fmla="*/ 48609 h 6858000"/>
              <a:gd name="connsiteX965" fmla="*/ 1057230 w 7467600"/>
              <a:gd name="connsiteY965" fmla="*/ 0 h 6858000"/>
              <a:gd name="connsiteX966" fmla="*/ 43151 w 7467600"/>
              <a:gd name="connsiteY966" fmla="*/ 0 h 6858000"/>
              <a:gd name="connsiteX967" fmla="*/ 95283 w 7467600"/>
              <a:gd name="connsiteY967" fmla="*/ 0 h 6858000"/>
              <a:gd name="connsiteX968" fmla="*/ 300708 w 7467600"/>
              <a:gd name="connsiteY968" fmla="*/ 154571 h 6858000"/>
              <a:gd name="connsiteX969" fmla="*/ 530414 w 7467600"/>
              <a:gd name="connsiteY969" fmla="*/ 354673 h 6858000"/>
              <a:gd name="connsiteX970" fmla="*/ 333785 w 7467600"/>
              <a:gd name="connsiteY970" fmla="*/ 161564 h 6858000"/>
              <a:gd name="connsiteX971" fmla="*/ 147005 w 7467600"/>
              <a:gd name="connsiteY971" fmla="*/ 0 h 6858000"/>
              <a:gd name="connsiteX972" fmla="*/ 272509 w 7467600"/>
              <a:gd name="connsiteY972" fmla="*/ 0 h 6858000"/>
              <a:gd name="connsiteX973" fmla="*/ 326276 w 7467600"/>
              <a:gd name="connsiteY973" fmla="*/ 45847 h 6858000"/>
              <a:gd name="connsiteX974" fmla="*/ 823759 w 7467600"/>
              <a:gd name="connsiteY974" fmla="*/ 574145 h 6858000"/>
              <a:gd name="connsiteX975" fmla="*/ 811254 w 7467600"/>
              <a:gd name="connsiteY975" fmla="*/ 665546 h 6858000"/>
              <a:gd name="connsiteX976" fmla="*/ 154042 w 7467600"/>
              <a:gd name="connsiteY976" fmla="*/ 261522 h 6858000"/>
              <a:gd name="connsiteX977" fmla="*/ 13550 w 7467600"/>
              <a:gd name="connsiteY977" fmla="*/ 158423 h 6858000"/>
              <a:gd name="connsiteX978" fmla="*/ 0 w 7467600"/>
              <a:gd name="connsiteY978" fmla="*/ 146618 h 6858000"/>
              <a:gd name="connsiteX979" fmla="*/ 0 w 7467600"/>
              <a:gd name="connsiteY979" fmla="*/ 59161 h 6858000"/>
              <a:gd name="connsiteX980" fmla="*/ 45427 w 7467600"/>
              <a:gd name="connsiteY980" fmla="*/ 101078 h 6858000"/>
              <a:gd name="connsiteX981" fmla="*/ 630103 w 7467600"/>
              <a:gd name="connsiteY981" fmla="*/ 485885 h 6858000"/>
              <a:gd name="connsiteX982" fmla="*/ 532040 w 7467600"/>
              <a:gd name="connsiteY982" fmla="*/ 399359 h 6858000"/>
              <a:gd name="connsiteX983" fmla="*/ 517618 w 7467600"/>
              <a:gd name="connsiteY983" fmla="*/ 385726 h 6858000"/>
              <a:gd name="connsiteX984" fmla="*/ 285074 w 7467600"/>
              <a:gd name="connsiteY984" fmla="*/ 182755 h 6858000"/>
              <a:gd name="connsiteX985" fmla="*/ 43151 w 7467600"/>
              <a:gd name="connsiteY98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1903353 w 7467600"/>
              <a:gd name="connsiteY127" fmla="*/ 5044827 h 6858000"/>
              <a:gd name="connsiteX128" fmla="*/ 1936931 w 7467600"/>
              <a:gd name="connsiteY128" fmla="*/ 5093954 h 6858000"/>
              <a:gd name="connsiteX129" fmla="*/ 2195868 w 7467600"/>
              <a:gd name="connsiteY129" fmla="*/ 5396574 h 6858000"/>
              <a:gd name="connsiteX130" fmla="*/ 2088852 w 7467600"/>
              <a:gd name="connsiteY130" fmla="*/ 5166123 h 6858000"/>
              <a:gd name="connsiteX131" fmla="*/ 1958241 w 7467600"/>
              <a:gd name="connsiteY131" fmla="*/ 5067955 h 6858000"/>
              <a:gd name="connsiteX132" fmla="*/ 1903353 w 7467600"/>
              <a:gd name="connsiteY132" fmla="*/ 5044827 h 6858000"/>
              <a:gd name="connsiteX133" fmla="*/ 1979378 w 7467600"/>
              <a:gd name="connsiteY133" fmla="*/ 4769504 h 6858000"/>
              <a:gd name="connsiteX134" fmla="*/ 2882120 w 7467600"/>
              <a:gd name="connsiteY134" fmla="*/ 5064547 h 6858000"/>
              <a:gd name="connsiteX135" fmla="*/ 2793103 w 7467600"/>
              <a:gd name="connsiteY135" fmla="*/ 5039699 h 6858000"/>
              <a:gd name="connsiteX136" fmla="*/ 2770041 w 7467600"/>
              <a:gd name="connsiteY136" fmla="*/ 5033634 h 6858000"/>
              <a:gd name="connsiteX137" fmla="*/ 1979378 w 7467600"/>
              <a:gd name="connsiteY137" fmla="*/ 4769504 h 6858000"/>
              <a:gd name="connsiteX138" fmla="*/ 1927410 w 7467600"/>
              <a:gd name="connsiteY138" fmla="*/ 4716164 h 6858000"/>
              <a:gd name="connsiteX139" fmla="*/ 1959587 w 7467600"/>
              <a:gd name="connsiteY139" fmla="*/ 4728849 h 6858000"/>
              <a:gd name="connsiteX140" fmla="*/ 2777707 w 7467600"/>
              <a:gd name="connsiteY140" fmla="*/ 5003991 h 6858000"/>
              <a:gd name="connsiteX141" fmla="*/ 2800768 w 7467600"/>
              <a:gd name="connsiteY141" fmla="*/ 5010056 h 6858000"/>
              <a:gd name="connsiteX142" fmla="*/ 2879408 w 7467600"/>
              <a:gd name="connsiteY142" fmla="*/ 5031590 h 6858000"/>
              <a:gd name="connsiteX143" fmla="*/ 2862295 w 7467600"/>
              <a:gd name="connsiteY143" fmla="*/ 5022958 h 6858000"/>
              <a:gd name="connsiteX144" fmla="*/ 2813343 w 7467600"/>
              <a:gd name="connsiteY144" fmla="*/ 4998369 h 6858000"/>
              <a:gd name="connsiteX145" fmla="*/ 2646245 w 7467600"/>
              <a:gd name="connsiteY145" fmla="*/ 4930999 h 6858000"/>
              <a:gd name="connsiteX146" fmla="*/ 1999243 w 7467600"/>
              <a:gd name="connsiteY146" fmla="*/ 4730524 h 6858000"/>
              <a:gd name="connsiteX147" fmla="*/ 1979527 w 7467600"/>
              <a:gd name="connsiteY147" fmla="*/ 4726651 h 6858000"/>
              <a:gd name="connsiteX148" fmla="*/ 1927410 w 7467600"/>
              <a:gd name="connsiteY148" fmla="*/ 4716164 h 6858000"/>
              <a:gd name="connsiteX149" fmla="*/ 1997014 w 7467600"/>
              <a:gd name="connsiteY149" fmla="*/ 4698007 h 6858000"/>
              <a:gd name="connsiteX150" fmla="*/ 2005458 w 7467600"/>
              <a:gd name="connsiteY150" fmla="*/ 4699540 h 6858000"/>
              <a:gd name="connsiteX151" fmla="*/ 2657186 w 7467600"/>
              <a:gd name="connsiteY151" fmla="*/ 4901687 h 6858000"/>
              <a:gd name="connsiteX152" fmla="*/ 2826662 w 7467600"/>
              <a:gd name="connsiteY152" fmla="*/ 4970362 h 6858000"/>
              <a:gd name="connsiteX153" fmla="*/ 2876100 w 7467600"/>
              <a:gd name="connsiteY153" fmla="*/ 4995397 h 6858000"/>
              <a:gd name="connsiteX154" fmla="*/ 3042600 w 7467600"/>
              <a:gd name="connsiteY154" fmla="*/ 5059532 h 6858000"/>
              <a:gd name="connsiteX155" fmla="*/ 1997014 w 7467600"/>
              <a:gd name="connsiteY155" fmla="*/ 4698007 h 6858000"/>
              <a:gd name="connsiteX156" fmla="*/ 2305292 w 7467600"/>
              <a:gd name="connsiteY156" fmla="*/ 4219492 h 6858000"/>
              <a:gd name="connsiteX157" fmla="*/ 3360922 w 7467600"/>
              <a:gd name="connsiteY157" fmla="*/ 4529373 h 6858000"/>
              <a:gd name="connsiteX158" fmla="*/ 3492420 w 7467600"/>
              <a:gd name="connsiteY158" fmla="*/ 4510145 h 6858000"/>
              <a:gd name="connsiteX159" fmla="*/ 3364086 w 7467600"/>
              <a:gd name="connsiteY159" fmla="*/ 4480340 h 6858000"/>
              <a:gd name="connsiteX160" fmla="*/ 3225818 w 7467600"/>
              <a:gd name="connsiteY160" fmla="*/ 4411822 h 6858000"/>
              <a:gd name="connsiteX161" fmla="*/ 3129696 w 7467600"/>
              <a:gd name="connsiteY161" fmla="*/ 4360704 h 6858000"/>
              <a:gd name="connsiteX162" fmla="*/ 2814545 w 7467600"/>
              <a:gd name="connsiteY162" fmla="*/ 4282955 h 6858000"/>
              <a:gd name="connsiteX163" fmla="*/ 2305292 w 7467600"/>
              <a:gd name="connsiteY163" fmla="*/ 4219492 h 6858000"/>
              <a:gd name="connsiteX164" fmla="*/ 2626982 w 7467600"/>
              <a:gd name="connsiteY164" fmla="*/ 4206450 h 6858000"/>
              <a:gd name="connsiteX165" fmla="*/ 2490617 w 7467600"/>
              <a:gd name="connsiteY165" fmla="*/ 4206951 h 6858000"/>
              <a:gd name="connsiteX166" fmla="*/ 2819869 w 7467600"/>
              <a:gd name="connsiteY166" fmla="*/ 4252936 h 6858000"/>
              <a:gd name="connsiteX167" fmla="*/ 3143018 w 7467600"/>
              <a:gd name="connsiteY167" fmla="*/ 4332698 h 6858000"/>
              <a:gd name="connsiteX168" fmla="*/ 3241520 w 7467600"/>
              <a:gd name="connsiteY168" fmla="*/ 4385112 h 6858000"/>
              <a:gd name="connsiteX169" fmla="*/ 3374575 w 7467600"/>
              <a:gd name="connsiteY169" fmla="*/ 4451517 h 6858000"/>
              <a:gd name="connsiteX170" fmla="*/ 3505221 w 7467600"/>
              <a:gd name="connsiteY170" fmla="*/ 4480757 h 6858000"/>
              <a:gd name="connsiteX171" fmla="*/ 2626982 w 7467600"/>
              <a:gd name="connsiteY171" fmla="*/ 4206450 h 6858000"/>
              <a:gd name="connsiteX172" fmla="*/ 1310106 w 7467600"/>
              <a:gd name="connsiteY172" fmla="*/ 3943217 h 6858000"/>
              <a:gd name="connsiteX173" fmla="*/ 854994 w 7467600"/>
              <a:gd name="connsiteY173" fmla="*/ 4399136 h 6858000"/>
              <a:gd name="connsiteX174" fmla="*/ 742462 w 7467600"/>
              <a:gd name="connsiteY174" fmla="*/ 4594648 h 6858000"/>
              <a:gd name="connsiteX175" fmla="*/ 820602 w 7467600"/>
              <a:gd name="connsiteY175" fmla="*/ 4485915 h 6858000"/>
              <a:gd name="connsiteX176" fmla="*/ 878295 w 7467600"/>
              <a:gd name="connsiteY176" fmla="*/ 4403594 h 6858000"/>
              <a:gd name="connsiteX177" fmla="*/ 1240607 w 7467600"/>
              <a:gd name="connsiteY177" fmla="*/ 4010401 h 6858000"/>
              <a:gd name="connsiteX178" fmla="*/ 1310106 w 7467600"/>
              <a:gd name="connsiteY178" fmla="*/ 3943217 h 6858000"/>
              <a:gd name="connsiteX179" fmla="*/ 1423113 w 7467600"/>
              <a:gd name="connsiteY179" fmla="*/ 3874565 h 6858000"/>
              <a:gd name="connsiteX180" fmla="*/ 1260565 w 7467600"/>
              <a:gd name="connsiteY180" fmla="*/ 4031982 h 6858000"/>
              <a:gd name="connsiteX181" fmla="*/ 901900 w 7467600"/>
              <a:gd name="connsiteY181" fmla="*/ 4421236 h 6858000"/>
              <a:gd name="connsiteX182" fmla="*/ 845044 w 7467600"/>
              <a:gd name="connsiteY182" fmla="*/ 4502436 h 6858000"/>
              <a:gd name="connsiteX183" fmla="*/ 685926 w 7467600"/>
              <a:gd name="connsiteY183" fmla="*/ 4703069 h 6858000"/>
              <a:gd name="connsiteX184" fmla="*/ 684248 w 7467600"/>
              <a:gd name="connsiteY184" fmla="*/ 4706721 h 6858000"/>
              <a:gd name="connsiteX185" fmla="*/ 1423113 w 7467600"/>
              <a:gd name="connsiteY185" fmla="*/ 3874565 h 6858000"/>
              <a:gd name="connsiteX186" fmla="*/ 3316479 w 7467600"/>
              <a:gd name="connsiteY186" fmla="*/ 3872136 h 6858000"/>
              <a:gd name="connsiteX187" fmla="*/ 3546806 w 7467600"/>
              <a:gd name="connsiteY187" fmla="*/ 4356139 h 6858000"/>
              <a:gd name="connsiteX188" fmla="*/ 3364433 w 7467600"/>
              <a:gd name="connsiteY188" fmla="*/ 3953121 h 6858000"/>
              <a:gd name="connsiteX189" fmla="*/ 3316479 w 7467600"/>
              <a:gd name="connsiteY189" fmla="*/ 3872136 h 6858000"/>
              <a:gd name="connsiteX190" fmla="*/ 3291335 w 7467600"/>
              <a:gd name="connsiteY190" fmla="*/ 3767420 h 6858000"/>
              <a:gd name="connsiteX191" fmla="*/ 3390805 w 7467600"/>
              <a:gd name="connsiteY191" fmla="*/ 3937163 h 6858000"/>
              <a:gd name="connsiteX192" fmla="*/ 3579062 w 7467600"/>
              <a:gd name="connsiteY192" fmla="*/ 4359040 h 6858000"/>
              <a:gd name="connsiteX193" fmla="*/ 3467355 w 7467600"/>
              <a:gd name="connsiteY193" fmla="*/ 3988130 h 6858000"/>
              <a:gd name="connsiteX194" fmla="*/ 3310753 w 7467600"/>
              <a:gd name="connsiteY194" fmla="*/ 3787140 h 6858000"/>
              <a:gd name="connsiteX195" fmla="*/ 3291335 w 7467600"/>
              <a:gd name="connsiteY195" fmla="*/ 3767420 h 6858000"/>
              <a:gd name="connsiteX196" fmla="*/ 1635889 w 7467600"/>
              <a:gd name="connsiteY196" fmla="*/ 3709494 h 6858000"/>
              <a:gd name="connsiteX197" fmla="*/ 1634800 w 7467600"/>
              <a:gd name="connsiteY197" fmla="*/ 3731111 h 6858000"/>
              <a:gd name="connsiteX198" fmla="*/ 1635889 w 7467600"/>
              <a:gd name="connsiteY198" fmla="*/ 3709494 h 6858000"/>
              <a:gd name="connsiteX199" fmla="*/ 1510397 w 7467600"/>
              <a:gd name="connsiteY199" fmla="*/ 3684705 h 6858000"/>
              <a:gd name="connsiteX200" fmla="*/ 1146550 w 7467600"/>
              <a:gd name="connsiteY200" fmla="*/ 3802012 h 6858000"/>
              <a:gd name="connsiteX201" fmla="*/ 698834 w 7467600"/>
              <a:gd name="connsiteY201" fmla="*/ 3952272 h 6858000"/>
              <a:gd name="connsiteX202" fmla="*/ 34256 w 7467600"/>
              <a:gd name="connsiteY202" fmla="*/ 4347603 h 6858000"/>
              <a:gd name="connsiteX203" fmla="*/ 527241 w 7467600"/>
              <a:gd name="connsiteY203" fmla="*/ 4065078 h 6858000"/>
              <a:gd name="connsiteX204" fmla="*/ 1510397 w 7467600"/>
              <a:gd name="connsiteY204" fmla="*/ 3684705 h 6858000"/>
              <a:gd name="connsiteX205" fmla="*/ 1313114 w 7467600"/>
              <a:gd name="connsiteY205" fmla="*/ 3655216 h 6858000"/>
              <a:gd name="connsiteX206" fmla="*/ 1109304 w 7467600"/>
              <a:gd name="connsiteY206" fmla="*/ 3669030 h 6858000"/>
              <a:gd name="connsiteX207" fmla="*/ 8129 w 7467600"/>
              <a:gd name="connsiteY207" fmla="*/ 4330519 h 6858000"/>
              <a:gd name="connsiteX208" fmla="*/ 687572 w 7467600"/>
              <a:gd name="connsiteY208" fmla="*/ 3925629 h 6858000"/>
              <a:gd name="connsiteX209" fmla="*/ 1138365 w 7467600"/>
              <a:gd name="connsiteY209" fmla="*/ 3774515 h 6858000"/>
              <a:gd name="connsiteX210" fmla="*/ 1505579 w 7467600"/>
              <a:gd name="connsiteY210" fmla="*/ 3655526 h 6858000"/>
              <a:gd name="connsiteX211" fmla="*/ 1313114 w 7467600"/>
              <a:gd name="connsiteY211" fmla="*/ 3655216 h 6858000"/>
              <a:gd name="connsiteX212" fmla="*/ 3655073 w 7467600"/>
              <a:gd name="connsiteY212" fmla="*/ 3650884 h 6858000"/>
              <a:gd name="connsiteX213" fmla="*/ 3989938 w 7467600"/>
              <a:gd name="connsiteY213" fmla="*/ 3991685 h 6858000"/>
              <a:gd name="connsiteX214" fmla="*/ 4393907 w 7467600"/>
              <a:gd name="connsiteY214" fmla="*/ 4261258 h 6858000"/>
              <a:gd name="connsiteX215" fmla="*/ 4648051 w 7467600"/>
              <a:gd name="connsiteY215" fmla="*/ 4374051 h 6858000"/>
              <a:gd name="connsiteX216" fmla="*/ 4383389 w 7467600"/>
              <a:gd name="connsiteY216" fmla="*/ 4184369 h 6858000"/>
              <a:gd name="connsiteX217" fmla="*/ 4165508 w 7467600"/>
              <a:gd name="connsiteY217" fmla="*/ 4035196 h 6858000"/>
              <a:gd name="connsiteX218" fmla="*/ 4068162 w 7467600"/>
              <a:gd name="connsiteY218" fmla="*/ 3953394 h 6858000"/>
              <a:gd name="connsiteX219" fmla="*/ 3981416 w 7467600"/>
              <a:gd name="connsiteY219" fmla="*/ 3880482 h 6858000"/>
              <a:gd name="connsiteX220" fmla="*/ 3800147 w 7467600"/>
              <a:gd name="connsiteY220" fmla="*/ 3749872 h 6858000"/>
              <a:gd name="connsiteX221" fmla="*/ 3655073 w 7467600"/>
              <a:gd name="connsiteY221" fmla="*/ 3650884 h 6858000"/>
              <a:gd name="connsiteX222" fmla="*/ 3670252 w 7467600"/>
              <a:gd name="connsiteY222" fmla="*/ 3622798 h 6858000"/>
              <a:gd name="connsiteX223" fmla="*/ 3817258 w 7467600"/>
              <a:gd name="connsiteY223" fmla="*/ 3723577 h 6858000"/>
              <a:gd name="connsiteX224" fmla="*/ 4000461 w 7467600"/>
              <a:gd name="connsiteY224" fmla="*/ 3855966 h 6858000"/>
              <a:gd name="connsiteX225" fmla="*/ 4088180 w 7467600"/>
              <a:gd name="connsiteY225" fmla="*/ 3929774 h 6858000"/>
              <a:gd name="connsiteX226" fmla="*/ 4184555 w 7467600"/>
              <a:gd name="connsiteY226" fmla="*/ 4010683 h 6858000"/>
              <a:gd name="connsiteX227" fmla="*/ 4399563 w 7467600"/>
              <a:gd name="connsiteY227" fmla="*/ 4158106 h 6858000"/>
              <a:gd name="connsiteX228" fmla="*/ 4684469 w 7467600"/>
              <a:gd name="connsiteY228" fmla="*/ 4364680 h 6858000"/>
              <a:gd name="connsiteX229" fmla="*/ 4690271 w 7467600"/>
              <a:gd name="connsiteY229" fmla="*/ 4370034 h 6858000"/>
              <a:gd name="connsiteX230" fmla="*/ 4136093 w 7467600"/>
              <a:gd name="connsiteY230" fmla="*/ 3858466 h 6858000"/>
              <a:gd name="connsiteX231" fmla="*/ 3670252 w 7467600"/>
              <a:gd name="connsiteY231" fmla="*/ 3622798 h 6858000"/>
              <a:gd name="connsiteX232" fmla="*/ 4440129 w 7467600"/>
              <a:gd name="connsiteY232" fmla="*/ 3448571 h 6858000"/>
              <a:gd name="connsiteX233" fmla="*/ 4856525 w 7467600"/>
              <a:gd name="connsiteY233" fmla="*/ 3915351 h 6858000"/>
              <a:gd name="connsiteX234" fmla="*/ 5059055 w 7467600"/>
              <a:gd name="connsiteY234" fmla="*/ 4108918 h 6858000"/>
              <a:gd name="connsiteX235" fmla="*/ 5290070 w 7467600"/>
              <a:gd name="connsiteY235" fmla="*/ 4263619 h 6858000"/>
              <a:gd name="connsiteX236" fmla="*/ 4834991 w 7467600"/>
              <a:gd name="connsiteY236" fmla="*/ 3830985 h 6858000"/>
              <a:gd name="connsiteX237" fmla="*/ 4440129 w 7467600"/>
              <a:gd name="connsiteY237" fmla="*/ 3448571 h 6858000"/>
              <a:gd name="connsiteX238" fmla="*/ 4441737 w 7467600"/>
              <a:gd name="connsiteY238" fmla="*/ 3399734 h 6858000"/>
              <a:gd name="connsiteX239" fmla="*/ 4431236 w 7467600"/>
              <a:gd name="connsiteY239" fmla="*/ 3400954 h 6858000"/>
              <a:gd name="connsiteX240" fmla="*/ 4557150 w 7467600"/>
              <a:gd name="connsiteY240" fmla="*/ 3510023 h 6858000"/>
              <a:gd name="connsiteX241" fmla="*/ 4856936 w 7467600"/>
              <a:gd name="connsiteY241" fmla="*/ 3809146 h 6858000"/>
              <a:gd name="connsiteX242" fmla="*/ 5111996 w 7467600"/>
              <a:gd name="connsiteY242" fmla="*/ 4065759 h 6858000"/>
              <a:gd name="connsiteX243" fmla="*/ 5388878 w 7467600"/>
              <a:gd name="connsiteY243" fmla="*/ 4300185 h 6858000"/>
              <a:gd name="connsiteX244" fmla="*/ 5425556 w 7467600"/>
              <a:gd name="connsiteY244" fmla="*/ 4308967 h 6858000"/>
              <a:gd name="connsiteX245" fmla="*/ 4943646 w 7467600"/>
              <a:gd name="connsiteY245" fmla="*/ 3822916 h 6858000"/>
              <a:gd name="connsiteX246" fmla="*/ 4594837 w 7467600"/>
              <a:gd name="connsiteY246" fmla="*/ 3532274 h 6858000"/>
              <a:gd name="connsiteX247" fmla="*/ 4441737 w 7467600"/>
              <a:gd name="connsiteY247" fmla="*/ 3399734 h 6858000"/>
              <a:gd name="connsiteX248" fmla="*/ 5425834 w 7467600"/>
              <a:gd name="connsiteY248" fmla="*/ 3162785 h 6858000"/>
              <a:gd name="connsiteX249" fmla="*/ 5401644 w 7467600"/>
              <a:gd name="connsiteY249" fmla="*/ 3617847 h 6858000"/>
              <a:gd name="connsiteX250" fmla="*/ 5467256 w 7467600"/>
              <a:gd name="connsiteY250" fmla="*/ 4175494 h 6858000"/>
              <a:gd name="connsiteX251" fmla="*/ 5448069 w 7467600"/>
              <a:gd name="connsiteY251" fmla="*/ 3567554 h 6858000"/>
              <a:gd name="connsiteX252" fmla="*/ 5425834 w 7467600"/>
              <a:gd name="connsiteY252" fmla="*/ 3162785 h 6858000"/>
              <a:gd name="connsiteX253" fmla="*/ 1318687 w 7467600"/>
              <a:gd name="connsiteY253" fmla="*/ 3113840 h 6858000"/>
              <a:gd name="connsiteX254" fmla="*/ 1066793 w 7467600"/>
              <a:gd name="connsiteY254" fmla="*/ 3212171 h 6858000"/>
              <a:gd name="connsiteX255" fmla="*/ 993319 w 7467600"/>
              <a:gd name="connsiteY255" fmla="*/ 3247648 h 6858000"/>
              <a:gd name="connsiteX256" fmla="*/ 853081 w 7467600"/>
              <a:gd name="connsiteY256" fmla="*/ 3312410 h 6858000"/>
              <a:gd name="connsiteX257" fmla="*/ 805957 w 7467600"/>
              <a:gd name="connsiteY257" fmla="*/ 3330443 h 6858000"/>
              <a:gd name="connsiteX258" fmla="*/ 1318687 w 7467600"/>
              <a:gd name="connsiteY258" fmla="*/ 3113840 h 6858000"/>
              <a:gd name="connsiteX259" fmla="*/ 5453702 w 7467600"/>
              <a:gd name="connsiteY259" fmla="*/ 3090882 h 6858000"/>
              <a:gd name="connsiteX260" fmla="*/ 5480135 w 7467600"/>
              <a:gd name="connsiteY260" fmla="*/ 3565802 h 6858000"/>
              <a:gd name="connsiteX261" fmla="*/ 5499023 w 7467600"/>
              <a:gd name="connsiteY261" fmla="*/ 4166310 h 6858000"/>
              <a:gd name="connsiteX262" fmla="*/ 5547022 w 7467600"/>
              <a:gd name="connsiteY262" fmla="*/ 3607838 h 6858000"/>
              <a:gd name="connsiteX263" fmla="*/ 5515964 w 7467600"/>
              <a:gd name="connsiteY263" fmla="*/ 3378541 h 6858000"/>
              <a:gd name="connsiteX264" fmla="*/ 5453702 w 7467600"/>
              <a:gd name="connsiteY264" fmla="*/ 3090882 h 6858000"/>
              <a:gd name="connsiteX265" fmla="*/ 1238695 w 7467600"/>
              <a:gd name="connsiteY265" fmla="*/ 3076820 h 6858000"/>
              <a:gd name="connsiteX266" fmla="*/ 716371 w 7467600"/>
              <a:gd name="connsiteY266" fmla="*/ 3293249 h 6858000"/>
              <a:gd name="connsiteX267" fmla="*/ 579522 w 7467600"/>
              <a:gd name="connsiteY267" fmla="*/ 3371759 h 6858000"/>
              <a:gd name="connsiteX268" fmla="*/ 600288 w 7467600"/>
              <a:gd name="connsiteY268" fmla="*/ 3365555 h 6858000"/>
              <a:gd name="connsiteX269" fmla="*/ 840692 w 7467600"/>
              <a:gd name="connsiteY269" fmla="*/ 3284921 h 6858000"/>
              <a:gd name="connsiteX270" fmla="*/ 979248 w 7467600"/>
              <a:gd name="connsiteY270" fmla="*/ 3221003 h 6858000"/>
              <a:gd name="connsiteX271" fmla="*/ 1053282 w 7467600"/>
              <a:gd name="connsiteY271" fmla="*/ 3185247 h 6858000"/>
              <a:gd name="connsiteX272" fmla="*/ 1320603 w 7467600"/>
              <a:gd name="connsiteY272" fmla="*/ 3081281 h 6858000"/>
              <a:gd name="connsiteX273" fmla="*/ 1238695 w 7467600"/>
              <a:gd name="connsiteY273" fmla="*/ 3076820 h 6858000"/>
              <a:gd name="connsiteX274" fmla="*/ 5425627 w 7467600"/>
              <a:gd name="connsiteY274" fmla="*/ 2954192 h 6858000"/>
              <a:gd name="connsiteX275" fmla="*/ 5470770 w 7467600"/>
              <a:gd name="connsiteY275" fmla="*/ 3005435 h 6858000"/>
              <a:gd name="connsiteX276" fmla="*/ 5519779 w 7467600"/>
              <a:gd name="connsiteY276" fmla="*/ 4359223 h 6858000"/>
              <a:gd name="connsiteX277" fmla="*/ 5520293 w 7467600"/>
              <a:gd name="connsiteY277" fmla="*/ 4360602 h 6858000"/>
              <a:gd name="connsiteX278" fmla="*/ 5767221 w 7467600"/>
              <a:gd name="connsiteY278" fmla="*/ 4665564 h 6858000"/>
              <a:gd name="connsiteX279" fmla="*/ 6937169 w 7467600"/>
              <a:gd name="connsiteY279" fmla="*/ 4815941 h 6858000"/>
              <a:gd name="connsiteX280" fmla="*/ 6953922 w 7467600"/>
              <a:gd name="connsiteY280" fmla="*/ 4890068 h 6858000"/>
              <a:gd name="connsiteX281" fmla="*/ 6071359 w 7467600"/>
              <a:gd name="connsiteY281" fmla="*/ 4770770 h 6858000"/>
              <a:gd name="connsiteX282" fmla="*/ 6038839 w 7467600"/>
              <a:gd name="connsiteY282" fmla="*/ 4764474 h 6858000"/>
              <a:gd name="connsiteX283" fmla="*/ 6038706 w 7467600"/>
              <a:gd name="connsiteY283" fmla="*/ 4763847 h 6858000"/>
              <a:gd name="connsiteX284" fmla="*/ 6037784 w 7467600"/>
              <a:gd name="connsiteY284" fmla="*/ 4764270 h 6858000"/>
              <a:gd name="connsiteX285" fmla="*/ 6038839 w 7467600"/>
              <a:gd name="connsiteY285" fmla="*/ 4764474 h 6858000"/>
              <a:gd name="connsiteX286" fmla="*/ 6040338 w 7467600"/>
              <a:gd name="connsiteY286" fmla="*/ 4771418 h 6858000"/>
              <a:gd name="connsiteX287" fmla="*/ 6024488 w 7467600"/>
              <a:gd name="connsiteY287" fmla="*/ 4809903 h 6858000"/>
              <a:gd name="connsiteX288" fmla="*/ 5599771 w 7467600"/>
              <a:gd name="connsiteY288" fmla="*/ 5509652 h 6858000"/>
              <a:gd name="connsiteX289" fmla="*/ 5548843 w 7467600"/>
              <a:gd name="connsiteY289" fmla="*/ 5563845 h 6858000"/>
              <a:gd name="connsiteX290" fmla="*/ 5940952 w 7467600"/>
              <a:gd name="connsiteY290" fmla="*/ 6250028 h 6858000"/>
              <a:gd name="connsiteX291" fmla="*/ 6043441 w 7467600"/>
              <a:gd name="connsiteY291" fmla="*/ 6665847 h 6858000"/>
              <a:gd name="connsiteX292" fmla="*/ 6093432 w 7467600"/>
              <a:gd name="connsiteY292" fmla="*/ 6858000 h 6858000"/>
              <a:gd name="connsiteX293" fmla="*/ 6034344 w 7467600"/>
              <a:gd name="connsiteY293" fmla="*/ 6858000 h 6858000"/>
              <a:gd name="connsiteX294" fmla="*/ 6026679 w 7467600"/>
              <a:gd name="connsiteY294" fmla="*/ 6836959 h 6858000"/>
              <a:gd name="connsiteX295" fmla="*/ 5800441 w 7467600"/>
              <a:gd name="connsiteY295" fmla="*/ 6335286 h 6858000"/>
              <a:gd name="connsiteX296" fmla="*/ 5526562 w 7467600"/>
              <a:gd name="connsiteY296" fmla="*/ 5705388 h 6858000"/>
              <a:gd name="connsiteX297" fmla="*/ 5519640 w 7467600"/>
              <a:gd name="connsiteY297" fmla="*/ 5683774 h 6858000"/>
              <a:gd name="connsiteX298" fmla="*/ 5844559 w 7467600"/>
              <a:gd name="connsiteY298" fmla="*/ 6553349 h 6858000"/>
              <a:gd name="connsiteX299" fmla="*/ 5975994 w 7467600"/>
              <a:gd name="connsiteY299" fmla="*/ 6858000 h 6858000"/>
              <a:gd name="connsiteX300" fmla="*/ 5898547 w 7467600"/>
              <a:gd name="connsiteY300" fmla="*/ 6858000 h 6858000"/>
              <a:gd name="connsiteX301" fmla="*/ 5682041 w 7467600"/>
              <a:gd name="connsiteY301" fmla="*/ 6355860 h 6858000"/>
              <a:gd name="connsiteX302" fmla="*/ 5461758 w 7467600"/>
              <a:gd name="connsiteY302" fmla="*/ 5820220 h 6858000"/>
              <a:gd name="connsiteX303" fmla="*/ 5237282 w 7467600"/>
              <a:gd name="connsiteY303" fmla="*/ 6579086 h 6858000"/>
              <a:gd name="connsiteX304" fmla="*/ 5115009 w 7467600"/>
              <a:gd name="connsiteY304" fmla="*/ 6858000 h 6858000"/>
              <a:gd name="connsiteX305" fmla="*/ 5028074 w 7467600"/>
              <a:gd name="connsiteY305" fmla="*/ 6858000 h 6858000"/>
              <a:gd name="connsiteX306" fmla="*/ 5079508 w 7467600"/>
              <a:gd name="connsiteY306" fmla="*/ 6749074 h 6858000"/>
              <a:gd name="connsiteX307" fmla="*/ 5371846 w 7467600"/>
              <a:gd name="connsiteY307" fmla="*/ 5924413 h 6858000"/>
              <a:gd name="connsiteX308" fmla="*/ 5270512 w 7467600"/>
              <a:gd name="connsiteY308" fmla="*/ 6138975 h 6858000"/>
              <a:gd name="connsiteX309" fmla="*/ 5062409 w 7467600"/>
              <a:gd name="connsiteY309" fmla="*/ 6653544 h 6858000"/>
              <a:gd name="connsiteX310" fmla="*/ 5036628 w 7467600"/>
              <a:gd name="connsiteY310" fmla="*/ 6754247 h 6858000"/>
              <a:gd name="connsiteX311" fmla="*/ 5009112 w 7467600"/>
              <a:gd name="connsiteY311" fmla="*/ 6858000 h 6858000"/>
              <a:gd name="connsiteX312" fmla="*/ 4976679 w 7467600"/>
              <a:gd name="connsiteY312" fmla="*/ 6858000 h 6858000"/>
              <a:gd name="connsiteX313" fmla="*/ 5006537 w 7467600"/>
              <a:gd name="connsiteY313" fmla="*/ 6747068 h 6858000"/>
              <a:gd name="connsiteX314" fmla="*/ 5032723 w 7467600"/>
              <a:gd name="connsiteY314" fmla="*/ 6644957 h 6858000"/>
              <a:gd name="connsiteX315" fmla="*/ 5242949 w 7467600"/>
              <a:gd name="connsiteY315" fmla="*/ 6125175 h 6858000"/>
              <a:gd name="connsiteX316" fmla="*/ 5286321 w 7467600"/>
              <a:gd name="connsiteY316" fmla="*/ 6033555 h 6858000"/>
              <a:gd name="connsiteX317" fmla="*/ 5008210 w 7467600"/>
              <a:gd name="connsiteY317" fmla="*/ 6649194 h 6858000"/>
              <a:gd name="connsiteX318" fmla="*/ 4986321 w 7467600"/>
              <a:gd name="connsiteY318" fmla="*/ 6765687 h 6858000"/>
              <a:gd name="connsiteX319" fmla="*/ 4973474 w 7467600"/>
              <a:gd name="connsiteY319" fmla="*/ 6858000 h 6858000"/>
              <a:gd name="connsiteX320" fmla="*/ 4907178 w 7467600"/>
              <a:gd name="connsiteY320" fmla="*/ 6858000 h 6858000"/>
              <a:gd name="connsiteX321" fmla="*/ 4910810 w 7467600"/>
              <a:gd name="connsiteY321" fmla="*/ 6829660 h 6858000"/>
              <a:gd name="connsiteX322" fmla="*/ 4987461 w 7467600"/>
              <a:gd name="connsiteY322" fmla="*/ 6432994 h 6858000"/>
              <a:gd name="connsiteX323" fmla="*/ 5179262 w 7467600"/>
              <a:gd name="connsiteY323" fmla="*/ 6035044 h 6858000"/>
              <a:gd name="connsiteX324" fmla="*/ 4689678 w 7467600"/>
              <a:gd name="connsiteY324" fmla="*/ 6440241 h 6858000"/>
              <a:gd name="connsiteX325" fmla="*/ 4477543 w 7467600"/>
              <a:gd name="connsiteY325" fmla="*/ 6674836 h 6858000"/>
              <a:gd name="connsiteX326" fmla="*/ 4329957 w 7467600"/>
              <a:gd name="connsiteY326" fmla="*/ 6858000 h 6858000"/>
              <a:gd name="connsiteX327" fmla="*/ 4218595 w 7467600"/>
              <a:gd name="connsiteY327" fmla="*/ 6858000 h 6858000"/>
              <a:gd name="connsiteX328" fmla="*/ 4368888 w 7467600"/>
              <a:gd name="connsiteY328" fmla="*/ 6668412 h 6858000"/>
              <a:gd name="connsiteX329" fmla="*/ 4563091 w 7467600"/>
              <a:gd name="connsiteY329" fmla="*/ 6442508 h 6858000"/>
              <a:gd name="connsiteX330" fmla="*/ 5387324 w 7467600"/>
              <a:gd name="connsiteY330" fmla="*/ 5705830 h 6858000"/>
              <a:gd name="connsiteX331" fmla="*/ 5073620 w 7467600"/>
              <a:gd name="connsiteY331" fmla="*/ 5955437 h 6858000"/>
              <a:gd name="connsiteX332" fmla="*/ 4689789 w 7467600"/>
              <a:gd name="connsiteY332" fmla="*/ 6268382 h 6858000"/>
              <a:gd name="connsiteX333" fmla="*/ 4418722 w 7467600"/>
              <a:gd name="connsiteY333" fmla="*/ 6570886 h 6858000"/>
              <a:gd name="connsiteX334" fmla="*/ 4214944 w 7467600"/>
              <a:gd name="connsiteY334" fmla="*/ 6858000 h 6858000"/>
              <a:gd name="connsiteX335" fmla="*/ 4177898 w 7467600"/>
              <a:gd name="connsiteY335" fmla="*/ 6858000 h 6858000"/>
              <a:gd name="connsiteX336" fmla="*/ 4391597 w 7467600"/>
              <a:gd name="connsiteY336" fmla="*/ 6556370 h 6858000"/>
              <a:gd name="connsiteX337" fmla="*/ 4668889 w 7467600"/>
              <a:gd name="connsiteY337" fmla="*/ 6246399 h 6858000"/>
              <a:gd name="connsiteX338" fmla="*/ 5055427 w 7467600"/>
              <a:gd name="connsiteY338" fmla="*/ 5931476 h 6858000"/>
              <a:gd name="connsiteX339" fmla="*/ 5371814 w 7467600"/>
              <a:gd name="connsiteY339" fmla="*/ 5678975 h 6858000"/>
              <a:gd name="connsiteX340" fmla="*/ 4987918 w 7467600"/>
              <a:gd name="connsiteY340" fmla="*/ 5838701 h 6858000"/>
              <a:gd name="connsiteX341" fmla="*/ 4317146 w 7467600"/>
              <a:gd name="connsiteY341" fmla="*/ 6587716 h 6858000"/>
              <a:gd name="connsiteX342" fmla="*/ 4171627 w 7467600"/>
              <a:gd name="connsiteY342" fmla="*/ 6858000 h 6858000"/>
              <a:gd name="connsiteX343" fmla="*/ 4081585 w 7467600"/>
              <a:gd name="connsiteY343" fmla="*/ 6858000 h 6858000"/>
              <a:gd name="connsiteX344" fmla="*/ 4238603 w 7467600"/>
              <a:gd name="connsiteY344" fmla="*/ 6559341 h 6858000"/>
              <a:gd name="connsiteX345" fmla="*/ 4778333 w 7467600"/>
              <a:gd name="connsiteY345" fmla="*/ 5873626 h 6858000"/>
              <a:gd name="connsiteX346" fmla="*/ 5414185 w 7467600"/>
              <a:gd name="connsiteY346" fmla="*/ 5573882 h 6858000"/>
              <a:gd name="connsiteX347" fmla="*/ 5959648 w 7467600"/>
              <a:gd name="connsiteY347" fmla="*/ 4760797 h 6858000"/>
              <a:gd name="connsiteX348" fmla="*/ 5355019 w 7467600"/>
              <a:gd name="connsiteY348" fmla="*/ 4734672 h 6858000"/>
              <a:gd name="connsiteX349" fmla="*/ 5083565 w 7467600"/>
              <a:gd name="connsiteY349" fmla="*/ 5179121 h 6858000"/>
              <a:gd name="connsiteX350" fmla="*/ 4713577 w 7467600"/>
              <a:gd name="connsiteY350" fmla="*/ 5616803 h 6858000"/>
              <a:gd name="connsiteX351" fmla="*/ 3989559 w 7467600"/>
              <a:gd name="connsiteY351" fmla="*/ 6145945 h 6858000"/>
              <a:gd name="connsiteX352" fmla="*/ 3939824 w 7467600"/>
              <a:gd name="connsiteY352" fmla="*/ 6066900 h 6858000"/>
              <a:gd name="connsiteX353" fmla="*/ 4584537 w 7467600"/>
              <a:gd name="connsiteY353" fmla="*/ 5324826 h 6858000"/>
              <a:gd name="connsiteX354" fmla="*/ 5037105 w 7467600"/>
              <a:gd name="connsiteY354" fmla="*/ 5088765 h 6858000"/>
              <a:gd name="connsiteX355" fmla="*/ 5039930 w 7467600"/>
              <a:gd name="connsiteY355" fmla="*/ 5089585 h 6858000"/>
              <a:gd name="connsiteX356" fmla="*/ 5263764 w 7467600"/>
              <a:gd name="connsiteY356" fmla="*/ 4735525 h 6858000"/>
              <a:gd name="connsiteX357" fmla="*/ 4086300 w 7467600"/>
              <a:gd name="connsiteY357" fmla="*/ 4884599 h 6858000"/>
              <a:gd name="connsiteX358" fmla="*/ 4085485 w 7467600"/>
              <a:gd name="connsiteY358" fmla="*/ 4899070 h 6858000"/>
              <a:gd name="connsiteX359" fmla="*/ 3871915 w 7467600"/>
              <a:gd name="connsiteY359" fmla="*/ 5253645 h 6858000"/>
              <a:gd name="connsiteX360" fmla="*/ 3799374 w 7467600"/>
              <a:gd name="connsiteY360" fmla="*/ 5466127 h 6858000"/>
              <a:gd name="connsiteX361" fmla="*/ 3498850 w 7467600"/>
              <a:gd name="connsiteY361" fmla="*/ 6661888 h 6858000"/>
              <a:gd name="connsiteX362" fmla="*/ 3399216 w 7467600"/>
              <a:gd name="connsiteY362" fmla="*/ 6858000 h 6858000"/>
              <a:gd name="connsiteX363" fmla="*/ 3303688 w 7467600"/>
              <a:gd name="connsiteY363" fmla="*/ 6858000 h 6858000"/>
              <a:gd name="connsiteX364" fmla="*/ 3391774 w 7467600"/>
              <a:gd name="connsiteY364" fmla="*/ 6697181 h 6858000"/>
              <a:gd name="connsiteX365" fmla="*/ 3735540 w 7467600"/>
              <a:gd name="connsiteY365" fmla="*/ 5546923 h 6858000"/>
              <a:gd name="connsiteX366" fmla="*/ 3729438 w 7467600"/>
              <a:gd name="connsiteY366" fmla="*/ 5569058 h 6858000"/>
              <a:gd name="connsiteX367" fmla="*/ 3707782 w 7467600"/>
              <a:gd name="connsiteY367" fmla="*/ 5644908 h 6858000"/>
              <a:gd name="connsiteX368" fmla="*/ 3583827 w 7467600"/>
              <a:gd name="connsiteY368" fmla="*/ 6039215 h 6858000"/>
              <a:gd name="connsiteX369" fmla="*/ 3547861 w 7467600"/>
              <a:gd name="connsiteY369" fmla="*/ 6129609 h 6858000"/>
              <a:gd name="connsiteX370" fmla="*/ 3490905 w 7467600"/>
              <a:gd name="connsiteY370" fmla="*/ 6277660 h 6858000"/>
              <a:gd name="connsiteX371" fmla="*/ 3455859 w 7467600"/>
              <a:gd name="connsiteY371" fmla="*/ 6391301 h 6858000"/>
              <a:gd name="connsiteX372" fmla="*/ 3429112 w 7467600"/>
              <a:gd name="connsiteY372" fmla="*/ 6479469 h 6858000"/>
              <a:gd name="connsiteX373" fmla="*/ 3304862 w 7467600"/>
              <a:gd name="connsiteY373" fmla="*/ 6796476 h 6858000"/>
              <a:gd name="connsiteX374" fmla="*/ 3276071 w 7467600"/>
              <a:gd name="connsiteY374" fmla="*/ 6858000 h 6858000"/>
              <a:gd name="connsiteX375" fmla="*/ 3240805 w 7467600"/>
              <a:gd name="connsiteY375" fmla="*/ 6858000 h 6858000"/>
              <a:gd name="connsiteX376" fmla="*/ 3275917 w 7467600"/>
              <a:gd name="connsiteY376" fmla="*/ 6783192 h 6858000"/>
              <a:gd name="connsiteX377" fmla="*/ 3399358 w 7467600"/>
              <a:gd name="connsiteY377" fmla="*/ 6469011 h 6858000"/>
              <a:gd name="connsiteX378" fmla="*/ 3425650 w 7467600"/>
              <a:gd name="connsiteY378" fmla="*/ 6381333 h 6858000"/>
              <a:gd name="connsiteX379" fmla="*/ 3460661 w 7467600"/>
              <a:gd name="connsiteY379" fmla="*/ 6266763 h 6858000"/>
              <a:gd name="connsiteX380" fmla="*/ 3518021 w 7467600"/>
              <a:gd name="connsiteY380" fmla="*/ 6117298 h 6858000"/>
              <a:gd name="connsiteX381" fmla="*/ 3554035 w 7467600"/>
              <a:gd name="connsiteY381" fmla="*/ 6027832 h 6858000"/>
              <a:gd name="connsiteX382" fmla="*/ 3677174 w 7467600"/>
              <a:gd name="connsiteY382" fmla="*/ 5636351 h 6858000"/>
              <a:gd name="connsiteX383" fmla="*/ 3698819 w 7467600"/>
              <a:gd name="connsiteY383" fmla="*/ 5560503 h 6858000"/>
              <a:gd name="connsiteX384" fmla="*/ 3702094 w 7467600"/>
              <a:gd name="connsiteY384" fmla="*/ 5549194 h 6858000"/>
              <a:gd name="connsiteX385" fmla="*/ 3398355 w 7467600"/>
              <a:gd name="connsiteY385" fmla="*/ 6094603 h 6858000"/>
              <a:gd name="connsiteX386" fmla="*/ 3193941 w 7467600"/>
              <a:gd name="connsiteY386" fmla="*/ 6798775 h 6858000"/>
              <a:gd name="connsiteX387" fmla="*/ 3184140 w 7467600"/>
              <a:gd name="connsiteY387" fmla="*/ 6858000 h 6858000"/>
              <a:gd name="connsiteX388" fmla="*/ 3099978 w 7467600"/>
              <a:gd name="connsiteY388" fmla="*/ 6858000 h 6858000"/>
              <a:gd name="connsiteX389" fmla="*/ 3101556 w 7467600"/>
              <a:gd name="connsiteY389" fmla="*/ 6843337 h 6858000"/>
              <a:gd name="connsiteX390" fmla="*/ 3370162 w 7467600"/>
              <a:gd name="connsiteY390" fmla="*/ 5785550 h 6858000"/>
              <a:gd name="connsiteX391" fmla="*/ 3746477 w 7467600"/>
              <a:gd name="connsiteY391" fmla="*/ 5377889 h 6858000"/>
              <a:gd name="connsiteX392" fmla="*/ 3863399 w 7467600"/>
              <a:gd name="connsiteY392" fmla="*/ 5087257 h 6858000"/>
              <a:gd name="connsiteX393" fmla="*/ 3968712 w 7467600"/>
              <a:gd name="connsiteY393" fmla="*/ 4913989 h 6858000"/>
              <a:gd name="connsiteX394" fmla="*/ 2792390 w 7467600"/>
              <a:gd name="connsiteY394" fmla="*/ 5382974 h 6858000"/>
              <a:gd name="connsiteX395" fmla="*/ 2714982 w 7467600"/>
              <a:gd name="connsiteY395" fmla="*/ 5427051 h 6858000"/>
              <a:gd name="connsiteX396" fmla="*/ 2813361 w 7467600"/>
              <a:gd name="connsiteY396" fmla="*/ 6023912 h 6858000"/>
              <a:gd name="connsiteX397" fmla="*/ 2688430 w 7467600"/>
              <a:gd name="connsiteY397" fmla="*/ 6801564 h 6858000"/>
              <a:gd name="connsiteX398" fmla="*/ 2629626 w 7467600"/>
              <a:gd name="connsiteY398" fmla="*/ 6763394 h 6858000"/>
              <a:gd name="connsiteX399" fmla="*/ 2565328 w 7467600"/>
              <a:gd name="connsiteY399" fmla="*/ 5516399 h 6858000"/>
              <a:gd name="connsiteX400" fmla="*/ 1922999 w 7467600"/>
              <a:gd name="connsiteY400" fmla="*/ 5980343 h 6858000"/>
              <a:gd name="connsiteX401" fmla="*/ 1950261 w 7467600"/>
              <a:gd name="connsiteY401" fmla="*/ 6405858 h 6858000"/>
              <a:gd name="connsiteX402" fmla="*/ 2365554 w 7467600"/>
              <a:gd name="connsiteY402" fmla="*/ 6759107 h 6858000"/>
              <a:gd name="connsiteX403" fmla="*/ 2424142 w 7467600"/>
              <a:gd name="connsiteY403" fmla="*/ 6858000 h 6858000"/>
              <a:gd name="connsiteX404" fmla="*/ 2395994 w 7467600"/>
              <a:gd name="connsiteY404" fmla="*/ 6858000 h 6858000"/>
              <a:gd name="connsiteX405" fmla="*/ 2392863 w 7467600"/>
              <a:gd name="connsiteY405" fmla="*/ 6852964 h 6858000"/>
              <a:gd name="connsiteX406" fmla="*/ 2017589 w 7467600"/>
              <a:gd name="connsiteY406" fmla="*/ 6493982 h 6858000"/>
              <a:gd name="connsiteX407" fmla="*/ 2147336 w 7467600"/>
              <a:gd name="connsiteY407" fmla="*/ 6594052 h 6858000"/>
              <a:gd name="connsiteX408" fmla="*/ 2207047 w 7467600"/>
              <a:gd name="connsiteY408" fmla="*/ 6654540 h 6858000"/>
              <a:gd name="connsiteX409" fmla="*/ 2299106 w 7467600"/>
              <a:gd name="connsiteY409" fmla="*/ 6778931 h 6858000"/>
              <a:gd name="connsiteX410" fmla="*/ 2314430 w 7467600"/>
              <a:gd name="connsiteY410" fmla="*/ 6801144 h 6858000"/>
              <a:gd name="connsiteX411" fmla="*/ 2352406 w 7467600"/>
              <a:gd name="connsiteY411" fmla="*/ 6858000 h 6858000"/>
              <a:gd name="connsiteX412" fmla="*/ 2314492 w 7467600"/>
              <a:gd name="connsiteY412" fmla="*/ 6858000 h 6858000"/>
              <a:gd name="connsiteX413" fmla="*/ 2288095 w 7467600"/>
              <a:gd name="connsiteY413" fmla="*/ 6818030 h 6858000"/>
              <a:gd name="connsiteX414" fmla="*/ 2272768 w 7467600"/>
              <a:gd name="connsiteY414" fmla="*/ 6795822 h 6858000"/>
              <a:gd name="connsiteX415" fmla="*/ 2182715 w 7467600"/>
              <a:gd name="connsiteY415" fmla="*/ 6675071 h 6858000"/>
              <a:gd name="connsiteX416" fmla="*/ 2032061 w 7467600"/>
              <a:gd name="connsiteY416" fmla="*/ 6541380 h 6858000"/>
              <a:gd name="connsiteX417" fmla="*/ 2257220 w 7467600"/>
              <a:gd name="connsiteY417" fmla="*/ 6826257 h 6858000"/>
              <a:gd name="connsiteX418" fmla="*/ 2281324 w 7467600"/>
              <a:gd name="connsiteY418" fmla="*/ 6858000 h 6858000"/>
              <a:gd name="connsiteX419" fmla="*/ 2242860 w 7467600"/>
              <a:gd name="connsiteY419" fmla="*/ 6858000 h 6858000"/>
              <a:gd name="connsiteX420" fmla="*/ 2232818 w 7467600"/>
              <a:gd name="connsiteY420" fmla="*/ 6844926 h 6858000"/>
              <a:gd name="connsiteX421" fmla="*/ 1990172 w 7467600"/>
              <a:gd name="connsiteY421" fmla="*/ 6542121 h 6858000"/>
              <a:gd name="connsiteX422" fmla="*/ 2124090 w 7467600"/>
              <a:gd name="connsiteY422" fmla="*/ 6761017 h 6858000"/>
              <a:gd name="connsiteX423" fmla="*/ 2200380 w 7467600"/>
              <a:gd name="connsiteY423" fmla="*/ 6858000 h 6858000"/>
              <a:gd name="connsiteX424" fmla="*/ 2147507 w 7467600"/>
              <a:gd name="connsiteY424" fmla="*/ 6858000 h 6858000"/>
              <a:gd name="connsiteX425" fmla="*/ 2070668 w 7467600"/>
              <a:gd name="connsiteY425" fmla="*/ 6761520 h 6858000"/>
              <a:gd name="connsiteX426" fmla="*/ 1975142 w 7467600"/>
              <a:gd name="connsiteY426" fmla="*/ 6585570 h 6858000"/>
              <a:gd name="connsiteX427" fmla="*/ 2050035 w 7467600"/>
              <a:gd name="connsiteY427" fmla="*/ 6813345 h 6858000"/>
              <a:gd name="connsiteX428" fmla="*/ 2063025 w 7467600"/>
              <a:gd name="connsiteY428" fmla="*/ 6858000 h 6858000"/>
              <a:gd name="connsiteX429" fmla="*/ 2021675 w 7467600"/>
              <a:gd name="connsiteY429" fmla="*/ 6858000 h 6858000"/>
              <a:gd name="connsiteX430" fmla="*/ 2019308 w 7467600"/>
              <a:gd name="connsiteY430" fmla="*/ 6847118 h 6858000"/>
              <a:gd name="connsiteX431" fmla="*/ 1938835 w 7467600"/>
              <a:gd name="connsiteY431" fmla="*/ 6551160 h 6858000"/>
              <a:gd name="connsiteX432" fmla="*/ 1953230 w 7467600"/>
              <a:gd name="connsiteY432" fmla="*/ 6759699 h 6858000"/>
              <a:gd name="connsiteX433" fmla="*/ 1956763 w 7467600"/>
              <a:gd name="connsiteY433" fmla="*/ 6778191 h 6858000"/>
              <a:gd name="connsiteX434" fmla="*/ 1967925 w 7467600"/>
              <a:gd name="connsiteY434" fmla="*/ 6858000 h 6858000"/>
              <a:gd name="connsiteX435" fmla="*/ 1936622 w 7467600"/>
              <a:gd name="connsiteY435" fmla="*/ 6858000 h 6858000"/>
              <a:gd name="connsiteX436" fmla="*/ 1926261 w 7467600"/>
              <a:gd name="connsiteY436" fmla="*/ 6784064 h 6858000"/>
              <a:gd name="connsiteX437" fmla="*/ 1922724 w 7467600"/>
              <a:gd name="connsiteY437" fmla="*/ 6765577 h 6858000"/>
              <a:gd name="connsiteX438" fmla="*/ 1904650 w 7467600"/>
              <a:gd name="connsiteY438" fmla="*/ 6639616 h 6858000"/>
              <a:gd name="connsiteX439" fmla="*/ 1885273 w 7467600"/>
              <a:gd name="connsiteY439" fmla="*/ 6858000 h 6858000"/>
              <a:gd name="connsiteX440" fmla="*/ 1854363 w 7467600"/>
              <a:gd name="connsiteY440" fmla="*/ 6858000 h 6858000"/>
              <a:gd name="connsiteX441" fmla="*/ 1880391 w 7467600"/>
              <a:gd name="connsiteY441" fmla="*/ 6603796 h 6858000"/>
              <a:gd name="connsiteX442" fmla="*/ 1818273 w 7467600"/>
              <a:gd name="connsiteY442" fmla="*/ 6715729 h 6858000"/>
              <a:gd name="connsiteX443" fmla="*/ 1794691 w 7467600"/>
              <a:gd name="connsiteY443" fmla="*/ 6843239 h 6858000"/>
              <a:gd name="connsiteX444" fmla="*/ 1794914 w 7467600"/>
              <a:gd name="connsiteY444" fmla="*/ 6858000 h 6858000"/>
              <a:gd name="connsiteX445" fmla="*/ 1746128 w 7467600"/>
              <a:gd name="connsiteY445" fmla="*/ 6858000 h 6858000"/>
              <a:gd name="connsiteX446" fmla="*/ 1753934 w 7467600"/>
              <a:gd name="connsiteY446" fmla="*/ 6724796 h 6858000"/>
              <a:gd name="connsiteX447" fmla="*/ 1792053 w 7467600"/>
              <a:gd name="connsiteY447" fmla="*/ 6572396 h 6858000"/>
              <a:gd name="connsiteX448" fmla="*/ 1862248 w 7467600"/>
              <a:gd name="connsiteY448" fmla="*/ 6266397 h 6858000"/>
              <a:gd name="connsiteX449" fmla="*/ 1862250 w 7467600"/>
              <a:gd name="connsiteY449" fmla="*/ 6033531 h 6858000"/>
              <a:gd name="connsiteX450" fmla="*/ 1211999 w 7467600"/>
              <a:gd name="connsiteY450" fmla="*/ 6683610 h 6858000"/>
              <a:gd name="connsiteX451" fmla="*/ 1213266 w 7467600"/>
              <a:gd name="connsiteY451" fmla="*/ 6691947 h 6858000"/>
              <a:gd name="connsiteX452" fmla="*/ 1203370 w 7467600"/>
              <a:gd name="connsiteY452" fmla="*/ 6850676 h 6858000"/>
              <a:gd name="connsiteX453" fmla="*/ 1203671 w 7467600"/>
              <a:gd name="connsiteY453" fmla="*/ 6858000 h 6858000"/>
              <a:gd name="connsiteX454" fmla="*/ 1143180 w 7467600"/>
              <a:gd name="connsiteY454" fmla="*/ 6858000 h 6858000"/>
              <a:gd name="connsiteX455" fmla="*/ 1142176 w 7467600"/>
              <a:gd name="connsiteY455" fmla="*/ 6766045 h 6858000"/>
              <a:gd name="connsiteX456" fmla="*/ 1067484 w 7467600"/>
              <a:gd name="connsiteY456" fmla="*/ 6858000 h 6858000"/>
              <a:gd name="connsiteX457" fmla="*/ 953928 w 7467600"/>
              <a:gd name="connsiteY457" fmla="*/ 6858000 h 6858000"/>
              <a:gd name="connsiteX458" fmla="*/ 959715 w 7467600"/>
              <a:gd name="connsiteY458" fmla="*/ 6850185 h 6858000"/>
              <a:gd name="connsiteX459" fmla="*/ 1483788 w 7467600"/>
              <a:gd name="connsiteY459" fmla="*/ 6259174 h 6858000"/>
              <a:gd name="connsiteX460" fmla="*/ 1100671 w 7467600"/>
              <a:gd name="connsiteY460" fmla="*/ 6252137 h 6858000"/>
              <a:gd name="connsiteX461" fmla="*/ 1090144 w 7467600"/>
              <a:gd name="connsiteY461" fmla="*/ 6256748 h 6858000"/>
              <a:gd name="connsiteX462" fmla="*/ 1095872 w 7467600"/>
              <a:gd name="connsiteY462" fmla="*/ 6271892 h 6858000"/>
              <a:gd name="connsiteX463" fmla="*/ 262785 w 7467600"/>
              <a:gd name="connsiteY463" fmla="*/ 6845450 h 6858000"/>
              <a:gd name="connsiteX464" fmla="*/ 209968 w 7467600"/>
              <a:gd name="connsiteY464" fmla="*/ 6770713 h 6858000"/>
              <a:gd name="connsiteX465" fmla="*/ 873460 w 7467600"/>
              <a:gd name="connsiteY465" fmla="*/ 6253768 h 6858000"/>
              <a:gd name="connsiteX466" fmla="*/ 192686 w 7467600"/>
              <a:gd name="connsiteY466" fmla="*/ 5849257 h 6858000"/>
              <a:gd name="connsiteX467" fmla="*/ 4696 w 7467600"/>
              <a:gd name="connsiteY467" fmla="*/ 5697668 h 6858000"/>
              <a:gd name="connsiteX468" fmla="*/ 0 w 7467600"/>
              <a:gd name="connsiteY468" fmla="*/ 5689984 h 6858000"/>
              <a:gd name="connsiteX469" fmla="*/ 0 w 7467600"/>
              <a:gd name="connsiteY469" fmla="*/ 5513472 h 6858000"/>
              <a:gd name="connsiteX470" fmla="*/ 174101 w 7467600"/>
              <a:gd name="connsiteY470" fmla="*/ 5620277 h 6858000"/>
              <a:gd name="connsiteX471" fmla="*/ 891800 w 7467600"/>
              <a:gd name="connsiteY471" fmla="*/ 6036935 h 6858000"/>
              <a:gd name="connsiteX472" fmla="*/ 1072219 w 7467600"/>
              <a:gd name="connsiteY472" fmla="*/ 6169443 h 6858000"/>
              <a:gd name="connsiteX473" fmla="*/ 1074117 w 7467600"/>
              <a:gd name="connsiteY473" fmla="*/ 6170301 h 6858000"/>
              <a:gd name="connsiteX474" fmla="*/ 1083114 w 7467600"/>
              <a:gd name="connsiteY474" fmla="*/ 6174131 h 6858000"/>
              <a:gd name="connsiteX475" fmla="*/ 1543010 w 7467600"/>
              <a:gd name="connsiteY475" fmla="*/ 6191140 h 6858000"/>
              <a:gd name="connsiteX476" fmla="*/ 1551080 w 7467600"/>
              <a:gd name="connsiteY476" fmla="*/ 6195006 h 6858000"/>
              <a:gd name="connsiteX477" fmla="*/ 2345443 w 7467600"/>
              <a:gd name="connsiteY477" fmla="*/ 5549882 h 6858000"/>
              <a:gd name="connsiteX478" fmla="*/ 1721499 w 7467600"/>
              <a:gd name="connsiteY478" fmla="*/ 5599969 h 6858000"/>
              <a:gd name="connsiteX479" fmla="*/ 767716 w 7467600"/>
              <a:gd name="connsiteY479" fmla="*/ 5472768 h 6858000"/>
              <a:gd name="connsiteX480" fmla="*/ 722147 w 7467600"/>
              <a:gd name="connsiteY480" fmla="*/ 5393091 h 6858000"/>
              <a:gd name="connsiteX481" fmla="*/ 1485552 w 7467600"/>
              <a:gd name="connsiteY481" fmla="*/ 5313202 h 6858000"/>
              <a:gd name="connsiteX482" fmla="*/ 2143004 w 7467600"/>
              <a:gd name="connsiteY482" fmla="*/ 5402420 h 6858000"/>
              <a:gd name="connsiteX483" fmla="*/ 1933391 w 7467600"/>
              <a:gd name="connsiteY483" fmla="*/ 5156971 h 6858000"/>
              <a:gd name="connsiteX484" fmla="*/ 1827118 w 7467600"/>
              <a:gd name="connsiteY484" fmla="*/ 4968410 h 6858000"/>
              <a:gd name="connsiteX485" fmla="*/ 1837349 w 7467600"/>
              <a:gd name="connsiteY485" fmla="*/ 4956357 h 6858000"/>
              <a:gd name="connsiteX486" fmla="*/ 2162835 w 7467600"/>
              <a:gd name="connsiteY486" fmla="*/ 5187853 h 6858000"/>
              <a:gd name="connsiteX487" fmla="*/ 2257167 w 7467600"/>
              <a:gd name="connsiteY487" fmla="*/ 5462123 h 6858000"/>
              <a:gd name="connsiteX488" fmla="*/ 2261598 w 7467600"/>
              <a:gd name="connsiteY488" fmla="*/ 5467998 h 6858000"/>
              <a:gd name="connsiteX489" fmla="*/ 2437177 w 7467600"/>
              <a:gd name="connsiteY489" fmla="*/ 5479608 h 6858000"/>
              <a:gd name="connsiteX490" fmla="*/ 2445247 w 7467600"/>
              <a:gd name="connsiteY490" fmla="*/ 5483476 h 6858000"/>
              <a:gd name="connsiteX491" fmla="*/ 2743626 w 7467600"/>
              <a:gd name="connsiteY491" fmla="*/ 5304819 h 6858000"/>
              <a:gd name="connsiteX492" fmla="*/ 3048102 w 7467600"/>
              <a:gd name="connsiteY492" fmla="*/ 5150595 h 6858000"/>
              <a:gd name="connsiteX493" fmla="*/ 1799414 w 7467600"/>
              <a:gd name="connsiteY493" fmla="*/ 4694732 h 6858000"/>
              <a:gd name="connsiteX494" fmla="*/ 1771735 w 7467600"/>
              <a:gd name="connsiteY494" fmla="*/ 4619929 h 6858000"/>
              <a:gd name="connsiteX495" fmla="*/ 3104273 w 7467600"/>
              <a:gd name="connsiteY495" fmla="*/ 5076159 h 6858000"/>
              <a:gd name="connsiteX496" fmla="*/ 3113245 w 7467600"/>
              <a:gd name="connsiteY496" fmla="*/ 5090705 h 6858000"/>
              <a:gd name="connsiteX497" fmla="*/ 3126294 w 7467600"/>
              <a:gd name="connsiteY497" fmla="*/ 5114400 h 6858000"/>
              <a:gd name="connsiteX498" fmla="*/ 3937433 w 7467600"/>
              <a:gd name="connsiteY498" fmla="*/ 4830473 h 6858000"/>
              <a:gd name="connsiteX499" fmla="*/ 3590475 w 7467600"/>
              <a:gd name="connsiteY499" fmla="*/ 4597974 h 6858000"/>
              <a:gd name="connsiteX500" fmla="*/ 3100264 w 7467600"/>
              <a:gd name="connsiteY500" fmla="*/ 4579845 h 6858000"/>
              <a:gd name="connsiteX501" fmla="*/ 2183576 w 7467600"/>
              <a:gd name="connsiteY501" fmla="*/ 4227150 h 6858000"/>
              <a:gd name="connsiteX502" fmla="*/ 2151029 w 7467600"/>
              <a:gd name="connsiteY502" fmla="*/ 4146947 h 6858000"/>
              <a:gd name="connsiteX503" fmla="*/ 3563434 w 7467600"/>
              <a:gd name="connsiteY503" fmla="*/ 4469115 h 6858000"/>
              <a:gd name="connsiteX504" fmla="*/ 3177952 w 7467600"/>
              <a:gd name="connsiteY504" fmla="*/ 3657386 h 6858000"/>
              <a:gd name="connsiteX505" fmla="*/ 3189263 w 7467600"/>
              <a:gd name="connsiteY505" fmla="*/ 3625726 h 6858000"/>
              <a:gd name="connsiteX506" fmla="*/ 3560912 w 7467600"/>
              <a:gd name="connsiteY506" fmla="*/ 4079863 h 6858000"/>
              <a:gd name="connsiteX507" fmla="*/ 3626636 w 7467600"/>
              <a:gd name="connsiteY507" fmla="*/ 4512230 h 6858000"/>
              <a:gd name="connsiteX508" fmla="*/ 3653088 w 7467600"/>
              <a:gd name="connsiteY508" fmla="*/ 4521417 h 6858000"/>
              <a:gd name="connsiteX509" fmla="*/ 3988128 w 7467600"/>
              <a:gd name="connsiteY509" fmla="*/ 4817267 h 6858000"/>
              <a:gd name="connsiteX510" fmla="*/ 4830582 w 7467600"/>
              <a:gd name="connsiteY510" fmla="*/ 4676000 h 6858000"/>
              <a:gd name="connsiteX511" fmla="*/ 4830100 w 7467600"/>
              <a:gd name="connsiteY511" fmla="*/ 4675554 h 6858000"/>
              <a:gd name="connsiteX512" fmla="*/ 4036318 w 7467600"/>
              <a:gd name="connsiteY512" fmla="*/ 4147013 h 6858000"/>
              <a:gd name="connsiteX513" fmla="*/ 3432098 w 7467600"/>
              <a:gd name="connsiteY513" fmla="*/ 3537312 h 6858000"/>
              <a:gd name="connsiteX514" fmla="*/ 3446761 w 7467600"/>
              <a:gd name="connsiteY514" fmla="*/ 3461278 h 6858000"/>
              <a:gd name="connsiteX515" fmla="*/ 4419733 w 7467600"/>
              <a:gd name="connsiteY515" fmla="*/ 3963555 h 6858000"/>
              <a:gd name="connsiteX516" fmla="*/ 4781371 w 7467600"/>
              <a:gd name="connsiteY516" fmla="*/ 4458604 h 6858000"/>
              <a:gd name="connsiteX517" fmla="*/ 4780440 w 7467600"/>
              <a:gd name="connsiteY517" fmla="*/ 4470290 h 6858000"/>
              <a:gd name="connsiteX518" fmla="*/ 4898954 w 7467600"/>
              <a:gd name="connsiteY518" fmla="*/ 4662092 h 6858000"/>
              <a:gd name="connsiteX519" fmla="*/ 4900699 w 7467600"/>
              <a:gd name="connsiteY519" fmla="*/ 4670867 h 6858000"/>
              <a:gd name="connsiteX520" fmla="*/ 5714511 w 7467600"/>
              <a:gd name="connsiteY520" fmla="*/ 4663483 h 6858000"/>
              <a:gd name="connsiteX521" fmla="*/ 5464793 w 7467600"/>
              <a:gd name="connsiteY521" fmla="*/ 4393556 h 6858000"/>
              <a:gd name="connsiteX522" fmla="*/ 5461897 w 7467600"/>
              <a:gd name="connsiteY522" fmla="*/ 4390879 h 6858000"/>
              <a:gd name="connsiteX523" fmla="*/ 4294126 w 7467600"/>
              <a:gd name="connsiteY523" fmla="*/ 3303048 h 6858000"/>
              <a:gd name="connsiteX524" fmla="*/ 4305321 w 7467600"/>
              <a:gd name="connsiteY524" fmla="*/ 3256953 h 6858000"/>
              <a:gd name="connsiteX525" fmla="*/ 4949299 w 7467600"/>
              <a:gd name="connsiteY525" fmla="*/ 3766336 h 6858000"/>
              <a:gd name="connsiteX526" fmla="*/ 5291452 w 7467600"/>
              <a:gd name="connsiteY526" fmla="*/ 4076801 h 6858000"/>
              <a:gd name="connsiteX527" fmla="*/ 5434998 w 7467600"/>
              <a:gd name="connsiteY527" fmla="*/ 4254100 h 6858000"/>
              <a:gd name="connsiteX528" fmla="*/ 5351015 w 7467600"/>
              <a:gd name="connsiteY528" fmla="*/ 3760989 h 6858000"/>
              <a:gd name="connsiteX529" fmla="*/ 5413780 w 7467600"/>
              <a:gd name="connsiteY529" fmla="*/ 2966265 h 6858000"/>
              <a:gd name="connsiteX530" fmla="*/ 5425627 w 7467600"/>
              <a:gd name="connsiteY530" fmla="*/ 2954192 h 6858000"/>
              <a:gd name="connsiteX531" fmla="*/ 6604735 w 7467600"/>
              <a:gd name="connsiteY531" fmla="*/ 2041381 h 6858000"/>
              <a:gd name="connsiteX532" fmla="*/ 7204487 w 7467600"/>
              <a:gd name="connsiteY532" fmla="*/ 2742112 h 6858000"/>
              <a:gd name="connsiteX533" fmla="*/ 7131592 w 7467600"/>
              <a:gd name="connsiteY533" fmla="*/ 2672096 h 6858000"/>
              <a:gd name="connsiteX534" fmla="*/ 6996344 w 7467600"/>
              <a:gd name="connsiteY534" fmla="*/ 2518310 h 6858000"/>
              <a:gd name="connsiteX535" fmla="*/ 6735495 w 7467600"/>
              <a:gd name="connsiteY535" fmla="*/ 2196890 h 6858000"/>
              <a:gd name="connsiteX536" fmla="*/ 6721901 w 7467600"/>
              <a:gd name="connsiteY536" fmla="*/ 2179274 h 6858000"/>
              <a:gd name="connsiteX537" fmla="*/ 6604735 w 7467600"/>
              <a:gd name="connsiteY537" fmla="*/ 2041381 h 6858000"/>
              <a:gd name="connsiteX538" fmla="*/ 6591670 w 7467600"/>
              <a:gd name="connsiteY538" fmla="*/ 1988277 h 6858000"/>
              <a:gd name="connsiteX539" fmla="*/ 6747349 w 7467600"/>
              <a:gd name="connsiteY539" fmla="*/ 2160069 h 6858000"/>
              <a:gd name="connsiteX540" fmla="*/ 6760943 w 7467600"/>
              <a:gd name="connsiteY540" fmla="*/ 2177686 h 6858000"/>
              <a:gd name="connsiteX541" fmla="*/ 7021065 w 7467600"/>
              <a:gd name="connsiteY541" fmla="*/ 2498102 h 6858000"/>
              <a:gd name="connsiteX542" fmla="*/ 7155223 w 7467600"/>
              <a:gd name="connsiteY542" fmla="*/ 2650386 h 6858000"/>
              <a:gd name="connsiteX543" fmla="*/ 7203167 w 7467600"/>
              <a:gd name="connsiteY543" fmla="*/ 2697288 h 6858000"/>
              <a:gd name="connsiteX544" fmla="*/ 6937703 w 7467600"/>
              <a:gd name="connsiteY544" fmla="*/ 2321981 h 6858000"/>
              <a:gd name="connsiteX545" fmla="*/ 6591670 w 7467600"/>
              <a:gd name="connsiteY545" fmla="*/ 1988277 h 6858000"/>
              <a:gd name="connsiteX546" fmla="*/ 5798671 w 7467600"/>
              <a:gd name="connsiteY546" fmla="*/ 1981601 h 6858000"/>
              <a:gd name="connsiteX547" fmla="*/ 5754709 w 7467600"/>
              <a:gd name="connsiteY547" fmla="*/ 2071454 h 6858000"/>
              <a:gd name="connsiteX548" fmla="*/ 5763044 w 7467600"/>
              <a:gd name="connsiteY548" fmla="*/ 2842206 h 6858000"/>
              <a:gd name="connsiteX549" fmla="*/ 5764974 w 7467600"/>
              <a:gd name="connsiteY549" fmla="*/ 2799609 h 6858000"/>
              <a:gd name="connsiteX550" fmla="*/ 5767665 w 7467600"/>
              <a:gd name="connsiteY550" fmla="*/ 2666409 h 6858000"/>
              <a:gd name="connsiteX551" fmla="*/ 5763055 w 7467600"/>
              <a:gd name="connsiteY551" fmla="*/ 2579705 h 6858000"/>
              <a:gd name="connsiteX552" fmla="*/ 5758079 w 7467600"/>
              <a:gd name="connsiteY552" fmla="*/ 2492508 h 6858000"/>
              <a:gd name="connsiteX553" fmla="*/ 5779325 w 7467600"/>
              <a:gd name="connsiteY553" fmla="*/ 2197069 h 6858000"/>
              <a:gd name="connsiteX554" fmla="*/ 5798671 w 7467600"/>
              <a:gd name="connsiteY554" fmla="*/ 1981601 h 6858000"/>
              <a:gd name="connsiteX555" fmla="*/ 5829202 w 7467600"/>
              <a:gd name="connsiteY555" fmla="*/ 1971679 h 6858000"/>
              <a:gd name="connsiteX556" fmla="*/ 5809558 w 7467600"/>
              <a:gd name="connsiteY556" fmla="*/ 2198043 h 6858000"/>
              <a:gd name="connsiteX557" fmla="*/ 5788653 w 7467600"/>
              <a:gd name="connsiteY557" fmla="*/ 2489430 h 6858000"/>
              <a:gd name="connsiteX558" fmla="*/ 5793439 w 7467600"/>
              <a:gd name="connsiteY558" fmla="*/ 2575235 h 6858000"/>
              <a:gd name="connsiteX559" fmla="*/ 5796837 w 7467600"/>
              <a:gd name="connsiteY559" fmla="*/ 2637633 h 6858000"/>
              <a:gd name="connsiteX560" fmla="*/ 5818614 w 7467600"/>
              <a:gd name="connsiteY560" fmla="*/ 2473055 h 6858000"/>
              <a:gd name="connsiteX561" fmla="*/ 5829202 w 7467600"/>
              <a:gd name="connsiteY561" fmla="*/ 1971679 h 6858000"/>
              <a:gd name="connsiteX562" fmla="*/ 5911389 w 7467600"/>
              <a:gd name="connsiteY562" fmla="*/ 1898371 h 6858000"/>
              <a:gd name="connsiteX563" fmla="*/ 6237627 w 7467600"/>
              <a:gd name="connsiteY563" fmla="*/ 2231921 h 6858000"/>
              <a:gd name="connsiteX564" fmla="*/ 5911389 w 7467600"/>
              <a:gd name="connsiteY564" fmla="*/ 1898371 h 6858000"/>
              <a:gd name="connsiteX565" fmla="*/ 6944437 w 7467600"/>
              <a:gd name="connsiteY565" fmla="*/ 1575402 h 6858000"/>
              <a:gd name="connsiteX566" fmla="*/ 6304730 w 7467600"/>
              <a:gd name="connsiteY566" fmla="*/ 1766654 h 6858000"/>
              <a:gd name="connsiteX567" fmla="*/ 6944437 w 7467600"/>
              <a:gd name="connsiteY567" fmla="*/ 1575402 h 6858000"/>
              <a:gd name="connsiteX568" fmla="*/ 7019523 w 7467600"/>
              <a:gd name="connsiteY568" fmla="*/ 1519450 h 6858000"/>
              <a:gd name="connsiteX569" fmla="*/ 6298091 w 7467600"/>
              <a:gd name="connsiteY569" fmla="*/ 1737122 h 6858000"/>
              <a:gd name="connsiteX570" fmla="*/ 7019523 w 7467600"/>
              <a:gd name="connsiteY570" fmla="*/ 1519450 h 6858000"/>
              <a:gd name="connsiteX571" fmla="*/ 2399523 w 7467600"/>
              <a:gd name="connsiteY571" fmla="*/ 1428234 h 6858000"/>
              <a:gd name="connsiteX572" fmla="*/ 2224982 w 7467600"/>
              <a:gd name="connsiteY572" fmla="*/ 1826201 h 6858000"/>
              <a:gd name="connsiteX573" fmla="*/ 2096099 w 7467600"/>
              <a:gd name="connsiteY573" fmla="*/ 2345900 h 6858000"/>
              <a:gd name="connsiteX574" fmla="*/ 2283317 w 7467600"/>
              <a:gd name="connsiteY574" fmla="*/ 1796925 h 6858000"/>
              <a:gd name="connsiteX575" fmla="*/ 2399523 w 7467600"/>
              <a:gd name="connsiteY575" fmla="*/ 1428234 h 6858000"/>
              <a:gd name="connsiteX576" fmla="*/ 2448558 w 7467600"/>
              <a:gd name="connsiteY576" fmla="*/ 1373435 h 6858000"/>
              <a:gd name="connsiteX577" fmla="*/ 2312521 w 7467600"/>
              <a:gd name="connsiteY577" fmla="*/ 1806140 h 6858000"/>
              <a:gd name="connsiteX578" fmla="*/ 2127533 w 7467600"/>
              <a:gd name="connsiteY578" fmla="*/ 2348380 h 6858000"/>
              <a:gd name="connsiteX579" fmla="*/ 2358080 w 7467600"/>
              <a:gd name="connsiteY579" fmla="*/ 1866134 h 6858000"/>
              <a:gd name="connsiteX580" fmla="*/ 2407436 w 7467600"/>
              <a:gd name="connsiteY580" fmla="*/ 1651070 h 6858000"/>
              <a:gd name="connsiteX581" fmla="*/ 2448558 w 7467600"/>
              <a:gd name="connsiteY581" fmla="*/ 1373435 h 6858000"/>
              <a:gd name="connsiteX582" fmla="*/ 278707 w 7467600"/>
              <a:gd name="connsiteY582" fmla="*/ 1352270 h 6858000"/>
              <a:gd name="connsiteX583" fmla="*/ 321570 w 7467600"/>
              <a:gd name="connsiteY583" fmla="*/ 1861610 h 6858000"/>
              <a:gd name="connsiteX584" fmla="*/ 294281 w 7467600"/>
              <a:gd name="connsiteY584" fmla="*/ 1440658 h 6858000"/>
              <a:gd name="connsiteX585" fmla="*/ 278707 w 7467600"/>
              <a:gd name="connsiteY585" fmla="*/ 1352270 h 6858000"/>
              <a:gd name="connsiteX586" fmla="*/ 1423821 w 7467600"/>
              <a:gd name="connsiteY586" fmla="*/ 1351958 h 6858000"/>
              <a:gd name="connsiteX587" fmla="*/ 1638521 w 7467600"/>
              <a:gd name="connsiteY587" fmla="*/ 1908470 h 6858000"/>
              <a:gd name="connsiteX588" fmla="*/ 1754199 w 7467600"/>
              <a:gd name="connsiteY588" fmla="*/ 2149284 h 6858000"/>
              <a:gd name="connsiteX589" fmla="*/ 1908359 w 7467600"/>
              <a:gd name="connsiteY589" fmla="*/ 2364988 h 6858000"/>
              <a:gd name="connsiteX590" fmla="*/ 1647661 w 7467600"/>
              <a:gd name="connsiteY590" fmla="*/ 1825945 h 6858000"/>
              <a:gd name="connsiteX591" fmla="*/ 1423821 w 7467600"/>
              <a:gd name="connsiteY591" fmla="*/ 1351958 h 6858000"/>
              <a:gd name="connsiteX592" fmla="*/ 1431890 w 7467600"/>
              <a:gd name="connsiteY592" fmla="*/ 1306475 h 6858000"/>
              <a:gd name="connsiteX593" fmla="*/ 1507597 w 7467600"/>
              <a:gd name="connsiteY593" fmla="*/ 1446132 h 6858000"/>
              <a:gd name="connsiteX594" fmla="*/ 1674586 w 7467600"/>
              <a:gd name="connsiteY594" fmla="*/ 1813832 h 6858000"/>
              <a:gd name="connsiteX595" fmla="*/ 1815950 w 7467600"/>
              <a:gd name="connsiteY595" fmla="*/ 2128564 h 6858000"/>
              <a:gd name="connsiteX596" fmla="*/ 1984242 w 7467600"/>
              <a:gd name="connsiteY596" fmla="*/ 2430829 h 6858000"/>
              <a:gd name="connsiteX597" fmla="*/ 2014023 w 7467600"/>
              <a:gd name="connsiteY597" fmla="*/ 2450995 h 6858000"/>
              <a:gd name="connsiteX598" fmla="*/ 1747337 w 7467600"/>
              <a:gd name="connsiteY598" fmla="*/ 1855264 h 6858000"/>
              <a:gd name="connsiteX599" fmla="*/ 1533749 w 7467600"/>
              <a:gd name="connsiteY599" fmla="*/ 1478656 h 6858000"/>
              <a:gd name="connsiteX600" fmla="*/ 1431890 w 7467600"/>
              <a:gd name="connsiteY600" fmla="*/ 1306475 h 6858000"/>
              <a:gd name="connsiteX601" fmla="*/ 5052692 w 7467600"/>
              <a:gd name="connsiteY601" fmla="*/ 1292994 h 6858000"/>
              <a:gd name="connsiteX602" fmla="*/ 5200661 w 7467600"/>
              <a:gd name="connsiteY602" fmla="*/ 1635186 h 6858000"/>
              <a:gd name="connsiteX603" fmla="*/ 5297138 w 7467600"/>
              <a:gd name="connsiteY603" fmla="*/ 1906351 h 6858000"/>
              <a:gd name="connsiteX604" fmla="*/ 5052692 w 7467600"/>
              <a:gd name="connsiteY604" fmla="*/ 1292994 h 6858000"/>
              <a:gd name="connsiteX605" fmla="*/ 5009948 w 7467600"/>
              <a:gd name="connsiteY605" fmla="*/ 1273619 h 6858000"/>
              <a:gd name="connsiteX606" fmla="*/ 5121777 w 7467600"/>
              <a:gd name="connsiteY606" fmla="*/ 1654213 h 6858000"/>
              <a:gd name="connsiteX607" fmla="*/ 5293545 w 7467600"/>
              <a:gd name="connsiteY607" fmla="*/ 2072247 h 6858000"/>
              <a:gd name="connsiteX608" fmla="*/ 5294042 w 7467600"/>
              <a:gd name="connsiteY608" fmla="*/ 2065019 h 6858000"/>
              <a:gd name="connsiteX609" fmla="*/ 5171936 w 7467600"/>
              <a:gd name="connsiteY609" fmla="*/ 1647613 h 6858000"/>
              <a:gd name="connsiteX610" fmla="*/ 5009948 w 7467600"/>
              <a:gd name="connsiteY610" fmla="*/ 1273619 h 6858000"/>
              <a:gd name="connsiteX611" fmla="*/ 655236 w 7467600"/>
              <a:gd name="connsiteY611" fmla="*/ 1268632 h 6858000"/>
              <a:gd name="connsiteX612" fmla="*/ 839521 w 7467600"/>
              <a:gd name="connsiteY612" fmla="*/ 1685315 h 6858000"/>
              <a:gd name="connsiteX613" fmla="*/ 1109416 w 7467600"/>
              <a:gd name="connsiteY613" fmla="*/ 2061663 h 6858000"/>
              <a:gd name="connsiteX614" fmla="*/ 1298300 w 7467600"/>
              <a:gd name="connsiteY614" fmla="*/ 2247742 h 6858000"/>
              <a:gd name="connsiteX615" fmla="*/ 1125871 w 7467600"/>
              <a:gd name="connsiteY615" fmla="*/ 1989513 h 6858000"/>
              <a:gd name="connsiteX616" fmla="*/ 981574 w 7467600"/>
              <a:gd name="connsiteY616" fmla="*/ 1783157 h 6858000"/>
              <a:gd name="connsiteX617" fmla="*/ 922198 w 7467600"/>
              <a:gd name="connsiteY617" fmla="*/ 1677437 h 6858000"/>
              <a:gd name="connsiteX618" fmla="*/ 869293 w 7467600"/>
              <a:gd name="connsiteY618" fmla="*/ 1583214 h 6858000"/>
              <a:gd name="connsiteX619" fmla="*/ 751431 w 7467600"/>
              <a:gd name="connsiteY619" fmla="*/ 1405731 h 6858000"/>
              <a:gd name="connsiteX620" fmla="*/ 655236 w 7467600"/>
              <a:gd name="connsiteY620" fmla="*/ 1268632 h 6858000"/>
              <a:gd name="connsiteX621" fmla="*/ 6516292 w 7467600"/>
              <a:gd name="connsiteY621" fmla="*/ 1263064 h 6858000"/>
              <a:gd name="connsiteX622" fmla="*/ 5736320 w 7467600"/>
              <a:gd name="connsiteY622" fmla="*/ 1501803 h 6858000"/>
              <a:gd name="connsiteX623" fmla="*/ 6516292 w 7467600"/>
              <a:gd name="connsiteY623" fmla="*/ 1263064 h 6858000"/>
              <a:gd name="connsiteX624" fmla="*/ 291466 w 7467600"/>
              <a:gd name="connsiteY624" fmla="*/ 1250369 h 6858000"/>
              <a:gd name="connsiteX625" fmla="*/ 323180 w 7467600"/>
              <a:gd name="connsiteY625" fmla="*/ 1435283 h 6858000"/>
              <a:gd name="connsiteX626" fmla="*/ 349381 w 7467600"/>
              <a:gd name="connsiteY626" fmla="*/ 1875041 h 6858000"/>
              <a:gd name="connsiteX627" fmla="*/ 374363 w 7467600"/>
              <a:gd name="connsiteY627" fmla="*/ 1506494 h 6858000"/>
              <a:gd name="connsiteX628" fmla="*/ 302168 w 7467600"/>
              <a:gd name="connsiteY628" fmla="*/ 1274495 h 6858000"/>
              <a:gd name="connsiteX629" fmla="*/ 291466 w 7467600"/>
              <a:gd name="connsiteY629" fmla="*/ 1250369 h 6858000"/>
              <a:gd name="connsiteX630" fmla="*/ 678222 w 7467600"/>
              <a:gd name="connsiteY630" fmla="*/ 1248670 h 6858000"/>
              <a:gd name="connsiteX631" fmla="*/ 775536 w 7467600"/>
              <a:gd name="connsiteY631" fmla="*/ 1388015 h 6858000"/>
              <a:gd name="connsiteX632" fmla="*/ 894529 w 7467600"/>
              <a:gd name="connsiteY632" fmla="*/ 1567739 h 6858000"/>
              <a:gd name="connsiteX633" fmla="*/ 948000 w 7467600"/>
              <a:gd name="connsiteY633" fmla="*/ 1663088 h 6858000"/>
              <a:gd name="connsiteX634" fmla="*/ 1006812 w 7467600"/>
              <a:gd name="connsiteY634" fmla="*/ 1767683 h 6858000"/>
              <a:gd name="connsiteX635" fmla="*/ 1149133 w 7467600"/>
              <a:gd name="connsiteY635" fmla="*/ 1971513 h 6858000"/>
              <a:gd name="connsiteX636" fmla="*/ 1333952 w 7467600"/>
              <a:gd name="connsiteY636" fmla="*/ 2251620 h 6858000"/>
              <a:gd name="connsiteX637" fmla="*/ 1337329 w 7467600"/>
              <a:gd name="connsiteY637" fmla="*/ 2258350 h 6858000"/>
              <a:gd name="connsiteX638" fmla="*/ 1014726 w 7467600"/>
              <a:gd name="connsiteY638" fmla="*/ 1615556 h 6858000"/>
              <a:gd name="connsiteX639" fmla="*/ 678222 w 7467600"/>
              <a:gd name="connsiteY639" fmla="*/ 1248670 h 6858000"/>
              <a:gd name="connsiteX640" fmla="*/ 6691602 w 7467600"/>
              <a:gd name="connsiteY640" fmla="*/ 1140573 h 6858000"/>
              <a:gd name="connsiteX641" fmla="*/ 6571100 w 7467600"/>
              <a:gd name="connsiteY641" fmla="*/ 1183662 h 6858000"/>
              <a:gd name="connsiteX642" fmla="*/ 6241687 w 7467600"/>
              <a:gd name="connsiteY642" fmla="*/ 1257600 h 6858000"/>
              <a:gd name="connsiteX643" fmla="*/ 5693009 w 7467600"/>
              <a:gd name="connsiteY643" fmla="*/ 1478256 h 6858000"/>
              <a:gd name="connsiteX644" fmla="*/ 6548420 w 7467600"/>
              <a:gd name="connsiteY644" fmla="*/ 1214599 h 6858000"/>
              <a:gd name="connsiteX645" fmla="*/ 6605473 w 7467600"/>
              <a:gd name="connsiteY645" fmla="*/ 1184686 h 6858000"/>
              <a:gd name="connsiteX646" fmla="*/ 6691602 w 7467600"/>
              <a:gd name="connsiteY646" fmla="*/ 1140573 h 6858000"/>
              <a:gd name="connsiteX647" fmla="*/ 4002475 w 7467600"/>
              <a:gd name="connsiteY647" fmla="*/ 1037802 h 6858000"/>
              <a:gd name="connsiteX648" fmla="*/ 4000324 w 7467600"/>
              <a:gd name="connsiteY648" fmla="*/ 1039362 h 6858000"/>
              <a:gd name="connsiteX649" fmla="*/ 4002862 w 7467600"/>
              <a:gd name="connsiteY649" fmla="*/ 1042866 h 6858000"/>
              <a:gd name="connsiteX650" fmla="*/ 4002475 w 7467600"/>
              <a:gd name="connsiteY650" fmla="*/ 1037802 h 6858000"/>
              <a:gd name="connsiteX651" fmla="*/ 506322 w 7467600"/>
              <a:gd name="connsiteY651" fmla="*/ 1020997 h 6858000"/>
              <a:gd name="connsiteX652" fmla="*/ 533068 w 7467600"/>
              <a:gd name="connsiteY652" fmla="*/ 1029409 h 6858000"/>
              <a:gd name="connsiteX653" fmla="*/ 1232525 w 7467600"/>
              <a:gd name="connsiteY653" fmla="*/ 1804675 h 6858000"/>
              <a:gd name="connsiteX654" fmla="*/ 1388858 w 7467600"/>
              <a:gd name="connsiteY654" fmla="*/ 2368011 h 6858000"/>
              <a:gd name="connsiteX655" fmla="*/ 1384098 w 7467600"/>
              <a:gd name="connsiteY655" fmla="*/ 2378125 h 6858000"/>
              <a:gd name="connsiteX656" fmla="*/ 1425393 w 7467600"/>
              <a:gd name="connsiteY656" fmla="*/ 2589124 h 6858000"/>
              <a:gd name="connsiteX657" fmla="*/ 1424001 w 7467600"/>
              <a:gd name="connsiteY657" fmla="*/ 2597541 h 6858000"/>
              <a:gd name="connsiteX658" fmla="*/ 2152729 w 7467600"/>
              <a:gd name="connsiteY658" fmla="*/ 2864487 h 6858000"/>
              <a:gd name="connsiteX659" fmla="*/ 2020609 w 7467600"/>
              <a:gd name="connsiteY659" fmla="*/ 2539671 h 6858000"/>
              <a:gd name="connsiteX660" fmla="*/ 2018920 w 7467600"/>
              <a:gd name="connsiteY660" fmla="*/ 2536309 h 6858000"/>
              <a:gd name="connsiteX661" fmla="*/ 1342441 w 7467600"/>
              <a:gd name="connsiteY661" fmla="*/ 1173017 h 6858000"/>
              <a:gd name="connsiteX662" fmla="*/ 1367925 w 7467600"/>
              <a:gd name="connsiteY662" fmla="*/ 1135648 h 6858000"/>
              <a:gd name="connsiteX663" fmla="*/ 1771401 w 7467600"/>
              <a:gd name="connsiteY663" fmla="*/ 1806673 h 6858000"/>
              <a:gd name="connsiteX664" fmla="*/ 1972385 w 7467600"/>
              <a:gd name="connsiteY664" fmla="*/ 2198735 h 6858000"/>
              <a:gd name="connsiteX665" fmla="*/ 2040892 w 7467600"/>
              <a:gd name="connsiteY665" fmla="*/ 2405205 h 6858000"/>
              <a:gd name="connsiteX666" fmla="*/ 2131689 w 7467600"/>
              <a:gd name="connsiteY666" fmla="*/ 1936926 h 6858000"/>
              <a:gd name="connsiteX667" fmla="*/ 2454820 w 7467600"/>
              <a:gd name="connsiteY667" fmla="*/ 1248808 h 6858000"/>
              <a:gd name="connsiteX668" fmla="*/ 2492512 w 7467600"/>
              <a:gd name="connsiteY668" fmla="*/ 1302920 h 6858000"/>
              <a:gd name="connsiteX669" fmla="*/ 2081216 w 7467600"/>
              <a:gd name="connsiteY669" fmla="*/ 2527513 h 6858000"/>
              <a:gd name="connsiteX670" fmla="*/ 2081211 w 7467600"/>
              <a:gd name="connsiteY670" fmla="*/ 2528916 h 6858000"/>
              <a:gd name="connsiteX671" fmla="*/ 2199067 w 7467600"/>
              <a:gd name="connsiteY671" fmla="*/ 2884061 h 6858000"/>
              <a:gd name="connsiteX672" fmla="*/ 3192586 w 7467600"/>
              <a:gd name="connsiteY672" fmla="*/ 3411496 h 6858000"/>
              <a:gd name="connsiteX673" fmla="*/ 3182620 w 7467600"/>
              <a:gd name="connsiteY673" fmla="*/ 3483279 h 6858000"/>
              <a:gd name="connsiteX674" fmla="*/ 2435119 w 7467600"/>
              <a:gd name="connsiteY674" fmla="*/ 3080173 h 6858000"/>
              <a:gd name="connsiteX675" fmla="*/ 2410152 w 7467600"/>
              <a:gd name="connsiteY675" fmla="*/ 3063751 h 6858000"/>
              <a:gd name="connsiteX676" fmla="*/ 2408099 w 7467600"/>
              <a:gd name="connsiteY676" fmla="*/ 3064403 h 6858000"/>
              <a:gd name="connsiteX677" fmla="*/ 2407218 w 7467600"/>
              <a:gd name="connsiteY677" fmla="*/ 3070324 h 6858000"/>
              <a:gd name="connsiteX678" fmla="*/ 2380138 w 7467600"/>
              <a:gd name="connsiteY678" fmla="*/ 3099341 h 6858000"/>
              <a:gd name="connsiteX679" fmla="*/ 1765923 w 7467600"/>
              <a:gd name="connsiteY679" fmla="*/ 3581043 h 6858000"/>
              <a:gd name="connsiteX680" fmla="*/ 1702258 w 7467600"/>
              <a:gd name="connsiteY680" fmla="*/ 3612286 h 6858000"/>
              <a:gd name="connsiteX681" fmla="*/ 1538370 w 7467600"/>
              <a:gd name="connsiteY681" fmla="*/ 3811804 h 6858000"/>
              <a:gd name="connsiteX682" fmla="*/ 542867 w 7467600"/>
              <a:gd name="connsiteY682" fmla="*/ 4944092 h 6858000"/>
              <a:gd name="connsiteX683" fmla="*/ 515800 w 7467600"/>
              <a:gd name="connsiteY683" fmla="*/ 4862180 h 6858000"/>
              <a:gd name="connsiteX684" fmla="*/ 909145 w 7467600"/>
              <a:gd name="connsiteY684" fmla="*/ 4199225 h 6858000"/>
              <a:gd name="connsiteX685" fmla="*/ 1214067 w 7467600"/>
              <a:gd name="connsiteY685" fmla="*/ 3908561 h 6858000"/>
              <a:gd name="connsiteX686" fmla="*/ 640967 w 7467600"/>
              <a:gd name="connsiteY686" fmla="*/ 4105601 h 6858000"/>
              <a:gd name="connsiteX687" fmla="*/ 112563 w 7467600"/>
              <a:gd name="connsiteY687" fmla="*/ 4396952 h 6858000"/>
              <a:gd name="connsiteX688" fmla="*/ 0 w 7467600"/>
              <a:gd name="connsiteY688" fmla="*/ 4466006 h 6858000"/>
              <a:gd name="connsiteX689" fmla="*/ 0 w 7467600"/>
              <a:gd name="connsiteY689" fmla="*/ 4233763 h 6858000"/>
              <a:gd name="connsiteX690" fmla="*/ 36881 w 7467600"/>
              <a:gd name="connsiteY690" fmla="*/ 4200118 h 6858000"/>
              <a:gd name="connsiteX691" fmla="*/ 910534 w 7467600"/>
              <a:gd name="connsiteY691" fmla="*/ 3629753 h 6858000"/>
              <a:gd name="connsiteX692" fmla="*/ 1578717 w 7467600"/>
              <a:gd name="connsiteY692" fmla="*/ 3575982 h 6858000"/>
              <a:gd name="connsiteX693" fmla="*/ 2338780 w 7467600"/>
              <a:gd name="connsiteY693" fmla="*/ 3033725 h 6858000"/>
              <a:gd name="connsiteX694" fmla="*/ 1807991 w 7467600"/>
              <a:gd name="connsiteY694" fmla="*/ 2807184 h 6858000"/>
              <a:gd name="connsiteX695" fmla="*/ 1416358 w 7467600"/>
              <a:gd name="connsiteY695" fmla="*/ 3112571 h 6858000"/>
              <a:gd name="connsiteX696" fmla="*/ 939066 w 7467600"/>
              <a:gd name="connsiteY696" fmla="*/ 3378798 h 6858000"/>
              <a:gd name="connsiteX697" fmla="*/ 115099 w 7467600"/>
              <a:gd name="connsiteY697" fmla="*/ 3607650 h 6858000"/>
              <a:gd name="connsiteX698" fmla="*/ 97284 w 7467600"/>
              <a:gd name="connsiteY698" fmla="*/ 3520393 h 6858000"/>
              <a:gd name="connsiteX699" fmla="*/ 922050 w 7467600"/>
              <a:gd name="connsiteY699" fmla="*/ 3074867 h 6858000"/>
              <a:gd name="connsiteX700" fmla="*/ 1405265 w 7467600"/>
              <a:gd name="connsiteY700" fmla="*/ 3016319 h 6858000"/>
              <a:gd name="connsiteX701" fmla="*/ 1407512 w 7467600"/>
              <a:gd name="connsiteY701" fmla="*/ 3018001 h 6858000"/>
              <a:gd name="connsiteX702" fmla="*/ 1726266 w 7467600"/>
              <a:gd name="connsiteY702" fmla="*/ 2777274 h 6858000"/>
              <a:gd name="connsiteX703" fmla="*/ 625390 w 7467600"/>
              <a:gd name="connsiteY703" fmla="*/ 2514541 h 6858000"/>
              <a:gd name="connsiteX704" fmla="*/ 619799 w 7467600"/>
              <a:gd name="connsiteY704" fmla="*/ 2527180 h 6858000"/>
              <a:gd name="connsiteX705" fmla="*/ 310030 w 7467600"/>
              <a:gd name="connsiteY705" fmla="*/ 2771818 h 6858000"/>
              <a:gd name="connsiteX706" fmla="*/ 173877 w 7467600"/>
              <a:gd name="connsiteY706" fmla="*/ 2937056 h 6858000"/>
              <a:gd name="connsiteX707" fmla="*/ 77889 w 7467600"/>
              <a:gd name="connsiteY707" fmla="*/ 3138440 h 6858000"/>
              <a:gd name="connsiteX708" fmla="*/ 0 w 7467600"/>
              <a:gd name="connsiteY708" fmla="*/ 3271395 h 6858000"/>
              <a:gd name="connsiteX709" fmla="*/ 0 w 7467600"/>
              <a:gd name="connsiteY709" fmla="*/ 3153002 h 6858000"/>
              <a:gd name="connsiteX710" fmla="*/ 2386 w 7467600"/>
              <a:gd name="connsiteY710" fmla="*/ 3149203 h 6858000"/>
              <a:gd name="connsiteX711" fmla="*/ 89753 w 7467600"/>
              <a:gd name="connsiteY711" fmla="*/ 2987702 h 6858000"/>
              <a:gd name="connsiteX712" fmla="*/ 76869 w 7467600"/>
              <a:gd name="connsiteY712" fmla="*/ 3005404 h 6858000"/>
              <a:gd name="connsiteX713" fmla="*/ 32049 w 7467600"/>
              <a:gd name="connsiteY713" fmla="*/ 3065814 h 6858000"/>
              <a:gd name="connsiteX714" fmla="*/ 0 w 7467600"/>
              <a:gd name="connsiteY714" fmla="*/ 3108744 h 6858000"/>
              <a:gd name="connsiteX715" fmla="*/ 0 w 7467600"/>
              <a:gd name="connsiteY715" fmla="*/ 3058059 h 6858000"/>
              <a:gd name="connsiteX716" fmla="*/ 7610 w 7467600"/>
              <a:gd name="connsiteY716" fmla="*/ 3047889 h 6858000"/>
              <a:gd name="connsiteX717" fmla="*/ 52419 w 7467600"/>
              <a:gd name="connsiteY717" fmla="*/ 2987479 h 6858000"/>
              <a:gd name="connsiteX718" fmla="*/ 59142 w 7467600"/>
              <a:gd name="connsiteY718" fmla="*/ 2978488 h 6858000"/>
              <a:gd name="connsiteX719" fmla="*/ 0 w 7467600"/>
              <a:gd name="connsiteY719" fmla="*/ 3015334 h 6858000"/>
              <a:gd name="connsiteX720" fmla="*/ 0 w 7467600"/>
              <a:gd name="connsiteY720" fmla="*/ 2914286 h 6858000"/>
              <a:gd name="connsiteX721" fmla="*/ 36383 w 7467600"/>
              <a:gd name="connsiteY721" fmla="*/ 2901128 h 6858000"/>
              <a:gd name="connsiteX722" fmla="*/ 156329 w 7467600"/>
              <a:gd name="connsiteY722" fmla="*/ 2840533 h 6858000"/>
              <a:gd name="connsiteX723" fmla="*/ 358355 w 7467600"/>
              <a:gd name="connsiteY723" fmla="*/ 2620471 h 6858000"/>
              <a:gd name="connsiteX724" fmla="*/ 510577 w 7467600"/>
              <a:gd name="connsiteY724" fmla="*/ 2501244 h 6858000"/>
              <a:gd name="connsiteX725" fmla="*/ 211967 w 7467600"/>
              <a:gd name="connsiteY725" fmla="*/ 2479171 h 6858000"/>
              <a:gd name="connsiteX726" fmla="*/ 0 w 7467600"/>
              <a:gd name="connsiteY726" fmla="*/ 2476398 h 6858000"/>
              <a:gd name="connsiteX727" fmla="*/ 0 w 7467600"/>
              <a:gd name="connsiteY727" fmla="*/ 2389189 h 6858000"/>
              <a:gd name="connsiteX728" fmla="*/ 103062 w 7467600"/>
              <a:gd name="connsiteY728" fmla="*/ 2389518 h 6858000"/>
              <a:gd name="connsiteX729" fmla="*/ 510734 w 7467600"/>
              <a:gd name="connsiteY729" fmla="*/ 2416201 h 6858000"/>
              <a:gd name="connsiteX730" fmla="*/ 279257 w 7467600"/>
              <a:gd name="connsiteY730" fmla="*/ 2092102 h 6858000"/>
              <a:gd name="connsiteX731" fmla="*/ 65265 w 7467600"/>
              <a:gd name="connsiteY731" fmla="*/ 2006049 h 6858000"/>
              <a:gd name="connsiteX732" fmla="*/ 0 w 7467600"/>
              <a:gd name="connsiteY732" fmla="*/ 1982532 h 6858000"/>
              <a:gd name="connsiteX733" fmla="*/ 0 w 7467600"/>
              <a:gd name="connsiteY733" fmla="*/ 1912789 h 6858000"/>
              <a:gd name="connsiteX734" fmla="*/ 97460 w 7467600"/>
              <a:gd name="connsiteY734" fmla="*/ 1953725 h 6858000"/>
              <a:gd name="connsiteX735" fmla="*/ 221272 w 7467600"/>
              <a:gd name="connsiteY735" fmla="*/ 1980766 h 6858000"/>
              <a:gd name="connsiteX736" fmla="*/ 116765 w 7467600"/>
              <a:gd name="connsiteY736" fmla="*/ 1911033 h 6858000"/>
              <a:gd name="connsiteX737" fmla="*/ 16405 w 7467600"/>
              <a:gd name="connsiteY737" fmla="*/ 1803412 h 6858000"/>
              <a:gd name="connsiteX738" fmla="*/ 0 w 7467600"/>
              <a:gd name="connsiteY738" fmla="*/ 1784777 h 6858000"/>
              <a:gd name="connsiteX739" fmla="*/ 0 w 7467600"/>
              <a:gd name="connsiteY739" fmla="*/ 1740082 h 6858000"/>
              <a:gd name="connsiteX740" fmla="*/ 39394 w 7467600"/>
              <a:gd name="connsiteY740" fmla="*/ 1784856 h 6858000"/>
              <a:gd name="connsiteX741" fmla="*/ 135813 w 7467600"/>
              <a:gd name="connsiteY741" fmla="*/ 1888838 h 6858000"/>
              <a:gd name="connsiteX742" fmla="*/ 242575 w 7467600"/>
              <a:gd name="connsiteY742" fmla="*/ 1958841 h 6858000"/>
              <a:gd name="connsiteX743" fmla="*/ 82197 w 7467600"/>
              <a:gd name="connsiteY743" fmla="*/ 1754826 h 6858000"/>
              <a:gd name="connsiteX744" fmla="*/ 0 w 7467600"/>
              <a:gd name="connsiteY744" fmla="*/ 1679650 h 6858000"/>
              <a:gd name="connsiteX745" fmla="*/ 0 w 7467600"/>
              <a:gd name="connsiteY745" fmla="*/ 1602463 h 6858000"/>
              <a:gd name="connsiteX746" fmla="*/ 84689 w 7467600"/>
              <a:gd name="connsiteY746" fmla="*/ 1677442 h 6858000"/>
              <a:gd name="connsiteX747" fmla="*/ 298437 w 7467600"/>
              <a:gd name="connsiteY747" fmla="*/ 1968019 h 6858000"/>
              <a:gd name="connsiteX748" fmla="*/ 227269 w 7467600"/>
              <a:gd name="connsiteY748" fmla="*/ 1114064 h 6858000"/>
              <a:gd name="connsiteX749" fmla="*/ 248003 w 7467600"/>
              <a:gd name="connsiteY749" fmla="*/ 1089613 h 6858000"/>
              <a:gd name="connsiteX750" fmla="*/ 427020 w 7467600"/>
              <a:gd name="connsiteY750" fmla="*/ 1619803 h 6858000"/>
              <a:gd name="connsiteX751" fmla="*/ 340345 w 7467600"/>
              <a:gd name="connsiteY751" fmla="*/ 2027739 h 6858000"/>
              <a:gd name="connsiteX752" fmla="*/ 360865 w 7467600"/>
              <a:gd name="connsiteY752" fmla="*/ 2044827 h 6858000"/>
              <a:gd name="connsiteX753" fmla="*/ 560414 w 7467600"/>
              <a:gd name="connsiteY753" fmla="*/ 2421457 h 6858000"/>
              <a:gd name="connsiteX754" fmla="*/ 1359703 w 7467600"/>
              <a:gd name="connsiteY754" fmla="*/ 2578554 h 6858000"/>
              <a:gd name="connsiteX755" fmla="*/ 1359422 w 7467600"/>
              <a:gd name="connsiteY755" fmla="*/ 2577994 h 6858000"/>
              <a:gd name="connsiteX756" fmla="*/ 828701 w 7467600"/>
              <a:gd name="connsiteY756" fmla="*/ 1839520 h 6858000"/>
              <a:gd name="connsiteX757" fmla="*/ 494427 w 7467600"/>
              <a:gd name="connsiteY757" fmla="*/ 1092333 h 6858000"/>
              <a:gd name="connsiteX758" fmla="*/ 506322 w 7467600"/>
              <a:gd name="connsiteY758" fmla="*/ 1020997 h 6858000"/>
              <a:gd name="connsiteX759" fmla="*/ 4570198 w 7467600"/>
              <a:gd name="connsiteY759" fmla="*/ 978081 h 6858000"/>
              <a:gd name="connsiteX760" fmla="*/ 4523691 w 7467600"/>
              <a:gd name="connsiteY760" fmla="*/ 1127776 h 6858000"/>
              <a:gd name="connsiteX761" fmla="*/ 4509875 w 7467600"/>
              <a:gd name="connsiteY761" fmla="*/ 1167552 h 6858000"/>
              <a:gd name="connsiteX762" fmla="*/ 4478168 w 7467600"/>
              <a:gd name="connsiteY762" fmla="*/ 1260735 h 6858000"/>
              <a:gd name="connsiteX763" fmla="*/ 4409309 w 7467600"/>
              <a:gd name="connsiteY763" fmla="*/ 1666996 h 6858000"/>
              <a:gd name="connsiteX764" fmla="*/ 4370031 w 7467600"/>
              <a:gd name="connsiteY764" fmla="*/ 1955666 h 6858000"/>
              <a:gd name="connsiteX765" fmla="*/ 4570198 w 7467600"/>
              <a:gd name="connsiteY765" fmla="*/ 978081 h 6858000"/>
              <a:gd name="connsiteX766" fmla="*/ 4557898 w 7467600"/>
              <a:gd name="connsiteY766" fmla="*/ 900011 h 6858000"/>
              <a:gd name="connsiteX767" fmla="*/ 4344840 w 7467600"/>
              <a:gd name="connsiteY767" fmla="*/ 1922038 h 6858000"/>
              <a:gd name="connsiteX768" fmla="*/ 4378710 w 7467600"/>
              <a:gd name="connsiteY768" fmla="*/ 1665516 h 6858000"/>
              <a:gd name="connsiteX769" fmla="*/ 4448798 w 7467600"/>
              <a:gd name="connsiteY769" fmla="*/ 1253024 h 6858000"/>
              <a:gd name="connsiteX770" fmla="*/ 4480315 w 7467600"/>
              <a:gd name="connsiteY770" fmla="*/ 1158454 h 6858000"/>
              <a:gd name="connsiteX771" fmla="*/ 4494133 w 7467600"/>
              <a:gd name="connsiteY771" fmla="*/ 1118676 h 6858000"/>
              <a:gd name="connsiteX772" fmla="*/ 4557898 w 7467600"/>
              <a:gd name="connsiteY772" fmla="*/ 900011 h 6858000"/>
              <a:gd name="connsiteX773" fmla="*/ 5870151 w 7467600"/>
              <a:gd name="connsiteY773" fmla="*/ 898890 h 6858000"/>
              <a:gd name="connsiteX774" fmla="*/ 5861335 w 7467600"/>
              <a:gd name="connsiteY774" fmla="*/ 899177 h 6858000"/>
              <a:gd name="connsiteX775" fmla="*/ 5843702 w 7467600"/>
              <a:gd name="connsiteY775" fmla="*/ 899748 h 6858000"/>
              <a:gd name="connsiteX776" fmla="*/ 5651107 w 7467600"/>
              <a:gd name="connsiteY776" fmla="*/ 920306 h 6858000"/>
              <a:gd name="connsiteX777" fmla="*/ 5459407 w 7467600"/>
              <a:gd name="connsiteY777" fmla="*/ 940975 h 6858000"/>
              <a:gd name="connsiteX778" fmla="*/ 5374846 w 7467600"/>
              <a:gd name="connsiteY778" fmla="*/ 941988 h 6858000"/>
              <a:gd name="connsiteX779" fmla="*/ 5256105 w 7467600"/>
              <a:gd name="connsiteY779" fmla="*/ 945632 h 6858000"/>
              <a:gd name="connsiteX780" fmla="*/ 5107071 w 7467600"/>
              <a:gd name="connsiteY780" fmla="*/ 969720 h 6858000"/>
              <a:gd name="connsiteX781" fmla="*/ 4998681 w 7467600"/>
              <a:gd name="connsiteY781" fmla="*/ 988771 h 6858000"/>
              <a:gd name="connsiteX782" fmla="*/ 5870151 w 7467600"/>
              <a:gd name="connsiteY782" fmla="*/ 898890 h 6858000"/>
              <a:gd name="connsiteX783" fmla="*/ 5504425 w 7467600"/>
              <a:gd name="connsiteY783" fmla="*/ 848067 h 6858000"/>
              <a:gd name="connsiteX784" fmla="*/ 4968849 w 7467600"/>
              <a:gd name="connsiteY784" fmla="*/ 962318 h 6858000"/>
              <a:gd name="connsiteX785" fmla="*/ 5104039 w 7467600"/>
              <a:gd name="connsiteY785" fmla="*/ 940634 h 6858000"/>
              <a:gd name="connsiteX786" fmla="*/ 5256311 w 7467600"/>
              <a:gd name="connsiteY786" fmla="*/ 916490 h 6858000"/>
              <a:gd name="connsiteX787" fmla="*/ 5377381 w 7467600"/>
              <a:gd name="connsiteY787" fmla="*/ 912671 h 6858000"/>
              <a:gd name="connsiteX788" fmla="*/ 5460148 w 7467600"/>
              <a:gd name="connsiteY788" fmla="*/ 911442 h 6858000"/>
              <a:gd name="connsiteX789" fmla="*/ 5648971 w 7467600"/>
              <a:gd name="connsiteY789" fmla="*/ 891331 h 6858000"/>
              <a:gd name="connsiteX790" fmla="*/ 5844807 w 7467600"/>
              <a:gd name="connsiteY790" fmla="*/ 870718 h 6858000"/>
              <a:gd name="connsiteX791" fmla="*/ 5862975 w 7467600"/>
              <a:gd name="connsiteY791" fmla="*/ 869756 h 6858000"/>
              <a:gd name="connsiteX792" fmla="*/ 5920887 w 7467600"/>
              <a:gd name="connsiteY792" fmla="*/ 865929 h 6858000"/>
              <a:gd name="connsiteX793" fmla="*/ 5504425 w 7467600"/>
              <a:gd name="connsiteY793" fmla="*/ 848067 h 6858000"/>
              <a:gd name="connsiteX794" fmla="*/ 3607114 w 7467600"/>
              <a:gd name="connsiteY794" fmla="*/ 467441 h 6858000"/>
              <a:gd name="connsiteX795" fmla="*/ 3296242 w 7467600"/>
              <a:gd name="connsiteY795" fmla="*/ 807991 h 6858000"/>
              <a:gd name="connsiteX796" fmla="*/ 3174674 w 7467600"/>
              <a:gd name="connsiteY796" fmla="*/ 919759 h 6858000"/>
              <a:gd name="connsiteX797" fmla="*/ 3042978 w 7467600"/>
              <a:gd name="connsiteY797" fmla="*/ 1054894 h 6858000"/>
              <a:gd name="connsiteX798" fmla="*/ 2968914 w 7467600"/>
              <a:gd name="connsiteY798" fmla="*/ 1133756 h 6858000"/>
              <a:gd name="connsiteX799" fmla="*/ 3103823 w 7467600"/>
              <a:gd name="connsiteY799" fmla="*/ 1026814 h 6858000"/>
              <a:gd name="connsiteX800" fmla="*/ 3607114 w 7467600"/>
              <a:gd name="connsiteY800" fmla="*/ 467441 h 6858000"/>
              <a:gd name="connsiteX801" fmla="*/ 3744487 w 7467600"/>
              <a:gd name="connsiteY801" fmla="*/ 383136 h 6858000"/>
              <a:gd name="connsiteX802" fmla="*/ 3970213 w 7467600"/>
              <a:gd name="connsiteY802" fmla="*/ 995559 h 6858000"/>
              <a:gd name="connsiteX803" fmla="*/ 3744487 w 7467600"/>
              <a:gd name="connsiteY803" fmla="*/ 383136 h 6858000"/>
              <a:gd name="connsiteX804" fmla="*/ 3624562 w 7467600"/>
              <a:gd name="connsiteY804" fmla="*/ 367041 h 6858000"/>
              <a:gd name="connsiteX805" fmla="*/ 3489712 w 7467600"/>
              <a:gd name="connsiteY805" fmla="*/ 485386 h 6858000"/>
              <a:gd name="connsiteX806" fmla="*/ 3182994 w 7467600"/>
              <a:gd name="connsiteY806" fmla="*/ 828265 h 6858000"/>
              <a:gd name="connsiteX807" fmla="*/ 2892114 w 7467600"/>
              <a:gd name="connsiteY807" fmla="*/ 1172635 h 6858000"/>
              <a:gd name="connsiteX808" fmla="*/ 3021459 w 7467600"/>
              <a:gd name="connsiteY808" fmla="*/ 1035385 h 6858000"/>
              <a:gd name="connsiteX809" fmla="*/ 3153873 w 7467600"/>
              <a:gd name="connsiteY809" fmla="*/ 898971 h 6858000"/>
              <a:gd name="connsiteX810" fmla="*/ 3276511 w 7467600"/>
              <a:gd name="connsiteY810" fmla="*/ 786423 h 6858000"/>
              <a:gd name="connsiteX811" fmla="*/ 3584154 w 7467600"/>
              <a:gd name="connsiteY811" fmla="*/ 448218 h 6858000"/>
              <a:gd name="connsiteX812" fmla="*/ 3624562 w 7467600"/>
              <a:gd name="connsiteY812" fmla="*/ 367041 h 6858000"/>
              <a:gd name="connsiteX813" fmla="*/ 3766672 w 7467600"/>
              <a:gd name="connsiteY813" fmla="*/ 359429 h 6858000"/>
              <a:gd name="connsiteX814" fmla="*/ 3996338 w 7467600"/>
              <a:gd name="connsiteY814" fmla="*/ 968237 h 6858000"/>
              <a:gd name="connsiteX815" fmla="*/ 3766672 w 7467600"/>
              <a:gd name="connsiteY815" fmla="*/ 359429 h 6858000"/>
              <a:gd name="connsiteX816" fmla="*/ 5805386 w 7467600"/>
              <a:gd name="connsiteY816" fmla="*/ 239240 h 6858000"/>
              <a:gd name="connsiteX817" fmla="*/ 5736947 w 7467600"/>
              <a:gd name="connsiteY817" fmla="*/ 261367 h 6858000"/>
              <a:gd name="connsiteX818" fmla="*/ 5427012 w 7467600"/>
              <a:gd name="connsiteY818" fmla="*/ 311272 h 6858000"/>
              <a:gd name="connsiteX819" fmla="*/ 5147818 w 7467600"/>
              <a:gd name="connsiteY819" fmla="*/ 322112 h 6858000"/>
              <a:gd name="connsiteX820" fmla="*/ 5060854 w 7467600"/>
              <a:gd name="connsiteY820" fmla="*/ 311882 h 6858000"/>
              <a:gd name="connsiteX821" fmla="*/ 4945989 w 7467600"/>
              <a:gd name="connsiteY821" fmla="*/ 300516 h 6858000"/>
              <a:gd name="connsiteX822" fmla="*/ 5410479 w 7467600"/>
              <a:gd name="connsiteY822" fmla="*/ 348434 h 6858000"/>
              <a:gd name="connsiteX823" fmla="*/ 5805386 w 7467600"/>
              <a:gd name="connsiteY823" fmla="*/ 239240 h 6858000"/>
              <a:gd name="connsiteX824" fmla="*/ 5905192 w 7467600"/>
              <a:gd name="connsiteY824" fmla="*/ 163079 h 6858000"/>
              <a:gd name="connsiteX825" fmla="*/ 5865655 w 7467600"/>
              <a:gd name="connsiteY825" fmla="*/ 171901 h 6858000"/>
              <a:gd name="connsiteX826" fmla="*/ 5259740 w 7467600"/>
              <a:gd name="connsiteY826" fmla="*/ 257013 h 6858000"/>
              <a:gd name="connsiteX827" fmla="*/ 5208466 w 7467600"/>
              <a:gd name="connsiteY827" fmla="*/ 257550 h 6858000"/>
              <a:gd name="connsiteX828" fmla="*/ 4980204 w 7467600"/>
              <a:gd name="connsiteY828" fmla="*/ 271903 h 6858000"/>
              <a:gd name="connsiteX829" fmla="*/ 5068068 w 7467600"/>
              <a:gd name="connsiteY829" fmla="*/ 282244 h 6858000"/>
              <a:gd name="connsiteX830" fmla="*/ 5153231 w 7467600"/>
              <a:gd name="connsiteY830" fmla="*/ 292240 h 6858000"/>
              <a:gd name="connsiteX831" fmla="*/ 5426491 w 7467600"/>
              <a:gd name="connsiteY831" fmla="*/ 281128 h 6858000"/>
              <a:gd name="connsiteX832" fmla="*/ 5731212 w 7467600"/>
              <a:gd name="connsiteY832" fmla="*/ 231951 h 6858000"/>
              <a:gd name="connsiteX833" fmla="*/ 5905192 w 7467600"/>
              <a:gd name="connsiteY833" fmla="*/ 163079 h 6858000"/>
              <a:gd name="connsiteX834" fmla="*/ 5944437 w 7467600"/>
              <a:gd name="connsiteY834" fmla="*/ 113829 h 6858000"/>
              <a:gd name="connsiteX835" fmla="*/ 5825032 w 7467600"/>
              <a:gd name="connsiteY835" fmla="*/ 146405 h 6858000"/>
              <a:gd name="connsiteX836" fmla="*/ 4955599 w 7467600"/>
              <a:gd name="connsiteY836" fmla="*/ 247008 h 6858000"/>
              <a:gd name="connsiteX837" fmla="*/ 5210104 w 7467600"/>
              <a:gd name="connsiteY837" fmla="*/ 228123 h 6858000"/>
              <a:gd name="connsiteX838" fmla="*/ 5261015 w 7467600"/>
              <a:gd name="connsiteY838" fmla="*/ 227087 h 6858000"/>
              <a:gd name="connsiteX839" fmla="*/ 5861181 w 7467600"/>
              <a:gd name="connsiteY839" fmla="*/ 143093 h 6858000"/>
              <a:gd name="connsiteX840" fmla="*/ 5961252 w 7467600"/>
              <a:gd name="connsiteY840" fmla="*/ 114820 h 6858000"/>
              <a:gd name="connsiteX841" fmla="*/ 5944437 w 7467600"/>
              <a:gd name="connsiteY841" fmla="*/ 113829 h 6858000"/>
              <a:gd name="connsiteX842" fmla="*/ 3882765 w 7467600"/>
              <a:gd name="connsiteY842" fmla="*/ 0 h 6858000"/>
              <a:gd name="connsiteX843" fmla="*/ 3995099 w 7467600"/>
              <a:gd name="connsiteY843" fmla="*/ 0 h 6858000"/>
              <a:gd name="connsiteX844" fmla="*/ 4163818 w 7467600"/>
              <a:gd name="connsiteY844" fmla="*/ 234104 h 6858000"/>
              <a:gd name="connsiteX845" fmla="*/ 4172099 w 7467600"/>
              <a:gd name="connsiteY845" fmla="*/ 234207 h 6858000"/>
              <a:gd name="connsiteX846" fmla="*/ 4784282 w 7467600"/>
              <a:gd name="connsiteY846" fmla="*/ 276561 h 6858000"/>
              <a:gd name="connsiteX847" fmla="*/ 4801687 w 7467600"/>
              <a:gd name="connsiteY847" fmla="*/ 267764 h 6858000"/>
              <a:gd name="connsiteX848" fmla="*/ 6082788 w 7467600"/>
              <a:gd name="connsiteY848" fmla="*/ 64119 h 6858000"/>
              <a:gd name="connsiteX849" fmla="*/ 6099442 w 7467600"/>
              <a:gd name="connsiteY849" fmla="*/ 82568 h 6858000"/>
              <a:gd name="connsiteX850" fmla="*/ 4804137 w 7467600"/>
              <a:gd name="connsiteY850" fmla="*/ 320931 h 6858000"/>
              <a:gd name="connsiteX851" fmla="*/ 4227047 w 7467600"/>
              <a:gd name="connsiteY851" fmla="*/ 313415 h 6858000"/>
              <a:gd name="connsiteX852" fmla="*/ 4346041 w 7467600"/>
              <a:gd name="connsiteY852" fmla="*/ 456086 h 6858000"/>
              <a:gd name="connsiteX853" fmla="*/ 4870967 w 7467600"/>
              <a:gd name="connsiteY853" fmla="*/ 963061 h 6858000"/>
              <a:gd name="connsiteX854" fmla="*/ 4889647 w 7467600"/>
              <a:gd name="connsiteY854" fmla="*/ 957147 h 6858000"/>
              <a:gd name="connsiteX855" fmla="*/ 5422504 w 7467600"/>
              <a:gd name="connsiteY855" fmla="*/ 805191 h 6858000"/>
              <a:gd name="connsiteX856" fmla="*/ 6087656 w 7467600"/>
              <a:gd name="connsiteY856" fmla="*/ 826703 h 6858000"/>
              <a:gd name="connsiteX857" fmla="*/ 6058717 w 7467600"/>
              <a:gd name="connsiteY857" fmla="*/ 865992 h 6858000"/>
              <a:gd name="connsiteX858" fmla="*/ 4974153 w 7467600"/>
              <a:gd name="connsiteY858" fmla="*/ 1045456 h 6858000"/>
              <a:gd name="connsiteX859" fmla="*/ 5627835 w 7467600"/>
              <a:gd name="connsiteY859" fmla="*/ 1472077 h 6858000"/>
              <a:gd name="connsiteX860" fmla="*/ 5629817 w 7467600"/>
              <a:gd name="connsiteY860" fmla="*/ 1471412 h 6858000"/>
              <a:gd name="connsiteX861" fmla="*/ 5634124 w 7467600"/>
              <a:gd name="connsiteY861" fmla="*/ 1470572 h 6858000"/>
              <a:gd name="connsiteX862" fmla="*/ 5755832 w 7467600"/>
              <a:gd name="connsiteY862" fmla="*/ 1383886 h 6858000"/>
              <a:gd name="connsiteX863" fmla="*/ 6014186 w 7467600"/>
              <a:gd name="connsiteY863" fmla="*/ 1279799 h 6858000"/>
              <a:gd name="connsiteX864" fmla="*/ 6901619 w 7467600"/>
              <a:gd name="connsiteY864" fmla="*/ 1047874 h 6858000"/>
              <a:gd name="connsiteX865" fmla="*/ 6931566 w 7467600"/>
              <a:gd name="connsiteY865" fmla="*/ 1062034 h 6858000"/>
              <a:gd name="connsiteX866" fmla="*/ 5790982 w 7467600"/>
              <a:gd name="connsiteY866" fmla="*/ 1561380 h 6858000"/>
              <a:gd name="connsiteX867" fmla="*/ 6188971 w 7467600"/>
              <a:gd name="connsiteY867" fmla="*/ 1755168 h 6858000"/>
              <a:gd name="connsiteX868" fmla="*/ 6202446 w 7467600"/>
              <a:gd name="connsiteY868" fmla="*/ 1752268 h 6858000"/>
              <a:gd name="connsiteX869" fmla="*/ 7179560 w 7467600"/>
              <a:gd name="connsiteY869" fmla="*/ 1467551 h 6858000"/>
              <a:gd name="connsiteX870" fmla="*/ 7158730 w 7467600"/>
              <a:gd name="connsiteY870" fmla="*/ 1507835 h 6858000"/>
              <a:gd name="connsiteX871" fmla="*/ 6326959 w 7467600"/>
              <a:gd name="connsiteY871" fmla="*/ 1817686 h 6858000"/>
              <a:gd name="connsiteX872" fmla="*/ 6537433 w 7467600"/>
              <a:gd name="connsiteY872" fmla="*/ 1907790 h 6858000"/>
              <a:gd name="connsiteX873" fmla="*/ 6550221 w 7467600"/>
              <a:gd name="connsiteY873" fmla="*/ 1910729 h 6858000"/>
              <a:gd name="connsiteX874" fmla="*/ 6964438 w 7467600"/>
              <a:gd name="connsiteY874" fmla="*/ 2209505 h 6858000"/>
              <a:gd name="connsiteX875" fmla="*/ 7367862 w 7467600"/>
              <a:gd name="connsiteY875" fmla="*/ 2806833 h 6858000"/>
              <a:gd name="connsiteX876" fmla="*/ 7364329 w 7467600"/>
              <a:gd name="connsiteY876" fmla="*/ 2826907 h 6858000"/>
              <a:gd name="connsiteX877" fmla="*/ 7290545 w 7467600"/>
              <a:gd name="connsiteY877" fmla="*/ 2850663 h 6858000"/>
              <a:gd name="connsiteX878" fmla="*/ 6472036 w 7467600"/>
              <a:gd name="connsiteY878" fmla="*/ 1959003 h 6858000"/>
              <a:gd name="connsiteX879" fmla="*/ 5792897 w 7467600"/>
              <a:gd name="connsiteY879" fmla="*/ 1647747 h 6858000"/>
              <a:gd name="connsiteX880" fmla="*/ 5842751 w 7467600"/>
              <a:gd name="connsiteY880" fmla="*/ 1816112 h 6858000"/>
              <a:gd name="connsiteX881" fmla="*/ 5847424 w 7467600"/>
              <a:gd name="connsiteY881" fmla="*/ 1815776 h 6858000"/>
              <a:gd name="connsiteX882" fmla="*/ 6399821 w 7467600"/>
              <a:gd name="connsiteY882" fmla="*/ 2344799 h 6858000"/>
              <a:gd name="connsiteX883" fmla="*/ 6323232 w 7467600"/>
              <a:gd name="connsiteY883" fmla="*/ 2389634 h 6858000"/>
              <a:gd name="connsiteX884" fmla="*/ 5942958 w 7467600"/>
              <a:gd name="connsiteY884" fmla="*/ 2077708 h 6858000"/>
              <a:gd name="connsiteX885" fmla="*/ 5921559 w 7467600"/>
              <a:gd name="connsiteY885" fmla="*/ 2378596 h 6858000"/>
              <a:gd name="connsiteX886" fmla="*/ 5817651 w 7467600"/>
              <a:gd name="connsiteY886" fmla="*/ 3023919 h 6858000"/>
              <a:gd name="connsiteX887" fmla="*/ 5729634 w 7467600"/>
              <a:gd name="connsiteY887" fmla="*/ 3051849 h 6858000"/>
              <a:gd name="connsiteX888" fmla="*/ 5611018 w 7467600"/>
              <a:gd name="connsiteY888" fmla="*/ 2316769 h 6858000"/>
              <a:gd name="connsiteX889" fmla="*/ 5687608 w 7467600"/>
              <a:gd name="connsiteY889" fmla="*/ 2039972 h 6858000"/>
              <a:gd name="connsiteX890" fmla="*/ 5657554 w 7467600"/>
              <a:gd name="connsiteY890" fmla="*/ 1576445 h 6858000"/>
              <a:gd name="connsiteX891" fmla="*/ 5150475 w 7467600"/>
              <a:gd name="connsiteY891" fmla="*/ 1274012 h 6858000"/>
              <a:gd name="connsiteX892" fmla="*/ 5349142 w 7467600"/>
              <a:gd name="connsiteY892" fmla="*/ 2204405 h 6858000"/>
              <a:gd name="connsiteX893" fmla="*/ 5262214 w 7467600"/>
              <a:gd name="connsiteY893" fmla="*/ 2233836 h 6858000"/>
              <a:gd name="connsiteX894" fmla="*/ 4981539 w 7467600"/>
              <a:gd name="connsiteY894" fmla="*/ 1542201 h 6858000"/>
              <a:gd name="connsiteX895" fmla="*/ 4958461 w 7467600"/>
              <a:gd name="connsiteY895" fmla="*/ 1136957 h 6858000"/>
              <a:gd name="connsiteX896" fmla="*/ 4655015 w 7467600"/>
              <a:gd name="connsiteY896" fmla="*/ 891426 h 6858000"/>
              <a:gd name="connsiteX897" fmla="*/ 4348002 w 7467600"/>
              <a:gd name="connsiteY897" fmla="*/ 2205895 h 6858000"/>
              <a:gd name="connsiteX898" fmla="*/ 4262250 w 7467600"/>
              <a:gd name="connsiteY898" fmla="*/ 2219972 h 6858000"/>
              <a:gd name="connsiteX899" fmla="*/ 4550611 w 7467600"/>
              <a:gd name="connsiteY899" fmla="*/ 817540 h 6858000"/>
              <a:gd name="connsiteX900" fmla="*/ 4564418 w 7467600"/>
              <a:gd name="connsiteY900" fmla="*/ 808293 h 6858000"/>
              <a:gd name="connsiteX901" fmla="*/ 4266388 w 7467600"/>
              <a:gd name="connsiteY901" fmla="*/ 500083 h 6858000"/>
              <a:gd name="connsiteX902" fmla="*/ 4032842 w 7467600"/>
              <a:gd name="connsiteY902" fmla="*/ 211809 h 6858000"/>
              <a:gd name="connsiteX903" fmla="*/ 3882765 w 7467600"/>
              <a:gd name="connsiteY903" fmla="*/ 0 h 6858000"/>
              <a:gd name="connsiteX904" fmla="*/ 3721337 w 7467600"/>
              <a:gd name="connsiteY904" fmla="*/ 0 h 6858000"/>
              <a:gd name="connsiteX905" fmla="*/ 3797544 w 7467600"/>
              <a:gd name="connsiteY905" fmla="*/ 0 h 6858000"/>
              <a:gd name="connsiteX906" fmla="*/ 3775734 w 7467600"/>
              <a:gd name="connsiteY906" fmla="*/ 95131 h 6858000"/>
              <a:gd name="connsiteX907" fmla="*/ 3724807 w 7467600"/>
              <a:gd name="connsiteY907" fmla="*/ 272257 h 6858000"/>
              <a:gd name="connsiteX908" fmla="*/ 3726844 w 7467600"/>
              <a:gd name="connsiteY908" fmla="*/ 282988 h 6858000"/>
              <a:gd name="connsiteX909" fmla="*/ 3742664 w 7467600"/>
              <a:gd name="connsiteY909" fmla="*/ 279918 h 6858000"/>
              <a:gd name="connsiteX910" fmla="*/ 4103910 w 7467600"/>
              <a:gd name="connsiteY910" fmla="*/ 1161917 h 6858000"/>
              <a:gd name="connsiteX911" fmla="*/ 4020269 w 7467600"/>
              <a:gd name="connsiteY911" fmla="*/ 1200406 h 6858000"/>
              <a:gd name="connsiteX912" fmla="*/ 3674882 w 7467600"/>
              <a:gd name="connsiteY912" fmla="*/ 488524 h 6858000"/>
              <a:gd name="connsiteX913" fmla="*/ 3132682 w 7467600"/>
              <a:gd name="connsiteY913" fmla="*/ 1072284 h 6858000"/>
              <a:gd name="connsiteX914" fmla="*/ 2716346 w 7467600"/>
              <a:gd name="connsiteY914" fmla="*/ 1276376 h 6858000"/>
              <a:gd name="connsiteX915" fmla="*/ 2716772 w 7467600"/>
              <a:gd name="connsiteY915" fmla="*/ 1255462 h 6858000"/>
              <a:gd name="connsiteX916" fmla="*/ 3471096 w 7467600"/>
              <a:gd name="connsiteY916" fmla="*/ 437072 h 6858000"/>
              <a:gd name="connsiteX917" fmla="*/ 3639057 w 7467600"/>
              <a:gd name="connsiteY917" fmla="*/ 286334 h 6858000"/>
              <a:gd name="connsiteX918" fmla="*/ 3640309 w 7467600"/>
              <a:gd name="connsiteY918" fmla="*/ 284664 h 6858000"/>
              <a:gd name="connsiteX919" fmla="*/ 3646022 w 7467600"/>
              <a:gd name="connsiteY919" fmla="*/ 276711 h 6858000"/>
              <a:gd name="connsiteX920" fmla="*/ 3707943 w 7467600"/>
              <a:gd name="connsiteY920" fmla="*/ 65958 h 6858000"/>
              <a:gd name="connsiteX921" fmla="*/ 3721337 w 7467600"/>
              <a:gd name="connsiteY921" fmla="*/ 0 h 6858000"/>
              <a:gd name="connsiteX922" fmla="*/ 2867960 w 7467600"/>
              <a:gd name="connsiteY922" fmla="*/ 0 h 6858000"/>
              <a:gd name="connsiteX923" fmla="*/ 2926351 w 7467600"/>
              <a:gd name="connsiteY923" fmla="*/ 0 h 6858000"/>
              <a:gd name="connsiteX924" fmla="*/ 2902823 w 7467600"/>
              <a:gd name="connsiteY924" fmla="*/ 262929 h 6858000"/>
              <a:gd name="connsiteX925" fmla="*/ 2940663 w 7467600"/>
              <a:gd name="connsiteY925" fmla="*/ 140884 h 6858000"/>
              <a:gd name="connsiteX926" fmla="*/ 2947039 w 7467600"/>
              <a:gd name="connsiteY926" fmla="*/ 122524 h 6858000"/>
              <a:gd name="connsiteX927" fmla="*/ 2984316 w 7467600"/>
              <a:gd name="connsiteY927" fmla="*/ 0 h 6858000"/>
              <a:gd name="connsiteX928" fmla="*/ 3016114 w 7467600"/>
              <a:gd name="connsiteY928" fmla="*/ 0 h 6858000"/>
              <a:gd name="connsiteX929" fmla="*/ 2979949 w 7467600"/>
              <a:gd name="connsiteY929" fmla="*/ 119274 h 6858000"/>
              <a:gd name="connsiteX930" fmla="*/ 3023879 w 7467600"/>
              <a:gd name="connsiteY930" fmla="*/ 0 h 6858000"/>
              <a:gd name="connsiteX931" fmla="*/ 3105400 w 7467600"/>
              <a:gd name="connsiteY931" fmla="*/ 0 h 6858000"/>
              <a:gd name="connsiteX932" fmla="*/ 3094669 w 7467600"/>
              <a:gd name="connsiteY932" fmla="*/ 30308 h 6858000"/>
              <a:gd name="connsiteX933" fmla="*/ 2901945 w 7467600"/>
              <a:gd name="connsiteY933" fmla="*/ 466538 h 6858000"/>
              <a:gd name="connsiteX934" fmla="*/ 2815209 w 7467600"/>
              <a:gd name="connsiteY934" fmla="*/ 497361 h 6858000"/>
              <a:gd name="connsiteX935" fmla="*/ 2844845 w 7467600"/>
              <a:gd name="connsiteY935" fmla="*/ 127638 h 6858000"/>
              <a:gd name="connsiteX936" fmla="*/ 2867960 w 7467600"/>
              <a:gd name="connsiteY936" fmla="*/ 0 h 6858000"/>
              <a:gd name="connsiteX937" fmla="*/ 1057230 w 7467600"/>
              <a:gd name="connsiteY937" fmla="*/ 0 h 6858000"/>
              <a:gd name="connsiteX938" fmla="*/ 1111003 w 7467600"/>
              <a:gd name="connsiteY938" fmla="*/ 0 h 6858000"/>
              <a:gd name="connsiteX939" fmla="*/ 1125553 w 7467600"/>
              <a:gd name="connsiteY939" fmla="*/ 52588 h 6858000"/>
              <a:gd name="connsiteX940" fmla="*/ 1304276 w 7467600"/>
              <a:gd name="connsiteY940" fmla="*/ 476275 h 6858000"/>
              <a:gd name="connsiteX941" fmla="*/ 1492066 w 7467600"/>
              <a:gd name="connsiteY941" fmla="*/ 886333 h 6858000"/>
              <a:gd name="connsiteX942" fmla="*/ 1423698 w 7467600"/>
              <a:gd name="connsiteY942" fmla="*/ 710817 h 6858000"/>
              <a:gd name="connsiteX943" fmla="*/ 1357609 w 7467600"/>
              <a:gd name="connsiteY943" fmla="*/ 532892 h 6858000"/>
              <a:gd name="connsiteX944" fmla="*/ 1309550 w 7467600"/>
              <a:gd name="connsiteY944" fmla="*/ 374031 h 6858000"/>
              <a:gd name="connsiteX945" fmla="*/ 1193673 w 7467600"/>
              <a:gd name="connsiteY945" fmla="*/ 49533 h 6858000"/>
              <a:gd name="connsiteX946" fmla="*/ 1164391 w 7467600"/>
              <a:gd name="connsiteY946" fmla="*/ 0 h 6858000"/>
              <a:gd name="connsiteX947" fmla="*/ 1200666 w 7467600"/>
              <a:gd name="connsiteY947" fmla="*/ 0 h 6858000"/>
              <a:gd name="connsiteX948" fmla="*/ 1223408 w 7467600"/>
              <a:gd name="connsiteY948" fmla="*/ 38996 h 6858000"/>
              <a:gd name="connsiteX949" fmla="*/ 1339635 w 7467600"/>
              <a:gd name="connsiteY949" fmla="*/ 365517 h 6858000"/>
              <a:gd name="connsiteX950" fmla="*/ 1387469 w 7467600"/>
              <a:gd name="connsiteY950" fmla="*/ 523079 h 6858000"/>
              <a:gd name="connsiteX951" fmla="*/ 1452685 w 7467600"/>
              <a:gd name="connsiteY951" fmla="*/ 699806 h 6858000"/>
              <a:gd name="connsiteX952" fmla="*/ 1492092 w 7467600"/>
              <a:gd name="connsiteY952" fmla="*/ 800424 h 6858000"/>
              <a:gd name="connsiteX953" fmla="*/ 1455302 w 7467600"/>
              <a:gd name="connsiteY953" fmla="*/ 632913 h 6858000"/>
              <a:gd name="connsiteX954" fmla="*/ 1222336 w 7467600"/>
              <a:gd name="connsiteY954" fmla="*/ 9480 h 6858000"/>
              <a:gd name="connsiteX955" fmla="*/ 1214634 w 7467600"/>
              <a:gd name="connsiteY955" fmla="*/ 0 h 6858000"/>
              <a:gd name="connsiteX956" fmla="*/ 1289827 w 7467600"/>
              <a:gd name="connsiteY956" fmla="*/ 0 h 6858000"/>
              <a:gd name="connsiteX957" fmla="*/ 1321076 w 7467600"/>
              <a:gd name="connsiteY957" fmla="*/ 59722 h 6858000"/>
              <a:gd name="connsiteX958" fmla="*/ 1512579 w 7467600"/>
              <a:gd name="connsiteY958" fmla="*/ 626441 h 6858000"/>
              <a:gd name="connsiteX959" fmla="*/ 1506076 w 7467600"/>
              <a:gd name="connsiteY959" fmla="*/ 1089289 h 6858000"/>
              <a:gd name="connsiteX960" fmla="*/ 1486346 w 7467600"/>
              <a:gd name="connsiteY960" fmla="*/ 1079919 h 6858000"/>
              <a:gd name="connsiteX961" fmla="*/ 1070511 w 7467600"/>
              <a:gd name="connsiteY961" fmla="*/ 48609 h 6858000"/>
              <a:gd name="connsiteX962" fmla="*/ 1057230 w 7467600"/>
              <a:gd name="connsiteY962" fmla="*/ 0 h 6858000"/>
              <a:gd name="connsiteX963" fmla="*/ 43151 w 7467600"/>
              <a:gd name="connsiteY963" fmla="*/ 0 h 6858000"/>
              <a:gd name="connsiteX964" fmla="*/ 95283 w 7467600"/>
              <a:gd name="connsiteY964" fmla="*/ 0 h 6858000"/>
              <a:gd name="connsiteX965" fmla="*/ 300708 w 7467600"/>
              <a:gd name="connsiteY965" fmla="*/ 154571 h 6858000"/>
              <a:gd name="connsiteX966" fmla="*/ 530414 w 7467600"/>
              <a:gd name="connsiteY966" fmla="*/ 354673 h 6858000"/>
              <a:gd name="connsiteX967" fmla="*/ 333785 w 7467600"/>
              <a:gd name="connsiteY967" fmla="*/ 161564 h 6858000"/>
              <a:gd name="connsiteX968" fmla="*/ 147005 w 7467600"/>
              <a:gd name="connsiteY968" fmla="*/ 0 h 6858000"/>
              <a:gd name="connsiteX969" fmla="*/ 272509 w 7467600"/>
              <a:gd name="connsiteY969" fmla="*/ 0 h 6858000"/>
              <a:gd name="connsiteX970" fmla="*/ 326276 w 7467600"/>
              <a:gd name="connsiteY970" fmla="*/ 45847 h 6858000"/>
              <a:gd name="connsiteX971" fmla="*/ 823759 w 7467600"/>
              <a:gd name="connsiteY971" fmla="*/ 574145 h 6858000"/>
              <a:gd name="connsiteX972" fmla="*/ 811254 w 7467600"/>
              <a:gd name="connsiteY972" fmla="*/ 665546 h 6858000"/>
              <a:gd name="connsiteX973" fmla="*/ 154042 w 7467600"/>
              <a:gd name="connsiteY973" fmla="*/ 261522 h 6858000"/>
              <a:gd name="connsiteX974" fmla="*/ 13550 w 7467600"/>
              <a:gd name="connsiteY974" fmla="*/ 158423 h 6858000"/>
              <a:gd name="connsiteX975" fmla="*/ 0 w 7467600"/>
              <a:gd name="connsiteY975" fmla="*/ 146618 h 6858000"/>
              <a:gd name="connsiteX976" fmla="*/ 0 w 7467600"/>
              <a:gd name="connsiteY976" fmla="*/ 59161 h 6858000"/>
              <a:gd name="connsiteX977" fmla="*/ 45427 w 7467600"/>
              <a:gd name="connsiteY977" fmla="*/ 101078 h 6858000"/>
              <a:gd name="connsiteX978" fmla="*/ 630103 w 7467600"/>
              <a:gd name="connsiteY978" fmla="*/ 485885 h 6858000"/>
              <a:gd name="connsiteX979" fmla="*/ 532040 w 7467600"/>
              <a:gd name="connsiteY979" fmla="*/ 399359 h 6858000"/>
              <a:gd name="connsiteX980" fmla="*/ 517618 w 7467600"/>
              <a:gd name="connsiteY980" fmla="*/ 385726 h 6858000"/>
              <a:gd name="connsiteX981" fmla="*/ 285074 w 7467600"/>
              <a:gd name="connsiteY981" fmla="*/ 182755 h 6858000"/>
              <a:gd name="connsiteX982" fmla="*/ 43151 w 7467600"/>
              <a:gd name="connsiteY98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1456157 w 7467600"/>
              <a:gd name="connsiteY103" fmla="*/ 5371404 h 6858000"/>
              <a:gd name="connsiteX104" fmla="*/ 1244432 w 7467600"/>
              <a:gd name="connsiteY104" fmla="*/ 5385601 h 6858000"/>
              <a:gd name="connsiteX105" fmla="*/ 973990 w 7467600"/>
              <a:gd name="connsiteY105" fmla="*/ 5424940 h 6858000"/>
              <a:gd name="connsiteX106" fmla="*/ 1103809 w 7467600"/>
              <a:gd name="connsiteY106" fmla="*/ 5433720 h 6858000"/>
              <a:gd name="connsiteX107" fmla="*/ 1123454 w 7467600"/>
              <a:gd name="connsiteY107" fmla="*/ 5435727 h 6858000"/>
              <a:gd name="connsiteX108" fmla="*/ 1737017 w 7467600"/>
              <a:gd name="connsiteY108" fmla="*/ 5452183 h 6858000"/>
              <a:gd name="connsiteX109" fmla="*/ 1824397 w 7467600"/>
              <a:gd name="connsiteY109" fmla="*/ 5447757 h 6858000"/>
              <a:gd name="connsiteX110" fmla="*/ 2070059 w 7467600"/>
              <a:gd name="connsiteY110" fmla="*/ 5441660 h 6858000"/>
              <a:gd name="connsiteX111" fmla="*/ 1456157 w 7467600"/>
              <a:gd name="connsiteY111" fmla="*/ 5371404 h 6858000"/>
              <a:gd name="connsiteX112" fmla="*/ 4988186 w 7467600"/>
              <a:gd name="connsiteY112" fmla="*/ 5216467 h 6858000"/>
              <a:gd name="connsiteX113" fmla="*/ 4777334 w 7467600"/>
              <a:gd name="connsiteY113" fmla="*/ 5406072 h 6858000"/>
              <a:gd name="connsiteX114" fmla="*/ 4718341 w 7467600"/>
              <a:gd name="connsiteY114" fmla="*/ 5468043 h 6858000"/>
              <a:gd name="connsiteX115" fmla="*/ 4604655 w 7467600"/>
              <a:gd name="connsiteY115" fmla="*/ 5583434 h 6858000"/>
              <a:gd name="connsiteX116" fmla="*/ 4565074 w 7467600"/>
              <a:gd name="connsiteY116" fmla="*/ 5618550 h 6858000"/>
              <a:gd name="connsiteX117" fmla="*/ 4988186 w 7467600"/>
              <a:gd name="connsiteY117" fmla="*/ 5216467 h 6858000"/>
              <a:gd name="connsiteX118" fmla="*/ 4978032 w 7467600"/>
              <a:gd name="connsiteY118" fmla="*/ 5183809 h 6858000"/>
              <a:gd name="connsiteX119" fmla="*/ 4463413 w 7467600"/>
              <a:gd name="connsiteY119" fmla="*/ 5615162 h 6858000"/>
              <a:gd name="connsiteX120" fmla="*/ 4358134 w 7467600"/>
              <a:gd name="connsiteY120" fmla="*/ 5742791 h 6858000"/>
              <a:gd name="connsiteX121" fmla="*/ 4376219 w 7467600"/>
              <a:gd name="connsiteY121" fmla="*/ 5729027 h 6858000"/>
              <a:gd name="connsiteX122" fmla="*/ 4582340 w 7467600"/>
              <a:gd name="connsiteY122" fmla="*/ 5561037 h 6858000"/>
              <a:gd name="connsiteX123" fmla="*/ 4694684 w 7467600"/>
              <a:gd name="connsiteY123" fmla="*/ 5447098 h 6858000"/>
              <a:gd name="connsiteX124" fmla="*/ 4754123 w 7467600"/>
              <a:gd name="connsiteY124" fmla="*/ 5384643 h 6858000"/>
              <a:gd name="connsiteX125" fmla="*/ 4978032 w 7467600"/>
              <a:gd name="connsiteY125" fmla="*/ 5183809 h 6858000"/>
              <a:gd name="connsiteX126" fmla="*/ 1903353 w 7467600"/>
              <a:gd name="connsiteY126" fmla="*/ 5044827 h 6858000"/>
              <a:gd name="connsiteX127" fmla="*/ 1936931 w 7467600"/>
              <a:gd name="connsiteY127" fmla="*/ 5093954 h 6858000"/>
              <a:gd name="connsiteX128" fmla="*/ 2195868 w 7467600"/>
              <a:gd name="connsiteY128" fmla="*/ 5396574 h 6858000"/>
              <a:gd name="connsiteX129" fmla="*/ 2088852 w 7467600"/>
              <a:gd name="connsiteY129" fmla="*/ 5166123 h 6858000"/>
              <a:gd name="connsiteX130" fmla="*/ 1958241 w 7467600"/>
              <a:gd name="connsiteY130" fmla="*/ 5067955 h 6858000"/>
              <a:gd name="connsiteX131" fmla="*/ 1903353 w 7467600"/>
              <a:gd name="connsiteY131" fmla="*/ 5044827 h 6858000"/>
              <a:gd name="connsiteX132" fmla="*/ 1979378 w 7467600"/>
              <a:gd name="connsiteY132" fmla="*/ 4769504 h 6858000"/>
              <a:gd name="connsiteX133" fmla="*/ 2882120 w 7467600"/>
              <a:gd name="connsiteY133" fmla="*/ 5064547 h 6858000"/>
              <a:gd name="connsiteX134" fmla="*/ 2793103 w 7467600"/>
              <a:gd name="connsiteY134" fmla="*/ 5039699 h 6858000"/>
              <a:gd name="connsiteX135" fmla="*/ 2770041 w 7467600"/>
              <a:gd name="connsiteY135" fmla="*/ 5033634 h 6858000"/>
              <a:gd name="connsiteX136" fmla="*/ 1979378 w 7467600"/>
              <a:gd name="connsiteY136" fmla="*/ 4769504 h 6858000"/>
              <a:gd name="connsiteX137" fmla="*/ 1927410 w 7467600"/>
              <a:gd name="connsiteY137" fmla="*/ 4716164 h 6858000"/>
              <a:gd name="connsiteX138" fmla="*/ 1959587 w 7467600"/>
              <a:gd name="connsiteY138" fmla="*/ 4728849 h 6858000"/>
              <a:gd name="connsiteX139" fmla="*/ 2777707 w 7467600"/>
              <a:gd name="connsiteY139" fmla="*/ 5003991 h 6858000"/>
              <a:gd name="connsiteX140" fmla="*/ 2800768 w 7467600"/>
              <a:gd name="connsiteY140" fmla="*/ 5010056 h 6858000"/>
              <a:gd name="connsiteX141" fmla="*/ 2879408 w 7467600"/>
              <a:gd name="connsiteY141" fmla="*/ 5031590 h 6858000"/>
              <a:gd name="connsiteX142" fmla="*/ 2862295 w 7467600"/>
              <a:gd name="connsiteY142" fmla="*/ 5022958 h 6858000"/>
              <a:gd name="connsiteX143" fmla="*/ 2813343 w 7467600"/>
              <a:gd name="connsiteY143" fmla="*/ 4998369 h 6858000"/>
              <a:gd name="connsiteX144" fmla="*/ 2646245 w 7467600"/>
              <a:gd name="connsiteY144" fmla="*/ 4930999 h 6858000"/>
              <a:gd name="connsiteX145" fmla="*/ 1999243 w 7467600"/>
              <a:gd name="connsiteY145" fmla="*/ 4730524 h 6858000"/>
              <a:gd name="connsiteX146" fmla="*/ 1979527 w 7467600"/>
              <a:gd name="connsiteY146" fmla="*/ 4726651 h 6858000"/>
              <a:gd name="connsiteX147" fmla="*/ 1927410 w 7467600"/>
              <a:gd name="connsiteY147" fmla="*/ 4716164 h 6858000"/>
              <a:gd name="connsiteX148" fmla="*/ 1997014 w 7467600"/>
              <a:gd name="connsiteY148" fmla="*/ 4698007 h 6858000"/>
              <a:gd name="connsiteX149" fmla="*/ 2005458 w 7467600"/>
              <a:gd name="connsiteY149" fmla="*/ 4699540 h 6858000"/>
              <a:gd name="connsiteX150" fmla="*/ 2657186 w 7467600"/>
              <a:gd name="connsiteY150" fmla="*/ 4901687 h 6858000"/>
              <a:gd name="connsiteX151" fmla="*/ 2826662 w 7467600"/>
              <a:gd name="connsiteY151" fmla="*/ 4970362 h 6858000"/>
              <a:gd name="connsiteX152" fmla="*/ 2876100 w 7467600"/>
              <a:gd name="connsiteY152" fmla="*/ 4995397 h 6858000"/>
              <a:gd name="connsiteX153" fmla="*/ 3042600 w 7467600"/>
              <a:gd name="connsiteY153" fmla="*/ 5059532 h 6858000"/>
              <a:gd name="connsiteX154" fmla="*/ 1997014 w 7467600"/>
              <a:gd name="connsiteY154" fmla="*/ 4698007 h 6858000"/>
              <a:gd name="connsiteX155" fmla="*/ 2305292 w 7467600"/>
              <a:gd name="connsiteY155" fmla="*/ 4219492 h 6858000"/>
              <a:gd name="connsiteX156" fmla="*/ 3360922 w 7467600"/>
              <a:gd name="connsiteY156" fmla="*/ 4529373 h 6858000"/>
              <a:gd name="connsiteX157" fmla="*/ 3492420 w 7467600"/>
              <a:gd name="connsiteY157" fmla="*/ 4510145 h 6858000"/>
              <a:gd name="connsiteX158" fmla="*/ 3364086 w 7467600"/>
              <a:gd name="connsiteY158" fmla="*/ 4480340 h 6858000"/>
              <a:gd name="connsiteX159" fmla="*/ 3225818 w 7467600"/>
              <a:gd name="connsiteY159" fmla="*/ 4411822 h 6858000"/>
              <a:gd name="connsiteX160" fmla="*/ 3129696 w 7467600"/>
              <a:gd name="connsiteY160" fmla="*/ 4360704 h 6858000"/>
              <a:gd name="connsiteX161" fmla="*/ 2814545 w 7467600"/>
              <a:gd name="connsiteY161" fmla="*/ 4282955 h 6858000"/>
              <a:gd name="connsiteX162" fmla="*/ 2305292 w 7467600"/>
              <a:gd name="connsiteY162" fmla="*/ 4219492 h 6858000"/>
              <a:gd name="connsiteX163" fmla="*/ 2626982 w 7467600"/>
              <a:gd name="connsiteY163" fmla="*/ 4206450 h 6858000"/>
              <a:gd name="connsiteX164" fmla="*/ 2490617 w 7467600"/>
              <a:gd name="connsiteY164" fmla="*/ 4206951 h 6858000"/>
              <a:gd name="connsiteX165" fmla="*/ 2819869 w 7467600"/>
              <a:gd name="connsiteY165" fmla="*/ 4252936 h 6858000"/>
              <a:gd name="connsiteX166" fmla="*/ 3143018 w 7467600"/>
              <a:gd name="connsiteY166" fmla="*/ 4332698 h 6858000"/>
              <a:gd name="connsiteX167" fmla="*/ 3241520 w 7467600"/>
              <a:gd name="connsiteY167" fmla="*/ 4385112 h 6858000"/>
              <a:gd name="connsiteX168" fmla="*/ 3374575 w 7467600"/>
              <a:gd name="connsiteY168" fmla="*/ 4451517 h 6858000"/>
              <a:gd name="connsiteX169" fmla="*/ 3505221 w 7467600"/>
              <a:gd name="connsiteY169" fmla="*/ 4480757 h 6858000"/>
              <a:gd name="connsiteX170" fmla="*/ 2626982 w 7467600"/>
              <a:gd name="connsiteY170" fmla="*/ 4206450 h 6858000"/>
              <a:gd name="connsiteX171" fmla="*/ 1310106 w 7467600"/>
              <a:gd name="connsiteY171" fmla="*/ 3943217 h 6858000"/>
              <a:gd name="connsiteX172" fmla="*/ 854994 w 7467600"/>
              <a:gd name="connsiteY172" fmla="*/ 4399136 h 6858000"/>
              <a:gd name="connsiteX173" fmla="*/ 742462 w 7467600"/>
              <a:gd name="connsiteY173" fmla="*/ 4594648 h 6858000"/>
              <a:gd name="connsiteX174" fmla="*/ 820602 w 7467600"/>
              <a:gd name="connsiteY174" fmla="*/ 4485915 h 6858000"/>
              <a:gd name="connsiteX175" fmla="*/ 878295 w 7467600"/>
              <a:gd name="connsiteY175" fmla="*/ 4403594 h 6858000"/>
              <a:gd name="connsiteX176" fmla="*/ 1240607 w 7467600"/>
              <a:gd name="connsiteY176" fmla="*/ 4010401 h 6858000"/>
              <a:gd name="connsiteX177" fmla="*/ 1310106 w 7467600"/>
              <a:gd name="connsiteY177" fmla="*/ 3943217 h 6858000"/>
              <a:gd name="connsiteX178" fmla="*/ 1423113 w 7467600"/>
              <a:gd name="connsiteY178" fmla="*/ 3874565 h 6858000"/>
              <a:gd name="connsiteX179" fmla="*/ 1260565 w 7467600"/>
              <a:gd name="connsiteY179" fmla="*/ 4031982 h 6858000"/>
              <a:gd name="connsiteX180" fmla="*/ 901900 w 7467600"/>
              <a:gd name="connsiteY180" fmla="*/ 4421236 h 6858000"/>
              <a:gd name="connsiteX181" fmla="*/ 845044 w 7467600"/>
              <a:gd name="connsiteY181" fmla="*/ 4502436 h 6858000"/>
              <a:gd name="connsiteX182" fmla="*/ 685926 w 7467600"/>
              <a:gd name="connsiteY182" fmla="*/ 4703069 h 6858000"/>
              <a:gd name="connsiteX183" fmla="*/ 684248 w 7467600"/>
              <a:gd name="connsiteY183" fmla="*/ 4706721 h 6858000"/>
              <a:gd name="connsiteX184" fmla="*/ 1423113 w 7467600"/>
              <a:gd name="connsiteY184" fmla="*/ 3874565 h 6858000"/>
              <a:gd name="connsiteX185" fmla="*/ 3316479 w 7467600"/>
              <a:gd name="connsiteY185" fmla="*/ 3872136 h 6858000"/>
              <a:gd name="connsiteX186" fmla="*/ 3546806 w 7467600"/>
              <a:gd name="connsiteY186" fmla="*/ 4356139 h 6858000"/>
              <a:gd name="connsiteX187" fmla="*/ 3364433 w 7467600"/>
              <a:gd name="connsiteY187" fmla="*/ 3953121 h 6858000"/>
              <a:gd name="connsiteX188" fmla="*/ 3316479 w 7467600"/>
              <a:gd name="connsiteY188" fmla="*/ 3872136 h 6858000"/>
              <a:gd name="connsiteX189" fmla="*/ 3291335 w 7467600"/>
              <a:gd name="connsiteY189" fmla="*/ 3767420 h 6858000"/>
              <a:gd name="connsiteX190" fmla="*/ 3390805 w 7467600"/>
              <a:gd name="connsiteY190" fmla="*/ 3937163 h 6858000"/>
              <a:gd name="connsiteX191" fmla="*/ 3579062 w 7467600"/>
              <a:gd name="connsiteY191" fmla="*/ 4359040 h 6858000"/>
              <a:gd name="connsiteX192" fmla="*/ 3467355 w 7467600"/>
              <a:gd name="connsiteY192" fmla="*/ 3988130 h 6858000"/>
              <a:gd name="connsiteX193" fmla="*/ 3310753 w 7467600"/>
              <a:gd name="connsiteY193" fmla="*/ 3787140 h 6858000"/>
              <a:gd name="connsiteX194" fmla="*/ 3291335 w 7467600"/>
              <a:gd name="connsiteY194" fmla="*/ 3767420 h 6858000"/>
              <a:gd name="connsiteX195" fmla="*/ 1635889 w 7467600"/>
              <a:gd name="connsiteY195" fmla="*/ 3709494 h 6858000"/>
              <a:gd name="connsiteX196" fmla="*/ 1634800 w 7467600"/>
              <a:gd name="connsiteY196" fmla="*/ 3731111 h 6858000"/>
              <a:gd name="connsiteX197" fmla="*/ 1635889 w 7467600"/>
              <a:gd name="connsiteY197" fmla="*/ 3709494 h 6858000"/>
              <a:gd name="connsiteX198" fmla="*/ 1510397 w 7467600"/>
              <a:gd name="connsiteY198" fmla="*/ 3684705 h 6858000"/>
              <a:gd name="connsiteX199" fmla="*/ 1146550 w 7467600"/>
              <a:gd name="connsiteY199" fmla="*/ 3802012 h 6858000"/>
              <a:gd name="connsiteX200" fmla="*/ 698834 w 7467600"/>
              <a:gd name="connsiteY200" fmla="*/ 3952272 h 6858000"/>
              <a:gd name="connsiteX201" fmla="*/ 34256 w 7467600"/>
              <a:gd name="connsiteY201" fmla="*/ 4347603 h 6858000"/>
              <a:gd name="connsiteX202" fmla="*/ 527241 w 7467600"/>
              <a:gd name="connsiteY202" fmla="*/ 4065078 h 6858000"/>
              <a:gd name="connsiteX203" fmla="*/ 1510397 w 7467600"/>
              <a:gd name="connsiteY203" fmla="*/ 3684705 h 6858000"/>
              <a:gd name="connsiteX204" fmla="*/ 1313114 w 7467600"/>
              <a:gd name="connsiteY204" fmla="*/ 3655216 h 6858000"/>
              <a:gd name="connsiteX205" fmla="*/ 1109304 w 7467600"/>
              <a:gd name="connsiteY205" fmla="*/ 3669030 h 6858000"/>
              <a:gd name="connsiteX206" fmla="*/ 8129 w 7467600"/>
              <a:gd name="connsiteY206" fmla="*/ 4330519 h 6858000"/>
              <a:gd name="connsiteX207" fmla="*/ 687572 w 7467600"/>
              <a:gd name="connsiteY207" fmla="*/ 3925629 h 6858000"/>
              <a:gd name="connsiteX208" fmla="*/ 1138365 w 7467600"/>
              <a:gd name="connsiteY208" fmla="*/ 3774515 h 6858000"/>
              <a:gd name="connsiteX209" fmla="*/ 1505579 w 7467600"/>
              <a:gd name="connsiteY209" fmla="*/ 3655526 h 6858000"/>
              <a:gd name="connsiteX210" fmla="*/ 1313114 w 7467600"/>
              <a:gd name="connsiteY210" fmla="*/ 3655216 h 6858000"/>
              <a:gd name="connsiteX211" fmla="*/ 3655073 w 7467600"/>
              <a:gd name="connsiteY211" fmla="*/ 3650884 h 6858000"/>
              <a:gd name="connsiteX212" fmla="*/ 3989938 w 7467600"/>
              <a:gd name="connsiteY212" fmla="*/ 3991685 h 6858000"/>
              <a:gd name="connsiteX213" fmla="*/ 4393907 w 7467600"/>
              <a:gd name="connsiteY213" fmla="*/ 4261258 h 6858000"/>
              <a:gd name="connsiteX214" fmla="*/ 4648051 w 7467600"/>
              <a:gd name="connsiteY214" fmla="*/ 4374051 h 6858000"/>
              <a:gd name="connsiteX215" fmla="*/ 4383389 w 7467600"/>
              <a:gd name="connsiteY215" fmla="*/ 4184369 h 6858000"/>
              <a:gd name="connsiteX216" fmla="*/ 4165508 w 7467600"/>
              <a:gd name="connsiteY216" fmla="*/ 4035196 h 6858000"/>
              <a:gd name="connsiteX217" fmla="*/ 4068162 w 7467600"/>
              <a:gd name="connsiteY217" fmla="*/ 3953394 h 6858000"/>
              <a:gd name="connsiteX218" fmla="*/ 3981416 w 7467600"/>
              <a:gd name="connsiteY218" fmla="*/ 3880482 h 6858000"/>
              <a:gd name="connsiteX219" fmla="*/ 3800147 w 7467600"/>
              <a:gd name="connsiteY219" fmla="*/ 3749872 h 6858000"/>
              <a:gd name="connsiteX220" fmla="*/ 3655073 w 7467600"/>
              <a:gd name="connsiteY220" fmla="*/ 3650884 h 6858000"/>
              <a:gd name="connsiteX221" fmla="*/ 3670252 w 7467600"/>
              <a:gd name="connsiteY221" fmla="*/ 3622798 h 6858000"/>
              <a:gd name="connsiteX222" fmla="*/ 3817258 w 7467600"/>
              <a:gd name="connsiteY222" fmla="*/ 3723577 h 6858000"/>
              <a:gd name="connsiteX223" fmla="*/ 4000461 w 7467600"/>
              <a:gd name="connsiteY223" fmla="*/ 3855966 h 6858000"/>
              <a:gd name="connsiteX224" fmla="*/ 4088180 w 7467600"/>
              <a:gd name="connsiteY224" fmla="*/ 3929774 h 6858000"/>
              <a:gd name="connsiteX225" fmla="*/ 4184555 w 7467600"/>
              <a:gd name="connsiteY225" fmla="*/ 4010683 h 6858000"/>
              <a:gd name="connsiteX226" fmla="*/ 4399563 w 7467600"/>
              <a:gd name="connsiteY226" fmla="*/ 4158106 h 6858000"/>
              <a:gd name="connsiteX227" fmla="*/ 4684469 w 7467600"/>
              <a:gd name="connsiteY227" fmla="*/ 4364680 h 6858000"/>
              <a:gd name="connsiteX228" fmla="*/ 4690271 w 7467600"/>
              <a:gd name="connsiteY228" fmla="*/ 4370034 h 6858000"/>
              <a:gd name="connsiteX229" fmla="*/ 4136093 w 7467600"/>
              <a:gd name="connsiteY229" fmla="*/ 3858466 h 6858000"/>
              <a:gd name="connsiteX230" fmla="*/ 3670252 w 7467600"/>
              <a:gd name="connsiteY230" fmla="*/ 3622798 h 6858000"/>
              <a:gd name="connsiteX231" fmla="*/ 4440129 w 7467600"/>
              <a:gd name="connsiteY231" fmla="*/ 3448571 h 6858000"/>
              <a:gd name="connsiteX232" fmla="*/ 4856525 w 7467600"/>
              <a:gd name="connsiteY232" fmla="*/ 3915351 h 6858000"/>
              <a:gd name="connsiteX233" fmla="*/ 5059055 w 7467600"/>
              <a:gd name="connsiteY233" fmla="*/ 4108918 h 6858000"/>
              <a:gd name="connsiteX234" fmla="*/ 5290070 w 7467600"/>
              <a:gd name="connsiteY234" fmla="*/ 4263619 h 6858000"/>
              <a:gd name="connsiteX235" fmla="*/ 4834991 w 7467600"/>
              <a:gd name="connsiteY235" fmla="*/ 3830985 h 6858000"/>
              <a:gd name="connsiteX236" fmla="*/ 4440129 w 7467600"/>
              <a:gd name="connsiteY236" fmla="*/ 3448571 h 6858000"/>
              <a:gd name="connsiteX237" fmla="*/ 4441737 w 7467600"/>
              <a:gd name="connsiteY237" fmla="*/ 3399734 h 6858000"/>
              <a:gd name="connsiteX238" fmla="*/ 4431236 w 7467600"/>
              <a:gd name="connsiteY238" fmla="*/ 3400954 h 6858000"/>
              <a:gd name="connsiteX239" fmla="*/ 4557150 w 7467600"/>
              <a:gd name="connsiteY239" fmla="*/ 3510023 h 6858000"/>
              <a:gd name="connsiteX240" fmla="*/ 4856936 w 7467600"/>
              <a:gd name="connsiteY240" fmla="*/ 3809146 h 6858000"/>
              <a:gd name="connsiteX241" fmla="*/ 5111996 w 7467600"/>
              <a:gd name="connsiteY241" fmla="*/ 4065759 h 6858000"/>
              <a:gd name="connsiteX242" fmla="*/ 5388878 w 7467600"/>
              <a:gd name="connsiteY242" fmla="*/ 4300185 h 6858000"/>
              <a:gd name="connsiteX243" fmla="*/ 5425556 w 7467600"/>
              <a:gd name="connsiteY243" fmla="*/ 4308967 h 6858000"/>
              <a:gd name="connsiteX244" fmla="*/ 4943646 w 7467600"/>
              <a:gd name="connsiteY244" fmla="*/ 3822916 h 6858000"/>
              <a:gd name="connsiteX245" fmla="*/ 4594837 w 7467600"/>
              <a:gd name="connsiteY245" fmla="*/ 3532274 h 6858000"/>
              <a:gd name="connsiteX246" fmla="*/ 4441737 w 7467600"/>
              <a:gd name="connsiteY246" fmla="*/ 3399734 h 6858000"/>
              <a:gd name="connsiteX247" fmla="*/ 5425834 w 7467600"/>
              <a:gd name="connsiteY247" fmla="*/ 3162785 h 6858000"/>
              <a:gd name="connsiteX248" fmla="*/ 5401644 w 7467600"/>
              <a:gd name="connsiteY248" fmla="*/ 3617847 h 6858000"/>
              <a:gd name="connsiteX249" fmla="*/ 5467256 w 7467600"/>
              <a:gd name="connsiteY249" fmla="*/ 4175494 h 6858000"/>
              <a:gd name="connsiteX250" fmla="*/ 5448069 w 7467600"/>
              <a:gd name="connsiteY250" fmla="*/ 3567554 h 6858000"/>
              <a:gd name="connsiteX251" fmla="*/ 5425834 w 7467600"/>
              <a:gd name="connsiteY251" fmla="*/ 3162785 h 6858000"/>
              <a:gd name="connsiteX252" fmla="*/ 1318687 w 7467600"/>
              <a:gd name="connsiteY252" fmla="*/ 3113840 h 6858000"/>
              <a:gd name="connsiteX253" fmla="*/ 1066793 w 7467600"/>
              <a:gd name="connsiteY253" fmla="*/ 3212171 h 6858000"/>
              <a:gd name="connsiteX254" fmla="*/ 993319 w 7467600"/>
              <a:gd name="connsiteY254" fmla="*/ 3247648 h 6858000"/>
              <a:gd name="connsiteX255" fmla="*/ 853081 w 7467600"/>
              <a:gd name="connsiteY255" fmla="*/ 3312410 h 6858000"/>
              <a:gd name="connsiteX256" fmla="*/ 805957 w 7467600"/>
              <a:gd name="connsiteY256" fmla="*/ 3330443 h 6858000"/>
              <a:gd name="connsiteX257" fmla="*/ 1318687 w 7467600"/>
              <a:gd name="connsiteY257" fmla="*/ 3113840 h 6858000"/>
              <a:gd name="connsiteX258" fmla="*/ 5453702 w 7467600"/>
              <a:gd name="connsiteY258" fmla="*/ 3090882 h 6858000"/>
              <a:gd name="connsiteX259" fmla="*/ 5480135 w 7467600"/>
              <a:gd name="connsiteY259" fmla="*/ 3565802 h 6858000"/>
              <a:gd name="connsiteX260" fmla="*/ 5499023 w 7467600"/>
              <a:gd name="connsiteY260" fmla="*/ 4166310 h 6858000"/>
              <a:gd name="connsiteX261" fmla="*/ 5547022 w 7467600"/>
              <a:gd name="connsiteY261" fmla="*/ 3607838 h 6858000"/>
              <a:gd name="connsiteX262" fmla="*/ 5515964 w 7467600"/>
              <a:gd name="connsiteY262" fmla="*/ 3378541 h 6858000"/>
              <a:gd name="connsiteX263" fmla="*/ 5453702 w 7467600"/>
              <a:gd name="connsiteY263" fmla="*/ 3090882 h 6858000"/>
              <a:gd name="connsiteX264" fmla="*/ 1238695 w 7467600"/>
              <a:gd name="connsiteY264" fmla="*/ 3076820 h 6858000"/>
              <a:gd name="connsiteX265" fmla="*/ 716371 w 7467600"/>
              <a:gd name="connsiteY265" fmla="*/ 3293249 h 6858000"/>
              <a:gd name="connsiteX266" fmla="*/ 579522 w 7467600"/>
              <a:gd name="connsiteY266" fmla="*/ 3371759 h 6858000"/>
              <a:gd name="connsiteX267" fmla="*/ 600288 w 7467600"/>
              <a:gd name="connsiteY267" fmla="*/ 3365555 h 6858000"/>
              <a:gd name="connsiteX268" fmla="*/ 840692 w 7467600"/>
              <a:gd name="connsiteY268" fmla="*/ 3284921 h 6858000"/>
              <a:gd name="connsiteX269" fmla="*/ 979248 w 7467600"/>
              <a:gd name="connsiteY269" fmla="*/ 3221003 h 6858000"/>
              <a:gd name="connsiteX270" fmla="*/ 1053282 w 7467600"/>
              <a:gd name="connsiteY270" fmla="*/ 3185247 h 6858000"/>
              <a:gd name="connsiteX271" fmla="*/ 1320603 w 7467600"/>
              <a:gd name="connsiteY271" fmla="*/ 3081281 h 6858000"/>
              <a:gd name="connsiteX272" fmla="*/ 1238695 w 7467600"/>
              <a:gd name="connsiteY272" fmla="*/ 3076820 h 6858000"/>
              <a:gd name="connsiteX273" fmla="*/ 5425627 w 7467600"/>
              <a:gd name="connsiteY273" fmla="*/ 2954192 h 6858000"/>
              <a:gd name="connsiteX274" fmla="*/ 5470770 w 7467600"/>
              <a:gd name="connsiteY274" fmla="*/ 3005435 h 6858000"/>
              <a:gd name="connsiteX275" fmla="*/ 5519779 w 7467600"/>
              <a:gd name="connsiteY275" fmla="*/ 4359223 h 6858000"/>
              <a:gd name="connsiteX276" fmla="*/ 5520293 w 7467600"/>
              <a:gd name="connsiteY276" fmla="*/ 4360602 h 6858000"/>
              <a:gd name="connsiteX277" fmla="*/ 5767221 w 7467600"/>
              <a:gd name="connsiteY277" fmla="*/ 4665564 h 6858000"/>
              <a:gd name="connsiteX278" fmla="*/ 6937169 w 7467600"/>
              <a:gd name="connsiteY278" fmla="*/ 4815941 h 6858000"/>
              <a:gd name="connsiteX279" fmla="*/ 6953922 w 7467600"/>
              <a:gd name="connsiteY279" fmla="*/ 4890068 h 6858000"/>
              <a:gd name="connsiteX280" fmla="*/ 6071359 w 7467600"/>
              <a:gd name="connsiteY280" fmla="*/ 4770770 h 6858000"/>
              <a:gd name="connsiteX281" fmla="*/ 6038839 w 7467600"/>
              <a:gd name="connsiteY281" fmla="*/ 4764474 h 6858000"/>
              <a:gd name="connsiteX282" fmla="*/ 6038706 w 7467600"/>
              <a:gd name="connsiteY282" fmla="*/ 4763847 h 6858000"/>
              <a:gd name="connsiteX283" fmla="*/ 6037784 w 7467600"/>
              <a:gd name="connsiteY283" fmla="*/ 4764270 h 6858000"/>
              <a:gd name="connsiteX284" fmla="*/ 6038839 w 7467600"/>
              <a:gd name="connsiteY284" fmla="*/ 4764474 h 6858000"/>
              <a:gd name="connsiteX285" fmla="*/ 6040338 w 7467600"/>
              <a:gd name="connsiteY285" fmla="*/ 4771418 h 6858000"/>
              <a:gd name="connsiteX286" fmla="*/ 6024488 w 7467600"/>
              <a:gd name="connsiteY286" fmla="*/ 4809903 h 6858000"/>
              <a:gd name="connsiteX287" fmla="*/ 5599771 w 7467600"/>
              <a:gd name="connsiteY287" fmla="*/ 5509652 h 6858000"/>
              <a:gd name="connsiteX288" fmla="*/ 5548843 w 7467600"/>
              <a:gd name="connsiteY288" fmla="*/ 5563845 h 6858000"/>
              <a:gd name="connsiteX289" fmla="*/ 5940952 w 7467600"/>
              <a:gd name="connsiteY289" fmla="*/ 6250028 h 6858000"/>
              <a:gd name="connsiteX290" fmla="*/ 6043441 w 7467600"/>
              <a:gd name="connsiteY290" fmla="*/ 6665847 h 6858000"/>
              <a:gd name="connsiteX291" fmla="*/ 6093432 w 7467600"/>
              <a:gd name="connsiteY291" fmla="*/ 6858000 h 6858000"/>
              <a:gd name="connsiteX292" fmla="*/ 6034344 w 7467600"/>
              <a:gd name="connsiteY292" fmla="*/ 6858000 h 6858000"/>
              <a:gd name="connsiteX293" fmla="*/ 6026679 w 7467600"/>
              <a:gd name="connsiteY293" fmla="*/ 6836959 h 6858000"/>
              <a:gd name="connsiteX294" fmla="*/ 5800441 w 7467600"/>
              <a:gd name="connsiteY294" fmla="*/ 6335286 h 6858000"/>
              <a:gd name="connsiteX295" fmla="*/ 5526562 w 7467600"/>
              <a:gd name="connsiteY295" fmla="*/ 5705388 h 6858000"/>
              <a:gd name="connsiteX296" fmla="*/ 5519640 w 7467600"/>
              <a:gd name="connsiteY296" fmla="*/ 5683774 h 6858000"/>
              <a:gd name="connsiteX297" fmla="*/ 5844559 w 7467600"/>
              <a:gd name="connsiteY297" fmla="*/ 6553349 h 6858000"/>
              <a:gd name="connsiteX298" fmla="*/ 5975994 w 7467600"/>
              <a:gd name="connsiteY298" fmla="*/ 6858000 h 6858000"/>
              <a:gd name="connsiteX299" fmla="*/ 5898547 w 7467600"/>
              <a:gd name="connsiteY299" fmla="*/ 6858000 h 6858000"/>
              <a:gd name="connsiteX300" fmla="*/ 5682041 w 7467600"/>
              <a:gd name="connsiteY300" fmla="*/ 6355860 h 6858000"/>
              <a:gd name="connsiteX301" fmla="*/ 5461758 w 7467600"/>
              <a:gd name="connsiteY301" fmla="*/ 5820220 h 6858000"/>
              <a:gd name="connsiteX302" fmla="*/ 5237282 w 7467600"/>
              <a:gd name="connsiteY302" fmla="*/ 6579086 h 6858000"/>
              <a:gd name="connsiteX303" fmla="*/ 5115009 w 7467600"/>
              <a:gd name="connsiteY303" fmla="*/ 6858000 h 6858000"/>
              <a:gd name="connsiteX304" fmla="*/ 5028074 w 7467600"/>
              <a:gd name="connsiteY304" fmla="*/ 6858000 h 6858000"/>
              <a:gd name="connsiteX305" fmla="*/ 5079508 w 7467600"/>
              <a:gd name="connsiteY305" fmla="*/ 6749074 h 6858000"/>
              <a:gd name="connsiteX306" fmla="*/ 5371846 w 7467600"/>
              <a:gd name="connsiteY306" fmla="*/ 5924413 h 6858000"/>
              <a:gd name="connsiteX307" fmla="*/ 5270512 w 7467600"/>
              <a:gd name="connsiteY307" fmla="*/ 6138975 h 6858000"/>
              <a:gd name="connsiteX308" fmla="*/ 5062409 w 7467600"/>
              <a:gd name="connsiteY308" fmla="*/ 6653544 h 6858000"/>
              <a:gd name="connsiteX309" fmla="*/ 5036628 w 7467600"/>
              <a:gd name="connsiteY309" fmla="*/ 6754247 h 6858000"/>
              <a:gd name="connsiteX310" fmla="*/ 5009112 w 7467600"/>
              <a:gd name="connsiteY310" fmla="*/ 6858000 h 6858000"/>
              <a:gd name="connsiteX311" fmla="*/ 4976679 w 7467600"/>
              <a:gd name="connsiteY311" fmla="*/ 6858000 h 6858000"/>
              <a:gd name="connsiteX312" fmla="*/ 5006537 w 7467600"/>
              <a:gd name="connsiteY312" fmla="*/ 6747068 h 6858000"/>
              <a:gd name="connsiteX313" fmla="*/ 5032723 w 7467600"/>
              <a:gd name="connsiteY313" fmla="*/ 6644957 h 6858000"/>
              <a:gd name="connsiteX314" fmla="*/ 5242949 w 7467600"/>
              <a:gd name="connsiteY314" fmla="*/ 6125175 h 6858000"/>
              <a:gd name="connsiteX315" fmla="*/ 5286321 w 7467600"/>
              <a:gd name="connsiteY315" fmla="*/ 6033555 h 6858000"/>
              <a:gd name="connsiteX316" fmla="*/ 5008210 w 7467600"/>
              <a:gd name="connsiteY316" fmla="*/ 6649194 h 6858000"/>
              <a:gd name="connsiteX317" fmla="*/ 4986321 w 7467600"/>
              <a:gd name="connsiteY317" fmla="*/ 6765687 h 6858000"/>
              <a:gd name="connsiteX318" fmla="*/ 4973474 w 7467600"/>
              <a:gd name="connsiteY318" fmla="*/ 6858000 h 6858000"/>
              <a:gd name="connsiteX319" fmla="*/ 4907178 w 7467600"/>
              <a:gd name="connsiteY319" fmla="*/ 6858000 h 6858000"/>
              <a:gd name="connsiteX320" fmla="*/ 4910810 w 7467600"/>
              <a:gd name="connsiteY320" fmla="*/ 6829660 h 6858000"/>
              <a:gd name="connsiteX321" fmla="*/ 4987461 w 7467600"/>
              <a:gd name="connsiteY321" fmla="*/ 6432994 h 6858000"/>
              <a:gd name="connsiteX322" fmla="*/ 5179262 w 7467600"/>
              <a:gd name="connsiteY322" fmla="*/ 6035044 h 6858000"/>
              <a:gd name="connsiteX323" fmla="*/ 4689678 w 7467600"/>
              <a:gd name="connsiteY323" fmla="*/ 6440241 h 6858000"/>
              <a:gd name="connsiteX324" fmla="*/ 4477543 w 7467600"/>
              <a:gd name="connsiteY324" fmla="*/ 6674836 h 6858000"/>
              <a:gd name="connsiteX325" fmla="*/ 4329957 w 7467600"/>
              <a:gd name="connsiteY325" fmla="*/ 6858000 h 6858000"/>
              <a:gd name="connsiteX326" fmla="*/ 4218595 w 7467600"/>
              <a:gd name="connsiteY326" fmla="*/ 6858000 h 6858000"/>
              <a:gd name="connsiteX327" fmla="*/ 4368888 w 7467600"/>
              <a:gd name="connsiteY327" fmla="*/ 6668412 h 6858000"/>
              <a:gd name="connsiteX328" fmla="*/ 4563091 w 7467600"/>
              <a:gd name="connsiteY328" fmla="*/ 6442508 h 6858000"/>
              <a:gd name="connsiteX329" fmla="*/ 5387324 w 7467600"/>
              <a:gd name="connsiteY329" fmla="*/ 5705830 h 6858000"/>
              <a:gd name="connsiteX330" fmla="*/ 5073620 w 7467600"/>
              <a:gd name="connsiteY330" fmla="*/ 5955437 h 6858000"/>
              <a:gd name="connsiteX331" fmla="*/ 4689789 w 7467600"/>
              <a:gd name="connsiteY331" fmla="*/ 6268382 h 6858000"/>
              <a:gd name="connsiteX332" fmla="*/ 4418722 w 7467600"/>
              <a:gd name="connsiteY332" fmla="*/ 6570886 h 6858000"/>
              <a:gd name="connsiteX333" fmla="*/ 4214944 w 7467600"/>
              <a:gd name="connsiteY333" fmla="*/ 6858000 h 6858000"/>
              <a:gd name="connsiteX334" fmla="*/ 4177898 w 7467600"/>
              <a:gd name="connsiteY334" fmla="*/ 6858000 h 6858000"/>
              <a:gd name="connsiteX335" fmla="*/ 4391597 w 7467600"/>
              <a:gd name="connsiteY335" fmla="*/ 6556370 h 6858000"/>
              <a:gd name="connsiteX336" fmla="*/ 4668889 w 7467600"/>
              <a:gd name="connsiteY336" fmla="*/ 6246399 h 6858000"/>
              <a:gd name="connsiteX337" fmla="*/ 5055427 w 7467600"/>
              <a:gd name="connsiteY337" fmla="*/ 5931476 h 6858000"/>
              <a:gd name="connsiteX338" fmla="*/ 5371814 w 7467600"/>
              <a:gd name="connsiteY338" fmla="*/ 5678975 h 6858000"/>
              <a:gd name="connsiteX339" fmla="*/ 4987918 w 7467600"/>
              <a:gd name="connsiteY339" fmla="*/ 5838701 h 6858000"/>
              <a:gd name="connsiteX340" fmla="*/ 4317146 w 7467600"/>
              <a:gd name="connsiteY340" fmla="*/ 6587716 h 6858000"/>
              <a:gd name="connsiteX341" fmla="*/ 4171627 w 7467600"/>
              <a:gd name="connsiteY341" fmla="*/ 6858000 h 6858000"/>
              <a:gd name="connsiteX342" fmla="*/ 4081585 w 7467600"/>
              <a:gd name="connsiteY342" fmla="*/ 6858000 h 6858000"/>
              <a:gd name="connsiteX343" fmla="*/ 4238603 w 7467600"/>
              <a:gd name="connsiteY343" fmla="*/ 6559341 h 6858000"/>
              <a:gd name="connsiteX344" fmla="*/ 4778333 w 7467600"/>
              <a:gd name="connsiteY344" fmla="*/ 5873626 h 6858000"/>
              <a:gd name="connsiteX345" fmla="*/ 5414185 w 7467600"/>
              <a:gd name="connsiteY345" fmla="*/ 5573882 h 6858000"/>
              <a:gd name="connsiteX346" fmla="*/ 5959648 w 7467600"/>
              <a:gd name="connsiteY346" fmla="*/ 4760797 h 6858000"/>
              <a:gd name="connsiteX347" fmla="*/ 5355019 w 7467600"/>
              <a:gd name="connsiteY347" fmla="*/ 4734672 h 6858000"/>
              <a:gd name="connsiteX348" fmla="*/ 5083565 w 7467600"/>
              <a:gd name="connsiteY348" fmla="*/ 5179121 h 6858000"/>
              <a:gd name="connsiteX349" fmla="*/ 4713577 w 7467600"/>
              <a:gd name="connsiteY349" fmla="*/ 5616803 h 6858000"/>
              <a:gd name="connsiteX350" fmla="*/ 3989559 w 7467600"/>
              <a:gd name="connsiteY350" fmla="*/ 6145945 h 6858000"/>
              <a:gd name="connsiteX351" fmla="*/ 3939824 w 7467600"/>
              <a:gd name="connsiteY351" fmla="*/ 6066900 h 6858000"/>
              <a:gd name="connsiteX352" fmla="*/ 4584537 w 7467600"/>
              <a:gd name="connsiteY352" fmla="*/ 5324826 h 6858000"/>
              <a:gd name="connsiteX353" fmla="*/ 5037105 w 7467600"/>
              <a:gd name="connsiteY353" fmla="*/ 5088765 h 6858000"/>
              <a:gd name="connsiteX354" fmla="*/ 5039930 w 7467600"/>
              <a:gd name="connsiteY354" fmla="*/ 5089585 h 6858000"/>
              <a:gd name="connsiteX355" fmla="*/ 5263764 w 7467600"/>
              <a:gd name="connsiteY355" fmla="*/ 4735525 h 6858000"/>
              <a:gd name="connsiteX356" fmla="*/ 4086300 w 7467600"/>
              <a:gd name="connsiteY356" fmla="*/ 4884599 h 6858000"/>
              <a:gd name="connsiteX357" fmla="*/ 4085485 w 7467600"/>
              <a:gd name="connsiteY357" fmla="*/ 4899070 h 6858000"/>
              <a:gd name="connsiteX358" fmla="*/ 3871915 w 7467600"/>
              <a:gd name="connsiteY358" fmla="*/ 5253645 h 6858000"/>
              <a:gd name="connsiteX359" fmla="*/ 3799374 w 7467600"/>
              <a:gd name="connsiteY359" fmla="*/ 5466127 h 6858000"/>
              <a:gd name="connsiteX360" fmla="*/ 3498850 w 7467600"/>
              <a:gd name="connsiteY360" fmla="*/ 6661888 h 6858000"/>
              <a:gd name="connsiteX361" fmla="*/ 3399216 w 7467600"/>
              <a:gd name="connsiteY361" fmla="*/ 6858000 h 6858000"/>
              <a:gd name="connsiteX362" fmla="*/ 3303688 w 7467600"/>
              <a:gd name="connsiteY362" fmla="*/ 6858000 h 6858000"/>
              <a:gd name="connsiteX363" fmla="*/ 3391774 w 7467600"/>
              <a:gd name="connsiteY363" fmla="*/ 6697181 h 6858000"/>
              <a:gd name="connsiteX364" fmla="*/ 3735540 w 7467600"/>
              <a:gd name="connsiteY364" fmla="*/ 5546923 h 6858000"/>
              <a:gd name="connsiteX365" fmla="*/ 3729438 w 7467600"/>
              <a:gd name="connsiteY365" fmla="*/ 5569058 h 6858000"/>
              <a:gd name="connsiteX366" fmla="*/ 3707782 w 7467600"/>
              <a:gd name="connsiteY366" fmla="*/ 5644908 h 6858000"/>
              <a:gd name="connsiteX367" fmla="*/ 3583827 w 7467600"/>
              <a:gd name="connsiteY367" fmla="*/ 6039215 h 6858000"/>
              <a:gd name="connsiteX368" fmla="*/ 3547861 w 7467600"/>
              <a:gd name="connsiteY368" fmla="*/ 6129609 h 6858000"/>
              <a:gd name="connsiteX369" fmla="*/ 3490905 w 7467600"/>
              <a:gd name="connsiteY369" fmla="*/ 6277660 h 6858000"/>
              <a:gd name="connsiteX370" fmla="*/ 3455859 w 7467600"/>
              <a:gd name="connsiteY370" fmla="*/ 6391301 h 6858000"/>
              <a:gd name="connsiteX371" fmla="*/ 3429112 w 7467600"/>
              <a:gd name="connsiteY371" fmla="*/ 6479469 h 6858000"/>
              <a:gd name="connsiteX372" fmla="*/ 3304862 w 7467600"/>
              <a:gd name="connsiteY372" fmla="*/ 6796476 h 6858000"/>
              <a:gd name="connsiteX373" fmla="*/ 3276071 w 7467600"/>
              <a:gd name="connsiteY373" fmla="*/ 6858000 h 6858000"/>
              <a:gd name="connsiteX374" fmla="*/ 3240805 w 7467600"/>
              <a:gd name="connsiteY374" fmla="*/ 6858000 h 6858000"/>
              <a:gd name="connsiteX375" fmla="*/ 3275917 w 7467600"/>
              <a:gd name="connsiteY375" fmla="*/ 6783192 h 6858000"/>
              <a:gd name="connsiteX376" fmla="*/ 3399358 w 7467600"/>
              <a:gd name="connsiteY376" fmla="*/ 6469011 h 6858000"/>
              <a:gd name="connsiteX377" fmla="*/ 3425650 w 7467600"/>
              <a:gd name="connsiteY377" fmla="*/ 6381333 h 6858000"/>
              <a:gd name="connsiteX378" fmla="*/ 3460661 w 7467600"/>
              <a:gd name="connsiteY378" fmla="*/ 6266763 h 6858000"/>
              <a:gd name="connsiteX379" fmla="*/ 3518021 w 7467600"/>
              <a:gd name="connsiteY379" fmla="*/ 6117298 h 6858000"/>
              <a:gd name="connsiteX380" fmla="*/ 3554035 w 7467600"/>
              <a:gd name="connsiteY380" fmla="*/ 6027832 h 6858000"/>
              <a:gd name="connsiteX381" fmla="*/ 3677174 w 7467600"/>
              <a:gd name="connsiteY381" fmla="*/ 5636351 h 6858000"/>
              <a:gd name="connsiteX382" fmla="*/ 3698819 w 7467600"/>
              <a:gd name="connsiteY382" fmla="*/ 5560503 h 6858000"/>
              <a:gd name="connsiteX383" fmla="*/ 3702094 w 7467600"/>
              <a:gd name="connsiteY383" fmla="*/ 5549194 h 6858000"/>
              <a:gd name="connsiteX384" fmla="*/ 3398355 w 7467600"/>
              <a:gd name="connsiteY384" fmla="*/ 6094603 h 6858000"/>
              <a:gd name="connsiteX385" fmla="*/ 3193941 w 7467600"/>
              <a:gd name="connsiteY385" fmla="*/ 6798775 h 6858000"/>
              <a:gd name="connsiteX386" fmla="*/ 3184140 w 7467600"/>
              <a:gd name="connsiteY386" fmla="*/ 6858000 h 6858000"/>
              <a:gd name="connsiteX387" fmla="*/ 3099978 w 7467600"/>
              <a:gd name="connsiteY387" fmla="*/ 6858000 h 6858000"/>
              <a:gd name="connsiteX388" fmla="*/ 3101556 w 7467600"/>
              <a:gd name="connsiteY388" fmla="*/ 6843337 h 6858000"/>
              <a:gd name="connsiteX389" fmla="*/ 3370162 w 7467600"/>
              <a:gd name="connsiteY389" fmla="*/ 5785550 h 6858000"/>
              <a:gd name="connsiteX390" fmla="*/ 3746477 w 7467600"/>
              <a:gd name="connsiteY390" fmla="*/ 5377889 h 6858000"/>
              <a:gd name="connsiteX391" fmla="*/ 3863399 w 7467600"/>
              <a:gd name="connsiteY391" fmla="*/ 5087257 h 6858000"/>
              <a:gd name="connsiteX392" fmla="*/ 3968712 w 7467600"/>
              <a:gd name="connsiteY392" fmla="*/ 4913989 h 6858000"/>
              <a:gd name="connsiteX393" fmla="*/ 2792390 w 7467600"/>
              <a:gd name="connsiteY393" fmla="*/ 5382974 h 6858000"/>
              <a:gd name="connsiteX394" fmla="*/ 2714982 w 7467600"/>
              <a:gd name="connsiteY394" fmla="*/ 5427051 h 6858000"/>
              <a:gd name="connsiteX395" fmla="*/ 2813361 w 7467600"/>
              <a:gd name="connsiteY395" fmla="*/ 6023912 h 6858000"/>
              <a:gd name="connsiteX396" fmla="*/ 2688430 w 7467600"/>
              <a:gd name="connsiteY396" fmla="*/ 6801564 h 6858000"/>
              <a:gd name="connsiteX397" fmla="*/ 2629626 w 7467600"/>
              <a:gd name="connsiteY397" fmla="*/ 6763394 h 6858000"/>
              <a:gd name="connsiteX398" fmla="*/ 2565328 w 7467600"/>
              <a:gd name="connsiteY398" fmla="*/ 5516399 h 6858000"/>
              <a:gd name="connsiteX399" fmla="*/ 1922999 w 7467600"/>
              <a:gd name="connsiteY399" fmla="*/ 5980343 h 6858000"/>
              <a:gd name="connsiteX400" fmla="*/ 1950261 w 7467600"/>
              <a:gd name="connsiteY400" fmla="*/ 6405858 h 6858000"/>
              <a:gd name="connsiteX401" fmla="*/ 2365554 w 7467600"/>
              <a:gd name="connsiteY401" fmla="*/ 6759107 h 6858000"/>
              <a:gd name="connsiteX402" fmla="*/ 2424142 w 7467600"/>
              <a:gd name="connsiteY402" fmla="*/ 6858000 h 6858000"/>
              <a:gd name="connsiteX403" fmla="*/ 2395994 w 7467600"/>
              <a:gd name="connsiteY403" fmla="*/ 6858000 h 6858000"/>
              <a:gd name="connsiteX404" fmla="*/ 2392863 w 7467600"/>
              <a:gd name="connsiteY404" fmla="*/ 6852964 h 6858000"/>
              <a:gd name="connsiteX405" fmla="*/ 2017589 w 7467600"/>
              <a:gd name="connsiteY405" fmla="*/ 6493982 h 6858000"/>
              <a:gd name="connsiteX406" fmla="*/ 2147336 w 7467600"/>
              <a:gd name="connsiteY406" fmla="*/ 6594052 h 6858000"/>
              <a:gd name="connsiteX407" fmla="*/ 2207047 w 7467600"/>
              <a:gd name="connsiteY407" fmla="*/ 6654540 h 6858000"/>
              <a:gd name="connsiteX408" fmla="*/ 2299106 w 7467600"/>
              <a:gd name="connsiteY408" fmla="*/ 6778931 h 6858000"/>
              <a:gd name="connsiteX409" fmla="*/ 2314430 w 7467600"/>
              <a:gd name="connsiteY409" fmla="*/ 6801144 h 6858000"/>
              <a:gd name="connsiteX410" fmla="*/ 2352406 w 7467600"/>
              <a:gd name="connsiteY410" fmla="*/ 6858000 h 6858000"/>
              <a:gd name="connsiteX411" fmla="*/ 2314492 w 7467600"/>
              <a:gd name="connsiteY411" fmla="*/ 6858000 h 6858000"/>
              <a:gd name="connsiteX412" fmla="*/ 2288095 w 7467600"/>
              <a:gd name="connsiteY412" fmla="*/ 6818030 h 6858000"/>
              <a:gd name="connsiteX413" fmla="*/ 2272768 w 7467600"/>
              <a:gd name="connsiteY413" fmla="*/ 6795822 h 6858000"/>
              <a:gd name="connsiteX414" fmla="*/ 2182715 w 7467600"/>
              <a:gd name="connsiteY414" fmla="*/ 6675071 h 6858000"/>
              <a:gd name="connsiteX415" fmla="*/ 2032061 w 7467600"/>
              <a:gd name="connsiteY415" fmla="*/ 6541380 h 6858000"/>
              <a:gd name="connsiteX416" fmla="*/ 2257220 w 7467600"/>
              <a:gd name="connsiteY416" fmla="*/ 6826257 h 6858000"/>
              <a:gd name="connsiteX417" fmla="*/ 2281324 w 7467600"/>
              <a:gd name="connsiteY417" fmla="*/ 6858000 h 6858000"/>
              <a:gd name="connsiteX418" fmla="*/ 2242860 w 7467600"/>
              <a:gd name="connsiteY418" fmla="*/ 6858000 h 6858000"/>
              <a:gd name="connsiteX419" fmla="*/ 2232818 w 7467600"/>
              <a:gd name="connsiteY419" fmla="*/ 6844926 h 6858000"/>
              <a:gd name="connsiteX420" fmla="*/ 1990172 w 7467600"/>
              <a:gd name="connsiteY420" fmla="*/ 6542121 h 6858000"/>
              <a:gd name="connsiteX421" fmla="*/ 2124090 w 7467600"/>
              <a:gd name="connsiteY421" fmla="*/ 6761017 h 6858000"/>
              <a:gd name="connsiteX422" fmla="*/ 2200380 w 7467600"/>
              <a:gd name="connsiteY422" fmla="*/ 6858000 h 6858000"/>
              <a:gd name="connsiteX423" fmla="*/ 2147507 w 7467600"/>
              <a:gd name="connsiteY423" fmla="*/ 6858000 h 6858000"/>
              <a:gd name="connsiteX424" fmla="*/ 2070668 w 7467600"/>
              <a:gd name="connsiteY424" fmla="*/ 6761520 h 6858000"/>
              <a:gd name="connsiteX425" fmla="*/ 1975142 w 7467600"/>
              <a:gd name="connsiteY425" fmla="*/ 6585570 h 6858000"/>
              <a:gd name="connsiteX426" fmla="*/ 2050035 w 7467600"/>
              <a:gd name="connsiteY426" fmla="*/ 6813345 h 6858000"/>
              <a:gd name="connsiteX427" fmla="*/ 2063025 w 7467600"/>
              <a:gd name="connsiteY427" fmla="*/ 6858000 h 6858000"/>
              <a:gd name="connsiteX428" fmla="*/ 2021675 w 7467600"/>
              <a:gd name="connsiteY428" fmla="*/ 6858000 h 6858000"/>
              <a:gd name="connsiteX429" fmla="*/ 2019308 w 7467600"/>
              <a:gd name="connsiteY429" fmla="*/ 6847118 h 6858000"/>
              <a:gd name="connsiteX430" fmla="*/ 1938835 w 7467600"/>
              <a:gd name="connsiteY430" fmla="*/ 6551160 h 6858000"/>
              <a:gd name="connsiteX431" fmla="*/ 1953230 w 7467600"/>
              <a:gd name="connsiteY431" fmla="*/ 6759699 h 6858000"/>
              <a:gd name="connsiteX432" fmla="*/ 1956763 w 7467600"/>
              <a:gd name="connsiteY432" fmla="*/ 6778191 h 6858000"/>
              <a:gd name="connsiteX433" fmla="*/ 1967925 w 7467600"/>
              <a:gd name="connsiteY433" fmla="*/ 6858000 h 6858000"/>
              <a:gd name="connsiteX434" fmla="*/ 1936622 w 7467600"/>
              <a:gd name="connsiteY434" fmla="*/ 6858000 h 6858000"/>
              <a:gd name="connsiteX435" fmla="*/ 1926261 w 7467600"/>
              <a:gd name="connsiteY435" fmla="*/ 6784064 h 6858000"/>
              <a:gd name="connsiteX436" fmla="*/ 1922724 w 7467600"/>
              <a:gd name="connsiteY436" fmla="*/ 6765577 h 6858000"/>
              <a:gd name="connsiteX437" fmla="*/ 1904650 w 7467600"/>
              <a:gd name="connsiteY437" fmla="*/ 6639616 h 6858000"/>
              <a:gd name="connsiteX438" fmla="*/ 1885273 w 7467600"/>
              <a:gd name="connsiteY438" fmla="*/ 6858000 h 6858000"/>
              <a:gd name="connsiteX439" fmla="*/ 1854363 w 7467600"/>
              <a:gd name="connsiteY439" fmla="*/ 6858000 h 6858000"/>
              <a:gd name="connsiteX440" fmla="*/ 1880391 w 7467600"/>
              <a:gd name="connsiteY440" fmla="*/ 6603796 h 6858000"/>
              <a:gd name="connsiteX441" fmla="*/ 1818273 w 7467600"/>
              <a:gd name="connsiteY441" fmla="*/ 6715729 h 6858000"/>
              <a:gd name="connsiteX442" fmla="*/ 1794691 w 7467600"/>
              <a:gd name="connsiteY442" fmla="*/ 6843239 h 6858000"/>
              <a:gd name="connsiteX443" fmla="*/ 1794914 w 7467600"/>
              <a:gd name="connsiteY443" fmla="*/ 6858000 h 6858000"/>
              <a:gd name="connsiteX444" fmla="*/ 1746128 w 7467600"/>
              <a:gd name="connsiteY444" fmla="*/ 6858000 h 6858000"/>
              <a:gd name="connsiteX445" fmla="*/ 1753934 w 7467600"/>
              <a:gd name="connsiteY445" fmla="*/ 6724796 h 6858000"/>
              <a:gd name="connsiteX446" fmla="*/ 1792053 w 7467600"/>
              <a:gd name="connsiteY446" fmla="*/ 6572396 h 6858000"/>
              <a:gd name="connsiteX447" fmla="*/ 1862248 w 7467600"/>
              <a:gd name="connsiteY447" fmla="*/ 6266397 h 6858000"/>
              <a:gd name="connsiteX448" fmla="*/ 1862250 w 7467600"/>
              <a:gd name="connsiteY448" fmla="*/ 6033531 h 6858000"/>
              <a:gd name="connsiteX449" fmla="*/ 1211999 w 7467600"/>
              <a:gd name="connsiteY449" fmla="*/ 6683610 h 6858000"/>
              <a:gd name="connsiteX450" fmla="*/ 1213266 w 7467600"/>
              <a:gd name="connsiteY450" fmla="*/ 6691947 h 6858000"/>
              <a:gd name="connsiteX451" fmla="*/ 1203370 w 7467600"/>
              <a:gd name="connsiteY451" fmla="*/ 6850676 h 6858000"/>
              <a:gd name="connsiteX452" fmla="*/ 1203671 w 7467600"/>
              <a:gd name="connsiteY452" fmla="*/ 6858000 h 6858000"/>
              <a:gd name="connsiteX453" fmla="*/ 1143180 w 7467600"/>
              <a:gd name="connsiteY453" fmla="*/ 6858000 h 6858000"/>
              <a:gd name="connsiteX454" fmla="*/ 1142176 w 7467600"/>
              <a:gd name="connsiteY454" fmla="*/ 6766045 h 6858000"/>
              <a:gd name="connsiteX455" fmla="*/ 1067484 w 7467600"/>
              <a:gd name="connsiteY455" fmla="*/ 6858000 h 6858000"/>
              <a:gd name="connsiteX456" fmla="*/ 953928 w 7467600"/>
              <a:gd name="connsiteY456" fmla="*/ 6858000 h 6858000"/>
              <a:gd name="connsiteX457" fmla="*/ 959715 w 7467600"/>
              <a:gd name="connsiteY457" fmla="*/ 6850185 h 6858000"/>
              <a:gd name="connsiteX458" fmla="*/ 1483788 w 7467600"/>
              <a:gd name="connsiteY458" fmla="*/ 6259174 h 6858000"/>
              <a:gd name="connsiteX459" fmla="*/ 1100671 w 7467600"/>
              <a:gd name="connsiteY459" fmla="*/ 6252137 h 6858000"/>
              <a:gd name="connsiteX460" fmla="*/ 1090144 w 7467600"/>
              <a:gd name="connsiteY460" fmla="*/ 6256748 h 6858000"/>
              <a:gd name="connsiteX461" fmla="*/ 1095872 w 7467600"/>
              <a:gd name="connsiteY461" fmla="*/ 6271892 h 6858000"/>
              <a:gd name="connsiteX462" fmla="*/ 262785 w 7467600"/>
              <a:gd name="connsiteY462" fmla="*/ 6845450 h 6858000"/>
              <a:gd name="connsiteX463" fmla="*/ 209968 w 7467600"/>
              <a:gd name="connsiteY463" fmla="*/ 6770713 h 6858000"/>
              <a:gd name="connsiteX464" fmla="*/ 873460 w 7467600"/>
              <a:gd name="connsiteY464" fmla="*/ 6253768 h 6858000"/>
              <a:gd name="connsiteX465" fmla="*/ 192686 w 7467600"/>
              <a:gd name="connsiteY465" fmla="*/ 5849257 h 6858000"/>
              <a:gd name="connsiteX466" fmla="*/ 4696 w 7467600"/>
              <a:gd name="connsiteY466" fmla="*/ 5697668 h 6858000"/>
              <a:gd name="connsiteX467" fmla="*/ 0 w 7467600"/>
              <a:gd name="connsiteY467" fmla="*/ 5689984 h 6858000"/>
              <a:gd name="connsiteX468" fmla="*/ 0 w 7467600"/>
              <a:gd name="connsiteY468" fmla="*/ 5513472 h 6858000"/>
              <a:gd name="connsiteX469" fmla="*/ 174101 w 7467600"/>
              <a:gd name="connsiteY469" fmla="*/ 5620277 h 6858000"/>
              <a:gd name="connsiteX470" fmla="*/ 891800 w 7467600"/>
              <a:gd name="connsiteY470" fmla="*/ 6036935 h 6858000"/>
              <a:gd name="connsiteX471" fmla="*/ 1072219 w 7467600"/>
              <a:gd name="connsiteY471" fmla="*/ 6169443 h 6858000"/>
              <a:gd name="connsiteX472" fmla="*/ 1074117 w 7467600"/>
              <a:gd name="connsiteY472" fmla="*/ 6170301 h 6858000"/>
              <a:gd name="connsiteX473" fmla="*/ 1083114 w 7467600"/>
              <a:gd name="connsiteY473" fmla="*/ 6174131 h 6858000"/>
              <a:gd name="connsiteX474" fmla="*/ 1543010 w 7467600"/>
              <a:gd name="connsiteY474" fmla="*/ 6191140 h 6858000"/>
              <a:gd name="connsiteX475" fmla="*/ 1551080 w 7467600"/>
              <a:gd name="connsiteY475" fmla="*/ 6195006 h 6858000"/>
              <a:gd name="connsiteX476" fmla="*/ 2345443 w 7467600"/>
              <a:gd name="connsiteY476" fmla="*/ 5549882 h 6858000"/>
              <a:gd name="connsiteX477" fmla="*/ 1721499 w 7467600"/>
              <a:gd name="connsiteY477" fmla="*/ 5599969 h 6858000"/>
              <a:gd name="connsiteX478" fmla="*/ 767716 w 7467600"/>
              <a:gd name="connsiteY478" fmla="*/ 5472768 h 6858000"/>
              <a:gd name="connsiteX479" fmla="*/ 722147 w 7467600"/>
              <a:gd name="connsiteY479" fmla="*/ 5393091 h 6858000"/>
              <a:gd name="connsiteX480" fmla="*/ 1485552 w 7467600"/>
              <a:gd name="connsiteY480" fmla="*/ 5313202 h 6858000"/>
              <a:gd name="connsiteX481" fmla="*/ 2143004 w 7467600"/>
              <a:gd name="connsiteY481" fmla="*/ 5402420 h 6858000"/>
              <a:gd name="connsiteX482" fmla="*/ 1933391 w 7467600"/>
              <a:gd name="connsiteY482" fmla="*/ 5156971 h 6858000"/>
              <a:gd name="connsiteX483" fmla="*/ 1827118 w 7467600"/>
              <a:gd name="connsiteY483" fmla="*/ 4968410 h 6858000"/>
              <a:gd name="connsiteX484" fmla="*/ 1837349 w 7467600"/>
              <a:gd name="connsiteY484" fmla="*/ 4956357 h 6858000"/>
              <a:gd name="connsiteX485" fmla="*/ 2162835 w 7467600"/>
              <a:gd name="connsiteY485" fmla="*/ 5187853 h 6858000"/>
              <a:gd name="connsiteX486" fmla="*/ 2257167 w 7467600"/>
              <a:gd name="connsiteY486" fmla="*/ 5462123 h 6858000"/>
              <a:gd name="connsiteX487" fmla="*/ 2261598 w 7467600"/>
              <a:gd name="connsiteY487" fmla="*/ 5467998 h 6858000"/>
              <a:gd name="connsiteX488" fmla="*/ 2437177 w 7467600"/>
              <a:gd name="connsiteY488" fmla="*/ 5479608 h 6858000"/>
              <a:gd name="connsiteX489" fmla="*/ 2445247 w 7467600"/>
              <a:gd name="connsiteY489" fmla="*/ 5483476 h 6858000"/>
              <a:gd name="connsiteX490" fmla="*/ 2743626 w 7467600"/>
              <a:gd name="connsiteY490" fmla="*/ 5304819 h 6858000"/>
              <a:gd name="connsiteX491" fmla="*/ 3048102 w 7467600"/>
              <a:gd name="connsiteY491" fmla="*/ 5150595 h 6858000"/>
              <a:gd name="connsiteX492" fmla="*/ 1799414 w 7467600"/>
              <a:gd name="connsiteY492" fmla="*/ 4694732 h 6858000"/>
              <a:gd name="connsiteX493" fmla="*/ 1771735 w 7467600"/>
              <a:gd name="connsiteY493" fmla="*/ 4619929 h 6858000"/>
              <a:gd name="connsiteX494" fmla="*/ 3104273 w 7467600"/>
              <a:gd name="connsiteY494" fmla="*/ 5076159 h 6858000"/>
              <a:gd name="connsiteX495" fmla="*/ 3113245 w 7467600"/>
              <a:gd name="connsiteY495" fmla="*/ 5090705 h 6858000"/>
              <a:gd name="connsiteX496" fmla="*/ 3126294 w 7467600"/>
              <a:gd name="connsiteY496" fmla="*/ 5114400 h 6858000"/>
              <a:gd name="connsiteX497" fmla="*/ 3937433 w 7467600"/>
              <a:gd name="connsiteY497" fmla="*/ 4830473 h 6858000"/>
              <a:gd name="connsiteX498" fmla="*/ 3590475 w 7467600"/>
              <a:gd name="connsiteY498" fmla="*/ 4597974 h 6858000"/>
              <a:gd name="connsiteX499" fmla="*/ 3100264 w 7467600"/>
              <a:gd name="connsiteY499" fmla="*/ 4579845 h 6858000"/>
              <a:gd name="connsiteX500" fmla="*/ 2183576 w 7467600"/>
              <a:gd name="connsiteY500" fmla="*/ 4227150 h 6858000"/>
              <a:gd name="connsiteX501" fmla="*/ 2151029 w 7467600"/>
              <a:gd name="connsiteY501" fmla="*/ 4146947 h 6858000"/>
              <a:gd name="connsiteX502" fmla="*/ 3563434 w 7467600"/>
              <a:gd name="connsiteY502" fmla="*/ 4469115 h 6858000"/>
              <a:gd name="connsiteX503" fmla="*/ 3177952 w 7467600"/>
              <a:gd name="connsiteY503" fmla="*/ 3657386 h 6858000"/>
              <a:gd name="connsiteX504" fmla="*/ 3189263 w 7467600"/>
              <a:gd name="connsiteY504" fmla="*/ 3625726 h 6858000"/>
              <a:gd name="connsiteX505" fmla="*/ 3560912 w 7467600"/>
              <a:gd name="connsiteY505" fmla="*/ 4079863 h 6858000"/>
              <a:gd name="connsiteX506" fmla="*/ 3626636 w 7467600"/>
              <a:gd name="connsiteY506" fmla="*/ 4512230 h 6858000"/>
              <a:gd name="connsiteX507" fmla="*/ 3653088 w 7467600"/>
              <a:gd name="connsiteY507" fmla="*/ 4521417 h 6858000"/>
              <a:gd name="connsiteX508" fmla="*/ 3988128 w 7467600"/>
              <a:gd name="connsiteY508" fmla="*/ 4817267 h 6858000"/>
              <a:gd name="connsiteX509" fmla="*/ 4830582 w 7467600"/>
              <a:gd name="connsiteY509" fmla="*/ 4676000 h 6858000"/>
              <a:gd name="connsiteX510" fmla="*/ 4830100 w 7467600"/>
              <a:gd name="connsiteY510" fmla="*/ 4675554 h 6858000"/>
              <a:gd name="connsiteX511" fmla="*/ 4036318 w 7467600"/>
              <a:gd name="connsiteY511" fmla="*/ 4147013 h 6858000"/>
              <a:gd name="connsiteX512" fmla="*/ 3432098 w 7467600"/>
              <a:gd name="connsiteY512" fmla="*/ 3537312 h 6858000"/>
              <a:gd name="connsiteX513" fmla="*/ 3446761 w 7467600"/>
              <a:gd name="connsiteY513" fmla="*/ 3461278 h 6858000"/>
              <a:gd name="connsiteX514" fmla="*/ 4419733 w 7467600"/>
              <a:gd name="connsiteY514" fmla="*/ 3963555 h 6858000"/>
              <a:gd name="connsiteX515" fmla="*/ 4781371 w 7467600"/>
              <a:gd name="connsiteY515" fmla="*/ 4458604 h 6858000"/>
              <a:gd name="connsiteX516" fmla="*/ 4780440 w 7467600"/>
              <a:gd name="connsiteY516" fmla="*/ 4470290 h 6858000"/>
              <a:gd name="connsiteX517" fmla="*/ 4898954 w 7467600"/>
              <a:gd name="connsiteY517" fmla="*/ 4662092 h 6858000"/>
              <a:gd name="connsiteX518" fmla="*/ 4900699 w 7467600"/>
              <a:gd name="connsiteY518" fmla="*/ 4670867 h 6858000"/>
              <a:gd name="connsiteX519" fmla="*/ 5714511 w 7467600"/>
              <a:gd name="connsiteY519" fmla="*/ 4663483 h 6858000"/>
              <a:gd name="connsiteX520" fmla="*/ 5464793 w 7467600"/>
              <a:gd name="connsiteY520" fmla="*/ 4393556 h 6858000"/>
              <a:gd name="connsiteX521" fmla="*/ 5461897 w 7467600"/>
              <a:gd name="connsiteY521" fmla="*/ 4390879 h 6858000"/>
              <a:gd name="connsiteX522" fmla="*/ 4294126 w 7467600"/>
              <a:gd name="connsiteY522" fmla="*/ 3303048 h 6858000"/>
              <a:gd name="connsiteX523" fmla="*/ 4305321 w 7467600"/>
              <a:gd name="connsiteY523" fmla="*/ 3256953 h 6858000"/>
              <a:gd name="connsiteX524" fmla="*/ 4949299 w 7467600"/>
              <a:gd name="connsiteY524" fmla="*/ 3766336 h 6858000"/>
              <a:gd name="connsiteX525" fmla="*/ 5291452 w 7467600"/>
              <a:gd name="connsiteY525" fmla="*/ 4076801 h 6858000"/>
              <a:gd name="connsiteX526" fmla="*/ 5434998 w 7467600"/>
              <a:gd name="connsiteY526" fmla="*/ 4254100 h 6858000"/>
              <a:gd name="connsiteX527" fmla="*/ 5351015 w 7467600"/>
              <a:gd name="connsiteY527" fmla="*/ 3760989 h 6858000"/>
              <a:gd name="connsiteX528" fmla="*/ 5413780 w 7467600"/>
              <a:gd name="connsiteY528" fmla="*/ 2966265 h 6858000"/>
              <a:gd name="connsiteX529" fmla="*/ 5425627 w 7467600"/>
              <a:gd name="connsiteY529" fmla="*/ 2954192 h 6858000"/>
              <a:gd name="connsiteX530" fmla="*/ 6604735 w 7467600"/>
              <a:gd name="connsiteY530" fmla="*/ 2041381 h 6858000"/>
              <a:gd name="connsiteX531" fmla="*/ 7204487 w 7467600"/>
              <a:gd name="connsiteY531" fmla="*/ 2742112 h 6858000"/>
              <a:gd name="connsiteX532" fmla="*/ 7131592 w 7467600"/>
              <a:gd name="connsiteY532" fmla="*/ 2672096 h 6858000"/>
              <a:gd name="connsiteX533" fmla="*/ 6996344 w 7467600"/>
              <a:gd name="connsiteY533" fmla="*/ 2518310 h 6858000"/>
              <a:gd name="connsiteX534" fmla="*/ 6735495 w 7467600"/>
              <a:gd name="connsiteY534" fmla="*/ 2196890 h 6858000"/>
              <a:gd name="connsiteX535" fmla="*/ 6721901 w 7467600"/>
              <a:gd name="connsiteY535" fmla="*/ 2179274 h 6858000"/>
              <a:gd name="connsiteX536" fmla="*/ 6604735 w 7467600"/>
              <a:gd name="connsiteY536" fmla="*/ 2041381 h 6858000"/>
              <a:gd name="connsiteX537" fmla="*/ 6591670 w 7467600"/>
              <a:gd name="connsiteY537" fmla="*/ 1988277 h 6858000"/>
              <a:gd name="connsiteX538" fmla="*/ 6747349 w 7467600"/>
              <a:gd name="connsiteY538" fmla="*/ 2160069 h 6858000"/>
              <a:gd name="connsiteX539" fmla="*/ 6760943 w 7467600"/>
              <a:gd name="connsiteY539" fmla="*/ 2177686 h 6858000"/>
              <a:gd name="connsiteX540" fmla="*/ 7021065 w 7467600"/>
              <a:gd name="connsiteY540" fmla="*/ 2498102 h 6858000"/>
              <a:gd name="connsiteX541" fmla="*/ 7155223 w 7467600"/>
              <a:gd name="connsiteY541" fmla="*/ 2650386 h 6858000"/>
              <a:gd name="connsiteX542" fmla="*/ 7203167 w 7467600"/>
              <a:gd name="connsiteY542" fmla="*/ 2697288 h 6858000"/>
              <a:gd name="connsiteX543" fmla="*/ 6937703 w 7467600"/>
              <a:gd name="connsiteY543" fmla="*/ 2321981 h 6858000"/>
              <a:gd name="connsiteX544" fmla="*/ 6591670 w 7467600"/>
              <a:gd name="connsiteY544" fmla="*/ 1988277 h 6858000"/>
              <a:gd name="connsiteX545" fmla="*/ 5798671 w 7467600"/>
              <a:gd name="connsiteY545" fmla="*/ 1981601 h 6858000"/>
              <a:gd name="connsiteX546" fmla="*/ 5754709 w 7467600"/>
              <a:gd name="connsiteY546" fmla="*/ 2071454 h 6858000"/>
              <a:gd name="connsiteX547" fmla="*/ 5763044 w 7467600"/>
              <a:gd name="connsiteY547" fmla="*/ 2842206 h 6858000"/>
              <a:gd name="connsiteX548" fmla="*/ 5764974 w 7467600"/>
              <a:gd name="connsiteY548" fmla="*/ 2799609 h 6858000"/>
              <a:gd name="connsiteX549" fmla="*/ 5767665 w 7467600"/>
              <a:gd name="connsiteY549" fmla="*/ 2666409 h 6858000"/>
              <a:gd name="connsiteX550" fmla="*/ 5763055 w 7467600"/>
              <a:gd name="connsiteY550" fmla="*/ 2579705 h 6858000"/>
              <a:gd name="connsiteX551" fmla="*/ 5758079 w 7467600"/>
              <a:gd name="connsiteY551" fmla="*/ 2492508 h 6858000"/>
              <a:gd name="connsiteX552" fmla="*/ 5779325 w 7467600"/>
              <a:gd name="connsiteY552" fmla="*/ 2197069 h 6858000"/>
              <a:gd name="connsiteX553" fmla="*/ 5798671 w 7467600"/>
              <a:gd name="connsiteY553" fmla="*/ 1981601 h 6858000"/>
              <a:gd name="connsiteX554" fmla="*/ 5829202 w 7467600"/>
              <a:gd name="connsiteY554" fmla="*/ 1971679 h 6858000"/>
              <a:gd name="connsiteX555" fmla="*/ 5809558 w 7467600"/>
              <a:gd name="connsiteY555" fmla="*/ 2198043 h 6858000"/>
              <a:gd name="connsiteX556" fmla="*/ 5788653 w 7467600"/>
              <a:gd name="connsiteY556" fmla="*/ 2489430 h 6858000"/>
              <a:gd name="connsiteX557" fmla="*/ 5793439 w 7467600"/>
              <a:gd name="connsiteY557" fmla="*/ 2575235 h 6858000"/>
              <a:gd name="connsiteX558" fmla="*/ 5796837 w 7467600"/>
              <a:gd name="connsiteY558" fmla="*/ 2637633 h 6858000"/>
              <a:gd name="connsiteX559" fmla="*/ 5818614 w 7467600"/>
              <a:gd name="connsiteY559" fmla="*/ 2473055 h 6858000"/>
              <a:gd name="connsiteX560" fmla="*/ 5829202 w 7467600"/>
              <a:gd name="connsiteY560" fmla="*/ 1971679 h 6858000"/>
              <a:gd name="connsiteX561" fmla="*/ 5911389 w 7467600"/>
              <a:gd name="connsiteY561" fmla="*/ 1898371 h 6858000"/>
              <a:gd name="connsiteX562" fmla="*/ 6237627 w 7467600"/>
              <a:gd name="connsiteY562" fmla="*/ 2231921 h 6858000"/>
              <a:gd name="connsiteX563" fmla="*/ 5911389 w 7467600"/>
              <a:gd name="connsiteY563" fmla="*/ 1898371 h 6858000"/>
              <a:gd name="connsiteX564" fmla="*/ 6944437 w 7467600"/>
              <a:gd name="connsiteY564" fmla="*/ 1575402 h 6858000"/>
              <a:gd name="connsiteX565" fmla="*/ 6304730 w 7467600"/>
              <a:gd name="connsiteY565" fmla="*/ 1766654 h 6858000"/>
              <a:gd name="connsiteX566" fmla="*/ 6944437 w 7467600"/>
              <a:gd name="connsiteY566" fmla="*/ 1575402 h 6858000"/>
              <a:gd name="connsiteX567" fmla="*/ 7019523 w 7467600"/>
              <a:gd name="connsiteY567" fmla="*/ 1519450 h 6858000"/>
              <a:gd name="connsiteX568" fmla="*/ 6298091 w 7467600"/>
              <a:gd name="connsiteY568" fmla="*/ 1737122 h 6858000"/>
              <a:gd name="connsiteX569" fmla="*/ 7019523 w 7467600"/>
              <a:gd name="connsiteY569" fmla="*/ 1519450 h 6858000"/>
              <a:gd name="connsiteX570" fmla="*/ 2399523 w 7467600"/>
              <a:gd name="connsiteY570" fmla="*/ 1428234 h 6858000"/>
              <a:gd name="connsiteX571" fmla="*/ 2224982 w 7467600"/>
              <a:gd name="connsiteY571" fmla="*/ 1826201 h 6858000"/>
              <a:gd name="connsiteX572" fmla="*/ 2096099 w 7467600"/>
              <a:gd name="connsiteY572" fmla="*/ 2345900 h 6858000"/>
              <a:gd name="connsiteX573" fmla="*/ 2283317 w 7467600"/>
              <a:gd name="connsiteY573" fmla="*/ 1796925 h 6858000"/>
              <a:gd name="connsiteX574" fmla="*/ 2399523 w 7467600"/>
              <a:gd name="connsiteY574" fmla="*/ 1428234 h 6858000"/>
              <a:gd name="connsiteX575" fmla="*/ 2448558 w 7467600"/>
              <a:gd name="connsiteY575" fmla="*/ 1373435 h 6858000"/>
              <a:gd name="connsiteX576" fmla="*/ 2312521 w 7467600"/>
              <a:gd name="connsiteY576" fmla="*/ 1806140 h 6858000"/>
              <a:gd name="connsiteX577" fmla="*/ 2127533 w 7467600"/>
              <a:gd name="connsiteY577" fmla="*/ 2348380 h 6858000"/>
              <a:gd name="connsiteX578" fmla="*/ 2358080 w 7467600"/>
              <a:gd name="connsiteY578" fmla="*/ 1866134 h 6858000"/>
              <a:gd name="connsiteX579" fmla="*/ 2407436 w 7467600"/>
              <a:gd name="connsiteY579" fmla="*/ 1651070 h 6858000"/>
              <a:gd name="connsiteX580" fmla="*/ 2448558 w 7467600"/>
              <a:gd name="connsiteY580" fmla="*/ 1373435 h 6858000"/>
              <a:gd name="connsiteX581" fmla="*/ 278707 w 7467600"/>
              <a:gd name="connsiteY581" fmla="*/ 1352270 h 6858000"/>
              <a:gd name="connsiteX582" fmla="*/ 321570 w 7467600"/>
              <a:gd name="connsiteY582" fmla="*/ 1861610 h 6858000"/>
              <a:gd name="connsiteX583" fmla="*/ 294281 w 7467600"/>
              <a:gd name="connsiteY583" fmla="*/ 1440658 h 6858000"/>
              <a:gd name="connsiteX584" fmla="*/ 278707 w 7467600"/>
              <a:gd name="connsiteY584" fmla="*/ 1352270 h 6858000"/>
              <a:gd name="connsiteX585" fmla="*/ 1423821 w 7467600"/>
              <a:gd name="connsiteY585" fmla="*/ 1351958 h 6858000"/>
              <a:gd name="connsiteX586" fmla="*/ 1638521 w 7467600"/>
              <a:gd name="connsiteY586" fmla="*/ 1908470 h 6858000"/>
              <a:gd name="connsiteX587" fmla="*/ 1754199 w 7467600"/>
              <a:gd name="connsiteY587" fmla="*/ 2149284 h 6858000"/>
              <a:gd name="connsiteX588" fmla="*/ 1908359 w 7467600"/>
              <a:gd name="connsiteY588" fmla="*/ 2364988 h 6858000"/>
              <a:gd name="connsiteX589" fmla="*/ 1647661 w 7467600"/>
              <a:gd name="connsiteY589" fmla="*/ 1825945 h 6858000"/>
              <a:gd name="connsiteX590" fmla="*/ 1423821 w 7467600"/>
              <a:gd name="connsiteY590" fmla="*/ 1351958 h 6858000"/>
              <a:gd name="connsiteX591" fmla="*/ 1431890 w 7467600"/>
              <a:gd name="connsiteY591" fmla="*/ 1306475 h 6858000"/>
              <a:gd name="connsiteX592" fmla="*/ 1507597 w 7467600"/>
              <a:gd name="connsiteY592" fmla="*/ 1446132 h 6858000"/>
              <a:gd name="connsiteX593" fmla="*/ 1674586 w 7467600"/>
              <a:gd name="connsiteY593" fmla="*/ 1813832 h 6858000"/>
              <a:gd name="connsiteX594" fmla="*/ 1815950 w 7467600"/>
              <a:gd name="connsiteY594" fmla="*/ 2128564 h 6858000"/>
              <a:gd name="connsiteX595" fmla="*/ 1984242 w 7467600"/>
              <a:gd name="connsiteY595" fmla="*/ 2430829 h 6858000"/>
              <a:gd name="connsiteX596" fmla="*/ 2014023 w 7467600"/>
              <a:gd name="connsiteY596" fmla="*/ 2450995 h 6858000"/>
              <a:gd name="connsiteX597" fmla="*/ 1747337 w 7467600"/>
              <a:gd name="connsiteY597" fmla="*/ 1855264 h 6858000"/>
              <a:gd name="connsiteX598" fmla="*/ 1533749 w 7467600"/>
              <a:gd name="connsiteY598" fmla="*/ 1478656 h 6858000"/>
              <a:gd name="connsiteX599" fmla="*/ 1431890 w 7467600"/>
              <a:gd name="connsiteY599" fmla="*/ 1306475 h 6858000"/>
              <a:gd name="connsiteX600" fmla="*/ 5052692 w 7467600"/>
              <a:gd name="connsiteY600" fmla="*/ 1292994 h 6858000"/>
              <a:gd name="connsiteX601" fmla="*/ 5200661 w 7467600"/>
              <a:gd name="connsiteY601" fmla="*/ 1635186 h 6858000"/>
              <a:gd name="connsiteX602" fmla="*/ 5297138 w 7467600"/>
              <a:gd name="connsiteY602" fmla="*/ 1906351 h 6858000"/>
              <a:gd name="connsiteX603" fmla="*/ 5052692 w 7467600"/>
              <a:gd name="connsiteY603" fmla="*/ 1292994 h 6858000"/>
              <a:gd name="connsiteX604" fmla="*/ 5009948 w 7467600"/>
              <a:gd name="connsiteY604" fmla="*/ 1273619 h 6858000"/>
              <a:gd name="connsiteX605" fmla="*/ 5121777 w 7467600"/>
              <a:gd name="connsiteY605" fmla="*/ 1654213 h 6858000"/>
              <a:gd name="connsiteX606" fmla="*/ 5293545 w 7467600"/>
              <a:gd name="connsiteY606" fmla="*/ 2072247 h 6858000"/>
              <a:gd name="connsiteX607" fmla="*/ 5294042 w 7467600"/>
              <a:gd name="connsiteY607" fmla="*/ 2065019 h 6858000"/>
              <a:gd name="connsiteX608" fmla="*/ 5171936 w 7467600"/>
              <a:gd name="connsiteY608" fmla="*/ 1647613 h 6858000"/>
              <a:gd name="connsiteX609" fmla="*/ 5009948 w 7467600"/>
              <a:gd name="connsiteY609" fmla="*/ 1273619 h 6858000"/>
              <a:gd name="connsiteX610" fmla="*/ 655236 w 7467600"/>
              <a:gd name="connsiteY610" fmla="*/ 1268632 h 6858000"/>
              <a:gd name="connsiteX611" fmla="*/ 839521 w 7467600"/>
              <a:gd name="connsiteY611" fmla="*/ 1685315 h 6858000"/>
              <a:gd name="connsiteX612" fmla="*/ 1109416 w 7467600"/>
              <a:gd name="connsiteY612" fmla="*/ 2061663 h 6858000"/>
              <a:gd name="connsiteX613" fmla="*/ 1298300 w 7467600"/>
              <a:gd name="connsiteY613" fmla="*/ 2247742 h 6858000"/>
              <a:gd name="connsiteX614" fmla="*/ 1125871 w 7467600"/>
              <a:gd name="connsiteY614" fmla="*/ 1989513 h 6858000"/>
              <a:gd name="connsiteX615" fmla="*/ 981574 w 7467600"/>
              <a:gd name="connsiteY615" fmla="*/ 1783157 h 6858000"/>
              <a:gd name="connsiteX616" fmla="*/ 922198 w 7467600"/>
              <a:gd name="connsiteY616" fmla="*/ 1677437 h 6858000"/>
              <a:gd name="connsiteX617" fmla="*/ 869293 w 7467600"/>
              <a:gd name="connsiteY617" fmla="*/ 1583214 h 6858000"/>
              <a:gd name="connsiteX618" fmla="*/ 751431 w 7467600"/>
              <a:gd name="connsiteY618" fmla="*/ 1405731 h 6858000"/>
              <a:gd name="connsiteX619" fmla="*/ 655236 w 7467600"/>
              <a:gd name="connsiteY619" fmla="*/ 1268632 h 6858000"/>
              <a:gd name="connsiteX620" fmla="*/ 6516292 w 7467600"/>
              <a:gd name="connsiteY620" fmla="*/ 1263064 h 6858000"/>
              <a:gd name="connsiteX621" fmla="*/ 5736320 w 7467600"/>
              <a:gd name="connsiteY621" fmla="*/ 1501803 h 6858000"/>
              <a:gd name="connsiteX622" fmla="*/ 6516292 w 7467600"/>
              <a:gd name="connsiteY622" fmla="*/ 1263064 h 6858000"/>
              <a:gd name="connsiteX623" fmla="*/ 291466 w 7467600"/>
              <a:gd name="connsiteY623" fmla="*/ 1250369 h 6858000"/>
              <a:gd name="connsiteX624" fmla="*/ 323180 w 7467600"/>
              <a:gd name="connsiteY624" fmla="*/ 1435283 h 6858000"/>
              <a:gd name="connsiteX625" fmla="*/ 349381 w 7467600"/>
              <a:gd name="connsiteY625" fmla="*/ 1875041 h 6858000"/>
              <a:gd name="connsiteX626" fmla="*/ 374363 w 7467600"/>
              <a:gd name="connsiteY626" fmla="*/ 1506494 h 6858000"/>
              <a:gd name="connsiteX627" fmla="*/ 302168 w 7467600"/>
              <a:gd name="connsiteY627" fmla="*/ 1274495 h 6858000"/>
              <a:gd name="connsiteX628" fmla="*/ 291466 w 7467600"/>
              <a:gd name="connsiteY628" fmla="*/ 1250369 h 6858000"/>
              <a:gd name="connsiteX629" fmla="*/ 678222 w 7467600"/>
              <a:gd name="connsiteY629" fmla="*/ 1248670 h 6858000"/>
              <a:gd name="connsiteX630" fmla="*/ 775536 w 7467600"/>
              <a:gd name="connsiteY630" fmla="*/ 1388015 h 6858000"/>
              <a:gd name="connsiteX631" fmla="*/ 894529 w 7467600"/>
              <a:gd name="connsiteY631" fmla="*/ 1567739 h 6858000"/>
              <a:gd name="connsiteX632" fmla="*/ 948000 w 7467600"/>
              <a:gd name="connsiteY632" fmla="*/ 1663088 h 6858000"/>
              <a:gd name="connsiteX633" fmla="*/ 1006812 w 7467600"/>
              <a:gd name="connsiteY633" fmla="*/ 1767683 h 6858000"/>
              <a:gd name="connsiteX634" fmla="*/ 1149133 w 7467600"/>
              <a:gd name="connsiteY634" fmla="*/ 1971513 h 6858000"/>
              <a:gd name="connsiteX635" fmla="*/ 1333952 w 7467600"/>
              <a:gd name="connsiteY635" fmla="*/ 2251620 h 6858000"/>
              <a:gd name="connsiteX636" fmla="*/ 1337329 w 7467600"/>
              <a:gd name="connsiteY636" fmla="*/ 2258350 h 6858000"/>
              <a:gd name="connsiteX637" fmla="*/ 1014726 w 7467600"/>
              <a:gd name="connsiteY637" fmla="*/ 1615556 h 6858000"/>
              <a:gd name="connsiteX638" fmla="*/ 678222 w 7467600"/>
              <a:gd name="connsiteY638" fmla="*/ 1248670 h 6858000"/>
              <a:gd name="connsiteX639" fmla="*/ 6691602 w 7467600"/>
              <a:gd name="connsiteY639" fmla="*/ 1140573 h 6858000"/>
              <a:gd name="connsiteX640" fmla="*/ 6571100 w 7467600"/>
              <a:gd name="connsiteY640" fmla="*/ 1183662 h 6858000"/>
              <a:gd name="connsiteX641" fmla="*/ 6241687 w 7467600"/>
              <a:gd name="connsiteY641" fmla="*/ 1257600 h 6858000"/>
              <a:gd name="connsiteX642" fmla="*/ 5693009 w 7467600"/>
              <a:gd name="connsiteY642" fmla="*/ 1478256 h 6858000"/>
              <a:gd name="connsiteX643" fmla="*/ 6548420 w 7467600"/>
              <a:gd name="connsiteY643" fmla="*/ 1214599 h 6858000"/>
              <a:gd name="connsiteX644" fmla="*/ 6605473 w 7467600"/>
              <a:gd name="connsiteY644" fmla="*/ 1184686 h 6858000"/>
              <a:gd name="connsiteX645" fmla="*/ 6691602 w 7467600"/>
              <a:gd name="connsiteY645" fmla="*/ 1140573 h 6858000"/>
              <a:gd name="connsiteX646" fmla="*/ 4002475 w 7467600"/>
              <a:gd name="connsiteY646" fmla="*/ 1037802 h 6858000"/>
              <a:gd name="connsiteX647" fmla="*/ 4000324 w 7467600"/>
              <a:gd name="connsiteY647" fmla="*/ 1039362 h 6858000"/>
              <a:gd name="connsiteX648" fmla="*/ 4002862 w 7467600"/>
              <a:gd name="connsiteY648" fmla="*/ 1042866 h 6858000"/>
              <a:gd name="connsiteX649" fmla="*/ 4002475 w 7467600"/>
              <a:gd name="connsiteY649" fmla="*/ 1037802 h 6858000"/>
              <a:gd name="connsiteX650" fmla="*/ 506322 w 7467600"/>
              <a:gd name="connsiteY650" fmla="*/ 1020997 h 6858000"/>
              <a:gd name="connsiteX651" fmla="*/ 533068 w 7467600"/>
              <a:gd name="connsiteY651" fmla="*/ 1029409 h 6858000"/>
              <a:gd name="connsiteX652" fmla="*/ 1232525 w 7467600"/>
              <a:gd name="connsiteY652" fmla="*/ 1804675 h 6858000"/>
              <a:gd name="connsiteX653" fmla="*/ 1388858 w 7467600"/>
              <a:gd name="connsiteY653" fmla="*/ 2368011 h 6858000"/>
              <a:gd name="connsiteX654" fmla="*/ 1384098 w 7467600"/>
              <a:gd name="connsiteY654" fmla="*/ 2378125 h 6858000"/>
              <a:gd name="connsiteX655" fmla="*/ 1425393 w 7467600"/>
              <a:gd name="connsiteY655" fmla="*/ 2589124 h 6858000"/>
              <a:gd name="connsiteX656" fmla="*/ 1424001 w 7467600"/>
              <a:gd name="connsiteY656" fmla="*/ 2597541 h 6858000"/>
              <a:gd name="connsiteX657" fmla="*/ 2152729 w 7467600"/>
              <a:gd name="connsiteY657" fmla="*/ 2864487 h 6858000"/>
              <a:gd name="connsiteX658" fmla="*/ 2020609 w 7467600"/>
              <a:gd name="connsiteY658" fmla="*/ 2539671 h 6858000"/>
              <a:gd name="connsiteX659" fmla="*/ 2018920 w 7467600"/>
              <a:gd name="connsiteY659" fmla="*/ 2536309 h 6858000"/>
              <a:gd name="connsiteX660" fmla="*/ 1342441 w 7467600"/>
              <a:gd name="connsiteY660" fmla="*/ 1173017 h 6858000"/>
              <a:gd name="connsiteX661" fmla="*/ 1367925 w 7467600"/>
              <a:gd name="connsiteY661" fmla="*/ 1135648 h 6858000"/>
              <a:gd name="connsiteX662" fmla="*/ 1771401 w 7467600"/>
              <a:gd name="connsiteY662" fmla="*/ 1806673 h 6858000"/>
              <a:gd name="connsiteX663" fmla="*/ 1972385 w 7467600"/>
              <a:gd name="connsiteY663" fmla="*/ 2198735 h 6858000"/>
              <a:gd name="connsiteX664" fmla="*/ 2040892 w 7467600"/>
              <a:gd name="connsiteY664" fmla="*/ 2405205 h 6858000"/>
              <a:gd name="connsiteX665" fmla="*/ 2131689 w 7467600"/>
              <a:gd name="connsiteY665" fmla="*/ 1936926 h 6858000"/>
              <a:gd name="connsiteX666" fmla="*/ 2454820 w 7467600"/>
              <a:gd name="connsiteY666" fmla="*/ 1248808 h 6858000"/>
              <a:gd name="connsiteX667" fmla="*/ 2492512 w 7467600"/>
              <a:gd name="connsiteY667" fmla="*/ 1302920 h 6858000"/>
              <a:gd name="connsiteX668" fmla="*/ 2081216 w 7467600"/>
              <a:gd name="connsiteY668" fmla="*/ 2527513 h 6858000"/>
              <a:gd name="connsiteX669" fmla="*/ 2081211 w 7467600"/>
              <a:gd name="connsiteY669" fmla="*/ 2528916 h 6858000"/>
              <a:gd name="connsiteX670" fmla="*/ 2199067 w 7467600"/>
              <a:gd name="connsiteY670" fmla="*/ 2884061 h 6858000"/>
              <a:gd name="connsiteX671" fmla="*/ 3192586 w 7467600"/>
              <a:gd name="connsiteY671" fmla="*/ 3411496 h 6858000"/>
              <a:gd name="connsiteX672" fmla="*/ 3182620 w 7467600"/>
              <a:gd name="connsiteY672" fmla="*/ 3483279 h 6858000"/>
              <a:gd name="connsiteX673" fmla="*/ 2435119 w 7467600"/>
              <a:gd name="connsiteY673" fmla="*/ 3080173 h 6858000"/>
              <a:gd name="connsiteX674" fmla="*/ 2410152 w 7467600"/>
              <a:gd name="connsiteY674" fmla="*/ 3063751 h 6858000"/>
              <a:gd name="connsiteX675" fmla="*/ 2408099 w 7467600"/>
              <a:gd name="connsiteY675" fmla="*/ 3064403 h 6858000"/>
              <a:gd name="connsiteX676" fmla="*/ 2407218 w 7467600"/>
              <a:gd name="connsiteY676" fmla="*/ 3070324 h 6858000"/>
              <a:gd name="connsiteX677" fmla="*/ 2380138 w 7467600"/>
              <a:gd name="connsiteY677" fmla="*/ 3099341 h 6858000"/>
              <a:gd name="connsiteX678" fmla="*/ 1765923 w 7467600"/>
              <a:gd name="connsiteY678" fmla="*/ 3581043 h 6858000"/>
              <a:gd name="connsiteX679" fmla="*/ 1702258 w 7467600"/>
              <a:gd name="connsiteY679" fmla="*/ 3612286 h 6858000"/>
              <a:gd name="connsiteX680" fmla="*/ 1538370 w 7467600"/>
              <a:gd name="connsiteY680" fmla="*/ 3811804 h 6858000"/>
              <a:gd name="connsiteX681" fmla="*/ 542867 w 7467600"/>
              <a:gd name="connsiteY681" fmla="*/ 4944092 h 6858000"/>
              <a:gd name="connsiteX682" fmla="*/ 515800 w 7467600"/>
              <a:gd name="connsiteY682" fmla="*/ 4862180 h 6858000"/>
              <a:gd name="connsiteX683" fmla="*/ 909145 w 7467600"/>
              <a:gd name="connsiteY683" fmla="*/ 4199225 h 6858000"/>
              <a:gd name="connsiteX684" fmla="*/ 1214067 w 7467600"/>
              <a:gd name="connsiteY684" fmla="*/ 3908561 h 6858000"/>
              <a:gd name="connsiteX685" fmla="*/ 640967 w 7467600"/>
              <a:gd name="connsiteY685" fmla="*/ 4105601 h 6858000"/>
              <a:gd name="connsiteX686" fmla="*/ 112563 w 7467600"/>
              <a:gd name="connsiteY686" fmla="*/ 4396952 h 6858000"/>
              <a:gd name="connsiteX687" fmla="*/ 0 w 7467600"/>
              <a:gd name="connsiteY687" fmla="*/ 4466006 h 6858000"/>
              <a:gd name="connsiteX688" fmla="*/ 0 w 7467600"/>
              <a:gd name="connsiteY688" fmla="*/ 4233763 h 6858000"/>
              <a:gd name="connsiteX689" fmla="*/ 36881 w 7467600"/>
              <a:gd name="connsiteY689" fmla="*/ 4200118 h 6858000"/>
              <a:gd name="connsiteX690" fmla="*/ 910534 w 7467600"/>
              <a:gd name="connsiteY690" fmla="*/ 3629753 h 6858000"/>
              <a:gd name="connsiteX691" fmla="*/ 1578717 w 7467600"/>
              <a:gd name="connsiteY691" fmla="*/ 3575982 h 6858000"/>
              <a:gd name="connsiteX692" fmla="*/ 2338780 w 7467600"/>
              <a:gd name="connsiteY692" fmla="*/ 3033725 h 6858000"/>
              <a:gd name="connsiteX693" fmla="*/ 1807991 w 7467600"/>
              <a:gd name="connsiteY693" fmla="*/ 2807184 h 6858000"/>
              <a:gd name="connsiteX694" fmla="*/ 1416358 w 7467600"/>
              <a:gd name="connsiteY694" fmla="*/ 3112571 h 6858000"/>
              <a:gd name="connsiteX695" fmla="*/ 939066 w 7467600"/>
              <a:gd name="connsiteY695" fmla="*/ 3378798 h 6858000"/>
              <a:gd name="connsiteX696" fmla="*/ 115099 w 7467600"/>
              <a:gd name="connsiteY696" fmla="*/ 3607650 h 6858000"/>
              <a:gd name="connsiteX697" fmla="*/ 97284 w 7467600"/>
              <a:gd name="connsiteY697" fmla="*/ 3520393 h 6858000"/>
              <a:gd name="connsiteX698" fmla="*/ 922050 w 7467600"/>
              <a:gd name="connsiteY698" fmla="*/ 3074867 h 6858000"/>
              <a:gd name="connsiteX699" fmla="*/ 1405265 w 7467600"/>
              <a:gd name="connsiteY699" fmla="*/ 3016319 h 6858000"/>
              <a:gd name="connsiteX700" fmla="*/ 1407512 w 7467600"/>
              <a:gd name="connsiteY700" fmla="*/ 3018001 h 6858000"/>
              <a:gd name="connsiteX701" fmla="*/ 1726266 w 7467600"/>
              <a:gd name="connsiteY701" fmla="*/ 2777274 h 6858000"/>
              <a:gd name="connsiteX702" fmla="*/ 625390 w 7467600"/>
              <a:gd name="connsiteY702" fmla="*/ 2514541 h 6858000"/>
              <a:gd name="connsiteX703" fmla="*/ 619799 w 7467600"/>
              <a:gd name="connsiteY703" fmla="*/ 2527180 h 6858000"/>
              <a:gd name="connsiteX704" fmla="*/ 310030 w 7467600"/>
              <a:gd name="connsiteY704" fmla="*/ 2771818 h 6858000"/>
              <a:gd name="connsiteX705" fmla="*/ 173877 w 7467600"/>
              <a:gd name="connsiteY705" fmla="*/ 2937056 h 6858000"/>
              <a:gd name="connsiteX706" fmla="*/ 77889 w 7467600"/>
              <a:gd name="connsiteY706" fmla="*/ 3138440 h 6858000"/>
              <a:gd name="connsiteX707" fmla="*/ 0 w 7467600"/>
              <a:gd name="connsiteY707" fmla="*/ 3271395 h 6858000"/>
              <a:gd name="connsiteX708" fmla="*/ 0 w 7467600"/>
              <a:gd name="connsiteY708" fmla="*/ 3153002 h 6858000"/>
              <a:gd name="connsiteX709" fmla="*/ 2386 w 7467600"/>
              <a:gd name="connsiteY709" fmla="*/ 3149203 h 6858000"/>
              <a:gd name="connsiteX710" fmla="*/ 89753 w 7467600"/>
              <a:gd name="connsiteY710" fmla="*/ 2987702 h 6858000"/>
              <a:gd name="connsiteX711" fmla="*/ 76869 w 7467600"/>
              <a:gd name="connsiteY711" fmla="*/ 3005404 h 6858000"/>
              <a:gd name="connsiteX712" fmla="*/ 32049 w 7467600"/>
              <a:gd name="connsiteY712" fmla="*/ 3065814 h 6858000"/>
              <a:gd name="connsiteX713" fmla="*/ 0 w 7467600"/>
              <a:gd name="connsiteY713" fmla="*/ 3108744 h 6858000"/>
              <a:gd name="connsiteX714" fmla="*/ 0 w 7467600"/>
              <a:gd name="connsiteY714" fmla="*/ 3058059 h 6858000"/>
              <a:gd name="connsiteX715" fmla="*/ 7610 w 7467600"/>
              <a:gd name="connsiteY715" fmla="*/ 3047889 h 6858000"/>
              <a:gd name="connsiteX716" fmla="*/ 52419 w 7467600"/>
              <a:gd name="connsiteY716" fmla="*/ 2987479 h 6858000"/>
              <a:gd name="connsiteX717" fmla="*/ 59142 w 7467600"/>
              <a:gd name="connsiteY717" fmla="*/ 2978488 h 6858000"/>
              <a:gd name="connsiteX718" fmla="*/ 0 w 7467600"/>
              <a:gd name="connsiteY718" fmla="*/ 3015334 h 6858000"/>
              <a:gd name="connsiteX719" fmla="*/ 0 w 7467600"/>
              <a:gd name="connsiteY719" fmla="*/ 2914286 h 6858000"/>
              <a:gd name="connsiteX720" fmla="*/ 36383 w 7467600"/>
              <a:gd name="connsiteY720" fmla="*/ 2901128 h 6858000"/>
              <a:gd name="connsiteX721" fmla="*/ 156329 w 7467600"/>
              <a:gd name="connsiteY721" fmla="*/ 2840533 h 6858000"/>
              <a:gd name="connsiteX722" fmla="*/ 358355 w 7467600"/>
              <a:gd name="connsiteY722" fmla="*/ 2620471 h 6858000"/>
              <a:gd name="connsiteX723" fmla="*/ 510577 w 7467600"/>
              <a:gd name="connsiteY723" fmla="*/ 2501244 h 6858000"/>
              <a:gd name="connsiteX724" fmla="*/ 211967 w 7467600"/>
              <a:gd name="connsiteY724" fmla="*/ 2479171 h 6858000"/>
              <a:gd name="connsiteX725" fmla="*/ 0 w 7467600"/>
              <a:gd name="connsiteY725" fmla="*/ 2476398 h 6858000"/>
              <a:gd name="connsiteX726" fmla="*/ 0 w 7467600"/>
              <a:gd name="connsiteY726" fmla="*/ 2389189 h 6858000"/>
              <a:gd name="connsiteX727" fmla="*/ 103062 w 7467600"/>
              <a:gd name="connsiteY727" fmla="*/ 2389518 h 6858000"/>
              <a:gd name="connsiteX728" fmla="*/ 510734 w 7467600"/>
              <a:gd name="connsiteY728" fmla="*/ 2416201 h 6858000"/>
              <a:gd name="connsiteX729" fmla="*/ 279257 w 7467600"/>
              <a:gd name="connsiteY729" fmla="*/ 2092102 h 6858000"/>
              <a:gd name="connsiteX730" fmla="*/ 65265 w 7467600"/>
              <a:gd name="connsiteY730" fmla="*/ 2006049 h 6858000"/>
              <a:gd name="connsiteX731" fmla="*/ 0 w 7467600"/>
              <a:gd name="connsiteY731" fmla="*/ 1982532 h 6858000"/>
              <a:gd name="connsiteX732" fmla="*/ 0 w 7467600"/>
              <a:gd name="connsiteY732" fmla="*/ 1912789 h 6858000"/>
              <a:gd name="connsiteX733" fmla="*/ 97460 w 7467600"/>
              <a:gd name="connsiteY733" fmla="*/ 1953725 h 6858000"/>
              <a:gd name="connsiteX734" fmla="*/ 221272 w 7467600"/>
              <a:gd name="connsiteY734" fmla="*/ 1980766 h 6858000"/>
              <a:gd name="connsiteX735" fmla="*/ 116765 w 7467600"/>
              <a:gd name="connsiteY735" fmla="*/ 1911033 h 6858000"/>
              <a:gd name="connsiteX736" fmla="*/ 16405 w 7467600"/>
              <a:gd name="connsiteY736" fmla="*/ 1803412 h 6858000"/>
              <a:gd name="connsiteX737" fmla="*/ 0 w 7467600"/>
              <a:gd name="connsiteY737" fmla="*/ 1784777 h 6858000"/>
              <a:gd name="connsiteX738" fmla="*/ 0 w 7467600"/>
              <a:gd name="connsiteY738" fmla="*/ 1740082 h 6858000"/>
              <a:gd name="connsiteX739" fmla="*/ 39394 w 7467600"/>
              <a:gd name="connsiteY739" fmla="*/ 1784856 h 6858000"/>
              <a:gd name="connsiteX740" fmla="*/ 135813 w 7467600"/>
              <a:gd name="connsiteY740" fmla="*/ 1888838 h 6858000"/>
              <a:gd name="connsiteX741" fmla="*/ 242575 w 7467600"/>
              <a:gd name="connsiteY741" fmla="*/ 1958841 h 6858000"/>
              <a:gd name="connsiteX742" fmla="*/ 82197 w 7467600"/>
              <a:gd name="connsiteY742" fmla="*/ 1754826 h 6858000"/>
              <a:gd name="connsiteX743" fmla="*/ 0 w 7467600"/>
              <a:gd name="connsiteY743" fmla="*/ 1679650 h 6858000"/>
              <a:gd name="connsiteX744" fmla="*/ 0 w 7467600"/>
              <a:gd name="connsiteY744" fmla="*/ 1602463 h 6858000"/>
              <a:gd name="connsiteX745" fmla="*/ 84689 w 7467600"/>
              <a:gd name="connsiteY745" fmla="*/ 1677442 h 6858000"/>
              <a:gd name="connsiteX746" fmla="*/ 298437 w 7467600"/>
              <a:gd name="connsiteY746" fmla="*/ 1968019 h 6858000"/>
              <a:gd name="connsiteX747" fmla="*/ 227269 w 7467600"/>
              <a:gd name="connsiteY747" fmla="*/ 1114064 h 6858000"/>
              <a:gd name="connsiteX748" fmla="*/ 248003 w 7467600"/>
              <a:gd name="connsiteY748" fmla="*/ 1089613 h 6858000"/>
              <a:gd name="connsiteX749" fmla="*/ 427020 w 7467600"/>
              <a:gd name="connsiteY749" fmla="*/ 1619803 h 6858000"/>
              <a:gd name="connsiteX750" fmla="*/ 340345 w 7467600"/>
              <a:gd name="connsiteY750" fmla="*/ 2027739 h 6858000"/>
              <a:gd name="connsiteX751" fmla="*/ 360865 w 7467600"/>
              <a:gd name="connsiteY751" fmla="*/ 2044827 h 6858000"/>
              <a:gd name="connsiteX752" fmla="*/ 560414 w 7467600"/>
              <a:gd name="connsiteY752" fmla="*/ 2421457 h 6858000"/>
              <a:gd name="connsiteX753" fmla="*/ 1359703 w 7467600"/>
              <a:gd name="connsiteY753" fmla="*/ 2578554 h 6858000"/>
              <a:gd name="connsiteX754" fmla="*/ 1359422 w 7467600"/>
              <a:gd name="connsiteY754" fmla="*/ 2577994 h 6858000"/>
              <a:gd name="connsiteX755" fmla="*/ 828701 w 7467600"/>
              <a:gd name="connsiteY755" fmla="*/ 1839520 h 6858000"/>
              <a:gd name="connsiteX756" fmla="*/ 494427 w 7467600"/>
              <a:gd name="connsiteY756" fmla="*/ 1092333 h 6858000"/>
              <a:gd name="connsiteX757" fmla="*/ 506322 w 7467600"/>
              <a:gd name="connsiteY757" fmla="*/ 1020997 h 6858000"/>
              <a:gd name="connsiteX758" fmla="*/ 4570198 w 7467600"/>
              <a:gd name="connsiteY758" fmla="*/ 978081 h 6858000"/>
              <a:gd name="connsiteX759" fmla="*/ 4523691 w 7467600"/>
              <a:gd name="connsiteY759" fmla="*/ 1127776 h 6858000"/>
              <a:gd name="connsiteX760" fmla="*/ 4509875 w 7467600"/>
              <a:gd name="connsiteY760" fmla="*/ 1167552 h 6858000"/>
              <a:gd name="connsiteX761" fmla="*/ 4478168 w 7467600"/>
              <a:gd name="connsiteY761" fmla="*/ 1260735 h 6858000"/>
              <a:gd name="connsiteX762" fmla="*/ 4409309 w 7467600"/>
              <a:gd name="connsiteY762" fmla="*/ 1666996 h 6858000"/>
              <a:gd name="connsiteX763" fmla="*/ 4370031 w 7467600"/>
              <a:gd name="connsiteY763" fmla="*/ 1955666 h 6858000"/>
              <a:gd name="connsiteX764" fmla="*/ 4570198 w 7467600"/>
              <a:gd name="connsiteY764" fmla="*/ 978081 h 6858000"/>
              <a:gd name="connsiteX765" fmla="*/ 4557898 w 7467600"/>
              <a:gd name="connsiteY765" fmla="*/ 900011 h 6858000"/>
              <a:gd name="connsiteX766" fmla="*/ 4344840 w 7467600"/>
              <a:gd name="connsiteY766" fmla="*/ 1922038 h 6858000"/>
              <a:gd name="connsiteX767" fmla="*/ 4378710 w 7467600"/>
              <a:gd name="connsiteY767" fmla="*/ 1665516 h 6858000"/>
              <a:gd name="connsiteX768" fmla="*/ 4448798 w 7467600"/>
              <a:gd name="connsiteY768" fmla="*/ 1253024 h 6858000"/>
              <a:gd name="connsiteX769" fmla="*/ 4480315 w 7467600"/>
              <a:gd name="connsiteY769" fmla="*/ 1158454 h 6858000"/>
              <a:gd name="connsiteX770" fmla="*/ 4494133 w 7467600"/>
              <a:gd name="connsiteY770" fmla="*/ 1118676 h 6858000"/>
              <a:gd name="connsiteX771" fmla="*/ 4557898 w 7467600"/>
              <a:gd name="connsiteY771" fmla="*/ 900011 h 6858000"/>
              <a:gd name="connsiteX772" fmla="*/ 5870151 w 7467600"/>
              <a:gd name="connsiteY772" fmla="*/ 898890 h 6858000"/>
              <a:gd name="connsiteX773" fmla="*/ 5861335 w 7467600"/>
              <a:gd name="connsiteY773" fmla="*/ 899177 h 6858000"/>
              <a:gd name="connsiteX774" fmla="*/ 5843702 w 7467600"/>
              <a:gd name="connsiteY774" fmla="*/ 899748 h 6858000"/>
              <a:gd name="connsiteX775" fmla="*/ 5651107 w 7467600"/>
              <a:gd name="connsiteY775" fmla="*/ 920306 h 6858000"/>
              <a:gd name="connsiteX776" fmla="*/ 5459407 w 7467600"/>
              <a:gd name="connsiteY776" fmla="*/ 940975 h 6858000"/>
              <a:gd name="connsiteX777" fmla="*/ 5374846 w 7467600"/>
              <a:gd name="connsiteY777" fmla="*/ 941988 h 6858000"/>
              <a:gd name="connsiteX778" fmla="*/ 5256105 w 7467600"/>
              <a:gd name="connsiteY778" fmla="*/ 945632 h 6858000"/>
              <a:gd name="connsiteX779" fmla="*/ 5107071 w 7467600"/>
              <a:gd name="connsiteY779" fmla="*/ 969720 h 6858000"/>
              <a:gd name="connsiteX780" fmla="*/ 4998681 w 7467600"/>
              <a:gd name="connsiteY780" fmla="*/ 988771 h 6858000"/>
              <a:gd name="connsiteX781" fmla="*/ 5870151 w 7467600"/>
              <a:gd name="connsiteY781" fmla="*/ 898890 h 6858000"/>
              <a:gd name="connsiteX782" fmla="*/ 5504425 w 7467600"/>
              <a:gd name="connsiteY782" fmla="*/ 848067 h 6858000"/>
              <a:gd name="connsiteX783" fmla="*/ 4968849 w 7467600"/>
              <a:gd name="connsiteY783" fmla="*/ 962318 h 6858000"/>
              <a:gd name="connsiteX784" fmla="*/ 5104039 w 7467600"/>
              <a:gd name="connsiteY784" fmla="*/ 940634 h 6858000"/>
              <a:gd name="connsiteX785" fmla="*/ 5256311 w 7467600"/>
              <a:gd name="connsiteY785" fmla="*/ 916490 h 6858000"/>
              <a:gd name="connsiteX786" fmla="*/ 5377381 w 7467600"/>
              <a:gd name="connsiteY786" fmla="*/ 912671 h 6858000"/>
              <a:gd name="connsiteX787" fmla="*/ 5460148 w 7467600"/>
              <a:gd name="connsiteY787" fmla="*/ 911442 h 6858000"/>
              <a:gd name="connsiteX788" fmla="*/ 5648971 w 7467600"/>
              <a:gd name="connsiteY788" fmla="*/ 891331 h 6858000"/>
              <a:gd name="connsiteX789" fmla="*/ 5844807 w 7467600"/>
              <a:gd name="connsiteY789" fmla="*/ 870718 h 6858000"/>
              <a:gd name="connsiteX790" fmla="*/ 5862975 w 7467600"/>
              <a:gd name="connsiteY790" fmla="*/ 869756 h 6858000"/>
              <a:gd name="connsiteX791" fmla="*/ 5920887 w 7467600"/>
              <a:gd name="connsiteY791" fmla="*/ 865929 h 6858000"/>
              <a:gd name="connsiteX792" fmla="*/ 5504425 w 7467600"/>
              <a:gd name="connsiteY792" fmla="*/ 848067 h 6858000"/>
              <a:gd name="connsiteX793" fmla="*/ 3607114 w 7467600"/>
              <a:gd name="connsiteY793" fmla="*/ 467441 h 6858000"/>
              <a:gd name="connsiteX794" fmla="*/ 3296242 w 7467600"/>
              <a:gd name="connsiteY794" fmla="*/ 807991 h 6858000"/>
              <a:gd name="connsiteX795" fmla="*/ 3174674 w 7467600"/>
              <a:gd name="connsiteY795" fmla="*/ 919759 h 6858000"/>
              <a:gd name="connsiteX796" fmla="*/ 3042978 w 7467600"/>
              <a:gd name="connsiteY796" fmla="*/ 1054894 h 6858000"/>
              <a:gd name="connsiteX797" fmla="*/ 2968914 w 7467600"/>
              <a:gd name="connsiteY797" fmla="*/ 1133756 h 6858000"/>
              <a:gd name="connsiteX798" fmla="*/ 3103823 w 7467600"/>
              <a:gd name="connsiteY798" fmla="*/ 1026814 h 6858000"/>
              <a:gd name="connsiteX799" fmla="*/ 3607114 w 7467600"/>
              <a:gd name="connsiteY799" fmla="*/ 467441 h 6858000"/>
              <a:gd name="connsiteX800" fmla="*/ 3744487 w 7467600"/>
              <a:gd name="connsiteY800" fmla="*/ 383136 h 6858000"/>
              <a:gd name="connsiteX801" fmla="*/ 3970213 w 7467600"/>
              <a:gd name="connsiteY801" fmla="*/ 995559 h 6858000"/>
              <a:gd name="connsiteX802" fmla="*/ 3744487 w 7467600"/>
              <a:gd name="connsiteY802" fmla="*/ 383136 h 6858000"/>
              <a:gd name="connsiteX803" fmla="*/ 3624562 w 7467600"/>
              <a:gd name="connsiteY803" fmla="*/ 367041 h 6858000"/>
              <a:gd name="connsiteX804" fmla="*/ 3489712 w 7467600"/>
              <a:gd name="connsiteY804" fmla="*/ 485386 h 6858000"/>
              <a:gd name="connsiteX805" fmla="*/ 3182994 w 7467600"/>
              <a:gd name="connsiteY805" fmla="*/ 828265 h 6858000"/>
              <a:gd name="connsiteX806" fmla="*/ 2892114 w 7467600"/>
              <a:gd name="connsiteY806" fmla="*/ 1172635 h 6858000"/>
              <a:gd name="connsiteX807" fmla="*/ 3021459 w 7467600"/>
              <a:gd name="connsiteY807" fmla="*/ 1035385 h 6858000"/>
              <a:gd name="connsiteX808" fmla="*/ 3153873 w 7467600"/>
              <a:gd name="connsiteY808" fmla="*/ 898971 h 6858000"/>
              <a:gd name="connsiteX809" fmla="*/ 3276511 w 7467600"/>
              <a:gd name="connsiteY809" fmla="*/ 786423 h 6858000"/>
              <a:gd name="connsiteX810" fmla="*/ 3584154 w 7467600"/>
              <a:gd name="connsiteY810" fmla="*/ 448218 h 6858000"/>
              <a:gd name="connsiteX811" fmla="*/ 3624562 w 7467600"/>
              <a:gd name="connsiteY811" fmla="*/ 367041 h 6858000"/>
              <a:gd name="connsiteX812" fmla="*/ 3766672 w 7467600"/>
              <a:gd name="connsiteY812" fmla="*/ 359429 h 6858000"/>
              <a:gd name="connsiteX813" fmla="*/ 3996338 w 7467600"/>
              <a:gd name="connsiteY813" fmla="*/ 968237 h 6858000"/>
              <a:gd name="connsiteX814" fmla="*/ 3766672 w 7467600"/>
              <a:gd name="connsiteY814" fmla="*/ 359429 h 6858000"/>
              <a:gd name="connsiteX815" fmla="*/ 5805386 w 7467600"/>
              <a:gd name="connsiteY815" fmla="*/ 239240 h 6858000"/>
              <a:gd name="connsiteX816" fmla="*/ 5736947 w 7467600"/>
              <a:gd name="connsiteY816" fmla="*/ 261367 h 6858000"/>
              <a:gd name="connsiteX817" fmla="*/ 5427012 w 7467600"/>
              <a:gd name="connsiteY817" fmla="*/ 311272 h 6858000"/>
              <a:gd name="connsiteX818" fmla="*/ 5147818 w 7467600"/>
              <a:gd name="connsiteY818" fmla="*/ 322112 h 6858000"/>
              <a:gd name="connsiteX819" fmla="*/ 5060854 w 7467600"/>
              <a:gd name="connsiteY819" fmla="*/ 311882 h 6858000"/>
              <a:gd name="connsiteX820" fmla="*/ 4945989 w 7467600"/>
              <a:gd name="connsiteY820" fmla="*/ 300516 h 6858000"/>
              <a:gd name="connsiteX821" fmla="*/ 5410479 w 7467600"/>
              <a:gd name="connsiteY821" fmla="*/ 348434 h 6858000"/>
              <a:gd name="connsiteX822" fmla="*/ 5805386 w 7467600"/>
              <a:gd name="connsiteY822" fmla="*/ 239240 h 6858000"/>
              <a:gd name="connsiteX823" fmla="*/ 5905192 w 7467600"/>
              <a:gd name="connsiteY823" fmla="*/ 163079 h 6858000"/>
              <a:gd name="connsiteX824" fmla="*/ 5865655 w 7467600"/>
              <a:gd name="connsiteY824" fmla="*/ 171901 h 6858000"/>
              <a:gd name="connsiteX825" fmla="*/ 5259740 w 7467600"/>
              <a:gd name="connsiteY825" fmla="*/ 257013 h 6858000"/>
              <a:gd name="connsiteX826" fmla="*/ 5208466 w 7467600"/>
              <a:gd name="connsiteY826" fmla="*/ 257550 h 6858000"/>
              <a:gd name="connsiteX827" fmla="*/ 4980204 w 7467600"/>
              <a:gd name="connsiteY827" fmla="*/ 271903 h 6858000"/>
              <a:gd name="connsiteX828" fmla="*/ 5068068 w 7467600"/>
              <a:gd name="connsiteY828" fmla="*/ 282244 h 6858000"/>
              <a:gd name="connsiteX829" fmla="*/ 5153231 w 7467600"/>
              <a:gd name="connsiteY829" fmla="*/ 292240 h 6858000"/>
              <a:gd name="connsiteX830" fmla="*/ 5426491 w 7467600"/>
              <a:gd name="connsiteY830" fmla="*/ 281128 h 6858000"/>
              <a:gd name="connsiteX831" fmla="*/ 5731212 w 7467600"/>
              <a:gd name="connsiteY831" fmla="*/ 231951 h 6858000"/>
              <a:gd name="connsiteX832" fmla="*/ 5905192 w 7467600"/>
              <a:gd name="connsiteY832" fmla="*/ 163079 h 6858000"/>
              <a:gd name="connsiteX833" fmla="*/ 5944437 w 7467600"/>
              <a:gd name="connsiteY833" fmla="*/ 113829 h 6858000"/>
              <a:gd name="connsiteX834" fmla="*/ 5825032 w 7467600"/>
              <a:gd name="connsiteY834" fmla="*/ 146405 h 6858000"/>
              <a:gd name="connsiteX835" fmla="*/ 4955599 w 7467600"/>
              <a:gd name="connsiteY835" fmla="*/ 247008 h 6858000"/>
              <a:gd name="connsiteX836" fmla="*/ 5210104 w 7467600"/>
              <a:gd name="connsiteY836" fmla="*/ 228123 h 6858000"/>
              <a:gd name="connsiteX837" fmla="*/ 5261015 w 7467600"/>
              <a:gd name="connsiteY837" fmla="*/ 227087 h 6858000"/>
              <a:gd name="connsiteX838" fmla="*/ 5861181 w 7467600"/>
              <a:gd name="connsiteY838" fmla="*/ 143093 h 6858000"/>
              <a:gd name="connsiteX839" fmla="*/ 5961252 w 7467600"/>
              <a:gd name="connsiteY839" fmla="*/ 114820 h 6858000"/>
              <a:gd name="connsiteX840" fmla="*/ 5944437 w 7467600"/>
              <a:gd name="connsiteY840" fmla="*/ 113829 h 6858000"/>
              <a:gd name="connsiteX841" fmla="*/ 3882765 w 7467600"/>
              <a:gd name="connsiteY841" fmla="*/ 0 h 6858000"/>
              <a:gd name="connsiteX842" fmla="*/ 3995099 w 7467600"/>
              <a:gd name="connsiteY842" fmla="*/ 0 h 6858000"/>
              <a:gd name="connsiteX843" fmla="*/ 4163818 w 7467600"/>
              <a:gd name="connsiteY843" fmla="*/ 234104 h 6858000"/>
              <a:gd name="connsiteX844" fmla="*/ 4172099 w 7467600"/>
              <a:gd name="connsiteY844" fmla="*/ 234207 h 6858000"/>
              <a:gd name="connsiteX845" fmla="*/ 4784282 w 7467600"/>
              <a:gd name="connsiteY845" fmla="*/ 276561 h 6858000"/>
              <a:gd name="connsiteX846" fmla="*/ 4801687 w 7467600"/>
              <a:gd name="connsiteY846" fmla="*/ 267764 h 6858000"/>
              <a:gd name="connsiteX847" fmla="*/ 6082788 w 7467600"/>
              <a:gd name="connsiteY847" fmla="*/ 64119 h 6858000"/>
              <a:gd name="connsiteX848" fmla="*/ 6099442 w 7467600"/>
              <a:gd name="connsiteY848" fmla="*/ 82568 h 6858000"/>
              <a:gd name="connsiteX849" fmla="*/ 4804137 w 7467600"/>
              <a:gd name="connsiteY849" fmla="*/ 320931 h 6858000"/>
              <a:gd name="connsiteX850" fmla="*/ 4227047 w 7467600"/>
              <a:gd name="connsiteY850" fmla="*/ 313415 h 6858000"/>
              <a:gd name="connsiteX851" fmla="*/ 4346041 w 7467600"/>
              <a:gd name="connsiteY851" fmla="*/ 456086 h 6858000"/>
              <a:gd name="connsiteX852" fmla="*/ 4870967 w 7467600"/>
              <a:gd name="connsiteY852" fmla="*/ 963061 h 6858000"/>
              <a:gd name="connsiteX853" fmla="*/ 4889647 w 7467600"/>
              <a:gd name="connsiteY853" fmla="*/ 957147 h 6858000"/>
              <a:gd name="connsiteX854" fmla="*/ 5422504 w 7467600"/>
              <a:gd name="connsiteY854" fmla="*/ 805191 h 6858000"/>
              <a:gd name="connsiteX855" fmla="*/ 6087656 w 7467600"/>
              <a:gd name="connsiteY855" fmla="*/ 826703 h 6858000"/>
              <a:gd name="connsiteX856" fmla="*/ 6058717 w 7467600"/>
              <a:gd name="connsiteY856" fmla="*/ 865992 h 6858000"/>
              <a:gd name="connsiteX857" fmla="*/ 4974153 w 7467600"/>
              <a:gd name="connsiteY857" fmla="*/ 1045456 h 6858000"/>
              <a:gd name="connsiteX858" fmla="*/ 5627835 w 7467600"/>
              <a:gd name="connsiteY858" fmla="*/ 1472077 h 6858000"/>
              <a:gd name="connsiteX859" fmla="*/ 5629817 w 7467600"/>
              <a:gd name="connsiteY859" fmla="*/ 1471412 h 6858000"/>
              <a:gd name="connsiteX860" fmla="*/ 5634124 w 7467600"/>
              <a:gd name="connsiteY860" fmla="*/ 1470572 h 6858000"/>
              <a:gd name="connsiteX861" fmla="*/ 5755832 w 7467600"/>
              <a:gd name="connsiteY861" fmla="*/ 1383886 h 6858000"/>
              <a:gd name="connsiteX862" fmla="*/ 6014186 w 7467600"/>
              <a:gd name="connsiteY862" fmla="*/ 1279799 h 6858000"/>
              <a:gd name="connsiteX863" fmla="*/ 6901619 w 7467600"/>
              <a:gd name="connsiteY863" fmla="*/ 1047874 h 6858000"/>
              <a:gd name="connsiteX864" fmla="*/ 6931566 w 7467600"/>
              <a:gd name="connsiteY864" fmla="*/ 1062034 h 6858000"/>
              <a:gd name="connsiteX865" fmla="*/ 5790982 w 7467600"/>
              <a:gd name="connsiteY865" fmla="*/ 1561380 h 6858000"/>
              <a:gd name="connsiteX866" fmla="*/ 6188971 w 7467600"/>
              <a:gd name="connsiteY866" fmla="*/ 1755168 h 6858000"/>
              <a:gd name="connsiteX867" fmla="*/ 6202446 w 7467600"/>
              <a:gd name="connsiteY867" fmla="*/ 1752268 h 6858000"/>
              <a:gd name="connsiteX868" fmla="*/ 7179560 w 7467600"/>
              <a:gd name="connsiteY868" fmla="*/ 1467551 h 6858000"/>
              <a:gd name="connsiteX869" fmla="*/ 7158730 w 7467600"/>
              <a:gd name="connsiteY869" fmla="*/ 1507835 h 6858000"/>
              <a:gd name="connsiteX870" fmla="*/ 6326959 w 7467600"/>
              <a:gd name="connsiteY870" fmla="*/ 1817686 h 6858000"/>
              <a:gd name="connsiteX871" fmla="*/ 6537433 w 7467600"/>
              <a:gd name="connsiteY871" fmla="*/ 1907790 h 6858000"/>
              <a:gd name="connsiteX872" fmla="*/ 6550221 w 7467600"/>
              <a:gd name="connsiteY872" fmla="*/ 1910729 h 6858000"/>
              <a:gd name="connsiteX873" fmla="*/ 6964438 w 7467600"/>
              <a:gd name="connsiteY873" fmla="*/ 2209505 h 6858000"/>
              <a:gd name="connsiteX874" fmla="*/ 7367862 w 7467600"/>
              <a:gd name="connsiteY874" fmla="*/ 2806833 h 6858000"/>
              <a:gd name="connsiteX875" fmla="*/ 7364329 w 7467600"/>
              <a:gd name="connsiteY875" fmla="*/ 2826907 h 6858000"/>
              <a:gd name="connsiteX876" fmla="*/ 7290545 w 7467600"/>
              <a:gd name="connsiteY876" fmla="*/ 2850663 h 6858000"/>
              <a:gd name="connsiteX877" fmla="*/ 6472036 w 7467600"/>
              <a:gd name="connsiteY877" fmla="*/ 1959003 h 6858000"/>
              <a:gd name="connsiteX878" fmla="*/ 5792897 w 7467600"/>
              <a:gd name="connsiteY878" fmla="*/ 1647747 h 6858000"/>
              <a:gd name="connsiteX879" fmla="*/ 5842751 w 7467600"/>
              <a:gd name="connsiteY879" fmla="*/ 1816112 h 6858000"/>
              <a:gd name="connsiteX880" fmla="*/ 5847424 w 7467600"/>
              <a:gd name="connsiteY880" fmla="*/ 1815776 h 6858000"/>
              <a:gd name="connsiteX881" fmla="*/ 6399821 w 7467600"/>
              <a:gd name="connsiteY881" fmla="*/ 2344799 h 6858000"/>
              <a:gd name="connsiteX882" fmla="*/ 6323232 w 7467600"/>
              <a:gd name="connsiteY882" fmla="*/ 2389634 h 6858000"/>
              <a:gd name="connsiteX883" fmla="*/ 5942958 w 7467600"/>
              <a:gd name="connsiteY883" fmla="*/ 2077708 h 6858000"/>
              <a:gd name="connsiteX884" fmla="*/ 5921559 w 7467600"/>
              <a:gd name="connsiteY884" fmla="*/ 2378596 h 6858000"/>
              <a:gd name="connsiteX885" fmla="*/ 5817651 w 7467600"/>
              <a:gd name="connsiteY885" fmla="*/ 3023919 h 6858000"/>
              <a:gd name="connsiteX886" fmla="*/ 5729634 w 7467600"/>
              <a:gd name="connsiteY886" fmla="*/ 3051849 h 6858000"/>
              <a:gd name="connsiteX887" fmla="*/ 5611018 w 7467600"/>
              <a:gd name="connsiteY887" fmla="*/ 2316769 h 6858000"/>
              <a:gd name="connsiteX888" fmla="*/ 5687608 w 7467600"/>
              <a:gd name="connsiteY888" fmla="*/ 2039972 h 6858000"/>
              <a:gd name="connsiteX889" fmla="*/ 5657554 w 7467600"/>
              <a:gd name="connsiteY889" fmla="*/ 1576445 h 6858000"/>
              <a:gd name="connsiteX890" fmla="*/ 5150475 w 7467600"/>
              <a:gd name="connsiteY890" fmla="*/ 1274012 h 6858000"/>
              <a:gd name="connsiteX891" fmla="*/ 5349142 w 7467600"/>
              <a:gd name="connsiteY891" fmla="*/ 2204405 h 6858000"/>
              <a:gd name="connsiteX892" fmla="*/ 5262214 w 7467600"/>
              <a:gd name="connsiteY892" fmla="*/ 2233836 h 6858000"/>
              <a:gd name="connsiteX893" fmla="*/ 4981539 w 7467600"/>
              <a:gd name="connsiteY893" fmla="*/ 1542201 h 6858000"/>
              <a:gd name="connsiteX894" fmla="*/ 4958461 w 7467600"/>
              <a:gd name="connsiteY894" fmla="*/ 1136957 h 6858000"/>
              <a:gd name="connsiteX895" fmla="*/ 4655015 w 7467600"/>
              <a:gd name="connsiteY895" fmla="*/ 891426 h 6858000"/>
              <a:gd name="connsiteX896" fmla="*/ 4348002 w 7467600"/>
              <a:gd name="connsiteY896" fmla="*/ 2205895 h 6858000"/>
              <a:gd name="connsiteX897" fmla="*/ 4262250 w 7467600"/>
              <a:gd name="connsiteY897" fmla="*/ 2219972 h 6858000"/>
              <a:gd name="connsiteX898" fmla="*/ 4550611 w 7467600"/>
              <a:gd name="connsiteY898" fmla="*/ 817540 h 6858000"/>
              <a:gd name="connsiteX899" fmla="*/ 4564418 w 7467600"/>
              <a:gd name="connsiteY899" fmla="*/ 808293 h 6858000"/>
              <a:gd name="connsiteX900" fmla="*/ 4266388 w 7467600"/>
              <a:gd name="connsiteY900" fmla="*/ 500083 h 6858000"/>
              <a:gd name="connsiteX901" fmla="*/ 4032842 w 7467600"/>
              <a:gd name="connsiteY901" fmla="*/ 211809 h 6858000"/>
              <a:gd name="connsiteX902" fmla="*/ 3882765 w 7467600"/>
              <a:gd name="connsiteY902" fmla="*/ 0 h 6858000"/>
              <a:gd name="connsiteX903" fmla="*/ 3721337 w 7467600"/>
              <a:gd name="connsiteY903" fmla="*/ 0 h 6858000"/>
              <a:gd name="connsiteX904" fmla="*/ 3797544 w 7467600"/>
              <a:gd name="connsiteY904" fmla="*/ 0 h 6858000"/>
              <a:gd name="connsiteX905" fmla="*/ 3775734 w 7467600"/>
              <a:gd name="connsiteY905" fmla="*/ 95131 h 6858000"/>
              <a:gd name="connsiteX906" fmla="*/ 3724807 w 7467600"/>
              <a:gd name="connsiteY906" fmla="*/ 272257 h 6858000"/>
              <a:gd name="connsiteX907" fmla="*/ 3726844 w 7467600"/>
              <a:gd name="connsiteY907" fmla="*/ 282988 h 6858000"/>
              <a:gd name="connsiteX908" fmla="*/ 3742664 w 7467600"/>
              <a:gd name="connsiteY908" fmla="*/ 279918 h 6858000"/>
              <a:gd name="connsiteX909" fmla="*/ 4103910 w 7467600"/>
              <a:gd name="connsiteY909" fmla="*/ 1161917 h 6858000"/>
              <a:gd name="connsiteX910" fmla="*/ 4020269 w 7467600"/>
              <a:gd name="connsiteY910" fmla="*/ 1200406 h 6858000"/>
              <a:gd name="connsiteX911" fmla="*/ 3674882 w 7467600"/>
              <a:gd name="connsiteY911" fmla="*/ 488524 h 6858000"/>
              <a:gd name="connsiteX912" fmla="*/ 3132682 w 7467600"/>
              <a:gd name="connsiteY912" fmla="*/ 1072284 h 6858000"/>
              <a:gd name="connsiteX913" fmla="*/ 2716346 w 7467600"/>
              <a:gd name="connsiteY913" fmla="*/ 1276376 h 6858000"/>
              <a:gd name="connsiteX914" fmla="*/ 2716772 w 7467600"/>
              <a:gd name="connsiteY914" fmla="*/ 1255462 h 6858000"/>
              <a:gd name="connsiteX915" fmla="*/ 3471096 w 7467600"/>
              <a:gd name="connsiteY915" fmla="*/ 437072 h 6858000"/>
              <a:gd name="connsiteX916" fmla="*/ 3639057 w 7467600"/>
              <a:gd name="connsiteY916" fmla="*/ 286334 h 6858000"/>
              <a:gd name="connsiteX917" fmla="*/ 3640309 w 7467600"/>
              <a:gd name="connsiteY917" fmla="*/ 284664 h 6858000"/>
              <a:gd name="connsiteX918" fmla="*/ 3646022 w 7467600"/>
              <a:gd name="connsiteY918" fmla="*/ 276711 h 6858000"/>
              <a:gd name="connsiteX919" fmla="*/ 3707943 w 7467600"/>
              <a:gd name="connsiteY919" fmla="*/ 65958 h 6858000"/>
              <a:gd name="connsiteX920" fmla="*/ 3721337 w 7467600"/>
              <a:gd name="connsiteY920" fmla="*/ 0 h 6858000"/>
              <a:gd name="connsiteX921" fmla="*/ 2867960 w 7467600"/>
              <a:gd name="connsiteY921" fmla="*/ 0 h 6858000"/>
              <a:gd name="connsiteX922" fmla="*/ 2926351 w 7467600"/>
              <a:gd name="connsiteY922" fmla="*/ 0 h 6858000"/>
              <a:gd name="connsiteX923" fmla="*/ 2902823 w 7467600"/>
              <a:gd name="connsiteY923" fmla="*/ 262929 h 6858000"/>
              <a:gd name="connsiteX924" fmla="*/ 2940663 w 7467600"/>
              <a:gd name="connsiteY924" fmla="*/ 140884 h 6858000"/>
              <a:gd name="connsiteX925" fmla="*/ 2947039 w 7467600"/>
              <a:gd name="connsiteY925" fmla="*/ 122524 h 6858000"/>
              <a:gd name="connsiteX926" fmla="*/ 2984316 w 7467600"/>
              <a:gd name="connsiteY926" fmla="*/ 0 h 6858000"/>
              <a:gd name="connsiteX927" fmla="*/ 3016114 w 7467600"/>
              <a:gd name="connsiteY927" fmla="*/ 0 h 6858000"/>
              <a:gd name="connsiteX928" fmla="*/ 2979949 w 7467600"/>
              <a:gd name="connsiteY928" fmla="*/ 119274 h 6858000"/>
              <a:gd name="connsiteX929" fmla="*/ 3023879 w 7467600"/>
              <a:gd name="connsiteY929" fmla="*/ 0 h 6858000"/>
              <a:gd name="connsiteX930" fmla="*/ 3105400 w 7467600"/>
              <a:gd name="connsiteY930" fmla="*/ 0 h 6858000"/>
              <a:gd name="connsiteX931" fmla="*/ 3094669 w 7467600"/>
              <a:gd name="connsiteY931" fmla="*/ 30308 h 6858000"/>
              <a:gd name="connsiteX932" fmla="*/ 2901945 w 7467600"/>
              <a:gd name="connsiteY932" fmla="*/ 466538 h 6858000"/>
              <a:gd name="connsiteX933" fmla="*/ 2815209 w 7467600"/>
              <a:gd name="connsiteY933" fmla="*/ 497361 h 6858000"/>
              <a:gd name="connsiteX934" fmla="*/ 2844845 w 7467600"/>
              <a:gd name="connsiteY934" fmla="*/ 127638 h 6858000"/>
              <a:gd name="connsiteX935" fmla="*/ 2867960 w 7467600"/>
              <a:gd name="connsiteY935" fmla="*/ 0 h 6858000"/>
              <a:gd name="connsiteX936" fmla="*/ 1057230 w 7467600"/>
              <a:gd name="connsiteY936" fmla="*/ 0 h 6858000"/>
              <a:gd name="connsiteX937" fmla="*/ 1111003 w 7467600"/>
              <a:gd name="connsiteY937" fmla="*/ 0 h 6858000"/>
              <a:gd name="connsiteX938" fmla="*/ 1125553 w 7467600"/>
              <a:gd name="connsiteY938" fmla="*/ 52588 h 6858000"/>
              <a:gd name="connsiteX939" fmla="*/ 1304276 w 7467600"/>
              <a:gd name="connsiteY939" fmla="*/ 476275 h 6858000"/>
              <a:gd name="connsiteX940" fmla="*/ 1492066 w 7467600"/>
              <a:gd name="connsiteY940" fmla="*/ 886333 h 6858000"/>
              <a:gd name="connsiteX941" fmla="*/ 1423698 w 7467600"/>
              <a:gd name="connsiteY941" fmla="*/ 710817 h 6858000"/>
              <a:gd name="connsiteX942" fmla="*/ 1357609 w 7467600"/>
              <a:gd name="connsiteY942" fmla="*/ 532892 h 6858000"/>
              <a:gd name="connsiteX943" fmla="*/ 1309550 w 7467600"/>
              <a:gd name="connsiteY943" fmla="*/ 374031 h 6858000"/>
              <a:gd name="connsiteX944" fmla="*/ 1193673 w 7467600"/>
              <a:gd name="connsiteY944" fmla="*/ 49533 h 6858000"/>
              <a:gd name="connsiteX945" fmla="*/ 1164391 w 7467600"/>
              <a:gd name="connsiteY945" fmla="*/ 0 h 6858000"/>
              <a:gd name="connsiteX946" fmla="*/ 1200666 w 7467600"/>
              <a:gd name="connsiteY946" fmla="*/ 0 h 6858000"/>
              <a:gd name="connsiteX947" fmla="*/ 1223408 w 7467600"/>
              <a:gd name="connsiteY947" fmla="*/ 38996 h 6858000"/>
              <a:gd name="connsiteX948" fmla="*/ 1339635 w 7467600"/>
              <a:gd name="connsiteY948" fmla="*/ 365517 h 6858000"/>
              <a:gd name="connsiteX949" fmla="*/ 1387469 w 7467600"/>
              <a:gd name="connsiteY949" fmla="*/ 523079 h 6858000"/>
              <a:gd name="connsiteX950" fmla="*/ 1452685 w 7467600"/>
              <a:gd name="connsiteY950" fmla="*/ 699806 h 6858000"/>
              <a:gd name="connsiteX951" fmla="*/ 1492092 w 7467600"/>
              <a:gd name="connsiteY951" fmla="*/ 800424 h 6858000"/>
              <a:gd name="connsiteX952" fmla="*/ 1455302 w 7467600"/>
              <a:gd name="connsiteY952" fmla="*/ 632913 h 6858000"/>
              <a:gd name="connsiteX953" fmla="*/ 1222336 w 7467600"/>
              <a:gd name="connsiteY953" fmla="*/ 9480 h 6858000"/>
              <a:gd name="connsiteX954" fmla="*/ 1214634 w 7467600"/>
              <a:gd name="connsiteY954" fmla="*/ 0 h 6858000"/>
              <a:gd name="connsiteX955" fmla="*/ 1289827 w 7467600"/>
              <a:gd name="connsiteY955" fmla="*/ 0 h 6858000"/>
              <a:gd name="connsiteX956" fmla="*/ 1321076 w 7467600"/>
              <a:gd name="connsiteY956" fmla="*/ 59722 h 6858000"/>
              <a:gd name="connsiteX957" fmla="*/ 1512579 w 7467600"/>
              <a:gd name="connsiteY957" fmla="*/ 626441 h 6858000"/>
              <a:gd name="connsiteX958" fmla="*/ 1506076 w 7467600"/>
              <a:gd name="connsiteY958" fmla="*/ 1089289 h 6858000"/>
              <a:gd name="connsiteX959" fmla="*/ 1486346 w 7467600"/>
              <a:gd name="connsiteY959" fmla="*/ 1079919 h 6858000"/>
              <a:gd name="connsiteX960" fmla="*/ 1070511 w 7467600"/>
              <a:gd name="connsiteY960" fmla="*/ 48609 h 6858000"/>
              <a:gd name="connsiteX961" fmla="*/ 1057230 w 7467600"/>
              <a:gd name="connsiteY961" fmla="*/ 0 h 6858000"/>
              <a:gd name="connsiteX962" fmla="*/ 43151 w 7467600"/>
              <a:gd name="connsiteY962" fmla="*/ 0 h 6858000"/>
              <a:gd name="connsiteX963" fmla="*/ 95283 w 7467600"/>
              <a:gd name="connsiteY963" fmla="*/ 0 h 6858000"/>
              <a:gd name="connsiteX964" fmla="*/ 300708 w 7467600"/>
              <a:gd name="connsiteY964" fmla="*/ 154571 h 6858000"/>
              <a:gd name="connsiteX965" fmla="*/ 530414 w 7467600"/>
              <a:gd name="connsiteY965" fmla="*/ 354673 h 6858000"/>
              <a:gd name="connsiteX966" fmla="*/ 333785 w 7467600"/>
              <a:gd name="connsiteY966" fmla="*/ 161564 h 6858000"/>
              <a:gd name="connsiteX967" fmla="*/ 147005 w 7467600"/>
              <a:gd name="connsiteY967" fmla="*/ 0 h 6858000"/>
              <a:gd name="connsiteX968" fmla="*/ 272509 w 7467600"/>
              <a:gd name="connsiteY968" fmla="*/ 0 h 6858000"/>
              <a:gd name="connsiteX969" fmla="*/ 326276 w 7467600"/>
              <a:gd name="connsiteY969" fmla="*/ 45847 h 6858000"/>
              <a:gd name="connsiteX970" fmla="*/ 823759 w 7467600"/>
              <a:gd name="connsiteY970" fmla="*/ 574145 h 6858000"/>
              <a:gd name="connsiteX971" fmla="*/ 811254 w 7467600"/>
              <a:gd name="connsiteY971" fmla="*/ 665546 h 6858000"/>
              <a:gd name="connsiteX972" fmla="*/ 154042 w 7467600"/>
              <a:gd name="connsiteY972" fmla="*/ 261522 h 6858000"/>
              <a:gd name="connsiteX973" fmla="*/ 13550 w 7467600"/>
              <a:gd name="connsiteY973" fmla="*/ 158423 h 6858000"/>
              <a:gd name="connsiteX974" fmla="*/ 0 w 7467600"/>
              <a:gd name="connsiteY974" fmla="*/ 146618 h 6858000"/>
              <a:gd name="connsiteX975" fmla="*/ 0 w 7467600"/>
              <a:gd name="connsiteY975" fmla="*/ 59161 h 6858000"/>
              <a:gd name="connsiteX976" fmla="*/ 45427 w 7467600"/>
              <a:gd name="connsiteY976" fmla="*/ 101078 h 6858000"/>
              <a:gd name="connsiteX977" fmla="*/ 630103 w 7467600"/>
              <a:gd name="connsiteY977" fmla="*/ 485885 h 6858000"/>
              <a:gd name="connsiteX978" fmla="*/ 532040 w 7467600"/>
              <a:gd name="connsiteY978" fmla="*/ 399359 h 6858000"/>
              <a:gd name="connsiteX979" fmla="*/ 517618 w 7467600"/>
              <a:gd name="connsiteY979" fmla="*/ 385726 h 6858000"/>
              <a:gd name="connsiteX980" fmla="*/ 285074 w 7467600"/>
              <a:gd name="connsiteY980" fmla="*/ 182755 h 6858000"/>
              <a:gd name="connsiteX981" fmla="*/ 43151 w 7467600"/>
              <a:gd name="connsiteY98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356878 w 7467600"/>
              <a:gd name="connsiteY90" fmla="*/ 5981332 h 6858000"/>
              <a:gd name="connsiteX91" fmla="*/ 7467600 w 7467600"/>
              <a:gd name="connsiteY91" fmla="*/ 6117703 h 6858000"/>
              <a:gd name="connsiteX92" fmla="*/ 7467600 w 7467600"/>
              <a:gd name="connsiteY92" fmla="*/ 6163634 h 6858000"/>
              <a:gd name="connsiteX93" fmla="*/ 7403637 w 7467600"/>
              <a:gd name="connsiteY93" fmla="*/ 6083957 h 6858000"/>
              <a:gd name="connsiteX94" fmla="*/ 7254615 w 7467600"/>
              <a:gd name="connsiteY94" fmla="*/ 5911918 h 6858000"/>
              <a:gd name="connsiteX95" fmla="*/ 7312589 w 7467600"/>
              <a:gd name="connsiteY95" fmla="*/ 5982309 h 6858000"/>
              <a:gd name="connsiteX96" fmla="*/ 7448321 w 7467600"/>
              <a:gd name="connsiteY96" fmla="*/ 6190991 h 6858000"/>
              <a:gd name="connsiteX97" fmla="*/ 7467600 w 7467600"/>
              <a:gd name="connsiteY97" fmla="*/ 6221686 h 6858000"/>
              <a:gd name="connsiteX98" fmla="*/ 7467600 w 7467600"/>
              <a:gd name="connsiteY98" fmla="*/ 6334256 h 6858000"/>
              <a:gd name="connsiteX99" fmla="*/ 7454976 w 7467600"/>
              <a:gd name="connsiteY99" fmla="*/ 6318297 h 6858000"/>
              <a:gd name="connsiteX100" fmla="*/ 7042773 w 7467600"/>
              <a:gd name="connsiteY100" fmla="*/ 5734011 h 6858000"/>
              <a:gd name="connsiteX101" fmla="*/ 6844835 w 7467600"/>
              <a:gd name="connsiteY101" fmla="*/ 5424988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1903353 w 7467600"/>
              <a:gd name="connsiteY125" fmla="*/ 5044827 h 6858000"/>
              <a:gd name="connsiteX126" fmla="*/ 1936931 w 7467600"/>
              <a:gd name="connsiteY126" fmla="*/ 5093954 h 6858000"/>
              <a:gd name="connsiteX127" fmla="*/ 2195868 w 7467600"/>
              <a:gd name="connsiteY127" fmla="*/ 5396574 h 6858000"/>
              <a:gd name="connsiteX128" fmla="*/ 2088852 w 7467600"/>
              <a:gd name="connsiteY128" fmla="*/ 5166123 h 6858000"/>
              <a:gd name="connsiteX129" fmla="*/ 1958241 w 7467600"/>
              <a:gd name="connsiteY129" fmla="*/ 5067955 h 6858000"/>
              <a:gd name="connsiteX130" fmla="*/ 1903353 w 7467600"/>
              <a:gd name="connsiteY130" fmla="*/ 5044827 h 6858000"/>
              <a:gd name="connsiteX131" fmla="*/ 1979378 w 7467600"/>
              <a:gd name="connsiteY131" fmla="*/ 4769504 h 6858000"/>
              <a:gd name="connsiteX132" fmla="*/ 2882120 w 7467600"/>
              <a:gd name="connsiteY132" fmla="*/ 5064547 h 6858000"/>
              <a:gd name="connsiteX133" fmla="*/ 2793103 w 7467600"/>
              <a:gd name="connsiteY133" fmla="*/ 5039699 h 6858000"/>
              <a:gd name="connsiteX134" fmla="*/ 2770041 w 7467600"/>
              <a:gd name="connsiteY134" fmla="*/ 5033634 h 6858000"/>
              <a:gd name="connsiteX135" fmla="*/ 1979378 w 7467600"/>
              <a:gd name="connsiteY135" fmla="*/ 4769504 h 6858000"/>
              <a:gd name="connsiteX136" fmla="*/ 1927410 w 7467600"/>
              <a:gd name="connsiteY136" fmla="*/ 4716164 h 6858000"/>
              <a:gd name="connsiteX137" fmla="*/ 1959587 w 7467600"/>
              <a:gd name="connsiteY137" fmla="*/ 4728849 h 6858000"/>
              <a:gd name="connsiteX138" fmla="*/ 2777707 w 7467600"/>
              <a:gd name="connsiteY138" fmla="*/ 5003991 h 6858000"/>
              <a:gd name="connsiteX139" fmla="*/ 2800768 w 7467600"/>
              <a:gd name="connsiteY139" fmla="*/ 5010056 h 6858000"/>
              <a:gd name="connsiteX140" fmla="*/ 2879408 w 7467600"/>
              <a:gd name="connsiteY140" fmla="*/ 5031590 h 6858000"/>
              <a:gd name="connsiteX141" fmla="*/ 2862295 w 7467600"/>
              <a:gd name="connsiteY141" fmla="*/ 5022958 h 6858000"/>
              <a:gd name="connsiteX142" fmla="*/ 2813343 w 7467600"/>
              <a:gd name="connsiteY142" fmla="*/ 4998369 h 6858000"/>
              <a:gd name="connsiteX143" fmla="*/ 2646245 w 7467600"/>
              <a:gd name="connsiteY143" fmla="*/ 4930999 h 6858000"/>
              <a:gd name="connsiteX144" fmla="*/ 1999243 w 7467600"/>
              <a:gd name="connsiteY144" fmla="*/ 4730524 h 6858000"/>
              <a:gd name="connsiteX145" fmla="*/ 1979527 w 7467600"/>
              <a:gd name="connsiteY145" fmla="*/ 4726651 h 6858000"/>
              <a:gd name="connsiteX146" fmla="*/ 1927410 w 7467600"/>
              <a:gd name="connsiteY146" fmla="*/ 4716164 h 6858000"/>
              <a:gd name="connsiteX147" fmla="*/ 1997014 w 7467600"/>
              <a:gd name="connsiteY147" fmla="*/ 4698007 h 6858000"/>
              <a:gd name="connsiteX148" fmla="*/ 2005458 w 7467600"/>
              <a:gd name="connsiteY148" fmla="*/ 4699540 h 6858000"/>
              <a:gd name="connsiteX149" fmla="*/ 2657186 w 7467600"/>
              <a:gd name="connsiteY149" fmla="*/ 4901687 h 6858000"/>
              <a:gd name="connsiteX150" fmla="*/ 2826662 w 7467600"/>
              <a:gd name="connsiteY150" fmla="*/ 4970362 h 6858000"/>
              <a:gd name="connsiteX151" fmla="*/ 2876100 w 7467600"/>
              <a:gd name="connsiteY151" fmla="*/ 4995397 h 6858000"/>
              <a:gd name="connsiteX152" fmla="*/ 3042600 w 7467600"/>
              <a:gd name="connsiteY152" fmla="*/ 5059532 h 6858000"/>
              <a:gd name="connsiteX153" fmla="*/ 1997014 w 7467600"/>
              <a:gd name="connsiteY153" fmla="*/ 4698007 h 6858000"/>
              <a:gd name="connsiteX154" fmla="*/ 2305292 w 7467600"/>
              <a:gd name="connsiteY154" fmla="*/ 4219492 h 6858000"/>
              <a:gd name="connsiteX155" fmla="*/ 3360922 w 7467600"/>
              <a:gd name="connsiteY155" fmla="*/ 4529373 h 6858000"/>
              <a:gd name="connsiteX156" fmla="*/ 3492420 w 7467600"/>
              <a:gd name="connsiteY156" fmla="*/ 4510145 h 6858000"/>
              <a:gd name="connsiteX157" fmla="*/ 3364086 w 7467600"/>
              <a:gd name="connsiteY157" fmla="*/ 4480340 h 6858000"/>
              <a:gd name="connsiteX158" fmla="*/ 3225818 w 7467600"/>
              <a:gd name="connsiteY158" fmla="*/ 4411822 h 6858000"/>
              <a:gd name="connsiteX159" fmla="*/ 3129696 w 7467600"/>
              <a:gd name="connsiteY159" fmla="*/ 4360704 h 6858000"/>
              <a:gd name="connsiteX160" fmla="*/ 2814545 w 7467600"/>
              <a:gd name="connsiteY160" fmla="*/ 4282955 h 6858000"/>
              <a:gd name="connsiteX161" fmla="*/ 2305292 w 7467600"/>
              <a:gd name="connsiteY161" fmla="*/ 4219492 h 6858000"/>
              <a:gd name="connsiteX162" fmla="*/ 2626982 w 7467600"/>
              <a:gd name="connsiteY162" fmla="*/ 4206450 h 6858000"/>
              <a:gd name="connsiteX163" fmla="*/ 2490617 w 7467600"/>
              <a:gd name="connsiteY163" fmla="*/ 4206951 h 6858000"/>
              <a:gd name="connsiteX164" fmla="*/ 2819869 w 7467600"/>
              <a:gd name="connsiteY164" fmla="*/ 4252936 h 6858000"/>
              <a:gd name="connsiteX165" fmla="*/ 3143018 w 7467600"/>
              <a:gd name="connsiteY165" fmla="*/ 4332698 h 6858000"/>
              <a:gd name="connsiteX166" fmla="*/ 3241520 w 7467600"/>
              <a:gd name="connsiteY166" fmla="*/ 4385112 h 6858000"/>
              <a:gd name="connsiteX167" fmla="*/ 3374575 w 7467600"/>
              <a:gd name="connsiteY167" fmla="*/ 4451517 h 6858000"/>
              <a:gd name="connsiteX168" fmla="*/ 3505221 w 7467600"/>
              <a:gd name="connsiteY168" fmla="*/ 4480757 h 6858000"/>
              <a:gd name="connsiteX169" fmla="*/ 2626982 w 7467600"/>
              <a:gd name="connsiteY169" fmla="*/ 4206450 h 6858000"/>
              <a:gd name="connsiteX170" fmla="*/ 1310106 w 7467600"/>
              <a:gd name="connsiteY170" fmla="*/ 3943217 h 6858000"/>
              <a:gd name="connsiteX171" fmla="*/ 854994 w 7467600"/>
              <a:gd name="connsiteY171" fmla="*/ 4399136 h 6858000"/>
              <a:gd name="connsiteX172" fmla="*/ 742462 w 7467600"/>
              <a:gd name="connsiteY172" fmla="*/ 4594648 h 6858000"/>
              <a:gd name="connsiteX173" fmla="*/ 820602 w 7467600"/>
              <a:gd name="connsiteY173" fmla="*/ 4485915 h 6858000"/>
              <a:gd name="connsiteX174" fmla="*/ 878295 w 7467600"/>
              <a:gd name="connsiteY174" fmla="*/ 4403594 h 6858000"/>
              <a:gd name="connsiteX175" fmla="*/ 1240607 w 7467600"/>
              <a:gd name="connsiteY175" fmla="*/ 4010401 h 6858000"/>
              <a:gd name="connsiteX176" fmla="*/ 1310106 w 7467600"/>
              <a:gd name="connsiteY176" fmla="*/ 3943217 h 6858000"/>
              <a:gd name="connsiteX177" fmla="*/ 1423113 w 7467600"/>
              <a:gd name="connsiteY177" fmla="*/ 3874565 h 6858000"/>
              <a:gd name="connsiteX178" fmla="*/ 1260565 w 7467600"/>
              <a:gd name="connsiteY178" fmla="*/ 4031982 h 6858000"/>
              <a:gd name="connsiteX179" fmla="*/ 901900 w 7467600"/>
              <a:gd name="connsiteY179" fmla="*/ 4421236 h 6858000"/>
              <a:gd name="connsiteX180" fmla="*/ 845044 w 7467600"/>
              <a:gd name="connsiteY180" fmla="*/ 4502436 h 6858000"/>
              <a:gd name="connsiteX181" fmla="*/ 685926 w 7467600"/>
              <a:gd name="connsiteY181" fmla="*/ 4703069 h 6858000"/>
              <a:gd name="connsiteX182" fmla="*/ 684248 w 7467600"/>
              <a:gd name="connsiteY182" fmla="*/ 4706721 h 6858000"/>
              <a:gd name="connsiteX183" fmla="*/ 1423113 w 7467600"/>
              <a:gd name="connsiteY183" fmla="*/ 3874565 h 6858000"/>
              <a:gd name="connsiteX184" fmla="*/ 3316479 w 7467600"/>
              <a:gd name="connsiteY184" fmla="*/ 3872136 h 6858000"/>
              <a:gd name="connsiteX185" fmla="*/ 3546806 w 7467600"/>
              <a:gd name="connsiteY185" fmla="*/ 4356139 h 6858000"/>
              <a:gd name="connsiteX186" fmla="*/ 3364433 w 7467600"/>
              <a:gd name="connsiteY186" fmla="*/ 3953121 h 6858000"/>
              <a:gd name="connsiteX187" fmla="*/ 3316479 w 7467600"/>
              <a:gd name="connsiteY187" fmla="*/ 3872136 h 6858000"/>
              <a:gd name="connsiteX188" fmla="*/ 3291335 w 7467600"/>
              <a:gd name="connsiteY188" fmla="*/ 3767420 h 6858000"/>
              <a:gd name="connsiteX189" fmla="*/ 3390805 w 7467600"/>
              <a:gd name="connsiteY189" fmla="*/ 3937163 h 6858000"/>
              <a:gd name="connsiteX190" fmla="*/ 3579062 w 7467600"/>
              <a:gd name="connsiteY190" fmla="*/ 4359040 h 6858000"/>
              <a:gd name="connsiteX191" fmla="*/ 3467355 w 7467600"/>
              <a:gd name="connsiteY191" fmla="*/ 3988130 h 6858000"/>
              <a:gd name="connsiteX192" fmla="*/ 3310753 w 7467600"/>
              <a:gd name="connsiteY192" fmla="*/ 3787140 h 6858000"/>
              <a:gd name="connsiteX193" fmla="*/ 3291335 w 7467600"/>
              <a:gd name="connsiteY193" fmla="*/ 3767420 h 6858000"/>
              <a:gd name="connsiteX194" fmla="*/ 1635889 w 7467600"/>
              <a:gd name="connsiteY194" fmla="*/ 3709494 h 6858000"/>
              <a:gd name="connsiteX195" fmla="*/ 1634800 w 7467600"/>
              <a:gd name="connsiteY195" fmla="*/ 3731111 h 6858000"/>
              <a:gd name="connsiteX196" fmla="*/ 1635889 w 7467600"/>
              <a:gd name="connsiteY196" fmla="*/ 3709494 h 6858000"/>
              <a:gd name="connsiteX197" fmla="*/ 1510397 w 7467600"/>
              <a:gd name="connsiteY197" fmla="*/ 3684705 h 6858000"/>
              <a:gd name="connsiteX198" fmla="*/ 1146550 w 7467600"/>
              <a:gd name="connsiteY198" fmla="*/ 3802012 h 6858000"/>
              <a:gd name="connsiteX199" fmla="*/ 698834 w 7467600"/>
              <a:gd name="connsiteY199" fmla="*/ 3952272 h 6858000"/>
              <a:gd name="connsiteX200" fmla="*/ 34256 w 7467600"/>
              <a:gd name="connsiteY200" fmla="*/ 4347603 h 6858000"/>
              <a:gd name="connsiteX201" fmla="*/ 527241 w 7467600"/>
              <a:gd name="connsiteY201" fmla="*/ 4065078 h 6858000"/>
              <a:gd name="connsiteX202" fmla="*/ 1510397 w 7467600"/>
              <a:gd name="connsiteY202" fmla="*/ 3684705 h 6858000"/>
              <a:gd name="connsiteX203" fmla="*/ 1313114 w 7467600"/>
              <a:gd name="connsiteY203" fmla="*/ 3655216 h 6858000"/>
              <a:gd name="connsiteX204" fmla="*/ 1109304 w 7467600"/>
              <a:gd name="connsiteY204" fmla="*/ 3669030 h 6858000"/>
              <a:gd name="connsiteX205" fmla="*/ 8129 w 7467600"/>
              <a:gd name="connsiteY205" fmla="*/ 4330519 h 6858000"/>
              <a:gd name="connsiteX206" fmla="*/ 687572 w 7467600"/>
              <a:gd name="connsiteY206" fmla="*/ 3925629 h 6858000"/>
              <a:gd name="connsiteX207" fmla="*/ 1138365 w 7467600"/>
              <a:gd name="connsiteY207" fmla="*/ 3774515 h 6858000"/>
              <a:gd name="connsiteX208" fmla="*/ 1505579 w 7467600"/>
              <a:gd name="connsiteY208" fmla="*/ 3655526 h 6858000"/>
              <a:gd name="connsiteX209" fmla="*/ 1313114 w 7467600"/>
              <a:gd name="connsiteY209" fmla="*/ 3655216 h 6858000"/>
              <a:gd name="connsiteX210" fmla="*/ 3655073 w 7467600"/>
              <a:gd name="connsiteY210" fmla="*/ 3650884 h 6858000"/>
              <a:gd name="connsiteX211" fmla="*/ 3989938 w 7467600"/>
              <a:gd name="connsiteY211" fmla="*/ 3991685 h 6858000"/>
              <a:gd name="connsiteX212" fmla="*/ 4393907 w 7467600"/>
              <a:gd name="connsiteY212" fmla="*/ 4261258 h 6858000"/>
              <a:gd name="connsiteX213" fmla="*/ 4648051 w 7467600"/>
              <a:gd name="connsiteY213" fmla="*/ 4374051 h 6858000"/>
              <a:gd name="connsiteX214" fmla="*/ 4383389 w 7467600"/>
              <a:gd name="connsiteY214" fmla="*/ 4184369 h 6858000"/>
              <a:gd name="connsiteX215" fmla="*/ 4165508 w 7467600"/>
              <a:gd name="connsiteY215" fmla="*/ 4035196 h 6858000"/>
              <a:gd name="connsiteX216" fmla="*/ 4068162 w 7467600"/>
              <a:gd name="connsiteY216" fmla="*/ 3953394 h 6858000"/>
              <a:gd name="connsiteX217" fmla="*/ 3981416 w 7467600"/>
              <a:gd name="connsiteY217" fmla="*/ 3880482 h 6858000"/>
              <a:gd name="connsiteX218" fmla="*/ 3800147 w 7467600"/>
              <a:gd name="connsiteY218" fmla="*/ 3749872 h 6858000"/>
              <a:gd name="connsiteX219" fmla="*/ 3655073 w 7467600"/>
              <a:gd name="connsiteY219" fmla="*/ 3650884 h 6858000"/>
              <a:gd name="connsiteX220" fmla="*/ 3670252 w 7467600"/>
              <a:gd name="connsiteY220" fmla="*/ 3622798 h 6858000"/>
              <a:gd name="connsiteX221" fmla="*/ 3817258 w 7467600"/>
              <a:gd name="connsiteY221" fmla="*/ 3723577 h 6858000"/>
              <a:gd name="connsiteX222" fmla="*/ 4000461 w 7467600"/>
              <a:gd name="connsiteY222" fmla="*/ 3855966 h 6858000"/>
              <a:gd name="connsiteX223" fmla="*/ 4088180 w 7467600"/>
              <a:gd name="connsiteY223" fmla="*/ 3929774 h 6858000"/>
              <a:gd name="connsiteX224" fmla="*/ 4184555 w 7467600"/>
              <a:gd name="connsiteY224" fmla="*/ 4010683 h 6858000"/>
              <a:gd name="connsiteX225" fmla="*/ 4399563 w 7467600"/>
              <a:gd name="connsiteY225" fmla="*/ 4158106 h 6858000"/>
              <a:gd name="connsiteX226" fmla="*/ 4684469 w 7467600"/>
              <a:gd name="connsiteY226" fmla="*/ 4364680 h 6858000"/>
              <a:gd name="connsiteX227" fmla="*/ 4690271 w 7467600"/>
              <a:gd name="connsiteY227" fmla="*/ 4370034 h 6858000"/>
              <a:gd name="connsiteX228" fmla="*/ 4136093 w 7467600"/>
              <a:gd name="connsiteY228" fmla="*/ 3858466 h 6858000"/>
              <a:gd name="connsiteX229" fmla="*/ 3670252 w 7467600"/>
              <a:gd name="connsiteY229" fmla="*/ 3622798 h 6858000"/>
              <a:gd name="connsiteX230" fmla="*/ 4440129 w 7467600"/>
              <a:gd name="connsiteY230" fmla="*/ 3448571 h 6858000"/>
              <a:gd name="connsiteX231" fmla="*/ 4856525 w 7467600"/>
              <a:gd name="connsiteY231" fmla="*/ 3915351 h 6858000"/>
              <a:gd name="connsiteX232" fmla="*/ 5059055 w 7467600"/>
              <a:gd name="connsiteY232" fmla="*/ 4108918 h 6858000"/>
              <a:gd name="connsiteX233" fmla="*/ 5290070 w 7467600"/>
              <a:gd name="connsiteY233" fmla="*/ 4263619 h 6858000"/>
              <a:gd name="connsiteX234" fmla="*/ 4834991 w 7467600"/>
              <a:gd name="connsiteY234" fmla="*/ 3830985 h 6858000"/>
              <a:gd name="connsiteX235" fmla="*/ 4440129 w 7467600"/>
              <a:gd name="connsiteY235" fmla="*/ 3448571 h 6858000"/>
              <a:gd name="connsiteX236" fmla="*/ 4441737 w 7467600"/>
              <a:gd name="connsiteY236" fmla="*/ 3399734 h 6858000"/>
              <a:gd name="connsiteX237" fmla="*/ 4431236 w 7467600"/>
              <a:gd name="connsiteY237" fmla="*/ 3400954 h 6858000"/>
              <a:gd name="connsiteX238" fmla="*/ 4557150 w 7467600"/>
              <a:gd name="connsiteY238" fmla="*/ 3510023 h 6858000"/>
              <a:gd name="connsiteX239" fmla="*/ 4856936 w 7467600"/>
              <a:gd name="connsiteY239" fmla="*/ 3809146 h 6858000"/>
              <a:gd name="connsiteX240" fmla="*/ 5111996 w 7467600"/>
              <a:gd name="connsiteY240" fmla="*/ 4065759 h 6858000"/>
              <a:gd name="connsiteX241" fmla="*/ 5388878 w 7467600"/>
              <a:gd name="connsiteY241" fmla="*/ 4300185 h 6858000"/>
              <a:gd name="connsiteX242" fmla="*/ 5425556 w 7467600"/>
              <a:gd name="connsiteY242" fmla="*/ 4308967 h 6858000"/>
              <a:gd name="connsiteX243" fmla="*/ 4943646 w 7467600"/>
              <a:gd name="connsiteY243" fmla="*/ 3822916 h 6858000"/>
              <a:gd name="connsiteX244" fmla="*/ 4594837 w 7467600"/>
              <a:gd name="connsiteY244" fmla="*/ 3532274 h 6858000"/>
              <a:gd name="connsiteX245" fmla="*/ 4441737 w 7467600"/>
              <a:gd name="connsiteY245" fmla="*/ 3399734 h 6858000"/>
              <a:gd name="connsiteX246" fmla="*/ 5425834 w 7467600"/>
              <a:gd name="connsiteY246" fmla="*/ 3162785 h 6858000"/>
              <a:gd name="connsiteX247" fmla="*/ 5401644 w 7467600"/>
              <a:gd name="connsiteY247" fmla="*/ 3617847 h 6858000"/>
              <a:gd name="connsiteX248" fmla="*/ 5467256 w 7467600"/>
              <a:gd name="connsiteY248" fmla="*/ 4175494 h 6858000"/>
              <a:gd name="connsiteX249" fmla="*/ 5448069 w 7467600"/>
              <a:gd name="connsiteY249" fmla="*/ 3567554 h 6858000"/>
              <a:gd name="connsiteX250" fmla="*/ 5425834 w 7467600"/>
              <a:gd name="connsiteY250" fmla="*/ 3162785 h 6858000"/>
              <a:gd name="connsiteX251" fmla="*/ 1318687 w 7467600"/>
              <a:gd name="connsiteY251" fmla="*/ 3113840 h 6858000"/>
              <a:gd name="connsiteX252" fmla="*/ 1066793 w 7467600"/>
              <a:gd name="connsiteY252" fmla="*/ 3212171 h 6858000"/>
              <a:gd name="connsiteX253" fmla="*/ 993319 w 7467600"/>
              <a:gd name="connsiteY253" fmla="*/ 3247648 h 6858000"/>
              <a:gd name="connsiteX254" fmla="*/ 853081 w 7467600"/>
              <a:gd name="connsiteY254" fmla="*/ 3312410 h 6858000"/>
              <a:gd name="connsiteX255" fmla="*/ 805957 w 7467600"/>
              <a:gd name="connsiteY255" fmla="*/ 3330443 h 6858000"/>
              <a:gd name="connsiteX256" fmla="*/ 1318687 w 7467600"/>
              <a:gd name="connsiteY256" fmla="*/ 3113840 h 6858000"/>
              <a:gd name="connsiteX257" fmla="*/ 5453702 w 7467600"/>
              <a:gd name="connsiteY257" fmla="*/ 3090882 h 6858000"/>
              <a:gd name="connsiteX258" fmla="*/ 5480135 w 7467600"/>
              <a:gd name="connsiteY258" fmla="*/ 3565802 h 6858000"/>
              <a:gd name="connsiteX259" fmla="*/ 5499023 w 7467600"/>
              <a:gd name="connsiteY259" fmla="*/ 4166310 h 6858000"/>
              <a:gd name="connsiteX260" fmla="*/ 5547022 w 7467600"/>
              <a:gd name="connsiteY260" fmla="*/ 3607838 h 6858000"/>
              <a:gd name="connsiteX261" fmla="*/ 5515964 w 7467600"/>
              <a:gd name="connsiteY261" fmla="*/ 3378541 h 6858000"/>
              <a:gd name="connsiteX262" fmla="*/ 5453702 w 7467600"/>
              <a:gd name="connsiteY262" fmla="*/ 3090882 h 6858000"/>
              <a:gd name="connsiteX263" fmla="*/ 1238695 w 7467600"/>
              <a:gd name="connsiteY263" fmla="*/ 3076820 h 6858000"/>
              <a:gd name="connsiteX264" fmla="*/ 716371 w 7467600"/>
              <a:gd name="connsiteY264" fmla="*/ 3293249 h 6858000"/>
              <a:gd name="connsiteX265" fmla="*/ 579522 w 7467600"/>
              <a:gd name="connsiteY265" fmla="*/ 3371759 h 6858000"/>
              <a:gd name="connsiteX266" fmla="*/ 600288 w 7467600"/>
              <a:gd name="connsiteY266" fmla="*/ 3365555 h 6858000"/>
              <a:gd name="connsiteX267" fmla="*/ 840692 w 7467600"/>
              <a:gd name="connsiteY267" fmla="*/ 3284921 h 6858000"/>
              <a:gd name="connsiteX268" fmla="*/ 979248 w 7467600"/>
              <a:gd name="connsiteY268" fmla="*/ 3221003 h 6858000"/>
              <a:gd name="connsiteX269" fmla="*/ 1053282 w 7467600"/>
              <a:gd name="connsiteY269" fmla="*/ 3185247 h 6858000"/>
              <a:gd name="connsiteX270" fmla="*/ 1320603 w 7467600"/>
              <a:gd name="connsiteY270" fmla="*/ 3081281 h 6858000"/>
              <a:gd name="connsiteX271" fmla="*/ 1238695 w 7467600"/>
              <a:gd name="connsiteY271" fmla="*/ 3076820 h 6858000"/>
              <a:gd name="connsiteX272" fmla="*/ 5425627 w 7467600"/>
              <a:gd name="connsiteY272" fmla="*/ 2954192 h 6858000"/>
              <a:gd name="connsiteX273" fmla="*/ 5470770 w 7467600"/>
              <a:gd name="connsiteY273" fmla="*/ 3005435 h 6858000"/>
              <a:gd name="connsiteX274" fmla="*/ 5519779 w 7467600"/>
              <a:gd name="connsiteY274" fmla="*/ 4359223 h 6858000"/>
              <a:gd name="connsiteX275" fmla="*/ 5520293 w 7467600"/>
              <a:gd name="connsiteY275" fmla="*/ 4360602 h 6858000"/>
              <a:gd name="connsiteX276" fmla="*/ 5767221 w 7467600"/>
              <a:gd name="connsiteY276" fmla="*/ 4665564 h 6858000"/>
              <a:gd name="connsiteX277" fmla="*/ 6937169 w 7467600"/>
              <a:gd name="connsiteY277" fmla="*/ 4815941 h 6858000"/>
              <a:gd name="connsiteX278" fmla="*/ 6953922 w 7467600"/>
              <a:gd name="connsiteY278" fmla="*/ 4890068 h 6858000"/>
              <a:gd name="connsiteX279" fmla="*/ 6071359 w 7467600"/>
              <a:gd name="connsiteY279" fmla="*/ 4770770 h 6858000"/>
              <a:gd name="connsiteX280" fmla="*/ 6038839 w 7467600"/>
              <a:gd name="connsiteY280" fmla="*/ 4764474 h 6858000"/>
              <a:gd name="connsiteX281" fmla="*/ 6038706 w 7467600"/>
              <a:gd name="connsiteY281" fmla="*/ 4763847 h 6858000"/>
              <a:gd name="connsiteX282" fmla="*/ 6037784 w 7467600"/>
              <a:gd name="connsiteY282" fmla="*/ 4764270 h 6858000"/>
              <a:gd name="connsiteX283" fmla="*/ 6038839 w 7467600"/>
              <a:gd name="connsiteY283" fmla="*/ 4764474 h 6858000"/>
              <a:gd name="connsiteX284" fmla="*/ 6040338 w 7467600"/>
              <a:gd name="connsiteY284" fmla="*/ 4771418 h 6858000"/>
              <a:gd name="connsiteX285" fmla="*/ 6024488 w 7467600"/>
              <a:gd name="connsiteY285" fmla="*/ 4809903 h 6858000"/>
              <a:gd name="connsiteX286" fmla="*/ 5599771 w 7467600"/>
              <a:gd name="connsiteY286" fmla="*/ 5509652 h 6858000"/>
              <a:gd name="connsiteX287" fmla="*/ 5548843 w 7467600"/>
              <a:gd name="connsiteY287" fmla="*/ 5563845 h 6858000"/>
              <a:gd name="connsiteX288" fmla="*/ 5940952 w 7467600"/>
              <a:gd name="connsiteY288" fmla="*/ 6250028 h 6858000"/>
              <a:gd name="connsiteX289" fmla="*/ 6043441 w 7467600"/>
              <a:gd name="connsiteY289" fmla="*/ 6665847 h 6858000"/>
              <a:gd name="connsiteX290" fmla="*/ 6093432 w 7467600"/>
              <a:gd name="connsiteY290" fmla="*/ 6858000 h 6858000"/>
              <a:gd name="connsiteX291" fmla="*/ 6034344 w 7467600"/>
              <a:gd name="connsiteY291" fmla="*/ 6858000 h 6858000"/>
              <a:gd name="connsiteX292" fmla="*/ 6026679 w 7467600"/>
              <a:gd name="connsiteY292" fmla="*/ 6836959 h 6858000"/>
              <a:gd name="connsiteX293" fmla="*/ 5800441 w 7467600"/>
              <a:gd name="connsiteY293" fmla="*/ 6335286 h 6858000"/>
              <a:gd name="connsiteX294" fmla="*/ 5526562 w 7467600"/>
              <a:gd name="connsiteY294" fmla="*/ 5705388 h 6858000"/>
              <a:gd name="connsiteX295" fmla="*/ 5519640 w 7467600"/>
              <a:gd name="connsiteY295" fmla="*/ 5683774 h 6858000"/>
              <a:gd name="connsiteX296" fmla="*/ 5844559 w 7467600"/>
              <a:gd name="connsiteY296" fmla="*/ 6553349 h 6858000"/>
              <a:gd name="connsiteX297" fmla="*/ 5975994 w 7467600"/>
              <a:gd name="connsiteY297" fmla="*/ 6858000 h 6858000"/>
              <a:gd name="connsiteX298" fmla="*/ 5898547 w 7467600"/>
              <a:gd name="connsiteY298" fmla="*/ 6858000 h 6858000"/>
              <a:gd name="connsiteX299" fmla="*/ 5682041 w 7467600"/>
              <a:gd name="connsiteY299" fmla="*/ 6355860 h 6858000"/>
              <a:gd name="connsiteX300" fmla="*/ 5461758 w 7467600"/>
              <a:gd name="connsiteY300" fmla="*/ 5820220 h 6858000"/>
              <a:gd name="connsiteX301" fmla="*/ 5237282 w 7467600"/>
              <a:gd name="connsiteY301" fmla="*/ 6579086 h 6858000"/>
              <a:gd name="connsiteX302" fmla="*/ 5115009 w 7467600"/>
              <a:gd name="connsiteY302" fmla="*/ 6858000 h 6858000"/>
              <a:gd name="connsiteX303" fmla="*/ 5028074 w 7467600"/>
              <a:gd name="connsiteY303" fmla="*/ 6858000 h 6858000"/>
              <a:gd name="connsiteX304" fmla="*/ 5079508 w 7467600"/>
              <a:gd name="connsiteY304" fmla="*/ 6749074 h 6858000"/>
              <a:gd name="connsiteX305" fmla="*/ 5371846 w 7467600"/>
              <a:gd name="connsiteY305" fmla="*/ 5924413 h 6858000"/>
              <a:gd name="connsiteX306" fmla="*/ 5270512 w 7467600"/>
              <a:gd name="connsiteY306" fmla="*/ 6138975 h 6858000"/>
              <a:gd name="connsiteX307" fmla="*/ 5062409 w 7467600"/>
              <a:gd name="connsiteY307" fmla="*/ 6653544 h 6858000"/>
              <a:gd name="connsiteX308" fmla="*/ 5036628 w 7467600"/>
              <a:gd name="connsiteY308" fmla="*/ 6754247 h 6858000"/>
              <a:gd name="connsiteX309" fmla="*/ 5009112 w 7467600"/>
              <a:gd name="connsiteY309" fmla="*/ 6858000 h 6858000"/>
              <a:gd name="connsiteX310" fmla="*/ 4976679 w 7467600"/>
              <a:gd name="connsiteY310" fmla="*/ 6858000 h 6858000"/>
              <a:gd name="connsiteX311" fmla="*/ 5006537 w 7467600"/>
              <a:gd name="connsiteY311" fmla="*/ 6747068 h 6858000"/>
              <a:gd name="connsiteX312" fmla="*/ 5032723 w 7467600"/>
              <a:gd name="connsiteY312" fmla="*/ 6644957 h 6858000"/>
              <a:gd name="connsiteX313" fmla="*/ 5242949 w 7467600"/>
              <a:gd name="connsiteY313" fmla="*/ 6125175 h 6858000"/>
              <a:gd name="connsiteX314" fmla="*/ 5286321 w 7467600"/>
              <a:gd name="connsiteY314" fmla="*/ 6033555 h 6858000"/>
              <a:gd name="connsiteX315" fmla="*/ 5008210 w 7467600"/>
              <a:gd name="connsiteY315" fmla="*/ 6649194 h 6858000"/>
              <a:gd name="connsiteX316" fmla="*/ 4986321 w 7467600"/>
              <a:gd name="connsiteY316" fmla="*/ 6765687 h 6858000"/>
              <a:gd name="connsiteX317" fmla="*/ 4973474 w 7467600"/>
              <a:gd name="connsiteY317" fmla="*/ 6858000 h 6858000"/>
              <a:gd name="connsiteX318" fmla="*/ 4907178 w 7467600"/>
              <a:gd name="connsiteY318" fmla="*/ 6858000 h 6858000"/>
              <a:gd name="connsiteX319" fmla="*/ 4910810 w 7467600"/>
              <a:gd name="connsiteY319" fmla="*/ 6829660 h 6858000"/>
              <a:gd name="connsiteX320" fmla="*/ 4987461 w 7467600"/>
              <a:gd name="connsiteY320" fmla="*/ 6432994 h 6858000"/>
              <a:gd name="connsiteX321" fmla="*/ 5179262 w 7467600"/>
              <a:gd name="connsiteY321" fmla="*/ 6035044 h 6858000"/>
              <a:gd name="connsiteX322" fmla="*/ 4689678 w 7467600"/>
              <a:gd name="connsiteY322" fmla="*/ 6440241 h 6858000"/>
              <a:gd name="connsiteX323" fmla="*/ 4477543 w 7467600"/>
              <a:gd name="connsiteY323" fmla="*/ 6674836 h 6858000"/>
              <a:gd name="connsiteX324" fmla="*/ 4329957 w 7467600"/>
              <a:gd name="connsiteY324" fmla="*/ 6858000 h 6858000"/>
              <a:gd name="connsiteX325" fmla="*/ 4218595 w 7467600"/>
              <a:gd name="connsiteY325" fmla="*/ 6858000 h 6858000"/>
              <a:gd name="connsiteX326" fmla="*/ 4368888 w 7467600"/>
              <a:gd name="connsiteY326" fmla="*/ 6668412 h 6858000"/>
              <a:gd name="connsiteX327" fmla="*/ 4563091 w 7467600"/>
              <a:gd name="connsiteY327" fmla="*/ 6442508 h 6858000"/>
              <a:gd name="connsiteX328" fmla="*/ 5387324 w 7467600"/>
              <a:gd name="connsiteY328" fmla="*/ 5705830 h 6858000"/>
              <a:gd name="connsiteX329" fmla="*/ 5073620 w 7467600"/>
              <a:gd name="connsiteY329" fmla="*/ 5955437 h 6858000"/>
              <a:gd name="connsiteX330" fmla="*/ 4689789 w 7467600"/>
              <a:gd name="connsiteY330" fmla="*/ 6268382 h 6858000"/>
              <a:gd name="connsiteX331" fmla="*/ 4418722 w 7467600"/>
              <a:gd name="connsiteY331" fmla="*/ 6570886 h 6858000"/>
              <a:gd name="connsiteX332" fmla="*/ 4214944 w 7467600"/>
              <a:gd name="connsiteY332" fmla="*/ 6858000 h 6858000"/>
              <a:gd name="connsiteX333" fmla="*/ 4177898 w 7467600"/>
              <a:gd name="connsiteY333" fmla="*/ 6858000 h 6858000"/>
              <a:gd name="connsiteX334" fmla="*/ 4391597 w 7467600"/>
              <a:gd name="connsiteY334" fmla="*/ 6556370 h 6858000"/>
              <a:gd name="connsiteX335" fmla="*/ 4668889 w 7467600"/>
              <a:gd name="connsiteY335" fmla="*/ 6246399 h 6858000"/>
              <a:gd name="connsiteX336" fmla="*/ 5055427 w 7467600"/>
              <a:gd name="connsiteY336" fmla="*/ 5931476 h 6858000"/>
              <a:gd name="connsiteX337" fmla="*/ 5371814 w 7467600"/>
              <a:gd name="connsiteY337" fmla="*/ 5678975 h 6858000"/>
              <a:gd name="connsiteX338" fmla="*/ 4987918 w 7467600"/>
              <a:gd name="connsiteY338" fmla="*/ 5838701 h 6858000"/>
              <a:gd name="connsiteX339" fmla="*/ 4317146 w 7467600"/>
              <a:gd name="connsiteY339" fmla="*/ 6587716 h 6858000"/>
              <a:gd name="connsiteX340" fmla="*/ 4171627 w 7467600"/>
              <a:gd name="connsiteY340" fmla="*/ 6858000 h 6858000"/>
              <a:gd name="connsiteX341" fmla="*/ 4081585 w 7467600"/>
              <a:gd name="connsiteY341" fmla="*/ 6858000 h 6858000"/>
              <a:gd name="connsiteX342" fmla="*/ 4238603 w 7467600"/>
              <a:gd name="connsiteY342" fmla="*/ 6559341 h 6858000"/>
              <a:gd name="connsiteX343" fmla="*/ 4778333 w 7467600"/>
              <a:gd name="connsiteY343" fmla="*/ 5873626 h 6858000"/>
              <a:gd name="connsiteX344" fmla="*/ 5414185 w 7467600"/>
              <a:gd name="connsiteY344" fmla="*/ 5573882 h 6858000"/>
              <a:gd name="connsiteX345" fmla="*/ 5959648 w 7467600"/>
              <a:gd name="connsiteY345" fmla="*/ 4760797 h 6858000"/>
              <a:gd name="connsiteX346" fmla="*/ 5355019 w 7467600"/>
              <a:gd name="connsiteY346" fmla="*/ 4734672 h 6858000"/>
              <a:gd name="connsiteX347" fmla="*/ 5083565 w 7467600"/>
              <a:gd name="connsiteY347" fmla="*/ 5179121 h 6858000"/>
              <a:gd name="connsiteX348" fmla="*/ 4713577 w 7467600"/>
              <a:gd name="connsiteY348" fmla="*/ 5616803 h 6858000"/>
              <a:gd name="connsiteX349" fmla="*/ 3989559 w 7467600"/>
              <a:gd name="connsiteY349" fmla="*/ 6145945 h 6858000"/>
              <a:gd name="connsiteX350" fmla="*/ 3939824 w 7467600"/>
              <a:gd name="connsiteY350" fmla="*/ 6066900 h 6858000"/>
              <a:gd name="connsiteX351" fmla="*/ 4584537 w 7467600"/>
              <a:gd name="connsiteY351" fmla="*/ 5324826 h 6858000"/>
              <a:gd name="connsiteX352" fmla="*/ 5037105 w 7467600"/>
              <a:gd name="connsiteY352" fmla="*/ 5088765 h 6858000"/>
              <a:gd name="connsiteX353" fmla="*/ 5039930 w 7467600"/>
              <a:gd name="connsiteY353" fmla="*/ 5089585 h 6858000"/>
              <a:gd name="connsiteX354" fmla="*/ 5263764 w 7467600"/>
              <a:gd name="connsiteY354" fmla="*/ 4735525 h 6858000"/>
              <a:gd name="connsiteX355" fmla="*/ 4086300 w 7467600"/>
              <a:gd name="connsiteY355" fmla="*/ 4884599 h 6858000"/>
              <a:gd name="connsiteX356" fmla="*/ 4085485 w 7467600"/>
              <a:gd name="connsiteY356" fmla="*/ 4899070 h 6858000"/>
              <a:gd name="connsiteX357" fmla="*/ 3871915 w 7467600"/>
              <a:gd name="connsiteY357" fmla="*/ 5253645 h 6858000"/>
              <a:gd name="connsiteX358" fmla="*/ 3799374 w 7467600"/>
              <a:gd name="connsiteY358" fmla="*/ 5466127 h 6858000"/>
              <a:gd name="connsiteX359" fmla="*/ 3498850 w 7467600"/>
              <a:gd name="connsiteY359" fmla="*/ 6661888 h 6858000"/>
              <a:gd name="connsiteX360" fmla="*/ 3399216 w 7467600"/>
              <a:gd name="connsiteY360" fmla="*/ 6858000 h 6858000"/>
              <a:gd name="connsiteX361" fmla="*/ 3303688 w 7467600"/>
              <a:gd name="connsiteY361" fmla="*/ 6858000 h 6858000"/>
              <a:gd name="connsiteX362" fmla="*/ 3391774 w 7467600"/>
              <a:gd name="connsiteY362" fmla="*/ 6697181 h 6858000"/>
              <a:gd name="connsiteX363" fmla="*/ 3735540 w 7467600"/>
              <a:gd name="connsiteY363" fmla="*/ 5546923 h 6858000"/>
              <a:gd name="connsiteX364" fmla="*/ 3729438 w 7467600"/>
              <a:gd name="connsiteY364" fmla="*/ 5569058 h 6858000"/>
              <a:gd name="connsiteX365" fmla="*/ 3707782 w 7467600"/>
              <a:gd name="connsiteY365" fmla="*/ 5644908 h 6858000"/>
              <a:gd name="connsiteX366" fmla="*/ 3583827 w 7467600"/>
              <a:gd name="connsiteY366" fmla="*/ 6039215 h 6858000"/>
              <a:gd name="connsiteX367" fmla="*/ 3547861 w 7467600"/>
              <a:gd name="connsiteY367" fmla="*/ 6129609 h 6858000"/>
              <a:gd name="connsiteX368" fmla="*/ 3490905 w 7467600"/>
              <a:gd name="connsiteY368" fmla="*/ 6277660 h 6858000"/>
              <a:gd name="connsiteX369" fmla="*/ 3455859 w 7467600"/>
              <a:gd name="connsiteY369" fmla="*/ 6391301 h 6858000"/>
              <a:gd name="connsiteX370" fmla="*/ 3429112 w 7467600"/>
              <a:gd name="connsiteY370" fmla="*/ 6479469 h 6858000"/>
              <a:gd name="connsiteX371" fmla="*/ 3304862 w 7467600"/>
              <a:gd name="connsiteY371" fmla="*/ 6796476 h 6858000"/>
              <a:gd name="connsiteX372" fmla="*/ 3276071 w 7467600"/>
              <a:gd name="connsiteY372" fmla="*/ 6858000 h 6858000"/>
              <a:gd name="connsiteX373" fmla="*/ 3240805 w 7467600"/>
              <a:gd name="connsiteY373" fmla="*/ 6858000 h 6858000"/>
              <a:gd name="connsiteX374" fmla="*/ 3275917 w 7467600"/>
              <a:gd name="connsiteY374" fmla="*/ 6783192 h 6858000"/>
              <a:gd name="connsiteX375" fmla="*/ 3399358 w 7467600"/>
              <a:gd name="connsiteY375" fmla="*/ 6469011 h 6858000"/>
              <a:gd name="connsiteX376" fmla="*/ 3425650 w 7467600"/>
              <a:gd name="connsiteY376" fmla="*/ 6381333 h 6858000"/>
              <a:gd name="connsiteX377" fmla="*/ 3460661 w 7467600"/>
              <a:gd name="connsiteY377" fmla="*/ 6266763 h 6858000"/>
              <a:gd name="connsiteX378" fmla="*/ 3518021 w 7467600"/>
              <a:gd name="connsiteY378" fmla="*/ 6117298 h 6858000"/>
              <a:gd name="connsiteX379" fmla="*/ 3554035 w 7467600"/>
              <a:gd name="connsiteY379" fmla="*/ 6027832 h 6858000"/>
              <a:gd name="connsiteX380" fmla="*/ 3677174 w 7467600"/>
              <a:gd name="connsiteY380" fmla="*/ 5636351 h 6858000"/>
              <a:gd name="connsiteX381" fmla="*/ 3698819 w 7467600"/>
              <a:gd name="connsiteY381" fmla="*/ 5560503 h 6858000"/>
              <a:gd name="connsiteX382" fmla="*/ 3702094 w 7467600"/>
              <a:gd name="connsiteY382" fmla="*/ 5549194 h 6858000"/>
              <a:gd name="connsiteX383" fmla="*/ 3398355 w 7467600"/>
              <a:gd name="connsiteY383" fmla="*/ 6094603 h 6858000"/>
              <a:gd name="connsiteX384" fmla="*/ 3193941 w 7467600"/>
              <a:gd name="connsiteY384" fmla="*/ 6798775 h 6858000"/>
              <a:gd name="connsiteX385" fmla="*/ 3184140 w 7467600"/>
              <a:gd name="connsiteY385" fmla="*/ 6858000 h 6858000"/>
              <a:gd name="connsiteX386" fmla="*/ 3099978 w 7467600"/>
              <a:gd name="connsiteY386" fmla="*/ 6858000 h 6858000"/>
              <a:gd name="connsiteX387" fmla="*/ 3101556 w 7467600"/>
              <a:gd name="connsiteY387" fmla="*/ 6843337 h 6858000"/>
              <a:gd name="connsiteX388" fmla="*/ 3370162 w 7467600"/>
              <a:gd name="connsiteY388" fmla="*/ 5785550 h 6858000"/>
              <a:gd name="connsiteX389" fmla="*/ 3746477 w 7467600"/>
              <a:gd name="connsiteY389" fmla="*/ 5377889 h 6858000"/>
              <a:gd name="connsiteX390" fmla="*/ 3863399 w 7467600"/>
              <a:gd name="connsiteY390" fmla="*/ 5087257 h 6858000"/>
              <a:gd name="connsiteX391" fmla="*/ 3968712 w 7467600"/>
              <a:gd name="connsiteY391" fmla="*/ 4913989 h 6858000"/>
              <a:gd name="connsiteX392" fmla="*/ 2792390 w 7467600"/>
              <a:gd name="connsiteY392" fmla="*/ 5382974 h 6858000"/>
              <a:gd name="connsiteX393" fmla="*/ 2714982 w 7467600"/>
              <a:gd name="connsiteY393" fmla="*/ 5427051 h 6858000"/>
              <a:gd name="connsiteX394" fmla="*/ 2813361 w 7467600"/>
              <a:gd name="connsiteY394" fmla="*/ 6023912 h 6858000"/>
              <a:gd name="connsiteX395" fmla="*/ 2688430 w 7467600"/>
              <a:gd name="connsiteY395" fmla="*/ 6801564 h 6858000"/>
              <a:gd name="connsiteX396" fmla="*/ 2629626 w 7467600"/>
              <a:gd name="connsiteY396" fmla="*/ 6763394 h 6858000"/>
              <a:gd name="connsiteX397" fmla="*/ 2565328 w 7467600"/>
              <a:gd name="connsiteY397" fmla="*/ 5516399 h 6858000"/>
              <a:gd name="connsiteX398" fmla="*/ 1922999 w 7467600"/>
              <a:gd name="connsiteY398" fmla="*/ 5980343 h 6858000"/>
              <a:gd name="connsiteX399" fmla="*/ 1950261 w 7467600"/>
              <a:gd name="connsiteY399" fmla="*/ 6405858 h 6858000"/>
              <a:gd name="connsiteX400" fmla="*/ 2365554 w 7467600"/>
              <a:gd name="connsiteY400" fmla="*/ 6759107 h 6858000"/>
              <a:gd name="connsiteX401" fmla="*/ 2424142 w 7467600"/>
              <a:gd name="connsiteY401" fmla="*/ 6858000 h 6858000"/>
              <a:gd name="connsiteX402" fmla="*/ 2395994 w 7467600"/>
              <a:gd name="connsiteY402" fmla="*/ 6858000 h 6858000"/>
              <a:gd name="connsiteX403" fmla="*/ 2392863 w 7467600"/>
              <a:gd name="connsiteY403" fmla="*/ 6852964 h 6858000"/>
              <a:gd name="connsiteX404" fmla="*/ 2017589 w 7467600"/>
              <a:gd name="connsiteY404" fmla="*/ 6493982 h 6858000"/>
              <a:gd name="connsiteX405" fmla="*/ 2147336 w 7467600"/>
              <a:gd name="connsiteY405" fmla="*/ 6594052 h 6858000"/>
              <a:gd name="connsiteX406" fmla="*/ 2207047 w 7467600"/>
              <a:gd name="connsiteY406" fmla="*/ 6654540 h 6858000"/>
              <a:gd name="connsiteX407" fmla="*/ 2299106 w 7467600"/>
              <a:gd name="connsiteY407" fmla="*/ 6778931 h 6858000"/>
              <a:gd name="connsiteX408" fmla="*/ 2314430 w 7467600"/>
              <a:gd name="connsiteY408" fmla="*/ 6801144 h 6858000"/>
              <a:gd name="connsiteX409" fmla="*/ 2352406 w 7467600"/>
              <a:gd name="connsiteY409" fmla="*/ 6858000 h 6858000"/>
              <a:gd name="connsiteX410" fmla="*/ 2314492 w 7467600"/>
              <a:gd name="connsiteY410" fmla="*/ 6858000 h 6858000"/>
              <a:gd name="connsiteX411" fmla="*/ 2288095 w 7467600"/>
              <a:gd name="connsiteY411" fmla="*/ 6818030 h 6858000"/>
              <a:gd name="connsiteX412" fmla="*/ 2272768 w 7467600"/>
              <a:gd name="connsiteY412" fmla="*/ 6795822 h 6858000"/>
              <a:gd name="connsiteX413" fmla="*/ 2182715 w 7467600"/>
              <a:gd name="connsiteY413" fmla="*/ 6675071 h 6858000"/>
              <a:gd name="connsiteX414" fmla="*/ 2032061 w 7467600"/>
              <a:gd name="connsiteY414" fmla="*/ 6541380 h 6858000"/>
              <a:gd name="connsiteX415" fmla="*/ 2257220 w 7467600"/>
              <a:gd name="connsiteY415" fmla="*/ 6826257 h 6858000"/>
              <a:gd name="connsiteX416" fmla="*/ 2281324 w 7467600"/>
              <a:gd name="connsiteY416" fmla="*/ 6858000 h 6858000"/>
              <a:gd name="connsiteX417" fmla="*/ 2242860 w 7467600"/>
              <a:gd name="connsiteY417" fmla="*/ 6858000 h 6858000"/>
              <a:gd name="connsiteX418" fmla="*/ 2232818 w 7467600"/>
              <a:gd name="connsiteY418" fmla="*/ 6844926 h 6858000"/>
              <a:gd name="connsiteX419" fmla="*/ 1990172 w 7467600"/>
              <a:gd name="connsiteY419" fmla="*/ 6542121 h 6858000"/>
              <a:gd name="connsiteX420" fmla="*/ 2124090 w 7467600"/>
              <a:gd name="connsiteY420" fmla="*/ 6761017 h 6858000"/>
              <a:gd name="connsiteX421" fmla="*/ 2200380 w 7467600"/>
              <a:gd name="connsiteY421" fmla="*/ 6858000 h 6858000"/>
              <a:gd name="connsiteX422" fmla="*/ 2147507 w 7467600"/>
              <a:gd name="connsiteY422" fmla="*/ 6858000 h 6858000"/>
              <a:gd name="connsiteX423" fmla="*/ 2070668 w 7467600"/>
              <a:gd name="connsiteY423" fmla="*/ 6761520 h 6858000"/>
              <a:gd name="connsiteX424" fmla="*/ 1975142 w 7467600"/>
              <a:gd name="connsiteY424" fmla="*/ 6585570 h 6858000"/>
              <a:gd name="connsiteX425" fmla="*/ 2050035 w 7467600"/>
              <a:gd name="connsiteY425" fmla="*/ 6813345 h 6858000"/>
              <a:gd name="connsiteX426" fmla="*/ 2063025 w 7467600"/>
              <a:gd name="connsiteY426" fmla="*/ 6858000 h 6858000"/>
              <a:gd name="connsiteX427" fmla="*/ 2021675 w 7467600"/>
              <a:gd name="connsiteY427" fmla="*/ 6858000 h 6858000"/>
              <a:gd name="connsiteX428" fmla="*/ 2019308 w 7467600"/>
              <a:gd name="connsiteY428" fmla="*/ 6847118 h 6858000"/>
              <a:gd name="connsiteX429" fmla="*/ 1938835 w 7467600"/>
              <a:gd name="connsiteY429" fmla="*/ 6551160 h 6858000"/>
              <a:gd name="connsiteX430" fmla="*/ 1953230 w 7467600"/>
              <a:gd name="connsiteY430" fmla="*/ 6759699 h 6858000"/>
              <a:gd name="connsiteX431" fmla="*/ 1956763 w 7467600"/>
              <a:gd name="connsiteY431" fmla="*/ 6778191 h 6858000"/>
              <a:gd name="connsiteX432" fmla="*/ 1967925 w 7467600"/>
              <a:gd name="connsiteY432" fmla="*/ 6858000 h 6858000"/>
              <a:gd name="connsiteX433" fmla="*/ 1936622 w 7467600"/>
              <a:gd name="connsiteY433" fmla="*/ 6858000 h 6858000"/>
              <a:gd name="connsiteX434" fmla="*/ 1926261 w 7467600"/>
              <a:gd name="connsiteY434" fmla="*/ 6784064 h 6858000"/>
              <a:gd name="connsiteX435" fmla="*/ 1922724 w 7467600"/>
              <a:gd name="connsiteY435" fmla="*/ 6765577 h 6858000"/>
              <a:gd name="connsiteX436" fmla="*/ 1904650 w 7467600"/>
              <a:gd name="connsiteY436" fmla="*/ 6639616 h 6858000"/>
              <a:gd name="connsiteX437" fmla="*/ 1885273 w 7467600"/>
              <a:gd name="connsiteY437" fmla="*/ 6858000 h 6858000"/>
              <a:gd name="connsiteX438" fmla="*/ 1854363 w 7467600"/>
              <a:gd name="connsiteY438" fmla="*/ 6858000 h 6858000"/>
              <a:gd name="connsiteX439" fmla="*/ 1880391 w 7467600"/>
              <a:gd name="connsiteY439" fmla="*/ 6603796 h 6858000"/>
              <a:gd name="connsiteX440" fmla="*/ 1818273 w 7467600"/>
              <a:gd name="connsiteY440" fmla="*/ 6715729 h 6858000"/>
              <a:gd name="connsiteX441" fmla="*/ 1794691 w 7467600"/>
              <a:gd name="connsiteY441" fmla="*/ 6843239 h 6858000"/>
              <a:gd name="connsiteX442" fmla="*/ 1794914 w 7467600"/>
              <a:gd name="connsiteY442" fmla="*/ 6858000 h 6858000"/>
              <a:gd name="connsiteX443" fmla="*/ 1746128 w 7467600"/>
              <a:gd name="connsiteY443" fmla="*/ 6858000 h 6858000"/>
              <a:gd name="connsiteX444" fmla="*/ 1753934 w 7467600"/>
              <a:gd name="connsiteY444" fmla="*/ 6724796 h 6858000"/>
              <a:gd name="connsiteX445" fmla="*/ 1792053 w 7467600"/>
              <a:gd name="connsiteY445" fmla="*/ 6572396 h 6858000"/>
              <a:gd name="connsiteX446" fmla="*/ 1862248 w 7467600"/>
              <a:gd name="connsiteY446" fmla="*/ 6266397 h 6858000"/>
              <a:gd name="connsiteX447" fmla="*/ 1862250 w 7467600"/>
              <a:gd name="connsiteY447" fmla="*/ 6033531 h 6858000"/>
              <a:gd name="connsiteX448" fmla="*/ 1211999 w 7467600"/>
              <a:gd name="connsiteY448" fmla="*/ 6683610 h 6858000"/>
              <a:gd name="connsiteX449" fmla="*/ 1213266 w 7467600"/>
              <a:gd name="connsiteY449" fmla="*/ 6691947 h 6858000"/>
              <a:gd name="connsiteX450" fmla="*/ 1203370 w 7467600"/>
              <a:gd name="connsiteY450" fmla="*/ 6850676 h 6858000"/>
              <a:gd name="connsiteX451" fmla="*/ 1203671 w 7467600"/>
              <a:gd name="connsiteY451" fmla="*/ 6858000 h 6858000"/>
              <a:gd name="connsiteX452" fmla="*/ 1143180 w 7467600"/>
              <a:gd name="connsiteY452" fmla="*/ 6858000 h 6858000"/>
              <a:gd name="connsiteX453" fmla="*/ 1142176 w 7467600"/>
              <a:gd name="connsiteY453" fmla="*/ 6766045 h 6858000"/>
              <a:gd name="connsiteX454" fmla="*/ 1067484 w 7467600"/>
              <a:gd name="connsiteY454" fmla="*/ 6858000 h 6858000"/>
              <a:gd name="connsiteX455" fmla="*/ 953928 w 7467600"/>
              <a:gd name="connsiteY455" fmla="*/ 6858000 h 6858000"/>
              <a:gd name="connsiteX456" fmla="*/ 959715 w 7467600"/>
              <a:gd name="connsiteY456" fmla="*/ 6850185 h 6858000"/>
              <a:gd name="connsiteX457" fmla="*/ 1483788 w 7467600"/>
              <a:gd name="connsiteY457" fmla="*/ 6259174 h 6858000"/>
              <a:gd name="connsiteX458" fmla="*/ 1100671 w 7467600"/>
              <a:gd name="connsiteY458" fmla="*/ 6252137 h 6858000"/>
              <a:gd name="connsiteX459" fmla="*/ 1090144 w 7467600"/>
              <a:gd name="connsiteY459" fmla="*/ 6256748 h 6858000"/>
              <a:gd name="connsiteX460" fmla="*/ 1095872 w 7467600"/>
              <a:gd name="connsiteY460" fmla="*/ 6271892 h 6858000"/>
              <a:gd name="connsiteX461" fmla="*/ 262785 w 7467600"/>
              <a:gd name="connsiteY461" fmla="*/ 6845450 h 6858000"/>
              <a:gd name="connsiteX462" fmla="*/ 209968 w 7467600"/>
              <a:gd name="connsiteY462" fmla="*/ 6770713 h 6858000"/>
              <a:gd name="connsiteX463" fmla="*/ 873460 w 7467600"/>
              <a:gd name="connsiteY463" fmla="*/ 6253768 h 6858000"/>
              <a:gd name="connsiteX464" fmla="*/ 192686 w 7467600"/>
              <a:gd name="connsiteY464" fmla="*/ 5849257 h 6858000"/>
              <a:gd name="connsiteX465" fmla="*/ 4696 w 7467600"/>
              <a:gd name="connsiteY465" fmla="*/ 5697668 h 6858000"/>
              <a:gd name="connsiteX466" fmla="*/ 0 w 7467600"/>
              <a:gd name="connsiteY466" fmla="*/ 5689984 h 6858000"/>
              <a:gd name="connsiteX467" fmla="*/ 0 w 7467600"/>
              <a:gd name="connsiteY467" fmla="*/ 5513472 h 6858000"/>
              <a:gd name="connsiteX468" fmla="*/ 174101 w 7467600"/>
              <a:gd name="connsiteY468" fmla="*/ 5620277 h 6858000"/>
              <a:gd name="connsiteX469" fmla="*/ 891800 w 7467600"/>
              <a:gd name="connsiteY469" fmla="*/ 6036935 h 6858000"/>
              <a:gd name="connsiteX470" fmla="*/ 1072219 w 7467600"/>
              <a:gd name="connsiteY470" fmla="*/ 6169443 h 6858000"/>
              <a:gd name="connsiteX471" fmla="*/ 1074117 w 7467600"/>
              <a:gd name="connsiteY471" fmla="*/ 6170301 h 6858000"/>
              <a:gd name="connsiteX472" fmla="*/ 1083114 w 7467600"/>
              <a:gd name="connsiteY472" fmla="*/ 6174131 h 6858000"/>
              <a:gd name="connsiteX473" fmla="*/ 1543010 w 7467600"/>
              <a:gd name="connsiteY473" fmla="*/ 6191140 h 6858000"/>
              <a:gd name="connsiteX474" fmla="*/ 1551080 w 7467600"/>
              <a:gd name="connsiteY474" fmla="*/ 6195006 h 6858000"/>
              <a:gd name="connsiteX475" fmla="*/ 2345443 w 7467600"/>
              <a:gd name="connsiteY475" fmla="*/ 5549882 h 6858000"/>
              <a:gd name="connsiteX476" fmla="*/ 1721499 w 7467600"/>
              <a:gd name="connsiteY476" fmla="*/ 5599969 h 6858000"/>
              <a:gd name="connsiteX477" fmla="*/ 767716 w 7467600"/>
              <a:gd name="connsiteY477" fmla="*/ 5472768 h 6858000"/>
              <a:gd name="connsiteX478" fmla="*/ 722147 w 7467600"/>
              <a:gd name="connsiteY478" fmla="*/ 5393091 h 6858000"/>
              <a:gd name="connsiteX479" fmla="*/ 1485552 w 7467600"/>
              <a:gd name="connsiteY479" fmla="*/ 5313202 h 6858000"/>
              <a:gd name="connsiteX480" fmla="*/ 2143004 w 7467600"/>
              <a:gd name="connsiteY480" fmla="*/ 5402420 h 6858000"/>
              <a:gd name="connsiteX481" fmla="*/ 1933391 w 7467600"/>
              <a:gd name="connsiteY481" fmla="*/ 5156971 h 6858000"/>
              <a:gd name="connsiteX482" fmla="*/ 1827118 w 7467600"/>
              <a:gd name="connsiteY482" fmla="*/ 4968410 h 6858000"/>
              <a:gd name="connsiteX483" fmla="*/ 1837349 w 7467600"/>
              <a:gd name="connsiteY483" fmla="*/ 4956357 h 6858000"/>
              <a:gd name="connsiteX484" fmla="*/ 2162835 w 7467600"/>
              <a:gd name="connsiteY484" fmla="*/ 5187853 h 6858000"/>
              <a:gd name="connsiteX485" fmla="*/ 2257167 w 7467600"/>
              <a:gd name="connsiteY485" fmla="*/ 5462123 h 6858000"/>
              <a:gd name="connsiteX486" fmla="*/ 2261598 w 7467600"/>
              <a:gd name="connsiteY486" fmla="*/ 5467998 h 6858000"/>
              <a:gd name="connsiteX487" fmla="*/ 2437177 w 7467600"/>
              <a:gd name="connsiteY487" fmla="*/ 5479608 h 6858000"/>
              <a:gd name="connsiteX488" fmla="*/ 2445247 w 7467600"/>
              <a:gd name="connsiteY488" fmla="*/ 5483476 h 6858000"/>
              <a:gd name="connsiteX489" fmla="*/ 2743626 w 7467600"/>
              <a:gd name="connsiteY489" fmla="*/ 5304819 h 6858000"/>
              <a:gd name="connsiteX490" fmla="*/ 3048102 w 7467600"/>
              <a:gd name="connsiteY490" fmla="*/ 5150595 h 6858000"/>
              <a:gd name="connsiteX491" fmla="*/ 1799414 w 7467600"/>
              <a:gd name="connsiteY491" fmla="*/ 4694732 h 6858000"/>
              <a:gd name="connsiteX492" fmla="*/ 1771735 w 7467600"/>
              <a:gd name="connsiteY492" fmla="*/ 4619929 h 6858000"/>
              <a:gd name="connsiteX493" fmla="*/ 3104273 w 7467600"/>
              <a:gd name="connsiteY493" fmla="*/ 5076159 h 6858000"/>
              <a:gd name="connsiteX494" fmla="*/ 3113245 w 7467600"/>
              <a:gd name="connsiteY494" fmla="*/ 5090705 h 6858000"/>
              <a:gd name="connsiteX495" fmla="*/ 3126294 w 7467600"/>
              <a:gd name="connsiteY495" fmla="*/ 5114400 h 6858000"/>
              <a:gd name="connsiteX496" fmla="*/ 3937433 w 7467600"/>
              <a:gd name="connsiteY496" fmla="*/ 4830473 h 6858000"/>
              <a:gd name="connsiteX497" fmla="*/ 3590475 w 7467600"/>
              <a:gd name="connsiteY497" fmla="*/ 4597974 h 6858000"/>
              <a:gd name="connsiteX498" fmla="*/ 3100264 w 7467600"/>
              <a:gd name="connsiteY498" fmla="*/ 4579845 h 6858000"/>
              <a:gd name="connsiteX499" fmla="*/ 2183576 w 7467600"/>
              <a:gd name="connsiteY499" fmla="*/ 4227150 h 6858000"/>
              <a:gd name="connsiteX500" fmla="*/ 2151029 w 7467600"/>
              <a:gd name="connsiteY500" fmla="*/ 4146947 h 6858000"/>
              <a:gd name="connsiteX501" fmla="*/ 3563434 w 7467600"/>
              <a:gd name="connsiteY501" fmla="*/ 4469115 h 6858000"/>
              <a:gd name="connsiteX502" fmla="*/ 3177952 w 7467600"/>
              <a:gd name="connsiteY502" fmla="*/ 3657386 h 6858000"/>
              <a:gd name="connsiteX503" fmla="*/ 3189263 w 7467600"/>
              <a:gd name="connsiteY503" fmla="*/ 3625726 h 6858000"/>
              <a:gd name="connsiteX504" fmla="*/ 3560912 w 7467600"/>
              <a:gd name="connsiteY504" fmla="*/ 4079863 h 6858000"/>
              <a:gd name="connsiteX505" fmla="*/ 3626636 w 7467600"/>
              <a:gd name="connsiteY505" fmla="*/ 4512230 h 6858000"/>
              <a:gd name="connsiteX506" fmla="*/ 3653088 w 7467600"/>
              <a:gd name="connsiteY506" fmla="*/ 4521417 h 6858000"/>
              <a:gd name="connsiteX507" fmla="*/ 3988128 w 7467600"/>
              <a:gd name="connsiteY507" fmla="*/ 4817267 h 6858000"/>
              <a:gd name="connsiteX508" fmla="*/ 4830582 w 7467600"/>
              <a:gd name="connsiteY508" fmla="*/ 4676000 h 6858000"/>
              <a:gd name="connsiteX509" fmla="*/ 4830100 w 7467600"/>
              <a:gd name="connsiteY509" fmla="*/ 4675554 h 6858000"/>
              <a:gd name="connsiteX510" fmla="*/ 4036318 w 7467600"/>
              <a:gd name="connsiteY510" fmla="*/ 4147013 h 6858000"/>
              <a:gd name="connsiteX511" fmla="*/ 3432098 w 7467600"/>
              <a:gd name="connsiteY511" fmla="*/ 3537312 h 6858000"/>
              <a:gd name="connsiteX512" fmla="*/ 3446761 w 7467600"/>
              <a:gd name="connsiteY512" fmla="*/ 3461278 h 6858000"/>
              <a:gd name="connsiteX513" fmla="*/ 4419733 w 7467600"/>
              <a:gd name="connsiteY513" fmla="*/ 3963555 h 6858000"/>
              <a:gd name="connsiteX514" fmla="*/ 4781371 w 7467600"/>
              <a:gd name="connsiteY514" fmla="*/ 4458604 h 6858000"/>
              <a:gd name="connsiteX515" fmla="*/ 4780440 w 7467600"/>
              <a:gd name="connsiteY515" fmla="*/ 4470290 h 6858000"/>
              <a:gd name="connsiteX516" fmla="*/ 4898954 w 7467600"/>
              <a:gd name="connsiteY516" fmla="*/ 4662092 h 6858000"/>
              <a:gd name="connsiteX517" fmla="*/ 4900699 w 7467600"/>
              <a:gd name="connsiteY517" fmla="*/ 4670867 h 6858000"/>
              <a:gd name="connsiteX518" fmla="*/ 5714511 w 7467600"/>
              <a:gd name="connsiteY518" fmla="*/ 4663483 h 6858000"/>
              <a:gd name="connsiteX519" fmla="*/ 5464793 w 7467600"/>
              <a:gd name="connsiteY519" fmla="*/ 4393556 h 6858000"/>
              <a:gd name="connsiteX520" fmla="*/ 5461897 w 7467600"/>
              <a:gd name="connsiteY520" fmla="*/ 4390879 h 6858000"/>
              <a:gd name="connsiteX521" fmla="*/ 4294126 w 7467600"/>
              <a:gd name="connsiteY521" fmla="*/ 3303048 h 6858000"/>
              <a:gd name="connsiteX522" fmla="*/ 4305321 w 7467600"/>
              <a:gd name="connsiteY522" fmla="*/ 3256953 h 6858000"/>
              <a:gd name="connsiteX523" fmla="*/ 4949299 w 7467600"/>
              <a:gd name="connsiteY523" fmla="*/ 3766336 h 6858000"/>
              <a:gd name="connsiteX524" fmla="*/ 5291452 w 7467600"/>
              <a:gd name="connsiteY524" fmla="*/ 4076801 h 6858000"/>
              <a:gd name="connsiteX525" fmla="*/ 5434998 w 7467600"/>
              <a:gd name="connsiteY525" fmla="*/ 4254100 h 6858000"/>
              <a:gd name="connsiteX526" fmla="*/ 5351015 w 7467600"/>
              <a:gd name="connsiteY526" fmla="*/ 3760989 h 6858000"/>
              <a:gd name="connsiteX527" fmla="*/ 5413780 w 7467600"/>
              <a:gd name="connsiteY527" fmla="*/ 2966265 h 6858000"/>
              <a:gd name="connsiteX528" fmla="*/ 5425627 w 7467600"/>
              <a:gd name="connsiteY528" fmla="*/ 2954192 h 6858000"/>
              <a:gd name="connsiteX529" fmla="*/ 6604735 w 7467600"/>
              <a:gd name="connsiteY529" fmla="*/ 2041381 h 6858000"/>
              <a:gd name="connsiteX530" fmla="*/ 7204487 w 7467600"/>
              <a:gd name="connsiteY530" fmla="*/ 2742112 h 6858000"/>
              <a:gd name="connsiteX531" fmla="*/ 7131592 w 7467600"/>
              <a:gd name="connsiteY531" fmla="*/ 2672096 h 6858000"/>
              <a:gd name="connsiteX532" fmla="*/ 6996344 w 7467600"/>
              <a:gd name="connsiteY532" fmla="*/ 2518310 h 6858000"/>
              <a:gd name="connsiteX533" fmla="*/ 6735495 w 7467600"/>
              <a:gd name="connsiteY533" fmla="*/ 2196890 h 6858000"/>
              <a:gd name="connsiteX534" fmla="*/ 6721901 w 7467600"/>
              <a:gd name="connsiteY534" fmla="*/ 2179274 h 6858000"/>
              <a:gd name="connsiteX535" fmla="*/ 6604735 w 7467600"/>
              <a:gd name="connsiteY535" fmla="*/ 2041381 h 6858000"/>
              <a:gd name="connsiteX536" fmla="*/ 6591670 w 7467600"/>
              <a:gd name="connsiteY536" fmla="*/ 1988277 h 6858000"/>
              <a:gd name="connsiteX537" fmla="*/ 6747349 w 7467600"/>
              <a:gd name="connsiteY537" fmla="*/ 2160069 h 6858000"/>
              <a:gd name="connsiteX538" fmla="*/ 6760943 w 7467600"/>
              <a:gd name="connsiteY538" fmla="*/ 2177686 h 6858000"/>
              <a:gd name="connsiteX539" fmla="*/ 7021065 w 7467600"/>
              <a:gd name="connsiteY539" fmla="*/ 2498102 h 6858000"/>
              <a:gd name="connsiteX540" fmla="*/ 7155223 w 7467600"/>
              <a:gd name="connsiteY540" fmla="*/ 2650386 h 6858000"/>
              <a:gd name="connsiteX541" fmla="*/ 7203167 w 7467600"/>
              <a:gd name="connsiteY541" fmla="*/ 2697288 h 6858000"/>
              <a:gd name="connsiteX542" fmla="*/ 6937703 w 7467600"/>
              <a:gd name="connsiteY542" fmla="*/ 2321981 h 6858000"/>
              <a:gd name="connsiteX543" fmla="*/ 6591670 w 7467600"/>
              <a:gd name="connsiteY543" fmla="*/ 1988277 h 6858000"/>
              <a:gd name="connsiteX544" fmla="*/ 5798671 w 7467600"/>
              <a:gd name="connsiteY544" fmla="*/ 1981601 h 6858000"/>
              <a:gd name="connsiteX545" fmla="*/ 5754709 w 7467600"/>
              <a:gd name="connsiteY545" fmla="*/ 2071454 h 6858000"/>
              <a:gd name="connsiteX546" fmla="*/ 5763044 w 7467600"/>
              <a:gd name="connsiteY546" fmla="*/ 2842206 h 6858000"/>
              <a:gd name="connsiteX547" fmla="*/ 5764974 w 7467600"/>
              <a:gd name="connsiteY547" fmla="*/ 2799609 h 6858000"/>
              <a:gd name="connsiteX548" fmla="*/ 5767665 w 7467600"/>
              <a:gd name="connsiteY548" fmla="*/ 2666409 h 6858000"/>
              <a:gd name="connsiteX549" fmla="*/ 5763055 w 7467600"/>
              <a:gd name="connsiteY549" fmla="*/ 2579705 h 6858000"/>
              <a:gd name="connsiteX550" fmla="*/ 5758079 w 7467600"/>
              <a:gd name="connsiteY550" fmla="*/ 2492508 h 6858000"/>
              <a:gd name="connsiteX551" fmla="*/ 5779325 w 7467600"/>
              <a:gd name="connsiteY551" fmla="*/ 2197069 h 6858000"/>
              <a:gd name="connsiteX552" fmla="*/ 5798671 w 7467600"/>
              <a:gd name="connsiteY552" fmla="*/ 1981601 h 6858000"/>
              <a:gd name="connsiteX553" fmla="*/ 5829202 w 7467600"/>
              <a:gd name="connsiteY553" fmla="*/ 1971679 h 6858000"/>
              <a:gd name="connsiteX554" fmla="*/ 5809558 w 7467600"/>
              <a:gd name="connsiteY554" fmla="*/ 2198043 h 6858000"/>
              <a:gd name="connsiteX555" fmla="*/ 5788653 w 7467600"/>
              <a:gd name="connsiteY555" fmla="*/ 2489430 h 6858000"/>
              <a:gd name="connsiteX556" fmla="*/ 5793439 w 7467600"/>
              <a:gd name="connsiteY556" fmla="*/ 2575235 h 6858000"/>
              <a:gd name="connsiteX557" fmla="*/ 5796837 w 7467600"/>
              <a:gd name="connsiteY557" fmla="*/ 2637633 h 6858000"/>
              <a:gd name="connsiteX558" fmla="*/ 5818614 w 7467600"/>
              <a:gd name="connsiteY558" fmla="*/ 2473055 h 6858000"/>
              <a:gd name="connsiteX559" fmla="*/ 5829202 w 7467600"/>
              <a:gd name="connsiteY559" fmla="*/ 1971679 h 6858000"/>
              <a:gd name="connsiteX560" fmla="*/ 5911389 w 7467600"/>
              <a:gd name="connsiteY560" fmla="*/ 1898371 h 6858000"/>
              <a:gd name="connsiteX561" fmla="*/ 6237627 w 7467600"/>
              <a:gd name="connsiteY561" fmla="*/ 2231921 h 6858000"/>
              <a:gd name="connsiteX562" fmla="*/ 5911389 w 7467600"/>
              <a:gd name="connsiteY562" fmla="*/ 1898371 h 6858000"/>
              <a:gd name="connsiteX563" fmla="*/ 6944437 w 7467600"/>
              <a:gd name="connsiteY563" fmla="*/ 1575402 h 6858000"/>
              <a:gd name="connsiteX564" fmla="*/ 6304730 w 7467600"/>
              <a:gd name="connsiteY564" fmla="*/ 1766654 h 6858000"/>
              <a:gd name="connsiteX565" fmla="*/ 6944437 w 7467600"/>
              <a:gd name="connsiteY565" fmla="*/ 1575402 h 6858000"/>
              <a:gd name="connsiteX566" fmla="*/ 7019523 w 7467600"/>
              <a:gd name="connsiteY566" fmla="*/ 1519450 h 6858000"/>
              <a:gd name="connsiteX567" fmla="*/ 6298091 w 7467600"/>
              <a:gd name="connsiteY567" fmla="*/ 1737122 h 6858000"/>
              <a:gd name="connsiteX568" fmla="*/ 7019523 w 7467600"/>
              <a:gd name="connsiteY568" fmla="*/ 1519450 h 6858000"/>
              <a:gd name="connsiteX569" fmla="*/ 2399523 w 7467600"/>
              <a:gd name="connsiteY569" fmla="*/ 1428234 h 6858000"/>
              <a:gd name="connsiteX570" fmla="*/ 2224982 w 7467600"/>
              <a:gd name="connsiteY570" fmla="*/ 1826201 h 6858000"/>
              <a:gd name="connsiteX571" fmla="*/ 2096099 w 7467600"/>
              <a:gd name="connsiteY571" fmla="*/ 2345900 h 6858000"/>
              <a:gd name="connsiteX572" fmla="*/ 2283317 w 7467600"/>
              <a:gd name="connsiteY572" fmla="*/ 1796925 h 6858000"/>
              <a:gd name="connsiteX573" fmla="*/ 2399523 w 7467600"/>
              <a:gd name="connsiteY573" fmla="*/ 1428234 h 6858000"/>
              <a:gd name="connsiteX574" fmla="*/ 2448558 w 7467600"/>
              <a:gd name="connsiteY574" fmla="*/ 1373435 h 6858000"/>
              <a:gd name="connsiteX575" fmla="*/ 2312521 w 7467600"/>
              <a:gd name="connsiteY575" fmla="*/ 1806140 h 6858000"/>
              <a:gd name="connsiteX576" fmla="*/ 2127533 w 7467600"/>
              <a:gd name="connsiteY576" fmla="*/ 2348380 h 6858000"/>
              <a:gd name="connsiteX577" fmla="*/ 2358080 w 7467600"/>
              <a:gd name="connsiteY577" fmla="*/ 1866134 h 6858000"/>
              <a:gd name="connsiteX578" fmla="*/ 2407436 w 7467600"/>
              <a:gd name="connsiteY578" fmla="*/ 1651070 h 6858000"/>
              <a:gd name="connsiteX579" fmla="*/ 2448558 w 7467600"/>
              <a:gd name="connsiteY579" fmla="*/ 1373435 h 6858000"/>
              <a:gd name="connsiteX580" fmla="*/ 278707 w 7467600"/>
              <a:gd name="connsiteY580" fmla="*/ 1352270 h 6858000"/>
              <a:gd name="connsiteX581" fmla="*/ 321570 w 7467600"/>
              <a:gd name="connsiteY581" fmla="*/ 1861610 h 6858000"/>
              <a:gd name="connsiteX582" fmla="*/ 294281 w 7467600"/>
              <a:gd name="connsiteY582" fmla="*/ 1440658 h 6858000"/>
              <a:gd name="connsiteX583" fmla="*/ 278707 w 7467600"/>
              <a:gd name="connsiteY583" fmla="*/ 1352270 h 6858000"/>
              <a:gd name="connsiteX584" fmla="*/ 1423821 w 7467600"/>
              <a:gd name="connsiteY584" fmla="*/ 1351958 h 6858000"/>
              <a:gd name="connsiteX585" fmla="*/ 1638521 w 7467600"/>
              <a:gd name="connsiteY585" fmla="*/ 1908470 h 6858000"/>
              <a:gd name="connsiteX586" fmla="*/ 1754199 w 7467600"/>
              <a:gd name="connsiteY586" fmla="*/ 2149284 h 6858000"/>
              <a:gd name="connsiteX587" fmla="*/ 1908359 w 7467600"/>
              <a:gd name="connsiteY587" fmla="*/ 2364988 h 6858000"/>
              <a:gd name="connsiteX588" fmla="*/ 1647661 w 7467600"/>
              <a:gd name="connsiteY588" fmla="*/ 1825945 h 6858000"/>
              <a:gd name="connsiteX589" fmla="*/ 1423821 w 7467600"/>
              <a:gd name="connsiteY589" fmla="*/ 1351958 h 6858000"/>
              <a:gd name="connsiteX590" fmla="*/ 1431890 w 7467600"/>
              <a:gd name="connsiteY590" fmla="*/ 1306475 h 6858000"/>
              <a:gd name="connsiteX591" fmla="*/ 1507597 w 7467600"/>
              <a:gd name="connsiteY591" fmla="*/ 1446132 h 6858000"/>
              <a:gd name="connsiteX592" fmla="*/ 1674586 w 7467600"/>
              <a:gd name="connsiteY592" fmla="*/ 1813832 h 6858000"/>
              <a:gd name="connsiteX593" fmla="*/ 1815950 w 7467600"/>
              <a:gd name="connsiteY593" fmla="*/ 2128564 h 6858000"/>
              <a:gd name="connsiteX594" fmla="*/ 1984242 w 7467600"/>
              <a:gd name="connsiteY594" fmla="*/ 2430829 h 6858000"/>
              <a:gd name="connsiteX595" fmla="*/ 2014023 w 7467600"/>
              <a:gd name="connsiteY595" fmla="*/ 2450995 h 6858000"/>
              <a:gd name="connsiteX596" fmla="*/ 1747337 w 7467600"/>
              <a:gd name="connsiteY596" fmla="*/ 1855264 h 6858000"/>
              <a:gd name="connsiteX597" fmla="*/ 1533749 w 7467600"/>
              <a:gd name="connsiteY597" fmla="*/ 1478656 h 6858000"/>
              <a:gd name="connsiteX598" fmla="*/ 1431890 w 7467600"/>
              <a:gd name="connsiteY598" fmla="*/ 1306475 h 6858000"/>
              <a:gd name="connsiteX599" fmla="*/ 5052692 w 7467600"/>
              <a:gd name="connsiteY599" fmla="*/ 1292994 h 6858000"/>
              <a:gd name="connsiteX600" fmla="*/ 5200661 w 7467600"/>
              <a:gd name="connsiteY600" fmla="*/ 1635186 h 6858000"/>
              <a:gd name="connsiteX601" fmla="*/ 5297138 w 7467600"/>
              <a:gd name="connsiteY601" fmla="*/ 1906351 h 6858000"/>
              <a:gd name="connsiteX602" fmla="*/ 5052692 w 7467600"/>
              <a:gd name="connsiteY602" fmla="*/ 1292994 h 6858000"/>
              <a:gd name="connsiteX603" fmla="*/ 5009948 w 7467600"/>
              <a:gd name="connsiteY603" fmla="*/ 1273619 h 6858000"/>
              <a:gd name="connsiteX604" fmla="*/ 5121777 w 7467600"/>
              <a:gd name="connsiteY604" fmla="*/ 1654213 h 6858000"/>
              <a:gd name="connsiteX605" fmla="*/ 5293545 w 7467600"/>
              <a:gd name="connsiteY605" fmla="*/ 2072247 h 6858000"/>
              <a:gd name="connsiteX606" fmla="*/ 5294042 w 7467600"/>
              <a:gd name="connsiteY606" fmla="*/ 2065019 h 6858000"/>
              <a:gd name="connsiteX607" fmla="*/ 5171936 w 7467600"/>
              <a:gd name="connsiteY607" fmla="*/ 1647613 h 6858000"/>
              <a:gd name="connsiteX608" fmla="*/ 5009948 w 7467600"/>
              <a:gd name="connsiteY608" fmla="*/ 1273619 h 6858000"/>
              <a:gd name="connsiteX609" fmla="*/ 655236 w 7467600"/>
              <a:gd name="connsiteY609" fmla="*/ 1268632 h 6858000"/>
              <a:gd name="connsiteX610" fmla="*/ 839521 w 7467600"/>
              <a:gd name="connsiteY610" fmla="*/ 1685315 h 6858000"/>
              <a:gd name="connsiteX611" fmla="*/ 1109416 w 7467600"/>
              <a:gd name="connsiteY611" fmla="*/ 2061663 h 6858000"/>
              <a:gd name="connsiteX612" fmla="*/ 1298300 w 7467600"/>
              <a:gd name="connsiteY612" fmla="*/ 2247742 h 6858000"/>
              <a:gd name="connsiteX613" fmla="*/ 1125871 w 7467600"/>
              <a:gd name="connsiteY613" fmla="*/ 1989513 h 6858000"/>
              <a:gd name="connsiteX614" fmla="*/ 981574 w 7467600"/>
              <a:gd name="connsiteY614" fmla="*/ 1783157 h 6858000"/>
              <a:gd name="connsiteX615" fmla="*/ 922198 w 7467600"/>
              <a:gd name="connsiteY615" fmla="*/ 1677437 h 6858000"/>
              <a:gd name="connsiteX616" fmla="*/ 869293 w 7467600"/>
              <a:gd name="connsiteY616" fmla="*/ 1583214 h 6858000"/>
              <a:gd name="connsiteX617" fmla="*/ 751431 w 7467600"/>
              <a:gd name="connsiteY617" fmla="*/ 1405731 h 6858000"/>
              <a:gd name="connsiteX618" fmla="*/ 655236 w 7467600"/>
              <a:gd name="connsiteY618" fmla="*/ 1268632 h 6858000"/>
              <a:gd name="connsiteX619" fmla="*/ 6516292 w 7467600"/>
              <a:gd name="connsiteY619" fmla="*/ 1263064 h 6858000"/>
              <a:gd name="connsiteX620" fmla="*/ 5736320 w 7467600"/>
              <a:gd name="connsiteY620" fmla="*/ 1501803 h 6858000"/>
              <a:gd name="connsiteX621" fmla="*/ 6516292 w 7467600"/>
              <a:gd name="connsiteY621" fmla="*/ 1263064 h 6858000"/>
              <a:gd name="connsiteX622" fmla="*/ 291466 w 7467600"/>
              <a:gd name="connsiteY622" fmla="*/ 1250369 h 6858000"/>
              <a:gd name="connsiteX623" fmla="*/ 323180 w 7467600"/>
              <a:gd name="connsiteY623" fmla="*/ 1435283 h 6858000"/>
              <a:gd name="connsiteX624" fmla="*/ 349381 w 7467600"/>
              <a:gd name="connsiteY624" fmla="*/ 1875041 h 6858000"/>
              <a:gd name="connsiteX625" fmla="*/ 374363 w 7467600"/>
              <a:gd name="connsiteY625" fmla="*/ 1506494 h 6858000"/>
              <a:gd name="connsiteX626" fmla="*/ 302168 w 7467600"/>
              <a:gd name="connsiteY626" fmla="*/ 1274495 h 6858000"/>
              <a:gd name="connsiteX627" fmla="*/ 291466 w 7467600"/>
              <a:gd name="connsiteY627" fmla="*/ 1250369 h 6858000"/>
              <a:gd name="connsiteX628" fmla="*/ 678222 w 7467600"/>
              <a:gd name="connsiteY628" fmla="*/ 1248670 h 6858000"/>
              <a:gd name="connsiteX629" fmla="*/ 775536 w 7467600"/>
              <a:gd name="connsiteY629" fmla="*/ 1388015 h 6858000"/>
              <a:gd name="connsiteX630" fmla="*/ 894529 w 7467600"/>
              <a:gd name="connsiteY630" fmla="*/ 1567739 h 6858000"/>
              <a:gd name="connsiteX631" fmla="*/ 948000 w 7467600"/>
              <a:gd name="connsiteY631" fmla="*/ 1663088 h 6858000"/>
              <a:gd name="connsiteX632" fmla="*/ 1006812 w 7467600"/>
              <a:gd name="connsiteY632" fmla="*/ 1767683 h 6858000"/>
              <a:gd name="connsiteX633" fmla="*/ 1149133 w 7467600"/>
              <a:gd name="connsiteY633" fmla="*/ 1971513 h 6858000"/>
              <a:gd name="connsiteX634" fmla="*/ 1333952 w 7467600"/>
              <a:gd name="connsiteY634" fmla="*/ 2251620 h 6858000"/>
              <a:gd name="connsiteX635" fmla="*/ 1337329 w 7467600"/>
              <a:gd name="connsiteY635" fmla="*/ 2258350 h 6858000"/>
              <a:gd name="connsiteX636" fmla="*/ 1014726 w 7467600"/>
              <a:gd name="connsiteY636" fmla="*/ 1615556 h 6858000"/>
              <a:gd name="connsiteX637" fmla="*/ 678222 w 7467600"/>
              <a:gd name="connsiteY637" fmla="*/ 1248670 h 6858000"/>
              <a:gd name="connsiteX638" fmla="*/ 6691602 w 7467600"/>
              <a:gd name="connsiteY638" fmla="*/ 1140573 h 6858000"/>
              <a:gd name="connsiteX639" fmla="*/ 6571100 w 7467600"/>
              <a:gd name="connsiteY639" fmla="*/ 1183662 h 6858000"/>
              <a:gd name="connsiteX640" fmla="*/ 6241687 w 7467600"/>
              <a:gd name="connsiteY640" fmla="*/ 1257600 h 6858000"/>
              <a:gd name="connsiteX641" fmla="*/ 5693009 w 7467600"/>
              <a:gd name="connsiteY641" fmla="*/ 1478256 h 6858000"/>
              <a:gd name="connsiteX642" fmla="*/ 6548420 w 7467600"/>
              <a:gd name="connsiteY642" fmla="*/ 1214599 h 6858000"/>
              <a:gd name="connsiteX643" fmla="*/ 6605473 w 7467600"/>
              <a:gd name="connsiteY643" fmla="*/ 1184686 h 6858000"/>
              <a:gd name="connsiteX644" fmla="*/ 6691602 w 7467600"/>
              <a:gd name="connsiteY644" fmla="*/ 1140573 h 6858000"/>
              <a:gd name="connsiteX645" fmla="*/ 4002475 w 7467600"/>
              <a:gd name="connsiteY645" fmla="*/ 1037802 h 6858000"/>
              <a:gd name="connsiteX646" fmla="*/ 4000324 w 7467600"/>
              <a:gd name="connsiteY646" fmla="*/ 1039362 h 6858000"/>
              <a:gd name="connsiteX647" fmla="*/ 4002862 w 7467600"/>
              <a:gd name="connsiteY647" fmla="*/ 1042866 h 6858000"/>
              <a:gd name="connsiteX648" fmla="*/ 4002475 w 7467600"/>
              <a:gd name="connsiteY648" fmla="*/ 1037802 h 6858000"/>
              <a:gd name="connsiteX649" fmla="*/ 506322 w 7467600"/>
              <a:gd name="connsiteY649" fmla="*/ 1020997 h 6858000"/>
              <a:gd name="connsiteX650" fmla="*/ 533068 w 7467600"/>
              <a:gd name="connsiteY650" fmla="*/ 1029409 h 6858000"/>
              <a:gd name="connsiteX651" fmla="*/ 1232525 w 7467600"/>
              <a:gd name="connsiteY651" fmla="*/ 1804675 h 6858000"/>
              <a:gd name="connsiteX652" fmla="*/ 1388858 w 7467600"/>
              <a:gd name="connsiteY652" fmla="*/ 2368011 h 6858000"/>
              <a:gd name="connsiteX653" fmla="*/ 1384098 w 7467600"/>
              <a:gd name="connsiteY653" fmla="*/ 2378125 h 6858000"/>
              <a:gd name="connsiteX654" fmla="*/ 1425393 w 7467600"/>
              <a:gd name="connsiteY654" fmla="*/ 2589124 h 6858000"/>
              <a:gd name="connsiteX655" fmla="*/ 1424001 w 7467600"/>
              <a:gd name="connsiteY655" fmla="*/ 2597541 h 6858000"/>
              <a:gd name="connsiteX656" fmla="*/ 2152729 w 7467600"/>
              <a:gd name="connsiteY656" fmla="*/ 2864487 h 6858000"/>
              <a:gd name="connsiteX657" fmla="*/ 2020609 w 7467600"/>
              <a:gd name="connsiteY657" fmla="*/ 2539671 h 6858000"/>
              <a:gd name="connsiteX658" fmla="*/ 2018920 w 7467600"/>
              <a:gd name="connsiteY658" fmla="*/ 2536309 h 6858000"/>
              <a:gd name="connsiteX659" fmla="*/ 1342441 w 7467600"/>
              <a:gd name="connsiteY659" fmla="*/ 1173017 h 6858000"/>
              <a:gd name="connsiteX660" fmla="*/ 1367925 w 7467600"/>
              <a:gd name="connsiteY660" fmla="*/ 1135648 h 6858000"/>
              <a:gd name="connsiteX661" fmla="*/ 1771401 w 7467600"/>
              <a:gd name="connsiteY661" fmla="*/ 1806673 h 6858000"/>
              <a:gd name="connsiteX662" fmla="*/ 1972385 w 7467600"/>
              <a:gd name="connsiteY662" fmla="*/ 2198735 h 6858000"/>
              <a:gd name="connsiteX663" fmla="*/ 2040892 w 7467600"/>
              <a:gd name="connsiteY663" fmla="*/ 2405205 h 6858000"/>
              <a:gd name="connsiteX664" fmla="*/ 2131689 w 7467600"/>
              <a:gd name="connsiteY664" fmla="*/ 1936926 h 6858000"/>
              <a:gd name="connsiteX665" fmla="*/ 2454820 w 7467600"/>
              <a:gd name="connsiteY665" fmla="*/ 1248808 h 6858000"/>
              <a:gd name="connsiteX666" fmla="*/ 2492512 w 7467600"/>
              <a:gd name="connsiteY666" fmla="*/ 1302920 h 6858000"/>
              <a:gd name="connsiteX667" fmla="*/ 2081216 w 7467600"/>
              <a:gd name="connsiteY667" fmla="*/ 2527513 h 6858000"/>
              <a:gd name="connsiteX668" fmla="*/ 2081211 w 7467600"/>
              <a:gd name="connsiteY668" fmla="*/ 2528916 h 6858000"/>
              <a:gd name="connsiteX669" fmla="*/ 2199067 w 7467600"/>
              <a:gd name="connsiteY669" fmla="*/ 2884061 h 6858000"/>
              <a:gd name="connsiteX670" fmla="*/ 3192586 w 7467600"/>
              <a:gd name="connsiteY670" fmla="*/ 3411496 h 6858000"/>
              <a:gd name="connsiteX671" fmla="*/ 3182620 w 7467600"/>
              <a:gd name="connsiteY671" fmla="*/ 3483279 h 6858000"/>
              <a:gd name="connsiteX672" fmla="*/ 2435119 w 7467600"/>
              <a:gd name="connsiteY672" fmla="*/ 3080173 h 6858000"/>
              <a:gd name="connsiteX673" fmla="*/ 2410152 w 7467600"/>
              <a:gd name="connsiteY673" fmla="*/ 3063751 h 6858000"/>
              <a:gd name="connsiteX674" fmla="*/ 2408099 w 7467600"/>
              <a:gd name="connsiteY674" fmla="*/ 3064403 h 6858000"/>
              <a:gd name="connsiteX675" fmla="*/ 2407218 w 7467600"/>
              <a:gd name="connsiteY675" fmla="*/ 3070324 h 6858000"/>
              <a:gd name="connsiteX676" fmla="*/ 2380138 w 7467600"/>
              <a:gd name="connsiteY676" fmla="*/ 3099341 h 6858000"/>
              <a:gd name="connsiteX677" fmla="*/ 1765923 w 7467600"/>
              <a:gd name="connsiteY677" fmla="*/ 3581043 h 6858000"/>
              <a:gd name="connsiteX678" fmla="*/ 1702258 w 7467600"/>
              <a:gd name="connsiteY678" fmla="*/ 3612286 h 6858000"/>
              <a:gd name="connsiteX679" fmla="*/ 1538370 w 7467600"/>
              <a:gd name="connsiteY679" fmla="*/ 3811804 h 6858000"/>
              <a:gd name="connsiteX680" fmla="*/ 542867 w 7467600"/>
              <a:gd name="connsiteY680" fmla="*/ 4944092 h 6858000"/>
              <a:gd name="connsiteX681" fmla="*/ 515800 w 7467600"/>
              <a:gd name="connsiteY681" fmla="*/ 4862180 h 6858000"/>
              <a:gd name="connsiteX682" fmla="*/ 909145 w 7467600"/>
              <a:gd name="connsiteY682" fmla="*/ 4199225 h 6858000"/>
              <a:gd name="connsiteX683" fmla="*/ 1214067 w 7467600"/>
              <a:gd name="connsiteY683" fmla="*/ 3908561 h 6858000"/>
              <a:gd name="connsiteX684" fmla="*/ 640967 w 7467600"/>
              <a:gd name="connsiteY684" fmla="*/ 4105601 h 6858000"/>
              <a:gd name="connsiteX685" fmla="*/ 112563 w 7467600"/>
              <a:gd name="connsiteY685" fmla="*/ 4396952 h 6858000"/>
              <a:gd name="connsiteX686" fmla="*/ 0 w 7467600"/>
              <a:gd name="connsiteY686" fmla="*/ 4466006 h 6858000"/>
              <a:gd name="connsiteX687" fmla="*/ 0 w 7467600"/>
              <a:gd name="connsiteY687" fmla="*/ 4233763 h 6858000"/>
              <a:gd name="connsiteX688" fmla="*/ 36881 w 7467600"/>
              <a:gd name="connsiteY688" fmla="*/ 4200118 h 6858000"/>
              <a:gd name="connsiteX689" fmla="*/ 910534 w 7467600"/>
              <a:gd name="connsiteY689" fmla="*/ 3629753 h 6858000"/>
              <a:gd name="connsiteX690" fmla="*/ 1578717 w 7467600"/>
              <a:gd name="connsiteY690" fmla="*/ 3575982 h 6858000"/>
              <a:gd name="connsiteX691" fmla="*/ 2338780 w 7467600"/>
              <a:gd name="connsiteY691" fmla="*/ 3033725 h 6858000"/>
              <a:gd name="connsiteX692" fmla="*/ 1807991 w 7467600"/>
              <a:gd name="connsiteY692" fmla="*/ 2807184 h 6858000"/>
              <a:gd name="connsiteX693" fmla="*/ 1416358 w 7467600"/>
              <a:gd name="connsiteY693" fmla="*/ 3112571 h 6858000"/>
              <a:gd name="connsiteX694" fmla="*/ 939066 w 7467600"/>
              <a:gd name="connsiteY694" fmla="*/ 3378798 h 6858000"/>
              <a:gd name="connsiteX695" fmla="*/ 115099 w 7467600"/>
              <a:gd name="connsiteY695" fmla="*/ 3607650 h 6858000"/>
              <a:gd name="connsiteX696" fmla="*/ 97284 w 7467600"/>
              <a:gd name="connsiteY696" fmla="*/ 3520393 h 6858000"/>
              <a:gd name="connsiteX697" fmla="*/ 922050 w 7467600"/>
              <a:gd name="connsiteY697" fmla="*/ 3074867 h 6858000"/>
              <a:gd name="connsiteX698" fmla="*/ 1405265 w 7467600"/>
              <a:gd name="connsiteY698" fmla="*/ 3016319 h 6858000"/>
              <a:gd name="connsiteX699" fmla="*/ 1407512 w 7467600"/>
              <a:gd name="connsiteY699" fmla="*/ 3018001 h 6858000"/>
              <a:gd name="connsiteX700" fmla="*/ 1726266 w 7467600"/>
              <a:gd name="connsiteY700" fmla="*/ 2777274 h 6858000"/>
              <a:gd name="connsiteX701" fmla="*/ 625390 w 7467600"/>
              <a:gd name="connsiteY701" fmla="*/ 2514541 h 6858000"/>
              <a:gd name="connsiteX702" fmla="*/ 619799 w 7467600"/>
              <a:gd name="connsiteY702" fmla="*/ 2527180 h 6858000"/>
              <a:gd name="connsiteX703" fmla="*/ 310030 w 7467600"/>
              <a:gd name="connsiteY703" fmla="*/ 2771818 h 6858000"/>
              <a:gd name="connsiteX704" fmla="*/ 173877 w 7467600"/>
              <a:gd name="connsiteY704" fmla="*/ 2937056 h 6858000"/>
              <a:gd name="connsiteX705" fmla="*/ 77889 w 7467600"/>
              <a:gd name="connsiteY705" fmla="*/ 3138440 h 6858000"/>
              <a:gd name="connsiteX706" fmla="*/ 0 w 7467600"/>
              <a:gd name="connsiteY706" fmla="*/ 3271395 h 6858000"/>
              <a:gd name="connsiteX707" fmla="*/ 0 w 7467600"/>
              <a:gd name="connsiteY707" fmla="*/ 3153002 h 6858000"/>
              <a:gd name="connsiteX708" fmla="*/ 2386 w 7467600"/>
              <a:gd name="connsiteY708" fmla="*/ 3149203 h 6858000"/>
              <a:gd name="connsiteX709" fmla="*/ 89753 w 7467600"/>
              <a:gd name="connsiteY709" fmla="*/ 2987702 h 6858000"/>
              <a:gd name="connsiteX710" fmla="*/ 76869 w 7467600"/>
              <a:gd name="connsiteY710" fmla="*/ 3005404 h 6858000"/>
              <a:gd name="connsiteX711" fmla="*/ 32049 w 7467600"/>
              <a:gd name="connsiteY711" fmla="*/ 3065814 h 6858000"/>
              <a:gd name="connsiteX712" fmla="*/ 0 w 7467600"/>
              <a:gd name="connsiteY712" fmla="*/ 3108744 h 6858000"/>
              <a:gd name="connsiteX713" fmla="*/ 0 w 7467600"/>
              <a:gd name="connsiteY713" fmla="*/ 3058059 h 6858000"/>
              <a:gd name="connsiteX714" fmla="*/ 7610 w 7467600"/>
              <a:gd name="connsiteY714" fmla="*/ 3047889 h 6858000"/>
              <a:gd name="connsiteX715" fmla="*/ 52419 w 7467600"/>
              <a:gd name="connsiteY715" fmla="*/ 2987479 h 6858000"/>
              <a:gd name="connsiteX716" fmla="*/ 59142 w 7467600"/>
              <a:gd name="connsiteY716" fmla="*/ 2978488 h 6858000"/>
              <a:gd name="connsiteX717" fmla="*/ 0 w 7467600"/>
              <a:gd name="connsiteY717" fmla="*/ 3015334 h 6858000"/>
              <a:gd name="connsiteX718" fmla="*/ 0 w 7467600"/>
              <a:gd name="connsiteY718" fmla="*/ 2914286 h 6858000"/>
              <a:gd name="connsiteX719" fmla="*/ 36383 w 7467600"/>
              <a:gd name="connsiteY719" fmla="*/ 2901128 h 6858000"/>
              <a:gd name="connsiteX720" fmla="*/ 156329 w 7467600"/>
              <a:gd name="connsiteY720" fmla="*/ 2840533 h 6858000"/>
              <a:gd name="connsiteX721" fmla="*/ 358355 w 7467600"/>
              <a:gd name="connsiteY721" fmla="*/ 2620471 h 6858000"/>
              <a:gd name="connsiteX722" fmla="*/ 510577 w 7467600"/>
              <a:gd name="connsiteY722" fmla="*/ 2501244 h 6858000"/>
              <a:gd name="connsiteX723" fmla="*/ 211967 w 7467600"/>
              <a:gd name="connsiteY723" fmla="*/ 2479171 h 6858000"/>
              <a:gd name="connsiteX724" fmla="*/ 0 w 7467600"/>
              <a:gd name="connsiteY724" fmla="*/ 2476398 h 6858000"/>
              <a:gd name="connsiteX725" fmla="*/ 0 w 7467600"/>
              <a:gd name="connsiteY725" fmla="*/ 2389189 h 6858000"/>
              <a:gd name="connsiteX726" fmla="*/ 103062 w 7467600"/>
              <a:gd name="connsiteY726" fmla="*/ 2389518 h 6858000"/>
              <a:gd name="connsiteX727" fmla="*/ 510734 w 7467600"/>
              <a:gd name="connsiteY727" fmla="*/ 2416201 h 6858000"/>
              <a:gd name="connsiteX728" fmla="*/ 279257 w 7467600"/>
              <a:gd name="connsiteY728" fmla="*/ 2092102 h 6858000"/>
              <a:gd name="connsiteX729" fmla="*/ 65265 w 7467600"/>
              <a:gd name="connsiteY729" fmla="*/ 2006049 h 6858000"/>
              <a:gd name="connsiteX730" fmla="*/ 0 w 7467600"/>
              <a:gd name="connsiteY730" fmla="*/ 1982532 h 6858000"/>
              <a:gd name="connsiteX731" fmla="*/ 0 w 7467600"/>
              <a:gd name="connsiteY731" fmla="*/ 1912789 h 6858000"/>
              <a:gd name="connsiteX732" fmla="*/ 97460 w 7467600"/>
              <a:gd name="connsiteY732" fmla="*/ 1953725 h 6858000"/>
              <a:gd name="connsiteX733" fmla="*/ 221272 w 7467600"/>
              <a:gd name="connsiteY733" fmla="*/ 1980766 h 6858000"/>
              <a:gd name="connsiteX734" fmla="*/ 116765 w 7467600"/>
              <a:gd name="connsiteY734" fmla="*/ 1911033 h 6858000"/>
              <a:gd name="connsiteX735" fmla="*/ 16405 w 7467600"/>
              <a:gd name="connsiteY735" fmla="*/ 1803412 h 6858000"/>
              <a:gd name="connsiteX736" fmla="*/ 0 w 7467600"/>
              <a:gd name="connsiteY736" fmla="*/ 1784777 h 6858000"/>
              <a:gd name="connsiteX737" fmla="*/ 0 w 7467600"/>
              <a:gd name="connsiteY737" fmla="*/ 1740082 h 6858000"/>
              <a:gd name="connsiteX738" fmla="*/ 39394 w 7467600"/>
              <a:gd name="connsiteY738" fmla="*/ 1784856 h 6858000"/>
              <a:gd name="connsiteX739" fmla="*/ 135813 w 7467600"/>
              <a:gd name="connsiteY739" fmla="*/ 1888838 h 6858000"/>
              <a:gd name="connsiteX740" fmla="*/ 242575 w 7467600"/>
              <a:gd name="connsiteY740" fmla="*/ 1958841 h 6858000"/>
              <a:gd name="connsiteX741" fmla="*/ 82197 w 7467600"/>
              <a:gd name="connsiteY741" fmla="*/ 1754826 h 6858000"/>
              <a:gd name="connsiteX742" fmla="*/ 0 w 7467600"/>
              <a:gd name="connsiteY742" fmla="*/ 1679650 h 6858000"/>
              <a:gd name="connsiteX743" fmla="*/ 0 w 7467600"/>
              <a:gd name="connsiteY743" fmla="*/ 1602463 h 6858000"/>
              <a:gd name="connsiteX744" fmla="*/ 84689 w 7467600"/>
              <a:gd name="connsiteY744" fmla="*/ 1677442 h 6858000"/>
              <a:gd name="connsiteX745" fmla="*/ 298437 w 7467600"/>
              <a:gd name="connsiteY745" fmla="*/ 1968019 h 6858000"/>
              <a:gd name="connsiteX746" fmla="*/ 227269 w 7467600"/>
              <a:gd name="connsiteY746" fmla="*/ 1114064 h 6858000"/>
              <a:gd name="connsiteX747" fmla="*/ 248003 w 7467600"/>
              <a:gd name="connsiteY747" fmla="*/ 1089613 h 6858000"/>
              <a:gd name="connsiteX748" fmla="*/ 427020 w 7467600"/>
              <a:gd name="connsiteY748" fmla="*/ 1619803 h 6858000"/>
              <a:gd name="connsiteX749" fmla="*/ 340345 w 7467600"/>
              <a:gd name="connsiteY749" fmla="*/ 2027739 h 6858000"/>
              <a:gd name="connsiteX750" fmla="*/ 360865 w 7467600"/>
              <a:gd name="connsiteY750" fmla="*/ 2044827 h 6858000"/>
              <a:gd name="connsiteX751" fmla="*/ 560414 w 7467600"/>
              <a:gd name="connsiteY751" fmla="*/ 2421457 h 6858000"/>
              <a:gd name="connsiteX752" fmla="*/ 1359703 w 7467600"/>
              <a:gd name="connsiteY752" fmla="*/ 2578554 h 6858000"/>
              <a:gd name="connsiteX753" fmla="*/ 1359422 w 7467600"/>
              <a:gd name="connsiteY753" fmla="*/ 2577994 h 6858000"/>
              <a:gd name="connsiteX754" fmla="*/ 828701 w 7467600"/>
              <a:gd name="connsiteY754" fmla="*/ 1839520 h 6858000"/>
              <a:gd name="connsiteX755" fmla="*/ 494427 w 7467600"/>
              <a:gd name="connsiteY755" fmla="*/ 1092333 h 6858000"/>
              <a:gd name="connsiteX756" fmla="*/ 506322 w 7467600"/>
              <a:gd name="connsiteY756" fmla="*/ 1020997 h 6858000"/>
              <a:gd name="connsiteX757" fmla="*/ 4570198 w 7467600"/>
              <a:gd name="connsiteY757" fmla="*/ 978081 h 6858000"/>
              <a:gd name="connsiteX758" fmla="*/ 4523691 w 7467600"/>
              <a:gd name="connsiteY758" fmla="*/ 1127776 h 6858000"/>
              <a:gd name="connsiteX759" fmla="*/ 4509875 w 7467600"/>
              <a:gd name="connsiteY759" fmla="*/ 1167552 h 6858000"/>
              <a:gd name="connsiteX760" fmla="*/ 4478168 w 7467600"/>
              <a:gd name="connsiteY760" fmla="*/ 1260735 h 6858000"/>
              <a:gd name="connsiteX761" fmla="*/ 4409309 w 7467600"/>
              <a:gd name="connsiteY761" fmla="*/ 1666996 h 6858000"/>
              <a:gd name="connsiteX762" fmla="*/ 4370031 w 7467600"/>
              <a:gd name="connsiteY762" fmla="*/ 1955666 h 6858000"/>
              <a:gd name="connsiteX763" fmla="*/ 4570198 w 7467600"/>
              <a:gd name="connsiteY763" fmla="*/ 978081 h 6858000"/>
              <a:gd name="connsiteX764" fmla="*/ 4557898 w 7467600"/>
              <a:gd name="connsiteY764" fmla="*/ 900011 h 6858000"/>
              <a:gd name="connsiteX765" fmla="*/ 4344840 w 7467600"/>
              <a:gd name="connsiteY765" fmla="*/ 1922038 h 6858000"/>
              <a:gd name="connsiteX766" fmla="*/ 4378710 w 7467600"/>
              <a:gd name="connsiteY766" fmla="*/ 1665516 h 6858000"/>
              <a:gd name="connsiteX767" fmla="*/ 4448798 w 7467600"/>
              <a:gd name="connsiteY767" fmla="*/ 1253024 h 6858000"/>
              <a:gd name="connsiteX768" fmla="*/ 4480315 w 7467600"/>
              <a:gd name="connsiteY768" fmla="*/ 1158454 h 6858000"/>
              <a:gd name="connsiteX769" fmla="*/ 4494133 w 7467600"/>
              <a:gd name="connsiteY769" fmla="*/ 1118676 h 6858000"/>
              <a:gd name="connsiteX770" fmla="*/ 4557898 w 7467600"/>
              <a:gd name="connsiteY770" fmla="*/ 900011 h 6858000"/>
              <a:gd name="connsiteX771" fmla="*/ 5870151 w 7467600"/>
              <a:gd name="connsiteY771" fmla="*/ 898890 h 6858000"/>
              <a:gd name="connsiteX772" fmla="*/ 5861335 w 7467600"/>
              <a:gd name="connsiteY772" fmla="*/ 899177 h 6858000"/>
              <a:gd name="connsiteX773" fmla="*/ 5843702 w 7467600"/>
              <a:gd name="connsiteY773" fmla="*/ 899748 h 6858000"/>
              <a:gd name="connsiteX774" fmla="*/ 5651107 w 7467600"/>
              <a:gd name="connsiteY774" fmla="*/ 920306 h 6858000"/>
              <a:gd name="connsiteX775" fmla="*/ 5459407 w 7467600"/>
              <a:gd name="connsiteY775" fmla="*/ 940975 h 6858000"/>
              <a:gd name="connsiteX776" fmla="*/ 5374846 w 7467600"/>
              <a:gd name="connsiteY776" fmla="*/ 941988 h 6858000"/>
              <a:gd name="connsiteX777" fmla="*/ 5256105 w 7467600"/>
              <a:gd name="connsiteY777" fmla="*/ 945632 h 6858000"/>
              <a:gd name="connsiteX778" fmla="*/ 5107071 w 7467600"/>
              <a:gd name="connsiteY778" fmla="*/ 969720 h 6858000"/>
              <a:gd name="connsiteX779" fmla="*/ 4998681 w 7467600"/>
              <a:gd name="connsiteY779" fmla="*/ 988771 h 6858000"/>
              <a:gd name="connsiteX780" fmla="*/ 5870151 w 7467600"/>
              <a:gd name="connsiteY780" fmla="*/ 898890 h 6858000"/>
              <a:gd name="connsiteX781" fmla="*/ 5504425 w 7467600"/>
              <a:gd name="connsiteY781" fmla="*/ 848067 h 6858000"/>
              <a:gd name="connsiteX782" fmla="*/ 4968849 w 7467600"/>
              <a:gd name="connsiteY782" fmla="*/ 962318 h 6858000"/>
              <a:gd name="connsiteX783" fmla="*/ 5104039 w 7467600"/>
              <a:gd name="connsiteY783" fmla="*/ 940634 h 6858000"/>
              <a:gd name="connsiteX784" fmla="*/ 5256311 w 7467600"/>
              <a:gd name="connsiteY784" fmla="*/ 916490 h 6858000"/>
              <a:gd name="connsiteX785" fmla="*/ 5377381 w 7467600"/>
              <a:gd name="connsiteY785" fmla="*/ 912671 h 6858000"/>
              <a:gd name="connsiteX786" fmla="*/ 5460148 w 7467600"/>
              <a:gd name="connsiteY786" fmla="*/ 911442 h 6858000"/>
              <a:gd name="connsiteX787" fmla="*/ 5648971 w 7467600"/>
              <a:gd name="connsiteY787" fmla="*/ 891331 h 6858000"/>
              <a:gd name="connsiteX788" fmla="*/ 5844807 w 7467600"/>
              <a:gd name="connsiteY788" fmla="*/ 870718 h 6858000"/>
              <a:gd name="connsiteX789" fmla="*/ 5862975 w 7467600"/>
              <a:gd name="connsiteY789" fmla="*/ 869756 h 6858000"/>
              <a:gd name="connsiteX790" fmla="*/ 5920887 w 7467600"/>
              <a:gd name="connsiteY790" fmla="*/ 865929 h 6858000"/>
              <a:gd name="connsiteX791" fmla="*/ 5504425 w 7467600"/>
              <a:gd name="connsiteY791" fmla="*/ 848067 h 6858000"/>
              <a:gd name="connsiteX792" fmla="*/ 3607114 w 7467600"/>
              <a:gd name="connsiteY792" fmla="*/ 467441 h 6858000"/>
              <a:gd name="connsiteX793" fmla="*/ 3296242 w 7467600"/>
              <a:gd name="connsiteY793" fmla="*/ 807991 h 6858000"/>
              <a:gd name="connsiteX794" fmla="*/ 3174674 w 7467600"/>
              <a:gd name="connsiteY794" fmla="*/ 919759 h 6858000"/>
              <a:gd name="connsiteX795" fmla="*/ 3042978 w 7467600"/>
              <a:gd name="connsiteY795" fmla="*/ 1054894 h 6858000"/>
              <a:gd name="connsiteX796" fmla="*/ 2968914 w 7467600"/>
              <a:gd name="connsiteY796" fmla="*/ 1133756 h 6858000"/>
              <a:gd name="connsiteX797" fmla="*/ 3103823 w 7467600"/>
              <a:gd name="connsiteY797" fmla="*/ 1026814 h 6858000"/>
              <a:gd name="connsiteX798" fmla="*/ 3607114 w 7467600"/>
              <a:gd name="connsiteY798" fmla="*/ 467441 h 6858000"/>
              <a:gd name="connsiteX799" fmla="*/ 3744487 w 7467600"/>
              <a:gd name="connsiteY799" fmla="*/ 383136 h 6858000"/>
              <a:gd name="connsiteX800" fmla="*/ 3970213 w 7467600"/>
              <a:gd name="connsiteY800" fmla="*/ 995559 h 6858000"/>
              <a:gd name="connsiteX801" fmla="*/ 3744487 w 7467600"/>
              <a:gd name="connsiteY801" fmla="*/ 383136 h 6858000"/>
              <a:gd name="connsiteX802" fmla="*/ 3624562 w 7467600"/>
              <a:gd name="connsiteY802" fmla="*/ 367041 h 6858000"/>
              <a:gd name="connsiteX803" fmla="*/ 3489712 w 7467600"/>
              <a:gd name="connsiteY803" fmla="*/ 485386 h 6858000"/>
              <a:gd name="connsiteX804" fmla="*/ 3182994 w 7467600"/>
              <a:gd name="connsiteY804" fmla="*/ 828265 h 6858000"/>
              <a:gd name="connsiteX805" fmla="*/ 2892114 w 7467600"/>
              <a:gd name="connsiteY805" fmla="*/ 1172635 h 6858000"/>
              <a:gd name="connsiteX806" fmla="*/ 3021459 w 7467600"/>
              <a:gd name="connsiteY806" fmla="*/ 1035385 h 6858000"/>
              <a:gd name="connsiteX807" fmla="*/ 3153873 w 7467600"/>
              <a:gd name="connsiteY807" fmla="*/ 898971 h 6858000"/>
              <a:gd name="connsiteX808" fmla="*/ 3276511 w 7467600"/>
              <a:gd name="connsiteY808" fmla="*/ 786423 h 6858000"/>
              <a:gd name="connsiteX809" fmla="*/ 3584154 w 7467600"/>
              <a:gd name="connsiteY809" fmla="*/ 448218 h 6858000"/>
              <a:gd name="connsiteX810" fmla="*/ 3624562 w 7467600"/>
              <a:gd name="connsiteY810" fmla="*/ 367041 h 6858000"/>
              <a:gd name="connsiteX811" fmla="*/ 3766672 w 7467600"/>
              <a:gd name="connsiteY811" fmla="*/ 359429 h 6858000"/>
              <a:gd name="connsiteX812" fmla="*/ 3996338 w 7467600"/>
              <a:gd name="connsiteY812" fmla="*/ 968237 h 6858000"/>
              <a:gd name="connsiteX813" fmla="*/ 3766672 w 7467600"/>
              <a:gd name="connsiteY813" fmla="*/ 359429 h 6858000"/>
              <a:gd name="connsiteX814" fmla="*/ 5805386 w 7467600"/>
              <a:gd name="connsiteY814" fmla="*/ 239240 h 6858000"/>
              <a:gd name="connsiteX815" fmla="*/ 5736947 w 7467600"/>
              <a:gd name="connsiteY815" fmla="*/ 261367 h 6858000"/>
              <a:gd name="connsiteX816" fmla="*/ 5427012 w 7467600"/>
              <a:gd name="connsiteY816" fmla="*/ 311272 h 6858000"/>
              <a:gd name="connsiteX817" fmla="*/ 5147818 w 7467600"/>
              <a:gd name="connsiteY817" fmla="*/ 322112 h 6858000"/>
              <a:gd name="connsiteX818" fmla="*/ 5060854 w 7467600"/>
              <a:gd name="connsiteY818" fmla="*/ 311882 h 6858000"/>
              <a:gd name="connsiteX819" fmla="*/ 4945989 w 7467600"/>
              <a:gd name="connsiteY819" fmla="*/ 300516 h 6858000"/>
              <a:gd name="connsiteX820" fmla="*/ 5410479 w 7467600"/>
              <a:gd name="connsiteY820" fmla="*/ 348434 h 6858000"/>
              <a:gd name="connsiteX821" fmla="*/ 5805386 w 7467600"/>
              <a:gd name="connsiteY821" fmla="*/ 239240 h 6858000"/>
              <a:gd name="connsiteX822" fmla="*/ 5905192 w 7467600"/>
              <a:gd name="connsiteY822" fmla="*/ 163079 h 6858000"/>
              <a:gd name="connsiteX823" fmla="*/ 5865655 w 7467600"/>
              <a:gd name="connsiteY823" fmla="*/ 171901 h 6858000"/>
              <a:gd name="connsiteX824" fmla="*/ 5259740 w 7467600"/>
              <a:gd name="connsiteY824" fmla="*/ 257013 h 6858000"/>
              <a:gd name="connsiteX825" fmla="*/ 5208466 w 7467600"/>
              <a:gd name="connsiteY825" fmla="*/ 257550 h 6858000"/>
              <a:gd name="connsiteX826" fmla="*/ 4980204 w 7467600"/>
              <a:gd name="connsiteY826" fmla="*/ 271903 h 6858000"/>
              <a:gd name="connsiteX827" fmla="*/ 5068068 w 7467600"/>
              <a:gd name="connsiteY827" fmla="*/ 282244 h 6858000"/>
              <a:gd name="connsiteX828" fmla="*/ 5153231 w 7467600"/>
              <a:gd name="connsiteY828" fmla="*/ 292240 h 6858000"/>
              <a:gd name="connsiteX829" fmla="*/ 5426491 w 7467600"/>
              <a:gd name="connsiteY829" fmla="*/ 281128 h 6858000"/>
              <a:gd name="connsiteX830" fmla="*/ 5731212 w 7467600"/>
              <a:gd name="connsiteY830" fmla="*/ 231951 h 6858000"/>
              <a:gd name="connsiteX831" fmla="*/ 5905192 w 7467600"/>
              <a:gd name="connsiteY831" fmla="*/ 163079 h 6858000"/>
              <a:gd name="connsiteX832" fmla="*/ 5944437 w 7467600"/>
              <a:gd name="connsiteY832" fmla="*/ 113829 h 6858000"/>
              <a:gd name="connsiteX833" fmla="*/ 5825032 w 7467600"/>
              <a:gd name="connsiteY833" fmla="*/ 146405 h 6858000"/>
              <a:gd name="connsiteX834" fmla="*/ 4955599 w 7467600"/>
              <a:gd name="connsiteY834" fmla="*/ 247008 h 6858000"/>
              <a:gd name="connsiteX835" fmla="*/ 5210104 w 7467600"/>
              <a:gd name="connsiteY835" fmla="*/ 228123 h 6858000"/>
              <a:gd name="connsiteX836" fmla="*/ 5261015 w 7467600"/>
              <a:gd name="connsiteY836" fmla="*/ 227087 h 6858000"/>
              <a:gd name="connsiteX837" fmla="*/ 5861181 w 7467600"/>
              <a:gd name="connsiteY837" fmla="*/ 143093 h 6858000"/>
              <a:gd name="connsiteX838" fmla="*/ 5961252 w 7467600"/>
              <a:gd name="connsiteY838" fmla="*/ 114820 h 6858000"/>
              <a:gd name="connsiteX839" fmla="*/ 5944437 w 7467600"/>
              <a:gd name="connsiteY839" fmla="*/ 113829 h 6858000"/>
              <a:gd name="connsiteX840" fmla="*/ 3882765 w 7467600"/>
              <a:gd name="connsiteY840" fmla="*/ 0 h 6858000"/>
              <a:gd name="connsiteX841" fmla="*/ 3995099 w 7467600"/>
              <a:gd name="connsiteY841" fmla="*/ 0 h 6858000"/>
              <a:gd name="connsiteX842" fmla="*/ 4163818 w 7467600"/>
              <a:gd name="connsiteY842" fmla="*/ 234104 h 6858000"/>
              <a:gd name="connsiteX843" fmla="*/ 4172099 w 7467600"/>
              <a:gd name="connsiteY843" fmla="*/ 234207 h 6858000"/>
              <a:gd name="connsiteX844" fmla="*/ 4784282 w 7467600"/>
              <a:gd name="connsiteY844" fmla="*/ 276561 h 6858000"/>
              <a:gd name="connsiteX845" fmla="*/ 4801687 w 7467600"/>
              <a:gd name="connsiteY845" fmla="*/ 267764 h 6858000"/>
              <a:gd name="connsiteX846" fmla="*/ 6082788 w 7467600"/>
              <a:gd name="connsiteY846" fmla="*/ 64119 h 6858000"/>
              <a:gd name="connsiteX847" fmla="*/ 6099442 w 7467600"/>
              <a:gd name="connsiteY847" fmla="*/ 82568 h 6858000"/>
              <a:gd name="connsiteX848" fmla="*/ 4804137 w 7467600"/>
              <a:gd name="connsiteY848" fmla="*/ 320931 h 6858000"/>
              <a:gd name="connsiteX849" fmla="*/ 4227047 w 7467600"/>
              <a:gd name="connsiteY849" fmla="*/ 313415 h 6858000"/>
              <a:gd name="connsiteX850" fmla="*/ 4346041 w 7467600"/>
              <a:gd name="connsiteY850" fmla="*/ 456086 h 6858000"/>
              <a:gd name="connsiteX851" fmla="*/ 4870967 w 7467600"/>
              <a:gd name="connsiteY851" fmla="*/ 963061 h 6858000"/>
              <a:gd name="connsiteX852" fmla="*/ 4889647 w 7467600"/>
              <a:gd name="connsiteY852" fmla="*/ 957147 h 6858000"/>
              <a:gd name="connsiteX853" fmla="*/ 5422504 w 7467600"/>
              <a:gd name="connsiteY853" fmla="*/ 805191 h 6858000"/>
              <a:gd name="connsiteX854" fmla="*/ 6087656 w 7467600"/>
              <a:gd name="connsiteY854" fmla="*/ 826703 h 6858000"/>
              <a:gd name="connsiteX855" fmla="*/ 6058717 w 7467600"/>
              <a:gd name="connsiteY855" fmla="*/ 865992 h 6858000"/>
              <a:gd name="connsiteX856" fmla="*/ 4974153 w 7467600"/>
              <a:gd name="connsiteY856" fmla="*/ 1045456 h 6858000"/>
              <a:gd name="connsiteX857" fmla="*/ 5627835 w 7467600"/>
              <a:gd name="connsiteY857" fmla="*/ 1472077 h 6858000"/>
              <a:gd name="connsiteX858" fmla="*/ 5629817 w 7467600"/>
              <a:gd name="connsiteY858" fmla="*/ 1471412 h 6858000"/>
              <a:gd name="connsiteX859" fmla="*/ 5634124 w 7467600"/>
              <a:gd name="connsiteY859" fmla="*/ 1470572 h 6858000"/>
              <a:gd name="connsiteX860" fmla="*/ 5755832 w 7467600"/>
              <a:gd name="connsiteY860" fmla="*/ 1383886 h 6858000"/>
              <a:gd name="connsiteX861" fmla="*/ 6014186 w 7467600"/>
              <a:gd name="connsiteY861" fmla="*/ 1279799 h 6858000"/>
              <a:gd name="connsiteX862" fmla="*/ 6901619 w 7467600"/>
              <a:gd name="connsiteY862" fmla="*/ 1047874 h 6858000"/>
              <a:gd name="connsiteX863" fmla="*/ 6931566 w 7467600"/>
              <a:gd name="connsiteY863" fmla="*/ 1062034 h 6858000"/>
              <a:gd name="connsiteX864" fmla="*/ 5790982 w 7467600"/>
              <a:gd name="connsiteY864" fmla="*/ 1561380 h 6858000"/>
              <a:gd name="connsiteX865" fmla="*/ 6188971 w 7467600"/>
              <a:gd name="connsiteY865" fmla="*/ 1755168 h 6858000"/>
              <a:gd name="connsiteX866" fmla="*/ 6202446 w 7467600"/>
              <a:gd name="connsiteY866" fmla="*/ 1752268 h 6858000"/>
              <a:gd name="connsiteX867" fmla="*/ 7179560 w 7467600"/>
              <a:gd name="connsiteY867" fmla="*/ 1467551 h 6858000"/>
              <a:gd name="connsiteX868" fmla="*/ 7158730 w 7467600"/>
              <a:gd name="connsiteY868" fmla="*/ 1507835 h 6858000"/>
              <a:gd name="connsiteX869" fmla="*/ 6326959 w 7467600"/>
              <a:gd name="connsiteY869" fmla="*/ 1817686 h 6858000"/>
              <a:gd name="connsiteX870" fmla="*/ 6537433 w 7467600"/>
              <a:gd name="connsiteY870" fmla="*/ 1907790 h 6858000"/>
              <a:gd name="connsiteX871" fmla="*/ 6550221 w 7467600"/>
              <a:gd name="connsiteY871" fmla="*/ 1910729 h 6858000"/>
              <a:gd name="connsiteX872" fmla="*/ 6964438 w 7467600"/>
              <a:gd name="connsiteY872" fmla="*/ 2209505 h 6858000"/>
              <a:gd name="connsiteX873" fmla="*/ 7367862 w 7467600"/>
              <a:gd name="connsiteY873" fmla="*/ 2806833 h 6858000"/>
              <a:gd name="connsiteX874" fmla="*/ 7364329 w 7467600"/>
              <a:gd name="connsiteY874" fmla="*/ 2826907 h 6858000"/>
              <a:gd name="connsiteX875" fmla="*/ 7290545 w 7467600"/>
              <a:gd name="connsiteY875" fmla="*/ 2850663 h 6858000"/>
              <a:gd name="connsiteX876" fmla="*/ 6472036 w 7467600"/>
              <a:gd name="connsiteY876" fmla="*/ 1959003 h 6858000"/>
              <a:gd name="connsiteX877" fmla="*/ 5792897 w 7467600"/>
              <a:gd name="connsiteY877" fmla="*/ 1647747 h 6858000"/>
              <a:gd name="connsiteX878" fmla="*/ 5842751 w 7467600"/>
              <a:gd name="connsiteY878" fmla="*/ 1816112 h 6858000"/>
              <a:gd name="connsiteX879" fmla="*/ 5847424 w 7467600"/>
              <a:gd name="connsiteY879" fmla="*/ 1815776 h 6858000"/>
              <a:gd name="connsiteX880" fmla="*/ 6399821 w 7467600"/>
              <a:gd name="connsiteY880" fmla="*/ 2344799 h 6858000"/>
              <a:gd name="connsiteX881" fmla="*/ 6323232 w 7467600"/>
              <a:gd name="connsiteY881" fmla="*/ 2389634 h 6858000"/>
              <a:gd name="connsiteX882" fmla="*/ 5942958 w 7467600"/>
              <a:gd name="connsiteY882" fmla="*/ 2077708 h 6858000"/>
              <a:gd name="connsiteX883" fmla="*/ 5921559 w 7467600"/>
              <a:gd name="connsiteY883" fmla="*/ 2378596 h 6858000"/>
              <a:gd name="connsiteX884" fmla="*/ 5817651 w 7467600"/>
              <a:gd name="connsiteY884" fmla="*/ 3023919 h 6858000"/>
              <a:gd name="connsiteX885" fmla="*/ 5729634 w 7467600"/>
              <a:gd name="connsiteY885" fmla="*/ 3051849 h 6858000"/>
              <a:gd name="connsiteX886" fmla="*/ 5611018 w 7467600"/>
              <a:gd name="connsiteY886" fmla="*/ 2316769 h 6858000"/>
              <a:gd name="connsiteX887" fmla="*/ 5687608 w 7467600"/>
              <a:gd name="connsiteY887" fmla="*/ 2039972 h 6858000"/>
              <a:gd name="connsiteX888" fmla="*/ 5657554 w 7467600"/>
              <a:gd name="connsiteY888" fmla="*/ 1576445 h 6858000"/>
              <a:gd name="connsiteX889" fmla="*/ 5150475 w 7467600"/>
              <a:gd name="connsiteY889" fmla="*/ 1274012 h 6858000"/>
              <a:gd name="connsiteX890" fmla="*/ 5349142 w 7467600"/>
              <a:gd name="connsiteY890" fmla="*/ 2204405 h 6858000"/>
              <a:gd name="connsiteX891" fmla="*/ 5262214 w 7467600"/>
              <a:gd name="connsiteY891" fmla="*/ 2233836 h 6858000"/>
              <a:gd name="connsiteX892" fmla="*/ 4981539 w 7467600"/>
              <a:gd name="connsiteY892" fmla="*/ 1542201 h 6858000"/>
              <a:gd name="connsiteX893" fmla="*/ 4958461 w 7467600"/>
              <a:gd name="connsiteY893" fmla="*/ 1136957 h 6858000"/>
              <a:gd name="connsiteX894" fmla="*/ 4655015 w 7467600"/>
              <a:gd name="connsiteY894" fmla="*/ 891426 h 6858000"/>
              <a:gd name="connsiteX895" fmla="*/ 4348002 w 7467600"/>
              <a:gd name="connsiteY895" fmla="*/ 2205895 h 6858000"/>
              <a:gd name="connsiteX896" fmla="*/ 4262250 w 7467600"/>
              <a:gd name="connsiteY896" fmla="*/ 2219972 h 6858000"/>
              <a:gd name="connsiteX897" fmla="*/ 4550611 w 7467600"/>
              <a:gd name="connsiteY897" fmla="*/ 817540 h 6858000"/>
              <a:gd name="connsiteX898" fmla="*/ 4564418 w 7467600"/>
              <a:gd name="connsiteY898" fmla="*/ 808293 h 6858000"/>
              <a:gd name="connsiteX899" fmla="*/ 4266388 w 7467600"/>
              <a:gd name="connsiteY899" fmla="*/ 500083 h 6858000"/>
              <a:gd name="connsiteX900" fmla="*/ 4032842 w 7467600"/>
              <a:gd name="connsiteY900" fmla="*/ 211809 h 6858000"/>
              <a:gd name="connsiteX901" fmla="*/ 3882765 w 7467600"/>
              <a:gd name="connsiteY901" fmla="*/ 0 h 6858000"/>
              <a:gd name="connsiteX902" fmla="*/ 3721337 w 7467600"/>
              <a:gd name="connsiteY902" fmla="*/ 0 h 6858000"/>
              <a:gd name="connsiteX903" fmla="*/ 3797544 w 7467600"/>
              <a:gd name="connsiteY903" fmla="*/ 0 h 6858000"/>
              <a:gd name="connsiteX904" fmla="*/ 3775734 w 7467600"/>
              <a:gd name="connsiteY904" fmla="*/ 95131 h 6858000"/>
              <a:gd name="connsiteX905" fmla="*/ 3724807 w 7467600"/>
              <a:gd name="connsiteY905" fmla="*/ 272257 h 6858000"/>
              <a:gd name="connsiteX906" fmla="*/ 3726844 w 7467600"/>
              <a:gd name="connsiteY906" fmla="*/ 282988 h 6858000"/>
              <a:gd name="connsiteX907" fmla="*/ 3742664 w 7467600"/>
              <a:gd name="connsiteY907" fmla="*/ 279918 h 6858000"/>
              <a:gd name="connsiteX908" fmla="*/ 4103910 w 7467600"/>
              <a:gd name="connsiteY908" fmla="*/ 1161917 h 6858000"/>
              <a:gd name="connsiteX909" fmla="*/ 4020269 w 7467600"/>
              <a:gd name="connsiteY909" fmla="*/ 1200406 h 6858000"/>
              <a:gd name="connsiteX910" fmla="*/ 3674882 w 7467600"/>
              <a:gd name="connsiteY910" fmla="*/ 488524 h 6858000"/>
              <a:gd name="connsiteX911" fmla="*/ 3132682 w 7467600"/>
              <a:gd name="connsiteY911" fmla="*/ 1072284 h 6858000"/>
              <a:gd name="connsiteX912" fmla="*/ 2716346 w 7467600"/>
              <a:gd name="connsiteY912" fmla="*/ 1276376 h 6858000"/>
              <a:gd name="connsiteX913" fmla="*/ 2716772 w 7467600"/>
              <a:gd name="connsiteY913" fmla="*/ 1255462 h 6858000"/>
              <a:gd name="connsiteX914" fmla="*/ 3471096 w 7467600"/>
              <a:gd name="connsiteY914" fmla="*/ 437072 h 6858000"/>
              <a:gd name="connsiteX915" fmla="*/ 3639057 w 7467600"/>
              <a:gd name="connsiteY915" fmla="*/ 286334 h 6858000"/>
              <a:gd name="connsiteX916" fmla="*/ 3640309 w 7467600"/>
              <a:gd name="connsiteY916" fmla="*/ 284664 h 6858000"/>
              <a:gd name="connsiteX917" fmla="*/ 3646022 w 7467600"/>
              <a:gd name="connsiteY917" fmla="*/ 276711 h 6858000"/>
              <a:gd name="connsiteX918" fmla="*/ 3707943 w 7467600"/>
              <a:gd name="connsiteY918" fmla="*/ 65958 h 6858000"/>
              <a:gd name="connsiteX919" fmla="*/ 3721337 w 7467600"/>
              <a:gd name="connsiteY919" fmla="*/ 0 h 6858000"/>
              <a:gd name="connsiteX920" fmla="*/ 2867960 w 7467600"/>
              <a:gd name="connsiteY920" fmla="*/ 0 h 6858000"/>
              <a:gd name="connsiteX921" fmla="*/ 2926351 w 7467600"/>
              <a:gd name="connsiteY921" fmla="*/ 0 h 6858000"/>
              <a:gd name="connsiteX922" fmla="*/ 2902823 w 7467600"/>
              <a:gd name="connsiteY922" fmla="*/ 262929 h 6858000"/>
              <a:gd name="connsiteX923" fmla="*/ 2940663 w 7467600"/>
              <a:gd name="connsiteY923" fmla="*/ 140884 h 6858000"/>
              <a:gd name="connsiteX924" fmla="*/ 2947039 w 7467600"/>
              <a:gd name="connsiteY924" fmla="*/ 122524 h 6858000"/>
              <a:gd name="connsiteX925" fmla="*/ 2984316 w 7467600"/>
              <a:gd name="connsiteY925" fmla="*/ 0 h 6858000"/>
              <a:gd name="connsiteX926" fmla="*/ 3016114 w 7467600"/>
              <a:gd name="connsiteY926" fmla="*/ 0 h 6858000"/>
              <a:gd name="connsiteX927" fmla="*/ 2979949 w 7467600"/>
              <a:gd name="connsiteY927" fmla="*/ 119274 h 6858000"/>
              <a:gd name="connsiteX928" fmla="*/ 3023879 w 7467600"/>
              <a:gd name="connsiteY928" fmla="*/ 0 h 6858000"/>
              <a:gd name="connsiteX929" fmla="*/ 3105400 w 7467600"/>
              <a:gd name="connsiteY929" fmla="*/ 0 h 6858000"/>
              <a:gd name="connsiteX930" fmla="*/ 3094669 w 7467600"/>
              <a:gd name="connsiteY930" fmla="*/ 30308 h 6858000"/>
              <a:gd name="connsiteX931" fmla="*/ 2901945 w 7467600"/>
              <a:gd name="connsiteY931" fmla="*/ 466538 h 6858000"/>
              <a:gd name="connsiteX932" fmla="*/ 2815209 w 7467600"/>
              <a:gd name="connsiteY932" fmla="*/ 497361 h 6858000"/>
              <a:gd name="connsiteX933" fmla="*/ 2844845 w 7467600"/>
              <a:gd name="connsiteY933" fmla="*/ 127638 h 6858000"/>
              <a:gd name="connsiteX934" fmla="*/ 2867960 w 7467600"/>
              <a:gd name="connsiteY934" fmla="*/ 0 h 6858000"/>
              <a:gd name="connsiteX935" fmla="*/ 1057230 w 7467600"/>
              <a:gd name="connsiteY935" fmla="*/ 0 h 6858000"/>
              <a:gd name="connsiteX936" fmla="*/ 1111003 w 7467600"/>
              <a:gd name="connsiteY936" fmla="*/ 0 h 6858000"/>
              <a:gd name="connsiteX937" fmla="*/ 1125553 w 7467600"/>
              <a:gd name="connsiteY937" fmla="*/ 52588 h 6858000"/>
              <a:gd name="connsiteX938" fmla="*/ 1304276 w 7467600"/>
              <a:gd name="connsiteY938" fmla="*/ 476275 h 6858000"/>
              <a:gd name="connsiteX939" fmla="*/ 1492066 w 7467600"/>
              <a:gd name="connsiteY939" fmla="*/ 886333 h 6858000"/>
              <a:gd name="connsiteX940" fmla="*/ 1423698 w 7467600"/>
              <a:gd name="connsiteY940" fmla="*/ 710817 h 6858000"/>
              <a:gd name="connsiteX941" fmla="*/ 1357609 w 7467600"/>
              <a:gd name="connsiteY941" fmla="*/ 532892 h 6858000"/>
              <a:gd name="connsiteX942" fmla="*/ 1309550 w 7467600"/>
              <a:gd name="connsiteY942" fmla="*/ 374031 h 6858000"/>
              <a:gd name="connsiteX943" fmla="*/ 1193673 w 7467600"/>
              <a:gd name="connsiteY943" fmla="*/ 49533 h 6858000"/>
              <a:gd name="connsiteX944" fmla="*/ 1164391 w 7467600"/>
              <a:gd name="connsiteY944" fmla="*/ 0 h 6858000"/>
              <a:gd name="connsiteX945" fmla="*/ 1200666 w 7467600"/>
              <a:gd name="connsiteY945" fmla="*/ 0 h 6858000"/>
              <a:gd name="connsiteX946" fmla="*/ 1223408 w 7467600"/>
              <a:gd name="connsiteY946" fmla="*/ 38996 h 6858000"/>
              <a:gd name="connsiteX947" fmla="*/ 1339635 w 7467600"/>
              <a:gd name="connsiteY947" fmla="*/ 365517 h 6858000"/>
              <a:gd name="connsiteX948" fmla="*/ 1387469 w 7467600"/>
              <a:gd name="connsiteY948" fmla="*/ 523079 h 6858000"/>
              <a:gd name="connsiteX949" fmla="*/ 1452685 w 7467600"/>
              <a:gd name="connsiteY949" fmla="*/ 699806 h 6858000"/>
              <a:gd name="connsiteX950" fmla="*/ 1492092 w 7467600"/>
              <a:gd name="connsiteY950" fmla="*/ 800424 h 6858000"/>
              <a:gd name="connsiteX951" fmla="*/ 1455302 w 7467600"/>
              <a:gd name="connsiteY951" fmla="*/ 632913 h 6858000"/>
              <a:gd name="connsiteX952" fmla="*/ 1222336 w 7467600"/>
              <a:gd name="connsiteY952" fmla="*/ 9480 h 6858000"/>
              <a:gd name="connsiteX953" fmla="*/ 1214634 w 7467600"/>
              <a:gd name="connsiteY953" fmla="*/ 0 h 6858000"/>
              <a:gd name="connsiteX954" fmla="*/ 1289827 w 7467600"/>
              <a:gd name="connsiteY954" fmla="*/ 0 h 6858000"/>
              <a:gd name="connsiteX955" fmla="*/ 1321076 w 7467600"/>
              <a:gd name="connsiteY955" fmla="*/ 59722 h 6858000"/>
              <a:gd name="connsiteX956" fmla="*/ 1512579 w 7467600"/>
              <a:gd name="connsiteY956" fmla="*/ 626441 h 6858000"/>
              <a:gd name="connsiteX957" fmla="*/ 1506076 w 7467600"/>
              <a:gd name="connsiteY957" fmla="*/ 1089289 h 6858000"/>
              <a:gd name="connsiteX958" fmla="*/ 1486346 w 7467600"/>
              <a:gd name="connsiteY958" fmla="*/ 1079919 h 6858000"/>
              <a:gd name="connsiteX959" fmla="*/ 1070511 w 7467600"/>
              <a:gd name="connsiteY959" fmla="*/ 48609 h 6858000"/>
              <a:gd name="connsiteX960" fmla="*/ 1057230 w 7467600"/>
              <a:gd name="connsiteY960" fmla="*/ 0 h 6858000"/>
              <a:gd name="connsiteX961" fmla="*/ 43151 w 7467600"/>
              <a:gd name="connsiteY961" fmla="*/ 0 h 6858000"/>
              <a:gd name="connsiteX962" fmla="*/ 95283 w 7467600"/>
              <a:gd name="connsiteY962" fmla="*/ 0 h 6858000"/>
              <a:gd name="connsiteX963" fmla="*/ 300708 w 7467600"/>
              <a:gd name="connsiteY963" fmla="*/ 154571 h 6858000"/>
              <a:gd name="connsiteX964" fmla="*/ 530414 w 7467600"/>
              <a:gd name="connsiteY964" fmla="*/ 354673 h 6858000"/>
              <a:gd name="connsiteX965" fmla="*/ 333785 w 7467600"/>
              <a:gd name="connsiteY965" fmla="*/ 161564 h 6858000"/>
              <a:gd name="connsiteX966" fmla="*/ 147005 w 7467600"/>
              <a:gd name="connsiteY966" fmla="*/ 0 h 6858000"/>
              <a:gd name="connsiteX967" fmla="*/ 272509 w 7467600"/>
              <a:gd name="connsiteY967" fmla="*/ 0 h 6858000"/>
              <a:gd name="connsiteX968" fmla="*/ 326276 w 7467600"/>
              <a:gd name="connsiteY968" fmla="*/ 45847 h 6858000"/>
              <a:gd name="connsiteX969" fmla="*/ 823759 w 7467600"/>
              <a:gd name="connsiteY969" fmla="*/ 574145 h 6858000"/>
              <a:gd name="connsiteX970" fmla="*/ 811254 w 7467600"/>
              <a:gd name="connsiteY970" fmla="*/ 665546 h 6858000"/>
              <a:gd name="connsiteX971" fmla="*/ 154042 w 7467600"/>
              <a:gd name="connsiteY971" fmla="*/ 261522 h 6858000"/>
              <a:gd name="connsiteX972" fmla="*/ 13550 w 7467600"/>
              <a:gd name="connsiteY972" fmla="*/ 158423 h 6858000"/>
              <a:gd name="connsiteX973" fmla="*/ 0 w 7467600"/>
              <a:gd name="connsiteY973" fmla="*/ 146618 h 6858000"/>
              <a:gd name="connsiteX974" fmla="*/ 0 w 7467600"/>
              <a:gd name="connsiteY974" fmla="*/ 59161 h 6858000"/>
              <a:gd name="connsiteX975" fmla="*/ 45427 w 7467600"/>
              <a:gd name="connsiteY975" fmla="*/ 101078 h 6858000"/>
              <a:gd name="connsiteX976" fmla="*/ 630103 w 7467600"/>
              <a:gd name="connsiteY976" fmla="*/ 485885 h 6858000"/>
              <a:gd name="connsiteX977" fmla="*/ 532040 w 7467600"/>
              <a:gd name="connsiteY977" fmla="*/ 399359 h 6858000"/>
              <a:gd name="connsiteX978" fmla="*/ 517618 w 7467600"/>
              <a:gd name="connsiteY978" fmla="*/ 385726 h 6858000"/>
              <a:gd name="connsiteX979" fmla="*/ 285074 w 7467600"/>
              <a:gd name="connsiteY979" fmla="*/ 182755 h 6858000"/>
              <a:gd name="connsiteX980" fmla="*/ 43151 w 7467600"/>
              <a:gd name="connsiteY98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103333 w 7467600"/>
              <a:gd name="connsiteY34" fmla="*/ 5699602 h 6858000"/>
              <a:gd name="connsiteX35" fmla="*/ 5539432 w 7467600"/>
              <a:gd name="connsiteY35" fmla="*/ 5642928 h 6858000"/>
              <a:gd name="connsiteX36" fmla="*/ 5555462 w 7467600"/>
              <a:gd name="connsiteY36" fmla="*/ 5694454 h 6858000"/>
              <a:gd name="connsiteX37" fmla="*/ 5828270 w 7467600"/>
              <a:gd name="connsiteY37" fmla="*/ 6320663 h 6858000"/>
              <a:gd name="connsiteX38" fmla="*/ 5947416 w 7467600"/>
              <a:gd name="connsiteY38" fmla="*/ 6574846 h 6858000"/>
              <a:gd name="connsiteX39" fmla="*/ 5539432 w 7467600"/>
              <a:gd name="connsiteY39" fmla="*/ 5642928 h 6858000"/>
              <a:gd name="connsiteX40" fmla="*/ 51253 w 7467600"/>
              <a:gd name="connsiteY40" fmla="*/ 5631825 h 6858000"/>
              <a:gd name="connsiteX41" fmla="*/ 211622 w 7467600"/>
              <a:gd name="connsiteY41" fmla="*/ 5728803 h 6858000"/>
              <a:gd name="connsiteX42" fmla="*/ 371652 w 7467600"/>
              <a:gd name="connsiteY42" fmla="*/ 5829062 h 6858000"/>
              <a:gd name="connsiteX43" fmla="*/ 505903 w 7467600"/>
              <a:gd name="connsiteY43" fmla="*/ 5925221 h 6858000"/>
              <a:gd name="connsiteX44" fmla="*/ 899240 w 7467600"/>
              <a:gd name="connsiteY44" fmla="*/ 6153068 h 6858000"/>
              <a:gd name="connsiteX45" fmla="*/ 988114 w 7467600"/>
              <a:gd name="connsiteY45" fmla="*/ 6174204 h 6858000"/>
              <a:gd name="connsiteX46" fmla="*/ 845971 w 7467600"/>
              <a:gd name="connsiteY46" fmla="*/ 6067177 h 6858000"/>
              <a:gd name="connsiteX47" fmla="*/ 448057 w 7467600"/>
              <a:gd name="connsiteY47" fmla="*/ 5841376 h 6858000"/>
              <a:gd name="connsiteX48" fmla="*/ 51253 w 7467600"/>
              <a:gd name="connsiteY48" fmla="*/ 5631825 h 6858000"/>
              <a:gd name="connsiteX49" fmla="*/ 2606687 w 7467600"/>
              <a:gd name="connsiteY49" fmla="*/ 5630718 h 6858000"/>
              <a:gd name="connsiteX50" fmla="*/ 2645658 w 7467600"/>
              <a:gd name="connsiteY50" fmla="*/ 6640259 h 6858000"/>
              <a:gd name="connsiteX51" fmla="*/ 2606687 w 7467600"/>
              <a:gd name="connsiteY51" fmla="*/ 5630718 h 6858000"/>
              <a:gd name="connsiteX52" fmla="*/ 3642057 w 7467600"/>
              <a:gd name="connsiteY52" fmla="*/ 5573487 h 6858000"/>
              <a:gd name="connsiteX53" fmla="*/ 3632981 w 7467600"/>
              <a:gd name="connsiteY53" fmla="*/ 5579437 h 6858000"/>
              <a:gd name="connsiteX54" fmla="*/ 3382436 w 7467600"/>
              <a:gd name="connsiteY54" fmla="*/ 5952726 h 6858000"/>
              <a:gd name="connsiteX55" fmla="*/ 3191929 w 7467600"/>
              <a:gd name="connsiteY55" fmla="*/ 6662669 h 6858000"/>
              <a:gd name="connsiteX56" fmla="*/ 3369898 w 7467600"/>
              <a:gd name="connsiteY56" fmla="*/ 6081771 h 6858000"/>
              <a:gd name="connsiteX57" fmla="*/ 3642057 w 7467600"/>
              <a:gd name="connsiteY57" fmla="*/ 5573487 h 6858000"/>
              <a:gd name="connsiteX58" fmla="*/ 2650666 w 7467600"/>
              <a:gd name="connsiteY58" fmla="*/ 5530686 h 6858000"/>
              <a:gd name="connsiteX59" fmla="*/ 2650249 w 7467600"/>
              <a:gd name="connsiteY59" fmla="*/ 5532101 h 6858000"/>
              <a:gd name="connsiteX60" fmla="*/ 2663808 w 7467600"/>
              <a:gd name="connsiteY60" fmla="*/ 6535215 h 6858000"/>
              <a:gd name="connsiteX61" fmla="*/ 2665418 w 7467600"/>
              <a:gd name="connsiteY61" fmla="*/ 6132756 h 6858000"/>
              <a:gd name="connsiteX62" fmla="*/ 2650666 w 7467600"/>
              <a:gd name="connsiteY62" fmla="*/ 5530686 h 6858000"/>
              <a:gd name="connsiteX63" fmla="*/ 2680277 w 7467600"/>
              <a:gd name="connsiteY63" fmla="*/ 5479204 h 6858000"/>
              <a:gd name="connsiteX64" fmla="*/ 2678972 w 7467600"/>
              <a:gd name="connsiteY64" fmla="*/ 5481582 h 6858000"/>
              <a:gd name="connsiteX65" fmla="*/ 2696666 w 7467600"/>
              <a:gd name="connsiteY65" fmla="*/ 6133836 h 6858000"/>
              <a:gd name="connsiteX66" fmla="*/ 2695769 w 7467600"/>
              <a:gd name="connsiteY66" fmla="*/ 6390955 h 6858000"/>
              <a:gd name="connsiteX67" fmla="*/ 2739893 w 7467600"/>
              <a:gd name="connsiteY67" fmla="*/ 6108357 h 6858000"/>
              <a:gd name="connsiteX68" fmla="*/ 2680277 w 7467600"/>
              <a:gd name="connsiteY68" fmla="*/ 5479204 h 6858000"/>
              <a:gd name="connsiteX69" fmla="*/ 1132195 w 7467600"/>
              <a:gd name="connsiteY69" fmla="*/ 5467980 h 6858000"/>
              <a:gd name="connsiteX70" fmla="*/ 1679056 w 7467600"/>
              <a:gd name="connsiteY70" fmla="*/ 5516907 h 6858000"/>
              <a:gd name="connsiteX71" fmla="*/ 2128648 w 7467600"/>
              <a:gd name="connsiteY71" fmla="*/ 5474249 h 6858000"/>
              <a:gd name="connsiteX72" fmla="*/ 1825619 w 7467600"/>
              <a:gd name="connsiteY72" fmla="*/ 5478447 h 6858000"/>
              <a:gd name="connsiteX73" fmla="*/ 1737798 w 7467600"/>
              <a:gd name="connsiteY73" fmla="*/ 5483353 h 6858000"/>
              <a:gd name="connsiteX74" fmla="*/ 1132195 w 7467600"/>
              <a:gd name="connsiteY74" fmla="*/ 5467980 h 6858000"/>
              <a:gd name="connsiteX75" fmla="*/ 6844835 w 7467600"/>
              <a:gd name="connsiteY75" fmla="*/ 5424988 h 6858000"/>
              <a:gd name="connsiteX76" fmla="*/ 6879594 w 7467600"/>
              <a:gd name="connsiteY76" fmla="*/ 5424547 h 6858000"/>
              <a:gd name="connsiteX77" fmla="*/ 7379510 w 7467600"/>
              <a:gd name="connsiteY77" fmla="*/ 5755454 h 6858000"/>
              <a:gd name="connsiteX78" fmla="*/ 7467600 w 7467600"/>
              <a:gd name="connsiteY78" fmla="*/ 5845526 h 6858000"/>
              <a:gd name="connsiteX79" fmla="*/ 7467600 w 7467600"/>
              <a:gd name="connsiteY79" fmla="*/ 5925131 h 6858000"/>
              <a:gd name="connsiteX80" fmla="*/ 7271900 w 7467600"/>
              <a:gd name="connsiteY80" fmla="*/ 5734551 h 6858000"/>
              <a:gd name="connsiteX81" fmla="*/ 7015907 w 7467600"/>
              <a:gd name="connsiteY81" fmla="*/ 5541548 h 6858000"/>
              <a:gd name="connsiteX82" fmla="*/ 7259646 w 7467600"/>
              <a:gd name="connsiteY82" fmla="*/ 5765985 h 6858000"/>
              <a:gd name="connsiteX83" fmla="*/ 7467600 w 7467600"/>
              <a:gd name="connsiteY83" fmla="*/ 5971257 h 6858000"/>
              <a:gd name="connsiteX84" fmla="*/ 7467600 w 7467600"/>
              <a:gd name="connsiteY84" fmla="*/ 6012219 h 6858000"/>
              <a:gd name="connsiteX85" fmla="*/ 7240170 w 7467600"/>
              <a:gd name="connsiteY85" fmla="*/ 5787985 h 6858000"/>
              <a:gd name="connsiteX86" fmla="*/ 6946849 w 7467600"/>
              <a:gd name="connsiteY86" fmla="*/ 5523271 h 6858000"/>
              <a:gd name="connsiteX87" fmla="*/ 6946972 w 7467600"/>
              <a:gd name="connsiteY87" fmla="*/ 5526491 h 6858000"/>
              <a:gd name="connsiteX88" fmla="*/ 7105827 w 7467600"/>
              <a:gd name="connsiteY88" fmla="*/ 5718700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1456157 w 7467600"/>
              <a:gd name="connsiteY101" fmla="*/ 5371404 h 6858000"/>
              <a:gd name="connsiteX102" fmla="*/ 1244432 w 7467600"/>
              <a:gd name="connsiteY102" fmla="*/ 5385601 h 6858000"/>
              <a:gd name="connsiteX103" fmla="*/ 973990 w 7467600"/>
              <a:gd name="connsiteY103" fmla="*/ 5424940 h 6858000"/>
              <a:gd name="connsiteX104" fmla="*/ 1103809 w 7467600"/>
              <a:gd name="connsiteY104" fmla="*/ 5433720 h 6858000"/>
              <a:gd name="connsiteX105" fmla="*/ 1123454 w 7467600"/>
              <a:gd name="connsiteY105" fmla="*/ 5435727 h 6858000"/>
              <a:gd name="connsiteX106" fmla="*/ 1737017 w 7467600"/>
              <a:gd name="connsiteY106" fmla="*/ 5452183 h 6858000"/>
              <a:gd name="connsiteX107" fmla="*/ 1824397 w 7467600"/>
              <a:gd name="connsiteY107" fmla="*/ 5447757 h 6858000"/>
              <a:gd name="connsiteX108" fmla="*/ 2070059 w 7467600"/>
              <a:gd name="connsiteY108" fmla="*/ 5441660 h 6858000"/>
              <a:gd name="connsiteX109" fmla="*/ 1456157 w 7467600"/>
              <a:gd name="connsiteY109" fmla="*/ 5371404 h 6858000"/>
              <a:gd name="connsiteX110" fmla="*/ 4988186 w 7467600"/>
              <a:gd name="connsiteY110" fmla="*/ 5216467 h 6858000"/>
              <a:gd name="connsiteX111" fmla="*/ 4777334 w 7467600"/>
              <a:gd name="connsiteY111" fmla="*/ 5406072 h 6858000"/>
              <a:gd name="connsiteX112" fmla="*/ 4718341 w 7467600"/>
              <a:gd name="connsiteY112" fmla="*/ 5468043 h 6858000"/>
              <a:gd name="connsiteX113" fmla="*/ 4604655 w 7467600"/>
              <a:gd name="connsiteY113" fmla="*/ 5583434 h 6858000"/>
              <a:gd name="connsiteX114" fmla="*/ 4565074 w 7467600"/>
              <a:gd name="connsiteY114" fmla="*/ 5618550 h 6858000"/>
              <a:gd name="connsiteX115" fmla="*/ 4988186 w 7467600"/>
              <a:gd name="connsiteY115" fmla="*/ 5216467 h 6858000"/>
              <a:gd name="connsiteX116" fmla="*/ 4978032 w 7467600"/>
              <a:gd name="connsiteY116" fmla="*/ 5183809 h 6858000"/>
              <a:gd name="connsiteX117" fmla="*/ 4463413 w 7467600"/>
              <a:gd name="connsiteY117" fmla="*/ 5615162 h 6858000"/>
              <a:gd name="connsiteX118" fmla="*/ 4358134 w 7467600"/>
              <a:gd name="connsiteY118" fmla="*/ 5742791 h 6858000"/>
              <a:gd name="connsiteX119" fmla="*/ 4376219 w 7467600"/>
              <a:gd name="connsiteY119" fmla="*/ 5729027 h 6858000"/>
              <a:gd name="connsiteX120" fmla="*/ 4582340 w 7467600"/>
              <a:gd name="connsiteY120" fmla="*/ 5561037 h 6858000"/>
              <a:gd name="connsiteX121" fmla="*/ 4694684 w 7467600"/>
              <a:gd name="connsiteY121" fmla="*/ 5447098 h 6858000"/>
              <a:gd name="connsiteX122" fmla="*/ 4754123 w 7467600"/>
              <a:gd name="connsiteY122" fmla="*/ 5384643 h 6858000"/>
              <a:gd name="connsiteX123" fmla="*/ 4978032 w 7467600"/>
              <a:gd name="connsiteY123" fmla="*/ 5183809 h 6858000"/>
              <a:gd name="connsiteX124" fmla="*/ 1903353 w 7467600"/>
              <a:gd name="connsiteY124" fmla="*/ 5044827 h 6858000"/>
              <a:gd name="connsiteX125" fmla="*/ 1936931 w 7467600"/>
              <a:gd name="connsiteY125" fmla="*/ 5093954 h 6858000"/>
              <a:gd name="connsiteX126" fmla="*/ 2195868 w 7467600"/>
              <a:gd name="connsiteY126" fmla="*/ 5396574 h 6858000"/>
              <a:gd name="connsiteX127" fmla="*/ 2088852 w 7467600"/>
              <a:gd name="connsiteY127" fmla="*/ 5166123 h 6858000"/>
              <a:gd name="connsiteX128" fmla="*/ 1958241 w 7467600"/>
              <a:gd name="connsiteY128" fmla="*/ 5067955 h 6858000"/>
              <a:gd name="connsiteX129" fmla="*/ 1903353 w 7467600"/>
              <a:gd name="connsiteY129" fmla="*/ 5044827 h 6858000"/>
              <a:gd name="connsiteX130" fmla="*/ 1979378 w 7467600"/>
              <a:gd name="connsiteY130" fmla="*/ 4769504 h 6858000"/>
              <a:gd name="connsiteX131" fmla="*/ 2882120 w 7467600"/>
              <a:gd name="connsiteY131" fmla="*/ 5064547 h 6858000"/>
              <a:gd name="connsiteX132" fmla="*/ 2793103 w 7467600"/>
              <a:gd name="connsiteY132" fmla="*/ 5039699 h 6858000"/>
              <a:gd name="connsiteX133" fmla="*/ 2770041 w 7467600"/>
              <a:gd name="connsiteY133" fmla="*/ 5033634 h 6858000"/>
              <a:gd name="connsiteX134" fmla="*/ 1979378 w 7467600"/>
              <a:gd name="connsiteY134" fmla="*/ 4769504 h 6858000"/>
              <a:gd name="connsiteX135" fmla="*/ 1927410 w 7467600"/>
              <a:gd name="connsiteY135" fmla="*/ 4716164 h 6858000"/>
              <a:gd name="connsiteX136" fmla="*/ 1959587 w 7467600"/>
              <a:gd name="connsiteY136" fmla="*/ 4728849 h 6858000"/>
              <a:gd name="connsiteX137" fmla="*/ 2777707 w 7467600"/>
              <a:gd name="connsiteY137" fmla="*/ 5003991 h 6858000"/>
              <a:gd name="connsiteX138" fmla="*/ 2800768 w 7467600"/>
              <a:gd name="connsiteY138" fmla="*/ 5010056 h 6858000"/>
              <a:gd name="connsiteX139" fmla="*/ 2879408 w 7467600"/>
              <a:gd name="connsiteY139" fmla="*/ 5031590 h 6858000"/>
              <a:gd name="connsiteX140" fmla="*/ 2862295 w 7467600"/>
              <a:gd name="connsiteY140" fmla="*/ 5022958 h 6858000"/>
              <a:gd name="connsiteX141" fmla="*/ 2813343 w 7467600"/>
              <a:gd name="connsiteY141" fmla="*/ 4998369 h 6858000"/>
              <a:gd name="connsiteX142" fmla="*/ 2646245 w 7467600"/>
              <a:gd name="connsiteY142" fmla="*/ 4930999 h 6858000"/>
              <a:gd name="connsiteX143" fmla="*/ 1999243 w 7467600"/>
              <a:gd name="connsiteY143" fmla="*/ 4730524 h 6858000"/>
              <a:gd name="connsiteX144" fmla="*/ 1979527 w 7467600"/>
              <a:gd name="connsiteY144" fmla="*/ 4726651 h 6858000"/>
              <a:gd name="connsiteX145" fmla="*/ 1927410 w 7467600"/>
              <a:gd name="connsiteY145" fmla="*/ 4716164 h 6858000"/>
              <a:gd name="connsiteX146" fmla="*/ 1997014 w 7467600"/>
              <a:gd name="connsiteY146" fmla="*/ 4698007 h 6858000"/>
              <a:gd name="connsiteX147" fmla="*/ 2005458 w 7467600"/>
              <a:gd name="connsiteY147" fmla="*/ 4699540 h 6858000"/>
              <a:gd name="connsiteX148" fmla="*/ 2657186 w 7467600"/>
              <a:gd name="connsiteY148" fmla="*/ 4901687 h 6858000"/>
              <a:gd name="connsiteX149" fmla="*/ 2826662 w 7467600"/>
              <a:gd name="connsiteY149" fmla="*/ 4970362 h 6858000"/>
              <a:gd name="connsiteX150" fmla="*/ 2876100 w 7467600"/>
              <a:gd name="connsiteY150" fmla="*/ 4995397 h 6858000"/>
              <a:gd name="connsiteX151" fmla="*/ 3042600 w 7467600"/>
              <a:gd name="connsiteY151" fmla="*/ 5059532 h 6858000"/>
              <a:gd name="connsiteX152" fmla="*/ 1997014 w 7467600"/>
              <a:gd name="connsiteY152" fmla="*/ 4698007 h 6858000"/>
              <a:gd name="connsiteX153" fmla="*/ 2305292 w 7467600"/>
              <a:gd name="connsiteY153" fmla="*/ 4219492 h 6858000"/>
              <a:gd name="connsiteX154" fmla="*/ 3360922 w 7467600"/>
              <a:gd name="connsiteY154" fmla="*/ 4529373 h 6858000"/>
              <a:gd name="connsiteX155" fmla="*/ 3492420 w 7467600"/>
              <a:gd name="connsiteY155" fmla="*/ 4510145 h 6858000"/>
              <a:gd name="connsiteX156" fmla="*/ 3364086 w 7467600"/>
              <a:gd name="connsiteY156" fmla="*/ 4480340 h 6858000"/>
              <a:gd name="connsiteX157" fmla="*/ 3225818 w 7467600"/>
              <a:gd name="connsiteY157" fmla="*/ 4411822 h 6858000"/>
              <a:gd name="connsiteX158" fmla="*/ 3129696 w 7467600"/>
              <a:gd name="connsiteY158" fmla="*/ 4360704 h 6858000"/>
              <a:gd name="connsiteX159" fmla="*/ 2814545 w 7467600"/>
              <a:gd name="connsiteY159" fmla="*/ 4282955 h 6858000"/>
              <a:gd name="connsiteX160" fmla="*/ 2305292 w 7467600"/>
              <a:gd name="connsiteY160" fmla="*/ 4219492 h 6858000"/>
              <a:gd name="connsiteX161" fmla="*/ 2626982 w 7467600"/>
              <a:gd name="connsiteY161" fmla="*/ 4206450 h 6858000"/>
              <a:gd name="connsiteX162" fmla="*/ 2490617 w 7467600"/>
              <a:gd name="connsiteY162" fmla="*/ 4206951 h 6858000"/>
              <a:gd name="connsiteX163" fmla="*/ 2819869 w 7467600"/>
              <a:gd name="connsiteY163" fmla="*/ 4252936 h 6858000"/>
              <a:gd name="connsiteX164" fmla="*/ 3143018 w 7467600"/>
              <a:gd name="connsiteY164" fmla="*/ 4332698 h 6858000"/>
              <a:gd name="connsiteX165" fmla="*/ 3241520 w 7467600"/>
              <a:gd name="connsiteY165" fmla="*/ 4385112 h 6858000"/>
              <a:gd name="connsiteX166" fmla="*/ 3374575 w 7467600"/>
              <a:gd name="connsiteY166" fmla="*/ 4451517 h 6858000"/>
              <a:gd name="connsiteX167" fmla="*/ 3505221 w 7467600"/>
              <a:gd name="connsiteY167" fmla="*/ 4480757 h 6858000"/>
              <a:gd name="connsiteX168" fmla="*/ 2626982 w 7467600"/>
              <a:gd name="connsiteY168" fmla="*/ 4206450 h 6858000"/>
              <a:gd name="connsiteX169" fmla="*/ 1310106 w 7467600"/>
              <a:gd name="connsiteY169" fmla="*/ 3943217 h 6858000"/>
              <a:gd name="connsiteX170" fmla="*/ 854994 w 7467600"/>
              <a:gd name="connsiteY170" fmla="*/ 4399136 h 6858000"/>
              <a:gd name="connsiteX171" fmla="*/ 742462 w 7467600"/>
              <a:gd name="connsiteY171" fmla="*/ 4594648 h 6858000"/>
              <a:gd name="connsiteX172" fmla="*/ 820602 w 7467600"/>
              <a:gd name="connsiteY172" fmla="*/ 4485915 h 6858000"/>
              <a:gd name="connsiteX173" fmla="*/ 878295 w 7467600"/>
              <a:gd name="connsiteY173" fmla="*/ 4403594 h 6858000"/>
              <a:gd name="connsiteX174" fmla="*/ 1240607 w 7467600"/>
              <a:gd name="connsiteY174" fmla="*/ 4010401 h 6858000"/>
              <a:gd name="connsiteX175" fmla="*/ 1310106 w 7467600"/>
              <a:gd name="connsiteY175" fmla="*/ 3943217 h 6858000"/>
              <a:gd name="connsiteX176" fmla="*/ 1423113 w 7467600"/>
              <a:gd name="connsiteY176" fmla="*/ 3874565 h 6858000"/>
              <a:gd name="connsiteX177" fmla="*/ 1260565 w 7467600"/>
              <a:gd name="connsiteY177" fmla="*/ 4031982 h 6858000"/>
              <a:gd name="connsiteX178" fmla="*/ 901900 w 7467600"/>
              <a:gd name="connsiteY178" fmla="*/ 4421236 h 6858000"/>
              <a:gd name="connsiteX179" fmla="*/ 845044 w 7467600"/>
              <a:gd name="connsiteY179" fmla="*/ 4502436 h 6858000"/>
              <a:gd name="connsiteX180" fmla="*/ 685926 w 7467600"/>
              <a:gd name="connsiteY180" fmla="*/ 4703069 h 6858000"/>
              <a:gd name="connsiteX181" fmla="*/ 684248 w 7467600"/>
              <a:gd name="connsiteY181" fmla="*/ 4706721 h 6858000"/>
              <a:gd name="connsiteX182" fmla="*/ 1423113 w 7467600"/>
              <a:gd name="connsiteY182" fmla="*/ 3874565 h 6858000"/>
              <a:gd name="connsiteX183" fmla="*/ 3316479 w 7467600"/>
              <a:gd name="connsiteY183" fmla="*/ 3872136 h 6858000"/>
              <a:gd name="connsiteX184" fmla="*/ 3546806 w 7467600"/>
              <a:gd name="connsiteY184" fmla="*/ 4356139 h 6858000"/>
              <a:gd name="connsiteX185" fmla="*/ 3364433 w 7467600"/>
              <a:gd name="connsiteY185" fmla="*/ 3953121 h 6858000"/>
              <a:gd name="connsiteX186" fmla="*/ 3316479 w 7467600"/>
              <a:gd name="connsiteY186" fmla="*/ 3872136 h 6858000"/>
              <a:gd name="connsiteX187" fmla="*/ 3291335 w 7467600"/>
              <a:gd name="connsiteY187" fmla="*/ 3767420 h 6858000"/>
              <a:gd name="connsiteX188" fmla="*/ 3390805 w 7467600"/>
              <a:gd name="connsiteY188" fmla="*/ 3937163 h 6858000"/>
              <a:gd name="connsiteX189" fmla="*/ 3579062 w 7467600"/>
              <a:gd name="connsiteY189" fmla="*/ 4359040 h 6858000"/>
              <a:gd name="connsiteX190" fmla="*/ 3467355 w 7467600"/>
              <a:gd name="connsiteY190" fmla="*/ 3988130 h 6858000"/>
              <a:gd name="connsiteX191" fmla="*/ 3310753 w 7467600"/>
              <a:gd name="connsiteY191" fmla="*/ 3787140 h 6858000"/>
              <a:gd name="connsiteX192" fmla="*/ 3291335 w 7467600"/>
              <a:gd name="connsiteY192" fmla="*/ 3767420 h 6858000"/>
              <a:gd name="connsiteX193" fmla="*/ 1635889 w 7467600"/>
              <a:gd name="connsiteY193" fmla="*/ 3709494 h 6858000"/>
              <a:gd name="connsiteX194" fmla="*/ 1634800 w 7467600"/>
              <a:gd name="connsiteY194" fmla="*/ 3731111 h 6858000"/>
              <a:gd name="connsiteX195" fmla="*/ 1635889 w 7467600"/>
              <a:gd name="connsiteY195" fmla="*/ 3709494 h 6858000"/>
              <a:gd name="connsiteX196" fmla="*/ 1510397 w 7467600"/>
              <a:gd name="connsiteY196" fmla="*/ 3684705 h 6858000"/>
              <a:gd name="connsiteX197" fmla="*/ 1146550 w 7467600"/>
              <a:gd name="connsiteY197" fmla="*/ 3802012 h 6858000"/>
              <a:gd name="connsiteX198" fmla="*/ 698834 w 7467600"/>
              <a:gd name="connsiteY198" fmla="*/ 3952272 h 6858000"/>
              <a:gd name="connsiteX199" fmla="*/ 34256 w 7467600"/>
              <a:gd name="connsiteY199" fmla="*/ 4347603 h 6858000"/>
              <a:gd name="connsiteX200" fmla="*/ 527241 w 7467600"/>
              <a:gd name="connsiteY200" fmla="*/ 4065078 h 6858000"/>
              <a:gd name="connsiteX201" fmla="*/ 1510397 w 7467600"/>
              <a:gd name="connsiteY201" fmla="*/ 3684705 h 6858000"/>
              <a:gd name="connsiteX202" fmla="*/ 1313114 w 7467600"/>
              <a:gd name="connsiteY202" fmla="*/ 3655216 h 6858000"/>
              <a:gd name="connsiteX203" fmla="*/ 1109304 w 7467600"/>
              <a:gd name="connsiteY203" fmla="*/ 3669030 h 6858000"/>
              <a:gd name="connsiteX204" fmla="*/ 8129 w 7467600"/>
              <a:gd name="connsiteY204" fmla="*/ 4330519 h 6858000"/>
              <a:gd name="connsiteX205" fmla="*/ 687572 w 7467600"/>
              <a:gd name="connsiteY205" fmla="*/ 3925629 h 6858000"/>
              <a:gd name="connsiteX206" fmla="*/ 1138365 w 7467600"/>
              <a:gd name="connsiteY206" fmla="*/ 3774515 h 6858000"/>
              <a:gd name="connsiteX207" fmla="*/ 1505579 w 7467600"/>
              <a:gd name="connsiteY207" fmla="*/ 3655526 h 6858000"/>
              <a:gd name="connsiteX208" fmla="*/ 1313114 w 7467600"/>
              <a:gd name="connsiteY208" fmla="*/ 3655216 h 6858000"/>
              <a:gd name="connsiteX209" fmla="*/ 3655073 w 7467600"/>
              <a:gd name="connsiteY209" fmla="*/ 3650884 h 6858000"/>
              <a:gd name="connsiteX210" fmla="*/ 3989938 w 7467600"/>
              <a:gd name="connsiteY210" fmla="*/ 3991685 h 6858000"/>
              <a:gd name="connsiteX211" fmla="*/ 4393907 w 7467600"/>
              <a:gd name="connsiteY211" fmla="*/ 4261258 h 6858000"/>
              <a:gd name="connsiteX212" fmla="*/ 4648051 w 7467600"/>
              <a:gd name="connsiteY212" fmla="*/ 4374051 h 6858000"/>
              <a:gd name="connsiteX213" fmla="*/ 4383389 w 7467600"/>
              <a:gd name="connsiteY213" fmla="*/ 4184369 h 6858000"/>
              <a:gd name="connsiteX214" fmla="*/ 4165508 w 7467600"/>
              <a:gd name="connsiteY214" fmla="*/ 4035196 h 6858000"/>
              <a:gd name="connsiteX215" fmla="*/ 4068162 w 7467600"/>
              <a:gd name="connsiteY215" fmla="*/ 3953394 h 6858000"/>
              <a:gd name="connsiteX216" fmla="*/ 3981416 w 7467600"/>
              <a:gd name="connsiteY216" fmla="*/ 3880482 h 6858000"/>
              <a:gd name="connsiteX217" fmla="*/ 3800147 w 7467600"/>
              <a:gd name="connsiteY217" fmla="*/ 3749872 h 6858000"/>
              <a:gd name="connsiteX218" fmla="*/ 3655073 w 7467600"/>
              <a:gd name="connsiteY218" fmla="*/ 3650884 h 6858000"/>
              <a:gd name="connsiteX219" fmla="*/ 3670252 w 7467600"/>
              <a:gd name="connsiteY219" fmla="*/ 3622798 h 6858000"/>
              <a:gd name="connsiteX220" fmla="*/ 3817258 w 7467600"/>
              <a:gd name="connsiteY220" fmla="*/ 3723577 h 6858000"/>
              <a:gd name="connsiteX221" fmla="*/ 4000461 w 7467600"/>
              <a:gd name="connsiteY221" fmla="*/ 3855966 h 6858000"/>
              <a:gd name="connsiteX222" fmla="*/ 4088180 w 7467600"/>
              <a:gd name="connsiteY222" fmla="*/ 3929774 h 6858000"/>
              <a:gd name="connsiteX223" fmla="*/ 4184555 w 7467600"/>
              <a:gd name="connsiteY223" fmla="*/ 4010683 h 6858000"/>
              <a:gd name="connsiteX224" fmla="*/ 4399563 w 7467600"/>
              <a:gd name="connsiteY224" fmla="*/ 4158106 h 6858000"/>
              <a:gd name="connsiteX225" fmla="*/ 4684469 w 7467600"/>
              <a:gd name="connsiteY225" fmla="*/ 4364680 h 6858000"/>
              <a:gd name="connsiteX226" fmla="*/ 4690271 w 7467600"/>
              <a:gd name="connsiteY226" fmla="*/ 4370034 h 6858000"/>
              <a:gd name="connsiteX227" fmla="*/ 4136093 w 7467600"/>
              <a:gd name="connsiteY227" fmla="*/ 3858466 h 6858000"/>
              <a:gd name="connsiteX228" fmla="*/ 3670252 w 7467600"/>
              <a:gd name="connsiteY228" fmla="*/ 3622798 h 6858000"/>
              <a:gd name="connsiteX229" fmla="*/ 4440129 w 7467600"/>
              <a:gd name="connsiteY229" fmla="*/ 3448571 h 6858000"/>
              <a:gd name="connsiteX230" fmla="*/ 4856525 w 7467600"/>
              <a:gd name="connsiteY230" fmla="*/ 3915351 h 6858000"/>
              <a:gd name="connsiteX231" fmla="*/ 5059055 w 7467600"/>
              <a:gd name="connsiteY231" fmla="*/ 4108918 h 6858000"/>
              <a:gd name="connsiteX232" fmla="*/ 5290070 w 7467600"/>
              <a:gd name="connsiteY232" fmla="*/ 4263619 h 6858000"/>
              <a:gd name="connsiteX233" fmla="*/ 4834991 w 7467600"/>
              <a:gd name="connsiteY233" fmla="*/ 3830985 h 6858000"/>
              <a:gd name="connsiteX234" fmla="*/ 4440129 w 7467600"/>
              <a:gd name="connsiteY234" fmla="*/ 3448571 h 6858000"/>
              <a:gd name="connsiteX235" fmla="*/ 4441737 w 7467600"/>
              <a:gd name="connsiteY235" fmla="*/ 3399734 h 6858000"/>
              <a:gd name="connsiteX236" fmla="*/ 4431236 w 7467600"/>
              <a:gd name="connsiteY236" fmla="*/ 3400954 h 6858000"/>
              <a:gd name="connsiteX237" fmla="*/ 4557150 w 7467600"/>
              <a:gd name="connsiteY237" fmla="*/ 3510023 h 6858000"/>
              <a:gd name="connsiteX238" fmla="*/ 4856936 w 7467600"/>
              <a:gd name="connsiteY238" fmla="*/ 3809146 h 6858000"/>
              <a:gd name="connsiteX239" fmla="*/ 5111996 w 7467600"/>
              <a:gd name="connsiteY239" fmla="*/ 4065759 h 6858000"/>
              <a:gd name="connsiteX240" fmla="*/ 5388878 w 7467600"/>
              <a:gd name="connsiteY240" fmla="*/ 4300185 h 6858000"/>
              <a:gd name="connsiteX241" fmla="*/ 5425556 w 7467600"/>
              <a:gd name="connsiteY241" fmla="*/ 4308967 h 6858000"/>
              <a:gd name="connsiteX242" fmla="*/ 4943646 w 7467600"/>
              <a:gd name="connsiteY242" fmla="*/ 3822916 h 6858000"/>
              <a:gd name="connsiteX243" fmla="*/ 4594837 w 7467600"/>
              <a:gd name="connsiteY243" fmla="*/ 3532274 h 6858000"/>
              <a:gd name="connsiteX244" fmla="*/ 4441737 w 7467600"/>
              <a:gd name="connsiteY244" fmla="*/ 3399734 h 6858000"/>
              <a:gd name="connsiteX245" fmla="*/ 5425834 w 7467600"/>
              <a:gd name="connsiteY245" fmla="*/ 3162785 h 6858000"/>
              <a:gd name="connsiteX246" fmla="*/ 5401644 w 7467600"/>
              <a:gd name="connsiteY246" fmla="*/ 3617847 h 6858000"/>
              <a:gd name="connsiteX247" fmla="*/ 5467256 w 7467600"/>
              <a:gd name="connsiteY247" fmla="*/ 4175494 h 6858000"/>
              <a:gd name="connsiteX248" fmla="*/ 5448069 w 7467600"/>
              <a:gd name="connsiteY248" fmla="*/ 3567554 h 6858000"/>
              <a:gd name="connsiteX249" fmla="*/ 5425834 w 7467600"/>
              <a:gd name="connsiteY249" fmla="*/ 3162785 h 6858000"/>
              <a:gd name="connsiteX250" fmla="*/ 1318687 w 7467600"/>
              <a:gd name="connsiteY250" fmla="*/ 3113840 h 6858000"/>
              <a:gd name="connsiteX251" fmla="*/ 1066793 w 7467600"/>
              <a:gd name="connsiteY251" fmla="*/ 3212171 h 6858000"/>
              <a:gd name="connsiteX252" fmla="*/ 993319 w 7467600"/>
              <a:gd name="connsiteY252" fmla="*/ 3247648 h 6858000"/>
              <a:gd name="connsiteX253" fmla="*/ 853081 w 7467600"/>
              <a:gd name="connsiteY253" fmla="*/ 3312410 h 6858000"/>
              <a:gd name="connsiteX254" fmla="*/ 805957 w 7467600"/>
              <a:gd name="connsiteY254" fmla="*/ 3330443 h 6858000"/>
              <a:gd name="connsiteX255" fmla="*/ 1318687 w 7467600"/>
              <a:gd name="connsiteY255" fmla="*/ 3113840 h 6858000"/>
              <a:gd name="connsiteX256" fmla="*/ 5453702 w 7467600"/>
              <a:gd name="connsiteY256" fmla="*/ 3090882 h 6858000"/>
              <a:gd name="connsiteX257" fmla="*/ 5480135 w 7467600"/>
              <a:gd name="connsiteY257" fmla="*/ 3565802 h 6858000"/>
              <a:gd name="connsiteX258" fmla="*/ 5499023 w 7467600"/>
              <a:gd name="connsiteY258" fmla="*/ 4166310 h 6858000"/>
              <a:gd name="connsiteX259" fmla="*/ 5547022 w 7467600"/>
              <a:gd name="connsiteY259" fmla="*/ 3607838 h 6858000"/>
              <a:gd name="connsiteX260" fmla="*/ 5515964 w 7467600"/>
              <a:gd name="connsiteY260" fmla="*/ 3378541 h 6858000"/>
              <a:gd name="connsiteX261" fmla="*/ 5453702 w 7467600"/>
              <a:gd name="connsiteY261" fmla="*/ 3090882 h 6858000"/>
              <a:gd name="connsiteX262" fmla="*/ 1238695 w 7467600"/>
              <a:gd name="connsiteY262" fmla="*/ 3076820 h 6858000"/>
              <a:gd name="connsiteX263" fmla="*/ 716371 w 7467600"/>
              <a:gd name="connsiteY263" fmla="*/ 3293249 h 6858000"/>
              <a:gd name="connsiteX264" fmla="*/ 579522 w 7467600"/>
              <a:gd name="connsiteY264" fmla="*/ 3371759 h 6858000"/>
              <a:gd name="connsiteX265" fmla="*/ 600288 w 7467600"/>
              <a:gd name="connsiteY265" fmla="*/ 3365555 h 6858000"/>
              <a:gd name="connsiteX266" fmla="*/ 840692 w 7467600"/>
              <a:gd name="connsiteY266" fmla="*/ 3284921 h 6858000"/>
              <a:gd name="connsiteX267" fmla="*/ 979248 w 7467600"/>
              <a:gd name="connsiteY267" fmla="*/ 3221003 h 6858000"/>
              <a:gd name="connsiteX268" fmla="*/ 1053282 w 7467600"/>
              <a:gd name="connsiteY268" fmla="*/ 3185247 h 6858000"/>
              <a:gd name="connsiteX269" fmla="*/ 1320603 w 7467600"/>
              <a:gd name="connsiteY269" fmla="*/ 3081281 h 6858000"/>
              <a:gd name="connsiteX270" fmla="*/ 1238695 w 7467600"/>
              <a:gd name="connsiteY270" fmla="*/ 3076820 h 6858000"/>
              <a:gd name="connsiteX271" fmla="*/ 5425627 w 7467600"/>
              <a:gd name="connsiteY271" fmla="*/ 2954192 h 6858000"/>
              <a:gd name="connsiteX272" fmla="*/ 5470770 w 7467600"/>
              <a:gd name="connsiteY272" fmla="*/ 3005435 h 6858000"/>
              <a:gd name="connsiteX273" fmla="*/ 5519779 w 7467600"/>
              <a:gd name="connsiteY273" fmla="*/ 4359223 h 6858000"/>
              <a:gd name="connsiteX274" fmla="*/ 5520293 w 7467600"/>
              <a:gd name="connsiteY274" fmla="*/ 4360602 h 6858000"/>
              <a:gd name="connsiteX275" fmla="*/ 5767221 w 7467600"/>
              <a:gd name="connsiteY275" fmla="*/ 4665564 h 6858000"/>
              <a:gd name="connsiteX276" fmla="*/ 6937169 w 7467600"/>
              <a:gd name="connsiteY276" fmla="*/ 4815941 h 6858000"/>
              <a:gd name="connsiteX277" fmla="*/ 6953922 w 7467600"/>
              <a:gd name="connsiteY277" fmla="*/ 4890068 h 6858000"/>
              <a:gd name="connsiteX278" fmla="*/ 6071359 w 7467600"/>
              <a:gd name="connsiteY278" fmla="*/ 4770770 h 6858000"/>
              <a:gd name="connsiteX279" fmla="*/ 6038839 w 7467600"/>
              <a:gd name="connsiteY279" fmla="*/ 4764474 h 6858000"/>
              <a:gd name="connsiteX280" fmla="*/ 6038706 w 7467600"/>
              <a:gd name="connsiteY280" fmla="*/ 4763847 h 6858000"/>
              <a:gd name="connsiteX281" fmla="*/ 6037784 w 7467600"/>
              <a:gd name="connsiteY281" fmla="*/ 4764270 h 6858000"/>
              <a:gd name="connsiteX282" fmla="*/ 6038839 w 7467600"/>
              <a:gd name="connsiteY282" fmla="*/ 4764474 h 6858000"/>
              <a:gd name="connsiteX283" fmla="*/ 6040338 w 7467600"/>
              <a:gd name="connsiteY283" fmla="*/ 4771418 h 6858000"/>
              <a:gd name="connsiteX284" fmla="*/ 6024488 w 7467600"/>
              <a:gd name="connsiteY284" fmla="*/ 4809903 h 6858000"/>
              <a:gd name="connsiteX285" fmla="*/ 5599771 w 7467600"/>
              <a:gd name="connsiteY285" fmla="*/ 5509652 h 6858000"/>
              <a:gd name="connsiteX286" fmla="*/ 5548843 w 7467600"/>
              <a:gd name="connsiteY286" fmla="*/ 5563845 h 6858000"/>
              <a:gd name="connsiteX287" fmla="*/ 5940952 w 7467600"/>
              <a:gd name="connsiteY287" fmla="*/ 6250028 h 6858000"/>
              <a:gd name="connsiteX288" fmla="*/ 6043441 w 7467600"/>
              <a:gd name="connsiteY288" fmla="*/ 6665847 h 6858000"/>
              <a:gd name="connsiteX289" fmla="*/ 6093432 w 7467600"/>
              <a:gd name="connsiteY289" fmla="*/ 6858000 h 6858000"/>
              <a:gd name="connsiteX290" fmla="*/ 6034344 w 7467600"/>
              <a:gd name="connsiteY290" fmla="*/ 6858000 h 6858000"/>
              <a:gd name="connsiteX291" fmla="*/ 6026679 w 7467600"/>
              <a:gd name="connsiteY291" fmla="*/ 6836959 h 6858000"/>
              <a:gd name="connsiteX292" fmla="*/ 5800441 w 7467600"/>
              <a:gd name="connsiteY292" fmla="*/ 6335286 h 6858000"/>
              <a:gd name="connsiteX293" fmla="*/ 5526562 w 7467600"/>
              <a:gd name="connsiteY293" fmla="*/ 5705388 h 6858000"/>
              <a:gd name="connsiteX294" fmla="*/ 5519640 w 7467600"/>
              <a:gd name="connsiteY294" fmla="*/ 5683774 h 6858000"/>
              <a:gd name="connsiteX295" fmla="*/ 5844559 w 7467600"/>
              <a:gd name="connsiteY295" fmla="*/ 6553349 h 6858000"/>
              <a:gd name="connsiteX296" fmla="*/ 5975994 w 7467600"/>
              <a:gd name="connsiteY296" fmla="*/ 6858000 h 6858000"/>
              <a:gd name="connsiteX297" fmla="*/ 5898547 w 7467600"/>
              <a:gd name="connsiteY297" fmla="*/ 6858000 h 6858000"/>
              <a:gd name="connsiteX298" fmla="*/ 5682041 w 7467600"/>
              <a:gd name="connsiteY298" fmla="*/ 6355860 h 6858000"/>
              <a:gd name="connsiteX299" fmla="*/ 5461758 w 7467600"/>
              <a:gd name="connsiteY299" fmla="*/ 5820220 h 6858000"/>
              <a:gd name="connsiteX300" fmla="*/ 5237282 w 7467600"/>
              <a:gd name="connsiteY300" fmla="*/ 6579086 h 6858000"/>
              <a:gd name="connsiteX301" fmla="*/ 5115009 w 7467600"/>
              <a:gd name="connsiteY301" fmla="*/ 6858000 h 6858000"/>
              <a:gd name="connsiteX302" fmla="*/ 5028074 w 7467600"/>
              <a:gd name="connsiteY302" fmla="*/ 6858000 h 6858000"/>
              <a:gd name="connsiteX303" fmla="*/ 5079508 w 7467600"/>
              <a:gd name="connsiteY303" fmla="*/ 6749074 h 6858000"/>
              <a:gd name="connsiteX304" fmla="*/ 5371846 w 7467600"/>
              <a:gd name="connsiteY304" fmla="*/ 5924413 h 6858000"/>
              <a:gd name="connsiteX305" fmla="*/ 5270512 w 7467600"/>
              <a:gd name="connsiteY305" fmla="*/ 6138975 h 6858000"/>
              <a:gd name="connsiteX306" fmla="*/ 5062409 w 7467600"/>
              <a:gd name="connsiteY306" fmla="*/ 6653544 h 6858000"/>
              <a:gd name="connsiteX307" fmla="*/ 5036628 w 7467600"/>
              <a:gd name="connsiteY307" fmla="*/ 6754247 h 6858000"/>
              <a:gd name="connsiteX308" fmla="*/ 5009112 w 7467600"/>
              <a:gd name="connsiteY308" fmla="*/ 6858000 h 6858000"/>
              <a:gd name="connsiteX309" fmla="*/ 4976679 w 7467600"/>
              <a:gd name="connsiteY309" fmla="*/ 6858000 h 6858000"/>
              <a:gd name="connsiteX310" fmla="*/ 5006537 w 7467600"/>
              <a:gd name="connsiteY310" fmla="*/ 6747068 h 6858000"/>
              <a:gd name="connsiteX311" fmla="*/ 5032723 w 7467600"/>
              <a:gd name="connsiteY311" fmla="*/ 6644957 h 6858000"/>
              <a:gd name="connsiteX312" fmla="*/ 5242949 w 7467600"/>
              <a:gd name="connsiteY312" fmla="*/ 6125175 h 6858000"/>
              <a:gd name="connsiteX313" fmla="*/ 5286321 w 7467600"/>
              <a:gd name="connsiteY313" fmla="*/ 6033555 h 6858000"/>
              <a:gd name="connsiteX314" fmla="*/ 5008210 w 7467600"/>
              <a:gd name="connsiteY314" fmla="*/ 6649194 h 6858000"/>
              <a:gd name="connsiteX315" fmla="*/ 4986321 w 7467600"/>
              <a:gd name="connsiteY315" fmla="*/ 6765687 h 6858000"/>
              <a:gd name="connsiteX316" fmla="*/ 4973474 w 7467600"/>
              <a:gd name="connsiteY316" fmla="*/ 6858000 h 6858000"/>
              <a:gd name="connsiteX317" fmla="*/ 4907178 w 7467600"/>
              <a:gd name="connsiteY317" fmla="*/ 6858000 h 6858000"/>
              <a:gd name="connsiteX318" fmla="*/ 4910810 w 7467600"/>
              <a:gd name="connsiteY318" fmla="*/ 6829660 h 6858000"/>
              <a:gd name="connsiteX319" fmla="*/ 4987461 w 7467600"/>
              <a:gd name="connsiteY319" fmla="*/ 6432994 h 6858000"/>
              <a:gd name="connsiteX320" fmla="*/ 5179262 w 7467600"/>
              <a:gd name="connsiteY320" fmla="*/ 6035044 h 6858000"/>
              <a:gd name="connsiteX321" fmla="*/ 4689678 w 7467600"/>
              <a:gd name="connsiteY321" fmla="*/ 6440241 h 6858000"/>
              <a:gd name="connsiteX322" fmla="*/ 4477543 w 7467600"/>
              <a:gd name="connsiteY322" fmla="*/ 6674836 h 6858000"/>
              <a:gd name="connsiteX323" fmla="*/ 4329957 w 7467600"/>
              <a:gd name="connsiteY323" fmla="*/ 6858000 h 6858000"/>
              <a:gd name="connsiteX324" fmla="*/ 4218595 w 7467600"/>
              <a:gd name="connsiteY324" fmla="*/ 6858000 h 6858000"/>
              <a:gd name="connsiteX325" fmla="*/ 4368888 w 7467600"/>
              <a:gd name="connsiteY325" fmla="*/ 6668412 h 6858000"/>
              <a:gd name="connsiteX326" fmla="*/ 4563091 w 7467600"/>
              <a:gd name="connsiteY326" fmla="*/ 6442508 h 6858000"/>
              <a:gd name="connsiteX327" fmla="*/ 5387324 w 7467600"/>
              <a:gd name="connsiteY327" fmla="*/ 5705830 h 6858000"/>
              <a:gd name="connsiteX328" fmla="*/ 5073620 w 7467600"/>
              <a:gd name="connsiteY328" fmla="*/ 5955437 h 6858000"/>
              <a:gd name="connsiteX329" fmla="*/ 4689789 w 7467600"/>
              <a:gd name="connsiteY329" fmla="*/ 6268382 h 6858000"/>
              <a:gd name="connsiteX330" fmla="*/ 4418722 w 7467600"/>
              <a:gd name="connsiteY330" fmla="*/ 6570886 h 6858000"/>
              <a:gd name="connsiteX331" fmla="*/ 4214944 w 7467600"/>
              <a:gd name="connsiteY331" fmla="*/ 6858000 h 6858000"/>
              <a:gd name="connsiteX332" fmla="*/ 4177898 w 7467600"/>
              <a:gd name="connsiteY332" fmla="*/ 6858000 h 6858000"/>
              <a:gd name="connsiteX333" fmla="*/ 4391597 w 7467600"/>
              <a:gd name="connsiteY333" fmla="*/ 6556370 h 6858000"/>
              <a:gd name="connsiteX334" fmla="*/ 4668889 w 7467600"/>
              <a:gd name="connsiteY334" fmla="*/ 6246399 h 6858000"/>
              <a:gd name="connsiteX335" fmla="*/ 5055427 w 7467600"/>
              <a:gd name="connsiteY335" fmla="*/ 5931476 h 6858000"/>
              <a:gd name="connsiteX336" fmla="*/ 5371814 w 7467600"/>
              <a:gd name="connsiteY336" fmla="*/ 5678975 h 6858000"/>
              <a:gd name="connsiteX337" fmla="*/ 4987918 w 7467600"/>
              <a:gd name="connsiteY337" fmla="*/ 5838701 h 6858000"/>
              <a:gd name="connsiteX338" fmla="*/ 4317146 w 7467600"/>
              <a:gd name="connsiteY338" fmla="*/ 6587716 h 6858000"/>
              <a:gd name="connsiteX339" fmla="*/ 4171627 w 7467600"/>
              <a:gd name="connsiteY339" fmla="*/ 6858000 h 6858000"/>
              <a:gd name="connsiteX340" fmla="*/ 4081585 w 7467600"/>
              <a:gd name="connsiteY340" fmla="*/ 6858000 h 6858000"/>
              <a:gd name="connsiteX341" fmla="*/ 4238603 w 7467600"/>
              <a:gd name="connsiteY341" fmla="*/ 6559341 h 6858000"/>
              <a:gd name="connsiteX342" fmla="*/ 4778333 w 7467600"/>
              <a:gd name="connsiteY342" fmla="*/ 5873626 h 6858000"/>
              <a:gd name="connsiteX343" fmla="*/ 5414185 w 7467600"/>
              <a:gd name="connsiteY343" fmla="*/ 5573882 h 6858000"/>
              <a:gd name="connsiteX344" fmla="*/ 5959648 w 7467600"/>
              <a:gd name="connsiteY344" fmla="*/ 4760797 h 6858000"/>
              <a:gd name="connsiteX345" fmla="*/ 5355019 w 7467600"/>
              <a:gd name="connsiteY345" fmla="*/ 4734672 h 6858000"/>
              <a:gd name="connsiteX346" fmla="*/ 5083565 w 7467600"/>
              <a:gd name="connsiteY346" fmla="*/ 5179121 h 6858000"/>
              <a:gd name="connsiteX347" fmla="*/ 4713577 w 7467600"/>
              <a:gd name="connsiteY347" fmla="*/ 5616803 h 6858000"/>
              <a:gd name="connsiteX348" fmla="*/ 3989559 w 7467600"/>
              <a:gd name="connsiteY348" fmla="*/ 6145945 h 6858000"/>
              <a:gd name="connsiteX349" fmla="*/ 3939824 w 7467600"/>
              <a:gd name="connsiteY349" fmla="*/ 6066900 h 6858000"/>
              <a:gd name="connsiteX350" fmla="*/ 4584537 w 7467600"/>
              <a:gd name="connsiteY350" fmla="*/ 5324826 h 6858000"/>
              <a:gd name="connsiteX351" fmla="*/ 5037105 w 7467600"/>
              <a:gd name="connsiteY351" fmla="*/ 5088765 h 6858000"/>
              <a:gd name="connsiteX352" fmla="*/ 5039930 w 7467600"/>
              <a:gd name="connsiteY352" fmla="*/ 5089585 h 6858000"/>
              <a:gd name="connsiteX353" fmla="*/ 5263764 w 7467600"/>
              <a:gd name="connsiteY353" fmla="*/ 4735525 h 6858000"/>
              <a:gd name="connsiteX354" fmla="*/ 4086300 w 7467600"/>
              <a:gd name="connsiteY354" fmla="*/ 4884599 h 6858000"/>
              <a:gd name="connsiteX355" fmla="*/ 4085485 w 7467600"/>
              <a:gd name="connsiteY355" fmla="*/ 4899070 h 6858000"/>
              <a:gd name="connsiteX356" fmla="*/ 3871915 w 7467600"/>
              <a:gd name="connsiteY356" fmla="*/ 5253645 h 6858000"/>
              <a:gd name="connsiteX357" fmla="*/ 3799374 w 7467600"/>
              <a:gd name="connsiteY357" fmla="*/ 5466127 h 6858000"/>
              <a:gd name="connsiteX358" fmla="*/ 3498850 w 7467600"/>
              <a:gd name="connsiteY358" fmla="*/ 6661888 h 6858000"/>
              <a:gd name="connsiteX359" fmla="*/ 3399216 w 7467600"/>
              <a:gd name="connsiteY359" fmla="*/ 6858000 h 6858000"/>
              <a:gd name="connsiteX360" fmla="*/ 3303688 w 7467600"/>
              <a:gd name="connsiteY360" fmla="*/ 6858000 h 6858000"/>
              <a:gd name="connsiteX361" fmla="*/ 3391774 w 7467600"/>
              <a:gd name="connsiteY361" fmla="*/ 6697181 h 6858000"/>
              <a:gd name="connsiteX362" fmla="*/ 3735540 w 7467600"/>
              <a:gd name="connsiteY362" fmla="*/ 5546923 h 6858000"/>
              <a:gd name="connsiteX363" fmla="*/ 3729438 w 7467600"/>
              <a:gd name="connsiteY363" fmla="*/ 5569058 h 6858000"/>
              <a:gd name="connsiteX364" fmla="*/ 3707782 w 7467600"/>
              <a:gd name="connsiteY364" fmla="*/ 5644908 h 6858000"/>
              <a:gd name="connsiteX365" fmla="*/ 3583827 w 7467600"/>
              <a:gd name="connsiteY365" fmla="*/ 6039215 h 6858000"/>
              <a:gd name="connsiteX366" fmla="*/ 3547861 w 7467600"/>
              <a:gd name="connsiteY366" fmla="*/ 6129609 h 6858000"/>
              <a:gd name="connsiteX367" fmla="*/ 3490905 w 7467600"/>
              <a:gd name="connsiteY367" fmla="*/ 6277660 h 6858000"/>
              <a:gd name="connsiteX368" fmla="*/ 3455859 w 7467600"/>
              <a:gd name="connsiteY368" fmla="*/ 6391301 h 6858000"/>
              <a:gd name="connsiteX369" fmla="*/ 3429112 w 7467600"/>
              <a:gd name="connsiteY369" fmla="*/ 6479469 h 6858000"/>
              <a:gd name="connsiteX370" fmla="*/ 3304862 w 7467600"/>
              <a:gd name="connsiteY370" fmla="*/ 6796476 h 6858000"/>
              <a:gd name="connsiteX371" fmla="*/ 3276071 w 7467600"/>
              <a:gd name="connsiteY371" fmla="*/ 6858000 h 6858000"/>
              <a:gd name="connsiteX372" fmla="*/ 3240805 w 7467600"/>
              <a:gd name="connsiteY372" fmla="*/ 6858000 h 6858000"/>
              <a:gd name="connsiteX373" fmla="*/ 3275917 w 7467600"/>
              <a:gd name="connsiteY373" fmla="*/ 6783192 h 6858000"/>
              <a:gd name="connsiteX374" fmla="*/ 3399358 w 7467600"/>
              <a:gd name="connsiteY374" fmla="*/ 6469011 h 6858000"/>
              <a:gd name="connsiteX375" fmla="*/ 3425650 w 7467600"/>
              <a:gd name="connsiteY375" fmla="*/ 6381333 h 6858000"/>
              <a:gd name="connsiteX376" fmla="*/ 3460661 w 7467600"/>
              <a:gd name="connsiteY376" fmla="*/ 6266763 h 6858000"/>
              <a:gd name="connsiteX377" fmla="*/ 3518021 w 7467600"/>
              <a:gd name="connsiteY377" fmla="*/ 6117298 h 6858000"/>
              <a:gd name="connsiteX378" fmla="*/ 3554035 w 7467600"/>
              <a:gd name="connsiteY378" fmla="*/ 6027832 h 6858000"/>
              <a:gd name="connsiteX379" fmla="*/ 3677174 w 7467600"/>
              <a:gd name="connsiteY379" fmla="*/ 5636351 h 6858000"/>
              <a:gd name="connsiteX380" fmla="*/ 3698819 w 7467600"/>
              <a:gd name="connsiteY380" fmla="*/ 5560503 h 6858000"/>
              <a:gd name="connsiteX381" fmla="*/ 3702094 w 7467600"/>
              <a:gd name="connsiteY381" fmla="*/ 5549194 h 6858000"/>
              <a:gd name="connsiteX382" fmla="*/ 3398355 w 7467600"/>
              <a:gd name="connsiteY382" fmla="*/ 6094603 h 6858000"/>
              <a:gd name="connsiteX383" fmla="*/ 3193941 w 7467600"/>
              <a:gd name="connsiteY383" fmla="*/ 6798775 h 6858000"/>
              <a:gd name="connsiteX384" fmla="*/ 3184140 w 7467600"/>
              <a:gd name="connsiteY384" fmla="*/ 6858000 h 6858000"/>
              <a:gd name="connsiteX385" fmla="*/ 3099978 w 7467600"/>
              <a:gd name="connsiteY385" fmla="*/ 6858000 h 6858000"/>
              <a:gd name="connsiteX386" fmla="*/ 3101556 w 7467600"/>
              <a:gd name="connsiteY386" fmla="*/ 6843337 h 6858000"/>
              <a:gd name="connsiteX387" fmla="*/ 3370162 w 7467600"/>
              <a:gd name="connsiteY387" fmla="*/ 5785550 h 6858000"/>
              <a:gd name="connsiteX388" fmla="*/ 3746477 w 7467600"/>
              <a:gd name="connsiteY388" fmla="*/ 5377889 h 6858000"/>
              <a:gd name="connsiteX389" fmla="*/ 3863399 w 7467600"/>
              <a:gd name="connsiteY389" fmla="*/ 5087257 h 6858000"/>
              <a:gd name="connsiteX390" fmla="*/ 3968712 w 7467600"/>
              <a:gd name="connsiteY390" fmla="*/ 4913989 h 6858000"/>
              <a:gd name="connsiteX391" fmla="*/ 2792390 w 7467600"/>
              <a:gd name="connsiteY391" fmla="*/ 5382974 h 6858000"/>
              <a:gd name="connsiteX392" fmla="*/ 2714982 w 7467600"/>
              <a:gd name="connsiteY392" fmla="*/ 5427051 h 6858000"/>
              <a:gd name="connsiteX393" fmla="*/ 2813361 w 7467600"/>
              <a:gd name="connsiteY393" fmla="*/ 6023912 h 6858000"/>
              <a:gd name="connsiteX394" fmla="*/ 2688430 w 7467600"/>
              <a:gd name="connsiteY394" fmla="*/ 6801564 h 6858000"/>
              <a:gd name="connsiteX395" fmla="*/ 2629626 w 7467600"/>
              <a:gd name="connsiteY395" fmla="*/ 6763394 h 6858000"/>
              <a:gd name="connsiteX396" fmla="*/ 2565328 w 7467600"/>
              <a:gd name="connsiteY396" fmla="*/ 5516399 h 6858000"/>
              <a:gd name="connsiteX397" fmla="*/ 1922999 w 7467600"/>
              <a:gd name="connsiteY397" fmla="*/ 5980343 h 6858000"/>
              <a:gd name="connsiteX398" fmla="*/ 1950261 w 7467600"/>
              <a:gd name="connsiteY398" fmla="*/ 6405858 h 6858000"/>
              <a:gd name="connsiteX399" fmla="*/ 2365554 w 7467600"/>
              <a:gd name="connsiteY399" fmla="*/ 6759107 h 6858000"/>
              <a:gd name="connsiteX400" fmla="*/ 2424142 w 7467600"/>
              <a:gd name="connsiteY400" fmla="*/ 6858000 h 6858000"/>
              <a:gd name="connsiteX401" fmla="*/ 2395994 w 7467600"/>
              <a:gd name="connsiteY401" fmla="*/ 6858000 h 6858000"/>
              <a:gd name="connsiteX402" fmla="*/ 2392863 w 7467600"/>
              <a:gd name="connsiteY402" fmla="*/ 6852964 h 6858000"/>
              <a:gd name="connsiteX403" fmla="*/ 2017589 w 7467600"/>
              <a:gd name="connsiteY403" fmla="*/ 6493982 h 6858000"/>
              <a:gd name="connsiteX404" fmla="*/ 2147336 w 7467600"/>
              <a:gd name="connsiteY404" fmla="*/ 6594052 h 6858000"/>
              <a:gd name="connsiteX405" fmla="*/ 2207047 w 7467600"/>
              <a:gd name="connsiteY405" fmla="*/ 6654540 h 6858000"/>
              <a:gd name="connsiteX406" fmla="*/ 2299106 w 7467600"/>
              <a:gd name="connsiteY406" fmla="*/ 6778931 h 6858000"/>
              <a:gd name="connsiteX407" fmla="*/ 2314430 w 7467600"/>
              <a:gd name="connsiteY407" fmla="*/ 6801144 h 6858000"/>
              <a:gd name="connsiteX408" fmla="*/ 2352406 w 7467600"/>
              <a:gd name="connsiteY408" fmla="*/ 6858000 h 6858000"/>
              <a:gd name="connsiteX409" fmla="*/ 2314492 w 7467600"/>
              <a:gd name="connsiteY409" fmla="*/ 6858000 h 6858000"/>
              <a:gd name="connsiteX410" fmla="*/ 2288095 w 7467600"/>
              <a:gd name="connsiteY410" fmla="*/ 6818030 h 6858000"/>
              <a:gd name="connsiteX411" fmla="*/ 2272768 w 7467600"/>
              <a:gd name="connsiteY411" fmla="*/ 6795822 h 6858000"/>
              <a:gd name="connsiteX412" fmla="*/ 2182715 w 7467600"/>
              <a:gd name="connsiteY412" fmla="*/ 6675071 h 6858000"/>
              <a:gd name="connsiteX413" fmla="*/ 2032061 w 7467600"/>
              <a:gd name="connsiteY413" fmla="*/ 6541380 h 6858000"/>
              <a:gd name="connsiteX414" fmla="*/ 2257220 w 7467600"/>
              <a:gd name="connsiteY414" fmla="*/ 6826257 h 6858000"/>
              <a:gd name="connsiteX415" fmla="*/ 2281324 w 7467600"/>
              <a:gd name="connsiteY415" fmla="*/ 6858000 h 6858000"/>
              <a:gd name="connsiteX416" fmla="*/ 2242860 w 7467600"/>
              <a:gd name="connsiteY416" fmla="*/ 6858000 h 6858000"/>
              <a:gd name="connsiteX417" fmla="*/ 2232818 w 7467600"/>
              <a:gd name="connsiteY417" fmla="*/ 6844926 h 6858000"/>
              <a:gd name="connsiteX418" fmla="*/ 1990172 w 7467600"/>
              <a:gd name="connsiteY418" fmla="*/ 6542121 h 6858000"/>
              <a:gd name="connsiteX419" fmla="*/ 2124090 w 7467600"/>
              <a:gd name="connsiteY419" fmla="*/ 6761017 h 6858000"/>
              <a:gd name="connsiteX420" fmla="*/ 2200380 w 7467600"/>
              <a:gd name="connsiteY420" fmla="*/ 6858000 h 6858000"/>
              <a:gd name="connsiteX421" fmla="*/ 2147507 w 7467600"/>
              <a:gd name="connsiteY421" fmla="*/ 6858000 h 6858000"/>
              <a:gd name="connsiteX422" fmla="*/ 2070668 w 7467600"/>
              <a:gd name="connsiteY422" fmla="*/ 6761520 h 6858000"/>
              <a:gd name="connsiteX423" fmla="*/ 1975142 w 7467600"/>
              <a:gd name="connsiteY423" fmla="*/ 6585570 h 6858000"/>
              <a:gd name="connsiteX424" fmla="*/ 2050035 w 7467600"/>
              <a:gd name="connsiteY424" fmla="*/ 6813345 h 6858000"/>
              <a:gd name="connsiteX425" fmla="*/ 2063025 w 7467600"/>
              <a:gd name="connsiteY425" fmla="*/ 6858000 h 6858000"/>
              <a:gd name="connsiteX426" fmla="*/ 2021675 w 7467600"/>
              <a:gd name="connsiteY426" fmla="*/ 6858000 h 6858000"/>
              <a:gd name="connsiteX427" fmla="*/ 2019308 w 7467600"/>
              <a:gd name="connsiteY427" fmla="*/ 6847118 h 6858000"/>
              <a:gd name="connsiteX428" fmla="*/ 1938835 w 7467600"/>
              <a:gd name="connsiteY428" fmla="*/ 6551160 h 6858000"/>
              <a:gd name="connsiteX429" fmla="*/ 1953230 w 7467600"/>
              <a:gd name="connsiteY429" fmla="*/ 6759699 h 6858000"/>
              <a:gd name="connsiteX430" fmla="*/ 1956763 w 7467600"/>
              <a:gd name="connsiteY430" fmla="*/ 6778191 h 6858000"/>
              <a:gd name="connsiteX431" fmla="*/ 1967925 w 7467600"/>
              <a:gd name="connsiteY431" fmla="*/ 6858000 h 6858000"/>
              <a:gd name="connsiteX432" fmla="*/ 1936622 w 7467600"/>
              <a:gd name="connsiteY432" fmla="*/ 6858000 h 6858000"/>
              <a:gd name="connsiteX433" fmla="*/ 1926261 w 7467600"/>
              <a:gd name="connsiteY433" fmla="*/ 6784064 h 6858000"/>
              <a:gd name="connsiteX434" fmla="*/ 1922724 w 7467600"/>
              <a:gd name="connsiteY434" fmla="*/ 6765577 h 6858000"/>
              <a:gd name="connsiteX435" fmla="*/ 1904650 w 7467600"/>
              <a:gd name="connsiteY435" fmla="*/ 6639616 h 6858000"/>
              <a:gd name="connsiteX436" fmla="*/ 1885273 w 7467600"/>
              <a:gd name="connsiteY436" fmla="*/ 6858000 h 6858000"/>
              <a:gd name="connsiteX437" fmla="*/ 1854363 w 7467600"/>
              <a:gd name="connsiteY437" fmla="*/ 6858000 h 6858000"/>
              <a:gd name="connsiteX438" fmla="*/ 1880391 w 7467600"/>
              <a:gd name="connsiteY438" fmla="*/ 6603796 h 6858000"/>
              <a:gd name="connsiteX439" fmla="*/ 1818273 w 7467600"/>
              <a:gd name="connsiteY439" fmla="*/ 6715729 h 6858000"/>
              <a:gd name="connsiteX440" fmla="*/ 1794691 w 7467600"/>
              <a:gd name="connsiteY440" fmla="*/ 6843239 h 6858000"/>
              <a:gd name="connsiteX441" fmla="*/ 1794914 w 7467600"/>
              <a:gd name="connsiteY441" fmla="*/ 6858000 h 6858000"/>
              <a:gd name="connsiteX442" fmla="*/ 1746128 w 7467600"/>
              <a:gd name="connsiteY442" fmla="*/ 6858000 h 6858000"/>
              <a:gd name="connsiteX443" fmla="*/ 1753934 w 7467600"/>
              <a:gd name="connsiteY443" fmla="*/ 6724796 h 6858000"/>
              <a:gd name="connsiteX444" fmla="*/ 1792053 w 7467600"/>
              <a:gd name="connsiteY444" fmla="*/ 6572396 h 6858000"/>
              <a:gd name="connsiteX445" fmla="*/ 1862248 w 7467600"/>
              <a:gd name="connsiteY445" fmla="*/ 6266397 h 6858000"/>
              <a:gd name="connsiteX446" fmla="*/ 1862250 w 7467600"/>
              <a:gd name="connsiteY446" fmla="*/ 6033531 h 6858000"/>
              <a:gd name="connsiteX447" fmla="*/ 1211999 w 7467600"/>
              <a:gd name="connsiteY447" fmla="*/ 6683610 h 6858000"/>
              <a:gd name="connsiteX448" fmla="*/ 1213266 w 7467600"/>
              <a:gd name="connsiteY448" fmla="*/ 6691947 h 6858000"/>
              <a:gd name="connsiteX449" fmla="*/ 1203370 w 7467600"/>
              <a:gd name="connsiteY449" fmla="*/ 6850676 h 6858000"/>
              <a:gd name="connsiteX450" fmla="*/ 1203671 w 7467600"/>
              <a:gd name="connsiteY450" fmla="*/ 6858000 h 6858000"/>
              <a:gd name="connsiteX451" fmla="*/ 1143180 w 7467600"/>
              <a:gd name="connsiteY451" fmla="*/ 6858000 h 6858000"/>
              <a:gd name="connsiteX452" fmla="*/ 1142176 w 7467600"/>
              <a:gd name="connsiteY452" fmla="*/ 6766045 h 6858000"/>
              <a:gd name="connsiteX453" fmla="*/ 1067484 w 7467600"/>
              <a:gd name="connsiteY453" fmla="*/ 6858000 h 6858000"/>
              <a:gd name="connsiteX454" fmla="*/ 953928 w 7467600"/>
              <a:gd name="connsiteY454" fmla="*/ 6858000 h 6858000"/>
              <a:gd name="connsiteX455" fmla="*/ 959715 w 7467600"/>
              <a:gd name="connsiteY455" fmla="*/ 6850185 h 6858000"/>
              <a:gd name="connsiteX456" fmla="*/ 1483788 w 7467600"/>
              <a:gd name="connsiteY456" fmla="*/ 6259174 h 6858000"/>
              <a:gd name="connsiteX457" fmla="*/ 1100671 w 7467600"/>
              <a:gd name="connsiteY457" fmla="*/ 6252137 h 6858000"/>
              <a:gd name="connsiteX458" fmla="*/ 1090144 w 7467600"/>
              <a:gd name="connsiteY458" fmla="*/ 6256748 h 6858000"/>
              <a:gd name="connsiteX459" fmla="*/ 1095872 w 7467600"/>
              <a:gd name="connsiteY459" fmla="*/ 6271892 h 6858000"/>
              <a:gd name="connsiteX460" fmla="*/ 262785 w 7467600"/>
              <a:gd name="connsiteY460" fmla="*/ 6845450 h 6858000"/>
              <a:gd name="connsiteX461" fmla="*/ 209968 w 7467600"/>
              <a:gd name="connsiteY461" fmla="*/ 6770713 h 6858000"/>
              <a:gd name="connsiteX462" fmla="*/ 873460 w 7467600"/>
              <a:gd name="connsiteY462" fmla="*/ 6253768 h 6858000"/>
              <a:gd name="connsiteX463" fmla="*/ 192686 w 7467600"/>
              <a:gd name="connsiteY463" fmla="*/ 5849257 h 6858000"/>
              <a:gd name="connsiteX464" fmla="*/ 4696 w 7467600"/>
              <a:gd name="connsiteY464" fmla="*/ 5697668 h 6858000"/>
              <a:gd name="connsiteX465" fmla="*/ 0 w 7467600"/>
              <a:gd name="connsiteY465" fmla="*/ 5689984 h 6858000"/>
              <a:gd name="connsiteX466" fmla="*/ 0 w 7467600"/>
              <a:gd name="connsiteY466" fmla="*/ 5513472 h 6858000"/>
              <a:gd name="connsiteX467" fmla="*/ 174101 w 7467600"/>
              <a:gd name="connsiteY467" fmla="*/ 5620277 h 6858000"/>
              <a:gd name="connsiteX468" fmla="*/ 891800 w 7467600"/>
              <a:gd name="connsiteY468" fmla="*/ 6036935 h 6858000"/>
              <a:gd name="connsiteX469" fmla="*/ 1072219 w 7467600"/>
              <a:gd name="connsiteY469" fmla="*/ 6169443 h 6858000"/>
              <a:gd name="connsiteX470" fmla="*/ 1074117 w 7467600"/>
              <a:gd name="connsiteY470" fmla="*/ 6170301 h 6858000"/>
              <a:gd name="connsiteX471" fmla="*/ 1083114 w 7467600"/>
              <a:gd name="connsiteY471" fmla="*/ 6174131 h 6858000"/>
              <a:gd name="connsiteX472" fmla="*/ 1543010 w 7467600"/>
              <a:gd name="connsiteY472" fmla="*/ 6191140 h 6858000"/>
              <a:gd name="connsiteX473" fmla="*/ 1551080 w 7467600"/>
              <a:gd name="connsiteY473" fmla="*/ 6195006 h 6858000"/>
              <a:gd name="connsiteX474" fmla="*/ 2345443 w 7467600"/>
              <a:gd name="connsiteY474" fmla="*/ 5549882 h 6858000"/>
              <a:gd name="connsiteX475" fmla="*/ 1721499 w 7467600"/>
              <a:gd name="connsiteY475" fmla="*/ 5599969 h 6858000"/>
              <a:gd name="connsiteX476" fmla="*/ 767716 w 7467600"/>
              <a:gd name="connsiteY476" fmla="*/ 5472768 h 6858000"/>
              <a:gd name="connsiteX477" fmla="*/ 722147 w 7467600"/>
              <a:gd name="connsiteY477" fmla="*/ 5393091 h 6858000"/>
              <a:gd name="connsiteX478" fmla="*/ 1485552 w 7467600"/>
              <a:gd name="connsiteY478" fmla="*/ 5313202 h 6858000"/>
              <a:gd name="connsiteX479" fmla="*/ 2143004 w 7467600"/>
              <a:gd name="connsiteY479" fmla="*/ 5402420 h 6858000"/>
              <a:gd name="connsiteX480" fmla="*/ 1933391 w 7467600"/>
              <a:gd name="connsiteY480" fmla="*/ 5156971 h 6858000"/>
              <a:gd name="connsiteX481" fmla="*/ 1827118 w 7467600"/>
              <a:gd name="connsiteY481" fmla="*/ 4968410 h 6858000"/>
              <a:gd name="connsiteX482" fmla="*/ 1837349 w 7467600"/>
              <a:gd name="connsiteY482" fmla="*/ 4956357 h 6858000"/>
              <a:gd name="connsiteX483" fmla="*/ 2162835 w 7467600"/>
              <a:gd name="connsiteY483" fmla="*/ 5187853 h 6858000"/>
              <a:gd name="connsiteX484" fmla="*/ 2257167 w 7467600"/>
              <a:gd name="connsiteY484" fmla="*/ 5462123 h 6858000"/>
              <a:gd name="connsiteX485" fmla="*/ 2261598 w 7467600"/>
              <a:gd name="connsiteY485" fmla="*/ 5467998 h 6858000"/>
              <a:gd name="connsiteX486" fmla="*/ 2437177 w 7467600"/>
              <a:gd name="connsiteY486" fmla="*/ 5479608 h 6858000"/>
              <a:gd name="connsiteX487" fmla="*/ 2445247 w 7467600"/>
              <a:gd name="connsiteY487" fmla="*/ 5483476 h 6858000"/>
              <a:gd name="connsiteX488" fmla="*/ 2743626 w 7467600"/>
              <a:gd name="connsiteY488" fmla="*/ 5304819 h 6858000"/>
              <a:gd name="connsiteX489" fmla="*/ 3048102 w 7467600"/>
              <a:gd name="connsiteY489" fmla="*/ 5150595 h 6858000"/>
              <a:gd name="connsiteX490" fmla="*/ 1799414 w 7467600"/>
              <a:gd name="connsiteY490" fmla="*/ 4694732 h 6858000"/>
              <a:gd name="connsiteX491" fmla="*/ 1771735 w 7467600"/>
              <a:gd name="connsiteY491" fmla="*/ 4619929 h 6858000"/>
              <a:gd name="connsiteX492" fmla="*/ 3104273 w 7467600"/>
              <a:gd name="connsiteY492" fmla="*/ 5076159 h 6858000"/>
              <a:gd name="connsiteX493" fmla="*/ 3113245 w 7467600"/>
              <a:gd name="connsiteY493" fmla="*/ 5090705 h 6858000"/>
              <a:gd name="connsiteX494" fmla="*/ 3126294 w 7467600"/>
              <a:gd name="connsiteY494" fmla="*/ 5114400 h 6858000"/>
              <a:gd name="connsiteX495" fmla="*/ 3937433 w 7467600"/>
              <a:gd name="connsiteY495" fmla="*/ 4830473 h 6858000"/>
              <a:gd name="connsiteX496" fmla="*/ 3590475 w 7467600"/>
              <a:gd name="connsiteY496" fmla="*/ 4597974 h 6858000"/>
              <a:gd name="connsiteX497" fmla="*/ 3100264 w 7467600"/>
              <a:gd name="connsiteY497" fmla="*/ 4579845 h 6858000"/>
              <a:gd name="connsiteX498" fmla="*/ 2183576 w 7467600"/>
              <a:gd name="connsiteY498" fmla="*/ 4227150 h 6858000"/>
              <a:gd name="connsiteX499" fmla="*/ 2151029 w 7467600"/>
              <a:gd name="connsiteY499" fmla="*/ 4146947 h 6858000"/>
              <a:gd name="connsiteX500" fmla="*/ 3563434 w 7467600"/>
              <a:gd name="connsiteY500" fmla="*/ 4469115 h 6858000"/>
              <a:gd name="connsiteX501" fmla="*/ 3177952 w 7467600"/>
              <a:gd name="connsiteY501" fmla="*/ 3657386 h 6858000"/>
              <a:gd name="connsiteX502" fmla="*/ 3189263 w 7467600"/>
              <a:gd name="connsiteY502" fmla="*/ 3625726 h 6858000"/>
              <a:gd name="connsiteX503" fmla="*/ 3560912 w 7467600"/>
              <a:gd name="connsiteY503" fmla="*/ 4079863 h 6858000"/>
              <a:gd name="connsiteX504" fmla="*/ 3626636 w 7467600"/>
              <a:gd name="connsiteY504" fmla="*/ 4512230 h 6858000"/>
              <a:gd name="connsiteX505" fmla="*/ 3653088 w 7467600"/>
              <a:gd name="connsiteY505" fmla="*/ 4521417 h 6858000"/>
              <a:gd name="connsiteX506" fmla="*/ 3988128 w 7467600"/>
              <a:gd name="connsiteY506" fmla="*/ 4817267 h 6858000"/>
              <a:gd name="connsiteX507" fmla="*/ 4830582 w 7467600"/>
              <a:gd name="connsiteY507" fmla="*/ 4676000 h 6858000"/>
              <a:gd name="connsiteX508" fmla="*/ 4830100 w 7467600"/>
              <a:gd name="connsiteY508" fmla="*/ 4675554 h 6858000"/>
              <a:gd name="connsiteX509" fmla="*/ 4036318 w 7467600"/>
              <a:gd name="connsiteY509" fmla="*/ 4147013 h 6858000"/>
              <a:gd name="connsiteX510" fmla="*/ 3432098 w 7467600"/>
              <a:gd name="connsiteY510" fmla="*/ 3537312 h 6858000"/>
              <a:gd name="connsiteX511" fmla="*/ 3446761 w 7467600"/>
              <a:gd name="connsiteY511" fmla="*/ 3461278 h 6858000"/>
              <a:gd name="connsiteX512" fmla="*/ 4419733 w 7467600"/>
              <a:gd name="connsiteY512" fmla="*/ 3963555 h 6858000"/>
              <a:gd name="connsiteX513" fmla="*/ 4781371 w 7467600"/>
              <a:gd name="connsiteY513" fmla="*/ 4458604 h 6858000"/>
              <a:gd name="connsiteX514" fmla="*/ 4780440 w 7467600"/>
              <a:gd name="connsiteY514" fmla="*/ 4470290 h 6858000"/>
              <a:gd name="connsiteX515" fmla="*/ 4898954 w 7467600"/>
              <a:gd name="connsiteY515" fmla="*/ 4662092 h 6858000"/>
              <a:gd name="connsiteX516" fmla="*/ 4900699 w 7467600"/>
              <a:gd name="connsiteY516" fmla="*/ 4670867 h 6858000"/>
              <a:gd name="connsiteX517" fmla="*/ 5714511 w 7467600"/>
              <a:gd name="connsiteY517" fmla="*/ 4663483 h 6858000"/>
              <a:gd name="connsiteX518" fmla="*/ 5464793 w 7467600"/>
              <a:gd name="connsiteY518" fmla="*/ 4393556 h 6858000"/>
              <a:gd name="connsiteX519" fmla="*/ 5461897 w 7467600"/>
              <a:gd name="connsiteY519" fmla="*/ 4390879 h 6858000"/>
              <a:gd name="connsiteX520" fmla="*/ 4294126 w 7467600"/>
              <a:gd name="connsiteY520" fmla="*/ 3303048 h 6858000"/>
              <a:gd name="connsiteX521" fmla="*/ 4305321 w 7467600"/>
              <a:gd name="connsiteY521" fmla="*/ 3256953 h 6858000"/>
              <a:gd name="connsiteX522" fmla="*/ 4949299 w 7467600"/>
              <a:gd name="connsiteY522" fmla="*/ 3766336 h 6858000"/>
              <a:gd name="connsiteX523" fmla="*/ 5291452 w 7467600"/>
              <a:gd name="connsiteY523" fmla="*/ 4076801 h 6858000"/>
              <a:gd name="connsiteX524" fmla="*/ 5434998 w 7467600"/>
              <a:gd name="connsiteY524" fmla="*/ 4254100 h 6858000"/>
              <a:gd name="connsiteX525" fmla="*/ 5351015 w 7467600"/>
              <a:gd name="connsiteY525" fmla="*/ 3760989 h 6858000"/>
              <a:gd name="connsiteX526" fmla="*/ 5413780 w 7467600"/>
              <a:gd name="connsiteY526" fmla="*/ 2966265 h 6858000"/>
              <a:gd name="connsiteX527" fmla="*/ 5425627 w 7467600"/>
              <a:gd name="connsiteY527" fmla="*/ 2954192 h 6858000"/>
              <a:gd name="connsiteX528" fmla="*/ 6604735 w 7467600"/>
              <a:gd name="connsiteY528" fmla="*/ 2041381 h 6858000"/>
              <a:gd name="connsiteX529" fmla="*/ 7204487 w 7467600"/>
              <a:gd name="connsiteY529" fmla="*/ 2742112 h 6858000"/>
              <a:gd name="connsiteX530" fmla="*/ 7131592 w 7467600"/>
              <a:gd name="connsiteY530" fmla="*/ 2672096 h 6858000"/>
              <a:gd name="connsiteX531" fmla="*/ 6996344 w 7467600"/>
              <a:gd name="connsiteY531" fmla="*/ 2518310 h 6858000"/>
              <a:gd name="connsiteX532" fmla="*/ 6735495 w 7467600"/>
              <a:gd name="connsiteY532" fmla="*/ 2196890 h 6858000"/>
              <a:gd name="connsiteX533" fmla="*/ 6721901 w 7467600"/>
              <a:gd name="connsiteY533" fmla="*/ 2179274 h 6858000"/>
              <a:gd name="connsiteX534" fmla="*/ 6604735 w 7467600"/>
              <a:gd name="connsiteY534" fmla="*/ 2041381 h 6858000"/>
              <a:gd name="connsiteX535" fmla="*/ 6591670 w 7467600"/>
              <a:gd name="connsiteY535" fmla="*/ 1988277 h 6858000"/>
              <a:gd name="connsiteX536" fmla="*/ 6747349 w 7467600"/>
              <a:gd name="connsiteY536" fmla="*/ 2160069 h 6858000"/>
              <a:gd name="connsiteX537" fmla="*/ 6760943 w 7467600"/>
              <a:gd name="connsiteY537" fmla="*/ 2177686 h 6858000"/>
              <a:gd name="connsiteX538" fmla="*/ 7021065 w 7467600"/>
              <a:gd name="connsiteY538" fmla="*/ 2498102 h 6858000"/>
              <a:gd name="connsiteX539" fmla="*/ 7155223 w 7467600"/>
              <a:gd name="connsiteY539" fmla="*/ 2650386 h 6858000"/>
              <a:gd name="connsiteX540" fmla="*/ 7203167 w 7467600"/>
              <a:gd name="connsiteY540" fmla="*/ 2697288 h 6858000"/>
              <a:gd name="connsiteX541" fmla="*/ 6937703 w 7467600"/>
              <a:gd name="connsiteY541" fmla="*/ 2321981 h 6858000"/>
              <a:gd name="connsiteX542" fmla="*/ 6591670 w 7467600"/>
              <a:gd name="connsiteY542" fmla="*/ 1988277 h 6858000"/>
              <a:gd name="connsiteX543" fmla="*/ 5798671 w 7467600"/>
              <a:gd name="connsiteY543" fmla="*/ 1981601 h 6858000"/>
              <a:gd name="connsiteX544" fmla="*/ 5754709 w 7467600"/>
              <a:gd name="connsiteY544" fmla="*/ 2071454 h 6858000"/>
              <a:gd name="connsiteX545" fmla="*/ 5763044 w 7467600"/>
              <a:gd name="connsiteY545" fmla="*/ 2842206 h 6858000"/>
              <a:gd name="connsiteX546" fmla="*/ 5764974 w 7467600"/>
              <a:gd name="connsiteY546" fmla="*/ 2799609 h 6858000"/>
              <a:gd name="connsiteX547" fmla="*/ 5767665 w 7467600"/>
              <a:gd name="connsiteY547" fmla="*/ 2666409 h 6858000"/>
              <a:gd name="connsiteX548" fmla="*/ 5763055 w 7467600"/>
              <a:gd name="connsiteY548" fmla="*/ 2579705 h 6858000"/>
              <a:gd name="connsiteX549" fmla="*/ 5758079 w 7467600"/>
              <a:gd name="connsiteY549" fmla="*/ 2492508 h 6858000"/>
              <a:gd name="connsiteX550" fmla="*/ 5779325 w 7467600"/>
              <a:gd name="connsiteY550" fmla="*/ 2197069 h 6858000"/>
              <a:gd name="connsiteX551" fmla="*/ 5798671 w 7467600"/>
              <a:gd name="connsiteY551" fmla="*/ 1981601 h 6858000"/>
              <a:gd name="connsiteX552" fmla="*/ 5829202 w 7467600"/>
              <a:gd name="connsiteY552" fmla="*/ 1971679 h 6858000"/>
              <a:gd name="connsiteX553" fmla="*/ 5809558 w 7467600"/>
              <a:gd name="connsiteY553" fmla="*/ 2198043 h 6858000"/>
              <a:gd name="connsiteX554" fmla="*/ 5788653 w 7467600"/>
              <a:gd name="connsiteY554" fmla="*/ 2489430 h 6858000"/>
              <a:gd name="connsiteX555" fmla="*/ 5793439 w 7467600"/>
              <a:gd name="connsiteY555" fmla="*/ 2575235 h 6858000"/>
              <a:gd name="connsiteX556" fmla="*/ 5796837 w 7467600"/>
              <a:gd name="connsiteY556" fmla="*/ 2637633 h 6858000"/>
              <a:gd name="connsiteX557" fmla="*/ 5818614 w 7467600"/>
              <a:gd name="connsiteY557" fmla="*/ 2473055 h 6858000"/>
              <a:gd name="connsiteX558" fmla="*/ 5829202 w 7467600"/>
              <a:gd name="connsiteY558" fmla="*/ 1971679 h 6858000"/>
              <a:gd name="connsiteX559" fmla="*/ 5911389 w 7467600"/>
              <a:gd name="connsiteY559" fmla="*/ 1898371 h 6858000"/>
              <a:gd name="connsiteX560" fmla="*/ 6237627 w 7467600"/>
              <a:gd name="connsiteY560" fmla="*/ 2231921 h 6858000"/>
              <a:gd name="connsiteX561" fmla="*/ 5911389 w 7467600"/>
              <a:gd name="connsiteY561" fmla="*/ 1898371 h 6858000"/>
              <a:gd name="connsiteX562" fmla="*/ 6944437 w 7467600"/>
              <a:gd name="connsiteY562" fmla="*/ 1575402 h 6858000"/>
              <a:gd name="connsiteX563" fmla="*/ 6304730 w 7467600"/>
              <a:gd name="connsiteY563" fmla="*/ 1766654 h 6858000"/>
              <a:gd name="connsiteX564" fmla="*/ 6944437 w 7467600"/>
              <a:gd name="connsiteY564" fmla="*/ 1575402 h 6858000"/>
              <a:gd name="connsiteX565" fmla="*/ 7019523 w 7467600"/>
              <a:gd name="connsiteY565" fmla="*/ 1519450 h 6858000"/>
              <a:gd name="connsiteX566" fmla="*/ 6298091 w 7467600"/>
              <a:gd name="connsiteY566" fmla="*/ 1737122 h 6858000"/>
              <a:gd name="connsiteX567" fmla="*/ 7019523 w 7467600"/>
              <a:gd name="connsiteY567" fmla="*/ 1519450 h 6858000"/>
              <a:gd name="connsiteX568" fmla="*/ 2399523 w 7467600"/>
              <a:gd name="connsiteY568" fmla="*/ 1428234 h 6858000"/>
              <a:gd name="connsiteX569" fmla="*/ 2224982 w 7467600"/>
              <a:gd name="connsiteY569" fmla="*/ 1826201 h 6858000"/>
              <a:gd name="connsiteX570" fmla="*/ 2096099 w 7467600"/>
              <a:gd name="connsiteY570" fmla="*/ 2345900 h 6858000"/>
              <a:gd name="connsiteX571" fmla="*/ 2283317 w 7467600"/>
              <a:gd name="connsiteY571" fmla="*/ 1796925 h 6858000"/>
              <a:gd name="connsiteX572" fmla="*/ 2399523 w 7467600"/>
              <a:gd name="connsiteY572" fmla="*/ 1428234 h 6858000"/>
              <a:gd name="connsiteX573" fmla="*/ 2448558 w 7467600"/>
              <a:gd name="connsiteY573" fmla="*/ 1373435 h 6858000"/>
              <a:gd name="connsiteX574" fmla="*/ 2312521 w 7467600"/>
              <a:gd name="connsiteY574" fmla="*/ 1806140 h 6858000"/>
              <a:gd name="connsiteX575" fmla="*/ 2127533 w 7467600"/>
              <a:gd name="connsiteY575" fmla="*/ 2348380 h 6858000"/>
              <a:gd name="connsiteX576" fmla="*/ 2358080 w 7467600"/>
              <a:gd name="connsiteY576" fmla="*/ 1866134 h 6858000"/>
              <a:gd name="connsiteX577" fmla="*/ 2407436 w 7467600"/>
              <a:gd name="connsiteY577" fmla="*/ 1651070 h 6858000"/>
              <a:gd name="connsiteX578" fmla="*/ 2448558 w 7467600"/>
              <a:gd name="connsiteY578" fmla="*/ 1373435 h 6858000"/>
              <a:gd name="connsiteX579" fmla="*/ 278707 w 7467600"/>
              <a:gd name="connsiteY579" fmla="*/ 1352270 h 6858000"/>
              <a:gd name="connsiteX580" fmla="*/ 321570 w 7467600"/>
              <a:gd name="connsiteY580" fmla="*/ 1861610 h 6858000"/>
              <a:gd name="connsiteX581" fmla="*/ 294281 w 7467600"/>
              <a:gd name="connsiteY581" fmla="*/ 1440658 h 6858000"/>
              <a:gd name="connsiteX582" fmla="*/ 278707 w 7467600"/>
              <a:gd name="connsiteY582" fmla="*/ 1352270 h 6858000"/>
              <a:gd name="connsiteX583" fmla="*/ 1423821 w 7467600"/>
              <a:gd name="connsiteY583" fmla="*/ 1351958 h 6858000"/>
              <a:gd name="connsiteX584" fmla="*/ 1638521 w 7467600"/>
              <a:gd name="connsiteY584" fmla="*/ 1908470 h 6858000"/>
              <a:gd name="connsiteX585" fmla="*/ 1754199 w 7467600"/>
              <a:gd name="connsiteY585" fmla="*/ 2149284 h 6858000"/>
              <a:gd name="connsiteX586" fmla="*/ 1908359 w 7467600"/>
              <a:gd name="connsiteY586" fmla="*/ 2364988 h 6858000"/>
              <a:gd name="connsiteX587" fmla="*/ 1647661 w 7467600"/>
              <a:gd name="connsiteY587" fmla="*/ 1825945 h 6858000"/>
              <a:gd name="connsiteX588" fmla="*/ 1423821 w 7467600"/>
              <a:gd name="connsiteY588" fmla="*/ 1351958 h 6858000"/>
              <a:gd name="connsiteX589" fmla="*/ 1431890 w 7467600"/>
              <a:gd name="connsiteY589" fmla="*/ 1306475 h 6858000"/>
              <a:gd name="connsiteX590" fmla="*/ 1507597 w 7467600"/>
              <a:gd name="connsiteY590" fmla="*/ 1446132 h 6858000"/>
              <a:gd name="connsiteX591" fmla="*/ 1674586 w 7467600"/>
              <a:gd name="connsiteY591" fmla="*/ 1813832 h 6858000"/>
              <a:gd name="connsiteX592" fmla="*/ 1815950 w 7467600"/>
              <a:gd name="connsiteY592" fmla="*/ 2128564 h 6858000"/>
              <a:gd name="connsiteX593" fmla="*/ 1984242 w 7467600"/>
              <a:gd name="connsiteY593" fmla="*/ 2430829 h 6858000"/>
              <a:gd name="connsiteX594" fmla="*/ 2014023 w 7467600"/>
              <a:gd name="connsiteY594" fmla="*/ 2450995 h 6858000"/>
              <a:gd name="connsiteX595" fmla="*/ 1747337 w 7467600"/>
              <a:gd name="connsiteY595" fmla="*/ 1855264 h 6858000"/>
              <a:gd name="connsiteX596" fmla="*/ 1533749 w 7467600"/>
              <a:gd name="connsiteY596" fmla="*/ 1478656 h 6858000"/>
              <a:gd name="connsiteX597" fmla="*/ 1431890 w 7467600"/>
              <a:gd name="connsiteY597" fmla="*/ 1306475 h 6858000"/>
              <a:gd name="connsiteX598" fmla="*/ 5052692 w 7467600"/>
              <a:gd name="connsiteY598" fmla="*/ 1292994 h 6858000"/>
              <a:gd name="connsiteX599" fmla="*/ 5200661 w 7467600"/>
              <a:gd name="connsiteY599" fmla="*/ 1635186 h 6858000"/>
              <a:gd name="connsiteX600" fmla="*/ 5297138 w 7467600"/>
              <a:gd name="connsiteY600" fmla="*/ 1906351 h 6858000"/>
              <a:gd name="connsiteX601" fmla="*/ 5052692 w 7467600"/>
              <a:gd name="connsiteY601" fmla="*/ 1292994 h 6858000"/>
              <a:gd name="connsiteX602" fmla="*/ 5009948 w 7467600"/>
              <a:gd name="connsiteY602" fmla="*/ 1273619 h 6858000"/>
              <a:gd name="connsiteX603" fmla="*/ 5121777 w 7467600"/>
              <a:gd name="connsiteY603" fmla="*/ 1654213 h 6858000"/>
              <a:gd name="connsiteX604" fmla="*/ 5293545 w 7467600"/>
              <a:gd name="connsiteY604" fmla="*/ 2072247 h 6858000"/>
              <a:gd name="connsiteX605" fmla="*/ 5294042 w 7467600"/>
              <a:gd name="connsiteY605" fmla="*/ 2065019 h 6858000"/>
              <a:gd name="connsiteX606" fmla="*/ 5171936 w 7467600"/>
              <a:gd name="connsiteY606" fmla="*/ 1647613 h 6858000"/>
              <a:gd name="connsiteX607" fmla="*/ 5009948 w 7467600"/>
              <a:gd name="connsiteY607" fmla="*/ 1273619 h 6858000"/>
              <a:gd name="connsiteX608" fmla="*/ 655236 w 7467600"/>
              <a:gd name="connsiteY608" fmla="*/ 1268632 h 6858000"/>
              <a:gd name="connsiteX609" fmla="*/ 839521 w 7467600"/>
              <a:gd name="connsiteY609" fmla="*/ 1685315 h 6858000"/>
              <a:gd name="connsiteX610" fmla="*/ 1109416 w 7467600"/>
              <a:gd name="connsiteY610" fmla="*/ 2061663 h 6858000"/>
              <a:gd name="connsiteX611" fmla="*/ 1298300 w 7467600"/>
              <a:gd name="connsiteY611" fmla="*/ 2247742 h 6858000"/>
              <a:gd name="connsiteX612" fmla="*/ 1125871 w 7467600"/>
              <a:gd name="connsiteY612" fmla="*/ 1989513 h 6858000"/>
              <a:gd name="connsiteX613" fmla="*/ 981574 w 7467600"/>
              <a:gd name="connsiteY613" fmla="*/ 1783157 h 6858000"/>
              <a:gd name="connsiteX614" fmla="*/ 922198 w 7467600"/>
              <a:gd name="connsiteY614" fmla="*/ 1677437 h 6858000"/>
              <a:gd name="connsiteX615" fmla="*/ 869293 w 7467600"/>
              <a:gd name="connsiteY615" fmla="*/ 1583214 h 6858000"/>
              <a:gd name="connsiteX616" fmla="*/ 751431 w 7467600"/>
              <a:gd name="connsiteY616" fmla="*/ 1405731 h 6858000"/>
              <a:gd name="connsiteX617" fmla="*/ 655236 w 7467600"/>
              <a:gd name="connsiteY617" fmla="*/ 1268632 h 6858000"/>
              <a:gd name="connsiteX618" fmla="*/ 6516292 w 7467600"/>
              <a:gd name="connsiteY618" fmla="*/ 1263064 h 6858000"/>
              <a:gd name="connsiteX619" fmla="*/ 5736320 w 7467600"/>
              <a:gd name="connsiteY619" fmla="*/ 1501803 h 6858000"/>
              <a:gd name="connsiteX620" fmla="*/ 6516292 w 7467600"/>
              <a:gd name="connsiteY620" fmla="*/ 1263064 h 6858000"/>
              <a:gd name="connsiteX621" fmla="*/ 291466 w 7467600"/>
              <a:gd name="connsiteY621" fmla="*/ 1250369 h 6858000"/>
              <a:gd name="connsiteX622" fmla="*/ 323180 w 7467600"/>
              <a:gd name="connsiteY622" fmla="*/ 1435283 h 6858000"/>
              <a:gd name="connsiteX623" fmla="*/ 349381 w 7467600"/>
              <a:gd name="connsiteY623" fmla="*/ 1875041 h 6858000"/>
              <a:gd name="connsiteX624" fmla="*/ 374363 w 7467600"/>
              <a:gd name="connsiteY624" fmla="*/ 1506494 h 6858000"/>
              <a:gd name="connsiteX625" fmla="*/ 302168 w 7467600"/>
              <a:gd name="connsiteY625" fmla="*/ 1274495 h 6858000"/>
              <a:gd name="connsiteX626" fmla="*/ 291466 w 7467600"/>
              <a:gd name="connsiteY626" fmla="*/ 1250369 h 6858000"/>
              <a:gd name="connsiteX627" fmla="*/ 678222 w 7467600"/>
              <a:gd name="connsiteY627" fmla="*/ 1248670 h 6858000"/>
              <a:gd name="connsiteX628" fmla="*/ 775536 w 7467600"/>
              <a:gd name="connsiteY628" fmla="*/ 1388015 h 6858000"/>
              <a:gd name="connsiteX629" fmla="*/ 894529 w 7467600"/>
              <a:gd name="connsiteY629" fmla="*/ 1567739 h 6858000"/>
              <a:gd name="connsiteX630" fmla="*/ 948000 w 7467600"/>
              <a:gd name="connsiteY630" fmla="*/ 1663088 h 6858000"/>
              <a:gd name="connsiteX631" fmla="*/ 1006812 w 7467600"/>
              <a:gd name="connsiteY631" fmla="*/ 1767683 h 6858000"/>
              <a:gd name="connsiteX632" fmla="*/ 1149133 w 7467600"/>
              <a:gd name="connsiteY632" fmla="*/ 1971513 h 6858000"/>
              <a:gd name="connsiteX633" fmla="*/ 1333952 w 7467600"/>
              <a:gd name="connsiteY633" fmla="*/ 2251620 h 6858000"/>
              <a:gd name="connsiteX634" fmla="*/ 1337329 w 7467600"/>
              <a:gd name="connsiteY634" fmla="*/ 2258350 h 6858000"/>
              <a:gd name="connsiteX635" fmla="*/ 1014726 w 7467600"/>
              <a:gd name="connsiteY635" fmla="*/ 1615556 h 6858000"/>
              <a:gd name="connsiteX636" fmla="*/ 678222 w 7467600"/>
              <a:gd name="connsiteY636" fmla="*/ 1248670 h 6858000"/>
              <a:gd name="connsiteX637" fmla="*/ 6691602 w 7467600"/>
              <a:gd name="connsiteY637" fmla="*/ 1140573 h 6858000"/>
              <a:gd name="connsiteX638" fmla="*/ 6571100 w 7467600"/>
              <a:gd name="connsiteY638" fmla="*/ 1183662 h 6858000"/>
              <a:gd name="connsiteX639" fmla="*/ 6241687 w 7467600"/>
              <a:gd name="connsiteY639" fmla="*/ 1257600 h 6858000"/>
              <a:gd name="connsiteX640" fmla="*/ 5693009 w 7467600"/>
              <a:gd name="connsiteY640" fmla="*/ 1478256 h 6858000"/>
              <a:gd name="connsiteX641" fmla="*/ 6548420 w 7467600"/>
              <a:gd name="connsiteY641" fmla="*/ 1214599 h 6858000"/>
              <a:gd name="connsiteX642" fmla="*/ 6605473 w 7467600"/>
              <a:gd name="connsiteY642" fmla="*/ 1184686 h 6858000"/>
              <a:gd name="connsiteX643" fmla="*/ 6691602 w 7467600"/>
              <a:gd name="connsiteY643" fmla="*/ 1140573 h 6858000"/>
              <a:gd name="connsiteX644" fmla="*/ 4002475 w 7467600"/>
              <a:gd name="connsiteY644" fmla="*/ 1037802 h 6858000"/>
              <a:gd name="connsiteX645" fmla="*/ 4000324 w 7467600"/>
              <a:gd name="connsiteY645" fmla="*/ 1039362 h 6858000"/>
              <a:gd name="connsiteX646" fmla="*/ 4002862 w 7467600"/>
              <a:gd name="connsiteY646" fmla="*/ 1042866 h 6858000"/>
              <a:gd name="connsiteX647" fmla="*/ 4002475 w 7467600"/>
              <a:gd name="connsiteY647" fmla="*/ 1037802 h 6858000"/>
              <a:gd name="connsiteX648" fmla="*/ 506322 w 7467600"/>
              <a:gd name="connsiteY648" fmla="*/ 1020997 h 6858000"/>
              <a:gd name="connsiteX649" fmla="*/ 533068 w 7467600"/>
              <a:gd name="connsiteY649" fmla="*/ 1029409 h 6858000"/>
              <a:gd name="connsiteX650" fmla="*/ 1232525 w 7467600"/>
              <a:gd name="connsiteY650" fmla="*/ 1804675 h 6858000"/>
              <a:gd name="connsiteX651" fmla="*/ 1388858 w 7467600"/>
              <a:gd name="connsiteY651" fmla="*/ 2368011 h 6858000"/>
              <a:gd name="connsiteX652" fmla="*/ 1384098 w 7467600"/>
              <a:gd name="connsiteY652" fmla="*/ 2378125 h 6858000"/>
              <a:gd name="connsiteX653" fmla="*/ 1425393 w 7467600"/>
              <a:gd name="connsiteY653" fmla="*/ 2589124 h 6858000"/>
              <a:gd name="connsiteX654" fmla="*/ 1424001 w 7467600"/>
              <a:gd name="connsiteY654" fmla="*/ 2597541 h 6858000"/>
              <a:gd name="connsiteX655" fmla="*/ 2152729 w 7467600"/>
              <a:gd name="connsiteY655" fmla="*/ 2864487 h 6858000"/>
              <a:gd name="connsiteX656" fmla="*/ 2020609 w 7467600"/>
              <a:gd name="connsiteY656" fmla="*/ 2539671 h 6858000"/>
              <a:gd name="connsiteX657" fmla="*/ 2018920 w 7467600"/>
              <a:gd name="connsiteY657" fmla="*/ 2536309 h 6858000"/>
              <a:gd name="connsiteX658" fmla="*/ 1342441 w 7467600"/>
              <a:gd name="connsiteY658" fmla="*/ 1173017 h 6858000"/>
              <a:gd name="connsiteX659" fmla="*/ 1367925 w 7467600"/>
              <a:gd name="connsiteY659" fmla="*/ 1135648 h 6858000"/>
              <a:gd name="connsiteX660" fmla="*/ 1771401 w 7467600"/>
              <a:gd name="connsiteY660" fmla="*/ 1806673 h 6858000"/>
              <a:gd name="connsiteX661" fmla="*/ 1972385 w 7467600"/>
              <a:gd name="connsiteY661" fmla="*/ 2198735 h 6858000"/>
              <a:gd name="connsiteX662" fmla="*/ 2040892 w 7467600"/>
              <a:gd name="connsiteY662" fmla="*/ 2405205 h 6858000"/>
              <a:gd name="connsiteX663" fmla="*/ 2131689 w 7467600"/>
              <a:gd name="connsiteY663" fmla="*/ 1936926 h 6858000"/>
              <a:gd name="connsiteX664" fmla="*/ 2454820 w 7467600"/>
              <a:gd name="connsiteY664" fmla="*/ 1248808 h 6858000"/>
              <a:gd name="connsiteX665" fmla="*/ 2492512 w 7467600"/>
              <a:gd name="connsiteY665" fmla="*/ 1302920 h 6858000"/>
              <a:gd name="connsiteX666" fmla="*/ 2081216 w 7467600"/>
              <a:gd name="connsiteY666" fmla="*/ 2527513 h 6858000"/>
              <a:gd name="connsiteX667" fmla="*/ 2081211 w 7467600"/>
              <a:gd name="connsiteY667" fmla="*/ 2528916 h 6858000"/>
              <a:gd name="connsiteX668" fmla="*/ 2199067 w 7467600"/>
              <a:gd name="connsiteY668" fmla="*/ 2884061 h 6858000"/>
              <a:gd name="connsiteX669" fmla="*/ 3192586 w 7467600"/>
              <a:gd name="connsiteY669" fmla="*/ 3411496 h 6858000"/>
              <a:gd name="connsiteX670" fmla="*/ 3182620 w 7467600"/>
              <a:gd name="connsiteY670" fmla="*/ 3483279 h 6858000"/>
              <a:gd name="connsiteX671" fmla="*/ 2435119 w 7467600"/>
              <a:gd name="connsiteY671" fmla="*/ 3080173 h 6858000"/>
              <a:gd name="connsiteX672" fmla="*/ 2410152 w 7467600"/>
              <a:gd name="connsiteY672" fmla="*/ 3063751 h 6858000"/>
              <a:gd name="connsiteX673" fmla="*/ 2408099 w 7467600"/>
              <a:gd name="connsiteY673" fmla="*/ 3064403 h 6858000"/>
              <a:gd name="connsiteX674" fmla="*/ 2407218 w 7467600"/>
              <a:gd name="connsiteY674" fmla="*/ 3070324 h 6858000"/>
              <a:gd name="connsiteX675" fmla="*/ 2380138 w 7467600"/>
              <a:gd name="connsiteY675" fmla="*/ 3099341 h 6858000"/>
              <a:gd name="connsiteX676" fmla="*/ 1765923 w 7467600"/>
              <a:gd name="connsiteY676" fmla="*/ 3581043 h 6858000"/>
              <a:gd name="connsiteX677" fmla="*/ 1702258 w 7467600"/>
              <a:gd name="connsiteY677" fmla="*/ 3612286 h 6858000"/>
              <a:gd name="connsiteX678" fmla="*/ 1538370 w 7467600"/>
              <a:gd name="connsiteY678" fmla="*/ 3811804 h 6858000"/>
              <a:gd name="connsiteX679" fmla="*/ 542867 w 7467600"/>
              <a:gd name="connsiteY679" fmla="*/ 4944092 h 6858000"/>
              <a:gd name="connsiteX680" fmla="*/ 515800 w 7467600"/>
              <a:gd name="connsiteY680" fmla="*/ 4862180 h 6858000"/>
              <a:gd name="connsiteX681" fmla="*/ 909145 w 7467600"/>
              <a:gd name="connsiteY681" fmla="*/ 4199225 h 6858000"/>
              <a:gd name="connsiteX682" fmla="*/ 1214067 w 7467600"/>
              <a:gd name="connsiteY682" fmla="*/ 3908561 h 6858000"/>
              <a:gd name="connsiteX683" fmla="*/ 640967 w 7467600"/>
              <a:gd name="connsiteY683" fmla="*/ 4105601 h 6858000"/>
              <a:gd name="connsiteX684" fmla="*/ 112563 w 7467600"/>
              <a:gd name="connsiteY684" fmla="*/ 4396952 h 6858000"/>
              <a:gd name="connsiteX685" fmla="*/ 0 w 7467600"/>
              <a:gd name="connsiteY685" fmla="*/ 4466006 h 6858000"/>
              <a:gd name="connsiteX686" fmla="*/ 0 w 7467600"/>
              <a:gd name="connsiteY686" fmla="*/ 4233763 h 6858000"/>
              <a:gd name="connsiteX687" fmla="*/ 36881 w 7467600"/>
              <a:gd name="connsiteY687" fmla="*/ 4200118 h 6858000"/>
              <a:gd name="connsiteX688" fmla="*/ 910534 w 7467600"/>
              <a:gd name="connsiteY688" fmla="*/ 3629753 h 6858000"/>
              <a:gd name="connsiteX689" fmla="*/ 1578717 w 7467600"/>
              <a:gd name="connsiteY689" fmla="*/ 3575982 h 6858000"/>
              <a:gd name="connsiteX690" fmla="*/ 2338780 w 7467600"/>
              <a:gd name="connsiteY690" fmla="*/ 3033725 h 6858000"/>
              <a:gd name="connsiteX691" fmla="*/ 1807991 w 7467600"/>
              <a:gd name="connsiteY691" fmla="*/ 2807184 h 6858000"/>
              <a:gd name="connsiteX692" fmla="*/ 1416358 w 7467600"/>
              <a:gd name="connsiteY692" fmla="*/ 3112571 h 6858000"/>
              <a:gd name="connsiteX693" fmla="*/ 939066 w 7467600"/>
              <a:gd name="connsiteY693" fmla="*/ 3378798 h 6858000"/>
              <a:gd name="connsiteX694" fmla="*/ 115099 w 7467600"/>
              <a:gd name="connsiteY694" fmla="*/ 3607650 h 6858000"/>
              <a:gd name="connsiteX695" fmla="*/ 97284 w 7467600"/>
              <a:gd name="connsiteY695" fmla="*/ 3520393 h 6858000"/>
              <a:gd name="connsiteX696" fmla="*/ 922050 w 7467600"/>
              <a:gd name="connsiteY696" fmla="*/ 3074867 h 6858000"/>
              <a:gd name="connsiteX697" fmla="*/ 1405265 w 7467600"/>
              <a:gd name="connsiteY697" fmla="*/ 3016319 h 6858000"/>
              <a:gd name="connsiteX698" fmla="*/ 1407512 w 7467600"/>
              <a:gd name="connsiteY698" fmla="*/ 3018001 h 6858000"/>
              <a:gd name="connsiteX699" fmla="*/ 1726266 w 7467600"/>
              <a:gd name="connsiteY699" fmla="*/ 2777274 h 6858000"/>
              <a:gd name="connsiteX700" fmla="*/ 625390 w 7467600"/>
              <a:gd name="connsiteY700" fmla="*/ 2514541 h 6858000"/>
              <a:gd name="connsiteX701" fmla="*/ 619799 w 7467600"/>
              <a:gd name="connsiteY701" fmla="*/ 2527180 h 6858000"/>
              <a:gd name="connsiteX702" fmla="*/ 310030 w 7467600"/>
              <a:gd name="connsiteY702" fmla="*/ 2771818 h 6858000"/>
              <a:gd name="connsiteX703" fmla="*/ 173877 w 7467600"/>
              <a:gd name="connsiteY703" fmla="*/ 2937056 h 6858000"/>
              <a:gd name="connsiteX704" fmla="*/ 77889 w 7467600"/>
              <a:gd name="connsiteY704" fmla="*/ 3138440 h 6858000"/>
              <a:gd name="connsiteX705" fmla="*/ 0 w 7467600"/>
              <a:gd name="connsiteY705" fmla="*/ 3271395 h 6858000"/>
              <a:gd name="connsiteX706" fmla="*/ 0 w 7467600"/>
              <a:gd name="connsiteY706" fmla="*/ 3153002 h 6858000"/>
              <a:gd name="connsiteX707" fmla="*/ 2386 w 7467600"/>
              <a:gd name="connsiteY707" fmla="*/ 3149203 h 6858000"/>
              <a:gd name="connsiteX708" fmla="*/ 89753 w 7467600"/>
              <a:gd name="connsiteY708" fmla="*/ 2987702 h 6858000"/>
              <a:gd name="connsiteX709" fmla="*/ 76869 w 7467600"/>
              <a:gd name="connsiteY709" fmla="*/ 3005404 h 6858000"/>
              <a:gd name="connsiteX710" fmla="*/ 32049 w 7467600"/>
              <a:gd name="connsiteY710" fmla="*/ 3065814 h 6858000"/>
              <a:gd name="connsiteX711" fmla="*/ 0 w 7467600"/>
              <a:gd name="connsiteY711" fmla="*/ 3108744 h 6858000"/>
              <a:gd name="connsiteX712" fmla="*/ 0 w 7467600"/>
              <a:gd name="connsiteY712" fmla="*/ 3058059 h 6858000"/>
              <a:gd name="connsiteX713" fmla="*/ 7610 w 7467600"/>
              <a:gd name="connsiteY713" fmla="*/ 3047889 h 6858000"/>
              <a:gd name="connsiteX714" fmla="*/ 52419 w 7467600"/>
              <a:gd name="connsiteY714" fmla="*/ 2987479 h 6858000"/>
              <a:gd name="connsiteX715" fmla="*/ 59142 w 7467600"/>
              <a:gd name="connsiteY715" fmla="*/ 2978488 h 6858000"/>
              <a:gd name="connsiteX716" fmla="*/ 0 w 7467600"/>
              <a:gd name="connsiteY716" fmla="*/ 3015334 h 6858000"/>
              <a:gd name="connsiteX717" fmla="*/ 0 w 7467600"/>
              <a:gd name="connsiteY717" fmla="*/ 2914286 h 6858000"/>
              <a:gd name="connsiteX718" fmla="*/ 36383 w 7467600"/>
              <a:gd name="connsiteY718" fmla="*/ 2901128 h 6858000"/>
              <a:gd name="connsiteX719" fmla="*/ 156329 w 7467600"/>
              <a:gd name="connsiteY719" fmla="*/ 2840533 h 6858000"/>
              <a:gd name="connsiteX720" fmla="*/ 358355 w 7467600"/>
              <a:gd name="connsiteY720" fmla="*/ 2620471 h 6858000"/>
              <a:gd name="connsiteX721" fmla="*/ 510577 w 7467600"/>
              <a:gd name="connsiteY721" fmla="*/ 2501244 h 6858000"/>
              <a:gd name="connsiteX722" fmla="*/ 211967 w 7467600"/>
              <a:gd name="connsiteY722" fmla="*/ 2479171 h 6858000"/>
              <a:gd name="connsiteX723" fmla="*/ 0 w 7467600"/>
              <a:gd name="connsiteY723" fmla="*/ 2476398 h 6858000"/>
              <a:gd name="connsiteX724" fmla="*/ 0 w 7467600"/>
              <a:gd name="connsiteY724" fmla="*/ 2389189 h 6858000"/>
              <a:gd name="connsiteX725" fmla="*/ 103062 w 7467600"/>
              <a:gd name="connsiteY725" fmla="*/ 2389518 h 6858000"/>
              <a:gd name="connsiteX726" fmla="*/ 510734 w 7467600"/>
              <a:gd name="connsiteY726" fmla="*/ 2416201 h 6858000"/>
              <a:gd name="connsiteX727" fmla="*/ 279257 w 7467600"/>
              <a:gd name="connsiteY727" fmla="*/ 2092102 h 6858000"/>
              <a:gd name="connsiteX728" fmla="*/ 65265 w 7467600"/>
              <a:gd name="connsiteY728" fmla="*/ 2006049 h 6858000"/>
              <a:gd name="connsiteX729" fmla="*/ 0 w 7467600"/>
              <a:gd name="connsiteY729" fmla="*/ 1982532 h 6858000"/>
              <a:gd name="connsiteX730" fmla="*/ 0 w 7467600"/>
              <a:gd name="connsiteY730" fmla="*/ 1912789 h 6858000"/>
              <a:gd name="connsiteX731" fmla="*/ 97460 w 7467600"/>
              <a:gd name="connsiteY731" fmla="*/ 1953725 h 6858000"/>
              <a:gd name="connsiteX732" fmla="*/ 221272 w 7467600"/>
              <a:gd name="connsiteY732" fmla="*/ 1980766 h 6858000"/>
              <a:gd name="connsiteX733" fmla="*/ 116765 w 7467600"/>
              <a:gd name="connsiteY733" fmla="*/ 1911033 h 6858000"/>
              <a:gd name="connsiteX734" fmla="*/ 16405 w 7467600"/>
              <a:gd name="connsiteY734" fmla="*/ 1803412 h 6858000"/>
              <a:gd name="connsiteX735" fmla="*/ 0 w 7467600"/>
              <a:gd name="connsiteY735" fmla="*/ 1784777 h 6858000"/>
              <a:gd name="connsiteX736" fmla="*/ 0 w 7467600"/>
              <a:gd name="connsiteY736" fmla="*/ 1740082 h 6858000"/>
              <a:gd name="connsiteX737" fmla="*/ 39394 w 7467600"/>
              <a:gd name="connsiteY737" fmla="*/ 1784856 h 6858000"/>
              <a:gd name="connsiteX738" fmla="*/ 135813 w 7467600"/>
              <a:gd name="connsiteY738" fmla="*/ 1888838 h 6858000"/>
              <a:gd name="connsiteX739" fmla="*/ 242575 w 7467600"/>
              <a:gd name="connsiteY739" fmla="*/ 1958841 h 6858000"/>
              <a:gd name="connsiteX740" fmla="*/ 82197 w 7467600"/>
              <a:gd name="connsiteY740" fmla="*/ 1754826 h 6858000"/>
              <a:gd name="connsiteX741" fmla="*/ 0 w 7467600"/>
              <a:gd name="connsiteY741" fmla="*/ 1679650 h 6858000"/>
              <a:gd name="connsiteX742" fmla="*/ 0 w 7467600"/>
              <a:gd name="connsiteY742" fmla="*/ 1602463 h 6858000"/>
              <a:gd name="connsiteX743" fmla="*/ 84689 w 7467600"/>
              <a:gd name="connsiteY743" fmla="*/ 1677442 h 6858000"/>
              <a:gd name="connsiteX744" fmla="*/ 298437 w 7467600"/>
              <a:gd name="connsiteY744" fmla="*/ 1968019 h 6858000"/>
              <a:gd name="connsiteX745" fmla="*/ 227269 w 7467600"/>
              <a:gd name="connsiteY745" fmla="*/ 1114064 h 6858000"/>
              <a:gd name="connsiteX746" fmla="*/ 248003 w 7467600"/>
              <a:gd name="connsiteY746" fmla="*/ 1089613 h 6858000"/>
              <a:gd name="connsiteX747" fmla="*/ 427020 w 7467600"/>
              <a:gd name="connsiteY747" fmla="*/ 1619803 h 6858000"/>
              <a:gd name="connsiteX748" fmla="*/ 340345 w 7467600"/>
              <a:gd name="connsiteY748" fmla="*/ 2027739 h 6858000"/>
              <a:gd name="connsiteX749" fmla="*/ 360865 w 7467600"/>
              <a:gd name="connsiteY749" fmla="*/ 2044827 h 6858000"/>
              <a:gd name="connsiteX750" fmla="*/ 560414 w 7467600"/>
              <a:gd name="connsiteY750" fmla="*/ 2421457 h 6858000"/>
              <a:gd name="connsiteX751" fmla="*/ 1359703 w 7467600"/>
              <a:gd name="connsiteY751" fmla="*/ 2578554 h 6858000"/>
              <a:gd name="connsiteX752" fmla="*/ 1359422 w 7467600"/>
              <a:gd name="connsiteY752" fmla="*/ 2577994 h 6858000"/>
              <a:gd name="connsiteX753" fmla="*/ 828701 w 7467600"/>
              <a:gd name="connsiteY753" fmla="*/ 1839520 h 6858000"/>
              <a:gd name="connsiteX754" fmla="*/ 494427 w 7467600"/>
              <a:gd name="connsiteY754" fmla="*/ 1092333 h 6858000"/>
              <a:gd name="connsiteX755" fmla="*/ 506322 w 7467600"/>
              <a:gd name="connsiteY755" fmla="*/ 1020997 h 6858000"/>
              <a:gd name="connsiteX756" fmla="*/ 4570198 w 7467600"/>
              <a:gd name="connsiteY756" fmla="*/ 978081 h 6858000"/>
              <a:gd name="connsiteX757" fmla="*/ 4523691 w 7467600"/>
              <a:gd name="connsiteY757" fmla="*/ 1127776 h 6858000"/>
              <a:gd name="connsiteX758" fmla="*/ 4509875 w 7467600"/>
              <a:gd name="connsiteY758" fmla="*/ 1167552 h 6858000"/>
              <a:gd name="connsiteX759" fmla="*/ 4478168 w 7467600"/>
              <a:gd name="connsiteY759" fmla="*/ 1260735 h 6858000"/>
              <a:gd name="connsiteX760" fmla="*/ 4409309 w 7467600"/>
              <a:gd name="connsiteY760" fmla="*/ 1666996 h 6858000"/>
              <a:gd name="connsiteX761" fmla="*/ 4370031 w 7467600"/>
              <a:gd name="connsiteY761" fmla="*/ 1955666 h 6858000"/>
              <a:gd name="connsiteX762" fmla="*/ 4570198 w 7467600"/>
              <a:gd name="connsiteY762" fmla="*/ 978081 h 6858000"/>
              <a:gd name="connsiteX763" fmla="*/ 4557898 w 7467600"/>
              <a:gd name="connsiteY763" fmla="*/ 900011 h 6858000"/>
              <a:gd name="connsiteX764" fmla="*/ 4344840 w 7467600"/>
              <a:gd name="connsiteY764" fmla="*/ 1922038 h 6858000"/>
              <a:gd name="connsiteX765" fmla="*/ 4378710 w 7467600"/>
              <a:gd name="connsiteY765" fmla="*/ 1665516 h 6858000"/>
              <a:gd name="connsiteX766" fmla="*/ 4448798 w 7467600"/>
              <a:gd name="connsiteY766" fmla="*/ 1253024 h 6858000"/>
              <a:gd name="connsiteX767" fmla="*/ 4480315 w 7467600"/>
              <a:gd name="connsiteY767" fmla="*/ 1158454 h 6858000"/>
              <a:gd name="connsiteX768" fmla="*/ 4494133 w 7467600"/>
              <a:gd name="connsiteY768" fmla="*/ 1118676 h 6858000"/>
              <a:gd name="connsiteX769" fmla="*/ 4557898 w 7467600"/>
              <a:gd name="connsiteY769" fmla="*/ 900011 h 6858000"/>
              <a:gd name="connsiteX770" fmla="*/ 5870151 w 7467600"/>
              <a:gd name="connsiteY770" fmla="*/ 898890 h 6858000"/>
              <a:gd name="connsiteX771" fmla="*/ 5861335 w 7467600"/>
              <a:gd name="connsiteY771" fmla="*/ 899177 h 6858000"/>
              <a:gd name="connsiteX772" fmla="*/ 5843702 w 7467600"/>
              <a:gd name="connsiteY772" fmla="*/ 899748 h 6858000"/>
              <a:gd name="connsiteX773" fmla="*/ 5651107 w 7467600"/>
              <a:gd name="connsiteY773" fmla="*/ 920306 h 6858000"/>
              <a:gd name="connsiteX774" fmla="*/ 5459407 w 7467600"/>
              <a:gd name="connsiteY774" fmla="*/ 940975 h 6858000"/>
              <a:gd name="connsiteX775" fmla="*/ 5374846 w 7467600"/>
              <a:gd name="connsiteY775" fmla="*/ 941988 h 6858000"/>
              <a:gd name="connsiteX776" fmla="*/ 5256105 w 7467600"/>
              <a:gd name="connsiteY776" fmla="*/ 945632 h 6858000"/>
              <a:gd name="connsiteX777" fmla="*/ 5107071 w 7467600"/>
              <a:gd name="connsiteY777" fmla="*/ 969720 h 6858000"/>
              <a:gd name="connsiteX778" fmla="*/ 4998681 w 7467600"/>
              <a:gd name="connsiteY778" fmla="*/ 988771 h 6858000"/>
              <a:gd name="connsiteX779" fmla="*/ 5870151 w 7467600"/>
              <a:gd name="connsiteY779" fmla="*/ 898890 h 6858000"/>
              <a:gd name="connsiteX780" fmla="*/ 5504425 w 7467600"/>
              <a:gd name="connsiteY780" fmla="*/ 848067 h 6858000"/>
              <a:gd name="connsiteX781" fmla="*/ 4968849 w 7467600"/>
              <a:gd name="connsiteY781" fmla="*/ 962318 h 6858000"/>
              <a:gd name="connsiteX782" fmla="*/ 5104039 w 7467600"/>
              <a:gd name="connsiteY782" fmla="*/ 940634 h 6858000"/>
              <a:gd name="connsiteX783" fmla="*/ 5256311 w 7467600"/>
              <a:gd name="connsiteY783" fmla="*/ 916490 h 6858000"/>
              <a:gd name="connsiteX784" fmla="*/ 5377381 w 7467600"/>
              <a:gd name="connsiteY784" fmla="*/ 912671 h 6858000"/>
              <a:gd name="connsiteX785" fmla="*/ 5460148 w 7467600"/>
              <a:gd name="connsiteY785" fmla="*/ 911442 h 6858000"/>
              <a:gd name="connsiteX786" fmla="*/ 5648971 w 7467600"/>
              <a:gd name="connsiteY786" fmla="*/ 891331 h 6858000"/>
              <a:gd name="connsiteX787" fmla="*/ 5844807 w 7467600"/>
              <a:gd name="connsiteY787" fmla="*/ 870718 h 6858000"/>
              <a:gd name="connsiteX788" fmla="*/ 5862975 w 7467600"/>
              <a:gd name="connsiteY788" fmla="*/ 869756 h 6858000"/>
              <a:gd name="connsiteX789" fmla="*/ 5920887 w 7467600"/>
              <a:gd name="connsiteY789" fmla="*/ 865929 h 6858000"/>
              <a:gd name="connsiteX790" fmla="*/ 5504425 w 7467600"/>
              <a:gd name="connsiteY790" fmla="*/ 848067 h 6858000"/>
              <a:gd name="connsiteX791" fmla="*/ 3607114 w 7467600"/>
              <a:gd name="connsiteY791" fmla="*/ 467441 h 6858000"/>
              <a:gd name="connsiteX792" fmla="*/ 3296242 w 7467600"/>
              <a:gd name="connsiteY792" fmla="*/ 807991 h 6858000"/>
              <a:gd name="connsiteX793" fmla="*/ 3174674 w 7467600"/>
              <a:gd name="connsiteY793" fmla="*/ 919759 h 6858000"/>
              <a:gd name="connsiteX794" fmla="*/ 3042978 w 7467600"/>
              <a:gd name="connsiteY794" fmla="*/ 1054894 h 6858000"/>
              <a:gd name="connsiteX795" fmla="*/ 2968914 w 7467600"/>
              <a:gd name="connsiteY795" fmla="*/ 1133756 h 6858000"/>
              <a:gd name="connsiteX796" fmla="*/ 3103823 w 7467600"/>
              <a:gd name="connsiteY796" fmla="*/ 1026814 h 6858000"/>
              <a:gd name="connsiteX797" fmla="*/ 3607114 w 7467600"/>
              <a:gd name="connsiteY797" fmla="*/ 467441 h 6858000"/>
              <a:gd name="connsiteX798" fmla="*/ 3744487 w 7467600"/>
              <a:gd name="connsiteY798" fmla="*/ 383136 h 6858000"/>
              <a:gd name="connsiteX799" fmla="*/ 3970213 w 7467600"/>
              <a:gd name="connsiteY799" fmla="*/ 995559 h 6858000"/>
              <a:gd name="connsiteX800" fmla="*/ 3744487 w 7467600"/>
              <a:gd name="connsiteY800" fmla="*/ 383136 h 6858000"/>
              <a:gd name="connsiteX801" fmla="*/ 3624562 w 7467600"/>
              <a:gd name="connsiteY801" fmla="*/ 367041 h 6858000"/>
              <a:gd name="connsiteX802" fmla="*/ 3489712 w 7467600"/>
              <a:gd name="connsiteY802" fmla="*/ 485386 h 6858000"/>
              <a:gd name="connsiteX803" fmla="*/ 3182994 w 7467600"/>
              <a:gd name="connsiteY803" fmla="*/ 828265 h 6858000"/>
              <a:gd name="connsiteX804" fmla="*/ 2892114 w 7467600"/>
              <a:gd name="connsiteY804" fmla="*/ 1172635 h 6858000"/>
              <a:gd name="connsiteX805" fmla="*/ 3021459 w 7467600"/>
              <a:gd name="connsiteY805" fmla="*/ 1035385 h 6858000"/>
              <a:gd name="connsiteX806" fmla="*/ 3153873 w 7467600"/>
              <a:gd name="connsiteY806" fmla="*/ 898971 h 6858000"/>
              <a:gd name="connsiteX807" fmla="*/ 3276511 w 7467600"/>
              <a:gd name="connsiteY807" fmla="*/ 786423 h 6858000"/>
              <a:gd name="connsiteX808" fmla="*/ 3584154 w 7467600"/>
              <a:gd name="connsiteY808" fmla="*/ 448218 h 6858000"/>
              <a:gd name="connsiteX809" fmla="*/ 3624562 w 7467600"/>
              <a:gd name="connsiteY809" fmla="*/ 367041 h 6858000"/>
              <a:gd name="connsiteX810" fmla="*/ 3766672 w 7467600"/>
              <a:gd name="connsiteY810" fmla="*/ 359429 h 6858000"/>
              <a:gd name="connsiteX811" fmla="*/ 3996338 w 7467600"/>
              <a:gd name="connsiteY811" fmla="*/ 968237 h 6858000"/>
              <a:gd name="connsiteX812" fmla="*/ 3766672 w 7467600"/>
              <a:gd name="connsiteY812" fmla="*/ 359429 h 6858000"/>
              <a:gd name="connsiteX813" fmla="*/ 5805386 w 7467600"/>
              <a:gd name="connsiteY813" fmla="*/ 239240 h 6858000"/>
              <a:gd name="connsiteX814" fmla="*/ 5736947 w 7467600"/>
              <a:gd name="connsiteY814" fmla="*/ 261367 h 6858000"/>
              <a:gd name="connsiteX815" fmla="*/ 5427012 w 7467600"/>
              <a:gd name="connsiteY815" fmla="*/ 311272 h 6858000"/>
              <a:gd name="connsiteX816" fmla="*/ 5147818 w 7467600"/>
              <a:gd name="connsiteY816" fmla="*/ 322112 h 6858000"/>
              <a:gd name="connsiteX817" fmla="*/ 5060854 w 7467600"/>
              <a:gd name="connsiteY817" fmla="*/ 311882 h 6858000"/>
              <a:gd name="connsiteX818" fmla="*/ 4945989 w 7467600"/>
              <a:gd name="connsiteY818" fmla="*/ 300516 h 6858000"/>
              <a:gd name="connsiteX819" fmla="*/ 5410479 w 7467600"/>
              <a:gd name="connsiteY819" fmla="*/ 348434 h 6858000"/>
              <a:gd name="connsiteX820" fmla="*/ 5805386 w 7467600"/>
              <a:gd name="connsiteY820" fmla="*/ 239240 h 6858000"/>
              <a:gd name="connsiteX821" fmla="*/ 5905192 w 7467600"/>
              <a:gd name="connsiteY821" fmla="*/ 163079 h 6858000"/>
              <a:gd name="connsiteX822" fmla="*/ 5865655 w 7467600"/>
              <a:gd name="connsiteY822" fmla="*/ 171901 h 6858000"/>
              <a:gd name="connsiteX823" fmla="*/ 5259740 w 7467600"/>
              <a:gd name="connsiteY823" fmla="*/ 257013 h 6858000"/>
              <a:gd name="connsiteX824" fmla="*/ 5208466 w 7467600"/>
              <a:gd name="connsiteY824" fmla="*/ 257550 h 6858000"/>
              <a:gd name="connsiteX825" fmla="*/ 4980204 w 7467600"/>
              <a:gd name="connsiteY825" fmla="*/ 271903 h 6858000"/>
              <a:gd name="connsiteX826" fmla="*/ 5068068 w 7467600"/>
              <a:gd name="connsiteY826" fmla="*/ 282244 h 6858000"/>
              <a:gd name="connsiteX827" fmla="*/ 5153231 w 7467600"/>
              <a:gd name="connsiteY827" fmla="*/ 292240 h 6858000"/>
              <a:gd name="connsiteX828" fmla="*/ 5426491 w 7467600"/>
              <a:gd name="connsiteY828" fmla="*/ 281128 h 6858000"/>
              <a:gd name="connsiteX829" fmla="*/ 5731212 w 7467600"/>
              <a:gd name="connsiteY829" fmla="*/ 231951 h 6858000"/>
              <a:gd name="connsiteX830" fmla="*/ 5905192 w 7467600"/>
              <a:gd name="connsiteY830" fmla="*/ 163079 h 6858000"/>
              <a:gd name="connsiteX831" fmla="*/ 5944437 w 7467600"/>
              <a:gd name="connsiteY831" fmla="*/ 113829 h 6858000"/>
              <a:gd name="connsiteX832" fmla="*/ 5825032 w 7467600"/>
              <a:gd name="connsiteY832" fmla="*/ 146405 h 6858000"/>
              <a:gd name="connsiteX833" fmla="*/ 4955599 w 7467600"/>
              <a:gd name="connsiteY833" fmla="*/ 247008 h 6858000"/>
              <a:gd name="connsiteX834" fmla="*/ 5210104 w 7467600"/>
              <a:gd name="connsiteY834" fmla="*/ 228123 h 6858000"/>
              <a:gd name="connsiteX835" fmla="*/ 5261015 w 7467600"/>
              <a:gd name="connsiteY835" fmla="*/ 227087 h 6858000"/>
              <a:gd name="connsiteX836" fmla="*/ 5861181 w 7467600"/>
              <a:gd name="connsiteY836" fmla="*/ 143093 h 6858000"/>
              <a:gd name="connsiteX837" fmla="*/ 5961252 w 7467600"/>
              <a:gd name="connsiteY837" fmla="*/ 114820 h 6858000"/>
              <a:gd name="connsiteX838" fmla="*/ 5944437 w 7467600"/>
              <a:gd name="connsiteY838" fmla="*/ 113829 h 6858000"/>
              <a:gd name="connsiteX839" fmla="*/ 3882765 w 7467600"/>
              <a:gd name="connsiteY839" fmla="*/ 0 h 6858000"/>
              <a:gd name="connsiteX840" fmla="*/ 3995099 w 7467600"/>
              <a:gd name="connsiteY840" fmla="*/ 0 h 6858000"/>
              <a:gd name="connsiteX841" fmla="*/ 4163818 w 7467600"/>
              <a:gd name="connsiteY841" fmla="*/ 234104 h 6858000"/>
              <a:gd name="connsiteX842" fmla="*/ 4172099 w 7467600"/>
              <a:gd name="connsiteY842" fmla="*/ 234207 h 6858000"/>
              <a:gd name="connsiteX843" fmla="*/ 4784282 w 7467600"/>
              <a:gd name="connsiteY843" fmla="*/ 276561 h 6858000"/>
              <a:gd name="connsiteX844" fmla="*/ 4801687 w 7467600"/>
              <a:gd name="connsiteY844" fmla="*/ 267764 h 6858000"/>
              <a:gd name="connsiteX845" fmla="*/ 6082788 w 7467600"/>
              <a:gd name="connsiteY845" fmla="*/ 64119 h 6858000"/>
              <a:gd name="connsiteX846" fmla="*/ 6099442 w 7467600"/>
              <a:gd name="connsiteY846" fmla="*/ 82568 h 6858000"/>
              <a:gd name="connsiteX847" fmla="*/ 4804137 w 7467600"/>
              <a:gd name="connsiteY847" fmla="*/ 320931 h 6858000"/>
              <a:gd name="connsiteX848" fmla="*/ 4227047 w 7467600"/>
              <a:gd name="connsiteY848" fmla="*/ 313415 h 6858000"/>
              <a:gd name="connsiteX849" fmla="*/ 4346041 w 7467600"/>
              <a:gd name="connsiteY849" fmla="*/ 456086 h 6858000"/>
              <a:gd name="connsiteX850" fmla="*/ 4870967 w 7467600"/>
              <a:gd name="connsiteY850" fmla="*/ 963061 h 6858000"/>
              <a:gd name="connsiteX851" fmla="*/ 4889647 w 7467600"/>
              <a:gd name="connsiteY851" fmla="*/ 957147 h 6858000"/>
              <a:gd name="connsiteX852" fmla="*/ 5422504 w 7467600"/>
              <a:gd name="connsiteY852" fmla="*/ 805191 h 6858000"/>
              <a:gd name="connsiteX853" fmla="*/ 6087656 w 7467600"/>
              <a:gd name="connsiteY853" fmla="*/ 826703 h 6858000"/>
              <a:gd name="connsiteX854" fmla="*/ 6058717 w 7467600"/>
              <a:gd name="connsiteY854" fmla="*/ 865992 h 6858000"/>
              <a:gd name="connsiteX855" fmla="*/ 4974153 w 7467600"/>
              <a:gd name="connsiteY855" fmla="*/ 1045456 h 6858000"/>
              <a:gd name="connsiteX856" fmla="*/ 5627835 w 7467600"/>
              <a:gd name="connsiteY856" fmla="*/ 1472077 h 6858000"/>
              <a:gd name="connsiteX857" fmla="*/ 5629817 w 7467600"/>
              <a:gd name="connsiteY857" fmla="*/ 1471412 h 6858000"/>
              <a:gd name="connsiteX858" fmla="*/ 5634124 w 7467600"/>
              <a:gd name="connsiteY858" fmla="*/ 1470572 h 6858000"/>
              <a:gd name="connsiteX859" fmla="*/ 5755832 w 7467600"/>
              <a:gd name="connsiteY859" fmla="*/ 1383886 h 6858000"/>
              <a:gd name="connsiteX860" fmla="*/ 6014186 w 7467600"/>
              <a:gd name="connsiteY860" fmla="*/ 1279799 h 6858000"/>
              <a:gd name="connsiteX861" fmla="*/ 6901619 w 7467600"/>
              <a:gd name="connsiteY861" fmla="*/ 1047874 h 6858000"/>
              <a:gd name="connsiteX862" fmla="*/ 6931566 w 7467600"/>
              <a:gd name="connsiteY862" fmla="*/ 1062034 h 6858000"/>
              <a:gd name="connsiteX863" fmla="*/ 5790982 w 7467600"/>
              <a:gd name="connsiteY863" fmla="*/ 1561380 h 6858000"/>
              <a:gd name="connsiteX864" fmla="*/ 6188971 w 7467600"/>
              <a:gd name="connsiteY864" fmla="*/ 1755168 h 6858000"/>
              <a:gd name="connsiteX865" fmla="*/ 6202446 w 7467600"/>
              <a:gd name="connsiteY865" fmla="*/ 1752268 h 6858000"/>
              <a:gd name="connsiteX866" fmla="*/ 7179560 w 7467600"/>
              <a:gd name="connsiteY866" fmla="*/ 1467551 h 6858000"/>
              <a:gd name="connsiteX867" fmla="*/ 7158730 w 7467600"/>
              <a:gd name="connsiteY867" fmla="*/ 1507835 h 6858000"/>
              <a:gd name="connsiteX868" fmla="*/ 6326959 w 7467600"/>
              <a:gd name="connsiteY868" fmla="*/ 1817686 h 6858000"/>
              <a:gd name="connsiteX869" fmla="*/ 6537433 w 7467600"/>
              <a:gd name="connsiteY869" fmla="*/ 1907790 h 6858000"/>
              <a:gd name="connsiteX870" fmla="*/ 6550221 w 7467600"/>
              <a:gd name="connsiteY870" fmla="*/ 1910729 h 6858000"/>
              <a:gd name="connsiteX871" fmla="*/ 6964438 w 7467600"/>
              <a:gd name="connsiteY871" fmla="*/ 2209505 h 6858000"/>
              <a:gd name="connsiteX872" fmla="*/ 7367862 w 7467600"/>
              <a:gd name="connsiteY872" fmla="*/ 2806833 h 6858000"/>
              <a:gd name="connsiteX873" fmla="*/ 7364329 w 7467600"/>
              <a:gd name="connsiteY873" fmla="*/ 2826907 h 6858000"/>
              <a:gd name="connsiteX874" fmla="*/ 7290545 w 7467600"/>
              <a:gd name="connsiteY874" fmla="*/ 2850663 h 6858000"/>
              <a:gd name="connsiteX875" fmla="*/ 6472036 w 7467600"/>
              <a:gd name="connsiteY875" fmla="*/ 1959003 h 6858000"/>
              <a:gd name="connsiteX876" fmla="*/ 5792897 w 7467600"/>
              <a:gd name="connsiteY876" fmla="*/ 1647747 h 6858000"/>
              <a:gd name="connsiteX877" fmla="*/ 5842751 w 7467600"/>
              <a:gd name="connsiteY877" fmla="*/ 1816112 h 6858000"/>
              <a:gd name="connsiteX878" fmla="*/ 5847424 w 7467600"/>
              <a:gd name="connsiteY878" fmla="*/ 1815776 h 6858000"/>
              <a:gd name="connsiteX879" fmla="*/ 6399821 w 7467600"/>
              <a:gd name="connsiteY879" fmla="*/ 2344799 h 6858000"/>
              <a:gd name="connsiteX880" fmla="*/ 6323232 w 7467600"/>
              <a:gd name="connsiteY880" fmla="*/ 2389634 h 6858000"/>
              <a:gd name="connsiteX881" fmla="*/ 5942958 w 7467600"/>
              <a:gd name="connsiteY881" fmla="*/ 2077708 h 6858000"/>
              <a:gd name="connsiteX882" fmla="*/ 5921559 w 7467600"/>
              <a:gd name="connsiteY882" fmla="*/ 2378596 h 6858000"/>
              <a:gd name="connsiteX883" fmla="*/ 5817651 w 7467600"/>
              <a:gd name="connsiteY883" fmla="*/ 3023919 h 6858000"/>
              <a:gd name="connsiteX884" fmla="*/ 5729634 w 7467600"/>
              <a:gd name="connsiteY884" fmla="*/ 3051849 h 6858000"/>
              <a:gd name="connsiteX885" fmla="*/ 5611018 w 7467600"/>
              <a:gd name="connsiteY885" fmla="*/ 2316769 h 6858000"/>
              <a:gd name="connsiteX886" fmla="*/ 5687608 w 7467600"/>
              <a:gd name="connsiteY886" fmla="*/ 2039972 h 6858000"/>
              <a:gd name="connsiteX887" fmla="*/ 5657554 w 7467600"/>
              <a:gd name="connsiteY887" fmla="*/ 1576445 h 6858000"/>
              <a:gd name="connsiteX888" fmla="*/ 5150475 w 7467600"/>
              <a:gd name="connsiteY888" fmla="*/ 1274012 h 6858000"/>
              <a:gd name="connsiteX889" fmla="*/ 5349142 w 7467600"/>
              <a:gd name="connsiteY889" fmla="*/ 2204405 h 6858000"/>
              <a:gd name="connsiteX890" fmla="*/ 5262214 w 7467600"/>
              <a:gd name="connsiteY890" fmla="*/ 2233836 h 6858000"/>
              <a:gd name="connsiteX891" fmla="*/ 4981539 w 7467600"/>
              <a:gd name="connsiteY891" fmla="*/ 1542201 h 6858000"/>
              <a:gd name="connsiteX892" fmla="*/ 4958461 w 7467600"/>
              <a:gd name="connsiteY892" fmla="*/ 1136957 h 6858000"/>
              <a:gd name="connsiteX893" fmla="*/ 4655015 w 7467600"/>
              <a:gd name="connsiteY893" fmla="*/ 891426 h 6858000"/>
              <a:gd name="connsiteX894" fmla="*/ 4348002 w 7467600"/>
              <a:gd name="connsiteY894" fmla="*/ 2205895 h 6858000"/>
              <a:gd name="connsiteX895" fmla="*/ 4262250 w 7467600"/>
              <a:gd name="connsiteY895" fmla="*/ 2219972 h 6858000"/>
              <a:gd name="connsiteX896" fmla="*/ 4550611 w 7467600"/>
              <a:gd name="connsiteY896" fmla="*/ 817540 h 6858000"/>
              <a:gd name="connsiteX897" fmla="*/ 4564418 w 7467600"/>
              <a:gd name="connsiteY897" fmla="*/ 808293 h 6858000"/>
              <a:gd name="connsiteX898" fmla="*/ 4266388 w 7467600"/>
              <a:gd name="connsiteY898" fmla="*/ 500083 h 6858000"/>
              <a:gd name="connsiteX899" fmla="*/ 4032842 w 7467600"/>
              <a:gd name="connsiteY899" fmla="*/ 211809 h 6858000"/>
              <a:gd name="connsiteX900" fmla="*/ 3882765 w 7467600"/>
              <a:gd name="connsiteY900" fmla="*/ 0 h 6858000"/>
              <a:gd name="connsiteX901" fmla="*/ 3721337 w 7467600"/>
              <a:gd name="connsiteY901" fmla="*/ 0 h 6858000"/>
              <a:gd name="connsiteX902" fmla="*/ 3797544 w 7467600"/>
              <a:gd name="connsiteY902" fmla="*/ 0 h 6858000"/>
              <a:gd name="connsiteX903" fmla="*/ 3775734 w 7467600"/>
              <a:gd name="connsiteY903" fmla="*/ 95131 h 6858000"/>
              <a:gd name="connsiteX904" fmla="*/ 3724807 w 7467600"/>
              <a:gd name="connsiteY904" fmla="*/ 272257 h 6858000"/>
              <a:gd name="connsiteX905" fmla="*/ 3726844 w 7467600"/>
              <a:gd name="connsiteY905" fmla="*/ 282988 h 6858000"/>
              <a:gd name="connsiteX906" fmla="*/ 3742664 w 7467600"/>
              <a:gd name="connsiteY906" fmla="*/ 279918 h 6858000"/>
              <a:gd name="connsiteX907" fmla="*/ 4103910 w 7467600"/>
              <a:gd name="connsiteY907" fmla="*/ 1161917 h 6858000"/>
              <a:gd name="connsiteX908" fmla="*/ 4020269 w 7467600"/>
              <a:gd name="connsiteY908" fmla="*/ 1200406 h 6858000"/>
              <a:gd name="connsiteX909" fmla="*/ 3674882 w 7467600"/>
              <a:gd name="connsiteY909" fmla="*/ 488524 h 6858000"/>
              <a:gd name="connsiteX910" fmla="*/ 3132682 w 7467600"/>
              <a:gd name="connsiteY910" fmla="*/ 1072284 h 6858000"/>
              <a:gd name="connsiteX911" fmla="*/ 2716346 w 7467600"/>
              <a:gd name="connsiteY911" fmla="*/ 1276376 h 6858000"/>
              <a:gd name="connsiteX912" fmla="*/ 2716772 w 7467600"/>
              <a:gd name="connsiteY912" fmla="*/ 1255462 h 6858000"/>
              <a:gd name="connsiteX913" fmla="*/ 3471096 w 7467600"/>
              <a:gd name="connsiteY913" fmla="*/ 437072 h 6858000"/>
              <a:gd name="connsiteX914" fmla="*/ 3639057 w 7467600"/>
              <a:gd name="connsiteY914" fmla="*/ 286334 h 6858000"/>
              <a:gd name="connsiteX915" fmla="*/ 3640309 w 7467600"/>
              <a:gd name="connsiteY915" fmla="*/ 284664 h 6858000"/>
              <a:gd name="connsiteX916" fmla="*/ 3646022 w 7467600"/>
              <a:gd name="connsiteY916" fmla="*/ 276711 h 6858000"/>
              <a:gd name="connsiteX917" fmla="*/ 3707943 w 7467600"/>
              <a:gd name="connsiteY917" fmla="*/ 65958 h 6858000"/>
              <a:gd name="connsiteX918" fmla="*/ 3721337 w 7467600"/>
              <a:gd name="connsiteY918" fmla="*/ 0 h 6858000"/>
              <a:gd name="connsiteX919" fmla="*/ 2867960 w 7467600"/>
              <a:gd name="connsiteY919" fmla="*/ 0 h 6858000"/>
              <a:gd name="connsiteX920" fmla="*/ 2926351 w 7467600"/>
              <a:gd name="connsiteY920" fmla="*/ 0 h 6858000"/>
              <a:gd name="connsiteX921" fmla="*/ 2902823 w 7467600"/>
              <a:gd name="connsiteY921" fmla="*/ 262929 h 6858000"/>
              <a:gd name="connsiteX922" fmla="*/ 2940663 w 7467600"/>
              <a:gd name="connsiteY922" fmla="*/ 140884 h 6858000"/>
              <a:gd name="connsiteX923" fmla="*/ 2947039 w 7467600"/>
              <a:gd name="connsiteY923" fmla="*/ 122524 h 6858000"/>
              <a:gd name="connsiteX924" fmla="*/ 2984316 w 7467600"/>
              <a:gd name="connsiteY924" fmla="*/ 0 h 6858000"/>
              <a:gd name="connsiteX925" fmla="*/ 3016114 w 7467600"/>
              <a:gd name="connsiteY925" fmla="*/ 0 h 6858000"/>
              <a:gd name="connsiteX926" fmla="*/ 2979949 w 7467600"/>
              <a:gd name="connsiteY926" fmla="*/ 119274 h 6858000"/>
              <a:gd name="connsiteX927" fmla="*/ 3023879 w 7467600"/>
              <a:gd name="connsiteY927" fmla="*/ 0 h 6858000"/>
              <a:gd name="connsiteX928" fmla="*/ 3105400 w 7467600"/>
              <a:gd name="connsiteY928" fmla="*/ 0 h 6858000"/>
              <a:gd name="connsiteX929" fmla="*/ 3094669 w 7467600"/>
              <a:gd name="connsiteY929" fmla="*/ 30308 h 6858000"/>
              <a:gd name="connsiteX930" fmla="*/ 2901945 w 7467600"/>
              <a:gd name="connsiteY930" fmla="*/ 466538 h 6858000"/>
              <a:gd name="connsiteX931" fmla="*/ 2815209 w 7467600"/>
              <a:gd name="connsiteY931" fmla="*/ 497361 h 6858000"/>
              <a:gd name="connsiteX932" fmla="*/ 2844845 w 7467600"/>
              <a:gd name="connsiteY932" fmla="*/ 127638 h 6858000"/>
              <a:gd name="connsiteX933" fmla="*/ 2867960 w 7467600"/>
              <a:gd name="connsiteY933" fmla="*/ 0 h 6858000"/>
              <a:gd name="connsiteX934" fmla="*/ 1057230 w 7467600"/>
              <a:gd name="connsiteY934" fmla="*/ 0 h 6858000"/>
              <a:gd name="connsiteX935" fmla="*/ 1111003 w 7467600"/>
              <a:gd name="connsiteY935" fmla="*/ 0 h 6858000"/>
              <a:gd name="connsiteX936" fmla="*/ 1125553 w 7467600"/>
              <a:gd name="connsiteY936" fmla="*/ 52588 h 6858000"/>
              <a:gd name="connsiteX937" fmla="*/ 1304276 w 7467600"/>
              <a:gd name="connsiteY937" fmla="*/ 476275 h 6858000"/>
              <a:gd name="connsiteX938" fmla="*/ 1492066 w 7467600"/>
              <a:gd name="connsiteY938" fmla="*/ 886333 h 6858000"/>
              <a:gd name="connsiteX939" fmla="*/ 1423698 w 7467600"/>
              <a:gd name="connsiteY939" fmla="*/ 710817 h 6858000"/>
              <a:gd name="connsiteX940" fmla="*/ 1357609 w 7467600"/>
              <a:gd name="connsiteY940" fmla="*/ 532892 h 6858000"/>
              <a:gd name="connsiteX941" fmla="*/ 1309550 w 7467600"/>
              <a:gd name="connsiteY941" fmla="*/ 374031 h 6858000"/>
              <a:gd name="connsiteX942" fmla="*/ 1193673 w 7467600"/>
              <a:gd name="connsiteY942" fmla="*/ 49533 h 6858000"/>
              <a:gd name="connsiteX943" fmla="*/ 1164391 w 7467600"/>
              <a:gd name="connsiteY943" fmla="*/ 0 h 6858000"/>
              <a:gd name="connsiteX944" fmla="*/ 1200666 w 7467600"/>
              <a:gd name="connsiteY944" fmla="*/ 0 h 6858000"/>
              <a:gd name="connsiteX945" fmla="*/ 1223408 w 7467600"/>
              <a:gd name="connsiteY945" fmla="*/ 38996 h 6858000"/>
              <a:gd name="connsiteX946" fmla="*/ 1339635 w 7467600"/>
              <a:gd name="connsiteY946" fmla="*/ 365517 h 6858000"/>
              <a:gd name="connsiteX947" fmla="*/ 1387469 w 7467600"/>
              <a:gd name="connsiteY947" fmla="*/ 523079 h 6858000"/>
              <a:gd name="connsiteX948" fmla="*/ 1452685 w 7467600"/>
              <a:gd name="connsiteY948" fmla="*/ 699806 h 6858000"/>
              <a:gd name="connsiteX949" fmla="*/ 1492092 w 7467600"/>
              <a:gd name="connsiteY949" fmla="*/ 800424 h 6858000"/>
              <a:gd name="connsiteX950" fmla="*/ 1455302 w 7467600"/>
              <a:gd name="connsiteY950" fmla="*/ 632913 h 6858000"/>
              <a:gd name="connsiteX951" fmla="*/ 1222336 w 7467600"/>
              <a:gd name="connsiteY951" fmla="*/ 9480 h 6858000"/>
              <a:gd name="connsiteX952" fmla="*/ 1214634 w 7467600"/>
              <a:gd name="connsiteY952" fmla="*/ 0 h 6858000"/>
              <a:gd name="connsiteX953" fmla="*/ 1289827 w 7467600"/>
              <a:gd name="connsiteY953" fmla="*/ 0 h 6858000"/>
              <a:gd name="connsiteX954" fmla="*/ 1321076 w 7467600"/>
              <a:gd name="connsiteY954" fmla="*/ 59722 h 6858000"/>
              <a:gd name="connsiteX955" fmla="*/ 1512579 w 7467600"/>
              <a:gd name="connsiteY955" fmla="*/ 626441 h 6858000"/>
              <a:gd name="connsiteX956" fmla="*/ 1506076 w 7467600"/>
              <a:gd name="connsiteY956" fmla="*/ 1089289 h 6858000"/>
              <a:gd name="connsiteX957" fmla="*/ 1486346 w 7467600"/>
              <a:gd name="connsiteY957" fmla="*/ 1079919 h 6858000"/>
              <a:gd name="connsiteX958" fmla="*/ 1070511 w 7467600"/>
              <a:gd name="connsiteY958" fmla="*/ 48609 h 6858000"/>
              <a:gd name="connsiteX959" fmla="*/ 1057230 w 7467600"/>
              <a:gd name="connsiteY959" fmla="*/ 0 h 6858000"/>
              <a:gd name="connsiteX960" fmla="*/ 43151 w 7467600"/>
              <a:gd name="connsiteY960" fmla="*/ 0 h 6858000"/>
              <a:gd name="connsiteX961" fmla="*/ 95283 w 7467600"/>
              <a:gd name="connsiteY961" fmla="*/ 0 h 6858000"/>
              <a:gd name="connsiteX962" fmla="*/ 300708 w 7467600"/>
              <a:gd name="connsiteY962" fmla="*/ 154571 h 6858000"/>
              <a:gd name="connsiteX963" fmla="*/ 530414 w 7467600"/>
              <a:gd name="connsiteY963" fmla="*/ 354673 h 6858000"/>
              <a:gd name="connsiteX964" fmla="*/ 333785 w 7467600"/>
              <a:gd name="connsiteY964" fmla="*/ 161564 h 6858000"/>
              <a:gd name="connsiteX965" fmla="*/ 147005 w 7467600"/>
              <a:gd name="connsiteY965" fmla="*/ 0 h 6858000"/>
              <a:gd name="connsiteX966" fmla="*/ 272509 w 7467600"/>
              <a:gd name="connsiteY966" fmla="*/ 0 h 6858000"/>
              <a:gd name="connsiteX967" fmla="*/ 326276 w 7467600"/>
              <a:gd name="connsiteY967" fmla="*/ 45847 h 6858000"/>
              <a:gd name="connsiteX968" fmla="*/ 823759 w 7467600"/>
              <a:gd name="connsiteY968" fmla="*/ 574145 h 6858000"/>
              <a:gd name="connsiteX969" fmla="*/ 811254 w 7467600"/>
              <a:gd name="connsiteY969" fmla="*/ 665546 h 6858000"/>
              <a:gd name="connsiteX970" fmla="*/ 154042 w 7467600"/>
              <a:gd name="connsiteY970" fmla="*/ 261522 h 6858000"/>
              <a:gd name="connsiteX971" fmla="*/ 13550 w 7467600"/>
              <a:gd name="connsiteY971" fmla="*/ 158423 h 6858000"/>
              <a:gd name="connsiteX972" fmla="*/ 0 w 7467600"/>
              <a:gd name="connsiteY972" fmla="*/ 146618 h 6858000"/>
              <a:gd name="connsiteX973" fmla="*/ 0 w 7467600"/>
              <a:gd name="connsiteY973" fmla="*/ 59161 h 6858000"/>
              <a:gd name="connsiteX974" fmla="*/ 45427 w 7467600"/>
              <a:gd name="connsiteY974" fmla="*/ 101078 h 6858000"/>
              <a:gd name="connsiteX975" fmla="*/ 630103 w 7467600"/>
              <a:gd name="connsiteY975" fmla="*/ 485885 h 6858000"/>
              <a:gd name="connsiteX976" fmla="*/ 532040 w 7467600"/>
              <a:gd name="connsiteY976" fmla="*/ 399359 h 6858000"/>
              <a:gd name="connsiteX977" fmla="*/ 517618 w 7467600"/>
              <a:gd name="connsiteY977" fmla="*/ 385726 h 6858000"/>
              <a:gd name="connsiteX978" fmla="*/ 285074 w 7467600"/>
              <a:gd name="connsiteY978" fmla="*/ 182755 h 6858000"/>
              <a:gd name="connsiteX979" fmla="*/ 43151 w 7467600"/>
              <a:gd name="connsiteY97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356878 w 7467600"/>
              <a:gd name="connsiteY88" fmla="*/ 5981332 h 6858000"/>
              <a:gd name="connsiteX89" fmla="*/ 7467600 w 7467600"/>
              <a:gd name="connsiteY89" fmla="*/ 6117703 h 6858000"/>
              <a:gd name="connsiteX90" fmla="*/ 7467600 w 7467600"/>
              <a:gd name="connsiteY90" fmla="*/ 6163634 h 6858000"/>
              <a:gd name="connsiteX91" fmla="*/ 7403637 w 7467600"/>
              <a:gd name="connsiteY91" fmla="*/ 6083957 h 6858000"/>
              <a:gd name="connsiteX92" fmla="*/ 7254615 w 7467600"/>
              <a:gd name="connsiteY92" fmla="*/ 5911918 h 6858000"/>
              <a:gd name="connsiteX93" fmla="*/ 7312589 w 7467600"/>
              <a:gd name="connsiteY93" fmla="*/ 5982309 h 6858000"/>
              <a:gd name="connsiteX94" fmla="*/ 7448321 w 7467600"/>
              <a:gd name="connsiteY94" fmla="*/ 6190991 h 6858000"/>
              <a:gd name="connsiteX95" fmla="*/ 7467600 w 7467600"/>
              <a:gd name="connsiteY95" fmla="*/ 6221686 h 6858000"/>
              <a:gd name="connsiteX96" fmla="*/ 7467600 w 7467600"/>
              <a:gd name="connsiteY96" fmla="*/ 6334256 h 6858000"/>
              <a:gd name="connsiteX97" fmla="*/ 7454976 w 7467600"/>
              <a:gd name="connsiteY97" fmla="*/ 6318297 h 6858000"/>
              <a:gd name="connsiteX98" fmla="*/ 7042773 w 7467600"/>
              <a:gd name="connsiteY98" fmla="*/ 5734011 h 6858000"/>
              <a:gd name="connsiteX99" fmla="*/ 6844835 w 7467600"/>
              <a:gd name="connsiteY99" fmla="*/ 5424988 h 6858000"/>
              <a:gd name="connsiteX100" fmla="*/ 1456157 w 7467600"/>
              <a:gd name="connsiteY100" fmla="*/ 5371404 h 6858000"/>
              <a:gd name="connsiteX101" fmla="*/ 1244432 w 7467600"/>
              <a:gd name="connsiteY101" fmla="*/ 5385601 h 6858000"/>
              <a:gd name="connsiteX102" fmla="*/ 973990 w 7467600"/>
              <a:gd name="connsiteY102" fmla="*/ 5424940 h 6858000"/>
              <a:gd name="connsiteX103" fmla="*/ 1103809 w 7467600"/>
              <a:gd name="connsiteY103" fmla="*/ 5433720 h 6858000"/>
              <a:gd name="connsiteX104" fmla="*/ 1123454 w 7467600"/>
              <a:gd name="connsiteY104" fmla="*/ 5435727 h 6858000"/>
              <a:gd name="connsiteX105" fmla="*/ 1737017 w 7467600"/>
              <a:gd name="connsiteY105" fmla="*/ 5452183 h 6858000"/>
              <a:gd name="connsiteX106" fmla="*/ 1824397 w 7467600"/>
              <a:gd name="connsiteY106" fmla="*/ 5447757 h 6858000"/>
              <a:gd name="connsiteX107" fmla="*/ 2070059 w 7467600"/>
              <a:gd name="connsiteY107" fmla="*/ 5441660 h 6858000"/>
              <a:gd name="connsiteX108" fmla="*/ 1456157 w 7467600"/>
              <a:gd name="connsiteY108" fmla="*/ 5371404 h 6858000"/>
              <a:gd name="connsiteX109" fmla="*/ 4988186 w 7467600"/>
              <a:gd name="connsiteY109" fmla="*/ 5216467 h 6858000"/>
              <a:gd name="connsiteX110" fmla="*/ 4777334 w 7467600"/>
              <a:gd name="connsiteY110" fmla="*/ 5406072 h 6858000"/>
              <a:gd name="connsiteX111" fmla="*/ 4718341 w 7467600"/>
              <a:gd name="connsiteY111" fmla="*/ 5468043 h 6858000"/>
              <a:gd name="connsiteX112" fmla="*/ 4604655 w 7467600"/>
              <a:gd name="connsiteY112" fmla="*/ 5583434 h 6858000"/>
              <a:gd name="connsiteX113" fmla="*/ 4565074 w 7467600"/>
              <a:gd name="connsiteY113" fmla="*/ 5618550 h 6858000"/>
              <a:gd name="connsiteX114" fmla="*/ 4988186 w 7467600"/>
              <a:gd name="connsiteY114" fmla="*/ 5216467 h 6858000"/>
              <a:gd name="connsiteX115" fmla="*/ 4978032 w 7467600"/>
              <a:gd name="connsiteY115" fmla="*/ 5183809 h 6858000"/>
              <a:gd name="connsiteX116" fmla="*/ 4463413 w 7467600"/>
              <a:gd name="connsiteY116" fmla="*/ 5615162 h 6858000"/>
              <a:gd name="connsiteX117" fmla="*/ 4358134 w 7467600"/>
              <a:gd name="connsiteY117" fmla="*/ 5742791 h 6858000"/>
              <a:gd name="connsiteX118" fmla="*/ 4376219 w 7467600"/>
              <a:gd name="connsiteY118" fmla="*/ 5729027 h 6858000"/>
              <a:gd name="connsiteX119" fmla="*/ 4582340 w 7467600"/>
              <a:gd name="connsiteY119" fmla="*/ 5561037 h 6858000"/>
              <a:gd name="connsiteX120" fmla="*/ 4694684 w 7467600"/>
              <a:gd name="connsiteY120" fmla="*/ 5447098 h 6858000"/>
              <a:gd name="connsiteX121" fmla="*/ 4754123 w 7467600"/>
              <a:gd name="connsiteY121" fmla="*/ 5384643 h 6858000"/>
              <a:gd name="connsiteX122" fmla="*/ 4978032 w 7467600"/>
              <a:gd name="connsiteY122" fmla="*/ 5183809 h 6858000"/>
              <a:gd name="connsiteX123" fmla="*/ 1903353 w 7467600"/>
              <a:gd name="connsiteY123" fmla="*/ 5044827 h 6858000"/>
              <a:gd name="connsiteX124" fmla="*/ 1936931 w 7467600"/>
              <a:gd name="connsiteY124" fmla="*/ 5093954 h 6858000"/>
              <a:gd name="connsiteX125" fmla="*/ 2195868 w 7467600"/>
              <a:gd name="connsiteY125" fmla="*/ 5396574 h 6858000"/>
              <a:gd name="connsiteX126" fmla="*/ 2088852 w 7467600"/>
              <a:gd name="connsiteY126" fmla="*/ 5166123 h 6858000"/>
              <a:gd name="connsiteX127" fmla="*/ 1958241 w 7467600"/>
              <a:gd name="connsiteY127" fmla="*/ 5067955 h 6858000"/>
              <a:gd name="connsiteX128" fmla="*/ 1903353 w 7467600"/>
              <a:gd name="connsiteY128" fmla="*/ 5044827 h 6858000"/>
              <a:gd name="connsiteX129" fmla="*/ 1979378 w 7467600"/>
              <a:gd name="connsiteY129" fmla="*/ 4769504 h 6858000"/>
              <a:gd name="connsiteX130" fmla="*/ 2882120 w 7467600"/>
              <a:gd name="connsiteY130" fmla="*/ 5064547 h 6858000"/>
              <a:gd name="connsiteX131" fmla="*/ 2793103 w 7467600"/>
              <a:gd name="connsiteY131" fmla="*/ 5039699 h 6858000"/>
              <a:gd name="connsiteX132" fmla="*/ 2770041 w 7467600"/>
              <a:gd name="connsiteY132" fmla="*/ 5033634 h 6858000"/>
              <a:gd name="connsiteX133" fmla="*/ 1979378 w 7467600"/>
              <a:gd name="connsiteY133" fmla="*/ 4769504 h 6858000"/>
              <a:gd name="connsiteX134" fmla="*/ 1927410 w 7467600"/>
              <a:gd name="connsiteY134" fmla="*/ 4716164 h 6858000"/>
              <a:gd name="connsiteX135" fmla="*/ 1959587 w 7467600"/>
              <a:gd name="connsiteY135" fmla="*/ 4728849 h 6858000"/>
              <a:gd name="connsiteX136" fmla="*/ 2777707 w 7467600"/>
              <a:gd name="connsiteY136" fmla="*/ 5003991 h 6858000"/>
              <a:gd name="connsiteX137" fmla="*/ 2800768 w 7467600"/>
              <a:gd name="connsiteY137" fmla="*/ 5010056 h 6858000"/>
              <a:gd name="connsiteX138" fmla="*/ 2879408 w 7467600"/>
              <a:gd name="connsiteY138" fmla="*/ 5031590 h 6858000"/>
              <a:gd name="connsiteX139" fmla="*/ 2862295 w 7467600"/>
              <a:gd name="connsiteY139" fmla="*/ 5022958 h 6858000"/>
              <a:gd name="connsiteX140" fmla="*/ 2813343 w 7467600"/>
              <a:gd name="connsiteY140" fmla="*/ 4998369 h 6858000"/>
              <a:gd name="connsiteX141" fmla="*/ 2646245 w 7467600"/>
              <a:gd name="connsiteY141" fmla="*/ 4930999 h 6858000"/>
              <a:gd name="connsiteX142" fmla="*/ 1999243 w 7467600"/>
              <a:gd name="connsiteY142" fmla="*/ 4730524 h 6858000"/>
              <a:gd name="connsiteX143" fmla="*/ 1979527 w 7467600"/>
              <a:gd name="connsiteY143" fmla="*/ 4726651 h 6858000"/>
              <a:gd name="connsiteX144" fmla="*/ 1927410 w 7467600"/>
              <a:gd name="connsiteY144" fmla="*/ 4716164 h 6858000"/>
              <a:gd name="connsiteX145" fmla="*/ 1997014 w 7467600"/>
              <a:gd name="connsiteY145" fmla="*/ 4698007 h 6858000"/>
              <a:gd name="connsiteX146" fmla="*/ 2005458 w 7467600"/>
              <a:gd name="connsiteY146" fmla="*/ 4699540 h 6858000"/>
              <a:gd name="connsiteX147" fmla="*/ 2657186 w 7467600"/>
              <a:gd name="connsiteY147" fmla="*/ 4901687 h 6858000"/>
              <a:gd name="connsiteX148" fmla="*/ 2826662 w 7467600"/>
              <a:gd name="connsiteY148" fmla="*/ 4970362 h 6858000"/>
              <a:gd name="connsiteX149" fmla="*/ 2876100 w 7467600"/>
              <a:gd name="connsiteY149" fmla="*/ 4995397 h 6858000"/>
              <a:gd name="connsiteX150" fmla="*/ 3042600 w 7467600"/>
              <a:gd name="connsiteY150" fmla="*/ 5059532 h 6858000"/>
              <a:gd name="connsiteX151" fmla="*/ 1997014 w 7467600"/>
              <a:gd name="connsiteY151" fmla="*/ 4698007 h 6858000"/>
              <a:gd name="connsiteX152" fmla="*/ 2305292 w 7467600"/>
              <a:gd name="connsiteY152" fmla="*/ 4219492 h 6858000"/>
              <a:gd name="connsiteX153" fmla="*/ 3360922 w 7467600"/>
              <a:gd name="connsiteY153" fmla="*/ 4529373 h 6858000"/>
              <a:gd name="connsiteX154" fmla="*/ 3492420 w 7467600"/>
              <a:gd name="connsiteY154" fmla="*/ 4510145 h 6858000"/>
              <a:gd name="connsiteX155" fmla="*/ 3364086 w 7467600"/>
              <a:gd name="connsiteY155" fmla="*/ 4480340 h 6858000"/>
              <a:gd name="connsiteX156" fmla="*/ 3225818 w 7467600"/>
              <a:gd name="connsiteY156" fmla="*/ 4411822 h 6858000"/>
              <a:gd name="connsiteX157" fmla="*/ 3129696 w 7467600"/>
              <a:gd name="connsiteY157" fmla="*/ 4360704 h 6858000"/>
              <a:gd name="connsiteX158" fmla="*/ 2814545 w 7467600"/>
              <a:gd name="connsiteY158" fmla="*/ 4282955 h 6858000"/>
              <a:gd name="connsiteX159" fmla="*/ 2305292 w 7467600"/>
              <a:gd name="connsiteY159" fmla="*/ 4219492 h 6858000"/>
              <a:gd name="connsiteX160" fmla="*/ 2626982 w 7467600"/>
              <a:gd name="connsiteY160" fmla="*/ 4206450 h 6858000"/>
              <a:gd name="connsiteX161" fmla="*/ 2490617 w 7467600"/>
              <a:gd name="connsiteY161" fmla="*/ 4206951 h 6858000"/>
              <a:gd name="connsiteX162" fmla="*/ 2819869 w 7467600"/>
              <a:gd name="connsiteY162" fmla="*/ 4252936 h 6858000"/>
              <a:gd name="connsiteX163" fmla="*/ 3143018 w 7467600"/>
              <a:gd name="connsiteY163" fmla="*/ 4332698 h 6858000"/>
              <a:gd name="connsiteX164" fmla="*/ 3241520 w 7467600"/>
              <a:gd name="connsiteY164" fmla="*/ 4385112 h 6858000"/>
              <a:gd name="connsiteX165" fmla="*/ 3374575 w 7467600"/>
              <a:gd name="connsiteY165" fmla="*/ 4451517 h 6858000"/>
              <a:gd name="connsiteX166" fmla="*/ 3505221 w 7467600"/>
              <a:gd name="connsiteY166" fmla="*/ 4480757 h 6858000"/>
              <a:gd name="connsiteX167" fmla="*/ 2626982 w 7467600"/>
              <a:gd name="connsiteY167" fmla="*/ 4206450 h 6858000"/>
              <a:gd name="connsiteX168" fmla="*/ 1310106 w 7467600"/>
              <a:gd name="connsiteY168" fmla="*/ 3943217 h 6858000"/>
              <a:gd name="connsiteX169" fmla="*/ 854994 w 7467600"/>
              <a:gd name="connsiteY169" fmla="*/ 4399136 h 6858000"/>
              <a:gd name="connsiteX170" fmla="*/ 742462 w 7467600"/>
              <a:gd name="connsiteY170" fmla="*/ 4594648 h 6858000"/>
              <a:gd name="connsiteX171" fmla="*/ 820602 w 7467600"/>
              <a:gd name="connsiteY171" fmla="*/ 4485915 h 6858000"/>
              <a:gd name="connsiteX172" fmla="*/ 878295 w 7467600"/>
              <a:gd name="connsiteY172" fmla="*/ 4403594 h 6858000"/>
              <a:gd name="connsiteX173" fmla="*/ 1240607 w 7467600"/>
              <a:gd name="connsiteY173" fmla="*/ 4010401 h 6858000"/>
              <a:gd name="connsiteX174" fmla="*/ 1310106 w 7467600"/>
              <a:gd name="connsiteY174" fmla="*/ 3943217 h 6858000"/>
              <a:gd name="connsiteX175" fmla="*/ 1423113 w 7467600"/>
              <a:gd name="connsiteY175" fmla="*/ 3874565 h 6858000"/>
              <a:gd name="connsiteX176" fmla="*/ 1260565 w 7467600"/>
              <a:gd name="connsiteY176" fmla="*/ 4031982 h 6858000"/>
              <a:gd name="connsiteX177" fmla="*/ 901900 w 7467600"/>
              <a:gd name="connsiteY177" fmla="*/ 4421236 h 6858000"/>
              <a:gd name="connsiteX178" fmla="*/ 845044 w 7467600"/>
              <a:gd name="connsiteY178" fmla="*/ 4502436 h 6858000"/>
              <a:gd name="connsiteX179" fmla="*/ 685926 w 7467600"/>
              <a:gd name="connsiteY179" fmla="*/ 4703069 h 6858000"/>
              <a:gd name="connsiteX180" fmla="*/ 684248 w 7467600"/>
              <a:gd name="connsiteY180" fmla="*/ 4706721 h 6858000"/>
              <a:gd name="connsiteX181" fmla="*/ 1423113 w 7467600"/>
              <a:gd name="connsiteY181" fmla="*/ 3874565 h 6858000"/>
              <a:gd name="connsiteX182" fmla="*/ 3316479 w 7467600"/>
              <a:gd name="connsiteY182" fmla="*/ 3872136 h 6858000"/>
              <a:gd name="connsiteX183" fmla="*/ 3546806 w 7467600"/>
              <a:gd name="connsiteY183" fmla="*/ 4356139 h 6858000"/>
              <a:gd name="connsiteX184" fmla="*/ 3364433 w 7467600"/>
              <a:gd name="connsiteY184" fmla="*/ 3953121 h 6858000"/>
              <a:gd name="connsiteX185" fmla="*/ 3316479 w 7467600"/>
              <a:gd name="connsiteY185" fmla="*/ 3872136 h 6858000"/>
              <a:gd name="connsiteX186" fmla="*/ 3291335 w 7467600"/>
              <a:gd name="connsiteY186" fmla="*/ 3767420 h 6858000"/>
              <a:gd name="connsiteX187" fmla="*/ 3390805 w 7467600"/>
              <a:gd name="connsiteY187" fmla="*/ 3937163 h 6858000"/>
              <a:gd name="connsiteX188" fmla="*/ 3579062 w 7467600"/>
              <a:gd name="connsiteY188" fmla="*/ 4359040 h 6858000"/>
              <a:gd name="connsiteX189" fmla="*/ 3467355 w 7467600"/>
              <a:gd name="connsiteY189" fmla="*/ 3988130 h 6858000"/>
              <a:gd name="connsiteX190" fmla="*/ 3310753 w 7467600"/>
              <a:gd name="connsiteY190" fmla="*/ 3787140 h 6858000"/>
              <a:gd name="connsiteX191" fmla="*/ 3291335 w 7467600"/>
              <a:gd name="connsiteY191" fmla="*/ 3767420 h 6858000"/>
              <a:gd name="connsiteX192" fmla="*/ 1635889 w 7467600"/>
              <a:gd name="connsiteY192" fmla="*/ 3709494 h 6858000"/>
              <a:gd name="connsiteX193" fmla="*/ 1634800 w 7467600"/>
              <a:gd name="connsiteY193" fmla="*/ 3731111 h 6858000"/>
              <a:gd name="connsiteX194" fmla="*/ 1635889 w 7467600"/>
              <a:gd name="connsiteY194" fmla="*/ 3709494 h 6858000"/>
              <a:gd name="connsiteX195" fmla="*/ 1510397 w 7467600"/>
              <a:gd name="connsiteY195" fmla="*/ 3684705 h 6858000"/>
              <a:gd name="connsiteX196" fmla="*/ 1146550 w 7467600"/>
              <a:gd name="connsiteY196" fmla="*/ 3802012 h 6858000"/>
              <a:gd name="connsiteX197" fmla="*/ 698834 w 7467600"/>
              <a:gd name="connsiteY197" fmla="*/ 3952272 h 6858000"/>
              <a:gd name="connsiteX198" fmla="*/ 34256 w 7467600"/>
              <a:gd name="connsiteY198" fmla="*/ 4347603 h 6858000"/>
              <a:gd name="connsiteX199" fmla="*/ 527241 w 7467600"/>
              <a:gd name="connsiteY199" fmla="*/ 4065078 h 6858000"/>
              <a:gd name="connsiteX200" fmla="*/ 1510397 w 7467600"/>
              <a:gd name="connsiteY200" fmla="*/ 3684705 h 6858000"/>
              <a:gd name="connsiteX201" fmla="*/ 1313114 w 7467600"/>
              <a:gd name="connsiteY201" fmla="*/ 3655216 h 6858000"/>
              <a:gd name="connsiteX202" fmla="*/ 1109304 w 7467600"/>
              <a:gd name="connsiteY202" fmla="*/ 3669030 h 6858000"/>
              <a:gd name="connsiteX203" fmla="*/ 8129 w 7467600"/>
              <a:gd name="connsiteY203" fmla="*/ 4330519 h 6858000"/>
              <a:gd name="connsiteX204" fmla="*/ 687572 w 7467600"/>
              <a:gd name="connsiteY204" fmla="*/ 3925629 h 6858000"/>
              <a:gd name="connsiteX205" fmla="*/ 1138365 w 7467600"/>
              <a:gd name="connsiteY205" fmla="*/ 3774515 h 6858000"/>
              <a:gd name="connsiteX206" fmla="*/ 1505579 w 7467600"/>
              <a:gd name="connsiteY206" fmla="*/ 3655526 h 6858000"/>
              <a:gd name="connsiteX207" fmla="*/ 1313114 w 7467600"/>
              <a:gd name="connsiteY207" fmla="*/ 3655216 h 6858000"/>
              <a:gd name="connsiteX208" fmla="*/ 3655073 w 7467600"/>
              <a:gd name="connsiteY208" fmla="*/ 3650884 h 6858000"/>
              <a:gd name="connsiteX209" fmla="*/ 3989938 w 7467600"/>
              <a:gd name="connsiteY209" fmla="*/ 3991685 h 6858000"/>
              <a:gd name="connsiteX210" fmla="*/ 4393907 w 7467600"/>
              <a:gd name="connsiteY210" fmla="*/ 4261258 h 6858000"/>
              <a:gd name="connsiteX211" fmla="*/ 4648051 w 7467600"/>
              <a:gd name="connsiteY211" fmla="*/ 4374051 h 6858000"/>
              <a:gd name="connsiteX212" fmla="*/ 4383389 w 7467600"/>
              <a:gd name="connsiteY212" fmla="*/ 4184369 h 6858000"/>
              <a:gd name="connsiteX213" fmla="*/ 4165508 w 7467600"/>
              <a:gd name="connsiteY213" fmla="*/ 4035196 h 6858000"/>
              <a:gd name="connsiteX214" fmla="*/ 4068162 w 7467600"/>
              <a:gd name="connsiteY214" fmla="*/ 3953394 h 6858000"/>
              <a:gd name="connsiteX215" fmla="*/ 3981416 w 7467600"/>
              <a:gd name="connsiteY215" fmla="*/ 3880482 h 6858000"/>
              <a:gd name="connsiteX216" fmla="*/ 3800147 w 7467600"/>
              <a:gd name="connsiteY216" fmla="*/ 3749872 h 6858000"/>
              <a:gd name="connsiteX217" fmla="*/ 3655073 w 7467600"/>
              <a:gd name="connsiteY217" fmla="*/ 3650884 h 6858000"/>
              <a:gd name="connsiteX218" fmla="*/ 3670252 w 7467600"/>
              <a:gd name="connsiteY218" fmla="*/ 3622798 h 6858000"/>
              <a:gd name="connsiteX219" fmla="*/ 3817258 w 7467600"/>
              <a:gd name="connsiteY219" fmla="*/ 3723577 h 6858000"/>
              <a:gd name="connsiteX220" fmla="*/ 4000461 w 7467600"/>
              <a:gd name="connsiteY220" fmla="*/ 3855966 h 6858000"/>
              <a:gd name="connsiteX221" fmla="*/ 4088180 w 7467600"/>
              <a:gd name="connsiteY221" fmla="*/ 3929774 h 6858000"/>
              <a:gd name="connsiteX222" fmla="*/ 4184555 w 7467600"/>
              <a:gd name="connsiteY222" fmla="*/ 4010683 h 6858000"/>
              <a:gd name="connsiteX223" fmla="*/ 4399563 w 7467600"/>
              <a:gd name="connsiteY223" fmla="*/ 4158106 h 6858000"/>
              <a:gd name="connsiteX224" fmla="*/ 4684469 w 7467600"/>
              <a:gd name="connsiteY224" fmla="*/ 4364680 h 6858000"/>
              <a:gd name="connsiteX225" fmla="*/ 4690271 w 7467600"/>
              <a:gd name="connsiteY225" fmla="*/ 4370034 h 6858000"/>
              <a:gd name="connsiteX226" fmla="*/ 4136093 w 7467600"/>
              <a:gd name="connsiteY226" fmla="*/ 3858466 h 6858000"/>
              <a:gd name="connsiteX227" fmla="*/ 3670252 w 7467600"/>
              <a:gd name="connsiteY227" fmla="*/ 3622798 h 6858000"/>
              <a:gd name="connsiteX228" fmla="*/ 4440129 w 7467600"/>
              <a:gd name="connsiteY228" fmla="*/ 3448571 h 6858000"/>
              <a:gd name="connsiteX229" fmla="*/ 4856525 w 7467600"/>
              <a:gd name="connsiteY229" fmla="*/ 3915351 h 6858000"/>
              <a:gd name="connsiteX230" fmla="*/ 5059055 w 7467600"/>
              <a:gd name="connsiteY230" fmla="*/ 4108918 h 6858000"/>
              <a:gd name="connsiteX231" fmla="*/ 5290070 w 7467600"/>
              <a:gd name="connsiteY231" fmla="*/ 4263619 h 6858000"/>
              <a:gd name="connsiteX232" fmla="*/ 4834991 w 7467600"/>
              <a:gd name="connsiteY232" fmla="*/ 3830985 h 6858000"/>
              <a:gd name="connsiteX233" fmla="*/ 4440129 w 7467600"/>
              <a:gd name="connsiteY233" fmla="*/ 3448571 h 6858000"/>
              <a:gd name="connsiteX234" fmla="*/ 4441737 w 7467600"/>
              <a:gd name="connsiteY234" fmla="*/ 3399734 h 6858000"/>
              <a:gd name="connsiteX235" fmla="*/ 4431236 w 7467600"/>
              <a:gd name="connsiteY235" fmla="*/ 3400954 h 6858000"/>
              <a:gd name="connsiteX236" fmla="*/ 4557150 w 7467600"/>
              <a:gd name="connsiteY236" fmla="*/ 3510023 h 6858000"/>
              <a:gd name="connsiteX237" fmla="*/ 4856936 w 7467600"/>
              <a:gd name="connsiteY237" fmla="*/ 3809146 h 6858000"/>
              <a:gd name="connsiteX238" fmla="*/ 5111996 w 7467600"/>
              <a:gd name="connsiteY238" fmla="*/ 4065759 h 6858000"/>
              <a:gd name="connsiteX239" fmla="*/ 5388878 w 7467600"/>
              <a:gd name="connsiteY239" fmla="*/ 4300185 h 6858000"/>
              <a:gd name="connsiteX240" fmla="*/ 5425556 w 7467600"/>
              <a:gd name="connsiteY240" fmla="*/ 4308967 h 6858000"/>
              <a:gd name="connsiteX241" fmla="*/ 4943646 w 7467600"/>
              <a:gd name="connsiteY241" fmla="*/ 3822916 h 6858000"/>
              <a:gd name="connsiteX242" fmla="*/ 4594837 w 7467600"/>
              <a:gd name="connsiteY242" fmla="*/ 3532274 h 6858000"/>
              <a:gd name="connsiteX243" fmla="*/ 4441737 w 7467600"/>
              <a:gd name="connsiteY243" fmla="*/ 3399734 h 6858000"/>
              <a:gd name="connsiteX244" fmla="*/ 5425834 w 7467600"/>
              <a:gd name="connsiteY244" fmla="*/ 3162785 h 6858000"/>
              <a:gd name="connsiteX245" fmla="*/ 5401644 w 7467600"/>
              <a:gd name="connsiteY245" fmla="*/ 3617847 h 6858000"/>
              <a:gd name="connsiteX246" fmla="*/ 5467256 w 7467600"/>
              <a:gd name="connsiteY246" fmla="*/ 4175494 h 6858000"/>
              <a:gd name="connsiteX247" fmla="*/ 5448069 w 7467600"/>
              <a:gd name="connsiteY247" fmla="*/ 3567554 h 6858000"/>
              <a:gd name="connsiteX248" fmla="*/ 5425834 w 7467600"/>
              <a:gd name="connsiteY248" fmla="*/ 3162785 h 6858000"/>
              <a:gd name="connsiteX249" fmla="*/ 1318687 w 7467600"/>
              <a:gd name="connsiteY249" fmla="*/ 3113840 h 6858000"/>
              <a:gd name="connsiteX250" fmla="*/ 1066793 w 7467600"/>
              <a:gd name="connsiteY250" fmla="*/ 3212171 h 6858000"/>
              <a:gd name="connsiteX251" fmla="*/ 993319 w 7467600"/>
              <a:gd name="connsiteY251" fmla="*/ 3247648 h 6858000"/>
              <a:gd name="connsiteX252" fmla="*/ 853081 w 7467600"/>
              <a:gd name="connsiteY252" fmla="*/ 3312410 h 6858000"/>
              <a:gd name="connsiteX253" fmla="*/ 805957 w 7467600"/>
              <a:gd name="connsiteY253" fmla="*/ 3330443 h 6858000"/>
              <a:gd name="connsiteX254" fmla="*/ 1318687 w 7467600"/>
              <a:gd name="connsiteY254" fmla="*/ 3113840 h 6858000"/>
              <a:gd name="connsiteX255" fmla="*/ 5453702 w 7467600"/>
              <a:gd name="connsiteY255" fmla="*/ 3090882 h 6858000"/>
              <a:gd name="connsiteX256" fmla="*/ 5480135 w 7467600"/>
              <a:gd name="connsiteY256" fmla="*/ 3565802 h 6858000"/>
              <a:gd name="connsiteX257" fmla="*/ 5499023 w 7467600"/>
              <a:gd name="connsiteY257" fmla="*/ 4166310 h 6858000"/>
              <a:gd name="connsiteX258" fmla="*/ 5547022 w 7467600"/>
              <a:gd name="connsiteY258" fmla="*/ 3607838 h 6858000"/>
              <a:gd name="connsiteX259" fmla="*/ 5515964 w 7467600"/>
              <a:gd name="connsiteY259" fmla="*/ 3378541 h 6858000"/>
              <a:gd name="connsiteX260" fmla="*/ 5453702 w 7467600"/>
              <a:gd name="connsiteY260" fmla="*/ 3090882 h 6858000"/>
              <a:gd name="connsiteX261" fmla="*/ 1238695 w 7467600"/>
              <a:gd name="connsiteY261" fmla="*/ 3076820 h 6858000"/>
              <a:gd name="connsiteX262" fmla="*/ 716371 w 7467600"/>
              <a:gd name="connsiteY262" fmla="*/ 3293249 h 6858000"/>
              <a:gd name="connsiteX263" fmla="*/ 579522 w 7467600"/>
              <a:gd name="connsiteY263" fmla="*/ 3371759 h 6858000"/>
              <a:gd name="connsiteX264" fmla="*/ 600288 w 7467600"/>
              <a:gd name="connsiteY264" fmla="*/ 3365555 h 6858000"/>
              <a:gd name="connsiteX265" fmla="*/ 840692 w 7467600"/>
              <a:gd name="connsiteY265" fmla="*/ 3284921 h 6858000"/>
              <a:gd name="connsiteX266" fmla="*/ 979248 w 7467600"/>
              <a:gd name="connsiteY266" fmla="*/ 3221003 h 6858000"/>
              <a:gd name="connsiteX267" fmla="*/ 1053282 w 7467600"/>
              <a:gd name="connsiteY267" fmla="*/ 3185247 h 6858000"/>
              <a:gd name="connsiteX268" fmla="*/ 1320603 w 7467600"/>
              <a:gd name="connsiteY268" fmla="*/ 3081281 h 6858000"/>
              <a:gd name="connsiteX269" fmla="*/ 1238695 w 7467600"/>
              <a:gd name="connsiteY269" fmla="*/ 3076820 h 6858000"/>
              <a:gd name="connsiteX270" fmla="*/ 5425627 w 7467600"/>
              <a:gd name="connsiteY270" fmla="*/ 2954192 h 6858000"/>
              <a:gd name="connsiteX271" fmla="*/ 5470770 w 7467600"/>
              <a:gd name="connsiteY271" fmla="*/ 3005435 h 6858000"/>
              <a:gd name="connsiteX272" fmla="*/ 5519779 w 7467600"/>
              <a:gd name="connsiteY272" fmla="*/ 4359223 h 6858000"/>
              <a:gd name="connsiteX273" fmla="*/ 5520293 w 7467600"/>
              <a:gd name="connsiteY273" fmla="*/ 4360602 h 6858000"/>
              <a:gd name="connsiteX274" fmla="*/ 5767221 w 7467600"/>
              <a:gd name="connsiteY274" fmla="*/ 4665564 h 6858000"/>
              <a:gd name="connsiteX275" fmla="*/ 6937169 w 7467600"/>
              <a:gd name="connsiteY275" fmla="*/ 4815941 h 6858000"/>
              <a:gd name="connsiteX276" fmla="*/ 6953922 w 7467600"/>
              <a:gd name="connsiteY276" fmla="*/ 4890068 h 6858000"/>
              <a:gd name="connsiteX277" fmla="*/ 6071359 w 7467600"/>
              <a:gd name="connsiteY277" fmla="*/ 4770770 h 6858000"/>
              <a:gd name="connsiteX278" fmla="*/ 6038839 w 7467600"/>
              <a:gd name="connsiteY278" fmla="*/ 4764474 h 6858000"/>
              <a:gd name="connsiteX279" fmla="*/ 6038706 w 7467600"/>
              <a:gd name="connsiteY279" fmla="*/ 4763847 h 6858000"/>
              <a:gd name="connsiteX280" fmla="*/ 6037784 w 7467600"/>
              <a:gd name="connsiteY280" fmla="*/ 4764270 h 6858000"/>
              <a:gd name="connsiteX281" fmla="*/ 6038839 w 7467600"/>
              <a:gd name="connsiteY281" fmla="*/ 4764474 h 6858000"/>
              <a:gd name="connsiteX282" fmla="*/ 6040338 w 7467600"/>
              <a:gd name="connsiteY282" fmla="*/ 4771418 h 6858000"/>
              <a:gd name="connsiteX283" fmla="*/ 6024488 w 7467600"/>
              <a:gd name="connsiteY283" fmla="*/ 4809903 h 6858000"/>
              <a:gd name="connsiteX284" fmla="*/ 5599771 w 7467600"/>
              <a:gd name="connsiteY284" fmla="*/ 5509652 h 6858000"/>
              <a:gd name="connsiteX285" fmla="*/ 5548843 w 7467600"/>
              <a:gd name="connsiteY285" fmla="*/ 5563845 h 6858000"/>
              <a:gd name="connsiteX286" fmla="*/ 5940952 w 7467600"/>
              <a:gd name="connsiteY286" fmla="*/ 6250028 h 6858000"/>
              <a:gd name="connsiteX287" fmla="*/ 6043441 w 7467600"/>
              <a:gd name="connsiteY287" fmla="*/ 6665847 h 6858000"/>
              <a:gd name="connsiteX288" fmla="*/ 6093432 w 7467600"/>
              <a:gd name="connsiteY288" fmla="*/ 6858000 h 6858000"/>
              <a:gd name="connsiteX289" fmla="*/ 6034344 w 7467600"/>
              <a:gd name="connsiteY289" fmla="*/ 6858000 h 6858000"/>
              <a:gd name="connsiteX290" fmla="*/ 6026679 w 7467600"/>
              <a:gd name="connsiteY290" fmla="*/ 6836959 h 6858000"/>
              <a:gd name="connsiteX291" fmla="*/ 5800441 w 7467600"/>
              <a:gd name="connsiteY291" fmla="*/ 6335286 h 6858000"/>
              <a:gd name="connsiteX292" fmla="*/ 5526562 w 7467600"/>
              <a:gd name="connsiteY292" fmla="*/ 5705388 h 6858000"/>
              <a:gd name="connsiteX293" fmla="*/ 5519640 w 7467600"/>
              <a:gd name="connsiteY293" fmla="*/ 5683774 h 6858000"/>
              <a:gd name="connsiteX294" fmla="*/ 5844559 w 7467600"/>
              <a:gd name="connsiteY294" fmla="*/ 6553349 h 6858000"/>
              <a:gd name="connsiteX295" fmla="*/ 5975994 w 7467600"/>
              <a:gd name="connsiteY295" fmla="*/ 6858000 h 6858000"/>
              <a:gd name="connsiteX296" fmla="*/ 5898547 w 7467600"/>
              <a:gd name="connsiteY296" fmla="*/ 6858000 h 6858000"/>
              <a:gd name="connsiteX297" fmla="*/ 5682041 w 7467600"/>
              <a:gd name="connsiteY297" fmla="*/ 6355860 h 6858000"/>
              <a:gd name="connsiteX298" fmla="*/ 5461758 w 7467600"/>
              <a:gd name="connsiteY298" fmla="*/ 5820220 h 6858000"/>
              <a:gd name="connsiteX299" fmla="*/ 5237282 w 7467600"/>
              <a:gd name="connsiteY299" fmla="*/ 6579086 h 6858000"/>
              <a:gd name="connsiteX300" fmla="*/ 5115009 w 7467600"/>
              <a:gd name="connsiteY300" fmla="*/ 6858000 h 6858000"/>
              <a:gd name="connsiteX301" fmla="*/ 5028074 w 7467600"/>
              <a:gd name="connsiteY301" fmla="*/ 6858000 h 6858000"/>
              <a:gd name="connsiteX302" fmla="*/ 5079508 w 7467600"/>
              <a:gd name="connsiteY302" fmla="*/ 6749074 h 6858000"/>
              <a:gd name="connsiteX303" fmla="*/ 5371846 w 7467600"/>
              <a:gd name="connsiteY303" fmla="*/ 5924413 h 6858000"/>
              <a:gd name="connsiteX304" fmla="*/ 5270512 w 7467600"/>
              <a:gd name="connsiteY304" fmla="*/ 6138975 h 6858000"/>
              <a:gd name="connsiteX305" fmla="*/ 5062409 w 7467600"/>
              <a:gd name="connsiteY305" fmla="*/ 6653544 h 6858000"/>
              <a:gd name="connsiteX306" fmla="*/ 5036628 w 7467600"/>
              <a:gd name="connsiteY306" fmla="*/ 6754247 h 6858000"/>
              <a:gd name="connsiteX307" fmla="*/ 5009112 w 7467600"/>
              <a:gd name="connsiteY307" fmla="*/ 6858000 h 6858000"/>
              <a:gd name="connsiteX308" fmla="*/ 4976679 w 7467600"/>
              <a:gd name="connsiteY308" fmla="*/ 6858000 h 6858000"/>
              <a:gd name="connsiteX309" fmla="*/ 5006537 w 7467600"/>
              <a:gd name="connsiteY309" fmla="*/ 6747068 h 6858000"/>
              <a:gd name="connsiteX310" fmla="*/ 5032723 w 7467600"/>
              <a:gd name="connsiteY310" fmla="*/ 6644957 h 6858000"/>
              <a:gd name="connsiteX311" fmla="*/ 5242949 w 7467600"/>
              <a:gd name="connsiteY311" fmla="*/ 6125175 h 6858000"/>
              <a:gd name="connsiteX312" fmla="*/ 5286321 w 7467600"/>
              <a:gd name="connsiteY312" fmla="*/ 6033555 h 6858000"/>
              <a:gd name="connsiteX313" fmla="*/ 5008210 w 7467600"/>
              <a:gd name="connsiteY313" fmla="*/ 6649194 h 6858000"/>
              <a:gd name="connsiteX314" fmla="*/ 4986321 w 7467600"/>
              <a:gd name="connsiteY314" fmla="*/ 6765687 h 6858000"/>
              <a:gd name="connsiteX315" fmla="*/ 4973474 w 7467600"/>
              <a:gd name="connsiteY315" fmla="*/ 6858000 h 6858000"/>
              <a:gd name="connsiteX316" fmla="*/ 4907178 w 7467600"/>
              <a:gd name="connsiteY316" fmla="*/ 6858000 h 6858000"/>
              <a:gd name="connsiteX317" fmla="*/ 4910810 w 7467600"/>
              <a:gd name="connsiteY317" fmla="*/ 6829660 h 6858000"/>
              <a:gd name="connsiteX318" fmla="*/ 4987461 w 7467600"/>
              <a:gd name="connsiteY318" fmla="*/ 6432994 h 6858000"/>
              <a:gd name="connsiteX319" fmla="*/ 5179262 w 7467600"/>
              <a:gd name="connsiteY319" fmla="*/ 6035044 h 6858000"/>
              <a:gd name="connsiteX320" fmla="*/ 4689678 w 7467600"/>
              <a:gd name="connsiteY320" fmla="*/ 6440241 h 6858000"/>
              <a:gd name="connsiteX321" fmla="*/ 4477543 w 7467600"/>
              <a:gd name="connsiteY321" fmla="*/ 6674836 h 6858000"/>
              <a:gd name="connsiteX322" fmla="*/ 4329957 w 7467600"/>
              <a:gd name="connsiteY322" fmla="*/ 6858000 h 6858000"/>
              <a:gd name="connsiteX323" fmla="*/ 4218595 w 7467600"/>
              <a:gd name="connsiteY323" fmla="*/ 6858000 h 6858000"/>
              <a:gd name="connsiteX324" fmla="*/ 4368888 w 7467600"/>
              <a:gd name="connsiteY324" fmla="*/ 6668412 h 6858000"/>
              <a:gd name="connsiteX325" fmla="*/ 4563091 w 7467600"/>
              <a:gd name="connsiteY325" fmla="*/ 6442508 h 6858000"/>
              <a:gd name="connsiteX326" fmla="*/ 5387324 w 7467600"/>
              <a:gd name="connsiteY326" fmla="*/ 5705830 h 6858000"/>
              <a:gd name="connsiteX327" fmla="*/ 5073620 w 7467600"/>
              <a:gd name="connsiteY327" fmla="*/ 5955437 h 6858000"/>
              <a:gd name="connsiteX328" fmla="*/ 4689789 w 7467600"/>
              <a:gd name="connsiteY328" fmla="*/ 6268382 h 6858000"/>
              <a:gd name="connsiteX329" fmla="*/ 4418722 w 7467600"/>
              <a:gd name="connsiteY329" fmla="*/ 6570886 h 6858000"/>
              <a:gd name="connsiteX330" fmla="*/ 4214944 w 7467600"/>
              <a:gd name="connsiteY330" fmla="*/ 6858000 h 6858000"/>
              <a:gd name="connsiteX331" fmla="*/ 4177898 w 7467600"/>
              <a:gd name="connsiteY331" fmla="*/ 6858000 h 6858000"/>
              <a:gd name="connsiteX332" fmla="*/ 4391597 w 7467600"/>
              <a:gd name="connsiteY332" fmla="*/ 6556370 h 6858000"/>
              <a:gd name="connsiteX333" fmla="*/ 4668889 w 7467600"/>
              <a:gd name="connsiteY333" fmla="*/ 6246399 h 6858000"/>
              <a:gd name="connsiteX334" fmla="*/ 5055427 w 7467600"/>
              <a:gd name="connsiteY334" fmla="*/ 5931476 h 6858000"/>
              <a:gd name="connsiteX335" fmla="*/ 5371814 w 7467600"/>
              <a:gd name="connsiteY335" fmla="*/ 5678975 h 6858000"/>
              <a:gd name="connsiteX336" fmla="*/ 4987918 w 7467600"/>
              <a:gd name="connsiteY336" fmla="*/ 5838701 h 6858000"/>
              <a:gd name="connsiteX337" fmla="*/ 4317146 w 7467600"/>
              <a:gd name="connsiteY337" fmla="*/ 6587716 h 6858000"/>
              <a:gd name="connsiteX338" fmla="*/ 4171627 w 7467600"/>
              <a:gd name="connsiteY338" fmla="*/ 6858000 h 6858000"/>
              <a:gd name="connsiteX339" fmla="*/ 4081585 w 7467600"/>
              <a:gd name="connsiteY339" fmla="*/ 6858000 h 6858000"/>
              <a:gd name="connsiteX340" fmla="*/ 4238603 w 7467600"/>
              <a:gd name="connsiteY340" fmla="*/ 6559341 h 6858000"/>
              <a:gd name="connsiteX341" fmla="*/ 4778333 w 7467600"/>
              <a:gd name="connsiteY341" fmla="*/ 5873626 h 6858000"/>
              <a:gd name="connsiteX342" fmla="*/ 5414185 w 7467600"/>
              <a:gd name="connsiteY342" fmla="*/ 5573882 h 6858000"/>
              <a:gd name="connsiteX343" fmla="*/ 5959648 w 7467600"/>
              <a:gd name="connsiteY343" fmla="*/ 4760797 h 6858000"/>
              <a:gd name="connsiteX344" fmla="*/ 5355019 w 7467600"/>
              <a:gd name="connsiteY344" fmla="*/ 4734672 h 6858000"/>
              <a:gd name="connsiteX345" fmla="*/ 5083565 w 7467600"/>
              <a:gd name="connsiteY345" fmla="*/ 5179121 h 6858000"/>
              <a:gd name="connsiteX346" fmla="*/ 4713577 w 7467600"/>
              <a:gd name="connsiteY346" fmla="*/ 5616803 h 6858000"/>
              <a:gd name="connsiteX347" fmla="*/ 3989559 w 7467600"/>
              <a:gd name="connsiteY347" fmla="*/ 6145945 h 6858000"/>
              <a:gd name="connsiteX348" fmla="*/ 3939824 w 7467600"/>
              <a:gd name="connsiteY348" fmla="*/ 6066900 h 6858000"/>
              <a:gd name="connsiteX349" fmla="*/ 4584537 w 7467600"/>
              <a:gd name="connsiteY349" fmla="*/ 5324826 h 6858000"/>
              <a:gd name="connsiteX350" fmla="*/ 5037105 w 7467600"/>
              <a:gd name="connsiteY350" fmla="*/ 5088765 h 6858000"/>
              <a:gd name="connsiteX351" fmla="*/ 5039930 w 7467600"/>
              <a:gd name="connsiteY351" fmla="*/ 5089585 h 6858000"/>
              <a:gd name="connsiteX352" fmla="*/ 5263764 w 7467600"/>
              <a:gd name="connsiteY352" fmla="*/ 4735525 h 6858000"/>
              <a:gd name="connsiteX353" fmla="*/ 4086300 w 7467600"/>
              <a:gd name="connsiteY353" fmla="*/ 4884599 h 6858000"/>
              <a:gd name="connsiteX354" fmla="*/ 4085485 w 7467600"/>
              <a:gd name="connsiteY354" fmla="*/ 4899070 h 6858000"/>
              <a:gd name="connsiteX355" fmla="*/ 3871915 w 7467600"/>
              <a:gd name="connsiteY355" fmla="*/ 5253645 h 6858000"/>
              <a:gd name="connsiteX356" fmla="*/ 3799374 w 7467600"/>
              <a:gd name="connsiteY356" fmla="*/ 5466127 h 6858000"/>
              <a:gd name="connsiteX357" fmla="*/ 3498850 w 7467600"/>
              <a:gd name="connsiteY357" fmla="*/ 6661888 h 6858000"/>
              <a:gd name="connsiteX358" fmla="*/ 3399216 w 7467600"/>
              <a:gd name="connsiteY358" fmla="*/ 6858000 h 6858000"/>
              <a:gd name="connsiteX359" fmla="*/ 3303688 w 7467600"/>
              <a:gd name="connsiteY359" fmla="*/ 6858000 h 6858000"/>
              <a:gd name="connsiteX360" fmla="*/ 3391774 w 7467600"/>
              <a:gd name="connsiteY360" fmla="*/ 6697181 h 6858000"/>
              <a:gd name="connsiteX361" fmla="*/ 3735540 w 7467600"/>
              <a:gd name="connsiteY361" fmla="*/ 5546923 h 6858000"/>
              <a:gd name="connsiteX362" fmla="*/ 3729438 w 7467600"/>
              <a:gd name="connsiteY362" fmla="*/ 5569058 h 6858000"/>
              <a:gd name="connsiteX363" fmla="*/ 3707782 w 7467600"/>
              <a:gd name="connsiteY363" fmla="*/ 5644908 h 6858000"/>
              <a:gd name="connsiteX364" fmla="*/ 3583827 w 7467600"/>
              <a:gd name="connsiteY364" fmla="*/ 6039215 h 6858000"/>
              <a:gd name="connsiteX365" fmla="*/ 3547861 w 7467600"/>
              <a:gd name="connsiteY365" fmla="*/ 6129609 h 6858000"/>
              <a:gd name="connsiteX366" fmla="*/ 3490905 w 7467600"/>
              <a:gd name="connsiteY366" fmla="*/ 6277660 h 6858000"/>
              <a:gd name="connsiteX367" fmla="*/ 3455859 w 7467600"/>
              <a:gd name="connsiteY367" fmla="*/ 6391301 h 6858000"/>
              <a:gd name="connsiteX368" fmla="*/ 3429112 w 7467600"/>
              <a:gd name="connsiteY368" fmla="*/ 6479469 h 6858000"/>
              <a:gd name="connsiteX369" fmla="*/ 3304862 w 7467600"/>
              <a:gd name="connsiteY369" fmla="*/ 6796476 h 6858000"/>
              <a:gd name="connsiteX370" fmla="*/ 3276071 w 7467600"/>
              <a:gd name="connsiteY370" fmla="*/ 6858000 h 6858000"/>
              <a:gd name="connsiteX371" fmla="*/ 3240805 w 7467600"/>
              <a:gd name="connsiteY371" fmla="*/ 6858000 h 6858000"/>
              <a:gd name="connsiteX372" fmla="*/ 3275917 w 7467600"/>
              <a:gd name="connsiteY372" fmla="*/ 6783192 h 6858000"/>
              <a:gd name="connsiteX373" fmla="*/ 3399358 w 7467600"/>
              <a:gd name="connsiteY373" fmla="*/ 6469011 h 6858000"/>
              <a:gd name="connsiteX374" fmla="*/ 3425650 w 7467600"/>
              <a:gd name="connsiteY374" fmla="*/ 6381333 h 6858000"/>
              <a:gd name="connsiteX375" fmla="*/ 3460661 w 7467600"/>
              <a:gd name="connsiteY375" fmla="*/ 6266763 h 6858000"/>
              <a:gd name="connsiteX376" fmla="*/ 3518021 w 7467600"/>
              <a:gd name="connsiteY376" fmla="*/ 6117298 h 6858000"/>
              <a:gd name="connsiteX377" fmla="*/ 3554035 w 7467600"/>
              <a:gd name="connsiteY377" fmla="*/ 6027832 h 6858000"/>
              <a:gd name="connsiteX378" fmla="*/ 3677174 w 7467600"/>
              <a:gd name="connsiteY378" fmla="*/ 5636351 h 6858000"/>
              <a:gd name="connsiteX379" fmla="*/ 3698819 w 7467600"/>
              <a:gd name="connsiteY379" fmla="*/ 5560503 h 6858000"/>
              <a:gd name="connsiteX380" fmla="*/ 3702094 w 7467600"/>
              <a:gd name="connsiteY380" fmla="*/ 5549194 h 6858000"/>
              <a:gd name="connsiteX381" fmla="*/ 3398355 w 7467600"/>
              <a:gd name="connsiteY381" fmla="*/ 6094603 h 6858000"/>
              <a:gd name="connsiteX382" fmla="*/ 3193941 w 7467600"/>
              <a:gd name="connsiteY382" fmla="*/ 6798775 h 6858000"/>
              <a:gd name="connsiteX383" fmla="*/ 3184140 w 7467600"/>
              <a:gd name="connsiteY383" fmla="*/ 6858000 h 6858000"/>
              <a:gd name="connsiteX384" fmla="*/ 3099978 w 7467600"/>
              <a:gd name="connsiteY384" fmla="*/ 6858000 h 6858000"/>
              <a:gd name="connsiteX385" fmla="*/ 3101556 w 7467600"/>
              <a:gd name="connsiteY385" fmla="*/ 6843337 h 6858000"/>
              <a:gd name="connsiteX386" fmla="*/ 3370162 w 7467600"/>
              <a:gd name="connsiteY386" fmla="*/ 5785550 h 6858000"/>
              <a:gd name="connsiteX387" fmla="*/ 3746477 w 7467600"/>
              <a:gd name="connsiteY387" fmla="*/ 5377889 h 6858000"/>
              <a:gd name="connsiteX388" fmla="*/ 3863399 w 7467600"/>
              <a:gd name="connsiteY388" fmla="*/ 5087257 h 6858000"/>
              <a:gd name="connsiteX389" fmla="*/ 3968712 w 7467600"/>
              <a:gd name="connsiteY389" fmla="*/ 4913989 h 6858000"/>
              <a:gd name="connsiteX390" fmla="*/ 2792390 w 7467600"/>
              <a:gd name="connsiteY390" fmla="*/ 5382974 h 6858000"/>
              <a:gd name="connsiteX391" fmla="*/ 2714982 w 7467600"/>
              <a:gd name="connsiteY391" fmla="*/ 5427051 h 6858000"/>
              <a:gd name="connsiteX392" fmla="*/ 2813361 w 7467600"/>
              <a:gd name="connsiteY392" fmla="*/ 6023912 h 6858000"/>
              <a:gd name="connsiteX393" fmla="*/ 2688430 w 7467600"/>
              <a:gd name="connsiteY393" fmla="*/ 6801564 h 6858000"/>
              <a:gd name="connsiteX394" fmla="*/ 2629626 w 7467600"/>
              <a:gd name="connsiteY394" fmla="*/ 6763394 h 6858000"/>
              <a:gd name="connsiteX395" fmla="*/ 2565328 w 7467600"/>
              <a:gd name="connsiteY395" fmla="*/ 5516399 h 6858000"/>
              <a:gd name="connsiteX396" fmla="*/ 1922999 w 7467600"/>
              <a:gd name="connsiteY396" fmla="*/ 5980343 h 6858000"/>
              <a:gd name="connsiteX397" fmla="*/ 1950261 w 7467600"/>
              <a:gd name="connsiteY397" fmla="*/ 6405858 h 6858000"/>
              <a:gd name="connsiteX398" fmla="*/ 2365554 w 7467600"/>
              <a:gd name="connsiteY398" fmla="*/ 6759107 h 6858000"/>
              <a:gd name="connsiteX399" fmla="*/ 2424142 w 7467600"/>
              <a:gd name="connsiteY399" fmla="*/ 6858000 h 6858000"/>
              <a:gd name="connsiteX400" fmla="*/ 2395994 w 7467600"/>
              <a:gd name="connsiteY400" fmla="*/ 6858000 h 6858000"/>
              <a:gd name="connsiteX401" fmla="*/ 2392863 w 7467600"/>
              <a:gd name="connsiteY401" fmla="*/ 6852964 h 6858000"/>
              <a:gd name="connsiteX402" fmla="*/ 2017589 w 7467600"/>
              <a:gd name="connsiteY402" fmla="*/ 6493982 h 6858000"/>
              <a:gd name="connsiteX403" fmla="*/ 2147336 w 7467600"/>
              <a:gd name="connsiteY403" fmla="*/ 6594052 h 6858000"/>
              <a:gd name="connsiteX404" fmla="*/ 2207047 w 7467600"/>
              <a:gd name="connsiteY404" fmla="*/ 6654540 h 6858000"/>
              <a:gd name="connsiteX405" fmla="*/ 2299106 w 7467600"/>
              <a:gd name="connsiteY405" fmla="*/ 6778931 h 6858000"/>
              <a:gd name="connsiteX406" fmla="*/ 2314430 w 7467600"/>
              <a:gd name="connsiteY406" fmla="*/ 6801144 h 6858000"/>
              <a:gd name="connsiteX407" fmla="*/ 2352406 w 7467600"/>
              <a:gd name="connsiteY407" fmla="*/ 6858000 h 6858000"/>
              <a:gd name="connsiteX408" fmla="*/ 2314492 w 7467600"/>
              <a:gd name="connsiteY408" fmla="*/ 6858000 h 6858000"/>
              <a:gd name="connsiteX409" fmla="*/ 2288095 w 7467600"/>
              <a:gd name="connsiteY409" fmla="*/ 6818030 h 6858000"/>
              <a:gd name="connsiteX410" fmla="*/ 2272768 w 7467600"/>
              <a:gd name="connsiteY410" fmla="*/ 6795822 h 6858000"/>
              <a:gd name="connsiteX411" fmla="*/ 2182715 w 7467600"/>
              <a:gd name="connsiteY411" fmla="*/ 6675071 h 6858000"/>
              <a:gd name="connsiteX412" fmla="*/ 2032061 w 7467600"/>
              <a:gd name="connsiteY412" fmla="*/ 6541380 h 6858000"/>
              <a:gd name="connsiteX413" fmla="*/ 2257220 w 7467600"/>
              <a:gd name="connsiteY413" fmla="*/ 6826257 h 6858000"/>
              <a:gd name="connsiteX414" fmla="*/ 2281324 w 7467600"/>
              <a:gd name="connsiteY414" fmla="*/ 6858000 h 6858000"/>
              <a:gd name="connsiteX415" fmla="*/ 2242860 w 7467600"/>
              <a:gd name="connsiteY415" fmla="*/ 6858000 h 6858000"/>
              <a:gd name="connsiteX416" fmla="*/ 2232818 w 7467600"/>
              <a:gd name="connsiteY416" fmla="*/ 6844926 h 6858000"/>
              <a:gd name="connsiteX417" fmla="*/ 1990172 w 7467600"/>
              <a:gd name="connsiteY417" fmla="*/ 6542121 h 6858000"/>
              <a:gd name="connsiteX418" fmla="*/ 2124090 w 7467600"/>
              <a:gd name="connsiteY418" fmla="*/ 6761017 h 6858000"/>
              <a:gd name="connsiteX419" fmla="*/ 2200380 w 7467600"/>
              <a:gd name="connsiteY419" fmla="*/ 6858000 h 6858000"/>
              <a:gd name="connsiteX420" fmla="*/ 2147507 w 7467600"/>
              <a:gd name="connsiteY420" fmla="*/ 6858000 h 6858000"/>
              <a:gd name="connsiteX421" fmla="*/ 2070668 w 7467600"/>
              <a:gd name="connsiteY421" fmla="*/ 6761520 h 6858000"/>
              <a:gd name="connsiteX422" fmla="*/ 1975142 w 7467600"/>
              <a:gd name="connsiteY422" fmla="*/ 6585570 h 6858000"/>
              <a:gd name="connsiteX423" fmla="*/ 2050035 w 7467600"/>
              <a:gd name="connsiteY423" fmla="*/ 6813345 h 6858000"/>
              <a:gd name="connsiteX424" fmla="*/ 2063025 w 7467600"/>
              <a:gd name="connsiteY424" fmla="*/ 6858000 h 6858000"/>
              <a:gd name="connsiteX425" fmla="*/ 2021675 w 7467600"/>
              <a:gd name="connsiteY425" fmla="*/ 6858000 h 6858000"/>
              <a:gd name="connsiteX426" fmla="*/ 2019308 w 7467600"/>
              <a:gd name="connsiteY426" fmla="*/ 6847118 h 6858000"/>
              <a:gd name="connsiteX427" fmla="*/ 1938835 w 7467600"/>
              <a:gd name="connsiteY427" fmla="*/ 6551160 h 6858000"/>
              <a:gd name="connsiteX428" fmla="*/ 1953230 w 7467600"/>
              <a:gd name="connsiteY428" fmla="*/ 6759699 h 6858000"/>
              <a:gd name="connsiteX429" fmla="*/ 1956763 w 7467600"/>
              <a:gd name="connsiteY429" fmla="*/ 6778191 h 6858000"/>
              <a:gd name="connsiteX430" fmla="*/ 1967925 w 7467600"/>
              <a:gd name="connsiteY430" fmla="*/ 6858000 h 6858000"/>
              <a:gd name="connsiteX431" fmla="*/ 1936622 w 7467600"/>
              <a:gd name="connsiteY431" fmla="*/ 6858000 h 6858000"/>
              <a:gd name="connsiteX432" fmla="*/ 1926261 w 7467600"/>
              <a:gd name="connsiteY432" fmla="*/ 6784064 h 6858000"/>
              <a:gd name="connsiteX433" fmla="*/ 1922724 w 7467600"/>
              <a:gd name="connsiteY433" fmla="*/ 6765577 h 6858000"/>
              <a:gd name="connsiteX434" fmla="*/ 1904650 w 7467600"/>
              <a:gd name="connsiteY434" fmla="*/ 6639616 h 6858000"/>
              <a:gd name="connsiteX435" fmla="*/ 1885273 w 7467600"/>
              <a:gd name="connsiteY435" fmla="*/ 6858000 h 6858000"/>
              <a:gd name="connsiteX436" fmla="*/ 1854363 w 7467600"/>
              <a:gd name="connsiteY436" fmla="*/ 6858000 h 6858000"/>
              <a:gd name="connsiteX437" fmla="*/ 1880391 w 7467600"/>
              <a:gd name="connsiteY437" fmla="*/ 6603796 h 6858000"/>
              <a:gd name="connsiteX438" fmla="*/ 1818273 w 7467600"/>
              <a:gd name="connsiteY438" fmla="*/ 6715729 h 6858000"/>
              <a:gd name="connsiteX439" fmla="*/ 1794691 w 7467600"/>
              <a:gd name="connsiteY439" fmla="*/ 6843239 h 6858000"/>
              <a:gd name="connsiteX440" fmla="*/ 1794914 w 7467600"/>
              <a:gd name="connsiteY440" fmla="*/ 6858000 h 6858000"/>
              <a:gd name="connsiteX441" fmla="*/ 1746128 w 7467600"/>
              <a:gd name="connsiteY441" fmla="*/ 6858000 h 6858000"/>
              <a:gd name="connsiteX442" fmla="*/ 1753934 w 7467600"/>
              <a:gd name="connsiteY442" fmla="*/ 6724796 h 6858000"/>
              <a:gd name="connsiteX443" fmla="*/ 1792053 w 7467600"/>
              <a:gd name="connsiteY443" fmla="*/ 6572396 h 6858000"/>
              <a:gd name="connsiteX444" fmla="*/ 1862248 w 7467600"/>
              <a:gd name="connsiteY444" fmla="*/ 6266397 h 6858000"/>
              <a:gd name="connsiteX445" fmla="*/ 1862250 w 7467600"/>
              <a:gd name="connsiteY445" fmla="*/ 6033531 h 6858000"/>
              <a:gd name="connsiteX446" fmla="*/ 1211999 w 7467600"/>
              <a:gd name="connsiteY446" fmla="*/ 6683610 h 6858000"/>
              <a:gd name="connsiteX447" fmla="*/ 1213266 w 7467600"/>
              <a:gd name="connsiteY447" fmla="*/ 6691947 h 6858000"/>
              <a:gd name="connsiteX448" fmla="*/ 1203370 w 7467600"/>
              <a:gd name="connsiteY448" fmla="*/ 6850676 h 6858000"/>
              <a:gd name="connsiteX449" fmla="*/ 1203671 w 7467600"/>
              <a:gd name="connsiteY449" fmla="*/ 6858000 h 6858000"/>
              <a:gd name="connsiteX450" fmla="*/ 1143180 w 7467600"/>
              <a:gd name="connsiteY450" fmla="*/ 6858000 h 6858000"/>
              <a:gd name="connsiteX451" fmla="*/ 1142176 w 7467600"/>
              <a:gd name="connsiteY451" fmla="*/ 6766045 h 6858000"/>
              <a:gd name="connsiteX452" fmla="*/ 1067484 w 7467600"/>
              <a:gd name="connsiteY452" fmla="*/ 6858000 h 6858000"/>
              <a:gd name="connsiteX453" fmla="*/ 953928 w 7467600"/>
              <a:gd name="connsiteY453" fmla="*/ 6858000 h 6858000"/>
              <a:gd name="connsiteX454" fmla="*/ 959715 w 7467600"/>
              <a:gd name="connsiteY454" fmla="*/ 6850185 h 6858000"/>
              <a:gd name="connsiteX455" fmla="*/ 1483788 w 7467600"/>
              <a:gd name="connsiteY455" fmla="*/ 6259174 h 6858000"/>
              <a:gd name="connsiteX456" fmla="*/ 1100671 w 7467600"/>
              <a:gd name="connsiteY456" fmla="*/ 6252137 h 6858000"/>
              <a:gd name="connsiteX457" fmla="*/ 1090144 w 7467600"/>
              <a:gd name="connsiteY457" fmla="*/ 6256748 h 6858000"/>
              <a:gd name="connsiteX458" fmla="*/ 1095872 w 7467600"/>
              <a:gd name="connsiteY458" fmla="*/ 6271892 h 6858000"/>
              <a:gd name="connsiteX459" fmla="*/ 262785 w 7467600"/>
              <a:gd name="connsiteY459" fmla="*/ 6845450 h 6858000"/>
              <a:gd name="connsiteX460" fmla="*/ 209968 w 7467600"/>
              <a:gd name="connsiteY460" fmla="*/ 6770713 h 6858000"/>
              <a:gd name="connsiteX461" fmla="*/ 873460 w 7467600"/>
              <a:gd name="connsiteY461" fmla="*/ 6253768 h 6858000"/>
              <a:gd name="connsiteX462" fmla="*/ 192686 w 7467600"/>
              <a:gd name="connsiteY462" fmla="*/ 5849257 h 6858000"/>
              <a:gd name="connsiteX463" fmla="*/ 4696 w 7467600"/>
              <a:gd name="connsiteY463" fmla="*/ 5697668 h 6858000"/>
              <a:gd name="connsiteX464" fmla="*/ 0 w 7467600"/>
              <a:gd name="connsiteY464" fmla="*/ 5689984 h 6858000"/>
              <a:gd name="connsiteX465" fmla="*/ 0 w 7467600"/>
              <a:gd name="connsiteY465" fmla="*/ 5513472 h 6858000"/>
              <a:gd name="connsiteX466" fmla="*/ 174101 w 7467600"/>
              <a:gd name="connsiteY466" fmla="*/ 5620277 h 6858000"/>
              <a:gd name="connsiteX467" fmla="*/ 891800 w 7467600"/>
              <a:gd name="connsiteY467" fmla="*/ 6036935 h 6858000"/>
              <a:gd name="connsiteX468" fmla="*/ 1072219 w 7467600"/>
              <a:gd name="connsiteY468" fmla="*/ 6169443 h 6858000"/>
              <a:gd name="connsiteX469" fmla="*/ 1074117 w 7467600"/>
              <a:gd name="connsiteY469" fmla="*/ 6170301 h 6858000"/>
              <a:gd name="connsiteX470" fmla="*/ 1083114 w 7467600"/>
              <a:gd name="connsiteY470" fmla="*/ 6174131 h 6858000"/>
              <a:gd name="connsiteX471" fmla="*/ 1543010 w 7467600"/>
              <a:gd name="connsiteY471" fmla="*/ 6191140 h 6858000"/>
              <a:gd name="connsiteX472" fmla="*/ 1551080 w 7467600"/>
              <a:gd name="connsiteY472" fmla="*/ 6195006 h 6858000"/>
              <a:gd name="connsiteX473" fmla="*/ 2345443 w 7467600"/>
              <a:gd name="connsiteY473" fmla="*/ 5549882 h 6858000"/>
              <a:gd name="connsiteX474" fmla="*/ 1721499 w 7467600"/>
              <a:gd name="connsiteY474" fmla="*/ 5599969 h 6858000"/>
              <a:gd name="connsiteX475" fmla="*/ 767716 w 7467600"/>
              <a:gd name="connsiteY475" fmla="*/ 5472768 h 6858000"/>
              <a:gd name="connsiteX476" fmla="*/ 722147 w 7467600"/>
              <a:gd name="connsiteY476" fmla="*/ 5393091 h 6858000"/>
              <a:gd name="connsiteX477" fmla="*/ 1485552 w 7467600"/>
              <a:gd name="connsiteY477" fmla="*/ 5313202 h 6858000"/>
              <a:gd name="connsiteX478" fmla="*/ 2143004 w 7467600"/>
              <a:gd name="connsiteY478" fmla="*/ 5402420 h 6858000"/>
              <a:gd name="connsiteX479" fmla="*/ 1933391 w 7467600"/>
              <a:gd name="connsiteY479" fmla="*/ 5156971 h 6858000"/>
              <a:gd name="connsiteX480" fmla="*/ 1827118 w 7467600"/>
              <a:gd name="connsiteY480" fmla="*/ 4968410 h 6858000"/>
              <a:gd name="connsiteX481" fmla="*/ 1837349 w 7467600"/>
              <a:gd name="connsiteY481" fmla="*/ 4956357 h 6858000"/>
              <a:gd name="connsiteX482" fmla="*/ 2162835 w 7467600"/>
              <a:gd name="connsiteY482" fmla="*/ 5187853 h 6858000"/>
              <a:gd name="connsiteX483" fmla="*/ 2257167 w 7467600"/>
              <a:gd name="connsiteY483" fmla="*/ 5462123 h 6858000"/>
              <a:gd name="connsiteX484" fmla="*/ 2261598 w 7467600"/>
              <a:gd name="connsiteY484" fmla="*/ 5467998 h 6858000"/>
              <a:gd name="connsiteX485" fmla="*/ 2437177 w 7467600"/>
              <a:gd name="connsiteY485" fmla="*/ 5479608 h 6858000"/>
              <a:gd name="connsiteX486" fmla="*/ 2445247 w 7467600"/>
              <a:gd name="connsiteY486" fmla="*/ 5483476 h 6858000"/>
              <a:gd name="connsiteX487" fmla="*/ 2743626 w 7467600"/>
              <a:gd name="connsiteY487" fmla="*/ 5304819 h 6858000"/>
              <a:gd name="connsiteX488" fmla="*/ 3048102 w 7467600"/>
              <a:gd name="connsiteY488" fmla="*/ 5150595 h 6858000"/>
              <a:gd name="connsiteX489" fmla="*/ 1799414 w 7467600"/>
              <a:gd name="connsiteY489" fmla="*/ 4694732 h 6858000"/>
              <a:gd name="connsiteX490" fmla="*/ 1771735 w 7467600"/>
              <a:gd name="connsiteY490" fmla="*/ 4619929 h 6858000"/>
              <a:gd name="connsiteX491" fmla="*/ 3104273 w 7467600"/>
              <a:gd name="connsiteY491" fmla="*/ 5076159 h 6858000"/>
              <a:gd name="connsiteX492" fmla="*/ 3113245 w 7467600"/>
              <a:gd name="connsiteY492" fmla="*/ 5090705 h 6858000"/>
              <a:gd name="connsiteX493" fmla="*/ 3126294 w 7467600"/>
              <a:gd name="connsiteY493" fmla="*/ 5114400 h 6858000"/>
              <a:gd name="connsiteX494" fmla="*/ 3937433 w 7467600"/>
              <a:gd name="connsiteY494" fmla="*/ 4830473 h 6858000"/>
              <a:gd name="connsiteX495" fmla="*/ 3590475 w 7467600"/>
              <a:gd name="connsiteY495" fmla="*/ 4597974 h 6858000"/>
              <a:gd name="connsiteX496" fmla="*/ 3100264 w 7467600"/>
              <a:gd name="connsiteY496" fmla="*/ 4579845 h 6858000"/>
              <a:gd name="connsiteX497" fmla="*/ 2183576 w 7467600"/>
              <a:gd name="connsiteY497" fmla="*/ 4227150 h 6858000"/>
              <a:gd name="connsiteX498" fmla="*/ 2151029 w 7467600"/>
              <a:gd name="connsiteY498" fmla="*/ 4146947 h 6858000"/>
              <a:gd name="connsiteX499" fmla="*/ 3563434 w 7467600"/>
              <a:gd name="connsiteY499" fmla="*/ 4469115 h 6858000"/>
              <a:gd name="connsiteX500" fmla="*/ 3177952 w 7467600"/>
              <a:gd name="connsiteY500" fmla="*/ 3657386 h 6858000"/>
              <a:gd name="connsiteX501" fmla="*/ 3189263 w 7467600"/>
              <a:gd name="connsiteY501" fmla="*/ 3625726 h 6858000"/>
              <a:gd name="connsiteX502" fmla="*/ 3560912 w 7467600"/>
              <a:gd name="connsiteY502" fmla="*/ 4079863 h 6858000"/>
              <a:gd name="connsiteX503" fmla="*/ 3626636 w 7467600"/>
              <a:gd name="connsiteY503" fmla="*/ 4512230 h 6858000"/>
              <a:gd name="connsiteX504" fmla="*/ 3653088 w 7467600"/>
              <a:gd name="connsiteY504" fmla="*/ 4521417 h 6858000"/>
              <a:gd name="connsiteX505" fmla="*/ 3988128 w 7467600"/>
              <a:gd name="connsiteY505" fmla="*/ 4817267 h 6858000"/>
              <a:gd name="connsiteX506" fmla="*/ 4830582 w 7467600"/>
              <a:gd name="connsiteY506" fmla="*/ 4676000 h 6858000"/>
              <a:gd name="connsiteX507" fmla="*/ 4830100 w 7467600"/>
              <a:gd name="connsiteY507" fmla="*/ 4675554 h 6858000"/>
              <a:gd name="connsiteX508" fmla="*/ 4036318 w 7467600"/>
              <a:gd name="connsiteY508" fmla="*/ 4147013 h 6858000"/>
              <a:gd name="connsiteX509" fmla="*/ 3432098 w 7467600"/>
              <a:gd name="connsiteY509" fmla="*/ 3537312 h 6858000"/>
              <a:gd name="connsiteX510" fmla="*/ 3446761 w 7467600"/>
              <a:gd name="connsiteY510" fmla="*/ 3461278 h 6858000"/>
              <a:gd name="connsiteX511" fmla="*/ 4419733 w 7467600"/>
              <a:gd name="connsiteY511" fmla="*/ 3963555 h 6858000"/>
              <a:gd name="connsiteX512" fmla="*/ 4781371 w 7467600"/>
              <a:gd name="connsiteY512" fmla="*/ 4458604 h 6858000"/>
              <a:gd name="connsiteX513" fmla="*/ 4780440 w 7467600"/>
              <a:gd name="connsiteY513" fmla="*/ 4470290 h 6858000"/>
              <a:gd name="connsiteX514" fmla="*/ 4898954 w 7467600"/>
              <a:gd name="connsiteY514" fmla="*/ 4662092 h 6858000"/>
              <a:gd name="connsiteX515" fmla="*/ 4900699 w 7467600"/>
              <a:gd name="connsiteY515" fmla="*/ 4670867 h 6858000"/>
              <a:gd name="connsiteX516" fmla="*/ 5714511 w 7467600"/>
              <a:gd name="connsiteY516" fmla="*/ 4663483 h 6858000"/>
              <a:gd name="connsiteX517" fmla="*/ 5464793 w 7467600"/>
              <a:gd name="connsiteY517" fmla="*/ 4393556 h 6858000"/>
              <a:gd name="connsiteX518" fmla="*/ 5461897 w 7467600"/>
              <a:gd name="connsiteY518" fmla="*/ 4390879 h 6858000"/>
              <a:gd name="connsiteX519" fmla="*/ 4294126 w 7467600"/>
              <a:gd name="connsiteY519" fmla="*/ 3303048 h 6858000"/>
              <a:gd name="connsiteX520" fmla="*/ 4305321 w 7467600"/>
              <a:gd name="connsiteY520" fmla="*/ 3256953 h 6858000"/>
              <a:gd name="connsiteX521" fmla="*/ 4949299 w 7467600"/>
              <a:gd name="connsiteY521" fmla="*/ 3766336 h 6858000"/>
              <a:gd name="connsiteX522" fmla="*/ 5291452 w 7467600"/>
              <a:gd name="connsiteY522" fmla="*/ 4076801 h 6858000"/>
              <a:gd name="connsiteX523" fmla="*/ 5434998 w 7467600"/>
              <a:gd name="connsiteY523" fmla="*/ 4254100 h 6858000"/>
              <a:gd name="connsiteX524" fmla="*/ 5351015 w 7467600"/>
              <a:gd name="connsiteY524" fmla="*/ 3760989 h 6858000"/>
              <a:gd name="connsiteX525" fmla="*/ 5413780 w 7467600"/>
              <a:gd name="connsiteY525" fmla="*/ 2966265 h 6858000"/>
              <a:gd name="connsiteX526" fmla="*/ 5425627 w 7467600"/>
              <a:gd name="connsiteY526" fmla="*/ 2954192 h 6858000"/>
              <a:gd name="connsiteX527" fmla="*/ 6604735 w 7467600"/>
              <a:gd name="connsiteY527" fmla="*/ 2041381 h 6858000"/>
              <a:gd name="connsiteX528" fmla="*/ 7204487 w 7467600"/>
              <a:gd name="connsiteY528" fmla="*/ 2742112 h 6858000"/>
              <a:gd name="connsiteX529" fmla="*/ 7131592 w 7467600"/>
              <a:gd name="connsiteY529" fmla="*/ 2672096 h 6858000"/>
              <a:gd name="connsiteX530" fmla="*/ 6996344 w 7467600"/>
              <a:gd name="connsiteY530" fmla="*/ 2518310 h 6858000"/>
              <a:gd name="connsiteX531" fmla="*/ 6735495 w 7467600"/>
              <a:gd name="connsiteY531" fmla="*/ 2196890 h 6858000"/>
              <a:gd name="connsiteX532" fmla="*/ 6721901 w 7467600"/>
              <a:gd name="connsiteY532" fmla="*/ 2179274 h 6858000"/>
              <a:gd name="connsiteX533" fmla="*/ 6604735 w 7467600"/>
              <a:gd name="connsiteY533" fmla="*/ 2041381 h 6858000"/>
              <a:gd name="connsiteX534" fmla="*/ 6591670 w 7467600"/>
              <a:gd name="connsiteY534" fmla="*/ 1988277 h 6858000"/>
              <a:gd name="connsiteX535" fmla="*/ 6747349 w 7467600"/>
              <a:gd name="connsiteY535" fmla="*/ 2160069 h 6858000"/>
              <a:gd name="connsiteX536" fmla="*/ 6760943 w 7467600"/>
              <a:gd name="connsiteY536" fmla="*/ 2177686 h 6858000"/>
              <a:gd name="connsiteX537" fmla="*/ 7021065 w 7467600"/>
              <a:gd name="connsiteY537" fmla="*/ 2498102 h 6858000"/>
              <a:gd name="connsiteX538" fmla="*/ 7155223 w 7467600"/>
              <a:gd name="connsiteY538" fmla="*/ 2650386 h 6858000"/>
              <a:gd name="connsiteX539" fmla="*/ 7203167 w 7467600"/>
              <a:gd name="connsiteY539" fmla="*/ 2697288 h 6858000"/>
              <a:gd name="connsiteX540" fmla="*/ 6937703 w 7467600"/>
              <a:gd name="connsiteY540" fmla="*/ 2321981 h 6858000"/>
              <a:gd name="connsiteX541" fmla="*/ 6591670 w 7467600"/>
              <a:gd name="connsiteY541" fmla="*/ 1988277 h 6858000"/>
              <a:gd name="connsiteX542" fmla="*/ 5798671 w 7467600"/>
              <a:gd name="connsiteY542" fmla="*/ 1981601 h 6858000"/>
              <a:gd name="connsiteX543" fmla="*/ 5754709 w 7467600"/>
              <a:gd name="connsiteY543" fmla="*/ 2071454 h 6858000"/>
              <a:gd name="connsiteX544" fmla="*/ 5763044 w 7467600"/>
              <a:gd name="connsiteY544" fmla="*/ 2842206 h 6858000"/>
              <a:gd name="connsiteX545" fmla="*/ 5764974 w 7467600"/>
              <a:gd name="connsiteY545" fmla="*/ 2799609 h 6858000"/>
              <a:gd name="connsiteX546" fmla="*/ 5767665 w 7467600"/>
              <a:gd name="connsiteY546" fmla="*/ 2666409 h 6858000"/>
              <a:gd name="connsiteX547" fmla="*/ 5763055 w 7467600"/>
              <a:gd name="connsiteY547" fmla="*/ 2579705 h 6858000"/>
              <a:gd name="connsiteX548" fmla="*/ 5758079 w 7467600"/>
              <a:gd name="connsiteY548" fmla="*/ 2492508 h 6858000"/>
              <a:gd name="connsiteX549" fmla="*/ 5779325 w 7467600"/>
              <a:gd name="connsiteY549" fmla="*/ 2197069 h 6858000"/>
              <a:gd name="connsiteX550" fmla="*/ 5798671 w 7467600"/>
              <a:gd name="connsiteY550" fmla="*/ 1981601 h 6858000"/>
              <a:gd name="connsiteX551" fmla="*/ 5829202 w 7467600"/>
              <a:gd name="connsiteY551" fmla="*/ 1971679 h 6858000"/>
              <a:gd name="connsiteX552" fmla="*/ 5809558 w 7467600"/>
              <a:gd name="connsiteY552" fmla="*/ 2198043 h 6858000"/>
              <a:gd name="connsiteX553" fmla="*/ 5788653 w 7467600"/>
              <a:gd name="connsiteY553" fmla="*/ 2489430 h 6858000"/>
              <a:gd name="connsiteX554" fmla="*/ 5793439 w 7467600"/>
              <a:gd name="connsiteY554" fmla="*/ 2575235 h 6858000"/>
              <a:gd name="connsiteX555" fmla="*/ 5796837 w 7467600"/>
              <a:gd name="connsiteY555" fmla="*/ 2637633 h 6858000"/>
              <a:gd name="connsiteX556" fmla="*/ 5818614 w 7467600"/>
              <a:gd name="connsiteY556" fmla="*/ 2473055 h 6858000"/>
              <a:gd name="connsiteX557" fmla="*/ 5829202 w 7467600"/>
              <a:gd name="connsiteY557" fmla="*/ 1971679 h 6858000"/>
              <a:gd name="connsiteX558" fmla="*/ 5911389 w 7467600"/>
              <a:gd name="connsiteY558" fmla="*/ 1898371 h 6858000"/>
              <a:gd name="connsiteX559" fmla="*/ 6237627 w 7467600"/>
              <a:gd name="connsiteY559" fmla="*/ 2231921 h 6858000"/>
              <a:gd name="connsiteX560" fmla="*/ 5911389 w 7467600"/>
              <a:gd name="connsiteY560" fmla="*/ 1898371 h 6858000"/>
              <a:gd name="connsiteX561" fmla="*/ 6944437 w 7467600"/>
              <a:gd name="connsiteY561" fmla="*/ 1575402 h 6858000"/>
              <a:gd name="connsiteX562" fmla="*/ 6304730 w 7467600"/>
              <a:gd name="connsiteY562" fmla="*/ 1766654 h 6858000"/>
              <a:gd name="connsiteX563" fmla="*/ 6944437 w 7467600"/>
              <a:gd name="connsiteY563" fmla="*/ 1575402 h 6858000"/>
              <a:gd name="connsiteX564" fmla="*/ 7019523 w 7467600"/>
              <a:gd name="connsiteY564" fmla="*/ 1519450 h 6858000"/>
              <a:gd name="connsiteX565" fmla="*/ 6298091 w 7467600"/>
              <a:gd name="connsiteY565" fmla="*/ 1737122 h 6858000"/>
              <a:gd name="connsiteX566" fmla="*/ 7019523 w 7467600"/>
              <a:gd name="connsiteY566" fmla="*/ 1519450 h 6858000"/>
              <a:gd name="connsiteX567" fmla="*/ 2399523 w 7467600"/>
              <a:gd name="connsiteY567" fmla="*/ 1428234 h 6858000"/>
              <a:gd name="connsiteX568" fmla="*/ 2224982 w 7467600"/>
              <a:gd name="connsiteY568" fmla="*/ 1826201 h 6858000"/>
              <a:gd name="connsiteX569" fmla="*/ 2096099 w 7467600"/>
              <a:gd name="connsiteY569" fmla="*/ 2345900 h 6858000"/>
              <a:gd name="connsiteX570" fmla="*/ 2283317 w 7467600"/>
              <a:gd name="connsiteY570" fmla="*/ 1796925 h 6858000"/>
              <a:gd name="connsiteX571" fmla="*/ 2399523 w 7467600"/>
              <a:gd name="connsiteY571" fmla="*/ 1428234 h 6858000"/>
              <a:gd name="connsiteX572" fmla="*/ 2448558 w 7467600"/>
              <a:gd name="connsiteY572" fmla="*/ 1373435 h 6858000"/>
              <a:gd name="connsiteX573" fmla="*/ 2312521 w 7467600"/>
              <a:gd name="connsiteY573" fmla="*/ 1806140 h 6858000"/>
              <a:gd name="connsiteX574" fmla="*/ 2127533 w 7467600"/>
              <a:gd name="connsiteY574" fmla="*/ 2348380 h 6858000"/>
              <a:gd name="connsiteX575" fmla="*/ 2358080 w 7467600"/>
              <a:gd name="connsiteY575" fmla="*/ 1866134 h 6858000"/>
              <a:gd name="connsiteX576" fmla="*/ 2407436 w 7467600"/>
              <a:gd name="connsiteY576" fmla="*/ 1651070 h 6858000"/>
              <a:gd name="connsiteX577" fmla="*/ 2448558 w 7467600"/>
              <a:gd name="connsiteY577" fmla="*/ 1373435 h 6858000"/>
              <a:gd name="connsiteX578" fmla="*/ 278707 w 7467600"/>
              <a:gd name="connsiteY578" fmla="*/ 1352270 h 6858000"/>
              <a:gd name="connsiteX579" fmla="*/ 321570 w 7467600"/>
              <a:gd name="connsiteY579" fmla="*/ 1861610 h 6858000"/>
              <a:gd name="connsiteX580" fmla="*/ 294281 w 7467600"/>
              <a:gd name="connsiteY580" fmla="*/ 1440658 h 6858000"/>
              <a:gd name="connsiteX581" fmla="*/ 278707 w 7467600"/>
              <a:gd name="connsiteY581" fmla="*/ 1352270 h 6858000"/>
              <a:gd name="connsiteX582" fmla="*/ 1423821 w 7467600"/>
              <a:gd name="connsiteY582" fmla="*/ 1351958 h 6858000"/>
              <a:gd name="connsiteX583" fmla="*/ 1638521 w 7467600"/>
              <a:gd name="connsiteY583" fmla="*/ 1908470 h 6858000"/>
              <a:gd name="connsiteX584" fmla="*/ 1754199 w 7467600"/>
              <a:gd name="connsiteY584" fmla="*/ 2149284 h 6858000"/>
              <a:gd name="connsiteX585" fmla="*/ 1908359 w 7467600"/>
              <a:gd name="connsiteY585" fmla="*/ 2364988 h 6858000"/>
              <a:gd name="connsiteX586" fmla="*/ 1647661 w 7467600"/>
              <a:gd name="connsiteY586" fmla="*/ 1825945 h 6858000"/>
              <a:gd name="connsiteX587" fmla="*/ 1423821 w 7467600"/>
              <a:gd name="connsiteY587" fmla="*/ 1351958 h 6858000"/>
              <a:gd name="connsiteX588" fmla="*/ 1431890 w 7467600"/>
              <a:gd name="connsiteY588" fmla="*/ 1306475 h 6858000"/>
              <a:gd name="connsiteX589" fmla="*/ 1507597 w 7467600"/>
              <a:gd name="connsiteY589" fmla="*/ 1446132 h 6858000"/>
              <a:gd name="connsiteX590" fmla="*/ 1674586 w 7467600"/>
              <a:gd name="connsiteY590" fmla="*/ 1813832 h 6858000"/>
              <a:gd name="connsiteX591" fmla="*/ 1815950 w 7467600"/>
              <a:gd name="connsiteY591" fmla="*/ 2128564 h 6858000"/>
              <a:gd name="connsiteX592" fmla="*/ 1984242 w 7467600"/>
              <a:gd name="connsiteY592" fmla="*/ 2430829 h 6858000"/>
              <a:gd name="connsiteX593" fmla="*/ 2014023 w 7467600"/>
              <a:gd name="connsiteY593" fmla="*/ 2450995 h 6858000"/>
              <a:gd name="connsiteX594" fmla="*/ 1747337 w 7467600"/>
              <a:gd name="connsiteY594" fmla="*/ 1855264 h 6858000"/>
              <a:gd name="connsiteX595" fmla="*/ 1533749 w 7467600"/>
              <a:gd name="connsiteY595" fmla="*/ 1478656 h 6858000"/>
              <a:gd name="connsiteX596" fmla="*/ 1431890 w 7467600"/>
              <a:gd name="connsiteY596" fmla="*/ 1306475 h 6858000"/>
              <a:gd name="connsiteX597" fmla="*/ 5052692 w 7467600"/>
              <a:gd name="connsiteY597" fmla="*/ 1292994 h 6858000"/>
              <a:gd name="connsiteX598" fmla="*/ 5200661 w 7467600"/>
              <a:gd name="connsiteY598" fmla="*/ 1635186 h 6858000"/>
              <a:gd name="connsiteX599" fmla="*/ 5297138 w 7467600"/>
              <a:gd name="connsiteY599" fmla="*/ 1906351 h 6858000"/>
              <a:gd name="connsiteX600" fmla="*/ 5052692 w 7467600"/>
              <a:gd name="connsiteY600" fmla="*/ 1292994 h 6858000"/>
              <a:gd name="connsiteX601" fmla="*/ 5009948 w 7467600"/>
              <a:gd name="connsiteY601" fmla="*/ 1273619 h 6858000"/>
              <a:gd name="connsiteX602" fmla="*/ 5121777 w 7467600"/>
              <a:gd name="connsiteY602" fmla="*/ 1654213 h 6858000"/>
              <a:gd name="connsiteX603" fmla="*/ 5293545 w 7467600"/>
              <a:gd name="connsiteY603" fmla="*/ 2072247 h 6858000"/>
              <a:gd name="connsiteX604" fmla="*/ 5294042 w 7467600"/>
              <a:gd name="connsiteY604" fmla="*/ 2065019 h 6858000"/>
              <a:gd name="connsiteX605" fmla="*/ 5171936 w 7467600"/>
              <a:gd name="connsiteY605" fmla="*/ 1647613 h 6858000"/>
              <a:gd name="connsiteX606" fmla="*/ 5009948 w 7467600"/>
              <a:gd name="connsiteY606" fmla="*/ 1273619 h 6858000"/>
              <a:gd name="connsiteX607" fmla="*/ 655236 w 7467600"/>
              <a:gd name="connsiteY607" fmla="*/ 1268632 h 6858000"/>
              <a:gd name="connsiteX608" fmla="*/ 839521 w 7467600"/>
              <a:gd name="connsiteY608" fmla="*/ 1685315 h 6858000"/>
              <a:gd name="connsiteX609" fmla="*/ 1109416 w 7467600"/>
              <a:gd name="connsiteY609" fmla="*/ 2061663 h 6858000"/>
              <a:gd name="connsiteX610" fmla="*/ 1298300 w 7467600"/>
              <a:gd name="connsiteY610" fmla="*/ 2247742 h 6858000"/>
              <a:gd name="connsiteX611" fmla="*/ 1125871 w 7467600"/>
              <a:gd name="connsiteY611" fmla="*/ 1989513 h 6858000"/>
              <a:gd name="connsiteX612" fmla="*/ 981574 w 7467600"/>
              <a:gd name="connsiteY612" fmla="*/ 1783157 h 6858000"/>
              <a:gd name="connsiteX613" fmla="*/ 922198 w 7467600"/>
              <a:gd name="connsiteY613" fmla="*/ 1677437 h 6858000"/>
              <a:gd name="connsiteX614" fmla="*/ 869293 w 7467600"/>
              <a:gd name="connsiteY614" fmla="*/ 1583214 h 6858000"/>
              <a:gd name="connsiteX615" fmla="*/ 751431 w 7467600"/>
              <a:gd name="connsiteY615" fmla="*/ 1405731 h 6858000"/>
              <a:gd name="connsiteX616" fmla="*/ 655236 w 7467600"/>
              <a:gd name="connsiteY616" fmla="*/ 1268632 h 6858000"/>
              <a:gd name="connsiteX617" fmla="*/ 6516292 w 7467600"/>
              <a:gd name="connsiteY617" fmla="*/ 1263064 h 6858000"/>
              <a:gd name="connsiteX618" fmla="*/ 5736320 w 7467600"/>
              <a:gd name="connsiteY618" fmla="*/ 1501803 h 6858000"/>
              <a:gd name="connsiteX619" fmla="*/ 6516292 w 7467600"/>
              <a:gd name="connsiteY619" fmla="*/ 1263064 h 6858000"/>
              <a:gd name="connsiteX620" fmla="*/ 291466 w 7467600"/>
              <a:gd name="connsiteY620" fmla="*/ 1250369 h 6858000"/>
              <a:gd name="connsiteX621" fmla="*/ 323180 w 7467600"/>
              <a:gd name="connsiteY621" fmla="*/ 1435283 h 6858000"/>
              <a:gd name="connsiteX622" fmla="*/ 349381 w 7467600"/>
              <a:gd name="connsiteY622" fmla="*/ 1875041 h 6858000"/>
              <a:gd name="connsiteX623" fmla="*/ 374363 w 7467600"/>
              <a:gd name="connsiteY623" fmla="*/ 1506494 h 6858000"/>
              <a:gd name="connsiteX624" fmla="*/ 302168 w 7467600"/>
              <a:gd name="connsiteY624" fmla="*/ 1274495 h 6858000"/>
              <a:gd name="connsiteX625" fmla="*/ 291466 w 7467600"/>
              <a:gd name="connsiteY625" fmla="*/ 1250369 h 6858000"/>
              <a:gd name="connsiteX626" fmla="*/ 678222 w 7467600"/>
              <a:gd name="connsiteY626" fmla="*/ 1248670 h 6858000"/>
              <a:gd name="connsiteX627" fmla="*/ 775536 w 7467600"/>
              <a:gd name="connsiteY627" fmla="*/ 1388015 h 6858000"/>
              <a:gd name="connsiteX628" fmla="*/ 894529 w 7467600"/>
              <a:gd name="connsiteY628" fmla="*/ 1567739 h 6858000"/>
              <a:gd name="connsiteX629" fmla="*/ 948000 w 7467600"/>
              <a:gd name="connsiteY629" fmla="*/ 1663088 h 6858000"/>
              <a:gd name="connsiteX630" fmla="*/ 1006812 w 7467600"/>
              <a:gd name="connsiteY630" fmla="*/ 1767683 h 6858000"/>
              <a:gd name="connsiteX631" fmla="*/ 1149133 w 7467600"/>
              <a:gd name="connsiteY631" fmla="*/ 1971513 h 6858000"/>
              <a:gd name="connsiteX632" fmla="*/ 1333952 w 7467600"/>
              <a:gd name="connsiteY632" fmla="*/ 2251620 h 6858000"/>
              <a:gd name="connsiteX633" fmla="*/ 1337329 w 7467600"/>
              <a:gd name="connsiteY633" fmla="*/ 2258350 h 6858000"/>
              <a:gd name="connsiteX634" fmla="*/ 1014726 w 7467600"/>
              <a:gd name="connsiteY634" fmla="*/ 1615556 h 6858000"/>
              <a:gd name="connsiteX635" fmla="*/ 678222 w 7467600"/>
              <a:gd name="connsiteY635" fmla="*/ 1248670 h 6858000"/>
              <a:gd name="connsiteX636" fmla="*/ 6691602 w 7467600"/>
              <a:gd name="connsiteY636" fmla="*/ 1140573 h 6858000"/>
              <a:gd name="connsiteX637" fmla="*/ 6571100 w 7467600"/>
              <a:gd name="connsiteY637" fmla="*/ 1183662 h 6858000"/>
              <a:gd name="connsiteX638" fmla="*/ 6241687 w 7467600"/>
              <a:gd name="connsiteY638" fmla="*/ 1257600 h 6858000"/>
              <a:gd name="connsiteX639" fmla="*/ 5693009 w 7467600"/>
              <a:gd name="connsiteY639" fmla="*/ 1478256 h 6858000"/>
              <a:gd name="connsiteX640" fmla="*/ 6548420 w 7467600"/>
              <a:gd name="connsiteY640" fmla="*/ 1214599 h 6858000"/>
              <a:gd name="connsiteX641" fmla="*/ 6605473 w 7467600"/>
              <a:gd name="connsiteY641" fmla="*/ 1184686 h 6858000"/>
              <a:gd name="connsiteX642" fmla="*/ 6691602 w 7467600"/>
              <a:gd name="connsiteY642" fmla="*/ 1140573 h 6858000"/>
              <a:gd name="connsiteX643" fmla="*/ 4002475 w 7467600"/>
              <a:gd name="connsiteY643" fmla="*/ 1037802 h 6858000"/>
              <a:gd name="connsiteX644" fmla="*/ 4000324 w 7467600"/>
              <a:gd name="connsiteY644" fmla="*/ 1039362 h 6858000"/>
              <a:gd name="connsiteX645" fmla="*/ 4002862 w 7467600"/>
              <a:gd name="connsiteY645" fmla="*/ 1042866 h 6858000"/>
              <a:gd name="connsiteX646" fmla="*/ 4002475 w 7467600"/>
              <a:gd name="connsiteY646" fmla="*/ 1037802 h 6858000"/>
              <a:gd name="connsiteX647" fmla="*/ 506322 w 7467600"/>
              <a:gd name="connsiteY647" fmla="*/ 1020997 h 6858000"/>
              <a:gd name="connsiteX648" fmla="*/ 533068 w 7467600"/>
              <a:gd name="connsiteY648" fmla="*/ 1029409 h 6858000"/>
              <a:gd name="connsiteX649" fmla="*/ 1232525 w 7467600"/>
              <a:gd name="connsiteY649" fmla="*/ 1804675 h 6858000"/>
              <a:gd name="connsiteX650" fmla="*/ 1388858 w 7467600"/>
              <a:gd name="connsiteY650" fmla="*/ 2368011 h 6858000"/>
              <a:gd name="connsiteX651" fmla="*/ 1384098 w 7467600"/>
              <a:gd name="connsiteY651" fmla="*/ 2378125 h 6858000"/>
              <a:gd name="connsiteX652" fmla="*/ 1425393 w 7467600"/>
              <a:gd name="connsiteY652" fmla="*/ 2589124 h 6858000"/>
              <a:gd name="connsiteX653" fmla="*/ 1424001 w 7467600"/>
              <a:gd name="connsiteY653" fmla="*/ 2597541 h 6858000"/>
              <a:gd name="connsiteX654" fmla="*/ 2152729 w 7467600"/>
              <a:gd name="connsiteY654" fmla="*/ 2864487 h 6858000"/>
              <a:gd name="connsiteX655" fmla="*/ 2020609 w 7467600"/>
              <a:gd name="connsiteY655" fmla="*/ 2539671 h 6858000"/>
              <a:gd name="connsiteX656" fmla="*/ 2018920 w 7467600"/>
              <a:gd name="connsiteY656" fmla="*/ 2536309 h 6858000"/>
              <a:gd name="connsiteX657" fmla="*/ 1342441 w 7467600"/>
              <a:gd name="connsiteY657" fmla="*/ 1173017 h 6858000"/>
              <a:gd name="connsiteX658" fmla="*/ 1367925 w 7467600"/>
              <a:gd name="connsiteY658" fmla="*/ 1135648 h 6858000"/>
              <a:gd name="connsiteX659" fmla="*/ 1771401 w 7467600"/>
              <a:gd name="connsiteY659" fmla="*/ 1806673 h 6858000"/>
              <a:gd name="connsiteX660" fmla="*/ 1972385 w 7467600"/>
              <a:gd name="connsiteY660" fmla="*/ 2198735 h 6858000"/>
              <a:gd name="connsiteX661" fmla="*/ 2040892 w 7467600"/>
              <a:gd name="connsiteY661" fmla="*/ 2405205 h 6858000"/>
              <a:gd name="connsiteX662" fmla="*/ 2131689 w 7467600"/>
              <a:gd name="connsiteY662" fmla="*/ 1936926 h 6858000"/>
              <a:gd name="connsiteX663" fmla="*/ 2454820 w 7467600"/>
              <a:gd name="connsiteY663" fmla="*/ 1248808 h 6858000"/>
              <a:gd name="connsiteX664" fmla="*/ 2492512 w 7467600"/>
              <a:gd name="connsiteY664" fmla="*/ 1302920 h 6858000"/>
              <a:gd name="connsiteX665" fmla="*/ 2081216 w 7467600"/>
              <a:gd name="connsiteY665" fmla="*/ 2527513 h 6858000"/>
              <a:gd name="connsiteX666" fmla="*/ 2081211 w 7467600"/>
              <a:gd name="connsiteY666" fmla="*/ 2528916 h 6858000"/>
              <a:gd name="connsiteX667" fmla="*/ 2199067 w 7467600"/>
              <a:gd name="connsiteY667" fmla="*/ 2884061 h 6858000"/>
              <a:gd name="connsiteX668" fmla="*/ 3192586 w 7467600"/>
              <a:gd name="connsiteY668" fmla="*/ 3411496 h 6858000"/>
              <a:gd name="connsiteX669" fmla="*/ 3182620 w 7467600"/>
              <a:gd name="connsiteY669" fmla="*/ 3483279 h 6858000"/>
              <a:gd name="connsiteX670" fmla="*/ 2435119 w 7467600"/>
              <a:gd name="connsiteY670" fmla="*/ 3080173 h 6858000"/>
              <a:gd name="connsiteX671" fmla="*/ 2410152 w 7467600"/>
              <a:gd name="connsiteY671" fmla="*/ 3063751 h 6858000"/>
              <a:gd name="connsiteX672" fmla="*/ 2408099 w 7467600"/>
              <a:gd name="connsiteY672" fmla="*/ 3064403 h 6858000"/>
              <a:gd name="connsiteX673" fmla="*/ 2407218 w 7467600"/>
              <a:gd name="connsiteY673" fmla="*/ 3070324 h 6858000"/>
              <a:gd name="connsiteX674" fmla="*/ 2380138 w 7467600"/>
              <a:gd name="connsiteY674" fmla="*/ 3099341 h 6858000"/>
              <a:gd name="connsiteX675" fmla="*/ 1765923 w 7467600"/>
              <a:gd name="connsiteY675" fmla="*/ 3581043 h 6858000"/>
              <a:gd name="connsiteX676" fmla="*/ 1702258 w 7467600"/>
              <a:gd name="connsiteY676" fmla="*/ 3612286 h 6858000"/>
              <a:gd name="connsiteX677" fmla="*/ 1538370 w 7467600"/>
              <a:gd name="connsiteY677" fmla="*/ 3811804 h 6858000"/>
              <a:gd name="connsiteX678" fmla="*/ 542867 w 7467600"/>
              <a:gd name="connsiteY678" fmla="*/ 4944092 h 6858000"/>
              <a:gd name="connsiteX679" fmla="*/ 515800 w 7467600"/>
              <a:gd name="connsiteY679" fmla="*/ 4862180 h 6858000"/>
              <a:gd name="connsiteX680" fmla="*/ 909145 w 7467600"/>
              <a:gd name="connsiteY680" fmla="*/ 4199225 h 6858000"/>
              <a:gd name="connsiteX681" fmla="*/ 1214067 w 7467600"/>
              <a:gd name="connsiteY681" fmla="*/ 3908561 h 6858000"/>
              <a:gd name="connsiteX682" fmla="*/ 640967 w 7467600"/>
              <a:gd name="connsiteY682" fmla="*/ 4105601 h 6858000"/>
              <a:gd name="connsiteX683" fmla="*/ 112563 w 7467600"/>
              <a:gd name="connsiteY683" fmla="*/ 4396952 h 6858000"/>
              <a:gd name="connsiteX684" fmla="*/ 0 w 7467600"/>
              <a:gd name="connsiteY684" fmla="*/ 4466006 h 6858000"/>
              <a:gd name="connsiteX685" fmla="*/ 0 w 7467600"/>
              <a:gd name="connsiteY685" fmla="*/ 4233763 h 6858000"/>
              <a:gd name="connsiteX686" fmla="*/ 36881 w 7467600"/>
              <a:gd name="connsiteY686" fmla="*/ 4200118 h 6858000"/>
              <a:gd name="connsiteX687" fmla="*/ 910534 w 7467600"/>
              <a:gd name="connsiteY687" fmla="*/ 3629753 h 6858000"/>
              <a:gd name="connsiteX688" fmla="*/ 1578717 w 7467600"/>
              <a:gd name="connsiteY688" fmla="*/ 3575982 h 6858000"/>
              <a:gd name="connsiteX689" fmla="*/ 2338780 w 7467600"/>
              <a:gd name="connsiteY689" fmla="*/ 3033725 h 6858000"/>
              <a:gd name="connsiteX690" fmla="*/ 1807991 w 7467600"/>
              <a:gd name="connsiteY690" fmla="*/ 2807184 h 6858000"/>
              <a:gd name="connsiteX691" fmla="*/ 1416358 w 7467600"/>
              <a:gd name="connsiteY691" fmla="*/ 3112571 h 6858000"/>
              <a:gd name="connsiteX692" fmla="*/ 939066 w 7467600"/>
              <a:gd name="connsiteY692" fmla="*/ 3378798 h 6858000"/>
              <a:gd name="connsiteX693" fmla="*/ 115099 w 7467600"/>
              <a:gd name="connsiteY693" fmla="*/ 3607650 h 6858000"/>
              <a:gd name="connsiteX694" fmla="*/ 97284 w 7467600"/>
              <a:gd name="connsiteY694" fmla="*/ 3520393 h 6858000"/>
              <a:gd name="connsiteX695" fmla="*/ 922050 w 7467600"/>
              <a:gd name="connsiteY695" fmla="*/ 3074867 h 6858000"/>
              <a:gd name="connsiteX696" fmla="*/ 1405265 w 7467600"/>
              <a:gd name="connsiteY696" fmla="*/ 3016319 h 6858000"/>
              <a:gd name="connsiteX697" fmla="*/ 1407512 w 7467600"/>
              <a:gd name="connsiteY697" fmla="*/ 3018001 h 6858000"/>
              <a:gd name="connsiteX698" fmla="*/ 1726266 w 7467600"/>
              <a:gd name="connsiteY698" fmla="*/ 2777274 h 6858000"/>
              <a:gd name="connsiteX699" fmla="*/ 625390 w 7467600"/>
              <a:gd name="connsiteY699" fmla="*/ 2514541 h 6858000"/>
              <a:gd name="connsiteX700" fmla="*/ 619799 w 7467600"/>
              <a:gd name="connsiteY700" fmla="*/ 2527180 h 6858000"/>
              <a:gd name="connsiteX701" fmla="*/ 310030 w 7467600"/>
              <a:gd name="connsiteY701" fmla="*/ 2771818 h 6858000"/>
              <a:gd name="connsiteX702" fmla="*/ 173877 w 7467600"/>
              <a:gd name="connsiteY702" fmla="*/ 2937056 h 6858000"/>
              <a:gd name="connsiteX703" fmla="*/ 77889 w 7467600"/>
              <a:gd name="connsiteY703" fmla="*/ 3138440 h 6858000"/>
              <a:gd name="connsiteX704" fmla="*/ 0 w 7467600"/>
              <a:gd name="connsiteY704" fmla="*/ 3271395 h 6858000"/>
              <a:gd name="connsiteX705" fmla="*/ 0 w 7467600"/>
              <a:gd name="connsiteY705" fmla="*/ 3153002 h 6858000"/>
              <a:gd name="connsiteX706" fmla="*/ 2386 w 7467600"/>
              <a:gd name="connsiteY706" fmla="*/ 3149203 h 6858000"/>
              <a:gd name="connsiteX707" fmla="*/ 89753 w 7467600"/>
              <a:gd name="connsiteY707" fmla="*/ 2987702 h 6858000"/>
              <a:gd name="connsiteX708" fmla="*/ 76869 w 7467600"/>
              <a:gd name="connsiteY708" fmla="*/ 3005404 h 6858000"/>
              <a:gd name="connsiteX709" fmla="*/ 32049 w 7467600"/>
              <a:gd name="connsiteY709" fmla="*/ 3065814 h 6858000"/>
              <a:gd name="connsiteX710" fmla="*/ 0 w 7467600"/>
              <a:gd name="connsiteY710" fmla="*/ 3108744 h 6858000"/>
              <a:gd name="connsiteX711" fmla="*/ 0 w 7467600"/>
              <a:gd name="connsiteY711" fmla="*/ 3058059 h 6858000"/>
              <a:gd name="connsiteX712" fmla="*/ 7610 w 7467600"/>
              <a:gd name="connsiteY712" fmla="*/ 3047889 h 6858000"/>
              <a:gd name="connsiteX713" fmla="*/ 52419 w 7467600"/>
              <a:gd name="connsiteY713" fmla="*/ 2987479 h 6858000"/>
              <a:gd name="connsiteX714" fmla="*/ 59142 w 7467600"/>
              <a:gd name="connsiteY714" fmla="*/ 2978488 h 6858000"/>
              <a:gd name="connsiteX715" fmla="*/ 0 w 7467600"/>
              <a:gd name="connsiteY715" fmla="*/ 3015334 h 6858000"/>
              <a:gd name="connsiteX716" fmla="*/ 0 w 7467600"/>
              <a:gd name="connsiteY716" fmla="*/ 2914286 h 6858000"/>
              <a:gd name="connsiteX717" fmla="*/ 36383 w 7467600"/>
              <a:gd name="connsiteY717" fmla="*/ 2901128 h 6858000"/>
              <a:gd name="connsiteX718" fmla="*/ 156329 w 7467600"/>
              <a:gd name="connsiteY718" fmla="*/ 2840533 h 6858000"/>
              <a:gd name="connsiteX719" fmla="*/ 358355 w 7467600"/>
              <a:gd name="connsiteY719" fmla="*/ 2620471 h 6858000"/>
              <a:gd name="connsiteX720" fmla="*/ 510577 w 7467600"/>
              <a:gd name="connsiteY720" fmla="*/ 2501244 h 6858000"/>
              <a:gd name="connsiteX721" fmla="*/ 211967 w 7467600"/>
              <a:gd name="connsiteY721" fmla="*/ 2479171 h 6858000"/>
              <a:gd name="connsiteX722" fmla="*/ 0 w 7467600"/>
              <a:gd name="connsiteY722" fmla="*/ 2476398 h 6858000"/>
              <a:gd name="connsiteX723" fmla="*/ 0 w 7467600"/>
              <a:gd name="connsiteY723" fmla="*/ 2389189 h 6858000"/>
              <a:gd name="connsiteX724" fmla="*/ 103062 w 7467600"/>
              <a:gd name="connsiteY724" fmla="*/ 2389518 h 6858000"/>
              <a:gd name="connsiteX725" fmla="*/ 510734 w 7467600"/>
              <a:gd name="connsiteY725" fmla="*/ 2416201 h 6858000"/>
              <a:gd name="connsiteX726" fmla="*/ 279257 w 7467600"/>
              <a:gd name="connsiteY726" fmla="*/ 2092102 h 6858000"/>
              <a:gd name="connsiteX727" fmla="*/ 65265 w 7467600"/>
              <a:gd name="connsiteY727" fmla="*/ 2006049 h 6858000"/>
              <a:gd name="connsiteX728" fmla="*/ 0 w 7467600"/>
              <a:gd name="connsiteY728" fmla="*/ 1982532 h 6858000"/>
              <a:gd name="connsiteX729" fmla="*/ 0 w 7467600"/>
              <a:gd name="connsiteY729" fmla="*/ 1912789 h 6858000"/>
              <a:gd name="connsiteX730" fmla="*/ 97460 w 7467600"/>
              <a:gd name="connsiteY730" fmla="*/ 1953725 h 6858000"/>
              <a:gd name="connsiteX731" fmla="*/ 221272 w 7467600"/>
              <a:gd name="connsiteY731" fmla="*/ 1980766 h 6858000"/>
              <a:gd name="connsiteX732" fmla="*/ 116765 w 7467600"/>
              <a:gd name="connsiteY732" fmla="*/ 1911033 h 6858000"/>
              <a:gd name="connsiteX733" fmla="*/ 16405 w 7467600"/>
              <a:gd name="connsiteY733" fmla="*/ 1803412 h 6858000"/>
              <a:gd name="connsiteX734" fmla="*/ 0 w 7467600"/>
              <a:gd name="connsiteY734" fmla="*/ 1784777 h 6858000"/>
              <a:gd name="connsiteX735" fmla="*/ 0 w 7467600"/>
              <a:gd name="connsiteY735" fmla="*/ 1740082 h 6858000"/>
              <a:gd name="connsiteX736" fmla="*/ 39394 w 7467600"/>
              <a:gd name="connsiteY736" fmla="*/ 1784856 h 6858000"/>
              <a:gd name="connsiteX737" fmla="*/ 135813 w 7467600"/>
              <a:gd name="connsiteY737" fmla="*/ 1888838 h 6858000"/>
              <a:gd name="connsiteX738" fmla="*/ 242575 w 7467600"/>
              <a:gd name="connsiteY738" fmla="*/ 1958841 h 6858000"/>
              <a:gd name="connsiteX739" fmla="*/ 82197 w 7467600"/>
              <a:gd name="connsiteY739" fmla="*/ 1754826 h 6858000"/>
              <a:gd name="connsiteX740" fmla="*/ 0 w 7467600"/>
              <a:gd name="connsiteY740" fmla="*/ 1679650 h 6858000"/>
              <a:gd name="connsiteX741" fmla="*/ 0 w 7467600"/>
              <a:gd name="connsiteY741" fmla="*/ 1602463 h 6858000"/>
              <a:gd name="connsiteX742" fmla="*/ 84689 w 7467600"/>
              <a:gd name="connsiteY742" fmla="*/ 1677442 h 6858000"/>
              <a:gd name="connsiteX743" fmla="*/ 298437 w 7467600"/>
              <a:gd name="connsiteY743" fmla="*/ 1968019 h 6858000"/>
              <a:gd name="connsiteX744" fmla="*/ 227269 w 7467600"/>
              <a:gd name="connsiteY744" fmla="*/ 1114064 h 6858000"/>
              <a:gd name="connsiteX745" fmla="*/ 248003 w 7467600"/>
              <a:gd name="connsiteY745" fmla="*/ 1089613 h 6858000"/>
              <a:gd name="connsiteX746" fmla="*/ 427020 w 7467600"/>
              <a:gd name="connsiteY746" fmla="*/ 1619803 h 6858000"/>
              <a:gd name="connsiteX747" fmla="*/ 340345 w 7467600"/>
              <a:gd name="connsiteY747" fmla="*/ 2027739 h 6858000"/>
              <a:gd name="connsiteX748" fmla="*/ 360865 w 7467600"/>
              <a:gd name="connsiteY748" fmla="*/ 2044827 h 6858000"/>
              <a:gd name="connsiteX749" fmla="*/ 560414 w 7467600"/>
              <a:gd name="connsiteY749" fmla="*/ 2421457 h 6858000"/>
              <a:gd name="connsiteX750" fmla="*/ 1359703 w 7467600"/>
              <a:gd name="connsiteY750" fmla="*/ 2578554 h 6858000"/>
              <a:gd name="connsiteX751" fmla="*/ 1359422 w 7467600"/>
              <a:gd name="connsiteY751" fmla="*/ 2577994 h 6858000"/>
              <a:gd name="connsiteX752" fmla="*/ 828701 w 7467600"/>
              <a:gd name="connsiteY752" fmla="*/ 1839520 h 6858000"/>
              <a:gd name="connsiteX753" fmla="*/ 494427 w 7467600"/>
              <a:gd name="connsiteY753" fmla="*/ 1092333 h 6858000"/>
              <a:gd name="connsiteX754" fmla="*/ 506322 w 7467600"/>
              <a:gd name="connsiteY754" fmla="*/ 1020997 h 6858000"/>
              <a:gd name="connsiteX755" fmla="*/ 4570198 w 7467600"/>
              <a:gd name="connsiteY755" fmla="*/ 978081 h 6858000"/>
              <a:gd name="connsiteX756" fmla="*/ 4523691 w 7467600"/>
              <a:gd name="connsiteY756" fmla="*/ 1127776 h 6858000"/>
              <a:gd name="connsiteX757" fmla="*/ 4509875 w 7467600"/>
              <a:gd name="connsiteY757" fmla="*/ 1167552 h 6858000"/>
              <a:gd name="connsiteX758" fmla="*/ 4478168 w 7467600"/>
              <a:gd name="connsiteY758" fmla="*/ 1260735 h 6858000"/>
              <a:gd name="connsiteX759" fmla="*/ 4409309 w 7467600"/>
              <a:gd name="connsiteY759" fmla="*/ 1666996 h 6858000"/>
              <a:gd name="connsiteX760" fmla="*/ 4370031 w 7467600"/>
              <a:gd name="connsiteY760" fmla="*/ 1955666 h 6858000"/>
              <a:gd name="connsiteX761" fmla="*/ 4570198 w 7467600"/>
              <a:gd name="connsiteY761" fmla="*/ 978081 h 6858000"/>
              <a:gd name="connsiteX762" fmla="*/ 4557898 w 7467600"/>
              <a:gd name="connsiteY762" fmla="*/ 900011 h 6858000"/>
              <a:gd name="connsiteX763" fmla="*/ 4344840 w 7467600"/>
              <a:gd name="connsiteY763" fmla="*/ 1922038 h 6858000"/>
              <a:gd name="connsiteX764" fmla="*/ 4378710 w 7467600"/>
              <a:gd name="connsiteY764" fmla="*/ 1665516 h 6858000"/>
              <a:gd name="connsiteX765" fmla="*/ 4448798 w 7467600"/>
              <a:gd name="connsiteY765" fmla="*/ 1253024 h 6858000"/>
              <a:gd name="connsiteX766" fmla="*/ 4480315 w 7467600"/>
              <a:gd name="connsiteY766" fmla="*/ 1158454 h 6858000"/>
              <a:gd name="connsiteX767" fmla="*/ 4494133 w 7467600"/>
              <a:gd name="connsiteY767" fmla="*/ 1118676 h 6858000"/>
              <a:gd name="connsiteX768" fmla="*/ 4557898 w 7467600"/>
              <a:gd name="connsiteY768" fmla="*/ 900011 h 6858000"/>
              <a:gd name="connsiteX769" fmla="*/ 5870151 w 7467600"/>
              <a:gd name="connsiteY769" fmla="*/ 898890 h 6858000"/>
              <a:gd name="connsiteX770" fmla="*/ 5861335 w 7467600"/>
              <a:gd name="connsiteY770" fmla="*/ 899177 h 6858000"/>
              <a:gd name="connsiteX771" fmla="*/ 5843702 w 7467600"/>
              <a:gd name="connsiteY771" fmla="*/ 899748 h 6858000"/>
              <a:gd name="connsiteX772" fmla="*/ 5651107 w 7467600"/>
              <a:gd name="connsiteY772" fmla="*/ 920306 h 6858000"/>
              <a:gd name="connsiteX773" fmla="*/ 5459407 w 7467600"/>
              <a:gd name="connsiteY773" fmla="*/ 940975 h 6858000"/>
              <a:gd name="connsiteX774" fmla="*/ 5374846 w 7467600"/>
              <a:gd name="connsiteY774" fmla="*/ 941988 h 6858000"/>
              <a:gd name="connsiteX775" fmla="*/ 5256105 w 7467600"/>
              <a:gd name="connsiteY775" fmla="*/ 945632 h 6858000"/>
              <a:gd name="connsiteX776" fmla="*/ 5107071 w 7467600"/>
              <a:gd name="connsiteY776" fmla="*/ 969720 h 6858000"/>
              <a:gd name="connsiteX777" fmla="*/ 4998681 w 7467600"/>
              <a:gd name="connsiteY777" fmla="*/ 988771 h 6858000"/>
              <a:gd name="connsiteX778" fmla="*/ 5870151 w 7467600"/>
              <a:gd name="connsiteY778" fmla="*/ 898890 h 6858000"/>
              <a:gd name="connsiteX779" fmla="*/ 5504425 w 7467600"/>
              <a:gd name="connsiteY779" fmla="*/ 848067 h 6858000"/>
              <a:gd name="connsiteX780" fmla="*/ 4968849 w 7467600"/>
              <a:gd name="connsiteY780" fmla="*/ 962318 h 6858000"/>
              <a:gd name="connsiteX781" fmla="*/ 5104039 w 7467600"/>
              <a:gd name="connsiteY781" fmla="*/ 940634 h 6858000"/>
              <a:gd name="connsiteX782" fmla="*/ 5256311 w 7467600"/>
              <a:gd name="connsiteY782" fmla="*/ 916490 h 6858000"/>
              <a:gd name="connsiteX783" fmla="*/ 5377381 w 7467600"/>
              <a:gd name="connsiteY783" fmla="*/ 912671 h 6858000"/>
              <a:gd name="connsiteX784" fmla="*/ 5460148 w 7467600"/>
              <a:gd name="connsiteY784" fmla="*/ 911442 h 6858000"/>
              <a:gd name="connsiteX785" fmla="*/ 5648971 w 7467600"/>
              <a:gd name="connsiteY785" fmla="*/ 891331 h 6858000"/>
              <a:gd name="connsiteX786" fmla="*/ 5844807 w 7467600"/>
              <a:gd name="connsiteY786" fmla="*/ 870718 h 6858000"/>
              <a:gd name="connsiteX787" fmla="*/ 5862975 w 7467600"/>
              <a:gd name="connsiteY787" fmla="*/ 869756 h 6858000"/>
              <a:gd name="connsiteX788" fmla="*/ 5920887 w 7467600"/>
              <a:gd name="connsiteY788" fmla="*/ 865929 h 6858000"/>
              <a:gd name="connsiteX789" fmla="*/ 5504425 w 7467600"/>
              <a:gd name="connsiteY789" fmla="*/ 848067 h 6858000"/>
              <a:gd name="connsiteX790" fmla="*/ 3607114 w 7467600"/>
              <a:gd name="connsiteY790" fmla="*/ 467441 h 6858000"/>
              <a:gd name="connsiteX791" fmla="*/ 3296242 w 7467600"/>
              <a:gd name="connsiteY791" fmla="*/ 807991 h 6858000"/>
              <a:gd name="connsiteX792" fmla="*/ 3174674 w 7467600"/>
              <a:gd name="connsiteY792" fmla="*/ 919759 h 6858000"/>
              <a:gd name="connsiteX793" fmla="*/ 3042978 w 7467600"/>
              <a:gd name="connsiteY793" fmla="*/ 1054894 h 6858000"/>
              <a:gd name="connsiteX794" fmla="*/ 2968914 w 7467600"/>
              <a:gd name="connsiteY794" fmla="*/ 1133756 h 6858000"/>
              <a:gd name="connsiteX795" fmla="*/ 3103823 w 7467600"/>
              <a:gd name="connsiteY795" fmla="*/ 1026814 h 6858000"/>
              <a:gd name="connsiteX796" fmla="*/ 3607114 w 7467600"/>
              <a:gd name="connsiteY796" fmla="*/ 467441 h 6858000"/>
              <a:gd name="connsiteX797" fmla="*/ 3744487 w 7467600"/>
              <a:gd name="connsiteY797" fmla="*/ 383136 h 6858000"/>
              <a:gd name="connsiteX798" fmla="*/ 3970213 w 7467600"/>
              <a:gd name="connsiteY798" fmla="*/ 995559 h 6858000"/>
              <a:gd name="connsiteX799" fmla="*/ 3744487 w 7467600"/>
              <a:gd name="connsiteY799" fmla="*/ 383136 h 6858000"/>
              <a:gd name="connsiteX800" fmla="*/ 3624562 w 7467600"/>
              <a:gd name="connsiteY800" fmla="*/ 367041 h 6858000"/>
              <a:gd name="connsiteX801" fmla="*/ 3489712 w 7467600"/>
              <a:gd name="connsiteY801" fmla="*/ 485386 h 6858000"/>
              <a:gd name="connsiteX802" fmla="*/ 3182994 w 7467600"/>
              <a:gd name="connsiteY802" fmla="*/ 828265 h 6858000"/>
              <a:gd name="connsiteX803" fmla="*/ 2892114 w 7467600"/>
              <a:gd name="connsiteY803" fmla="*/ 1172635 h 6858000"/>
              <a:gd name="connsiteX804" fmla="*/ 3021459 w 7467600"/>
              <a:gd name="connsiteY804" fmla="*/ 1035385 h 6858000"/>
              <a:gd name="connsiteX805" fmla="*/ 3153873 w 7467600"/>
              <a:gd name="connsiteY805" fmla="*/ 898971 h 6858000"/>
              <a:gd name="connsiteX806" fmla="*/ 3276511 w 7467600"/>
              <a:gd name="connsiteY806" fmla="*/ 786423 h 6858000"/>
              <a:gd name="connsiteX807" fmla="*/ 3584154 w 7467600"/>
              <a:gd name="connsiteY807" fmla="*/ 448218 h 6858000"/>
              <a:gd name="connsiteX808" fmla="*/ 3624562 w 7467600"/>
              <a:gd name="connsiteY808" fmla="*/ 367041 h 6858000"/>
              <a:gd name="connsiteX809" fmla="*/ 3766672 w 7467600"/>
              <a:gd name="connsiteY809" fmla="*/ 359429 h 6858000"/>
              <a:gd name="connsiteX810" fmla="*/ 3996338 w 7467600"/>
              <a:gd name="connsiteY810" fmla="*/ 968237 h 6858000"/>
              <a:gd name="connsiteX811" fmla="*/ 3766672 w 7467600"/>
              <a:gd name="connsiteY811" fmla="*/ 359429 h 6858000"/>
              <a:gd name="connsiteX812" fmla="*/ 5805386 w 7467600"/>
              <a:gd name="connsiteY812" fmla="*/ 239240 h 6858000"/>
              <a:gd name="connsiteX813" fmla="*/ 5736947 w 7467600"/>
              <a:gd name="connsiteY813" fmla="*/ 261367 h 6858000"/>
              <a:gd name="connsiteX814" fmla="*/ 5427012 w 7467600"/>
              <a:gd name="connsiteY814" fmla="*/ 311272 h 6858000"/>
              <a:gd name="connsiteX815" fmla="*/ 5147818 w 7467600"/>
              <a:gd name="connsiteY815" fmla="*/ 322112 h 6858000"/>
              <a:gd name="connsiteX816" fmla="*/ 5060854 w 7467600"/>
              <a:gd name="connsiteY816" fmla="*/ 311882 h 6858000"/>
              <a:gd name="connsiteX817" fmla="*/ 4945989 w 7467600"/>
              <a:gd name="connsiteY817" fmla="*/ 300516 h 6858000"/>
              <a:gd name="connsiteX818" fmla="*/ 5410479 w 7467600"/>
              <a:gd name="connsiteY818" fmla="*/ 348434 h 6858000"/>
              <a:gd name="connsiteX819" fmla="*/ 5805386 w 7467600"/>
              <a:gd name="connsiteY819" fmla="*/ 239240 h 6858000"/>
              <a:gd name="connsiteX820" fmla="*/ 5905192 w 7467600"/>
              <a:gd name="connsiteY820" fmla="*/ 163079 h 6858000"/>
              <a:gd name="connsiteX821" fmla="*/ 5865655 w 7467600"/>
              <a:gd name="connsiteY821" fmla="*/ 171901 h 6858000"/>
              <a:gd name="connsiteX822" fmla="*/ 5259740 w 7467600"/>
              <a:gd name="connsiteY822" fmla="*/ 257013 h 6858000"/>
              <a:gd name="connsiteX823" fmla="*/ 5208466 w 7467600"/>
              <a:gd name="connsiteY823" fmla="*/ 257550 h 6858000"/>
              <a:gd name="connsiteX824" fmla="*/ 4980204 w 7467600"/>
              <a:gd name="connsiteY824" fmla="*/ 271903 h 6858000"/>
              <a:gd name="connsiteX825" fmla="*/ 5068068 w 7467600"/>
              <a:gd name="connsiteY825" fmla="*/ 282244 h 6858000"/>
              <a:gd name="connsiteX826" fmla="*/ 5153231 w 7467600"/>
              <a:gd name="connsiteY826" fmla="*/ 292240 h 6858000"/>
              <a:gd name="connsiteX827" fmla="*/ 5426491 w 7467600"/>
              <a:gd name="connsiteY827" fmla="*/ 281128 h 6858000"/>
              <a:gd name="connsiteX828" fmla="*/ 5731212 w 7467600"/>
              <a:gd name="connsiteY828" fmla="*/ 231951 h 6858000"/>
              <a:gd name="connsiteX829" fmla="*/ 5905192 w 7467600"/>
              <a:gd name="connsiteY829" fmla="*/ 163079 h 6858000"/>
              <a:gd name="connsiteX830" fmla="*/ 5944437 w 7467600"/>
              <a:gd name="connsiteY830" fmla="*/ 113829 h 6858000"/>
              <a:gd name="connsiteX831" fmla="*/ 5825032 w 7467600"/>
              <a:gd name="connsiteY831" fmla="*/ 146405 h 6858000"/>
              <a:gd name="connsiteX832" fmla="*/ 4955599 w 7467600"/>
              <a:gd name="connsiteY832" fmla="*/ 247008 h 6858000"/>
              <a:gd name="connsiteX833" fmla="*/ 5210104 w 7467600"/>
              <a:gd name="connsiteY833" fmla="*/ 228123 h 6858000"/>
              <a:gd name="connsiteX834" fmla="*/ 5261015 w 7467600"/>
              <a:gd name="connsiteY834" fmla="*/ 227087 h 6858000"/>
              <a:gd name="connsiteX835" fmla="*/ 5861181 w 7467600"/>
              <a:gd name="connsiteY835" fmla="*/ 143093 h 6858000"/>
              <a:gd name="connsiteX836" fmla="*/ 5961252 w 7467600"/>
              <a:gd name="connsiteY836" fmla="*/ 114820 h 6858000"/>
              <a:gd name="connsiteX837" fmla="*/ 5944437 w 7467600"/>
              <a:gd name="connsiteY837" fmla="*/ 113829 h 6858000"/>
              <a:gd name="connsiteX838" fmla="*/ 3882765 w 7467600"/>
              <a:gd name="connsiteY838" fmla="*/ 0 h 6858000"/>
              <a:gd name="connsiteX839" fmla="*/ 3995099 w 7467600"/>
              <a:gd name="connsiteY839" fmla="*/ 0 h 6858000"/>
              <a:gd name="connsiteX840" fmla="*/ 4163818 w 7467600"/>
              <a:gd name="connsiteY840" fmla="*/ 234104 h 6858000"/>
              <a:gd name="connsiteX841" fmla="*/ 4172099 w 7467600"/>
              <a:gd name="connsiteY841" fmla="*/ 234207 h 6858000"/>
              <a:gd name="connsiteX842" fmla="*/ 4784282 w 7467600"/>
              <a:gd name="connsiteY842" fmla="*/ 276561 h 6858000"/>
              <a:gd name="connsiteX843" fmla="*/ 4801687 w 7467600"/>
              <a:gd name="connsiteY843" fmla="*/ 267764 h 6858000"/>
              <a:gd name="connsiteX844" fmla="*/ 6082788 w 7467600"/>
              <a:gd name="connsiteY844" fmla="*/ 64119 h 6858000"/>
              <a:gd name="connsiteX845" fmla="*/ 6099442 w 7467600"/>
              <a:gd name="connsiteY845" fmla="*/ 82568 h 6858000"/>
              <a:gd name="connsiteX846" fmla="*/ 4804137 w 7467600"/>
              <a:gd name="connsiteY846" fmla="*/ 320931 h 6858000"/>
              <a:gd name="connsiteX847" fmla="*/ 4227047 w 7467600"/>
              <a:gd name="connsiteY847" fmla="*/ 313415 h 6858000"/>
              <a:gd name="connsiteX848" fmla="*/ 4346041 w 7467600"/>
              <a:gd name="connsiteY848" fmla="*/ 456086 h 6858000"/>
              <a:gd name="connsiteX849" fmla="*/ 4870967 w 7467600"/>
              <a:gd name="connsiteY849" fmla="*/ 963061 h 6858000"/>
              <a:gd name="connsiteX850" fmla="*/ 4889647 w 7467600"/>
              <a:gd name="connsiteY850" fmla="*/ 957147 h 6858000"/>
              <a:gd name="connsiteX851" fmla="*/ 5422504 w 7467600"/>
              <a:gd name="connsiteY851" fmla="*/ 805191 h 6858000"/>
              <a:gd name="connsiteX852" fmla="*/ 6087656 w 7467600"/>
              <a:gd name="connsiteY852" fmla="*/ 826703 h 6858000"/>
              <a:gd name="connsiteX853" fmla="*/ 6058717 w 7467600"/>
              <a:gd name="connsiteY853" fmla="*/ 865992 h 6858000"/>
              <a:gd name="connsiteX854" fmla="*/ 4974153 w 7467600"/>
              <a:gd name="connsiteY854" fmla="*/ 1045456 h 6858000"/>
              <a:gd name="connsiteX855" fmla="*/ 5627835 w 7467600"/>
              <a:gd name="connsiteY855" fmla="*/ 1472077 h 6858000"/>
              <a:gd name="connsiteX856" fmla="*/ 5629817 w 7467600"/>
              <a:gd name="connsiteY856" fmla="*/ 1471412 h 6858000"/>
              <a:gd name="connsiteX857" fmla="*/ 5634124 w 7467600"/>
              <a:gd name="connsiteY857" fmla="*/ 1470572 h 6858000"/>
              <a:gd name="connsiteX858" fmla="*/ 5755832 w 7467600"/>
              <a:gd name="connsiteY858" fmla="*/ 1383886 h 6858000"/>
              <a:gd name="connsiteX859" fmla="*/ 6014186 w 7467600"/>
              <a:gd name="connsiteY859" fmla="*/ 1279799 h 6858000"/>
              <a:gd name="connsiteX860" fmla="*/ 6901619 w 7467600"/>
              <a:gd name="connsiteY860" fmla="*/ 1047874 h 6858000"/>
              <a:gd name="connsiteX861" fmla="*/ 6931566 w 7467600"/>
              <a:gd name="connsiteY861" fmla="*/ 1062034 h 6858000"/>
              <a:gd name="connsiteX862" fmla="*/ 5790982 w 7467600"/>
              <a:gd name="connsiteY862" fmla="*/ 1561380 h 6858000"/>
              <a:gd name="connsiteX863" fmla="*/ 6188971 w 7467600"/>
              <a:gd name="connsiteY863" fmla="*/ 1755168 h 6858000"/>
              <a:gd name="connsiteX864" fmla="*/ 6202446 w 7467600"/>
              <a:gd name="connsiteY864" fmla="*/ 1752268 h 6858000"/>
              <a:gd name="connsiteX865" fmla="*/ 7179560 w 7467600"/>
              <a:gd name="connsiteY865" fmla="*/ 1467551 h 6858000"/>
              <a:gd name="connsiteX866" fmla="*/ 7158730 w 7467600"/>
              <a:gd name="connsiteY866" fmla="*/ 1507835 h 6858000"/>
              <a:gd name="connsiteX867" fmla="*/ 6326959 w 7467600"/>
              <a:gd name="connsiteY867" fmla="*/ 1817686 h 6858000"/>
              <a:gd name="connsiteX868" fmla="*/ 6537433 w 7467600"/>
              <a:gd name="connsiteY868" fmla="*/ 1907790 h 6858000"/>
              <a:gd name="connsiteX869" fmla="*/ 6550221 w 7467600"/>
              <a:gd name="connsiteY869" fmla="*/ 1910729 h 6858000"/>
              <a:gd name="connsiteX870" fmla="*/ 6964438 w 7467600"/>
              <a:gd name="connsiteY870" fmla="*/ 2209505 h 6858000"/>
              <a:gd name="connsiteX871" fmla="*/ 7367862 w 7467600"/>
              <a:gd name="connsiteY871" fmla="*/ 2806833 h 6858000"/>
              <a:gd name="connsiteX872" fmla="*/ 7364329 w 7467600"/>
              <a:gd name="connsiteY872" fmla="*/ 2826907 h 6858000"/>
              <a:gd name="connsiteX873" fmla="*/ 7290545 w 7467600"/>
              <a:gd name="connsiteY873" fmla="*/ 2850663 h 6858000"/>
              <a:gd name="connsiteX874" fmla="*/ 6472036 w 7467600"/>
              <a:gd name="connsiteY874" fmla="*/ 1959003 h 6858000"/>
              <a:gd name="connsiteX875" fmla="*/ 5792897 w 7467600"/>
              <a:gd name="connsiteY875" fmla="*/ 1647747 h 6858000"/>
              <a:gd name="connsiteX876" fmla="*/ 5842751 w 7467600"/>
              <a:gd name="connsiteY876" fmla="*/ 1816112 h 6858000"/>
              <a:gd name="connsiteX877" fmla="*/ 5847424 w 7467600"/>
              <a:gd name="connsiteY877" fmla="*/ 1815776 h 6858000"/>
              <a:gd name="connsiteX878" fmla="*/ 6399821 w 7467600"/>
              <a:gd name="connsiteY878" fmla="*/ 2344799 h 6858000"/>
              <a:gd name="connsiteX879" fmla="*/ 6323232 w 7467600"/>
              <a:gd name="connsiteY879" fmla="*/ 2389634 h 6858000"/>
              <a:gd name="connsiteX880" fmla="*/ 5942958 w 7467600"/>
              <a:gd name="connsiteY880" fmla="*/ 2077708 h 6858000"/>
              <a:gd name="connsiteX881" fmla="*/ 5921559 w 7467600"/>
              <a:gd name="connsiteY881" fmla="*/ 2378596 h 6858000"/>
              <a:gd name="connsiteX882" fmla="*/ 5817651 w 7467600"/>
              <a:gd name="connsiteY882" fmla="*/ 3023919 h 6858000"/>
              <a:gd name="connsiteX883" fmla="*/ 5729634 w 7467600"/>
              <a:gd name="connsiteY883" fmla="*/ 3051849 h 6858000"/>
              <a:gd name="connsiteX884" fmla="*/ 5611018 w 7467600"/>
              <a:gd name="connsiteY884" fmla="*/ 2316769 h 6858000"/>
              <a:gd name="connsiteX885" fmla="*/ 5687608 w 7467600"/>
              <a:gd name="connsiteY885" fmla="*/ 2039972 h 6858000"/>
              <a:gd name="connsiteX886" fmla="*/ 5657554 w 7467600"/>
              <a:gd name="connsiteY886" fmla="*/ 1576445 h 6858000"/>
              <a:gd name="connsiteX887" fmla="*/ 5150475 w 7467600"/>
              <a:gd name="connsiteY887" fmla="*/ 1274012 h 6858000"/>
              <a:gd name="connsiteX888" fmla="*/ 5349142 w 7467600"/>
              <a:gd name="connsiteY888" fmla="*/ 2204405 h 6858000"/>
              <a:gd name="connsiteX889" fmla="*/ 5262214 w 7467600"/>
              <a:gd name="connsiteY889" fmla="*/ 2233836 h 6858000"/>
              <a:gd name="connsiteX890" fmla="*/ 4981539 w 7467600"/>
              <a:gd name="connsiteY890" fmla="*/ 1542201 h 6858000"/>
              <a:gd name="connsiteX891" fmla="*/ 4958461 w 7467600"/>
              <a:gd name="connsiteY891" fmla="*/ 1136957 h 6858000"/>
              <a:gd name="connsiteX892" fmla="*/ 4655015 w 7467600"/>
              <a:gd name="connsiteY892" fmla="*/ 891426 h 6858000"/>
              <a:gd name="connsiteX893" fmla="*/ 4348002 w 7467600"/>
              <a:gd name="connsiteY893" fmla="*/ 2205895 h 6858000"/>
              <a:gd name="connsiteX894" fmla="*/ 4262250 w 7467600"/>
              <a:gd name="connsiteY894" fmla="*/ 2219972 h 6858000"/>
              <a:gd name="connsiteX895" fmla="*/ 4550611 w 7467600"/>
              <a:gd name="connsiteY895" fmla="*/ 817540 h 6858000"/>
              <a:gd name="connsiteX896" fmla="*/ 4564418 w 7467600"/>
              <a:gd name="connsiteY896" fmla="*/ 808293 h 6858000"/>
              <a:gd name="connsiteX897" fmla="*/ 4266388 w 7467600"/>
              <a:gd name="connsiteY897" fmla="*/ 500083 h 6858000"/>
              <a:gd name="connsiteX898" fmla="*/ 4032842 w 7467600"/>
              <a:gd name="connsiteY898" fmla="*/ 211809 h 6858000"/>
              <a:gd name="connsiteX899" fmla="*/ 3882765 w 7467600"/>
              <a:gd name="connsiteY899" fmla="*/ 0 h 6858000"/>
              <a:gd name="connsiteX900" fmla="*/ 3721337 w 7467600"/>
              <a:gd name="connsiteY900" fmla="*/ 0 h 6858000"/>
              <a:gd name="connsiteX901" fmla="*/ 3797544 w 7467600"/>
              <a:gd name="connsiteY901" fmla="*/ 0 h 6858000"/>
              <a:gd name="connsiteX902" fmla="*/ 3775734 w 7467600"/>
              <a:gd name="connsiteY902" fmla="*/ 95131 h 6858000"/>
              <a:gd name="connsiteX903" fmla="*/ 3724807 w 7467600"/>
              <a:gd name="connsiteY903" fmla="*/ 272257 h 6858000"/>
              <a:gd name="connsiteX904" fmla="*/ 3726844 w 7467600"/>
              <a:gd name="connsiteY904" fmla="*/ 282988 h 6858000"/>
              <a:gd name="connsiteX905" fmla="*/ 3742664 w 7467600"/>
              <a:gd name="connsiteY905" fmla="*/ 279918 h 6858000"/>
              <a:gd name="connsiteX906" fmla="*/ 4103910 w 7467600"/>
              <a:gd name="connsiteY906" fmla="*/ 1161917 h 6858000"/>
              <a:gd name="connsiteX907" fmla="*/ 4020269 w 7467600"/>
              <a:gd name="connsiteY907" fmla="*/ 1200406 h 6858000"/>
              <a:gd name="connsiteX908" fmla="*/ 3674882 w 7467600"/>
              <a:gd name="connsiteY908" fmla="*/ 488524 h 6858000"/>
              <a:gd name="connsiteX909" fmla="*/ 3132682 w 7467600"/>
              <a:gd name="connsiteY909" fmla="*/ 1072284 h 6858000"/>
              <a:gd name="connsiteX910" fmla="*/ 2716346 w 7467600"/>
              <a:gd name="connsiteY910" fmla="*/ 1276376 h 6858000"/>
              <a:gd name="connsiteX911" fmla="*/ 2716772 w 7467600"/>
              <a:gd name="connsiteY911" fmla="*/ 1255462 h 6858000"/>
              <a:gd name="connsiteX912" fmla="*/ 3471096 w 7467600"/>
              <a:gd name="connsiteY912" fmla="*/ 437072 h 6858000"/>
              <a:gd name="connsiteX913" fmla="*/ 3639057 w 7467600"/>
              <a:gd name="connsiteY913" fmla="*/ 286334 h 6858000"/>
              <a:gd name="connsiteX914" fmla="*/ 3640309 w 7467600"/>
              <a:gd name="connsiteY914" fmla="*/ 284664 h 6858000"/>
              <a:gd name="connsiteX915" fmla="*/ 3646022 w 7467600"/>
              <a:gd name="connsiteY915" fmla="*/ 276711 h 6858000"/>
              <a:gd name="connsiteX916" fmla="*/ 3707943 w 7467600"/>
              <a:gd name="connsiteY916" fmla="*/ 65958 h 6858000"/>
              <a:gd name="connsiteX917" fmla="*/ 3721337 w 7467600"/>
              <a:gd name="connsiteY917" fmla="*/ 0 h 6858000"/>
              <a:gd name="connsiteX918" fmla="*/ 2867960 w 7467600"/>
              <a:gd name="connsiteY918" fmla="*/ 0 h 6858000"/>
              <a:gd name="connsiteX919" fmla="*/ 2926351 w 7467600"/>
              <a:gd name="connsiteY919" fmla="*/ 0 h 6858000"/>
              <a:gd name="connsiteX920" fmla="*/ 2902823 w 7467600"/>
              <a:gd name="connsiteY920" fmla="*/ 262929 h 6858000"/>
              <a:gd name="connsiteX921" fmla="*/ 2940663 w 7467600"/>
              <a:gd name="connsiteY921" fmla="*/ 140884 h 6858000"/>
              <a:gd name="connsiteX922" fmla="*/ 2947039 w 7467600"/>
              <a:gd name="connsiteY922" fmla="*/ 122524 h 6858000"/>
              <a:gd name="connsiteX923" fmla="*/ 2984316 w 7467600"/>
              <a:gd name="connsiteY923" fmla="*/ 0 h 6858000"/>
              <a:gd name="connsiteX924" fmla="*/ 3016114 w 7467600"/>
              <a:gd name="connsiteY924" fmla="*/ 0 h 6858000"/>
              <a:gd name="connsiteX925" fmla="*/ 2979949 w 7467600"/>
              <a:gd name="connsiteY925" fmla="*/ 119274 h 6858000"/>
              <a:gd name="connsiteX926" fmla="*/ 3023879 w 7467600"/>
              <a:gd name="connsiteY926" fmla="*/ 0 h 6858000"/>
              <a:gd name="connsiteX927" fmla="*/ 3105400 w 7467600"/>
              <a:gd name="connsiteY927" fmla="*/ 0 h 6858000"/>
              <a:gd name="connsiteX928" fmla="*/ 3094669 w 7467600"/>
              <a:gd name="connsiteY928" fmla="*/ 30308 h 6858000"/>
              <a:gd name="connsiteX929" fmla="*/ 2901945 w 7467600"/>
              <a:gd name="connsiteY929" fmla="*/ 466538 h 6858000"/>
              <a:gd name="connsiteX930" fmla="*/ 2815209 w 7467600"/>
              <a:gd name="connsiteY930" fmla="*/ 497361 h 6858000"/>
              <a:gd name="connsiteX931" fmla="*/ 2844845 w 7467600"/>
              <a:gd name="connsiteY931" fmla="*/ 127638 h 6858000"/>
              <a:gd name="connsiteX932" fmla="*/ 2867960 w 7467600"/>
              <a:gd name="connsiteY932" fmla="*/ 0 h 6858000"/>
              <a:gd name="connsiteX933" fmla="*/ 1057230 w 7467600"/>
              <a:gd name="connsiteY933" fmla="*/ 0 h 6858000"/>
              <a:gd name="connsiteX934" fmla="*/ 1111003 w 7467600"/>
              <a:gd name="connsiteY934" fmla="*/ 0 h 6858000"/>
              <a:gd name="connsiteX935" fmla="*/ 1125553 w 7467600"/>
              <a:gd name="connsiteY935" fmla="*/ 52588 h 6858000"/>
              <a:gd name="connsiteX936" fmla="*/ 1304276 w 7467600"/>
              <a:gd name="connsiteY936" fmla="*/ 476275 h 6858000"/>
              <a:gd name="connsiteX937" fmla="*/ 1492066 w 7467600"/>
              <a:gd name="connsiteY937" fmla="*/ 886333 h 6858000"/>
              <a:gd name="connsiteX938" fmla="*/ 1423698 w 7467600"/>
              <a:gd name="connsiteY938" fmla="*/ 710817 h 6858000"/>
              <a:gd name="connsiteX939" fmla="*/ 1357609 w 7467600"/>
              <a:gd name="connsiteY939" fmla="*/ 532892 h 6858000"/>
              <a:gd name="connsiteX940" fmla="*/ 1309550 w 7467600"/>
              <a:gd name="connsiteY940" fmla="*/ 374031 h 6858000"/>
              <a:gd name="connsiteX941" fmla="*/ 1193673 w 7467600"/>
              <a:gd name="connsiteY941" fmla="*/ 49533 h 6858000"/>
              <a:gd name="connsiteX942" fmla="*/ 1164391 w 7467600"/>
              <a:gd name="connsiteY942" fmla="*/ 0 h 6858000"/>
              <a:gd name="connsiteX943" fmla="*/ 1200666 w 7467600"/>
              <a:gd name="connsiteY943" fmla="*/ 0 h 6858000"/>
              <a:gd name="connsiteX944" fmla="*/ 1223408 w 7467600"/>
              <a:gd name="connsiteY944" fmla="*/ 38996 h 6858000"/>
              <a:gd name="connsiteX945" fmla="*/ 1339635 w 7467600"/>
              <a:gd name="connsiteY945" fmla="*/ 365517 h 6858000"/>
              <a:gd name="connsiteX946" fmla="*/ 1387469 w 7467600"/>
              <a:gd name="connsiteY946" fmla="*/ 523079 h 6858000"/>
              <a:gd name="connsiteX947" fmla="*/ 1452685 w 7467600"/>
              <a:gd name="connsiteY947" fmla="*/ 699806 h 6858000"/>
              <a:gd name="connsiteX948" fmla="*/ 1492092 w 7467600"/>
              <a:gd name="connsiteY948" fmla="*/ 800424 h 6858000"/>
              <a:gd name="connsiteX949" fmla="*/ 1455302 w 7467600"/>
              <a:gd name="connsiteY949" fmla="*/ 632913 h 6858000"/>
              <a:gd name="connsiteX950" fmla="*/ 1222336 w 7467600"/>
              <a:gd name="connsiteY950" fmla="*/ 9480 h 6858000"/>
              <a:gd name="connsiteX951" fmla="*/ 1214634 w 7467600"/>
              <a:gd name="connsiteY951" fmla="*/ 0 h 6858000"/>
              <a:gd name="connsiteX952" fmla="*/ 1289827 w 7467600"/>
              <a:gd name="connsiteY952" fmla="*/ 0 h 6858000"/>
              <a:gd name="connsiteX953" fmla="*/ 1321076 w 7467600"/>
              <a:gd name="connsiteY953" fmla="*/ 59722 h 6858000"/>
              <a:gd name="connsiteX954" fmla="*/ 1512579 w 7467600"/>
              <a:gd name="connsiteY954" fmla="*/ 626441 h 6858000"/>
              <a:gd name="connsiteX955" fmla="*/ 1506076 w 7467600"/>
              <a:gd name="connsiteY955" fmla="*/ 1089289 h 6858000"/>
              <a:gd name="connsiteX956" fmla="*/ 1486346 w 7467600"/>
              <a:gd name="connsiteY956" fmla="*/ 1079919 h 6858000"/>
              <a:gd name="connsiteX957" fmla="*/ 1070511 w 7467600"/>
              <a:gd name="connsiteY957" fmla="*/ 48609 h 6858000"/>
              <a:gd name="connsiteX958" fmla="*/ 1057230 w 7467600"/>
              <a:gd name="connsiteY958" fmla="*/ 0 h 6858000"/>
              <a:gd name="connsiteX959" fmla="*/ 43151 w 7467600"/>
              <a:gd name="connsiteY959" fmla="*/ 0 h 6858000"/>
              <a:gd name="connsiteX960" fmla="*/ 95283 w 7467600"/>
              <a:gd name="connsiteY960" fmla="*/ 0 h 6858000"/>
              <a:gd name="connsiteX961" fmla="*/ 300708 w 7467600"/>
              <a:gd name="connsiteY961" fmla="*/ 154571 h 6858000"/>
              <a:gd name="connsiteX962" fmla="*/ 530414 w 7467600"/>
              <a:gd name="connsiteY962" fmla="*/ 354673 h 6858000"/>
              <a:gd name="connsiteX963" fmla="*/ 333785 w 7467600"/>
              <a:gd name="connsiteY963" fmla="*/ 161564 h 6858000"/>
              <a:gd name="connsiteX964" fmla="*/ 147005 w 7467600"/>
              <a:gd name="connsiteY964" fmla="*/ 0 h 6858000"/>
              <a:gd name="connsiteX965" fmla="*/ 272509 w 7467600"/>
              <a:gd name="connsiteY965" fmla="*/ 0 h 6858000"/>
              <a:gd name="connsiteX966" fmla="*/ 326276 w 7467600"/>
              <a:gd name="connsiteY966" fmla="*/ 45847 h 6858000"/>
              <a:gd name="connsiteX967" fmla="*/ 823759 w 7467600"/>
              <a:gd name="connsiteY967" fmla="*/ 574145 h 6858000"/>
              <a:gd name="connsiteX968" fmla="*/ 811254 w 7467600"/>
              <a:gd name="connsiteY968" fmla="*/ 665546 h 6858000"/>
              <a:gd name="connsiteX969" fmla="*/ 154042 w 7467600"/>
              <a:gd name="connsiteY969" fmla="*/ 261522 h 6858000"/>
              <a:gd name="connsiteX970" fmla="*/ 13550 w 7467600"/>
              <a:gd name="connsiteY970" fmla="*/ 158423 h 6858000"/>
              <a:gd name="connsiteX971" fmla="*/ 0 w 7467600"/>
              <a:gd name="connsiteY971" fmla="*/ 146618 h 6858000"/>
              <a:gd name="connsiteX972" fmla="*/ 0 w 7467600"/>
              <a:gd name="connsiteY972" fmla="*/ 59161 h 6858000"/>
              <a:gd name="connsiteX973" fmla="*/ 45427 w 7467600"/>
              <a:gd name="connsiteY973" fmla="*/ 101078 h 6858000"/>
              <a:gd name="connsiteX974" fmla="*/ 630103 w 7467600"/>
              <a:gd name="connsiteY974" fmla="*/ 485885 h 6858000"/>
              <a:gd name="connsiteX975" fmla="*/ 532040 w 7467600"/>
              <a:gd name="connsiteY975" fmla="*/ 399359 h 6858000"/>
              <a:gd name="connsiteX976" fmla="*/ 517618 w 7467600"/>
              <a:gd name="connsiteY976" fmla="*/ 385726 h 6858000"/>
              <a:gd name="connsiteX977" fmla="*/ 285074 w 7467600"/>
              <a:gd name="connsiteY977" fmla="*/ 182755 h 6858000"/>
              <a:gd name="connsiteX978" fmla="*/ 43151 w 7467600"/>
              <a:gd name="connsiteY97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6946849 w 7467600"/>
              <a:gd name="connsiteY84" fmla="*/ 5523271 h 6858000"/>
              <a:gd name="connsiteX85" fmla="*/ 6946972 w 7467600"/>
              <a:gd name="connsiteY85" fmla="*/ 5526491 h 6858000"/>
              <a:gd name="connsiteX86" fmla="*/ 7105827 w 7467600"/>
              <a:gd name="connsiteY86" fmla="*/ 5718700 h 6858000"/>
              <a:gd name="connsiteX87" fmla="*/ 7356878 w 7467600"/>
              <a:gd name="connsiteY87" fmla="*/ 5981332 h 6858000"/>
              <a:gd name="connsiteX88" fmla="*/ 7467600 w 7467600"/>
              <a:gd name="connsiteY88" fmla="*/ 6117703 h 6858000"/>
              <a:gd name="connsiteX89" fmla="*/ 7467600 w 7467600"/>
              <a:gd name="connsiteY89" fmla="*/ 6163634 h 6858000"/>
              <a:gd name="connsiteX90" fmla="*/ 7403637 w 7467600"/>
              <a:gd name="connsiteY90" fmla="*/ 6083957 h 6858000"/>
              <a:gd name="connsiteX91" fmla="*/ 7254615 w 7467600"/>
              <a:gd name="connsiteY91" fmla="*/ 5911918 h 6858000"/>
              <a:gd name="connsiteX92" fmla="*/ 7312589 w 7467600"/>
              <a:gd name="connsiteY92" fmla="*/ 5982309 h 6858000"/>
              <a:gd name="connsiteX93" fmla="*/ 7448321 w 7467600"/>
              <a:gd name="connsiteY93" fmla="*/ 6190991 h 6858000"/>
              <a:gd name="connsiteX94" fmla="*/ 7467600 w 7467600"/>
              <a:gd name="connsiteY94" fmla="*/ 6221686 h 6858000"/>
              <a:gd name="connsiteX95" fmla="*/ 7467600 w 7467600"/>
              <a:gd name="connsiteY95" fmla="*/ 6334256 h 6858000"/>
              <a:gd name="connsiteX96" fmla="*/ 7454976 w 7467600"/>
              <a:gd name="connsiteY96" fmla="*/ 6318297 h 6858000"/>
              <a:gd name="connsiteX97" fmla="*/ 7042773 w 7467600"/>
              <a:gd name="connsiteY97" fmla="*/ 5734011 h 6858000"/>
              <a:gd name="connsiteX98" fmla="*/ 6844835 w 7467600"/>
              <a:gd name="connsiteY98" fmla="*/ 5424988 h 6858000"/>
              <a:gd name="connsiteX99" fmla="*/ 1456157 w 7467600"/>
              <a:gd name="connsiteY99" fmla="*/ 5371404 h 6858000"/>
              <a:gd name="connsiteX100" fmla="*/ 1244432 w 7467600"/>
              <a:gd name="connsiteY100" fmla="*/ 5385601 h 6858000"/>
              <a:gd name="connsiteX101" fmla="*/ 973990 w 7467600"/>
              <a:gd name="connsiteY101" fmla="*/ 5424940 h 6858000"/>
              <a:gd name="connsiteX102" fmla="*/ 1103809 w 7467600"/>
              <a:gd name="connsiteY102" fmla="*/ 5433720 h 6858000"/>
              <a:gd name="connsiteX103" fmla="*/ 1123454 w 7467600"/>
              <a:gd name="connsiteY103" fmla="*/ 5435727 h 6858000"/>
              <a:gd name="connsiteX104" fmla="*/ 1737017 w 7467600"/>
              <a:gd name="connsiteY104" fmla="*/ 5452183 h 6858000"/>
              <a:gd name="connsiteX105" fmla="*/ 1824397 w 7467600"/>
              <a:gd name="connsiteY105" fmla="*/ 5447757 h 6858000"/>
              <a:gd name="connsiteX106" fmla="*/ 2070059 w 7467600"/>
              <a:gd name="connsiteY106" fmla="*/ 5441660 h 6858000"/>
              <a:gd name="connsiteX107" fmla="*/ 1456157 w 7467600"/>
              <a:gd name="connsiteY107" fmla="*/ 5371404 h 6858000"/>
              <a:gd name="connsiteX108" fmla="*/ 4988186 w 7467600"/>
              <a:gd name="connsiteY108" fmla="*/ 5216467 h 6858000"/>
              <a:gd name="connsiteX109" fmla="*/ 4777334 w 7467600"/>
              <a:gd name="connsiteY109" fmla="*/ 5406072 h 6858000"/>
              <a:gd name="connsiteX110" fmla="*/ 4718341 w 7467600"/>
              <a:gd name="connsiteY110" fmla="*/ 5468043 h 6858000"/>
              <a:gd name="connsiteX111" fmla="*/ 4604655 w 7467600"/>
              <a:gd name="connsiteY111" fmla="*/ 5583434 h 6858000"/>
              <a:gd name="connsiteX112" fmla="*/ 4565074 w 7467600"/>
              <a:gd name="connsiteY112" fmla="*/ 5618550 h 6858000"/>
              <a:gd name="connsiteX113" fmla="*/ 4988186 w 7467600"/>
              <a:gd name="connsiteY113" fmla="*/ 5216467 h 6858000"/>
              <a:gd name="connsiteX114" fmla="*/ 4978032 w 7467600"/>
              <a:gd name="connsiteY114" fmla="*/ 5183809 h 6858000"/>
              <a:gd name="connsiteX115" fmla="*/ 4463413 w 7467600"/>
              <a:gd name="connsiteY115" fmla="*/ 5615162 h 6858000"/>
              <a:gd name="connsiteX116" fmla="*/ 4358134 w 7467600"/>
              <a:gd name="connsiteY116" fmla="*/ 5742791 h 6858000"/>
              <a:gd name="connsiteX117" fmla="*/ 4376219 w 7467600"/>
              <a:gd name="connsiteY117" fmla="*/ 5729027 h 6858000"/>
              <a:gd name="connsiteX118" fmla="*/ 4582340 w 7467600"/>
              <a:gd name="connsiteY118" fmla="*/ 5561037 h 6858000"/>
              <a:gd name="connsiteX119" fmla="*/ 4694684 w 7467600"/>
              <a:gd name="connsiteY119" fmla="*/ 5447098 h 6858000"/>
              <a:gd name="connsiteX120" fmla="*/ 4754123 w 7467600"/>
              <a:gd name="connsiteY120" fmla="*/ 5384643 h 6858000"/>
              <a:gd name="connsiteX121" fmla="*/ 4978032 w 7467600"/>
              <a:gd name="connsiteY121" fmla="*/ 5183809 h 6858000"/>
              <a:gd name="connsiteX122" fmla="*/ 1903353 w 7467600"/>
              <a:gd name="connsiteY122" fmla="*/ 5044827 h 6858000"/>
              <a:gd name="connsiteX123" fmla="*/ 1936931 w 7467600"/>
              <a:gd name="connsiteY123" fmla="*/ 5093954 h 6858000"/>
              <a:gd name="connsiteX124" fmla="*/ 2195868 w 7467600"/>
              <a:gd name="connsiteY124" fmla="*/ 5396574 h 6858000"/>
              <a:gd name="connsiteX125" fmla="*/ 2088852 w 7467600"/>
              <a:gd name="connsiteY125" fmla="*/ 5166123 h 6858000"/>
              <a:gd name="connsiteX126" fmla="*/ 1958241 w 7467600"/>
              <a:gd name="connsiteY126" fmla="*/ 5067955 h 6858000"/>
              <a:gd name="connsiteX127" fmla="*/ 1903353 w 7467600"/>
              <a:gd name="connsiteY127" fmla="*/ 5044827 h 6858000"/>
              <a:gd name="connsiteX128" fmla="*/ 1979378 w 7467600"/>
              <a:gd name="connsiteY128" fmla="*/ 4769504 h 6858000"/>
              <a:gd name="connsiteX129" fmla="*/ 2882120 w 7467600"/>
              <a:gd name="connsiteY129" fmla="*/ 5064547 h 6858000"/>
              <a:gd name="connsiteX130" fmla="*/ 2793103 w 7467600"/>
              <a:gd name="connsiteY130" fmla="*/ 5039699 h 6858000"/>
              <a:gd name="connsiteX131" fmla="*/ 2770041 w 7467600"/>
              <a:gd name="connsiteY131" fmla="*/ 5033634 h 6858000"/>
              <a:gd name="connsiteX132" fmla="*/ 1979378 w 7467600"/>
              <a:gd name="connsiteY132" fmla="*/ 4769504 h 6858000"/>
              <a:gd name="connsiteX133" fmla="*/ 1927410 w 7467600"/>
              <a:gd name="connsiteY133" fmla="*/ 4716164 h 6858000"/>
              <a:gd name="connsiteX134" fmla="*/ 1959587 w 7467600"/>
              <a:gd name="connsiteY134" fmla="*/ 4728849 h 6858000"/>
              <a:gd name="connsiteX135" fmla="*/ 2777707 w 7467600"/>
              <a:gd name="connsiteY135" fmla="*/ 5003991 h 6858000"/>
              <a:gd name="connsiteX136" fmla="*/ 2800768 w 7467600"/>
              <a:gd name="connsiteY136" fmla="*/ 5010056 h 6858000"/>
              <a:gd name="connsiteX137" fmla="*/ 2879408 w 7467600"/>
              <a:gd name="connsiteY137" fmla="*/ 5031590 h 6858000"/>
              <a:gd name="connsiteX138" fmla="*/ 2862295 w 7467600"/>
              <a:gd name="connsiteY138" fmla="*/ 5022958 h 6858000"/>
              <a:gd name="connsiteX139" fmla="*/ 2813343 w 7467600"/>
              <a:gd name="connsiteY139" fmla="*/ 4998369 h 6858000"/>
              <a:gd name="connsiteX140" fmla="*/ 2646245 w 7467600"/>
              <a:gd name="connsiteY140" fmla="*/ 4930999 h 6858000"/>
              <a:gd name="connsiteX141" fmla="*/ 1999243 w 7467600"/>
              <a:gd name="connsiteY141" fmla="*/ 4730524 h 6858000"/>
              <a:gd name="connsiteX142" fmla="*/ 1979527 w 7467600"/>
              <a:gd name="connsiteY142" fmla="*/ 4726651 h 6858000"/>
              <a:gd name="connsiteX143" fmla="*/ 1927410 w 7467600"/>
              <a:gd name="connsiteY143" fmla="*/ 4716164 h 6858000"/>
              <a:gd name="connsiteX144" fmla="*/ 1997014 w 7467600"/>
              <a:gd name="connsiteY144" fmla="*/ 4698007 h 6858000"/>
              <a:gd name="connsiteX145" fmla="*/ 2005458 w 7467600"/>
              <a:gd name="connsiteY145" fmla="*/ 4699540 h 6858000"/>
              <a:gd name="connsiteX146" fmla="*/ 2657186 w 7467600"/>
              <a:gd name="connsiteY146" fmla="*/ 4901687 h 6858000"/>
              <a:gd name="connsiteX147" fmla="*/ 2826662 w 7467600"/>
              <a:gd name="connsiteY147" fmla="*/ 4970362 h 6858000"/>
              <a:gd name="connsiteX148" fmla="*/ 2876100 w 7467600"/>
              <a:gd name="connsiteY148" fmla="*/ 4995397 h 6858000"/>
              <a:gd name="connsiteX149" fmla="*/ 3042600 w 7467600"/>
              <a:gd name="connsiteY149" fmla="*/ 5059532 h 6858000"/>
              <a:gd name="connsiteX150" fmla="*/ 1997014 w 7467600"/>
              <a:gd name="connsiteY150" fmla="*/ 4698007 h 6858000"/>
              <a:gd name="connsiteX151" fmla="*/ 2305292 w 7467600"/>
              <a:gd name="connsiteY151" fmla="*/ 4219492 h 6858000"/>
              <a:gd name="connsiteX152" fmla="*/ 3360922 w 7467600"/>
              <a:gd name="connsiteY152" fmla="*/ 4529373 h 6858000"/>
              <a:gd name="connsiteX153" fmla="*/ 3492420 w 7467600"/>
              <a:gd name="connsiteY153" fmla="*/ 4510145 h 6858000"/>
              <a:gd name="connsiteX154" fmla="*/ 3364086 w 7467600"/>
              <a:gd name="connsiteY154" fmla="*/ 4480340 h 6858000"/>
              <a:gd name="connsiteX155" fmla="*/ 3225818 w 7467600"/>
              <a:gd name="connsiteY155" fmla="*/ 4411822 h 6858000"/>
              <a:gd name="connsiteX156" fmla="*/ 3129696 w 7467600"/>
              <a:gd name="connsiteY156" fmla="*/ 4360704 h 6858000"/>
              <a:gd name="connsiteX157" fmla="*/ 2814545 w 7467600"/>
              <a:gd name="connsiteY157" fmla="*/ 4282955 h 6858000"/>
              <a:gd name="connsiteX158" fmla="*/ 2305292 w 7467600"/>
              <a:gd name="connsiteY158" fmla="*/ 4219492 h 6858000"/>
              <a:gd name="connsiteX159" fmla="*/ 2626982 w 7467600"/>
              <a:gd name="connsiteY159" fmla="*/ 4206450 h 6858000"/>
              <a:gd name="connsiteX160" fmla="*/ 2490617 w 7467600"/>
              <a:gd name="connsiteY160" fmla="*/ 4206951 h 6858000"/>
              <a:gd name="connsiteX161" fmla="*/ 2819869 w 7467600"/>
              <a:gd name="connsiteY161" fmla="*/ 4252936 h 6858000"/>
              <a:gd name="connsiteX162" fmla="*/ 3143018 w 7467600"/>
              <a:gd name="connsiteY162" fmla="*/ 4332698 h 6858000"/>
              <a:gd name="connsiteX163" fmla="*/ 3241520 w 7467600"/>
              <a:gd name="connsiteY163" fmla="*/ 4385112 h 6858000"/>
              <a:gd name="connsiteX164" fmla="*/ 3374575 w 7467600"/>
              <a:gd name="connsiteY164" fmla="*/ 4451517 h 6858000"/>
              <a:gd name="connsiteX165" fmla="*/ 3505221 w 7467600"/>
              <a:gd name="connsiteY165" fmla="*/ 4480757 h 6858000"/>
              <a:gd name="connsiteX166" fmla="*/ 2626982 w 7467600"/>
              <a:gd name="connsiteY166" fmla="*/ 4206450 h 6858000"/>
              <a:gd name="connsiteX167" fmla="*/ 1310106 w 7467600"/>
              <a:gd name="connsiteY167" fmla="*/ 3943217 h 6858000"/>
              <a:gd name="connsiteX168" fmla="*/ 854994 w 7467600"/>
              <a:gd name="connsiteY168" fmla="*/ 4399136 h 6858000"/>
              <a:gd name="connsiteX169" fmla="*/ 742462 w 7467600"/>
              <a:gd name="connsiteY169" fmla="*/ 4594648 h 6858000"/>
              <a:gd name="connsiteX170" fmla="*/ 820602 w 7467600"/>
              <a:gd name="connsiteY170" fmla="*/ 4485915 h 6858000"/>
              <a:gd name="connsiteX171" fmla="*/ 878295 w 7467600"/>
              <a:gd name="connsiteY171" fmla="*/ 4403594 h 6858000"/>
              <a:gd name="connsiteX172" fmla="*/ 1240607 w 7467600"/>
              <a:gd name="connsiteY172" fmla="*/ 4010401 h 6858000"/>
              <a:gd name="connsiteX173" fmla="*/ 1310106 w 7467600"/>
              <a:gd name="connsiteY173" fmla="*/ 3943217 h 6858000"/>
              <a:gd name="connsiteX174" fmla="*/ 1423113 w 7467600"/>
              <a:gd name="connsiteY174" fmla="*/ 3874565 h 6858000"/>
              <a:gd name="connsiteX175" fmla="*/ 1260565 w 7467600"/>
              <a:gd name="connsiteY175" fmla="*/ 4031982 h 6858000"/>
              <a:gd name="connsiteX176" fmla="*/ 901900 w 7467600"/>
              <a:gd name="connsiteY176" fmla="*/ 4421236 h 6858000"/>
              <a:gd name="connsiteX177" fmla="*/ 845044 w 7467600"/>
              <a:gd name="connsiteY177" fmla="*/ 4502436 h 6858000"/>
              <a:gd name="connsiteX178" fmla="*/ 685926 w 7467600"/>
              <a:gd name="connsiteY178" fmla="*/ 4703069 h 6858000"/>
              <a:gd name="connsiteX179" fmla="*/ 684248 w 7467600"/>
              <a:gd name="connsiteY179" fmla="*/ 4706721 h 6858000"/>
              <a:gd name="connsiteX180" fmla="*/ 1423113 w 7467600"/>
              <a:gd name="connsiteY180" fmla="*/ 3874565 h 6858000"/>
              <a:gd name="connsiteX181" fmla="*/ 3316479 w 7467600"/>
              <a:gd name="connsiteY181" fmla="*/ 3872136 h 6858000"/>
              <a:gd name="connsiteX182" fmla="*/ 3546806 w 7467600"/>
              <a:gd name="connsiteY182" fmla="*/ 4356139 h 6858000"/>
              <a:gd name="connsiteX183" fmla="*/ 3364433 w 7467600"/>
              <a:gd name="connsiteY183" fmla="*/ 3953121 h 6858000"/>
              <a:gd name="connsiteX184" fmla="*/ 3316479 w 7467600"/>
              <a:gd name="connsiteY184" fmla="*/ 3872136 h 6858000"/>
              <a:gd name="connsiteX185" fmla="*/ 3291335 w 7467600"/>
              <a:gd name="connsiteY185" fmla="*/ 3767420 h 6858000"/>
              <a:gd name="connsiteX186" fmla="*/ 3390805 w 7467600"/>
              <a:gd name="connsiteY186" fmla="*/ 3937163 h 6858000"/>
              <a:gd name="connsiteX187" fmla="*/ 3579062 w 7467600"/>
              <a:gd name="connsiteY187" fmla="*/ 4359040 h 6858000"/>
              <a:gd name="connsiteX188" fmla="*/ 3467355 w 7467600"/>
              <a:gd name="connsiteY188" fmla="*/ 3988130 h 6858000"/>
              <a:gd name="connsiteX189" fmla="*/ 3310753 w 7467600"/>
              <a:gd name="connsiteY189" fmla="*/ 3787140 h 6858000"/>
              <a:gd name="connsiteX190" fmla="*/ 3291335 w 7467600"/>
              <a:gd name="connsiteY190" fmla="*/ 3767420 h 6858000"/>
              <a:gd name="connsiteX191" fmla="*/ 1635889 w 7467600"/>
              <a:gd name="connsiteY191" fmla="*/ 3709494 h 6858000"/>
              <a:gd name="connsiteX192" fmla="*/ 1634800 w 7467600"/>
              <a:gd name="connsiteY192" fmla="*/ 3731111 h 6858000"/>
              <a:gd name="connsiteX193" fmla="*/ 1635889 w 7467600"/>
              <a:gd name="connsiteY193" fmla="*/ 3709494 h 6858000"/>
              <a:gd name="connsiteX194" fmla="*/ 1510397 w 7467600"/>
              <a:gd name="connsiteY194" fmla="*/ 3684705 h 6858000"/>
              <a:gd name="connsiteX195" fmla="*/ 1146550 w 7467600"/>
              <a:gd name="connsiteY195" fmla="*/ 3802012 h 6858000"/>
              <a:gd name="connsiteX196" fmla="*/ 698834 w 7467600"/>
              <a:gd name="connsiteY196" fmla="*/ 3952272 h 6858000"/>
              <a:gd name="connsiteX197" fmla="*/ 34256 w 7467600"/>
              <a:gd name="connsiteY197" fmla="*/ 4347603 h 6858000"/>
              <a:gd name="connsiteX198" fmla="*/ 527241 w 7467600"/>
              <a:gd name="connsiteY198" fmla="*/ 4065078 h 6858000"/>
              <a:gd name="connsiteX199" fmla="*/ 1510397 w 7467600"/>
              <a:gd name="connsiteY199" fmla="*/ 3684705 h 6858000"/>
              <a:gd name="connsiteX200" fmla="*/ 1313114 w 7467600"/>
              <a:gd name="connsiteY200" fmla="*/ 3655216 h 6858000"/>
              <a:gd name="connsiteX201" fmla="*/ 1109304 w 7467600"/>
              <a:gd name="connsiteY201" fmla="*/ 3669030 h 6858000"/>
              <a:gd name="connsiteX202" fmla="*/ 8129 w 7467600"/>
              <a:gd name="connsiteY202" fmla="*/ 4330519 h 6858000"/>
              <a:gd name="connsiteX203" fmla="*/ 687572 w 7467600"/>
              <a:gd name="connsiteY203" fmla="*/ 3925629 h 6858000"/>
              <a:gd name="connsiteX204" fmla="*/ 1138365 w 7467600"/>
              <a:gd name="connsiteY204" fmla="*/ 3774515 h 6858000"/>
              <a:gd name="connsiteX205" fmla="*/ 1505579 w 7467600"/>
              <a:gd name="connsiteY205" fmla="*/ 3655526 h 6858000"/>
              <a:gd name="connsiteX206" fmla="*/ 1313114 w 7467600"/>
              <a:gd name="connsiteY206" fmla="*/ 3655216 h 6858000"/>
              <a:gd name="connsiteX207" fmla="*/ 3655073 w 7467600"/>
              <a:gd name="connsiteY207" fmla="*/ 3650884 h 6858000"/>
              <a:gd name="connsiteX208" fmla="*/ 3989938 w 7467600"/>
              <a:gd name="connsiteY208" fmla="*/ 3991685 h 6858000"/>
              <a:gd name="connsiteX209" fmla="*/ 4393907 w 7467600"/>
              <a:gd name="connsiteY209" fmla="*/ 4261258 h 6858000"/>
              <a:gd name="connsiteX210" fmla="*/ 4648051 w 7467600"/>
              <a:gd name="connsiteY210" fmla="*/ 4374051 h 6858000"/>
              <a:gd name="connsiteX211" fmla="*/ 4383389 w 7467600"/>
              <a:gd name="connsiteY211" fmla="*/ 4184369 h 6858000"/>
              <a:gd name="connsiteX212" fmla="*/ 4165508 w 7467600"/>
              <a:gd name="connsiteY212" fmla="*/ 4035196 h 6858000"/>
              <a:gd name="connsiteX213" fmla="*/ 4068162 w 7467600"/>
              <a:gd name="connsiteY213" fmla="*/ 3953394 h 6858000"/>
              <a:gd name="connsiteX214" fmla="*/ 3981416 w 7467600"/>
              <a:gd name="connsiteY214" fmla="*/ 3880482 h 6858000"/>
              <a:gd name="connsiteX215" fmla="*/ 3800147 w 7467600"/>
              <a:gd name="connsiteY215" fmla="*/ 3749872 h 6858000"/>
              <a:gd name="connsiteX216" fmla="*/ 3655073 w 7467600"/>
              <a:gd name="connsiteY216" fmla="*/ 3650884 h 6858000"/>
              <a:gd name="connsiteX217" fmla="*/ 3670252 w 7467600"/>
              <a:gd name="connsiteY217" fmla="*/ 3622798 h 6858000"/>
              <a:gd name="connsiteX218" fmla="*/ 3817258 w 7467600"/>
              <a:gd name="connsiteY218" fmla="*/ 3723577 h 6858000"/>
              <a:gd name="connsiteX219" fmla="*/ 4000461 w 7467600"/>
              <a:gd name="connsiteY219" fmla="*/ 3855966 h 6858000"/>
              <a:gd name="connsiteX220" fmla="*/ 4088180 w 7467600"/>
              <a:gd name="connsiteY220" fmla="*/ 3929774 h 6858000"/>
              <a:gd name="connsiteX221" fmla="*/ 4184555 w 7467600"/>
              <a:gd name="connsiteY221" fmla="*/ 4010683 h 6858000"/>
              <a:gd name="connsiteX222" fmla="*/ 4399563 w 7467600"/>
              <a:gd name="connsiteY222" fmla="*/ 4158106 h 6858000"/>
              <a:gd name="connsiteX223" fmla="*/ 4684469 w 7467600"/>
              <a:gd name="connsiteY223" fmla="*/ 4364680 h 6858000"/>
              <a:gd name="connsiteX224" fmla="*/ 4690271 w 7467600"/>
              <a:gd name="connsiteY224" fmla="*/ 4370034 h 6858000"/>
              <a:gd name="connsiteX225" fmla="*/ 4136093 w 7467600"/>
              <a:gd name="connsiteY225" fmla="*/ 3858466 h 6858000"/>
              <a:gd name="connsiteX226" fmla="*/ 3670252 w 7467600"/>
              <a:gd name="connsiteY226" fmla="*/ 3622798 h 6858000"/>
              <a:gd name="connsiteX227" fmla="*/ 4440129 w 7467600"/>
              <a:gd name="connsiteY227" fmla="*/ 3448571 h 6858000"/>
              <a:gd name="connsiteX228" fmla="*/ 4856525 w 7467600"/>
              <a:gd name="connsiteY228" fmla="*/ 3915351 h 6858000"/>
              <a:gd name="connsiteX229" fmla="*/ 5059055 w 7467600"/>
              <a:gd name="connsiteY229" fmla="*/ 4108918 h 6858000"/>
              <a:gd name="connsiteX230" fmla="*/ 5290070 w 7467600"/>
              <a:gd name="connsiteY230" fmla="*/ 4263619 h 6858000"/>
              <a:gd name="connsiteX231" fmla="*/ 4834991 w 7467600"/>
              <a:gd name="connsiteY231" fmla="*/ 3830985 h 6858000"/>
              <a:gd name="connsiteX232" fmla="*/ 4440129 w 7467600"/>
              <a:gd name="connsiteY232" fmla="*/ 3448571 h 6858000"/>
              <a:gd name="connsiteX233" fmla="*/ 4441737 w 7467600"/>
              <a:gd name="connsiteY233" fmla="*/ 3399734 h 6858000"/>
              <a:gd name="connsiteX234" fmla="*/ 4431236 w 7467600"/>
              <a:gd name="connsiteY234" fmla="*/ 3400954 h 6858000"/>
              <a:gd name="connsiteX235" fmla="*/ 4557150 w 7467600"/>
              <a:gd name="connsiteY235" fmla="*/ 3510023 h 6858000"/>
              <a:gd name="connsiteX236" fmla="*/ 4856936 w 7467600"/>
              <a:gd name="connsiteY236" fmla="*/ 3809146 h 6858000"/>
              <a:gd name="connsiteX237" fmla="*/ 5111996 w 7467600"/>
              <a:gd name="connsiteY237" fmla="*/ 4065759 h 6858000"/>
              <a:gd name="connsiteX238" fmla="*/ 5388878 w 7467600"/>
              <a:gd name="connsiteY238" fmla="*/ 4300185 h 6858000"/>
              <a:gd name="connsiteX239" fmla="*/ 5425556 w 7467600"/>
              <a:gd name="connsiteY239" fmla="*/ 4308967 h 6858000"/>
              <a:gd name="connsiteX240" fmla="*/ 4943646 w 7467600"/>
              <a:gd name="connsiteY240" fmla="*/ 3822916 h 6858000"/>
              <a:gd name="connsiteX241" fmla="*/ 4594837 w 7467600"/>
              <a:gd name="connsiteY241" fmla="*/ 3532274 h 6858000"/>
              <a:gd name="connsiteX242" fmla="*/ 4441737 w 7467600"/>
              <a:gd name="connsiteY242" fmla="*/ 3399734 h 6858000"/>
              <a:gd name="connsiteX243" fmla="*/ 5425834 w 7467600"/>
              <a:gd name="connsiteY243" fmla="*/ 3162785 h 6858000"/>
              <a:gd name="connsiteX244" fmla="*/ 5401644 w 7467600"/>
              <a:gd name="connsiteY244" fmla="*/ 3617847 h 6858000"/>
              <a:gd name="connsiteX245" fmla="*/ 5467256 w 7467600"/>
              <a:gd name="connsiteY245" fmla="*/ 4175494 h 6858000"/>
              <a:gd name="connsiteX246" fmla="*/ 5448069 w 7467600"/>
              <a:gd name="connsiteY246" fmla="*/ 3567554 h 6858000"/>
              <a:gd name="connsiteX247" fmla="*/ 5425834 w 7467600"/>
              <a:gd name="connsiteY247" fmla="*/ 3162785 h 6858000"/>
              <a:gd name="connsiteX248" fmla="*/ 1318687 w 7467600"/>
              <a:gd name="connsiteY248" fmla="*/ 3113840 h 6858000"/>
              <a:gd name="connsiteX249" fmla="*/ 1066793 w 7467600"/>
              <a:gd name="connsiteY249" fmla="*/ 3212171 h 6858000"/>
              <a:gd name="connsiteX250" fmla="*/ 993319 w 7467600"/>
              <a:gd name="connsiteY250" fmla="*/ 3247648 h 6858000"/>
              <a:gd name="connsiteX251" fmla="*/ 853081 w 7467600"/>
              <a:gd name="connsiteY251" fmla="*/ 3312410 h 6858000"/>
              <a:gd name="connsiteX252" fmla="*/ 805957 w 7467600"/>
              <a:gd name="connsiteY252" fmla="*/ 3330443 h 6858000"/>
              <a:gd name="connsiteX253" fmla="*/ 1318687 w 7467600"/>
              <a:gd name="connsiteY253" fmla="*/ 3113840 h 6858000"/>
              <a:gd name="connsiteX254" fmla="*/ 5453702 w 7467600"/>
              <a:gd name="connsiteY254" fmla="*/ 3090882 h 6858000"/>
              <a:gd name="connsiteX255" fmla="*/ 5480135 w 7467600"/>
              <a:gd name="connsiteY255" fmla="*/ 3565802 h 6858000"/>
              <a:gd name="connsiteX256" fmla="*/ 5499023 w 7467600"/>
              <a:gd name="connsiteY256" fmla="*/ 4166310 h 6858000"/>
              <a:gd name="connsiteX257" fmla="*/ 5547022 w 7467600"/>
              <a:gd name="connsiteY257" fmla="*/ 3607838 h 6858000"/>
              <a:gd name="connsiteX258" fmla="*/ 5515964 w 7467600"/>
              <a:gd name="connsiteY258" fmla="*/ 3378541 h 6858000"/>
              <a:gd name="connsiteX259" fmla="*/ 5453702 w 7467600"/>
              <a:gd name="connsiteY259" fmla="*/ 3090882 h 6858000"/>
              <a:gd name="connsiteX260" fmla="*/ 1238695 w 7467600"/>
              <a:gd name="connsiteY260" fmla="*/ 3076820 h 6858000"/>
              <a:gd name="connsiteX261" fmla="*/ 716371 w 7467600"/>
              <a:gd name="connsiteY261" fmla="*/ 3293249 h 6858000"/>
              <a:gd name="connsiteX262" fmla="*/ 579522 w 7467600"/>
              <a:gd name="connsiteY262" fmla="*/ 3371759 h 6858000"/>
              <a:gd name="connsiteX263" fmla="*/ 600288 w 7467600"/>
              <a:gd name="connsiteY263" fmla="*/ 3365555 h 6858000"/>
              <a:gd name="connsiteX264" fmla="*/ 840692 w 7467600"/>
              <a:gd name="connsiteY264" fmla="*/ 3284921 h 6858000"/>
              <a:gd name="connsiteX265" fmla="*/ 979248 w 7467600"/>
              <a:gd name="connsiteY265" fmla="*/ 3221003 h 6858000"/>
              <a:gd name="connsiteX266" fmla="*/ 1053282 w 7467600"/>
              <a:gd name="connsiteY266" fmla="*/ 3185247 h 6858000"/>
              <a:gd name="connsiteX267" fmla="*/ 1320603 w 7467600"/>
              <a:gd name="connsiteY267" fmla="*/ 3081281 h 6858000"/>
              <a:gd name="connsiteX268" fmla="*/ 1238695 w 7467600"/>
              <a:gd name="connsiteY268" fmla="*/ 3076820 h 6858000"/>
              <a:gd name="connsiteX269" fmla="*/ 5425627 w 7467600"/>
              <a:gd name="connsiteY269" fmla="*/ 2954192 h 6858000"/>
              <a:gd name="connsiteX270" fmla="*/ 5470770 w 7467600"/>
              <a:gd name="connsiteY270" fmla="*/ 3005435 h 6858000"/>
              <a:gd name="connsiteX271" fmla="*/ 5519779 w 7467600"/>
              <a:gd name="connsiteY271" fmla="*/ 4359223 h 6858000"/>
              <a:gd name="connsiteX272" fmla="*/ 5520293 w 7467600"/>
              <a:gd name="connsiteY272" fmla="*/ 4360602 h 6858000"/>
              <a:gd name="connsiteX273" fmla="*/ 5767221 w 7467600"/>
              <a:gd name="connsiteY273" fmla="*/ 4665564 h 6858000"/>
              <a:gd name="connsiteX274" fmla="*/ 6937169 w 7467600"/>
              <a:gd name="connsiteY274" fmla="*/ 4815941 h 6858000"/>
              <a:gd name="connsiteX275" fmla="*/ 6953922 w 7467600"/>
              <a:gd name="connsiteY275" fmla="*/ 4890068 h 6858000"/>
              <a:gd name="connsiteX276" fmla="*/ 6071359 w 7467600"/>
              <a:gd name="connsiteY276" fmla="*/ 4770770 h 6858000"/>
              <a:gd name="connsiteX277" fmla="*/ 6038839 w 7467600"/>
              <a:gd name="connsiteY277" fmla="*/ 4764474 h 6858000"/>
              <a:gd name="connsiteX278" fmla="*/ 6038706 w 7467600"/>
              <a:gd name="connsiteY278" fmla="*/ 4763847 h 6858000"/>
              <a:gd name="connsiteX279" fmla="*/ 6037784 w 7467600"/>
              <a:gd name="connsiteY279" fmla="*/ 4764270 h 6858000"/>
              <a:gd name="connsiteX280" fmla="*/ 6038839 w 7467600"/>
              <a:gd name="connsiteY280" fmla="*/ 4764474 h 6858000"/>
              <a:gd name="connsiteX281" fmla="*/ 6040338 w 7467600"/>
              <a:gd name="connsiteY281" fmla="*/ 4771418 h 6858000"/>
              <a:gd name="connsiteX282" fmla="*/ 6024488 w 7467600"/>
              <a:gd name="connsiteY282" fmla="*/ 4809903 h 6858000"/>
              <a:gd name="connsiteX283" fmla="*/ 5599771 w 7467600"/>
              <a:gd name="connsiteY283" fmla="*/ 5509652 h 6858000"/>
              <a:gd name="connsiteX284" fmla="*/ 5548843 w 7467600"/>
              <a:gd name="connsiteY284" fmla="*/ 5563845 h 6858000"/>
              <a:gd name="connsiteX285" fmla="*/ 5940952 w 7467600"/>
              <a:gd name="connsiteY285" fmla="*/ 6250028 h 6858000"/>
              <a:gd name="connsiteX286" fmla="*/ 6043441 w 7467600"/>
              <a:gd name="connsiteY286" fmla="*/ 6665847 h 6858000"/>
              <a:gd name="connsiteX287" fmla="*/ 6093432 w 7467600"/>
              <a:gd name="connsiteY287" fmla="*/ 6858000 h 6858000"/>
              <a:gd name="connsiteX288" fmla="*/ 6034344 w 7467600"/>
              <a:gd name="connsiteY288" fmla="*/ 6858000 h 6858000"/>
              <a:gd name="connsiteX289" fmla="*/ 6026679 w 7467600"/>
              <a:gd name="connsiteY289" fmla="*/ 6836959 h 6858000"/>
              <a:gd name="connsiteX290" fmla="*/ 5800441 w 7467600"/>
              <a:gd name="connsiteY290" fmla="*/ 6335286 h 6858000"/>
              <a:gd name="connsiteX291" fmla="*/ 5526562 w 7467600"/>
              <a:gd name="connsiteY291" fmla="*/ 5705388 h 6858000"/>
              <a:gd name="connsiteX292" fmla="*/ 5519640 w 7467600"/>
              <a:gd name="connsiteY292" fmla="*/ 5683774 h 6858000"/>
              <a:gd name="connsiteX293" fmla="*/ 5844559 w 7467600"/>
              <a:gd name="connsiteY293" fmla="*/ 6553349 h 6858000"/>
              <a:gd name="connsiteX294" fmla="*/ 5975994 w 7467600"/>
              <a:gd name="connsiteY294" fmla="*/ 6858000 h 6858000"/>
              <a:gd name="connsiteX295" fmla="*/ 5898547 w 7467600"/>
              <a:gd name="connsiteY295" fmla="*/ 6858000 h 6858000"/>
              <a:gd name="connsiteX296" fmla="*/ 5682041 w 7467600"/>
              <a:gd name="connsiteY296" fmla="*/ 6355860 h 6858000"/>
              <a:gd name="connsiteX297" fmla="*/ 5461758 w 7467600"/>
              <a:gd name="connsiteY297" fmla="*/ 5820220 h 6858000"/>
              <a:gd name="connsiteX298" fmla="*/ 5237282 w 7467600"/>
              <a:gd name="connsiteY298" fmla="*/ 6579086 h 6858000"/>
              <a:gd name="connsiteX299" fmla="*/ 5115009 w 7467600"/>
              <a:gd name="connsiteY299" fmla="*/ 6858000 h 6858000"/>
              <a:gd name="connsiteX300" fmla="*/ 5028074 w 7467600"/>
              <a:gd name="connsiteY300" fmla="*/ 6858000 h 6858000"/>
              <a:gd name="connsiteX301" fmla="*/ 5079508 w 7467600"/>
              <a:gd name="connsiteY301" fmla="*/ 6749074 h 6858000"/>
              <a:gd name="connsiteX302" fmla="*/ 5371846 w 7467600"/>
              <a:gd name="connsiteY302" fmla="*/ 5924413 h 6858000"/>
              <a:gd name="connsiteX303" fmla="*/ 5270512 w 7467600"/>
              <a:gd name="connsiteY303" fmla="*/ 6138975 h 6858000"/>
              <a:gd name="connsiteX304" fmla="*/ 5062409 w 7467600"/>
              <a:gd name="connsiteY304" fmla="*/ 6653544 h 6858000"/>
              <a:gd name="connsiteX305" fmla="*/ 5036628 w 7467600"/>
              <a:gd name="connsiteY305" fmla="*/ 6754247 h 6858000"/>
              <a:gd name="connsiteX306" fmla="*/ 5009112 w 7467600"/>
              <a:gd name="connsiteY306" fmla="*/ 6858000 h 6858000"/>
              <a:gd name="connsiteX307" fmla="*/ 4976679 w 7467600"/>
              <a:gd name="connsiteY307" fmla="*/ 6858000 h 6858000"/>
              <a:gd name="connsiteX308" fmla="*/ 5006537 w 7467600"/>
              <a:gd name="connsiteY308" fmla="*/ 6747068 h 6858000"/>
              <a:gd name="connsiteX309" fmla="*/ 5032723 w 7467600"/>
              <a:gd name="connsiteY309" fmla="*/ 6644957 h 6858000"/>
              <a:gd name="connsiteX310" fmla="*/ 5242949 w 7467600"/>
              <a:gd name="connsiteY310" fmla="*/ 6125175 h 6858000"/>
              <a:gd name="connsiteX311" fmla="*/ 5286321 w 7467600"/>
              <a:gd name="connsiteY311" fmla="*/ 6033555 h 6858000"/>
              <a:gd name="connsiteX312" fmla="*/ 5008210 w 7467600"/>
              <a:gd name="connsiteY312" fmla="*/ 6649194 h 6858000"/>
              <a:gd name="connsiteX313" fmla="*/ 4986321 w 7467600"/>
              <a:gd name="connsiteY313" fmla="*/ 6765687 h 6858000"/>
              <a:gd name="connsiteX314" fmla="*/ 4973474 w 7467600"/>
              <a:gd name="connsiteY314" fmla="*/ 6858000 h 6858000"/>
              <a:gd name="connsiteX315" fmla="*/ 4907178 w 7467600"/>
              <a:gd name="connsiteY315" fmla="*/ 6858000 h 6858000"/>
              <a:gd name="connsiteX316" fmla="*/ 4910810 w 7467600"/>
              <a:gd name="connsiteY316" fmla="*/ 6829660 h 6858000"/>
              <a:gd name="connsiteX317" fmla="*/ 4987461 w 7467600"/>
              <a:gd name="connsiteY317" fmla="*/ 6432994 h 6858000"/>
              <a:gd name="connsiteX318" fmla="*/ 5179262 w 7467600"/>
              <a:gd name="connsiteY318" fmla="*/ 6035044 h 6858000"/>
              <a:gd name="connsiteX319" fmla="*/ 4689678 w 7467600"/>
              <a:gd name="connsiteY319" fmla="*/ 6440241 h 6858000"/>
              <a:gd name="connsiteX320" fmla="*/ 4477543 w 7467600"/>
              <a:gd name="connsiteY320" fmla="*/ 6674836 h 6858000"/>
              <a:gd name="connsiteX321" fmla="*/ 4329957 w 7467600"/>
              <a:gd name="connsiteY321" fmla="*/ 6858000 h 6858000"/>
              <a:gd name="connsiteX322" fmla="*/ 4218595 w 7467600"/>
              <a:gd name="connsiteY322" fmla="*/ 6858000 h 6858000"/>
              <a:gd name="connsiteX323" fmla="*/ 4368888 w 7467600"/>
              <a:gd name="connsiteY323" fmla="*/ 6668412 h 6858000"/>
              <a:gd name="connsiteX324" fmla="*/ 4563091 w 7467600"/>
              <a:gd name="connsiteY324" fmla="*/ 6442508 h 6858000"/>
              <a:gd name="connsiteX325" fmla="*/ 5387324 w 7467600"/>
              <a:gd name="connsiteY325" fmla="*/ 5705830 h 6858000"/>
              <a:gd name="connsiteX326" fmla="*/ 5073620 w 7467600"/>
              <a:gd name="connsiteY326" fmla="*/ 5955437 h 6858000"/>
              <a:gd name="connsiteX327" fmla="*/ 4689789 w 7467600"/>
              <a:gd name="connsiteY327" fmla="*/ 6268382 h 6858000"/>
              <a:gd name="connsiteX328" fmla="*/ 4418722 w 7467600"/>
              <a:gd name="connsiteY328" fmla="*/ 6570886 h 6858000"/>
              <a:gd name="connsiteX329" fmla="*/ 4214944 w 7467600"/>
              <a:gd name="connsiteY329" fmla="*/ 6858000 h 6858000"/>
              <a:gd name="connsiteX330" fmla="*/ 4177898 w 7467600"/>
              <a:gd name="connsiteY330" fmla="*/ 6858000 h 6858000"/>
              <a:gd name="connsiteX331" fmla="*/ 4391597 w 7467600"/>
              <a:gd name="connsiteY331" fmla="*/ 6556370 h 6858000"/>
              <a:gd name="connsiteX332" fmla="*/ 4668889 w 7467600"/>
              <a:gd name="connsiteY332" fmla="*/ 6246399 h 6858000"/>
              <a:gd name="connsiteX333" fmla="*/ 5055427 w 7467600"/>
              <a:gd name="connsiteY333" fmla="*/ 5931476 h 6858000"/>
              <a:gd name="connsiteX334" fmla="*/ 5371814 w 7467600"/>
              <a:gd name="connsiteY334" fmla="*/ 5678975 h 6858000"/>
              <a:gd name="connsiteX335" fmla="*/ 4987918 w 7467600"/>
              <a:gd name="connsiteY335" fmla="*/ 5838701 h 6858000"/>
              <a:gd name="connsiteX336" fmla="*/ 4317146 w 7467600"/>
              <a:gd name="connsiteY336" fmla="*/ 6587716 h 6858000"/>
              <a:gd name="connsiteX337" fmla="*/ 4171627 w 7467600"/>
              <a:gd name="connsiteY337" fmla="*/ 6858000 h 6858000"/>
              <a:gd name="connsiteX338" fmla="*/ 4081585 w 7467600"/>
              <a:gd name="connsiteY338" fmla="*/ 6858000 h 6858000"/>
              <a:gd name="connsiteX339" fmla="*/ 4238603 w 7467600"/>
              <a:gd name="connsiteY339" fmla="*/ 6559341 h 6858000"/>
              <a:gd name="connsiteX340" fmla="*/ 4778333 w 7467600"/>
              <a:gd name="connsiteY340" fmla="*/ 5873626 h 6858000"/>
              <a:gd name="connsiteX341" fmla="*/ 5414185 w 7467600"/>
              <a:gd name="connsiteY341" fmla="*/ 5573882 h 6858000"/>
              <a:gd name="connsiteX342" fmla="*/ 5959648 w 7467600"/>
              <a:gd name="connsiteY342" fmla="*/ 4760797 h 6858000"/>
              <a:gd name="connsiteX343" fmla="*/ 5355019 w 7467600"/>
              <a:gd name="connsiteY343" fmla="*/ 4734672 h 6858000"/>
              <a:gd name="connsiteX344" fmla="*/ 5083565 w 7467600"/>
              <a:gd name="connsiteY344" fmla="*/ 5179121 h 6858000"/>
              <a:gd name="connsiteX345" fmla="*/ 4713577 w 7467600"/>
              <a:gd name="connsiteY345" fmla="*/ 5616803 h 6858000"/>
              <a:gd name="connsiteX346" fmla="*/ 3989559 w 7467600"/>
              <a:gd name="connsiteY346" fmla="*/ 6145945 h 6858000"/>
              <a:gd name="connsiteX347" fmla="*/ 3939824 w 7467600"/>
              <a:gd name="connsiteY347" fmla="*/ 6066900 h 6858000"/>
              <a:gd name="connsiteX348" fmla="*/ 4584537 w 7467600"/>
              <a:gd name="connsiteY348" fmla="*/ 5324826 h 6858000"/>
              <a:gd name="connsiteX349" fmla="*/ 5037105 w 7467600"/>
              <a:gd name="connsiteY349" fmla="*/ 5088765 h 6858000"/>
              <a:gd name="connsiteX350" fmla="*/ 5039930 w 7467600"/>
              <a:gd name="connsiteY350" fmla="*/ 5089585 h 6858000"/>
              <a:gd name="connsiteX351" fmla="*/ 5263764 w 7467600"/>
              <a:gd name="connsiteY351" fmla="*/ 4735525 h 6858000"/>
              <a:gd name="connsiteX352" fmla="*/ 4086300 w 7467600"/>
              <a:gd name="connsiteY352" fmla="*/ 4884599 h 6858000"/>
              <a:gd name="connsiteX353" fmla="*/ 4085485 w 7467600"/>
              <a:gd name="connsiteY353" fmla="*/ 4899070 h 6858000"/>
              <a:gd name="connsiteX354" fmla="*/ 3871915 w 7467600"/>
              <a:gd name="connsiteY354" fmla="*/ 5253645 h 6858000"/>
              <a:gd name="connsiteX355" fmla="*/ 3799374 w 7467600"/>
              <a:gd name="connsiteY355" fmla="*/ 5466127 h 6858000"/>
              <a:gd name="connsiteX356" fmla="*/ 3498850 w 7467600"/>
              <a:gd name="connsiteY356" fmla="*/ 6661888 h 6858000"/>
              <a:gd name="connsiteX357" fmla="*/ 3399216 w 7467600"/>
              <a:gd name="connsiteY357" fmla="*/ 6858000 h 6858000"/>
              <a:gd name="connsiteX358" fmla="*/ 3303688 w 7467600"/>
              <a:gd name="connsiteY358" fmla="*/ 6858000 h 6858000"/>
              <a:gd name="connsiteX359" fmla="*/ 3391774 w 7467600"/>
              <a:gd name="connsiteY359" fmla="*/ 6697181 h 6858000"/>
              <a:gd name="connsiteX360" fmla="*/ 3735540 w 7467600"/>
              <a:gd name="connsiteY360" fmla="*/ 5546923 h 6858000"/>
              <a:gd name="connsiteX361" fmla="*/ 3729438 w 7467600"/>
              <a:gd name="connsiteY361" fmla="*/ 5569058 h 6858000"/>
              <a:gd name="connsiteX362" fmla="*/ 3707782 w 7467600"/>
              <a:gd name="connsiteY362" fmla="*/ 5644908 h 6858000"/>
              <a:gd name="connsiteX363" fmla="*/ 3583827 w 7467600"/>
              <a:gd name="connsiteY363" fmla="*/ 6039215 h 6858000"/>
              <a:gd name="connsiteX364" fmla="*/ 3547861 w 7467600"/>
              <a:gd name="connsiteY364" fmla="*/ 6129609 h 6858000"/>
              <a:gd name="connsiteX365" fmla="*/ 3490905 w 7467600"/>
              <a:gd name="connsiteY365" fmla="*/ 6277660 h 6858000"/>
              <a:gd name="connsiteX366" fmla="*/ 3455859 w 7467600"/>
              <a:gd name="connsiteY366" fmla="*/ 6391301 h 6858000"/>
              <a:gd name="connsiteX367" fmla="*/ 3429112 w 7467600"/>
              <a:gd name="connsiteY367" fmla="*/ 6479469 h 6858000"/>
              <a:gd name="connsiteX368" fmla="*/ 3304862 w 7467600"/>
              <a:gd name="connsiteY368" fmla="*/ 6796476 h 6858000"/>
              <a:gd name="connsiteX369" fmla="*/ 3276071 w 7467600"/>
              <a:gd name="connsiteY369" fmla="*/ 6858000 h 6858000"/>
              <a:gd name="connsiteX370" fmla="*/ 3240805 w 7467600"/>
              <a:gd name="connsiteY370" fmla="*/ 6858000 h 6858000"/>
              <a:gd name="connsiteX371" fmla="*/ 3275917 w 7467600"/>
              <a:gd name="connsiteY371" fmla="*/ 6783192 h 6858000"/>
              <a:gd name="connsiteX372" fmla="*/ 3399358 w 7467600"/>
              <a:gd name="connsiteY372" fmla="*/ 6469011 h 6858000"/>
              <a:gd name="connsiteX373" fmla="*/ 3425650 w 7467600"/>
              <a:gd name="connsiteY373" fmla="*/ 6381333 h 6858000"/>
              <a:gd name="connsiteX374" fmla="*/ 3460661 w 7467600"/>
              <a:gd name="connsiteY374" fmla="*/ 6266763 h 6858000"/>
              <a:gd name="connsiteX375" fmla="*/ 3518021 w 7467600"/>
              <a:gd name="connsiteY375" fmla="*/ 6117298 h 6858000"/>
              <a:gd name="connsiteX376" fmla="*/ 3554035 w 7467600"/>
              <a:gd name="connsiteY376" fmla="*/ 6027832 h 6858000"/>
              <a:gd name="connsiteX377" fmla="*/ 3677174 w 7467600"/>
              <a:gd name="connsiteY377" fmla="*/ 5636351 h 6858000"/>
              <a:gd name="connsiteX378" fmla="*/ 3698819 w 7467600"/>
              <a:gd name="connsiteY378" fmla="*/ 5560503 h 6858000"/>
              <a:gd name="connsiteX379" fmla="*/ 3702094 w 7467600"/>
              <a:gd name="connsiteY379" fmla="*/ 5549194 h 6858000"/>
              <a:gd name="connsiteX380" fmla="*/ 3398355 w 7467600"/>
              <a:gd name="connsiteY380" fmla="*/ 6094603 h 6858000"/>
              <a:gd name="connsiteX381" fmla="*/ 3193941 w 7467600"/>
              <a:gd name="connsiteY381" fmla="*/ 6798775 h 6858000"/>
              <a:gd name="connsiteX382" fmla="*/ 3184140 w 7467600"/>
              <a:gd name="connsiteY382" fmla="*/ 6858000 h 6858000"/>
              <a:gd name="connsiteX383" fmla="*/ 3099978 w 7467600"/>
              <a:gd name="connsiteY383" fmla="*/ 6858000 h 6858000"/>
              <a:gd name="connsiteX384" fmla="*/ 3101556 w 7467600"/>
              <a:gd name="connsiteY384" fmla="*/ 6843337 h 6858000"/>
              <a:gd name="connsiteX385" fmla="*/ 3370162 w 7467600"/>
              <a:gd name="connsiteY385" fmla="*/ 5785550 h 6858000"/>
              <a:gd name="connsiteX386" fmla="*/ 3746477 w 7467600"/>
              <a:gd name="connsiteY386" fmla="*/ 5377889 h 6858000"/>
              <a:gd name="connsiteX387" fmla="*/ 3863399 w 7467600"/>
              <a:gd name="connsiteY387" fmla="*/ 5087257 h 6858000"/>
              <a:gd name="connsiteX388" fmla="*/ 3968712 w 7467600"/>
              <a:gd name="connsiteY388" fmla="*/ 4913989 h 6858000"/>
              <a:gd name="connsiteX389" fmla="*/ 2792390 w 7467600"/>
              <a:gd name="connsiteY389" fmla="*/ 5382974 h 6858000"/>
              <a:gd name="connsiteX390" fmla="*/ 2714982 w 7467600"/>
              <a:gd name="connsiteY390" fmla="*/ 5427051 h 6858000"/>
              <a:gd name="connsiteX391" fmla="*/ 2813361 w 7467600"/>
              <a:gd name="connsiteY391" fmla="*/ 6023912 h 6858000"/>
              <a:gd name="connsiteX392" fmla="*/ 2688430 w 7467600"/>
              <a:gd name="connsiteY392" fmla="*/ 6801564 h 6858000"/>
              <a:gd name="connsiteX393" fmla="*/ 2629626 w 7467600"/>
              <a:gd name="connsiteY393" fmla="*/ 6763394 h 6858000"/>
              <a:gd name="connsiteX394" fmla="*/ 2565328 w 7467600"/>
              <a:gd name="connsiteY394" fmla="*/ 5516399 h 6858000"/>
              <a:gd name="connsiteX395" fmla="*/ 1922999 w 7467600"/>
              <a:gd name="connsiteY395" fmla="*/ 5980343 h 6858000"/>
              <a:gd name="connsiteX396" fmla="*/ 1950261 w 7467600"/>
              <a:gd name="connsiteY396" fmla="*/ 6405858 h 6858000"/>
              <a:gd name="connsiteX397" fmla="*/ 2365554 w 7467600"/>
              <a:gd name="connsiteY397" fmla="*/ 6759107 h 6858000"/>
              <a:gd name="connsiteX398" fmla="*/ 2424142 w 7467600"/>
              <a:gd name="connsiteY398" fmla="*/ 6858000 h 6858000"/>
              <a:gd name="connsiteX399" fmla="*/ 2395994 w 7467600"/>
              <a:gd name="connsiteY399" fmla="*/ 6858000 h 6858000"/>
              <a:gd name="connsiteX400" fmla="*/ 2392863 w 7467600"/>
              <a:gd name="connsiteY400" fmla="*/ 6852964 h 6858000"/>
              <a:gd name="connsiteX401" fmla="*/ 2017589 w 7467600"/>
              <a:gd name="connsiteY401" fmla="*/ 6493982 h 6858000"/>
              <a:gd name="connsiteX402" fmla="*/ 2147336 w 7467600"/>
              <a:gd name="connsiteY402" fmla="*/ 6594052 h 6858000"/>
              <a:gd name="connsiteX403" fmla="*/ 2207047 w 7467600"/>
              <a:gd name="connsiteY403" fmla="*/ 6654540 h 6858000"/>
              <a:gd name="connsiteX404" fmla="*/ 2299106 w 7467600"/>
              <a:gd name="connsiteY404" fmla="*/ 6778931 h 6858000"/>
              <a:gd name="connsiteX405" fmla="*/ 2314430 w 7467600"/>
              <a:gd name="connsiteY405" fmla="*/ 6801144 h 6858000"/>
              <a:gd name="connsiteX406" fmla="*/ 2352406 w 7467600"/>
              <a:gd name="connsiteY406" fmla="*/ 6858000 h 6858000"/>
              <a:gd name="connsiteX407" fmla="*/ 2314492 w 7467600"/>
              <a:gd name="connsiteY407" fmla="*/ 6858000 h 6858000"/>
              <a:gd name="connsiteX408" fmla="*/ 2288095 w 7467600"/>
              <a:gd name="connsiteY408" fmla="*/ 6818030 h 6858000"/>
              <a:gd name="connsiteX409" fmla="*/ 2272768 w 7467600"/>
              <a:gd name="connsiteY409" fmla="*/ 6795822 h 6858000"/>
              <a:gd name="connsiteX410" fmla="*/ 2182715 w 7467600"/>
              <a:gd name="connsiteY410" fmla="*/ 6675071 h 6858000"/>
              <a:gd name="connsiteX411" fmla="*/ 2032061 w 7467600"/>
              <a:gd name="connsiteY411" fmla="*/ 6541380 h 6858000"/>
              <a:gd name="connsiteX412" fmla="*/ 2257220 w 7467600"/>
              <a:gd name="connsiteY412" fmla="*/ 6826257 h 6858000"/>
              <a:gd name="connsiteX413" fmla="*/ 2281324 w 7467600"/>
              <a:gd name="connsiteY413" fmla="*/ 6858000 h 6858000"/>
              <a:gd name="connsiteX414" fmla="*/ 2242860 w 7467600"/>
              <a:gd name="connsiteY414" fmla="*/ 6858000 h 6858000"/>
              <a:gd name="connsiteX415" fmla="*/ 2232818 w 7467600"/>
              <a:gd name="connsiteY415" fmla="*/ 6844926 h 6858000"/>
              <a:gd name="connsiteX416" fmla="*/ 1990172 w 7467600"/>
              <a:gd name="connsiteY416" fmla="*/ 6542121 h 6858000"/>
              <a:gd name="connsiteX417" fmla="*/ 2124090 w 7467600"/>
              <a:gd name="connsiteY417" fmla="*/ 6761017 h 6858000"/>
              <a:gd name="connsiteX418" fmla="*/ 2200380 w 7467600"/>
              <a:gd name="connsiteY418" fmla="*/ 6858000 h 6858000"/>
              <a:gd name="connsiteX419" fmla="*/ 2147507 w 7467600"/>
              <a:gd name="connsiteY419" fmla="*/ 6858000 h 6858000"/>
              <a:gd name="connsiteX420" fmla="*/ 2070668 w 7467600"/>
              <a:gd name="connsiteY420" fmla="*/ 6761520 h 6858000"/>
              <a:gd name="connsiteX421" fmla="*/ 1975142 w 7467600"/>
              <a:gd name="connsiteY421" fmla="*/ 6585570 h 6858000"/>
              <a:gd name="connsiteX422" fmla="*/ 2050035 w 7467600"/>
              <a:gd name="connsiteY422" fmla="*/ 6813345 h 6858000"/>
              <a:gd name="connsiteX423" fmla="*/ 2063025 w 7467600"/>
              <a:gd name="connsiteY423" fmla="*/ 6858000 h 6858000"/>
              <a:gd name="connsiteX424" fmla="*/ 2021675 w 7467600"/>
              <a:gd name="connsiteY424" fmla="*/ 6858000 h 6858000"/>
              <a:gd name="connsiteX425" fmla="*/ 2019308 w 7467600"/>
              <a:gd name="connsiteY425" fmla="*/ 6847118 h 6858000"/>
              <a:gd name="connsiteX426" fmla="*/ 1938835 w 7467600"/>
              <a:gd name="connsiteY426" fmla="*/ 6551160 h 6858000"/>
              <a:gd name="connsiteX427" fmla="*/ 1953230 w 7467600"/>
              <a:gd name="connsiteY427" fmla="*/ 6759699 h 6858000"/>
              <a:gd name="connsiteX428" fmla="*/ 1956763 w 7467600"/>
              <a:gd name="connsiteY428" fmla="*/ 6778191 h 6858000"/>
              <a:gd name="connsiteX429" fmla="*/ 1967925 w 7467600"/>
              <a:gd name="connsiteY429" fmla="*/ 6858000 h 6858000"/>
              <a:gd name="connsiteX430" fmla="*/ 1936622 w 7467600"/>
              <a:gd name="connsiteY430" fmla="*/ 6858000 h 6858000"/>
              <a:gd name="connsiteX431" fmla="*/ 1926261 w 7467600"/>
              <a:gd name="connsiteY431" fmla="*/ 6784064 h 6858000"/>
              <a:gd name="connsiteX432" fmla="*/ 1922724 w 7467600"/>
              <a:gd name="connsiteY432" fmla="*/ 6765577 h 6858000"/>
              <a:gd name="connsiteX433" fmla="*/ 1904650 w 7467600"/>
              <a:gd name="connsiteY433" fmla="*/ 6639616 h 6858000"/>
              <a:gd name="connsiteX434" fmla="*/ 1885273 w 7467600"/>
              <a:gd name="connsiteY434" fmla="*/ 6858000 h 6858000"/>
              <a:gd name="connsiteX435" fmla="*/ 1854363 w 7467600"/>
              <a:gd name="connsiteY435" fmla="*/ 6858000 h 6858000"/>
              <a:gd name="connsiteX436" fmla="*/ 1880391 w 7467600"/>
              <a:gd name="connsiteY436" fmla="*/ 6603796 h 6858000"/>
              <a:gd name="connsiteX437" fmla="*/ 1818273 w 7467600"/>
              <a:gd name="connsiteY437" fmla="*/ 6715729 h 6858000"/>
              <a:gd name="connsiteX438" fmla="*/ 1794691 w 7467600"/>
              <a:gd name="connsiteY438" fmla="*/ 6843239 h 6858000"/>
              <a:gd name="connsiteX439" fmla="*/ 1794914 w 7467600"/>
              <a:gd name="connsiteY439" fmla="*/ 6858000 h 6858000"/>
              <a:gd name="connsiteX440" fmla="*/ 1746128 w 7467600"/>
              <a:gd name="connsiteY440" fmla="*/ 6858000 h 6858000"/>
              <a:gd name="connsiteX441" fmla="*/ 1753934 w 7467600"/>
              <a:gd name="connsiteY441" fmla="*/ 6724796 h 6858000"/>
              <a:gd name="connsiteX442" fmla="*/ 1792053 w 7467600"/>
              <a:gd name="connsiteY442" fmla="*/ 6572396 h 6858000"/>
              <a:gd name="connsiteX443" fmla="*/ 1862248 w 7467600"/>
              <a:gd name="connsiteY443" fmla="*/ 6266397 h 6858000"/>
              <a:gd name="connsiteX444" fmla="*/ 1862250 w 7467600"/>
              <a:gd name="connsiteY444" fmla="*/ 6033531 h 6858000"/>
              <a:gd name="connsiteX445" fmla="*/ 1211999 w 7467600"/>
              <a:gd name="connsiteY445" fmla="*/ 6683610 h 6858000"/>
              <a:gd name="connsiteX446" fmla="*/ 1213266 w 7467600"/>
              <a:gd name="connsiteY446" fmla="*/ 6691947 h 6858000"/>
              <a:gd name="connsiteX447" fmla="*/ 1203370 w 7467600"/>
              <a:gd name="connsiteY447" fmla="*/ 6850676 h 6858000"/>
              <a:gd name="connsiteX448" fmla="*/ 1203671 w 7467600"/>
              <a:gd name="connsiteY448" fmla="*/ 6858000 h 6858000"/>
              <a:gd name="connsiteX449" fmla="*/ 1143180 w 7467600"/>
              <a:gd name="connsiteY449" fmla="*/ 6858000 h 6858000"/>
              <a:gd name="connsiteX450" fmla="*/ 1142176 w 7467600"/>
              <a:gd name="connsiteY450" fmla="*/ 6766045 h 6858000"/>
              <a:gd name="connsiteX451" fmla="*/ 1067484 w 7467600"/>
              <a:gd name="connsiteY451" fmla="*/ 6858000 h 6858000"/>
              <a:gd name="connsiteX452" fmla="*/ 953928 w 7467600"/>
              <a:gd name="connsiteY452" fmla="*/ 6858000 h 6858000"/>
              <a:gd name="connsiteX453" fmla="*/ 959715 w 7467600"/>
              <a:gd name="connsiteY453" fmla="*/ 6850185 h 6858000"/>
              <a:gd name="connsiteX454" fmla="*/ 1483788 w 7467600"/>
              <a:gd name="connsiteY454" fmla="*/ 6259174 h 6858000"/>
              <a:gd name="connsiteX455" fmla="*/ 1100671 w 7467600"/>
              <a:gd name="connsiteY455" fmla="*/ 6252137 h 6858000"/>
              <a:gd name="connsiteX456" fmla="*/ 1090144 w 7467600"/>
              <a:gd name="connsiteY456" fmla="*/ 6256748 h 6858000"/>
              <a:gd name="connsiteX457" fmla="*/ 1095872 w 7467600"/>
              <a:gd name="connsiteY457" fmla="*/ 6271892 h 6858000"/>
              <a:gd name="connsiteX458" fmla="*/ 262785 w 7467600"/>
              <a:gd name="connsiteY458" fmla="*/ 6845450 h 6858000"/>
              <a:gd name="connsiteX459" fmla="*/ 209968 w 7467600"/>
              <a:gd name="connsiteY459" fmla="*/ 6770713 h 6858000"/>
              <a:gd name="connsiteX460" fmla="*/ 873460 w 7467600"/>
              <a:gd name="connsiteY460" fmla="*/ 6253768 h 6858000"/>
              <a:gd name="connsiteX461" fmla="*/ 192686 w 7467600"/>
              <a:gd name="connsiteY461" fmla="*/ 5849257 h 6858000"/>
              <a:gd name="connsiteX462" fmla="*/ 4696 w 7467600"/>
              <a:gd name="connsiteY462" fmla="*/ 5697668 h 6858000"/>
              <a:gd name="connsiteX463" fmla="*/ 0 w 7467600"/>
              <a:gd name="connsiteY463" fmla="*/ 5689984 h 6858000"/>
              <a:gd name="connsiteX464" fmla="*/ 0 w 7467600"/>
              <a:gd name="connsiteY464" fmla="*/ 5513472 h 6858000"/>
              <a:gd name="connsiteX465" fmla="*/ 174101 w 7467600"/>
              <a:gd name="connsiteY465" fmla="*/ 5620277 h 6858000"/>
              <a:gd name="connsiteX466" fmla="*/ 891800 w 7467600"/>
              <a:gd name="connsiteY466" fmla="*/ 6036935 h 6858000"/>
              <a:gd name="connsiteX467" fmla="*/ 1072219 w 7467600"/>
              <a:gd name="connsiteY467" fmla="*/ 6169443 h 6858000"/>
              <a:gd name="connsiteX468" fmla="*/ 1074117 w 7467600"/>
              <a:gd name="connsiteY468" fmla="*/ 6170301 h 6858000"/>
              <a:gd name="connsiteX469" fmla="*/ 1083114 w 7467600"/>
              <a:gd name="connsiteY469" fmla="*/ 6174131 h 6858000"/>
              <a:gd name="connsiteX470" fmla="*/ 1543010 w 7467600"/>
              <a:gd name="connsiteY470" fmla="*/ 6191140 h 6858000"/>
              <a:gd name="connsiteX471" fmla="*/ 1551080 w 7467600"/>
              <a:gd name="connsiteY471" fmla="*/ 6195006 h 6858000"/>
              <a:gd name="connsiteX472" fmla="*/ 2345443 w 7467600"/>
              <a:gd name="connsiteY472" fmla="*/ 5549882 h 6858000"/>
              <a:gd name="connsiteX473" fmla="*/ 1721499 w 7467600"/>
              <a:gd name="connsiteY473" fmla="*/ 5599969 h 6858000"/>
              <a:gd name="connsiteX474" fmla="*/ 767716 w 7467600"/>
              <a:gd name="connsiteY474" fmla="*/ 5472768 h 6858000"/>
              <a:gd name="connsiteX475" fmla="*/ 722147 w 7467600"/>
              <a:gd name="connsiteY475" fmla="*/ 5393091 h 6858000"/>
              <a:gd name="connsiteX476" fmla="*/ 1485552 w 7467600"/>
              <a:gd name="connsiteY476" fmla="*/ 5313202 h 6858000"/>
              <a:gd name="connsiteX477" fmla="*/ 2143004 w 7467600"/>
              <a:gd name="connsiteY477" fmla="*/ 5402420 h 6858000"/>
              <a:gd name="connsiteX478" fmla="*/ 1933391 w 7467600"/>
              <a:gd name="connsiteY478" fmla="*/ 5156971 h 6858000"/>
              <a:gd name="connsiteX479" fmla="*/ 1827118 w 7467600"/>
              <a:gd name="connsiteY479" fmla="*/ 4968410 h 6858000"/>
              <a:gd name="connsiteX480" fmla="*/ 1837349 w 7467600"/>
              <a:gd name="connsiteY480" fmla="*/ 4956357 h 6858000"/>
              <a:gd name="connsiteX481" fmla="*/ 2162835 w 7467600"/>
              <a:gd name="connsiteY481" fmla="*/ 5187853 h 6858000"/>
              <a:gd name="connsiteX482" fmla="*/ 2257167 w 7467600"/>
              <a:gd name="connsiteY482" fmla="*/ 5462123 h 6858000"/>
              <a:gd name="connsiteX483" fmla="*/ 2261598 w 7467600"/>
              <a:gd name="connsiteY483" fmla="*/ 5467998 h 6858000"/>
              <a:gd name="connsiteX484" fmla="*/ 2437177 w 7467600"/>
              <a:gd name="connsiteY484" fmla="*/ 5479608 h 6858000"/>
              <a:gd name="connsiteX485" fmla="*/ 2445247 w 7467600"/>
              <a:gd name="connsiteY485" fmla="*/ 5483476 h 6858000"/>
              <a:gd name="connsiteX486" fmla="*/ 2743626 w 7467600"/>
              <a:gd name="connsiteY486" fmla="*/ 5304819 h 6858000"/>
              <a:gd name="connsiteX487" fmla="*/ 3048102 w 7467600"/>
              <a:gd name="connsiteY487" fmla="*/ 5150595 h 6858000"/>
              <a:gd name="connsiteX488" fmla="*/ 1799414 w 7467600"/>
              <a:gd name="connsiteY488" fmla="*/ 4694732 h 6858000"/>
              <a:gd name="connsiteX489" fmla="*/ 1771735 w 7467600"/>
              <a:gd name="connsiteY489" fmla="*/ 4619929 h 6858000"/>
              <a:gd name="connsiteX490" fmla="*/ 3104273 w 7467600"/>
              <a:gd name="connsiteY490" fmla="*/ 5076159 h 6858000"/>
              <a:gd name="connsiteX491" fmla="*/ 3113245 w 7467600"/>
              <a:gd name="connsiteY491" fmla="*/ 5090705 h 6858000"/>
              <a:gd name="connsiteX492" fmla="*/ 3126294 w 7467600"/>
              <a:gd name="connsiteY492" fmla="*/ 5114400 h 6858000"/>
              <a:gd name="connsiteX493" fmla="*/ 3937433 w 7467600"/>
              <a:gd name="connsiteY493" fmla="*/ 4830473 h 6858000"/>
              <a:gd name="connsiteX494" fmla="*/ 3590475 w 7467600"/>
              <a:gd name="connsiteY494" fmla="*/ 4597974 h 6858000"/>
              <a:gd name="connsiteX495" fmla="*/ 3100264 w 7467600"/>
              <a:gd name="connsiteY495" fmla="*/ 4579845 h 6858000"/>
              <a:gd name="connsiteX496" fmla="*/ 2183576 w 7467600"/>
              <a:gd name="connsiteY496" fmla="*/ 4227150 h 6858000"/>
              <a:gd name="connsiteX497" fmla="*/ 2151029 w 7467600"/>
              <a:gd name="connsiteY497" fmla="*/ 4146947 h 6858000"/>
              <a:gd name="connsiteX498" fmla="*/ 3563434 w 7467600"/>
              <a:gd name="connsiteY498" fmla="*/ 4469115 h 6858000"/>
              <a:gd name="connsiteX499" fmla="*/ 3177952 w 7467600"/>
              <a:gd name="connsiteY499" fmla="*/ 3657386 h 6858000"/>
              <a:gd name="connsiteX500" fmla="*/ 3189263 w 7467600"/>
              <a:gd name="connsiteY500" fmla="*/ 3625726 h 6858000"/>
              <a:gd name="connsiteX501" fmla="*/ 3560912 w 7467600"/>
              <a:gd name="connsiteY501" fmla="*/ 4079863 h 6858000"/>
              <a:gd name="connsiteX502" fmla="*/ 3626636 w 7467600"/>
              <a:gd name="connsiteY502" fmla="*/ 4512230 h 6858000"/>
              <a:gd name="connsiteX503" fmla="*/ 3653088 w 7467600"/>
              <a:gd name="connsiteY503" fmla="*/ 4521417 h 6858000"/>
              <a:gd name="connsiteX504" fmla="*/ 3988128 w 7467600"/>
              <a:gd name="connsiteY504" fmla="*/ 4817267 h 6858000"/>
              <a:gd name="connsiteX505" fmla="*/ 4830582 w 7467600"/>
              <a:gd name="connsiteY505" fmla="*/ 4676000 h 6858000"/>
              <a:gd name="connsiteX506" fmla="*/ 4830100 w 7467600"/>
              <a:gd name="connsiteY506" fmla="*/ 4675554 h 6858000"/>
              <a:gd name="connsiteX507" fmla="*/ 4036318 w 7467600"/>
              <a:gd name="connsiteY507" fmla="*/ 4147013 h 6858000"/>
              <a:gd name="connsiteX508" fmla="*/ 3432098 w 7467600"/>
              <a:gd name="connsiteY508" fmla="*/ 3537312 h 6858000"/>
              <a:gd name="connsiteX509" fmla="*/ 3446761 w 7467600"/>
              <a:gd name="connsiteY509" fmla="*/ 3461278 h 6858000"/>
              <a:gd name="connsiteX510" fmla="*/ 4419733 w 7467600"/>
              <a:gd name="connsiteY510" fmla="*/ 3963555 h 6858000"/>
              <a:gd name="connsiteX511" fmla="*/ 4781371 w 7467600"/>
              <a:gd name="connsiteY511" fmla="*/ 4458604 h 6858000"/>
              <a:gd name="connsiteX512" fmla="*/ 4780440 w 7467600"/>
              <a:gd name="connsiteY512" fmla="*/ 4470290 h 6858000"/>
              <a:gd name="connsiteX513" fmla="*/ 4898954 w 7467600"/>
              <a:gd name="connsiteY513" fmla="*/ 4662092 h 6858000"/>
              <a:gd name="connsiteX514" fmla="*/ 4900699 w 7467600"/>
              <a:gd name="connsiteY514" fmla="*/ 4670867 h 6858000"/>
              <a:gd name="connsiteX515" fmla="*/ 5714511 w 7467600"/>
              <a:gd name="connsiteY515" fmla="*/ 4663483 h 6858000"/>
              <a:gd name="connsiteX516" fmla="*/ 5464793 w 7467600"/>
              <a:gd name="connsiteY516" fmla="*/ 4393556 h 6858000"/>
              <a:gd name="connsiteX517" fmla="*/ 5461897 w 7467600"/>
              <a:gd name="connsiteY517" fmla="*/ 4390879 h 6858000"/>
              <a:gd name="connsiteX518" fmla="*/ 4294126 w 7467600"/>
              <a:gd name="connsiteY518" fmla="*/ 3303048 h 6858000"/>
              <a:gd name="connsiteX519" fmla="*/ 4305321 w 7467600"/>
              <a:gd name="connsiteY519" fmla="*/ 3256953 h 6858000"/>
              <a:gd name="connsiteX520" fmla="*/ 4949299 w 7467600"/>
              <a:gd name="connsiteY520" fmla="*/ 3766336 h 6858000"/>
              <a:gd name="connsiteX521" fmla="*/ 5291452 w 7467600"/>
              <a:gd name="connsiteY521" fmla="*/ 4076801 h 6858000"/>
              <a:gd name="connsiteX522" fmla="*/ 5434998 w 7467600"/>
              <a:gd name="connsiteY522" fmla="*/ 4254100 h 6858000"/>
              <a:gd name="connsiteX523" fmla="*/ 5351015 w 7467600"/>
              <a:gd name="connsiteY523" fmla="*/ 3760989 h 6858000"/>
              <a:gd name="connsiteX524" fmla="*/ 5413780 w 7467600"/>
              <a:gd name="connsiteY524" fmla="*/ 2966265 h 6858000"/>
              <a:gd name="connsiteX525" fmla="*/ 5425627 w 7467600"/>
              <a:gd name="connsiteY525" fmla="*/ 2954192 h 6858000"/>
              <a:gd name="connsiteX526" fmla="*/ 6604735 w 7467600"/>
              <a:gd name="connsiteY526" fmla="*/ 2041381 h 6858000"/>
              <a:gd name="connsiteX527" fmla="*/ 7204487 w 7467600"/>
              <a:gd name="connsiteY527" fmla="*/ 2742112 h 6858000"/>
              <a:gd name="connsiteX528" fmla="*/ 7131592 w 7467600"/>
              <a:gd name="connsiteY528" fmla="*/ 2672096 h 6858000"/>
              <a:gd name="connsiteX529" fmla="*/ 6996344 w 7467600"/>
              <a:gd name="connsiteY529" fmla="*/ 2518310 h 6858000"/>
              <a:gd name="connsiteX530" fmla="*/ 6735495 w 7467600"/>
              <a:gd name="connsiteY530" fmla="*/ 2196890 h 6858000"/>
              <a:gd name="connsiteX531" fmla="*/ 6721901 w 7467600"/>
              <a:gd name="connsiteY531" fmla="*/ 2179274 h 6858000"/>
              <a:gd name="connsiteX532" fmla="*/ 6604735 w 7467600"/>
              <a:gd name="connsiteY532" fmla="*/ 2041381 h 6858000"/>
              <a:gd name="connsiteX533" fmla="*/ 6591670 w 7467600"/>
              <a:gd name="connsiteY533" fmla="*/ 1988277 h 6858000"/>
              <a:gd name="connsiteX534" fmla="*/ 6747349 w 7467600"/>
              <a:gd name="connsiteY534" fmla="*/ 2160069 h 6858000"/>
              <a:gd name="connsiteX535" fmla="*/ 6760943 w 7467600"/>
              <a:gd name="connsiteY535" fmla="*/ 2177686 h 6858000"/>
              <a:gd name="connsiteX536" fmla="*/ 7021065 w 7467600"/>
              <a:gd name="connsiteY536" fmla="*/ 2498102 h 6858000"/>
              <a:gd name="connsiteX537" fmla="*/ 7155223 w 7467600"/>
              <a:gd name="connsiteY537" fmla="*/ 2650386 h 6858000"/>
              <a:gd name="connsiteX538" fmla="*/ 7203167 w 7467600"/>
              <a:gd name="connsiteY538" fmla="*/ 2697288 h 6858000"/>
              <a:gd name="connsiteX539" fmla="*/ 6937703 w 7467600"/>
              <a:gd name="connsiteY539" fmla="*/ 2321981 h 6858000"/>
              <a:gd name="connsiteX540" fmla="*/ 6591670 w 7467600"/>
              <a:gd name="connsiteY540" fmla="*/ 1988277 h 6858000"/>
              <a:gd name="connsiteX541" fmla="*/ 5798671 w 7467600"/>
              <a:gd name="connsiteY541" fmla="*/ 1981601 h 6858000"/>
              <a:gd name="connsiteX542" fmla="*/ 5754709 w 7467600"/>
              <a:gd name="connsiteY542" fmla="*/ 2071454 h 6858000"/>
              <a:gd name="connsiteX543" fmla="*/ 5763044 w 7467600"/>
              <a:gd name="connsiteY543" fmla="*/ 2842206 h 6858000"/>
              <a:gd name="connsiteX544" fmla="*/ 5764974 w 7467600"/>
              <a:gd name="connsiteY544" fmla="*/ 2799609 h 6858000"/>
              <a:gd name="connsiteX545" fmla="*/ 5767665 w 7467600"/>
              <a:gd name="connsiteY545" fmla="*/ 2666409 h 6858000"/>
              <a:gd name="connsiteX546" fmla="*/ 5763055 w 7467600"/>
              <a:gd name="connsiteY546" fmla="*/ 2579705 h 6858000"/>
              <a:gd name="connsiteX547" fmla="*/ 5758079 w 7467600"/>
              <a:gd name="connsiteY547" fmla="*/ 2492508 h 6858000"/>
              <a:gd name="connsiteX548" fmla="*/ 5779325 w 7467600"/>
              <a:gd name="connsiteY548" fmla="*/ 2197069 h 6858000"/>
              <a:gd name="connsiteX549" fmla="*/ 5798671 w 7467600"/>
              <a:gd name="connsiteY549" fmla="*/ 1981601 h 6858000"/>
              <a:gd name="connsiteX550" fmla="*/ 5829202 w 7467600"/>
              <a:gd name="connsiteY550" fmla="*/ 1971679 h 6858000"/>
              <a:gd name="connsiteX551" fmla="*/ 5809558 w 7467600"/>
              <a:gd name="connsiteY551" fmla="*/ 2198043 h 6858000"/>
              <a:gd name="connsiteX552" fmla="*/ 5788653 w 7467600"/>
              <a:gd name="connsiteY552" fmla="*/ 2489430 h 6858000"/>
              <a:gd name="connsiteX553" fmla="*/ 5793439 w 7467600"/>
              <a:gd name="connsiteY553" fmla="*/ 2575235 h 6858000"/>
              <a:gd name="connsiteX554" fmla="*/ 5796837 w 7467600"/>
              <a:gd name="connsiteY554" fmla="*/ 2637633 h 6858000"/>
              <a:gd name="connsiteX555" fmla="*/ 5818614 w 7467600"/>
              <a:gd name="connsiteY555" fmla="*/ 2473055 h 6858000"/>
              <a:gd name="connsiteX556" fmla="*/ 5829202 w 7467600"/>
              <a:gd name="connsiteY556" fmla="*/ 1971679 h 6858000"/>
              <a:gd name="connsiteX557" fmla="*/ 5911389 w 7467600"/>
              <a:gd name="connsiteY557" fmla="*/ 1898371 h 6858000"/>
              <a:gd name="connsiteX558" fmla="*/ 6237627 w 7467600"/>
              <a:gd name="connsiteY558" fmla="*/ 2231921 h 6858000"/>
              <a:gd name="connsiteX559" fmla="*/ 5911389 w 7467600"/>
              <a:gd name="connsiteY559" fmla="*/ 1898371 h 6858000"/>
              <a:gd name="connsiteX560" fmla="*/ 6944437 w 7467600"/>
              <a:gd name="connsiteY560" fmla="*/ 1575402 h 6858000"/>
              <a:gd name="connsiteX561" fmla="*/ 6304730 w 7467600"/>
              <a:gd name="connsiteY561" fmla="*/ 1766654 h 6858000"/>
              <a:gd name="connsiteX562" fmla="*/ 6944437 w 7467600"/>
              <a:gd name="connsiteY562" fmla="*/ 1575402 h 6858000"/>
              <a:gd name="connsiteX563" fmla="*/ 7019523 w 7467600"/>
              <a:gd name="connsiteY563" fmla="*/ 1519450 h 6858000"/>
              <a:gd name="connsiteX564" fmla="*/ 6298091 w 7467600"/>
              <a:gd name="connsiteY564" fmla="*/ 1737122 h 6858000"/>
              <a:gd name="connsiteX565" fmla="*/ 7019523 w 7467600"/>
              <a:gd name="connsiteY565" fmla="*/ 1519450 h 6858000"/>
              <a:gd name="connsiteX566" fmla="*/ 2399523 w 7467600"/>
              <a:gd name="connsiteY566" fmla="*/ 1428234 h 6858000"/>
              <a:gd name="connsiteX567" fmla="*/ 2224982 w 7467600"/>
              <a:gd name="connsiteY567" fmla="*/ 1826201 h 6858000"/>
              <a:gd name="connsiteX568" fmla="*/ 2096099 w 7467600"/>
              <a:gd name="connsiteY568" fmla="*/ 2345900 h 6858000"/>
              <a:gd name="connsiteX569" fmla="*/ 2283317 w 7467600"/>
              <a:gd name="connsiteY569" fmla="*/ 1796925 h 6858000"/>
              <a:gd name="connsiteX570" fmla="*/ 2399523 w 7467600"/>
              <a:gd name="connsiteY570" fmla="*/ 1428234 h 6858000"/>
              <a:gd name="connsiteX571" fmla="*/ 2448558 w 7467600"/>
              <a:gd name="connsiteY571" fmla="*/ 1373435 h 6858000"/>
              <a:gd name="connsiteX572" fmla="*/ 2312521 w 7467600"/>
              <a:gd name="connsiteY572" fmla="*/ 1806140 h 6858000"/>
              <a:gd name="connsiteX573" fmla="*/ 2127533 w 7467600"/>
              <a:gd name="connsiteY573" fmla="*/ 2348380 h 6858000"/>
              <a:gd name="connsiteX574" fmla="*/ 2358080 w 7467600"/>
              <a:gd name="connsiteY574" fmla="*/ 1866134 h 6858000"/>
              <a:gd name="connsiteX575" fmla="*/ 2407436 w 7467600"/>
              <a:gd name="connsiteY575" fmla="*/ 1651070 h 6858000"/>
              <a:gd name="connsiteX576" fmla="*/ 2448558 w 7467600"/>
              <a:gd name="connsiteY576" fmla="*/ 1373435 h 6858000"/>
              <a:gd name="connsiteX577" fmla="*/ 278707 w 7467600"/>
              <a:gd name="connsiteY577" fmla="*/ 1352270 h 6858000"/>
              <a:gd name="connsiteX578" fmla="*/ 321570 w 7467600"/>
              <a:gd name="connsiteY578" fmla="*/ 1861610 h 6858000"/>
              <a:gd name="connsiteX579" fmla="*/ 294281 w 7467600"/>
              <a:gd name="connsiteY579" fmla="*/ 1440658 h 6858000"/>
              <a:gd name="connsiteX580" fmla="*/ 278707 w 7467600"/>
              <a:gd name="connsiteY580" fmla="*/ 1352270 h 6858000"/>
              <a:gd name="connsiteX581" fmla="*/ 1423821 w 7467600"/>
              <a:gd name="connsiteY581" fmla="*/ 1351958 h 6858000"/>
              <a:gd name="connsiteX582" fmla="*/ 1638521 w 7467600"/>
              <a:gd name="connsiteY582" fmla="*/ 1908470 h 6858000"/>
              <a:gd name="connsiteX583" fmla="*/ 1754199 w 7467600"/>
              <a:gd name="connsiteY583" fmla="*/ 2149284 h 6858000"/>
              <a:gd name="connsiteX584" fmla="*/ 1908359 w 7467600"/>
              <a:gd name="connsiteY584" fmla="*/ 2364988 h 6858000"/>
              <a:gd name="connsiteX585" fmla="*/ 1647661 w 7467600"/>
              <a:gd name="connsiteY585" fmla="*/ 1825945 h 6858000"/>
              <a:gd name="connsiteX586" fmla="*/ 1423821 w 7467600"/>
              <a:gd name="connsiteY586" fmla="*/ 1351958 h 6858000"/>
              <a:gd name="connsiteX587" fmla="*/ 1431890 w 7467600"/>
              <a:gd name="connsiteY587" fmla="*/ 1306475 h 6858000"/>
              <a:gd name="connsiteX588" fmla="*/ 1507597 w 7467600"/>
              <a:gd name="connsiteY588" fmla="*/ 1446132 h 6858000"/>
              <a:gd name="connsiteX589" fmla="*/ 1674586 w 7467600"/>
              <a:gd name="connsiteY589" fmla="*/ 1813832 h 6858000"/>
              <a:gd name="connsiteX590" fmla="*/ 1815950 w 7467600"/>
              <a:gd name="connsiteY590" fmla="*/ 2128564 h 6858000"/>
              <a:gd name="connsiteX591" fmla="*/ 1984242 w 7467600"/>
              <a:gd name="connsiteY591" fmla="*/ 2430829 h 6858000"/>
              <a:gd name="connsiteX592" fmla="*/ 2014023 w 7467600"/>
              <a:gd name="connsiteY592" fmla="*/ 2450995 h 6858000"/>
              <a:gd name="connsiteX593" fmla="*/ 1747337 w 7467600"/>
              <a:gd name="connsiteY593" fmla="*/ 1855264 h 6858000"/>
              <a:gd name="connsiteX594" fmla="*/ 1533749 w 7467600"/>
              <a:gd name="connsiteY594" fmla="*/ 1478656 h 6858000"/>
              <a:gd name="connsiteX595" fmla="*/ 1431890 w 7467600"/>
              <a:gd name="connsiteY595" fmla="*/ 1306475 h 6858000"/>
              <a:gd name="connsiteX596" fmla="*/ 5052692 w 7467600"/>
              <a:gd name="connsiteY596" fmla="*/ 1292994 h 6858000"/>
              <a:gd name="connsiteX597" fmla="*/ 5200661 w 7467600"/>
              <a:gd name="connsiteY597" fmla="*/ 1635186 h 6858000"/>
              <a:gd name="connsiteX598" fmla="*/ 5297138 w 7467600"/>
              <a:gd name="connsiteY598" fmla="*/ 1906351 h 6858000"/>
              <a:gd name="connsiteX599" fmla="*/ 5052692 w 7467600"/>
              <a:gd name="connsiteY599" fmla="*/ 1292994 h 6858000"/>
              <a:gd name="connsiteX600" fmla="*/ 5009948 w 7467600"/>
              <a:gd name="connsiteY600" fmla="*/ 1273619 h 6858000"/>
              <a:gd name="connsiteX601" fmla="*/ 5121777 w 7467600"/>
              <a:gd name="connsiteY601" fmla="*/ 1654213 h 6858000"/>
              <a:gd name="connsiteX602" fmla="*/ 5293545 w 7467600"/>
              <a:gd name="connsiteY602" fmla="*/ 2072247 h 6858000"/>
              <a:gd name="connsiteX603" fmla="*/ 5294042 w 7467600"/>
              <a:gd name="connsiteY603" fmla="*/ 2065019 h 6858000"/>
              <a:gd name="connsiteX604" fmla="*/ 5171936 w 7467600"/>
              <a:gd name="connsiteY604" fmla="*/ 1647613 h 6858000"/>
              <a:gd name="connsiteX605" fmla="*/ 5009948 w 7467600"/>
              <a:gd name="connsiteY605" fmla="*/ 1273619 h 6858000"/>
              <a:gd name="connsiteX606" fmla="*/ 655236 w 7467600"/>
              <a:gd name="connsiteY606" fmla="*/ 1268632 h 6858000"/>
              <a:gd name="connsiteX607" fmla="*/ 839521 w 7467600"/>
              <a:gd name="connsiteY607" fmla="*/ 1685315 h 6858000"/>
              <a:gd name="connsiteX608" fmla="*/ 1109416 w 7467600"/>
              <a:gd name="connsiteY608" fmla="*/ 2061663 h 6858000"/>
              <a:gd name="connsiteX609" fmla="*/ 1298300 w 7467600"/>
              <a:gd name="connsiteY609" fmla="*/ 2247742 h 6858000"/>
              <a:gd name="connsiteX610" fmla="*/ 1125871 w 7467600"/>
              <a:gd name="connsiteY610" fmla="*/ 1989513 h 6858000"/>
              <a:gd name="connsiteX611" fmla="*/ 981574 w 7467600"/>
              <a:gd name="connsiteY611" fmla="*/ 1783157 h 6858000"/>
              <a:gd name="connsiteX612" fmla="*/ 922198 w 7467600"/>
              <a:gd name="connsiteY612" fmla="*/ 1677437 h 6858000"/>
              <a:gd name="connsiteX613" fmla="*/ 869293 w 7467600"/>
              <a:gd name="connsiteY613" fmla="*/ 1583214 h 6858000"/>
              <a:gd name="connsiteX614" fmla="*/ 751431 w 7467600"/>
              <a:gd name="connsiteY614" fmla="*/ 1405731 h 6858000"/>
              <a:gd name="connsiteX615" fmla="*/ 655236 w 7467600"/>
              <a:gd name="connsiteY615" fmla="*/ 1268632 h 6858000"/>
              <a:gd name="connsiteX616" fmla="*/ 6516292 w 7467600"/>
              <a:gd name="connsiteY616" fmla="*/ 1263064 h 6858000"/>
              <a:gd name="connsiteX617" fmla="*/ 5736320 w 7467600"/>
              <a:gd name="connsiteY617" fmla="*/ 1501803 h 6858000"/>
              <a:gd name="connsiteX618" fmla="*/ 6516292 w 7467600"/>
              <a:gd name="connsiteY618" fmla="*/ 1263064 h 6858000"/>
              <a:gd name="connsiteX619" fmla="*/ 291466 w 7467600"/>
              <a:gd name="connsiteY619" fmla="*/ 1250369 h 6858000"/>
              <a:gd name="connsiteX620" fmla="*/ 323180 w 7467600"/>
              <a:gd name="connsiteY620" fmla="*/ 1435283 h 6858000"/>
              <a:gd name="connsiteX621" fmla="*/ 349381 w 7467600"/>
              <a:gd name="connsiteY621" fmla="*/ 1875041 h 6858000"/>
              <a:gd name="connsiteX622" fmla="*/ 374363 w 7467600"/>
              <a:gd name="connsiteY622" fmla="*/ 1506494 h 6858000"/>
              <a:gd name="connsiteX623" fmla="*/ 302168 w 7467600"/>
              <a:gd name="connsiteY623" fmla="*/ 1274495 h 6858000"/>
              <a:gd name="connsiteX624" fmla="*/ 291466 w 7467600"/>
              <a:gd name="connsiteY624" fmla="*/ 1250369 h 6858000"/>
              <a:gd name="connsiteX625" fmla="*/ 678222 w 7467600"/>
              <a:gd name="connsiteY625" fmla="*/ 1248670 h 6858000"/>
              <a:gd name="connsiteX626" fmla="*/ 775536 w 7467600"/>
              <a:gd name="connsiteY626" fmla="*/ 1388015 h 6858000"/>
              <a:gd name="connsiteX627" fmla="*/ 894529 w 7467600"/>
              <a:gd name="connsiteY627" fmla="*/ 1567739 h 6858000"/>
              <a:gd name="connsiteX628" fmla="*/ 948000 w 7467600"/>
              <a:gd name="connsiteY628" fmla="*/ 1663088 h 6858000"/>
              <a:gd name="connsiteX629" fmla="*/ 1006812 w 7467600"/>
              <a:gd name="connsiteY629" fmla="*/ 1767683 h 6858000"/>
              <a:gd name="connsiteX630" fmla="*/ 1149133 w 7467600"/>
              <a:gd name="connsiteY630" fmla="*/ 1971513 h 6858000"/>
              <a:gd name="connsiteX631" fmla="*/ 1333952 w 7467600"/>
              <a:gd name="connsiteY631" fmla="*/ 2251620 h 6858000"/>
              <a:gd name="connsiteX632" fmla="*/ 1337329 w 7467600"/>
              <a:gd name="connsiteY632" fmla="*/ 2258350 h 6858000"/>
              <a:gd name="connsiteX633" fmla="*/ 1014726 w 7467600"/>
              <a:gd name="connsiteY633" fmla="*/ 1615556 h 6858000"/>
              <a:gd name="connsiteX634" fmla="*/ 678222 w 7467600"/>
              <a:gd name="connsiteY634" fmla="*/ 1248670 h 6858000"/>
              <a:gd name="connsiteX635" fmla="*/ 6691602 w 7467600"/>
              <a:gd name="connsiteY635" fmla="*/ 1140573 h 6858000"/>
              <a:gd name="connsiteX636" fmla="*/ 6571100 w 7467600"/>
              <a:gd name="connsiteY636" fmla="*/ 1183662 h 6858000"/>
              <a:gd name="connsiteX637" fmla="*/ 6241687 w 7467600"/>
              <a:gd name="connsiteY637" fmla="*/ 1257600 h 6858000"/>
              <a:gd name="connsiteX638" fmla="*/ 5693009 w 7467600"/>
              <a:gd name="connsiteY638" fmla="*/ 1478256 h 6858000"/>
              <a:gd name="connsiteX639" fmla="*/ 6548420 w 7467600"/>
              <a:gd name="connsiteY639" fmla="*/ 1214599 h 6858000"/>
              <a:gd name="connsiteX640" fmla="*/ 6605473 w 7467600"/>
              <a:gd name="connsiteY640" fmla="*/ 1184686 h 6858000"/>
              <a:gd name="connsiteX641" fmla="*/ 6691602 w 7467600"/>
              <a:gd name="connsiteY641" fmla="*/ 1140573 h 6858000"/>
              <a:gd name="connsiteX642" fmla="*/ 4002475 w 7467600"/>
              <a:gd name="connsiteY642" fmla="*/ 1037802 h 6858000"/>
              <a:gd name="connsiteX643" fmla="*/ 4000324 w 7467600"/>
              <a:gd name="connsiteY643" fmla="*/ 1039362 h 6858000"/>
              <a:gd name="connsiteX644" fmla="*/ 4002862 w 7467600"/>
              <a:gd name="connsiteY644" fmla="*/ 1042866 h 6858000"/>
              <a:gd name="connsiteX645" fmla="*/ 4002475 w 7467600"/>
              <a:gd name="connsiteY645" fmla="*/ 1037802 h 6858000"/>
              <a:gd name="connsiteX646" fmla="*/ 506322 w 7467600"/>
              <a:gd name="connsiteY646" fmla="*/ 1020997 h 6858000"/>
              <a:gd name="connsiteX647" fmla="*/ 533068 w 7467600"/>
              <a:gd name="connsiteY647" fmla="*/ 1029409 h 6858000"/>
              <a:gd name="connsiteX648" fmla="*/ 1232525 w 7467600"/>
              <a:gd name="connsiteY648" fmla="*/ 1804675 h 6858000"/>
              <a:gd name="connsiteX649" fmla="*/ 1388858 w 7467600"/>
              <a:gd name="connsiteY649" fmla="*/ 2368011 h 6858000"/>
              <a:gd name="connsiteX650" fmla="*/ 1384098 w 7467600"/>
              <a:gd name="connsiteY650" fmla="*/ 2378125 h 6858000"/>
              <a:gd name="connsiteX651" fmla="*/ 1425393 w 7467600"/>
              <a:gd name="connsiteY651" fmla="*/ 2589124 h 6858000"/>
              <a:gd name="connsiteX652" fmla="*/ 1424001 w 7467600"/>
              <a:gd name="connsiteY652" fmla="*/ 2597541 h 6858000"/>
              <a:gd name="connsiteX653" fmla="*/ 2152729 w 7467600"/>
              <a:gd name="connsiteY653" fmla="*/ 2864487 h 6858000"/>
              <a:gd name="connsiteX654" fmla="*/ 2020609 w 7467600"/>
              <a:gd name="connsiteY654" fmla="*/ 2539671 h 6858000"/>
              <a:gd name="connsiteX655" fmla="*/ 2018920 w 7467600"/>
              <a:gd name="connsiteY655" fmla="*/ 2536309 h 6858000"/>
              <a:gd name="connsiteX656" fmla="*/ 1342441 w 7467600"/>
              <a:gd name="connsiteY656" fmla="*/ 1173017 h 6858000"/>
              <a:gd name="connsiteX657" fmla="*/ 1367925 w 7467600"/>
              <a:gd name="connsiteY657" fmla="*/ 1135648 h 6858000"/>
              <a:gd name="connsiteX658" fmla="*/ 1771401 w 7467600"/>
              <a:gd name="connsiteY658" fmla="*/ 1806673 h 6858000"/>
              <a:gd name="connsiteX659" fmla="*/ 1972385 w 7467600"/>
              <a:gd name="connsiteY659" fmla="*/ 2198735 h 6858000"/>
              <a:gd name="connsiteX660" fmla="*/ 2040892 w 7467600"/>
              <a:gd name="connsiteY660" fmla="*/ 2405205 h 6858000"/>
              <a:gd name="connsiteX661" fmla="*/ 2131689 w 7467600"/>
              <a:gd name="connsiteY661" fmla="*/ 1936926 h 6858000"/>
              <a:gd name="connsiteX662" fmla="*/ 2454820 w 7467600"/>
              <a:gd name="connsiteY662" fmla="*/ 1248808 h 6858000"/>
              <a:gd name="connsiteX663" fmla="*/ 2492512 w 7467600"/>
              <a:gd name="connsiteY663" fmla="*/ 1302920 h 6858000"/>
              <a:gd name="connsiteX664" fmla="*/ 2081216 w 7467600"/>
              <a:gd name="connsiteY664" fmla="*/ 2527513 h 6858000"/>
              <a:gd name="connsiteX665" fmla="*/ 2081211 w 7467600"/>
              <a:gd name="connsiteY665" fmla="*/ 2528916 h 6858000"/>
              <a:gd name="connsiteX666" fmla="*/ 2199067 w 7467600"/>
              <a:gd name="connsiteY666" fmla="*/ 2884061 h 6858000"/>
              <a:gd name="connsiteX667" fmla="*/ 3192586 w 7467600"/>
              <a:gd name="connsiteY667" fmla="*/ 3411496 h 6858000"/>
              <a:gd name="connsiteX668" fmla="*/ 3182620 w 7467600"/>
              <a:gd name="connsiteY668" fmla="*/ 3483279 h 6858000"/>
              <a:gd name="connsiteX669" fmla="*/ 2435119 w 7467600"/>
              <a:gd name="connsiteY669" fmla="*/ 3080173 h 6858000"/>
              <a:gd name="connsiteX670" fmla="*/ 2410152 w 7467600"/>
              <a:gd name="connsiteY670" fmla="*/ 3063751 h 6858000"/>
              <a:gd name="connsiteX671" fmla="*/ 2408099 w 7467600"/>
              <a:gd name="connsiteY671" fmla="*/ 3064403 h 6858000"/>
              <a:gd name="connsiteX672" fmla="*/ 2407218 w 7467600"/>
              <a:gd name="connsiteY672" fmla="*/ 3070324 h 6858000"/>
              <a:gd name="connsiteX673" fmla="*/ 2380138 w 7467600"/>
              <a:gd name="connsiteY673" fmla="*/ 3099341 h 6858000"/>
              <a:gd name="connsiteX674" fmla="*/ 1765923 w 7467600"/>
              <a:gd name="connsiteY674" fmla="*/ 3581043 h 6858000"/>
              <a:gd name="connsiteX675" fmla="*/ 1702258 w 7467600"/>
              <a:gd name="connsiteY675" fmla="*/ 3612286 h 6858000"/>
              <a:gd name="connsiteX676" fmla="*/ 1538370 w 7467600"/>
              <a:gd name="connsiteY676" fmla="*/ 3811804 h 6858000"/>
              <a:gd name="connsiteX677" fmla="*/ 542867 w 7467600"/>
              <a:gd name="connsiteY677" fmla="*/ 4944092 h 6858000"/>
              <a:gd name="connsiteX678" fmla="*/ 515800 w 7467600"/>
              <a:gd name="connsiteY678" fmla="*/ 4862180 h 6858000"/>
              <a:gd name="connsiteX679" fmla="*/ 909145 w 7467600"/>
              <a:gd name="connsiteY679" fmla="*/ 4199225 h 6858000"/>
              <a:gd name="connsiteX680" fmla="*/ 1214067 w 7467600"/>
              <a:gd name="connsiteY680" fmla="*/ 3908561 h 6858000"/>
              <a:gd name="connsiteX681" fmla="*/ 640967 w 7467600"/>
              <a:gd name="connsiteY681" fmla="*/ 4105601 h 6858000"/>
              <a:gd name="connsiteX682" fmla="*/ 112563 w 7467600"/>
              <a:gd name="connsiteY682" fmla="*/ 4396952 h 6858000"/>
              <a:gd name="connsiteX683" fmla="*/ 0 w 7467600"/>
              <a:gd name="connsiteY683" fmla="*/ 4466006 h 6858000"/>
              <a:gd name="connsiteX684" fmla="*/ 0 w 7467600"/>
              <a:gd name="connsiteY684" fmla="*/ 4233763 h 6858000"/>
              <a:gd name="connsiteX685" fmla="*/ 36881 w 7467600"/>
              <a:gd name="connsiteY685" fmla="*/ 4200118 h 6858000"/>
              <a:gd name="connsiteX686" fmla="*/ 910534 w 7467600"/>
              <a:gd name="connsiteY686" fmla="*/ 3629753 h 6858000"/>
              <a:gd name="connsiteX687" fmla="*/ 1578717 w 7467600"/>
              <a:gd name="connsiteY687" fmla="*/ 3575982 h 6858000"/>
              <a:gd name="connsiteX688" fmla="*/ 2338780 w 7467600"/>
              <a:gd name="connsiteY688" fmla="*/ 3033725 h 6858000"/>
              <a:gd name="connsiteX689" fmla="*/ 1807991 w 7467600"/>
              <a:gd name="connsiteY689" fmla="*/ 2807184 h 6858000"/>
              <a:gd name="connsiteX690" fmla="*/ 1416358 w 7467600"/>
              <a:gd name="connsiteY690" fmla="*/ 3112571 h 6858000"/>
              <a:gd name="connsiteX691" fmla="*/ 939066 w 7467600"/>
              <a:gd name="connsiteY691" fmla="*/ 3378798 h 6858000"/>
              <a:gd name="connsiteX692" fmla="*/ 115099 w 7467600"/>
              <a:gd name="connsiteY692" fmla="*/ 3607650 h 6858000"/>
              <a:gd name="connsiteX693" fmla="*/ 97284 w 7467600"/>
              <a:gd name="connsiteY693" fmla="*/ 3520393 h 6858000"/>
              <a:gd name="connsiteX694" fmla="*/ 922050 w 7467600"/>
              <a:gd name="connsiteY694" fmla="*/ 3074867 h 6858000"/>
              <a:gd name="connsiteX695" fmla="*/ 1405265 w 7467600"/>
              <a:gd name="connsiteY695" fmla="*/ 3016319 h 6858000"/>
              <a:gd name="connsiteX696" fmla="*/ 1407512 w 7467600"/>
              <a:gd name="connsiteY696" fmla="*/ 3018001 h 6858000"/>
              <a:gd name="connsiteX697" fmla="*/ 1726266 w 7467600"/>
              <a:gd name="connsiteY697" fmla="*/ 2777274 h 6858000"/>
              <a:gd name="connsiteX698" fmla="*/ 625390 w 7467600"/>
              <a:gd name="connsiteY698" fmla="*/ 2514541 h 6858000"/>
              <a:gd name="connsiteX699" fmla="*/ 619799 w 7467600"/>
              <a:gd name="connsiteY699" fmla="*/ 2527180 h 6858000"/>
              <a:gd name="connsiteX700" fmla="*/ 310030 w 7467600"/>
              <a:gd name="connsiteY700" fmla="*/ 2771818 h 6858000"/>
              <a:gd name="connsiteX701" fmla="*/ 173877 w 7467600"/>
              <a:gd name="connsiteY701" fmla="*/ 2937056 h 6858000"/>
              <a:gd name="connsiteX702" fmla="*/ 77889 w 7467600"/>
              <a:gd name="connsiteY702" fmla="*/ 3138440 h 6858000"/>
              <a:gd name="connsiteX703" fmla="*/ 0 w 7467600"/>
              <a:gd name="connsiteY703" fmla="*/ 3271395 h 6858000"/>
              <a:gd name="connsiteX704" fmla="*/ 0 w 7467600"/>
              <a:gd name="connsiteY704" fmla="*/ 3153002 h 6858000"/>
              <a:gd name="connsiteX705" fmla="*/ 2386 w 7467600"/>
              <a:gd name="connsiteY705" fmla="*/ 3149203 h 6858000"/>
              <a:gd name="connsiteX706" fmla="*/ 89753 w 7467600"/>
              <a:gd name="connsiteY706" fmla="*/ 2987702 h 6858000"/>
              <a:gd name="connsiteX707" fmla="*/ 76869 w 7467600"/>
              <a:gd name="connsiteY707" fmla="*/ 3005404 h 6858000"/>
              <a:gd name="connsiteX708" fmla="*/ 32049 w 7467600"/>
              <a:gd name="connsiteY708" fmla="*/ 3065814 h 6858000"/>
              <a:gd name="connsiteX709" fmla="*/ 0 w 7467600"/>
              <a:gd name="connsiteY709" fmla="*/ 3108744 h 6858000"/>
              <a:gd name="connsiteX710" fmla="*/ 0 w 7467600"/>
              <a:gd name="connsiteY710" fmla="*/ 3058059 h 6858000"/>
              <a:gd name="connsiteX711" fmla="*/ 7610 w 7467600"/>
              <a:gd name="connsiteY711" fmla="*/ 3047889 h 6858000"/>
              <a:gd name="connsiteX712" fmla="*/ 52419 w 7467600"/>
              <a:gd name="connsiteY712" fmla="*/ 2987479 h 6858000"/>
              <a:gd name="connsiteX713" fmla="*/ 59142 w 7467600"/>
              <a:gd name="connsiteY713" fmla="*/ 2978488 h 6858000"/>
              <a:gd name="connsiteX714" fmla="*/ 0 w 7467600"/>
              <a:gd name="connsiteY714" fmla="*/ 3015334 h 6858000"/>
              <a:gd name="connsiteX715" fmla="*/ 0 w 7467600"/>
              <a:gd name="connsiteY715" fmla="*/ 2914286 h 6858000"/>
              <a:gd name="connsiteX716" fmla="*/ 36383 w 7467600"/>
              <a:gd name="connsiteY716" fmla="*/ 2901128 h 6858000"/>
              <a:gd name="connsiteX717" fmla="*/ 156329 w 7467600"/>
              <a:gd name="connsiteY717" fmla="*/ 2840533 h 6858000"/>
              <a:gd name="connsiteX718" fmla="*/ 358355 w 7467600"/>
              <a:gd name="connsiteY718" fmla="*/ 2620471 h 6858000"/>
              <a:gd name="connsiteX719" fmla="*/ 510577 w 7467600"/>
              <a:gd name="connsiteY719" fmla="*/ 2501244 h 6858000"/>
              <a:gd name="connsiteX720" fmla="*/ 211967 w 7467600"/>
              <a:gd name="connsiteY720" fmla="*/ 2479171 h 6858000"/>
              <a:gd name="connsiteX721" fmla="*/ 0 w 7467600"/>
              <a:gd name="connsiteY721" fmla="*/ 2476398 h 6858000"/>
              <a:gd name="connsiteX722" fmla="*/ 0 w 7467600"/>
              <a:gd name="connsiteY722" fmla="*/ 2389189 h 6858000"/>
              <a:gd name="connsiteX723" fmla="*/ 103062 w 7467600"/>
              <a:gd name="connsiteY723" fmla="*/ 2389518 h 6858000"/>
              <a:gd name="connsiteX724" fmla="*/ 510734 w 7467600"/>
              <a:gd name="connsiteY724" fmla="*/ 2416201 h 6858000"/>
              <a:gd name="connsiteX725" fmla="*/ 279257 w 7467600"/>
              <a:gd name="connsiteY725" fmla="*/ 2092102 h 6858000"/>
              <a:gd name="connsiteX726" fmla="*/ 65265 w 7467600"/>
              <a:gd name="connsiteY726" fmla="*/ 2006049 h 6858000"/>
              <a:gd name="connsiteX727" fmla="*/ 0 w 7467600"/>
              <a:gd name="connsiteY727" fmla="*/ 1982532 h 6858000"/>
              <a:gd name="connsiteX728" fmla="*/ 0 w 7467600"/>
              <a:gd name="connsiteY728" fmla="*/ 1912789 h 6858000"/>
              <a:gd name="connsiteX729" fmla="*/ 97460 w 7467600"/>
              <a:gd name="connsiteY729" fmla="*/ 1953725 h 6858000"/>
              <a:gd name="connsiteX730" fmla="*/ 221272 w 7467600"/>
              <a:gd name="connsiteY730" fmla="*/ 1980766 h 6858000"/>
              <a:gd name="connsiteX731" fmla="*/ 116765 w 7467600"/>
              <a:gd name="connsiteY731" fmla="*/ 1911033 h 6858000"/>
              <a:gd name="connsiteX732" fmla="*/ 16405 w 7467600"/>
              <a:gd name="connsiteY732" fmla="*/ 1803412 h 6858000"/>
              <a:gd name="connsiteX733" fmla="*/ 0 w 7467600"/>
              <a:gd name="connsiteY733" fmla="*/ 1784777 h 6858000"/>
              <a:gd name="connsiteX734" fmla="*/ 0 w 7467600"/>
              <a:gd name="connsiteY734" fmla="*/ 1740082 h 6858000"/>
              <a:gd name="connsiteX735" fmla="*/ 39394 w 7467600"/>
              <a:gd name="connsiteY735" fmla="*/ 1784856 h 6858000"/>
              <a:gd name="connsiteX736" fmla="*/ 135813 w 7467600"/>
              <a:gd name="connsiteY736" fmla="*/ 1888838 h 6858000"/>
              <a:gd name="connsiteX737" fmla="*/ 242575 w 7467600"/>
              <a:gd name="connsiteY737" fmla="*/ 1958841 h 6858000"/>
              <a:gd name="connsiteX738" fmla="*/ 82197 w 7467600"/>
              <a:gd name="connsiteY738" fmla="*/ 1754826 h 6858000"/>
              <a:gd name="connsiteX739" fmla="*/ 0 w 7467600"/>
              <a:gd name="connsiteY739" fmla="*/ 1679650 h 6858000"/>
              <a:gd name="connsiteX740" fmla="*/ 0 w 7467600"/>
              <a:gd name="connsiteY740" fmla="*/ 1602463 h 6858000"/>
              <a:gd name="connsiteX741" fmla="*/ 84689 w 7467600"/>
              <a:gd name="connsiteY741" fmla="*/ 1677442 h 6858000"/>
              <a:gd name="connsiteX742" fmla="*/ 298437 w 7467600"/>
              <a:gd name="connsiteY742" fmla="*/ 1968019 h 6858000"/>
              <a:gd name="connsiteX743" fmla="*/ 227269 w 7467600"/>
              <a:gd name="connsiteY743" fmla="*/ 1114064 h 6858000"/>
              <a:gd name="connsiteX744" fmla="*/ 248003 w 7467600"/>
              <a:gd name="connsiteY744" fmla="*/ 1089613 h 6858000"/>
              <a:gd name="connsiteX745" fmla="*/ 427020 w 7467600"/>
              <a:gd name="connsiteY745" fmla="*/ 1619803 h 6858000"/>
              <a:gd name="connsiteX746" fmla="*/ 340345 w 7467600"/>
              <a:gd name="connsiteY746" fmla="*/ 2027739 h 6858000"/>
              <a:gd name="connsiteX747" fmla="*/ 360865 w 7467600"/>
              <a:gd name="connsiteY747" fmla="*/ 2044827 h 6858000"/>
              <a:gd name="connsiteX748" fmla="*/ 560414 w 7467600"/>
              <a:gd name="connsiteY748" fmla="*/ 2421457 h 6858000"/>
              <a:gd name="connsiteX749" fmla="*/ 1359703 w 7467600"/>
              <a:gd name="connsiteY749" fmla="*/ 2578554 h 6858000"/>
              <a:gd name="connsiteX750" fmla="*/ 1359422 w 7467600"/>
              <a:gd name="connsiteY750" fmla="*/ 2577994 h 6858000"/>
              <a:gd name="connsiteX751" fmla="*/ 828701 w 7467600"/>
              <a:gd name="connsiteY751" fmla="*/ 1839520 h 6858000"/>
              <a:gd name="connsiteX752" fmla="*/ 494427 w 7467600"/>
              <a:gd name="connsiteY752" fmla="*/ 1092333 h 6858000"/>
              <a:gd name="connsiteX753" fmla="*/ 506322 w 7467600"/>
              <a:gd name="connsiteY753" fmla="*/ 1020997 h 6858000"/>
              <a:gd name="connsiteX754" fmla="*/ 4570198 w 7467600"/>
              <a:gd name="connsiteY754" fmla="*/ 978081 h 6858000"/>
              <a:gd name="connsiteX755" fmla="*/ 4523691 w 7467600"/>
              <a:gd name="connsiteY755" fmla="*/ 1127776 h 6858000"/>
              <a:gd name="connsiteX756" fmla="*/ 4509875 w 7467600"/>
              <a:gd name="connsiteY756" fmla="*/ 1167552 h 6858000"/>
              <a:gd name="connsiteX757" fmla="*/ 4478168 w 7467600"/>
              <a:gd name="connsiteY757" fmla="*/ 1260735 h 6858000"/>
              <a:gd name="connsiteX758" fmla="*/ 4409309 w 7467600"/>
              <a:gd name="connsiteY758" fmla="*/ 1666996 h 6858000"/>
              <a:gd name="connsiteX759" fmla="*/ 4370031 w 7467600"/>
              <a:gd name="connsiteY759" fmla="*/ 1955666 h 6858000"/>
              <a:gd name="connsiteX760" fmla="*/ 4570198 w 7467600"/>
              <a:gd name="connsiteY760" fmla="*/ 978081 h 6858000"/>
              <a:gd name="connsiteX761" fmla="*/ 4557898 w 7467600"/>
              <a:gd name="connsiteY761" fmla="*/ 900011 h 6858000"/>
              <a:gd name="connsiteX762" fmla="*/ 4344840 w 7467600"/>
              <a:gd name="connsiteY762" fmla="*/ 1922038 h 6858000"/>
              <a:gd name="connsiteX763" fmla="*/ 4378710 w 7467600"/>
              <a:gd name="connsiteY763" fmla="*/ 1665516 h 6858000"/>
              <a:gd name="connsiteX764" fmla="*/ 4448798 w 7467600"/>
              <a:gd name="connsiteY764" fmla="*/ 1253024 h 6858000"/>
              <a:gd name="connsiteX765" fmla="*/ 4480315 w 7467600"/>
              <a:gd name="connsiteY765" fmla="*/ 1158454 h 6858000"/>
              <a:gd name="connsiteX766" fmla="*/ 4494133 w 7467600"/>
              <a:gd name="connsiteY766" fmla="*/ 1118676 h 6858000"/>
              <a:gd name="connsiteX767" fmla="*/ 4557898 w 7467600"/>
              <a:gd name="connsiteY767" fmla="*/ 900011 h 6858000"/>
              <a:gd name="connsiteX768" fmla="*/ 5870151 w 7467600"/>
              <a:gd name="connsiteY768" fmla="*/ 898890 h 6858000"/>
              <a:gd name="connsiteX769" fmla="*/ 5861335 w 7467600"/>
              <a:gd name="connsiteY769" fmla="*/ 899177 h 6858000"/>
              <a:gd name="connsiteX770" fmla="*/ 5843702 w 7467600"/>
              <a:gd name="connsiteY770" fmla="*/ 899748 h 6858000"/>
              <a:gd name="connsiteX771" fmla="*/ 5651107 w 7467600"/>
              <a:gd name="connsiteY771" fmla="*/ 920306 h 6858000"/>
              <a:gd name="connsiteX772" fmla="*/ 5459407 w 7467600"/>
              <a:gd name="connsiteY772" fmla="*/ 940975 h 6858000"/>
              <a:gd name="connsiteX773" fmla="*/ 5374846 w 7467600"/>
              <a:gd name="connsiteY773" fmla="*/ 941988 h 6858000"/>
              <a:gd name="connsiteX774" fmla="*/ 5256105 w 7467600"/>
              <a:gd name="connsiteY774" fmla="*/ 945632 h 6858000"/>
              <a:gd name="connsiteX775" fmla="*/ 5107071 w 7467600"/>
              <a:gd name="connsiteY775" fmla="*/ 969720 h 6858000"/>
              <a:gd name="connsiteX776" fmla="*/ 4998681 w 7467600"/>
              <a:gd name="connsiteY776" fmla="*/ 988771 h 6858000"/>
              <a:gd name="connsiteX777" fmla="*/ 5870151 w 7467600"/>
              <a:gd name="connsiteY777" fmla="*/ 898890 h 6858000"/>
              <a:gd name="connsiteX778" fmla="*/ 5504425 w 7467600"/>
              <a:gd name="connsiteY778" fmla="*/ 848067 h 6858000"/>
              <a:gd name="connsiteX779" fmla="*/ 4968849 w 7467600"/>
              <a:gd name="connsiteY779" fmla="*/ 962318 h 6858000"/>
              <a:gd name="connsiteX780" fmla="*/ 5104039 w 7467600"/>
              <a:gd name="connsiteY780" fmla="*/ 940634 h 6858000"/>
              <a:gd name="connsiteX781" fmla="*/ 5256311 w 7467600"/>
              <a:gd name="connsiteY781" fmla="*/ 916490 h 6858000"/>
              <a:gd name="connsiteX782" fmla="*/ 5377381 w 7467600"/>
              <a:gd name="connsiteY782" fmla="*/ 912671 h 6858000"/>
              <a:gd name="connsiteX783" fmla="*/ 5460148 w 7467600"/>
              <a:gd name="connsiteY783" fmla="*/ 911442 h 6858000"/>
              <a:gd name="connsiteX784" fmla="*/ 5648971 w 7467600"/>
              <a:gd name="connsiteY784" fmla="*/ 891331 h 6858000"/>
              <a:gd name="connsiteX785" fmla="*/ 5844807 w 7467600"/>
              <a:gd name="connsiteY785" fmla="*/ 870718 h 6858000"/>
              <a:gd name="connsiteX786" fmla="*/ 5862975 w 7467600"/>
              <a:gd name="connsiteY786" fmla="*/ 869756 h 6858000"/>
              <a:gd name="connsiteX787" fmla="*/ 5920887 w 7467600"/>
              <a:gd name="connsiteY787" fmla="*/ 865929 h 6858000"/>
              <a:gd name="connsiteX788" fmla="*/ 5504425 w 7467600"/>
              <a:gd name="connsiteY788" fmla="*/ 848067 h 6858000"/>
              <a:gd name="connsiteX789" fmla="*/ 3607114 w 7467600"/>
              <a:gd name="connsiteY789" fmla="*/ 467441 h 6858000"/>
              <a:gd name="connsiteX790" fmla="*/ 3296242 w 7467600"/>
              <a:gd name="connsiteY790" fmla="*/ 807991 h 6858000"/>
              <a:gd name="connsiteX791" fmla="*/ 3174674 w 7467600"/>
              <a:gd name="connsiteY791" fmla="*/ 919759 h 6858000"/>
              <a:gd name="connsiteX792" fmla="*/ 3042978 w 7467600"/>
              <a:gd name="connsiteY792" fmla="*/ 1054894 h 6858000"/>
              <a:gd name="connsiteX793" fmla="*/ 2968914 w 7467600"/>
              <a:gd name="connsiteY793" fmla="*/ 1133756 h 6858000"/>
              <a:gd name="connsiteX794" fmla="*/ 3103823 w 7467600"/>
              <a:gd name="connsiteY794" fmla="*/ 1026814 h 6858000"/>
              <a:gd name="connsiteX795" fmla="*/ 3607114 w 7467600"/>
              <a:gd name="connsiteY795" fmla="*/ 467441 h 6858000"/>
              <a:gd name="connsiteX796" fmla="*/ 3744487 w 7467600"/>
              <a:gd name="connsiteY796" fmla="*/ 383136 h 6858000"/>
              <a:gd name="connsiteX797" fmla="*/ 3970213 w 7467600"/>
              <a:gd name="connsiteY797" fmla="*/ 995559 h 6858000"/>
              <a:gd name="connsiteX798" fmla="*/ 3744487 w 7467600"/>
              <a:gd name="connsiteY798" fmla="*/ 383136 h 6858000"/>
              <a:gd name="connsiteX799" fmla="*/ 3624562 w 7467600"/>
              <a:gd name="connsiteY799" fmla="*/ 367041 h 6858000"/>
              <a:gd name="connsiteX800" fmla="*/ 3489712 w 7467600"/>
              <a:gd name="connsiteY800" fmla="*/ 485386 h 6858000"/>
              <a:gd name="connsiteX801" fmla="*/ 3182994 w 7467600"/>
              <a:gd name="connsiteY801" fmla="*/ 828265 h 6858000"/>
              <a:gd name="connsiteX802" fmla="*/ 2892114 w 7467600"/>
              <a:gd name="connsiteY802" fmla="*/ 1172635 h 6858000"/>
              <a:gd name="connsiteX803" fmla="*/ 3021459 w 7467600"/>
              <a:gd name="connsiteY803" fmla="*/ 1035385 h 6858000"/>
              <a:gd name="connsiteX804" fmla="*/ 3153873 w 7467600"/>
              <a:gd name="connsiteY804" fmla="*/ 898971 h 6858000"/>
              <a:gd name="connsiteX805" fmla="*/ 3276511 w 7467600"/>
              <a:gd name="connsiteY805" fmla="*/ 786423 h 6858000"/>
              <a:gd name="connsiteX806" fmla="*/ 3584154 w 7467600"/>
              <a:gd name="connsiteY806" fmla="*/ 448218 h 6858000"/>
              <a:gd name="connsiteX807" fmla="*/ 3624562 w 7467600"/>
              <a:gd name="connsiteY807" fmla="*/ 367041 h 6858000"/>
              <a:gd name="connsiteX808" fmla="*/ 3766672 w 7467600"/>
              <a:gd name="connsiteY808" fmla="*/ 359429 h 6858000"/>
              <a:gd name="connsiteX809" fmla="*/ 3996338 w 7467600"/>
              <a:gd name="connsiteY809" fmla="*/ 968237 h 6858000"/>
              <a:gd name="connsiteX810" fmla="*/ 3766672 w 7467600"/>
              <a:gd name="connsiteY810" fmla="*/ 359429 h 6858000"/>
              <a:gd name="connsiteX811" fmla="*/ 5805386 w 7467600"/>
              <a:gd name="connsiteY811" fmla="*/ 239240 h 6858000"/>
              <a:gd name="connsiteX812" fmla="*/ 5736947 w 7467600"/>
              <a:gd name="connsiteY812" fmla="*/ 261367 h 6858000"/>
              <a:gd name="connsiteX813" fmla="*/ 5427012 w 7467600"/>
              <a:gd name="connsiteY813" fmla="*/ 311272 h 6858000"/>
              <a:gd name="connsiteX814" fmla="*/ 5147818 w 7467600"/>
              <a:gd name="connsiteY814" fmla="*/ 322112 h 6858000"/>
              <a:gd name="connsiteX815" fmla="*/ 5060854 w 7467600"/>
              <a:gd name="connsiteY815" fmla="*/ 311882 h 6858000"/>
              <a:gd name="connsiteX816" fmla="*/ 4945989 w 7467600"/>
              <a:gd name="connsiteY816" fmla="*/ 300516 h 6858000"/>
              <a:gd name="connsiteX817" fmla="*/ 5410479 w 7467600"/>
              <a:gd name="connsiteY817" fmla="*/ 348434 h 6858000"/>
              <a:gd name="connsiteX818" fmla="*/ 5805386 w 7467600"/>
              <a:gd name="connsiteY818" fmla="*/ 239240 h 6858000"/>
              <a:gd name="connsiteX819" fmla="*/ 5905192 w 7467600"/>
              <a:gd name="connsiteY819" fmla="*/ 163079 h 6858000"/>
              <a:gd name="connsiteX820" fmla="*/ 5865655 w 7467600"/>
              <a:gd name="connsiteY820" fmla="*/ 171901 h 6858000"/>
              <a:gd name="connsiteX821" fmla="*/ 5259740 w 7467600"/>
              <a:gd name="connsiteY821" fmla="*/ 257013 h 6858000"/>
              <a:gd name="connsiteX822" fmla="*/ 5208466 w 7467600"/>
              <a:gd name="connsiteY822" fmla="*/ 257550 h 6858000"/>
              <a:gd name="connsiteX823" fmla="*/ 4980204 w 7467600"/>
              <a:gd name="connsiteY823" fmla="*/ 271903 h 6858000"/>
              <a:gd name="connsiteX824" fmla="*/ 5068068 w 7467600"/>
              <a:gd name="connsiteY824" fmla="*/ 282244 h 6858000"/>
              <a:gd name="connsiteX825" fmla="*/ 5153231 w 7467600"/>
              <a:gd name="connsiteY825" fmla="*/ 292240 h 6858000"/>
              <a:gd name="connsiteX826" fmla="*/ 5426491 w 7467600"/>
              <a:gd name="connsiteY826" fmla="*/ 281128 h 6858000"/>
              <a:gd name="connsiteX827" fmla="*/ 5731212 w 7467600"/>
              <a:gd name="connsiteY827" fmla="*/ 231951 h 6858000"/>
              <a:gd name="connsiteX828" fmla="*/ 5905192 w 7467600"/>
              <a:gd name="connsiteY828" fmla="*/ 163079 h 6858000"/>
              <a:gd name="connsiteX829" fmla="*/ 5944437 w 7467600"/>
              <a:gd name="connsiteY829" fmla="*/ 113829 h 6858000"/>
              <a:gd name="connsiteX830" fmla="*/ 5825032 w 7467600"/>
              <a:gd name="connsiteY830" fmla="*/ 146405 h 6858000"/>
              <a:gd name="connsiteX831" fmla="*/ 4955599 w 7467600"/>
              <a:gd name="connsiteY831" fmla="*/ 247008 h 6858000"/>
              <a:gd name="connsiteX832" fmla="*/ 5210104 w 7467600"/>
              <a:gd name="connsiteY832" fmla="*/ 228123 h 6858000"/>
              <a:gd name="connsiteX833" fmla="*/ 5261015 w 7467600"/>
              <a:gd name="connsiteY833" fmla="*/ 227087 h 6858000"/>
              <a:gd name="connsiteX834" fmla="*/ 5861181 w 7467600"/>
              <a:gd name="connsiteY834" fmla="*/ 143093 h 6858000"/>
              <a:gd name="connsiteX835" fmla="*/ 5961252 w 7467600"/>
              <a:gd name="connsiteY835" fmla="*/ 114820 h 6858000"/>
              <a:gd name="connsiteX836" fmla="*/ 5944437 w 7467600"/>
              <a:gd name="connsiteY836" fmla="*/ 113829 h 6858000"/>
              <a:gd name="connsiteX837" fmla="*/ 3882765 w 7467600"/>
              <a:gd name="connsiteY837" fmla="*/ 0 h 6858000"/>
              <a:gd name="connsiteX838" fmla="*/ 3995099 w 7467600"/>
              <a:gd name="connsiteY838" fmla="*/ 0 h 6858000"/>
              <a:gd name="connsiteX839" fmla="*/ 4163818 w 7467600"/>
              <a:gd name="connsiteY839" fmla="*/ 234104 h 6858000"/>
              <a:gd name="connsiteX840" fmla="*/ 4172099 w 7467600"/>
              <a:gd name="connsiteY840" fmla="*/ 234207 h 6858000"/>
              <a:gd name="connsiteX841" fmla="*/ 4784282 w 7467600"/>
              <a:gd name="connsiteY841" fmla="*/ 276561 h 6858000"/>
              <a:gd name="connsiteX842" fmla="*/ 4801687 w 7467600"/>
              <a:gd name="connsiteY842" fmla="*/ 267764 h 6858000"/>
              <a:gd name="connsiteX843" fmla="*/ 6082788 w 7467600"/>
              <a:gd name="connsiteY843" fmla="*/ 64119 h 6858000"/>
              <a:gd name="connsiteX844" fmla="*/ 6099442 w 7467600"/>
              <a:gd name="connsiteY844" fmla="*/ 82568 h 6858000"/>
              <a:gd name="connsiteX845" fmla="*/ 4804137 w 7467600"/>
              <a:gd name="connsiteY845" fmla="*/ 320931 h 6858000"/>
              <a:gd name="connsiteX846" fmla="*/ 4227047 w 7467600"/>
              <a:gd name="connsiteY846" fmla="*/ 313415 h 6858000"/>
              <a:gd name="connsiteX847" fmla="*/ 4346041 w 7467600"/>
              <a:gd name="connsiteY847" fmla="*/ 456086 h 6858000"/>
              <a:gd name="connsiteX848" fmla="*/ 4870967 w 7467600"/>
              <a:gd name="connsiteY848" fmla="*/ 963061 h 6858000"/>
              <a:gd name="connsiteX849" fmla="*/ 4889647 w 7467600"/>
              <a:gd name="connsiteY849" fmla="*/ 957147 h 6858000"/>
              <a:gd name="connsiteX850" fmla="*/ 5422504 w 7467600"/>
              <a:gd name="connsiteY850" fmla="*/ 805191 h 6858000"/>
              <a:gd name="connsiteX851" fmla="*/ 6087656 w 7467600"/>
              <a:gd name="connsiteY851" fmla="*/ 826703 h 6858000"/>
              <a:gd name="connsiteX852" fmla="*/ 6058717 w 7467600"/>
              <a:gd name="connsiteY852" fmla="*/ 865992 h 6858000"/>
              <a:gd name="connsiteX853" fmla="*/ 4974153 w 7467600"/>
              <a:gd name="connsiteY853" fmla="*/ 1045456 h 6858000"/>
              <a:gd name="connsiteX854" fmla="*/ 5627835 w 7467600"/>
              <a:gd name="connsiteY854" fmla="*/ 1472077 h 6858000"/>
              <a:gd name="connsiteX855" fmla="*/ 5629817 w 7467600"/>
              <a:gd name="connsiteY855" fmla="*/ 1471412 h 6858000"/>
              <a:gd name="connsiteX856" fmla="*/ 5634124 w 7467600"/>
              <a:gd name="connsiteY856" fmla="*/ 1470572 h 6858000"/>
              <a:gd name="connsiteX857" fmla="*/ 5755832 w 7467600"/>
              <a:gd name="connsiteY857" fmla="*/ 1383886 h 6858000"/>
              <a:gd name="connsiteX858" fmla="*/ 6014186 w 7467600"/>
              <a:gd name="connsiteY858" fmla="*/ 1279799 h 6858000"/>
              <a:gd name="connsiteX859" fmla="*/ 6901619 w 7467600"/>
              <a:gd name="connsiteY859" fmla="*/ 1047874 h 6858000"/>
              <a:gd name="connsiteX860" fmla="*/ 6931566 w 7467600"/>
              <a:gd name="connsiteY860" fmla="*/ 1062034 h 6858000"/>
              <a:gd name="connsiteX861" fmla="*/ 5790982 w 7467600"/>
              <a:gd name="connsiteY861" fmla="*/ 1561380 h 6858000"/>
              <a:gd name="connsiteX862" fmla="*/ 6188971 w 7467600"/>
              <a:gd name="connsiteY862" fmla="*/ 1755168 h 6858000"/>
              <a:gd name="connsiteX863" fmla="*/ 6202446 w 7467600"/>
              <a:gd name="connsiteY863" fmla="*/ 1752268 h 6858000"/>
              <a:gd name="connsiteX864" fmla="*/ 7179560 w 7467600"/>
              <a:gd name="connsiteY864" fmla="*/ 1467551 h 6858000"/>
              <a:gd name="connsiteX865" fmla="*/ 7158730 w 7467600"/>
              <a:gd name="connsiteY865" fmla="*/ 1507835 h 6858000"/>
              <a:gd name="connsiteX866" fmla="*/ 6326959 w 7467600"/>
              <a:gd name="connsiteY866" fmla="*/ 1817686 h 6858000"/>
              <a:gd name="connsiteX867" fmla="*/ 6537433 w 7467600"/>
              <a:gd name="connsiteY867" fmla="*/ 1907790 h 6858000"/>
              <a:gd name="connsiteX868" fmla="*/ 6550221 w 7467600"/>
              <a:gd name="connsiteY868" fmla="*/ 1910729 h 6858000"/>
              <a:gd name="connsiteX869" fmla="*/ 6964438 w 7467600"/>
              <a:gd name="connsiteY869" fmla="*/ 2209505 h 6858000"/>
              <a:gd name="connsiteX870" fmla="*/ 7367862 w 7467600"/>
              <a:gd name="connsiteY870" fmla="*/ 2806833 h 6858000"/>
              <a:gd name="connsiteX871" fmla="*/ 7364329 w 7467600"/>
              <a:gd name="connsiteY871" fmla="*/ 2826907 h 6858000"/>
              <a:gd name="connsiteX872" fmla="*/ 7290545 w 7467600"/>
              <a:gd name="connsiteY872" fmla="*/ 2850663 h 6858000"/>
              <a:gd name="connsiteX873" fmla="*/ 6472036 w 7467600"/>
              <a:gd name="connsiteY873" fmla="*/ 1959003 h 6858000"/>
              <a:gd name="connsiteX874" fmla="*/ 5792897 w 7467600"/>
              <a:gd name="connsiteY874" fmla="*/ 1647747 h 6858000"/>
              <a:gd name="connsiteX875" fmla="*/ 5842751 w 7467600"/>
              <a:gd name="connsiteY875" fmla="*/ 1816112 h 6858000"/>
              <a:gd name="connsiteX876" fmla="*/ 5847424 w 7467600"/>
              <a:gd name="connsiteY876" fmla="*/ 1815776 h 6858000"/>
              <a:gd name="connsiteX877" fmla="*/ 6399821 w 7467600"/>
              <a:gd name="connsiteY877" fmla="*/ 2344799 h 6858000"/>
              <a:gd name="connsiteX878" fmla="*/ 6323232 w 7467600"/>
              <a:gd name="connsiteY878" fmla="*/ 2389634 h 6858000"/>
              <a:gd name="connsiteX879" fmla="*/ 5942958 w 7467600"/>
              <a:gd name="connsiteY879" fmla="*/ 2077708 h 6858000"/>
              <a:gd name="connsiteX880" fmla="*/ 5921559 w 7467600"/>
              <a:gd name="connsiteY880" fmla="*/ 2378596 h 6858000"/>
              <a:gd name="connsiteX881" fmla="*/ 5817651 w 7467600"/>
              <a:gd name="connsiteY881" fmla="*/ 3023919 h 6858000"/>
              <a:gd name="connsiteX882" fmla="*/ 5729634 w 7467600"/>
              <a:gd name="connsiteY882" fmla="*/ 3051849 h 6858000"/>
              <a:gd name="connsiteX883" fmla="*/ 5611018 w 7467600"/>
              <a:gd name="connsiteY883" fmla="*/ 2316769 h 6858000"/>
              <a:gd name="connsiteX884" fmla="*/ 5687608 w 7467600"/>
              <a:gd name="connsiteY884" fmla="*/ 2039972 h 6858000"/>
              <a:gd name="connsiteX885" fmla="*/ 5657554 w 7467600"/>
              <a:gd name="connsiteY885" fmla="*/ 1576445 h 6858000"/>
              <a:gd name="connsiteX886" fmla="*/ 5150475 w 7467600"/>
              <a:gd name="connsiteY886" fmla="*/ 1274012 h 6858000"/>
              <a:gd name="connsiteX887" fmla="*/ 5349142 w 7467600"/>
              <a:gd name="connsiteY887" fmla="*/ 2204405 h 6858000"/>
              <a:gd name="connsiteX888" fmla="*/ 5262214 w 7467600"/>
              <a:gd name="connsiteY888" fmla="*/ 2233836 h 6858000"/>
              <a:gd name="connsiteX889" fmla="*/ 4981539 w 7467600"/>
              <a:gd name="connsiteY889" fmla="*/ 1542201 h 6858000"/>
              <a:gd name="connsiteX890" fmla="*/ 4958461 w 7467600"/>
              <a:gd name="connsiteY890" fmla="*/ 1136957 h 6858000"/>
              <a:gd name="connsiteX891" fmla="*/ 4655015 w 7467600"/>
              <a:gd name="connsiteY891" fmla="*/ 891426 h 6858000"/>
              <a:gd name="connsiteX892" fmla="*/ 4348002 w 7467600"/>
              <a:gd name="connsiteY892" fmla="*/ 2205895 h 6858000"/>
              <a:gd name="connsiteX893" fmla="*/ 4262250 w 7467600"/>
              <a:gd name="connsiteY893" fmla="*/ 2219972 h 6858000"/>
              <a:gd name="connsiteX894" fmla="*/ 4550611 w 7467600"/>
              <a:gd name="connsiteY894" fmla="*/ 817540 h 6858000"/>
              <a:gd name="connsiteX895" fmla="*/ 4564418 w 7467600"/>
              <a:gd name="connsiteY895" fmla="*/ 808293 h 6858000"/>
              <a:gd name="connsiteX896" fmla="*/ 4266388 w 7467600"/>
              <a:gd name="connsiteY896" fmla="*/ 500083 h 6858000"/>
              <a:gd name="connsiteX897" fmla="*/ 4032842 w 7467600"/>
              <a:gd name="connsiteY897" fmla="*/ 211809 h 6858000"/>
              <a:gd name="connsiteX898" fmla="*/ 3882765 w 7467600"/>
              <a:gd name="connsiteY898" fmla="*/ 0 h 6858000"/>
              <a:gd name="connsiteX899" fmla="*/ 3721337 w 7467600"/>
              <a:gd name="connsiteY899" fmla="*/ 0 h 6858000"/>
              <a:gd name="connsiteX900" fmla="*/ 3797544 w 7467600"/>
              <a:gd name="connsiteY900" fmla="*/ 0 h 6858000"/>
              <a:gd name="connsiteX901" fmla="*/ 3775734 w 7467600"/>
              <a:gd name="connsiteY901" fmla="*/ 95131 h 6858000"/>
              <a:gd name="connsiteX902" fmla="*/ 3724807 w 7467600"/>
              <a:gd name="connsiteY902" fmla="*/ 272257 h 6858000"/>
              <a:gd name="connsiteX903" fmla="*/ 3726844 w 7467600"/>
              <a:gd name="connsiteY903" fmla="*/ 282988 h 6858000"/>
              <a:gd name="connsiteX904" fmla="*/ 3742664 w 7467600"/>
              <a:gd name="connsiteY904" fmla="*/ 279918 h 6858000"/>
              <a:gd name="connsiteX905" fmla="*/ 4103910 w 7467600"/>
              <a:gd name="connsiteY905" fmla="*/ 1161917 h 6858000"/>
              <a:gd name="connsiteX906" fmla="*/ 4020269 w 7467600"/>
              <a:gd name="connsiteY906" fmla="*/ 1200406 h 6858000"/>
              <a:gd name="connsiteX907" fmla="*/ 3674882 w 7467600"/>
              <a:gd name="connsiteY907" fmla="*/ 488524 h 6858000"/>
              <a:gd name="connsiteX908" fmla="*/ 3132682 w 7467600"/>
              <a:gd name="connsiteY908" fmla="*/ 1072284 h 6858000"/>
              <a:gd name="connsiteX909" fmla="*/ 2716346 w 7467600"/>
              <a:gd name="connsiteY909" fmla="*/ 1276376 h 6858000"/>
              <a:gd name="connsiteX910" fmla="*/ 2716772 w 7467600"/>
              <a:gd name="connsiteY910" fmla="*/ 1255462 h 6858000"/>
              <a:gd name="connsiteX911" fmla="*/ 3471096 w 7467600"/>
              <a:gd name="connsiteY911" fmla="*/ 437072 h 6858000"/>
              <a:gd name="connsiteX912" fmla="*/ 3639057 w 7467600"/>
              <a:gd name="connsiteY912" fmla="*/ 286334 h 6858000"/>
              <a:gd name="connsiteX913" fmla="*/ 3640309 w 7467600"/>
              <a:gd name="connsiteY913" fmla="*/ 284664 h 6858000"/>
              <a:gd name="connsiteX914" fmla="*/ 3646022 w 7467600"/>
              <a:gd name="connsiteY914" fmla="*/ 276711 h 6858000"/>
              <a:gd name="connsiteX915" fmla="*/ 3707943 w 7467600"/>
              <a:gd name="connsiteY915" fmla="*/ 65958 h 6858000"/>
              <a:gd name="connsiteX916" fmla="*/ 3721337 w 7467600"/>
              <a:gd name="connsiteY916" fmla="*/ 0 h 6858000"/>
              <a:gd name="connsiteX917" fmla="*/ 2867960 w 7467600"/>
              <a:gd name="connsiteY917" fmla="*/ 0 h 6858000"/>
              <a:gd name="connsiteX918" fmla="*/ 2926351 w 7467600"/>
              <a:gd name="connsiteY918" fmla="*/ 0 h 6858000"/>
              <a:gd name="connsiteX919" fmla="*/ 2902823 w 7467600"/>
              <a:gd name="connsiteY919" fmla="*/ 262929 h 6858000"/>
              <a:gd name="connsiteX920" fmla="*/ 2940663 w 7467600"/>
              <a:gd name="connsiteY920" fmla="*/ 140884 h 6858000"/>
              <a:gd name="connsiteX921" fmla="*/ 2947039 w 7467600"/>
              <a:gd name="connsiteY921" fmla="*/ 122524 h 6858000"/>
              <a:gd name="connsiteX922" fmla="*/ 2984316 w 7467600"/>
              <a:gd name="connsiteY922" fmla="*/ 0 h 6858000"/>
              <a:gd name="connsiteX923" fmla="*/ 3016114 w 7467600"/>
              <a:gd name="connsiteY923" fmla="*/ 0 h 6858000"/>
              <a:gd name="connsiteX924" fmla="*/ 2979949 w 7467600"/>
              <a:gd name="connsiteY924" fmla="*/ 119274 h 6858000"/>
              <a:gd name="connsiteX925" fmla="*/ 3023879 w 7467600"/>
              <a:gd name="connsiteY925" fmla="*/ 0 h 6858000"/>
              <a:gd name="connsiteX926" fmla="*/ 3105400 w 7467600"/>
              <a:gd name="connsiteY926" fmla="*/ 0 h 6858000"/>
              <a:gd name="connsiteX927" fmla="*/ 3094669 w 7467600"/>
              <a:gd name="connsiteY927" fmla="*/ 30308 h 6858000"/>
              <a:gd name="connsiteX928" fmla="*/ 2901945 w 7467600"/>
              <a:gd name="connsiteY928" fmla="*/ 466538 h 6858000"/>
              <a:gd name="connsiteX929" fmla="*/ 2815209 w 7467600"/>
              <a:gd name="connsiteY929" fmla="*/ 497361 h 6858000"/>
              <a:gd name="connsiteX930" fmla="*/ 2844845 w 7467600"/>
              <a:gd name="connsiteY930" fmla="*/ 127638 h 6858000"/>
              <a:gd name="connsiteX931" fmla="*/ 2867960 w 7467600"/>
              <a:gd name="connsiteY931" fmla="*/ 0 h 6858000"/>
              <a:gd name="connsiteX932" fmla="*/ 1057230 w 7467600"/>
              <a:gd name="connsiteY932" fmla="*/ 0 h 6858000"/>
              <a:gd name="connsiteX933" fmla="*/ 1111003 w 7467600"/>
              <a:gd name="connsiteY933" fmla="*/ 0 h 6858000"/>
              <a:gd name="connsiteX934" fmla="*/ 1125553 w 7467600"/>
              <a:gd name="connsiteY934" fmla="*/ 52588 h 6858000"/>
              <a:gd name="connsiteX935" fmla="*/ 1304276 w 7467600"/>
              <a:gd name="connsiteY935" fmla="*/ 476275 h 6858000"/>
              <a:gd name="connsiteX936" fmla="*/ 1492066 w 7467600"/>
              <a:gd name="connsiteY936" fmla="*/ 886333 h 6858000"/>
              <a:gd name="connsiteX937" fmla="*/ 1423698 w 7467600"/>
              <a:gd name="connsiteY937" fmla="*/ 710817 h 6858000"/>
              <a:gd name="connsiteX938" fmla="*/ 1357609 w 7467600"/>
              <a:gd name="connsiteY938" fmla="*/ 532892 h 6858000"/>
              <a:gd name="connsiteX939" fmla="*/ 1309550 w 7467600"/>
              <a:gd name="connsiteY939" fmla="*/ 374031 h 6858000"/>
              <a:gd name="connsiteX940" fmla="*/ 1193673 w 7467600"/>
              <a:gd name="connsiteY940" fmla="*/ 49533 h 6858000"/>
              <a:gd name="connsiteX941" fmla="*/ 1164391 w 7467600"/>
              <a:gd name="connsiteY941" fmla="*/ 0 h 6858000"/>
              <a:gd name="connsiteX942" fmla="*/ 1200666 w 7467600"/>
              <a:gd name="connsiteY942" fmla="*/ 0 h 6858000"/>
              <a:gd name="connsiteX943" fmla="*/ 1223408 w 7467600"/>
              <a:gd name="connsiteY943" fmla="*/ 38996 h 6858000"/>
              <a:gd name="connsiteX944" fmla="*/ 1339635 w 7467600"/>
              <a:gd name="connsiteY944" fmla="*/ 365517 h 6858000"/>
              <a:gd name="connsiteX945" fmla="*/ 1387469 w 7467600"/>
              <a:gd name="connsiteY945" fmla="*/ 523079 h 6858000"/>
              <a:gd name="connsiteX946" fmla="*/ 1452685 w 7467600"/>
              <a:gd name="connsiteY946" fmla="*/ 699806 h 6858000"/>
              <a:gd name="connsiteX947" fmla="*/ 1492092 w 7467600"/>
              <a:gd name="connsiteY947" fmla="*/ 800424 h 6858000"/>
              <a:gd name="connsiteX948" fmla="*/ 1455302 w 7467600"/>
              <a:gd name="connsiteY948" fmla="*/ 632913 h 6858000"/>
              <a:gd name="connsiteX949" fmla="*/ 1222336 w 7467600"/>
              <a:gd name="connsiteY949" fmla="*/ 9480 h 6858000"/>
              <a:gd name="connsiteX950" fmla="*/ 1214634 w 7467600"/>
              <a:gd name="connsiteY950" fmla="*/ 0 h 6858000"/>
              <a:gd name="connsiteX951" fmla="*/ 1289827 w 7467600"/>
              <a:gd name="connsiteY951" fmla="*/ 0 h 6858000"/>
              <a:gd name="connsiteX952" fmla="*/ 1321076 w 7467600"/>
              <a:gd name="connsiteY952" fmla="*/ 59722 h 6858000"/>
              <a:gd name="connsiteX953" fmla="*/ 1512579 w 7467600"/>
              <a:gd name="connsiteY953" fmla="*/ 626441 h 6858000"/>
              <a:gd name="connsiteX954" fmla="*/ 1506076 w 7467600"/>
              <a:gd name="connsiteY954" fmla="*/ 1089289 h 6858000"/>
              <a:gd name="connsiteX955" fmla="*/ 1486346 w 7467600"/>
              <a:gd name="connsiteY955" fmla="*/ 1079919 h 6858000"/>
              <a:gd name="connsiteX956" fmla="*/ 1070511 w 7467600"/>
              <a:gd name="connsiteY956" fmla="*/ 48609 h 6858000"/>
              <a:gd name="connsiteX957" fmla="*/ 1057230 w 7467600"/>
              <a:gd name="connsiteY957" fmla="*/ 0 h 6858000"/>
              <a:gd name="connsiteX958" fmla="*/ 43151 w 7467600"/>
              <a:gd name="connsiteY958" fmla="*/ 0 h 6858000"/>
              <a:gd name="connsiteX959" fmla="*/ 95283 w 7467600"/>
              <a:gd name="connsiteY959" fmla="*/ 0 h 6858000"/>
              <a:gd name="connsiteX960" fmla="*/ 300708 w 7467600"/>
              <a:gd name="connsiteY960" fmla="*/ 154571 h 6858000"/>
              <a:gd name="connsiteX961" fmla="*/ 530414 w 7467600"/>
              <a:gd name="connsiteY961" fmla="*/ 354673 h 6858000"/>
              <a:gd name="connsiteX962" fmla="*/ 333785 w 7467600"/>
              <a:gd name="connsiteY962" fmla="*/ 161564 h 6858000"/>
              <a:gd name="connsiteX963" fmla="*/ 147005 w 7467600"/>
              <a:gd name="connsiteY963" fmla="*/ 0 h 6858000"/>
              <a:gd name="connsiteX964" fmla="*/ 272509 w 7467600"/>
              <a:gd name="connsiteY964" fmla="*/ 0 h 6858000"/>
              <a:gd name="connsiteX965" fmla="*/ 326276 w 7467600"/>
              <a:gd name="connsiteY965" fmla="*/ 45847 h 6858000"/>
              <a:gd name="connsiteX966" fmla="*/ 823759 w 7467600"/>
              <a:gd name="connsiteY966" fmla="*/ 574145 h 6858000"/>
              <a:gd name="connsiteX967" fmla="*/ 811254 w 7467600"/>
              <a:gd name="connsiteY967" fmla="*/ 665546 h 6858000"/>
              <a:gd name="connsiteX968" fmla="*/ 154042 w 7467600"/>
              <a:gd name="connsiteY968" fmla="*/ 261522 h 6858000"/>
              <a:gd name="connsiteX969" fmla="*/ 13550 w 7467600"/>
              <a:gd name="connsiteY969" fmla="*/ 158423 h 6858000"/>
              <a:gd name="connsiteX970" fmla="*/ 0 w 7467600"/>
              <a:gd name="connsiteY970" fmla="*/ 146618 h 6858000"/>
              <a:gd name="connsiteX971" fmla="*/ 0 w 7467600"/>
              <a:gd name="connsiteY971" fmla="*/ 59161 h 6858000"/>
              <a:gd name="connsiteX972" fmla="*/ 45427 w 7467600"/>
              <a:gd name="connsiteY972" fmla="*/ 101078 h 6858000"/>
              <a:gd name="connsiteX973" fmla="*/ 630103 w 7467600"/>
              <a:gd name="connsiteY973" fmla="*/ 485885 h 6858000"/>
              <a:gd name="connsiteX974" fmla="*/ 532040 w 7467600"/>
              <a:gd name="connsiteY974" fmla="*/ 399359 h 6858000"/>
              <a:gd name="connsiteX975" fmla="*/ 517618 w 7467600"/>
              <a:gd name="connsiteY975" fmla="*/ 385726 h 6858000"/>
              <a:gd name="connsiteX976" fmla="*/ 285074 w 7467600"/>
              <a:gd name="connsiteY976" fmla="*/ 182755 h 6858000"/>
              <a:gd name="connsiteX977" fmla="*/ 43151 w 7467600"/>
              <a:gd name="connsiteY97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6012219 h 6858000"/>
              <a:gd name="connsiteX83" fmla="*/ 6946849 w 7467600"/>
              <a:gd name="connsiteY83" fmla="*/ 5523271 h 6858000"/>
              <a:gd name="connsiteX84" fmla="*/ 6946972 w 7467600"/>
              <a:gd name="connsiteY84" fmla="*/ 5526491 h 6858000"/>
              <a:gd name="connsiteX85" fmla="*/ 7105827 w 7467600"/>
              <a:gd name="connsiteY85" fmla="*/ 5718700 h 6858000"/>
              <a:gd name="connsiteX86" fmla="*/ 7356878 w 7467600"/>
              <a:gd name="connsiteY86" fmla="*/ 5981332 h 6858000"/>
              <a:gd name="connsiteX87" fmla="*/ 7467600 w 7467600"/>
              <a:gd name="connsiteY87" fmla="*/ 6117703 h 6858000"/>
              <a:gd name="connsiteX88" fmla="*/ 7467600 w 7467600"/>
              <a:gd name="connsiteY88" fmla="*/ 6163634 h 6858000"/>
              <a:gd name="connsiteX89" fmla="*/ 7403637 w 7467600"/>
              <a:gd name="connsiteY89" fmla="*/ 6083957 h 6858000"/>
              <a:gd name="connsiteX90" fmla="*/ 7254615 w 7467600"/>
              <a:gd name="connsiteY90" fmla="*/ 5911918 h 6858000"/>
              <a:gd name="connsiteX91" fmla="*/ 7312589 w 7467600"/>
              <a:gd name="connsiteY91" fmla="*/ 5982309 h 6858000"/>
              <a:gd name="connsiteX92" fmla="*/ 7448321 w 7467600"/>
              <a:gd name="connsiteY92" fmla="*/ 6190991 h 6858000"/>
              <a:gd name="connsiteX93" fmla="*/ 7467600 w 7467600"/>
              <a:gd name="connsiteY93" fmla="*/ 6221686 h 6858000"/>
              <a:gd name="connsiteX94" fmla="*/ 7467600 w 7467600"/>
              <a:gd name="connsiteY94" fmla="*/ 6334256 h 6858000"/>
              <a:gd name="connsiteX95" fmla="*/ 7454976 w 7467600"/>
              <a:gd name="connsiteY95" fmla="*/ 6318297 h 6858000"/>
              <a:gd name="connsiteX96" fmla="*/ 7042773 w 7467600"/>
              <a:gd name="connsiteY96" fmla="*/ 5734011 h 6858000"/>
              <a:gd name="connsiteX97" fmla="*/ 6844835 w 7467600"/>
              <a:gd name="connsiteY97" fmla="*/ 5424988 h 6858000"/>
              <a:gd name="connsiteX98" fmla="*/ 1456157 w 7467600"/>
              <a:gd name="connsiteY98" fmla="*/ 5371404 h 6858000"/>
              <a:gd name="connsiteX99" fmla="*/ 1244432 w 7467600"/>
              <a:gd name="connsiteY99" fmla="*/ 5385601 h 6858000"/>
              <a:gd name="connsiteX100" fmla="*/ 973990 w 7467600"/>
              <a:gd name="connsiteY100" fmla="*/ 5424940 h 6858000"/>
              <a:gd name="connsiteX101" fmla="*/ 1103809 w 7467600"/>
              <a:gd name="connsiteY101" fmla="*/ 5433720 h 6858000"/>
              <a:gd name="connsiteX102" fmla="*/ 1123454 w 7467600"/>
              <a:gd name="connsiteY102" fmla="*/ 5435727 h 6858000"/>
              <a:gd name="connsiteX103" fmla="*/ 1737017 w 7467600"/>
              <a:gd name="connsiteY103" fmla="*/ 5452183 h 6858000"/>
              <a:gd name="connsiteX104" fmla="*/ 1824397 w 7467600"/>
              <a:gd name="connsiteY104" fmla="*/ 5447757 h 6858000"/>
              <a:gd name="connsiteX105" fmla="*/ 2070059 w 7467600"/>
              <a:gd name="connsiteY105" fmla="*/ 5441660 h 6858000"/>
              <a:gd name="connsiteX106" fmla="*/ 1456157 w 7467600"/>
              <a:gd name="connsiteY106" fmla="*/ 5371404 h 6858000"/>
              <a:gd name="connsiteX107" fmla="*/ 4988186 w 7467600"/>
              <a:gd name="connsiteY107" fmla="*/ 5216467 h 6858000"/>
              <a:gd name="connsiteX108" fmla="*/ 4777334 w 7467600"/>
              <a:gd name="connsiteY108" fmla="*/ 5406072 h 6858000"/>
              <a:gd name="connsiteX109" fmla="*/ 4718341 w 7467600"/>
              <a:gd name="connsiteY109" fmla="*/ 5468043 h 6858000"/>
              <a:gd name="connsiteX110" fmla="*/ 4604655 w 7467600"/>
              <a:gd name="connsiteY110" fmla="*/ 5583434 h 6858000"/>
              <a:gd name="connsiteX111" fmla="*/ 4565074 w 7467600"/>
              <a:gd name="connsiteY111" fmla="*/ 5618550 h 6858000"/>
              <a:gd name="connsiteX112" fmla="*/ 4988186 w 7467600"/>
              <a:gd name="connsiteY112" fmla="*/ 5216467 h 6858000"/>
              <a:gd name="connsiteX113" fmla="*/ 4978032 w 7467600"/>
              <a:gd name="connsiteY113" fmla="*/ 5183809 h 6858000"/>
              <a:gd name="connsiteX114" fmla="*/ 4463413 w 7467600"/>
              <a:gd name="connsiteY114" fmla="*/ 5615162 h 6858000"/>
              <a:gd name="connsiteX115" fmla="*/ 4358134 w 7467600"/>
              <a:gd name="connsiteY115" fmla="*/ 5742791 h 6858000"/>
              <a:gd name="connsiteX116" fmla="*/ 4376219 w 7467600"/>
              <a:gd name="connsiteY116" fmla="*/ 5729027 h 6858000"/>
              <a:gd name="connsiteX117" fmla="*/ 4582340 w 7467600"/>
              <a:gd name="connsiteY117" fmla="*/ 5561037 h 6858000"/>
              <a:gd name="connsiteX118" fmla="*/ 4694684 w 7467600"/>
              <a:gd name="connsiteY118" fmla="*/ 5447098 h 6858000"/>
              <a:gd name="connsiteX119" fmla="*/ 4754123 w 7467600"/>
              <a:gd name="connsiteY119" fmla="*/ 5384643 h 6858000"/>
              <a:gd name="connsiteX120" fmla="*/ 4978032 w 7467600"/>
              <a:gd name="connsiteY120" fmla="*/ 5183809 h 6858000"/>
              <a:gd name="connsiteX121" fmla="*/ 1903353 w 7467600"/>
              <a:gd name="connsiteY121" fmla="*/ 5044827 h 6858000"/>
              <a:gd name="connsiteX122" fmla="*/ 1936931 w 7467600"/>
              <a:gd name="connsiteY122" fmla="*/ 5093954 h 6858000"/>
              <a:gd name="connsiteX123" fmla="*/ 2195868 w 7467600"/>
              <a:gd name="connsiteY123" fmla="*/ 5396574 h 6858000"/>
              <a:gd name="connsiteX124" fmla="*/ 2088852 w 7467600"/>
              <a:gd name="connsiteY124" fmla="*/ 5166123 h 6858000"/>
              <a:gd name="connsiteX125" fmla="*/ 1958241 w 7467600"/>
              <a:gd name="connsiteY125" fmla="*/ 5067955 h 6858000"/>
              <a:gd name="connsiteX126" fmla="*/ 1903353 w 7467600"/>
              <a:gd name="connsiteY126" fmla="*/ 5044827 h 6858000"/>
              <a:gd name="connsiteX127" fmla="*/ 1979378 w 7467600"/>
              <a:gd name="connsiteY127" fmla="*/ 4769504 h 6858000"/>
              <a:gd name="connsiteX128" fmla="*/ 2882120 w 7467600"/>
              <a:gd name="connsiteY128" fmla="*/ 5064547 h 6858000"/>
              <a:gd name="connsiteX129" fmla="*/ 2793103 w 7467600"/>
              <a:gd name="connsiteY129" fmla="*/ 5039699 h 6858000"/>
              <a:gd name="connsiteX130" fmla="*/ 2770041 w 7467600"/>
              <a:gd name="connsiteY130" fmla="*/ 5033634 h 6858000"/>
              <a:gd name="connsiteX131" fmla="*/ 1979378 w 7467600"/>
              <a:gd name="connsiteY131" fmla="*/ 4769504 h 6858000"/>
              <a:gd name="connsiteX132" fmla="*/ 1927410 w 7467600"/>
              <a:gd name="connsiteY132" fmla="*/ 4716164 h 6858000"/>
              <a:gd name="connsiteX133" fmla="*/ 1959587 w 7467600"/>
              <a:gd name="connsiteY133" fmla="*/ 4728849 h 6858000"/>
              <a:gd name="connsiteX134" fmla="*/ 2777707 w 7467600"/>
              <a:gd name="connsiteY134" fmla="*/ 5003991 h 6858000"/>
              <a:gd name="connsiteX135" fmla="*/ 2800768 w 7467600"/>
              <a:gd name="connsiteY135" fmla="*/ 5010056 h 6858000"/>
              <a:gd name="connsiteX136" fmla="*/ 2879408 w 7467600"/>
              <a:gd name="connsiteY136" fmla="*/ 5031590 h 6858000"/>
              <a:gd name="connsiteX137" fmla="*/ 2862295 w 7467600"/>
              <a:gd name="connsiteY137" fmla="*/ 5022958 h 6858000"/>
              <a:gd name="connsiteX138" fmla="*/ 2813343 w 7467600"/>
              <a:gd name="connsiteY138" fmla="*/ 4998369 h 6858000"/>
              <a:gd name="connsiteX139" fmla="*/ 2646245 w 7467600"/>
              <a:gd name="connsiteY139" fmla="*/ 4930999 h 6858000"/>
              <a:gd name="connsiteX140" fmla="*/ 1999243 w 7467600"/>
              <a:gd name="connsiteY140" fmla="*/ 4730524 h 6858000"/>
              <a:gd name="connsiteX141" fmla="*/ 1979527 w 7467600"/>
              <a:gd name="connsiteY141" fmla="*/ 4726651 h 6858000"/>
              <a:gd name="connsiteX142" fmla="*/ 1927410 w 7467600"/>
              <a:gd name="connsiteY142" fmla="*/ 4716164 h 6858000"/>
              <a:gd name="connsiteX143" fmla="*/ 1997014 w 7467600"/>
              <a:gd name="connsiteY143" fmla="*/ 4698007 h 6858000"/>
              <a:gd name="connsiteX144" fmla="*/ 2005458 w 7467600"/>
              <a:gd name="connsiteY144" fmla="*/ 4699540 h 6858000"/>
              <a:gd name="connsiteX145" fmla="*/ 2657186 w 7467600"/>
              <a:gd name="connsiteY145" fmla="*/ 4901687 h 6858000"/>
              <a:gd name="connsiteX146" fmla="*/ 2826662 w 7467600"/>
              <a:gd name="connsiteY146" fmla="*/ 4970362 h 6858000"/>
              <a:gd name="connsiteX147" fmla="*/ 2876100 w 7467600"/>
              <a:gd name="connsiteY147" fmla="*/ 4995397 h 6858000"/>
              <a:gd name="connsiteX148" fmla="*/ 3042600 w 7467600"/>
              <a:gd name="connsiteY148" fmla="*/ 5059532 h 6858000"/>
              <a:gd name="connsiteX149" fmla="*/ 1997014 w 7467600"/>
              <a:gd name="connsiteY149" fmla="*/ 4698007 h 6858000"/>
              <a:gd name="connsiteX150" fmla="*/ 2305292 w 7467600"/>
              <a:gd name="connsiteY150" fmla="*/ 4219492 h 6858000"/>
              <a:gd name="connsiteX151" fmla="*/ 3360922 w 7467600"/>
              <a:gd name="connsiteY151" fmla="*/ 4529373 h 6858000"/>
              <a:gd name="connsiteX152" fmla="*/ 3492420 w 7467600"/>
              <a:gd name="connsiteY152" fmla="*/ 4510145 h 6858000"/>
              <a:gd name="connsiteX153" fmla="*/ 3364086 w 7467600"/>
              <a:gd name="connsiteY153" fmla="*/ 4480340 h 6858000"/>
              <a:gd name="connsiteX154" fmla="*/ 3225818 w 7467600"/>
              <a:gd name="connsiteY154" fmla="*/ 4411822 h 6858000"/>
              <a:gd name="connsiteX155" fmla="*/ 3129696 w 7467600"/>
              <a:gd name="connsiteY155" fmla="*/ 4360704 h 6858000"/>
              <a:gd name="connsiteX156" fmla="*/ 2814545 w 7467600"/>
              <a:gd name="connsiteY156" fmla="*/ 4282955 h 6858000"/>
              <a:gd name="connsiteX157" fmla="*/ 2305292 w 7467600"/>
              <a:gd name="connsiteY157" fmla="*/ 4219492 h 6858000"/>
              <a:gd name="connsiteX158" fmla="*/ 2626982 w 7467600"/>
              <a:gd name="connsiteY158" fmla="*/ 4206450 h 6858000"/>
              <a:gd name="connsiteX159" fmla="*/ 2490617 w 7467600"/>
              <a:gd name="connsiteY159" fmla="*/ 4206951 h 6858000"/>
              <a:gd name="connsiteX160" fmla="*/ 2819869 w 7467600"/>
              <a:gd name="connsiteY160" fmla="*/ 4252936 h 6858000"/>
              <a:gd name="connsiteX161" fmla="*/ 3143018 w 7467600"/>
              <a:gd name="connsiteY161" fmla="*/ 4332698 h 6858000"/>
              <a:gd name="connsiteX162" fmla="*/ 3241520 w 7467600"/>
              <a:gd name="connsiteY162" fmla="*/ 4385112 h 6858000"/>
              <a:gd name="connsiteX163" fmla="*/ 3374575 w 7467600"/>
              <a:gd name="connsiteY163" fmla="*/ 4451517 h 6858000"/>
              <a:gd name="connsiteX164" fmla="*/ 3505221 w 7467600"/>
              <a:gd name="connsiteY164" fmla="*/ 4480757 h 6858000"/>
              <a:gd name="connsiteX165" fmla="*/ 2626982 w 7467600"/>
              <a:gd name="connsiteY165" fmla="*/ 4206450 h 6858000"/>
              <a:gd name="connsiteX166" fmla="*/ 1310106 w 7467600"/>
              <a:gd name="connsiteY166" fmla="*/ 3943217 h 6858000"/>
              <a:gd name="connsiteX167" fmla="*/ 854994 w 7467600"/>
              <a:gd name="connsiteY167" fmla="*/ 4399136 h 6858000"/>
              <a:gd name="connsiteX168" fmla="*/ 742462 w 7467600"/>
              <a:gd name="connsiteY168" fmla="*/ 4594648 h 6858000"/>
              <a:gd name="connsiteX169" fmla="*/ 820602 w 7467600"/>
              <a:gd name="connsiteY169" fmla="*/ 4485915 h 6858000"/>
              <a:gd name="connsiteX170" fmla="*/ 878295 w 7467600"/>
              <a:gd name="connsiteY170" fmla="*/ 4403594 h 6858000"/>
              <a:gd name="connsiteX171" fmla="*/ 1240607 w 7467600"/>
              <a:gd name="connsiteY171" fmla="*/ 4010401 h 6858000"/>
              <a:gd name="connsiteX172" fmla="*/ 1310106 w 7467600"/>
              <a:gd name="connsiteY172" fmla="*/ 3943217 h 6858000"/>
              <a:gd name="connsiteX173" fmla="*/ 1423113 w 7467600"/>
              <a:gd name="connsiteY173" fmla="*/ 3874565 h 6858000"/>
              <a:gd name="connsiteX174" fmla="*/ 1260565 w 7467600"/>
              <a:gd name="connsiteY174" fmla="*/ 4031982 h 6858000"/>
              <a:gd name="connsiteX175" fmla="*/ 901900 w 7467600"/>
              <a:gd name="connsiteY175" fmla="*/ 4421236 h 6858000"/>
              <a:gd name="connsiteX176" fmla="*/ 845044 w 7467600"/>
              <a:gd name="connsiteY176" fmla="*/ 4502436 h 6858000"/>
              <a:gd name="connsiteX177" fmla="*/ 685926 w 7467600"/>
              <a:gd name="connsiteY177" fmla="*/ 4703069 h 6858000"/>
              <a:gd name="connsiteX178" fmla="*/ 684248 w 7467600"/>
              <a:gd name="connsiteY178" fmla="*/ 4706721 h 6858000"/>
              <a:gd name="connsiteX179" fmla="*/ 1423113 w 7467600"/>
              <a:gd name="connsiteY179" fmla="*/ 3874565 h 6858000"/>
              <a:gd name="connsiteX180" fmla="*/ 3316479 w 7467600"/>
              <a:gd name="connsiteY180" fmla="*/ 3872136 h 6858000"/>
              <a:gd name="connsiteX181" fmla="*/ 3546806 w 7467600"/>
              <a:gd name="connsiteY181" fmla="*/ 4356139 h 6858000"/>
              <a:gd name="connsiteX182" fmla="*/ 3364433 w 7467600"/>
              <a:gd name="connsiteY182" fmla="*/ 3953121 h 6858000"/>
              <a:gd name="connsiteX183" fmla="*/ 3316479 w 7467600"/>
              <a:gd name="connsiteY183" fmla="*/ 3872136 h 6858000"/>
              <a:gd name="connsiteX184" fmla="*/ 3291335 w 7467600"/>
              <a:gd name="connsiteY184" fmla="*/ 3767420 h 6858000"/>
              <a:gd name="connsiteX185" fmla="*/ 3390805 w 7467600"/>
              <a:gd name="connsiteY185" fmla="*/ 3937163 h 6858000"/>
              <a:gd name="connsiteX186" fmla="*/ 3579062 w 7467600"/>
              <a:gd name="connsiteY186" fmla="*/ 4359040 h 6858000"/>
              <a:gd name="connsiteX187" fmla="*/ 3467355 w 7467600"/>
              <a:gd name="connsiteY187" fmla="*/ 3988130 h 6858000"/>
              <a:gd name="connsiteX188" fmla="*/ 3310753 w 7467600"/>
              <a:gd name="connsiteY188" fmla="*/ 3787140 h 6858000"/>
              <a:gd name="connsiteX189" fmla="*/ 3291335 w 7467600"/>
              <a:gd name="connsiteY189" fmla="*/ 3767420 h 6858000"/>
              <a:gd name="connsiteX190" fmla="*/ 1635889 w 7467600"/>
              <a:gd name="connsiteY190" fmla="*/ 3709494 h 6858000"/>
              <a:gd name="connsiteX191" fmla="*/ 1634800 w 7467600"/>
              <a:gd name="connsiteY191" fmla="*/ 3731111 h 6858000"/>
              <a:gd name="connsiteX192" fmla="*/ 1635889 w 7467600"/>
              <a:gd name="connsiteY192" fmla="*/ 3709494 h 6858000"/>
              <a:gd name="connsiteX193" fmla="*/ 1510397 w 7467600"/>
              <a:gd name="connsiteY193" fmla="*/ 3684705 h 6858000"/>
              <a:gd name="connsiteX194" fmla="*/ 1146550 w 7467600"/>
              <a:gd name="connsiteY194" fmla="*/ 3802012 h 6858000"/>
              <a:gd name="connsiteX195" fmla="*/ 698834 w 7467600"/>
              <a:gd name="connsiteY195" fmla="*/ 3952272 h 6858000"/>
              <a:gd name="connsiteX196" fmla="*/ 34256 w 7467600"/>
              <a:gd name="connsiteY196" fmla="*/ 4347603 h 6858000"/>
              <a:gd name="connsiteX197" fmla="*/ 527241 w 7467600"/>
              <a:gd name="connsiteY197" fmla="*/ 4065078 h 6858000"/>
              <a:gd name="connsiteX198" fmla="*/ 1510397 w 7467600"/>
              <a:gd name="connsiteY198" fmla="*/ 3684705 h 6858000"/>
              <a:gd name="connsiteX199" fmla="*/ 1313114 w 7467600"/>
              <a:gd name="connsiteY199" fmla="*/ 3655216 h 6858000"/>
              <a:gd name="connsiteX200" fmla="*/ 1109304 w 7467600"/>
              <a:gd name="connsiteY200" fmla="*/ 3669030 h 6858000"/>
              <a:gd name="connsiteX201" fmla="*/ 8129 w 7467600"/>
              <a:gd name="connsiteY201" fmla="*/ 4330519 h 6858000"/>
              <a:gd name="connsiteX202" fmla="*/ 687572 w 7467600"/>
              <a:gd name="connsiteY202" fmla="*/ 3925629 h 6858000"/>
              <a:gd name="connsiteX203" fmla="*/ 1138365 w 7467600"/>
              <a:gd name="connsiteY203" fmla="*/ 3774515 h 6858000"/>
              <a:gd name="connsiteX204" fmla="*/ 1505579 w 7467600"/>
              <a:gd name="connsiteY204" fmla="*/ 3655526 h 6858000"/>
              <a:gd name="connsiteX205" fmla="*/ 1313114 w 7467600"/>
              <a:gd name="connsiteY205" fmla="*/ 3655216 h 6858000"/>
              <a:gd name="connsiteX206" fmla="*/ 3655073 w 7467600"/>
              <a:gd name="connsiteY206" fmla="*/ 3650884 h 6858000"/>
              <a:gd name="connsiteX207" fmla="*/ 3989938 w 7467600"/>
              <a:gd name="connsiteY207" fmla="*/ 3991685 h 6858000"/>
              <a:gd name="connsiteX208" fmla="*/ 4393907 w 7467600"/>
              <a:gd name="connsiteY208" fmla="*/ 4261258 h 6858000"/>
              <a:gd name="connsiteX209" fmla="*/ 4648051 w 7467600"/>
              <a:gd name="connsiteY209" fmla="*/ 4374051 h 6858000"/>
              <a:gd name="connsiteX210" fmla="*/ 4383389 w 7467600"/>
              <a:gd name="connsiteY210" fmla="*/ 4184369 h 6858000"/>
              <a:gd name="connsiteX211" fmla="*/ 4165508 w 7467600"/>
              <a:gd name="connsiteY211" fmla="*/ 4035196 h 6858000"/>
              <a:gd name="connsiteX212" fmla="*/ 4068162 w 7467600"/>
              <a:gd name="connsiteY212" fmla="*/ 3953394 h 6858000"/>
              <a:gd name="connsiteX213" fmla="*/ 3981416 w 7467600"/>
              <a:gd name="connsiteY213" fmla="*/ 3880482 h 6858000"/>
              <a:gd name="connsiteX214" fmla="*/ 3800147 w 7467600"/>
              <a:gd name="connsiteY214" fmla="*/ 3749872 h 6858000"/>
              <a:gd name="connsiteX215" fmla="*/ 3655073 w 7467600"/>
              <a:gd name="connsiteY215" fmla="*/ 3650884 h 6858000"/>
              <a:gd name="connsiteX216" fmla="*/ 3670252 w 7467600"/>
              <a:gd name="connsiteY216" fmla="*/ 3622798 h 6858000"/>
              <a:gd name="connsiteX217" fmla="*/ 3817258 w 7467600"/>
              <a:gd name="connsiteY217" fmla="*/ 3723577 h 6858000"/>
              <a:gd name="connsiteX218" fmla="*/ 4000461 w 7467600"/>
              <a:gd name="connsiteY218" fmla="*/ 3855966 h 6858000"/>
              <a:gd name="connsiteX219" fmla="*/ 4088180 w 7467600"/>
              <a:gd name="connsiteY219" fmla="*/ 3929774 h 6858000"/>
              <a:gd name="connsiteX220" fmla="*/ 4184555 w 7467600"/>
              <a:gd name="connsiteY220" fmla="*/ 4010683 h 6858000"/>
              <a:gd name="connsiteX221" fmla="*/ 4399563 w 7467600"/>
              <a:gd name="connsiteY221" fmla="*/ 4158106 h 6858000"/>
              <a:gd name="connsiteX222" fmla="*/ 4684469 w 7467600"/>
              <a:gd name="connsiteY222" fmla="*/ 4364680 h 6858000"/>
              <a:gd name="connsiteX223" fmla="*/ 4690271 w 7467600"/>
              <a:gd name="connsiteY223" fmla="*/ 4370034 h 6858000"/>
              <a:gd name="connsiteX224" fmla="*/ 4136093 w 7467600"/>
              <a:gd name="connsiteY224" fmla="*/ 3858466 h 6858000"/>
              <a:gd name="connsiteX225" fmla="*/ 3670252 w 7467600"/>
              <a:gd name="connsiteY225" fmla="*/ 3622798 h 6858000"/>
              <a:gd name="connsiteX226" fmla="*/ 4440129 w 7467600"/>
              <a:gd name="connsiteY226" fmla="*/ 3448571 h 6858000"/>
              <a:gd name="connsiteX227" fmla="*/ 4856525 w 7467600"/>
              <a:gd name="connsiteY227" fmla="*/ 3915351 h 6858000"/>
              <a:gd name="connsiteX228" fmla="*/ 5059055 w 7467600"/>
              <a:gd name="connsiteY228" fmla="*/ 4108918 h 6858000"/>
              <a:gd name="connsiteX229" fmla="*/ 5290070 w 7467600"/>
              <a:gd name="connsiteY229" fmla="*/ 4263619 h 6858000"/>
              <a:gd name="connsiteX230" fmla="*/ 4834991 w 7467600"/>
              <a:gd name="connsiteY230" fmla="*/ 3830985 h 6858000"/>
              <a:gd name="connsiteX231" fmla="*/ 4440129 w 7467600"/>
              <a:gd name="connsiteY231" fmla="*/ 3448571 h 6858000"/>
              <a:gd name="connsiteX232" fmla="*/ 4441737 w 7467600"/>
              <a:gd name="connsiteY232" fmla="*/ 3399734 h 6858000"/>
              <a:gd name="connsiteX233" fmla="*/ 4431236 w 7467600"/>
              <a:gd name="connsiteY233" fmla="*/ 3400954 h 6858000"/>
              <a:gd name="connsiteX234" fmla="*/ 4557150 w 7467600"/>
              <a:gd name="connsiteY234" fmla="*/ 3510023 h 6858000"/>
              <a:gd name="connsiteX235" fmla="*/ 4856936 w 7467600"/>
              <a:gd name="connsiteY235" fmla="*/ 3809146 h 6858000"/>
              <a:gd name="connsiteX236" fmla="*/ 5111996 w 7467600"/>
              <a:gd name="connsiteY236" fmla="*/ 4065759 h 6858000"/>
              <a:gd name="connsiteX237" fmla="*/ 5388878 w 7467600"/>
              <a:gd name="connsiteY237" fmla="*/ 4300185 h 6858000"/>
              <a:gd name="connsiteX238" fmla="*/ 5425556 w 7467600"/>
              <a:gd name="connsiteY238" fmla="*/ 4308967 h 6858000"/>
              <a:gd name="connsiteX239" fmla="*/ 4943646 w 7467600"/>
              <a:gd name="connsiteY239" fmla="*/ 3822916 h 6858000"/>
              <a:gd name="connsiteX240" fmla="*/ 4594837 w 7467600"/>
              <a:gd name="connsiteY240" fmla="*/ 3532274 h 6858000"/>
              <a:gd name="connsiteX241" fmla="*/ 4441737 w 7467600"/>
              <a:gd name="connsiteY241" fmla="*/ 3399734 h 6858000"/>
              <a:gd name="connsiteX242" fmla="*/ 5425834 w 7467600"/>
              <a:gd name="connsiteY242" fmla="*/ 3162785 h 6858000"/>
              <a:gd name="connsiteX243" fmla="*/ 5401644 w 7467600"/>
              <a:gd name="connsiteY243" fmla="*/ 3617847 h 6858000"/>
              <a:gd name="connsiteX244" fmla="*/ 5467256 w 7467600"/>
              <a:gd name="connsiteY244" fmla="*/ 4175494 h 6858000"/>
              <a:gd name="connsiteX245" fmla="*/ 5448069 w 7467600"/>
              <a:gd name="connsiteY245" fmla="*/ 3567554 h 6858000"/>
              <a:gd name="connsiteX246" fmla="*/ 5425834 w 7467600"/>
              <a:gd name="connsiteY246" fmla="*/ 3162785 h 6858000"/>
              <a:gd name="connsiteX247" fmla="*/ 1318687 w 7467600"/>
              <a:gd name="connsiteY247" fmla="*/ 3113840 h 6858000"/>
              <a:gd name="connsiteX248" fmla="*/ 1066793 w 7467600"/>
              <a:gd name="connsiteY248" fmla="*/ 3212171 h 6858000"/>
              <a:gd name="connsiteX249" fmla="*/ 993319 w 7467600"/>
              <a:gd name="connsiteY249" fmla="*/ 3247648 h 6858000"/>
              <a:gd name="connsiteX250" fmla="*/ 853081 w 7467600"/>
              <a:gd name="connsiteY250" fmla="*/ 3312410 h 6858000"/>
              <a:gd name="connsiteX251" fmla="*/ 805957 w 7467600"/>
              <a:gd name="connsiteY251" fmla="*/ 3330443 h 6858000"/>
              <a:gd name="connsiteX252" fmla="*/ 1318687 w 7467600"/>
              <a:gd name="connsiteY252" fmla="*/ 3113840 h 6858000"/>
              <a:gd name="connsiteX253" fmla="*/ 5453702 w 7467600"/>
              <a:gd name="connsiteY253" fmla="*/ 3090882 h 6858000"/>
              <a:gd name="connsiteX254" fmla="*/ 5480135 w 7467600"/>
              <a:gd name="connsiteY254" fmla="*/ 3565802 h 6858000"/>
              <a:gd name="connsiteX255" fmla="*/ 5499023 w 7467600"/>
              <a:gd name="connsiteY255" fmla="*/ 4166310 h 6858000"/>
              <a:gd name="connsiteX256" fmla="*/ 5547022 w 7467600"/>
              <a:gd name="connsiteY256" fmla="*/ 3607838 h 6858000"/>
              <a:gd name="connsiteX257" fmla="*/ 5515964 w 7467600"/>
              <a:gd name="connsiteY257" fmla="*/ 3378541 h 6858000"/>
              <a:gd name="connsiteX258" fmla="*/ 5453702 w 7467600"/>
              <a:gd name="connsiteY258" fmla="*/ 3090882 h 6858000"/>
              <a:gd name="connsiteX259" fmla="*/ 1238695 w 7467600"/>
              <a:gd name="connsiteY259" fmla="*/ 3076820 h 6858000"/>
              <a:gd name="connsiteX260" fmla="*/ 716371 w 7467600"/>
              <a:gd name="connsiteY260" fmla="*/ 3293249 h 6858000"/>
              <a:gd name="connsiteX261" fmla="*/ 579522 w 7467600"/>
              <a:gd name="connsiteY261" fmla="*/ 3371759 h 6858000"/>
              <a:gd name="connsiteX262" fmla="*/ 600288 w 7467600"/>
              <a:gd name="connsiteY262" fmla="*/ 3365555 h 6858000"/>
              <a:gd name="connsiteX263" fmla="*/ 840692 w 7467600"/>
              <a:gd name="connsiteY263" fmla="*/ 3284921 h 6858000"/>
              <a:gd name="connsiteX264" fmla="*/ 979248 w 7467600"/>
              <a:gd name="connsiteY264" fmla="*/ 3221003 h 6858000"/>
              <a:gd name="connsiteX265" fmla="*/ 1053282 w 7467600"/>
              <a:gd name="connsiteY265" fmla="*/ 3185247 h 6858000"/>
              <a:gd name="connsiteX266" fmla="*/ 1320603 w 7467600"/>
              <a:gd name="connsiteY266" fmla="*/ 3081281 h 6858000"/>
              <a:gd name="connsiteX267" fmla="*/ 1238695 w 7467600"/>
              <a:gd name="connsiteY267" fmla="*/ 3076820 h 6858000"/>
              <a:gd name="connsiteX268" fmla="*/ 5425627 w 7467600"/>
              <a:gd name="connsiteY268" fmla="*/ 2954192 h 6858000"/>
              <a:gd name="connsiteX269" fmla="*/ 5470770 w 7467600"/>
              <a:gd name="connsiteY269" fmla="*/ 3005435 h 6858000"/>
              <a:gd name="connsiteX270" fmla="*/ 5519779 w 7467600"/>
              <a:gd name="connsiteY270" fmla="*/ 4359223 h 6858000"/>
              <a:gd name="connsiteX271" fmla="*/ 5520293 w 7467600"/>
              <a:gd name="connsiteY271" fmla="*/ 4360602 h 6858000"/>
              <a:gd name="connsiteX272" fmla="*/ 5767221 w 7467600"/>
              <a:gd name="connsiteY272" fmla="*/ 4665564 h 6858000"/>
              <a:gd name="connsiteX273" fmla="*/ 6937169 w 7467600"/>
              <a:gd name="connsiteY273" fmla="*/ 4815941 h 6858000"/>
              <a:gd name="connsiteX274" fmla="*/ 6953922 w 7467600"/>
              <a:gd name="connsiteY274" fmla="*/ 4890068 h 6858000"/>
              <a:gd name="connsiteX275" fmla="*/ 6071359 w 7467600"/>
              <a:gd name="connsiteY275" fmla="*/ 4770770 h 6858000"/>
              <a:gd name="connsiteX276" fmla="*/ 6038839 w 7467600"/>
              <a:gd name="connsiteY276" fmla="*/ 4764474 h 6858000"/>
              <a:gd name="connsiteX277" fmla="*/ 6038706 w 7467600"/>
              <a:gd name="connsiteY277" fmla="*/ 4763847 h 6858000"/>
              <a:gd name="connsiteX278" fmla="*/ 6037784 w 7467600"/>
              <a:gd name="connsiteY278" fmla="*/ 4764270 h 6858000"/>
              <a:gd name="connsiteX279" fmla="*/ 6038839 w 7467600"/>
              <a:gd name="connsiteY279" fmla="*/ 4764474 h 6858000"/>
              <a:gd name="connsiteX280" fmla="*/ 6040338 w 7467600"/>
              <a:gd name="connsiteY280" fmla="*/ 4771418 h 6858000"/>
              <a:gd name="connsiteX281" fmla="*/ 6024488 w 7467600"/>
              <a:gd name="connsiteY281" fmla="*/ 4809903 h 6858000"/>
              <a:gd name="connsiteX282" fmla="*/ 5599771 w 7467600"/>
              <a:gd name="connsiteY282" fmla="*/ 5509652 h 6858000"/>
              <a:gd name="connsiteX283" fmla="*/ 5548843 w 7467600"/>
              <a:gd name="connsiteY283" fmla="*/ 5563845 h 6858000"/>
              <a:gd name="connsiteX284" fmla="*/ 5940952 w 7467600"/>
              <a:gd name="connsiteY284" fmla="*/ 6250028 h 6858000"/>
              <a:gd name="connsiteX285" fmla="*/ 6043441 w 7467600"/>
              <a:gd name="connsiteY285" fmla="*/ 6665847 h 6858000"/>
              <a:gd name="connsiteX286" fmla="*/ 6093432 w 7467600"/>
              <a:gd name="connsiteY286" fmla="*/ 6858000 h 6858000"/>
              <a:gd name="connsiteX287" fmla="*/ 6034344 w 7467600"/>
              <a:gd name="connsiteY287" fmla="*/ 6858000 h 6858000"/>
              <a:gd name="connsiteX288" fmla="*/ 6026679 w 7467600"/>
              <a:gd name="connsiteY288" fmla="*/ 6836959 h 6858000"/>
              <a:gd name="connsiteX289" fmla="*/ 5800441 w 7467600"/>
              <a:gd name="connsiteY289" fmla="*/ 6335286 h 6858000"/>
              <a:gd name="connsiteX290" fmla="*/ 5526562 w 7467600"/>
              <a:gd name="connsiteY290" fmla="*/ 5705388 h 6858000"/>
              <a:gd name="connsiteX291" fmla="*/ 5519640 w 7467600"/>
              <a:gd name="connsiteY291" fmla="*/ 5683774 h 6858000"/>
              <a:gd name="connsiteX292" fmla="*/ 5844559 w 7467600"/>
              <a:gd name="connsiteY292" fmla="*/ 6553349 h 6858000"/>
              <a:gd name="connsiteX293" fmla="*/ 5975994 w 7467600"/>
              <a:gd name="connsiteY293" fmla="*/ 6858000 h 6858000"/>
              <a:gd name="connsiteX294" fmla="*/ 5898547 w 7467600"/>
              <a:gd name="connsiteY294" fmla="*/ 6858000 h 6858000"/>
              <a:gd name="connsiteX295" fmla="*/ 5682041 w 7467600"/>
              <a:gd name="connsiteY295" fmla="*/ 6355860 h 6858000"/>
              <a:gd name="connsiteX296" fmla="*/ 5461758 w 7467600"/>
              <a:gd name="connsiteY296" fmla="*/ 5820220 h 6858000"/>
              <a:gd name="connsiteX297" fmla="*/ 5237282 w 7467600"/>
              <a:gd name="connsiteY297" fmla="*/ 6579086 h 6858000"/>
              <a:gd name="connsiteX298" fmla="*/ 5115009 w 7467600"/>
              <a:gd name="connsiteY298" fmla="*/ 6858000 h 6858000"/>
              <a:gd name="connsiteX299" fmla="*/ 5028074 w 7467600"/>
              <a:gd name="connsiteY299" fmla="*/ 6858000 h 6858000"/>
              <a:gd name="connsiteX300" fmla="*/ 5079508 w 7467600"/>
              <a:gd name="connsiteY300" fmla="*/ 6749074 h 6858000"/>
              <a:gd name="connsiteX301" fmla="*/ 5371846 w 7467600"/>
              <a:gd name="connsiteY301" fmla="*/ 5924413 h 6858000"/>
              <a:gd name="connsiteX302" fmla="*/ 5270512 w 7467600"/>
              <a:gd name="connsiteY302" fmla="*/ 6138975 h 6858000"/>
              <a:gd name="connsiteX303" fmla="*/ 5062409 w 7467600"/>
              <a:gd name="connsiteY303" fmla="*/ 6653544 h 6858000"/>
              <a:gd name="connsiteX304" fmla="*/ 5036628 w 7467600"/>
              <a:gd name="connsiteY304" fmla="*/ 6754247 h 6858000"/>
              <a:gd name="connsiteX305" fmla="*/ 5009112 w 7467600"/>
              <a:gd name="connsiteY305" fmla="*/ 6858000 h 6858000"/>
              <a:gd name="connsiteX306" fmla="*/ 4976679 w 7467600"/>
              <a:gd name="connsiteY306" fmla="*/ 6858000 h 6858000"/>
              <a:gd name="connsiteX307" fmla="*/ 5006537 w 7467600"/>
              <a:gd name="connsiteY307" fmla="*/ 6747068 h 6858000"/>
              <a:gd name="connsiteX308" fmla="*/ 5032723 w 7467600"/>
              <a:gd name="connsiteY308" fmla="*/ 6644957 h 6858000"/>
              <a:gd name="connsiteX309" fmla="*/ 5242949 w 7467600"/>
              <a:gd name="connsiteY309" fmla="*/ 6125175 h 6858000"/>
              <a:gd name="connsiteX310" fmla="*/ 5286321 w 7467600"/>
              <a:gd name="connsiteY310" fmla="*/ 6033555 h 6858000"/>
              <a:gd name="connsiteX311" fmla="*/ 5008210 w 7467600"/>
              <a:gd name="connsiteY311" fmla="*/ 6649194 h 6858000"/>
              <a:gd name="connsiteX312" fmla="*/ 4986321 w 7467600"/>
              <a:gd name="connsiteY312" fmla="*/ 6765687 h 6858000"/>
              <a:gd name="connsiteX313" fmla="*/ 4973474 w 7467600"/>
              <a:gd name="connsiteY313" fmla="*/ 6858000 h 6858000"/>
              <a:gd name="connsiteX314" fmla="*/ 4907178 w 7467600"/>
              <a:gd name="connsiteY314" fmla="*/ 6858000 h 6858000"/>
              <a:gd name="connsiteX315" fmla="*/ 4910810 w 7467600"/>
              <a:gd name="connsiteY315" fmla="*/ 6829660 h 6858000"/>
              <a:gd name="connsiteX316" fmla="*/ 4987461 w 7467600"/>
              <a:gd name="connsiteY316" fmla="*/ 6432994 h 6858000"/>
              <a:gd name="connsiteX317" fmla="*/ 5179262 w 7467600"/>
              <a:gd name="connsiteY317" fmla="*/ 6035044 h 6858000"/>
              <a:gd name="connsiteX318" fmla="*/ 4689678 w 7467600"/>
              <a:gd name="connsiteY318" fmla="*/ 6440241 h 6858000"/>
              <a:gd name="connsiteX319" fmla="*/ 4477543 w 7467600"/>
              <a:gd name="connsiteY319" fmla="*/ 6674836 h 6858000"/>
              <a:gd name="connsiteX320" fmla="*/ 4329957 w 7467600"/>
              <a:gd name="connsiteY320" fmla="*/ 6858000 h 6858000"/>
              <a:gd name="connsiteX321" fmla="*/ 4218595 w 7467600"/>
              <a:gd name="connsiteY321" fmla="*/ 6858000 h 6858000"/>
              <a:gd name="connsiteX322" fmla="*/ 4368888 w 7467600"/>
              <a:gd name="connsiteY322" fmla="*/ 6668412 h 6858000"/>
              <a:gd name="connsiteX323" fmla="*/ 4563091 w 7467600"/>
              <a:gd name="connsiteY323" fmla="*/ 6442508 h 6858000"/>
              <a:gd name="connsiteX324" fmla="*/ 5387324 w 7467600"/>
              <a:gd name="connsiteY324" fmla="*/ 5705830 h 6858000"/>
              <a:gd name="connsiteX325" fmla="*/ 5073620 w 7467600"/>
              <a:gd name="connsiteY325" fmla="*/ 5955437 h 6858000"/>
              <a:gd name="connsiteX326" fmla="*/ 4689789 w 7467600"/>
              <a:gd name="connsiteY326" fmla="*/ 6268382 h 6858000"/>
              <a:gd name="connsiteX327" fmla="*/ 4418722 w 7467600"/>
              <a:gd name="connsiteY327" fmla="*/ 6570886 h 6858000"/>
              <a:gd name="connsiteX328" fmla="*/ 4214944 w 7467600"/>
              <a:gd name="connsiteY328" fmla="*/ 6858000 h 6858000"/>
              <a:gd name="connsiteX329" fmla="*/ 4177898 w 7467600"/>
              <a:gd name="connsiteY329" fmla="*/ 6858000 h 6858000"/>
              <a:gd name="connsiteX330" fmla="*/ 4391597 w 7467600"/>
              <a:gd name="connsiteY330" fmla="*/ 6556370 h 6858000"/>
              <a:gd name="connsiteX331" fmla="*/ 4668889 w 7467600"/>
              <a:gd name="connsiteY331" fmla="*/ 6246399 h 6858000"/>
              <a:gd name="connsiteX332" fmla="*/ 5055427 w 7467600"/>
              <a:gd name="connsiteY332" fmla="*/ 5931476 h 6858000"/>
              <a:gd name="connsiteX333" fmla="*/ 5371814 w 7467600"/>
              <a:gd name="connsiteY333" fmla="*/ 5678975 h 6858000"/>
              <a:gd name="connsiteX334" fmla="*/ 4987918 w 7467600"/>
              <a:gd name="connsiteY334" fmla="*/ 5838701 h 6858000"/>
              <a:gd name="connsiteX335" fmla="*/ 4317146 w 7467600"/>
              <a:gd name="connsiteY335" fmla="*/ 6587716 h 6858000"/>
              <a:gd name="connsiteX336" fmla="*/ 4171627 w 7467600"/>
              <a:gd name="connsiteY336" fmla="*/ 6858000 h 6858000"/>
              <a:gd name="connsiteX337" fmla="*/ 4081585 w 7467600"/>
              <a:gd name="connsiteY337" fmla="*/ 6858000 h 6858000"/>
              <a:gd name="connsiteX338" fmla="*/ 4238603 w 7467600"/>
              <a:gd name="connsiteY338" fmla="*/ 6559341 h 6858000"/>
              <a:gd name="connsiteX339" fmla="*/ 4778333 w 7467600"/>
              <a:gd name="connsiteY339" fmla="*/ 5873626 h 6858000"/>
              <a:gd name="connsiteX340" fmla="*/ 5414185 w 7467600"/>
              <a:gd name="connsiteY340" fmla="*/ 5573882 h 6858000"/>
              <a:gd name="connsiteX341" fmla="*/ 5959648 w 7467600"/>
              <a:gd name="connsiteY341" fmla="*/ 4760797 h 6858000"/>
              <a:gd name="connsiteX342" fmla="*/ 5355019 w 7467600"/>
              <a:gd name="connsiteY342" fmla="*/ 4734672 h 6858000"/>
              <a:gd name="connsiteX343" fmla="*/ 5083565 w 7467600"/>
              <a:gd name="connsiteY343" fmla="*/ 5179121 h 6858000"/>
              <a:gd name="connsiteX344" fmla="*/ 4713577 w 7467600"/>
              <a:gd name="connsiteY344" fmla="*/ 5616803 h 6858000"/>
              <a:gd name="connsiteX345" fmla="*/ 3989559 w 7467600"/>
              <a:gd name="connsiteY345" fmla="*/ 6145945 h 6858000"/>
              <a:gd name="connsiteX346" fmla="*/ 3939824 w 7467600"/>
              <a:gd name="connsiteY346" fmla="*/ 6066900 h 6858000"/>
              <a:gd name="connsiteX347" fmla="*/ 4584537 w 7467600"/>
              <a:gd name="connsiteY347" fmla="*/ 5324826 h 6858000"/>
              <a:gd name="connsiteX348" fmla="*/ 5037105 w 7467600"/>
              <a:gd name="connsiteY348" fmla="*/ 5088765 h 6858000"/>
              <a:gd name="connsiteX349" fmla="*/ 5039930 w 7467600"/>
              <a:gd name="connsiteY349" fmla="*/ 5089585 h 6858000"/>
              <a:gd name="connsiteX350" fmla="*/ 5263764 w 7467600"/>
              <a:gd name="connsiteY350" fmla="*/ 4735525 h 6858000"/>
              <a:gd name="connsiteX351" fmla="*/ 4086300 w 7467600"/>
              <a:gd name="connsiteY351" fmla="*/ 4884599 h 6858000"/>
              <a:gd name="connsiteX352" fmla="*/ 4085485 w 7467600"/>
              <a:gd name="connsiteY352" fmla="*/ 4899070 h 6858000"/>
              <a:gd name="connsiteX353" fmla="*/ 3871915 w 7467600"/>
              <a:gd name="connsiteY353" fmla="*/ 5253645 h 6858000"/>
              <a:gd name="connsiteX354" fmla="*/ 3799374 w 7467600"/>
              <a:gd name="connsiteY354" fmla="*/ 5466127 h 6858000"/>
              <a:gd name="connsiteX355" fmla="*/ 3498850 w 7467600"/>
              <a:gd name="connsiteY355" fmla="*/ 6661888 h 6858000"/>
              <a:gd name="connsiteX356" fmla="*/ 3399216 w 7467600"/>
              <a:gd name="connsiteY356" fmla="*/ 6858000 h 6858000"/>
              <a:gd name="connsiteX357" fmla="*/ 3303688 w 7467600"/>
              <a:gd name="connsiteY357" fmla="*/ 6858000 h 6858000"/>
              <a:gd name="connsiteX358" fmla="*/ 3391774 w 7467600"/>
              <a:gd name="connsiteY358" fmla="*/ 6697181 h 6858000"/>
              <a:gd name="connsiteX359" fmla="*/ 3735540 w 7467600"/>
              <a:gd name="connsiteY359" fmla="*/ 5546923 h 6858000"/>
              <a:gd name="connsiteX360" fmla="*/ 3729438 w 7467600"/>
              <a:gd name="connsiteY360" fmla="*/ 5569058 h 6858000"/>
              <a:gd name="connsiteX361" fmla="*/ 3707782 w 7467600"/>
              <a:gd name="connsiteY361" fmla="*/ 5644908 h 6858000"/>
              <a:gd name="connsiteX362" fmla="*/ 3583827 w 7467600"/>
              <a:gd name="connsiteY362" fmla="*/ 6039215 h 6858000"/>
              <a:gd name="connsiteX363" fmla="*/ 3547861 w 7467600"/>
              <a:gd name="connsiteY363" fmla="*/ 6129609 h 6858000"/>
              <a:gd name="connsiteX364" fmla="*/ 3490905 w 7467600"/>
              <a:gd name="connsiteY364" fmla="*/ 6277660 h 6858000"/>
              <a:gd name="connsiteX365" fmla="*/ 3455859 w 7467600"/>
              <a:gd name="connsiteY365" fmla="*/ 6391301 h 6858000"/>
              <a:gd name="connsiteX366" fmla="*/ 3429112 w 7467600"/>
              <a:gd name="connsiteY366" fmla="*/ 6479469 h 6858000"/>
              <a:gd name="connsiteX367" fmla="*/ 3304862 w 7467600"/>
              <a:gd name="connsiteY367" fmla="*/ 6796476 h 6858000"/>
              <a:gd name="connsiteX368" fmla="*/ 3276071 w 7467600"/>
              <a:gd name="connsiteY368" fmla="*/ 6858000 h 6858000"/>
              <a:gd name="connsiteX369" fmla="*/ 3240805 w 7467600"/>
              <a:gd name="connsiteY369" fmla="*/ 6858000 h 6858000"/>
              <a:gd name="connsiteX370" fmla="*/ 3275917 w 7467600"/>
              <a:gd name="connsiteY370" fmla="*/ 6783192 h 6858000"/>
              <a:gd name="connsiteX371" fmla="*/ 3399358 w 7467600"/>
              <a:gd name="connsiteY371" fmla="*/ 6469011 h 6858000"/>
              <a:gd name="connsiteX372" fmla="*/ 3425650 w 7467600"/>
              <a:gd name="connsiteY372" fmla="*/ 6381333 h 6858000"/>
              <a:gd name="connsiteX373" fmla="*/ 3460661 w 7467600"/>
              <a:gd name="connsiteY373" fmla="*/ 6266763 h 6858000"/>
              <a:gd name="connsiteX374" fmla="*/ 3518021 w 7467600"/>
              <a:gd name="connsiteY374" fmla="*/ 6117298 h 6858000"/>
              <a:gd name="connsiteX375" fmla="*/ 3554035 w 7467600"/>
              <a:gd name="connsiteY375" fmla="*/ 6027832 h 6858000"/>
              <a:gd name="connsiteX376" fmla="*/ 3677174 w 7467600"/>
              <a:gd name="connsiteY376" fmla="*/ 5636351 h 6858000"/>
              <a:gd name="connsiteX377" fmla="*/ 3698819 w 7467600"/>
              <a:gd name="connsiteY377" fmla="*/ 5560503 h 6858000"/>
              <a:gd name="connsiteX378" fmla="*/ 3702094 w 7467600"/>
              <a:gd name="connsiteY378" fmla="*/ 5549194 h 6858000"/>
              <a:gd name="connsiteX379" fmla="*/ 3398355 w 7467600"/>
              <a:gd name="connsiteY379" fmla="*/ 6094603 h 6858000"/>
              <a:gd name="connsiteX380" fmla="*/ 3193941 w 7467600"/>
              <a:gd name="connsiteY380" fmla="*/ 6798775 h 6858000"/>
              <a:gd name="connsiteX381" fmla="*/ 3184140 w 7467600"/>
              <a:gd name="connsiteY381" fmla="*/ 6858000 h 6858000"/>
              <a:gd name="connsiteX382" fmla="*/ 3099978 w 7467600"/>
              <a:gd name="connsiteY382" fmla="*/ 6858000 h 6858000"/>
              <a:gd name="connsiteX383" fmla="*/ 3101556 w 7467600"/>
              <a:gd name="connsiteY383" fmla="*/ 6843337 h 6858000"/>
              <a:gd name="connsiteX384" fmla="*/ 3370162 w 7467600"/>
              <a:gd name="connsiteY384" fmla="*/ 5785550 h 6858000"/>
              <a:gd name="connsiteX385" fmla="*/ 3746477 w 7467600"/>
              <a:gd name="connsiteY385" fmla="*/ 5377889 h 6858000"/>
              <a:gd name="connsiteX386" fmla="*/ 3863399 w 7467600"/>
              <a:gd name="connsiteY386" fmla="*/ 5087257 h 6858000"/>
              <a:gd name="connsiteX387" fmla="*/ 3968712 w 7467600"/>
              <a:gd name="connsiteY387" fmla="*/ 4913989 h 6858000"/>
              <a:gd name="connsiteX388" fmla="*/ 2792390 w 7467600"/>
              <a:gd name="connsiteY388" fmla="*/ 5382974 h 6858000"/>
              <a:gd name="connsiteX389" fmla="*/ 2714982 w 7467600"/>
              <a:gd name="connsiteY389" fmla="*/ 5427051 h 6858000"/>
              <a:gd name="connsiteX390" fmla="*/ 2813361 w 7467600"/>
              <a:gd name="connsiteY390" fmla="*/ 6023912 h 6858000"/>
              <a:gd name="connsiteX391" fmla="*/ 2688430 w 7467600"/>
              <a:gd name="connsiteY391" fmla="*/ 6801564 h 6858000"/>
              <a:gd name="connsiteX392" fmla="*/ 2629626 w 7467600"/>
              <a:gd name="connsiteY392" fmla="*/ 6763394 h 6858000"/>
              <a:gd name="connsiteX393" fmla="*/ 2565328 w 7467600"/>
              <a:gd name="connsiteY393" fmla="*/ 5516399 h 6858000"/>
              <a:gd name="connsiteX394" fmla="*/ 1922999 w 7467600"/>
              <a:gd name="connsiteY394" fmla="*/ 5980343 h 6858000"/>
              <a:gd name="connsiteX395" fmla="*/ 1950261 w 7467600"/>
              <a:gd name="connsiteY395" fmla="*/ 6405858 h 6858000"/>
              <a:gd name="connsiteX396" fmla="*/ 2365554 w 7467600"/>
              <a:gd name="connsiteY396" fmla="*/ 6759107 h 6858000"/>
              <a:gd name="connsiteX397" fmla="*/ 2424142 w 7467600"/>
              <a:gd name="connsiteY397" fmla="*/ 6858000 h 6858000"/>
              <a:gd name="connsiteX398" fmla="*/ 2395994 w 7467600"/>
              <a:gd name="connsiteY398" fmla="*/ 6858000 h 6858000"/>
              <a:gd name="connsiteX399" fmla="*/ 2392863 w 7467600"/>
              <a:gd name="connsiteY399" fmla="*/ 6852964 h 6858000"/>
              <a:gd name="connsiteX400" fmla="*/ 2017589 w 7467600"/>
              <a:gd name="connsiteY400" fmla="*/ 6493982 h 6858000"/>
              <a:gd name="connsiteX401" fmla="*/ 2147336 w 7467600"/>
              <a:gd name="connsiteY401" fmla="*/ 6594052 h 6858000"/>
              <a:gd name="connsiteX402" fmla="*/ 2207047 w 7467600"/>
              <a:gd name="connsiteY402" fmla="*/ 6654540 h 6858000"/>
              <a:gd name="connsiteX403" fmla="*/ 2299106 w 7467600"/>
              <a:gd name="connsiteY403" fmla="*/ 6778931 h 6858000"/>
              <a:gd name="connsiteX404" fmla="*/ 2314430 w 7467600"/>
              <a:gd name="connsiteY404" fmla="*/ 6801144 h 6858000"/>
              <a:gd name="connsiteX405" fmla="*/ 2352406 w 7467600"/>
              <a:gd name="connsiteY405" fmla="*/ 6858000 h 6858000"/>
              <a:gd name="connsiteX406" fmla="*/ 2314492 w 7467600"/>
              <a:gd name="connsiteY406" fmla="*/ 6858000 h 6858000"/>
              <a:gd name="connsiteX407" fmla="*/ 2288095 w 7467600"/>
              <a:gd name="connsiteY407" fmla="*/ 6818030 h 6858000"/>
              <a:gd name="connsiteX408" fmla="*/ 2272768 w 7467600"/>
              <a:gd name="connsiteY408" fmla="*/ 6795822 h 6858000"/>
              <a:gd name="connsiteX409" fmla="*/ 2182715 w 7467600"/>
              <a:gd name="connsiteY409" fmla="*/ 6675071 h 6858000"/>
              <a:gd name="connsiteX410" fmla="*/ 2032061 w 7467600"/>
              <a:gd name="connsiteY410" fmla="*/ 6541380 h 6858000"/>
              <a:gd name="connsiteX411" fmla="*/ 2257220 w 7467600"/>
              <a:gd name="connsiteY411" fmla="*/ 6826257 h 6858000"/>
              <a:gd name="connsiteX412" fmla="*/ 2281324 w 7467600"/>
              <a:gd name="connsiteY412" fmla="*/ 6858000 h 6858000"/>
              <a:gd name="connsiteX413" fmla="*/ 2242860 w 7467600"/>
              <a:gd name="connsiteY413" fmla="*/ 6858000 h 6858000"/>
              <a:gd name="connsiteX414" fmla="*/ 2232818 w 7467600"/>
              <a:gd name="connsiteY414" fmla="*/ 6844926 h 6858000"/>
              <a:gd name="connsiteX415" fmla="*/ 1990172 w 7467600"/>
              <a:gd name="connsiteY415" fmla="*/ 6542121 h 6858000"/>
              <a:gd name="connsiteX416" fmla="*/ 2124090 w 7467600"/>
              <a:gd name="connsiteY416" fmla="*/ 6761017 h 6858000"/>
              <a:gd name="connsiteX417" fmla="*/ 2200380 w 7467600"/>
              <a:gd name="connsiteY417" fmla="*/ 6858000 h 6858000"/>
              <a:gd name="connsiteX418" fmla="*/ 2147507 w 7467600"/>
              <a:gd name="connsiteY418" fmla="*/ 6858000 h 6858000"/>
              <a:gd name="connsiteX419" fmla="*/ 2070668 w 7467600"/>
              <a:gd name="connsiteY419" fmla="*/ 6761520 h 6858000"/>
              <a:gd name="connsiteX420" fmla="*/ 1975142 w 7467600"/>
              <a:gd name="connsiteY420" fmla="*/ 6585570 h 6858000"/>
              <a:gd name="connsiteX421" fmla="*/ 2050035 w 7467600"/>
              <a:gd name="connsiteY421" fmla="*/ 6813345 h 6858000"/>
              <a:gd name="connsiteX422" fmla="*/ 2063025 w 7467600"/>
              <a:gd name="connsiteY422" fmla="*/ 6858000 h 6858000"/>
              <a:gd name="connsiteX423" fmla="*/ 2021675 w 7467600"/>
              <a:gd name="connsiteY423" fmla="*/ 6858000 h 6858000"/>
              <a:gd name="connsiteX424" fmla="*/ 2019308 w 7467600"/>
              <a:gd name="connsiteY424" fmla="*/ 6847118 h 6858000"/>
              <a:gd name="connsiteX425" fmla="*/ 1938835 w 7467600"/>
              <a:gd name="connsiteY425" fmla="*/ 6551160 h 6858000"/>
              <a:gd name="connsiteX426" fmla="*/ 1953230 w 7467600"/>
              <a:gd name="connsiteY426" fmla="*/ 6759699 h 6858000"/>
              <a:gd name="connsiteX427" fmla="*/ 1956763 w 7467600"/>
              <a:gd name="connsiteY427" fmla="*/ 6778191 h 6858000"/>
              <a:gd name="connsiteX428" fmla="*/ 1967925 w 7467600"/>
              <a:gd name="connsiteY428" fmla="*/ 6858000 h 6858000"/>
              <a:gd name="connsiteX429" fmla="*/ 1936622 w 7467600"/>
              <a:gd name="connsiteY429" fmla="*/ 6858000 h 6858000"/>
              <a:gd name="connsiteX430" fmla="*/ 1926261 w 7467600"/>
              <a:gd name="connsiteY430" fmla="*/ 6784064 h 6858000"/>
              <a:gd name="connsiteX431" fmla="*/ 1922724 w 7467600"/>
              <a:gd name="connsiteY431" fmla="*/ 6765577 h 6858000"/>
              <a:gd name="connsiteX432" fmla="*/ 1904650 w 7467600"/>
              <a:gd name="connsiteY432" fmla="*/ 6639616 h 6858000"/>
              <a:gd name="connsiteX433" fmla="*/ 1885273 w 7467600"/>
              <a:gd name="connsiteY433" fmla="*/ 6858000 h 6858000"/>
              <a:gd name="connsiteX434" fmla="*/ 1854363 w 7467600"/>
              <a:gd name="connsiteY434" fmla="*/ 6858000 h 6858000"/>
              <a:gd name="connsiteX435" fmla="*/ 1880391 w 7467600"/>
              <a:gd name="connsiteY435" fmla="*/ 6603796 h 6858000"/>
              <a:gd name="connsiteX436" fmla="*/ 1818273 w 7467600"/>
              <a:gd name="connsiteY436" fmla="*/ 6715729 h 6858000"/>
              <a:gd name="connsiteX437" fmla="*/ 1794691 w 7467600"/>
              <a:gd name="connsiteY437" fmla="*/ 6843239 h 6858000"/>
              <a:gd name="connsiteX438" fmla="*/ 1794914 w 7467600"/>
              <a:gd name="connsiteY438" fmla="*/ 6858000 h 6858000"/>
              <a:gd name="connsiteX439" fmla="*/ 1746128 w 7467600"/>
              <a:gd name="connsiteY439" fmla="*/ 6858000 h 6858000"/>
              <a:gd name="connsiteX440" fmla="*/ 1753934 w 7467600"/>
              <a:gd name="connsiteY440" fmla="*/ 6724796 h 6858000"/>
              <a:gd name="connsiteX441" fmla="*/ 1792053 w 7467600"/>
              <a:gd name="connsiteY441" fmla="*/ 6572396 h 6858000"/>
              <a:gd name="connsiteX442" fmla="*/ 1862248 w 7467600"/>
              <a:gd name="connsiteY442" fmla="*/ 6266397 h 6858000"/>
              <a:gd name="connsiteX443" fmla="*/ 1862250 w 7467600"/>
              <a:gd name="connsiteY443" fmla="*/ 6033531 h 6858000"/>
              <a:gd name="connsiteX444" fmla="*/ 1211999 w 7467600"/>
              <a:gd name="connsiteY444" fmla="*/ 6683610 h 6858000"/>
              <a:gd name="connsiteX445" fmla="*/ 1213266 w 7467600"/>
              <a:gd name="connsiteY445" fmla="*/ 6691947 h 6858000"/>
              <a:gd name="connsiteX446" fmla="*/ 1203370 w 7467600"/>
              <a:gd name="connsiteY446" fmla="*/ 6850676 h 6858000"/>
              <a:gd name="connsiteX447" fmla="*/ 1203671 w 7467600"/>
              <a:gd name="connsiteY447" fmla="*/ 6858000 h 6858000"/>
              <a:gd name="connsiteX448" fmla="*/ 1143180 w 7467600"/>
              <a:gd name="connsiteY448" fmla="*/ 6858000 h 6858000"/>
              <a:gd name="connsiteX449" fmla="*/ 1142176 w 7467600"/>
              <a:gd name="connsiteY449" fmla="*/ 6766045 h 6858000"/>
              <a:gd name="connsiteX450" fmla="*/ 1067484 w 7467600"/>
              <a:gd name="connsiteY450" fmla="*/ 6858000 h 6858000"/>
              <a:gd name="connsiteX451" fmla="*/ 953928 w 7467600"/>
              <a:gd name="connsiteY451" fmla="*/ 6858000 h 6858000"/>
              <a:gd name="connsiteX452" fmla="*/ 959715 w 7467600"/>
              <a:gd name="connsiteY452" fmla="*/ 6850185 h 6858000"/>
              <a:gd name="connsiteX453" fmla="*/ 1483788 w 7467600"/>
              <a:gd name="connsiteY453" fmla="*/ 6259174 h 6858000"/>
              <a:gd name="connsiteX454" fmla="*/ 1100671 w 7467600"/>
              <a:gd name="connsiteY454" fmla="*/ 6252137 h 6858000"/>
              <a:gd name="connsiteX455" fmla="*/ 1090144 w 7467600"/>
              <a:gd name="connsiteY455" fmla="*/ 6256748 h 6858000"/>
              <a:gd name="connsiteX456" fmla="*/ 1095872 w 7467600"/>
              <a:gd name="connsiteY456" fmla="*/ 6271892 h 6858000"/>
              <a:gd name="connsiteX457" fmla="*/ 262785 w 7467600"/>
              <a:gd name="connsiteY457" fmla="*/ 6845450 h 6858000"/>
              <a:gd name="connsiteX458" fmla="*/ 209968 w 7467600"/>
              <a:gd name="connsiteY458" fmla="*/ 6770713 h 6858000"/>
              <a:gd name="connsiteX459" fmla="*/ 873460 w 7467600"/>
              <a:gd name="connsiteY459" fmla="*/ 6253768 h 6858000"/>
              <a:gd name="connsiteX460" fmla="*/ 192686 w 7467600"/>
              <a:gd name="connsiteY460" fmla="*/ 5849257 h 6858000"/>
              <a:gd name="connsiteX461" fmla="*/ 4696 w 7467600"/>
              <a:gd name="connsiteY461" fmla="*/ 5697668 h 6858000"/>
              <a:gd name="connsiteX462" fmla="*/ 0 w 7467600"/>
              <a:gd name="connsiteY462" fmla="*/ 5689984 h 6858000"/>
              <a:gd name="connsiteX463" fmla="*/ 0 w 7467600"/>
              <a:gd name="connsiteY463" fmla="*/ 5513472 h 6858000"/>
              <a:gd name="connsiteX464" fmla="*/ 174101 w 7467600"/>
              <a:gd name="connsiteY464" fmla="*/ 5620277 h 6858000"/>
              <a:gd name="connsiteX465" fmla="*/ 891800 w 7467600"/>
              <a:gd name="connsiteY465" fmla="*/ 6036935 h 6858000"/>
              <a:gd name="connsiteX466" fmla="*/ 1072219 w 7467600"/>
              <a:gd name="connsiteY466" fmla="*/ 6169443 h 6858000"/>
              <a:gd name="connsiteX467" fmla="*/ 1074117 w 7467600"/>
              <a:gd name="connsiteY467" fmla="*/ 6170301 h 6858000"/>
              <a:gd name="connsiteX468" fmla="*/ 1083114 w 7467600"/>
              <a:gd name="connsiteY468" fmla="*/ 6174131 h 6858000"/>
              <a:gd name="connsiteX469" fmla="*/ 1543010 w 7467600"/>
              <a:gd name="connsiteY469" fmla="*/ 6191140 h 6858000"/>
              <a:gd name="connsiteX470" fmla="*/ 1551080 w 7467600"/>
              <a:gd name="connsiteY470" fmla="*/ 6195006 h 6858000"/>
              <a:gd name="connsiteX471" fmla="*/ 2345443 w 7467600"/>
              <a:gd name="connsiteY471" fmla="*/ 5549882 h 6858000"/>
              <a:gd name="connsiteX472" fmla="*/ 1721499 w 7467600"/>
              <a:gd name="connsiteY472" fmla="*/ 5599969 h 6858000"/>
              <a:gd name="connsiteX473" fmla="*/ 767716 w 7467600"/>
              <a:gd name="connsiteY473" fmla="*/ 5472768 h 6858000"/>
              <a:gd name="connsiteX474" fmla="*/ 722147 w 7467600"/>
              <a:gd name="connsiteY474" fmla="*/ 5393091 h 6858000"/>
              <a:gd name="connsiteX475" fmla="*/ 1485552 w 7467600"/>
              <a:gd name="connsiteY475" fmla="*/ 5313202 h 6858000"/>
              <a:gd name="connsiteX476" fmla="*/ 2143004 w 7467600"/>
              <a:gd name="connsiteY476" fmla="*/ 5402420 h 6858000"/>
              <a:gd name="connsiteX477" fmla="*/ 1933391 w 7467600"/>
              <a:gd name="connsiteY477" fmla="*/ 5156971 h 6858000"/>
              <a:gd name="connsiteX478" fmla="*/ 1827118 w 7467600"/>
              <a:gd name="connsiteY478" fmla="*/ 4968410 h 6858000"/>
              <a:gd name="connsiteX479" fmla="*/ 1837349 w 7467600"/>
              <a:gd name="connsiteY479" fmla="*/ 4956357 h 6858000"/>
              <a:gd name="connsiteX480" fmla="*/ 2162835 w 7467600"/>
              <a:gd name="connsiteY480" fmla="*/ 5187853 h 6858000"/>
              <a:gd name="connsiteX481" fmla="*/ 2257167 w 7467600"/>
              <a:gd name="connsiteY481" fmla="*/ 5462123 h 6858000"/>
              <a:gd name="connsiteX482" fmla="*/ 2261598 w 7467600"/>
              <a:gd name="connsiteY482" fmla="*/ 5467998 h 6858000"/>
              <a:gd name="connsiteX483" fmla="*/ 2437177 w 7467600"/>
              <a:gd name="connsiteY483" fmla="*/ 5479608 h 6858000"/>
              <a:gd name="connsiteX484" fmla="*/ 2445247 w 7467600"/>
              <a:gd name="connsiteY484" fmla="*/ 5483476 h 6858000"/>
              <a:gd name="connsiteX485" fmla="*/ 2743626 w 7467600"/>
              <a:gd name="connsiteY485" fmla="*/ 5304819 h 6858000"/>
              <a:gd name="connsiteX486" fmla="*/ 3048102 w 7467600"/>
              <a:gd name="connsiteY486" fmla="*/ 5150595 h 6858000"/>
              <a:gd name="connsiteX487" fmla="*/ 1799414 w 7467600"/>
              <a:gd name="connsiteY487" fmla="*/ 4694732 h 6858000"/>
              <a:gd name="connsiteX488" fmla="*/ 1771735 w 7467600"/>
              <a:gd name="connsiteY488" fmla="*/ 4619929 h 6858000"/>
              <a:gd name="connsiteX489" fmla="*/ 3104273 w 7467600"/>
              <a:gd name="connsiteY489" fmla="*/ 5076159 h 6858000"/>
              <a:gd name="connsiteX490" fmla="*/ 3113245 w 7467600"/>
              <a:gd name="connsiteY490" fmla="*/ 5090705 h 6858000"/>
              <a:gd name="connsiteX491" fmla="*/ 3126294 w 7467600"/>
              <a:gd name="connsiteY491" fmla="*/ 5114400 h 6858000"/>
              <a:gd name="connsiteX492" fmla="*/ 3937433 w 7467600"/>
              <a:gd name="connsiteY492" fmla="*/ 4830473 h 6858000"/>
              <a:gd name="connsiteX493" fmla="*/ 3590475 w 7467600"/>
              <a:gd name="connsiteY493" fmla="*/ 4597974 h 6858000"/>
              <a:gd name="connsiteX494" fmla="*/ 3100264 w 7467600"/>
              <a:gd name="connsiteY494" fmla="*/ 4579845 h 6858000"/>
              <a:gd name="connsiteX495" fmla="*/ 2183576 w 7467600"/>
              <a:gd name="connsiteY495" fmla="*/ 4227150 h 6858000"/>
              <a:gd name="connsiteX496" fmla="*/ 2151029 w 7467600"/>
              <a:gd name="connsiteY496" fmla="*/ 4146947 h 6858000"/>
              <a:gd name="connsiteX497" fmla="*/ 3563434 w 7467600"/>
              <a:gd name="connsiteY497" fmla="*/ 4469115 h 6858000"/>
              <a:gd name="connsiteX498" fmla="*/ 3177952 w 7467600"/>
              <a:gd name="connsiteY498" fmla="*/ 3657386 h 6858000"/>
              <a:gd name="connsiteX499" fmla="*/ 3189263 w 7467600"/>
              <a:gd name="connsiteY499" fmla="*/ 3625726 h 6858000"/>
              <a:gd name="connsiteX500" fmla="*/ 3560912 w 7467600"/>
              <a:gd name="connsiteY500" fmla="*/ 4079863 h 6858000"/>
              <a:gd name="connsiteX501" fmla="*/ 3626636 w 7467600"/>
              <a:gd name="connsiteY501" fmla="*/ 4512230 h 6858000"/>
              <a:gd name="connsiteX502" fmla="*/ 3653088 w 7467600"/>
              <a:gd name="connsiteY502" fmla="*/ 4521417 h 6858000"/>
              <a:gd name="connsiteX503" fmla="*/ 3988128 w 7467600"/>
              <a:gd name="connsiteY503" fmla="*/ 4817267 h 6858000"/>
              <a:gd name="connsiteX504" fmla="*/ 4830582 w 7467600"/>
              <a:gd name="connsiteY504" fmla="*/ 4676000 h 6858000"/>
              <a:gd name="connsiteX505" fmla="*/ 4830100 w 7467600"/>
              <a:gd name="connsiteY505" fmla="*/ 4675554 h 6858000"/>
              <a:gd name="connsiteX506" fmla="*/ 4036318 w 7467600"/>
              <a:gd name="connsiteY506" fmla="*/ 4147013 h 6858000"/>
              <a:gd name="connsiteX507" fmla="*/ 3432098 w 7467600"/>
              <a:gd name="connsiteY507" fmla="*/ 3537312 h 6858000"/>
              <a:gd name="connsiteX508" fmla="*/ 3446761 w 7467600"/>
              <a:gd name="connsiteY508" fmla="*/ 3461278 h 6858000"/>
              <a:gd name="connsiteX509" fmla="*/ 4419733 w 7467600"/>
              <a:gd name="connsiteY509" fmla="*/ 3963555 h 6858000"/>
              <a:gd name="connsiteX510" fmla="*/ 4781371 w 7467600"/>
              <a:gd name="connsiteY510" fmla="*/ 4458604 h 6858000"/>
              <a:gd name="connsiteX511" fmla="*/ 4780440 w 7467600"/>
              <a:gd name="connsiteY511" fmla="*/ 4470290 h 6858000"/>
              <a:gd name="connsiteX512" fmla="*/ 4898954 w 7467600"/>
              <a:gd name="connsiteY512" fmla="*/ 4662092 h 6858000"/>
              <a:gd name="connsiteX513" fmla="*/ 4900699 w 7467600"/>
              <a:gd name="connsiteY513" fmla="*/ 4670867 h 6858000"/>
              <a:gd name="connsiteX514" fmla="*/ 5714511 w 7467600"/>
              <a:gd name="connsiteY514" fmla="*/ 4663483 h 6858000"/>
              <a:gd name="connsiteX515" fmla="*/ 5464793 w 7467600"/>
              <a:gd name="connsiteY515" fmla="*/ 4393556 h 6858000"/>
              <a:gd name="connsiteX516" fmla="*/ 5461897 w 7467600"/>
              <a:gd name="connsiteY516" fmla="*/ 4390879 h 6858000"/>
              <a:gd name="connsiteX517" fmla="*/ 4294126 w 7467600"/>
              <a:gd name="connsiteY517" fmla="*/ 3303048 h 6858000"/>
              <a:gd name="connsiteX518" fmla="*/ 4305321 w 7467600"/>
              <a:gd name="connsiteY518" fmla="*/ 3256953 h 6858000"/>
              <a:gd name="connsiteX519" fmla="*/ 4949299 w 7467600"/>
              <a:gd name="connsiteY519" fmla="*/ 3766336 h 6858000"/>
              <a:gd name="connsiteX520" fmla="*/ 5291452 w 7467600"/>
              <a:gd name="connsiteY520" fmla="*/ 4076801 h 6858000"/>
              <a:gd name="connsiteX521" fmla="*/ 5434998 w 7467600"/>
              <a:gd name="connsiteY521" fmla="*/ 4254100 h 6858000"/>
              <a:gd name="connsiteX522" fmla="*/ 5351015 w 7467600"/>
              <a:gd name="connsiteY522" fmla="*/ 3760989 h 6858000"/>
              <a:gd name="connsiteX523" fmla="*/ 5413780 w 7467600"/>
              <a:gd name="connsiteY523" fmla="*/ 2966265 h 6858000"/>
              <a:gd name="connsiteX524" fmla="*/ 5425627 w 7467600"/>
              <a:gd name="connsiteY524" fmla="*/ 2954192 h 6858000"/>
              <a:gd name="connsiteX525" fmla="*/ 6604735 w 7467600"/>
              <a:gd name="connsiteY525" fmla="*/ 2041381 h 6858000"/>
              <a:gd name="connsiteX526" fmla="*/ 7204487 w 7467600"/>
              <a:gd name="connsiteY526" fmla="*/ 2742112 h 6858000"/>
              <a:gd name="connsiteX527" fmla="*/ 7131592 w 7467600"/>
              <a:gd name="connsiteY527" fmla="*/ 2672096 h 6858000"/>
              <a:gd name="connsiteX528" fmla="*/ 6996344 w 7467600"/>
              <a:gd name="connsiteY528" fmla="*/ 2518310 h 6858000"/>
              <a:gd name="connsiteX529" fmla="*/ 6735495 w 7467600"/>
              <a:gd name="connsiteY529" fmla="*/ 2196890 h 6858000"/>
              <a:gd name="connsiteX530" fmla="*/ 6721901 w 7467600"/>
              <a:gd name="connsiteY530" fmla="*/ 2179274 h 6858000"/>
              <a:gd name="connsiteX531" fmla="*/ 6604735 w 7467600"/>
              <a:gd name="connsiteY531" fmla="*/ 2041381 h 6858000"/>
              <a:gd name="connsiteX532" fmla="*/ 6591670 w 7467600"/>
              <a:gd name="connsiteY532" fmla="*/ 1988277 h 6858000"/>
              <a:gd name="connsiteX533" fmla="*/ 6747349 w 7467600"/>
              <a:gd name="connsiteY533" fmla="*/ 2160069 h 6858000"/>
              <a:gd name="connsiteX534" fmla="*/ 6760943 w 7467600"/>
              <a:gd name="connsiteY534" fmla="*/ 2177686 h 6858000"/>
              <a:gd name="connsiteX535" fmla="*/ 7021065 w 7467600"/>
              <a:gd name="connsiteY535" fmla="*/ 2498102 h 6858000"/>
              <a:gd name="connsiteX536" fmla="*/ 7155223 w 7467600"/>
              <a:gd name="connsiteY536" fmla="*/ 2650386 h 6858000"/>
              <a:gd name="connsiteX537" fmla="*/ 7203167 w 7467600"/>
              <a:gd name="connsiteY537" fmla="*/ 2697288 h 6858000"/>
              <a:gd name="connsiteX538" fmla="*/ 6937703 w 7467600"/>
              <a:gd name="connsiteY538" fmla="*/ 2321981 h 6858000"/>
              <a:gd name="connsiteX539" fmla="*/ 6591670 w 7467600"/>
              <a:gd name="connsiteY539" fmla="*/ 1988277 h 6858000"/>
              <a:gd name="connsiteX540" fmla="*/ 5798671 w 7467600"/>
              <a:gd name="connsiteY540" fmla="*/ 1981601 h 6858000"/>
              <a:gd name="connsiteX541" fmla="*/ 5754709 w 7467600"/>
              <a:gd name="connsiteY541" fmla="*/ 2071454 h 6858000"/>
              <a:gd name="connsiteX542" fmla="*/ 5763044 w 7467600"/>
              <a:gd name="connsiteY542" fmla="*/ 2842206 h 6858000"/>
              <a:gd name="connsiteX543" fmla="*/ 5764974 w 7467600"/>
              <a:gd name="connsiteY543" fmla="*/ 2799609 h 6858000"/>
              <a:gd name="connsiteX544" fmla="*/ 5767665 w 7467600"/>
              <a:gd name="connsiteY544" fmla="*/ 2666409 h 6858000"/>
              <a:gd name="connsiteX545" fmla="*/ 5763055 w 7467600"/>
              <a:gd name="connsiteY545" fmla="*/ 2579705 h 6858000"/>
              <a:gd name="connsiteX546" fmla="*/ 5758079 w 7467600"/>
              <a:gd name="connsiteY546" fmla="*/ 2492508 h 6858000"/>
              <a:gd name="connsiteX547" fmla="*/ 5779325 w 7467600"/>
              <a:gd name="connsiteY547" fmla="*/ 2197069 h 6858000"/>
              <a:gd name="connsiteX548" fmla="*/ 5798671 w 7467600"/>
              <a:gd name="connsiteY548" fmla="*/ 1981601 h 6858000"/>
              <a:gd name="connsiteX549" fmla="*/ 5829202 w 7467600"/>
              <a:gd name="connsiteY549" fmla="*/ 1971679 h 6858000"/>
              <a:gd name="connsiteX550" fmla="*/ 5809558 w 7467600"/>
              <a:gd name="connsiteY550" fmla="*/ 2198043 h 6858000"/>
              <a:gd name="connsiteX551" fmla="*/ 5788653 w 7467600"/>
              <a:gd name="connsiteY551" fmla="*/ 2489430 h 6858000"/>
              <a:gd name="connsiteX552" fmla="*/ 5793439 w 7467600"/>
              <a:gd name="connsiteY552" fmla="*/ 2575235 h 6858000"/>
              <a:gd name="connsiteX553" fmla="*/ 5796837 w 7467600"/>
              <a:gd name="connsiteY553" fmla="*/ 2637633 h 6858000"/>
              <a:gd name="connsiteX554" fmla="*/ 5818614 w 7467600"/>
              <a:gd name="connsiteY554" fmla="*/ 2473055 h 6858000"/>
              <a:gd name="connsiteX555" fmla="*/ 5829202 w 7467600"/>
              <a:gd name="connsiteY555" fmla="*/ 1971679 h 6858000"/>
              <a:gd name="connsiteX556" fmla="*/ 5911389 w 7467600"/>
              <a:gd name="connsiteY556" fmla="*/ 1898371 h 6858000"/>
              <a:gd name="connsiteX557" fmla="*/ 6237627 w 7467600"/>
              <a:gd name="connsiteY557" fmla="*/ 2231921 h 6858000"/>
              <a:gd name="connsiteX558" fmla="*/ 5911389 w 7467600"/>
              <a:gd name="connsiteY558" fmla="*/ 1898371 h 6858000"/>
              <a:gd name="connsiteX559" fmla="*/ 6944437 w 7467600"/>
              <a:gd name="connsiteY559" fmla="*/ 1575402 h 6858000"/>
              <a:gd name="connsiteX560" fmla="*/ 6304730 w 7467600"/>
              <a:gd name="connsiteY560" fmla="*/ 1766654 h 6858000"/>
              <a:gd name="connsiteX561" fmla="*/ 6944437 w 7467600"/>
              <a:gd name="connsiteY561" fmla="*/ 1575402 h 6858000"/>
              <a:gd name="connsiteX562" fmla="*/ 7019523 w 7467600"/>
              <a:gd name="connsiteY562" fmla="*/ 1519450 h 6858000"/>
              <a:gd name="connsiteX563" fmla="*/ 6298091 w 7467600"/>
              <a:gd name="connsiteY563" fmla="*/ 1737122 h 6858000"/>
              <a:gd name="connsiteX564" fmla="*/ 7019523 w 7467600"/>
              <a:gd name="connsiteY564" fmla="*/ 1519450 h 6858000"/>
              <a:gd name="connsiteX565" fmla="*/ 2399523 w 7467600"/>
              <a:gd name="connsiteY565" fmla="*/ 1428234 h 6858000"/>
              <a:gd name="connsiteX566" fmla="*/ 2224982 w 7467600"/>
              <a:gd name="connsiteY566" fmla="*/ 1826201 h 6858000"/>
              <a:gd name="connsiteX567" fmla="*/ 2096099 w 7467600"/>
              <a:gd name="connsiteY567" fmla="*/ 2345900 h 6858000"/>
              <a:gd name="connsiteX568" fmla="*/ 2283317 w 7467600"/>
              <a:gd name="connsiteY568" fmla="*/ 1796925 h 6858000"/>
              <a:gd name="connsiteX569" fmla="*/ 2399523 w 7467600"/>
              <a:gd name="connsiteY569" fmla="*/ 1428234 h 6858000"/>
              <a:gd name="connsiteX570" fmla="*/ 2448558 w 7467600"/>
              <a:gd name="connsiteY570" fmla="*/ 1373435 h 6858000"/>
              <a:gd name="connsiteX571" fmla="*/ 2312521 w 7467600"/>
              <a:gd name="connsiteY571" fmla="*/ 1806140 h 6858000"/>
              <a:gd name="connsiteX572" fmla="*/ 2127533 w 7467600"/>
              <a:gd name="connsiteY572" fmla="*/ 2348380 h 6858000"/>
              <a:gd name="connsiteX573" fmla="*/ 2358080 w 7467600"/>
              <a:gd name="connsiteY573" fmla="*/ 1866134 h 6858000"/>
              <a:gd name="connsiteX574" fmla="*/ 2407436 w 7467600"/>
              <a:gd name="connsiteY574" fmla="*/ 1651070 h 6858000"/>
              <a:gd name="connsiteX575" fmla="*/ 2448558 w 7467600"/>
              <a:gd name="connsiteY575" fmla="*/ 1373435 h 6858000"/>
              <a:gd name="connsiteX576" fmla="*/ 278707 w 7467600"/>
              <a:gd name="connsiteY576" fmla="*/ 1352270 h 6858000"/>
              <a:gd name="connsiteX577" fmla="*/ 321570 w 7467600"/>
              <a:gd name="connsiteY577" fmla="*/ 1861610 h 6858000"/>
              <a:gd name="connsiteX578" fmla="*/ 294281 w 7467600"/>
              <a:gd name="connsiteY578" fmla="*/ 1440658 h 6858000"/>
              <a:gd name="connsiteX579" fmla="*/ 278707 w 7467600"/>
              <a:gd name="connsiteY579" fmla="*/ 1352270 h 6858000"/>
              <a:gd name="connsiteX580" fmla="*/ 1423821 w 7467600"/>
              <a:gd name="connsiteY580" fmla="*/ 1351958 h 6858000"/>
              <a:gd name="connsiteX581" fmla="*/ 1638521 w 7467600"/>
              <a:gd name="connsiteY581" fmla="*/ 1908470 h 6858000"/>
              <a:gd name="connsiteX582" fmla="*/ 1754199 w 7467600"/>
              <a:gd name="connsiteY582" fmla="*/ 2149284 h 6858000"/>
              <a:gd name="connsiteX583" fmla="*/ 1908359 w 7467600"/>
              <a:gd name="connsiteY583" fmla="*/ 2364988 h 6858000"/>
              <a:gd name="connsiteX584" fmla="*/ 1647661 w 7467600"/>
              <a:gd name="connsiteY584" fmla="*/ 1825945 h 6858000"/>
              <a:gd name="connsiteX585" fmla="*/ 1423821 w 7467600"/>
              <a:gd name="connsiteY585" fmla="*/ 1351958 h 6858000"/>
              <a:gd name="connsiteX586" fmla="*/ 1431890 w 7467600"/>
              <a:gd name="connsiteY586" fmla="*/ 1306475 h 6858000"/>
              <a:gd name="connsiteX587" fmla="*/ 1507597 w 7467600"/>
              <a:gd name="connsiteY587" fmla="*/ 1446132 h 6858000"/>
              <a:gd name="connsiteX588" fmla="*/ 1674586 w 7467600"/>
              <a:gd name="connsiteY588" fmla="*/ 1813832 h 6858000"/>
              <a:gd name="connsiteX589" fmla="*/ 1815950 w 7467600"/>
              <a:gd name="connsiteY589" fmla="*/ 2128564 h 6858000"/>
              <a:gd name="connsiteX590" fmla="*/ 1984242 w 7467600"/>
              <a:gd name="connsiteY590" fmla="*/ 2430829 h 6858000"/>
              <a:gd name="connsiteX591" fmla="*/ 2014023 w 7467600"/>
              <a:gd name="connsiteY591" fmla="*/ 2450995 h 6858000"/>
              <a:gd name="connsiteX592" fmla="*/ 1747337 w 7467600"/>
              <a:gd name="connsiteY592" fmla="*/ 1855264 h 6858000"/>
              <a:gd name="connsiteX593" fmla="*/ 1533749 w 7467600"/>
              <a:gd name="connsiteY593" fmla="*/ 1478656 h 6858000"/>
              <a:gd name="connsiteX594" fmla="*/ 1431890 w 7467600"/>
              <a:gd name="connsiteY594" fmla="*/ 1306475 h 6858000"/>
              <a:gd name="connsiteX595" fmla="*/ 5052692 w 7467600"/>
              <a:gd name="connsiteY595" fmla="*/ 1292994 h 6858000"/>
              <a:gd name="connsiteX596" fmla="*/ 5200661 w 7467600"/>
              <a:gd name="connsiteY596" fmla="*/ 1635186 h 6858000"/>
              <a:gd name="connsiteX597" fmla="*/ 5297138 w 7467600"/>
              <a:gd name="connsiteY597" fmla="*/ 1906351 h 6858000"/>
              <a:gd name="connsiteX598" fmla="*/ 5052692 w 7467600"/>
              <a:gd name="connsiteY598" fmla="*/ 1292994 h 6858000"/>
              <a:gd name="connsiteX599" fmla="*/ 5009948 w 7467600"/>
              <a:gd name="connsiteY599" fmla="*/ 1273619 h 6858000"/>
              <a:gd name="connsiteX600" fmla="*/ 5121777 w 7467600"/>
              <a:gd name="connsiteY600" fmla="*/ 1654213 h 6858000"/>
              <a:gd name="connsiteX601" fmla="*/ 5293545 w 7467600"/>
              <a:gd name="connsiteY601" fmla="*/ 2072247 h 6858000"/>
              <a:gd name="connsiteX602" fmla="*/ 5294042 w 7467600"/>
              <a:gd name="connsiteY602" fmla="*/ 2065019 h 6858000"/>
              <a:gd name="connsiteX603" fmla="*/ 5171936 w 7467600"/>
              <a:gd name="connsiteY603" fmla="*/ 1647613 h 6858000"/>
              <a:gd name="connsiteX604" fmla="*/ 5009948 w 7467600"/>
              <a:gd name="connsiteY604" fmla="*/ 1273619 h 6858000"/>
              <a:gd name="connsiteX605" fmla="*/ 655236 w 7467600"/>
              <a:gd name="connsiteY605" fmla="*/ 1268632 h 6858000"/>
              <a:gd name="connsiteX606" fmla="*/ 839521 w 7467600"/>
              <a:gd name="connsiteY606" fmla="*/ 1685315 h 6858000"/>
              <a:gd name="connsiteX607" fmla="*/ 1109416 w 7467600"/>
              <a:gd name="connsiteY607" fmla="*/ 2061663 h 6858000"/>
              <a:gd name="connsiteX608" fmla="*/ 1298300 w 7467600"/>
              <a:gd name="connsiteY608" fmla="*/ 2247742 h 6858000"/>
              <a:gd name="connsiteX609" fmla="*/ 1125871 w 7467600"/>
              <a:gd name="connsiteY609" fmla="*/ 1989513 h 6858000"/>
              <a:gd name="connsiteX610" fmla="*/ 981574 w 7467600"/>
              <a:gd name="connsiteY610" fmla="*/ 1783157 h 6858000"/>
              <a:gd name="connsiteX611" fmla="*/ 922198 w 7467600"/>
              <a:gd name="connsiteY611" fmla="*/ 1677437 h 6858000"/>
              <a:gd name="connsiteX612" fmla="*/ 869293 w 7467600"/>
              <a:gd name="connsiteY612" fmla="*/ 1583214 h 6858000"/>
              <a:gd name="connsiteX613" fmla="*/ 751431 w 7467600"/>
              <a:gd name="connsiteY613" fmla="*/ 1405731 h 6858000"/>
              <a:gd name="connsiteX614" fmla="*/ 655236 w 7467600"/>
              <a:gd name="connsiteY614" fmla="*/ 1268632 h 6858000"/>
              <a:gd name="connsiteX615" fmla="*/ 6516292 w 7467600"/>
              <a:gd name="connsiteY615" fmla="*/ 1263064 h 6858000"/>
              <a:gd name="connsiteX616" fmla="*/ 5736320 w 7467600"/>
              <a:gd name="connsiteY616" fmla="*/ 1501803 h 6858000"/>
              <a:gd name="connsiteX617" fmla="*/ 6516292 w 7467600"/>
              <a:gd name="connsiteY617" fmla="*/ 1263064 h 6858000"/>
              <a:gd name="connsiteX618" fmla="*/ 291466 w 7467600"/>
              <a:gd name="connsiteY618" fmla="*/ 1250369 h 6858000"/>
              <a:gd name="connsiteX619" fmla="*/ 323180 w 7467600"/>
              <a:gd name="connsiteY619" fmla="*/ 1435283 h 6858000"/>
              <a:gd name="connsiteX620" fmla="*/ 349381 w 7467600"/>
              <a:gd name="connsiteY620" fmla="*/ 1875041 h 6858000"/>
              <a:gd name="connsiteX621" fmla="*/ 374363 w 7467600"/>
              <a:gd name="connsiteY621" fmla="*/ 1506494 h 6858000"/>
              <a:gd name="connsiteX622" fmla="*/ 302168 w 7467600"/>
              <a:gd name="connsiteY622" fmla="*/ 1274495 h 6858000"/>
              <a:gd name="connsiteX623" fmla="*/ 291466 w 7467600"/>
              <a:gd name="connsiteY623" fmla="*/ 1250369 h 6858000"/>
              <a:gd name="connsiteX624" fmla="*/ 678222 w 7467600"/>
              <a:gd name="connsiteY624" fmla="*/ 1248670 h 6858000"/>
              <a:gd name="connsiteX625" fmla="*/ 775536 w 7467600"/>
              <a:gd name="connsiteY625" fmla="*/ 1388015 h 6858000"/>
              <a:gd name="connsiteX626" fmla="*/ 894529 w 7467600"/>
              <a:gd name="connsiteY626" fmla="*/ 1567739 h 6858000"/>
              <a:gd name="connsiteX627" fmla="*/ 948000 w 7467600"/>
              <a:gd name="connsiteY627" fmla="*/ 1663088 h 6858000"/>
              <a:gd name="connsiteX628" fmla="*/ 1006812 w 7467600"/>
              <a:gd name="connsiteY628" fmla="*/ 1767683 h 6858000"/>
              <a:gd name="connsiteX629" fmla="*/ 1149133 w 7467600"/>
              <a:gd name="connsiteY629" fmla="*/ 1971513 h 6858000"/>
              <a:gd name="connsiteX630" fmla="*/ 1333952 w 7467600"/>
              <a:gd name="connsiteY630" fmla="*/ 2251620 h 6858000"/>
              <a:gd name="connsiteX631" fmla="*/ 1337329 w 7467600"/>
              <a:gd name="connsiteY631" fmla="*/ 2258350 h 6858000"/>
              <a:gd name="connsiteX632" fmla="*/ 1014726 w 7467600"/>
              <a:gd name="connsiteY632" fmla="*/ 1615556 h 6858000"/>
              <a:gd name="connsiteX633" fmla="*/ 678222 w 7467600"/>
              <a:gd name="connsiteY633" fmla="*/ 1248670 h 6858000"/>
              <a:gd name="connsiteX634" fmla="*/ 6691602 w 7467600"/>
              <a:gd name="connsiteY634" fmla="*/ 1140573 h 6858000"/>
              <a:gd name="connsiteX635" fmla="*/ 6571100 w 7467600"/>
              <a:gd name="connsiteY635" fmla="*/ 1183662 h 6858000"/>
              <a:gd name="connsiteX636" fmla="*/ 6241687 w 7467600"/>
              <a:gd name="connsiteY636" fmla="*/ 1257600 h 6858000"/>
              <a:gd name="connsiteX637" fmla="*/ 5693009 w 7467600"/>
              <a:gd name="connsiteY637" fmla="*/ 1478256 h 6858000"/>
              <a:gd name="connsiteX638" fmla="*/ 6548420 w 7467600"/>
              <a:gd name="connsiteY638" fmla="*/ 1214599 h 6858000"/>
              <a:gd name="connsiteX639" fmla="*/ 6605473 w 7467600"/>
              <a:gd name="connsiteY639" fmla="*/ 1184686 h 6858000"/>
              <a:gd name="connsiteX640" fmla="*/ 6691602 w 7467600"/>
              <a:gd name="connsiteY640" fmla="*/ 1140573 h 6858000"/>
              <a:gd name="connsiteX641" fmla="*/ 4002475 w 7467600"/>
              <a:gd name="connsiteY641" fmla="*/ 1037802 h 6858000"/>
              <a:gd name="connsiteX642" fmla="*/ 4000324 w 7467600"/>
              <a:gd name="connsiteY642" fmla="*/ 1039362 h 6858000"/>
              <a:gd name="connsiteX643" fmla="*/ 4002862 w 7467600"/>
              <a:gd name="connsiteY643" fmla="*/ 1042866 h 6858000"/>
              <a:gd name="connsiteX644" fmla="*/ 4002475 w 7467600"/>
              <a:gd name="connsiteY644" fmla="*/ 1037802 h 6858000"/>
              <a:gd name="connsiteX645" fmla="*/ 506322 w 7467600"/>
              <a:gd name="connsiteY645" fmla="*/ 1020997 h 6858000"/>
              <a:gd name="connsiteX646" fmla="*/ 533068 w 7467600"/>
              <a:gd name="connsiteY646" fmla="*/ 1029409 h 6858000"/>
              <a:gd name="connsiteX647" fmla="*/ 1232525 w 7467600"/>
              <a:gd name="connsiteY647" fmla="*/ 1804675 h 6858000"/>
              <a:gd name="connsiteX648" fmla="*/ 1388858 w 7467600"/>
              <a:gd name="connsiteY648" fmla="*/ 2368011 h 6858000"/>
              <a:gd name="connsiteX649" fmla="*/ 1384098 w 7467600"/>
              <a:gd name="connsiteY649" fmla="*/ 2378125 h 6858000"/>
              <a:gd name="connsiteX650" fmla="*/ 1425393 w 7467600"/>
              <a:gd name="connsiteY650" fmla="*/ 2589124 h 6858000"/>
              <a:gd name="connsiteX651" fmla="*/ 1424001 w 7467600"/>
              <a:gd name="connsiteY651" fmla="*/ 2597541 h 6858000"/>
              <a:gd name="connsiteX652" fmla="*/ 2152729 w 7467600"/>
              <a:gd name="connsiteY652" fmla="*/ 2864487 h 6858000"/>
              <a:gd name="connsiteX653" fmla="*/ 2020609 w 7467600"/>
              <a:gd name="connsiteY653" fmla="*/ 2539671 h 6858000"/>
              <a:gd name="connsiteX654" fmla="*/ 2018920 w 7467600"/>
              <a:gd name="connsiteY654" fmla="*/ 2536309 h 6858000"/>
              <a:gd name="connsiteX655" fmla="*/ 1342441 w 7467600"/>
              <a:gd name="connsiteY655" fmla="*/ 1173017 h 6858000"/>
              <a:gd name="connsiteX656" fmla="*/ 1367925 w 7467600"/>
              <a:gd name="connsiteY656" fmla="*/ 1135648 h 6858000"/>
              <a:gd name="connsiteX657" fmla="*/ 1771401 w 7467600"/>
              <a:gd name="connsiteY657" fmla="*/ 1806673 h 6858000"/>
              <a:gd name="connsiteX658" fmla="*/ 1972385 w 7467600"/>
              <a:gd name="connsiteY658" fmla="*/ 2198735 h 6858000"/>
              <a:gd name="connsiteX659" fmla="*/ 2040892 w 7467600"/>
              <a:gd name="connsiteY659" fmla="*/ 2405205 h 6858000"/>
              <a:gd name="connsiteX660" fmla="*/ 2131689 w 7467600"/>
              <a:gd name="connsiteY660" fmla="*/ 1936926 h 6858000"/>
              <a:gd name="connsiteX661" fmla="*/ 2454820 w 7467600"/>
              <a:gd name="connsiteY661" fmla="*/ 1248808 h 6858000"/>
              <a:gd name="connsiteX662" fmla="*/ 2492512 w 7467600"/>
              <a:gd name="connsiteY662" fmla="*/ 1302920 h 6858000"/>
              <a:gd name="connsiteX663" fmla="*/ 2081216 w 7467600"/>
              <a:gd name="connsiteY663" fmla="*/ 2527513 h 6858000"/>
              <a:gd name="connsiteX664" fmla="*/ 2081211 w 7467600"/>
              <a:gd name="connsiteY664" fmla="*/ 2528916 h 6858000"/>
              <a:gd name="connsiteX665" fmla="*/ 2199067 w 7467600"/>
              <a:gd name="connsiteY665" fmla="*/ 2884061 h 6858000"/>
              <a:gd name="connsiteX666" fmla="*/ 3192586 w 7467600"/>
              <a:gd name="connsiteY666" fmla="*/ 3411496 h 6858000"/>
              <a:gd name="connsiteX667" fmla="*/ 3182620 w 7467600"/>
              <a:gd name="connsiteY667" fmla="*/ 3483279 h 6858000"/>
              <a:gd name="connsiteX668" fmla="*/ 2435119 w 7467600"/>
              <a:gd name="connsiteY668" fmla="*/ 3080173 h 6858000"/>
              <a:gd name="connsiteX669" fmla="*/ 2410152 w 7467600"/>
              <a:gd name="connsiteY669" fmla="*/ 3063751 h 6858000"/>
              <a:gd name="connsiteX670" fmla="*/ 2408099 w 7467600"/>
              <a:gd name="connsiteY670" fmla="*/ 3064403 h 6858000"/>
              <a:gd name="connsiteX671" fmla="*/ 2407218 w 7467600"/>
              <a:gd name="connsiteY671" fmla="*/ 3070324 h 6858000"/>
              <a:gd name="connsiteX672" fmla="*/ 2380138 w 7467600"/>
              <a:gd name="connsiteY672" fmla="*/ 3099341 h 6858000"/>
              <a:gd name="connsiteX673" fmla="*/ 1765923 w 7467600"/>
              <a:gd name="connsiteY673" fmla="*/ 3581043 h 6858000"/>
              <a:gd name="connsiteX674" fmla="*/ 1702258 w 7467600"/>
              <a:gd name="connsiteY674" fmla="*/ 3612286 h 6858000"/>
              <a:gd name="connsiteX675" fmla="*/ 1538370 w 7467600"/>
              <a:gd name="connsiteY675" fmla="*/ 3811804 h 6858000"/>
              <a:gd name="connsiteX676" fmla="*/ 542867 w 7467600"/>
              <a:gd name="connsiteY676" fmla="*/ 4944092 h 6858000"/>
              <a:gd name="connsiteX677" fmla="*/ 515800 w 7467600"/>
              <a:gd name="connsiteY677" fmla="*/ 4862180 h 6858000"/>
              <a:gd name="connsiteX678" fmla="*/ 909145 w 7467600"/>
              <a:gd name="connsiteY678" fmla="*/ 4199225 h 6858000"/>
              <a:gd name="connsiteX679" fmla="*/ 1214067 w 7467600"/>
              <a:gd name="connsiteY679" fmla="*/ 3908561 h 6858000"/>
              <a:gd name="connsiteX680" fmla="*/ 640967 w 7467600"/>
              <a:gd name="connsiteY680" fmla="*/ 4105601 h 6858000"/>
              <a:gd name="connsiteX681" fmla="*/ 112563 w 7467600"/>
              <a:gd name="connsiteY681" fmla="*/ 4396952 h 6858000"/>
              <a:gd name="connsiteX682" fmla="*/ 0 w 7467600"/>
              <a:gd name="connsiteY682" fmla="*/ 4466006 h 6858000"/>
              <a:gd name="connsiteX683" fmla="*/ 0 w 7467600"/>
              <a:gd name="connsiteY683" fmla="*/ 4233763 h 6858000"/>
              <a:gd name="connsiteX684" fmla="*/ 36881 w 7467600"/>
              <a:gd name="connsiteY684" fmla="*/ 4200118 h 6858000"/>
              <a:gd name="connsiteX685" fmla="*/ 910534 w 7467600"/>
              <a:gd name="connsiteY685" fmla="*/ 3629753 h 6858000"/>
              <a:gd name="connsiteX686" fmla="*/ 1578717 w 7467600"/>
              <a:gd name="connsiteY686" fmla="*/ 3575982 h 6858000"/>
              <a:gd name="connsiteX687" fmla="*/ 2338780 w 7467600"/>
              <a:gd name="connsiteY687" fmla="*/ 3033725 h 6858000"/>
              <a:gd name="connsiteX688" fmla="*/ 1807991 w 7467600"/>
              <a:gd name="connsiteY688" fmla="*/ 2807184 h 6858000"/>
              <a:gd name="connsiteX689" fmla="*/ 1416358 w 7467600"/>
              <a:gd name="connsiteY689" fmla="*/ 3112571 h 6858000"/>
              <a:gd name="connsiteX690" fmla="*/ 939066 w 7467600"/>
              <a:gd name="connsiteY690" fmla="*/ 3378798 h 6858000"/>
              <a:gd name="connsiteX691" fmla="*/ 115099 w 7467600"/>
              <a:gd name="connsiteY691" fmla="*/ 3607650 h 6858000"/>
              <a:gd name="connsiteX692" fmla="*/ 97284 w 7467600"/>
              <a:gd name="connsiteY692" fmla="*/ 3520393 h 6858000"/>
              <a:gd name="connsiteX693" fmla="*/ 922050 w 7467600"/>
              <a:gd name="connsiteY693" fmla="*/ 3074867 h 6858000"/>
              <a:gd name="connsiteX694" fmla="*/ 1405265 w 7467600"/>
              <a:gd name="connsiteY694" fmla="*/ 3016319 h 6858000"/>
              <a:gd name="connsiteX695" fmla="*/ 1407512 w 7467600"/>
              <a:gd name="connsiteY695" fmla="*/ 3018001 h 6858000"/>
              <a:gd name="connsiteX696" fmla="*/ 1726266 w 7467600"/>
              <a:gd name="connsiteY696" fmla="*/ 2777274 h 6858000"/>
              <a:gd name="connsiteX697" fmla="*/ 625390 w 7467600"/>
              <a:gd name="connsiteY697" fmla="*/ 2514541 h 6858000"/>
              <a:gd name="connsiteX698" fmla="*/ 619799 w 7467600"/>
              <a:gd name="connsiteY698" fmla="*/ 2527180 h 6858000"/>
              <a:gd name="connsiteX699" fmla="*/ 310030 w 7467600"/>
              <a:gd name="connsiteY699" fmla="*/ 2771818 h 6858000"/>
              <a:gd name="connsiteX700" fmla="*/ 173877 w 7467600"/>
              <a:gd name="connsiteY700" fmla="*/ 2937056 h 6858000"/>
              <a:gd name="connsiteX701" fmla="*/ 77889 w 7467600"/>
              <a:gd name="connsiteY701" fmla="*/ 3138440 h 6858000"/>
              <a:gd name="connsiteX702" fmla="*/ 0 w 7467600"/>
              <a:gd name="connsiteY702" fmla="*/ 3271395 h 6858000"/>
              <a:gd name="connsiteX703" fmla="*/ 0 w 7467600"/>
              <a:gd name="connsiteY703" fmla="*/ 3153002 h 6858000"/>
              <a:gd name="connsiteX704" fmla="*/ 2386 w 7467600"/>
              <a:gd name="connsiteY704" fmla="*/ 3149203 h 6858000"/>
              <a:gd name="connsiteX705" fmla="*/ 89753 w 7467600"/>
              <a:gd name="connsiteY705" fmla="*/ 2987702 h 6858000"/>
              <a:gd name="connsiteX706" fmla="*/ 76869 w 7467600"/>
              <a:gd name="connsiteY706" fmla="*/ 3005404 h 6858000"/>
              <a:gd name="connsiteX707" fmla="*/ 32049 w 7467600"/>
              <a:gd name="connsiteY707" fmla="*/ 3065814 h 6858000"/>
              <a:gd name="connsiteX708" fmla="*/ 0 w 7467600"/>
              <a:gd name="connsiteY708" fmla="*/ 3108744 h 6858000"/>
              <a:gd name="connsiteX709" fmla="*/ 0 w 7467600"/>
              <a:gd name="connsiteY709" fmla="*/ 3058059 h 6858000"/>
              <a:gd name="connsiteX710" fmla="*/ 7610 w 7467600"/>
              <a:gd name="connsiteY710" fmla="*/ 3047889 h 6858000"/>
              <a:gd name="connsiteX711" fmla="*/ 52419 w 7467600"/>
              <a:gd name="connsiteY711" fmla="*/ 2987479 h 6858000"/>
              <a:gd name="connsiteX712" fmla="*/ 59142 w 7467600"/>
              <a:gd name="connsiteY712" fmla="*/ 2978488 h 6858000"/>
              <a:gd name="connsiteX713" fmla="*/ 0 w 7467600"/>
              <a:gd name="connsiteY713" fmla="*/ 3015334 h 6858000"/>
              <a:gd name="connsiteX714" fmla="*/ 0 w 7467600"/>
              <a:gd name="connsiteY714" fmla="*/ 2914286 h 6858000"/>
              <a:gd name="connsiteX715" fmla="*/ 36383 w 7467600"/>
              <a:gd name="connsiteY715" fmla="*/ 2901128 h 6858000"/>
              <a:gd name="connsiteX716" fmla="*/ 156329 w 7467600"/>
              <a:gd name="connsiteY716" fmla="*/ 2840533 h 6858000"/>
              <a:gd name="connsiteX717" fmla="*/ 358355 w 7467600"/>
              <a:gd name="connsiteY717" fmla="*/ 2620471 h 6858000"/>
              <a:gd name="connsiteX718" fmla="*/ 510577 w 7467600"/>
              <a:gd name="connsiteY718" fmla="*/ 2501244 h 6858000"/>
              <a:gd name="connsiteX719" fmla="*/ 211967 w 7467600"/>
              <a:gd name="connsiteY719" fmla="*/ 2479171 h 6858000"/>
              <a:gd name="connsiteX720" fmla="*/ 0 w 7467600"/>
              <a:gd name="connsiteY720" fmla="*/ 2476398 h 6858000"/>
              <a:gd name="connsiteX721" fmla="*/ 0 w 7467600"/>
              <a:gd name="connsiteY721" fmla="*/ 2389189 h 6858000"/>
              <a:gd name="connsiteX722" fmla="*/ 103062 w 7467600"/>
              <a:gd name="connsiteY722" fmla="*/ 2389518 h 6858000"/>
              <a:gd name="connsiteX723" fmla="*/ 510734 w 7467600"/>
              <a:gd name="connsiteY723" fmla="*/ 2416201 h 6858000"/>
              <a:gd name="connsiteX724" fmla="*/ 279257 w 7467600"/>
              <a:gd name="connsiteY724" fmla="*/ 2092102 h 6858000"/>
              <a:gd name="connsiteX725" fmla="*/ 65265 w 7467600"/>
              <a:gd name="connsiteY725" fmla="*/ 2006049 h 6858000"/>
              <a:gd name="connsiteX726" fmla="*/ 0 w 7467600"/>
              <a:gd name="connsiteY726" fmla="*/ 1982532 h 6858000"/>
              <a:gd name="connsiteX727" fmla="*/ 0 w 7467600"/>
              <a:gd name="connsiteY727" fmla="*/ 1912789 h 6858000"/>
              <a:gd name="connsiteX728" fmla="*/ 97460 w 7467600"/>
              <a:gd name="connsiteY728" fmla="*/ 1953725 h 6858000"/>
              <a:gd name="connsiteX729" fmla="*/ 221272 w 7467600"/>
              <a:gd name="connsiteY729" fmla="*/ 1980766 h 6858000"/>
              <a:gd name="connsiteX730" fmla="*/ 116765 w 7467600"/>
              <a:gd name="connsiteY730" fmla="*/ 1911033 h 6858000"/>
              <a:gd name="connsiteX731" fmla="*/ 16405 w 7467600"/>
              <a:gd name="connsiteY731" fmla="*/ 1803412 h 6858000"/>
              <a:gd name="connsiteX732" fmla="*/ 0 w 7467600"/>
              <a:gd name="connsiteY732" fmla="*/ 1784777 h 6858000"/>
              <a:gd name="connsiteX733" fmla="*/ 0 w 7467600"/>
              <a:gd name="connsiteY733" fmla="*/ 1740082 h 6858000"/>
              <a:gd name="connsiteX734" fmla="*/ 39394 w 7467600"/>
              <a:gd name="connsiteY734" fmla="*/ 1784856 h 6858000"/>
              <a:gd name="connsiteX735" fmla="*/ 135813 w 7467600"/>
              <a:gd name="connsiteY735" fmla="*/ 1888838 h 6858000"/>
              <a:gd name="connsiteX736" fmla="*/ 242575 w 7467600"/>
              <a:gd name="connsiteY736" fmla="*/ 1958841 h 6858000"/>
              <a:gd name="connsiteX737" fmla="*/ 82197 w 7467600"/>
              <a:gd name="connsiteY737" fmla="*/ 1754826 h 6858000"/>
              <a:gd name="connsiteX738" fmla="*/ 0 w 7467600"/>
              <a:gd name="connsiteY738" fmla="*/ 1679650 h 6858000"/>
              <a:gd name="connsiteX739" fmla="*/ 0 w 7467600"/>
              <a:gd name="connsiteY739" fmla="*/ 1602463 h 6858000"/>
              <a:gd name="connsiteX740" fmla="*/ 84689 w 7467600"/>
              <a:gd name="connsiteY740" fmla="*/ 1677442 h 6858000"/>
              <a:gd name="connsiteX741" fmla="*/ 298437 w 7467600"/>
              <a:gd name="connsiteY741" fmla="*/ 1968019 h 6858000"/>
              <a:gd name="connsiteX742" fmla="*/ 227269 w 7467600"/>
              <a:gd name="connsiteY742" fmla="*/ 1114064 h 6858000"/>
              <a:gd name="connsiteX743" fmla="*/ 248003 w 7467600"/>
              <a:gd name="connsiteY743" fmla="*/ 1089613 h 6858000"/>
              <a:gd name="connsiteX744" fmla="*/ 427020 w 7467600"/>
              <a:gd name="connsiteY744" fmla="*/ 1619803 h 6858000"/>
              <a:gd name="connsiteX745" fmla="*/ 340345 w 7467600"/>
              <a:gd name="connsiteY745" fmla="*/ 2027739 h 6858000"/>
              <a:gd name="connsiteX746" fmla="*/ 360865 w 7467600"/>
              <a:gd name="connsiteY746" fmla="*/ 2044827 h 6858000"/>
              <a:gd name="connsiteX747" fmla="*/ 560414 w 7467600"/>
              <a:gd name="connsiteY747" fmla="*/ 2421457 h 6858000"/>
              <a:gd name="connsiteX748" fmla="*/ 1359703 w 7467600"/>
              <a:gd name="connsiteY748" fmla="*/ 2578554 h 6858000"/>
              <a:gd name="connsiteX749" fmla="*/ 1359422 w 7467600"/>
              <a:gd name="connsiteY749" fmla="*/ 2577994 h 6858000"/>
              <a:gd name="connsiteX750" fmla="*/ 828701 w 7467600"/>
              <a:gd name="connsiteY750" fmla="*/ 1839520 h 6858000"/>
              <a:gd name="connsiteX751" fmla="*/ 494427 w 7467600"/>
              <a:gd name="connsiteY751" fmla="*/ 1092333 h 6858000"/>
              <a:gd name="connsiteX752" fmla="*/ 506322 w 7467600"/>
              <a:gd name="connsiteY752" fmla="*/ 1020997 h 6858000"/>
              <a:gd name="connsiteX753" fmla="*/ 4570198 w 7467600"/>
              <a:gd name="connsiteY753" fmla="*/ 978081 h 6858000"/>
              <a:gd name="connsiteX754" fmla="*/ 4523691 w 7467600"/>
              <a:gd name="connsiteY754" fmla="*/ 1127776 h 6858000"/>
              <a:gd name="connsiteX755" fmla="*/ 4509875 w 7467600"/>
              <a:gd name="connsiteY755" fmla="*/ 1167552 h 6858000"/>
              <a:gd name="connsiteX756" fmla="*/ 4478168 w 7467600"/>
              <a:gd name="connsiteY756" fmla="*/ 1260735 h 6858000"/>
              <a:gd name="connsiteX757" fmla="*/ 4409309 w 7467600"/>
              <a:gd name="connsiteY757" fmla="*/ 1666996 h 6858000"/>
              <a:gd name="connsiteX758" fmla="*/ 4370031 w 7467600"/>
              <a:gd name="connsiteY758" fmla="*/ 1955666 h 6858000"/>
              <a:gd name="connsiteX759" fmla="*/ 4570198 w 7467600"/>
              <a:gd name="connsiteY759" fmla="*/ 978081 h 6858000"/>
              <a:gd name="connsiteX760" fmla="*/ 4557898 w 7467600"/>
              <a:gd name="connsiteY760" fmla="*/ 900011 h 6858000"/>
              <a:gd name="connsiteX761" fmla="*/ 4344840 w 7467600"/>
              <a:gd name="connsiteY761" fmla="*/ 1922038 h 6858000"/>
              <a:gd name="connsiteX762" fmla="*/ 4378710 w 7467600"/>
              <a:gd name="connsiteY762" fmla="*/ 1665516 h 6858000"/>
              <a:gd name="connsiteX763" fmla="*/ 4448798 w 7467600"/>
              <a:gd name="connsiteY763" fmla="*/ 1253024 h 6858000"/>
              <a:gd name="connsiteX764" fmla="*/ 4480315 w 7467600"/>
              <a:gd name="connsiteY764" fmla="*/ 1158454 h 6858000"/>
              <a:gd name="connsiteX765" fmla="*/ 4494133 w 7467600"/>
              <a:gd name="connsiteY765" fmla="*/ 1118676 h 6858000"/>
              <a:gd name="connsiteX766" fmla="*/ 4557898 w 7467600"/>
              <a:gd name="connsiteY766" fmla="*/ 900011 h 6858000"/>
              <a:gd name="connsiteX767" fmla="*/ 5870151 w 7467600"/>
              <a:gd name="connsiteY767" fmla="*/ 898890 h 6858000"/>
              <a:gd name="connsiteX768" fmla="*/ 5861335 w 7467600"/>
              <a:gd name="connsiteY768" fmla="*/ 899177 h 6858000"/>
              <a:gd name="connsiteX769" fmla="*/ 5843702 w 7467600"/>
              <a:gd name="connsiteY769" fmla="*/ 899748 h 6858000"/>
              <a:gd name="connsiteX770" fmla="*/ 5651107 w 7467600"/>
              <a:gd name="connsiteY770" fmla="*/ 920306 h 6858000"/>
              <a:gd name="connsiteX771" fmla="*/ 5459407 w 7467600"/>
              <a:gd name="connsiteY771" fmla="*/ 940975 h 6858000"/>
              <a:gd name="connsiteX772" fmla="*/ 5374846 w 7467600"/>
              <a:gd name="connsiteY772" fmla="*/ 941988 h 6858000"/>
              <a:gd name="connsiteX773" fmla="*/ 5256105 w 7467600"/>
              <a:gd name="connsiteY773" fmla="*/ 945632 h 6858000"/>
              <a:gd name="connsiteX774" fmla="*/ 5107071 w 7467600"/>
              <a:gd name="connsiteY774" fmla="*/ 969720 h 6858000"/>
              <a:gd name="connsiteX775" fmla="*/ 4998681 w 7467600"/>
              <a:gd name="connsiteY775" fmla="*/ 988771 h 6858000"/>
              <a:gd name="connsiteX776" fmla="*/ 5870151 w 7467600"/>
              <a:gd name="connsiteY776" fmla="*/ 898890 h 6858000"/>
              <a:gd name="connsiteX777" fmla="*/ 5504425 w 7467600"/>
              <a:gd name="connsiteY777" fmla="*/ 848067 h 6858000"/>
              <a:gd name="connsiteX778" fmla="*/ 4968849 w 7467600"/>
              <a:gd name="connsiteY778" fmla="*/ 962318 h 6858000"/>
              <a:gd name="connsiteX779" fmla="*/ 5104039 w 7467600"/>
              <a:gd name="connsiteY779" fmla="*/ 940634 h 6858000"/>
              <a:gd name="connsiteX780" fmla="*/ 5256311 w 7467600"/>
              <a:gd name="connsiteY780" fmla="*/ 916490 h 6858000"/>
              <a:gd name="connsiteX781" fmla="*/ 5377381 w 7467600"/>
              <a:gd name="connsiteY781" fmla="*/ 912671 h 6858000"/>
              <a:gd name="connsiteX782" fmla="*/ 5460148 w 7467600"/>
              <a:gd name="connsiteY782" fmla="*/ 911442 h 6858000"/>
              <a:gd name="connsiteX783" fmla="*/ 5648971 w 7467600"/>
              <a:gd name="connsiteY783" fmla="*/ 891331 h 6858000"/>
              <a:gd name="connsiteX784" fmla="*/ 5844807 w 7467600"/>
              <a:gd name="connsiteY784" fmla="*/ 870718 h 6858000"/>
              <a:gd name="connsiteX785" fmla="*/ 5862975 w 7467600"/>
              <a:gd name="connsiteY785" fmla="*/ 869756 h 6858000"/>
              <a:gd name="connsiteX786" fmla="*/ 5920887 w 7467600"/>
              <a:gd name="connsiteY786" fmla="*/ 865929 h 6858000"/>
              <a:gd name="connsiteX787" fmla="*/ 5504425 w 7467600"/>
              <a:gd name="connsiteY787" fmla="*/ 848067 h 6858000"/>
              <a:gd name="connsiteX788" fmla="*/ 3607114 w 7467600"/>
              <a:gd name="connsiteY788" fmla="*/ 467441 h 6858000"/>
              <a:gd name="connsiteX789" fmla="*/ 3296242 w 7467600"/>
              <a:gd name="connsiteY789" fmla="*/ 807991 h 6858000"/>
              <a:gd name="connsiteX790" fmla="*/ 3174674 w 7467600"/>
              <a:gd name="connsiteY790" fmla="*/ 919759 h 6858000"/>
              <a:gd name="connsiteX791" fmla="*/ 3042978 w 7467600"/>
              <a:gd name="connsiteY791" fmla="*/ 1054894 h 6858000"/>
              <a:gd name="connsiteX792" fmla="*/ 2968914 w 7467600"/>
              <a:gd name="connsiteY792" fmla="*/ 1133756 h 6858000"/>
              <a:gd name="connsiteX793" fmla="*/ 3103823 w 7467600"/>
              <a:gd name="connsiteY793" fmla="*/ 1026814 h 6858000"/>
              <a:gd name="connsiteX794" fmla="*/ 3607114 w 7467600"/>
              <a:gd name="connsiteY794" fmla="*/ 467441 h 6858000"/>
              <a:gd name="connsiteX795" fmla="*/ 3744487 w 7467600"/>
              <a:gd name="connsiteY795" fmla="*/ 383136 h 6858000"/>
              <a:gd name="connsiteX796" fmla="*/ 3970213 w 7467600"/>
              <a:gd name="connsiteY796" fmla="*/ 995559 h 6858000"/>
              <a:gd name="connsiteX797" fmla="*/ 3744487 w 7467600"/>
              <a:gd name="connsiteY797" fmla="*/ 383136 h 6858000"/>
              <a:gd name="connsiteX798" fmla="*/ 3624562 w 7467600"/>
              <a:gd name="connsiteY798" fmla="*/ 367041 h 6858000"/>
              <a:gd name="connsiteX799" fmla="*/ 3489712 w 7467600"/>
              <a:gd name="connsiteY799" fmla="*/ 485386 h 6858000"/>
              <a:gd name="connsiteX800" fmla="*/ 3182994 w 7467600"/>
              <a:gd name="connsiteY800" fmla="*/ 828265 h 6858000"/>
              <a:gd name="connsiteX801" fmla="*/ 2892114 w 7467600"/>
              <a:gd name="connsiteY801" fmla="*/ 1172635 h 6858000"/>
              <a:gd name="connsiteX802" fmla="*/ 3021459 w 7467600"/>
              <a:gd name="connsiteY802" fmla="*/ 1035385 h 6858000"/>
              <a:gd name="connsiteX803" fmla="*/ 3153873 w 7467600"/>
              <a:gd name="connsiteY803" fmla="*/ 898971 h 6858000"/>
              <a:gd name="connsiteX804" fmla="*/ 3276511 w 7467600"/>
              <a:gd name="connsiteY804" fmla="*/ 786423 h 6858000"/>
              <a:gd name="connsiteX805" fmla="*/ 3584154 w 7467600"/>
              <a:gd name="connsiteY805" fmla="*/ 448218 h 6858000"/>
              <a:gd name="connsiteX806" fmla="*/ 3624562 w 7467600"/>
              <a:gd name="connsiteY806" fmla="*/ 367041 h 6858000"/>
              <a:gd name="connsiteX807" fmla="*/ 3766672 w 7467600"/>
              <a:gd name="connsiteY807" fmla="*/ 359429 h 6858000"/>
              <a:gd name="connsiteX808" fmla="*/ 3996338 w 7467600"/>
              <a:gd name="connsiteY808" fmla="*/ 968237 h 6858000"/>
              <a:gd name="connsiteX809" fmla="*/ 3766672 w 7467600"/>
              <a:gd name="connsiteY809" fmla="*/ 359429 h 6858000"/>
              <a:gd name="connsiteX810" fmla="*/ 5805386 w 7467600"/>
              <a:gd name="connsiteY810" fmla="*/ 239240 h 6858000"/>
              <a:gd name="connsiteX811" fmla="*/ 5736947 w 7467600"/>
              <a:gd name="connsiteY811" fmla="*/ 261367 h 6858000"/>
              <a:gd name="connsiteX812" fmla="*/ 5427012 w 7467600"/>
              <a:gd name="connsiteY812" fmla="*/ 311272 h 6858000"/>
              <a:gd name="connsiteX813" fmla="*/ 5147818 w 7467600"/>
              <a:gd name="connsiteY813" fmla="*/ 322112 h 6858000"/>
              <a:gd name="connsiteX814" fmla="*/ 5060854 w 7467600"/>
              <a:gd name="connsiteY814" fmla="*/ 311882 h 6858000"/>
              <a:gd name="connsiteX815" fmla="*/ 4945989 w 7467600"/>
              <a:gd name="connsiteY815" fmla="*/ 300516 h 6858000"/>
              <a:gd name="connsiteX816" fmla="*/ 5410479 w 7467600"/>
              <a:gd name="connsiteY816" fmla="*/ 348434 h 6858000"/>
              <a:gd name="connsiteX817" fmla="*/ 5805386 w 7467600"/>
              <a:gd name="connsiteY817" fmla="*/ 239240 h 6858000"/>
              <a:gd name="connsiteX818" fmla="*/ 5905192 w 7467600"/>
              <a:gd name="connsiteY818" fmla="*/ 163079 h 6858000"/>
              <a:gd name="connsiteX819" fmla="*/ 5865655 w 7467600"/>
              <a:gd name="connsiteY819" fmla="*/ 171901 h 6858000"/>
              <a:gd name="connsiteX820" fmla="*/ 5259740 w 7467600"/>
              <a:gd name="connsiteY820" fmla="*/ 257013 h 6858000"/>
              <a:gd name="connsiteX821" fmla="*/ 5208466 w 7467600"/>
              <a:gd name="connsiteY821" fmla="*/ 257550 h 6858000"/>
              <a:gd name="connsiteX822" fmla="*/ 4980204 w 7467600"/>
              <a:gd name="connsiteY822" fmla="*/ 271903 h 6858000"/>
              <a:gd name="connsiteX823" fmla="*/ 5068068 w 7467600"/>
              <a:gd name="connsiteY823" fmla="*/ 282244 h 6858000"/>
              <a:gd name="connsiteX824" fmla="*/ 5153231 w 7467600"/>
              <a:gd name="connsiteY824" fmla="*/ 292240 h 6858000"/>
              <a:gd name="connsiteX825" fmla="*/ 5426491 w 7467600"/>
              <a:gd name="connsiteY825" fmla="*/ 281128 h 6858000"/>
              <a:gd name="connsiteX826" fmla="*/ 5731212 w 7467600"/>
              <a:gd name="connsiteY826" fmla="*/ 231951 h 6858000"/>
              <a:gd name="connsiteX827" fmla="*/ 5905192 w 7467600"/>
              <a:gd name="connsiteY827" fmla="*/ 163079 h 6858000"/>
              <a:gd name="connsiteX828" fmla="*/ 5944437 w 7467600"/>
              <a:gd name="connsiteY828" fmla="*/ 113829 h 6858000"/>
              <a:gd name="connsiteX829" fmla="*/ 5825032 w 7467600"/>
              <a:gd name="connsiteY829" fmla="*/ 146405 h 6858000"/>
              <a:gd name="connsiteX830" fmla="*/ 4955599 w 7467600"/>
              <a:gd name="connsiteY830" fmla="*/ 247008 h 6858000"/>
              <a:gd name="connsiteX831" fmla="*/ 5210104 w 7467600"/>
              <a:gd name="connsiteY831" fmla="*/ 228123 h 6858000"/>
              <a:gd name="connsiteX832" fmla="*/ 5261015 w 7467600"/>
              <a:gd name="connsiteY832" fmla="*/ 227087 h 6858000"/>
              <a:gd name="connsiteX833" fmla="*/ 5861181 w 7467600"/>
              <a:gd name="connsiteY833" fmla="*/ 143093 h 6858000"/>
              <a:gd name="connsiteX834" fmla="*/ 5961252 w 7467600"/>
              <a:gd name="connsiteY834" fmla="*/ 114820 h 6858000"/>
              <a:gd name="connsiteX835" fmla="*/ 5944437 w 7467600"/>
              <a:gd name="connsiteY835" fmla="*/ 113829 h 6858000"/>
              <a:gd name="connsiteX836" fmla="*/ 3882765 w 7467600"/>
              <a:gd name="connsiteY836" fmla="*/ 0 h 6858000"/>
              <a:gd name="connsiteX837" fmla="*/ 3995099 w 7467600"/>
              <a:gd name="connsiteY837" fmla="*/ 0 h 6858000"/>
              <a:gd name="connsiteX838" fmla="*/ 4163818 w 7467600"/>
              <a:gd name="connsiteY838" fmla="*/ 234104 h 6858000"/>
              <a:gd name="connsiteX839" fmla="*/ 4172099 w 7467600"/>
              <a:gd name="connsiteY839" fmla="*/ 234207 h 6858000"/>
              <a:gd name="connsiteX840" fmla="*/ 4784282 w 7467600"/>
              <a:gd name="connsiteY840" fmla="*/ 276561 h 6858000"/>
              <a:gd name="connsiteX841" fmla="*/ 4801687 w 7467600"/>
              <a:gd name="connsiteY841" fmla="*/ 267764 h 6858000"/>
              <a:gd name="connsiteX842" fmla="*/ 6082788 w 7467600"/>
              <a:gd name="connsiteY842" fmla="*/ 64119 h 6858000"/>
              <a:gd name="connsiteX843" fmla="*/ 6099442 w 7467600"/>
              <a:gd name="connsiteY843" fmla="*/ 82568 h 6858000"/>
              <a:gd name="connsiteX844" fmla="*/ 4804137 w 7467600"/>
              <a:gd name="connsiteY844" fmla="*/ 320931 h 6858000"/>
              <a:gd name="connsiteX845" fmla="*/ 4227047 w 7467600"/>
              <a:gd name="connsiteY845" fmla="*/ 313415 h 6858000"/>
              <a:gd name="connsiteX846" fmla="*/ 4346041 w 7467600"/>
              <a:gd name="connsiteY846" fmla="*/ 456086 h 6858000"/>
              <a:gd name="connsiteX847" fmla="*/ 4870967 w 7467600"/>
              <a:gd name="connsiteY847" fmla="*/ 963061 h 6858000"/>
              <a:gd name="connsiteX848" fmla="*/ 4889647 w 7467600"/>
              <a:gd name="connsiteY848" fmla="*/ 957147 h 6858000"/>
              <a:gd name="connsiteX849" fmla="*/ 5422504 w 7467600"/>
              <a:gd name="connsiteY849" fmla="*/ 805191 h 6858000"/>
              <a:gd name="connsiteX850" fmla="*/ 6087656 w 7467600"/>
              <a:gd name="connsiteY850" fmla="*/ 826703 h 6858000"/>
              <a:gd name="connsiteX851" fmla="*/ 6058717 w 7467600"/>
              <a:gd name="connsiteY851" fmla="*/ 865992 h 6858000"/>
              <a:gd name="connsiteX852" fmla="*/ 4974153 w 7467600"/>
              <a:gd name="connsiteY852" fmla="*/ 1045456 h 6858000"/>
              <a:gd name="connsiteX853" fmla="*/ 5627835 w 7467600"/>
              <a:gd name="connsiteY853" fmla="*/ 1472077 h 6858000"/>
              <a:gd name="connsiteX854" fmla="*/ 5629817 w 7467600"/>
              <a:gd name="connsiteY854" fmla="*/ 1471412 h 6858000"/>
              <a:gd name="connsiteX855" fmla="*/ 5634124 w 7467600"/>
              <a:gd name="connsiteY855" fmla="*/ 1470572 h 6858000"/>
              <a:gd name="connsiteX856" fmla="*/ 5755832 w 7467600"/>
              <a:gd name="connsiteY856" fmla="*/ 1383886 h 6858000"/>
              <a:gd name="connsiteX857" fmla="*/ 6014186 w 7467600"/>
              <a:gd name="connsiteY857" fmla="*/ 1279799 h 6858000"/>
              <a:gd name="connsiteX858" fmla="*/ 6901619 w 7467600"/>
              <a:gd name="connsiteY858" fmla="*/ 1047874 h 6858000"/>
              <a:gd name="connsiteX859" fmla="*/ 6931566 w 7467600"/>
              <a:gd name="connsiteY859" fmla="*/ 1062034 h 6858000"/>
              <a:gd name="connsiteX860" fmla="*/ 5790982 w 7467600"/>
              <a:gd name="connsiteY860" fmla="*/ 1561380 h 6858000"/>
              <a:gd name="connsiteX861" fmla="*/ 6188971 w 7467600"/>
              <a:gd name="connsiteY861" fmla="*/ 1755168 h 6858000"/>
              <a:gd name="connsiteX862" fmla="*/ 6202446 w 7467600"/>
              <a:gd name="connsiteY862" fmla="*/ 1752268 h 6858000"/>
              <a:gd name="connsiteX863" fmla="*/ 7179560 w 7467600"/>
              <a:gd name="connsiteY863" fmla="*/ 1467551 h 6858000"/>
              <a:gd name="connsiteX864" fmla="*/ 7158730 w 7467600"/>
              <a:gd name="connsiteY864" fmla="*/ 1507835 h 6858000"/>
              <a:gd name="connsiteX865" fmla="*/ 6326959 w 7467600"/>
              <a:gd name="connsiteY865" fmla="*/ 1817686 h 6858000"/>
              <a:gd name="connsiteX866" fmla="*/ 6537433 w 7467600"/>
              <a:gd name="connsiteY866" fmla="*/ 1907790 h 6858000"/>
              <a:gd name="connsiteX867" fmla="*/ 6550221 w 7467600"/>
              <a:gd name="connsiteY867" fmla="*/ 1910729 h 6858000"/>
              <a:gd name="connsiteX868" fmla="*/ 6964438 w 7467600"/>
              <a:gd name="connsiteY868" fmla="*/ 2209505 h 6858000"/>
              <a:gd name="connsiteX869" fmla="*/ 7367862 w 7467600"/>
              <a:gd name="connsiteY869" fmla="*/ 2806833 h 6858000"/>
              <a:gd name="connsiteX870" fmla="*/ 7364329 w 7467600"/>
              <a:gd name="connsiteY870" fmla="*/ 2826907 h 6858000"/>
              <a:gd name="connsiteX871" fmla="*/ 7290545 w 7467600"/>
              <a:gd name="connsiteY871" fmla="*/ 2850663 h 6858000"/>
              <a:gd name="connsiteX872" fmla="*/ 6472036 w 7467600"/>
              <a:gd name="connsiteY872" fmla="*/ 1959003 h 6858000"/>
              <a:gd name="connsiteX873" fmla="*/ 5792897 w 7467600"/>
              <a:gd name="connsiteY873" fmla="*/ 1647747 h 6858000"/>
              <a:gd name="connsiteX874" fmla="*/ 5842751 w 7467600"/>
              <a:gd name="connsiteY874" fmla="*/ 1816112 h 6858000"/>
              <a:gd name="connsiteX875" fmla="*/ 5847424 w 7467600"/>
              <a:gd name="connsiteY875" fmla="*/ 1815776 h 6858000"/>
              <a:gd name="connsiteX876" fmla="*/ 6399821 w 7467600"/>
              <a:gd name="connsiteY876" fmla="*/ 2344799 h 6858000"/>
              <a:gd name="connsiteX877" fmla="*/ 6323232 w 7467600"/>
              <a:gd name="connsiteY877" fmla="*/ 2389634 h 6858000"/>
              <a:gd name="connsiteX878" fmla="*/ 5942958 w 7467600"/>
              <a:gd name="connsiteY878" fmla="*/ 2077708 h 6858000"/>
              <a:gd name="connsiteX879" fmla="*/ 5921559 w 7467600"/>
              <a:gd name="connsiteY879" fmla="*/ 2378596 h 6858000"/>
              <a:gd name="connsiteX880" fmla="*/ 5817651 w 7467600"/>
              <a:gd name="connsiteY880" fmla="*/ 3023919 h 6858000"/>
              <a:gd name="connsiteX881" fmla="*/ 5729634 w 7467600"/>
              <a:gd name="connsiteY881" fmla="*/ 3051849 h 6858000"/>
              <a:gd name="connsiteX882" fmla="*/ 5611018 w 7467600"/>
              <a:gd name="connsiteY882" fmla="*/ 2316769 h 6858000"/>
              <a:gd name="connsiteX883" fmla="*/ 5687608 w 7467600"/>
              <a:gd name="connsiteY883" fmla="*/ 2039972 h 6858000"/>
              <a:gd name="connsiteX884" fmla="*/ 5657554 w 7467600"/>
              <a:gd name="connsiteY884" fmla="*/ 1576445 h 6858000"/>
              <a:gd name="connsiteX885" fmla="*/ 5150475 w 7467600"/>
              <a:gd name="connsiteY885" fmla="*/ 1274012 h 6858000"/>
              <a:gd name="connsiteX886" fmla="*/ 5349142 w 7467600"/>
              <a:gd name="connsiteY886" fmla="*/ 2204405 h 6858000"/>
              <a:gd name="connsiteX887" fmla="*/ 5262214 w 7467600"/>
              <a:gd name="connsiteY887" fmla="*/ 2233836 h 6858000"/>
              <a:gd name="connsiteX888" fmla="*/ 4981539 w 7467600"/>
              <a:gd name="connsiteY888" fmla="*/ 1542201 h 6858000"/>
              <a:gd name="connsiteX889" fmla="*/ 4958461 w 7467600"/>
              <a:gd name="connsiteY889" fmla="*/ 1136957 h 6858000"/>
              <a:gd name="connsiteX890" fmla="*/ 4655015 w 7467600"/>
              <a:gd name="connsiteY890" fmla="*/ 891426 h 6858000"/>
              <a:gd name="connsiteX891" fmla="*/ 4348002 w 7467600"/>
              <a:gd name="connsiteY891" fmla="*/ 2205895 h 6858000"/>
              <a:gd name="connsiteX892" fmla="*/ 4262250 w 7467600"/>
              <a:gd name="connsiteY892" fmla="*/ 2219972 h 6858000"/>
              <a:gd name="connsiteX893" fmla="*/ 4550611 w 7467600"/>
              <a:gd name="connsiteY893" fmla="*/ 817540 h 6858000"/>
              <a:gd name="connsiteX894" fmla="*/ 4564418 w 7467600"/>
              <a:gd name="connsiteY894" fmla="*/ 808293 h 6858000"/>
              <a:gd name="connsiteX895" fmla="*/ 4266388 w 7467600"/>
              <a:gd name="connsiteY895" fmla="*/ 500083 h 6858000"/>
              <a:gd name="connsiteX896" fmla="*/ 4032842 w 7467600"/>
              <a:gd name="connsiteY896" fmla="*/ 211809 h 6858000"/>
              <a:gd name="connsiteX897" fmla="*/ 3882765 w 7467600"/>
              <a:gd name="connsiteY897" fmla="*/ 0 h 6858000"/>
              <a:gd name="connsiteX898" fmla="*/ 3721337 w 7467600"/>
              <a:gd name="connsiteY898" fmla="*/ 0 h 6858000"/>
              <a:gd name="connsiteX899" fmla="*/ 3797544 w 7467600"/>
              <a:gd name="connsiteY899" fmla="*/ 0 h 6858000"/>
              <a:gd name="connsiteX900" fmla="*/ 3775734 w 7467600"/>
              <a:gd name="connsiteY900" fmla="*/ 95131 h 6858000"/>
              <a:gd name="connsiteX901" fmla="*/ 3724807 w 7467600"/>
              <a:gd name="connsiteY901" fmla="*/ 272257 h 6858000"/>
              <a:gd name="connsiteX902" fmla="*/ 3726844 w 7467600"/>
              <a:gd name="connsiteY902" fmla="*/ 282988 h 6858000"/>
              <a:gd name="connsiteX903" fmla="*/ 3742664 w 7467600"/>
              <a:gd name="connsiteY903" fmla="*/ 279918 h 6858000"/>
              <a:gd name="connsiteX904" fmla="*/ 4103910 w 7467600"/>
              <a:gd name="connsiteY904" fmla="*/ 1161917 h 6858000"/>
              <a:gd name="connsiteX905" fmla="*/ 4020269 w 7467600"/>
              <a:gd name="connsiteY905" fmla="*/ 1200406 h 6858000"/>
              <a:gd name="connsiteX906" fmla="*/ 3674882 w 7467600"/>
              <a:gd name="connsiteY906" fmla="*/ 488524 h 6858000"/>
              <a:gd name="connsiteX907" fmla="*/ 3132682 w 7467600"/>
              <a:gd name="connsiteY907" fmla="*/ 1072284 h 6858000"/>
              <a:gd name="connsiteX908" fmla="*/ 2716346 w 7467600"/>
              <a:gd name="connsiteY908" fmla="*/ 1276376 h 6858000"/>
              <a:gd name="connsiteX909" fmla="*/ 2716772 w 7467600"/>
              <a:gd name="connsiteY909" fmla="*/ 1255462 h 6858000"/>
              <a:gd name="connsiteX910" fmla="*/ 3471096 w 7467600"/>
              <a:gd name="connsiteY910" fmla="*/ 437072 h 6858000"/>
              <a:gd name="connsiteX911" fmla="*/ 3639057 w 7467600"/>
              <a:gd name="connsiteY911" fmla="*/ 286334 h 6858000"/>
              <a:gd name="connsiteX912" fmla="*/ 3640309 w 7467600"/>
              <a:gd name="connsiteY912" fmla="*/ 284664 h 6858000"/>
              <a:gd name="connsiteX913" fmla="*/ 3646022 w 7467600"/>
              <a:gd name="connsiteY913" fmla="*/ 276711 h 6858000"/>
              <a:gd name="connsiteX914" fmla="*/ 3707943 w 7467600"/>
              <a:gd name="connsiteY914" fmla="*/ 65958 h 6858000"/>
              <a:gd name="connsiteX915" fmla="*/ 3721337 w 7467600"/>
              <a:gd name="connsiteY915" fmla="*/ 0 h 6858000"/>
              <a:gd name="connsiteX916" fmla="*/ 2867960 w 7467600"/>
              <a:gd name="connsiteY916" fmla="*/ 0 h 6858000"/>
              <a:gd name="connsiteX917" fmla="*/ 2926351 w 7467600"/>
              <a:gd name="connsiteY917" fmla="*/ 0 h 6858000"/>
              <a:gd name="connsiteX918" fmla="*/ 2902823 w 7467600"/>
              <a:gd name="connsiteY918" fmla="*/ 262929 h 6858000"/>
              <a:gd name="connsiteX919" fmla="*/ 2940663 w 7467600"/>
              <a:gd name="connsiteY919" fmla="*/ 140884 h 6858000"/>
              <a:gd name="connsiteX920" fmla="*/ 2947039 w 7467600"/>
              <a:gd name="connsiteY920" fmla="*/ 122524 h 6858000"/>
              <a:gd name="connsiteX921" fmla="*/ 2984316 w 7467600"/>
              <a:gd name="connsiteY921" fmla="*/ 0 h 6858000"/>
              <a:gd name="connsiteX922" fmla="*/ 3016114 w 7467600"/>
              <a:gd name="connsiteY922" fmla="*/ 0 h 6858000"/>
              <a:gd name="connsiteX923" fmla="*/ 2979949 w 7467600"/>
              <a:gd name="connsiteY923" fmla="*/ 119274 h 6858000"/>
              <a:gd name="connsiteX924" fmla="*/ 3023879 w 7467600"/>
              <a:gd name="connsiteY924" fmla="*/ 0 h 6858000"/>
              <a:gd name="connsiteX925" fmla="*/ 3105400 w 7467600"/>
              <a:gd name="connsiteY925" fmla="*/ 0 h 6858000"/>
              <a:gd name="connsiteX926" fmla="*/ 3094669 w 7467600"/>
              <a:gd name="connsiteY926" fmla="*/ 30308 h 6858000"/>
              <a:gd name="connsiteX927" fmla="*/ 2901945 w 7467600"/>
              <a:gd name="connsiteY927" fmla="*/ 466538 h 6858000"/>
              <a:gd name="connsiteX928" fmla="*/ 2815209 w 7467600"/>
              <a:gd name="connsiteY928" fmla="*/ 497361 h 6858000"/>
              <a:gd name="connsiteX929" fmla="*/ 2844845 w 7467600"/>
              <a:gd name="connsiteY929" fmla="*/ 127638 h 6858000"/>
              <a:gd name="connsiteX930" fmla="*/ 2867960 w 7467600"/>
              <a:gd name="connsiteY930" fmla="*/ 0 h 6858000"/>
              <a:gd name="connsiteX931" fmla="*/ 1057230 w 7467600"/>
              <a:gd name="connsiteY931" fmla="*/ 0 h 6858000"/>
              <a:gd name="connsiteX932" fmla="*/ 1111003 w 7467600"/>
              <a:gd name="connsiteY932" fmla="*/ 0 h 6858000"/>
              <a:gd name="connsiteX933" fmla="*/ 1125553 w 7467600"/>
              <a:gd name="connsiteY933" fmla="*/ 52588 h 6858000"/>
              <a:gd name="connsiteX934" fmla="*/ 1304276 w 7467600"/>
              <a:gd name="connsiteY934" fmla="*/ 476275 h 6858000"/>
              <a:gd name="connsiteX935" fmla="*/ 1492066 w 7467600"/>
              <a:gd name="connsiteY935" fmla="*/ 886333 h 6858000"/>
              <a:gd name="connsiteX936" fmla="*/ 1423698 w 7467600"/>
              <a:gd name="connsiteY936" fmla="*/ 710817 h 6858000"/>
              <a:gd name="connsiteX937" fmla="*/ 1357609 w 7467600"/>
              <a:gd name="connsiteY937" fmla="*/ 532892 h 6858000"/>
              <a:gd name="connsiteX938" fmla="*/ 1309550 w 7467600"/>
              <a:gd name="connsiteY938" fmla="*/ 374031 h 6858000"/>
              <a:gd name="connsiteX939" fmla="*/ 1193673 w 7467600"/>
              <a:gd name="connsiteY939" fmla="*/ 49533 h 6858000"/>
              <a:gd name="connsiteX940" fmla="*/ 1164391 w 7467600"/>
              <a:gd name="connsiteY940" fmla="*/ 0 h 6858000"/>
              <a:gd name="connsiteX941" fmla="*/ 1200666 w 7467600"/>
              <a:gd name="connsiteY941" fmla="*/ 0 h 6858000"/>
              <a:gd name="connsiteX942" fmla="*/ 1223408 w 7467600"/>
              <a:gd name="connsiteY942" fmla="*/ 38996 h 6858000"/>
              <a:gd name="connsiteX943" fmla="*/ 1339635 w 7467600"/>
              <a:gd name="connsiteY943" fmla="*/ 365517 h 6858000"/>
              <a:gd name="connsiteX944" fmla="*/ 1387469 w 7467600"/>
              <a:gd name="connsiteY944" fmla="*/ 523079 h 6858000"/>
              <a:gd name="connsiteX945" fmla="*/ 1452685 w 7467600"/>
              <a:gd name="connsiteY945" fmla="*/ 699806 h 6858000"/>
              <a:gd name="connsiteX946" fmla="*/ 1492092 w 7467600"/>
              <a:gd name="connsiteY946" fmla="*/ 800424 h 6858000"/>
              <a:gd name="connsiteX947" fmla="*/ 1455302 w 7467600"/>
              <a:gd name="connsiteY947" fmla="*/ 632913 h 6858000"/>
              <a:gd name="connsiteX948" fmla="*/ 1222336 w 7467600"/>
              <a:gd name="connsiteY948" fmla="*/ 9480 h 6858000"/>
              <a:gd name="connsiteX949" fmla="*/ 1214634 w 7467600"/>
              <a:gd name="connsiteY949" fmla="*/ 0 h 6858000"/>
              <a:gd name="connsiteX950" fmla="*/ 1289827 w 7467600"/>
              <a:gd name="connsiteY950" fmla="*/ 0 h 6858000"/>
              <a:gd name="connsiteX951" fmla="*/ 1321076 w 7467600"/>
              <a:gd name="connsiteY951" fmla="*/ 59722 h 6858000"/>
              <a:gd name="connsiteX952" fmla="*/ 1512579 w 7467600"/>
              <a:gd name="connsiteY952" fmla="*/ 626441 h 6858000"/>
              <a:gd name="connsiteX953" fmla="*/ 1506076 w 7467600"/>
              <a:gd name="connsiteY953" fmla="*/ 1089289 h 6858000"/>
              <a:gd name="connsiteX954" fmla="*/ 1486346 w 7467600"/>
              <a:gd name="connsiteY954" fmla="*/ 1079919 h 6858000"/>
              <a:gd name="connsiteX955" fmla="*/ 1070511 w 7467600"/>
              <a:gd name="connsiteY955" fmla="*/ 48609 h 6858000"/>
              <a:gd name="connsiteX956" fmla="*/ 1057230 w 7467600"/>
              <a:gd name="connsiteY956" fmla="*/ 0 h 6858000"/>
              <a:gd name="connsiteX957" fmla="*/ 43151 w 7467600"/>
              <a:gd name="connsiteY957" fmla="*/ 0 h 6858000"/>
              <a:gd name="connsiteX958" fmla="*/ 95283 w 7467600"/>
              <a:gd name="connsiteY958" fmla="*/ 0 h 6858000"/>
              <a:gd name="connsiteX959" fmla="*/ 300708 w 7467600"/>
              <a:gd name="connsiteY959" fmla="*/ 154571 h 6858000"/>
              <a:gd name="connsiteX960" fmla="*/ 530414 w 7467600"/>
              <a:gd name="connsiteY960" fmla="*/ 354673 h 6858000"/>
              <a:gd name="connsiteX961" fmla="*/ 333785 w 7467600"/>
              <a:gd name="connsiteY961" fmla="*/ 161564 h 6858000"/>
              <a:gd name="connsiteX962" fmla="*/ 147005 w 7467600"/>
              <a:gd name="connsiteY962" fmla="*/ 0 h 6858000"/>
              <a:gd name="connsiteX963" fmla="*/ 272509 w 7467600"/>
              <a:gd name="connsiteY963" fmla="*/ 0 h 6858000"/>
              <a:gd name="connsiteX964" fmla="*/ 326276 w 7467600"/>
              <a:gd name="connsiteY964" fmla="*/ 45847 h 6858000"/>
              <a:gd name="connsiteX965" fmla="*/ 823759 w 7467600"/>
              <a:gd name="connsiteY965" fmla="*/ 574145 h 6858000"/>
              <a:gd name="connsiteX966" fmla="*/ 811254 w 7467600"/>
              <a:gd name="connsiteY966" fmla="*/ 665546 h 6858000"/>
              <a:gd name="connsiteX967" fmla="*/ 154042 w 7467600"/>
              <a:gd name="connsiteY967" fmla="*/ 261522 h 6858000"/>
              <a:gd name="connsiteX968" fmla="*/ 13550 w 7467600"/>
              <a:gd name="connsiteY968" fmla="*/ 158423 h 6858000"/>
              <a:gd name="connsiteX969" fmla="*/ 0 w 7467600"/>
              <a:gd name="connsiteY969" fmla="*/ 146618 h 6858000"/>
              <a:gd name="connsiteX970" fmla="*/ 0 w 7467600"/>
              <a:gd name="connsiteY970" fmla="*/ 59161 h 6858000"/>
              <a:gd name="connsiteX971" fmla="*/ 45427 w 7467600"/>
              <a:gd name="connsiteY971" fmla="*/ 101078 h 6858000"/>
              <a:gd name="connsiteX972" fmla="*/ 630103 w 7467600"/>
              <a:gd name="connsiteY972" fmla="*/ 485885 h 6858000"/>
              <a:gd name="connsiteX973" fmla="*/ 532040 w 7467600"/>
              <a:gd name="connsiteY973" fmla="*/ 399359 h 6858000"/>
              <a:gd name="connsiteX974" fmla="*/ 517618 w 7467600"/>
              <a:gd name="connsiteY974" fmla="*/ 385726 h 6858000"/>
              <a:gd name="connsiteX975" fmla="*/ 285074 w 7467600"/>
              <a:gd name="connsiteY975" fmla="*/ 182755 h 6858000"/>
              <a:gd name="connsiteX976" fmla="*/ 43151 w 7467600"/>
              <a:gd name="connsiteY97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6844835 w 7467600"/>
              <a:gd name="connsiteY96" fmla="*/ 5424988 h 6858000"/>
              <a:gd name="connsiteX97" fmla="*/ 1456157 w 7467600"/>
              <a:gd name="connsiteY97" fmla="*/ 5371404 h 6858000"/>
              <a:gd name="connsiteX98" fmla="*/ 1244432 w 7467600"/>
              <a:gd name="connsiteY98" fmla="*/ 5385601 h 6858000"/>
              <a:gd name="connsiteX99" fmla="*/ 973990 w 7467600"/>
              <a:gd name="connsiteY99" fmla="*/ 5424940 h 6858000"/>
              <a:gd name="connsiteX100" fmla="*/ 1103809 w 7467600"/>
              <a:gd name="connsiteY100" fmla="*/ 5433720 h 6858000"/>
              <a:gd name="connsiteX101" fmla="*/ 1123454 w 7467600"/>
              <a:gd name="connsiteY101" fmla="*/ 5435727 h 6858000"/>
              <a:gd name="connsiteX102" fmla="*/ 1737017 w 7467600"/>
              <a:gd name="connsiteY102" fmla="*/ 5452183 h 6858000"/>
              <a:gd name="connsiteX103" fmla="*/ 1824397 w 7467600"/>
              <a:gd name="connsiteY103" fmla="*/ 5447757 h 6858000"/>
              <a:gd name="connsiteX104" fmla="*/ 2070059 w 7467600"/>
              <a:gd name="connsiteY104" fmla="*/ 5441660 h 6858000"/>
              <a:gd name="connsiteX105" fmla="*/ 1456157 w 7467600"/>
              <a:gd name="connsiteY105" fmla="*/ 5371404 h 6858000"/>
              <a:gd name="connsiteX106" fmla="*/ 4988186 w 7467600"/>
              <a:gd name="connsiteY106" fmla="*/ 5216467 h 6858000"/>
              <a:gd name="connsiteX107" fmla="*/ 4777334 w 7467600"/>
              <a:gd name="connsiteY107" fmla="*/ 5406072 h 6858000"/>
              <a:gd name="connsiteX108" fmla="*/ 4718341 w 7467600"/>
              <a:gd name="connsiteY108" fmla="*/ 5468043 h 6858000"/>
              <a:gd name="connsiteX109" fmla="*/ 4604655 w 7467600"/>
              <a:gd name="connsiteY109" fmla="*/ 5583434 h 6858000"/>
              <a:gd name="connsiteX110" fmla="*/ 4565074 w 7467600"/>
              <a:gd name="connsiteY110" fmla="*/ 5618550 h 6858000"/>
              <a:gd name="connsiteX111" fmla="*/ 4988186 w 7467600"/>
              <a:gd name="connsiteY111" fmla="*/ 5216467 h 6858000"/>
              <a:gd name="connsiteX112" fmla="*/ 4978032 w 7467600"/>
              <a:gd name="connsiteY112" fmla="*/ 5183809 h 6858000"/>
              <a:gd name="connsiteX113" fmla="*/ 4463413 w 7467600"/>
              <a:gd name="connsiteY113" fmla="*/ 5615162 h 6858000"/>
              <a:gd name="connsiteX114" fmla="*/ 4358134 w 7467600"/>
              <a:gd name="connsiteY114" fmla="*/ 5742791 h 6858000"/>
              <a:gd name="connsiteX115" fmla="*/ 4376219 w 7467600"/>
              <a:gd name="connsiteY115" fmla="*/ 5729027 h 6858000"/>
              <a:gd name="connsiteX116" fmla="*/ 4582340 w 7467600"/>
              <a:gd name="connsiteY116" fmla="*/ 5561037 h 6858000"/>
              <a:gd name="connsiteX117" fmla="*/ 4694684 w 7467600"/>
              <a:gd name="connsiteY117" fmla="*/ 5447098 h 6858000"/>
              <a:gd name="connsiteX118" fmla="*/ 4754123 w 7467600"/>
              <a:gd name="connsiteY118" fmla="*/ 5384643 h 6858000"/>
              <a:gd name="connsiteX119" fmla="*/ 4978032 w 7467600"/>
              <a:gd name="connsiteY119" fmla="*/ 5183809 h 6858000"/>
              <a:gd name="connsiteX120" fmla="*/ 1903353 w 7467600"/>
              <a:gd name="connsiteY120" fmla="*/ 5044827 h 6858000"/>
              <a:gd name="connsiteX121" fmla="*/ 1936931 w 7467600"/>
              <a:gd name="connsiteY121" fmla="*/ 5093954 h 6858000"/>
              <a:gd name="connsiteX122" fmla="*/ 2195868 w 7467600"/>
              <a:gd name="connsiteY122" fmla="*/ 5396574 h 6858000"/>
              <a:gd name="connsiteX123" fmla="*/ 2088852 w 7467600"/>
              <a:gd name="connsiteY123" fmla="*/ 5166123 h 6858000"/>
              <a:gd name="connsiteX124" fmla="*/ 1958241 w 7467600"/>
              <a:gd name="connsiteY124" fmla="*/ 5067955 h 6858000"/>
              <a:gd name="connsiteX125" fmla="*/ 1903353 w 7467600"/>
              <a:gd name="connsiteY125" fmla="*/ 5044827 h 6858000"/>
              <a:gd name="connsiteX126" fmla="*/ 1979378 w 7467600"/>
              <a:gd name="connsiteY126" fmla="*/ 4769504 h 6858000"/>
              <a:gd name="connsiteX127" fmla="*/ 2882120 w 7467600"/>
              <a:gd name="connsiteY127" fmla="*/ 5064547 h 6858000"/>
              <a:gd name="connsiteX128" fmla="*/ 2793103 w 7467600"/>
              <a:gd name="connsiteY128" fmla="*/ 5039699 h 6858000"/>
              <a:gd name="connsiteX129" fmla="*/ 2770041 w 7467600"/>
              <a:gd name="connsiteY129" fmla="*/ 5033634 h 6858000"/>
              <a:gd name="connsiteX130" fmla="*/ 1979378 w 7467600"/>
              <a:gd name="connsiteY130" fmla="*/ 4769504 h 6858000"/>
              <a:gd name="connsiteX131" fmla="*/ 1927410 w 7467600"/>
              <a:gd name="connsiteY131" fmla="*/ 4716164 h 6858000"/>
              <a:gd name="connsiteX132" fmla="*/ 1959587 w 7467600"/>
              <a:gd name="connsiteY132" fmla="*/ 4728849 h 6858000"/>
              <a:gd name="connsiteX133" fmla="*/ 2777707 w 7467600"/>
              <a:gd name="connsiteY133" fmla="*/ 5003991 h 6858000"/>
              <a:gd name="connsiteX134" fmla="*/ 2800768 w 7467600"/>
              <a:gd name="connsiteY134" fmla="*/ 5010056 h 6858000"/>
              <a:gd name="connsiteX135" fmla="*/ 2879408 w 7467600"/>
              <a:gd name="connsiteY135" fmla="*/ 5031590 h 6858000"/>
              <a:gd name="connsiteX136" fmla="*/ 2862295 w 7467600"/>
              <a:gd name="connsiteY136" fmla="*/ 5022958 h 6858000"/>
              <a:gd name="connsiteX137" fmla="*/ 2813343 w 7467600"/>
              <a:gd name="connsiteY137" fmla="*/ 4998369 h 6858000"/>
              <a:gd name="connsiteX138" fmla="*/ 2646245 w 7467600"/>
              <a:gd name="connsiteY138" fmla="*/ 4930999 h 6858000"/>
              <a:gd name="connsiteX139" fmla="*/ 1999243 w 7467600"/>
              <a:gd name="connsiteY139" fmla="*/ 4730524 h 6858000"/>
              <a:gd name="connsiteX140" fmla="*/ 1979527 w 7467600"/>
              <a:gd name="connsiteY140" fmla="*/ 4726651 h 6858000"/>
              <a:gd name="connsiteX141" fmla="*/ 1927410 w 7467600"/>
              <a:gd name="connsiteY141" fmla="*/ 4716164 h 6858000"/>
              <a:gd name="connsiteX142" fmla="*/ 1997014 w 7467600"/>
              <a:gd name="connsiteY142" fmla="*/ 4698007 h 6858000"/>
              <a:gd name="connsiteX143" fmla="*/ 2005458 w 7467600"/>
              <a:gd name="connsiteY143" fmla="*/ 4699540 h 6858000"/>
              <a:gd name="connsiteX144" fmla="*/ 2657186 w 7467600"/>
              <a:gd name="connsiteY144" fmla="*/ 4901687 h 6858000"/>
              <a:gd name="connsiteX145" fmla="*/ 2826662 w 7467600"/>
              <a:gd name="connsiteY145" fmla="*/ 4970362 h 6858000"/>
              <a:gd name="connsiteX146" fmla="*/ 2876100 w 7467600"/>
              <a:gd name="connsiteY146" fmla="*/ 4995397 h 6858000"/>
              <a:gd name="connsiteX147" fmla="*/ 3042600 w 7467600"/>
              <a:gd name="connsiteY147" fmla="*/ 5059532 h 6858000"/>
              <a:gd name="connsiteX148" fmla="*/ 1997014 w 7467600"/>
              <a:gd name="connsiteY148" fmla="*/ 4698007 h 6858000"/>
              <a:gd name="connsiteX149" fmla="*/ 2305292 w 7467600"/>
              <a:gd name="connsiteY149" fmla="*/ 4219492 h 6858000"/>
              <a:gd name="connsiteX150" fmla="*/ 3360922 w 7467600"/>
              <a:gd name="connsiteY150" fmla="*/ 4529373 h 6858000"/>
              <a:gd name="connsiteX151" fmla="*/ 3492420 w 7467600"/>
              <a:gd name="connsiteY151" fmla="*/ 4510145 h 6858000"/>
              <a:gd name="connsiteX152" fmla="*/ 3364086 w 7467600"/>
              <a:gd name="connsiteY152" fmla="*/ 4480340 h 6858000"/>
              <a:gd name="connsiteX153" fmla="*/ 3225818 w 7467600"/>
              <a:gd name="connsiteY153" fmla="*/ 4411822 h 6858000"/>
              <a:gd name="connsiteX154" fmla="*/ 3129696 w 7467600"/>
              <a:gd name="connsiteY154" fmla="*/ 4360704 h 6858000"/>
              <a:gd name="connsiteX155" fmla="*/ 2814545 w 7467600"/>
              <a:gd name="connsiteY155" fmla="*/ 4282955 h 6858000"/>
              <a:gd name="connsiteX156" fmla="*/ 2305292 w 7467600"/>
              <a:gd name="connsiteY156" fmla="*/ 4219492 h 6858000"/>
              <a:gd name="connsiteX157" fmla="*/ 2626982 w 7467600"/>
              <a:gd name="connsiteY157" fmla="*/ 4206450 h 6858000"/>
              <a:gd name="connsiteX158" fmla="*/ 2490617 w 7467600"/>
              <a:gd name="connsiteY158" fmla="*/ 4206951 h 6858000"/>
              <a:gd name="connsiteX159" fmla="*/ 2819869 w 7467600"/>
              <a:gd name="connsiteY159" fmla="*/ 4252936 h 6858000"/>
              <a:gd name="connsiteX160" fmla="*/ 3143018 w 7467600"/>
              <a:gd name="connsiteY160" fmla="*/ 4332698 h 6858000"/>
              <a:gd name="connsiteX161" fmla="*/ 3241520 w 7467600"/>
              <a:gd name="connsiteY161" fmla="*/ 4385112 h 6858000"/>
              <a:gd name="connsiteX162" fmla="*/ 3374575 w 7467600"/>
              <a:gd name="connsiteY162" fmla="*/ 4451517 h 6858000"/>
              <a:gd name="connsiteX163" fmla="*/ 3505221 w 7467600"/>
              <a:gd name="connsiteY163" fmla="*/ 4480757 h 6858000"/>
              <a:gd name="connsiteX164" fmla="*/ 2626982 w 7467600"/>
              <a:gd name="connsiteY164" fmla="*/ 4206450 h 6858000"/>
              <a:gd name="connsiteX165" fmla="*/ 1310106 w 7467600"/>
              <a:gd name="connsiteY165" fmla="*/ 3943217 h 6858000"/>
              <a:gd name="connsiteX166" fmla="*/ 854994 w 7467600"/>
              <a:gd name="connsiteY166" fmla="*/ 4399136 h 6858000"/>
              <a:gd name="connsiteX167" fmla="*/ 742462 w 7467600"/>
              <a:gd name="connsiteY167" fmla="*/ 4594648 h 6858000"/>
              <a:gd name="connsiteX168" fmla="*/ 820602 w 7467600"/>
              <a:gd name="connsiteY168" fmla="*/ 4485915 h 6858000"/>
              <a:gd name="connsiteX169" fmla="*/ 878295 w 7467600"/>
              <a:gd name="connsiteY169" fmla="*/ 4403594 h 6858000"/>
              <a:gd name="connsiteX170" fmla="*/ 1240607 w 7467600"/>
              <a:gd name="connsiteY170" fmla="*/ 4010401 h 6858000"/>
              <a:gd name="connsiteX171" fmla="*/ 1310106 w 7467600"/>
              <a:gd name="connsiteY171" fmla="*/ 3943217 h 6858000"/>
              <a:gd name="connsiteX172" fmla="*/ 1423113 w 7467600"/>
              <a:gd name="connsiteY172" fmla="*/ 3874565 h 6858000"/>
              <a:gd name="connsiteX173" fmla="*/ 1260565 w 7467600"/>
              <a:gd name="connsiteY173" fmla="*/ 4031982 h 6858000"/>
              <a:gd name="connsiteX174" fmla="*/ 901900 w 7467600"/>
              <a:gd name="connsiteY174" fmla="*/ 4421236 h 6858000"/>
              <a:gd name="connsiteX175" fmla="*/ 845044 w 7467600"/>
              <a:gd name="connsiteY175" fmla="*/ 4502436 h 6858000"/>
              <a:gd name="connsiteX176" fmla="*/ 685926 w 7467600"/>
              <a:gd name="connsiteY176" fmla="*/ 4703069 h 6858000"/>
              <a:gd name="connsiteX177" fmla="*/ 684248 w 7467600"/>
              <a:gd name="connsiteY177" fmla="*/ 4706721 h 6858000"/>
              <a:gd name="connsiteX178" fmla="*/ 1423113 w 7467600"/>
              <a:gd name="connsiteY178" fmla="*/ 3874565 h 6858000"/>
              <a:gd name="connsiteX179" fmla="*/ 3316479 w 7467600"/>
              <a:gd name="connsiteY179" fmla="*/ 3872136 h 6858000"/>
              <a:gd name="connsiteX180" fmla="*/ 3546806 w 7467600"/>
              <a:gd name="connsiteY180" fmla="*/ 4356139 h 6858000"/>
              <a:gd name="connsiteX181" fmla="*/ 3364433 w 7467600"/>
              <a:gd name="connsiteY181" fmla="*/ 3953121 h 6858000"/>
              <a:gd name="connsiteX182" fmla="*/ 3316479 w 7467600"/>
              <a:gd name="connsiteY182" fmla="*/ 3872136 h 6858000"/>
              <a:gd name="connsiteX183" fmla="*/ 3291335 w 7467600"/>
              <a:gd name="connsiteY183" fmla="*/ 3767420 h 6858000"/>
              <a:gd name="connsiteX184" fmla="*/ 3390805 w 7467600"/>
              <a:gd name="connsiteY184" fmla="*/ 3937163 h 6858000"/>
              <a:gd name="connsiteX185" fmla="*/ 3579062 w 7467600"/>
              <a:gd name="connsiteY185" fmla="*/ 4359040 h 6858000"/>
              <a:gd name="connsiteX186" fmla="*/ 3467355 w 7467600"/>
              <a:gd name="connsiteY186" fmla="*/ 3988130 h 6858000"/>
              <a:gd name="connsiteX187" fmla="*/ 3310753 w 7467600"/>
              <a:gd name="connsiteY187" fmla="*/ 3787140 h 6858000"/>
              <a:gd name="connsiteX188" fmla="*/ 3291335 w 7467600"/>
              <a:gd name="connsiteY188" fmla="*/ 3767420 h 6858000"/>
              <a:gd name="connsiteX189" fmla="*/ 1635889 w 7467600"/>
              <a:gd name="connsiteY189" fmla="*/ 3709494 h 6858000"/>
              <a:gd name="connsiteX190" fmla="*/ 1634800 w 7467600"/>
              <a:gd name="connsiteY190" fmla="*/ 3731111 h 6858000"/>
              <a:gd name="connsiteX191" fmla="*/ 1635889 w 7467600"/>
              <a:gd name="connsiteY191" fmla="*/ 3709494 h 6858000"/>
              <a:gd name="connsiteX192" fmla="*/ 1510397 w 7467600"/>
              <a:gd name="connsiteY192" fmla="*/ 3684705 h 6858000"/>
              <a:gd name="connsiteX193" fmla="*/ 1146550 w 7467600"/>
              <a:gd name="connsiteY193" fmla="*/ 3802012 h 6858000"/>
              <a:gd name="connsiteX194" fmla="*/ 698834 w 7467600"/>
              <a:gd name="connsiteY194" fmla="*/ 3952272 h 6858000"/>
              <a:gd name="connsiteX195" fmla="*/ 34256 w 7467600"/>
              <a:gd name="connsiteY195" fmla="*/ 4347603 h 6858000"/>
              <a:gd name="connsiteX196" fmla="*/ 527241 w 7467600"/>
              <a:gd name="connsiteY196" fmla="*/ 4065078 h 6858000"/>
              <a:gd name="connsiteX197" fmla="*/ 1510397 w 7467600"/>
              <a:gd name="connsiteY197" fmla="*/ 3684705 h 6858000"/>
              <a:gd name="connsiteX198" fmla="*/ 1313114 w 7467600"/>
              <a:gd name="connsiteY198" fmla="*/ 3655216 h 6858000"/>
              <a:gd name="connsiteX199" fmla="*/ 1109304 w 7467600"/>
              <a:gd name="connsiteY199" fmla="*/ 3669030 h 6858000"/>
              <a:gd name="connsiteX200" fmla="*/ 8129 w 7467600"/>
              <a:gd name="connsiteY200" fmla="*/ 4330519 h 6858000"/>
              <a:gd name="connsiteX201" fmla="*/ 687572 w 7467600"/>
              <a:gd name="connsiteY201" fmla="*/ 3925629 h 6858000"/>
              <a:gd name="connsiteX202" fmla="*/ 1138365 w 7467600"/>
              <a:gd name="connsiteY202" fmla="*/ 3774515 h 6858000"/>
              <a:gd name="connsiteX203" fmla="*/ 1505579 w 7467600"/>
              <a:gd name="connsiteY203" fmla="*/ 3655526 h 6858000"/>
              <a:gd name="connsiteX204" fmla="*/ 1313114 w 7467600"/>
              <a:gd name="connsiteY204" fmla="*/ 3655216 h 6858000"/>
              <a:gd name="connsiteX205" fmla="*/ 3655073 w 7467600"/>
              <a:gd name="connsiteY205" fmla="*/ 3650884 h 6858000"/>
              <a:gd name="connsiteX206" fmla="*/ 3989938 w 7467600"/>
              <a:gd name="connsiteY206" fmla="*/ 3991685 h 6858000"/>
              <a:gd name="connsiteX207" fmla="*/ 4393907 w 7467600"/>
              <a:gd name="connsiteY207" fmla="*/ 4261258 h 6858000"/>
              <a:gd name="connsiteX208" fmla="*/ 4648051 w 7467600"/>
              <a:gd name="connsiteY208" fmla="*/ 4374051 h 6858000"/>
              <a:gd name="connsiteX209" fmla="*/ 4383389 w 7467600"/>
              <a:gd name="connsiteY209" fmla="*/ 4184369 h 6858000"/>
              <a:gd name="connsiteX210" fmla="*/ 4165508 w 7467600"/>
              <a:gd name="connsiteY210" fmla="*/ 4035196 h 6858000"/>
              <a:gd name="connsiteX211" fmla="*/ 4068162 w 7467600"/>
              <a:gd name="connsiteY211" fmla="*/ 3953394 h 6858000"/>
              <a:gd name="connsiteX212" fmla="*/ 3981416 w 7467600"/>
              <a:gd name="connsiteY212" fmla="*/ 3880482 h 6858000"/>
              <a:gd name="connsiteX213" fmla="*/ 3800147 w 7467600"/>
              <a:gd name="connsiteY213" fmla="*/ 3749872 h 6858000"/>
              <a:gd name="connsiteX214" fmla="*/ 3655073 w 7467600"/>
              <a:gd name="connsiteY214" fmla="*/ 3650884 h 6858000"/>
              <a:gd name="connsiteX215" fmla="*/ 3670252 w 7467600"/>
              <a:gd name="connsiteY215" fmla="*/ 3622798 h 6858000"/>
              <a:gd name="connsiteX216" fmla="*/ 3817258 w 7467600"/>
              <a:gd name="connsiteY216" fmla="*/ 3723577 h 6858000"/>
              <a:gd name="connsiteX217" fmla="*/ 4000461 w 7467600"/>
              <a:gd name="connsiteY217" fmla="*/ 3855966 h 6858000"/>
              <a:gd name="connsiteX218" fmla="*/ 4088180 w 7467600"/>
              <a:gd name="connsiteY218" fmla="*/ 3929774 h 6858000"/>
              <a:gd name="connsiteX219" fmla="*/ 4184555 w 7467600"/>
              <a:gd name="connsiteY219" fmla="*/ 4010683 h 6858000"/>
              <a:gd name="connsiteX220" fmla="*/ 4399563 w 7467600"/>
              <a:gd name="connsiteY220" fmla="*/ 4158106 h 6858000"/>
              <a:gd name="connsiteX221" fmla="*/ 4684469 w 7467600"/>
              <a:gd name="connsiteY221" fmla="*/ 4364680 h 6858000"/>
              <a:gd name="connsiteX222" fmla="*/ 4690271 w 7467600"/>
              <a:gd name="connsiteY222" fmla="*/ 4370034 h 6858000"/>
              <a:gd name="connsiteX223" fmla="*/ 4136093 w 7467600"/>
              <a:gd name="connsiteY223" fmla="*/ 3858466 h 6858000"/>
              <a:gd name="connsiteX224" fmla="*/ 3670252 w 7467600"/>
              <a:gd name="connsiteY224" fmla="*/ 3622798 h 6858000"/>
              <a:gd name="connsiteX225" fmla="*/ 4440129 w 7467600"/>
              <a:gd name="connsiteY225" fmla="*/ 3448571 h 6858000"/>
              <a:gd name="connsiteX226" fmla="*/ 4856525 w 7467600"/>
              <a:gd name="connsiteY226" fmla="*/ 3915351 h 6858000"/>
              <a:gd name="connsiteX227" fmla="*/ 5059055 w 7467600"/>
              <a:gd name="connsiteY227" fmla="*/ 4108918 h 6858000"/>
              <a:gd name="connsiteX228" fmla="*/ 5290070 w 7467600"/>
              <a:gd name="connsiteY228" fmla="*/ 4263619 h 6858000"/>
              <a:gd name="connsiteX229" fmla="*/ 4834991 w 7467600"/>
              <a:gd name="connsiteY229" fmla="*/ 3830985 h 6858000"/>
              <a:gd name="connsiteX230" fmla="*/ 4440129 w 7467600"/>
              <a:gd name="connsiteY230" fmla="*/ 3448571 h 6858000"/>
              <a:gd name="connsiteX231" fmla="*/ 4441737 w 7467600"/>
              <a:gd name="connsiteY231" fmla="*/ 3399734 h 6858000"/>
              <a:gd name="connsiteX232" fmla="*/ 4431236 w 7467600"/>
              <a:gd name="connsiteY232" fmla="*/ 3400954 h 6858000"/>
              <a:gd name="connsiteX233" fmla="*/ 4557150 w 7467600"/>
              <a:gd name="connsiteY233" fmla="*/ 3510023 h 6858000"/>
              <a:gd name="connsiteX234" fmla="*/ 4856936 w 7467600"/>
              <a:gd name="connsiteY234" fmla="*/ 3809146 h 6858000"/>
              <a:gd name="connsiteX235" fmla="*/ 5111996 w 7467600"/>
              <a:gd name="connsiteY235" fmla="*/ 4065759 h 6858000"/>
              <a:gd name="connsiteX236" fmla="*/ 5388878 w 7467600"/>
              <a:gd name="connsiteY236" fmla="*/ 4300185 h 6858000"/>
              <a:gd name="connsiteX237" fmla="*/ 5425556 w 7467600"/>
              <a:gd name="connsiteY237" fmla="*/ 4308967 h 6858000"/>
              <a:gd name="connsiteX238" fmla="*/ 4943646 w 7467600"/>
              <a:gd name="connsiteY238" fmla="*/ 3822916 h 6858000"/>
              <a:gd name="connsiteX239" fmla="*/ 4594837 w 7467600"/>
              <a:gd name="connsiteY239" fmla="*/ 3532274 h 6858000"/>
              <a:gd name="connsiteX240" fmla="*/ 4441737 w 7467600"/>
              <a:gd name="connsiteY240" fmla="*/ 3399734 h 6858000"/>
              <a:gd name="connsiteX241" fmla="*/ 5425834 w 7467600"/>
              <a:gd name="connsiteY241" fmla="*/ 3162785 h 6858000"/>
              <a:gd name="connsiteX242" fmla="*/ 5401644 w 7467600"/>
              <a:gd name="connsiteY242" fmla="*/ 3617847 h 6858000"/>
              <a:gd name="connsiteX243" fmla="*/ 5467256 w 7467600"/>
              <a:gd name="connsiteY243" fmla="*/ 4175494 h 6858000"/>
              <a:gd name="connsiteX244" fmla="*/ 5448069 w 7467600"/>
              <a:gd name="connsiteY244" fmla="*/ 3567554 h 6858000"/>
              <a:gd name="connsiteX245" fmla="*/ 5425834 w 7467600"/>
              <a:gd name="connsiteY245" fmla="*/ 3162785 h 6858000"/>
              <a:gd name="connsiteX246" fmla="*/ 1318687 w 7467600"/>
              <a:gd name="connsiteY246" fmla="*/ 3113840 h 6858000"/>
              <a:gd name="connsiteX247" fmla="*/ 1066793 w 7467600"/>
              <a:gd name="connsiteY247" fmla="*/ 3212171 h 6858000"/>
              <a:gd name="connsiteX248" fmla="*/ 993319 w 7467600"/>
              <a:gd name="connsiteY248" fmla="*/ 3247648 h 6858000"/>
              <a:gd name="connsiteX249" fmla="*/ 853081 w 7467600"/>
              <a:gd name="connsiteY249" fmla="*/ 3312410 h 6858000"/>
              <a:gd name="connsiteX250" fmla="*/ 805957 w 7467600"/>
              <a:gd name="connsiteY250" fmla="*/ 3330443 h 6858000"/>
              <a:gd name="connsiteX251" fmla="*/ 1318687 w 7467600"/>
              <a:gd name="connsiteY251" fmla="*/ 3113840 h 6858000"/>
              <a:gd name="connsiteX252" fmla="*/ 5453702 w 7467600"/>
              <a:gd name="connsiteY252" fmla="*/ 3090882 h 6858000"/>
              <a:gd name="connsiteX253" fmla="*/ 5480135 w 7467600"/>
              <a:gd name="connsiteY253" fmla="*/ 3565802 h 6858000"/>
              <a:gd name="connsiteX254" fmla="*/ 5499023 w 7467600"/>
              <a:gd name="connsiteY254" fmla="*/ 4166310 h 6858000"/>
              <a:gd name="connsiteX255" fmla="*/ 5547022 w 7467600"/>
              <a:gd name="connsiteY255" fmla="*/ 3607838 h 6858000"/>
              <a:gd name="connsiteX256" fmla="*/ 5515964 w 7467600"/>
              <a:gd name="connsiteY256" fmla="*/ 3378541 h 6858000"/>
              <a:gd name="connsiteX257" fmla="*/ 5453702 w 7467600"/>
              <a:gd name="connsiteY257" fmla="*/ 3090882 h 6858000"/>
              <a:gd name="connsiteX258" fmla="*/ 1238695 w 7467600"/>
              <a:gd name="connsiteY258" fmla="*/ 3076820 h 6858000"/>
              <a:gd name="connsiteX259" fmla="*/ 716371 w 7467600"/>
              <a:gd name="connsiteY259" fmla="*/ 3293249 h 6858000"/>
              <a:gd name="connsiteX260" fmla="*/ 579522 w 7467600"/>
              <a:gd name="connsiteY260" fmla="*/ 3371759 h 6858000"/>
              <a:gd name="connsiteX261" fmla="*/ 600288 w 7467600"/>
              <a:gd name="connsiteY261" fmla="*/ 3365555 h 6858000"/>
              <a:gd name="connsiteX262" fmla="*/ 840692 w 7467600"/>
              <a:gd name="connsiteY262" fmla="*/ 3284921 h 6858000"/>
              <a:gd name="connsiteX263" fmla="*/ 979248 w 7467600"/>
              <a:gd name="connsiteY263" fmla="*/ 3221003 h 6858000"/>
              <a:gd name="connsiteX264" fmla="*/ 1053282 w 7467600"/>
              <a:gd name="connsiteY264" fmla="*/ 3185247 h 6858000"/>
              <a:gd name="connsiteX265" fmla="*/ 1320603 w 7467600"/>
              <a:gd name="connsiteY265" fmla="*/ 3081281 h 6858000"/>
              <a:gd name="connsiteX266" fmla="*/ 1238695 w 7467600"/>
              <a:gd name="connsiteY266" fmla="*/ 3076820 h 6858000"/>
              <a:gd name="connsiteX267" fmla="*/ 5425627 w 7467600"/>
              <a:gd name="connsiteY267" fmla="*/ 2954192 h 6858000"/>
              <a:gd name="connsiteX268" fmla="*/ 5470770 w 7467600"/>
              <a:gd name="connsiteY268" fmla="*/ 3005435 h 6858000"/>
              <a:gd name="connsiteX269" fmla="*/ 5519779 w 7467600"/>
              <a:gd name="connsiteY269" fmla="*/ 4359223 h 6858000"/>
              <a:gd name="connsiteX270" fmla="*/ 5520293 w 7467600"/>
              <a:gd name="connsiteY270" fmla="*/ 4360602 h 6858000"/>
              <a:gd name="connsiteX271" fmla="*/ 5767221 w 7467600"/>
              <a:gd name="connsiteY271" fmla="*/ 4665564 h 6858000"/>
              <a:gd name="connsiteX272" fmla="*/ 6937169 w 7467600"/>
              <a:gd name="connsiteY272" fmla="*/ 4815941 h 6858000"/>
              <a:gd name="connsiteX273" fmla="*/ 6953922 w 7467600"/>
              <a:gd name="connsiteY273" fmla="*/ 4890068 h 6858000"/>
              <a:gd name="connsiteX274" fmla="*/ 6071359 w 7467600"/>
              <a:gd name="connsiteY274" fmla="*/ 4770770 h 6858000"/>
              <a:gd name="connsiteX275" fmla="*/ 6038839 w 7467600"/>
              <a:gd name="connsiteY275" fmla="*/ 4764474 h 6858000"/>
              <a:gd name="connsiteX276" fmla="*/ 6038706 w 7467600"/>
              <a:gd name="connsiteY276" fmla="*/ 4763847 h 6858000"/>
              <a:gd name="connsiteX277" fmla="*/ 6037784 w 7467600"/>
              <a:gd name="connsiteY277" fmla="*/ 4764270 h 6858000"/>
              <a:gd name="connsiteX278" fmla="*/ 6038839 w 7467600"/>
              <a:gd name="connsiteY278" fmla="*/ 4764474 h 6858000"/>
              <a:gd name="connsiteX279" fmla="*/ 6040338 w 7467600"/>
              <a:gd name="connsiteY279" fmla="*/ 4771418 h 6858000"/>
              <a:gd name="connsiteX280" fmla="*/ 6024488 w 7467600"/>
              <a:gd name="connsiteY280" fmla="*/ 4809903 h 6858000"/>
              <a:gd name="connsiteX281" fmla="*/ 5599771 w 7467600"/>
              <a:gd name="connsiteY281" fmla="*/ 5509652 h 6858000"/>
              <a:gd name="connsiteX282" fmla="*/ 5548843 w 7467600"/>
              <a:gd name="connsiteY282" fmla="*/ 5563845 h 6858000"/>
              <a:gd name="connsiteX283" fmla="*/ 5940952 w 7467600"/>
              <a:gd name="connsiteY283" fmla="*/ 6250028 h 6858000"/>
              <a:gd name="connsiteX284" fmla="*/ 6043441 w 7467600"/>
              <a:gd name="connsiteY284" fmla="*/ 6665847 h 6858000"/>
              <a:gd name="connsiteX285" fmla="*/ 6093432 w 7467600"/>
              <a:gd name="connsiteY285" fmla="*/ 6858000 h 6858000"/>
              <a:gd name="connsiteX286" fmla="*/ 6034344 w 7467600"/>
              <a:gd name="connsiteY286" fmla="*/ 6858000 h 6858000"/>
              <a:gd name="connsiteX287" fmla="*/ 6026679 w 7467600"/>
              <a:gd name="connsiteY287" fmla="*/ 6836959 h 6858000"/>
              <a:gd name="connsiteX288" fmla="*/ 5800441 w 7467600"/>
              <a:gd name="connsiteY288" fmla="*/ 6335286 h 6858000"/>
              <a:gd name="connsiteX289" fmla="*/ 5526562 w 7467600"/>
              <a:gd name="connsiteY289" fmla="*/ 5705388 h 6858000"/>
              <a:gd name="connsiteX290" fmla="*/ 5519640 w 7467600"/>
              <a:gd name="connsiteY290" fmla="*/ 5683774 h 6858000"/>
              <a:gd name="connsiteX291" fmla="*/ 5844559 w 7467600"/>
              <a:gd name="connsiteY291" fmla="*/ 6553349 h 6858000"/>
              <a:gd name="connsiteX292" fmla="*/ 5975994 w 7467600"/>
              <a:gd name="connsiteY292" fmla="*/ 6858000 h 6858000"/>
              <a:gd name="connsiteX293" fmla="*/ 5898547 w 7467600"/>
              <a:gd name="connsiteY293" fmla="*/ 6858000 h 6858000"/>
              <a:gd name="connsiteX294" fmla="*/ 5682041 w 7467600"/>
              <a:gd name="connsiteY294" fmla="*/ 6355860 h 6858000"/>
              <a:gd name="connsiteX295" fmla="*/ 5461758 w 7467600"/>
              <a:gd name="connsiteY295" fmla="*/ 5820220 h 6858000"/>
              <a:gd name="connsiteX296" fmla="*/ 5237282 w 7467600"/>
              <a:gd name="connsiteY296" fmla="*/ 6579086 h 6858000"/>
              <a:gd name="connsiteX297" fmla="*/ 5115009 w 7467600"/>
              <a:gd name="connsiteY297" fmla="*/ 6858000 h 6858000"/>
              <a:gd name="connsiteX298" fmla="*/ 5028074 w 7467600"/>
              <a:gd name="connsiteY298" fmla="*/ 6858000 h 6858000"/>
              <a:gd name="connsiteX299" fmla="*/ 5079508 w 7467600"/>
              <a:gd name="connsiteY299" fmla="*/ 6749074 h 6858000"/>
              <a:gd name="connsiteX300" fmla="*/ 5371846 w 7467600"/>
              <a:gd name="connsiteY300" fmla="*/ 5924413 h 6858000"/>
              <a:gd name="connsiteX301" fmla="*/ 5270512 w 7467600"/>
              <a:gd name="connsiteY301" fmla="*/ 6138975 h 6858000"/>
              <a:gd name="connsiteX302" fmla="*/ 5062409 w 7467600"/>
              <a:gd name="connsiteY302" fmla="*/ 6653544 h 6858000"/>
              <a:gd name="connsiteX303" fmla="*/ 5036628 w 7467600"/>
              <a:gd name="connsiteY303" fmla="*/ 6754247 h 6858000"/>
              <a:gd name="connsiteX304" fmla="*/ 5009112 w 7467600"/>
              <a:gd name="connsiteY304" fmla="*/ 6858000 h 6858000"/>
              <a:gd name="connsiteX305" fmla="*/ 4976679 w 7467600"/>
              <a:gd name="connsiteY305" fmla="*/ 6858000 h 6858000"/>
              <a:gd name="connsiteX306" fmla="*/ 5006537 w 7467600"/>
              <a:gd name="connsiteY306" fmla="*/ 6747068 h 6858000"/>
              <a:gd name="connsiteX307" fmla="*/ 5032723 w 7467600"/>
              <a:gd name="connsiteY307" fmla="*/ 6644957 h 6858000"/>
              <a:gd name="connsiteX308" fmla="*/ 5242949 w 7467600"/>
              <a:gd name="connsiteY308" fmla="*/ 6125175 h 6858000"/>
              <a:gd name="connsiteX309" fmla="*/ 5286321 w 7467600"/>
              <a:gd name="connsiteY309" fmla="*/ 6033555 h 6858000"/>
              <a:gd name="connsiteX310" fmla="*/ 5008210 w 7467600"/>
              <a:gd name="connsiteY310" fmla="*/ 6649194 h 6858000"/>
              <a:gd name="connsiteX311" fmla="*/ 4986321 w 7467600"/>
              <a:gd name="connsiteY311" fmla="*/ 6765687 h 6858000"/>
              <a:gd name="connsiteX312" fmla="*/ 4973474 w 7467600"/>
              <a:gd name="connsiteY312" fmla="*/ 6858000 h 6858000"/>
              <a:gd name="connsiteX313" fmla="*/ 4907178 w 7467600"/>
              <a:gd name="connsiteY313" fmla="*/ 6858000 h 6858000"/>
              <a:gd name="connsiteX314" fmla="*/ 4910810 w 7467600"/>
              <a:gd name="connsiteY314" fmla="*/ 6829660 h 6858000"/>
              <a:gd name="connsiteX315" fmla="*/ 4987461 w 7467600"/>
              <a:gd name="connsiteY315" fmla="*/ 6432994 h 6858000"/>
              <a:gd name="connsiteX316" fmla="*/ 5179262 w 7467600"/>
              <a:gd name="connsiteY316" fmla="*/ 6035044 h 6858000"/>
              <a:gd name="connsiteX317" fmla="*/ 4689678 w 7467600"/>
              <a:gd name="connsiteY317" fmla="*/ 6440241 h 6858000"/>
              <a:gd name="connsiteX318" fmla="*/ 4477543 w 7467600"/>
              <a:gd name="connsiteY318" fmla="*/ 6674836 h 6858000"/>
              <a:gd name="connsiteX319" fmla="*/ 4329957 w 7467600"/>
              <a:gd name="connsiteY319" fmla="*/ 6858000 h 6858000"/>
              <a:gd name="connsiteX320" fmla="*/ 4218595 w 7467600"/>
              <a:gd name="connsiteY320" fmla="*/ 6858000 h 6858000"/>
              <a:gd name="connsiteX321" fmla="*/ 4368888 w 7467600"/>
              <a:gd name="connsiteY321" fmla="*/ 6668412 h 6858000"/>
              <a:gd name="connsiteX322" fmla="*/ 4563091 w 7467600"/>
              <a:gd name="connsiteY322" fmla="*/ 6442508 h 6858000"/>
              <a:gd name="connsiteX323" fmla="*/ 5387324 w 7467600"/>
              <a:gd name="connsiteY323" fmla="*/ 5705830 h 6858000"/>
              <a:gd name="connsiteX324" fmla="*/ 5073620 w 7467600"/>
              <a:gd name="connsiteY324" fmla="*/ 5955437 h 6858000"/>
              <a:gd name="connsiteX325" fmla="*/ 4689789 w 7467600"/>
              <a:gd name="connsiteY325" fmla="*/ 6268382 h 6858000"/>
              <a:gd name="connsiteX326" fmla="*/ 4418722 w 7467600"/>
              <a:gd name="connsiteY326" fmla="*/ 6570886 h 6858000"/>
              <a:gd name="connsiteX327" fmla="*/ 4214944 w 7467600"/>
              <a:gd name="connsiteY327" fmla="*/ 6858000 h 6858000"/>
              <a:gd name="connsiteX328" fmla="*/ 4177898 w 7467600"/>
              <a:gd name="connsiteY328" fmla="*/ 6858000 h 6858000"/>
              <a:gd name="connsiteX329" fmla="*/ 4391597 w 7467600"/>
              <a:gd name="connsiteY329" fmla="*/ 6556370 h 6858000"/>
              <a:gd name="connsiteX330" fmla="*/ 4668889 w 7467600"/>
              <a:gd name="connsiteY330" fmla="*/ 6246399 h 6858000"/>
              <a:gd name="connsiteX331" fmla="*/ 5055427 w 7467600"/>
              <a:gd name="connsiteY331" fmla="*/ 5931476 h 6858000"/>
              <a:gd name="connsiteX332" fmla="*/ 5371814 w 7467600"/>
              <a:gd name="connsiteY332" fmla="*/ 5678975 h 6858000"/>
              <a:gd name="connsiteX333" fmla="*/ 4987918 w 7467600"/>
              <a:gd name="connsiteY333" fmla="*/ 5838701 h 6858000"/>
              <a:gd name="connsiteX334" fmla="*/ 4317146 w 7467600"/>
              <a:gd name="connsiteY334" fmla="*/ 6587716 h 6858000"/>
              <a:gd name="connsiteX335" fmla="*/ 4171627 w 7467600"/>
              <a:gd name="connsiteY335" fmla="*/ 6858000 h 6858000"/>
              <a:gd name="connsiteX336" fmla="*/ 4081585 w 7467600"/>
              <a:gd name="connsiteY336" fmla="*/ 6858000 h 6858000"/>
              <a:gd name="connsiteX337" fmla="*/ 4238603 w 7467600"/>
              <a:gd name="connsiteY337" fmla="*/ 6559341 h 6858000"/>
              <a:gd name="connsiteX338" fmla="*/ 4778333 w 7467600"/>
              <a:gd name="connsiteY338" fmla="*/ 5873626 h 6858000"/>
              <a:gd name="connsiteX339" fmla="*/ 5414185 w 7467600"/>
              <a:gd name="connsiteY339" fmla="*/ 5573882 h 6858000"/>
              <a:gd name="connsiteX340" fmla="*/ 5959648 w 7467600"/>
              <a:gd name="connsiteY340" fmla="*/ 4760797 h 6858000"/>
              <a:gd name="connsiteX341" fmla="*/ 5355019 w 7467600"/>
              <a:gd name="connsiteY341" fmla="*/ 4734672 h 6858000"/>
              <a:gd name="connsiteX342" fmla="*/ 5083565 w 7467600"/>
              <a:gd name="connsiteY342" fmla="*/ 5179121 h 6858000"/>
              <a:gd name="connsiteX343" fmla="*/ 4713577 w 7467600"/>
              <a:gd name="connsiteY343" fmla="*/ 5616803 h 6858000"/>
              <a:gd name="connsiteX344" fmla="*/ 3989559 w 7467600"/>
              <a:gd name="connsiteY344" fmla="*/ 6145945 h 6858000"/>
              <a:gd name="connsiteX345" fmla="*/ 3939824 w 7467600"/>
              <a:gd name="connsiteY345" fmla="*/ 6066900 h 6858000"/>
              <a:gd name="connsiteX346" fmla="*/ 4584537 w 7467600"/>
              <a:gd name="connsiteY346" fmla="*/ 5324826 h 6858000"/>
              <a:gd name="connsiteX347" fmla="*/ 5037105 w 7467600"/>
              <a:gd name="connsiteY347" fmla="*/ 5088765 h 6858000"/>
              <a:gd name="connsiteX348" fmla="*/ 5039930 w 7467600"/>
              <a:gd name="connsiteY348" fmla="*/ 5089585 h 6858000"/>
              <a:gd name="connsiteX349" fmla="*/ 5263764 w 7467600"/>
              <a:gd name="connsiteY349" fmla="*/ 4735525 h 6858000"/>
              <a:gd name="connsiteX350" fmla="*/ 4086300 w 7467600"/>
              <a:gd name="connsiteY350" fmla="*/ 4884599 h 6858000"/>
              <a:gd name="connsiteX351" fmla="*/ 4085485 w 7467600"/>
              <a:gd name="connsiteY351" fmla="*/ 4899070 h 6858000"/>
              <a:gd name="connsiteX352" fmla="*/ 3871915 w 7467600"/>
              <a:gd name="connsiteY352" fmla="*/ 5253645 h 6858000"/>
              <a:gd name="connsiteX353" fmla="*/ 3799374 w 7467600"/>
              <a:gd name="connsiteY353" fmla="*/ 5466127 h 6858000"/>
              <a:gd name="connsiteX354" fmla="*/ 3498850 w 7467600"/>
              <a:gd name="connsiteY354" fmla="*/ 6661888 h 6858000"/>
              <a:gd name="connsiteX355" fmla="*/ 3399216 w 7467600"/>
              <a:gd name="connsiteY355" fmla="*/ 6858000 h 6858000"/>
              <a:gd name="connsiteX356" fmla="*/ 3303688 w 7467600"/>
              <a:gd name="connsiteY356" fmla="*/ 6858000 h 6858000"/>
              <a:gd name="connsiteX357" fmla="*/ 3391774 w 7467600"/>
              <a:gd name="connsiteY357" fmla="*/ 6697181 h 6858000"/>
              <a:gd name="connsiteX358" fmla="*/ 3735540 w 7467600"/>
              <a:gd name="connsiteY358" fmla="*/ 5546923 h 6858000"/>
              <a:gd name="connsiteX359" fmla="*/ 3729438 w 7467600"/>
              <a:gd name="connsiteY359" fmla="*/ 5569058 h 6858000"/>
              <a:gd name="connsiteX360" fmla="*/ 3707782 w 7467600"/>
              <a:gd name="connsiteY360" fmla="*/ 5644908 h 6858000"/>
              <a:gd name="connsiteX361" fmla="*/ 3583827 w 7467600"/>
              <a:gd name="connsiteY361" fmla="*/ 6039215 h 6858000"/>
              <a:gd name="connsiteX362" fmla="*/ 3547861 w 7467600"/>
              <a:gd name="connsiteY362" fmla="*/ 6129609 h 6858000"/>
              <a:gd name="connsiteX363" fmla="*/ 3490905 w 7467600"/>
              <a:gd name="connsiteY363" fmla="*/ 6277660 h 6858000"/>
              <a:gd name="connsiteX364" fmla="*/ 3455859 w 7467600"/>
              <a:gd name="connsiteY364" fmla="*/ 6391301 h 6858000"/>
              <a:gd name="connsiteX365" fmla="*/ 3429112 w 7467600"/>
              <a:gd name="connsiteY365" fmla="*/ 6479469 h 6858000"/>
              <a:gd name="connsiteX366" fmla="*/ 3304862 w 7467600"/>
              <a:gd name="connsiteY366" fmla="*/ 6796476 h 6858000"/>
              <a:gd name="connsiteX367" fmla="*/ 3276071 w 7467600"/>
              <a:gd name="connsiteY367" fmla="*/ 6858000 h 6858000"/>
              <a:gd name="connsiteX368" fmla="*/ 3240805 w 7467600"/>
              <a:gd name="connsiteY368" fmla="*/ 6858000 h 6858000"/>
              <a:gd name="connsiteX369" fmla="*/ 3275917 w 7467600"/>
              <a:gd name="connsiteY369" fmla="*/ 6783192 h 6858000"/>
              <a:gd name="connsiteX370" fmla="*/ 3399358 w 7467600"/>
              <a:gd name="connsiteY370" fmla="*/ 6469011 h 6858000"/>
              <a:gd name="connsiteX371" fmla="*/ 3425650 w 7467600"/>
              <a:gd name="connsiteY371" fmla="*/ 6381333 h 6858000"/>
              <a:gd name="connsiteX372" fmla="*/ 3460661 w 7467600"/>
              <a:gd name="connsiteY372" fmla="*/ 6266763 h 6858000"/>
              <a:gd name="connsiteX373" fmla="*/ 3518021 w 7467600"/>
              <a:gd name="connsiteY373" fmla="*/ 6117298 h 6858000"/>
              <a:gd name="connsiteX374" fmla="*/ 3554035 w 7467600"/>
              <a:gd name="connsiteY374" fmla="*/ 6027832 h 6858000"/>
              <a:gd name="connsiteX375" fmla="*/ 3677174 w 7467600"/>
              <a:gd name="connsiteY375" fmla="*/ 5636351 h 6858000"/>
              <a:gd name="connsiteX376" fmla="*/ 3698819 w 7467600"/>
              <a:gd name="connsiteY376" fmla="*/ 5560503 h 6858000"/>
              <a:gd name="connsiteX377" fmla="*/ 3702094 w 7467600"/>
              <a:gd name="connsiteY377" fmla="*/ 5549194 h 6858000"/>
              <a:gd name="connsiteX378" fmla="*/ 3398355 w 7467600"/>
              <a:gd name="connsiteY378" fmla="*/ 6094603 h 6858000"/>
              <a:gd name="connsiteX379" fmla="*/ 3193941 w 7467600"/>
              <a:gd name="connsiteY379" fmla="*/ 6798775 h 6858000"/>
              <a:gd name="connsiteX380" fmla="*/ 3184140 w 7467600"/>
              <a:gd name="connsiteY380" fmla="*/ 6858000 h 6858000"/>
              <a:gd name="connsiteX381" fmla="*/ 3099978 w 7467600"/>
              <a:gd name="connsiteY381" fmla="*/ 6858000 h 6858000"/>
              <a:gd name="connsiteX382" fmla="*/ 3101556 w 7467600"/>
              <a:gd name="connsiteY382" fmla="*/ 6843337 h 6858000"/>
              <a:gd name="connsiteX383" fmla="*/ 3370162 w 7467600"/>
              <a:gd name="connsiteY383" fmla="*/ 5785550 h 6858000"/>
              <a:gd name="connsiteX384" fmla="*/ 3746477 w 7467600"/>
              <a:gd name="connsiteY384" fmla="*/ 5377889 h 6858000"/>
              <a:gd name="connsiteX385" fmla="*/ 3863399 w 7467600"/>
              <a:gd name="connsiteY385" fmla="*/ 5087257 h 6858000"/>
              <a:gd name="connsiteX386" fmla="*/ 3968712 w 7467600"/>
              <a:gd name="connsiteY386" fmla="*/ 4913989 h 6858000"/>
              <a:gd name="connsiteX387" fmla="*/ 2792390 w 7467600"/>
              <a:gd name="connsiteY387" fmla="*/ 5382974 h 6858000"/>
              <a:gd name="connsiteX388" fmla="*/ 2714982 w 7467600"/>
              <a:gd name="connsiteY388" fmla="*/ 5427051 h 6858000"/>
              <a:gd name="connsiteX389" fmla="*/ 2813361 w 7467600"/>
              <a:gd name="connsiteY389" fmla="*/ 6023912 h 6858000"/>
              <a:gd name="connsiteX390" fmla="*/ 2688430 w 7467600"/>
              <a:gd name="connsiteY390" fmla="*/ 6801564 h 6858000"/>
              <a:gd name="connsiteX391" fmla="*/ 2629626 w 7467600"/>
              <a:gd name="connsiteY391" fmla="*/ 6763394 h 6858000"/>
              <a:gd name="connsiteX392" fmla="*/ 2565328 w 7467600"/>
              <a:gd name="connsiteY392" fmla="*/ 5516399 h 6858000"/>
              <a:gd name="connsiteX393" fmla="*/ 1922999 w 7467600"/>
              <a:gd name="connsiteY393" fmla="*/ 5980343 h 6858000"/>
              <a:gd name="connsiteX394" fmla="*/ 1950261 w 7467600"/>
              <a:gd name="connsiteY394" fmla="*/ 6405858 h 6858000"/>
              <a:gd name="connsiteX395" fmla="*/ 2365554 w 7467600"/>
              <a:gd name="connsiteY395" fmla="*/ 6759107 h 6858000"/>
              <a:gd name="connsiteX396" fmla="*/ 2424142 w 7467600"/>
              <a:gd name="connsiteY396" fmla="*/ 6858000 h 6858000"/>
              <a:gd name="connsiteX397" fmla="*/ 2395994 w 7467600"/>
              <a:gd name="connsiteY397" fmla="*/ 6858000 h 6858000"/>
              <a:gd name="connsiteX398" fmla="*/ 2392863 w 7467600"/>
              <a:gd name="connsiteY398" fmla="*/ 6852964 h 6858000"/>
              <a:gd name="connsiteX399" fmla="*/ 2017589 w 7467600"/>
              <a:gd name="connsiteY399" fmla="*/ 6493982 h 6858000"/>
              <a:gd name="connsiteX400" fmla="*/ 2147336 w 7467600"/>
              <a:gd name="connsiteY400" fmla="*/ 6594052 h 6858000"/>
              <a:gd name="connsiteX401" fmla="*/ 2207047 w 7467600"/>
              <a:gd name="connsiteY401" fmla="*/ 6654540 h 6858000"/>
              <a:gd name="connsiteX402" fmla="*/ 2299106 w 7467600"/>
              <a:gd name="connsiteY402" fmla="*/ 6778931 h 6858000"/>
              <a:gd name="connsiteX403" fmla="*/ 2314430 w 7467600"/>
              <a:gd name="connsiteY403" fmla="*/ 6801144 h 6858000"/>
              <a:gd name="connsiteX404" fmla="*/ 2352406 w 7467600"/>
              <a:gd name="connsiteY404" fmla="*/ 6858000 h 6858000"/>
              <a:gd name="connsiteX405" fmla="*/ 2314492 w 7467600"/>
              <a:gd name="connsiteY405" fmla="*/ 6858000 h 6858000"/>
              <a:gd name="connsiteX406" fmla="*/ 2288095 w 7467600"/>
              <a:gd name="connsiteY406" fmla="*/ 6818030 h 6858000"/>
              <a:gd name="connsiteX407" fmla="*/ 2272768 w 7467600"/>
              <a:gd name="connsiteY407" fmla="*/ 6795822 h 6858000"/>
              <a:gd name="connsiteX408" fmla="*/ 2182715 w 7467600"/>
              <a:gd name="connsiteY408" fmla="*/ 6675071 h 6858000"/>
              <a:gd name="connsiteX409" fmla="*/ 2032061 w 7467600"/>
              <a:gd name="connsiteY409" fmla="*/ 6541380 h 6858000"/>
              <a:gd name="connsiteX410" fmla="*/ 2257220 w 7467600"/>
              <a:gd name="connsiteY410" fmla="*/ 6826257 h 6858000"/>
              <a:gd name="connsiteX411" fmla="*/ 2281324 w 7467600"/>
              <a:gd name="connsiteY411" fmla="*/ 6858000 h 6858000"/>
              <a:gd name="connsiteX412" fmla="*/ 2242860 w 7467600"/>
              <a:gd name="connsiteY412" fmla="*/ 6858000 h 6858000"/>
              <a:gd name="connsiteX413" fmla="*/ 2232818 w 7467600"/>
              <a:gd name="connsiteY413" fmla="*/ 6844926 h 6858000"/>
              <a:gd name="connsiteX414" fmla="*/ 1990172 w 7467600"/>
              <a:gd name="connsiteY414" fmla="*/ 6542121 h 6858000"/>
              <a:gd name="connsiteX415" fmla="*/ 2124090 w 7467600"/>
              <a:gd name="connsiteY415" fmla="*/ 6761017 h 6858000"/>
              <a:gd name="connsiteX416" fmla="*/ 2200380 w 7467600"/>
              <a:gd name="connsiteY416" fmla="*/ 6858000 h 6858000"/>
              <a:gd name="connsiteX417" fmla="*/ 2147507 w 7467600"/>
              <a:gd name="connsiteY417" fmla="*/ 6858000 h 6858000"/>
              <a:gd name="connsiteX418" fmla="*/ 2070668 w 7467600"/>
              <a:gd name="connsiteY418" fmla="*/ 6761520 h 6858000"/>
              <a:gd name="connsiteX419" fmla="*/ 1975142 w 7467600"/>
              <a:gd name="connsiteY419" fmla="*/ 6585570 h 6858000"/>
              <a:gd name="connsiteX420" fmla="*/ 2050035 w 7467600"/>
              <a:gd name="connsiteY420" fmla="*/ 6813345 h 6858000"/>
              <a:gd name="connsiteX421" fmla="*/ 2063025 w 7467600"/>
              <a:gd name="connsiteY421" fmla="*/ 6858000 h 6858000"/>
              <a:gd name="connsiteX422" fmla="*/ 2021675 w 7467600"/>
              <a:gd name="connsiteY422" fmla="*/ 6858000 h 6858000"/>
              <a:gd name="connsiteX423" fmla="*/ 2019308 w 7467600"/>
              <a:gd name="connsiteY423" fmla="*/ 6847118 h 6858000"/>
              <a:gd name="connsiteX424" fmla="*/ 1938835 w 7467600"/>
              <a:gd name="connsiteY424" fmla="*/ 6551160 h 6858000"/>
              <a:gd name="connsiteX425" fmla="*/ 1953230 w 7467600"/>
              <a:gd name="connsiteY425" fmla="*/ 6759699 h 6858000"/>
              <a:gd name="connsiteX426" fmla="*/ 1956763 w 7467600"/>
              <a:gd name="connsiteY426" fmla="*/ 6778191 h 6858000"/>
              <a:gd name="connsiteX427" fmla="*/ 1967925 w 7467600"/>
              <a:gd name="connsiteY427" fmla="*/ 6858000 h 6858000"/>
              <a:gd name="connsiteX428" fmla="*/ 1936622 w 7467600"/>
              <a:gd name="connsiteY428" fmla="*/ 6858000 h 6858000"/>
              <a:gd name="connsiteX429" fmla="*/ 1926261 w 7467600"/>
              <a:gd name="connsiteY429" fmla="*/ 6784064 h 6858000"/>
              <a:gd name="connsiteX430" fmla="*/ 1922724 w 7467600"/>
              <a:gd name="connsiteY430" fmla="*/ 6765577 h 6858000"/>
              <a:gd name="connsiteX431" fmla="*/ 1904650 w 7467600"/>
              <a:gd name="connsiteY431" fmla="*/ 6639616 h 6858000"/>
              <a:gd name="connsiteX432" fmla="*/ 1885273 w 7467600"/>
              <a:gd name="connsiteY432" fmla="*/ 6858000 h 6858000"/>
              <a:gd name="connsiteX433" fmla="*/ 1854363 w 7467600"/>
              <a:gd name="connsiteY433" fmla="*/ 6858000 h 6858000"/>
              <a:gd name="connsiteX434" fmla="*/ 1880391 w 7467600"/>
              <a:gd name="connsiteY434" fmla="*/ 6603796 h 6858000"/>
              <a:gd name="connsiteX435" fmla="*/ 1818273 w 7467600"/>
              <a:gd name="connsiteY435" fmla="*/ 6715729 h 6858000"/>
              <a:gd name="connsiteX436" fmla="*/ 1794691 w 7467600"/>
              <a:gd name="connsiteY436" fmla="*/ 6843239 h 6858000"/>
              <a:gd name="connsiteX437" fmla="*/ 1794914 w 7467600"/>
              <a:gd name="connsiteY437" fmla="*/ 6858000 h 6858000"/>
              <a:gd name="connsiteX438" fmla="*/ 1746128 w 7467600"/>
              <a:gd name="connsiteY438" fmla="*/ 6858000 h 6858000"/>
              <a:gd name="connsiteX439" fmla="*/ 1753934 w 7467600"/>
              <a:gd name="connsiteY439" fmla="*/ 6724796 h 6858000"/>
              <a:gd name="connsiteX440" fmla="*/ 1792053 w 7467600"/>
              <a:gd name="connsiteY440" fmla="*/ 6572396 h 6858000"/>
              <a:gd name="connsiteX441" fmla="*/ 1862248 w 7467600"/>
              <a:gd name="connsiteY441" fmla="*/ 6266397 h 6858000"/>
              <a:gd name="connsiteX442" fmla="*/ 1862250 w 7467600"/>
              <a:gd name="connsiteY442" fmla="*/ 6033531 h 6858000"/>
              <a:gd name="connsiteX443" fmla="*/ 1211999 w 7467600"/>
              <a:gd name="connsiteY443" fmla="*/ 6683610 h 6858000"/>
              <a:gd name="connsiteX444" fmla="*/ 1213266 w 7467600"/>
              <a:gd name="connsiteY444" fmla="*/ 6691947 h 6858000"/>
              <a:gd name="connsiteX445" fmla="*/ 1203370 w 7467600"/>
              <a:gd name="connsiteY445" fmla="*/ 6850676 h 6858000"/>
              <a:gd name="connsiteX446" fmla="*/ 1203671 w 7467600"/>
              <a:gd name="connsiteY446" fmla="*/ 6858000 h 6858000"/>
              <a:gd name="connsiteX447" fmla="*/ 1143180 w 7467600"/>
              <a:gd name="connsiteY447" fmla="*/ 6858000 h 6858000"/>
              <a:gd name="connsiteX448" fmla="*/ 1142176 w 7467600"/>
              <a:gd name="connsiteY448" fmla="*/ 6766045 h 6858000"/>
              <a:gd name="connsiteX449" fmla="*/ 1067484 w 7467600"/>
              <a:gd name="connsiteY449" fmla="*/ 6858000 h 6858000"/>
              <a:gd name="connsiteX450" fmla="*/ 953928 w 7467600"/>
              <a:gd name="connsiteY450" fmla="*/ 6858000 h 6858000"/>
              <a:gd name="connsiteX451" fmla="*/ 959715 w 7467600"/>
              <a:gd name="connsiteY451" fmla="*/ 6850185 h 6858000"/>
              <a:gd name="connsiteX452" fmla="*/ 1483788 w 7467600"/>
              <a:gd name="connsiteY452" fmla="*/ 6259174 h 6858000"/>
              <a:gd name="connsiteX453" fmla="*/ 1100671 w 7467600"/>
              <a:gd name="connsiteY453" fmla="*/ 6252137 h 6858000"/>
              <a:gd name="connsiteX454" fmla="*/ 1090144 w 7467600"/>
              <a:gd name="connsiteY454" fmla="*/ 6256748 h 6858000"/>
              <a:gd name="connsiteX455" fmla="*/ 1095872 w 7467600"/>
              <a:gd name="connsiteY455" fmla="*/ 6271892 h 6858000"/>
              <a:gd name="connsiteX456" fmla="*/ 262785 w 7467600"/>
              <a:gd name="connsiteY456" fmla="*/ 6845450 h 6858000"/>
              <a:gd name="connsiteX457" fmla="*/ 209968 w 7467600"/>
              <a:gd name="connsiteY457" fmla="*/ 6770713 h 6858000"/>
              <a:gd name="connsiteX458" fmla="*/ 873460 w 7467600"/>
              <a:gd name="connsiteY458" fmla="*/ 6253768 h 6858000"/>
              <a:gd name="connsiteX459" fmla="*/ 192686 w 7467600"/>
              <a:gd name="connsiteY459" fmla="*/ 5849257 h 6858000"/>
              <a:gd name="connsiteX460" fmla="*/ 4696 w 7467600"/>
              <a:gd name="connsiteY460" fmla="*/ 5697668 h 6858000"/>
              <a:gd name="connsiteX461" fmla="*/ 0 w 7467600"/>
              <a:gd name="connsiteY461" fmla="*/ 5689984 h 6858000"/>
              <a:gd name="connsiteX462" fmla="*/ 0 w 7467600"/>
              <a:gd name="connsiteY462" fmla="*/ 5513472 h 6858000"/>
              <a:gd name="connsiteX463" fmla="*/ 174101 w 7467600"/>
              <a:gd name="connsiteY463" fmla="*/ 5620277 h 6858000"/>
              <a:gd name="connsiteX464" fmla="*/ 891800 w 7467600"/>
              <a:gd name="connsiteY464" fmla="*/ 6036935 h 6858000"/>
              <a:gd name="connsiteX465" fmla="*/ 1072219 w 7467600"/>
              <a:gd name="connsiteY465" fmla="*/ 6169443 h 6858000"/>
              <a:gd name="connsiteX466" fmla="*/ 1074117 w 7467600"/>
              <a:gd name="connsiteY466" fmla="*/ 6170301 h 6858000"/>
              <a:gd name="connsiteX467" fmla="*/ 1083114 w 7467600"/>
              <a:gd name="connsiteY467" fmla="*/ 6174131 h 6858000"/>
              <a:gd name="connsiteX468" fmla="*/ 1543010 w 7467600"/>
              <a:gd name="connsiteY468" fmla="*/ 6191140 h 6858000"/>
              <a:gd name="connsiteX469" fmla="*/ 1551080 w 7467600"/>
              <a:gd name="connsiteY469" fmla="*/ 6195006 h 6858000"/>
              <a:gd name="connsiteX470" fmla="*/ 2345443 w 7467600"/>
              <a:gd name="connsiteY470" fmla="*/ 5549882 h 6858000"/>
              <a:gd name="connsiteX471" fmla="*/ 1721499 w 7467600"/>
              <a:gd name="connsiteY471" fmla="*/ 5599969 h 6858000"/>
              <a:gd name="connsiteX472" fmla="*/ 767716 w 7467600"/>
              <a:gd name="connsiteY472" fmla="*/ 5472768 h 6858000"/>
              <a:gd name="connsiteX473" fmla="*/ 722147 w 7467600"/>
              <a:gd name="connsiteY473" fmla="*/ 5393091 h 6858000"/>
              <a:gd name="connsiteX474" fmla="*/ 1485552 w 7467600"/>
              <a:gd name="connsiteY474" fmla="*/ 5313202 h 6858000"/>
              <a:gd name="connsiteX475" fmla="*/ 2143004 w 7467600"/>
              <a:gd name="connsiteY475" fmla="*/ 5402420 h 6858000"/>
              <a:gd name="connsiteX476" fmla="*/ 1933391 w 7467600"/>
              <a:gd name="connsiteY476" fmla="*/ 5156971 h 6858000"/>
              <a:gd name="connsiteX477" fmla="*/ 1827118 w 7467600"/>
              <a:gd name="connsiteY477" fmla="*/ 4968410 h 6858000"/>
              <a:gd name="connsiteX478" fmla="*/ 1837349 w 7467600"/>
              <a:gd name="connsiteY478" fmla="*/ 4956357 h 6858000"/>
              <a:gd name="connsiteX479" fmla="*/ 2162835 w 7467600"/>
              <a:gd name="connsiteY479" fmla="*/ 5187853 h 6858000"/>
              <a:gd name="connsiteX480" fmla="*/ 2257167 w 7467600"/>
              <a:gd name="connsiteY480" fmla="*/ 5462123 h 6858000"/>
              <a:gd name="connsiteX481" fmla="*/ 2261598 w 7467600"/>
              <a:gd name="connsiteY481" fmla="*/ 5467998 h 6858000"/>
              <a:gd name="connsiteX482" fmla="*/ 2437177 w 7467600"/>
              <a:gd name="connsiteY482" fmla="*/ 5479608 h 6858000"/>
              <a:gd name="connsiteX483" fmla="*/ 2445247 w 7467600"/>
              <a:gd name="connsiteY483" fmla="*/ 5483476 h 6858000"/>
              <a:gd name="connsiteX484" fmla="*/ 2743626 w 7467600"/>
              <a:gd name="connsiteY484" fmla="*/ 5304819 h 6858000"/>
              <a:gd name="connsiteX485" fmla="*/ 3048102 w 7467600"/>
              <a:gd name="connsiteY485" fmla="*/ 5150595 h 6858000"/>
              <a:gd name="connsiteX486" fmla="*/ 1799414 w 7467600"/>
              <a:gd name="connsiteY486" fmla="*/ 4694732 h 6858000"/>
              <a:gd name="connsiteX487" fmla="*/ 1771735 w 7467600"/>
              <a:gd name="connsiteY487" fmla="*/ 4619929 h 6858000"/>
              <a:gd name="connsiteX488" fmla="*/ 3104273 w 7467600"/>
              <a:gd name="connsiteY488" fmla="*/ 5076159 h 6858000"/>
              <a:gd name="connsiteX489" fmla="*/ 3113245 w 7467600"/>
              <a:gd name="connsiteY489" fmla="*/ 5090705 h 6858000"/>
              <a:gd name="connsiteX490" fmla="*/ 3126294 w 7467600"/>
              <a:gd name="connsiteY490" fmla="*/ 5114400 h 6858000"/>
              <a:gd name="connsiteX491" fmla="*/ 3937433 w 7467600"/>
              <a:gd name="connsiteY491" fmla="*/ 4830473 h 6858000"/>
              <a:gd name="connsiteX492" fmla="*/ 3590475 w 7467600"/>
              <a:gd name="connsiteY492" fmla="*/ 4597974 h 6858000"/>
              <a:gd name="connsiteX493" fmla="*/ 3100264 w 7467600"/>
              <a:gd name="connsiteY493" fmla="*/ 4579845 h 6858000"/>
              <a:gd name="connsiteX494" fmla="*/ 2183576 w 7467600"/>
              <a:gd name="connsiteY494" fmla="*/ 4227150 h 6858000"/>
              <a:gd name="connsiteX495" fmla="*/ 2151029 w 7467600"/>
              <a:gd name="connsiteY495" fmla="*/ 4146947 h 6858000"/>
              <a:gd name="connsiteX496" fmla="*/ 3563434 w 7467600"/>
              <a:gd name="connsiteY496" fmla="*/ 4469115 h 6858000"/>
              <a:gd name="connsiteX497" fmla="*/ 3177952 w 7467600"/>
              <a:gd name="connsiteY497" fmla="*/ 3657386 h 6858000"/>
              <a:gd name="connsiteX498" fmla="*/ 3189263 w 7467600"/>
              <a:gd name="connsiteY498" fmla="*/ 3625726 h 6858000"/>
              <a:gd name="connsiteX499" fmla="*/ 3560912 w 7467600"/>
              <a:gd name="connsiteY499" fmla="*/ 4079863 h 6858000"/>
              <a:gd name="connsiteX500" fmla="*/ 3626636 w 7467600"/>
              <a:gd name="connsiteY500" fmla="*/ 4512230 h 6858000"/>
              <a:gd name="connsiteX501" fmla="*/ 3653088 w 7467600"/>
              <a:gd name="connsiteY501" fmla="*/ 4521417 h 6858000"/>
              <a:gd name="connsiteX502" fmla="*/ 3988128 w 7467600"/>
              <a:gd name="connsiteY502" fmla="*/ 4817267 h 6858000"/>
              <a:gd name="connsiteX503" fmla="*/ 4830582 w 7467600"/>
              <a:gd name="connsiteY503" fmla="*/ 4676000 h 6858000"/>
              <a:gd name="connsiteX504" fmla="*/ 4830100 w 7467600"/>
              <a:gd name="connsiteY504" fmla="*/ 4675554 h 6858000"/>
              <a:gd name="connsiteX505" fmla="*/ 4036318 w 7467600"/>
              <a:gd name="connsiteY505" fmla="*/ 4147013 h 6858000"/>
              <a:gd name="connsiteX506" fmla="*/ 3432098 w 7467600"/>
              <a:gd name="connsiteY506" fmla="*/ 3537312 h 6858000"/>
              <a:gd name="connsiteX507" fmla="*/ 3446761 w 7467600"/>
              <a:gd name="connsiteY507" fmla="*/ 3461278 h 6858000"/>
              <a:gd name="connsiteX508" fmla="*/ 4419733 w 7467600"/>
              <a:gd name="connsiteY508" fmla="*/ 3963555 h 6858000"/>
              <a:gd name="connsiteX509" fmla="*/ 4781371 w 7467600"/>
              <a:gd name="connsiteY509" fmla="*/ 4458604 h 6858000"/>
              <a:gd name="connsiteX510" fmla="*/ 4780440 w 7467600"/>
              <a:gd name="connsiteY510" fmla="*/ 4470290 h 6858000"/>
              <a:gd name="connsiteX511" fmla="*/ 4898954 w 7467600"/>
              <a:gd name="connsiteY511" fmla="*/ 4662092 h 6858000"/>
              <a:gd name="connsiteX512" fmla="*/ 4900699 w 7467600"/>
              <a:gd name="connsiteY512" fmla="*/ 4670867 h 6858000"/>
              <a:gd name="connsiteX513" fmla="*/ 5714511 w 7467600"/>
              <a:gd name="connsiteY513" fmla="*/ 4663483 h 6858000"/>
              <a:gd name="connsiteX514" fmla="*/ 5464793 w 7467600"/>
              <a:gd name="connsiteY514" fmla="*/ 4393556 h 6858000"/>
              <a:gd name="connsiteX515" fmla="*/ 5461897 w 7467600"/>
              <a:gd name="connsiteY515" fmla="*/ 4390879 h 6858000"/>
              <a:gd name="connsiteX516" fmla="*/ 4294126 w 7467600"/>
              <a:gd name="connsiteY516" fmla="*/ 3303048 h 6858000"/>
              <a:gd name="connsiteX517" fmla="*/ 4305321 w 7467600"/>
              <a:gd name="connsiteY517" fmla="*/ 3256953 h 6858000"/>
              <a:gd name="connsiteX518" fmla="*/ 4949299 w 7467600"/>
              <a:gd name="connsiteY518" fmla="*/ 3766336 h 6858000"/>
              <a:gd name="connsiteX519" fmla="*/ 5291452 w 7467600"/>
              <a:gd name="connsiteY519" fmla="*/ 4076801 h 6858000"/>
              <a:gd name="connsiteX520" fmla="*/ 5434998 w 7467600"/>
              <a:gd name="connsiteY520" fmla="*/ 4254100 h 6858000"/>
              <a:gd name="connsiteX521" fmla="*/ 5351015 w 7467600"/>
              <a:gd name="connsiteY521" fmla="*/ 3760989 h 6858000"/>
              <a:gd name="connsiteX522" fmla="*/ 5413780 w 7467600"/>
              <a:gd name="connsiteY522" fmla="*/ 2966265 h 6858000"/>
              <a:gd name="connsiteX523" fmla="*/ 5425627 w 7467600"/>
              <a:gd name="connsiteY523" fmla="*/ 2954192 h 6858000"/>
              <a:gd name="connsiteX524" fmla="*/ 6604735 w 7467600"/>
              <a:gd name="connsiteY524" fmla="*/ 2041381 h 6858000"/>
              <a:gd name="connsiteX525" fmla="*/ 7204487 w 7467600"/>
              <a:gd name="connsiteY525" fmla="*/ 2742112 h 6858000"/>
              <a:gd name="connsiteX526" fmla="*/ 7131592 w 7467600"/>
              <a:gd name="connsiteY526" fmla="*/ 2672096 h 6858000"/>
              <a:gd name="connsiteX527" fmla="*/ 6996344 w 7467600"/>
              <a:gd name="connsiteY527" fmla="*/ 2518310 h 6858000"/>
              <a:gd name="connsiteX528" fmla="*/ 6735495 w 7467600"/>
              <a:gd name="connsiteY528" fmla="*/ 2196890 h 6858000"/>
              <a:gd name="connsiteX529" fmla="*/ 6721901 w 7467600"/>
              <a:gd name="connsiteY529" fmla="*/ 2179274 h 6858000"/>
              <a:gd name="connsiteX530" fmla="*/ 6604735 w 7467600"/>
              <a:gd name="connsiteY530" fmla="*/ 2041381 h 6858000"/>
              <a:gd name="connsiteX531" fmla="*/ 6591670 w 7467600"/>
              <a:gd name="connsiteY531" fmla="*/ 1988277 h 6858000"/>
              <a:gd name="connsiteX532" fmla="*/ 6747349 w 7467600"/>
              <a:gd name="connsiteY532" fmla="*/ 2160069 h 6858000"/>
              <a:gd name="connsiteX533" fmla="*/ 6760943 w 7467600"/>
              <a:gd name="connsiteY533" fmla="*/ 2177686 h 6858000"/>
              <a:gd name="connsiteX534" fmla="*/ 7021065 w 7467600"/>
              <a:gd name="connsiteY534" fmla="*/ 2498102 h 6858000"/>
              <a:gd name="connsiteX535" fmla="*/ 7155223 w 7467600"/>
              <a:gd name="connsiteY535" fmla="*/ 2650386 h 6858000"/>
              <a:gd name="connsiteX536" fmla="*/ 7203167 w 7467600"/>
              <a:gd name="connsiteY536" fmla="*/ 2697288 h 6858000"/>
              <a:gd name="connsiteX537" fmla="*/ 6937703 w 7467600"/>
              <a:gd name="connsiteY537" fmla="*/ 2321981 h 6858000"/>
              <a:gd name="connsiteX538" fmla="*/ 6591670 w 7467600"/>
              <a:gd name="connsiteY538" fmla="*/ 1988277 h 6858000"/>
              <a:gd name="connsiteX539" fmla="*/ 5798671 w 7467600"/>
              <a:gd name="connsiteY539" fmla="*/ 1981601 h 6858000"/>
              <a:gd name="connsiteX540" fmla="*/ 5754709 w 7467600"/>
              <a:gd name="connsiteY540" fmla="*/ 2071454 h 6858000"/>
              <a:gd name="connsiteX541" fmla="*/ 5763044 w 7467600"/>
              <a:gd name="connsiteY541" fmla="*/ 2842206 h 6858000"/>
              <a:gd name="connsiteX542" fmla="*/ 5764974 w 7467600"/>
              <a:gd name="connsiteY542" fmla="*/ 2799609 h 6858000"/>
              <a:gd name="connsiteX543" fmla="*/ 5767665 w 7467600"/>
              <a:gd name="connsiteY543" fmla="*/ 2666409 h 6858000"/>
              <a:gd name="connsiteX544" fmla="*/ 5763055 w 7467600"/>
              <a:gd name="connsiteY544" fmla="*/ 2579705 h 6858000"/>
              <a:gd name="connsiteX545" fmla="*/ 5758079 w 7467600"/>
              <a:gd name="connsiteY545" fmla="*/ 2492508 h 6858000"/>
              <a:gd name="connsiteX546" fmla="*/ 5779325 w 7467600"/>
              <a:gd name="connsiteY546" fmla="*/ 2197069 h 6858000"/>
              <a:gd name="connsiteX547" fmla="*/ 5798671 w 7467600"/>
              <a:gd name="connsiteY547" fmla="*/ 1981601 h 6858000"/>
              <a:gd name="connsiteX548" fmla="*/ 5829202 w 7467600"/>
              <a:gd name="connsiteY548" fmla="*/ 1971679 h 6858000"/>
              <a:gd name="connsiteX549" fmla="*/ 5809558 w 7467600"/>
              <a:gd name="connsiteY549" fmla="*/ 2198043 h 6858000"/>
              <a:gd name="connsiteX550" fmla="*/ 5788653 w 7467600"/>
              <a:gd name="connsiteY550" fmla="*/ 2489430 h 6858000"/>
              <a:gd name="connsiteX551" fmla="*/ 5793439 w 7467600"/>
              <a:gd name="connsiteY551" fmla="*/ 2575235 h 6858000"/>
              <a:gd name="connsiteX552" fmla="*/ 5796837 w 7467600"/>
              <a:gd name="connsiteY552" fmla="*/ 2637633 h 6858000"/>
              <a:gd name="connsiteX553" fmla="*/ 5818614 w 7467600"/>
              <a:gd name="connsiteY553" fmla="*/ 2473055 h 6858000"/>
              <a:gd name="connsiteX554" fmla="*/ 5829202 w 7467600"/>
              <a:gd name="connsiteY554" fmla="*/ 1971679 h 6858000"/>
              <a:gd name="connsiteX555" fmla="*/ 5911389 w 7467600"/>
              <a:gd name="connsiteY555" fmla="*/ 1898371 h 6858000"/>
              <a:gd name="connsiteX556" fmla="*/ 6237627 w 7467600"/>
              <a:gd name="connsiteY556" fmla="*/ 2231921 h 6858000"/>
              <a:gd name="connsiteX557" fmla="*/ 5911389 w 7467600"/>
              <a:gd name="connsiteY557" fmla="*/ 1898371 h 6858000"/>
              <a:gd name="connsiteX558" fmla="*/ 6944437 w 7467600"/>
              <a:gd name="connsiteY558" fmla="*/ 1575402 h 6858000"/>
              <a:gd name="connsiteX559" fmla="*/ 6304730 w 7467600"/>
              <a:gd name="connsiteY559" fmla="*/ 1766654 h 6858000"/>
              <a:gd name="connsiteX560" fmla="*/ 6944437 w 7467600"/>
              <a:gd name="connsiteY560" fmla="*/ 1575402 h 6858000"/>
              <a:gd name="connsiteX561" fmla="*/ 7019523 w 7467600"/>
              <a:gd name="connsiteY561" fmla="*/ 1519450 h 6858000"/>
              <a:gd name="connsiteX562" fmla="*/ 6298091 w 7467600"/>
              <a:gd name="connsiteY562" fmla="*/ 1737122 h 6858000"/>
              <a:gd name="connsiteX563" fmla="*/ 7019523 w 7467600"/>
              <a:gd name="connsiteY563" fmla="*/ 1519450 h 6858000"/>
              <a:gd name="connsiteX564" fmla="*/ 2399523 w 7467600"/>
              <a:gd name="connsiteY564" fmla="*/ 1428234 h 6858000"/>
              <a:gd name="connsiteX565" fmla="*/ 2224982 w 7467600"/>
              <a:gd name="connsiteY565" fmla="*/ 1826201 h 6858000"/>
              <a:gd name="connsiteX566" fmla="*/ 2096099 w 7467600"/>
              <a:gd name="connsiteY566" fmla="*/ 2345900 h 6858000"/>
              <a:gd name="connsiteX567" fmla="*/ 2283317 w 7467600"/>
              <a:gd name="connsiteY567" fmla="*/ 1796925 h 6858000"/>
              <a:gd name="connsiteX568" fmla="*/ 2399523 w 7467600"/>
              <a:gd name="connsiteY568" fmla="*/ 1428234 h 6858000"/>
              <a:gd name="connsiteX569" fmla="*/ 2448558 w 7467600"/>
              <a:gd name="connsiteY569" fmla="*/ 1373435 h 6858000"/>
              <a:gd name="connsiteX570" fmla="*/ 2312521 w 7467600"/>
              <a:gd name="connsiteY570" fmla="*/ 1806140 h 6858000"/>
              <a:gd name="connsiteX571" fmla="*/ 2127533 w 7467600"/>
              <a:gd name="connsiteY571" fmla="*/ 2348380 h 6858000"/>
              <a:gd name="connsiteX572" fmla="*/ 2358080 w 7467600"/>
              <a:gd name="connsiteY572" fmla="*/ 1866134 h 6858000"/>
              <a:gd name="connsiteX573" fmla="*/ 2407436 w 7467600"/>
              <a:gd name="connsiteY573" fmla="*/ 1651070 h 6858000"/>
              <a:gd name="connsiteX574" fmla="*/ 2448558 w 7467600"/>
              <a:gd name="connsiteY574" fmla="*/ 1373435 h 6858000"/>
              <a:gd name="connsiteX575" fmla="*/ 278707 w 7467600"/>
              <a:gd name="connsiteY575" fmla="*/ 1352270 h 6858000"/>
              <a:gd name="connsiteX576" fmla="*/ 321570 w 7467600"/>
              <a:gd name="connsiteY576" fmla="*/ 1861610 h 6858000"/>
              <a:gd name="connsiteX577" fmla="*/ 294281 w 7467600"/>
              <a:gd name="connsiteY577" fmla="*/ 1440658 h 6858000"/>
              <a:gd name="connsiteX578" fmla="*/ 278707 w 7467600"/>
              <a:gd name="connsiteY578" fmla="*/ 1352270 h 6858000"/>
              <a:gd name="connsiteX579" fmla="*/ 1423821 w 7467600"/>
              <a:gd name="connsiteY579" fmla="*/ 1351958 h 6858000"/>
              <a:gd name="connsiteX580" fmla="*/ 1638521 w 7467600"/>
              <a:gd name="connsiteY580" fmla="*/ 1908470 h 6858000"/>
              <a:gd name="connsiteX581" fmla="*/ 1754199 w 7467600"/>
              <a:gd name="connsiteY581" fmla="*/ 2149284 h 6858000"/>
              <a:gd name="connsiteX582" fmla="*/ 1908359 w 7467600"/>
              <a:gd name="connsiteY582" fmla="*/ 2364988 h 6858000"/>
              <a:gd name="connsiteX583" fmla="*/ 1647661 w 7467600"/>
              <a:gd name="connsiteY583" fmla="*/ 1825945 h 6858000"/>
              <a:gd name="connsiteX584" fmla="*/ 1423821 w 7467600"/>
              <a:gd name="connsiteY584" fmla="*/ 1351958 h 6858000"/>
              <a:gd name="connsiteX585" fmla="*/ 1431890 w 7467600"/>
              <a:gd name="connsiteY585" fmla="*/ 1306475 h 6858000"/>
              <a:gd name="connsiteX586" fmla="*/ 1507597 w 7467600"/>
              <a:gd name="connsiteY586" fmla="*/ 1446132 h 6858000"/>
              <a:gd name="connsiteX587" fmla="*/ 1674586 w 7467600"/>
              <a:gd name="connsiteY587" fmla="*/ 1813832 h 6858000"/>
              <a:gd name="connsiteX588" fmla="*/ 1815950 w 7467600"/>
              <a:gd name="connsiteY588" fmla="*/ 2128564 h 6858000"/>
              <a:gd name="connsiteX589" fmla="*/ 1984242 w 7467600"/>
              <a:gd name="connsiteY589" fmla="*/ 2430829 h 6858000"/>
              <a:gd name="connsiteX590" fmla="*/ 2014023 w 7467600"/>
              <a:gd name="connsiteY590" fmla="*/ 2450995 h 6858000"/>
              <a:gd name="connsiteX591" fmla="*/ 1747337 w 7467600"/>
              <a:gd name="connsiteY591" fmla="*/ 1855264 h 6858000"/>
              <a:gd name="connsiteX592" fmla="*/ 1533749 w 7467600"/>
              <a:gd name="connsiteY592" fmla="*/ 1478656 h 6858000"/>
              <a:gd name="connsiteX593" fmla="*/ 1431890 w 7467600"/>
              <a:gd name="connsiteY593" fmla="*/ 1306475 h 6858000"/>
              <a:gd name="connsiteX594" fmla="*/ 5052692 w 7467600"/>
              <a:gd name="connsiteY594" fmla="*/ 1292994 h 6858000"/>
              <a:gd name="connsiteX595" fmla="*/ 5200661 w 7467600"/>
              <a:gd name="connsiteY595" fmla="*/ 1635186 h 6858000"/>
              <a:gd name="connsiteX596" fmla="*/ 5297138 w 7467600"/>
              <a:gd name="connsiteY596" fmla="*/ 1906351 h 6858000"/>
              <a:gd name="connsiteX597" fmla="*/ 5052692 w 7467600"/>
              <a:gd name="connsiteY597" fmla="*/ 1292994 h 6858000"/>
              <a:gd name="connsiteX598" fmla="*/ 5009948 w 7467600"/>
              <a:gd name="connsiteY598" fmla="*/ 1273619 h 6858000"/>
              <a:gd name="connsiteX599" fmla="*/ 5121777 w 7467600"/>
              <a:gd name="connsiteY599" fmla="*/ 1654213 h 6858000"/>
              <a:gd name="connsiteX600" fmla="*/ 5293545 w 7467600"/>
              <a:gd name="connsiteY600" fmla="*/ 2072247 h 6858000"/>
              <a:gd name="connsiteX601" fmla="*/ 5294042 w 7467600"/>
              <a:gd name="connsiteY601" fmla="*/ 2065019 h 6858000"/>
              <a:gd name="connsiteX602" fmla="*/ 5171936 w 7467600"/>
              <a:gd name="connsiteY602" fmla="*/ 1647613 h 6858000"/>
              <a:gd name="connsiteX603" fmla="*/ 5009948 w 7467600"/>
              <a:gd name="connsiteY603" fmla="*/ 1273619 h 6858000"/>
              <a:gd name="connsiteX604" fmla="*/ 655236 w 7467600"/>
              <a:gd name="connsiteY604" fmla="*/ 1268632 h 6858000"/>
              <a:gd name="connsiteX605" fmla="*/ 839521 w 7467600"/>
              <a:gd name="connsiteY605" fmla="*/ 1685315 h 6858000"/>
              <a:gd name="connsiteX606" fmla="*/ 1109416 w 7467600"/>
              <a:gd name="connsiteY606" fmla="*/ 2061663 h 6858000"/>
              <a:gd name="connsiteX607" fmla="*/ 1298300 w 7467600"/>
              <a:gd name="connsiteY607" fmla="*/ 2247742 h 6858000"/>
              <a:gd name="connsiteX608" fmla="*/ 1125871 w 7467600"/>
              <a:gd name="connsiteY608" fmla="*/ 1989513 h 6858000"/>
              <a:gd name="connsiteX609" fmla="*/ 981574 w 7467600"/>
              <a:gd name="connsiteY609" fmla="*/ 1783157 h 6858000"/>
              <a:gd name="connsiteX610" fmla="*/ 922198 w 7467600"/>
              <a:gd name="connsiteY610" fmla="*/ 1677437 h 6858000"/>
              <a:gd name="connsiteX611" fmla="*/ 869293 w 7467600"/>
              <a:gd name="connsiteY611" fmla="*/ 1583214 h 6858000"/>
              <a:gd name="connsiteX612" fmla="*/ 751431 w 7467600"/>
              <a:gd name="connsiteY612" fmla="*/ 1405731 h 6858000"/>
              <a:gd name="connsiteX613" fmla="*/ 655236 w 7467600"/>
              <a:gd name="connsiteY613" fmla="*/ 1268632 h 6858000"/>
              <a:gd name="connsiteX614" fmla="*/ 6516292 w 7467600"/>
              <a:gd name="connsiteY614" fmla="*/ 1263064 h 6858000"/>
              <a:gd name="connsiteX615" fmla="*/ 5736320 w 7467600"/>
              <a:gd name="connsiteY615" fmla="*/ 1501803 h 6858000"/>
              <a:gd name="connsiteX616" fmla="*/ 6516292 w 7467600"/>
              <a:gd name="connsiteY616" fmla="*/ 1263064 h 6858000"/>
              <a:gd name="connsiteX617" fmla="*/ 291466 w 7467600"/>
              <a:gd name="connsiteY617" fmla="*/ 1250369 h 6858000"/>
              <a:gd name="connsiteX618" fmla="*/ 323180 w 7467600"/>
              <a:gd name="connsiteY618" fmla="*/ 1435283 h 6858000"/>
              <a:gd name="connsiteX619" fmla="*/ 349381 w 7467600"/>
              <a:gd name="connsiteY619" fmla="*/ 1875041 h 6858000"/>
              <a:gd name="connsiteX620" fmla="*/ 374363 w 7467600"/>
              <a:gd name="connsiteY620" fmla="*/ 1506494 h 6858000"/>
              <a:gd name="connsiteX621" fmla="*/ 302168 w 7467600"/>
              <a:gd name="connsiteY621" fmla="*/ 1274495 h 6858000"/>
              <a:gd name="connsiteX622" fmla="*/ 291466 w 7467600"/>
              <a:gd name="connsiteY622" fmla="*/ 1250369 h 6858000"/>
              <a:gd name="connsiteX623" fmla="*/ 678222 w 7467600"/>
              <a:gd name="connsiteY623" fmla="*/ 1248670 h 6858000"/>
              <a:gd name="connsiteX624" fmla="*/ 775536 w 7467600"/>
              <a:gd name="connsiteY624" fmla="*/ 1388015 h 6858000"/>
              <a:gd name="connsiteX625" fmla="*/ 894529 w 7467600"/>
              <a:gd name="connsiteY625" fmla="*/ 1567739 h 6858000"/>
              <a:gd name="connsiteX626" fmla="*/ 948000 w 7467600"/>
              <a:gd name="connsiteY626" fmla="*/ 1663088 h 6858000"/>
              <a:gd name="connsiteX627" fmla="*/ 1006812 w 7467600"/>
              <a:gd name="connsiteY627" fmla="*/ 1767683 h 6858000"/>
              <a:gd name="connsiteX628" fmla="*/ 1149133 w 7467600"/>
              <a:gd name="connsiteY628" fmla="*/ 1971513 h 6858000"/>
              <a:gd name="connsiteX629" fmla="*/ 1333952 w 7467600"/>
              <a:gd name="connsiteY629" fmla="*/ 2251620 h 6858000"/>
              <a:gd name="connsiteX630" fmla="*/ 1337329 w 7467600"/>
              <a:gd name="connsiteY630" fmla="*/ 2258350 h 6858000"/>
              <a:gd name="connsiteX631" fmla="*/ 1014726 w 7467600"/>
              <a:gd name="connsiteY631" fmla="*/ 1615556 h 6858000"/>
              <a:gd name="connsiteX632" fmla="*/ 678222 w 7467600"/>
              <a:gd name="connsiteY632" fmla="*/ 1248670 h 6858000"/>
              <a:gd name="connsiteX633" fmla="*/ 6691602 w 7467600"/>
              <a:gd name="connsiteY633" fmla="*/ 1140573 h 6858000"/>
              <a:gd name="connsiteX634" fmla="*/ 6571100 w 7467600"/>
              <a:gd name="connsiteY634" fmla="*/ 1183662 h 6858000"/>
              <a:gd name="connsiteX635" fmla="*/ 6241687 w 7467600"/>
              <a:gd name="connsiteY635" fmla="*/ 1257600 h 6858000"/>
              <a:gd name="connsiteX636" fmla="*/ 5693009 w 7467600"/>
              <a:gd name="connsiteY636" fmla="*/ 1478256 h 6858000"/>
              <a:gd name="connsiteX637" fmla="*/ 6548420 w 7467600"/>
              <a:gd name="connsiteY637" fmla="*/ 1214599 h 6858000"/>
              <a:gd name="connsiteX638" fmla="*/ 6605473 w 7467600"/>
              <a:gd name="connsiteY638" fmla="*/ 1184686 h 6858000"/>
              <a:gd name="connsiteX639" fmla="*/ 6691602 w 7467600"/>
              <a:gd name="connsiteY639" fmla="*/ 1140573 h 6858000"/>
              <a:gd name="connsiteX640" fmla="*/ 4002475 w 7467600"/>
              <a:gd name="connsiteY640" fmla="*/ 1037802 h 6858000"/>
              <a:gd name="connsiteX641" fmla="*/ 4000324 w 7467600"/>
              <a:gd name="connsiteY641" fmla="*/ 1039362 h 6858000"/>
              <a:gd name="connsiteX642" fmla="*/ 4002862 w 7467600"/>
              <a:gd name="connsiteY642" fmla="*/ 1042866 h 6858000"/>
              <a:gd name="connsiteX643" fmla="*/ 4002475 w 7467600"/>
              <a:gd name="connsiteY643" fmla="*/ 1037802 h 6858000"/>
              <a:gd name="connsiteX644" fmla="*/ 506322 w 7467600"/>
              <a:gd name="connsiteY644" fmla="*/ 1020997 h 6858000"/>
              <a:gd name="connsiteX645" fmla="*/ 533068 w 7467600"/>
              <a:gd name="connsiteY645" fmla="*/ 1029409 h 6858000"/>
              <a:gd name="connsiteX646" fmla="*/ 1232525 w 7467600"/>
              <a:gd name="connsiteY646" fmla="*/ 1804675 h 6858000"/>
              <a:gd name="connsiteX647" fmla="*/ 1388858 w 7467600"/>
              <a:gd name="connsiteY647" fmla="*/ 2368011 h 6858000"/>
              <a:gd name="connsiteX648" fmla="*/ 1384098 w 7467600"/>
              <a:gd name="connsiteY648" fmla="*/ 2378125 h 6858000"/>
              <a:gd name="connsiteX649" fmla="*/ 1425393 w 7467600"/>
              <a:gd name="connsiteY649" fmla="*/ 2589124 h 6858000"/>
              <a:gd name="connsiteX650" fmla="*/ 1424001 w 7467600"/>
              <a:gd name="connsiteY650" fmla="*/ 2597541 h 6858000"/>
              <a:gd name="connsiteX651" fmla="*/ 2152729 w 7467600"/>
              <a:gd name="connsiteY651" fmla="*/ 2864487 h 6858000"/>
              <a:gd name="connsiteX652" fmla="*/ 2020609 w 7467600"/>
              <a:gd name="connsiteY652" fmla="*/ 2539671 h 6858000"/>
              <a:gd name="connsiteX653" fmla="*/ 2018920 w 7467600"/>
              <a:gd name="connsiteY653" fmla="*/ 2536309 h 6858000"/>
              <a:gd name="connsiteX654" fmla="*/ 1342441 w 7467600"/>
              <a:gd name="connsiteY654" fmla="*/ 1173017 h 6858000"/>
              <a:gd name="connsiteX655" fmla="*/ 1367925 w 7467600"/>
              <a:gd name="connsiteY655" fmla="*/ 1135648 h 6858000"/>
              <a:gd name="connsiteX656" fmla="*/ 1771401 w 7467600"/>
              <a:gd name="connsiteY656" fmla="*/ 1806673 h 6858000"/>
              <a:gd name="connsiteX657" fmla="*/ 1972385 w 7467600"/>
              <a:gd name="connsiteY657" fmla="*/ 2198735 h 6858000"/>
              <a:gd name="connsiteX658" fmla="*/ 2040892 w 7467600"/>
              <a:gd name="connsiteY658" fmla="*/ 2405205 h 6858000"/>
              <a:gd name="connsiteX659" fmla="*/ 2131689 w 7467600"/>
              <a:gd name="connsiteY659" fmla="*/ 1936926 h 6858000"/>
              <a:gd name="connsiteX660" fmla="*/ 2454820 w 7467600"/>
              <a:gd name="connsiteY660" fmla="*/ 1248808 h 6858000"/>
              <a:gd name="connsiteX661" fmla="*/ 2492512 w 7467600"/>
              <a:gd name="connsiteY661" fmla="*/ 1302920 h 6858000"/>
              <a:gd name="connsiteX662" fmla="*/ 2081216 w 7467600"/>
              <a:gd name="connsiteY662" fmla="*/ 2527513 h 6858000"/>
              <a:gd name="connsiteX663" fmla="*/ 2081211 w 7467600"/>
              <a:gd name="connsiteY663" fmla="*/ 2528916 h 6858000"/>
              <a:gd name="connsiteX664" fmla="*/ 2199067 w 7467600"/>
              <a:gd name="connsiteY664" fmla="*/ 2884061 h 6858000"/>
              <a:gd name="connsiteX665" fmla="*/ 3192586 w 7467600"/>
              <a:gd name="connsiteY665" fmla="*/ 3411496 h 6858000"/>
              <a:gd name="connsiteX666" fmla="*/ 3182620 w 7467600"/>
              <a:gd name="connsiteY666" fmla="*/ 3483279 h 6858000"/>
              <a:gd name="connsiteX667" fmla="*/ 2435119 w 7467600"/>
              <a:gd name="connsiteY667" fmla="*/ 3080173 h 6858000"/>
              <a:gd name="connsiteX668" fmla="*/ 2410152 w 7467600"/>
              <a:gd name="connsiteY668" fmla="*/ 3063751 h 6858000"/>
              <a:gd name="connsiteX669" fmla="*/ 2408099 w 7467600"/>
              <a:gd name="connsiteY669" fmla="*/ 3064403 h 6858000"/>
              <a:gd name="connsiteX670" fmla="*/ 2407218 w 7467600"/>
              <a:gd name="connsiteY670" fmla="*/ 3070324 h 6858000"/>
              <a:gd name="connsiteX671" fmla="*/ 2380138 w 7467600"/>
              <a:gd name="connsiteY671" fmla="*/ 3099341 h 6858000"/>
              <a:gd name="connsiteX672" fmla="*/ 1765923 w 7467600"/>
              <a:gd name="connsiteY672" fmla="*/ 3581043 h 6858000"/>
              <a:gd name="connsiteX673" fmla="*/ 1702258 w 7467600"/>
              <a:gd name="connsiteY673" fmla="*/ 3612286 h 6858000"/>
              <a:gd name="connsiteX674" fmla="*/ 1538370 w 7467600"/>
              <a:gd name="connsiteY674" fmla="*/ 3811804 h 6858000"/>
              <a:gd name="connsiteX675" fmla="*/ 542867 w 7467600"/>
              <a:gd name="connsiteY675" fmla="*/ 4944092 h 6858000"/>
              <a:gd name="connsiteX676" fmla="*/ 515800 w 7467600"/>
              <a:gd name="connsiteY676" fmla="*/ 4862180 h 6858000"/>
              <a:gd name="connsiteX677" fmla="*/ 909145 w 7467600"/>
              <a:gd name="connsiteY677" fmla="*/ 4199225 h 6858000"/>
              <a:gd name="connsiteX678" fmla="*/ 1214067 w 7467600"/>
              <a:gd name="connsiteY678" fmla="*/ 3908561 h 6858000"/>
              <a:gd name="connsiteX679" fmla="*/ 640967 w 7467600"/>
              <a:gd name="connsiteY679" fmla="*/ 4105601 h 6858000"/>
              <a:gd name="connsiteX680" fmla="*/ 112563 w 7467600"/>
              <a:gd name="connsiteY680" fmla="*/ 4396952 h 6858000"/>
              <a:gd name="connsiteX681" fmla="*/ 0 w 7467600"/>
              <a:gd name="connsiteY681" fmla="*/ 4466006 h 6858000"/>
              <a:gd name="connsiteX682" fmla="*/ 0 w 7467600"/>
              <a:gd name="connsiteY682" fmla="*/ 4233763 h 6858000"/>
              <a:gd name="connsiteX683" fmla="*/ 36881 w 7467600"/>
              <a:gd name="connsiteY683" fmla="*/ 4200118 h 6858000"/>
              <a:gd name="connsiteX684" fmla="*/ 910534 w 7467600"/>
              <a:gd name="connsiteY684" fmla="*/ 3629753 h 6858000"/>
              <a:gd name="connsiteX685" fmla="*/ 1578717 w 7467600"/>
              <a:gd name="connsiteY685" fmla="*/ 3575982 h 6858000"/>
              <a:gd name="connsiteX686" fmla="*/ 2338780 w 7467600"/>
              <a:gd name="connsiteY686" fmla="*/ 3033725 h 6858000"/>
              <a:gd name="connsiteX687" fmla="*/ 1807991 w 7467600"/>
              <a:gd name="connsiteY687" fmla="*/ 2807184 h 6858000"/>
              <a:gd name="connsiteX688" fmla="*/ 1416358 w 7467600"/>
              <a:gd name="connsiteY688" fmla="*/ 3112571 h 6858000"/>
              <a:gd name="connsiteX689" fmla="*/ 939066 w 7467600"/>
              <a:gd name="connsiteY689" fmla="*/ 3378798 h 6858000"/>
              <a:gd name="connsiteX690" fmla="*/ 115099 w 7467600"/>
              <a:gd name="connsiteY690" fmla="*/ 3607650 h 6858000"/>
              <a:gd name="connsiteX691" fmla="*/ 97284 w 7467600"/>
              <a:gd name="connsiteY691" fmla="*/ 3520393 h 6858000"/>
              <a:gd name="connsiteX692" fmla="*/ 922050 w 7467600"/>
              <a:gd name="connsiteY692" fmla="*/ 3074867 h 6858000"/>
              <a:gd name="connsiteX693" fmla="*/ 1405265 w 7467600"/>
              <a:gd name="connsiteY693" fmla="*/ 3016319 h 6858000"/>
              <a:gd name="connsiteX694" fmla="*/ 1407512 w 7467600"/>
              <a:gd name="connsiteY694" fmla="*/ 3018001 h 6858000"/>
              <a:gd name="connsiteX695" fmla="*/ 1726266 w 7467600"/>
              <a:gd name="connsiteY695" fmla="*/ 2777274 h 6858000"/>
              <a:gd name="connsiteX696" fmla="*/ 625390 w 7467600"/>
              <a:gd name="connsiteY696" fmla="*/ 2514541 h 6858000"/>
              <a:gd name="connsiteX697" fmla="*/ 619799 w 7467600"/>
              <a:gd name="connsiteY697" fmla="*/ 2527180 h 6858000"/>
              <a:gd name="connsiteX698" fmla="*/ 310030 w 7467600"/>
              <a:gd name="connsiteY698" fmla="*/ 2771818 h 6858000"/>
              <a:gd name="connsiteX699" fmla="*/ 173877 w 7467600"/>
              <a:gd name="connsiteY699" fmla="*/ 2937056 h 6858000"/>
              <a:gd name="connsiteX700" fmla="*/ 77889 w 7467600"/>
              <a:gd name="connsiteY700" fmla="*/ 3138440 h 6858000"/>
              <a:gd name="connsiteX701" fmla="*/ 0 w 7467600"/>
              <a:gd name="connsiteY701" fmla="*/ 3271395 h 6858000"/>
              <a:gd name="connsiteX702" fmla="*/ 0 w 7467600"/>
              <a:gd name="connsiteY702" fmla="*/ 3153002 h 6858000"/>
              <a:gd name="connsiteX703" fmla="*/ 2386 w 7467600"/>
              <a:gd name="connsiteY703" fmla="*/ 3149203 h 6858000"/>
              <a:gd name="connsiteX704" fmla="*/ 89753 w 7467600"/>
              <a:gd name="connsiteY704" fmla="*/ 2987702 h 6858000"/>
              <a:gd name="connsiteX705" fmla="*/ 76869 w 7467600"/>
              <a:gd name="connsiteY705" fmla="*/ 3005404 h 6858000"/>
              <a:gd name="connsiteX706" fmla="*/ 32049 w 7467600"/>
              <a:gd name="connsiteY706" fmla="*/ 3065814 h 6858000"/>
              <a:gd name="connsiteX707" fmla="*/ 0 w 7467600"/>
              <a:gd name="connsiteY707" fmla="*/ 3108744 h 6858000"/>
              <a:gd name="connsiteX708" fmla="*/ 0 w 7467600"/>
              <a:gd name="connsiteY708" fmla="*/ 3058059 h 6858000"/>
              <a:gd name="connsiteX709" fmla="*/ 7610 w 7467600"/>
              <a:gd name="connsiteY709" fmla="*/ 3047889 h 6858000"/>
              <a:gd name="connsiteX710" fmla="*/ 52419 w 7467600"/>
              <a:gd name="connsiteY710" fmla="*/ 2987479 h 6858000"/>
              <a:gd name="connsiteX711" fmla="*/ 59142 w 7467600"/>
              <a:gd name="connsiteY711" fmla="*/ 2978488 h 6858000"/>
              <a:gd name="connsiteX712" fmla="*/ 0 w 7467600"/>
              <a:gd name="connsiteY712" fmla="*/ 3015334 h 6858000"/>
              <a:gd name="connsiteX713" fmla="*/ 0 w 7467600"/>
              <a:gd name="connsiteY713" fmla="*/ 2914286 h 6858000"/>
              <a:gd name="connsiteX714" fmla="*/ 36383 w 7467600"/>
              <a:gd name="connsiteY714" fmla="*/ 2901128 h 6858000"/>
              <a:gd name="connsiteX715" fmla="*/ 156329 w 7467600"/>
              <a:gd name="connsiteY715" fmla="*/ 2840533 h 6858000"/>
              <a:gd name="connsiteX716" fmla="*/ 358355 w 7467600"/>
              <a:gd name="connsiteY716" fmla="*/ 2620471 h 6858000"/>
              <a:gd name="connsiteX717" fmla="*/ 510577 w 7467600"/>
              <a:gd name="connsiteY717" fmla="*/ 2501244 h 6858000"/>
              <a:gd name="connsiteX718" fmla="*/ 211967 w 7467600"/>
              <a:gd name="connsiteY718" fmla="*/ 2479171 h 6858000"/>
              <a:gd name="connsiteX719" fmla="*/ 0 w 7467600"/>
              <a:gd name="connsiteY719" fmla="*/ 2476398 h 6858000"/>
              <a:gd name="connsiteX720" fmla="*/ 0 w 7467600"/>
              <a:gd name="connsiteY720" fmla="*/ 2389189 h 6858000"/>
              <a:gd name="connsiteX721" fmla="*/ 103062 w 7467600"/>
              <a:gd name="connsiteY721" fmla="*/ 2389518 h 6858000"/>
              <a:gd name="connsiteX722" fmla="*/ 510734 w 7467600"/>
              <a:gd name="connsiteY722" fmla="*/ 2416201 h 6858000"/>
              <a:gd name="connsiteX723" fmla="*/ 279257 w 7467600"/>
              <a:gd name="connsiteY723" fmla="*/ 2092102 h 6858000"/>
              <a:gd name="connsiteX724" fmla="*/ 65265 w 7467600"/>
              <a:gd name="connsiteY724" fmla="*/ 2006049 h 6858000"/>
              <a:gd name="connsiteX725" fmla="*/ 0 w 7467600"/>
              <a:gd name="connsiteY725" fmla="*/ 1982532 h 6858000"/>
              <a:gd name="connsiteX726" fmla="*/ 0 w 7467600"/>
              <a:gd name="connsiteY726" fmla="*/ 1912789 h 6858000"/>
              <a:gd name="connsiteX727" fmla="*/ 97460 w 7467600"/>
              <a:gd name="connsiteY727" fmla="*/ 1953725 h 6858000"/>
              <a:gd name="connsiteX728" fmla="*/ 221272 w 7467600"/>
              <a:gd name="connsiteY728" fmla="*/ 1980766 h 6858000"/>
              <a:gd name="connsiteX729" fmla="*/ 116765 w 7467600"/>
              <a:gd name="connsiteY729" fmla="*/ 1911033 h 6858000"/>
              <a:gd name="connsiteX730" fmla="*/ 16405 w 7467600"/>
              <a:gd name="connsiteY730" fmla="*/ 1803412 h 6858000"/>
              <a:gd name="connsiteX731" fmla="*/ 0 w 7467600"/>
              <a:gd name="connsiteY731" fmla="*/ 1784777 h 6858000"/>
              <a:gd name="connsiteX732" fmla="*/ 0 w 7467600"/>
              <a:gd name="connsiteY732" fmla="*/ 1740082 h 6858000"/>
              <a:gd name="connsiteX733" fmla="*/ 39394 w 7467600"/>
              <a:gd name="connsiteY733" fmla="*/ 1784856 h 6858000"/>
              <a:gd name="connsiteX734" fmla="*/ 135813 w 7467600"/>
              <a:gd name="connsiteY734" fmla="*/ 1888838 h 6858000"/>
              <a:gd name="connsiteX735" fmla="*/ 242575 w 7467600"/>
              <a:gd name="connsiteY735" fmla="*/ 1958841 h 6858000"/>
              <a:gd name="connsiteX736" fmla="*/ 82197 w 7467600"/>
              <a:gd name="connsiteY736" fmla="*/ 1754826 h 6858000"/>
              <a:gd name="connsiteX737" fmla="*/ 0 w 7467600"/>
              <a:gd name="connsiteY737" fmla="*/ 1679650 h 6858000"/>
              <a:gd name="connsiteX738" fmla="*/ 0 w 7467600"/>
              <a:gd name="connsiteY738" fmla="*/ 1602463 h 6858000"/>
              <a:gd name="connsiteX739" fmla="*/ 84689 w 7467600"/>
              <a:gd name="connsiteY739" fmla="*/ 1677442 h 6858000"/>
              <a:gd name="connsiteX740" fmla="*/ 298437 w 7467600"/>
              <a:gd name="connsiteY740" fmla="*/ 1968019 h 6858000"/>
              <a:gd name="connsiteX741" fmla="*/ 227269 w 7467600"/>
              <a:gd name="connsiteY741" fmla="*/ 1114064 h 6858000"/>
              <a:gd name="connsiteX742" fmla="*/ 248003 w 7467600"/>
              <a:gd name="connsiteY742" fmla="*/ 1089613 h 6858000"/>
              <a:gd name="connsiteX743" fmla="*/ 427020 w 7467600"/>
              <a:gd name="connsiteY743" fmla="*/ 1619803 h 6858000"/>
              <a:gd name="connsiteX744" fmla="*/ 340345 w 7467600"/>
              <a:gd name="connsiteY744" fmla="*/ 2027739 h 6858000"/>
              <a:gd name="connsiteX745" fmla="*/ 360865 w 7467600"/>
              <a:gd name="connsiteY745" fmla="*/ 2044827 h 6858000"/>
              <a:gd name="connsiteX746" fmla="*/ 560414 w 7467600"/>
              <a:gd name="connsiteY746" fmla="*/ 2421457 h 6858000"/>
              <a:gd name="connsiteX747" fmla="*/ 1359703 w 7467600"/>
              <a:gd name="connsiteY747" fmla="*/ 2578554 h 6858000"/>
              <a:gd name="connsiteX748" fmla="*/ 1359422 w 7467600"/>
              <a:gd name="connsiteY748" fmla="*/ 2577994 h 6858000"/>
              <a:gd name="connsiteX749" fmla="*/ 828701 w 7467600"/>
              <a:gd name="connsiteY749" fmla="*/ 1839520 h 6858000"/>
              <a:gd name="connsiteX750" fmla="*/ 494427 w 7467600"/>
              <a:gd name="connsiteY750" fmla="*/ 1092333 h 6858000"/>
              <a:gd name="connsiteX751" fmla="*/ 506322 w 7467600"/>
              <a:gd name="connsiteY751" fmla="*/ 1020997 h 6858000"/>
              <a:gd name="connsiteX752" fmla="*/ 4570198 w 7467600"/>
              <a:gd name="connsiteY752" fmla="*/ 978081 h 6858000"/>
              <a:gd name="connsiteX753" fmla="*/ 4523691 w 7467600"/>
              <a:gd name="connsiteY753" fmla="*/ 1127776 h 6858000"/>
              <a:gd name="connsiteX754" fmla="*/ 4509875 w 7467600"/>
              <a:gd name="connsiteY754" fmla="*/ 1167552 h 6858000"/>
              <a:gd name="connsiteX755" fmla="*/ 4478168 w 7467600"/>
              <a:gd name="connsiteY755" fmla="*/ 1260735 h 6858000"/>
              <a:gd name="connsiteX756" fmla="*/ 4409309 w 7467600"/>
              <a:gd name="connsiteY756" fmla="*/ 1666996 h 6858000"/>
              <a:gd name="connsiteX757" fmla="*/ 4370031 w 7467600"/>
              <a:gd name="connsiteY757" fmla="*/ 1955666 h 6858000"/>
              <a:gd name="connsiteX758" fmla="*/ 4570198 w 7467600"/>
              <a:gd name="connsiteY758" fmla="*/ 978081 h 6858000"/>
              <a:gd name="connsiteX759" fmla="*/ 4557898 w 7467600"/>
              <a:gd name="connsiteY759" fmla="*/ 900011 h 6858000"/>
              <a:gd name="connsiteX760" fmla="*/ 4344840 w 7467600"/>
              <a:gd name="connsiteY760" fmla="*/ 1922038 h 6858000"/>
              <a:gd name="connsiteX761" fmla="*/ 4378710 w 7467600"/>
              <a:gd name="connsiteY761" fmla="*/ 1665516 h 6858000"/>
              <a:gd name="connsiteX762" fmla="*/ 4448798 w 7467600"/>
              <a:gd name="connsiteY762" fmla="*/ 1253024 h 6858000"/>
              <a:gd name="connsiteX763" fmla="*/ 4480315 w 7467600"/>
              <a:gd name="connsiteY763" fmla="*/ 1158454 h 6858000"/>
              <a:gd name="connsiteX764" fmla="*/ 4494133 w 7467600"/>
              <a:gd name="connsiteY764" fmla="*/ 1118676 h 6858000"/>
              <a:gd name="connsiteX765" fmla="*/ 4557898 w 7467600"/>
              <a:gd name="connsiteY765" fmla="*/ 900011 h 6858000"/>
              <a:gd name="connsiteX766" fmla="*/ 5870151 w 7467600"/>
              <a:gd name="connsiteY766" fmla="*/ 898890 h 6858000"/>
              <a:gd name="connsiteX767" fmla="*/ 5861335 w 7467600"/>
              <a:gd name="connsiteY767" fmla="*/ 899177 h 6858000"/>
              <a:gd name="connsiteX768" fmla="*/ 5843702 w 7467600"/>
              <a:gd name="connsiteY768" fmla="*/ 899748 h 6858000"/>
              <a:gd name="connsiteX769" fmla="*/ 5651107 w 7467600"/>
              <a:gd name="connsiteY769" fmla="*/ 920306 h 6858000"/>
              <a:gd name="connsiteX770" fmla="*/ 5459407 w 7467600"/>
              <a:gd name="connsiteY770" fmla="*/ 940975 h 6858000"/>
              <a:gd name="connsiteX771" fmla="*/ 5374846 w 7467600"/>
              <a:gd name="connsiteY771" fmla="*/ 941988 h 6858000"/>
              <a:gd name="connsiteX772" fmla="*/ 5256105 w 7467600"/>
              <a:gd name="connsiteY772" fmla="*/ 945632 h 6858000"/>
              <a:gd name="connsiteX773" fmla="*/ 5107071 w 7467600"/>
              <a:gd name="connsiteY773" fmla="*/ 969720 h 6858000"/>
              <a:gd name="connsiteX774" fmla="*/ 4998681 w 7467600"/>
              <a:gd name="connsiteY774" fmla="*/ 988771 h 6858000"/>
              <a:gd name="connsiteX775" fmla="*/ 5870151 w 7467600"/>
              <a:gd name="connsiteY775" fmla="*/ 898890 h 6858000"/>
              <a:gd name="connsiteX776" fmla="*/ 5504425 w 7467600"/>
              <a:gd name="connsiteY776" fmla="*/ 848067 h 6858000"/>
              <a:gd name="connsiteX777" fmla="*/ 4968849 w 7467600"/>
              <a:gd name="connsiteY777" fmla="*/ 962318 h 6858000"/>
              <a:gd name="connsiteX778" fmla="*/ 5104039 w 7467600"/>
              <a:gd name="connsiteY778" fmla="*/ 940634 h 6858000"/>
              <a:gd name="connsiteX779" fmla="*/ 5256311 w 7467600"/>
              <a:gd name="connsiteY779" fmla="*/ 916490 h 6858000"/>
              <a:gd name="connsiteX780" fmla="*/ 5377381 w 7467600"/>
              <a:gd name="connsiteY780" fmla="*/ 912671 h 6858000"/>
              <a:gd name="connsiteX781" fmla="*/ 5460148 w 7467600"/>
              <a:gd name="connsiteY781" fmla="*/ 911442 h 6858000"/>
              <a:gd name="connsiteX782" fmla="*/ 5648971 w 7467600"/>
              <a:gd name="connsiteY782" fmla="*/ 891331 h 6858000"/>
              <a:gd name="connsiteX783" fmla="*/ 5844807 w 7467600"/>
              <a:gd name="connsiteY783" fmla="*/ 870718 h 6858000"/>
              <a:gd name="connsiteX784" fmla="*/ 5862975 w 7467600"/>
              <a:gd name="connsiteY784" fmla="*/ 869756 h 6858000"/>
              <a:gd name="connsiteX785" fmla="*/ 5920887 w 7467600"/>
              <a:gd name="connsiteY785" fmla="*/ 865929 h 6858000"/>
              <a:gd name="connsiteX786" fmla="*/ 5504425 w 7467600"/>
              <a:gd name="connsiteY786" fmla="*/ 848067 h 6858000"/>
              <a:gd name="connsiteX787" fmla="*/ 3607114 w 7467600"/>
              <a:gd name="connsiteY787" fmla="*/ 467441 h 6858000"/>
              <a:gd name="connsiteX788" fmla="*/ 3296242 w 7467600"/>
              <a:gd name="connsiteY788" fmla="*/ 807991 h 6858000"/>
              <a:gd name="connsiteX789" fmla="*/ 3174674 w 7467600"/>
              <a:gd name="connsiteY789" fmla="*/ 919759 h 6858000"/>
              <a:gd name="connsiteX790" fmla="*/ 3042978 w 7467600"/>
              <a:gd name="connsiteY790" fmla="*/ 1054894 h 6858000"/>
              <a:gd name="connsiteX791" fmla="*/ 2968914 w 7467600"/>
              <a:gd name="connsiteY791" fmla="*/ 1133756 h 6858000"/>
              <a:gd name="connsiteX792" fmla="*/ 3103823 w 7467600"/>
              <a:gd name="connsiteY792" fmla="*/ 1026814 h 6858000"/>
              <a:gd name="connsiteX793" fmla="*/ 3607114 w 7467600"/>
              <a:gd name="connsiteY793" fmla="*/ 467441 h 6858000"/>
              <a:gd name="connsiteX794" fmla="*/ 3744487 w 7467600"/>
              <a:gd name="connsiteY794" fmla="*/ 383136 h 6858000"/>
              <a:gd name="connsiteX795" fmla="*/ 3970213 w 7467600"/>
              <a:gd name="connsiteY795" fmla="*/ 995559 h 6858000"/>
              <a:gd name="connsiteX796" fmla="*/ 3744487 w 7467600"/>
              <a:gd name="connsiteY796" fmla="*/ 383136 h 6858000"/>
              <a:gd name="connsiteX797" fmla="*/ 3624562 w 7467600"/>
              <a:gd name="connsiteY797" fmla="*/ 367041 h 6858000"/>
              <a:gd name="connsiteX798" fmla="*/ 3489712 w 7467600"/>
              <a:gd name="connsiteY798" fmla="*/ 485386 h 6858000"/>
              <a:gd name="connsiteX799" fmla="*/ 3182994 w 7467600"/>
              <a:gd name="connsiteY799" fmla="*/ 828265 h 6858000"/>
              <a:gd name="connsiteX800" fmla="*/ 2892114 w 7467600"/>
              <a:gd name="connsiteY800" fmla="*/ 1172635 h 6858000"/>
              <a:gd name="connsiteX801" fmla="*/ 3021459 w 7467600"/>
              <a:gd name="connsiteY801" fmla="*/ 1035385 h 6858000"/>
              <a:gd name="connsiteX802" fmla="*/ 3153873 w 7467600"/>
              <a:gd name="connsiteY802" fmla="*/ 898971 h 6858000"/>
              <a:gd name="connsiteX803" fmla="*/ 3276511 w 7467600"/>
              <a:gd name="connsiteY803" fmla="*/ 786423 h 6858000"/>
              <a:gd name="connsiteX804" fmla="*/ 3584154 w 7467600"/>
              <a:gd name="connsiteY804" fmla="*/ 448218 h 6858000"/>
              <a:gd name="connsiteX805" fmla="*/ 3624562 w 7467600"/>
              <a:gd name="connsiteY805" fmla="*/ 367041 h 6858000"/>
              <a:gd name="connsiteX806" fmla="*/ 3766672 w 7467600"/>
              <a:gd name="connsiteY806" fmla="*/ 359429 h 6858000"/>
              <a:gd name="connsiteX807" fmla="*/ 3996338 w 7467600"/>
              <a:gd name="connsiteY807" fmla="*/ 968237 h 6858000"/>
              <a:gd name="connsiteX808" fmla="*/ 3766672 w 7467600"/>
              <a:gd name="connsiteY808" fmla="*/ 359429 h 6858000"/>
              <a:gd name="connsiteX809" fmla="*/ 5805386 w 7467600"/>
              <a:gd name="connsiteY809" fmla="*/ 239240 h 6858000"/>
              <a:gd name="connsiteX810" fmla="*/ 5736947 w 7467600"/>
              <a:gd name="connsiteY810" fmla="*/ 261367 h 6858000"/>
              <a:gd name="connsiteX811" fmla="*/ 5427012 w 7467600"/>
              <a:gd name="connsiteY811" fmla="*/ 311272 h 6858000"/>
              <a:gd name="connsiteX812" fmla="*/ 5147818 w 7467600"/>
              <a:gd name="connsiteY812" fmla="*/ 322112 h 6858000"/>
              <a:gd name="connsiteX813" fmla="*/ 5060854 w 7467600"/>
              <a:gd name="connsiteY813" fmla="*/ 311882 h 6858000"/>
              <a:gd name="connsiteX814" fmla="*/ 4945989 w 7467600"/>
              <a:gd name="connsiteY814" fmla="*/ 300516 h 6858000"/>
              <a:gd name="connsiteX815" fmla="*/ 5410479 w 7467600"/>
              <a:gd name="connsiteY815" fmla="*/ 348434 h 6858000"/>
              <a:gd name="connsiteX816" fmla="*/ 5805386 w 7467600"/>
              <a:gd name="connsiteY816" fmla="*/ 239240 h 6858000"/>
              <a:gd name="connsiteX817" fmla="*/ 5905192 w 7467600"/>
              <a:gd name="connsiteY817" fmla="*/ 163079 h 6858000"/>
              <a:gd name="connsiteX818" fmla="*/ 5865655 w 7467600"/>
              <a:gd name="connsiteY818" fmla="*/ 171901 h 6858000"/>
              <a:gd name="connsiteX819" fmla="*/ 5259740 w 7467600"/>
              <a:gd name="connsiteY819" fmla="*/ 257013 h 6858000"/>
              <a:gd name="connsiteX820" fmla="*/ 5208466 w 7467600"/>
              <a:gd name="connsiteY820" fmla="*/ 257550 h 6858000"/>
              <a:gd name="connsiteX821" fmla="*/ 4980204 w 7467600"/>
              <a:gd name="connsiteY821" fmla="*/ 271903 h 6858000"/>
              <a:gd name="connsiteX822" fmla="*/ 5068068 w 7467600"/>
              <a:gd name="connsiteY822" fmla="*/ 282244 h 6858000"/>
              <a:gd name="connsiteX823" fmla="*/ 5153231 w 7467600"/>
              <a:gd name="connsiteY823" fmla="*/ 292240 h 6858000"/>
              <a:gd name="connsiteX824" fmla="*/ 5426491 w 7467600"/>
              <a:gd name="connsiteY824" fmla="*/ 281128 h 6858000"/>
              <a:gd name="connsiteX825" fmla="*/ 5731212 w 7467600"/>
              <a:gd name="connsiteY825" fmla="*/ 231951 h 6858000"/>
              <a:gd name="connsiteX826" fmla="*/ 5905192 w 7467600"/>
              <a:gd name="connsiteY826" fmla="*/ 163079 h 6858000"/>
              <a:gd name="connsiteX827" fmla="*/ 5944437 w 7467600"/>
              <a:gd name="connsiteY827" fmla="*/ 113829 h 6858000"/>
              <a:gd name="connsiteX828" fmla="*/ 5825032 w 7467600"/>
              <a:gd name="connsiteY828" fmla="*/ 146405 h 6858000"/>
              <a:gd name="connsiteX829" fmla="*/ 4955599 w 7467600"/>
              <a:gd name="connsiteY829" fmla="*/ 247008 h 6858000"/>
              <a:gd name="connsiteX830" fmla="*/ 5210104 w 7467600"/>
              <a:gd name="connsiteY830" fmla="*/ 228123 h 6858000"/>
              <a:gd name="connsiteX831" fmla="*/ 5261015 w 7467600"/>
              <a:gd name="connsiteY831" fmla="*/ 227087 h 6858000"/>
              <a:gd name="connsiteX832" fmla="*/ 5861181 w 7467600"/>
              <a:gd name="connsiteY832" fmla="*/ 143093 h 6858000"/>
              <a:gd name="connsiteX833" fmla="*/ 5961252 w 7467600"/>
              <a:gd name="connsiteY833" fmla="*/ 114820 h 6858000"/>
              <a:gd name="connsiteX834" fmla="*/ 5944437 w 7467600"/>
              <a:gd name="connsiteY834" fmla="*/ 113829 h 6858000"/>
              <a:gd name="connsiteX835" fmla="*/ 3882765 w 7467600"/>
              <a:gd name="connsiteY835" fmla="*/ 0 h 6858000"/>
              <a:gd name="connsiteX836" fmla="*/ 3995099 w 7467600"/>
              <a:gd name="connsiteY836" fmla="*/ 0 h 6858000"/>
              <a:gd name="connsiteX837" fmla="*/ 4163818 w 7467600"/>
              <a:gd name="connsiteY837" fmla="*/ 234104 h 6858000"/>
              <a:gd name="connsiteX838" fmla="*/ 4172099 w 7467600"/>
              <a:gd name="connsiteY838" fmla="*/ 234207 h 6858000"/>
              <a:gd name="connsiteX839" fmla="*/ 4784282 w 7467600"/>
              <a:gd name="connsiteY839" fmla="*/ 276561 h 6858000"/>
              <a:gd name="connsiteX840" fmla="*/ 4801687 w 7467600"/>
              <a:gd name="connsiteY840" fmla="*/ 267764 h 6858000"/>
              <a:gd name="connsiteX841" fmla="*/ 6082788 w 7467600"/>
              <a:gd name="connsiteY841" fmla="*/ 64119 h 6858000"/>
              <a:gd name="connsiteX842" fmla="*/ 6099442 w 7467600"/>
              <a:gd name="connsiteY842" fmla="*/ 82568 h 6858000"/>
              <a:gd name="connsiteX843" fmla="*/ 4804137 w 7467600"/>
              <a:gd name="connsiteY843" fmla="*/ 320931 h 6858000"/>
              <a:gd name="connsiteX844" fmla="*/ 4227047 w 7467600"/>
              <a:gd name="connsiteY844" fmla="*/ 313415 h 6858000"/>
              <a:gd name="connsiteX845" fmla="*/ 4346041 w 7467600"/>
              <a:gd name="connsiteY845" fmla="*/ 456086 h 6858000"/>
              <a:gd name="connsiteX846" fmla="*/ 4870967 w 7467600"/>
              <a:gd name="connsiteY846" fmla="*/ 963061 h 6858000"/>
              <a:gd name="connsiteX847" fmla="*/ 4889647 w 7467600"/>
              <a:gd name="connsiteY847" fmla="*/ 957147 h 6858000"/>
              <a:gd name="connsiteX848" fmla="*/ 5422504 w 7467600"/>
              <a:gd name="connsiteY848" fmla="*/ 805191 h 6858000"/>
              <a:gd name="connsiteX849" fmla="*/ 6087656 w 7467600"/>
              <a:gd name="connsiteY849" fmla="*/ 826703 h 6858000"/>
              <a:gd name="connsiteX850" fmla="*/ 6058717 w 7467600"/>
              <a:gd name="connsiteY850" fmla="*/ 865992 h 6858000"/>
              <a:gd name="connsiteX851" fmla="*/ 4974153 w 7467600"/>
              <a:gd name="connsiteY851" fmla="*/ 1045456 h 6858000"/>
              <a:gd name="connsiteX852" fmla="*/ 5627835 w 7467600"/>
              <a:gd name="connsiteY852" fmla="*/ 1472077 h 6858000"/>
              <a:gd name="connsiteX853" fmla="*/ 5629817 w 7467600"/>
              <a:gd name="connsiteY853" fmla="*/ 1471412 h 6858000"/>
              <a:gd name="connsiteX854" fmla="*/ 5634124 w 7467600"/>
              <a:gd name="connsiteY854" fmla="*/ 1470572 h 6858000"/>
              <a:gd name="connsiteX855" fmla="*/ 5755832 w 7467600"/>
              <a:gd name="connsiteY855" fmla="*/ 1383886 h 6858000"/>
              <a:gd name="connsiteX856" fmla="*/ 6014186 w 7467600"/>
              <a:gd name="connsiteY856" fmla="*/ 1279799 h 6858000"/>
              <a:gd name="connsiteX857" fmla="*/ 6901619 w 7467600"/>
              <a:gd name="connsiteY857" fmla="*/ 1047874 h 6858000"/>
              <a:gd name="connsiteX858" fmla="*/ 6931566 w 7467600"/>
              <a:gd name="connsiteY858" fmla="*/ 1062034 h 6858000"/>
              <a:gd name="connsiteX859" fmla="*/ 5790982 w 7467600"/>
              <a:gd name="connsiteY859" fmla="*/ 1561380 h 6858000"/>
              <a:gd name="connsiteX860" fmla="*/ 6188971 w 7467600"/>
              <a:gd name="connsiteY860" fmla="*/ 1755168 h 6858000"/>
              <a:gd name="connsiteX861" fmla="*/ 6202446 w 7467600"/>
              <a:gd name="connsiteY861" fmla="*/ 1752268 h 6858000"/>
              <a:gd name="connsiteX862" fmla="*/ 7179560 w 7467600"/>
              <a:gd name="connsiteY862" fmla="*/ 1467551 h 6858000"/>
              <a:gd name="connsiteX863" fmla="*/ 7158730 w 7467600"/>
              <a:gd name="connsiteY863" fmla="*/ 1507835 h 6858000"/>
              <a:gd name="connsiteX864" fmla="*/ 6326959 w 7467600"/>
              <a:gd name="connsiteY864" fmla="*/ 1817686 h 6858000"/>
              <a:gd name="connsiteX865" fmla="*/ 6537433 w 7467600"/>
              <a:gd name="connsiteY865" fmla="*/ 1907790 h 6858000"/>
              <a:gd name="connsiteX866" fmla="*/ 6550221 w 7467600"/>
              <a:gd name="connsiteY866" fmla="*/ 1910729 h 6858000"/>
              <a:gd name="connsiteX867" fmla="*/ 6964438 w 7467600"/>
              <a:gd name="connsiteY867" fmla="*/ 2209505 h 6858000"/>
              <a:gd name="connsiteX868" fmla="*/ 7367862 w 7467600"/>
              <a:gd name="connsiteY868" fmla="*/ 2806833 h 6858000"/>
              <a:gd name="connsiteX869" fmla="*/ 7364329 w 7467600"/>
              <a:gd name="connsiteY869" fmla="*/ 2826907 h 6858000"/>
              <a:gd name="connsiteX870" fmla="*/ 7290545 w 7467600"/>
              <a:gd name="connsiteY870" fmla="*/ 2850663 h 6858000"/>
              <a:gd name="connsiteX871" fmla="*/ 6472036 w 7467600"/>
              <a:gd name="connsiteY871" fmla="*/ 1959003 h 6858000"/>
              <a:gd name="connsiteX872" fmla="*/ 5792897 w 7467600"/>
              <a:gd name="connsiteY872" fmla="*/ 1647747 h 6858000"/>
              <a:gd name="connsiteX873" fmla="*/ 5842751 w 7467600"/>
              <a:gd name="connsiteY873" fmla="*/ 1816112 h 6858000"/>
              <a:gd name="connsiteX874" fmla="*/ 5847424 w 7467600"/>
              <a:gd name="connsiteY874" fmla="*/ 1815776 h 6858000"/>
              <a:gd name="connsiteX875" fmla="*/ 6399821 w 7467600"/>
              <a:gd name="connsiteY875" fmla="*/ 2344799 h 6858000"/>
              <a:gd name="connsiteX876" fmla="*/ 6323232 w 7467600"/>
              <a:gd name="connsiteY876" fmla="*/ 2389634 h 6858000"/>
              <a:gd name="connsiteX877" fmla="*/ 5942958 w 7467600"/>
              <a:gd name="connsiteY877" fmla="*/ 2077708 h 6858000"/>
              <a:gd name="connsiteX878" fmla="*/ 5921559 w 7467600"/>
              <a:gd name="connsiteY878" fmla="*/ 2378596 h 6858000"/>
              <a:gd name="connsiteX879" fmla="*/ 5817651 w 7467600"/>
              <a:gd name="connsiteY879" fmla="*/ 3023919 h 6858000"/>
              <a:gd name="connsiteX880" fmla="*/ 5729634 w 7467600"/>
              <a:gd name="connsiteY880" fmla="*/ 3051849 h 6858000"/>
              <a:gd name="connsiteX881" fmla="*/ 5611018 w 7467600"/>
              <a:gd name="connsiteY881" fmla="*/ 2316769 h 6858000"/>
              <a:gd name="connsiteX882" fmla="*/ 5687608 w 7467600"/>
              <a:gd name="connsiteY882" fmla="*/ 2039972 h 6858000"/>
              <a:gd name="connsiteX883" fmla="*/ 5657554 w 7467600"/>
              <a:gd name="connsiteY883" fmla="*/ 1576445 h 6858000"/>
              <a:gd name="connsiteX884" fmla="*/ 5150475 w 7467600"/>
              <a:gd name="connsiteY884" fmla="*/ 1274012 h 6858000"/>
              <a:gd name="connsiteX885" fmla="*/ 5349142 w 7467600"/>
              <a:gd name="connsiteY885" fmla="*/ 2204405 h 6858000"/>
              <a:gd name="connsiteX886" fmla="*/ 5262214 w 7467600"/>
              <a:gd name="connsiteY886" fmla="*/ 2233836 h 6858000"/>
              <a:gd name="connsiteX887" fmla="*/ 4981539 w 7467600"/>
              <a:gd name="connsiteY887" fmla="*/ 1542201 h 6858000"/>
              <a:gd name="connsiteX888" fmla="*/ 4958461 w 7467600"/>
              <a:gd name="connsiteY888" fmla="*/ 1136957 h 6858000"/>
              <a:gd name="connsiteX889" fmla="*/ 4655015 w 7467600"/>
              <a:gd name="connsiteY889" fmla="*/ 891426 h 6858000"/>
              <a:gd name="connsiteX890" fmla="*/ 4348002 w 7467600"/>
              <a:gd name="connsiteY890" fmla="*/ 2205895 h 6858000"/>
              <a:gd name="connsiteX891" fmla="*/ 4262250 w 7467600"/>
              <a:gd name="connsiteY891" fmla="*/ 2219972 h 6858000"/>
              <a:gd name="connsiteX892" fmla="*/ 4550611 w 7467600"/>
              <a:gd name="connsiteY892" fmla="*/ 817540 h 6858000"/>
              <a:gd name="connsiteX893" fmla="*/ 4564418 w 7467600"/>
              <a:gd name="connsiteY893" fmla="*/ 808293 h 6858000"/>
              <a:gd name="connsiteX894" fmla="*/ 4266388 w 7467600"/>
              <a:gd name="connsiteY894" fmla="*/ 500083 h 6858000"/>
              <a:gd name="connsiteX895" fmla="*/ 4032842 w 7467600"/>
              <a:gd name="connsiteY895" fmla="*/ 211809 h 6858000"/>
              <a:gd name="connsiteX896" fmla="*/ 3882765 w 7467600"/>
              <a:gd name="connsiteY896" fmla="*/ 0 h 6858000"/>
              <a:gd name="connsiteX897" fmla="*/ 3721337 w 7467600"/>
              <a:gd name="connsiteY897" fmla="*/ 0 h 6858000"/>
              <a:gd name="connsiteX898" fmla="*/ 3797544 w 7467600"/>
              <a:gd name="connsiteY898" fmla="*/ 0 h 6858000"/>
              <a:gd name="connsiteX899" fmla="*/ 3775734 w 7467600"/>
              <a:gd name="connsiteY899" fmla="*/ 95131 h 6858000"/>
              <a:gd name="connsiteX900" fmla="*/ 3724807 w 7467600"/>
              <a:gd name="connsiteY900" fmla="*/ 272257 h 6858000"/>
              <a:gd name="connsiteX901" fmla="*/ 3726844 w 7467600"/>
              <a:gd name="connsiteY901" fmla="*/ 282988 h 6858000"/>
              <a:gd name="connsiteX902" fmla="*/ 3742664 w 7467600"/>
              <a:gd name="connsiteY902" fmla="*/ 279918 h 6858000"/>
              <a:gd name="connsiteX903" fmla="*/ 4103910 w 7467600"/>
              <a:gd name="connsiteY903" fmla="*/ 1161917 h 6858000"/>
              <a:gd name="connsiteX904" fmla="*/ 4020269 w 7467600"/>
              <a:gd name="connsiteY904" fmla="*/ 1200406 h 6858000"/>
              <a:gd name="connsiteX905" fmla="*/ 3674882 w 7467600"/>
              <a:gd name="connsiteY905" fmla="*/ 488524 h 6858000"/>
              <a:gd name="connsiteX906" fmla="*/ 3132682 w 7467600"/>
              <a:gd name="connsiteY906" fmla="*/ 1072284 h 6858000"/>
              <a:gd name="connsiteX907" fmla="*/ 2716346 w 7467600"/>
              <a:gd name="connsiteY907" fmla="*/ 1276376 h 6858000"/>
              <a:gd name="connsiteX908" fmla="*/ 2716772 w 7467600"/>
              <a:gd name="connsiteY908" fmla="*/ 1255462 h 6858000"/>
              <a:gd name="connsiteX909" fmla="*/ 3471096 w 7467600"/>
              <a:gd name="connsiteY909" fmla="*/ 437072 h 6858000"/>
              <a:gd name="connsiteX910" fmla="*/ 3639057 w 7467600"/>
              <a:gd name="connsiteY910" fmla="*/ 286334 h 6858000"/>
              <a:gd name="connsiteX911" fmla="*/ 3640309 w 7467600"/>
              <a:gd name="connsiteY911" fmla="*/ 284664 h 6858000"/>
              <a:gd name="connsiteX912" fmla="*/ 3646022 w 7467600"/>
              <a:gd name="connsiteY912" fmla="*/ 276711 h 6858000"/>
              <a:gd name="connsiteX913" fmla="*/ 3707943 w 7467600"/>
              <a:gd name="connsiteY913" fmla="*/ 65958 h 6858000"/>
              <a:gd name="connsiteX914" fmla="*/ 3721337 w 7467600"/>
              <a:gd name="connsiteY914" fmla="*/ 0 h 6858000"/>
              <a:gd name="connsiteX915" fmla="*/ 2867960 w 7467600"/>
              <a:gd name="connsiteY915" fmla="*/ 0 h 6858000"/>
              <a:gd name="connsiteX916" fmla="*/ 2926351 w 7467600"/>
              <a:gd name="connsiteY916" fmla="*/ 0 h 6858000"/>
              <a:gd name="connsiteX917" fmla="*/ 2902823 w 7467600"/>
              <a:gd name="connsiteY917" fmla="*/ 262929 h 6858000"/>
              <a:gd name="connsiteX918" fmla="*/ 2940663 w 7467600"/>
              <a:gd name="connsiteY918" fmla="*/ 140884 h 6858000"/>
              <a:gd name="connsiteX919" fmla="*/ 2947039 w 7467600"/>
              <a:gd name="connsiteY919" fmla="*/ 122524 h 6858000"/>
              <a:gd name="connsiteX920" fmla="*/ 2984316 w 7467600"/>
              <a:gd name="connsiteY920" fmla="*/ 0 h 6858000"/>
              <a:gd name="connsiteX921" fmla="*/ 3016114 w 7467600"/>
              <a:gd name="connsiteY921" fmla="*/ 0 h 6858000"/>
              <a:gd name="connsiteX922" fmla="*/ 2979949 w 7467600"/>
              <a:gd name="connsiteY922" fmla="*/ 119274 h 6858000"/>
              <a:gd name="connsiteX923" fmla="*/ 3023879 w 7467600"/>
              <a:gd name="connsiteY923" fmla="*/ 0 h 6858000"/>
              <a:gd name="connsiteX924" fmla="*/ 3105400 w 7467600"/>
              <a:gd name="connsiteY924" fmla="*/ 0 h 6858000"/>
              <a:gd name="connsiteX925" fmla="*/ 3094669 w 7467600"/>
              <a:gd name="connsiteY925" fmla="*/ 30308 h 6858000"/>
              <a:gd name="connsiteX926" fmla="*/ 2901945 w 7467600"/>
              <a:gd name="connsiteY926" fmla="*/ 466538 h 6858000"/>
              <a:gd name="connsiteX927" fmla="*/ 2815209 w 7467600"/>
              <a:gd name="connsiteY927" fmla="*/ 497361 h 6858000"/>
              <a:gd name="connsiteX928" fmla="*/ 2844845 w 7467600"/>
              <a:gd name="connsiteY928" fmla="*/ 127638 h 6858000"/>
              <a:gd name="connsiteX929" fmla="*/ 2867960 w 7467600"/>
              <a:gd name="connsiteY929" fmla="*/ 0 h 6858000"/>
              <a:gd name="connsiteX930" fmla="*/ 1057230 w 7467600"/>
              <a:gd name="connsiteY930" fmla="*/ 0 h 6858000"/>
              <a:gd name="connsiteX931" fmla="*/ 1111003 w 7467600"/>
              <a:gd name="connsiteY931" fmla="*/ 0 h 6858000"/>
              <a:gd name="connsiteX932" fmla="*/ 1125553 w 7467600"/>
              <a:gd name="connsiteY932" fmla="*/ 52588 h 6858000"/>
              <a:gd name="connsiteX933" fmla="*/ 1304276 w 7467600"/>
              <a:gd name="connsiteY933" fmla="*/ 476275 h 6858000"/>
              <a:gd name="connsiteX934" fmla="*/ 1492066 w 7467600"/>
              <a:gd name="connsiteY934" fmla="*/ 886333 h 6858000"/>
              <a:gd name="connsiteX935" fmla="*/ 1423698 w 7467600"/>
              <a:gd name="connsiteY935" fmla="*/ 710817 h 6858000"/>
              <a:gd name="connsiteX936" fmla="*/ 1357609 w 7467600"/>
              <a:gd name="connsiteY936" fmla="*/ 532892 h 6858000"/>
              <a:gd name="connsiteX937" fmla="*/ 1309550 w 7467600"/>
              <a:gd name="connsiteY937" fmla="*/ 374031 h 6858000"/>
              <a:gd name="connsiteX938" fmla="*/ 1193673 w 7467600"/>
              <a:gd name="connsiteY938" fmla="*/ 49533 h 6858000"/>
              <a:gd name="connsiteX939" fmla="*/ 1164391 w 7467600"/>
              <a:gd name="connsiteY939" fmla="*/ 0 h 6858000"/>
              <a:gd name="connsiteX940" fmla="*/ 1200666 w 7467600"/>
              <a:gd name="connsiteY940" fmla="*/ 0 h 6858000"/>
              <a:gd name="connsiteX941" fmla="*/ 1223408 w 7467600"/>
              <a:gd name="connsiteY941" fmla="*/ 38996 h 6858000"/>
              <a:gd name="connsiteX942" fmla="*/ 1339635 w 7467600"/>
              <a:gd name="connsiteY942" fmla="*/ 365517 h 6858000"/>
              <a:gd name="connsiteX943" fmla="*/ 1387469 w 7467600"/>
              <a:gd name="connsiteY943" fmla="*/ 523079 h 6858000"/>
              <a:gd name="connsiteX944" fmla="*/ 1452685 w 7467600"/>
              <a:gd name="connsiteY944" fmla="*/ 699806 h 6858000"/>
              <a:gd name="connsiteX945" fmla="*/ 1492092 w 7467600"/>
              <a:gd name="connsiteY945" fmla="*/ 800424 h 6858000"/>
              <a:gd name="connsiteX946" fmla="*/ 1455302 w 7467600"/>
              <a:gd name="connsiteY946" fmla="*/ 632913 h 6858000"/>
              <a:gd name="connsiteX947" fmla="*/ 1222336 w 7467600"/>
              <a:gd name="connsiteY947" fmla="*/ 9480 h 6858000"/>
              <a:gd name="connsiteX948" fmla="*/ 1214634 w 7467600"/>
              <a:gd name="connsiteY948" fmla="*/ 0 h 6858000"/>
              <a:gd name="connsiteX949" fmla="*/ 1289827 w 7467600"/>
              <a:gd name="connsiteY949" fmla="*/ 0 h 6858000"/>
              <a:gd name="connsiteX950" fmla="*/ 1321076 w 7467600"/>
              <a:gd name="connsiteY950" fmla="*/ 59722 h 6858000"/>
              <a:gd name="connsiteX951" fmla="*/ 1512579 w 7467600"/>
              <a:gd name="connsiteY951" fmla="*/ 626441 h 6858000"/>
              <a:gd name="connsiteX952" fmla="*/ 1506076 w 7467600"/>
              <a:gd name="connsiteY952" fmla="*/ 1089289 h 6858000"/>
              <a:gd name="connsiteX953" fmla="*/ 1486346 w 7467600"/>
              <a:gd name="connsiteY953" fmla="*/ 1079919 h 6858000"/>
              <a:gd name="connsiteX954" fmla="*/ 1070511 w 7467600"/>
              <a:gd name="connsiteY954" fmla="*/ 48609 h 6858000"/>
              <a:gd name="connsiteX955" fmla="*/ 1057230 w 7467600"/>
              <a:gd name="connsiteY955" fmla="*/ 0 h 6858000"/>
              <a:gd name="connsiteX956" fmla="*/ 43151 w 7467600"/>
              <a:gd name="connsiteY956" fmla="*/ 0 h 6858000"/>
              <a:gd name="connsiteX957" fmla="*/ 95283 w 7467600"/>
              <a:gd name="connsiteY957" fmla="*/ 0 h 6858000"/>
              <a:gd name="connsiteX958" fmla="*/ 300708 w 7467600"/>
              <a:gd name="connsiteY958" fmla="*/ 154571 h 6858000"/>
              <a:gd name="connsiteX959" fmla="*/ 530414 w 7467600"/>
              <a:gd name="connsiteY959" fmla="*/ 354673 h 6858000"/>
              <a:gd name="connsiteX960" fmla="*/ 333785 w 7467600"/>
              <a:gd name="connsiteY960" fmla="*/ 161564 h 6858000"/>
              <a:gd name="connsiteX961" fmla="*/ 147005 w 7467600"/>
              <a:gd name="connsiteY961" fmla="*/ 0 h 6858000"/>
              <a:gd name="connsiteX962" fmla="*/ 272509 w 7467600"/>
              <a:gd name="connsiteY962" fmla="*/ 0 h 6858000"/>
              <a:gd name="connsiteX963" fmla="*/ 326276 w 7467600"/>
              <a:gd name="connsiteY963" fmla="*/ 45847 h 6858000"/>
              <a:gd name="connsiteX964" fmla="*/ 823759 w 7467600"/>
              <a:gd name="connsiteY964" fmla="*/ 574145 h 6858000"/>
              <a:gd name="connsiteX965" fmla="*/ 811254 w 7467600"/>
              <a:gd name="connsiteY965" fmla="*/ 665546 h 6858000"/>
              <a:gd name="connsiteX966" fmla="*/ 154042 w 7467600"/>
              <a:gd name="connsiteY966" fmla="*/ 261522 h 6858000"/>
              <a:gd name="connsiteX967" fmla="*/ 13550 w 7467600"/>
              <a:gd name="connsiteY967" fmla="*/ 158423 h 6858000"/>
              <a:gd name="connsiteX968" fmla="*/ 0 w 7467600"/>
              <a:gd name="connsiteY968" fmla="*/ 146618 h 6858000"/>
              <a:gd name="connsiteX969" fmla="*/ 0 w 7467600"/>
              <a:gd name="connsiteY969" fmla="*/ 59161 h 6858000"/>
              <a:gd name="connsiteX970" fmla="*/ 45427 w 7467600"/>
              <a:gd name="connsiteY970" fmla="*/ 101078 h 6858000"/>
              <a:gd name="connsiteX971" fmla="*/ 630103 w 7467600"/>
              <a:gd name="connsiteY971" fmla="*/ 485885 h 6858000"/>
              <a:gd name="connsiteX972" fmla="*/ 532040 w 7467600"/>
              <a:gd name="connsiteY972" fmla="*/ 399359 h 6858000"/>
              <a:gd name="connsiteX973" fmla="*/ 517618 w 7467600"/>
              <a:gd name="connsiteY973" fmla="*/ 385726 h 6858000"/>
              <a:gd name="connsiteX974" fmla="*/ 285074 w 7467600"/>
              <a:gd name="connsiteY974" fmla="*/ 182755 h 6858000"/>
              <a:gd name="connsiteX975" fmla="*/ 43151 w 7467600"/>
              <a:gd name="connsiteY97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1456157 w 7467600"/>
              <a:gd name="connsiteY96" fmla="*/ 5371404 h 6858000"/>
              <a:gd name="connsiteX97" fmla="*/ 1244432 w 7467600"/>
              <a:gd name="connsiteY97" fmla="*/ 5385601 h 6858000"/>
              <a:gd name="connsiteX98" fmla="*/ 973990 w 7467600"/>
              <a:gd name="connsiteY98" fmla="*/ 5424940 h 6858000"/>
              <a:gd name="connsiteX99" fmla="*/ 1103809 w 7467600"/>
              <a:gd name="connsiteY99" fmla="*/ 5433720 h 6858000"/>
              <a:gd name="connsiteX100" fmla="*/ 1123454 w 7467600"/>
              <a:gd name="connsiteY100" fmla="*/ 5435727 h 6858000"/>
              <a:gd name="connsiteX101" fmla="*/ 1737017 w 7467600"/>
              <a:gd name="connsiteY101" fmla="*/ 5452183 h 6858000"/>
              <a:gd name="connsiteX102" fmla="*/ 1824397 w 7467600"/>
              <a:gd name="connsiteY102" fmla="*/ 5447757 h 6858000"/>
              <a:gd name="connsiteX103" fmla="*/ 2070059 w 7467600"/>
              <a:gd name="connsiteY103" fmla="*/ 5441660 h 6858000"/>
              <a:gd name="connsiteX104" fmla="*/ 1456157 w 7467600"/>
              <a:gd name="connsiteY104" fmla="*/ 5371404 h 6858000"/>
              <a:gd name="connsiteX105" fmla="*/ 4988186 w 7467600"/>
              <a:gd name="connsiteY105" fmla="*/ 5216467 h 6858000"/>
              <a:gd name="connsiteX106" fmla="*/ 4777334 w 7467600"/>
              <a:gd name="connsiteY106" fmla="*/ 5406072 h 6858000"/>
              <a:gd name="connsiteX107" fmla="*/ 4718341 w 7467600"/>
              <a:gd name="connsiteY107" fmla="*/ 5468043 h 6858000"/>
              <a:gd name="connsiteX108" fmla="*/ 4604655 w 7467600"/>
              <a:gd name="connsiteY108" fmla="*/ 5583434 h 6858000"/>
              <a:gd name="connsiteX109" fmla="*/ 4565074 w 7467600"/>
              <a:gd name="connsiteY109" fmla="*/ 5618550 h 6858000"/>
              <a:gd name="connsiteX110" fmla="*/ 4988186 w 7467600"/>
              <a:gd name="connsiteY110" fmla="*/ 5216467 h 6858000"/>
              <a:gd name="connsiteX111" fmla="*/ 4978032 w 7467600"/>
              <a:gd name="connsiteY111" fmla="*/ 5183809 h 6858000"/>
              <a:gd name="connsiteX112" fmla="*/ 4463413 w 7467600"/>
              <a:gd name="connsiteY112" fmla="*/ 5615162 h 6858000"/>
              <a:gd name="connsiteX113" fmla="*/ 4358134 w 7467600"/>
              <a:gd name="connsiteY113" fmla="*/ 5742791 h 6858000"/>
              <a:gd name="connsiteX114" fmla="*/ 4376219 w 7467600"/>
              <a:gd name="connsiteY114" fmla="*/ 5729027 h 6858000"/>
              <a:gd name="connsiteX115" fmla="*/ 4582340 w 7467600"/>
              <a:gd name="connsiteY115" fmla="*/ 5561037 h 6858000"/>
              <a:gd name="connsiteX116" fmla="*/ 4694684 w 7467600"/>
              <a:gd name="connsiteY116" fmla="*/ 5447098 h 6858000"/>
              <a:gd name="connsiteX117" fmla="*/ 4754123 w 7467600"/>
              <a:gd name="connsiteY117" fmla="*/ 5384643 h 6858000"/>
              <a:gd name="connsiteX118" fmla="*/ 4978032 w 7467600"/>
              <a:gd name="connsiteY118" fmla="*/ 5183809 h 6858000"/>
              <a:gd name="connsiteX119" fmla="*/ 1903353 w 7467600"/>
              <a:gd name="connsiteY119" fmla="*/ 5044827 h 6858000"/>
              <a:gd name="connsiteX120" fmla="*/ 1936931 w 7467600"/>
              <a:gd name="connsiteY120" fmla="*/ 5093954 h 6858000"/>
              <a:gd name="connsiteX121" fmla="*/ 2195868 w 7467600"/>
              <a:gd name="connsiteY121" fmla="*/ 5396574 h 6858000"/>
              <a:gd name="connsiteX122" fmla="*/ 2088852 w 7467600"/>
              <a:gd name="connsiteY122" fmla="*/ 5166123 h 6858000"/>
              <a:gd name="connsiteX123" fmla="*/ 1958241 w 7467600"/>
              <a:gd name="connsiteY123" fmla="*/ 5067955 h 6858000"/>
              <a:gd name="connsiteX124" fmla="*/ 1903353 w 7467600"/>
              <a:gd name="connsiteY124" fmla="*/ 5044827 h 6858000"/>
              <a:gd name="connsiteX125" fmla="*/ 1979378 w 7467600"/>
              <a:gd name="connsiteY125" fmla="*/ 4769504 h 6858000"/>
              <a:gd name="connsiteX126" fmla="*/ 2882120 w 7467600"/>
              <a:gd name="connsiteY126" fmla="*/ 5064547 h 6858000"/>
              <a:gd name="connsiteX127" fmla="*/ 2793103 w 7467600"/>
              <a:gd name="connsiteY127" fmla="*/ 5039699 h 6858000"/>
              <a:gd name="connsiteX128" fmla="*/ 2770041 w 7467600"/>
              <a:gd name="connsiteY128" fmla="*/ 5033634 h 6858000"/>
              <a:gd name="connsiteX129" fmla="*/ 1979378 w 7467600"/>
              <a:gd name="connsiteY129" fmla="*/ 4769504 h 6858000"/>
              <a:gd name="connsiteX130" fmla="*/ 1927410 w 7467600"/>
              <a:gd name="connsiteY130" fmla="*/ 4716164 h 6858000"/>
              <a:gd name="connsiteX131" fmla="*/ 1959587 w 7467600"/>
              <a:gd name="connsiteY131" fmla="*/ 4728849 h 6858000"/>
              <a:gd name="connsiteX132" fmla="*/ 2777707 w 7467600"/>
              <a:gd name="connsiteY132" fmla="*/ 5003991 h 6858000"/>
              <a:gd name="connsiteX133" fmla="*/ 2800768 w 7467600"/>
              <a:gd name="connsiteY133" fmla="*/ 5010056 h 6858000"/>
              <a:gd name="connsiteX134" fmla="*/ 2879408 w 7467600"/>
              <a:gd name="connsiteY134" fmla="*/ 5031590 h 6858000"/>
              <a:gd name="connsiteX135" fmla="*/ 2862295 w 7467600"/>
              <a:gd name="connsiteY135" fmla="*/ 5022958 h 6858000"/>
              <a:gd name="connsiteX136" fmla="*/ 2813343 w 7467600"/>
              <a:gd name="connsiteY136" fmla="*/ 4998369 h 6858000"/>
              <a:gd name="connsiteX137" fmla="*/ 2646245 w 7467600"/>
              <a:gd name="connsiteY137" fmla="*/ 4930999 h 6858000"/>
              <a:gd name="connsiteX138" fmla="*/ 1999243 w 7467600"/>
              <a:gd name="connsiteY138" fmla="*/ 4730524 h 6858000"/>
              <a:gd name="connsiteX139" fmla="*/ 1979527 w 7467600"/>
              <a:gd name="connsiteY139" fmla="*/ 4726651 h 6858000"/>
              <a:gd name="connsiteX140" fmla="*/ 1927410 w 7467600"/>
              <a:gd name="connsiteY140" fmla="*/ 4716164 h 6858000"/>
              <a:gd name="connsiteX141" fmla="*/ 1997014 w 7467600"/>
              <a:gd name="connsiteY141" fmla="*/ 4698007 h 6858000"/>
              <a:gd name="connsiteX142" fmla="*/ 2005458 w 7467600"/>
              <a:gd name="connsiteY142" fmla="*/ 4699540 h 6858000"/>
              <a:gd name="connsiteX143" fmla="*/ 2657186 w 7467600"/>
              <a:gd name="connsiteY143" fmla="*/ 4901687 h 6858000"/>
              <a:gd name="connsiteX144" fmla="*/ 2826662 w 7467600"/>
              <a:gd name="connsiteY144" fmla="*/ 4970362 h 6858000"/>
              <a:gd name="connsiteX145" fmla="*/ 2876100 w 7467600"/>
              <a:gd name="connsiteY145" fmla="*/ 4995397 h 6858000"/>
              <a:gd name="connsiteX146" fmla="*/ 3042600 w 7467600"/>
              <a:gd name="connsiteY146" fmla="*/ 5059532 h 6858000"/>
              <a:gd name="connsiteX147" fmla="*/ 1997014 w 7467600"/>
              <a:gd name="connsiteY147" fmla="*/ 4698007 h 6858000"/>
              <a:gd name="connsiteX148" fmla="*/ 2305292 w 7467600"/>
              <a:gd name="connsiteY148" fmla="*/ 4219492 h 6858000"/>
              <a:gd name="connsiteX149" fmla="*/ 3360922 w 7467600"/>
              <a:gd name="connsiteY149" fmla="*/ 4529373 h 6858000"/>
              <a:gd name="connsiteX150" fmla="*/ 3492420 w 7467600"/>
              <a:gd name="connsiteY150" fmla="*/ 4510145 h 6858000"/>
              <a:gd name="connsiteX151" fmla="*/ 3364086 w 7467600"/>
              <a:gd name="connsiteY151" fmla="*/ 4480340 h 6858000"/>
              <a:gd name="connsiteX152" fmla="*/ 3225818 w 7467600"/>
              <a:gd name="connsiteY152" fmla="*/ 4411822 h 6858000"/>
              <a:gd name="connsiteX153" fmla="*/ 3129696 w 7467600"/>
              <a:gd name="connsiteY153" fmla="*/ 4360704 h 6858000"/>
              <a:gd name="connsiteX154" fmla="*/ 2814545 w 7467600"/>
              <a:gd name="connsiteY154" fmla="*/ 4282955 h 6858000"/>
              <a:gd name="connsiteX155" fmla="*/ 2305292 w 7467600"/>
              <a:gd name="connsiteY155" fmla="*/ 4219492 h 6858000"/>
              <a:gd name="connsiteX156" fmla="*/ 2626982 w 7467600"/>
              <a:gd name="connsiteY156" fmla="*/ 4206450 h 6858000"/>
              <a:gd name="connsiteX157" fmla="*/ 2490617 w 7467600"/>
              <a:gd name="connsiteY157" fmla="*/ 4206951 h 6858000"/>
              <a:gd name="connsiteX158" fmla="*/ 2819869 w 7467600"/>
              <a:gd name="connsiteY158" fmla="*/ 4252936 h 6858000"/>
              <a:gd name="connsiteX159" fmla="*/ 3143018 w 7467600"/>
              <a:gd name="connsiteY159" fmla="*/ 4332698 h 6858000"/>
              <a:gd name="connsiteX160" fmla="*/ 3241520 w 7467600"/>
              <a:gd name="connsiteY160" fmla="*/ 4385112 h 6858000"/>
              <a:gd name="connsiteX161" fmla="*/ 3374575 w 7467600"/>
              <a:gd name="connsiteY161" fmla="*/ 4451517 h 6858000"/>
              <a:gd name="connsiteX162" fmla="*/ 3505221 w 7467600"/>
              <a:gd name="connsiteY162" fmla="*/ 4480757 h 6858000"/>
              <a:gd name="connsiteX163" fmla="*/ 2626982 w 7467600"/>
              <a:gd name="connsiteY163" fmla="*/ 4206450 h 6858000"/>
              <a:gd name="connsiteX164" fmla="*/ 1310106 w 7467600"/>
              <a:gd name="connsiteY164" fmla="*/ 3943217 h 6858000"/>
              <a:gd name="connsiteX165" fmla="*/ 854994 w 7467600"/>
              <a:gd name="connsiteY165" fmla="*/ 4399136 h 6858000"/>
              <a:gd name="connsiteX166" fmla="*/ 742462 w 7467600"/>
              <a:gd name="connsiteY166" fmla="*/ 4594648 h 6858000"/>
              <a:gd name="connsiteX167" fmla="*/ 820602 w 7467600"/>
              <a:gd name="connsiteY167" fmla="*/ 4485915 h 6858000"/>
              <a:gd name="connsiteX168" fmla="*/ 878295 w 7467600"/>
              <a:gd name="connsiteY168" fmla="*/ 4403594 h 6858000"/>
              <a:gd name="connsiteX169" fmla="*/ 1240607 w 7467600"/>
              <a:gd name="connsiteY169" fmla="*/ 4010401 h 6858000"/>
              <a:gd name="connsiteX170" fmla="*/ 1310106 w 7467600"/>
              <a:gd name="connsiteY170" fmla="*/ 3943217 h 6858000"/>
              <a:gd name="connsiteX171" fmla="*/ 1423113 w 7467600"/>
              <a:gd name="connsiteY171" fmla="*/ 3874565 h 6858000"/>
              <a:gd name="connsiteX172" fmla="*/ 1260565 w 7467600"/>
              <a:gd name="connsiteY172" fmla="*/ 4031982 h 6858000"/>
              <a:gd name="connsiteX173" fmla="*/ 901900 w 7467600"/>
              <a:gd name="connsiteY173" fmla="*/ 4421236 h 6858000"/>
              <a:gd name="connsiteX174" fmla="*/ 845044 w 7467600"/>
              <a:gd name="connsiteY174" fmla="*/ 4502436 h 6858000"/>
              <a:gd name="connsiteX175" fmla="*/ 685926 w 7467600"/>
              <a:gd name="connsiteY175" fmla="*/ 4703069 h 6858000"/>
              <a:gd name="connsiteX176" fmla="*/ 684248 w 7467600"/>
              <a:gd name="connsiteY176" fmla="*/ 4706721 h 6858000"/>
              <a:gd name="connsiteX177" fmla="*/ 1423113 w 7467600"/>
              <a:gd name="connsiteY177" fmla="*/ 3874565 h 6858000"/>
              <a:gd name="connsiteX178" fmla="*/ 3316479 w 7467600"/>
              <a:gd name="connsiteY178" fmla="*/ 3872136 h 6858000"/>
              <a:gd name="connsiteX179" fmla="*/ 3546806 w 7467600"/>
              <a:gd name="connsiteY179" fmla="*/ 4356139 h 6858000"/>
              <a:gd name="connsiteX180" fmla="*/ 3364433 w 7467600"/>
              <a:gd name="connsiteY180" fmla="*/ 3953121 h 6858000"/>
              <a:gd name="connsiteX181" fmla="*/ 3316479 w 7467600"/>
              <a:gd name="connsiteY181" fmla="*/ 3872136 h 6858000"/>
              <a:gd name="connsiteX182" fmla="*/ 3291335 w 7467600"/>
              <a:gd name="connsiteY182" fmla="*/ 3767420 h 6858000"/>
              <a:gd name="connsiteX183" fmla="*/ 3390805 w 7467600"/>
              <a:gd name="connsiteY183" fmla="*/ 3937163 h 6858000"/>
              <a:gd name="connsiteX184" fmla="*/ 3579062 w 7467600"/>
              <a:gd name="connsiteY184" fmla="*/ 4359040 h 6858000"/>
              <a:gd name="connsiteX185" fmla="*/ 3467355 w 7467600"/>
              <a:gd name="connsiteY185" fmla="*/ 3988130 h 6858000"/>
              <a:gd name="connsiteX186" fmla="*/ 3310753 w 7467600"/>
              <a:gd name="connsiteY186" fmla="*/ 3787140 h 6858000"/>
              <a:gd name="connsiteX187" fmla="*/ 3291335 w 7467600"/>
              <a:gd name="connsiteY187" fmla="*/ 3767420 h 6858000"/>
              <a:gd name="connsiteX188" fmla="*/ 1635889 w 7467600"/>
              <a:gd name="connsiteY188" fmla="*/ 3709494 h 6858000"/>
              <a:gd name="connsiteX189" fmla="*/ 1634800 w 7467600"/>
              <a:gd name="connsiteY189" fmla="*/ 3731111 h 6858000"/>
              <a:gd name="connsiteX190" fmla="*/ 1635889 w 7467600"/>
              <a:gd name="connsiteY190" fmla="*/ 3709494 h 6858000"/>
              <a:gd name="connsiteX191" fmla="*/ 1510397 w 7467600"/>
              <a:gd name="connsiteY191" fmla="*/ 3684705 h 6858000"/>
              <a:gd name="connsiteX192" fmla="*/ 1146550 w 7467600"/>
              <a:gd name="connsiteY192" fmla="*/ 3802012 h 6858000"/>
              <a:gd name="connsiteX193" fmla="*/ 698834 w 7467600"/>
              <a:gd name="connsiteY193" fmla="*/ 3952272 h 6858000"/>
              <a:gd name="connsiteX194" fmla="*/ 34256 w 7467600"/>
              <a:gd name="connsiteY194" fmla="*/ 4347603 h 6858000"/>
              <a:gd name="connsiteX195" fmla="*/ 527241 w 7467600"/>
              <a:gd name="connsiteY195" fmla="*/ 4065078 h 6858000"/>
              <a:gd name="connsiteX196" fmla="*/ 1510397 w 7467600"/>
              <a:gd name="connsiteY196" fmla="*/ 3684705 h 6858000"/>
              <a:gd name="connsiteX197" fmla="*/ 1313114 w 7467600"/>
              <a:gd name="connsiteY197" fmla="*/ 3655216 h 6858000"/>
              <a:gd name="connsiteX198" fmla="*/ 1109304 w 7467600"/>
              <a:gd name="connsiteY198" fmla="*/ 3669030 h 6858000"/>
              <a:gd name="connsiteX199" fmla="*/ 8129 w 7467600"/>
              <a:gd name="connsiteY199" fmla="*/ 4330519 h 6858000"/>
              <a:gd name="connsiteX200" fmla="*/ 687572 w 7467600"/>
              <a:gd name="connsiteY200" fmla="*/ 3925629 h 6858000"/>
              <a:gd name="connsiteX201" fmla="*/ 1138365 w 7467600"/>
              <a:gd name="connsiteY201" fmla="*/ 3774515 h 6858000"/>
              <a:gd name="connsiteX202" fmla="*/ 1505579 w 7467600"/>
              <a:gd name="connsiteY202" fmla="*/ 3655526 h 6858000"/>
              <a:gd name="connsiteX203" fmla="*/ 1313114 w 7467600"/>
              <a:gd name="connsiteY203" fmla="*/ 3655216 h 6858000"/>
              <a:gd name="connsiteX204" fmla="*/ 3655073 w 7467600"/>
              <a:gd name="connsiteY204" fmla="*/ 3650884 h 6858000"/>
              <a:gd name="connsiteX205" fmla="*/ 3989938 w 7467600"/>
              <a:gd name="connsiteY205" fmla="*/ 3991685 h 6858000"/>
              <a:gd name="connsiteX206" fmla="*/ 4393907 w 7467600"/>
              <a:gd name="connsiteY206" fmla="*/ 4261258 h 6858000"/>
              <a:gd name="connsiteX207" fmla="*/ 4648051 w 7467600"/>
              <a:gd name="connsiteY207" fmla="*/ 4374051 h 6858000"/>
              <a:gd name="connsiteX208" fmla="*/ 4383389 w 7467600"/>
              <a:gd name="connsiteY208" fmla="*/ 4184369 h 6858000"/>
              <a:gd name="connsiteX209" fmla="*/ 4165508 w 7467600"/>
              <a:gd name="connsiteY209" fmla="*/ 4035196 h 6858000"/>
              <a:gd name="connsiteX210" fmla="*/ 4068162 w 7467600"/>
              <a:gd name="connsiteY210" fmla="*/ 3953394 h 6858000"/>
              <a:gd name="connsiteX211" fmla="*/ 3981416 w 7467600"/>
              <a:gd name="connsiteY211" fmla="*/ 3880482 h 6858000"/>
              <a:gd name="connsiteX212" fmla="*/ 3800147 w 7467600"/>
              <a:gd name="connsiteY212" fmla="*/ 3749872 h 6858000"/>
              <a:gd name="connsiteX213" fmla="*/ 3655073 w 7467600"/>
              <a:gd name="connsiteY213" fmla="*/ 3650884 h 6858000"/>
              <a:gd name="connsiteX214" fmla="*/ 3670252 w 7467600"/>
              <a:gd name="connsiteY214" fmla="*/ 3622798 h 6858000"/>
              <a:gd name="connsiteX215" fmla="*/ 3817258 w 7467600"/>
              <a:gd name="connsiteY215" fmla="*/ 3723577 h 6858000"/>
              <a:gd name="connsiteX216" fmla="*/ 4000461 w 7467600"/>
              <a:gd name="connsiteY216" fmla="*/ 3855966 h 6858000"/>
              <a:gd name="connsiteX217" fmla="*/ 4088180 w 7467600"/>
              <a:gd name="connsiteY217" fmla="*/ 3929774 h 6858000"/>
              <a:gd name="connsiteX218" fmla="*/ 4184555 w 7467600"/>
              <a:gd name="connsiteY218" fmla="*/ 4010683 h 6858000"/>
              <a:gd name="connsiteX219" fmla="*/ 4399563 w 7467600"/>
              <a:gd name="connsiteY219" fmla="*/ 4158106 h 6858000"/>
              <a:gd name="connsiteX220" fmla="*/ 4684469 w 7467600"/>
              <a:gd name="connsiteY220" fmla="*/ 4364680 h 6858000"/>
              <a:gd name="connsiteX221" fmla="*/ 4690271 w 7467600"/>
              <a:gd name="connsiteY221" fmla="*/ 4370034 h 6858000"/>
              <a:gd name="connsiteX222" fmla="*/ 4136093 w 7467600"/>
              <a:gd name="connsiteY222" fmla="*/ 3858466 h 6858000"/>
              <a:gd name="connsiteX223" fmla="*/ 3670252 w 7467600"/>
              <a:gd name="connsiteY223" fmla="*/ 3622798 h 6858000"/>
              <a:gd name="connsiteX224" fmla="*/ 4440129 w 7467600"/>
              <a:gd name="connsiteY224" fmla="*/ 3448571 h 6858000"/>
              <a:gd name="connsiteX225" fmla="*/ 4856525 w 7467600"/>
              <a:gd name="connsiteY225" fmla="*/ 3915351 h 6858000"/>
              <a:gd name="connsiteX226" fmla="*/ 5059055 w 7467600"/>
              <a:gd name="connsiteY226" fmla="*/ 4108918 h 6858000"/>
              <a:gd name="connsiteX227" fmla="*/ 5290070 w 7467600"/>
              <a:gd name="connsiteY227" fmla="*/ 4263619 h 6858000"/>
              <a:gd name="connsiteX228" fmla="*/ 4834991 w 7467600"/>
              <a:gd name="connsiteY228" fmla="*/ 3830985 h 6858000"/>
              <a:gd name="connsiteX229" fmla="*/ 4440129 w 7467600"/>
              <a:gd name="connsiteY229" fmla="*/ 3448571 h 6858000"/>
              <a:gd name="connsiteX230" fmla="*/ 4441737 w 7467600"/>
              <a:gd name="connsiteY230" fmla="*/ 3399734 h 6858000"/>
              <a:gd name="connsiteX231" fmla="*/ 4431236 w 7467600"/>
              <a:gd name="connsiteY231" fmla="*/ 3400954 h 6858000"/>
              <a:gd name="connsiteX232" fmla="*/ 4557150 w 7467600"/>
              <a:gd name="connsiteY232" fmla="*/ 3510023 h 6858000"/>
              <a:gd name="connsiteX233" fmla="*/ 4856936 w 7467600"/>
              <a:gd name="connsiteY233" fmla="*/ 3809146 h 6858000"/>
              <a:gd name="connsiteX234" fmla="*/ 5111996 w 7467600"/>
              <a:gd name="connsiteY234" fmla="*/ 4065759 h 6858000"/>
              <a:gd name="connsiteX235" fmla="*/ 5388878 w 7467600"/>
              <a:gd name="connsiteY235" fmla="*/ 4300185 h 6858000"/>
              <a:gd name="connsiteX236" fmla="*/ 5425556 w 7467600"/>
              <a:gd name="connsiteY236" fmla="*/ 4308967 h 6858000"/>
              <a:gd name="connsiteX237" fmla="*/ 4943646 w 7467600"/>
              <a:gd name="connsiteY237" fmla="*/ 3822916 h 6858000"/>
              <a:gd name="connsiteX238" fmla="*/ 4594837 w 7467600"/>
              <a:gd name="connsiteY238" fmla="*/ 3532274 h 6858000"/>
              <a:gd name="connsiteX239" fmla="*/ 4441737 w 7467600"/>
              <a:gd name="connsiteY239" fmla="*/ 3399734 h 6858000"/>
              <a:gd name="connsiteX240" fmla="*/ 5425834 w 7467600"/>
              <a:gd name="connsiteY240" fmla="*/ 3162785 h 6858000"/>
              <a:gd name="connsiteX241" fmla="*/ 5401644 w 7467600"/>
              <a:gd name="connsiteY241" fmla="*/ 3617847 h 6858000"/>
              <a:gd name="connsiteX242" fmla="*/ 5467256 w 7467600"/>
              <a:gd name="connsiteY242" fmla="*/ 4175494 h 6858000"/>
              <a:gd name="connsiteX243" fmla="*/ 5448069 w 7467600"/>
              <a:gd name="connsiteY243" fmla="*/ 3567554 h 6858000"/>
              <a:gd name="connsiteX244" fmla="*/ 5425834 w 7467600"/>
              <a:gd name="connsiteY244" fmla="*/ 3162785 h 6858000"/>
              <a:gd name="connsiteX245" fmla="*/ 1318687 w 7467600"/>
              <a:gd name="connsiteY245" fmla="*/ 3113840 h 6858000"/>
              <a:gd name="connsiteX246" fmla="*/ 1066793 w 7467600"/>
              <a:gd name="connsiteY246" fmla="*/ 3212171 h 6858000"/>
              <a:gd name="connsiteX247" fmla="*/ 993319 w 7467600"/>
              <a:gd name="connsiteY247" fmla="*/ 3247648 h 6858000"/>
              <a:gd name="connsiteX248" fmla="*/ 853081 w 7467600"/>
              <a:gd name="connsiteY248" fmla="*/ 3312410 h 6858000"/>
              <a:gd name="connsiteX249" fmla="*/ 805957 w 7467600"/>
              <a:gd name="connsiteY249" fmla="*/ 3330443 h 6858000"/>
              <a:gd name="connsiteX250" fmla="*/ 1318687 w 7467600"/>
              <a:gd name="connsiteY250" fmla="*/ 3113840 h 6858000"/>
              <a:gd name="connsiteX251" fmla="*/ 5453702 w 7467600"/>
              <a:gd name="connsiteY251" fmla="*/ 3090882 h 6858000"/>
              <a:gd name="connsiteX252" fmla="*/ 5480135 w 7467600"/>
              <a:gd name="connsiteY252" fmla="*/ 3565802 h 6858000"/>
              <a:gd name="connsiteX253" fmla="*/ 5499023 w 7467600"/>
              <a:gd name="connsiteY253" fmla="*/ 4166310 h 6858000"/>
              <a:gd name="connsiteX254" fmla="*/ 5547022 w 7467600"/>
              <a:gd name="connsiteY254" fmla="*/ 3607838 h 6858000"/>
              <a:gd name="connsiteX255" fmla="*/ 5515964 w 7467600"/>
              <a:gd name="connsiteY255" fmla="*/ 3378541 h 6858000"/>
              <a:gd name="connsiteX256" fmla="*/ 5453702 w 7467600"/>
              <a:gd name="connsiteY256" fmla="*/ 3090882 h 6858000"/>
              <a:gd name="connsiteX257" fmla="*/ 1238695 w 7467600"/>
              <a:gd name="connsiteY257" fmla="*/ 3076820 h 6858000"/>
              <a:gd name="connsiteX258" fmla="*/ 716371 w 7467600"/>
              <a:gd name="connsiteY258" fmla="*/ 3293249 h 6858000"/>
              <a:gd name="connsiteX259" fmla="*/ 579522 w 7467600"/>
              <a:gd name="connsiteY259" fmla="*/ 3371759 h 6858000"/>
              <a:gd name="connsiteX260" fmla="*/ 600288 w 7467600"/>
              <a:gd name="connsiteY260" fmla="*/ 3365555 h 6858000"/>
              <a:gd name="connsiteX261" fmla="*/ 840692 w 7467600"/>
              <a:gd name="connsiteY261" fmla="*/ 3284921 h 6858000"/>
              <a:gd name="connsiteX262" fmla="*/ 979248 w 7467600"/>
              <a:gd name="connsiteY262" fmla="*/ 3221003 h 6858000"/>
              <a:gd name="connsiteX263" fmla="*/ 1053282 w 7467600"/>
              <a:gd name="connsiteY263" fmla="*/ 3185247 h 6858000"/>
              <a:gd name="connsiteX264" fmla="*/ 1320603 w 7467600"/>
              <a:gd name="connsiteY264" fmla="*/ 3081281 h 6858000"/>
              <a:gd name="connsiteX265" fmla="*/ 1238695 w 7467600"/>
              <a:gd name="connsiteY265" fmla="*/ 3076820 h 6858000"/>
              <a:gd name="connsiteX266" fmla="*/ 5425627 w 7467600"/>
              <a:gd name="connsiteY266" fmla="*/ 2954192 h 6858000"/>
              <a:gd name="connsiteX267" fmla="*/ 5470770 w 7467600"/>
              <a:gd name="connsiteY267" fmla="*/ 3005435 h 6858000"/>
              <a:gd name="connsiteX268" fmla="*/ 5519779 w 7467600"/>
              <a:gd name="connsiteY268" fmla="*/ 4359223 h 6858000"/>
              <a:gd name="connsiteX269" fmla="*/ 5520293 w 7467600"/>
              <a:gd name="connsiteY269" fmla="*/ 4360602 h 6858000"/>
              <a:gd name="connsiteX270" fmla="*/ 5767221 w 7467600"/>
              <a:gd name="connsiteY270" fmla="*/ 4665564 h 6858000"/>
              <a:gd name="connsiteX271" fmla="*/ 6937169 w 7467600"/>
              <a:gd name="connsiteY271" fmla="*/ 4815941 h 6858000"/>
              <a:gd name="connsiteX272" fmla="*/ 6953922 w 7467600"/>
              <a:gd name="connsiteY272" fmla="*/ 4890068 h 6858000"/>
              <a:gd name="connsiteX273" fmla="*/ 6071359 w 7467600"/>
              <a:gd name="connsiteY273" fmla="*/ 4770770 h 6858000"/>
              <a:gd name="connsiteX274" fmla="*/ 6038839 w 7467600"/>
              <a:gd name="connsiteY274" fmla="*/ 4764474 h 6858000"/>
              <a:gd name="connsiteX275" fmla="*/ 6038706 w 7467600"/>
              <a:gd name="connsiteY275" fmla="*/ 4763847 h 6858000"/>
              <a:gd name="connsiteX276" fmla="*/ 6037784 w 7467600"/>
              <a:gd name="connsiteY276" fmla="*/ 4764270 h 6858000"/>
              <a:gd name="connsiteX277" fmla="*/ 6038839 w 7467600"/>
              <a:gd name="connsiteY277" fmla="*/ 4764474 h 6858000"/>
              <a:gd name="connsiteX278" fmla="*/ 6040338 w 7467600"/>
              <a:gd name="connsiteY278" fmla="*/ 4771418 h 6858000"/>
              <a:gd name="connsiteX279" fmla="*/ 6024488 w 7467600"/>
              <a:gd name="connsiteY279" fmla="*/ 4809903 h 6858000"/>
              <a:gd name="connsiteX280" fmla="*/ 5599771 w 7467600"/>
              <a:gd name="connsiteY280" fmla="*/ 5509652 h 6858000"/>
              <a:gd name="connsiteX281" fmla="*/ 5548843 w 7467600"/>
              <a:gd name="connsiteY281" fmla="*/ 5563845 h 6858000"/>
              <a:gd name="connsiteX282" fmla="*/ 5940952 w 7467600"/>
              <a:gd name="connsiteY282" fmla="*/ 6250028 h 6858000"/>
              <a:gd name="connsiteX283" fmla="*/ 6043441 w 7467600"/>
              <a:gd name="connsiteY283" fmla="*/ 6665847 h 6858000"/>
              <a:gd name="connsiteX284" fmla="*/ 6093432 w 7467600"/>
              <a:gd name="connsiteY284" fmla="*/ 6858000 h 6858000"/>
              <a:gd name="connsiteX285" fmla="*/ 6034344 w 7467600"/>
              <a:gd name="connsiteY285" fmla="*/ 6858000 h 6858000"/>
              <a:gd name="connsiteX286" fmla="*/ 6026679 w 7467600"/>
              <a:gd name="connsiteY286" fmla="*/ 6836959 h 6858000"/>
              <a:gd name="connsiteX287" fmla="*/ 5800441 w 7467600"/>
              <a:gd name="connsiteY287" fmla="*/ 6335286 h 6858000"/>
              <a:gd name="connsiteX288" fmla="*/ 5526562 w 7467600"/>
              <a:gd name="connsiteY288" fmla="*/ 5705388 h 6858000"/>
              <a:gd name="connsiteX289" fmla="*/ 5519640 w 7467600"/>
              <a:gd name="connsiteY289" fmla="*/ 5683774 h 6858000"/>
              <a:gd name="connsiteX290" fmla="*/ 5844559 w 7467600"/>
              <a:gd name="connsiteY290" fmla="*/ 6553349 h 6858000"/>
              <a:gd name="connsiteX291" fmla="*/ 5975994 w 7467600"/>
              <a:gd name="connsiteY291" fmla="*/ 6858000 h 6858000"/>
              <a:gd name="connsiteX292" fmla="*/ 5898547 w 7467600"/>
              <a:gd name="connsiteY292" fmla="*/ 6858000 h 6858000"/>
              <a:gd name="connsiteX293" fmla="*/ 5682041 w 7467600"/>
              <a:gd name="connsiteY293" fmla="*/ 6355860 h 6858000"/>
              <a:gd name="connsiteX294" fmla="*/ 5461758 w 7467600"/>
              <a:gd name="connsiteY294" fmla="*/ 5820220 h 6858000"/>
              <a:gd name="connsiteX295" fmla="*/ 5237282 w 7467600"/>
              <a:gd name="connsiteY295" fmla="*/ 6579086 h 6858000"/>
              <a:gd name="connsiteX296" fmla="*/ 5115009 w 7467600"/>
              <a:gd name="connsiteY296" fmla="*/ 6858000 h 6858000"/>
              <a:gd name="connsiteX297" fmla="*/ 5028074 w 7467600"/>
              <a:gd name="connsiteY297" fmla="*/ 6858000 h 6858000"/>
              <a:gd name="connsiteX298" fmla="*/ 5079508 w 7467600"/>
              <a:gd name="connsiteY298" fmla="*/ 6749074 h 6858000"/>
              <a:gd name="connsiteX299" fmla="*/ 5371846 w 7467600"/>
              <a:gd name="connsiteY299" fmla="*/ 5924413 h 6858000"/>
              <a:gd name="connsiteX300" fmla="*/ 5270512 w 7467600"/>
              <a:gd name="connsiteY300" fmla="*/ 6138975 h 6858000"/>
              <a:gd name="connsiteX301" fmla="*/ 5062409 w 7467600"/>
              <a:gd name="connsiteY301" fmla="*/ 6653544 h 6858000"/>
              <a:gd name="connsiteX302" fmla="*/ 5036628 w 7467600"/>
              <a:gd name="connsiteY302" fmla="*/ 6754247 h 6858000"/>
              <a:gd name="connsiteX303" fmla="*/ 5009112 w 7467600"/>
              <a:gd name="connsiteY303" fmla="*/ 6858000 h 6858000"/>
              <a:gd name="connsiteX304" fmla="*/ 4976679 w 7467600"/>
              <a:gd name="connsiteY304" fmla="*/ 6858000 h 6858000"/>
              <a:gd name="connsiteX305" fmla="*/ 5006537 w 7467600"/>
              <a:gd name="connsiteY305" fmla="*/ 6747068 h 6858000"/>
              <a:gd name="connsiteX306" fmla="*/ 5032723 w 7467600"/>
              <a:gd name="connsiteY306" fmla="*/ 6644957 h 6858000"/>
              <a:gd name="connsiteX307" fmla="*/ 5242949 w 7467600"/>
              <a:gd name="connsiteY307" fmla="*/ 6125175 h 6858000"/>
              <a:gd name="connsiteX308" fmla="*/ 5286321 w 7467600"/>
              <a:gd name="connsiteY308" fmla="*/ 6033555 h 6858000"/>
              <a:gd name="connsiteX309" fmla="*/ 5008210 w 7467600"/>
              <a:gd name="connsiteY309" fmla="*/ 6649194 h 6858000"/>
              <a:gd name="connsiteX310" fmla="*/ 4986321 w 7467600"/>
              <a:gd name="connsiteY310" fmla="*/ 6765687 h 6858000"/>
              <a:gd name="connsiteX311" fmla="*/ 4973474 w 7467600"/>
              <a:gd name="connsiteY311" fmla="*/ 6858000 h 6858000"/>
              <a:gd name="connsiteX312" fmla="*/ 4907178 w 7467600"/>
              <a:gd name="connsiteY312" fmla="*/ 6858000 h 6858000"/>
              <a:gd name="connsiteX313" fmla="*/ 4910810 w 7467600"/>
              <a:gd name="connsiteY313" fmla="*/ 6829660 h 6858000"/>
              <a:gd name="connsiteX314" fmla="*/ 4987461 w 7467600"/>
              <a:gd name="connsiteY314" fmla="*/ 6432994 h 6858000"/>
              <a:gd name="connsiteX315" fmla="*/ 5179262 w 7467600"/>
              <a:gd name="connsiteY315" fmla="*/ 6035044 h 6858000"/>
              <a:gd name="connsiteX316" fmla="*/ 4689678 w 7467600"/>
              <a:gd name="connsiteY316" fmla="*/ 6440241 h 6858000"/>
              <a:gd name="connsiteX317" fmla="*/ 4477543 w 7467600"/>
              <a:gd name="connsiteY317" fmla="*/ 6674836 h 6858000"/>
              <a:gd name="connsiteX318" fmla="*/ 4329957 w 7467600"/>
              <a:gd name="connsiteY318" fmla="*/ 6858000 h 6858000"/>
              <a:gd name="connsiteX319" fmla="*/ 4218595 w 7467600"/>
              <a:gd name="connsiteY319" fmla="*/ 6858000 h 6858000"/>
              <a:gd name="connsiteX320" fmla="*/ 4368888 w 7467600"/>
              <a:gd name="connsiteY320" fmla="*/ 6668412 h 6858000"/>
              <a:gd name="connsiteX321" fmla="*/ 4563091 w 7467600"/>
              <a:gd name="connsiteY321" fmla="*/ 6442508 h 6858000"/>
              <a:gd name="connsiteX322" fmla="*/ 5387324 w 7467600"/>
              <a:gd name="connsiteY322" fmla="*/ 5705830 h 6858000"/>
              <a:gd name="connsiteX323" fmla="*/ 5073620 w 7467600"/>
              <a:gd name="connsiteY323" fmla="*/ 5955437 h 6858000"/>
              <a:gd name="connsiteX324" fmla="*/ 4689789 w 7467600"/>
              <a:gd name="connsiteY324" fmla="*/ 6268382 h 6858000"/>
              <a:gd name="connsiteX325" fmla="*/ 4418722 w 7467600"/>
              <a:gd name="connsiteY325" fmla="*/ 6570886 h 6858000"/>
              <a:gd name="connsiteX326" fmla="*/ 4214944 w 7467600"/>
              <a:gd name="connsiteY326" fmla="*/ 6858000 h 6858000"/>
              <a:gd name="connsiteX327" fmla="*/ 4177898 w 7467600"/>
              <a:gd name="connsiteY327" fmla="*/ 6858000 h 6858000"/>
              <a:gd name="connsiteX328" fmla="*/ 4391597 w 7467600"/>
              <a:gd name="connsiteY328" fmla="*/ 6556370 h 6858000"/>
              <a:gd name="connsiteX329" fmla="*/ 4668889 w 7467600"/>
              <a:gd name="connsiteY329" fmla="*/ 6246399 h 6858000"/>
              <a:gd name="connsiteX330" fmla="*/ 5055427 w 7467600"/>
              <a:gd name="connsiteY330" fmla="*/ 5931476 h 6858000"/>
              <a:gd name="connsiteX331" fmla="*/ 5371814 w 7467600"/>
              <a:gd name="connsiteY331" fmla="*/ 5678975 h 6858000"/>
              <a:gd name="connsiteX332" fmla="*/ 4987918 w 7467600"/>
              <a:gd name="connsiteY332" fmla="*/ 5838701 h 6858000"/>
              <a:gd name="connsiteX333" fmla="*/ 4317146 w 7467600"/>
              <a:gd name="connsiteY333" fmla="*/ 6587716 h 6858000"/>
              <a:gd name="connsiteX334" fmla="*/ 4171627 w 7467600"/>
              <a:gd name="connsiteY334" fmla="*/ 6858000 h 6858000"/>
              <a:gd name="connsiteX335" fmla="*/ 4081585 w 7467600"/>
              <a:gd name="connsiteY335" fmla="*/ 6858000 h 6858000"/>
              <a:gd name="connsiteX336" fmla="*/ 4238603 w 7467600"/>
              <a:gd name="connsiteY336" fmla="*/ 6559341 h 6858000"/>
              <a:gd name="connsiteX337" fmla="*/ 4778333 w 7467600"/>
              <a:gd name="connsiteY337" fmla="*/ 5873626 h 6858000"/>
              <a:gd name="connsiteX338" fmla="*/ 5414185 w 7467600"/>
              <a:gd name="connsiteY338" fmla="*/ 5573882 h 6858000"/>
              <a:gd name="connsiteX339" fmla="*/ 5959648 w 7467600"/>
              <a:gd name="connsiteY339" fmla="*/ 4760797 h 6858000"/>
              <a:gd name="connsiteX340" fmla="*/ 5355019 w 7467600"/>
              <a:gd name="connsiteY340" fmla="*/ 4734672 h 6858000"/>
              <a:gd name="connsiteX341" fmla="*/ 5083565 w 7467600"/>
              <a:gd name="connsiteY341" fmla="*/ 5179121 h 6858000"/>
              <a:gd name="connsiteX342" fmla="*/ 4713577 w 7467600"/>
              <a:gd name="connsiteY342" fmla="*/ 5616803 h 6858000"/>
              <a:gd name="connsiteX343" fmla="*/ 3989559 w 7467600"/>
              <a:gd name="connsiteY343" fmla="*/ 6145945 h 6858000"/>
              <a:gd name="connsiteX344" fmla="*/ 3939824 w 7467600"/>
              <a:gd name="connsiteY344" fmla="*/ 6066900 h 6858000"/>
              <a:gd name="connsiteX345" fmla="*/ 4584537 w 7467600"/>
              <a:gd name="connsiteY345" fmla="*/ 5324826 h 6858000"/>
              <a:gd name="connsiteX346" fmla="*/ 5037105 w 7467600"/>
              <a:gd name="connsiteY346" fmla="*/ 5088765 h 6858000"/>
              <a:gd name="connsiteX347" fmla="*/ 5039930 w 7467600"/>
              <a:gd name="connsiteY347" fmla="*/ 5089585 h 6858000"/>
              <a:gd name="connsiteX348" fmla="*/ 5263764 w 7467600"/>
              <a:gd name="connsiteY348" fmla="*/ 4735525 h 6858000"/>
              <a:gd name="connsiteX349" fmla="*/ 4086300 w 7467600"/>
              <a:gd name="connsiteY349" fmla="*/ 4884599 h 6858000"/>
              <a:gd name="connsiteX350" fmla="*/ 4085485 w 7467600"/>
              <a:gd name="connsiteY350" fmla="*/ 4899070 h 6858000"/>
              <a:gd name="connsiteX351" fmla="*/ 3871915 w 7467600"/>
              <a:gd name="connsiteY351" fmla="*/ 5253645 h 6858000"/>
              <a:gd name="connsiteX352" fmla="*/ 3799374 w 7467600"/>
              <a:gd name="connsiteY352" fmla="*/ 5466127 h 6858000"/>
              <a:gd name="connsiteX353" fmla="*/ 3498850 w 7467600"/>
              <a:gd name="connsiteY353" fmla="*/ 6661888 h 6858000"/>
              <a:gd name="connsiteX354" fmla="*/ 3399216 w 7467600"/>
              <a:gd name="connsiteY354" fmla="*/ 6858000 h 6858000"/>
              <a:gd name="connsiteX355" fmla="*/ 3303688 w 7467600"/>
              <a:gd name="connsiteY355" fmla="*/ 6858000 h 6858000"/>
              <a:gd name="connsiteX356" fmla="*/ 3391774 w 7467600"/>
              <a:gd name="connsiteY356" fmla="*/ 6697181 h 6858000"/>
              <a:gd name="connsiteX357" fmla="*/ 3735540 w 7467600"/>
              <a:gd name="connsiteY357" fmla="*/ 5546923 h 6858000"/>
              <a:gd name="connsiteX358" fmla="*/ 3729438 w 7467600"/>
              <a:gd name="connsiteY358" fmla="*/ 5569058 h 6858000"/>
              <a:gd name="connsiteX359" fmla="*/ 3707782 w 7467600"/>
              <a:gd name="connsiteY359" fmla="*/ 5644908 h 6858000"/>
              <a:gd name="connsiteX360" fmla="*/ 3583827 w 7467600"/>
              <a:gd name="connsiteY360" fmla="*/ 6039215 h 6858000"/>
              <a:gd name="connsiteX361" fmla="*/ 3547861 w 7467600"/>
              <a:gd name="connsiteY361" fmla="*/ 6129609 h 6858000"/>
              <a:gd name="connsiteX362" fmla="*/ 3490905 w 7467600"/>
              <a:gd name="connsiteY362" fmla="*/ 6277660 h 6858000"/>
              <a:gd name="connsiteX363" fmla="*/ 3455859 w 7467600"/>
              <a:gd name="connsiteY363" fmla="*/ 6391301 h 6858000"/>
              <a:gd name="connsiteX364" fmla="*/ 3429112 w 7467600"/>
              <a:gd name="connsiteY364" fmla="*/ 6479469 h 6858000"/>
              <a:gd name="connsiteX365" fmla="*/ 3304862 w 7467600"/>
              <a:gd name="connsiteY365" fmla="*/ 6796476 h 6858000"/>
              <a:gd name="connsiteX366" fmla="*/ 3276071 w 7467600"/>
              <a:gd name="connsiteY366" fmla="*/ 6858000 h 6858000"/>
              <a:gd name="connsiteX367" fmla="*/ 3240805 w 7467600"/>
              <a:gd name="connsiteY367" fmla="*/ 6858000 h 6858000"/>
              <a:gd name="connsiteX368" fmla="*/ 3275917 w 7467600"/>
              <a:gd name="connsiteY368" fmla="*/ 6783192 h 6858000"/>
              <a:gd name="connsiteX369" fmla="*/ 3399358 w 7467600"/>
              <a:gd name="connsiteY369" fmla="*/ 6469011 h 6858000"/>
              <a:gd name="connsiteX370" fmla="*/ 3425650 w 7467600"/>
              <a:gd name="connsiteY370" fmla="*/ 6381333 h 6858000"/>
              <a:gd name="connsiteX371" fmla="*/ 3460661 w 7467600"/>
              <a:gd name="connsiteY371" fmla="*/ 6266763 h 6858000"/>
              <a:gd name="connsiteX372" fmla="*/ 3518021 w 7467600"/>
              <a:gd name="connsiteY372" fmla="*/ 6117298 h 6858000"/>
              <a:gd name="connsiteX373" fmla="*/ 3554035 w 7467600"/>
              <a:gd name="connsiteY373" fmla="*/ 6027832 h 6858000"/>
              <a:gd name="connsiteX374" fmla="*/ 3677174 w 7467600"/>
              <a:gd name="connsiteY374" fmla="*/ 5636351 h 6858000"/>
              <a:gd name="connsiteX375" fmla="*/ 3698819 w 7467600"/>
              <a:gd name="connsiteY375" fmla="*/ 5560503 h 6858000"/>
              <a:gd name="connsiteX376" fmla="*/ 3702094 w 7467600"/>
              <a:gd name="connsiteY376" fmla="*/ 5549194 h 6858000"/>
              <a:gd name="connsiteX377" fmla="*/ 3398355 w 7467600"/>
              <a:gd name="connsiteY377" fmla="*/ 6094603 h 6858000"/>
              <a:gd name="connsiteX378" fmla="*/ 3193941 w 7467600"/>
              <a:gd name="connsiteY378" fmla="*/ 6798775 h 6858000"/>
              <a:gd name="connsiteX379" fmla="*/ 3184140 w 7467600"/>
              <a:gd name="connsiteY379" fmla="*/ 6858000 h 6858000"/>
              <a:gd name="connsiteX380" fmla="*/ 3099978 w 7467600"/>
              <a:gd name="connsiteY380" fmla="*/ 6858000 h 6858000"/>
              <a:gd name="connsiteX381" fmla="*/ 3101556 w 7467600"/>
              <a:gd name="connsiteY381" fmla="*/ 6843337 h 6858000"/>
              <a:gd name="connsiteX382" fmla="*/ 3370162 w 7467600"/>
              <a:gd name="connsiteY382" fmla="*/ 5785550 h 6858000"/>
              <a:gd name="connsiteX383" fmla="*/ 3746477 w 7467600"/>
              <a:gd name="connsiteY383" fmla="*/ 5377889 h 6858000"/>
              <a:gd name="connsiteX384" fmla="*/ 3863399 w 7467600"/>
              <a:gd name="connsiteY384" fmla="*/ 5087257 h 6858000"/>
              <a:gd name="connsiteX385" fmla="*/ 3968712 w 7467600"/>
              <a:gd name="connsiteY385" fmla="*/ 4913989 h 6858000"/>
              <a:gd name="connsiteX386" fmla="*/ 2792390 w 7467600"/>
              <a:gd name="connsiteY386" fmla="*/ 5382974 h 6858000"/>
              <a:gd name="connsiteX387" fmla="*/ 2714982 w 7467600"/>
              <a:gd name="connsiteY387" fmla="*/ 5427051 h 6858000"/>
              <a:gd name="connsiteX388" fmla="*/ 2813361 w 7467600"/>
              <a:gd name="connsiteY388" fmla="*/ 6023912 h 6858000"/>
              <a:gd name="connsiteX389" fmla="*/ 2688430 w 7467600"/>
              <a:gd name="connsiteY389" fmla="*/ 6801564 h 6858000"/>
              <a:gd name="connsiteX390" fmla="*/ 2629626 w 7467600"/>
              <a:gd name="connsiteY390" fmla="*/ 6763394 h 6858000"/>
              <a:gd name="connsiteX391" fmla="*/ 2565328 w 7467600"/>
              <a:gd name="connsiteY391" fmla="*/ 5516399 h 6858000"/>
              <a:gd name="connsiteX392" fmla="*/ 1922999 w 7467600"/>
              <a:gd name="connsiteY392" fmla="*/ 5980343 h 6858000"/>
              <a:gd name="connsiteX393" fmla="*/ 1950261 w 7467600"/>
              <a:gd name="connsiteY393" fmla="*/ 6405858 h 6858000"/>
              <a:gd name="connsiteX394" fmla="*/ 2365554 w 7467600"/>
              <a:gd name="connsiteY394" fmla="*/ 6759107 h 6858000"/>
              <a:gd name="connsiteX395" fmla="*/ 2424142 w 7467600"/>
              <a:gd name="connsiteY395" fmla="*/ 6858000 h 6858000"/>
              <a:gd name="connsiteX396" fmla="*/ 2395994 w 7467600"/>
              <a:gd name="connsiteY396" fmla="*/ 6858000 h 6858000"/>
              <a:gd name="connsiteX397" fmla="*/ 2392863 w 7467600"/>
              <a:gd name="connsiteY397" fmla="*/ 6852964 h 6858000"/>
              <a:gd name="connsiteX398" fmla="*/ 2017589 w 7467600"/>
              <a:gd name="connsiteY398" fmla="*/ 6493982 h 6858000"/>
              <a:gd name="connsiteX399" fmla="*/ 2147336 w 7467600"/>
              <a:gd name="connsiteY399" fmla="*/ 6594052 h 6858000"/>
              <a:gd name="connsiteX400" fmla="*/ 2207047 w 7467600"/>
              <a:gd name="connsiteY400" fmla="*/ 6654540 h 6858000"/>
              <a:gd name="connsiteX401" fmla="*/ 2299106 w 7467600"/>
              <a:gd name="connsiteY401" fmla="*/ 6778931 h 6858000"/>
              <a:gd name="connsiteX402" fmla="*/ 2314430 w 7467600"/>
              <a:gd name="connsiteY402" fmla="*/ 6801144 h 6858000"/>
              <a:gd name="connsiteX403" fmla="*/ 2352406 w 7467600"/>
              <a:gd name="connsiteY403" fmla="*/ 6858000 h 6858000"/>
              <a:gd name="connsiteX404" fmla="*/ 2314492 w 7467600"/>
              <a:gd name="connsiteY404" fmla="*/ 6858000 h 6858000"/>
              <a:gd name="connsiteX405" fmla="*/ 2288095 w 7467600"/>
              <a:gd name="connsiteY405" fmla="*/ 6818030 h 6858000"/>
              <a:gd name="connsiteX406" fmla="*/ 2272768 w 7467600"/>
              <a:gd name="connsiteY406" fmla="*/ 6795822 h 6858000"/>
              <a:gd name="connsiteX407" fmla="*/ 2182715 w 7467600"/>
              <a:gd name="connsiteY407" fmla="*/ 6675071 h 6858000"/>
              <a:gd name="connsiteX408" fmla="*/ 2032061 w 7467600"/>
              <a:gd name="connsiteY408" fmla="*/ 6541380 h 6858000"/>
              <a:gd name="connsiteX409" fmla="*/ 2257220 w 7467600"/>
              <a:gd name="connsiteY409" fmla="*/ 6826257 h 6858000"/>
              <a:gd name="connsiteX410" fmla="*/ 2281324 w 7467600"/>
              <a:gd name="connsiteY410" fmla="*/ 6858000 h 6858000"/>
              <a:gd name="connsiteX411" fmla="*/ 2242860 w 7467600"/>
              <a:gd name="connsiteY411" fmla="*/ 6858000 h 6858000"/>
              <a:gd name="connsiteX412" fmla="*/ 2232818 w 7467600"/>
              <a:gd name="connsiteY412" fmla="*/ 6844926 h 6858000"/>
              <a:gd name="connsiteX413" fmla="*/ 1990172 w 7467600"/>
              <a:gd name="connsiteY413" fmla="*/ 6542121 h 6858000"/>
              <a:gd name="connsiteX414" fmla="*/ 2124090 w 7467600"/>
              <a:gd name="connsiteY414" fmla="*/ 6761017 h 6858000"/>
              <a:gd name="connsiteX415" fmla="*/ 2200380 w 7467600"/>
              <a:gd name="connsiteY415" fmla="*/ 6858000 h 6858000"/>
              <a:gd name="connsiteX416" fmla="*/ 2147507 w 7467600"/>
              <a:gd name="connsiteY416" fmla="*/ 6858000 h 6858000"/>
              <a:gd name="connsiteX417" fmla="*/ 2070668 w 7467600"/>
              <a:gd name="connsiteY417" fmla="*/ 6761520 h 6858000"/>
              <a:gd name="connsiteX418" fmla="*/ 1975142 w 7467600"/>
              <a:gd name="connsiteY418" fmla="*/ 6585570 h 6858000"/>
              <a:gd name="connsiteX419" fmla="*/ 2050035 w 7467600"/>
              <a:gd name="connsiteY419" fmla="*/ 6813345 h 6858000"/>
              <a:gd name="connsiteX420" fmla="*/ 2063025 w 7467600"/>
              <a:gd name="connsiteY420" fmla="*/ 6858000 h 6858000"/>
              <a:gd name="connsiteX421" fmla="*/ 2021675 w 7467600"/>
              <a:gd name="connsiteY421" fmla="*/ 6858000 h 6858000"/>
              <a:gd name="connsiteX422" fmla="*/ 2019308 w 7467600"/>
              <a:gd name="connsiteY422" fmla="*/ 6847118 h 6858000"/>
              <a:gd name="connsiteX423" fmla="*/ 1938835 w 7467600"/>
              <a:gd name="connsiteY423" fmla="*/ 6551160 h 6858000"/>
              <a:gd name="connsiteX424" fmla="*/ 1953230 w 7467600"/>
              <a:gd name="connsiteY424" fmla="*/ 6759699 h 6858000"/>
              <a:gd name="connsiteX425" fmla="*/ 1956763 w 7467600"/>
              <a:gd name="connsiteY425" fmla="*/ 6778191 h 6858000"/>
              <a:gd name="connsiteX426" fmla="*/ 1967925 w 7467600"/>
              <a:gd name="connsiteY426" fmla="*/ 6858000 h 6858000"/>
              <a:gd name="connsiteX427" fmla="*/ 1936622 w 7467600"/>
              <a:gd name="connsiteY427" fmla="*/ 6858000 h 6858000"/>
              <a:gd name="connsiteX428" fmla="*/ 1926261 w 7467600"/>
              <a:gd name="connsiteY428" fmla="*/ 6784064 h 6858000"/>
              <a:gd name="connsiteX429" fmla="*/ 1922724 w 7467600"/>
              <a:gd name="connsiteY429" fmla="*/ 6765577 h 6858000"/>
              <a:gd name="connsiteX430" fmla="*/ 1904650 w 7467600"/>
              <a:gd name="connsiteY430" fmla="*/ 6639616 h 6858000"/>
              <a:gd name="connsiteX431" fmla="*/ 1885273 w 7467600"/>
              <a:gd name="connsiteY431" fmla="*/ 6858000 h 6858000"/>
              <a:gd name="connsiteX432" fmla="*/ 1854363 w 7467600"/>
              <a:gd name="connsiteY432" fmla="*/ 6858000 h 6858000"/>
              <a:gd name="connsiteX433" fmla="*/ 1880391 w 7467600"/>
              <a:gd name="connsiteY433" fmla="*/ 6603796 h 6858000"/>
              <a:gd name="connsiteX434" fmla="*/ 1818273 w 7467600"/>
              <a:gd name="connsiteY434" fmla="*/ 6715729 h 6858000"/>
              <a:gd name="connsiteX435" fmla="*/ 1794691 w 7467600"/>
              <a:gd name="connsiteY435" fmla="*/ 6843239 h 6858000"/>
              <a:gd name="connsiteX436" fmla="*/ 1794914 w 7467600"/>
              <a:gd name="connsiteY436" fmla="*/ 6858000 h 6858000"/>
              <a:gd name="connsiteX437" fmla="*/ 1746128 w 7467600"/>
              <a:gd name="connsiteY437" fmla="*/ 6858000 h 6858000"/>
              <a:gd name="connsiteX438" fmla="*/ 1753934 w 7467600"/>
              <a:gd name="connsiteY438" fmla="*/ 6724796 h 6858000"/>
              <a:gd name="connsiteX439" fmla="*/ 1792053 w 7467600"/>
              <a:gd name="connsiteY439" fmla="*/ 6572396 h 6858000"/>
              <a:gd name="connsiteX440" fmla="*/ 1862248 w 7467600"/>
              <a:gd name="connsiteY440" fmla="*/ 6266397 h 6858000"/>
              <a:gd name="connsiteX441" fmla="*/ 1862250 w 7467600"/>
              <a:gd name="connsiteY441" fmla="*/ 6033531 h 6858000"/>
              <a:gd name="connsiteX442" fmla="*/ 1211999 w 7467600"/>
              <a:gd name="connsiteY442" fmla="*/ 6683610 h 6858000"/>
              <a:gd name="connsiteX443" fmla="*/ 1213266 w 7467600"/>
              <a:gd name="connsiteY443" fmla="*/ 6691947 h 6858000"/>
              <a:gd name="connsiteX444" fmla="*/ 1203370 w 7467600"/>
              <a:gd name="connsiteY444" fmla="*/ 6850676 h 6858000"/>
              <a:gd name="connsiteX445" fmla="*/ 1203671 w 7467600"/>
              <a:gd name="connsiteY445" fmla="*/ 6858000 h 6858000"/>
              <a:gd name="connsiteX446" fmla="*/ 1143180 w 7467600"/>
              <a:gd name="connsiteY446" fmla="*/ 6858000 h 6858000"/>
              <a:gd name="connsiteX447" fmla="*/ 1142176 w 7467600"/>
              <a:gd name="connsiteY447" fmla="*/ 6766045 h 6858000"/>
              <a:gd name="connsiteX448" fmla="*/ 1067484 w 7467600"/>
              <a:gd name="connsiteY448" fmla="*/ 6858000 h 6858000"/>
              <a:gd name="connsiteX449" fmla="*/ 953928 w 7467600"/>
              <a:gd name="connsiteY449" fmla="*/ 6858000 h 6858000"/>
              <a:gd name="connsiteX450" fmla="*/ 959715 w 7467600"/>
              <a:gd name="connsiteY450" fmla="*/ 6850185 h 6858000"/>
              <a:gd name="connsiteX451" fmla="*/ 1483788 w 7467600"/>
              <a:gd name="connsiteY451" fmla="*/ 6259174 h 6858000"/>
              <a:gd name="connsiteX452" fmla="*/ 1100671 w 7467600"/>
              <a:gd name="connsiteY452" fmla="*/ 6252137 h 6858000"/>
              <a:gd name="connsiteX453" fmla="*/ 1090144 w 7467600"/>
              <a:gd name="connsiteY453" fmla="*/ 6256748 h 6858000"/>
              <a:gd name="connsiteX454" fmla="*/ 1095872 w 7467600"/>
              <a:gd name="connsiteY454" fmla="*/ 6271892 h 6858000"/>
              <a:gd name="connsiteX455" fmla="*/ 262785 w 7467600"/>
              <a:gd name="connsiteY455" fmla="*/ 6845450 h 6858000"/>
              <a:gd name="connsiteX456" fmla="*/ 209968 w 7467600"/>
              <a:gd name="connsiteY456" fmla="*/ 6770713 h 6858000"/>
              <a:gd name="connsiteX457" fmla="*/ 873460 w 7467600"/>
              <a:gd name="connsiteY457" fmla="*/ 6253768 h 6858000"/>
              <a:gd name="connsiteX458" fmla="*/ 192686 w 7467600"/>
              <a:gd name="connsiteY458" fmla="*/ 5849257 h 6858000"/>
              <a:gd name="connsiteX459" fmla="*/ 4696 w 7467600"/>
              <a:gd name="connsiteY459" fmla="*/ 5697668 h 6858000"/>
              <a:gd name="connsiteX460" fmla="*/ 0 w 7467600"/>
              <a:gd name="connsiteY460" fmla="*/ 5689984 h 6858000"/>
              <a:gd name="connsiteX461" fmla="*/ 0 w 7467600"/>
              <a:gd name="connsiteY461" fmla="*/ 5513472 h 6858000"/>
              <a:gd name="connsiteX462" fmla="*/ 174101 w 7467600"/>
              <a:gd name="connsiteY462" fmla="*/ 5620277 h 6858000"/>
              <a:gd name="connsiteX463" fmla="*/ 891800 w 7467600"/>
              <a:gd name="connsiteY463" fmla="*/ 6036935 h 6858000"/>
              <a:gd name="connsiteX464" fmla="*/ 1072219 w 7467600"/>
              <a:gd name="connsiteY464" fmla="*/ 6169443 h 6858000"/>
              <a:gd name="connsiteX465" fmla="*/ 1074117 w 7467600"/>
              <a:gd name="connsiteY465" fmla="*/ 6170301 h 6858000"/>
              <a:gd name="connsiteX466" fmla="*/ 1083114 w 7467600"/>
              <a:gd name="connsiteY466" fmla="*/ 6174131 h 6858000"/>
              <a:gd name="connsiteX467" fmla="*/ 1543010 w 7467600"/>
              <a:gd name="connsiteY467" fmla="*/ 6191140 h 6858000"/>
              <a:gd name="connsiteX468" fmla="*/ 1551080 w 7467600"/>
              <a:gd name="connsiteY468" fmla="*/ 6195006 h 6858000"/>
              <a:gd name="connsiteX469" fmla="*/ 2345443 w 7467600"/>
              <a:gd name="connsiteY469" fmla="*/ 5549882 h 6858000"/>
              <a:gd name="connsiteX470" fmla="*/ 1721499 w 7467600"/>
              <a:gd name="connsiteY470" fmla="*/ 5599969 h 6858000"/>
              <a:gd name="connsiteX471" fmla="*/ 767716 w 7467600"/>
              <a:gd name="connsiteY471" fmla="*/ 5472768 h 6858000"/>
              <a:gd name="connsiteX472" fmla="*/ 722147 w 7467600"/>
              <a:gd name="connsiteY472" fmla="*/ 5393091 h 6858000"/>
              <a:gd name="connsiteX473" fmla="*/ 1485552 w 7467600"/>
              <a:gd name="connsiteY473" fmla="*/ 5313202 h 6858000"/>
              <a:gd name="connsiteX474" fmla="*/ 2143004 w 7467600"/>
              <a:gd name="connsiteY474" fmla="*/ 5402420 h 6858000"/>
              <a:gd name="connsiteX475" fmla="*/ 1933391 w 7467600"/>
              <a:gd name="connsiteY475" fmla="*/ 5156971 h 6858000"/>
              <a:gd name="connsiteX476" fmla="*/ 1827118 w 7467600"/>
              <a:gd name="connsiteY476" fmla="*/ 4968410 h 6858000"/>
              <a:gd name="connsiteX477" fmla="*/ 1837349 w 7467600"/>
              <a:gd name="connsiteY477" fmla="*/ 4956357 h 6858000"/>
              <a:gd name="connsiteX478" fmla="*/ 2162835 w 7467600"/>
              <a:gd name="connsiteY478" fmla="*/ 5187853 h 6858000"/>
              <a:gd name="connsiteX479" fmla="*/ 2257167 w 7467600"/>
              <a:gd name="connsiteY479" fmla="*/ 5462123 h 6858000"/>
              <a:gd name="connsiteX480" fmla="*/ 2261598 w 7467600"/>
              <a:gd name="connsiteY480" fmla="*/ 5467998 h 6858000"/>
              <a:gd name="connsiteX481" fmla="*/ 2437177 w 7467600"/>
              <a:gd name="connsiteY481" fmla="*/ 5479608 h 6858000"/>
              <a:gd name="connsiteX482" fmla="*/ 2445247 w 7467600"/>
              <a:gd name="connsiteY482" fmla="*/ 5483476 h 6858000"/>
              <a:gd name="connsiteX483" fmla="*/ 2743626 w 7467600"/>
              <a:gd name="connsiteY483" fmla="*/ 5304819 h 6858000"/>
              <a:gd name="connsiteX484" fmla="*/ 3048102 w 7467600"/>
              <a:gd name="connsiteY484" fmla="*/ 5150595 h 6858000"/>
              <a:gd name="connsiteX485" fmla="*/ 1799414 w 7467600"/>
              <a:gd name="connsiteY485" fmla="*/ 4694732 h 6858000"/>
              <a:gd name="connsiteX486" fmla="*/ 1771735 w 7467600"/>
              <a:gd name="connsiteY486" fmla="*/ 4619929 h 6858000"/>
              <a:gd name="connsiteX487" fmla="*/ 3104273 w 7467600"/>
              <a:gd name="connsiteY487" fmla="*/ 5076159 h 6858000"/>
              <a:gd name="connsiteX488" fmla="*/ 3113245 w 7467600"/>
              <a:gd name="connsiteY488" fmla="*/ 5090705 h 6858000"/>
              <a:gd name="connsiteX489" fmla="*/ 3126294 w 7467600"/>
              <a:gd name="connsiteY489" fmla="*/ 5114400 h 6858000"/>
              <a:gd name="connsiteX490" fmla="*/ 3937433 w 7467600"/>
              <a:gd name="connsiteY490" fmla="*/ 4830473 h 6858000"/>
              <a:gd name="connsiteX491" fmla="*/ 3590475 w 7467600"/>
              <a:gd name="connsiteY491" fmla="*/ 4597974 h 6858000"/>
              <a:gd name="connsiteX492" fmla="*/ 3100264 w 7467600"/>
              <a:gd name="connsiteY492" fmla="*/ 4579845 h 6858000"/>
              <a:gd name="connsiteX493" fmla="*/ 2183576 w 7467600"/>
              <a:gd name="connsiteY493" fmla="*/ 4227150 h 6858000"/>
              <a:gd name="connsiteX494" fmla="*/ 2151029 w 7467600"/>
              <a:gd name="connsiteY494" fmla="*/ 4146947 h 6858000"/>
              <a:gd name="connsiteX495" fmla="*/ 3563434 w 7467600"/>
              <a:gd name="connsiteY495" fmla="*/ 4469115 h 6858000"/>
              <a:gd name="connsiteX496" fmla="*/ 3177952 w 7467600"/>
              <a:gd name="connsiteY496" fmla="*/ 3657386 h 6858000"/>
              <a:gd name="connsiteX497" fmla="*/ 3189263 w 7467600"/>
              <a:gd name="connsiteY497" fmla="*/ 3625726 h 6858000"/>
              <a:gd name="connsiteX498" fmla="*/ 3560912 w 7467600"/>
              <a:gd name="connsiteY498" fmla="*/ 4079863 h 6858000"/>
              <a:gd name="connsiteX499" fmla="*/ 3626636 w 7467600"/>
              <a:gd name="connsiteY499" fmla="*/ 4512230 h 6858000"/>
              <a:gd name="connsiteX500" fmla="*/ 3653088 w 7467600"/>
              <a:gd name="connsiteY500" fmla="*/ 4521417 h 6858000"/>
              <a:gd name="connsiteX501" fmla="*/ 3988128 w 7467600"/>
              <a:gd name="connsiteY501" fmla="*/ 4817267 h 6858000"/>
              <a:gd name="connsiteX502" fmla="*/ 4830582 w 7467600"/>
              <a:gd name="connsiteY502" fmla="*/ 4676000 h 6858000"/>
              <a:gd name="connsiteX503" fmla="*/ 4830100 w 7467600"/>
              <a:gd name="connsiteY503" fmla="*/ 4675554 h 6858000"/>
              <a:gd name="connsiteX504" fmla="*/ 4036318 w 7467600"/>
              <a:gd name="connsiteY504" fmla="*/ 4147013 h 6858000"/>
              <a:gd name="connsiteX505" fmla="*/ 3432098 w 7467600"/>
              <a:gd name="connsiteY505" fmla="*/ 3537312 h 6858000"/>
              <a:gd name="connsiteX506" fmla="*/ 3446761 w 7467600"/>
              <a:gd name="connsiteY506" fmla="*/ 3461278 h 6858000"/>
              <a:gd name="connsiteX507" fmla="*/ 4419733 w 7467600"/>
              <a:gd name="connsiteY507" fmla="*/ 3963555 h 6858000"/>
              <a:gd name="connsiteX508" fmla="*/ 4781371 w 7467600"/>
              <a:gd name="connsiteY508" fmla="*/ 4458604 h 6858000"/>
              <a:gd name="connsiteX509" fmla="*/ 4780440 w 7467600"/>
              <a:gd name="connsiteY509" fmla="*/ 4470290 h 6858000"/>
              <a:gd name="connsiteX510" fmla="*/ 4898954 w 7467600"/>
              <a:gd name="connsiteY510" fmla="*/ 4662092 h 6858000"/>
              <a:gd name="connsiteX511" fmla="*/ 4900699 w 7467600"/>
              <a:gd name="connsiteY511" fmla="*/ 4670867 h 6858000"/>
              <a:gd name="connsiteX512" fmla="*/ 5714511 w 7467600"/>
              <a:gd name="connsiteY512" fmla="*/ 4663483 h 6858000"/>
              <a:gd name="connsiteX513" fmla="*/ 5464793 w 7467600"/>
              <a:gd name="connsiteY513" fmla="*/ 4393556 h 6858000"/>
              <a:gd name="connsiteX514" fmla="*/ 5461897 w 7467600"/>
              <a:gd name="connsiteY514" fmla="*/ 4390879 h 6858000"/>
              <a:gd name="connsiteX515" fmla="*/ 4294126 w 7467600"/>
              <a:gd name="connsiteY515" fmla="*/ 3303048 h 6858000"/>
              <a:gd name="connsiteX516" fmla="*/ 4305321 w 7467600"/>
              <a:gd name="connsiteY516" fmla="*/ 3256953 h 6858000"/>
              <a:gd name="connsiteX517" fmla="*/ 4949299 w 7467600"/>
              <a:gd name="connsiteY517" fmla="*/ 3766336 h 6858000"/>
              <a:gd name="connsiteX518" fmla="*/ 5291452 w 7467600"/>
              <a:gd name="connsiteY518" fmla="*/ 4076801 h 6858000"/>
              <a:gd name="connsiteX519" fmla="*/ 5434998 w 7467600"/>
              <a:gd name="connsiteY519" fmla="*/ 4254100 h 6858000"/>
              <a:gd name="connsiteX520" fmla="*/ 5351015 w 7467600"/>
              <a:gd name="connsiteY520" fmla="*/ 3760989 h 6858000"/>
              <a:gd name="connsiteX521" fmla="*/ 5413780 w 7467600"/>
              <a:gd name="connsiteY521" fmla="*/ 2966265 h 6858000"/>
              <a:gd name="connsiteX522" fmla="*/ 5425627 w 7467600"/>
              <a:gd name="connsiteY522" fmla="*/ 2954192 h 6858000"/>
              <a:gd name="connsiteX523" fmla="*/ 6604735 w 7467600"/>
              <a:gd name="connsiteY523" fmla="*/ 2041381 h 6858000"/>
              <a:gd name="connsiteX524" fmla="*/ 7204487 w 7467600"/>
              <a:gd name="connsiteY524" fmla="*/ 2742112 h 6858000"/>
              <a:gd name="connsiteX525" fmla="*/ 7131592 w 7467600"/>
              <a:gd name="connsiteY525" fmla="*/ 2672096 h 6858000"/>
              <a:gd name="connsiteX526" fmla="*/ 6996344 w 7467600"/>
              <a:gd name="connsiteY526" fmla="*/ 2518310 h 6858000"/>
              <a:gd name="connsiteX527" fmla="*/ 6735495 w 7467600"/>
              <a:gd name="connsiteY527" fmla="*/ 2196890 h 6858000"/>
              <a:gd name="connsiteX528" fmla="*/ 6721901 w 7467600"/>
              <a:gd name="connsiteY528" fmla="*/ 2179274 h 6858000"/>
              <a:gd name="connsiteX529" fmla="*/ 6604735 w 7467600"/>
              <a:gd name="connsiteY529" fmla="*/ 2041381 h 6858000"/>
              <a:gd name="connsiteX530" fmla="*/ 6591670 w 7467600"/>
              <a:gd name="connsiteY530" fmla="*/ 1988277 h 6858000"/>
              <a:gd name="connsiteX531" fmla="*/ 6747349 w 7467600"/>
              <a:gd name="connsiteY531" fmla="*/ 2160069 h 6858000"/>
              <a:gd name="connsiteX532" fmla="*/ 6760943 w 7467600"/>
              <a:gd name="connsiteY532" fmla="*/ 2177686 h 6858000"/>
              <a:gd name="connsiteX533" fmla="*/ 7021065 w 7467600"/>
              <a:gd name="connsiteY533" fmla="*/ 2498102 h 6858000"/>
              <a:gd name="connsiteX534" fmla="*/ 7155223 w 7467600"/>
              <a:gd name="connsiteY534" fmla="*/ 2650386 h 6858000"/>
              <a:gd name="connsiteX535" fmla="*/ 7203167 w 7467600"/>
              <a:gd name="connsiteY535" fmla="*/ 2697288 h 6858000"/>
              <a:gd name="connsiteX536" fmla="*/ 6937703 w 7467600"/>
              <a:gd name="connsiteY536" fmla="*/ 2321981 h 6858000"/>
              <a:gd name="connsiteX537" fmla="*/ 6591670 w 7467600"/>
              <a:gd name="connsiteY537" fmla="*/ 1988277 h 6858000"/>
              <a:gd name="connsiteX538" fmla="*/ 5798671 w 7467600"/>
              <a:gd name="connsiteY538" fmla="*/ 1981601 h 6858000"/>
              <a:gd name="connsiteX539" fmla="*/ 5754709 w 7467600"/>
              <a:gd name="connsiteY539" fmla="*/ 2071454 h 6858000"/>
              <a:gd name="connsiteX540" fmla="*/ 5763044 w 7467600"/>
              <a:gd name="connsiteY540" fmla="*/ 2842206 h 6858000"/>
              <a:gd name="connsiteX541" fmla="*/ 5764974 w 7467600"/>
              <a:gd name="connsiteY541" fmla="*/ 2799609 h 6858000"/>
              <a:gd name="connsiteX542" fmla="*/ 5767665 w 7467600"/>
              <a:gd name="connsiteY542" fmla="*/ 2666409 h 6858000"/>
              <a:gd name="connsiteX543" fmla="*/ 5763055 w 7467600"/>
              <a:gd name="connsiteY543" fmla="*/ 2579705 h 6858000"/>
              <a:gd name="connsiteX544" fmla="*/ 5758079 w 7467600"/>
              <a:gd name="connsiteY544" fmla="*/ 2492508 h 6858000"/>
              <a:gd name="connsiteX545" fmla="*/ 5779325 w 7467600"/>
              <a:gd name="connsiteY545" fmla="*/ 2197069 h 6858000"/>
              <a:gd name="connsiteX546" fmla="*/ 5798671 w 7467600"/>
              <a:gd name="connsiteY546" fmla="*/ 1981601 h 6858000"/>
              <a:gd name="connsiteX547" fmla="*/ 5829202 w 7467600"/>
              <a:gd name="connsiteY547" fmla="*/ 1971679 h 6858000"/>
              <a:gd name="connsiteX548" fmla="*/ 5809558 w 7467600"/>
              <a:gd name="connsiteY548" fmla="*/ 2198043 h 6858000"/>
              <a:gd name="connsiteX549" fmla="*/ 5788653 w 7467600"/>
              <a:gd name="connsiteY549" fmla="*/ 2489430 h 6858000"/>
              <a:gd name="connsiteX550" fmla="*/ 5793439 w 7467600"/>
              <a:gd name="connsiteY550" fmla="*/ 2575235 h 6858000"/>
              <a:gd name="connsiteX551" fmla="*/ 5796837 w 7467600"/>
              <a:gd name="connsiteY551" fmla="*/ 2637633 h 6858000"/>
              <a:gd name="connsiteX552" fmla="*/ 5818614 w 7467600"/>
              <a:gd name="connsiteY552" fmla="*/ 2473055 h 6858000"/>
              <a:gd name="connsiteX553" fmla="*/ 5829202 w 7467600"/>
              <a:gd name="connsiteY553" fmla="*/ 1971679 h 6858000"/>
              <a:gd name="connsiteX554" fmla="*/ 5911389 w 7467600"/>
              <a:gd name="connsiteY554" fmla="*/ 1898371 h 6858000"/>
              <a:gd name="connsiteX555" fmla="*/ 6237627 w 7467600"/>
              <a:gd name="connsiteY555" fmla="*/ 2231921 h 6858000"/>
              <a:gd name="connsiteX556" fmla="*/ 5911389 w 7467600"/>
              <a:gd name="connsiteY556" fmla="*/ 1898371 h 6858000"/>
              <a:gd name="connsiteX557" fmla="*/ 6944437 w 7467600"/>
              <a:gd name="connsiteY557" fmla="*/ 1575402 h 6858000"/>
              <a:gd name="connsiteX558" fmla="*/ 6304730 w 7467600"/>
              <a:gd name="connsiteY558" fmla="*/ 1766654 h 6858000"/>
              <a:gd name="connsiteX559" fmla="*/ 6944437 w 7467600"/>
              <a:gd name="connsiteY559" fmla="*/ 1575402 h 6858000"/>
              <a:gd name="connsiteX560" fmla="*/ 7019523 w 7467600"/>
              <a:gd name="connsiteY560" fmla="*/ 1519450 h 6858000"/>
              <a:gd name="connsiteX561" fmla="*/ 6298091 w 7467600"/>
              <a:gd name="connsiteY561" fmla="*/ 1737122 h 6858000"/>
              <a:gd name="connsiteX562" fmla="*/ 7019523 w 7467600"/>
              <a:gd name="connsiteY562" fmla="*/ 1519450 h 6858000"/>
              <a:gd name="connsiteX563" fmla="*/ 2399523 w 7467600"/>
              <a:gd name="connsiteY563" fmla="*/ 1428234 h 6858000"/>
              <a:gd name="connsiteX564" fmla="*/ 2224982 w 7467600"/>
              <a:gd name="connsiteY564" fmla="*/ 1826201 h 6858000"/>
              <a:gd name="connsiteX565" fmla="*/ 2096099 w 7467600"/>
              <a:gd name="connsiteY565" fmla="*/ 2345900 h 6858000"/>
              <a:gd name="connsiteX566" fmla="*/ 2283317 w 7467600"/>
              <a:gd name="connsiteY566" fmla="*/ 1796925 h 6858000"/>
              <a:gd name="connsiteX567" fmla="*/ 2399523 w 7467600"/>
              <a:gd name="connsiteY567" fmla="*/ 1428234 h 6858000"/>
              <a:gd name="connsiteX568" fmla="*/ 2448558 w 7467600"/>
              <a:gd name="connsiteY568" fmla="*/ 1373435 h 6858000"/>
              <a:gd name="connsiteX569" fmla="*/ 2312521 w 7467600"/>
              <a:gd name="connsiteY569" fmla="*/ 1806140 h 6858000"/>
              <a:gd name="connsiteX570" fmla="*/ 2127533 w 7467600"/>
              <a:gd name="connsiteY570" fmla="*/ 2348380 h 6858000"/>
              <a:gd name="connsiteX571" fmla="*/ 2358080 w 7467600"/>
              <a:gd name="connsiteY571" fmla="*/ 1866134 h 6858000"/>
              <a:gd name="connsiteX572" fmla="*/ 2407436 w 7467600"/>
              <a:gd name="connsiteY572" fmla="*/ 1651070 h 6858000"/>
              <a:gd name="connsiteX573" fmla="*/ 2448558 w 7467600"/>
              <a:gd name="connsiteY573" fmla="*/ 1373435 h 6858000"/>
              <a:gd name="connsiteX574" fmla="*/ 278707 w 7467600"/>
              <a:gd name="connsiteY574" fmla="*/ 1352270 h 6858000"/>
              <a:gd name="connsiteX575" fmla="*/ 321570 w 7467600"/>
              <a:gd name="connsiteY575" fmla="*/ 1861610 h 6858000"/>
              <a:gd name="connsiteX576" fmla="*/ 294281 w 7467600"/>
              <a:gd name="connsiteY576" fmla="*/ 1440658 h 6858000"/>
              <a:gd name="connsiteX577" fmla="*/ 278707 w 7467600"/>
              <a:gd name="connsiteY577" fmla="*/ 1352270 h 6858000"/>
              <a:gd name="connsiteX578" fmla="*/ 1423821 w 7467600"/>
              <a:gd name="connsiteY578" fmla="*/ 1351958 h 6858000"/>
              <a:gd name="connsiteX579" fmla="*/ 1638521 w 7467600"/>
              <a:gd name="connsiteY579" fmla="*/ 1908470 h 6858000"/>
              <a:gd name="connsiteX580" fmla="*/ 1754199 w 7467600"/>
              <a:gd name="connsiteY580" fmla="*/ 2149284 h 6858000"/>
              <a:gd name="connsiteX581" fmla="*/ 1908359 w 7467600"/>
              <a:gd name="connsiteY581" fmla="*/ 2364988 h 6858000"/>
              <a:gd name="connsiteX582" fmla="*/ 1647661 w 7467600"/>
              <a:gd name="connsiteY582" fmla="*/ 1825945 h 6858000"/>
              <a:gd name="connsiteX583" fmla="*/ 1423821 w 7467600"/>
              <a:gd name="connsiteY583" fmla="*/ 1351958 h 6858000"/>
              <a:gd name="connsiteX584" fmla="*/ 1431890 w 7467600"/>
              <a:gd name="connsiteY584" fmla="*/ 1306475 h 6858000"/>
              <a:gd name="connsiteX585" fmla="*/ 1507597 w 7467600"/>
              <a:gd name="connsiteY585" fmla="*/ 1446132 h 6858000"/>
              <a:gd name="connsiteX586" fmla="*/ 1674586 w 7467600"/>
              <a:gd name="connsiteY586" fmla="*/ 1813832 h 6858000"/>
              <a:gd name="connsiteX587" fmla="*/ 1815950 w 7467600"/>
              <a:gd name="connsiteY587" fmla="*/ 2128564 h 6858000"/>
              <a:gd name="connsiteX588" fmla="*/ 1984242 w 7467600"/>
              <a:gd name="connsiteY588" fmla="*/ 2430829 h 6858000"/>
              <a:gd name="connsiteX589" fmla="*/ 2014023 w 7467600"/>
              <a:gd name="connsiteY589" fmla="*/ 2450995 h 6858000"/>
              <a:gd name="connsiteX590" fmla="*/ 1747337 w 7467600"/>
              <a:gd name="connsiteY590" fmla="*/ 1855264 h 6858000"/>
              <a:gd name="connsiteX591" fmla="*/ 1533749 w 7467600"/>
              <a:gd name="connsiteY591" fmla="*/ 1478656 h 6858000"/>
              <a:gd name="connsiteX592" fmla="*/ 1431890 w 7467600"/>
              <a:gd name="connsiteY592" fmla="*/ 1306475 h 6858000"/>
              <a:gd name="connsiteX593" fmla="*/ 5052692 w 7467600"/>
              <a:gd name="connsiteY593" fmla="*/ 1292994 h 6858000"/>
              <a:gd name="connsiteX594" fmla="*/ 5200661 w 7467600"/>
              <a:gd name="connsiteY594" fmla="*/ 1635186 h 6858000"/>
              <a:gd name="connsiteX595" fmla="*/ 5297138 w 7467600"/>
              <a:gd name="connsiteY595" fmla="*/ 1906351 h 6858000"/>
              <a:gd name="connsiteX596" fmla="*/ 5052692 w 7467600"/>
              <a:gd name="connsiteY596" fmla="*/ 1292994 h 6858000"/>
              <a:gd name="connsiteX597" fmla="*/ 5009948 w 7467600"/>
              <a:gd name="connsiteY597" fmla="*/ 1273619 h 6858000"/>
              <a:gd name="connsiteX598" fmla="*/ 5121777 w 7467600"/>
              <a:gd name="connsiteY598" fmla="*/ 1654213 h 6858000"/>
              <a:gd name="connsiteX599" fmla="*/ 5293545 w 7467600"/>
              <a:gd name="connsiteY599" fmla="*/ 2072247 h 6858000"/>
              <a:gd name="connsiteX600" fmla="*/ 5294042 w 7467600"/>
              <a:gd name="connsiteY600" fmla="*/ 2065019 h 6858000"/>
              <a:gd name="connsiteX601" fmla="*/ 5171936 w 7467600"/>
              <a:gd name="connsiteY601" fmla="*/ 1647613 h 6858000"/>
              <a:gd name="connsiteX602" fmla="*/ 5009948 w 7467600"/>
              <a:gd name="connsiteY602" fmla="*/ 1273619 h 6858000"/>
              <a:gd name="connsiteX603" fmla="*/ 655236 w 7467600"/>
              <a:gd name="connsiteY603" fmla="*/ 1268632 h 6858000"/>
              <a:gd name="connsiteX604" fmla="*/ 839521 w 7467600"/>
              <a:gd name="connsiteY604" fmla="*/ 1685315 h 6858000"/>
              <a:gd name="connsiteX605" fmla="*/ 1109416 w 7467600"/>
              <a:gd name="connsiteY605" fmla="*/ 2061663 h 6858000"/>
              <a:gd name="connsiteX606" fmla="*/ 1298300 w 7467600"/>
              <a:gd name="connsiteY606" fmla="*/ 2247742 h 6858000"/>
              <a:gd name="connsiteX607" fmla="*/ 1125871 w 7467600"/>
              <a:gd name="connsiteY607" fmla="*/ 1989513 h 6858000"/>
              <a:gd name="connsiteX608" fmla="*/ 981574 w 7467600"/>
              <a:gd name="connsiteY608" fmla="*/ 1783157 h 6858000"/>
              <a:gd name="connsiteX609" fmla="*/ 922198 w 7467600"/>
              <a:gd name="connsiteY609" fmla="*/ 1677437 h 6858000"/>
              <a:gd name="connsiteX610" fmla="*/ 869293 w 7467600"/>
              <a:gd name="connsiteY610" fmla="*/ 1583214 h 6858000"/>
              <a:gd name="connsiteX611" fmla="*/ 751431 w 7467600"/>
              <a:gd name="connsiteY611" fmla="*/ 1405731 h 6858000"/>
              <a:gd name="connsiteX612" fmla="*/ 655236 w 7467600"/>
              <a:gd name="connsiteY612" fmla="*/ 1268632 h 6858000"/>
              <a:gd name="connsiteX613" fmla="*/ 6516292 w 7467600"/>
              <a:gd name="connsiteY613" fmla="*/ 1263064 h 6858000"/>
              <a:gd name="connsiteX614" fmla="*/ 5736320 w 7467600"/>
              <a:gd name="connsiteY614" fmla="*/ 1501803 h 6858000"/>
              <a:gd name="connsiteX615" fmla="*/ 6516292 w 7467600"/>
              <a:gd name="connsiteY615" fmla="*/ 1263064 h 6858000"/>
              <a:gd name="connsiteX616" fmla="*/ 291466 w 7467600"/>
              <a:gd name="connsiteY616" fmla="*/ 1250369 h 6858000"/>
              <a:gd name="connsiteX617" fmla="*/ 323180 w 7467600"/>
              <a:gd name="connsiteY617" fmla="*/ 1435283 h 6858000"/>
              <a:gd name="connsiteX618" fmla="*/ 349381 w 7467600"/>
              <a:gd name="connsiteY618" fmla="*/ 1875041 h 6858000"/>
              <a:gd name="connsiteX619" fmla="*/ 374363 w 7467600"/>
              <a:gd name="connsiteY619" fmla="*/ 1506494 h 6858000"/>
              <a:gd name="connsiteX620" fmla="*/ 302168 w 7467600"/>
              <a:gd name="connsiteY620" fmla="*/ 1274495 h 6858000"/>
              <a:gd name="connsiteX621" fmla="*/ 291466 w 7467600"/>
              <a:gd name="connsiteY621" fmla="*/ 1250369 h 6858000"/>
              <a:gd name="connsiteX622" fmla="*/ 678222 w 7467600"/>
              <a:gd name="connsiteY622" fmla="*/ 1248670 h 6858000"/>
              <a:gd name="connsiteX623" fmla="*/ 775536 w 7467600"/>
              <a:gd name="connsiteY623" fmla="*/ 1388015 h 6858000"/>
              <a:gd name="connsiteX624" fmla="*/ 894529 w 7467600"/>
              <a:gd name="connsiteY624" fmla="*/ 1567739 h 6858000"/>
              <a:gd name="connsiteX625" fmla="*/ 948000 w 7467600"/>
              <a:gd name="connsiteY625" fmla="*/ 1663088 h 6858000"/>
              <a:gd name="connsiteX626" fmla="*/ 1006812 w 7467600"/>
              <a:gd name="connsiteY626" fmla="*/ 1767683 h 6858000"/>
              <a:gd name="connsiteX627" fmla="*/ 1149133 w 7467600"/>
              <a:gd name="connsiteY627" fmla="*/ 1971513 h 6858000"/>
              <a:gd name="connsiteX628" fmla="*/ 1333952 w 7467600"/>
              <a:gd name="connsiteY628" fmla="*/ 2251620 h 6858000"/>
              <a:gd name="connsiteX629" fmla="*/ 1337329 w 7467600"/>
              <a:gd name="connsiteY629" fmla="*/ 2258350 h 6858000"/>
              <a:gd name="connsiteX630" fmla="*/ 1014726 w 7467600"/>
              <a:gd name="connsiteY630" fmla="*/ 1615556 h 6858000"/>
              <a:gd name="connsiteX631" fmla="*/ 678222 w 7467600"/>
              <a:gd name="connsiteY631" fmla="*/ 1248670 h 6858000"/>
              <a:gd name="connsiteX632" fmla="*/ 6691602 w 7467600"/>
              <a:gd name="connsiteY632" fmla="*/ 1140573 h 6858000"/>
              <a:gd name="connsiteX633" fmla="*/ 6571100 w 7467600"/>
              <a:gd name="connsiteY633" fmla="*/ 1183662 h 6858000"/>
              <a:gd name="connsiteX634" fmla="*/ 6241687 w 7467600"/>
              <a:gd name="connsiteY634" fmla="*/ 1257600 h 6858000"/>
              <a:gd name="connsiteX635" fmla="*/ 5693009 w 7467600"/>
              <a:gd name="connsiteY635" fmla="*/ 1478256 h 6858000"/>
              <a:gd name="connsiteX636" fmla="*/ 6548420 w 7467600"/>
              <a:gd name="connsiteY636" fmla="*/ 1214599 h 6858000"/>
              <a:gd name="connsiteX637" fmla="*/ 6605473 w 7467600"/>
              <a:gd name="connsiteY637" fmla="*/ 1184686 h 6858000"/>
              <a:gd name="connsiteX638" fmla="*/ 6691602 w 7467600"/>
              <a:gd name="connsiteY638" fmla="*/ 1140573 h 6858000"/>
              <a:gd name="connsiteX639" fmla="*/ 4002475 w 7467600"/>
              <a:gd name="connsiteY639" fmla="*/ 1037802 h 6858000"/>
              <a:gd name="connsiteX640" fmla="*/ 4000324 w 7467600"/>
              <a:gd name="connsiteY640" fmla="*/ 1039362 h 6858000"/>
              <a:gd name="connsiteX641" fmla="*/ 4002862 w 7467600"/>
              <a:gd name="connsiteY641" fmla="*/ 1042866 h 6858000"/>
              <a:gd name="connsiteX642" fmla="*/ 4002475 w 7467600"/>
              <a:gd name="connsiteY642" fmla="*/ 1037802 h 6858000"/>
              <a:gd name="connsiteX643" fmla="*/ 506322 w 7467600"/>
              <a:gd name="connsiteY643" fmla="*/ 1020997 h 6858000"/>
              <a:gd name="connsiteX644" fmla="*/ 533068 w 7467600"/>
              <a:gd name="connsiteY644" fmla="*/ 1029409 h 6858000"/>
              <a:gd name="connsiteX645" fmla="*/ 1232525 w 7467600"/>
              <a:gd name="connsiteY645" fmla="*/ 1804675 h 6858000"/>
              <a:gd name="connsiteX646" fmla="*/ 1388858 w 7467600"/>
              <a:gd name="connsiteY646" fmla="*/ 2368011 h 6858000"/>
              <a:gd name="connsiteX647" fmla="*/ 1384098 w 7467600"/>
              <a:gd name="connsiteY647" fmla="*/ 2378125 h 6858000"/>
              <a:gd name="connsiteX648" fmla="*/ 1425393 w 7467600"/>
              <a:gd name="connsiteY648" fmla="*/ 2589124 h 6858000"/>
              <a:gd name="connsiteX649" fmla="*/ 1424001 w 7467600"/>
              <a:gd name="connsiteY649" fmla="*/ 2597541 h 6858000"/>
              <a:gd name="connsiteX650" fmla="*/ 2152729 w 7467600"/>
              <a:gd name="connsiteY650" fmla="*/ 2864487 h 6858000"/>
              <a:gd name="connsiteX651" fmla="*/ 2020609 w 7467600"/>
              <a:gd name="connsiteY651" fmla="*/ 2539671 h 6858000"/>
              <a:gd name="connsiteX652" fmla="*/ 2018920 w 7467600"/>
              <a:gd name="connsiteY652" fmla="*/ 2536309 h 6858000"/>
              <a:gd name="connsiteX653" fmla="*/ 1342441 w 7467600"/>
              <a:gd name="connsiteY653" fmla="*/ 1173017 h 6858000"/>
              <a:gd name="connsiteX654" fmla="*/ 1367925 w 7467600"/>
              <a:gd name="connsiteY654" fmla="*/ 1135648 h 6858000"/>
              <a:gd name="connsiteX655" fmla="*/ 1771401 w 7467600"/>
              <a:gd name="connsiteY655" fmla="*/ 1806673 h 6858000"/>
              <a:gd name="connsiteX656" fmla="*/ 1972385 w 7467600"/>
              <a:gd name="connsiteY656" fmla="*/ 2198735 h 6858000"/>
              <a:gd name="connsiteX657" fmla="*/ 2040892 w 7467600"/>
              <a:gd name="connsiteY657" fmla="*/ 2405205 h 6858000"/>
              <a:gd name="connsiteX658" fmla="*/ 2131689 w 7467600"/>
              <a:gd name="connsiteY658" fmla="*/ 1936926 h 6858000"/>
              <a:gd name="connsiteX659" fmla="*/ 2454820 w 7467600"/>
              <a:gd name="connsiteY659" fmla="*/ 1248808 h 6858000"/>
              <a:gd name="connsiteX660" fmla="*/ 2492512 w 7467600"/>
              <a:gd name="connsiteY660" fmla="*/ 1302920 h 6858000"/>
              <a:gd name="connsiteX661" fmla="*/ 2081216 w 7467600"/>
              <a:gd name="connsiteY661" fmla="*/ 2527513 h 6858000"/>
              <a:gd name="connsiteX662" fmla="*/ 2081211 w 7467600"/>
              <a:gd name="connsiteY662" fmla="*/ 2528916 h 6858000"/>
              <a:gd name="connsiteX663" fmla="*/ 2199067 w 7467600"/>
              <a:gd name="connsiteY663" fmla="*/ 2884061 h 6858000"/>
              <a:gd name="connsiteX664" fmla="*/ 3192586 w 7467600"/>
              <a:gd name="connsiteY664" fmla="*/ 3411496 h 6858000"/>
              <a:gd name="connsiteX665" fmla="*/ 3182620 w 7467600"/>
              <a:gd name="connsiteY665" fmla="*/ 3483279 h 6858000"/>
              <a:gd name="connsiteX666" fmla="*/ 2435119 w 7467600"/>
              <a:gd name="connsiteY666" fmla="*/ 3080173 h 6858000"/>
              <a:gd name="connsiteX667" fmla="*/ 2410152 w 7467600"/>
              <a:gd name="connsiteY667" fmla="*/ 3063751 h 6858000"/>
              <a:gd name="connsiteX668" fmla="*/ 2408099 w 7467600"/>
              <a:gd name="connsiteY668" fmla="*/ 3064403 h 6858000"/>
              <a:gd name="connsiteX669" fmla="*/ 2407218 w 7467600"/>
              <a:gd name="connsiteY669" fmla="*/ 3070324 h 6858000"/>
              <a:gd name="connsiteX670" fmla="*/ 2380138 w 7467600"/>
              <a:gd name="connsiteY670" fmla="*/ 3099341 h 6858000"/>
              <a:gd name="connsiteX671" fmla="*/ 1765923 w 7467600"/>
              <a:gd name="connsiteY671" fmla="*/ 3581043 h 6858000"/>
              <a:gd name="connsiteX672" fmla="*/ 1702258 w 7467600"/>
              <a:gd name="connsiteY672" fmla="*/ 3612286 h 6858000"/>
              <a:gd name="connsiteX673" fmla="*/ 1538370 w 7467600"/>
              <a:gd name="connsiteY673" fmla="*/ 3811804 h 6858000"/>
              <a:gd name="connsiteX674" fmla="*/ 542867 w 7467600"/>
              <a:gd name="connsiteY674" fmla="*/ 4944092 h 6858000"/>
              <a:gd name="connsiteX675" fmla="*/ 515800 w 7467600"/>
              <a:gd name="connsiteY675" fmla="*/ 4862180 h 6858000"/>
              <a:gd name="connsiteX676" fmla="*/ 909145 w 7467600"/>
              <a:gd name="connsiteY676" fmla="*/ 4199225 h 6858000"/>
              <a:gd name="connsiteX677" fmla="*/ 1214067 w 7467600"/>
              <a:gd name="connsiteY677" fmla="*/ 3908561 h 6858000"/>
              <a:gd name="connsiteX678" fmla="*/ 640967 w 7467600"/>
              <a:gd name="connsiteY678" fmla="*/ 4105601 h 6858000"/>
              <a:gd name="connsiteX679" fmla="*/ 112563 w 7467600"/>
              <a:gd name="connsiteY679" fmla="*/ 4396952 h 6858000"/>
              <a:gd name="connsiteX680" fmla="*/ 0 w 7467600"/>
              <a:gd name="connsiteY680" fmla="*/ 4466006 h 6858000"/>
              <a:gd name="connsiteX681" fmla="*/ 0 w 7467600"/>
              <a:gd name="connsiteY681" fmla="*/ 4233763 h 6858000"/>
              <a:gd name="connsiteX682" fmla="*/ 36881 w 7467600"/>
              <a:gd name="connsiteY682" fmla="*/ 4200118 h 6858000"/>
              <a:gd name="connsiteX683" fmla="*/ 910534 w 7467600"/>
              <a:gd name="connsiteY683" fmla="*/ 3629753 h 6858000"/>
              <a:gd name="connsiteX684" fmla="*/ 1578717 w 7467600"/>
              <a:gd name="connsiteY684" fmla="*/ 3575982 h 6858000"/>
              <a:gd name="connsiteX685" fmla="*/ 2338780 w 7467600"/>
              <a:gd name="connsiteY685" fmla="*/ 3033725 h 6858000"/>
              <a:gd name="connsiteX686" fmla="*/ 1807991 w 7467600"/>
              <a:gd name="connsiteY686" fmla="*/ 2807184 h 6858000"/>
              <a:gd name="connsiteX687" fmla="*/ 1416358 w 7467600"/>
              <a:gd name="connsiteY687" fmla="*/ 3112571 h 6858000"/>
              <a:gd name="connsiteX688" fmla="*/ 939066 w 7467600"/>
              <a:gd name="connsiteY688" fmla="*/ 3378798 h 6858000"/>
              <a:gd name="connsiteX689" fmla="*/ 115099 w 7467600"/>
              <a:gd name="connsiteY689" fmla="*/ 3607650 h 6858000"/>
              <a:gd name="connsiteX690" fmla="*/ 97284 w 7467600"/>
              <a:gd name="connsiteY690" fmla="*/ 3520393 h 6858000"/>
              <a:gd name="connsiteX691" fmla="*/ 922050 w 7467600"/>
              <a:gd name="connsiteY691" fmla="*/ 3074867 h 6858000"/>
              <a:gd name="connsiteX692" fmla="*/ 1405265 w 7467600"/>
              <a:gd name="connsiteY692" fmla="*/ 3016319 h 6858000"/>
              <a:gd name="connsiteX693" fmla="*/ 1407512 w 7467600"/>
              <a:gd name="connsiteY693" fmla="*/ 3018001 h 6858000"/>
              <a:gd name="connsiteX694" fmla="*/ 1726266 w 7467600"/>
              <a:gd name="connsiteY694" fmla="*/ 2777274 h 6858000"/>
              <a:gd name="connsiteX695" fmla="*/ 625390 w 7467600"/>
              <a:gd name="connsiteY695" fmla="*/ 2514541 h 6858000"/>
              <a:gd name="connsiteX696" fmla="*/ 619799 w 7467600"/>
              <a:gd name="connsiteY696" fmla="*/ 2527180 h 6858000"/>
              <a:gd name="connsiteX697" fmla="*/ 310030 w 7467600"/>
              <a:gd name="connsiteY697" fmla="*/ 2771818 h 6858000"/>
              <a:gd name="connsiteX698" fmla="*/ 173877 w 7467600"/>
              <a:gd name="connsiteY698" fmla="*/ 2937056 h 6858000"/>
              <a:gd name="connsiteX699" fmla="*/ 77889 w 7467600"/>
              <a:gd name="connsiteY699" fmla="*/ 3138440 h 6858000"/>
              <a:gd name="connsiteX700" fmla="*/ 0 w 7467600"/>
              <a:gd name="connsiteY700" fmla="*/ 3271395 h 6858000"/>
              <a:gd name="connsiteX701" fmla="*/ 0 w 7467600"/>
              <a:gd name="connsiteY701" fmla="*/ 3153002 h 6858000"/>
              <a:gd name="connsiteX702" fmla="*/ 2386 w 7467600"/>
              <a:gd name="connsiteY702" fmla="*/ 3149203 h 6858000"/>
              <a:gd name="connsiteX703" fmla="*/ 89753 w 7467600"/>
              <a:gd name="connsiteY703" fmla="*/ 2987702 h 6858000"/>
              <a:gd name="connsiteX704" fmla="*/ 76869 w 7467600"/>
              <a:gd name="connsiteY704" fmla="*/ 3005404 h 6858000"/>
              <a:gd name="connsiteX705" fmla="*/ 32049 w 7467600"/>
              <a:gd name="connsiteY705" fmla="*/ 3065814 h 6858000"/>
              <a:gd name="connsiteX706" fmla="*/ 0 w 7467600"/>
              <a:gd name="connsiteY706" fmla="*/ 3108744 h 6858000"/>
              <a:gd name="connsiteX707" fmla="*/ 0 w 7467600"/>
              <a:gd name="connsiteY707" fmla="*/ 3058059 h 6858000"/>
              <a:gd name="connsiteX708" fmla="*/ 7610 w 7467600"/>
              <a:gd name="connsiteY708" fmla="*/ 3047889 h 6858000"/>
              <a:gd name="connsiteX709" fmla="*/ 52419 w 7467600"/>
              <a:gd name="connsiteY709" fmla="*/ 2987479 h 6858000"/>
              <a:gd name="connsiteX710" fmla="*/ 59142 w 7467600"/>
              <a:gd name="connsiteY710" fmla="*/ 2978488 h 6858000"/>
              <a:gd name="connsiteX711" fmla="*/ 0 w 7467600"/>
              <a:gd name="connsiteY711" fmla="*/ 3015334 h 6858000"/>
              <a:gd name="connsiteX712" fmla="*/ 0 w 7467600"/>
              <a:gd name="connsiteY712" fmla="*/ 2914286 h 6858000"/>
              <a:gd name="connsiteX713" fmla="*/ 36383 w 7467600"/>
              <a:gd name="connsiteY713" fmla="*/ 2901128 h 6858000"/>
              <a:gd name="connsiteX714" fmla="*/ 156329 w 7467600"/>
              <a:gd name="connsiteY714" fmla="*/ 2840533 h 6858000"/>
              <a:gd name="connsiteX715" fmla="*/ 358355 w 7467600"/>
              <a:gd name="connsiteY715" fmla="*/ 2620471 h 6858000"/>
              <a:gd name="connsiteX716" fmla="*/ 510577 w 7467600"/>
              <a:gd name="connsiteY716" fmla="*/ 2501244 h 6858000"/>
              <a:gd name="connsiteX717" fmla="*/ 211967 w 7467600"/>
              <a:gd name="connsiteY717" fmla="*/ 2479171 h 6858000"/>
              <a:gd name="connsiteX718" fmla="*/ 0 w 7467600"/>
              <a:gd name="connsiteY718" fmla="*/ 2476398 h 6858000"/>
              <a:gd name="connsiteX719" fmla="*/ 0 w 7467600"/>
              <a:gd name="connsiteY719" fmla="*/ 2389189 h 6858000"/>
              <a:gd name="connsiteX720" fmla="*/ 103062 w 7467600"/>
              <a:gd name="connsiteY720" fmla="*/ 2389518 h 6858000"/>
              <a:gd name="connsiteX721" fmla="*/ 510734 w 7467600"/>
              <a:gd name="connsiteY721" fmla="*/ 2416201 h 6858000"/>
              <a:gd name="connsiteX722" fmla="*/ 279257 w 7467600"/>
              <a:gd name="connsiteY722" fmla="*/ 2092102 h 6858000"/>
              <a:gd name="connsiteX723" fmla="*/ 65265 w 7467600"/>
              <a:gd name="connsiteY723" fmla="*/ 2006049 h 6858000"/>
              <a:gd name="connsiteX724" fmla="*/ 0 w 7467600"/>
              <a:gd name="connsiteY724" fmla="*/ 1982532 h 6858000"/>
              <a:gd name="connsiteX725" fmla="*/ 0 w 7467600"/>
              <a:gd name="connsiteY725" fmla="*/ 1912789 h 6858000"/>
              <a:gd name="connsiteX726" fmla="*/ 97460 w 7467600"/>
              <a:gd name="connsiteY726" fmla="*/ 1953725 h 6858000"/>
              <a:gd name="connsiteX727" fmla="*/ 221272 w 7467600"/>
              <a:gd name="connsiteY727" fmla="*/ 1980766 h 6858000"/>
              <a:gd name="connsiteX728" fmla="*/ 116765 w 7467600"/>
              <a:gd name="connsiteY728" fmla="*/ 1911033 h 6858000"/>
              <a:gd name="connsiteX729" fmla="*/ 16405 w 7467600"/>
              <a:gd name="connsiteY729" fmla="*/ 1803412 h 6858000"/>
              <a:gd name="connsiteX730" fmla="*/ 0 w 7467600"/>
              <a:gd name="connsiteY730" fmla="*/ 1784777 h 6858000"/>
              <a:gd name="connsiteX731" fmla="*/ 0 w 7467600"/>
              <a:gd name="connsiteY731" fmla="*/ 1740082 h 6858000"/>
              <a:gd name="connsiteX732" fmla="*/ 39394 w 7467600"/>
              <a:gd name="connsiteY732" fmla="*/ 1784856 h 6858000"/>
              <a:gd name="connsiteX733" fmla="*/ 135813 w 7467600"/>
              <a:gd name="connsiteY733" fmla="*/ 1888838 h 6858000"/>
              <a:gd name="connsiteX734" fmla="*/ 242575 w 7467600"/>
              <a:gd name="connsiteY734" fmla="*/ 1958841 h 6858000"/>
              <a:gd name="connsiteX735" fmla="*/ 82197 w 7467600"/>
              <a:gd name="connsiteY735" fmla="*/ 1754826 h 6858000"/>
              <a:gd name="connsiteX736" fmla="*/ 0 w 7467600"/>
              <a:gd name="connsiteY736" fmla="*/ 1679650 h 6858000"/>
              <a:gd name="connsiteX737" fmla="*/ 0 w 7467600"/>
              <a:gd name="connsiteY737" fmla="*/ 1602463 h 6858000"/>
              <a:gd name="connsiteX738" fmla="*/ 84689 w 7467600"/>
              <a:gd name="connsiteY738" fmla="*/ 1677442 h 6858000"/>
              <a:gd name="connsiteX739" fmla="*/ 298437 w 7467600"/>
              <a:gd name="connsiteY739" fmla="*/ 1968019 h 6858000"/>
              <a:gd name="connsiteX740" fmla="*/ 227269 w 7467600"/>
              <a:gd name="connsiteY740" fmla="*/ 1114064 h 6858000"/>
              <a:gd name="connsiteX741" fmla="*/ 248003 w 7467600"/>
              <a:gd name="connsiteY741" fmla="*/ 1089613 h 6858000"/>
              <a:gd name="connsiteX742" fmla="*/ 427020 w 7467600"/>
              <a:gd name="connsiteY742" fmla="*/ 1619803 h 6858000"/>
              <a:gd name="connsiteX743" fmla="*/ 340345 w 7467600"/>
              <a:gd name="connsiteY743" fmla="*/ 2027739 h 6858000"/>
              <a:gd name="connsiteX744" fmla="*/ 360865 w 7467600"/>
              <a:gd name="connsiteY744" fmla="*/ 2044827 h 6858000"/>
              <a:gd name="connsiteX745" fmla="*/ 560414 w 7467600"/>
              <a:gd name="connsiteY745" fmla="*/ 2421457 h 6858000"/>
              <a:gd name="connsiteX746" fmla="*/ 1359703 w 7467600"/>
              <a:gd name="connsiteY746" fmla="*/ 2578554 h 6858000"/>
              <a:gd name="connsiteX747" fmla="*/ 1359422 w 7467600"/>
              <a:gd name="connsiteY747" fmla="*/ 2577994 h 6858000"/>
              <a:gd name="connsiteX748" fmla="*/ 828701 w 7467600"/>
              <a:gd name="connsiteY748" fmla="*/ 1839520 h 6858000"/>
              <a:gd name="connsiteX749" fmla="*/ 494427 w 7467600"/>
              <a:gd name="connsiteY749" fmla="*/ 1092333 h 6858000"/>
              <a:gd name="connsiteX750" fmla="*/ 506322 w 7467600"/>
              <a:gd name="connsiteY750" fmla="*/ 1020997 h 6858000"/>
              <a:gd name="connsiteX751" fmla="*/ 4570198 w 7467600"/>
              <a:gd name="connsiteY751" fmla="*/ 978081 h 6858000"/>
              <a:gd name="connsiteX752" fmla="*/ 4523691 w 7467600"/>
              <a:gd name="connsiteY752" fmla="*/ 1127776 h 6858000"/>
              <a:gd name="connsiteX753" fmla="*/ 4509875 w 7467600"/>
              <a:gd name="connsiteY753" fmla="*/ 1167552 h 6858000"/>
              <a:gd name="connsiteX754" fmla="*/ 4478168 w 7467600"/>
              <a:gd name="connsiteY754" fmla="*/ 1260735 h 6858000"/>
              <a:gd name="connsiteX755" fmla="*/ 4409309 w 7467600"/>
              <a:gd name="connsiteY755" fmla="*/ 1666996 h 6858000"/>
              <a:gd name="connsiteX756" fmla="*/ 4370031 w 7467600"/>
              <a:gd name="connsiteY756" fmla="*/ 1955666 h 6858000"/>
              <a:gd name="connsiteX757" fmla="*/ 4570198 w 7467600"/>
              <a:gd name="connsiteY757" fmla="*/ 978081 h 6858000"/>
              <a:gd name="connsiteX758" fmla="*/ 4557898 w 7467600"/>
              <a:gd name="connsiteY758" fmla="*/ 900011 h 6858000"/>
              <a:gd name="connsiteX759" fmla="*/ 4344840 w 7467600"/>
              <a:gd name="connsiteY759" fmla="*/ 1922038 h 6858000"/>
              <a:gd name="connsiteX760" fmla="*/ 4378710 w 7467600"/>
              <a:gd name="connsiteY760" fmla="*/ 1665516 h 6858000"/>
              <a:gd name="connsiteX761" fmla="*/ 4448798 w 7467600"/>
              <a:gd name="connsiteY761" fmla="*/ 1253024 h 6858000"/>
              <a:gd name="connsiteX762" fmla="*/ 4480315 w 7467600"/>
              <a:gd name="connsiteY762" fmla="*/ 1158454 h 6858000"/>
              <a:gd name="connsiteX763" fmla="*/ 4494133 w 7467600"/>
              <a:gd name="connsiteY763" fmla="*/ 1118676 h 6858000"/>
              <a:gd name="connsiteX764" fmla="*/ 4557898 w 7467600"/>
              <a:gd name="connsiteY764" fmla="*/ 900011 h 6858000"/>
              <a:gd name="connsiteX765" fmla="*/ 5870151 w 7467600"/>
              <a:gd name="connsiteY765" fmla="*/ 898890 h 6858000"/>
              <a:gd name="connsiteX766" fmla="*/ 5861335 w 7467600"/>
              <a:gd name="connsiteY766" fmla="*/ 899177 h 6858000"/>
              <a:gd name="connsiteX767" fmla="*/ 5843702 w 7467600"/>
              <a:gd name="connsiteY767" fmla="*/ 899748 h 6858000"/>
              <a:gd name="connsiteX768" fmla="*/ 5651107 w 7467600"/>
              <a:gd name="connsiteY768" fmla="*/ 920306 h 6858000"/>
              <a:gd name="connsiteX769" fmla="*/ 5459407 w 7467600"/>
              <a:gd name="connsiteY769" fmla="*/ 940975 h 6858000"/>
              <a:gd name="connsiteX770" fmla="*/ 5374846 w 7467600"/>
              <a:gd name="connsiteY770" fmla="*/ 941988 h 6858000"/>
              <a:gd name="connsiteX771" fmla="*/ 5256105 w 7467600"/>
              <a:gd name="connsiteY771" fmla="*/ 945632 h 6858000"/>
              <a:gd name="connsiteX772" fmla="*/ 5107071 w 7467600"/>
              <a:gd name="connsiteY772" fmla="*/ 969720 h 6858000"/>
              <a:gd name="connsiteX773" fmla="*/ 4998681 w 7467600"/>
              <a:gd name="connsiteY773" fmla="*/ 988771 h 6858000"/>
              <a:gd name="connsiteX774" fmla="*/ 5870151 w 7467600"/>
              <a:gd name="connsiteY774" fmla="*/ 898890 h 6858000"/>
              <a:gd name="connsiteX775" fmla="*/ 5504425 w 7467600"/>
              <a:gd name="connsiteY775" fmla="*/ 848067 h 6858000"/>
              <a:gd name="connsiteX776" fmla="*/ 4968849 w 7467600"/>
              <a:gd name="connsiteY776" fmla="*/ 962318 h 6858000"/>
              <a:gd name="connsiteX777" fmla="*/ 5104039 w 7467600"/>
              <a:gd name="connsiteY777" fmla="*/ 940634 h 6858000"/>
              <a:gd name="connsiteX778" fmla="*/ 5256311 w 7467600"/>
              <a:gd name="connsiteY778" fmla="*/ 916490 h 6858000"/>
              <a:gd name="connsiteX779" fmla="*/ 5377381 w 7467600"/>
              <a:gd name="connsiteY779" fmla="*/ 912671 h 6858000"/>
              <a:gd name="connsiteX780" fmla="*/ 5460148 w 7467600"/>
              <a:gd name="connsiteY780" fmla="*/ 911442 h 6858000"/>
              <a:gd name="connsiteX781" fmla="*/ 5648971 w 7467600"/>
              <a:gd name="connsiteY781" fmla="*/ 891331 h 6858000"/>
              <a:gd name="connsiteX782" fmla="*/ 5844807 w 7467600"/>
              <a:gd name="connsiteY782" fmla="*/ 870718 h 6858000"/>
              <a:gd name="connsiteX783" fmla="*/ 5862975 w 7467600"/>
              <a:gd name="connsiteY783" fmla="*/ 869756 h 6858000"/>
              <a:gd name="connsiteX784" fmla="*/ 5920887 w 7467600"/>
              <a:gd name="connsiteY784" fmla="*/ 865929 h 6858000"/>
              <a:gd name="connsiteX785" fmla="*/ 5504425 w 7467600"/>
              <a:gd name="connsiteY785" fmla="*/ 848067 h 6858000"/>
              <a:gd name="connsiteX786" fmla="*/ 3607114 w 7467600"/>
              <a:gd name="connsiteY786" fmla="*/ 467441 h 6858000"/>
              <a:gd name="connsiteX787" fmla="*/ 3296242 w 7467600"/>
              <a:gd name="connsiteY787" fmla="*/ 807991 h 6858000"/>
              <a:gd name="connsiteX788" fmla="*/ 3174674 w 7467600"/>
              <a:gd name="connsiteY788" fmla="*/ 919759 h 6858000"/>
              <a:gd name="connsiteX789" fmla="*/ 3042978 w 7467600"/>
              <a:gd name="connsiteY789" fmla="*/ 1054894 h 6858000"/>
              <a:gd name="connsiteX790" fmla="*/ 2968914 w 7467600"/>
              <a:gd name="connsiteY790" fmla="*/ 1133756 h 6858000"/>
              <a:gd name="connsiteX791" fmla="*/ 3103823 w 7467600"/>
              <a:gd name="connsiteY791" fmla="*/ 1026814 h 6858000"/>
              <a:gd name="connsiteX792" fmla="*/ 3607114 w 7467600"/>
              <a:gd name="connsiteY792" fmla="*/ 467441 h 6858000"/>
              <a:gd name="connsiteX793" fmla="*/ 3744487 w 7467600"/>
              <a:gd name="connsiteY793" fmla="*/ 383136 h 6858000"/>
              <a:gd name="connsiteX794" fmla="*/ 3970213 w 7467600"/>
              <a:gd name="connsiteY794" fmla="*/ 995559 h 6858000"/>
              <a:gd name="connsiteX795" fmla="*/ 3744487 w 7467600"/>
              <a:gd name="connsiteY795" fmla="*/ 383136 h 6858000"/>
              <a:gd name="connsiteX796" fmla="*/ 3624562 w 7467600"/>
              <a:gd name="connsiteY796" fmla="*/ 367041 h 6858000"/>
              <a:gd name="connsiteX797" fmla="*/ 3489712 w 7467600"/>
              <a:gd name="connsiteY797" fmla="*/ 485386 h 6858000"/>
              <a:gd name="connsiteX798" fmla="*/ 3182994 w 7467600"/>
              <a:gd name="connsiteY798" fmla="*/ 828265 h 6858000"/>
              <a:gd name="connsiteX799" fmla="*/ 2892114 w 7467600"/>
              <a:gd name="connsiteY799" fmla="*/ 1172635 h 6858000"/>
              <a:gd name="connsiteX800" fmla="*/ 3021459 w 7467600"/>
              <a:gd name="connsiteY800" fmla="*/ 1035385 h 6858000"/>
              <a:gd name="connsiteX801" fmla="*/ 3153873 w 7467600"/>
              <a:gd name="connsiteY801" fmla="*/ 898971 h 6858000"/>
              <a:gd name="connsiteX802" fmla="*/ 3276511 w 7467600"/>
              <a:gd name="connsiteY802" fmla="*/ 786423 h 6858000"/>
              <a:gd name="connsiteX803" fmla="*/ 3584154 w 7467600"/>
              <a:gd name="connsiteY803" fmla="*/ 448218 h 6858000"/>
              <a:gd name="connsiteX804" fmla="*/ 3624562 w 7467600"/>
              <a:gd name="connsiteY804" fmla="*/ 367041 h 6858000"/>
              <a:gd name="connsiteX805" fmla="*/ 3766672 w 7467600"/>
              <a:gd name="connsiteY805" fmla="*/ 359429 h 6858000"/>
              <a:gd name="connsiteX806" fmla="*/ 3996338 w 7467600"/>
              <a:gd name="connsiteY806" fmla="*/ 968237 h 6858000"/>
              <a:gd name="connsiteX807" fmla="*/ 3766672 w 7467600"/>
              <a:gd name="connsiteY807" fmla="*/ 359429 h 6858000"/>
              <a:gd name="connsiteX808" fmla="*/ 5805386 w 7467600"/>
              <a:gd name="connsiteY808" fmla="*/ 239240 h 6858000"/>
              <a:gd name="connsiteX809" fmla="*/ 5736947 w 7467600"/>
              <a:gd name="connsiteY809" fmla="*/ 261367 h 6858000"/>
              <a:gd name="connsiteX810" fmla="*/ 5427012 w 7467600"/>
              <a:gd name="connsiteY810" fmla="*/ 311272 h 6858000"/>
              <a:gd name="connsiteX811" fmla="*/ 5147818 w 7467600"/>
              <a:gd name="connsiteY811" fmla="*/ 322112 h 6858000"/>
              <a:gd name="connsiteX812" fmla="*/ 5060854 w 7467600"/>
              <a:gd name="connsiteY812" fmla="*/ 311882 h 6858000"/>
              <a:gd name="connsiteX813" fmla="*/ 4945989 w 7467600"/>
              <a:gd name="connsiteY813" fmla="*/ 300516 h 6858000"/>
              <a:gd name="connsiteX814" fmla="*/ 5410479 w 7467600"/>
              <a:gd name="connsiteY814" fmla="*/ 348434 h 6858000"/>
              <a:gd name="connsiteX815" fmla="*/ 5805386 w 7467600"/>
              <a:gd name="connsiteY815" fmla="*/ 239240 h 6858000"/>
              <a:gd name="connsiteX816" fmla="*/ 5905192 w 7467600"/>
              <a:gd name="connsiteY816" fmla="*/ 163079 h 6858000"/>
              <a:gd name="connsiteX817" fmla="*/ 5865655 w 7467600"/>
              <a:gd name="connsiteY817" fmla="*/ 171901 h 6858000"/>
              <a:gd name="connsiteX818" fmla="*/ 5259740 w 7467600"/>
              <a:gd name="connsiteY818" fmla="*/ 257013 h 6858000"/>
              <a:gd name="connsiteX819" fmla="*/ 5208466 w 7467600"/>
              <a:gd name="connsiteY819" fmla="*/ 257550 h 6858000"/>
              <a:gd name="connsiteX820" fmla="*/ 4980204 w 7467600"/>
              <a:gd name="connsiteY820" fmla="*/ 271903 h 6858000"/>
              <a:gd name="connsiteX821" fmla="*/ 5068068 w 7467600"/>
              <a:gd name="connsiteY821" fmla="*/ 282244 h 6858000"/>
              <a:gd name="connsiteX822" fmla="*/ 5153231 w 7467600"/>
              <a:gd name="connsiteY822" fmla="*/ 292240 h 6858000"/>
              <a:gd name="connsiteX823" fmla="*/ 5426491 w 7467600"/>
              <a:gd name="connsiteY823" fmla="*/ 281128 h 6858000"/>
              <a:gd name="connsiteX824" fmla="*/ 5731212 w 7467600"/>
              <a:gd name="connsiteY824" fmla="*/ 231951 h 6858000"/>
              <a:gd name="connsiteX825" fmla="*/ 5905192 w 7467600"/>
              <a:gd name="connsiteY825" fmla="*/ 163079 h 6858000"/>
              <a:gd name="connsiteX826" fmla="*/ 5944437 w 7467600"/>
              <a:gd name="connsiteY826" fmla="*/ 113829 h 6858000"/>
              <a:gd name="connsiteX827" fmla="*/ 5825032 w 7467600"/>
              <a:gd name="connsiteY827" fmla="*/ 146405 h 6858000"/>
              <a:gd name="connsiteX828" fmla="*/ 4955599 w 7467600"/>
              <a:gd name="connsiteY828" fmla="*/ 247008 h 6858000"/>
              <a:gd name="connsiteX829" fmla="*/ 5210104 w 7467600"/>
              <a:gd name="connsiteY829" fmla="*/ 228123 h 6858000"/>
              <a:gd name="connsiteX830" fmla="*/ 5261015 w 7467600"/>
              <a:gd name="connsiteY830" fmla="*/ 227087 h 6858000"/>
              <a:gd name="connsiteX831" fmla="*/ 5861181 w 7467600"/>
              <a:gd name="connsiteY831" fmla="*/ 143093 h 6858000"/>
              <a:gd name="connsiteX832" fmla="*/ 5961252 w 7467600"/>
              <a:gd name="connsiteY832" fmla="*/ 114820 h 6858000"/>
              <a:gd name="connsiteX833" fmla="*/ 5944437 w 7467600"/>
              <a:gd name="connsiteY833" fmla="*/ 113829 h 6858000"/>
              <a:gd name="connsiteX834" fmla="*/ 3882765 w 7467600"/>
              <a:gd name="connsiteY834" fmla="*/ 0 h 6858000"/>
              <a:gd name="connsiteX835" fmla="*/ 3995099 w 7467600"/>
              <a:gd name="connsiteY835" fmla="*/ 0 h 6858000"/>
              <a:gd name="connsiteX836" fmla="*/ 4163818 w 7467600"/>
              <a:gd name="connsiteY836" fmla="*/ 234104 h 6858000"/>
              <a:gd name="connsiteX837" fmla="*/ 4172099 w 7467600"/>
              <a:gd name="connsiteY837" fmla="*/ 234207 h 6858000"/>
              <a:gd name="connsiteX838" fmla="*/ 4784282 w 7467600"/>
              <a:gd name="connsiteY838" fmla="*/ 276561 h 6858000"/>
              <a:gd name="connsiteX839" fmla="*/ 4801687 w 7467600"/>
              <a:gd name="connsiteY839" fmla="*/ 267764 h 6858000"/>
              <a:gd name="connsiteX840" fmla="*/ 6082788 w 7467600"/>
              <a:gd name="connsiteY840" fmla="*/ 64119 h 6858000"/>
              <a:gd name="connsiteX841" fmla="*/ 6099442 w 7467600"/>
              <a:gd name="connsiteY841" fmla="*/ 82568 h 6858000"/>
              <a:gd name="connsiteX842" fmla="*/ 4804137 w 7467600"/>
              <a:gd name="connsiteY842" fmla="*/ 320931 h 6858000"/>
              <a:gd name="connsiteX843" fmla="*/ 4227047 w 7467600"/>
              <a:gd name="connsiteY843" fmla="*/ 313415 h 6858000"/>
              <a:gd name="connsiteX844" fmla="*/ 4346041 w 7467600"/>
              <a:gd name="connsiteY844" fmla="*/ 456086 h 6858000"/>
              <a:gd name="connsiteX845" fmla="*/ 4870967 w 7467600"/>
              <a:gd name="connsiteY845" fmla="*/ 963061 h 6858000"/>
              <a:gd name="connsiteX846" fmla="*/ 4889647 w 7467600"/>
              <a:gd name="connsiteY846" fmla="*/ 957147 h 6858000"/>
              <a:gd name="connsiteX847" fmla="*/ 5422504 w 7467600"/>
              <a:gd name="connsiteY847" fmla="*/ 805191 h 6858000"/>
              <a:gd name="connsiteX848" fmla="*/ 6087656 w 7467600"/>
              <a:gd name="connsiteY848" fmla="*/ 826703 h 6858000"/>
              <a:gd name="connsiteX849" fmla="*/ 6058717 w 7467600"/>
              <a:gd name="connsiteY849" fmla="*/ 865992 h 6858000"/>
              <a:gd name="connsiteX850" fmla="*/ 4974153 w 7467600"/>
              <a:gd name="connsiteY850" fmla="*/ 1045456 h 6858000"/>
              <a:gd name="connsiteX851" fmla="*/ 5627835 w 7467600"/>
              <a:gd name="connsiteY851" fmla="*/ 1472077 h 6858000"/>
              <a:gd name="connsiteX852" fmla="*/ 5629817 w 7467600"/>
              <a:gd name="connsiteY852" fmla="*/ 1471412 h 6858000"/>
              <a:gd name="connsiteX853" fmla="*/ 5634124 w 7467600"/>
              <a:gd name="connsiteY853" fmla="*/ 1470572 h 6858000"/>
              <a:gd name="connsiteX854" fmla="*/ 5755832 w 7467600"/>
              <a:gd name="connsiteY854" fmla="*/ 1383886 h 6858000"/>
              <a:gd name="connsiteX855" fmla="*/ 6014186 w 7467600"/>
              <a:gd name="connsiteY855" fmla="*/ 1279799 h 6858000"/>
              <a:gd name="connsiteX856" fmla="*/ 6901619 w 7467600"/>
              <a:gd name="connsiteY856" fmla="*/ 1047874 h 6858000"/>
              <a:gd name="connsiteX857" fmla="*/ 6931566 w 7467600"/>
              <a:gd name="connsiteY857" fmla="*/ 1062034 h 6858000"/>
              <a:gd name="connsiteX858" fmla="*/ 5790982 w 7467600"/>
              <a:gd name="connsiteY858" fmla="*/ 1561380 h 6858000"/>
              <a:gd name="connsiteX859" fmla="*/ 6188971 w 7467600"/>
              <a:gd name="connsiteY859" fmla="*/ 1755168 h 6858000"/>
              <a:gd name="connsiteX860" fmla="*/ 6202446 w 7467600"/>
              <a:gd name="connsiteY860" fmla="*/ 1752268 h 6858000"/>
              <a:gd name="connsiteX861" fmla="*/ 7179560 w 7467600"/>
              <a:gd name="connsiteY861" fmla="*/ 1467551 h 6858000"/>
              <a:gd name="connsiteX862" fmla="*/ 7158730 w 7467600"/>
              <a:gd name="connsiteY862" fmla="*/ 1507835 h 6858000"/>
              <a:gd name="connsiteX863" fmla="*/ 6326959 w 7467600"/>
              <a:gd name="connsiteY863" fmla="*/ 1817686 h 6858000"/>
              <a:gd name="connsiteX864" fmla="*/ 6537433 w 7467600"/>
              <a:gd name="connsiteY864" fmla="*/ 1907790 h 6858000"/>
              <a:gd name="connsiteX865" fmla="*/ 6550221 w 7467600"/>
              <a:gd name="connsiteY865" fmla="*/ 1910729 h 6858000"/>
              <a:gd name="connsiteX866" fmla="*/ 6964438 w 7467600"/>
              <a:gd name="connsiteY866" fmla="*/ 2209505 h 6858000"/>
              <a:gd name="connsiteX867" fmla="*/ 7367862 w 7467600"/>
              <a:gd name="connsiteY867" fmla="*/ 2806833 h 6858000"/>
              <a:gd name="connsiteX868" fmla="*/ 7364329 w 7467600"/>
              <a:gd name="connsiteY868" fmla="*/ 2826907 h 6858000"/>
              <a:gd name="connsiteX869" fmla="*/ 7290545 w 7467600"/>
              <a:gd name="connsiteY869" fmla="*/ 2850663 h 6858000"/>
              <a:gd name="connsiteX870" fmla="*/ 6472036 w 7467600"/>
              <a:gd name="connsiteY870" fmla="*/ 1959003 h 6858000"/>
              <a:gd name="connsiteX871" fmla="*/ 5792897 w 7467600"/>
              <a:gd name="connsiteY871" fmla="*/ 1647747 h 6858000"/>
              <a:gd name="connsiteX872" fmla="*/ 5842751 w 7467600"/>
              <a:gd name="connsiteY872" fmla="*/ 1816112 h 6858000"/>
              <a:gd name="connsiteX873" fmla="*/ 5847424 w 7467600"/>
              <a:gd name="connsiteY873" fmla="*/ 1815776 h 6858000"/>
              <a:gd name="connsiteX874" fmla="*/ 6399821 w 7467600"/>
              <a:gd name="connsiteY874" fmla="*/ 2344799 h 6858000"/>
              <a:gd name="connsiteX875" fmla="*/ 6323232 w 7467600"/>
              <a:gd name="connsiteY875" fmla="*/ 2389634 h 6858000"/>
              <a:gd name="connsiteX876" fmla="*/ 5942958 w 7467600"/>
              <a:gd name="connsiteY876" fmla="*/ 2077708 h 6858000"/>
              <a:gd name="connsiteX877" fmla="*/ 5921559 w 7467600"/>
              <a:gd name="connsiteY877" fmla="*/ 2378596 h 6858000"/>
              <a:gd name="connsiteX878" fmla="*/ 5817651 w 7467600"/>
              <a:gd name="connsiteY878" fmla="*/ 3023919 h 6858000"/>
              <a:gd name="connsiteX879" fmla="*/ 5729634 w 7467600"/>
              <a:gd name="connsiteY879" fmla="*/ 3051849 h 6858000"/>
              <a:gd name="connsiteX880" fmla="*/ 5611018 w 7467600"/>
              <a:gd name="connsiteY880" fmla="*/ 2316769 h 6858000"/>
              <a:gd name="connsiteX881" fmla="*/ 5687608 w 7467600"/>
              <a:gd name="connsiteY881" fmla="*/ 2039972 h 6858000"/>
              <a:gd name="connsiteX882" fmla="*/ 5657554 w 7467600"/>
              <a:gd name="connsiteY882" fmla="*/ 1576445 h 6858000"/>
              <a:gd name="connsiteX883" fmla="*/ 5150475 w 7467600"/>
              <a:gd name="connsiteY883" fmla="*/ 1274012 h 6858000"/>
              <a:gd name="connsiteX884" fmla="*/ 5349142 w 7467600"/>
              <a:gd name="connsiteY884" fmla="*/ 2204405 h 6858000"/>
              <a:gd name="connsiteX885" fmla="*/ 5262214 w 7467600"/>
              <a:gd name="connsiteY885" fmla="*/ 2233836 h 6858000"/>
              <a:gd name="connsiteX886" fmla="*/ 4981539 w 7467600"/>
              <a:gd name="connsiteY886" fmla="*/ 1542201 h 6858000"/>
              <a:gd name="connsiteX887" fmla="*/ 4958461 w 7467600"/>
              <a:gd name="connsiteY887" fmla="*/ 1136957 h 6858000"/>
              <a:gd name="connsiteX888" fmla="*/ 4655015 w 7467600"/>
              <a:gd name="connsiteY888" fmla="*/ 891426 h 6858000"/>
              <a:gd name="connsiteX889" fmla="*/ 4348002 w 7467600"/>
              <a:gd name="connsiteY889" fmla="*/ 2205895 h 6858000"/>
              <a:gd name="connsiteX890" fmla="*/ 4262250 w 7467600"/>
              <a:gd name="connsiteY890" fmla="*/ 2219972 h 6858000"/>
              <a:gd name="connsiteX891" fmla="*/ 4550611 w 7467600"/>
              <a:gd name="connsiteY891" fmla="*/ 817540 h 6858000"/>
              <a:gd name="connsiteX892" fmla="*/ 4564418 w 7467600"/>
              <a:gd name="connsiteY892" fmla="*/ 808293 h 6858000"/>
              <a:gd name="connsiteX893" fmla="*/ 4266388 w 7467600"/>
              <a:gd name="connsiteY893" fmla="*/ 500083 h 6858000"/>
              <a:gd name="connsiteX894" fmla="*/ 4032842 w 7467600"/>
              <a:gd name="connsiteY894" fmla="*/ 211809 h 6858000"/>
              <a:gd name="connsiteX895" fmla="*/ 3882765 w 7467600"/>
              <a:gd name="connsiteY895" fmla="*/ 0 h 6858000"/>
              <a:gd name="connsiteX896" fmla="*/ 3721337 w 7467600"/>
              <a:gd name="connsiteY896" fmla="*/ 0 h 6858000"/>
              <a:gd name="connsiteX897" fmla="*/ 3797544 w 7467600"/>
              <a:gd name="connsiteY897" fmla="*/ 0 h 6858000"/>
              <a:gd name="connsiteX898" fmla="*/ 3775734 w 7467600"/>
              <a:gd name="connsiteY898" fmla="*/ 95131 h 6858000"/>
              <a:gd name="connsiteX899" fmla="*/ 3724807 w 7467600"/>
              <a:gd name="connsiteY899" fmla="*/ 272257 h 6858000"/>
              <a:gd name="connsiteX900" fmla="*/ 3726844 w 7467600"/>
              <a:gd name="connsiteY900" fmla="*/ 282988 h 6858000"/>
              <a:gd name="connsiteX901" fmla="*/ 3742664 w 7467600"/>
              <a:gd name="connsiteY901" fmla="*/ 279918 h 6858000"/>
              <a:gd name="connsiteX902" fmla="*/ 4103910 w 7467600"/>
              <a:gd name="connsiteY902" fmla="*/ 1161917 h 6858000"/>
              <a:gd name="connsiteX903" fmla="*/ 4020269 w 7467600"/>
              <a:gd name="connsiteY903" fmla="*/ 1200406 h 6858000"/>
              <a:gd name="connsiteX904" fmla="*/ 3674882 w 7467600"/>
              <a:gd name="connsiteY904" fmla="*/ 488524 h 6858000"/>
              <a:gd name="connsiteX905" fmla="*/ 3132682 w 7467600"/>
              <a:gd name="connsiteY905" fmla="*/ 1072284 h 6858000"/>
              <a:gd name="connsiteX906" fmla="*/ 2716346 w 7467600"/>
              <a:gd name="connsiteY906" fmla="*/ 1276376 h 6858000"/>
              <a:gd name="connsiteX907" fmla="*/ 2716772 w 7467600"/>
              <a:gd name="connsiteY907" fmla="*/ 1255462 h 6858000"/>
              <a:gd name="connsiteX908" fmla="*/ 3471096 w 7467600"/>
              <a:gd name="connsiteY908" fmla="*/ 437072 h 6858000"/>
              <a:gd name="connsiteX909" fmla="*/ 3639057 w 7467600"/>
              <a:gd name="connsiteY909" fmla="*/ 286334 h 6858000"/>
              <a:gd name="connsiteX910" fmla="*/ 3640309 w 7467600"/>
              <a:gd name="connsiteY910" fmla="*/ 284664 h 6858000"/>
              <a:gd name="connsiteX911" fmla="*/ 3646022 w 7467600"/>
              <a:gd name="connsiteY911" fmla="*/ 276711 h 6858000"/>
              <a:gd name="connsiteX912" fmla="*/ 3707943 w 7467600"/>
              <a:gd name="connsiteY912" fmla="*/ 65958 h 6858000"/>
              <a:gd name="connsiteX913" fmla="*/ 3721337 w 7467600"/>
              <a:gd name="connsiteY913" fmla="*/ 0 h 6858000"/>
              <a:gd name="connsiteX914" fmla="*/ 2867960 w 7467600"/>
              <a:gd name="connsiteY914" fmla="*/ 0 h 6858000"/>
              <a:gd name="connsiteX915" fmla="*/ 2926351 w 7467600"/>
              <a:gd name="connsiteY915" fmla="*/ 0 h 6858000"/>
              <a:gd name="connsiteX916" fmla="*/ 2902823 w 7467600"/>
              <a:gd name="connsiteY916" fmla="*/ 262929 h 6858000"/>
              <a:gd name="connsiteX917" fmla="*/ 2940663 w 7467600"/>
              <a:gd name="connsiteY917" fmla="*/ 140884 h 6858000"/>
              <a:gd name="connsiteX918" fmla="*/ 2947039 w 7467600"/>
              <a:gd name="connsiteY918" fmla="*/ 122524 h 6858000"/>
              <a:gd name="connsiteX919" fmla="*/ 2984316 w 7467600"/>
              <a:gd name="connsiteY919" fmla="*/ 0 h 6858000"/>
              <a:gd name="connsiteX920" fmla="*/ 3016114 w 7467600"/>
              <a:gd name="connsiteY920" fmla="*/ 0 h 6858000"/>
              <a:gd name="connsiteX921" fmla="*/ 2979949 w 7467600"/>
              <a:gd name="connsiteY921" fmla="*/ 119274 h 6858000"/>
              <a:gd name="connsiteX922" fmla="*/ 3023879 w 7467600"/>
              <a:gd name="connsiteY922" fmla="*/ 0 h 6858000"/>
              <a:gd name="connsiteX923" fmla="*/ 3105400 w 7467600"/>
              <a:gd name="connsiteY923" fmla="*/ 0 h 6858000"/>
              <a:gd name="connsiteX924" fmla="*/ 3094669 w 7467600"/>
              <a:gd name="connsiteY924" fmla="*/ 30308 h 6858000"/>
              <a:gd name="connsiteX925" fmla="*/ 2901945 w 7467600"/>
              <a:gd name="connsiteY925" fmla="*/ 466538 h 6858000"/>
              <a:gd name="connsiteX926" fmla="*/ 2815209 w 7467600"/>
              <a:gd name="connsiteY926" fmla="*/ 497361 h 6858000"/>
              <a:gd name="connsiteX927" fmla="*/ 2844845 w 7467600"/>
              <a:gd name="connsiteY927" fmla="*/ 127638 h 6858000"/>
              <a:gd name="connsiteX928" fmla="*/ 2867960 w 7467600"/>
              <a:gd name="connsiteY928" fmla="*/ 0 h 6858000"/>
              <a:gd name="connsiteX929" fmla="*/ 1057230 w 7467600"/>
              <a:gd name="connsiteY929" fmla="*/ 0 h 6858000"/>
              <a:gd name="connsiteX930" fmla="*/ 1111003 w 7467600"/>
              <a:gd name="connsiteY930" fmla="*/ 0 h 6858000"/>
              <a:gd name="connsiteX931" fmla="*/ 1125553 w 7467600"/>
              <a:gd name="connsiteY931" fmla="*/ 52588 h 6858000"/>
              <a:gd name="connsiteX932" fmla="*/ 1304276 w 7467600"/>
              <a:gd name="connsiteY932" fmla="*/ 476275 h 6858000"/>
              <a:gd name="connsiteX933" fmla="*/ 1492066 w 7467600"/>
              <a:gd name="connsiteY933" fmla="*/ 886333 h 6858000"/>
              <a:gd name="connsiteX934" fmla="*/ 1423698 w 7467600"/>
              <a:gd name="connsiteY934" fmla="*/ 710817 h 6858000"/>
              <a:gd name="connsiteX935" fmla="*/ 1357609 w 7467600"/>
              <a:gd name="connsiteY935" fmla="*/ 532892 h 6858000"/>
              <a:gd name="connsiteX936" fmla="*/ 1309550 w 7467600"/>
              <a:gd name="connsiteY936" fmla="*/ 374031 h 6858000"/>
              <a:gd name="connsiteX937" fmla="*/ 1193673 w 7467600"/>
              <a:gd name="connsiteY937" fmla="*/ 49533 h 6858000"/>
              <a:gd name="connsiteX938" fmla="*/ 1164391 w 7467600"/>
              <a:gd name="connsiteY938" fmla="*/ 0 h 6858000"/>
              <a:gd name="connsiteX939" fmla="*/ 1200666 w 7467600"/>
              <a:gd name="connsiteY939" fmla="*/ 0 h 6858000"/>
              <a:gd name="connsiteX940" fmla="*/ 1223408 w 7467600"/>
              <a:gd name="connsiteY940" fmla="*/ 38996 h 6858000"/>
              <a:gd name="connsiteX941" fmla="*/ 1339635 w 7467600"/>
              <a:gd name="connsiteY941" fmla="*/ 365517 h 6858000"/>
              <a:gd name="connsiteX942" fmla="*/ 1387469 w 7467600"/>
              <a:gd name="connsiteY942" fmla="*/ 523079 h 6858000"/>
              <a:gd name="connsiteX943" fmla="*/ 1452685 w 7467600"/>
              <a:gd name="connsiteY943" fmla="*/ 699806 h 6858000"/>
              <a:gd name="connsiteX944" fmla="*/ 1492092 w 7467600"/>
              <a:gd name="connsiteY944" fmla="*/ 800424 h 6858000"/>
              <a:gd name="connsiteX945" fmla="*/ 1455302 w 7467600"/>
              <a:gd name="connsiteY945" fmla="*/ 632913 h 6858000"/>
              <a:gd name="connsiteX946" fmla="*/ 1222336 w 7467600"/>
              <a:gd name="connsiteY946" fmla="*/ 9480 h 6858000"/>
              <a:gd name="connsiteX947" fmla="*/ 1214634 w 7467600"/>
              <a:gd name="connsiteY947" fmla="*/ 0 h 6858000"/>
              <a:gd name="connsiteX948" fmla="*/ 1289827 w 7467600"/>
              <a:gd name="connsiteY948" fmla="*/ 0 h 6858000"/>
              <a:gd name="connsiteX949" fmla="*/ 1321076 w 7467600"/>
              <a:gd name="connsiteY949" fmla="*/ 59722 h 6858000"/>
              <a:gd name="connsiteX950" fmla="*/ 1512579 w 7467600"/>
              <a:gd name="connsiteY950" fmla="*/ 626441 h 6858000"/>
              <a:gd name="connsiteX951" fmla="*/ 1506076 w 7467600"/>
              <a:gd name="connsiteY951" fmla="*/ 1089289 h 6858000"/>
              <a:gd name="connsiteX952" fmla="*/ 1486346 w 7467600"/>
              <a:gd name="connsiteY952" fmla="*/ 1079919 h 6858000"/>
              <a:gd name="connsiteX953" fmla="*/ 1070511 w 7467600"/>
              <a:gd name="connsiteY953" fmla="*/ 48609 h 6858000"/>
              <a:gd name="connsiteX954" fmla="*/ 1057230 w 7467600"/>
              <a:gd name="connsiteY954" fmla="*/ 0 h 6858000"/>
              <a:gd name="connsiteX955" fmla="*/ 43151 w 7467600"/>
              <a:gd name="connsiteY955" fmla="*/ 0 h 6858000"/>
              <a:gd name="connsiteX956" fmla="*/ 95283 w 7467600"/>
              <a:gd name="connsiteY956" fmla="*/ 0 h 6858000"/>
              <a:gd name="connsiteX957" fmla="*/ 300708 w 7467600"/>
              <a:gd name="connsiteY957" fmla="*/ 154571 h 6858000"/>
              <a:gd name="connsiteX958" fmla="*/ 530414 w 7467600"/>
              <a:gd name="connsiteY958" fmla="*/ 354673 h 6858000"/>
              <a:gd name="connsiteX959" fmla="*/ 333785 w 7467600"/>
              <a:gd name="connsiteY959" fmla="*/ 161564 h 6858000"/>
              <a:gd name="connsiteX960" fmla="*/ 147005 w 7467600"/>
              <a:gd name="connsiteY960" fmla="*/ 0 h 6858000"/>
              <a:gd name="connsiteX961" fmla="*/ 272509 w 7467600"/>
              <a:gd name="connsiteY961" fmla="*/ 0 h 6858000"/>
              <a:gd name="connsiteX962" fmla="*/ 326276 w 7467600"/>
              <a:gd name="connsiteY962" fmla="*/ 45847 h 6858000"/>
              <a:gd name="connsiteX963" fmla="*/ 823759 w 7467600"/>
              <a:gd name="connsiteY963" fmla="*/ 574145 h 6858000"/>
              <a:gd name="connsiteX964" fmla="*/ 811254 w 7467600"/>
              <a:gd name="connsiteY964" fmla="*/ 665546 h 6858000"/>
              <a:gd name="connsiteX965" fmla="*/ 154042 w 7467600"/>
              <a:gd name="connsiteY965" fmla="*/ 261522 h 6858000"/>
              <a:gd name="connsiteX966" fmla="*/ 13550 w 7467600"/>
              <a:gd name="connsiteY966" fmla="*/ 158423 h 6858000"/>
              <a:gd name="connsiteX967" fmla="*/ 0 w 7467600"/>
              <a:gd name="connsiteY967" fmla="*/ 146618 h 6858000"/>
              <a:gd name="connsiteX968" fmla="*/ 0 w 7467600"/>
              <a:gd name="connsiteY968" fmla="*/ 59161 h 6858000"/>
              <a:gd name="connsiteX969" fmla="*/ 45427 w 7467600"/>
              <a:gd name="connsiteY969" fmla="*/ 101078 h 6858000"/>
              <a:gd name="connsiteX970" fmla="*/ 630103 w 7467600"/>
              <a:gd name="connsiteY970" fmla="*/ 485885 h 6858000"/>
              <a:gd name="connsiteX971" fmla="*/ 532040 w 7467600"/>
              <a:gd name="connsiteY971" fmla="*/ 399359 h 6858000"/>
              <a:gd name="connsiteX972" fmla="*/ 517618 w 7467600"/>
              <a:gd name="connsiteY972" fmla="*/ 385726 h 6858000"/>
              <a:gd name="connsiteX973" fmla="*/ 285074 w 7467600"/>
              <a:gd name="connsiteY973" fmla="*/ 182755 h 6858000"/>
              <a:gd name="connsiteX974" fmla="*/ 43151 w 7467600"/>
              <a:gd name="connsiteY97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7105827 w 7467600"/>
              <a:gd name="connsiteY83" fmla="*/ 5718700 h 6858000"/>
              <a:gd name="connsiteX84" fmla="*/ 7356878 w 7467600"/>
              <a:gd name="connsiteY84" fmla="*/ 5981332 h 6858000"/>
              <a:gd name="connsiteX85" fmla="*/ 7467600 w 7467600"/>
              <a:gd name="connsiteY85" fmla="*/ 6117703 h 6858000"/>
              <a:gd name="connsiteX86" fmla="*/ 7467600 w 7467600"/>
              <a:gd name="connsiteY86" fmla="*/ 6163634 h 6858000"/>
              <a:gd name="connsiteX87" fmla="*/ 7403637 w 7467600"/>
              <a:gd name="connsiteY87" fmla="*/ 6083957 h 6858000"/>
              <a:gd name="connsiteX88" fmla="*/ 7254615 w 7467600"/>
              <a:gd name="connsiteY88" fmla="*/ 5911918 h 6858000"/>
              <a:gd name="connsiteX89" fmla="*/ 7312589 w 7467600"/>
              <a:gd name="connsiteY89" fmla="*/ 5982309 h 6858000"/>
              <a:gd name="connsiteX90" fmla="*/ 7448321 w 7467600"/>
              <a:gd name="connsiteY90" fmla="*/ 6190991 h 6858000"/>
              <a:gd name="connsiteX91" fmla="*/ 7467600 w 7467600"/>
              <a:gd name="connsiteY91" fmla="*/ 6221686 h 6858000"/>
              <a:gd name="connsiteX92" fmla="*/ 7467600 w 7467600"/>
              <a:gd name="connsiteY92" fmla="*/ 6334256 h 6858000"/>
              <a:gd name="connsiteX93" fmla="*/ 7454976 w 7467600"/>
              <a:gd name="connsiteY93" fmla="*/ 6318297 h 6858000"/>
              <a:gd name="connsiteX94" fmla="*/ 7042773 w 7467600"/>
              <a:gd name="connsiteY94" fmla="*/ 5734011 h 6858000"/>
              <a:gd name="connsiteX95" fmla="*/ 1456157 w 7467600"/>
              <a:gd name="connsiteY95" fmla="*/ 5371404 h 6858000"/>
              <a:gd name="connsiteX96" fmla="*/ 1244432 w 7467600"/>
              <a:gd name="connsiteY96" fmla="*/ 5385601 h 6858000"/>
              <a:gd name="connsiteX97" fmla="*/ 973990 w 7467600"/>
              <a:gd name="connsiteY97" fmla="*/ 5424940 h 6858000"/>
              <a:gd name="connsiteX98" fmla="*/ 1103809 w 7467600"/>
              <a:gd name="connsiteY98" fmla="*/ 5433720 h 6858000"/>
              <a:gd name="connsiteX99" fmla="*/ 1123454 w 7467600"/>
              <a:gd name="connsiteY99" fmla="*/ 5435727 h 6858000"/>
              <a:gd name="connsiteX100" fmla="*/ 1737017 w 7467600"/>
              <a:gd name="connsiteY100" fmla="*/ 5452183 h 6858000"/>
              <a:gd name="connsiteX101" fmla="*/ 1824397 w 7467600"/>
              <a:gd name="connsiteY101" fmla="*/ 5447757 h 6858000"/>
              <a:gd name="connsiteX102" fmla="*/ 2070059 w 7467600"/>
              <a:gd name="connsiteY102" fmla="*/ 5441660 h 6858000"/>
              <a:gd name="connsiteX103" fmla="*/ 1456157 w 7467600"/>
              <a:gd name="connsiteY103" fmla="*/ 5371404 h 6858000"/>
              <a:gd name="connsiteX104" fmla="*/ 4988186 w 7467600"/>
              <a:gd name="connsiteY104" fmla="*/ 5216467 h 6858000"/>
              <a:gd name="connsiteX105" fmla="*/ 4777334 w 7467600"/>
              <a:gd name="connsiteY105" fmla="*/ 5406072 h 6858000"/>
              <a:gd name="connsiteX106" fmla="*/ 4718341 w 7467600"/>
              <a:gd name="connsiteY106" fmla="*/ 5468043 h 6858000"/>
              <a:gd name="connsiteX107" fmla="*/ 4604655 w 7467600"/>
              <a:gd name="connsiteY107" fmla="*/ 5583434 h 6858000"/>
              <a:gd name="connsiteX108" fmla="*/ 4565074 w 7467600"/>
              <a:gd name="connsiteY108" fmla="*/ 5618550 h 6858000"/>
              <a:gd name="connsiteX109" fmla="*/ 4988186 w 7467600"/>
              <a:gd name="connsiteY109" fmla="*/ 5216467 h 6858000"/>
              <a:gd name="connsiteX110" fmla="*/ 4978032 w 7467600"/>
              <a:gd name="connsiteY110" fmla="*/ 5183809 h 6858000"/>
              <a:gd name="connsiteX111" fmla="*/ 4463413 w 7467600"/>
              <a:gd name="connsiteY111" fmla="*/ 5615162 h 6858000"/>
              <a:gd name="connsiteX112" fmla="*/ 4358134 w 7467600"/>
              <a:gd name="connsiteY112" fmla="*/ 5742791 h 6858000"/>
              <a:gd name="connsiteX113" fmla="*/ 4376219 w 7467600"/>
              <a:gd name="connsiteY113" fmla="*/ 5729027 h 6858000"/>
              <a:gd name="connsiteX114" fmla="*/ 4582340 w 7467600"/>
              <a:gd name="connsiteY114" fmla="*/ 5561037 h 6858000"/>
              <a:gd name="connsiteX115" fmla="*/ 4694684 w 7467600"/>
              <a:gd name="connsiteY115" fmla="*/ 5447098 h 6858000"/>
              <a:gd name="connsiteX116" fmla="*/ 4754123 w 7467600"/>
              <a:gd name="connsiteY116" fmla="*/ 5384643 h 6858000"/>
              <a:gd name="connsiteX117" fmla="*/ 4978032 w 7467600"/>
              <a:gd name="connsiteY117" fmla="*/ 5183809 h 6858000"/>
              <a:gd name="connsiteX118" fmla="*/ 1903353 w 7467600"/>
              <a:gd name="connsiteY118" fmla="*/ 5044827 h 6858000"/>
              <a:gd name="connsiteX119" fmla="*/ 1936931 w 7467600"/>
              <a:gd name="connsiteY119" fmla="*/ 5093954 h 6858000"/>
              <a:gd name="connsiteX120" fmla="*/ 2195868 w 7467600"/>
              <a:gd name="connsiteY120" fmla="*/ 5396574 h 6858000"/>
              <a:gd name="connsiteX121" fmla="*/ 2088852 w 7467600"/>
              <a:gd name="connsiteY121" fmla="*/ 5166123 h 6858000"/>
              <a:gd name="connsiteX122" fmla="*/ 1958241 w 7467600"/>
              <a:gd name="connsiteY122" fmla="*/ 5067955 h 6858000"/>
              <a:gd name="connsiteX123" fmla="*/ 1903353 w 7467600"/>
              <a:gd name="connsiteY123" fmla="*/ 5044827 h 6858000"/>
              <a:gd name="connsiteX124" fmla="*/ 1979378 w 7467600"/>
              <a:gd name="connsiteY124" fmla="*/ 4769504 h 6858000"/>
              <a:gd name="connsiteX125" fmla="*/ 2882120 w 7467600"/>
              <a:gd name="connsiteY125" fmla="*/ 5064547 h 6858000"/>
              <a:gd name="connsiteX126" fmla="*/ 2793103 w 7467600"/>
              <a:gd name="connsiteY126" fmla="*/ 5039699 h 6858000"/>
              <a:gd name="connsiteX127" fmla="*/ 2770041 w 7467600"/>
              <a:gd name="connsiteY127" fmla="*/ 5033634 h 6858000"/>
              <a:gd name="connsiteX128" fmla="*/ 1979378 w 7467600"/>
              <a:gd name="connsiteY128" fmla="*/ 4769504 h 6858000"/>
              <a:gd name="connsiteX129" fmla="*/ 1927410 w 7467600"/>
              <a:gd name="connsiteY129" fmla="*/ 4716164 h 6858000"/>
              <a:gd name="connsiteX130" fmla="*/ 1959587 w 7467600"/>
              <a:gd name="connsiteY130" fmla="*/ 4728849 h 6858000"/>
              <a:gd name="connsiteX131" fmla="*/ 2777707 w 7467600"/>
              <a:gd name="connsiteY131" fmla="*/ 5003991 h 6858000"/>
              <a:gd name="connsiteX132" fmla="*/ 2800768 w 7467600"/>
              <a:gd name="connsiteY132" fmla="*/ 5010056 h 6858000"/>
              <a:gd name="connsiteX133" fmla="*/ 2879408 w 7467600"/>
              <a:gd name="connsiteY133" fmla="*/ 5031590 h 6858000"/>
              <a:gd name="connsiteX134" fmla="*/ 2862295 w 7467600"/>
              <a:gd name="connsiteY134" fmla="*/ 5022958 h 6858000"/>
              <a:gd name="connsiteX135" fmla="*/ 2813343 w 7467600"/>
              <a:gd name="connsiteY135" fmla="*/ 4998369 h 6858000"/>
              <a:gd name="connsiteX136" fmla="*/ 2646245 w 7467600"/>
              <a:gd name="connsiteY136" fmla="*/ 4930999 h 6858000"/>
              <a:gd name="connsiteX137" fmla="*/ 1999243 w 7467600"/>
              <a:gd name="connsiteY137" fmla="*/ 4730524 h 6858000"/>
              <a:gd name="connsiteX138" fmla="*/ 1979527 w 7467600"/>
              <a:gd name="connsiteY138" fmla="*/ 4726651 h 6858000"/>
              <a:gd name="connsiteX139" fmla="*/ 1927410 w 7467600"/>
              <a:gd name="connsiteY139" fmla="*/ 4716164 h 6858000"/>
              <a:gd name="connsiteX140" fmla="*/ 1997014 w 7467600"/>
              <a:gd name="connsiteY140" fmla="*/ 4698007 h 6858000"/>
              <a:gd name="connsiteX141" fmla="*/ 2005458 w 7467600"/>
              <a:gd name="connsiteY141" fmla="*/ 4699540 h 6858000"/>
              <a:gd name="connsiteX142" fmla="*/ 2657186 w 7467600"/>
              <a:gd name="connsiteY142" fmla="*/ 4901687 h 6858000"/>
              <a:gd name="connsiteX143" fmla="*/ 2826662 w 7467600"/>
              <a:gd name="connsiteY143" fmla="*/ 4970362 h 6858000"/>
              <a:gd name="connsiteX144" fmla="*/ 2876100 w 7467600"/>
              <a:gd name="connsiteY144" fmla="*/ 4995397 h 6858000"/>
              <a:gd name="connsiteX145" fmla="*/ 3042600 w 7467600"/>
              <a:gd name="connsiteY145" fmla="*/ 5059532 h 6858000"/>
              <a:gd name="connsiteX146" fmla="*/ 1997014 w 7467600"/>
              <a:gd name="connsiteY146" fmla="*/ 4698007 h 6858000"/>
              <a:gd name="connsiteX147" fmla="*/ 2305292 w 7467600"/>
              <a:gd name="connsiteY147" fmla="*/ 4219492 h 6858000"/>
              <a:gd name="connsiteX148" fmla="*/ 3360922 w 7467600"/>
              <a:gd name="connsiteY148" fmla="*/ 4529373 h 6858000"/>
              <a:gd name="connsiteX149" fmla="*/ 3492420 w 7467600"/>
              <a:gd name="connsiteY149" fmla="*/ 4510145 h 6858000"/>
              <a:gd name="connsiteX150" fmla="*/ 3364086 w 7467600"/>
              <a:gd name="connsiteY150" fmla="*/ 4480340 h 6858000"/>
              <a:gd name="connsiteX151" fmla="*/ 3225818 w 7467600"/>
              <a:gd name="connsiteY151" fmla="*/ 4411822 h 6858000"/>
              <a:gd name="connsiteX152" fmla="*/ 3129696 w 7467600"/>
              <a:gd name="connsiteY152" fmla="*/ 4360704 h 6858000"/>
              <a:gd name="connsiteX153" fmla="*/ 2814545 w 7467600"/>
              <a:gd name="connsiteY153" fmla="*/ 4282955 h 6858000"/>
              <a:gd name="connsiteX154" fmla="*/ 2305292 w 7467600"/>
              <a:gd name="connsiteY154" fmla="*/ 4219492 h 6858000"/>
              <a:gd name="connsiteX155" fmla="*/ 2626982 w 7467600"/>
              <a:gd name="connsiteY155" fmla="*/ 4206450 h 6858000"/>
              <a:gd name="connsiteX156" fmla="*/ 2490617 w 7467600"/>
              <a:gd name="connsiteY156" fmla="*/ 4206951 h 6858000"/>
              <a:gd name="connsiteX157" fmla="*/ 2819869 w 7467600"/>
              <a:gd name="connsiteY157" fmla="*/ 4252936 h 6858000"/>
              <a:gd name="connsiteX158" fmla="*/ 3143018 w 7467600"/>
              <a:gd name="connsiteY158" fmla="*/ 4332698 h 6858000"/>
              <a:gd name="connsiteX159" fmla="*/ 3241520 w 7467600"/>
              <a:gd name="connsiteY159" fmla="*/ 4385112 h 6858000"/>
              <a:gd name="connsiteX160" fmla="*/ 3374575 w 7467600"/>
              <a:gd name="connsiteY160" fmla="*/ 4451517 h 6858000"/>
              <a:gd name="connsiteX161" fmla="*/ 3505221 w 7467600"/>
              <a:gd name="connsiteY161" fmla="*/ 4480757 h 6858000"/>
              <a:gd name="connsiteX162" fmla="*/ 2626982 w 7467600"/>
              <a:gd name="connsiteY162" fmla="*/ 4206450 h 6858000"/>
              <a:gd name="connsiteX163" fmla="*/ 1310106 w 7467600"/>
              <a:gd name="connsiteY163" fmla="*/ 3943217 h 6858000"/>
              <a:gd name="connsiteX164" fmla="*/ 854994 w 7467600"/>
              <a:gd name="connsiteY164" fmla="*/ 4399136 h 6858000"/>
              <a:gd name="connsiteX165" fmla="*/ 742462 w 7467600"/>
              <a:gd name="connsiteY165" fmla="*/ 4594648 h 6858000"/>
              <a:gd name="connsiteX166" fmla="*/ 820602 w 7467600"/>
              <a:gd name="connsiteY166" fmla="*/ 4485915 h 6858000"/>
              <a:gd name="connsiteX167" fmla="*/ 878295 w 7467600"/>
              <a:gd name="connsiteY167" fmla="*/ 4403594 h 6858000"/>
              <a:gd name="connsiteX168" fmla="*/ 1240607 w 7467600"/>
              <a:gd name="connsiteY168" fmla="*/ 4010401 h 6858000"/>
              <a:gd name="connsiteX169" fmla="*/ 1310106 w 7467600"/>
              <a:gd name="connsiteY169" fmla="*/ 3943217 h 6858000"/>
              <a:gd name="connsiteX170" fmla="*/ 1423113 w 7467600"/>
              <a:gd name="connsiteY170" fmla="*/ 3874565 h 6858000"/>
              <a:gd name="connsiteX171" fmla="*/ 1260565 w 7467600"/>
              <a:gd name="connsiteY171" fmla="*/ 4031982 h 6858000"/>
              <a:gd name="connsiteX172" fmla="*/ 901900 w 7467600"/>
              <a:gd name="connsiteY172" fmla="*/ 4421236 h 6858000"/>
              <a:gd name="connsiteX173" fmla="*/ 845044 w 7467600"/>
              <a:gd name="connsiteY173" fmla="*/ 4502436 h 6858000"/>
              <a:gd name="connsiteX174" fmla="*/ 685926 w 7467600"/>
              <a:gd name="connsiteY174" fmla="*/ 4703069 h 6858000"/>
              <a:gd name="connsiteX175" fmla="*/ 684248 w 7467600"/>
              <a:gd name="connsiteY175" fmla="*/ 4706721 h 6858000"/>
              <a:gd name="connsiteX176" fmla="*/ 1423113 w 7467600"/>
              <a:gd name="connsiteY176" fmla="*/ 3874565 h 6858000"/>
              <a:gd name="connsiteX177" fmla="*/ 3316479 w 7467600"/>
              <a:gd name="connsiteY177" fmla="*/ 3872136 h 6858000"/>
              <a:gd name="connsiteX178" fmla="*/ 3546806 w 7467600"/>
              <a:gd name="connsiteY178" fmla="*/ 4356139 h 6858000"/>
              <a:gd name="connsiteX179" fmla="*/ 3364433 w 7467600"/>
              <a:gd name="connsiteY179" fmla="*/ 3953121 h 6858000"/>
              <a:gd name="connsiteX180" fmla="*/ 3316479 w 7467600"/>
              <a:gd name="connsiteY180" fmla="*/ 3872136 h 6858000"/>
              <a:gd name="connsiteX181" fmla="*/ 3291335 w 7467600"/>
              <a:gd name="connsiteY181" fmla="*/ 3767420 h 6858000"/>
              <a:gd name="connsiteX182" fmla="*/ 3390805 w 7467600"/>
              <a:gd name="connsiteY182" fmla="*/ 3937163 h 6858000"/>
              <a:gd name="connsiteX183" fmla="*/ 3579062 w 7467600"/>
              <a:gd name="connsiteY183" fmla="*/ 4359040 h 6858000"/>
              <a:gd name="connsiteX184" fmla="*/ 3467355 w 7467600"/>
              <a:gd name="connsiteY184" fmla="*/ 3988130 h 6858000"/>
              <a:gd name="connsiteX185" fmla="*/ 3310753 w 7467600"/>
              <a:gd name="connsiteY185" fmla="*/ 3787140 h 6858000"/>
              <a:gd name="connsiteX186" fmla="*/ 3291335 w 7467600"/>
              <a:gd name="connsiteY186" fmla="*/ 3767420 h 6858000"/>
              <a:gd name="connsiteX187" fmla="*/ 1635889 w 7467600"/>
              <a:gd name="connsiteY187" fmla="*/ 3709494 h 6858000"/>
              <a:gd name="connsiteX188" fmla="*/ 1634800 w 7467600"/>
              <a:gd name="connsiteY188" fmla="*/ 3731111 h 6858000"/>
              <a:gd name="connsiteX189" fmla="*/ 1635889 w 7467600"/>
              <a:gd name="connsiteY189" fmla="*/ 3709494 h 6858000"/>
              <a:gd name="connsiteX190" fmla="*/ 1510397 w 7467600"/>
              <a:gd name="connsiteY190" fmla="*/ 3684705 h 6858000"/>
              <a:gd name="connsiteX191" fmla="*/ 1146550 w 7467600"/>
              <a:gd name="connsiteY191" fmla="*/ 3802012 h 6858000"/>
              <a:gd name="connsiteX192" fmla="*/ 698834 w 7467600"/>
              <a:gd name="connsiteY192" fmla="*/ 3952272 h 6858000"/>
              <a:gd name="connsiteX193" fmla="*/ 34256 w 7467600"/>
              <a:gd name="connsiteY193" fmla="*/ 4347603 h 6858000"/>
              <a:gd name="connsiteX194" fmla="*/ 527241 w 7467600"/>
              <a:gd name="connsiteY194" fmla="*/ 4065078 h 6858000"/>
              <a:gd name="connsiteX195" fmla="*/ 1510397 w 7467600"/>
              <a:gd name="connsiteY195" fmla="*/ 3684705 h 6858000"/>
              <a:gd name="connsiteX196" fmla="*/ 1313114 w 7467600"/>
              <a:gd name="connsiteY196" fmla="*/ 3655216 h 6858000"/>
              <a:gd name="connsiteX197" fmla="*/ 1109304 w 7467600"/>
              <a:gd name="connsiteY197" fmla="*/ 3669030 h 6858000"/>
              <a:gd name="connsiteX198" fmla="*/ 8129 w 7467600"/>
              <a:gd name="connsiteY198" fmla="*/ 4330519 h 6858000"/>
              <a:gd name="connsiteX199" fmla="*/ 687572 w 7467600"/>
              <a:gd name="connsiteY199" fmla="*/ 3925629 h 6858000"/>
              <a:gd name="connsiteX200" fmla="*/ 1138365 w 7467600"/>
              <a:gd name="connsiteY200" fmla="*/ 3774515 h 6858000"/>
              <a:gd name="connsiteX201" fmla="*/ 1505579 w 7467600"/>
              <a:gd name="connsiteY201" fmla="*/ 3655526 h 6858000"/>
              <a:gd name="connsiteX202" fmla="*/ 1313114 w 7467600"/>
              <a:gd name="connsiteY202" fmla="*/ 3655216 h 6858000"/>
              <a:gd name="connsiteX203" fmla="*/ 3655073 w 7467600"/>
              <a:gd name="connsiteY203" fmla="*/ 3650884 h 6858000"/>
              <a:gd name="connsiteX204" fmla="*/ 3989938 w 7467600"/>
              <a:gd name="connsiteY204" fmla="*/ 3991685 h 6858000"/>
              <a:gd name="connsiteX205" fmla="*/ 4393907 w 7467600"/>
              <a:gd name="connsiteY205" fmla="*/ 4261258 h 6858000"/>
              <a:gd name="connsiteX206" fmla="*/ 4648051 w 7467600"/>
              <a:gd name="connsiteY206" fmla="*/ 4374051 h 6858000"/>
              <a:gd name="connsiteX207" fmla="*/ 4383389 w 7467600"/>
              <a:gd name="connsiteY207" fmla="*/ 4184369 h 6858000"/>
              <a:gd name="connsiteX208" fmla="*/ 4165508 w 7467600"/>
              <a:gd name="connsiteY208" fmla="*/ 4035196 h 6858000"/>
              <a:gd name="connsiteX209" fmla="*/ 4068162 w 7467600"/>
              <a:gd name="connsiteY209" fmla="*/ 3953394 h 6858000"/>
              <a:gd name="connsiteX210" fmla="*/ 3981416 w 7467600"/>
              <a:gd name="connsiteY210" fmla="*/ 3880482 h 6858000"/>
              <a:gd name="connsiteX211" fmla="*/ 3800147 w 7467600"/>
              <a:gd name="connsiteY211" fmla="*/ 3749872 h 6858000"/>
              <a:gd name="connsiteX212" fmla="*/ 3655073 w 7467600"/>
              <a:gd name="connsiteY212" fmla="*/ 3650884 h 6858000"/>
              <a:gd name="connsiteX213" fmla="*/ 3670252 w 7467600"/>
              <a:gd name="connsiteY213" fmla="*/ 3622798 h 6858000"/>
              <a:gd name="connsiteX214" fmla="*/ 3817258 w 7467600"/>
              <a:gd name="connsiteY214" fmla="*/ 3723577 h 6858000"/>
              <a:gd name="connsiteX215" fmla="*/ 4000461 w 7467600"/>
              <a:gd name="connsiteY215" fmla="*/ 3855966 h 6858000"/>
              <a:gd name="connsiteX216" fmla="*/ 4088180 w 7467600"/>
              <a:gd name="connsiteY216" fmla="*/ 3929774 h 6858000"/>
              <a:gd name="connsiteX217" fmla="*/ 4184555 w 7467600"/>
              <a:gd name="connsiteY217" fmla="*/ 4010683 h 6858000"/>
              <a:gd name="connsiteX218" fmla="*/ 4399563 w 7467600"/>
              <a:gd name="connsiteY218" fmla="*/ 4158106 h 6858000"/>
              <a:gd name="connsiteX219" fmla="*/ 4684469 w 7467600"/>
              <a:gd name="connsiteY219" fmla="*/ 4364680 h 6858000"/>
              <a:gd name="connsiteX220" fmla="*/ 4690271 w 7467600"/>
              <a:gd name="connsiteY220" fmla="*/ 4370034 h 6858000"/>
              <a:gd name="connsiteX221" fmla="*/ 4136093 w 7467600"/>
              <a:gd name="connsiteY221" fmla="*/ 3858466 h 6858000"/>
              <a:gd name="connsiteX222" fmla="*/ 3670252 w 7467600"/>
              <a:gd name="connsiteY222" fmla="*/ 3622798 h 6858000"/>
              <a:gd name="connsiteX223" fmla="*/ 4440129 w 7467600"/>
              <a:gd name="connsiteY223" fmla="*/ 3448571 h 6858000"/>
              <a:gd name="connsiteX224" fmla="*/ 4856525 w 7467600"/>
              <a:gd name="connsiteY224" fmla="*/ 3915351 h 6858000"/>
              <a:gd name="connsiteX225" fmla="*/ 5059055 w 7467600"/>
              <a:gd name="connsiteY225" fmla="*/ 4108918 h 6858000"/>
              <a:gd name="connsiteX226" fmla="*/ 5290070 w 7467600"/>
              <a:gd name="connsiteY226" fmla="*/ 4263619 h 6858000"/>
              <a:gd name="connsiteX227" fmla="*/ 4834991 w 7467600"/>
              <a:gd name="connsiteY227" fmla="*/ 3830985 h 6858000"/>
              <a:gd name="connsiteX228" fmla="*/ 4440129 w 7467600"/>
              <a:gd name="connsiteY228" fmla="*/ 3448571 h 6858000"/>
              <a:gd name="connsiteX229" fmla="*/ 4441737 w 7467600"/>
              <a:gd name="connsiteY229" fmla="*/ 3399734 h 6858000"/>
              <a:gd name="connsiteX230" fmla="*/ 4431236 w 7467600"/>
              <a:gd name="connsiteY230" fmla="*/ 3400954 h 6858000"/>
              <a:gd name="connsiteX231" fmla="*/ 4557150 w 7467600"/>
              <a:gd name="connsiteY231" fmla="*/ 3510023 h 6858000"/>
              <a:gd name="connsiteX232" fmla="*/ 4856936 w 7467600"/>
              <a:gd name="connsiteY232" fmla="*/ 3809146 h 6858000"/>
              <a:gd name="connsiteX233" fmla="*/ 5111996 w 7467600"/>
              <a:gd name="connsiteY233" fmla="*/ 4065759 h 6858000"/>
              <a:gd name="connsiteX234" fmla="*/ 5388878 w 7467600"/>
              <a:gd name="connsiteY234" fmla="*/ 4300185 h 6858000"/>
              <a:gd name="connsiteX235" fmla="*/ 5425556 w 7467600"/>
              <a:gd name="connsiteY235" fmla="*/ 4308967 h 6858000"/>
              <a:gd name="connsiteX236" fmla="*/ 4943646 w 7467600"/>
              <a:gd name="connsiteY236" fmla="*/ 3822916 h 6858000"/>
              <a:gd name="connsiteX237" fmla="*/ 4594837 w 7467600"/>
              <a:gd name="connsiteY237" fmla="*/ 3532274 h 6858000"/>
              <a:gd name="connsiteX238" fmla="*/ 4441737 w 7467600"/>
              <a:gd name="connsiteY238" fmla="*/ 3399734 h 6858000"/>
              <a:gd name="connsiteX239" fmla="*/ 5425834 w 7467600"/>
              <a:gd name="connsiteY239" fmla="*/ 3162785 h 6858000"/>
              <a:gd name="connsiteX240" fmla="*/ 5401644 w 7467600"/>
              <a:gd name="connsiteY240" fmla="*/ 3617847 h 6858000"/>
              <a:gd name="connsiteX241" fmla="*/ 5467256 w 7467600"/>
              <a:gd name="connsiteY241" fmla="*/ 4175494 h 6858000"/>
              <a:gd name="connsiteX242" fmla="*/ 5448069 w 7467600"/>
              <a:gd name="connsiteY242" fmla="*/ 3567554 h 6858000"/>
              <a:gd name="connsiteX243" fmla="*/ 5425834 w 7467600"/>
              <a:gd name="connsiteY243" fmla="*/ 3162785 h 6858000"/>
              <a:gd name="connsiteX244" fmla="*/ 1318687 w 7467600"/>
              <a:gd name="connsiteY244" fmla="*/ 3113840 h 6858000"/>
              <a:gd name="connsiteX245" fmla="*/ 1066793 w 7467600"/>
              <a:gd name="connsiteY245" fmla="*/ 3212171 h 6858000"/>
              <a:gd name="connsiteX246" fmla="*/ 993319 w 7467600"/>
              <a:gd name="connsiteY246" fmla="*/ 3247648 h 6858000"/>
              <a:gd name="connsiteX247" fmla="*/ 853081 w 7467600"/>
              <a:gd name="connsiteY247" fmla="*/ 3312410 h 6858000"/>
              <a:gd name="connsiteX248" fmla="*/ 805957 w 7467600"/>
              <a:gd name="connsiteY248" fmla="*/ 3330443 h 6858000"/>
              <a:gd name="connsiteX249" fmla="*/ 1318687 w 7467600"/>
              <a:gd name="connsiteY249" fmla="*/ 3113840 h 6858000"/>
              <a:gd name="connsiteX250" fmla="*/ 5453702 w 7467600"/>
              <a:gd name="connsiteY250" fmla="*/ 3090882 h 6858000"/>
              <a:gd name="connsiteX251" fmla="*/ 5480135 w 7467600"/>
              <a:gd name="connsiteY251" fmla="*/ 3565802 h 6858000"/>
              <a:gd name="connsiteX252" fmla="*/ 5499023 w 7467600"/>
              <a:gd name="connsiteY252" fmla="*/ 4166310 h 6858000"/>
              <a:gd name="connsiteX253" fmla="*/ 5547022 w 7467600"/>
              <a:gd name="connsiteY253" fmla="*/ 3607838 h 6858000"/>
              <a:gd name="connsiteX254" fmla="*/ 5515964 w 7467600"/>
              <a:gd name="connsiteY254" fmla="*/ 3378541 h 6858000"/>
              <a:gd name="connsiteX255" fmla="*/ 5453702 w 7467600"/>
              <a:gd name="connsiteY255" fmla="*/ 3090882 h 6858000"/>
              <a:gd name="connsiteX256" fmla="*/ 1238695 w 7467600"/>
              <a:gd name="connsiteY256" fmla="*/ 3076820 h 6858000"/>
              <a:gd name="connsiteX257" fmla="*/ 716371 w 7467600"/>
              <a:gd name="connsiteY257" fmla="*/ 3293249 h 6858000"/>
              <a:gd name="connsiteX258" fmla="*/ 579522 w 7467600"/>
              <a:gd name="connsiteY258" fmla="*/ 3371759 h 6858000"/>
              <a:gd name="connsiteX259" fmla="*/ 600288 w 7467600"/>
              <a:gd name="connsiteY259" fmla="*/ 3365555 h 6858000"/>
              <a:gd name="connsiteX260" fmla="*/ 840692 w 7467600"/>
              <a:gd name="connsiteY260" fmla="*/ 3284921 h 6858000"/>
              <a:gd name="connsiteX261" fmla="*/ 979248 w 7467600"/>
              <a:gd name="connsiteY261" fmla="*/ 3221003 h 6858000"/>
              <a:gd name="connsiteX262" fmla="*/ 1053282 w 7467600"/>
              <a:gd name="connsiteY262" fmla="*/ 3185247 h 6858000"/>
              <a:gd name="connsiteX263" fmla="*/ 1320603 w 7467600"/>
              <a:gd name="connsiteY263" fmla="*/ 3081281 h 6858000"/>
              <a:gd name="connsiteX264" fmla="*/ 1238695 w 7467600"/>
              <a:gd name="connsiteY264" fmla="*/ 3076820 h 6858000"/>
              <a:gd name="connsiteX265" fmla="*/ 5425627 w 7467600"/>
              <a:gd name="connsiteY265" fmla="*/ 2954192 h 6858000"/>
              <a:gd name="connsiteX266" fmla="*/ 5470770 w 7467600"/>
              <a:gd name="connsiteY266" fmla="*/ 3005435 h 6858000"/>
              <a:gd name="connsiteX267" fmla="*/ 5519779 w 7467600"/>
              <a:gd name="connsiteY267" fmla="*/ 4359223 h 6858000"/>
              <a:gd name="connsiteX268" fmla="*/ 5520293 w 7467600"/>
              <a:gd name="connsiteY268" fmla="*/ 4360602 h 6858000"/>
              <a:gd name="connsiteX269" fmla="*/ 5767221 w 7467600"/>
              <a:gd name="connsiteY269" fmla="*/ 4665564 h 6858000"/>
              <a:gd name="connsiteX270" fmla="*/ 6937169 w 7467600"/>
              <a:gd name="connsiteY270" fmla="*/ 4815941 h 6858000"/>
              <a:gd name="connsiteX271" fmla="*/ 6953922 w 7467600"/>
              <a:gd name="connsiteY271" fmla="*/ 4890068 h 6858000"/>
              <a:gd name="connsiteX272" fmla="*/ 6071359 w 7467600"/>
              <a:gd name="connsiteY272" fmla="*/ 4770770 h 6858000"/>
              <a:gd name="connsiteX273" fmla="*/ 6038839 w 7467600"/>
              <a:gd name="connsiteY273" fmla="*/ 4764474 h 6858000"/>
              <a:gd name="connsiteX274" fmla="*/ 6038706 w 7467600"/>
              <a:gd name="connsiteY274" fmla="*/ 4763847 h 6858000"/>
              <a:gd name="connsiteX275" fmla="*/ 6037784 w 7467600"/>
              <a:gd name="connsiteY275" fmla="*/ 4764270 h 6858000"/>
              <a:gd name="connsiteX276" fmla="*/ 6038839 w 7467600"/>
              <a:gd name="connsiteY276" fmla="*/ 4764474 h 6858000"/>
              <a:gd name="connsiteX277" fmla="*/ 6040338 w 7467600"/>
              <a:gd name="connsiteY277" fmla="*/ 4771418 h 6858000"/>
              <a:gd name="connsiteX278" fmla="*/ 6024488 w 7467600"/>
              <a:gd name="connsiteY278" fmla="*/ 4809903 h 6858000"/>
              <a:gd name="connsiteX279" fmla="*/ 5599771 w 7467600"/>
              <a:gd name="connsiteY279" fmla="*/ 5509652 h 6858000"/>
              <a:gd name="connsiteX280" fmla="*/ 5548843 w 7467600"/>
              <a:gd name="connsiteY280" fmla="*/ 5563845 h 6858000"/>
              <a:gd name="connsiteX281" fmla="*/ 5940952 w 7467600"/>
              <a:gd name="connsiteY281" fmla="*/ 6250028 h 6858000"/>
              <a:gd name="connsiteX282" fmla="*/ 6043441 w 7467600"/>
              <a:gd name="connsiteY282" fmla="*/ 6665847 h 6858000"/>
              <a:gd name="connsiteX283" fmla="*/ 6093432 w 7467600"/>
              <a:gd name="connsiteY283" fmla="*/ 6858000 h 6858000"/>
              <a:gd name="connsiteX284" fmla="*/ 6034344 w 7467600"/>
              <a:gd name="connsiteY284" fmla="*/ 6858000 h 6858000"/>
              <a:gd name="connsiteX285" fmla="*/ 6026679 w 7467600"/>
              <a:gd name="connsiteY285" fmla="*/ 6836959 h 6858000"/>
              <a:gd name="connsiteX286" fmla="*/ 5800441 w 7467600"/>
              <a:gd name="connsiteY286" fmla="*/ 6335286 h 6858000"/>
              <a:gd name="connsiteX287" fmla="*/ 5526562 w 7467600"/>
              <a:gd name="connsiteY287" fmla="*/ 5705388 h 6858000"/>
              <a:gd name="connsiteX288" fmla="*/ 5519640 w 7467600"/>
              <a:gd name="connsiteY288" fmla="*/ 5683774 h 6858000"/>
              <a:gd name="connsiteX289" fmla="*/ 5844559 w 7467600"/>
              <a:gd name="connsiteY289" fmla="*/ 6553349 h 6858000"/>
              <a:gd name="connsiteX290" fmla="*/ 5975994 w 7467600"/>
              <a:gd name="connsiteY290" fmla="*/ 6858000 h 6858000"/>
              <a:gd name="connsiteX291" fmla="*/ 5898547 w 7467600"/>
              <a:gd name="connsiteY291" fmla="*/ 6858000 h 6858000"/>
              <a:gd name="connsiteX292" fmla="*/ 5682041 w 7467600"/>
              <a:gd name="connsiteY292" fmla="*/ 6355860 h 6858000"/>
              <a:gd name="connsiteX293" fmla="*/ 5461758 w 7467600"/>
              <a:gd name="connsiteY293" fmla="*/ 5820220 h 6858000"/>
              <a:gd name="connsiteX294" fmla="*/ 5237282 w 7467600"/>
              <a:gd name="connsiteY294" fmla="*/ 6579086 h 6858000"/>
              <a:gd name="connsiteX295" fmla="*/ 5115009 w 7467600"/>
              <a:gd name="connsiteY295" fmla="*/ 6858000 h 6858000"/>
              <a:gd name="connsiteX296" fmla="*/ 5028074 w 7467600"/>
              <a:gd name="connsiteY296" fmla="*/ 6858000 h 6858000"/>
              <a:gd name="connsiteX297" fmla="*/ 5079508 w 7467600"/>
              <a:gd name="connsiteY297" fmla="*/ 6749074 h 6858000"/>
              <a:gd name="connsiteX298" fmla="*/ 5371846 w 7467600"/>
              <a:gd name="connsiteY298" fmla="*/ 5924413 h 6858000"/>
              <a:gd name="connsiteX299" fmla="*/ 5270512 w 7467600"/>
              <a:gd name="connsiteY299" fmla="*/ 6138975 h 6858000"/>
              <a:gd name="connsiteX300" fmla="*/ 5062409 w 7467600"/>
              <a:gd name="connsiteY300" fmla="*/ 6653544 h 6858000"/>
              <a:gd name="connsiteX301" fmla="*/ 5036628 w 7467600"/>
              <a:gd name="connsiteY301" fmla="*/ 6754247 h 6858000"/>
              <a:gd name="connsiteX302" fmla="*/ 5009112 w 7467600"/>
              <a:gd name="connsiteY302" fmla="*/ 6858000 h 6858000"/>
              <a:gd name="connsiteX303" fmla="*/ 4976679 w 7467600"/>
              <a:gd name="connsiteY303" fmla="*/ 6858000 h 6858000"/>
              <a:gd name="connsiteX304" fmla="*/ 5006537 w 7467600"/>
              <a:gd name="connsiteY304" fmla="*/ 6747068 h 6858000"/>
              <a:gd name="connsiteX305" fmla="*/ 5032723 w 7467600"/>
              <a:gd name="connsiteY305" fmla="*/ 6644957 h 6858000"/>
              <a:gd name="connsiteX306" fmla="*/ 5242949 w 7467600"/>
              <a:gd name="connsiteY306" fmla="*/ 6125175 h 6858000"/>
              <a:gd name="connsiteX307" fmla="*/ 5286321 w 7467600"/>
              <a:gd name="connsiteY307" fmla="*/ 6033555 h 6858000"/>
              <a:gd name="connsiteX308" fmla="*/ 5008210 w 7467600"/>
              <a:gd name="connsiteY308" fmla="*/ 6649194 h 6858000"/>
              <a:gd name="connsiteX309" fmla="*/ 4986321 w 7467600"/>
              <a:gd name="connsiteY309" fmla="*/ 6765687 h 6858000"/>
              <a:gd name="connsiteX310" fmla="*/ 4973474 w 7467600"/>
              <a:gd name="connsiteY310" fmla="*/ 6858000 h 6858000"/>
              <a:gd name="connsiteX311" fmla="*/ 4907178 w 7467600"/>
              <a:gd name="connsiteY311" fmla="*/ 6858000 h 6858000"/>
              <a:gd name="connsiteX312" fmla="*/ 4910810 w 7467600"/>
              <a:gd name="connsiteY312" fmla="*/ 6829660 h 6858000"/>
              <a:gd name="connsiteX313" fmla="*/ 4987461 w 7467600"/>
              <a:gd name="connsiteY313" fmla="*/ 6432994 h 6858000"/>
              <a:gd name="connsiteX314" fmla="*/ 5179262 w 7467600"/>
              <a:gd name="connsiteY314" fmla="*/ 6035044 h 6858000"/>
              <a:gd name="connsiteX315" fmla="*/ 4689678 w 7467600"/>
              <a:gd name="connsiteY315" fmla="*/ 6440241 h 6858000"/>
              <a:gd name="connsiteX316" fmla="*/ 4477543 w 7467600"/>
              <a:gd name="connsiteY316" fmla="*/ 6674836 h 6858000"/>
              <a:gd name="connsiteX317" fmla="*/ 4329957 w 7467600"/>
              <a:gd name="connsiteY317" fmla="*/ 6858000 h 6858000"/>
              <a:gd name="connsiteX318" fmla="*/ 4218595 w 7467600"/>
              <a:gd name="connsiteY318" fmla="*/ 6858000 h 6858000"/>
              <a:gd name="connsiteX319" fmla="*/ 4368888 w 7467600"/>
              <a:gd name="connsiteY319" fmla="*/ 6668412 h 6858000"/>
              <a:gd name="connsiteX320" fmla="*/ 4563091 w 7467600"/>
              <a:gd name="connsiteY320" fmla="*/ 6442508 h 6858000"/>
              <a:gd name="connsiteX321" fmla="*/ 5387324 w 7467600"/>
              <a:gd name="connsiteY321" fmla="*/ 5705830 h 6858000"/>
              <a:gd name="connsiteX322" fmla="*/ 5073620 w 7467600"/>
              <a:gd name="connsiteY322" fmla="*/ 5955437 h 6858000"/>
              <a:gd name="connsiteX323" fmla="*/ 4689789 w 7467600"/>
              <a:gd name="connsiteY323" fmla="*/ 6268382 h 6858000"/>
              <a:gd name="connsiteX324" fmla="*/ 4418722 w 7467600"/>
              <a:gd name="connsiteY324" fmla="*/ 6570886 h 6858000"/>
              <a:gd name="connsiteX325" fmla="*/ 4214944 w 7467600"/>
              <a:gd name="connsiteY325" fmla="*/ 6858000 h 6858000"/>
              <a:gd name="connsiteX326" fmla="*/ 4177898 w 7467600"/>
              <a:gd name="connsiteY326" fmla="*/ 6858000 h 6858000"/>
              <a:gd name="connsiteX327" fmla="*/ 4391597 w 7467600"/>
              <a:gd name="connsiteY327" fmla="*/ 6556370 h 6858000"/>
              <a:gd name="connsiteX328" fmla="*/ 4668889 w 7467600"/>
              <a:gd name="connsiteY328" fmla="*/ 6246399 h 6858000"/>
              <a:gd name="connsiteX329" fmla="*/ 5055427 w 7467600"/>
              <a:gd name="connsiteY329" fmla="*/ 5931476 h 6858000"/>
              <a:gd name="connsiteX330" fmla="*/ 5371814 w 7467600"/>
              <a:gd name="connsiteY330" fmla="*/ 5678975 h 6858000"/>
              <a:gd name="connsiteX331" fmla="*/ 4987918 w 7467600"/>
              <a:gd name="connsiteY331" fmla="*/ 5838701 h 6858000"/>
              <a:gd name="connsiteX332" fmla="*/ 4317146 w 7467600"/>
              <a:gd name="connsiteY332" fmla="*/ 6587716 h 6858000"/>
              <a:gd name="connsiteX333" fmla="*/ 4171627 w 7467600"/>
              <a:gd name="connsiteY333" fmla="*/ 6858000 h 6858000"/>
              <a:gd name="connsiteX334" fmla="*/ 4081585 w 7467600"/>
              <a:gd name="connsiteY334" fmla="*/ 6858000 h 6858000"/>
              <a:gd name="connsiteX335" fmla="*/ 4238603 w 7467600"/>
              <a:gd name="connsiteY335" fmla="*/ 6559341 h 6858000"/>
              <a:gd name="connsiteX336" fmla="*/ 4778333 w 7467600"/>
              <a:gd name="connsiteY336" fmla="*/ 5873626 h 6858000"/>
              <a:gd name="connsiteX337" fmla="*/ 5414185 w 7467600"/>
              <a:gd name="connsiteY337" fmla="*/ 5573882 h 6858000"/>
              <a:gd name="connsiteX338" fmla="*/ 5959648 w 7467600"/>
              <a:gd name="connsiteY338" fmla="*/ 4760797 h 6858000"/>
              <a:gd name="connsiteX339" fmla="*/ 5355019 w 7467600"/>
              <a:gd name="connsiteY339" fmla="*/ 4734672 h 6858000"/>
              <a:gd name="connsiteX340" fmla="*/ 5083565 w 7467600"/>
              <a:gd name="connsiteY340" fmla="*/ 5179121 h 6858000"/>
              <a:gd name="connsiteX341" fmla="*/ 4713577 w 7467600"/>
              <a:gd name="connsiteY341" fmla="*/ 5616803 h 6858000"/>
              <a:gd name="connsiteX342" fmla="*/ 3989559 w 7467600"/>
              <a:gd name="connsiteY342" fmla="*/ 6145945 h 6858000"/>
              <a:gd name="connsiteX343" fmla="*/ 3939824 w 7467600"/>
              <a:gd name="connsiteY343" fmla="*/ 6066900 h 6858000"/>
              <a:gd name="connsiteX344" fmla="*/ 4584537 w 7467600"/>
              <a:gd name="connsiteY344" fmla="*/ 5324826 h 6858000"/>
              <a:gd name="connsiteX345" fmla="*/ 5037105 w 7467600"/>
              <a:gd name="connsiteY345" fmla="*/ 5088765 h 6858000"/>
              <a:gd name="connsiteX346" fmla="*/ 5039930 w 7467600"/>
              <a:gd name="connsiteY346" fmla="*/ 5089585 h 6858000"/>
              <a:gd name="connsiteX347" fmla="*/ 5263764 w 7467600"/>
              <a:gd name="connsiteY347" fmla="*/ 4735525 h 6858000"/>
              <a:gd name="connsiteX348" fmla="*/ 4086300 w 7467600"/>
              <a:gd name="connsiteY348" fmla="*/ 4884599 h 6858000"/>
              <a:gd name="connsiteX349" fmla="*/ 4085485 w 7467600"/>
              <a:gd name="connsiteY349" fmla="*/ 4899070 h 6858000"/>
              <a:gd name="connsiteX350" fmla="*/ 3871915 w 7467600"/>
              <a:gd name="connsiteY350" fmla="*/ 5253645 h 6858000"/>
              <a:gd name="connsiteX351" fmla="*/ 3799374 w 7467600"/>
              <a:gd name="connsiteY351" fmla="*/ 5466127 h 6858000"/>
              <a:gd name="connsiteX352" fmla="*/ 3498850 w 7467600"/>
              <a:gd name="connsiteY352" fmla="*/ 6661888 h 6858000"/>
              <a:gd name="connsiteX353" fmla="*/ 3399216 w 7467600"/>
              <a:gd name="connsiteY353" fmla="*/ 6858000 h 6858000"/>
              <a:gd name="connsiteX354" fmla="*/ 3303688 w 7467600"/>
              <a:gd name="connsiteY354" fmla="*/ 6858000 h 6858000"/>
              <a:gd name="connsiteX355" fmla="*/ 3391774 w 7467600"/>
              <a:gd name="connsiteY355" fmla="*/ 6697181 h 6858000"/>
              <a:gd name="connsiteX356" fmla="*/ 3735540 w 7467600"/>
              <a:gd name="connsiteY356" fmla="*/ 5546923 h 6858000"/>
              <a:gd name="connsiteX357" fmla="*/ 3729438 w 7467600"/>
              <a:gd name="connsiteY357" fmla="*/ 5569058 h 6858000"/>
              <a:gd name="connsiteX358" fmla="*/ 3707782 w 7467600"/>
              <a:gd name="connsiteY358" fmla="*/ 5644908 h 6858000"/>
              <a:gd name="connsiteX359" fmla="*/ 3583827 w 7467600"/>
              <a:gd name="connsiteY359" fmla="*/ 6039215 h 6858000"/>
              <a:gd name="connsiteX360" fmla="*/ 3547861 w 7467600"/>
              <a:gd name="connsiteY360" fmla="*/ 6129609 h 6858000"/>
              <a:gd name="connsiteX361" fmla="*/ 3490905 w 7467600"/>
              <a:gd name="connsiteY361" fmla="*/ 6277660 h 6858000"/>
              <a:gd name="connsiteX362" fmla="*/ 3455859 w 7467600"/>
              <a:gd name="connsiteY362" fmla="*/ 6391301 h 6858000"/>
              <a:gd name="connsiteX363" fmla="*/ 3429112 w 7467600"/>
              <a:gd name="connsiteY363" fmla="*/ 6479469 h 6858000"/>
              <a:gd name="connsiteX364" fmla="*/ 3304862 w 7467600"/>
              <a:gd name="connsiteY364" fmla="*/ 6796476 h 6858000"/>
              <a:gd name="connsiteX365" fmla="*/ 3276071 w 7467600"/>
              <a:gd name="connsiteY365" fmla="*/ 6858000 h 6858000"/>
              <a:gd name="connsiteX366" fmla="*/ 3240805 w 7467600"/>
              <a:gd name="connsiteY366" fmla="*/ 6858000 h 6858000"/>
              <a:gd name="connsiteX367" fmla="*/ 3275917 w 7467600"/>
              <a:gd name="connsiteY367" fmla="*/ 6783192 h 6858000"/>
              <a:gd name="connsiteX368" fmla="*/ 3399358 w 7467600"/>
              <a:gd name="connsiteY368" fmla="*/ 6469011 h 6858000"/>
              <a:gd name="connsiteX369" fmla="*/ 3425650 w 7467600"/>
              <a:gd name="connsiteY369" fmla="*/ 6381333 h 6858000"/>
              <a:gd name="connsiteX370" fmla="*/ 3460661 w 7467600"/>
              <a:gd name="connsiteY370" fmla="*/ 6266763 h 6858000"/>
              <a:gd name="connsiteX371" fmla="*/ 3518021 w 7467600"/>
              <a:gd name="connsiteY371" fmla="*/ 6117298 h 6858000"/>
              <a:gd name="connsiteX372" fmla="*/ 3554035 w 7467600"/>
              <a:gd name="connsiteY372" fmla="*/ 6027832 h 6858000"/>
              <a:gd name="connsiteX373" fmla="*/ 3677174 w 7467600"/>
              <a:gd name="connsiteY373" fmla="*/ 5636351 h 6858000"/>
              <a:gd name="connsiteX374" fmla="*/ 3698819 w 7467600"/>
              <a:gd name="connsiteY374" fmla="*/ 5560503 h 6858000"/>
              <a:gd name="connsiteX375" fmla="*/ 3702094 w 7467600"/>
              <a:gd name="connsiteY375" fmla="*/ 5549194 h 6858000"/>
              <a:gd name="connsiteX376" fmla="*/ 3398355 w 7467600"/>
              <a:gd name="connsiteY376" fmla="*/ 6094603 h 6858000"/>
              <a:gd name="connsiteX377" fmla="*/ 3193941 w 7467600"/>
              <a:gd name="connsiteY377" fmla="*/ 6798775 h 6858000"/>
              <a:gd name="connsiteX378" fmla="*/ 3184140 w 7467600"/>
              <a:gd name="connsiteY378" fmla="*/ 6858000 h 6858000"/>
              <a:gd name="connsiteX379" fmla="*/ 3099978 w 7467600"/>
              <a:gd name="connsiteY379" fmla="*/ 6858000 h 6858000"/>
              <a:gd name="connsiteX380" fmla="*/ 3101556 w 7467600"/>
              <a:gd name="connsiteY380" fmla="*/ 6843337 h 6858000"/>
              <a:gd name="connsiteX381" fmla="*/ 3370162 w 7467600"/>
              <a:gd name="connsiteY381" fmla="*/ 5785550 h 6858000"/>
              <a:gd name="connsiteX382" fmla="*/ 3746477 w 7467600"/>
              <a:gd name="connsiteY382" fmla="*/ 5377889 h 6858000"/>
              <a:gd name="connsiteX383" fmla="*/ 3863399 w 7467600"/>
              <a:gd name="connsiteY383" fmla="*/ 5087257 h 6858000"/>
              <a:gd name="connsiteX384" fmla="*/ 3968712 w 7467600"/>
              <a:gd name="connsiteY384" fmla="*/ 4913989 h 6858000"/>
              <a:gd name="connsiteX385" fmla="*/ 2792390 w 7467600"/>
              <a:gd name="connsiteY385" fmla="*/ 5382974 h 6858000"/>
              <a:gd name="connsiteX386" fmla="*/ 2714982 w 7467600"/>
              <a:gd name="connsiteY386" fmla="*/ 5427051 h 6858000"/>
              <a:gd name="connsiteX387" fmla="*/ 2813361 w 7467600"/>
              <a:gd name="connsiteY387" fmla="*/ 6023912 h 6858000"/>
              <a:gd name="connsiteX388" fmla="*/ 2688430 w 7467600"/>
              <a:gd name="connsiteY388" fmla="*/ 6801564 h 6858000"/>
              <a:gd name="connsiteX389" fmla="*/ 2629626 w 7467600"/>
              <a:gd name="connsiteY389" fmla="*/ 6763394 h 6858000"/>
              <a:gd name="connsiteX390" fmla="*/ 2565328 w 7467600"/>
              <a:gd name="connsiteY390" fmla="*/ 5516399 h 6858000"/>
              <a:gd name="connsiteX391" fmla="*/ 1922999 w 7467600"/>
              <a:gd name="connsiteY391" fmla="*/ 5980343 h 6858000"/>
              <a:gd name="connsiteX392" fmla="*/ 1950261 w 7467600"/>
              <a:gd name="connsiteY392" fmla="*/ 6405858 h 6858000"/>
              <a:gd name="connsiteX393" fmla="*/ 2365554 w 7467600"/>
              <a:gd name="connsiteY393" fmla="*/ 6759107 h 6858000"/>
              <a:gd name="connsiteX394" fmla="*/ 2424142 w 7467600"/>
              <a:gd name="connsiteY394" fmla="*/ 6858000 h 6858000"/>
              <a:gd name="connsiteX395" fmla="*/ 2395994 w 7467600"/>
              <a:gd name="connsiteY395" fmla="*/ 6858000 h 6858000"/>
              <a:gd name="connsiteX396" fmla="*/ 2392863 w 7467600"/>
              <a:gd name="connsiteY396" fmla="*/ 6852964 h 6858000"/>
              <a:gd name="connsiteX397" fmla="*/ 2017589 w 7467600"/>
              <a:gd name="connsiteY397" fmla="*/ 6493982 h 6858000"/>
              <a:gd name="connsiteX398" fmla="*/ 2147336 w 7467600"/>
              <a:gd name="connsiteY398" fmla="*/ 6594052 h 6858000"/>
              <a:gd name="connsiteX399" fmla="*/ 2207047 w 7467600"/>
              <a:gd name="connsiteY399" fmla="*/ 6654540 h 6858000"/>
              <a:gd name="connsiteX400" fmla="*/ 2299106 w 7467600"/>
              <a:gd name="connsiteY400" fmla="*/ 6778931 h 6858000"/>
              <a:gd name="connsiteX401" fmla="*/ 2314430 w 7467600"/>
              <a:gd name="connsiteY401" fmla="*/ 6801144 h 6858000"/>
              <a:gd name="connsiteX402" fmla="*/ 2352406 w 7467600"/>
              <a:gd name="connsiteY402" fmla="*/ 6858000 h 6858000"/>
              <a:gd name="connsiteX403" fmla="*/ 2314492 w 7467600"/>
              <a:gd name="connsiteY403" fmla="*/ 6858000 h 6858000"/>
              <a:gd name="connsiteX404" fmla="*/ 2288095 w 7467600"/>
              <a:gd name="connsiteY404" fmla="*/ 6818030 h 6858000"/>
              <a:gd name="connsiteX405" fmla="*/ 2272768 w 7467600"/>
              <a:gd name="connsiteY405" fmla="*/ 6795822 h 6858000"/>
              <a:gd name="connsiteX406" fmla="*/ 2182715 w 7467600"/>
              <a:gd name="connsiteY406" fmla="*/ 6675071 h 6858000"/>
              <a:gd name="connsiteX407" fmla="*/ 2032061 w 7467600"/>
              <a:gd name="connsiteY407" fmla="*/ 6541380 h 6858000"/>
              <a:gd name="connsiteX408" fmla="*/ 2257220 w 7467600"/>
              <a:gd name="connsiteY408" fmla="*/ 6826257 h 6858000"/>
              <a:gd name="connsiteX409" fmla="*/ 2281324 w 7467600"/>
              <a:gd name="connsiteY409" fmla="*/ 6858000 h 6858000"/>
              <a:gd name="connsiteX410" fmla="*/ 2242860 w 7467600"/>
              <a:gd name="connsiteY410" fmla="*/ 6858000 h 6858000"/>
              <a:gd name="connsiteX411" fmla="*/ 2232818 w 7467600"/>
              <a:gd name="connsiteY411" fmla="*/ 6844926 h 6858000"/>
              <a:gd name="connsiteX412" fmla="*/ 1990172 w 7467600"/>
              <a:gd name="connsiteY412" fmla="*/ 6542121 h 6858000"/>
              <a:gd name="connsiteX413" fmla="*/ 2124090 w 7467600"/>
              <a:gd name="connsiteY413" fmla="*/ 6761017 h 6858000"/>
              <a:gd name="connsiteX414" fmla="*/ 2200380 w 7467600"/>
              <a:gd name="connsiteY414" fmla="*/ 6858000 h 6858000"/>
              <a:gd name="connsiteX415" fmla="*/ 2147507 w 7467600"/>
              <a:gd name="connsiteY415" fmla="*/ 6858000 h 6858000"/>
              <a:gd name="connsiteX416" fmla="*/ 2070668 w 7467600"/>
              <a:gd name="connsiteY416" fmla="*/ 6761520 h 6858000"/>
              <a:gd name="connsiteX417" fmla="*/ 1975142 w 7467600"/>
              <a:gd name="connsiteY417" fmla="*/ 6585570 h 6858000"/>
              <a:gd name="connsiteX418" fmla="*/ 2050035 w 7467600"/>
              <a:gd name="connsiteY418" fmla="*/ 6813345 h 6858000"/>
              <a:gd name="connsiteX419" fmla="*/ 2063025 w 7467600"/>
              <a:gd name="connsiteY419" fmla="*/ 6858000 h 6858000"/>
              <a:gd name="connsiteX420" fmla="*/ 2021675 w 7467600"/>
              <a:gd name="connsiteY420" fmla="*/ 6858000 h 6858000"/>
              <a:gd name="connsiteX421" fmla="*/ 2019308 w 7467600"/>
              <a:gd name="connsiteY421" fmla="*/ 6847118 h 6858000"/>
              <a:gd name="connsiteX422" fmla="*/ 1938835 w 7467600"/>
              <a:gd name="connsiteY422" fmla="*/ 6551160 h 6858000"/>
              <a:gd name="connsiteX423" fmla="*/ 1953230 w 7467600"/>
              <a:gd name="connsiteY423" fmla="*/ 6759699 h 6858000"/>
              <a:gd name="connsiteX424" fmla="*/ 1956763 w 7467600"/>
              <a:gd name="connsiteY424" fmla="*/ 6778191 h 6858000"/>
              <a:gd name="connsiteX425" fmla="*/ 1967925 w 7467600"/>
              <a:gd name="connsiteY425" fmla="*/ 6858000 h 6858000"/>
              <a:gd name="connsiteX426" fmla="*/ 1936622 w 7467600"/>
              <a:gd name="connsiteY426" fmla="*/ 6858000 h 6858000"/>
              <a:gd name="connsiteX427" fmla="*/ 1926261 w 7467600"/>
              <a:gd name="connsiteY427" fmla="*/ 6784064 h 6858000"/>
              <a:gd name="connsiteX428" fmla="*/ 1922724 w 7467600"/>
              <a:gd name="connsiteY428" fmla="*/ 6765577 h 6858000"/>
              <a:gd name="connsiteX429" fmla="*/ 1904650 w 7467600"/>
              <a:gd name="connsiteY429" fmla="*/ 6639616 h 6858000"/>
              <a:gd name="connsiteX430" fmla="*/ 1885273 w 7467600"/>
              <a:gd name="connsiteY430" fmla="*/ 6858000 h 6858000"/>
              <a:gd name="connsiteX431" fmla="*/ 1854363 w 7467600"/>
              <a:gd name="connsiteY431" fmla="*/ 6858000 h 6858000"/>
              <a:gd name="connsiteX432" fmla="*/ 1880391 w 7467600"/>
              <a:gd name="connsiteY432" fmla="*/ 6603796 h 6858000"/>
              <a:gd name="connsiteX433" fmla="*/ 1818273 w 7467600"/>
              <a:gd name="connsiteY433" fmla="*/ 6715729 h 6858000"/>
              <a:gd name="connsiteX434" fmla="*/ 1794691 w 7467600"/>
              <a:gd name="connsiteY434" fmla="*/ 6843239 h 6858000"/>
              <a:gd name="connsiteX435" fmla="*/ 1794914 w 7467600"/>
              <a:gd name="connsiteY435" fmla="*/ 6858000 h 6858000"/>
              <a:gd name="connsiteX436" fmla="*/ 1746128 w 7467600"/>
              <a:gd name="connsiteY436" fmla="*/ 6858000 h 6858000"/>
              <a:gd name="connsiteX437" fmla="*/ 1753934 w 7467600"/>
              <a:gd name="connsiteY437" fmla="*/ 6724796 h 6858000"/>
              <a:gd name="connsiteX438" fmla="*/ 1792053 w 7467600"/>
              <a:gd name="connsiteY438" fmla="*/ 6572396 h 6858000"/>
              <a:gd name="connsiteX439" fmla="*/ 1862248 w 7467600"/>
              <a:gd name="connsiteY439" fmla="*/ 6266397 h 6858000"/>
              <a:gd name="connsiteX440" fmla="*/ 1862250 w 7467600"/>
              <a:gd name="connsiteY440" fmla="*/ 6033531 h 6858000"/>
              <a:gd name="connsiteX441" fmla="*/ 1211999 w 7467600"/>
              <a:gd name="connsiteY441" fmla="*/ 6683610 h 6858000"/>
              <a:gd name="connsiteX442" fmla="*/ 1213266 w 7467600"/>
              <a:gd name="connsiteY442" fmla="*/ 6691947 h 6858000"/>
              <a:gd name="connsiteX443" fmla="*/ 1203370 w 7467600"/>
              <a:gd name="connsiteY443" fmla="*/ 6850676 h 6858000"/>
              <a:gd name="connsiteX444" fmla="*/ 1203671 w 7467600"/>
              <a:gd name="connsiteY444" fmla="*/ 6858000 h 6858000"/>
              <a:gd name="connsiteX445" fmla="*/ 1143180 w 7467600"/>
              <a:gd name="connsiteY445" fmla="*/ 6858000 h 6858000"/>
              <a:gd name="connsiteX446" fmla="*/ 1142176 w 7467600"/>
              <a:gd name="connsiteY446" fmla="*/ 6766045 h 6858000"/>
              <a:gd name="connsiteX447" fmla="*/ 1067484 w 7467600"/>
              <a:gd name="connsiteY447" fmla="*/ 6858000 h 6858000"/>
              <a:gd name="connsiteX448" fmla="*/ 953928 w 7467600"/>
              <a:gd name="connsiteY448" fmla="*/ 6858000 h 6858000"/>
              <a:gd name="connsiteX449" fmla="*/ 959715 w 7467600"/>
              <a:gd name="connsiteY449" fmla="*/ 6850185 h 6858000"/>
              <a:gd name="connsiteX450" fmla="*/ 1483788 w 7467600"/>
              <a:gd name="connsiteY450" fmla="*/ 6259174 h 6858000"/>
              <a:gd name="connsiteX451" fmla="*/ 1100671 w 7467600"/>
              <a:gd name="connsiteY451" fmla="*/ 6252137 h 6858000"/>
              <a:gd name="connsiteX452" fmla="*/ 1090144 w 7467600"/>
              <a:gd name="connsiteY452" fmla="*/ 6256748 h 6858000"/>
              <a:gd name="connsiteX453" fmla="*/ 1095872 w 7467600"/>
              <a:gd name="connsiteY453" fmla="*/ 6271892 h 6858000"/>
              <a:gd name="connsiteX454" fmla="*/ 262785 w 7467600"/>
              <a:gd name="connsiteY454" fmla="*/ 6845450 h 6858000"/>
              <a:gd name="connsiteX455" fmla="*/ 209968 w 7467600"/>
              <a:gd name="connsiteY455" fmla="*/ 6770713 h 6858000"/>
              <a:gd name="connsiteX456" fmla="*/ 873460 w 7467600"/>
              <a:gd name="connsiteY456" fmla="*/ 6253768 h 6858000"/>
              <a:gd name="connsiteX457" fmla="*/ 192686 w 7467600"/>
              <a:gd name="connsiteY457" fmla="*/ 5849257 h 6858000"/>
              <a:gd name="connsiteX458" fmla="*/ 4696 w 7467600"/>
              <a:gd name="connsiteY458" fmla="*/ 5697668 h 6858000"/>
              <a:gd name="connsiteX459" fmla="*/ 0 w 7467600"/>
              <a:gd name="connsiteY459" fmla="*/ 5689984 h 6858000"/>
              <a:gd name="connsiteX460" fmla="*/ 0 w 7467600"/>
              <a:gd name="connsiteY460" fmla="*/ 5513472 h 6858000"/>
              <a:gd name="connsiteX461" fmla="*/ 174101 w 7467600"/>
              <a:gd name="connsiteY461" fmla="*/ 5620277 h 6858000"/>
              <a:gd name="connsiteX462" fmla="*/ 891800 w 7467600"/>
              <a:gd name="connsiteY462" fmla="*/ 6036935 h 6858000"/>
              <a:gd name="connsiteX463" fmla="*/ 1072219 w 7467600"/>
              <a:gd name="connsiteY463" fmla="*/ 6169443 h 6858000"/>
              <a:gd name="connsiteX464" fmla="*/ 1074117 w 7467600"/>
              <a:gd name="connsiteY464" fmla="*/ 6170301 h 6858000"/>
              <a:gd name="connsiteX465" fmla="*/ 1083114 w 7467600"/>
              <a:gd name="connsiteY465" fmla="*/ 6174131 h 6858000"/>
              <a:gd name="connsiteX466" fmla="*/ 1543010 w 7467600"/>
              <a:gd name="connsiteY466" fmla="*/ 6191140 h 6858000"/>
              <a:gd name="connsiteX467" fmla="*/ 1551080 w 7467600"/>
              <a:gd name="connsiteY467" fmla="*/ 6195006 h 6858000"/>
              <a:gd name="connsiteX468" fmla="*/ 2345443 w 7467600"/>
              <a:gd name="connsiteY468" fmla="*/ 5549882 h 6858000"/>
              <a:gd name="connsiteX469" fmla="*/ 1721499 w 7467600"/>
              <a:gd name="connsiteY469" fmla="*/ 5599969 h 6858000"/>
              <a:gd name="connsiteX470" fmla="*/ 767716 w 7467600"/>
              <a:gd name="connsiteY470" fmla="*/ 5472768 h 6858000"/>
              <a:gd name="connsiteX471" fmla="*/ 722147 w 7467600"/>
              <a:gd name="connsiteY471" fmla="*/ 5393091 h 6858000"/>
              <a:gd name="connsiteX472" fmla="*/ 1485552 w 7467600"/>
              <a:gd name="connsiteY472" fmla="*/ 5313202 h 6858000"/>
              <a:gd name="connsiteX473" fmla="*/ 2143004 w 7467600"/>
              <a:gd name="connsiteY473" fmla="*/ 5402420 h 6858000"/>
              <a:gd name="connsiteX474" fmla="*/ 1933391 w 7467600"/>
              <a:gd name="connsiteY474" fmla="*/ 5156971 h 6858000"/>
              <a:gd name="connsiteX475" fmla="*/ 1827118 w 7467600"/>
              <a:gd name="connsiteY475" fmla="*/ 4968410 h 6858000"/>
              <a:gd name="connsiteX476" fmla="*/ 1837349 w 7467600"/>
              <a:gd name="connsiteY476" fmla="*/ 4956357 h 6858000"/>
              <a:gd name="connsiteX477" fmla="*/ 2162835 w 7467600"/>
              <a:gd name="connsiteY477" fmla="*/ 5187853 h 6858000"/>
              <a:gd name="connsiteX478" fmla="*/ 2257167 w 7467600"/>
              <a:gd name="connsiteY478" fmla="*/ 5462123 h 6858000"/>
              <a:gd name="connsiteX479" fmla="*/ 2261598 w 7467600"/>
              <a:gd name="connsiteY479" fmla="*/ 5467998 h 6858000"/>
              <a:gd name="connsiteX480" fmla="*/ 2437177 w 7467600"/>
              <a:gd name="connsiteY480" fmla="*/ 5479608 h 6858000"/>
              <a:gd name="connsiteX481" fmla="*/ 2445247 w 7467600"/>
              <a:gd name="connsiteY481" fmla="*/ 5483476 h 6858000"/>
              <a:gd name="connsiteX482" fmla="*/ 2743626 w 7467600"/>
              <a:gd name="connsiteY482" fmla="*/ 5304819 h 6858000"/>
              <a:gd name="connsiteX483" fmla="*/ 3048102 w 7467600"/>
              <a:gd name="connsiteY483" fmla="*/ 5150595 h 6858000"/>
              <a:gd name="connsiteX484" fmla="*/ 1799414 w 7467600"/>
              <a:gd name="connsiteY484" fmla="*/ 4694732 h 6858000"/>
              <a:gd name="connsiteX485" fmla="*/ 1771735 w 7467600"/>
              <a:gd name="connsiteY485" fmla="*/ 4619929 h 6858000"/>
              <a:gd name="connsiteX486" fmla="*/ 3104273 w 7467600"/>
              <a:gd name="connsiteY486" fmla="*/ 5076159 h 6858000"/>
              <a:gd name="connsiteX487" fmla="*/ 3113245 w 7467600"/>
              <a:gd name="connsiteY487" fmla="*/ 5090705 h 6858000"/>
              <a:gd name="connsiteX488" fmla="*/ 3126294 w 7467600"/>
              <a:gd name="connsiteY488" fmla="*/ 5114400 h 6858000"/>
              <a:gd name="connsiteX489" fmla="*/ 3937433 w 7467600"/>
              <a:gd name="connsiteY489" fmla="*/ 4830473 h 6858000"/>
              <a:gd name="connsiteX490" fmla="*/ 3590475 w 7467600"/>
              <a:gd name="connsiteY490" fmla="*/ 4597974 h 6858000"/>
              <a:gd name="connsiteX491" fmla="*/ 3100264 w 7467600"/>
              <a:gd name="connsiteY491" fmla="*/ 4579845 h 6858000"/>
              <a:gd name="connsiteX492" fmla="*/ 2183576 w 7467600"/>
              <a:gd name="connsiteY492" fmla="*/ 4227150 h 6858000"/>
              <a:gd name="connsiteX493" fmla="*/ 2151029 w 7467600"/>
              <a:gd name="connsiteY493" fmla="*/ 4146947 h 6858000"/>
              <a:gd name="connsiteX494" fmla="*/ 3563434 w 7467600"/>
              <a:gd name="connsiteY494" fmla="*/ 4469115 h 6858000"/>
              <a:gd name="connsiteX495" fmla="*/ 3177952 w 7467600"/>
              <a:gd name="connsiteY495" fmla="*/ 3657386 h 6858000"/>
              <a:gd name="connsiteX496" fmla="*/ 3189263 w 7467600"/>
              <a:gd name="connsiteY496" fmla="*/ 3625726 h 6858000"/>
              <a:gd name="connsiteX497" fmla="*/ 3560912 w 7467600"/>
              <a:gd name="connsiteY497" fmla="*/ 4079863 h 6858000"/>
              <a:gd name="connsiteX498" fmla="*/ 3626636 w 7467600"/>
              <a:gd name="connsiteY498" fmla="*/ 4512230 h 6858000"/>
              <a:gd name="connsiteX499" fmla="*/ 3653088 w 7467600"/>
              <a:gd name="connsiteY499" fmla="*/ 4521417 h 6858000"/>
              <a:gd name="connsiteX500" fmla="*/ 3988128 w 7467600"/>
              <a:gd name="connsiteY500" fmla="*/ 4817267 h 6858000"/>
              <a:gd name="connsiteX501" fmla="*/ 4830582 w 7467600"/>
              <a:gd name="connsiteY501" fmla="*/ 4676000 h 6858000"/>
              <a:gd name="connsiteX502" fmla="*/ 4830100 w 7467600"/>
              <a:gd name="connsiteY502" fmla="*/ 4675554 h 6858000"/>
              <a:gd name="connsiteX503" fmla="*/ 4036318 w 7467600"/>
              <a:gd name="connsiteY503" fmla="*/ 4147013 h 6858000"/>
              <a:gd name="connsiteX504" fmla="*/ 3432098 w 7467600"/>
              <a:gd name="connsiteY504" fmla="*/ 3537312 h 6858000"/>
              <a:gd name="connsiteX505" fmla="*/ 3446761 w 7467600"/>
              <a:gd name="connsiteY505" fmla="*/ 3461278 h 6858000"/>
              <a:gd name="connsiteX506" fmla="*/ 4419733 w 7467600"/>
              <a:gd name="connsiteY506" fmla="*/ 3963555 h 6858000"/>
              <a:gd name="connsiteX507" fmla="*/ 4781371 w 7467600"/>
              <a:gd name="connsiteY507" fmla="*/ 4458604 h 6858000"/>
              <a:gd name="connsiteX508" fmla="*/ 4780440 w 7467600"/>
              <a:gd name="connsiteY508" fmla="*/ 4470290 h 6858000"/>
              <a:gd name="connsiteX509" fmla="*/ 4898954 w 7467600"/>
              <a:gd name="connsiteY509" fmla="*/ 4662092 h 6858000"/>
              <a:gd name="connsiteX510" fmla="*/ 4900699 w 7467600"/>
              <a:gd name="connsiteY510" fmla="*/ 4670867 h 6858000"/>
              <a:gd name="connsiteX511" fmla="*/ 5714511 w 7467600"/>
              <a:gd name="connsiteY511" fmla="*/ 4663483 h 6858000"/>
              <a:gd name="connsiteX512" fmla="*/ 5464793 w 7467600"/>
              <a:gd name="connsiteY512" fmla="*/ 4393556 h 6858000"/>
              <a:gd name="connsiteX513" fmla="*/ 5461897 w 7467600"/>
              <a:gd name="connsiteY513" fmla="*/ 4390879 h 6858000"/>
              <a:gd name="connsiteX514" fmla="*/ 4294126 w 7467600"/>
              <a:gd name="connsiteY514" fmla="*/ 3303048 h 6858000"/>
              <a:gd name="connsiteX515" fmla="*/ 4305321 w 7467600"/>
              <a:gd name="connsiteY515" fmla="*/ 3256953 h 6858000"/>
              <a:gd name="connsiteX516" fmla="*/ 4949299 w 7467600"/>
              <a:gd name="connsiteY516" fmla="*/ 3766336 h 6858000"/>
              <a:gd name="connsiteX517" fmla="*/ 5291452 w 7467600"/>
              <a:gd name="connsiteY517" fmla="*/ 4076801 h 6858000"/>
              <a:gd name="connsiteX518" fmla="*/ 5434998 w 7467600"/>
              <a:gd name="connsiteY518" fmla="*/ 4254100 h 6858000"/>
              <a:gd name="connsiteX519" fmla="*/ 5351015 w 7467600"/>
              <a:gd name="connsiteY519" fmla="*/ 3760989 h 6858000"/>
              <a:gd name="connsiteX520" fmla="*/ 5413780 w 7467600"/>
              <a:gd name="connsiteY520" fmla="*/ 2966265 h 6858000"/>
              <a:gd name="connsiteX521" fmla="*/ 5425627 w 7467600"/>
              <a:gd name="connsiteY521" fmla="*/ 2954192 h 6858000"/>
              <a:gd name="connsiteX522" fmla="*/ 6604735 w 7467600"/>
              <a:gd name="connsiteY522" fmla="*/ 2041381 h 6858000"/>
              <a:gd name="connsiteX523" fmla="*/ 7204487 w 7467600"/>
              <a:gd name="connsiteY523" fmla="*/ 2742112 h 6858000"/>
              <a:gd name="connsiteX524" fmla="*/ 7131592 w 7467600"/>
              <a:gd name="connsiteY524" fmla="*/ 2672096 h 6858000"/>
              <a:gd name="connsiteX525" fmla="*/ 6996344 w 7467600"/>
              <a:gd name="connsiteY525" fmla="*/ 2518310 h 6858000"/>
              <a:gd name="connsiteX526" fmla="*/ 6735495 w 7467600"/>
              <a:gd name="connsiteY526" fmla="*/ 2196890 h 6858000"/>
              <a:gd name="connsiteX527" fmla="*/ 6721901 w 7467600"/>
              <a:gd name="connsiteY527" fmla="*/ 2179274 h 6858000"/>
              <a:gd name="connsiteX528" fmla="*/ 6604735 w 7467600"/>
              <a:gd name="connsiteY528" fmla="*/ 2041381 h 6858000"/>
              <a:gd name="connsiteX529" fmla="*/ 6591670 w 7467600"/>
              <a:gd name="connsiteY529" fmla="*/ 1988277 h 6858000"/>
              <a:gd name="connsiteX530" fmla="*/ 6747349 w 7467600"/>
              <a:gd name="connsiteY530" fmla="*/ 2160069 h 6858000"/>
              <a:gd name="connsiteX531" fmla="*/ 6760943 w 7467600"/>
              <a:gd name="connsiteY531" fmla="*/ 2177686 h 6858000"/>
              <a:gd name="connsiteX532" fmla="*/ 7021065 w 7467600"/>
              <a:gd name="connsiteY532" fmla="*/ 2498102 h 6858000"/>
              <a:gd name="connsiteX533" fmla="*/ 7155223 w 7467600"/>
              <a:gd name="connsiteY533" fmla="*/ 2650386 h 6858000"/>
              <a:gd name="connsiteX534" fmla="*/ 7203167 w 7467600"/>
              <a:gd name="connsiteY534" fmla="*/ 2697288 h 6858000"/>
              <a:gd name="connsiteX535" fmla="*/ 6937703 w 7467600"/>
              <a:gd name="connsiteY535" fmla="*/ 2321981 h 6858000"/>
              <a:gd name="connsiteX536" fmla="*/ 6591670 w 7467600"/>
              <a:gd name="connsiteY536" fmla="*/ 1988277 h 6858000"/>
              <a:gd name="connsiteX537" fmla="*/ 5798671 w 7467600"/>
              <a:gd name="connsiteY537" fmla="*/ 1981601 h 6858000"/>
              <a:gd name="connsiteX538" fmla="*/ 5754709 w 7467600"/>
              <a:gd name="connsiteY538" fmla="*/ 2071454 h 6858000"/>
              <a:gd name="connsiteX539" fmla="*/ 5763044 w 7467600"/>
              <a:gd name="connsiteY539" fmla="*/ 2842206 h 6858000"/>
              <a:gd name="connsiteX540" fmla="*/ 5764974 w 7467600"/>
              <a:gd name="connsiteY540" fmla="*/ 2799609 h 6858000"/>
              <a:gd name="connsiteX541" fmla="*/ 5767665 w 7467600"/>
              <a:gd name="connsiteY541" fmla="*/ 2666409 h 6858000"/>
              <a:gd name="connsiteX542" fmla="*/ 5763055 w 7467600"/>
              <a:gd name="connsiteY542" fmla="*/ 2579705 h 6858000"/>
              <a:gd name="connsiteX543" fmla="*/ 5758079 w 7467600"/>
              <a:gd name="connsiteY543" fmla="*/ 2492508 h 6858000"/>
              <a:gd name="connsiteX544" fmla="*/ 5779325 w 7467600"/>
              <a:gd name="connsiteY544" fmla="*/ 2197069 h 6858000"/>
              <a:gd name="connsiteX545" fmla="*/ 5798671 w 7467600"/>
              <a:gd name="connsiteY545" fmla="*/ 1981601 h 6858000"/>
              <a:gd name="connsiteX546" fmla="*/ 5829202 w 7467600"/>
              <a:gd name="connsiteY546" fmla="*/ 1971679 h 6858000"/>
              <a:gd name="connsiteX547" fmla="*/ 5809558 w 7467600"/>
              <a:gd name="connsiteY547" fmla="*/ 2198043 h 6858000"/>
              <a:gd name="connsiteX548" fmla="*/ 5788653 w 7467600"/>
              <a:gd name="connsiteY548" fmla="*/ 2489430 h 6858000"/>
              <a:gd name="connsiteX549" fmla="*/ 5793439 w 7467600"/>
              <a:gd name="connsiteY549" fmla="*/ 2575235 h 6858000"/>
              <a:gd name="connsiteX550" fmla="*/ 5796837 w 7467600"/>
              <a:gd name="connsiteY550" fmla="*/ 2637633 h 6858000"/>
              <a:gd name="connsiteX551" fmla="*/ 5818614 w 7467600"/>
              <a:gd name="connsiteY551" fmla="*/ 2473055 h 6858000"/>
              <a:gd name="connsiteX552" fmla="*/ 5829202 w 7467600"/>
              <a:gd name="connsiteY552" fmla="*/ 1971679 h 6858000"/>
              <a:gd name="connsiteX553" fmla="*/ 5911389 w 7467600"/>
              <a:gd name="connsiteY553" fmla="*/ 1898371 h 6858000"/>
              <a:gd name="connsiteX554" fmla="*/ 6237627 w 7467600"/>
              <a:gd name="connsiteY554" fmla="*/ 2231921 h 6858000"/>
              <a:gd name="connsiteX555" fmla="*/ 5911389 w 7467600"/>
              <a:gd name="connsiteY555" fmla="*/ 1898371 h 6858000"/>
              <a:gd name="connsiteX556" fmla="*/ 6944437 w 7467600"/>
              <a:gd name="connsiteY556" fmla="*/ 1575402 h 6858000"/>
              <a:gd name="connsiteX557" fmla="*/ 6304730 w 7467600"/>
              <a:gd name="connsiteY557" fmla="*/ 1766654 h 6858000"/>
              <a:gd name="connsiteX558" fmla="*/ 6944437 w 7467600"/>
              <a:gd name="connsiteY558" fmla="*/ 1575402 h 6858000"/>
              <a:gd name="connsiteX559" fmla="*/ 7019523 w 7467600"/>
              <a:gd name="connsiteY559" fmla="*/ 1519450 h 6858000"/>
              <a:gd name="connsiteX560" fmla="*/ 6298091 w 7467600"/>
              <a:gd name="connsiteY560" fmla="*/ 1737122 h 6858000"/>
              <a:gd name="connsiteX561" fmla="*/ 7019523 w 7467600"/>
              <a:gd name="connsiteY561" fmla="*/ 1519450 h 6858000"/>
              <a:gd name="connsiteX562" fmla="*/ 2399523 w 7467600"/>
              <a:gd name="connsiteY562" fmla="*/ 1428234 h 6858000"/>
              <a:gd name="connsiteX563" fmla="*/ 2224982 w 7467600"/>
              <a:gd name="connsiteY563" fmla="*/ 1826201 h 6858000"/>
              <a:gd name="connsiteX564" fmla="*/ 2096099 w 7467600"/>
              <a:gd name="connsiteY564" fmla="*/ 2345900 h 6858000"/>
              <a:gd name="connsiteX565" fmla="*/ 2283317 w 7467600"/>
              <a:gd name="connsiteY565" fmla="*/ 1796925 h 6858000"/>
              <a:gd name="connsiteX566" fmla="*/ 2399523 w 7467600"/>
              <a:gd name="connsiteY566" fmla="*/ 1428234 h 6858000"/>
              <a:gd name="connsiteX567" fmla="*/ 2448558 w 7467600"/>
              <a:gd name="connsiteY567" fmla="*/ 1373435 h 6858000"/>
              <a:gd name="connsiteX568" fmla="*/ 2312521 w 7467600"/>
              <a:gd name="connsiteY568" fmla="*/ 1806140 h 6858000"/>
              <a:gd name="connsiteX569" fmla="*/ 2127533 w 7467600"/>
              <a:gd name="connsiteY569" fmla="*/ 2348380 h 6858000"/>
              <a:gd name="connsiteX570" fmla="*/ 2358080 w 7467600"/>
              <a:gd name="connsiteY570" fmla="*/ 1866134 h 6858000"/>
              <a:gd name="connsiteX571" fmla="*/ 2407436 w 7467600"/>
              <a:gd name="connsiteY571" fmla="*/ 1651070 h 6858000"/>
              <a:gd name="connsiteX572" fmla="*/ 2448558 w 7467600"/>
              <a:gd name="connsiteY572" fmla="*/ 1373435 h 6858000"/>
              <a:gd name="connsiteX573" fmla="*/ 278707 w 7467600"/>
              <a:gd name="connsiteY573" fmla="*/ 1352270 h 6858000"/>
              <a:gd name="connsiteX574" fmla="*/ 321570 w 7467600"/>
              <a:gd name="connsiteY574" fmla="*/ 1861610 h 6858000"/>
              <a:gd name="connsiteX575" fmla="*/ 294281 w 7467600"/>
              <a:gd name="connsiteY575" fmla="*/ 1440658 h 6858000"/>
              <a:gd name="connsiteX576" fmla="*/ 278707 w 7467600"/>
              <a:gd name="connsiteY576" fmla="*/ 1352270 h 6858000"/>
              <a:gd name="connsiteX577" fmla="*/ 1423821 w 7467600"/>
              <a:gd name="connsiteY577" fmla="*/ 1351958 h 6858000"/>
              <a:gd name="connsiteX578" fmla="*/ 1638521 w 7467600"/>
              <a:gd name="connsiteY578" fmla="*/ 1908470 h 6858000"/>
              <a:gd name="connsiteX579" fmla="*/ 1754199 w 7467600"/>
              <a:gd name="connsiteY579" fmla="*/ 2149284 h 6858000"/>
              <a:gd name="connsiteX580" fmla="*/ 1908359 w 7467600"/>
              <a:gd name="connsiteY580" fmla="*/ 2364988 h 6858000"/>
              <a:gd name="connsiteX581" fmla="*/ 1647661 w 7467600"/>
              <a:gd name="connsiteY581" fmla="*/ 1825945 h 6858000"/>
              <a:gd name="connsiteX582" fmla="*/ 1423821 w 7467600"/>
              <a:gd name="connsiteY582" fmla="*/ 1351958 h 6858000"/>
              <a:gd name="connsiteX583" fmla="*/ 1431890 w 7467600"/>
              <a:gd name="connsiteY583" fmla="*/ 1306475 h 6858000"/>
              <a:gd name="connsiteX584" fmla="*/ 1507597 w 7467600"/>
              <a:gd name="connsiteY584" fmla="*/ 1446132 h 6858000"/>
              <a:gd name="connsiteX585" fmla="*/ 1674586 w 7467600"/>
              <a:gd name="connsiteY585" fmla="*/ 1813832 h 6858000"/>
              <a:gd name="connsiteX586" fmla="*/ 1815950 w 7467600"/>
              <a:gd name="connsiteY586" fmla="*/ 2128564 h 6858000"/>
              <a:gd name="connsiteX587" fmla="*/ 1984242 w 7467600"/>
              <a:gd name="connsiteY587" fmla="*/ 2430829 h 6858000"/>
              <a:gd name="connsiteX588" fmla="*/ 2014023 w 7467600"/>
              <a:gd name="connsiteY588" fmla="*/ 2450995 h 6858000"/>
              <a:gd name="connsiteX589" fmla="*/ 1747337 w 7467600"/>
              <a:gd name="connsiteY589" fmla="*/ 1855264 h 6858000"/>
              <a:gd name="connsiteX590" fmla="*/ 1533749 w 7467600"/>
              <a:gd name="connsiteY590" fmla="*/ 1478656 h 6858000"/>
              <a:gd name="connsiteX591" fmla="*/ 1431890 w 7467600"/>
              <a:gd name="connsiteY591" fmla="*/ 1306475 h 6858000"/>
              <a:gd name="connsiteX592" fmla="*/ 5052692 w 7467600"/>
              <a:gd name="connsiteY592" fmla="*/ 1292994 h 6858000"/>
              <a:gd name="connsiteX593" fmla="*/ 5200661 w 7467600"/>
              <a:gd name="connsiteY593" fmla="*/ 1635186 h 6858000"/>
              <a:gd name="connsiteX594" fmla="*/ 5297138 w 7467600"/>
              <a:gd name="connsiteY594" fmla="*/ 1906351 h 6858000"/>
              <a:gd name="connsiteX595" fmla="*/ 5052692 w 7467600"/>
              <a:gd name="connsiteY595" fmla="*/ 1292994 h 6858000"/>
              <a:gd name="connsiteX596" fmla="*/ 5009948 w 7467600"/>
              <a:gd name="connsiteY596" fmla="*/ 1273619 h 6858000"/>
              <a:gd name="connsiteX597" fmla="*/ 5121777 w 7467600"/>
              <a:gd name="connsiteY597" fmla="*/ 1654213 h 6858000"/>
              <a:gd name="connsiteX598" fmla="*/ 5293545 w 7467600"/>
              <a:gd name="connsiteY598" fmla="*/ 2072247 h 6858000"/>
              <a:gd name="connsiteX599" fmla="*/ 5294042 w 7467600"/>
              <a:gd name="connsiteY599" fmla="*/ 2065019 h 6858000"/>
              <a:gd name="connsiteX600" fmla="*/ 5171936 w 7467600"/>
              <a:gd name="connsiteY600" fmla="*/ 1647613 h 6858000"/>
              <a:gd name="connsiteX601" fmla="*/ 5009948 w 7467600"/>
              <a:gd name="connsiteY601" fmla="*/ 1273619 h 6858000"/>
              <a:gd name="connsiteX602" fmla="*/ 655236 w 7467600"/>
              <a:gd name="connsiteY602" fmla="*/ 1268632 h 6858000"/>
              <a:gd name="connsiteX603" fmla="*/ 839521 w 7467600"/>
              <a:gd name="connsiteY603" fmla="*/ 1685315 h 6858000"/>
              <a:gd name="connsiteX604" fmla="*/ 1109416 w 7467600"/>
              <a:gd name="connsiteY604" fmla="*/ 2061663 h 6858000"/>
              <a:gd name="connsiteX605" fmla="*/ 1298300 w 7467600"/>
              <a:gd name="connsiteY605" fmla="*/ 2247742 h 6858000"/>
              <a:gd name="connsiteX606" fmla="*/ 1125871 w 7467600"/>
              <a:gd name="connsiteY606" fmla="*/ 1989513 h 6858000"/>
              <a:gd name="connsiteX607" fmla="*/ 981574 w 7467600"/>
              <a:gd name="connsiteY607" fmla="*/ 1783157 h 6858000"/>
              <a:gd name="connsiteX608" fmla="*/ 922198 w 7467600"/>
              <a:gd name="connsiteY608" fmla="*/ 1677437 h 6858000"/>
              <a:gd name="connsiteX609" fmla="*/ 869293 w 7467600"/>
              <a:gd name="connsiteY609" fmla="*/ 1583214 h 6858000"/>
              <a:gd name="connsiteX610" fmla="*/ 751431 w 7467600"/>
              <a:gd name="connsiteY610" fmla="*/ 1405731 h 6858000"/>
              <a:gd name="connsiteX611" fmla="*/ 655236 w 7467600"/>
              <a:gd name="connsiteY611" fmla="*/ 1268632 h 6858000"/>
              <a:gd name="connsiteX612" fmla="*/ 6516292 w 7467600"/>
              <a:gd name="connsiteY612" fmla="*/ 1263064 h 6858000"/>
              <a:gd name="connsiteX613" fmla="*/ 5736320 w 7467600"/>
              <a:gd name="connsiteY613" fmla="*/ 1501803 h 6858000"/>
              <a:gd name="connsiteX614" fmla="*/ 6516292 w 7467600"/>
              <a:gd name="connsiteY614" fmla="*/ 1263064 h 6858000"/>
              <a:gd name="connsiteX615" fmla="*/ 291466 w 7467600"/>
              <a:gd name="connsiteY615" fmla="*/ 1250369 h 6858000"/>
              <a:gd name="connsiteX616" fmla="*/ 323180 w 7467600"/>
              <a:gd name="connsiteY616" fmla="*/ 1435283 h 6858000"/>
              <a:gd name="connsiteX617" fmla="*/ 349381 w 7467600"/>
              <a:gd name="connsiteY617" fmla="*/ 1875041 h 6858000"/>
              <a:gd name="connsiteX618" fmla="*/ 374363 w 7467600"/>
              <a:gd name="connsiteY618" fmla="*/ 1506494 h 6858000"/>
              <a:gd name="connsiteX619" fmla="*/ 302168 w 7467600"/>
              <a:gd name="connsiteY619" fmla="*/ 1274495 h 6858000"/>
              <a:gd name="connsiteX620" fmla="*/ 291466 w 7467600"/>
              <a:gd name="connsiteY620" fmla="*/ 1250369 h 6858000"/>
              <a:gd name="connsiteX621" fmla="*/ 678222 w 7467600"/>
              <a:gd name="connsiteY621" fmla="*/ 1248670 h 6858000"/>
              <a:gd name="connsiteX622" fmla="*/ 775536 w 7467600"/>
              <a:gd name="connsiteY622" fmla="*/ 1388015 h 6858000"/>
              <a:gd name="connsiteX623" fmla="*/ 894529 w 7467600"/>
              <a:gd name="connsiteY623" fmla="*/ 1567739 h 6858000"/>
              <a:gd name="connsiteX624" fmla="*/ 948000 w 7467600"/>
              <a:gd name="connsiteY624" fmla="*/ 1663088 h 6858000"/>
              <a:gd name="connsiteX625" fmla="*/ 1006812 w 7467600"/>
              <a:gd name="connsiteY625" fmla="*/ 1767683 h 6858000"/>
              <a:gd name="connsiteX626" fmla="*/ 1149133 w 7467600"/>
              <a:gd name="connsiteY626" fmla="*/ 1971513 h 6858000"/>
              <a:gd name="connsiteX627" fmla="*/ 1333952 w 7467600"/>
              <a:gd name="connsiteY627" fmla="*/ 2251620 h 6858000"/>
              <a:gd name="connsiteX628" fmla="*/ 1337329 w 7467600"/>
              <a:gd name="connsiteY628" fmla="*/ 2258350 h 6858000"/>
              <a:gd name="connsiteX629" fmla="*/ 1014726 w 7467600"/>
              <a:gd name="connsiteY629" fmla="*/ 1615556 h 6858000"/>
              <a:gd name="connsiteX630" fmla="*/ 678222 w 7467600"/>
              <a:gd name="connsiteY630" fmla="*/ 1248670 h 6858000"/>
              <a:gd name="connsiteX631" fmla="*/ 6691602 w 7467600"/>
              <a:gd name="connsiteY631" fmla="*/ 1140573 h 6858000"/>
              <a:gd name="connsiteX632" fmla="*/ 6571100 w 7467600"/>
              <a:gd name="connsiteY632" fmla="*/ 1183662 h 6858000"/>
              <a:gd name="connsiteX633" fmla="*/ 6241687 w 7467600"/>
              <a:gd name="connsiteY633" fmla="*/ 1257600 h 6858000"/>
              <a:gd name="connsiteX634" fmla="*/ 5693009 w 7467600"/>
              <a:gd name="connsiteY634" fmla="*/ 1478256 h 6858000"/>
              <a:gd name="connsiteX635" fmla="*/ 6548420 w 7467600"/>
              <a:gd name="connsiteY635" fmla="*/ 1214599 h 6858000"/>
              <a:gd name="connsiteX636" fmla="*/ 6605473 w 7467600"/>
              <a:gd name="connsiteY636" fmla="*/ 1184686 h 6858000"/>
              <a:gd name="connsiteX637" fmla="*/ 6691602 w 7467600"/>
              <a:gd name="connsiteY637" fmla="*/ 1140573 h 6858000"/>
              <a:gd name="connsiteX638" fmla="*/ 4002475 w 7467600"/>
              <a:gd name="connsiteY638" fmla="*/ 1037802 h 6858000"/>
              <a:gd name="connsiteX639" fmla="*/ 4000324 w 7467600"/>
              <a:gd name="connsiteY639" fmla="*/ 1039362 h 6858000"/>
              <a:gd name="connsiteX640" fmla="*/ 4002862 w 7467600"/>
              <a:gd name="connsiteY640" fmla="*/ 1042866 h 6858000"/>
              <a:gd name="connsiteX641" fmla="*/ 4002475 w 7467600"/>
              <a:gd name="connsiteY641" fmla="*/ 1037802 h 6858000"/>
              <a:gd name="connsiteX642" fmla="*/ 506322 w 7467600"/>
              <a:gd name="connsiteY642" fmla="*/ 1020997 h 6858000"/>
              <a:gd name="connsiteX643" fmla="*/ 533068 w 7467600"/>
              <a:gd name="connsiteY643" fmla="*/ 1029409 h 6858000"/>
              <a:gd name="connsiteX644" fmla="*/ 1232525 w 7467600"/>
              <a:gd name="connsiteY644" fmla="*/ 1804675 h 6858000"/>
              <a:gd name="connsiteX645" fmla="*/ 1388858 w 7467600"/>
              <a:gd name="connsiteY645" fmla="*/ 2368011 h 6858000"/>
              <a:gd name="connsiteX646" fmla="*/ 1384098 w 7467600"/>
              <a:gd name="connsiteY646" fmla="*/ 2378125 h 6858000"/>
              <a:gd name="connsiteX647" fmla="*/ 1425393 w 7467600"/>
              <a:gd name="connsiteY647" fmla="*/ 2589124 h 6858000"/>
              <a:gd name="connsiteX648" fmla="*/ 1424001 w 7467600"/>
              <a:gd name="connsiteY648" fmla="*/ 2597541 h 6858000"/>
              <a:gd name="connsiteX649" fmla="*/ 2152729 w 7467600"/>
              <a:gd name="connsiteY649" fmla="*/ 2864487 h 6858000"/>
              <a:gd name="connsiteX650" fmla="*/ 2020609 w 7467600"/>
              <a:gd name="connsiteY650" fmla="*/ 2539671 h 6858000"/>
              <a:gd name="connsiteX651" fmla="*/ 2018920 w 7467600"/>
              <a:gd name="connsiteY651" fmla="*/ 2536309 h 6858000"/>
              <a:gd name="connsiteX652" fmla="*/ 1342441 w 7467600"/>
              <a:gd name="connsiteY652" fmla="*/ 1173017 h 6858000"/>
              <a:gd name="connsiteX653" fmla="*/ 1367925 w 7467600"/>
              <a:gd name="connsiteY653" fmla="*/ 1135648 h 6858000"/>
              <a:gd name="connsiteX654" fmla="*/ 1771401 w 7467600"/>
              <a:gd name="connsiteY654" fmla="*/ 1806673 h 6858000"/>
              <a:gd name="connsiteX655" fmla="*/ 1972385 w 7467600"/>
              <a:gd name="connsiteY655" fmla="*/ 2198735 h 6858000"/>
              <a:gd name="connsiteX656" fmla="*/ 2040892 w 7467600"/>
              <a:gd name="connsiteY656" fmla="*/ 2405205 h 6858000"/>
              <a:gd name="connsiteX657" fmla="*/ 2131689 w 7467600"/>
              <a:gd name="connsiteY657" fmla="*/ 1936926 h 6858000"/>
              <a:gd name="connsiteX658" fmla="*/ 2454820 w 7467600"/>
              <a:gd name="connsiteY658" fmla="*/ 1248808 h 6858000"/>
              <a:gd name="connsiteX659" fmla="*/ 2492512 w 7467600"/>
              <a:gd name="connsiteY659" fmla="*/ 1302920 h 6858000"/>
              <a:gd name="connsiteX660" fmla="*/ 2081216 w 7467600"/>
              <a:gd name="connsiteY660" fmla="*/ 2527513 h 6858000"/>
              <a:gd name="connsiteX661" fmla="*/ 2081211 w 7467600"/>
              <a:gd name="connsiteY661" fmla="*/ 2528916 h 6858000"/>
              <a:gd name="connsiteX662" fmla="*/ 2199067 w 7467600"/>
              <a:gd name="connsiteY662" fmla="*/ 2884061 h 6858000"/>
              <a:gd name="connsiteX663" fmla="*/ 3192586 w 7467600"/>
              <a:gd name="connsiteY663" fmla="*/ 3411496 h 6858000"/>
              <a:gd name="connsiteX664" fmla="*/ 3182620 w 7467600"/>
              <a:gd name="connsiteY664" fmla="*/ 3483279 h 6858000"/>
              <a:gd name="connsiteX665" fmla="*/ 2435119 w 7467600"/>
              <a:gd name="connsiteY665" fmla="*/ 3080173 h 6858000"/>
              <a:gd name="connsiteX666" fmla="*/ 2410152 w 7467600"/>
              <a:gd name="connsiteY666" fmla="*/ 3063751 h 6858000"/>
              <a:gd name="connsiteX667" fmla="*/ 2408099 w 7467600"/>
              <a:gd name="connsiteY667" fmla="*/ 3064403 h 6858000"/>
              <a:gd name="connsiteX668" fmla="*/ 2407218 w 7467600"/>
              <a:gd name="connsiteY668" fmla="*/ 3070324 h 6858000"/>
              <a:gd name="connsiteX669" fmla="*/ 2380138 w 7467600"/>
              <a:gd name="connsiteY669" fmla="*/ 3099341 h 6858000"/>
              <a:gd name="connsiteX670" fmla="*/ 1765923 w 7467600"/>
              <a:gd name="connsiteY670" fmla="*/ 3581043 h 6858000"/>
              <a:gd name="connsiteX671" fmla="*/ 1702258 w 7467600"/>
              <a:gd name="connsiteY671" fmla="*/ 3612286 h 6858000"/>
              <a:gd name="connsiteX672" fmla="*/ 1538370 w 7467600"/>
              <a:gd name="connsiteY672" fmla="*/ 3811804 h 6858000"/>
              <a:gd name="connsiteX673" fmla="*/ 542867 w 7467600"/>
              <a:gd name="connsiteY673" fmla="*/ 4944092 h 6858000"/>
              <a:gd name="connsiteX674" fmla="*/ 515800 w 7467600"/>
              <a:gd name="connsiteY674" fmla="*/ 4862180 h 6858000"/>
              <a:gd name="connsiteX675" fmla="*/ 909145 w 7467600"/>
              <a:gd name="connsiteY675" fmla="*/ 4199225 h 6858000"/>
              <a:gd name="connsiteX676" fmla="*/ 1214067 w 7467600"/>
              <a:gd name="connsiteY676" fmla="*/ 3908561 h 6858000"/>
              <a:gd name="connsiteX677" fmla="*/ 640967 w 7467600"/>
              <a:gd name="connsiteY677" fmla="*/ 4105601 h 6858000"/>
              <a:gd name="connsiteX678" fmla="*/ 112563 w 7467600"/>
              <a:gd name="connsiteY678" fmla="*/ 4396952 h 6858000"/>
              <a:gd name="connsiteX679" fmla="*/ 0 w 7467600"/>
              <a:gd name="connsiteY679" fmla="*/ 4466006 h 6858000"/>
              <a:gd name="connsiteX680" fmla="*/ 0 w 7467600"/>
              <a:gd name="connsiteY680" fmla="*/ 4233763 h 6858000"/>
              <a:gd name="connsiteX681" fmla="*/ 36881 w 7467600"/>
              <a:gd name="connsiteY681" fmla="*/ 4200118 h 6858000"/>
              <a:gd name="connsiteX682" fmla="*/ 910534 w 7467600"/>
              <a:gd name="connsiteY682" fmla="*/ 3629753 h 6858000"/>
              <a:gd name="connsiteX683" fmla="*/ 1578717 w 7467600"/>
              <a:gd name="connsiteY683" fmla="*/ 3575982 h 6858000"/>
              <a:gd name="connsiteX684" fmla="*/ 2338780 w 7467600"/>
              <a:gd name="connsiteY684" fmla="*/ 3033725 h 6858000"/>
              <a:gd name="connsiteX685" fmla="*/ 1807991 w 7467600"/>
              <a:gd name="connsiteY685" fmla="*/ 2807184 h 6858000"/>
              <a:gd name="connsiteX686" fmla="*/ 1416358 w 7467600"/>
              <a:gd name="connsiteY686" fmla="*/ 3112571 h 6858000"/>
              <a:gd name="connsiteX687" fmla="*/ 939066 w 7467600"/>
              <a:gd name="connsiteY687" fmla="*/ 3378798 h 6858000"/>
              <a:gd name="connsiteX688" fmla="*/ 115099 w 7467600"/>
              <a:gd name="connsiteY688" fmla="*/ 3607650 h 6858000"/>
              <a:gd name="connsiteX689" fmla="*/ 97284 w 7467600"/>
              <a:gd name="connsiteY689" fmla="*/ 3520393 h 6858000"/>
              <a:gd name="connsiteX690" fmla="*/ 922050 w 7467600"/>
              <a:gd name="connsiteY690" fmla="*/ 3074867 h 6858000"/>
              <a:gd name="connsiteX691" fmla="*/ 1405265 w 7467600"/>
              <a:gd name="connsiteY691" fmla="*/ 3016319 h 6858000"/>
              <a:gd name="connsiteX692" fmla="*/ 1407512 w 7467600"/>
              <a:gd name="connsiteY692" fmla="*/ 3018001 h 6858000"/>
              <a:gd name="connsiteX693" fmla="*/ 1726266 w 7467600"/>
              <a:gd name="connsiteY693" fmla="*/ 2777274 h 6858000"/>
              <a:gd name="connsiteX694" fmla="*/ 625390 w 7467600"/>
              <a:gd name="connsiteY694" fmla="*/ 2514541 h 6858000"/>
              <a:gd name="connsiteX695" fmla="*/ 619799 w 7467600"/>
              <a:gd name="connsiteY695" fmla="*/ 2527180 h 6858000"/>
              <a:gd name="connsiteX696" fmla="*/ 310030 w 7467600"/>
              <a:gd name="connsiteY696" fmla="*/ 2771818 h 6858000"/>
              <a:gd name="connsiteX697" fmla="*/ 173877 w 7467600"/>
              <a:gd name="connsiteY697" fmla="*/ 2937056 h 6858000"/>
              <a:gd name="connsiteX698" fmla="*/ 77889 w 7467600"/>
              <a:gd name="connsiteY698" fmla="*/ 3138440 h 6858000"/>
              <a:gd name="connsiteX699" fmla="*/ 0 w 7467600"/>
              <a:gd name="connsiteY699" fmla="*/ 3271395 h 6858000"/>
              <a:gd name="connsiteX700" fmla="*/ 0 w 7467600"/>
              <a:gd name="connsiteY700" fmla="*/ 3153002 h 6858000"/>
              <a:gd name="connsiteX701" fmla="*/ 2386 w 7467600"/>
              <a:gd name="connsiteY701" fmla="*/ 3149203 h 6858000"/>
              <a:gd name="connsiteX702" fmla="*/ 89753 w 7467600"/>
              <a:gd name="connsiteY702" fmla="*/ 2987702 h 6858000"/>
              <a:gd name="connsiteX703" fmla="*/ 76869 w 7467600"/>
              <a:gd name="connsiteY703" fmla="*/ 3005404 h 6858000"/>
              <a:gd name="connsiteX704" fmla="*/ 32049 w 7467600"/>
              <a:gd name="connsiteY704" fmla="*/ 3065814 h 6858000"/>
              <a:gd name="connsiteX705" fmla="*/ 0 w 7467600"/>
              <a:gd name="connsiteY705" fmla="*/ 3108744 h 6858000"/>
              <a:gd name="connsiteX706" fmla="*/ 0 w 7467600"/>
              <a:gd name="connsiteY706" fmla="*/ 3058059 h 6858000"/>
              <a:gd name="connsiteX707" fmla="*/ 7610 w 7467600"/>
              <a:gd name="connsiteY707" fmla="*/ 3047889 h 6858000"/>
              <a:gd name="connsiteX708" fmla="*/ 52419 w 7467600"/>
              <a:gd name="connsiteY708" fmla="*/ 2987479 h 6858000"/>
              <a:gd name="connsiteX709" fmla="*/ 59142 w 7467600"/>
              <a:gd name="connsiteY709" fmla="*/ 2978488 h 6858000"/>
              <a:gd name="connsiteX710" fmla="*/ 0 w 7467600"/>
              <a:gd name="connsiteY710" fmla="*/ 3015334 h 6858000"/>
              <a:gd name="connsiteX711" fmla="*/ 0 w 7467600"/>
              <a:gd name="connsiteY711" fmla="*/ 2914286 h 6858000"/>
              <a:gd name="connsiteX712" fmla="*/ 36383 w 7467600"/>
              <a:gd name="connsiteY712" fmla="*/ 2901128 h 6858000"/>
              <a:gd name="connsiteX713" fmla="*/ 156329 w 7467600"/>
              <a:gd name="connsiteY713" fmla="*/ 2840533 h 6858000"/>
              <a:gd name="connsiteX714" fmla="*/ 358355 w 7467600"/>
              <a:gd name="connsiteY714" fmla="*/ 2620471 h 6858000"/>
              <a:gd name="connsiteX715" fmla="*/ 510577 w 7467600"/>
              <a:gd name="connsiteY715" fmla="*/ 2501244 h 6858000"/>
              <a:gd name="connsiteX716" fmla="*/ 211967 w 7467600"/>
              <a:gd name="connsiteY716" fmla="*/ 2479171 h 6858000"/>
              <a:gd name="connsiteX717" fmla="*/ 0 w 7467600"/>
              <a:gd name="connsiteY717" fmla="*/ 2476398 h 6858000"/>
              <a:gd name="connsiteX718" fmla="*/ 0 w 7467600"/>
              <a:gd name="connsiteY718" fmla="*/ 2389189 h 6858000"/>
              <a:gd name="connsiteX719" fmla="*/ 103062 w 7467600"/>
              <a:gd name="connsiteY719" fmla="*/ 2389518 h 6858000"/>
              <a:gd name="connsiteX720" fmla="*/ 510734 w 7467600"/>
              <a:gd name="connsiteY720" fmla="*/ 2416201 h 6858000"/>
              <a:gd name="connsiteX721" fmla="*/ 279257 w 7467600"/>
              <a:gd name="connsiteY721" fmla="*/ 2092102 h 6858000"/>
              <a:gd name="connsiteX722" fmla="*/ 65265 w 7467600"/>
              <a:gd name="connsiteY722" fmla="*/ 2006049 h 6858000"/>
              <a:gd name="connsiteX723" fmla="*/ 0 w 7467600"/>
              <a:gd name="connsiteY723" fmla="*/ 1982532 h 6858000"/>
              <a:gd name="connsiteX724" fmla="*/ 0 w 7467600"/>
              <a:gd name="connsiteY724" fmla="*/ 1912789 h 6858000"/>
              <a:gd name="connsiteX725" fmla="*/ 97460 w 7467600"/>
              <a:gd name="connsiteY725" fmla="*/ 1953725 h 6858000"/>
              <a:gd name="connsiteX726" fmla="*/ 221272 w 7467600"/>
              <a:gd name="connsiteY726" fmla="*/ 1980766 h 6858000"/>
              <a:gd name="connsiteX727" fmla="*/ 116765 w 7467600"/>
              <a:gd name="connsiteY727" fmla="*/ 1911033 h 6858000"/>
              <a:gd name="connsiteX728" fmla="*/ 16405 w 7467600"/>
              <a:gd name="connsiteY728" fmla="*/ 1803412 h 6858000"/>
              <a:gd name="connsiteX729" fmla="*/ 0 w 7467600"/>
              <a:gd name="connsiteY729" fmla="*/ 1784777 h 6858000"/>
              <a:gd name="connsiteX730" fmla="*/ 0 w 7467600"/>
              <a:gd name="connsiteY730" fmla="*/ 1740082 h 6858000"/>
              <a:gd name="connsiteX731" fmla="*/ 39394 w 7467600"/>
              <a:gd name="connsiteY731" fmla="*/ 1784856 h 6858000"/>
              <a:gd name="connsiteX732" fmla="*/ 135813 w 7467600"/>
              <a:gd name="connsiteY732" fmla="*/ 1888838 h 6858000"/>
              <a:gd name="connsiteX733" fmla="*/ 242575 w 7467600"/>
              <a:gd name="connsiteY733" fmla="*/ 1958841 h 6858000"/>
              <a:gd name="connsiteX734" fmla="*/ 82197 w 7467600"/>
              <a:gd name="connsiteY734" fmla="*/ 1754826 h 6858000"/>
              <a:gd name="connsiteX735" fmla="*/ 0 w 7467600"/>
              <a:gd name="connsiteY735" fmla="*/ 1679650 h 6858000"/>
              <a:gd name="connsiteX736" fmla="*/ 0 w 7467600"/>
              <a:gd name="connsiteY736" fmla="*/ 1602463 h 6858000"/>
              <a:gd name="connsiteX737" fmla="*/ 84689 w 7467600"/>
              <a:gd name="connsiteY737" fmla="*/ 1677442 h 6858000"/>
              <a:gd name="connsiteX738" fmla="*/ 298437 w 7467600"/>
              <a:gd name="connsiteY738" fmla="*/ 1968019 h 6858000"/>
              <a:gd name="connsiteX739" fmla="*/ 227269 w 7467600"/>
              <a:gd name="connsiteY739" fmla="*/ 1114064 h 6858000"/>
              <a:gd name="connsiteX740" fmla="*/ 248003 w 7467600"/>
              <a:gd name="connsiteY740" fmla="*/ 1089613 h 6858000"/>
              <a:gd name="connsiteX741" fmla="*/ 427020 w 7467600"/>
              <a:gd name="connsiteY741" fmla="*/ 1619803 h 6858000"/>
              <a:gd name="connsiteX742" fmla="*/ 340345 w 7467600"/>
              <a:gd name="connsiteY742" fmla="*/ 2027739 h 6858000"/>
              <a:gd name="connsiteX743" fmla="*/ 360865 w 7467600"/>
              <a:gd name="connsiteY743" fmla="*/ 2044827 h 6858000"/>
              <a:gd name="connsiteX744" fmla="*/ 560414 w 7467600"/>
              <a:gd name="connsiteY744" fmla="*/ 2421457 h 6858000"/>
              <a:gd name="connsiteX745" fmla="*/ 1359703 w 7467600"/>
              <a:gd name="connsiteY745" fmla="*/ 2578554 h 6858000"/>
              <a:gd name="connsiteX746" fmla="*/ 1359422 w 7467600"/>
              <a:gd name="connsiteY746" fmla="*/ 2577994 h 6858000"/>
              <a:gd name="connsiteX747" fmla="*/ 828701 w 7467600"/>
              <a:gd name="connsiteY747" fmla="*/ 1839520 h 6858000"/>
              <a:gd name="connsiteX748" fmla="*/ 494427 w 7467600"/>
              <a:gd name="connsiteY748" fmla="*/ 1092333 h 6858000"/>
              <a:gd name="connsiteX749" fmla="*/ 506322 w 7467600"/>
              <a:gd name="connsiteY749" fmla="*/ 1020997 h 6858000"/>
              <a:gd name="connsiteX750" fmla="*/ 4570198 w 7467600"/>
              <a:gd name="connsiteY750" fmla="*/ 978081 h 6858000"/>
              <a:gd name="connsiteX751" fmla="*/ 4523691 w 7467600"/>
              <a:gd name="connsiteY751" fmla="*/ 1127776 h 6858000"/>
              <a:gd name="connsiteX752" fmla="*/ 4509875 w 7467600"/>
              <a:gd name="connsiteY752" fmla="*/ 1167552 h 6858000"/>
              <a:gd name="connsiteX753" fmla="*/ 4478168 w 7467600"/>
              <a:gd name="connsiteY753" fmla="*/ 1260735 h 6858000"/>
              <a:gd name="connsiteX754" fmla="*/ 4409309 w 7467600"/>
              <a:gd name="connsiteY754" fmla="*/ 1666996 h 6858000"/>
              <a:gd name="connsiteX755" fmla="*/ 4370031 w 7467600"/>
              <a:gd name="connsiteY755" fmla="*/ 1955666 h 6858000"/>
              <a:gd name="connsiteX756" fmla="*/ 4570198 w 7467600"/>
              <a:gd name="connsiteY756" fmla="*/ 978081 h 6858000"/>
              <a:gd name="connsiteX757" fmla="*/ 4557898 w 7467600"/>
              <a:gd name="connsiteY757" fmla="*/ 900011 h 6858000"/>
              <a:gd name="connsiteX758" fmla="*/ 4344840 w 7467600"/>
              <a:gd name="connsiteY758" fmla="*/ 1922038 h 6858000"/>
              <a:gd name="connsiteX759" fmla="*/ 4378710 w 7467600"/>
              <a:gd name="connsiteY759" fmla="*/ 1665516 h 6858000"/>
              <a:gd name="connsiteX760" fmla="*/ 4448798 w 7467600"/>
              <a:gd name="connsiteY760" fmla="*/ 1253024 h 6858000"/>
              <a:gd name="connsiteX761" fmla="*/ 4480315 w 7467600"/>
              <a:gd name="connsiteY761" fmla="*/ 1158454 h 6858000"/>
              <a:gd name="connsiteX762" fmla="*/ 4494133 w 7467600"/>
              <a:gd name="connsiteY762" fmla="*/ 1118676 h 6858000"/>
              <a:gd name="connsiteX763" fmla="*/ 4557898 w 7467600"/>
              <a:gd name="connsiteY763" fmla="*/ 900011 h 6858000"/>
              <a:gd name="connsiteX764" fmla="*/ 5870151 w 7467600"/>
              <a:gd name="connsiteY764" fmla="*/ 898890 h 6858000"/>
              <a:gd name="connsiteX765" fmla="*/ 5861335 w 7467600"/>
              <a:gd name="connsiteY765" fmla="*/ 899177 h 6858000"/>
              <a:gd name="connsiteX766" fmla="*/ 5843702 w 7467600"/>
              <a:gd name="connsiteY766" fmla="*/ 899748 h 6858000"/>
              <a:gd name="connsiteX767" fmla="*/ 5651107 w 7467600"/>
              <a:gd name="connsiteY767" fmla="*/ 920306 h 6858000"/>
              <a:gd name="connsiteX768" fmla="*/ 5459407 w 7467600"/>
              <a:gd name="connsiteY768" fmla="*/ 940975 h 6858000"/>
              <a:gd name="connsiteX769" fmla="*/ 5374846 w 7467600"/>
              <a:gd name="connsiteY769" fmla="*/ 941988 h 6858000"/>
              <a:gd name="connsiteX770" fmla="*/ 5256105 w 7467600"/>
              <a:gd name="connsiteY770" fmla="*/ 945632 h 6858000"/>
              <a:gd name="connsiteX771" fmla="*/ 5107071 w 7467600"/>
              <a:gd name="connsiteY771" fmla="*/ 969720 h 6858000"/>
              <a:gd name="connsiteX772" fmla="*/ 4998681 w 7467600"/>
              <a:gd name="connsiteY772" fmla="*/ 988771 h 6858000"/>
              <a:gd name="connsiteX773" fmla="*/ 5870151 w 7467600"/>
              <a:gd name="connsiteY773" fmla="*/ 898890 h 6858000"/>
              <a:gd name="connsiteX774" fmla="*/ 5504425 w 7467600"/>
              <a:gd name="connsiteY774" fmla="*/ 848067 h 6858000"/>
              <a:gd name="connsiteX775" fmla="*/ 4968849 w 7467600"/>
              <a:gd name="connsiteY775" fmla="*/ 962318 h 6858000"/>
              <a:gd name="connsiteX776" fmla="*/ 5104039 w 7467600"/>
              <a:gd name="connsiteY776" fmla="*/ 940634 h 6858000"/>
              <a:gd name="connsiteX777" fmla="*/ 5256311 w 7467600"/>
              <a:gd name="connsiteY777" fmla="*/ 916490 h 6858000"/>
              <a:gd name="connsiteX778" fmla="*/ 5377381 w 7467600"/>
              <a:gd name="connsiteY778" fmla="*/ 912671 h 6858000"/>
              <a:gd name="connsiteX779" fmla="*/ 5460148 w 7467600"/>
              <a:gd name="connsiteY779" fmla="*/ 911442 h 6858000"/>
              <a:gd name="connsiteX780" fmla="*/ 5648971 w 7467600"/>
              <a:gd name="connsiteY780" fmla="*/ 891331 h 6858000"/>
              <a:gd name="connsiteX781" fmla="*/ 5844807 w 7467600"/>
              <a:gd name="connsiteY781" fmla="*/ 870718 h 6858000"/>
              <a:gd name="connsiteX782" fmla="*/ 5862975 w 7467600"/>
              <a:gd name="connsiteY782" fmla="*/ 869756 h 6858000"/>
              <a:gd name="connsiteX783" fmla="*/ 5920887 w 7467600"/>
              <a:gd name="connsiteY783" fmla="*/ 865929 h 6858000"/>
              <a:gd name="connsiteX784" fmla="*/ 5504425 w 7467600"/>
              <a:gd name="connsiteY784" fmla="*/ 848067 h 6858000"/>
              <a:gd name="connsiteX785" fmla="*/ 3607114 w 7467600"/>
              <a:gd name="connsiteY785" fmla="*/ 467441 h 6858000"/>
              <a:gd name="connsiteX786" fmla="*/ 3296242 w 7467600"/>
              <a:gd name="connsiteY786" fmla="*/ 807991 h 6858000"/>
              <a:gd name="connsiteX787" fmla="*/ 3174674 w 7467600"/>
              <a:gd name="connsiteY787" fmla="*/ 919759 h 6858000"/>
              <a:gd name="connsiteX788" fmla="*/ 3042978 w 7467600"/>
              <a:gd name="connsiteY788" fmla="*/ 1054894 h 6858000"/>
              <a:gd name="connsiteX789" fmla="*/ 2968914 w 7467600"/>
              <a:gd name="connsiteY789" fmla="*/ 1133756 h 6858000"/>
              <a:gd name="connsiteX790" fmla="*/ 3103823 w 7467600"/>
              <a:gd name="connsiteY790" fmla="*/ 1026814 h 6858000"/>
              <a:gd name="connsiteX791" fmla="*/ 3607114 w 7467600"/>
              <a:gd name="connsiteY791" fmla="*/ 467441 h 6858000"/>
              <a:gd name="connsiteX792" fmla="*/ 3744487 w 7467600"/>
              <a:gd name="connsiteY792" fmla="*/ 383136 h 6858000"/>
              <a:gd name="connsiteX793" fmla="*/ 3970213 w 7467600"/>
              <a:gd name="connsiteY793" fmla="*/ 995559 h 6858000"/>
              <a:gd name="connsiteX794" fmla="*/ 3744487 w 7467600"/>
              <a:gd name="connsiteY794" fmla="*/ 383136 h 6858000"/>
              <a:gd name="connsiteX795" fmla="*/ 3624562 w 7467600"/>
              <a:gd name="connsiteY795" fmla="*/ 367041 h 6858000"/>
              <a:gd name="connsiteX796" fmla="*/ 3489712 w 7467600"/>
              <a:gd name="connsiteY796" fmla="*/ 485386 h 6858000"/>
              <a:gd name="connsiteX797" fmla="*/ 3182994 w 7467600"/>
              <a:gd name="connsiteY797" fmla="*/ 828265 h 6858000"/>
              <a:gd name="connsiteX798" fmla="*/ 2892114 w 7467600"/>
              <a:gd name="connsiteY798" fmla="*/ 1172635 h 6858000"/>
              <a:gd name="connsiteX799" fmla="*/ 3021459 w 7467600"/>
              <a:gd name="connsiteY799" fmla="*/ 1035385 h 6858000"/>
              <a:gd name="connsiteX800" fmla="*/ 3153873 w 7467600"/>
              <a:gd name="connsiteY800" fmla="*/ 898971 h 6858000"/>
              <a:gd name="connsiteX801" fmla="*/ 3276511 w 7467600"/>
              <a:gd name="connsiteY801" fmla="*/ 786423 h 6858000"/>
              <a:gd name="connsiteX802" fmla="*/ 3584154 w 7467600"/>
              <a:gd name="connsiteY802" fmla="*/ 448218 h 6858000"/>
              <a:gd name="connsiteX803" fmla="*/ 3624562 w 7467600"/>
              <a:gd name="connsiteY803" fmla="*/ 367041 h 6858000"/>
              <a:gd name="connsiteX804" fmla="*/ 3766672 w 7467600"/>
              <a:gd name="connsiteY804" fmla="*/ 359429 h 6858000"/>
              <a:gd name="connsiteX805" fmla="*/ 3996338 w 7467600"/>
              <a:gd name="connsiteY805" fmla="*/ 968237 h 6858000"/>
              <a:gd name="connsiteX806" fmla="*/ 3766672 w 7467600"/>
              <a:gd name="connsiteY806" fmla="*/ 359429 h 6858000"/>
              <a:gd name="connsiteX807" fmla="*/ 5805386 w 7467600"/>
              <a:gd name="connsiteY807" fmla="*/ 239240 h 6858000"/>
              <a:gd name="connsiteX808" fmla="*/ 5736947 w 7467600"/>
              <a:gd name="connsiteY808" fmla="*/ 261367 h 6858000"/>
              <a:gd name="connsiteX809" fmla="*/ 5427012 w 7467600"/>
              <a:gd name="connsiteY809" fmla="*/ 311272 h 6858000"/>
              <a:gd name="connsiteX810" fmla="*/ 5147818 w 7467600"/>
              <a:gd name="connsiteY810" fmla="*/ 322112 h 6858000"/>
              <a:gd name="connsiteX811" fmla="*/ 5060854 w 7467600"/>
              <a:gd name="connsiteY811" fmla="*/ 311882 h 6858000"/>
              <a:gd name="connsiteX812" fmla="*/ 4945989 w 7467600"/>
              <a:gd name="connsiteY812" fmla="*/ 300516 h 6858000"/>
              <a:gd name="connsiteX813" fmla="*/ 5410479 w 7467600"/>
              <a:gd name="connsiteY813" fmla="*/ 348434 h 6858000"/>
              <a:gd name="connsiteX814" fmla="*/ 5805386 w 7467600"/>
              <a:gd name="connsiteY814" fmla="*/ 239240 h 6858000"/>
              <a:gd name="connsiteX815" fmla="*/ 5905192 w 7467600"/>
              <a:gd name="connsiteY815" fmla="*/ 163079 h 6858000"/>
              <a:gd name="connsiteX816" fmla="*/ 5865655 w 7467600"/>
              <a:gd name="connsiteY816" fmla="*/ 171901 h 6858000"/>
              <a:gd name="connsiteX817" fmla="*/ 5259740 w 7467600"/>
              <a:gd name="connsiteY817" fmla="*/ 257013 h 6858000"/>
              <a:gd name="connsiteX818" fmla="*/ 5208466 w 7467600"/>
              <a:gd name="connsiteY818" fmla="*/ 257550 h 6858000"/>
              <a:gd name="connsiteX819" fmla="*/ 4980204 w 7467600"/>
              <a:gd name="connsiteY819" fmla="*/ 271903 h 6858000"/>
              <a:gd name="connsiteX820" fmla="*/ 5068068 w 7467600"/>
              <a:gd name="connsiteY820" fmla="*/ 282244 h 6858000"/>
              <a:gd name="connsiteX821" fmla="*/ 5153231 w 7467600"/>
              <a:gd name="connsiteY821" fmla="*/ 292240 h 6858000"/>
              <a:gd name="connsiteX822" fmla="*/ 5426491 w 7467600"/>
              <a:gd name="connsiteY822" fmla="*/ 281128 h 6858000"/>
              <a:gd name="connsiteX823" fmla="*/ 5731212 w 7467600"/>
              <a:gd name="connsiteY823" fmla="*/ 231951 h 6858000"/>
              <a:gd name="connsiteX824" fmla="*/ 5905192 w 7467600"/>
              <a:gd name="connsiteY824" fmla="*/ 163079 h 6858000"/>
              <a:gd name="connsiteX825" fmla="*/ 5944437 w 7467600"/>
              <a:gd name="connsiteY825" fmla="*/ 113829 h 6858000"/>
              <a:gd name="connsiteX826" fmla="*/ 5825032 w 7467600"/>
              <a:gd name="connsiteY826" fmla="*/ 146405 h 6858000"/>
              <a:gd name="connsiteX827" fmla="*/ 4955599 w 7467600"/>
              <a:gd name="connsiteY827" fmla="*/ 247008 h 6858000"/>
              <a:gd name="connsiteX828" fmla="*/ 5210104 w 7467600"/>
              <a:gd name="connsiteY828" fmla="*/ 228123 h 6858000"/>
              <a:gd name="connsiteX829" fmla="*/ 5261015 w 7467600"/>
              <a:gd name="connsiteY829" fmla="*/ 227087 h 6858000"/>
              <a:gd name="connsiteX830" fmla="*/ 5861181 w 7467600"/>
              <a:gd name="connsiteY830" fmla="*/ 143093 h 6858000"/>
              <a:gd name="connsiteX831" fmla="*/ 5961252 w 7467600"/>
              <a:gd name="connsiteY831" fmla="*/ 114820 h 6858000"/>
              <a:gd name="connsiteX832" fmla="*/ 5944437 w 7467600"/>
              <a:gd name="connsiteY832" fmla="*/ 113829 h 6858000"/>
              <a:gd name="connsiteX833" fmla="*/ 3882765 w 7467600"/>
              <a:gd name="connsiteY833" fmla="*/ 0 h 6858000"/>
              <a:gd name="connsiteX834" fmla="*/ 3995099 w 7467600"/>
              <a:gd name="connsiteY834" fmla="*/ 0 h 6858000"/>
              <a:gd name="connsiteX835" fmla="*/ 4163818 w 7467600"/>
              <a:gd name="connsiteY835" fmla="*/ 234104 h 6858000"/>
              <a:gd name="connsiteX836" fmla="*/ 4172099 w 7467600"/>
              <a:gd name="connsiteY836" fmla="*/ 234207 h 6858000"/>
              <a:gd name="connsiteX837" fmla="*/ 4784282 w 7467600"/>
              <a:gd name="connsiteY837" fmla="*/ 276561 h 6858000"/>
              <a:gd name="connsiteX838" fmla="*/ 4801687 w 7467600"/>
              <a:gd name="connsiteY838" fmla="*/ 267764 h 6858000"/>
              <a:gd name="connsiteX839" fmla="*/ 6082788 w 7467600"/>
              <a:gd name="connsiteY839" fmla="*/ 64119 h 6858000"/>
              <a:gd name="connsiteX840" fmla="*/ 6099442 w 7467600"/>
              <a:gd name="connsiteY840" fmla="*/ 82568 h 6858000"/>
              <a:gd name="connsiteX841" fmla="*/ 4804137 w 7467600"/>
              <a:gd name="connsiteY841" fmla="*/ 320931 h 6858000"/>
              <a:gd name="connsiteX842" fmla="*/ 4227047 w 7467600"/>
              <a:gd name="connsiteY842" fmla="*/ 313415 h 6858000"/>
              <a:gd name="connsiteX843" fmla="*/ 4346041 w 7467600"/>
              <a:gd name="connsiteY843" fmla="*/ 456086 h 6858000"/>
              <a:gd name="connsiteX844" fmla="*/ 4870967 w 7467600"/>
              <a:gd name="connsiteY844" fmla="*/ 963061 h 6858000"/>
              <a:gd name="connsiteX845" fmla="*/ 4889647 w 7467600"/>
              <a:gd name="connsiteY845" fmla="*/ 957147 h 6858000"/>
              <a:gd name="connsiteX846" fmla="*/ 5422504 w 7467600"/>
              <a:gd name="connsiteY846" fmla="*/ 805191 h 6858000"/>
              <a:gd name="connsiteX847" fmla="*/ 6087656 w 7467600"/>
              <a:gd name="connsiteY847" fmla="*/ 826703 h 6858000"/>
              <a:gd name="connsiteX848" fmla="*/ 6058717 w 7467600"/>
              <a:gd name="connsiteY848" fmla="*/ 865992 h 6858000"/>
              <a:gd name="connsiteX849" fmla="*/ 4974153 w 7467600"/>
              <a:gd name="connsiteY849" fmla="*/ 1045456 h 6858000"/>
              <a:gd name="connsiteX850" fmla="*/ 5627835 w 7467600"/>
              <a:gd name="connsiteY850" fmla="*/ 1472077 h 6858000"/>
              <a:gd name="connsiteX851" fmla="*/ 5629817 w 7467600"/>
              <a:gd name="connsiteY851" fmla="*/ 1471412 h 6858000"/>
              <a:gd name="connsiteX852" fmla="*/ 5634124 w 7467600"/>
              <a:gd name="connsiteY852" fmla="*/ 1470572 h 6858000"/>
              <a:gd name="connsiteX853" fmla="*/ 5755832 w 7467600"/>
              <a:gd name="connsiteY853" fmla="*/ 1383886 h 6858000"/>
              <a:gd name="connsiteX854" fmla="*/ 6014186 w 7467600"/>
              <a:gd name="connsiteY854" fmla="*/ 1279799 h 6858000"/>
              <a:gd name="connsiteX855" fmla="*/ 6901619 w 7467600"/>
              <a:gd name="connsiteY855" fmla="*/ 1047874 h 6858000"/>
              <a:gd name="connsiteX856" fmla="*/ 6931566 w 7467600"/>
              <a:gd name="connsiteY856" fmla="*/ 1062034 h 6858000"/>
              <a:gd name="connsiteX857" fmla="*/ 5790982 w 7467600"/>
              <a:gd name="connsiteY857" fmla="*/ 1561380 h 6858000"/>
              <a:gd name="connsiteX858" fmla="*/ 6188971 w 7467600"/>
              <a:gd name="connsiteY858" fmla="*/ 1755168 h 6858000"/>
              <a:gd name="connsiteX859" fmla="*/ 6202446 w 7467600"/>
              <a:gd name="connsiteY859" fmla="*/ 1752268 h 6858000"/>
              <a:gd name="connsiteX860" fmla="*/ 7179560 w 7467600"/>
              <a:gd name="connsiteY860" fmla="*/ 1467551 h 6858000"/>
              <a:gd name="connsiteX861" fmla="*/ 7158730 w 7467600"/>
              <a:gd name="connsiteY861" fmla="*/ 1507835 h 6858000"/>
              <a:gd name="connsiteX862" fmla="*/ 6326959 w 7467600"/>
              <a:gd name="connsiteY862" fmla="*/ 1817686 h 6858000"/>
              <a:gd name="connsiteX863" fmla="*/ 6537433 w 7467600"/>
              <a:gd name="connsiteY863" fmla="*/ 1907790 h 6858000"/>
              <a:gd name="connsiteX864" fmla="*/ 6550221 w 7467600"/>
              <a:gd name="connsiteY864" fmla="*/ 1910729 h 6858000"/>
              <a:gd name="connsiteX865" fmla="*/ 6964438 w 7467600"/>
              <a:gd name="connsiteY865" fmla="*/ 2209505 h 6858000"/>
              <a:gd name="connsiteX866" fmla="*/ 7367862 w 7467600"/>
              <a:gd name="connsiteY866" fmla="*/ 2806833 h 6858000"/>
              <a:gd name="connsiteX867" fmla="*/ 7364329 w 7467600"/>
              <a:gd name="connsiteY867" fmla="*/ 2826907 h 6858000"/>
              <a:gd name="connsiteX868" fmla="*/ 7290545 w 7467600"/>
              <a:gd name="connsiteY868" fmla="*/ 2850663 h 6858000"/>
              <a:gd name="connsiteX869" fmla="*/ 6472036 w 7467600"/>
              <a:gd name="connsiteY869" fmla="*/ 1959003 h 6858000"/>
              <a:gd name="connsiteX870" fmla="*/ 5792897 w 7467600"/>
              <a:gd name="connsiteY870" fmla="*/ 1647747 h 6858000"/>
              <a:gd name="connsiteX871" fmla="*/ 5842751 w 7467600"/>
              <a:gd name="connsiteY871" fmla="*/ 1816112 h 6858000"/>
              <a:gd name="connsiteX872" fmla="*/ 5847424 w 7467600"/>
              <a:gd name="connsiteY872" fmla="*/ 1815776 h 6858000"/>
              <a:gd name="connsiteX873" fmla="*/ 6399821 w 7467600"/>
              <a:gd name="connsiteY873" fmla="*/ 2344799 h 6858000"/>
              <a:gd name="connsiteX874" fmla="*/ 6323232 w 7467600"/>
              <a:gd name="connsiteY874" fmla="*/ 2389634 h 6858000"/>
              <a:gd name="connsiteX875" fmla="*/ 5942958 w 7467600"/>
              <a:gd name="connsiteY875" fmla="*/ 2077708 h 6858000"/>
              <a:gd name="connsiteX876" fmla="*/ 5921559 w 7467600"/>
              <a:gd name="connsiteY876" fmla="*/ 2378596 h 6858000"/>
              <a:gd name="connsiteX877" fmla="*/ 5817651 w 7467600"/>
              <a:gd name="connsiteY877" fmla="*/ 3023919 h 6858000"/>
              <a:gd name="connsiteX878" fmla="*/ 5729634 w 7467600"/>
              <a:gd name="connsiteY878" fmla="*/ 3051849 h 6858000"/>
              <a:gd name="connsiteX879" fmla="*/ 5611018 w 7467600"/>
              <a:gd name="connsiteY879" fmla="*/ 2316769 h 6858000"/>
              <a:gd name="connsiteX880" fmla="*/ 5687608 w 7467600"/>
              <a:gd name="connsiteY880" fmla="*/ 2039972 h 6858000"/>
              <a:gd name="connsiteX881" fmla="*/ 5657554 w 7467600"/>
              <a:gd name="connsiteY881" fmla="*/ 1576445 h 6858000"/>
              <a:gd name="connsiteX882" fmla="*/ 5150475 w 7467600"/>
              <a:gd name="connsiteY882" fmla="*/ 1274012 h 6858000"/>
              <a:gd name="connsiteX883" fmla="*/ 5349142 w 7467600"/>
              <a:gd name="connsiteY883" fmla="*/ 2204405 h 6858000"/>
              <a:gd name="connsiteX884" fmla="*/ 5262214 w 7467600"/>
              <a:gd name="connsiteY884" fmla="*/ 2233836 h 6858000"/>
              <a:gd name="connsiteX885" fmla="*/ 4981539 w 7467600"/>
              <a:gd name="connsiteY885" fmla="*/ 1542201 h 6858000"/>
              <a:gd name="connsiteX886" fmla="*/ 4958461 w 7467600"/>
              <a:gd name="connsiteY886" fmla="*/ 1136957 h 6858000"/>
              <a:gd name="connsiteX887" fmla="*/ 4655015 w 7467600"/>
              <a:gd name="connsiteY887" fmla="*/ 891426 h 6858000"/>
              <a:gd name="connsiteX888" fmla="*/ 4348002 w 7467600"/>
              <a:gd name="connsiteY888" fmla="*/ 2205895 h 6858000"/>
              <a:gd name="connsiteX889" fmla="*/ 4262250 w 7467600"/>
              <a:gd name="connsiteY889" fmla="*/ 2219972 h 6858000"/>
              <a:gd name="connsiteX890" fmla="*/ 4550611 w 7467600"/>
              <a:gd name="connsiteY890" fmla="*/ 817540 h 6858000"/>
              <a:gd name="connsiteX891" fmla="*/ 4564418 w 7467600"/>
              <a:gd name="connsiteY891" fmla="*/ 808293 h 6858000"/>
              <a:gd name="connsiteX892" fmla="*/ 4266388 w 7467600"/>
              <a:gd name="connsiteY892" fmla="*/ 500083 h 6858000"/>
              <a:gd name="connsiteX893" fmla="*/ 4032842 w 7467600"/>
              <a:gd name="connsiteY893" fmla="*/ 211809 h 6858000"/>
              <a:gd name="connsiteX894" fmla="*/ 3882765 w 7467600"/>
              <a:gd name="connsiteY894" fmla="*/ 0 h 6858000"/>
              <a:gd name="connsiteX895" fmla="*/ 3721337 w 7467600"/>
              <a:gd name="connsiteY895" fmla="*/ 0 h 6858000"/>
              <a:gd name="connsiteX896" fmla="*/ 3797544 w 7467600"/>
              <a:gd name="connsiteY896" fmla="*/ 0 h 6858000"/>
              <a:gd name="connsiteX897" fmla="*/ 3775734 w 7467600"/>
              <a:gd name="connsiteY897" fmla="*/ 95131 h 6858000"/>
              <a:gd name="connsiteX898" fmla="*/ 3724807 w 7467600"/>
              <a:gd name="connsiteY898" fmla="*/ 272257 h 6858000"/>
              <a:gd name="connsiteX899" fmla="*/ 3726844 w 7467600"/>
              <a:gd name="connsiteY899" fmla="*/ 282988 h 6858000"/>
              <a:gd name="connsiteX900" fmla="*/ 3742664 w 7467600"/>
              <a:gd name="connsiteY900" fmla="*/ 279918 h 6858000"/>
              <a:gd name="connsiteX901" fmla="*/ 4103910 w 7467600"/>
              <a:gd name="connsiteY901" fmla="*/ 1161917 h 6858000"/>
              <a:gd name="connsiteX902" fmla="*/ 4020269 w 7467600"/>
              <a:gd name="connsiteY902" fmla="*/ 1200406 h 6858000"/>
              <a:gd name="connsiteX903" fmla="*/ 3674882 w 7467600"/>
              <a:gd name="connsiteY903" fmla="*/ 488524 h 6858000"/>
              <a:gd name="connsiteX904" fmla="*/ 3132682 w 7467600"/>
              <a:gd name="connsiteY904" fmla="*/ 1072284 h 6858000"/>
              <a:gd name="connsiteX905" fmla="*/ 2716346 w 7467600"/>
              <a:gd name="connsiteY905" fmla="*/ 1276376 h 6858000"/>
              <a:gd name="connsiteX906" fmla="*/ 2716772 w 7467600"/>
              <a:gd name="connsiteY906" fmla="*/ 1255462 h 6858000"/>
              <a:gd name="connsiteX907" fmla="*/ 3471096 w 7467600"/>
              <a:gd name="connsiteY907" fmla="*/ 437072 h 6858000"/>
              <a:gd name="connsiteX908" fmla="*/ 3639057 w 7467600"/>
              <a:gd name="connsiteY908" fmla="*/ 286334 h 6858000"/>
              <a:gd name="connsiteX909" fmla="*/ 3640309 w 7467600"/>
              <a:gd name="connsiteY909" fmla="*/ 284664 h 6858000"/>
              <a:gd name="connsiteX910" fmla="*/ 3646022 w 7467600"/>
              <a:gd name="connsiteY910" fmla="*/ 276711 h 6858000"/>
              <a:gd name="connsiteX911" fmla="*/ 3707943 w 7467600"/>
              <a:gd name="connsiteY911" fmla="*/ 65958 h 6858000"/>
              <a:gd name="connsiteX912" fmla="*/ 3721337 w 7467600"/>
              <a:gd name="connsiteY912" fmla="*/ 0 h 6858000"/>
              <a:gd name="connsiteX913" fmla="*/ 2867960 w 7467600"/>
              <a:gd name="connsiteY913" fmla="*/ 0 h 6858000"/>
              <a:gd name="connsiteX914" fmla="*/ 2926351 w 7467600"/>
              <a:gd name="connsiteY914" fmla="*/ 0 h 6858000"/>
              <a:gd name="connsiteX915" fmla="*/ 2902823 w 7467600"/>
              <a:gd name="connsiteY915" fmla="*/ 262929 h 6858000"/>
              <a:gd name="connsiteX916" fmla="*/ 2940663 w 7467600"/>
              <a:gd name="connsiteY916" fmla="*/ 140884 h 6858000"/>
              <a:gd name="connsiteX917" fmla="*/ 2947039 w 7467600"/>
              <a:gd name="connsiteY917" fmla="*/ 122524 h 6858000"/>
              <a:gd name="connsiteX918" fmla="*/ 2984316 w 7467600"/>
              <a:gd name="connsiteY918" fmla="*/ 0 h 6858000"/>
              <a:gd name="connsiteX919" fmla="*/ 3016114 w 7467600"/>
              <a:gd name="connsiteY919" fmla="*/ 0 h 6858000"/>
              <a:gd name="connsiteX920" fmla="*/ 2979949 w 7467600"/>
              <a:gd name="connsiteY920" fmla="*/ 119274 h 6858000"/>
              <a:gd name="connsiteX921" fmla="*/ 3023879 w 7467600"/>
              <a:gd name="connsiteY921" fmla="*/ 0 h 6858000"/>
              <a:gd name="connsiteX922" fmla="*/ 3105400 w 7467600"/>
              <a:gd name="connsiteY922" fmla="*/ 0 h 6858000"/>
              <a:gd name="connsiteX923" fmla="*/ 3094669 w 7467600"/>
              <a:gd name="connsiteY923" fmla="*/ 30308 h 6858000"/>
              <a:gd name="connsiteX924" fmla="*/ 2901945 w 7467600"/>
              <a:gd name="connsiteY924" fmla="*/ 466538 h 6858000"/>
              <a:gd name="connsiteX925" fmla="*/ 2815209 w 7467600"/>
              <a:gd name="connsiteY925" fmla="*/ 497361 h 6858000"/>
              <a:gd name="connsiteX926" fmla="*/ 2844845 w 7467600"/>
              <a:gd name="connsiteY926" fmla="*/ 127638 h 6858000"/>
              <a:gd name="connsiteX927" fmla="*/ 2867960 w 7467600"/>
              <a:gd name="connsiteY927" fmla="*/ 0 h 6858000"/>
              <a:gd name="connsiteX928" fmla="*/ 1057230 w 7467600"/>
              <a:gd name="connsiteY928" fmla="*/ 0 h 6858000"/>
              <a:gd name="connsiteX929" fmla="*/ 1111003 w 7467600"/>
              <a:gd name="connsiteY929" fmla="*/ 0 h 6858000"/>
              <a:gd name="connsiteX930" fmla="*/ 1125553 w 7467600"/>
              <a:gd name="connsiteY930" fmla="*/ 52588 h 6858000"/>
              <a:gd name="connsiteX931" fmla="*/ 1304276 w 7467600"/>
              <a:gd name="connsiteY931" fmla="*/ 476275 h 6858000"/>
              <a:gd name="connsiteX932" fmla="*/ 1492066 w 7467600"/>
              <a:gd name="connsiteY932" fmla="*/ 886333 h 6858000"/>
              <a:gd name="connsiteX933" fmla="*/ 1423698 w 7467600"/>
              <a:gd name="connsiteY933" fmla="*/ 710817 h 6858000"/>
              <a:gd name="connsiteX934" fmla="*/ 1357609 w 7467600"/>
              <a:gd name="connsiteY934" fmla="*/ 532892 h 6858000"/>
              <a:gd name="connsiteX935" fmla="*/ 1309550 w 7467600"/>
              <a:gd name="connsiteY935" fmla="*/ 374031 h 6858000"/>
              <a:gd name="connsiteX936" fmla="*/ 1193673 w 7467600"/>
              <a:gd name="connsiteY936" fmla="*/ 49533 h 6858000"/>
              <a:gd name="connsiteX937" fmla="*/ 1164391 w 7467600"/>
              <a:gd name="connsiteY937" fmla="*/ 0 h 6858000"/>
              <a:gd name="connsiteX938" fmla="*/ 1200666 w 7467600"/>
              <a:gd name="connsiteY938" fmla="*/ 0 h 6858000"/>
              <a:gd name="connsiteX939" fmla="*/ 1223408 w 7467600"/>
              <a:gd name="connsiteY939" fmla="*/ 38996 h 6858000"/>
              <a:gd name="connsiteX940" fmla="*/ 1339635 w 7467600"/>
              <a:gd name="connsiteY940" fmla="*/ 365517 h 6858000"/>
              <a:gd name="connsiteX941" fmla="*/ 1387469 w 7467600"/>
              <a:gd name="connsiteY941" fmla="*/ 523079 h 6858000"/>
              <a:gd name="connsiteX942" fmla="*/ 1452685 w 7467600"/>
              <a:gd name="connsiteY942" fmla="*/ 699806 h 6858000"/>
              <a:gd name="connsiteX943" fmla="*/ 1492092 w 7467600"/>
              <a:gd name="connsiteY943" fmla="*/ 800424 h 6858000"/>
              <a:gd name="connsiteX944" fmla="*/ 1455302 w 7467600"/>
              <a:gd name="connsiteY944" fmla="*/ 632913 h 6858000"/>
              <a:gd name="connsiteX945" fmla="*/ 1222336 w 7467600"/>
              <a:gd name="connsiteY945" fmla="*/ 9480 h 6858000"/>
              <a:gd name="connsiteX946" fmla="*/ 1214634 w 7467600"/>
              <a:gd name="connsiteY946" fmla="*/ 0 h 6858000"/>
              <a:gd name="connsiteX947" fmla="*/ 1289827 w 7467600"/>
              <a:gd name="connsiteY947" fmla="*/ 0 h 6858000"/>
              <a:gd name="connsiteX948" fmla="*/ 1321076 w 7467600"/>
              <a:gd name="connsiteY948" fmla="*/ 59722 h 6858000"/>
              <a:gd name="connsiteX949" fmla="*/ 1512579 w 7467600"/>
              <a:gd name="connsiteY949" fmla="*/ 626441 h 6858000"/>
              <a:gd name="connsiteX950" fmla="*/ 1506076 w 7467600"/>
              <a:gd name="connsiteY950" fmla="*/ 1089289 h 6858000"/>
              <a:gd name="connsiteX951" fmla="*/ 1486346 w 7467600"/>
              <a:gd name="connsiteY951" fmla="*/ 1079919 h 6858000"/>
              <a:gd name="connsiteX952" fmla="*/ 1070511 w 7467600"/>
              <a:gd name="connsiteY952" fmla="*/ 48609 h 6858000"/>
              <a:gd name="connsiteX953" fmla="*/ 1057230 w 7467600"/>
              <a:gd name="connsiteY953" fmla="*/ 0 h 6858000"/>
              <a:gd name="connsiteX954" fmla="*/ 43151 w 7467600"/>
              <a:gd name="connsiteY954" fmla="*/ 0 h 6858000"/>
              <a:gd name="connsiteX955" fmla="*/ 95283 w 7467600"/>
              <a:gd name="connsiteY955" fmla="*/ 0 h 6858000"/>
              <a:gd name="connsiteX956" fmla="*/ 300708 w 7467600"/>
              <a:gd name="connsiteY956" fmla="*/ 154571 h 6858000"/>
              <a:gd name="connsiteX957" fmla="*/ 530414 w 7467600"/>
              <a:gd name="connsiteY957" fmla="*/ 354673 h 6858000"/>
              <a:gd name="connsiteX958" fmla="*/ 333785 w 7467600"/>
              <a:gd name="connsiteY958" fmla="*/ 161564 h 6858000"/>
              <a:gd name="connsiteX959" fmla="*/ 147005 w 7467600"/>
              <a:gd name="connsiteY959" fmla="*/ 0 h 6858000"/>
              <a:gd name="connsiteX960" fmla="*/ 272509 w 7467600"/>
              <a:gd name="connsiteY960" fmla="*/ 0 h 6858000"/>
              <a:gd name="connsiteX961" fmla="*/ 326276 w 7467600"/>
              <a:gd name="connsiteY961" fmla="*/ 45847 h 6858000"/>
              <a:gd name="connsiteX962" fmla="*/ 823759 w 7467600"/>
              <a:gd name="connsiteY962" fmla="*/ 574145 h 6858000"/>
              <a:gd name="connsiteX963" fmla="*/ 811254 w 7467600"/>
              <a:gd name="connsiteY963" fmla="*/ 665546 h 6858000"/>
              <a:gd name="connsiteX964" fmla="*/ 154042 w 7467600"/>
              <a:gd name="connsiteY964" fmla="*/ 261522 h 6858000"/>
              <a:gd name="connsiteX965" fmla="*/ 13550 w 7467600"/>
              <a:gd name="connsiteY965" fmla="*/ 158423 h 6858000"/>
              <a:gd name="connsiteX966" fmla="*/ 0 w 7467600"/>
              <a:gd name="connsiteY966" fmla="*/ 146618 h 6858000"/>
              <a:gd name="connsiteX967" fmla="*/ 0 w 7467600"/>
              <a:gd name="connsiteY967" fmla="*/ 59161 h 6858000"/>
              <a:gd name="connsiteX968" fmla="*/ 45427 w 7467600"/>
              <a:gd name="connsiteY968" fmla="*/ 101078 h 6858000"/>
              <a:gd name="connsiteX969" fmla="*/ 630103 w 7467600"/>
              <a:gd name="connsiteY969" fmla="*/ 485885 h 6858000"/>
              <a:gd name="connsiteX970" fmla="*/ 532040 w 7467600"/>
              <a:gd name="connsiteY970" fmla="*/ 399359 h 6858000"/>
              <a:gd name="connsiteX971" fmla="*/ 517618 w 7467600"/>
              <a:gd name="connsiteY971" fmla="*/ 385726 h 6858000"/>
              <a:gd name="connsiteX972" fmla="*/ 285074 w 7467600"/>
              <a:gd name="connsiteY972" fmla="*/ 182755 h 6858000"/>
              <a:gd name="connsiteX973" fmla="*/ 43151 w 7467600"/>
              <a:gd name="connsiteY97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6946849 w 7467600"/>
              <a:gd name="connsiteY81" fmla="*/ 5523271 h 6858000"/>
              <a:gd name="connsiteX82" fmla="*/ 7105827 w 7467600"/>
              <a:gd name="connsiteY82" fmla="*/ 5718700 h 6858000"/>
              <a:gd name="connsiteX83" fmla="*/ 7356878 w 7467600"/>
              <a:gd name="connsiteY83" fmla="*/ 5981332 h 6858000"/>
              <a:gd name="connsiteX84" fmla="*/ 7467600 w 7467600"/>
              <a:gd name="connsiteY84" fmla="*/ 6117703 h 6858000"/>
              <a:gd name="connsiteX85" fmla="*/ 7467600 w 7467600"/>
              <a:gd name="connsiteY85" fmla="*/ 6163634 h 6858000"/>
              <a:gd name="connsiteX86" fmla="*/ 7403637 w 7467600"/>
              <a:gd name="connsiteY86" fmla="*/ 6083957 h 6858000"/>
              <a:gd name="connsiteX87" fmla="*/ 7254615 w 7467600"/>
              <a:gd name="connsiteY87" fmla="*/ 5911918 h 6858000"/>
              <a:gd name="connsiteX88" fmla="*/ 7312589 w 7467600"/>
              <a:gd name="connsiteY88" fmla="*/ 5982309 h 6858000"/>
              <a:gd name="connsiteX89" fmla="*/ 7448321 w 7467600"/>
              <a:gd name="connsiteY89" fmla="*/ 6190991 h 6858000"/>
              <a:gd name="connsiteX90" fmla="*/ 7467600 w 7467600"/>
              <a:gd name="connsiteY90" fmla="*/ 6221686 h 6858000"/>
              <a:gd name="connsiteX91" fmla="*/ 7467600 w 7467600"/>
              <a:gd name="connsiteY91" fmla="*/ 6334256 h 6858000"/>
              <a:gd name="connsiteX92" fmla="*/ 7454976 w 7467600"/>
              <a:gd name="connsiteY92" fmla="*/ 6318297 h 6858000"/>
              <a:gd name="connsiteX93" fmla="*/ 7042773 w 7467600"/>
              <a:gd name="connsiteY93" fmla="*/ 5734011 h 6858000"/>
              <a:gd name="connsiteX94" fmla="*/ 1456157 w 7467600"/>
              <a:gd name="connsiteY94" fmla="*/ 5371404 h 6858000"/>
              <a:gd name="connsiteX95" fmla="*/ 1244432 w 7467600"/>
              <a:gd name="connsiteY95" fmla="*/ 5385601 h 6858000"/>
              <a:gd name="connsiteX96" fmla="*/ 973990 w 7467600"/>
              <a:gd name="connsiteY96" fmla="*/ 5424940 h 6858000"/>
              <a:gd name="connsiteX97" fmla="*/ 1103809 w 7467600"/>
              <a:gd name="connsiteY97" fmla="*/ 5433720 h 6858000"/>
              <a:gd name="connsiteX98" fmla="*/ 1123454 w 7467600"/>
              <a:gd name="connsiteY98" fmla="*/ 5435727 h 6858000"/>
              <a:gd name="connsiteX99" fmla="*/ 1737017 w 7467600"/>
              <a:gd name="connsiteY99" fmla="*/ 5452183 h 6858000"/>
              <a:gd name="connsiteX100" fmla="*/ 1824397 w 7467600"/>
              <a:gd name="connsiteY100" fmla="*/ 5447757 h 6858000"/>
              <a:gd name="connsiteX101" fmla="*/ 2070059 w 7467600"/>
              <a:gd name="connsiteY101" fmla="*/ 5441660 h 6858000"/>
              <a:gd name="connsiteX102" fmla="*/ 1456157 w 7467600"/>
              <a:gd name="connsiteY102" fmla="*/ 5371404 h 6858000"/>
              <a:gd name="connsiteX103" fmla="*/ 4988186 w 7467600"/>
              <a:gd name="connsiteY103" fmla="*/ 5216467 h 6858000"/>
              <a:gd name="connsiteX104" fmla="*/ 4777334 w 7467600"/>
              <a:gd name="connsiteY104" fmla="*/ 5406072 h 6858000"/>
              <a:gd name="connsiteX105" fmla="*/ 4718341 w 7467600"/>
              <a:gd name="connsiteY105" fmla="*/ 5468043 h 6858000"/>
              <a:gd name="connsiteX106" fmla="*/ 4604655 w 7467600"/>
              <a:gd name="connsiteY106" fmla="*/ 5583434 h 6858000"/>
              <a:gd name="connsiteX107" fmla="*/ 4565074 w 7467600"/>
              <a:gd name="connsiteY107" fmla="*/ 5618550 h 6858000"/>
              <a:gd name="connsiteX108" fmla="*/ 4988186 w 7467600"/>
              <a:gd name="connsiteY108" fmla="*/ 5216467 h 6858000"/>
              <a:gd name="connsiteX109" fmla="*/ 4978032 w 7467600"/>
              <a:gd name="connsiteY109" fmla="*/ 5183809 h 6858000"/>
              <a:gd name="connsiteX110" fmla="*/ 4463413 w 7467600"/>
              <a:gd name="connsiteY110" fmla="*/ 5615162 h 6858000"/>
              <a:gd name="connsiteX111" fmla="*/ 4358134 w 7467600"/>
              <a:gd name="connsiteY111" fmla="*/ 5742791 h 6858000"/>
              <a:gd name="connsiteX112" fmla="*/ 4376219 w 7467600"/>
              <a:gd name="connsiteY112" fmla="*/ 5729027 h 6858000"/>
              <a:gd name="connsiteX113" fmla="*/ 4582340 w 7467600"/>
              <a:gd name="connsiteY113" fmla="*/ 5561037 h 6858000"/>
              <a:gd name="connsiteX114" fmla="*/ 4694684 w 7467600"/>
              <a:gd name="connsiteY114" fmla="*/ 5447098 h 6858000"/>
              <a:gd name="connsiteX115" fmla="*/ 4754123 w 7467600"/>
              <a:gd name="connsiteY115" fmla="*/ 5384643 h 6858000"/>
              <a:gd name="connsiteX116" fmla="*/ 4978032 w 7467600"/>
              <a:gd name="connsiteY116" fmla="*/ 5183809 h 6858000"/>
              <a:gd name="connsiteX117" fmla="*/ 1903353 w 7467600"/>
              <a:gd name="connsiteY117" fmla="*/ 5044827 h 6858000"/>
              <a:gd name="connsiteX118" fmla="*/ 1936931 w 7467600"/>
              <a:gd name="connsiteY118" fmla="*/ 5093954 h 6858000"/>
              <a:gd name="connsiteX119" fmla="*/ 2195868 w 7467600"/>
              <a:gd name="connsiteY119" fmla="*/ 5396574 h 6858000"/>
              <a:gd name="connsiteX120" fmla="*/ 2088852 w 7467600"/>
              <a:gd name="connsiteY120" fmla="*/ 5166123 h 6858000"/>
              <a:gd name="connsiteX121" fmla="*/ 1958241 w 7467600"/>
              <a:gd name="connsiteY121" fmla="*/ 5067955 h 6858000"/>
              <a:gd name="connsiteX122" fmla="*/ 1903353 w 7467600"/>
              <a:gd name="connsiteY122" fmla="*/ 5044827 h 6858000"/>
              <a:gd name="connsiteX123" fmla="*/ 1979378 w 7467600"/>
              <a:gd name="connsiteY123" fmla="*/ 4769504 h 6858000"/>
              <a:gd name="connsiteX124" fmla="*/ 2882120 w 7467600"/>
              <a:gd name="connsiteY124" fmla="*/ 5064547 h 6858000"/>
              <a:gd name="connsiteX125" fmla="*/ 2793103 w 7467600"/>
              <a:gd name="connsiteY125" fmla="*/ 5039699 h 6858000"/>
              <a:gd name="connsiteX126" fmla="*/ 2770041 w 7467600"/>
              <a:gd name="connsiteY126" fmla="*/ 5033634 h 6858000"/>
              <a:gd name="connsiteX127" fmla="*/ 1979378 w 7467600"/>
              <a:gd name="connsiteY127" fmla="*/ 4769504 h 6858000"/>
              <a:gd name="connsiteX128" fmla="*/ 1927410 w 7467600"/>
              <a:gd name="connsiteY128" fmla="*/ 4716164 h 6858000"/>
              <a:gd name="connsiteX129" fmla="*/ 1959587 w 7467600"/>
              <a:gd name="connsiteY129" fmla="*/ 4728849 h 6858000"/>
              <a:gd name="connsiteX130" fmla="*/ 2777707 w 7467600"/>
              <a:gd name="connsiteY130" fmla="*/ 5003991 h 6858000"/>
              <a:gd name="connsiteX131" fmla="*/ 2800768 w 7467600"/>
              <a:gd name="connsiteY131" fmla="*/ 5010056 h 6858000"/>
              <a:gd name="connsiteX132" fmla="*/ 2879408 w 7467600"/>
              <a:gd name="connsiteY132" fmla="*/ 5031590 h 6858000"/>
              <a:gd name="connsiteX133" fmla="*/ 2862295 w 7467600"/>
              <a:gd name="connsiteY133" fmla="*/ 5022958 h 6858000"/>
              <a:gd name="connsiteX134" fmla="*/ 2813343 w 7467600"/>
              <a:gd name="connsiteY134" fmla="*/ 4998369 h 6858000"/>
              <a:gd name="connsiteX135" fmla="*/ 2646245 w 7467600"/>
              <a:gd name="connsiteY135" fmla="*/ 4930999 h 6858000"/>
              <a:gd name="connsiteX136" fmla="*/ 1999243 w 7467600"/>
              <a:gd name="connsiteY136" fmla="*/ 4730524 h 6858000"/>
              <a:gd name="connsiteX137" fmla="*/ 1979527 w 7467600"/>
              <a:gd name="connsiteY137" fmla="*/ 4726651 h 6858000"/>
              <a:gd name="connsiteX138" fmla="*/ 1927410 w 7467600"/>
              <a:gd name="connsiteY138" fmla="*/ 4716164 h 6858000"/>
              <a:gd name="connsiteX139" fmla="*/ 1997014 w 7467600"/>
              <a:gd name="connsiteY139" fmla="*/ 4698007 h 6858000"/>
              <a:gd name="connsiteX140" fmla="*/ 2005458 w 7467600"/>
              <a:gd name="connsiteY140" fmla="*/ 4699540 h 6858000"/>
              <a:gd name="connsiteX141" fmla="*/ 2657186 w 7467600"/>
              <a:gd name="connsiteY141" fmla="*/ 4901687 h 6858000"/>
              <a:gd name="connsiteX142" fmla="*/ 2826662 w 7467600"/>
              <a:gd name="connsiteY142" fmla="*/ 4970362 h 6858000"/>
              <a:gd name="connsiteX143" fmla="*/ 2876100 w 7467600"/>
              <a:gd name="connsiteY143" fmla="*/ 4995397 h 6858000"/>
              <a:gd name="connsiteX144" fmla="*/ 3042600 w 7467600"/>
              <a:gd name="connsiteY144" fmla="*/ 5059532 h 6858000"/>
              <a:gd name="connsiteX145" fmla="*/ 1997014 w 7467600"/>
              <a:gd name="connsiteY145" fmla="*/ 4698007 h 6858000"/>
              <a:gd name="connsiteX146" fmla="*/ 2305292 w 7467600"/>
              <a:gd name="connsiteY146" fmla="*/ 4219492 h 6858000"/>
              <a:gd name="connsiteX147" fmla="*/ 3360922 w 7467600"/>
              <a:gd name="connsiteY147" fmla="*/ 4529373 h 6858000"/>
              <a:gd name="connsiteX148" fmla="*/ 3492420 w 7467600"/>
              <a:gd name="connsiteY148" fmla="*/ 4510145 h 6858000"/>
              <a:gd name="connsiteX149" fmla="*/ 3364086 w 7467600"/>
              <a:gd name="connsiteY149" fmla="*/ 4480340 h 6858000"/>
              <a:gd name="connsiteX150" fmla="*/ 3225818 w 7467600"/>
              <a:gd name="connsiteY150" fmla="*/ 4411822 h 6858000"/>
              <a:gd name="connsiteX151" fmla="*/ 3129696 w 7467600"/>
              <a:gd name="connsiteY151" fmla="*/ 4360704 h 6858000"/>
              <a:gd name="connsiteX152" fmla="*/ 2814545 w 7467600"/>
              <a:gd name="connsiteY152" fmla="*/ 4282955 h 6858000"/>
              <a:gd name="connsiteX153" fmla="*/ 2305292 w 7467600"/>
              <a:gd name="connsiteY153" fmla="*/ 4219492 h 6858000"/>
              <a:gd name="connsiteX154" fmla="*/ 2626982 w 7467600"/>
              <a:gd name="connsiteY154" fmla="*/ 4206450 h 6858000"/>
              <a:gd name="connsiteX155" fmla="*/ 2490617 w 7467600"/>
              <a:gd name="connsiteY155" fmla="*/ 4206951 h 6858000"/>
              <a:gd name="connsiteX156" fmla="*/ 2819869 w 7467600"/>
              <a:gd name="connsiteY156" fmla="*/ 4252936 h 6858000"/>
              <a:gd name="connsiteX157" fmla="*/ 3143018 w 7467600"/>
              <a:gd name="connsiteY157" fmla="*/ 4332698 h 6858000"/>
              <a:gd name="connsiteX158" fmla="*/ 3241520 w 7467600"/>
              <a:gd name="connsiteY158" fmla="*/ 4385112 h 6858000"/>
              <a:gd name="connsiteX159" fmla="*/ 3374575 w 7467600"/>
              <a:gd name="connsiteY159" fmla="*/ 4451517 h 6858000"/>
              <a:gd name="connsiteX160" fmla="*/ 3505221 w 7467600"/>
              <a:gd name="connsiteY160" fmla="*/ 4480757 h 6858000"/>
              <a:gd name="connsiteX161" fmla="*/ 2626982 w 7467600"/>
              <a:gd name="connsiteY161" fmla="*/ 4206450 h 6858000"/>
              <a:gd name="connsiteX162" fmla="*/ 1310106 w 7467600"/>
              <a:gd name="connsiteY162" fmla="*/ 3943217 h 6858000"/>
              <a:gd name="connsiteX163" fmla="*/ 854994 w 7467600"/>
              <a:gd name="connsiteY163" fmla="*/ 4399136 h 6858000"/>
              <a:gd name="connsiteX164" fmla="*/ 742462 w 7467600"/>
              <a:gd name="connsiteY164" fmla="*/ 4594648 h 6858000"/>
              <a:gd name="connsiteX165" fmla="*/ 820602 w 7467600"/>
              <a:gd name="connsiteY165" fmla="*/ 4485915 h 6858000"/>
              <a:gd name="connsiteX166" fmla="*/ 878295 w 7467600"/>
              <a:gd name="connsiteY166" fmla="*/ 4403594 h 6858000"/>
              <a:gd name="connsiteX167" fmla="*/ 1240607 w 7467600"/>
              <a:gd name="connsiteY167" fmla="*/ 4010401 h 6858000"/>
              <a:gd name="connsiteX168" fmla="*/ 1310106 w 7467600"/>
              <a:gd name="connsiteY168" fmla="*/ 3943217 h 6858000"/>
              <a:gd name="connsiteX169" fmla="*/ 1423113 w 7467600"/>
              <a:gd name="connsiteY169" fmla="*/ 3874565 h 6858000"/>
              <a:gd name="connsiteX170" fmla="*/ 1260565 w 7467600"/>
              <a:gd name="connsiteY170" fmla="*/ 4031982 h 6858000"/>
              <a:gd name="connsiteX171" fmla="*/ 901900 w 7467600"/>
              <a:gd name="connsiteY171" fmla="*/ 4421236 h 6858000"/>
              <a:gd name="connsiteX172" fmla="*/ 845044 w 7467600"/>
              <a:gd name="connsiteY172" fmla="*/ 4502436 h 6858000"/>
              <a:gd name="connsiteX173" fmla="*/ 685926 w 7467600"/>
              <a:gd name="connsiteY173" fmla="*/ 4703069 h 6858000"/>
              <a:gd name="connsiteX174" fmla="*/ 684248 w 7467600"/>
              <a:gd name="connsiteY174" fmla="*/ 4706721 h 6858000"/>
              <a:gd name="connsiteX175" fmla="*/ 1423113 w 7467600"/>
              <a:gd name="connsiteY175" fmla="*/ 3874565 h 6858000"/>
              <a:gd name="connsiteX176" fmla="*/ 3316479 w 7467600"/>
              <a:gd name="connsiteY176" fmla="*/ 3872136 h 6858000"/>
              <a:gd name="connsiteX177" fmla="*/ 3546806 w 7467600"/>
              <a:gd name="connsiteY177" fmla="*/ 4356139 h 6858000"/>
              <a:gd name="connsiteX178" fmla="*/ 3364433 w 7467600"/>
              <a:gd name="connsiteY178" fmla="*/ 3953121 h 6858000"/>
              <a:gd name="connsiteX179" fmla="*/ 3316479 w 7467600"/>
              <a:gd name="connsiteY179" fmla="*/ 3872136 h 6858000"/>
              <a:gd name="connsiteX180" fmla="*/ 3291335 w 7467600"/>
              <a:gd name="connsiteY180" fmla="*/ 3767420 h 6858000"/>
              <a:gd name="connsiteX181" fmla="*/ 3390805 w 7467600"/>
              <a:gd name="connsiteY181" fmla="*/ 3937163 h 6858000"/>
              <a:gd name="connsiteX182" fmla="*/ 3579062 w 7467600"/>
              <a:gd name="connsiteY182" fmla="*/ 4359040 h 6858000"/>
              <a:gd name="connsiteX183" fmla="*/ 3467355 w 7467600"/>
              <a:gd name="connsiteY183" fmla="*/ 3988130 h 6858000"/>
              <a:gd name="connsiteX184" fmla="*/ 3310753 w 7467600"/>
              <a:gd name="connsiteY184" fmla="*/ 3787140 h 6858000"/>
              <a:gd name="connsiteX185" fmla="*/ 3291335 w 7467600"/>
              <a:gd name="connsiteY185" fmla="*/ 3767420 h 6858000"/>
              <a:gd name="connsiteX186" fmla="*/ 1635889 w 7467600"/>
              <a:gd name="connsiteY186" fmla="*/ 3709494 h 6858000"/>
              <a:gd name="connsiteX187" fmla="*/ 1634800 w 7467600"/>
              <a:gd name="connsiteY187" fmla="*/ 3731111 h 6858000"/>
              <a:gd name="connsiteX188" fmla="*/ 1635889 w 7467600"/>
              <a:gd name="connsiteY188" fmla="*/ 3709494 h 6858000"/>
              <a:gd name="connsiteX189" fmla="*/ 1510397 w 7467600"/>
              <a:gd name="connsiteY189" fmla="*/ 3684705 h 6858000"/>
              <a:gd name="connsiteX190" fmla="*/ 1146550 w 7467600"/>
              <a:gd name="connsiteY190" fmla="*/ 3802012 h 6858000"/>
              <a:gd name="connsiteX191" fmla="*/ 698834 w 7467600"/>
              <a:gd name="connsiteY191" fmla="*/ 3952272 h 6858000"/>
              <a:gd name="connsiteX192" fmla="*/ 34256 w 7467600"/>
              <a:gd name="connsiteY192" fmla="*/ 4347603 h 6858000"/>
              <a:gd name="connsiteX193" fmla="*/ 527241 w 7467600"/>
              <a:gd name="connsiteY193" fmla="*/ 4065078 h 6858000"/>
              <a:gd name="connsiteX194" fmla="*/ 1510397 w 7467600"/>
              <a:gd name="connsiteY194" fmla="*/ 3684705 h 6858000"/>
              <a:gd name="connsiteX195" fmla="*/ 1313114 w 7467600"/>
              <a:gd name="connsiteY195" fmla="*/ 3655216 h 6858000"/>
              <a:gd name="connsiteX196" fmla="*/ 1109304 w 7467600"/>
              <a:gd name="connsiteY196" fmla="*/ 3669030 h 6858000"/>
              <a:gd name="connsiteX197" fmla="*/ 8129 w 7467600"/>
              <a:gd name="connsiteY197" fmla="*/ 4330519 h 6858000"/>
              <a:gd name="connsiteX198" fmla="*/ 687572 w 7467600"/>
              <a:gd name="connsiteY198" fmla="*/ 3925629 h 6858000"/>
              <a:gd name="connsiteX199" fmla="*/ 1138365 w 7467600"/>
              <a:gd name="connsiteY199" fmla="*/ 3774515 h 6858000"/>
              <a:gd name="connsiteX200" fmla="*/ 1505579 w 7467600"/>
              <a:gd name="connsiteY200" fmla="*/ 3655526 h 6858000"/>
              <a:gd name="connsiteX201" fmla="*/ 1313114 w 7467600"/>
              <a:gd name="connsiteY201" fmla="*/ 3655216 h 6858000"/>
              <a:gd name="connsiteX202" fmla="*/ 3655073 w 7467600"/>
              <a:gd name="connsiteY202" fmla="*/ 3650884 h 6858000"/>
              <a:gd name="connsiteX203" fmla="*/ 3989938 w 7467600"/>
              <a:gd name="connsiteY203" fmla="*/ 3991685 h 6858000"/>
              <a:gd name="connsiteX204" fmla="*/ 4393907 w 7467600"/>
              <a:gd name="connsiteY204" fmla="*/ 4261258 h 6858000"/>
              <a:gd name="connsiteX205" fmla="*/ 4648051 w 7467600"/>
              <a:gd name="connsiteY205" fmla="*/ 4374051 h 6858000"/>
              <a:gd name="connsiteX206" fmla="*/ 4383389 w 7467600"/>
              <a:gd name="connsiteY206" fmla="*/ 4184369 h 6858000"/>
              <a:gd name="connsiteX207" fmla="*/ 4165508 w 7467600"/>
              <a:gd name="connsiteY207" fmla="*/ 4035196 h 6858000"/>
              <a:gd name="connsiteX208" fmla="*/ 4068162 w 7467600"/>
              <a:gd name="connsiteY208" fmla="*/ 3953394 h 6858000"/>
              <a:gd name="connsiteX209" fmla="*/ 3981416 w 7467600"/>
              <a:gd name="connsiteY209" fmla="*/ 3880482 h 6858000"/>
              <a:gd name="connsiteX210" fmla="*/ 3800147 w 7467600"/>
              <a:gd name="connsiteY210" fmla="*/ 3749872 h 6858000"/>
              <a:gd name="connsiteX211" fmla="*/ 3655073 w 7467600"/>
              <a:gd name="connsiteY211" fmla="*/ 3650884 h 6858000"/>
              <a:gd name="connsiteX212" fmla="*/ 3670252 w 7467600"/>
              <a:gd name="connsiteY212" fmla="*/ 3622798 h 6858000"/>
              <a:gd name="connsiteX213" fmla="*/ 3817258 w 7467600"/>
              <a:gd name="connsiteY213" fmla="*/ 3723577 h 6858000"/>
              <a:gd name="connsiteX214" fmla="*/ 4000461 w 7467600"/>
              <a:gd name="connsiteY214" fmla="*/ 3855966 h 6858000"/>
              <a:gd name="connsiteX215" fmla="*/ 4088180 w 7467600"/>
              <a:gd name="connsiteY215" fmla="*/ 3929774 h 6858000"/>
              <a:gd name="connsiteX216" fmla="*/ 4184555 w 7467600"/>
              <a:gd name="connsiteY216" fmla="*/ 4010683 h 6858000"/>
              <a:gd name="connsiteX217" fmla="*/ 4399563 w 7467600"/>
              <a:gd name="connsiteY217" fmla="*/ 4158106 h 6858000"/>
              <a:gd name="connsiteX218" fmla="*/ 4684469 w 7467600"/>
              <a:gd name="connsiteY218" fmla="*/ 4364680 h 6858000"/>
              <a:gd name="connsiteX219" fmla="*/ 4690271 w 7467600"/>
              <a:gd name="connsiteY219" fmla="*/ 4370034 h 6858000"/>
              <a:gd name="connsiteX220" fmla="*/ 4136093 w 7467600"/>
              <a:gd name="connsiteY220" fmla="*/ 3858466 h 6858000"/>
              <a:gd name="connsiteX221" fmla="*/ 3670252 w 7467600"/>
              <a:gd name="connsiteY221" fmla="*/ 3622798 h 6858000"/>
              <a:gd name="connsiteX222" fmla="*/ 4440129 w 7467600"/>
              <a:gd name="connsiteY222" fmla="*/ 3448571 h 6858000"/>
              <a:gd name="connsiteX223" fmla="*/ 4856525 w 7467600"/>
              <a:gd name="connsiteY223" fmla="*/ 3915351 h 6858000"/>
              <a:gd name="connsiteX224" fmla="*/ 5059055 w 7467600"/>
              <a:gd name="connsiteY224" fmla="*/ 4108918 h 6858000"/>
              <a:gd name="connsiteX225" fmla="*/ 5290070 w 7467600"/>
              <a:gd name="connsiteY225" fmla="*/ 4263619 h 6858000"/>
              <a:gd name="connsiteX226" fmla="*/ 4834991 w 7467600"/>
              <a:gd name="connsiteY226" fmla="*/ 3830985 h 6858000"/>
              <a:gd name="connsiteX227" fmla="*/ 4440129 w 7467600"/>
              <a:gd name="connsiteY227" fmla="*/ 3448571 h 6858000"/>
              <a:gd name="connsiteX228" fmla="*/ 4441737 w 7467600"/>
              <a:gd name="connsiteY228" fmla="*/ 3399734 h 6858000"/>
              <a:gd name="connsiteX229" fmla="*/ 4431236 w 7467600"/>
              <a:gd name="connsiteY229" fmla="*/ 3400954 h 6858000"/>
              <a:gd name="connsiteX230" fmla="*/ 4557150 w 7467600"/>
              <a:gd name="connsiteY230" fmla="*/ 3510023 h 6858000"/>
              <a:gd name="connsiteX231" fmla="*/ 4856936 w 7467600"/>
              <a:gd name="connsiteY231" fmla="*/ 3809146 h 6858000"/>
              <a:gd name="connsiteX232" fmla="*/ 5111996 w 7467600"/>
              <a:gd name="connsiteY232" fmla="*/ 4065759 h 6858000"/>
              <a:gd name="connsiteX233" fmla="*/ 5388878 w 7467600"/>
              <a:gd name="connsiteY233" fmla="*/ 4300185 h 6858000"/>
              <a:gd name="connsiteX234" fmla="*/ 5425556 w 7467600"/>
              <a:gd name="connsiteY234" fmla="*/ 4308967 h 6858000"/>
              <a:gd name="connsiteX235" fmla="*/ 4943646 w 7467600"/>
              <a:gd name="connsiteY235" fmla="*/ 3822916 h 6858000"/>
              <a:gd name="connsiteX236" fmla="*/ 4594837 w 7467600"/>
              <a:gd name="connsiteY236" fmla="*/ 3532274 h 6858000"/>
              <a:gd name="connsiteX237" fmla="*/ 4441737 w 7467600"/>
              <a:gd name="connsiteY237" fmla="*/ 3399734 h 6858000"/>
              <a:gd name="connsiteX238" fmla="*/ 5425834 w 7467600"/>
              <a:gd name="connsiteY238" fmla="*/ 3162785 h 6858000"/>
              <a:gd name="connsiteX239" fmla="*/ 5401644 w 7467600"/>
              <a:gd name="connsiteY239" fmla="*/ 3617847 h 6858000"/>
              <a:gd name="connsiteX240" fmla="*/ 5467256 w 7467600"/>
              <a:gd name="connsiteY240" fmla="*/ 4175494 h 6858000"/>
              <a:gd name="connsiteX241" fmla="*/ 5448069 w 7467600"/>
              <a:gd name="connsiteY241" fmla="*/ 3567554 h 6858000"/>
              <a:gd name="connsiteX242" fmla="*/ 5425834 w 7467600"/>
              <a:gd name="connsiteY242" fmla="*/ 3162785 h 6858000"/>
              <a:gd name="connsiteX243" fmla="*/ 1318687 w 7467600"/>
              <a:gd name="connsiteY243" fmla="*/ 3113840 h 6858000"/>
              <a:gd name="connsiteX244" fmla="*/ 1066793 w 7467600"/>
              <a:gd name="connsiteY244" fmla="*/ 3212171 h 6858000"/>
              <a:gd name="connsiteX245" fmla="*/ 993319 w 7467600"/>
              <a:gd name="connsiteY245" fmla="*/ 3247648 h 6858000"/>
              <a:gd name="connsiteX246" fmla="*/ 853081 w 7467600"/>
              <a:gd name="connsiteY246" fmla="*/ 3312410 h 6858000"/>
              <a:gd name="connsiteX247" fmla="*/ 805957 w 7467600"/>
              <a:gd name="connsiteY247" fmla="*/ 3330443 h 6858000"/>
              <a:gd name="connsiteX248" fmla="*/ 1318687 w 7467600"/>
              <a:gd name="connsiteY248" fmla="*/ 3113840 h 6858000"/>
              <a:gd name="connsiteX249" fmla="*/ 5453702 w 7467600"/>
              <a:gd name="connsiteY249" fmla="*/ 3090882 h 6858000"/>
              <a:gd name="connsiteX250" fmla="*/ 5480135 w 7467600"/>
              <a:gd name="connsiteY250" fmla="*/ 3565802 h 6858000"/>
              <a:gd name="connsiteX251" fmla="*/ 5499023 w 7467600"/>
              <a:gd name="connsiteY251" fmla="*/ 4166310 h 6858000"/>
              <a:gd name="connsiteX252" fmla="*/ 5547022 w 7467600"/>
              <a:gd name="connsiteY252" fmla="*/ 3607838 h 6858000"/>
              <a:gd name="connsiteX253" fmla="*/ 5515964 w 7467600"/>
              <a:gd name="connsiteY253" fmla="*/ 3378541 h 6858000"/>
              <a:gd name="connsiteX254" fmla="*/ 5453702 w 7467600"/>
              <a:gd name="connsiteY254" fmla="*/ 3090882 h 6858000"/>
              <a:gd name="connsiteX255" fmla="*/ 1238695 w 7467600"/>
              <a:gd name="connsiteY255" fmla="*/ 3076820 h 6858000"/>
              <a:gd name="connsiteX256" fmla="*/ 716371 w 7467600"/>
              <a:gd name="connsiteY256" fmla="*/ 3293249 h 6858000"/>
              <a:gd name="connsiteX257" fmla="*/ 579522 w 7467600"/>
              <a:gd name="connsiteY257" fmla="*/ 3371759 h 6858000"/>
              <a:gd name="connsiteX258" fmla="*/ 600288 w 7467600"/>
              <a:gd name="connsiteY258" fmla="*/ 3365555 h 6858000"/>
              <a:gd name="connsiteX259" fmla="*/ 840692 w 7467600"/>
              <a:gd name="connsiteY259" fmla="*/ 3284921 h 6858000"/>
              <a:gd name="connsiteX260" fmla="*/ 979248 w 7467600"/>
              <a:gd name="connsiteY260" fmla="*/ 3221003 h 6858000"/>
              <a:gd name="connsiteX261" fmla="*/ 1053282 w 7467600"/>
              <a:gd name="connsiteY261" fmla="*/ 3185247 h 6858000"/>
              <a:gd name="connsiteX262" fmla="*/ 1320603 w 7467600"/>
              <a:gd name="connsiteY262" fmla="*/ 3081281 h 6858000"/>
              <a:gd name="connsiteX263" fmla="*/ 1238695 w 7467600"/>
              <a:gd name="connsiteY263" fmla="*/ 3076820 h 6858000"/>
              <a:gd name="connsiteX264" fmla="*/ 5425627 w 7467600"/>
              <a:gd name="connsiteY264" fmla="*/ 2954192 h 6858000"/>
              <a:gd name="connsiteX265" fmla="*/ 5470770 w 7467600"/>
              <a:gd name="connsiteY265" fmla="*/ 3005435 h 6858000"/>
              <a:gd name="connsiteX266" fmla="*/ 5519779 w 7467600"/>
              <a:gd name="connsiteY266" fmla="*/ 4359223 h 6858000"/>
              <a:gd name="connsiteX267" fmla="*/ 5520293 w 7467600"/>
              <a:gd name="connsiteY267" fmla="*/ 4360602 h 6858000"/>
              <a:gd name="connsiteX268" fmla="*/ 5767221 w 7467600"/>
              <a:gd name="connsiteY268" fmla="*/ 4665564 h 6858000"/>
              <a:gd name="connsiteX269" fmla="*/ 6937169 w 7467600"/>
              <a:gd name="connsiteY269" fmla="*/ 4815941 h 6858000"/>
              <a:gd name="connsiteX270" fmla="*/ 6953922 w 7467600"/>
              <a:gd name="connsiteY270" fmla="*/ 4890068 h 6858000"/>
              <a:gd name="connsiteX271" fmla="*/ 6071359 w 7467600"/>
              <a:gd name="connsiteY271" fmla="*/ 4770770 h 6858000"/>
              <a:gd name="connsiteX272" fmla="*/ 6038839 w 7467600"/>
              <a:gd name="connsiteY272" fmla="*/ 4764474 h 6858000"/>
              <a:gd name="connsiteX273" fmla="*/ 6038706 w 7467600"/>
              <a:gd name="connsiteY273" fmla="*/ 4763847 h 6858000"/>
              <a:gd name="connsiteX274" fmla="*/ 6037784 w 7467600"/>
              <a:gd name="connsiteY274" fmla="*/ 4764270 h 6858000"/>
              <a:gd name="connsiteX275" fmla="*/ 6038839 w 7467600"/>
              <a:gd name="connsiteY275" fmla="*/ 4764474 h 6858000"/>
              <a:gd name="connsiteX276" fmla="*/ 6040338 w 7467600"/>
              <a:gd name="connsiteY276" fmla="*/ 4771418 h 6858000"/>
              <a:gd name="connsiteX277" fmla="*/ 6024488 w 7467600"/>
              <a:gd name="connsiteY277" fmla="*/ 4809903 h 6858000"/>
              <a:gd name="connsiteX278" fmla="*/ 5599771 w 7467600"/>
              <a:gd name="connsiteY278" fmla="*/ 5509652 h 6858000"/>
              <a:gd name="connsiteX279" fmla="*/ 5548843 w 7467600"/>
              <a:gd name="connsiteY279" fmla="*/ 5563845 h 6858000"/>
              <a:gd name="connsiteX280" fmla="*/ 5940952 w 7467600"/>
              <a:gd name="connsiteY280" fmla="*/ 6250028 h 6858000"/>
              <a:gd name="connsiteX281" fmla="*/ 6043441 w 7467600"/>
              <a:gd name="connsiteY281" fmla="*/ 6665847 h 6858000"/>
              <a:gd name="connsiteX282" fmla="*/ 6093432 w 7467600"/>
              <a:gd name="connsiteY282" fmla="*/ 6858000 h 6858000"/>
              <a:gd name="connsiteX283" fmla="*/ 6034344 w 7467600"/>
              <a:gd name="connsiteY283" fmla="*/ 6858000 h 6858000"/>
              <a:gd name="connsiteX284" fmla="*/ 6026679 w 7467600"/>
              <a:gd name="connsiteY284" fmla="*/ 6836959 h 6858000"/>
              <a:gd name="connsiteX285" fmla="*/ 5800441 w 7467600"/>
              <a:gd name="connsiteY285" fmla="*/ 6335286 h 6858000"/>
              <a:gd name="connsiteX286" fmla="*/ 5526562 w 7467600"/>
              <a:gd name="connsiteY286" fmla="*/ 5705388 h 6858000"/>
              <a:gd name="connsiteX287" fmla="*/ 5519640 w 7467600"/>
              <a:gd name="connsiteY287" fmla="*/ 5683774 h 6858000"/>
              <a:gd name="connsiteX288" fmla="*/ 5844559 w 7467600"/>
              <a:gd name="connsiteY288" fmla="*/ 6553349 h 6858000"/>
              <a:gd name="connsiteX289" fmla="*/ 5975994 w 7467600"/>
              <a:gd name="connsiteY289" fmla="*/ 6858000 h 6858000"/>
              <a:gd name="connsiteX290" fmla="*/ 5898547 w 7467600"/>
              <a:gd name="connsiteY290" fmla="*/ 6858000 h 6858000"/>
              <a:gd name="connsiteX291" fmla="*/ 5682041 w 7467600"/>
              <a:gd name="connsiteY291" fmla="*/ 6355860 h 6858000"/>
              <a:gd name="connsiteX292" fmla="*/ 5461758 w 7467600"/>
              <a:gd name="connsiteY292" fmla="*/ 5820220 h 6858000"/>
              <a:gd name="connsiteX293" fmla="*/ 5237282 w 7467600"/>
              <a:gd name="connsiteY293" fmla="*/ 6579086 h 6858000"/>
              <a:gd name="connsiteX294" fmla="*/ 5115009 w 7467600"/>
              <a:gd name="connsiteY294" fmla="*/ 6858000 h 6858000"/>
              <a:gd name="connsiteX295" fmla="*/ 5028074 w 7467600"/>
              <a:gd name="connsiteY295" fmla="*/ 6858000 h 6858000"/>
              <a:gd name="connsiteX296" fmla="*/ 5079508 w 7467600"/>
              <a:gd name="connsiteY296" fmla="*/ 6749074 h 6858000"/>
              <a:gd name="connsiteX297" fmla="*/ 5371846 w 7467600"/>
              <a:gd name="connsiteY297" fmla="*/ 5924413 h 6858000"/>
              <a:gd name="connsiteX298" fmla="*/ 5270512 w 7467600"/>
              <a:gd name="connsiteY298" fmla="*/ 6138975 h 6858000"/>
              <a:gd name="connsiteX299" fmla="*/ 5062409 w 7467600"/>
              <a:gd name="connsiteY299" fmla="*/ 6653544 h 6858000"/>
              <a:gd name="connsiteX300" fmla="*/ 5036628 w 7467600"/>
              <a:gd name="connsiteY300" fmla="*/ 6754247 h 6858000"/>
              <a:gd name="connsiteX301" fmla="*/ 5009112 w 7467600"/>
              <a:gd name="connsiteY301" fmla="*/ 6858000 h 6858000"/>
              <a:gd name="connsiteX302" fmla="*/ 4976679 w 7467600"/>
              <a:gd name="connsiteY302" fmla="*/ 6858000 h 6858000"/>
              <a:gd name="connsiteX303" fmla="*/ 5006537 w 7467600"/>
              <a:gd name="connsiteY303" fmla="*/ 6747068 h 6858000"/>
              <a:gd name="connsiteX304" fmla="*/ 5032723 w 7467600"/>
              <a:gd name="connsiteY304" fmla="*/ 6644957 h 6858000"/>
              <a:gd name="connsiteX305" fmla="*/ 5242949 w 7467600"/>
              <a:gd name="connsiteY305" fmla="*/ 6125175 h 6858000"/>
              <a:gd name="connsiteX306" fmla="*/ 5286321 w 7467600"/>
              <a:gd name="connsiteY306" fmla="*/ 6033555 h 6858000"/>
              <a:gd name="connsiteX307" fmla="*/ 5008210 w 7467600"/>
              <a:gd name="connsiteY307" fmla="*/ 6649194 h 6858000"/>
              <a:gd name="connsiteX308" fmla="*/ 4986321 w 7467600"/>
              <a:gd name="connsiteY308" fmla="*/ 6765687 h 6858000"/>
              <a:gd name="connsiteX309" fmla="*/ 4973474 w 7467600"/>
              <a:gd name="connsiteY309" fmla="*/ 6858000 h 6858000"/>
              <a:gd name="connsiteX310" fmla="*/ 4907178 w 7467600"/>
              <a:gd name="connsiteY310" fmla="*/ 6858000 h 6858000"/>
              <a:gd name="connsiteX311" fmla="*/ 4910810 w 7467600"/>
              <a:gd name="connsiteY311" fmla="*/ 6829660 h 6858000"/>
              <a:gd name="connsiteX312" fmla="*/ 4987461 w 7467600"/>
              <a:gd name="connsiteY312" fmla="*/ 6432994 h 6858000"/>
              <a:gd name="connsiteX313" fmla="*/ 5179262 w 7467600"/>
              <a:gd name="connsiteY313" fmla="*/ 6035044 h 6858000"/>
              <a:gd name="connsiteX314" fmla="*/ 4689678 w 7467600"/>
              <a:gd name="connsiteY314" fmla="*/ 6440241 h 6858000"/>
              <a:gd name="connsiteX315" fmla="*/ 4477543 w 7467600"/>
              <a:gd name="connsiteY315" fmla="*/ 6674836 h 6858000"/>
              <a:gd name="connsiteX316" fmla="*/ 4329957 w 7467600"/>
              <a:gd name="connsiteY316" fmla="*/ 6858000 h 6858000"/>
              <a:gd name="connsiteX317" fmla="*/ 4218595 w 7467600"/>
              <a:gd name="connsiteY317" fmla="*/ 6858000 h 6858000"/>
              <a:gd name="connsiteX318" fmla="*/ 4368888 w 7467600"/>
              <a:gd name="connsiteY318" fmla="*/ 6668412 h 6858000"/>
              <a:gd name="connsiteX319" fmla="*/ 4563091 w 7467600"/>
              <a:gd name="connsiteY319" fmla="*/ 6442508 h 6858000"/>
              <a:gd name="connsiteX320" fmla="*/ 5387324 w 7467600"/>
              <a:gd name="connsiteY320" fmla="*/ 5705830 h 6858000"/>
              <a:gd name="connsiteX321" fmla="*/ 5073620 w 7467600"/>
              <a:gd name="connsiteY321" fmla="*/ 5955437 h 6858000"/>
              <a:gd name="connsiteX322" fmla="*/ 4689789 w 7467600"/>
              <a:gd name="connsiteY322" fmla="*/ 6268382 h 6858000"/>
              <a:gd name="connsiteX323" fmla="*/ 4418722 w 7467600"/>
              <a:gd name="connsiteY323" fmla="*/ 6570886 h 6858000"/>
              <a:gd name="connsiteX324" fmla="*/ 4214944 w 7467600"/>
              <a:gd name="connsiteY324" fmla="*/ 6858000 h 6858000"/>
              <a:gd name="connsiteX325" fmla="*/ 4177898 w 7467600"/>
              <a:gd name="connsiteY325" fmla="*/ 6858000 h 6858000"/>
              <a:gd name="connsiteX326" fmla="*/ 4391597 w 7467600"/>
              <a:gd name="connsiteY326" fmla="*/ 6556370 h 6858000"/>
              <a:gd name="connsiteX327" fmla="*/ 4668889 w 7467600"/>
              <a:gd name="connsiteY327" fmla="*/ 6246399 h 6858000"/>
              <a:gd name="connsiteX328" fmla="*/ 5055427 w 7467600"/>
              <a:gd name="connsiteY328" fmla="*/ 5931476 h 6858000"/>
              <a:gd name="connsiteX329" fmla="*/ 5371814 w 7467600"/>
              <a:gd name="connsiteY329" fmla="*/ 5678975 h 6858000"/>
              <a:gd name="connsiteX330" fmla="*/ 4987918 w 7467600"/>
              <a:gd name="connsiteY330" fmla="*/ 5838701 h 6858000"/>
              <a:gd name="connsiteX331" fmla="*/ 4317146 w 7467600"/>
              <a:gd name="connsiteY331" fmla="*/ 6587716 h 6858000"/>
              <a:gd name="connsiteX332" fmla="*/ 4171627 w 7467600"/>
              <a:gd name="connsiteY332" fmla="*/ 6858000 h 6858000"/>
              <a:gd name="connsiteX333" fmla="*/ 4081585 w 7467600"/>
              <a:gd name="connsiteY333" fmla="*/ 6858000 h 6858000"/>
              <a:gd name="connsiteX334" fmla="*/ 4238603 w 7467600"/>
              <a:gd name="connsiteY334" fmla="*/ 6559341 h 6858000"/>
              <a:gd name="connsiteX335" fmla="*/ 4778333 w 7467600"/>
              <a:gd name="connsiteY335" fmla="*/ 5873626 h 6858000"/>
              <a:gd name="connsiteX336" fmla="*/ 5414185 w 7467600"/>
              <a:gd name="connsiteY336" fmla="*/ 5573882 h 6858000"/>
              <a:gd name="connsiteX337" fmla="*/ 5959648 w 7467600"/>
              <a:gd name="connsiteY337" fmla="*/ 4760797 h 6858000"/>
              <a:gd name="connsiteX338" fmla="*/ 5355019 w 7467600"/>
              <a:gd name="connsiteY338" fmla="*/ 4734672 h 6858000"/>
              <a:gd name="connsiteX339" fmla="*/ 5083565 w 7467600"/>
              <a:gd name="connsiteY339" fmla="*/ 5179121 h 6858000"/>
              <a:gd name="connsiteX340" fmla="*/ 4713577 w 7467600"/>
              <a:gd name="connsiteY340" fmla="*/ 5616803 h 6858000"/>
              <a:gd name="connsiteX341" fmla="*/ 3989559 w 7467600"/>
              <a:gd name="connsiteY341" fmla="*/ 6145945 h 6858000"/>
              <a:gd name="connsiteX342" fmla="*/ 3939824 w 7467600"/>
              <a:gd name="connsiteY342" fmla="*/ 6066900 h 6858000"/>
              <a:gd name="connsiteX343" fmla="*/ 4584537 w 7467600"/>
              <a:gd name="connsiteY343" fmla="*/ 5324826 h 6858000"/>
              <a:gd name="connsiteX344" fmla="*/ 5037105 w 7467600"/>
              <a:gd name="connsiteY344" fmla="*/ 5088765 h 6858000"/>
              <a:gd name="connsiteX345" fmla="*/ 5039930 w 7467600"/>
              <a:gd name="connsiteY345" fmla="*/ 5089585 h 6858000"/>
              <a:gd name="connsiteX346" fmla="*/ 5263764 w 7467600"/>
              <a:gd name="connsiteY346" fmla="*/ 4735525 h 6858000"/>
              <a:gd name="connsiteX347" fmla="*/ 4086300 w 7467600"/>
              <a:gd name="connsiteY347" fmla="*/ 4884599 h 6858000"/>
              <a:gd name="connsiteX348" fmla="*/ 4085485 w 7467600"/>
              <a:gd name="connsiteY348" fmla="*/ 4899070 h 6858000"/>
              <a:gd name="connsiteX349" fmla="*/ 3871915 w 7467600"/>
              <a:gd name="connsiteY349" fmla="*/ 5253645 h 6858000"/>
              <a:gd name="connsiteX350" fmla="*/ 3799374 w 7467600"/>
              <a:gd name="connsiteY350" fmla="*/ 5466127 h 6858000"/>
              <a:gd name="connsiteX351" fmla="*/ 3498850 w 7467600"/>
              <a:gd name="connsiteY351" fmla="*/ 6661888 h 6858000"/>
              <a:gd name="connsiteX352" fmla="*/ 3399216 w 7467600"/>
              <a:gd name="connsiteY352" fmla="*/ 6858000 h 6858000"/>
              <a:gd name="connsiteX353" fmla="*/ 3303688 w 7467600"/>
              <a:gd name="connsiteY353" fmla="*/ 6858000 h 6858000"/>
              <a:gd name="connsiteX354" fmla="*/ 3391774 w 7467600"/>
              <a:gd name="connsiteY354" fmla="*/ 6697181 h 6858000"/>
              <a:gd name="connsiteX355" fmla="*/ 3735540 w 7467600"/>
              <a:gd name="connsiteY355" fmla="*/ 5546923 h 6858000"/>
              <a:gd name="connsiteX356" fmla="*/ 3729438 w 7467600"/>
              <a:gd name="connsiteY356" fmla="*/ 5569058 h 6858000"/>
              <a:gd name="connsiteX357" fmla="*/ 3707782 w 7467600"/>
              <a:gd name="connsiteY357" fmla="*/ 5644908 h 6858000"/>
              <a:gd name="connsiteX358" fmla="*/ 3583827 w 7467600"/>
              <a:gd name="connsiteY358" fmla="*/ 6039215 h 6858000"/>
              <a:gd name="connsiteX359" fmla="*/ 3547861 w 7467600"/>
              <a:gd name="connsiteY359" fmla="*/ 6129609 h 6858000"/>
              <a:gd name="connsiteX360" fmla="*/ 3490905 w 7467600"/>
              <a:gd name="connsiteY360" fmla="*/ 6277660 h 6858000"/>
              <a:gd name="connsiteX361" fmla="*/ 3455859 w 7467600"/>
              <a:gd name="connsiteY361" fmla="*/ 6391301 h 6858000"/>
              <a:gd name="connsiteX362" fmla="*/ 3429112 w 7467600"/>
              <a:gd name="connsiteY362" fmla="*/ 6479469 h 6858000"/>
              <a:gd name="connsiteX363" fmla="*/ 3304862 w 7467600"/>
              <a:gd name="connsiteY363" fmla="*/ 6796476 h 6858000"/>
              <a:gd name="connsiteX364" fmla="*/ 3276071 w 7467600"/>
              <a:gd name="connsiteY364" fmla="*/ 6858000 h 6858000"/>
              <a:gd name="connsiteX365" fmla="*/ 3240805 w 7467600"/>
              <a:gd name="connsiteY365" fmla="*/ 6858000 h 6858000"/>
              <a:gd name="connsiteX366" fmla="*/ 3275917 w 7467600"/>
              <a:gd name="connsiteY366" fmla="*/ 6783192 h 6858000"/>
              <a:gd name="connsiteX367" fmla="*/ 3399358 w 7467600"/>
              <a:gd name="connsiteY367" fmla="*/ 6469011 h 6858000"/>
              <a:gd name="connsiteX368" fmla="*/ 3425650 w 7467600"/>
              <a:gd name="connsiteY368" fmla="*/ 6381333 h 6858000"/>
              <a:gd name="connsiteX369" fmla="*/ 3460661 w 7467600"/>
              <a:gd name="connsiteY369" fmla="*/ 6266763 h 6858000"/>
              <a:gd name="connsiteX370" fmla="*/ 3518021 w 7467600"/>
              <a:gd name="connsiteY370" fmla="*/ 6117298 h 6858000"/>
              <a:gd name="connsiteX371" fmla="*/ 3554035 w 7467600"/>
              <a:gd name="connsiteY371" fmla="*/ 6027832 h 6858000"/>
              <a:gd name="connsiteX372" fmla="*/ 3677174 w 7467600"/>
              <a:gd name="connsiteY372" fmla="*/ 5636351 h 6858000"/>
              <a:gd name="connsiteX373" fmla="*/ 3698819 w 7467600"/>
              <a:gd name="connsiteY373" fmla="*/ 5560503 h 6858000"/>
              <a:gd name="connsiteX374" fmla="*/ 3702094 w 7467600"/>
              <a:gd name="connsiteY374" fmla="*/ 5549194 h 6858000"/>
              <a:gd name="connsiteX375" fmla="*/ 3398355 w 7467600"/>
              <a:gd name="connsiteY375" fmla="*/ 6094603 h 6858000"/>
              <a:gd name="connsiteX376" fmla="*/ 3193941 w 7467600"/>
              <a:gd name="connsiteY376" fmla="*/ 6798775 h 6858000"/>
              <a:gd name="connsiteX377" fmla="*/ 3184140 w 7467600"/>
              <a:gd name="connsiteY377" fmla="*/ 6858000 h 6858000"/>
              <a:gd name="connsiteX378" fmla="*/ 3099978 w 7467600"/>
              <a:gd name="connsiteY378" fmla="*/ 6858000 h 6858000"/>
              <a:gd name="connsiteX379" fmla="*/ 3101556 w 7467600"/>
              <a:gd name="connsiteY379" fmla="*/ 6843337 h 6858000"/>
              <a:gd name="connsiteX380" fmla="*/ 3370162 w 7467600"/>
              <a:gd name="connsiteY380" fmla="*/ 5785550 h 6858000"/>
              <a:gd name="connsiteX381" fmla="*/ 3746477 w 7467600"/>
              <a:gd name="connsiteY381" fmla="*/ 5377889 h 6858000"/>
              <a:gd name="connsiteX382" fmla="*/ 3863399 w 7467600"/>
              <a:gd name="connsiteY382" fmla="*/ 5087257 h 6858000"/>
              <a:gd name="connsiteX383" fmla="*/ 3968712 w 7467600"/>
              <a:gd name="connsiteY383" fmla="*/ 4913989 h 6858000"/>
              <a:gd name="connsiteX384" fmla="*/ 2792390 w 7467600"/>
              <a:gd name="connsiteY384" fmla="*/ 5382974 h 6858000"/>
              <a:gd name="connsiteX385" fmla="*/ 2714982 w 7467600"/>
              <a:gd name="connsiteY385" fmla="*/ 5427051 h 6858000"/>
              <a:gd name="connsiteX386" fmla="*/ 2813361 w 7467600"/>
              <a:gd name="connsiteY386" fmla="*/ 6023912 h 6858000"/>
              <a:gd name="connsiteX387" fmla="*/ 2688430 w 7467600"/>
              <a:gd name="connsiteY387" fmla="*/ 6801564 h 6858000"/>
              <a:gd name="connsiteX388" fmla="*/ 2629626 w 7467600"/>
              <a:gd name="connsiteY388" fmla="*/ 6763394 h 6858000"/>
              <a:gd name="connsiteX389" fmla="*/ 2565328 w 7467600"/>
              <a:gd name="connsiteY389" fmla="*/ 5516399 h 6858000"/>
              <a:gd name="connsiteX390" fmla="*/ 1922999 w 7467600"/>
              <a:gd name="connsiteY390" fmla="*/ 5980343 h 6858000"/>
              <a:gd name="connsiteX391" fmla="*/ 1950261 w 7467600"/>
              <a:gd name="connsiteY391" fmla="*/ 6405858 h 6858000"/>
              <a:gd name="connsiteX392" fmla="*/ 2365554 w 7467600"/>
              <a:gd name="connsiteY392" fmla="*/ 6759107 h 6858000"/>
              <a:gd name="connsiteX393" fmla="*/ 2424142 w 7467600"/>
              <a:gd name="connsiteY393" fmla="*/ 6858000 h 6858000"/>
              <a:gd name="connsiteX394" fmla="*/ 2395994 w 7467600"/>
              <a:gd name="connsiteY394" fmla="*/ 6858000 h 6858000"/>
              <a:gd name="connsiteX395" fmla="*/ 2392863 w 7467600"/>
              <a:gd name="connsiteY395" fmla="*/ 6852964 h 6858000"/>
              <a:gd name="connsiteX396" fmla="*/ 2017589 w 7467600"/>
              <a:gd name="connsiteY396" fmla="*/ 6493982 h 6858000"/>
              <a:gd name="connsiteX397" fmla="*/ 2147336 w 7467600"/>
              <a:gd name="connsiteY397" fmla="*/ 6594052 h 6858000"/>
              <a:gd name="connsiteX398" fmla="*/ 2207047 w 7467600"/>
              <a:gd name="connsiteY398" fmla="*/ 6654540 h 6858000"/>
              <a:gd name="connsiteX399" fmla="*/ 2299106 w 7467600"/>
              <a:gd name="connsiteY399" fmla="*/ 6778931 h 6858000"/>
              <a:gd name="connsiteX400" fmla="*/ 2314430 w 7467600"/>
              <a:gd name="connsiteY400" fmla="*/ 6801144 h 6858000"/>
              <a:gd name="connsiteX401" fmla="*/ 2352406 w 7467600"/>
              <a:gd name="connsiteY401" fmla="*/ 6858000 h 6858000"/>
              <a:gd name="connsiteX402" fmla="*/ 2314492 w 7467600"/>
              <a:gd name="connsiteY402" fmla="*/ 6858000 h 6858000"/>
              <a:gd name="connsiteX403" fmla="*/ 2288095 w 7467600"/>
              <a:gd name="connsiteY403" fmla="*/ 6818030 h 6858000"/>
              <a:gd name="connsiteX404" fmla="*/ 2272768 w 7467600"/>
              <a:gd name="connsiteY404" fmla="*/ 6795822 h 6858000"/>
              <a:gd name="connsiteX405" fmla="*/ 2182715 w 7467600"/>
              <a:gd name="connsiteY405" fmla="*/ 6675071 h 6858000"/>
              <a:gd name="connsiteX406" fmla="*/ 2032061 w 7467600"/>
              <a:gd name="connsiteY406" fmla="*/ 6541380 h 6858000"/>
              <a:gd name="connsiteX407" fmla="*/ 2257220 w 7467600"/>
              <a:gd name="connsiteY407" fmla="*/ 6826257 h 6858000"/>
              <a:gd name="connsiteX408" fmla="*/ 2281324 w 7467600"/>
              <a:gd name="connsiteY408" fmla="*/ 6858000 h 6858000"/>
              <a:gd name="connsiteX409" fmla="*/ 2242860 w 7467600"/>
              <a:gd name="connsiteY409" fmla="*/ 6858000 h 6858000"/>
              <a:gd name="connsiteX410" fmla="*/ 2232818 w 7467600"/>
              <a:gd name="connsiteY410" fmla="*/ 6844926 h 6858000"/>
              <a:gd name="connsiteX411" fmla="*/ 1990172 w 7467600"/>
              <a:gd name="connsiteY411" fmla="*/ 6542121 h 6858000"/>
              <a:gd name="connsiteX412" fmla="*/ 2124090 w 7467600"/>
              <a:gd name="connsiteY412" fmla="*/ 6761017 h 6858000"/>
              <a:gd name="connsiteX413" fmla="*/ 2200380 w 7467600"/>
              <a:gd name="connsiteY413" fmla="*/ 6858000 h 6858000"/>
              <a:gd name="connsiteX414" fmla="*/ 2147507 w 7467600"/>
              <a:gd name="connsiteY414" fmla="*/ 6858000 h 6858000"/>
              <a:gd name="connsiteX415" fmla="*/ 2070668 w 7467600"/>
              <a:gd name="connsiteY415" fmla="*/ 6761520 h 6858000"/>
              <a:gd name="connsiteX416" fmla="*/ 1975142 w 7467600"/>
              <a:gd name="connsiteY416" fmla="*/ 6585570 h 6858000"/>
              <a:gd name="connsiteX417" fmla="*/ 2050035 w 7467600"/>
              <a:gd name="connsiteY417" fmla="*/ 6813345 h 6858000"/>
              <a:gd name="connsiteX418" fmla="*/ 2063025 w 7467600"/>
              <a:gd name="connsiteY418" fmla="*/ 6858000 h 6858000"/>
              <a:gd name="connsiteX419" fmla="*/ 2021675 w 7467600"/>
              <a:gd name="connsiteY419" fmla="*/ 6858000 h 6858000"/>
              <a:gd name="connsiteX420" fmla="*/ 2019308 w 7467600"/>
              <a:gd name="connsiteY420" fmla="*/ 6847118 h 6858000"/>
              <a:gd name="connsiteX421" fmla="*/ 1938835 w 7467600"/>
              <a:gd name="connsiteY421" fmla="*/ 6551160 h 6858000"/>
              <a:gd name="connsiteX422" fmla="*/ 1953230 w 7467600"/>
              <a:gd name="connsiteY422" fmla="*/ 6759699 h 6858000"/>
              <a:gd name="connsiteX423" fmla="*/ 1956763 w 7467600"/>
              <a:gd name="connsiteY423" fmla="*/ 6778191 h 6858000"/>
              <a:gd name="connsiteX424" fmla="*/ 1967925 w 7467600"/>
              <a:gd name="connsiteY424" fmla="*/ 6858000 h 6858000"/>
              <a:gd name="connsiteX425" fmla="*/ 1936622 w 7467600"/>
              <a:gd name="connsiteY425" fmla="*/ 6858000 h 6858000"/>
              <a:gd name="connsiteX426" fmla="*/ 1926261 w 7467600"/>
              <a:gd name="connsiteY426" fmla="*/ 6784064 h 6858000"/>
              <a:gd name="connsiteX427" fmla="*/ 1922724 w 7467600"/>
              <a:gd name="connsiteY427" fmla="*/ 6765577 h 6858000"/>
              <a:gd name="connsiteX428" fmla="*/ 1904650 w 7467600"/>
              <a:gd name="connsiteY428" fmla="*/ 6639616 h 6858000"/>
              <a:gd name="connsiteX429" fmla="*/ 1885273 w 7467600"/>
              <a:gd name="connsiteY429" fmla="*/ 6858000 h 6858000"/>
              <a:gd name="connsiteX430" fmla="*/ 1854363 w 7467600"/>
              <a:gd name="connsiteY430" fmla="*/ 6858000 h 6858000"/>
              <a:gd name="connsiteX431" fmla="*/ 1880391 w 7467600"/>
              <a:gd name="connsiteY431" fmla="*/ 6603796 h 6858000"/>
              <a:gd name="connsiteX432" fmla="*/ 1818273 w 7467600"/>
              <a:gd name="connsiteY432" fmla="*/ 6715729 h 6858000"/>
              <a:gd name="connsiteX433" fmla="*/ 1794691 w 7467600"/>
              <a:gd name="connsiteY433" fmla="*/ 6843239 h 6858000"/>
              <a:gd name="connsiteX434" fmla="*/ 1794914 w 7467600"/>
              <a:gd name="connsiteY434" fmla="*/ 6858000 h 6858000"/>
              <a:gd name="connsiteX435" fmla="*/ 1746128 w 7467600"/>
              <a:gd name="connsiteY435" fmla="*/ 6858000 h 6858000"/>
              <a:gd name="connsiteX436" fmla="*/ 1753934 w 7467600"/>
              <a:gd name="connsiteY436" fmla="*/ 6724796 h 6858000"/>
              <a:gd name="connsiteX437" fmla="*/ 1792053 w 7467600"/>
              <a:gd name="connsiteY437" fmla="*/ 6572396 h 6858000"/>
              <a:gd name="connsiteX438" fmla="*/ 1862248 w 7467600"/>
              <a:gd name="connsiteY438" fmla="*/ 6266397 h 6858000"/>
              <a:gd name="connsiteX439" fmla="*/ 1862250 w 7467600"/>
              <a:gd name="connsiteY439" fmla="*/ 6033531 h 6858000"/>
              <a:gd name="connsiteX440" fmla="*/ 1211999 w 7467600"/>
              <a:gd name="connsiteY440" fmla="*/ 6683610 h 6858000"/>
              <a:gd name="connsiteX441" fmla="*/ 1213266 w 7467600"/>
              <a:gd name="connsiteY441" fmla="*/ 6691947 h 6858000"/>
              <a:gd name="connsiteX442" fmla="*/ 1203370 w 7467600"/>
              <a:gd name="connsiteY442" fmla="*/ 6850676 h 6858000"/>
              <a:gd name="connsiteX443" fmla="*/ 1203671 w 7467600"/>
              <a:gd name="connsiteY443" fmla="*/ 6858000 h 6858000"/>
              <a:gd name="connsiteX444" fmla="*/ 1143180 w 7467600"/>
              <a:gd name="connsiteY444" fmla="*/ 6858000 h 6858000"/>
              <a:gd name="connsiteX445" fmla="*/ 1142176 w 7467600"/>
              <a:gd name="connsiteY445" fmla="*/ 6766045 h 6858000"/>
              <a:gd name="connsiteX446" fmla="*/ 1067484 w 7467600"/>
              <a:gd name="connsiteY446" fmla="*/ 6858000 h 6858000"/>
              <a:gd name="connsiteX447" fmla="*/ 953928 w 7467600"/>
              <a:gd name="connsiteY447" fmla="*/ 6858000 h 6858000"/>
              <a:gd name="connsiteX448" fmla="*/ 959715 w 7467600"/>
              <a:gd name="connsiteY448" fmla="*/ 6850185 h 6858000"/>
              <a:gd name="connsiteX449" fmla="*/ 1483788 w 7467600"/>
              <a:gd name="connsiteY449" fmla="*/ 6259174 h 6858000"/>
              <a:gd name="connsiteX450" fmla="*/ 1100671 w 7467600"/>
              <a:gd name="connsiteY450" fmla="*/ 6252137 h 6858000"/>
              <a:gd name="connsiteX451" fmla="*/ 1090144 w 7467600"/>
              <a:gd name="connsiteY451" fmla="*/ 6256748 h 6858000"/>
              <a:gd name="connsiteX452" fmla="*/ 1095872 w 7467600"/>
              <a:gd name="connsiteY452" fmla="*/ 6271892 h 6858000"/>
              <a:gd name="connsiteX453" fmla="*/ 262785 w 7467600"/>
              <a:gd name="connsiteY453" fmla="*/ 6845450 h 6858000"/>
              <a:gd name="connsiteX454" fmla="*/ 209968 w 7467600"/>
              <a:gd name="connsiteY454" fmla="*/ 6770713 h 6858000"/>
              <a:gd name="connsiteX455" fmla="*/ 873460 w 7467600"/>
              <a:gd name="connsiteY455" fmla="*/ 6253768 h 6858000"/>
              <a:gd name="connsiteX456" fmla="*/ 192686 w 7467600"/>
              <a:gd name="connsiteY456" fmla="*/ 5849257 h 6858000"/>
              <a:gd name="connsiteX457" fmla="*/ 4696 w 7467600"/>
              <a:gd name="connsiteY457" fmla="*/ 5697668 h 6858000"/>
              <a:gd name="connsiteX458" fmla="*/ 0 w 7467600"/>
              <a:gd name="connsiteY458" fmla="*/ 5689984 h 6858000"/>
              <a:gd name="connsiteX459" fmla="*/ 0 w 7467600"/>
              <a:gd name="connsiteY459" fmla="*/ 5513472 h 6858000"/>
              <a:gd name="connsiteX460" fmla="*/ 174101 w 7467600"/>
              <a:gd name="connsiteY460" fmla="*/ 5620277 h 6858000"/>
              <a:gd name="connsiteX461" fmla="*/ 891800 w 7467600"/>
              <a:gd name="connsiteY461" fmla="*/ 6036935 h 6858000"/>
              <a:gd name="connsiteX462" fmla="*/ 1072219 w 7467600"/>
              <a:gd name="connsiteY462" fmla="*/ 6169443 h 6858000"/>
              <a:gd name="connsiteX463" fmla="*/ 1074117 w 7467600"/>
              <a:gd name="connsiteY463" fmla="*/ 6170301 h 6858000"/>
              <a:gd name="connsiteX464" fmla="*/ 1083114 w 7467600"/>
              <a:gd name="connsiteY464" fmla="*/ 6174131 h 6858000"/>
              <a:gd name="connsiteX465" fmla="*/ 1543010 w 7467600"/>
              <a:gd name="connsiteY465" fmla="*/ 6191140 h 6858000"/>
              <a:gd name="connsiteX466" fmla="*/ 1551080 w 7467600"/>
              <a:gd name="connsiteY466" fmla="*/ 6195006 h 6858000"/>
              <a:gd name="connsiteX467" fmla="*/ 2345443 w 7467600"/>
              <a:gd name="connsiteY467" fmla="*/ 5549882 h 6858000"/>
              <a:gd name="connsiteX468" fmla="*/ 1721499 w 7467600"/>
              <a:gd name="connsiteY468" fmla="*/ 5599969 h 6858000"/>
              <a:gd name="connsiteX469" fmla="*/ 767716 w 7467600"/>
              <a:gd name="connsiteY469" fmla="*/ 5472768 h 6858000"/>
              <a:gd name="connsiteX470" fmla="*/ 722147 w 7467600"/>
              <a:gd name="connsiteY470" fmla="*/ 5393091 h 6858000"/>
              <a:gd name="connsiteX471" fmla="*/ 1485552 w 7467600"/>
              <a:gd name="connsiteY471" fmla="*/ 5313202 h 6858000"/>
              <a:gd name="connsiteX472" fmla="*/ 2143004 w 7467600"/>
              <a:gd name="connsiteY472" fmla="*/ 5402420 h 6858000"/>
              <a:gd name="connsiteX473" fmla="*/ 1933391 w 7467600"/>
              <a:gd name="connsiteY473" fmla="*/ 5156971 h 6858000"/>
              <a:gd name="connsiteX474" fmla="*/ 1827118 w 7467600"/>
              <a:gd name="connsiteY474" fmla="*/ 4968410 h 6858000"/>
              <a:gd name="connsiteX475" fmla="*/ 1837349 w 7467600"/>
              <a:gd name="connsiteY475" fmla="*/ 4956357 h 6858000"/>
              <a:gd name="connsiteX476" fmla="*/ 2162835 w 7467600"/>
              <a:gd name="connsiteY476" fmla="*/ 5187853 h 6858000"/>
              <a:gd name="connsiteX477" fmla="*/ 2257167 w 7467600"/>
              <a:gd name="connsiteY477" fmla="*/ 5462123 h 6858000"/>
              <a:gd name="connsiteX478" fmla="*/ 2261598 w 7467600"/>
              <a:gd name="connsiteY478" fmla="*/ 5467998 h 6858000"/>
              <a:gd name="connsiteX479" fmla="*/ 2437177 w 7467600"/>
              <a:gd name="connsiteY479" fmla="*/ 5479608 h 6858000"/>
              <a:gd name="connsiteX480" fmla="*/ 2445247 w 7467600"/>
              <a:gd name="connsiteY480" fmla="*/ 5483476 h 6858000"/>
              <a:gd name="connsiteX481" fmla="*/ 2743626 w 7467600"/>
              <a:gd name="connsiteY481" fmla="*/ 5304819 h 6858000"/>
              <a:gd name="connsiteX482" fmla="*/ 3048102 w 7467600"/>
              <a:gd name="connsiteY482" fmla="*/ 5150595 h 6858000"/>
              <a:gd name="connsiteX483" fmla="*/ 1799414 w 7467600"/>
              <a:gd name="connsiteY483" fmla="*/ 4694732 h 6858000"/>
              <a:gd name="connsiteX484" fmla="*/ 1771735 w 7467600"/>
              <a:gd name="connsiteY484" fmla="*/ 4619929 h 6858000"/>
              <a:gd name="connsiteX485" fmla="*/ 3104273 w 7467600"/>
              <a:gd name="connsiteY485" fmla="*/ 5076159 h 6858000"/>
              <a:gd name="connsiteX486" fmla="*/ 3113245 w 7467600"/>
              <a:gd name="connsiteY486" fmla="*/ 5090705 h 6858000"/>
              <a:gd name="connsiteX487" fmla="*/ 3126294 w 7467600"/>
              <a:gd name="connsiteY487" fmla="*/ 5114400 h 6858000"/>
              <a:gd name="connsiteX488" fmla="*/ 3937433 w 7467600"/>
              <a:gd name="connsiteY488" fmla="*/ 4830473 h 6858000"/>
              <a:gd name="connsiteX489" fmla="*/ 3590475 w 7467600"/>
              <a:gd name="connsiteY489" fmla="*/ 4597974 h 6858000"/>
              <a:gd name="connsiteX490" fmla="*/ 3100264 w 7467600"/>
              <a:gd name="connsiteY490" fmla="*/ 4579845 h 6858000"/>
              <a:gd name="connsiteX491" fmla="*/ 2183576 w 7467600"/>
              <a:gd name="connsiteY491" fmla="*/ 4227150 h 6858000"/>
              <a:gd name="connsiteX492" fmla="*/ 2151029 w 7467600"/>
              <a:gd name="connsiteY492" fmla="*/ 4146947 h 6858000"/>
              <a:gd name="connsiteX493" fmla="*/ 3563434 w 7467600"/>
              <a:gd name="connsiteY493" fmla="*/ 4469115 h 6858000"/>
              <a:gd name="connsiteX494" fmla="*/ 3177952 w 7467600"/>
              <a:gd name="connsiteY494" fmla="*/ 3657386 h 6858000"/>
              <a:gd name="connsiteX495" fmla="*/ 3189263 w 7467600"/>
              <a:gd name="connsiteY495" fmla="*/ 3625726 h 6858000"/>
              <a:gd name="connsiteX496" fmla="*/ 3560912 w 7467600"/>
              <a:gd name="connsiteY496" fmla="*/ 4079863 h 6858000"/>
              <a:gd name="connsiteX497" fmla="*/ 3626636 w 7467600"/>
              <a:gd name="connsiteY497" fmla="*/ 4512230 h 6858000"/>
              <a:gd name="connsiteX498" fmla="*/ 3653088 w 7467600"/>
              <a:gd name="connsiteY498" fmla="*/ 4521417 h 6858000"/>
              <a:gd name="connsiteX499" fmla="*/ 3988128 w 7467600"/>
              <a:gd name="connsiteY499" fmla="*/ 4817267 h 6858000"/>
              <a:gd name="connsiteX500" fmla="*/ 4830582 w 7467600"/>
              <a:gd name="connsiteY500" fmla="*/ 4676000 h 6858000"/>
              <a:gd name="connsiteX501" fmla="*/ 4830100 w 7467600"/>
              <a:gd name="connsiteY501" fmla="*/ 4675554 h 6858000"/>
              <a:gd name="connsiteX502" fmla="*/ 4036318 w 7467600"/>
              <a:gd name="connsiteY502" fmla="*/ 4147013 h 6858000"/>
              <a:gd name="connsiteX503" fmla="*/ 3432098 w 7467600"/>
              <a:gd name="connsiteY503" fmla="*/ 3537312 h 6858000"/>
              <a:gd name="connsiteX504" fmla="*/ 3446761 w 7467600"/>
              <a:gd name="connsiteY504" fmla="*/ 3461278 h 6858000"/>
              <a:gd name="connsiteX505" fmla="*/ 4419733 w 7467600"/>
              <a:gd name="connsiteY505" fmla="*/ 3963555 h 6858000"/>
              <a:gd name="connsiteX506" fmla="*/ 4781371 w 7467600"/>
              <a:gd name="connsiteY506" fmla="*/ 4458604 h 6858000"/>
              <a:gd name="connsiteX507" fmla="*/ 4780440 w 7467600"/>
              <a:gd name="connsiteY507" fmla="*/ 4470290 h 6858000"/>
              <a:gd name="connsiteX508" fmla="*/ 4898954 w 7467600"/>
              <a:gd name="connsiteY508" fmla="*/ 4662092 h 6858000"/>
              <a:gd name="connsiteX509" fmla="*/ 4900699 w 7467600"/>
              <a:gd name="connsiteY509" fmla="*/ 4670867 h 6858000"/>
              <a:gd name="connsiteX510" fmla="*/ 5714511 w 7467600"/>
              <a:gd name="connsiteY510" fmla="*/ 4663483 h 6858000"/>
              <a:gd name="connsiteX511" fmla="*/ 5464793 w 7467600"/>
              <a:gd name="connsiteY511" fmla="*/ 4393556 h 6858000"/>
              <a:gd name="connsiteX512" fmla="*/ 5461897 w 7467600"/>
              <a:gd name="connsiteY512" fmla="*/ 4390879 h 6858000"/>
              <a:gd name="connsiteX513" fmla="*/ 4294126 w 7467600"/>
              <a:gd name="connsiteY513" fmla="*/ 3303048 h 6858000"/>
              <a:gd name="connsiteX514" fmla="*/ 4305321 w 7467600"/>
              <a:gd name="connsiteY514" fmla="*/ 3256953 h 6858000"/>
              <a:gd name="connsiteX515" fmla="*/ 4949299 w 7467600"/>
              <a:gd name="connsiteY515" fmla="*/ 3766336 h 6858000"/>
              <a:gd name="connsiteX516" fmla="*/ 5291452 w 7467600"/>
              <a:gd name="connsiteY516" fmla="*/ 4076801 h 6858000"/>
              <a:gd name="connsiteX517" fmla="*/ 5434998 w 7467600"/>
              <a:gd name="connsiteY517" fmla="*/ 4254100 h 6858000"/>
              <a:gd name="connsiteX518" fmla="*/ 5351015 w 7467600"/>
              <a:gd name="connsiteY518" fmla="*/ 3760989 h 6858000"/>
              <a:gd name="connsiteX519" fmla="*/ 5413780 w 7467600"/>
              <a:gd name="connsiteY519" fmla="*/ 2966265 h 6858000"/>
              <a:gd name="connsiteX520" fmla="*/ 5425627 w 7467600"/>
              <a:gd name="connsiteY520" fmla="*/ 2954192 h 6858000"/>
              <a:gd name="connsiteX521" fmla="*/ 6604735 w 7467600"/>
              <a:gd name="connsiteY521" fmla="*/ 2041381 h 6858000"/>
              <a:gd name="connsiteX522" fmla="*/ 7204487 w 7467600"/>
              <a:gd name="connsiteY522" fmla="*/ 2742112 h 6858000"/>
              <a:gd name="connsiteX523" fmla="*/ 7131592 w 7467600"/>
              <a:gd name="connsiteY523" fmla="*/ 2672096 h 6858000"/>
              <a:gd name="connsiteX524" fmla="*/ 6996344 w 7467600"/>
              <a:gd name="connsiteY524" fmla="*/ 2518310 h 6858000"/>
              <a:gd name="connsiteX525" fmla="*/ 6735495 w 7467600"/>
              <a:gd name="connsiteY525" fmla="*/ 2196890 h 6858000"/>
              <a:gd name="connsiteX526" fmla="*/ 6721901 w 7467600"/>
              <a:gd name="connsiteY526" fmla="*/ 2179274 h 6858000"/>
              <a:gd name="connsiteX527" fmla="*/ 6604735 w 7467600"/>
              <a:gd name="connsiteY527" fmla="*/ 2041381 h 6858000"/>
              <a:gd name="connsiteX528" fmla="*/ 6591670 w 7467600"/>
              <a:gd name="connsiteY528" fmla="*/ 1988277 h 6858000"/>
              <a:gd name="connsiteX529" fmla="*/ 6747349 w 7467600"/>
              <a:gd name="connsiteY529" fmla="*/ 2160069 h 6858000"/>
              <a:gd name="connsiteX530" fmla="*/ 6760943 w 7467600"/>
              <a:gd name="connsiteY530" fmla="*/ 2177686 h 6858000"/>
              <a:gd name="connsiteX531" fmla="*/ 7021065 w 7467600"/>
              <a:gd name="connsiteY531" fmla="*/ 2498102 h 6858000"/>
              <a:gd name="connsiteX532" fmla="*/ 7155223 w 7467600"/>
              <a:gd name="connsiteY532" fmla="*/ 2650386 h 6858000"/>
              <a:gd name="connsiteX533" fmla="*/ 7203167 w 7467600"/>
              <a:gd name="connsiteY533" fmla="*/ 2697288 h 6858000"/>
              <a:gd name="connsiteX534" fmla="*/ 6937703 w 7467600"/>
              <a:gd name="connsiteY534" fmla="*/ 2321981 h 6858000"/>
              <a:gd name="connsiteX535" fmla="*/ 6591670 w 7467600"/>
              <a:gd name="connsiteY535" fmla="*/ 1988277 h 6858000"/>
              <a:gd name="connsiteX536" fmla="*/ 5798671 w 7467600"/>
              <a:gd name="connsiteY536" fmla="*/ 1981601 h 6858000"/>
              <a:gd name="connsiteX537" fmla="*/ 5754709 w 7467600"/>
              <a:gd name="connsiteY537" fmla="*/ 2071454 h 6858000"/>
              <a:gd name="connsiteX538" fmla="*/ 5763044 w 7467600"/>
              <a:gd name="connsiteY538" fmla="*/ 2842206 h 6858000"/>
              <a:gd name="connsiteX539" fmla="*/ 5764974 w 7467600"/>
              <a:gd name="connsiteY539" fmla="*/ 2799609 h 6858000"/>
              <a:gd name="connsiteX540" fmla="*/ 5767665 w 7467600"/>
              <a:gd name="connsiteY540" fmla="*/ 2666409 h 6858000"/>
              <a:gd name="connsiteX541" fmla="*/ 5763055 w 7467600"/>
              <a:gd name="connsiteY541" fmla="*/ 2579705 h 6858000"/>
              <a:gd name="connsiteX542" fmla="*/ 5758079 w 7467600"/>
              <a:gd name="connsiteY542" fmla="*/ 2492508 h 6858000"/>
              <a:gd name="connsiteX543" fmla="*/ 5779325 w 7467600"/>
              <a:gd name="connsiteY543" fmla="*/ 2197069 h 6858000"/>
              <a:gd name="connsiteX544" fmla="*/ 5798671 w 7467600"/>
              <a:gd name="connsiteY544" fmla="*/ 1981601 h 6858000"/>
              <a:gd name="connsiteX545" fmla="*/ 5829202 w 7467600"/>
              <a:gd name="connsiteY545" fmla="*/ 1971679 h 6858000"/>
              <a:gd name="connsiteX546" fmla="*/ 5809558 w 7467600"/>
              <a:gd name="connsiteY546" fmla="*/ 2198043 h 6858000"/>
              <a:gd name="connsiteX547" fmla="*/ 5788653 w 7467600"/>
              <a:gd name="connsiteY547" fmla="*/ 2489430 h 6858000"/>
              <a:gd name="connsiteX548" fmla="*/ 5793439 w 7467600"/>
              <a:gd name="connsiteY548" fmla="*/ 2575235 h 6858000"/>
              <a:gd name="connsiteX549" fmla="*/ 5796837 w 7467600"/>
              <a:gd name="connsiteY549" fmla="*/ 2637633 h 6858000"/>
              <a:gd name="connsiteX550" fmla="*/ 5818614 w 7467600"/>
              <a:gd name="connsiteY550" fmla="*/ 2473055 h 6858000"/>
              <a:gd name="connsiteX551" fmla="*/ 5829202 w 7467600"/>
              <a:gd name="connsiteY551" fmla="*/ 1971679 h 6858000"/>
              <a:gd name="connsiteX552" fmla="*/ 5911389 w 7467600"/>
              <a:gd name="connsiteY552" fmla="*/ 1898371 h 6858000"/>
              <a:gd name="connsiteX553" fmla="*/ 6237627 w 7467600"/>
              <a:gd name="connsiteY553" fmla="*/ 2231921 h 6858000"/>
              <a:gd name="connsiteX554" fmla="*/ 5911389 w 7467600"/>
              <a:gd name="connsiteY554" fmla="*/ 1898371 h 6858000"/>
              <a:gd name="connsiteX555" fmla="*/ 6944437 w 7467600"/>
              <a:gd name="connsiteY555" fmla="*/ 1575402 h 6858000"/>
              <a:gd name="connsiteX556" fmla="*/ 6304730 w 7467600"/>
              <a:gd name="connsiteY556" fmla="*/ 1766654 h 6858000"/>
              <a:gd name="connsiteX557" fmla="*/ 6944437 w 7467600"/>
              <a:gd name="connsiteY557" fmla="*/ 1575402 h 6858000"/>
              <a:gd name="connsiteX558" fmla="*/ 7019523 w 7467600"/>
              <a:gd name="connsiteY558" fmla="*/ 1519450 h 6858000"/>
              <a:gd name="connsiteX559" fmla="*/ 6298091 w 7467600"/>
              <a:gd name="connsiteY559" fmla="*/ 1737122 h 6858000"/>
              <a:gd name="connsiteX560" fmla="*/ 7019523 w 7467600"/>
              <a:gd name="connsiteY560" fmla="*/ 1519450 h 6858000"/>
              <a:gd name="connsiteX561" fmla="*/ 2399523 w 7467600"/>
              <a:gd name="connsiteY561" fmla="*/ 1428234 h 6858000"/>
              <a:gd name="connsiteX562" fmla="*/ 2224982 w 7467600"/>
              <a:gd name="connsiteY562" fmla="*/ 1826201 h 6858000"/>
              <a:gd name="connsiteX563" fmla="*/ 2096099 w 7467600"/>
              <a:gd name="connsiteY563" fmla="*/ 2345900 h 6858000"/>
              <a:gd name="connsiteX564" fmla="*/ 2283317 w 7467600"/>
              <a:gd name="connsiteY564" fmla="*/ 1796925 h 6858000"/>
              <a:gd name="connsiteX565" fmla="*/ 2399523 w 7467600"/>
              <a:gd name="connsiteY565" fmla="*/ 1428234 h 6858000"/>
              <a:gd name="connsiteX566" fmla="*/ 2448558 w 7467600"/>
              <a:gd name="connsiteY566" fmla="*/ 1373435 h 6858000"/>
              <a:gd name="connsiteX567" fmla="*/ 2312521 w 7467600"/>
              <a:gd name="connsiteY567" fmla="*/ 1806140 h 6858000"/>
              <a:gd name="connsiteX568" fmla="*/ 2127533 w 7467600"/>
              <a:gd name="connsiteY568" fmla="*/ 2348380 h 6858000"/>
              <a:gd name="connsiteX569" fmla="*/ 2358080 w 7467600"/>
              <a:gd name="connsiteY569" fmla="*/ 1866134 h 6858000"/>
              <a:gd name="connsiteX570" fmla="*/ 2407436 w 7467600"/>
              <a:gd name="connsiteY570" fmla="*/ 1651070 h 6858000"/>
              <a:gd name="connsiteX571" fmla="*/ 2448558 w 7467600"/>
              <a:gd name="connsiteY571" fmla="*/ 1373435 h 6858000"/>
              <a:gd name="connsiteX572" fmla="*/ 278707 w 7467600"/>
              <a:gd name="connsiteY572" fmla="*/ 1352270 h 6858000"/>
              <a:gd name="connsiteX573" fmla="*/ 321570 w 7467600"/>
              <a:gd name="connsiteY573" fmla="*/ 1861610 h 6858000"/>
              <a:gd name="connsiteX574" fmla="*/ 294281 w 7467600"/>
              <a:gd name="connsiteY574" fmla="*/ 1440658 h 6858000"/>
              <a:gd name="connsiteX575" fmla="*/ 278707 w 7467600"/>
              <a:gd name="connsiteY575" fmla="*/ 1352270 h 6858000"/>
              <a:gd name="connsiteX576" fmla="*/ 1423821 w 7467600"/>
              <a:gd name="connsiteY576" fmla="*/ 1351958 h 6858000"/>
              <a:gd name="connsiteX577" fmla="*/ 1638521 w 7467600"/>
              <a:gd name="connsiteY577" fmla="*/ 1908470 h 6858000"/>
              <a:gd name="connsiteX578" fmla="*/ 1754199 w 7467600"/>
              <a:gd name="connsiteY578" fmla="*/ 2149284 h 6858000"/>
              <a:gd name="connsiteX579" fmla="*/ 1908359 w 7467600"/>
              <a:gd name="connsiteY579" fmla="*/ 2364988 h 6858000"/>
              <a:gd name="connsiteX580" fmla="*/ 1647661 w 7467600"/>
              <a:gd name="connsiteY580" fmla="*/ 1825945 h 6858000"/>
              <a:gd name="connsiteX581" fmla="*/ 1423821 w 7467600"/>
              <a:gd name="connsiteY581" fmla="*/ 1351958 h 6858000"/>
              <a:gd name="connsiteX582" fmla="*/ 1431890 w 7467600"/>
              <a:gd name="connsiteY582" fmla="*/ 1306475 h 6858000"/>
              <a:gd name="connsiteX583" fmla="*/ 1507597 w 7467600"/>
              <a:gd name="connsiteY583" fmla="*/ 1446132 h 6858000"/>
              <a:gd name="connsiteX584" fmla="*/ 1674586 w 7467600"/>
              <a:gd name="connsiteY584" fmla="*/ 1813832 h 6858000"/>
              <a:gd name="connsiteX585" fmla="*/ 1815950 w 7467600"/>
              <a:gd name="connsiteY585" fmla="*/ 2128564 h 6858000"/>
              <a:gd name="connsiteX586" fmla="*/ 1984242 w 7467600"/>
              <a:gd name="connsiteY586" fmla="*/ 2430829 h 6858000"/>
              <a:gd name="connsiteX587" fmla="*/ 2014023 w 7467600"/>
              <a:gd name="connsiteY587" fmla="*/ 2450995 h 6858000"/>
              <a:gd name="connsiteX588" fmla="*/ 1747337 w 7467600"/>
              <a:gd name="connsiteY588" fmla="*/ 1855264 h 6858000"/>
              <a:gd name="connsiteX589" fmla="*/ 1533749 w 7467600"/>
              <a:gd name="connsiteY589" fmla="*/ 1478656 h 6858000"/>
              <a:gd name="connsiteX590" fmla="*/ 1431890 w 7467600"/>
              <a:gd name="connsiteY590" fmla="*/ 1306475 h 6858000"/>
              <a:gd name="connsiteX591" fmla="*/ 5052692 w 7467600"/>
              <a:gd name="connsiteY591" fmla="*/ 1292994 h 6858000"/>
              <a:gd name="connsiteX592" fmla="*/ 5200661 w 7467600"/>
              <a:gd name="connsiteY592" fmla="*/ 1635186 h 6858000"/>
              <a:gd name="connsiteX593" fmla="*/ 5297138 w 7467600"/>
              <a:gd name="connsiteY593" fmla="*/ 1906351 h 6858000"/>
              <a:gd name="connsiteX594" fmla="*/ 5052692 w 7467600"/>
              <a:gd name="connsiteY594" fmla="*/ 1292994 h 6858000"/>
              <a:gd name="connsiteX595" fmla="*/ 5009948 w 7467600"/>
              <a:gd name="connsiteY595" fmla="*/ 1273619 h 6858000"/>
              <a:gd name="connsiteX596" fmla="*/ 5121777 w 7467600"/>
              <a:gd name="connsiteY596" fmla="*/ 1654213 h 6858000"/>
              <a:gd name="connsiteX597" fmla="*/ 5293545 w 7467600"/>
              <a:gd name="connsiteY597" fmla="*/ 2072247 h 6858000"/>
              <a:gd name="connsiteX598" fmla="*/ 5294042 w 7467600"/>
              <a:gd name="connsiteY598" fmla="*/ 2065019 h 6858000"/>
              <a:gd name="connsiteX599" fmla="*/ 5171936 w 7467600"/>
              <a:gd name="connsiteY599" fmla="*/ 1647613 h 6858000"/>
              <a:gd name="connsiteX600" fmla="*/ 5009948 w 7467600"/>
              <a:gd name="connsiteY600" fmla="*/ 1273619 h 6858000"/>
              <a:gd name="connsiteX601" fmla="*/ 655236 w 7467600"/>
              <a:gd name="connsiteY601" fmla="*/ 1268632 h 6858000"/>
              <a:gd name="connsiteX602" fmla="*/ 839521 w 7467600"/>
              <a:gd name="connsiteY602" fmla="*/ 1685315 h 6858000"/>
              <a:gd name="connsiteX603" fmla="*/ 1109416 w 7467600"/>
              <a:gd name="connsiteY603" fmla="*/ 2061663 h 6858000"/>
              <a:gd name="connsiteX604" fmla="*/ 1298300 w 7467600"/>
              <a:gd name="connsiteY604" fmla="*/ 2247742 h 6858000"/>
              <a:gd name="connsiteX605" fmla="*/ 1125871 w 7467600"/>
              <a:gd name="connsiteY605" fmla="*/ 1989513 h 6858000"/>
              <a:gd name="connsiteX606" fmla="*/ 981574 w 7467600"/>
              <a:gd name="connsiteY606" fmla="*/ 1783157 h 6858000"/>
              <a:gd name="connsiteX607" fmla="*/ 922198 w 7467600"/>
              <a:gd name="connsiteY607" fmla="*/ 1677437 h 6858000"/>
              <a:gd name="connsiteX608" fmla="*/ 869293 w 7467600"/>
              <a:gd name="connsiteY608" fmla="*/ 1583214 h 6858000"/>
              <a:gd name="connsiteX609" fmla="*/ 751431 w 7467600"/>
              <a:gd name="connsiteY609" fmla="*/ 1405731 h 6858000"/>
              <a:gd name="connsiteX610" fmla="*/ 655236 w 7467600"/>
              <a:gd name="connsiteY610" fmla="*/ 1268632 h 6858000"/>
              <a:gd name="connsiteX611" fmla="*/ 6516292 w 7467600"/>
              <a:gd name="connsiteY611" fmla="*/ 1263064 h 6858000"/>
              <a:gd name="connsiteX612" fmla="*/ 5736320 w 7467600"/>
              <a:gd name="connsiteY612" fmla="*/ 1501803 h 6858000"/>
              <a:gd name="connsiteX613" fmla="*/ 6516292 w 7467600"/>
              <a:gd name="connsiteY613" fmla="*/ 1263064 h 6858000"/>
              <a:gd name="connsiteX614" fmla="*/ 291466 w 7467600"/>
              <a:gd name="connsiteY614" fmla="*/ 1250369 h 6858000"/>
              <a:gd name="connsiteX615" fmla="*/ 323180 w 7467600"/>
              <a:gd name="connsiteY615" fmla="*/ 1435283 h 6858000"/>
              <a:gd name="connsiteX616" fmla="*/ 349381 w 7467600"/>
              <a:gd name="connsiteY616" fmla="*/ 1875041 h 6858000"/>
              <a:gd name="connsiteX617" fmla="*/ 374363 w 7467600"/>
              <a:gd name="connsiteY617" fmla="*/ 1506494 h 6858000"/>
              <a:gd name="connsiteX618" fmla="*/ 302168 w 7467600"/>
              <a:gd name="connsiteY618" fmla="*/ 1274495 h 6858000"/>
              <a:gd name="connsiteX619" fmla="*/ 291466 w 7467600"/>
              <a:gd name="connsiteY619" fmla="*/ 1250369 h 6858000"/>
              <a:gd name="connsiteX620" fmla="*/ 678222 w 7467600"/>
              <a:gd name="connsiteY620" fmla="*/ 1248670 h 6858000"/>
              <a:gd name="connsiteX621" fmla="*/ 775536 w 7467600"/>
              <a:gd name="connsiteY621" fmla="*/ 1388015 h 6858000"/>
              <a:gd name="connsiteX622" fmla="*/ 894529 w 7467600"/>
              <a:gd name="connsiteY622" fmla="*/ 1567739 h 6858000"/>
              <a:gd name="connsiteX623" fmla="*/ 948000 w 7467600"/>
              <a:gd name="connsiteY623" fmla="*/ 1663088 h 6858000"/>
              <a:gd name="connsiteX624" fmla="*/ 1006812 w 7467600"/>
              <a:gd name="connsiteY624" fmla="*/ 1767683 h 6858000"/>
              <a:gd name="connsiteX625" fmla="*/ 1149133 w 7467600"/>
              <a:gd name="connsiteY625" fmla="*/ 1971513 h 6858000"/>
              <a:gd name="connsiteX626" fmla="*/ 1333952 w 7467600"/>
              <a:gd name="connsiteY626" fmla="*/ 2251620 h 6858000"/>
              <a:gd name="connsiteX627" fmla="*/ 1337329 w 7467600"/>
              <a:gd name="connsiteY627" fmla="*/ 2258350 h 6858000"/>
              <a:gd name="connsiteX628" fmla="*/ 1014726 w 7467600"/>
              <a:gd name="connsiteY628" fmla="*/ 1615556 h 6858000"/>
              <a:gd name="connsiteX629" fmla="*/ 678222 w 7467600"/>
              <a:gd name="connsiteY629" fmla="*/ 1248670 h 6858000"/>
              <a:gd name="connsiteX630" fmla="*/ 6691602 w 7467600"/>
              <a:gd name="connsiteY630" fmla="*/ 1140573 h 6858000"/>
              <a:gd name="connsiteX631" fmla="*/ 6571100 w 7467600"/>
              <a:gd name="connsiteY631" fmla="*/ 1183662 h 6858000"/>
              <a:gd name="connsiteX632" fmla="*/ 6241687 w 7467600"/>
              <a:gd name="connsiteY632" fmla="*/ 1257600 h 6858000"/>
              <a:gd name="connsiteX633" fmla="*/ 5693009 w 7467600"/>
              <a:gd name="connsiteY633" fmla="*/ 1478256 h 6858000"/>
              <a:gd name="connsiteX634" fmla="*/ 6548420 w 7467600"/>
              <a:gd name="connsiteY634" fmla="*/ 1214599 h 6858000"/>
              <a:gd name="connsiteX635" fmla="*/ 6605473 w 7467600"/>
              <a:gd name="connsiteY635" fmla="*/ 1184686 h 6858000"/>
              <a:gd name="connsiteX636" fmla="*/ 6691602 w 7467600"/>
              <a:gd name="connsiteY636" fmla="*/ 1140573 h 6858000"/>
              <a:gd name="connsiteX637" fmla="*/ 4002475 w 7467600"/>
              <a:gd name="connsiteY637" fmla="*/ 1037802 h 6858000"/>
              <a:gd name="connsiteX638" fmla="*/ 4000324 w 7467600"/>
              <a:gd name="connsiteY638" fmla="*/ 1039362 h 6858000"/>
              <a:gd name="connsiteX639" fmla="*/ 4002862 w 7467600"/>
              <a:gd name="connsiteY639" fmla="*/ 1042866 h 6858000"/>
              <a:gd name="connsiteX640" fmla="*/ 4002475 w 7467600"/>
              <a:gd name="connsiteY640" fmla="*/ 1037802 h 6858000"/>
              <a:gd name="connsiteX641" fmla="*/ 506322 w 7467600"/>
              <a:gd name="connsiteY641" fmla="*/ 1020997 h 6858000"/>
              <a:gd name="connsiteX642" fmla="*/ 533068 w 7467600"/>
              <a:gd name="connsiteY642" fmla="*/ 1029409 h 6858000"/>
              <a:gd name="connsiteX643" fmla="*/ 1232525 w 7467600"/>
              <a:gd name="connsiteY643" fmla="*/ 1804675 h 6858000"/>
              <a:gd name="connsiteX644" fmla="*/ 1388858 w 7467600"/>
              <a:gd name="connsiteY644" fmla="*/ 2368011 h 6858000"/>
              <a:gd name="connsiteX645" fmla="*/ 1384098 w 7467600"/>
              <a:gd name="connsiteY645" fmla="*/ 2378125 h 6858000"/>
              <a:gd name="connsiteX646" fmla="*/ 1425393 w 7467600"/>
              <a:gd name="connsiteY646" fmla="*/ 2589124 h 6858000"/>
              <a:gd name="connsiteX647" fmla="*/ 1424001 w 7467600"/>
              <a:gd name="connsiteY647" fmla="*/ 2597541 h 6858000"/>
              <a:gd name="connsiteX648" fmla="*/ 2152729 w 7467600"/>
              <a:gd name="connsiteY648" fmla="*/ 2864487 h 6858000"/>
              <a:gd name="connsiteX649" fmla="*/ 2020609 w 7467600"/>
              <a:gd name="connsiteY649" fmla="*/ 2539671 h 6858000"/>
              <a:gd name="connsiteX650" fmla="*/ 2018920 w 7467600"/>
              <a:gd name="connsiteY650" fmla="*/ 2536309 h 6858000"/>
              <a:gd name="connsiteX651" fmla="*/ 1342441 w 7467600"/>
              <a:gd name="connsiteY651" fmla="*/ 1173017 h 6858000"/>
              <a:gd name="connsiteX652" fmla="*/ 1367925 w 7467600"/>
              <a:gd name="connsiteY652" fmla="*/ 1135648 h 6858000"/>
              <a:gd name="connsiteX653" fmla="*/ 1771401 w 7467600"/>
              <a:gd name="connsiteY653" fmla="*/ 1806673 h 6858000"/>
              <a:gd name="connsiteX654" fmla="*/ 1972385 w 7467600"/>
              <a:gd name="connsiteY654" fmla="*/ 2198735 h 6858000"/>
              <a:gd name="connsiteX655" fmla="*/ 2040892 w 7467600"/>
              <a:gd name="connsiteY655" fmla="*/ 2405205 h 6858000"/>
              <a:gd name="connsiteX656" fmla="*/ 2131689 w 7467600"/>
              <a:gd name="connsiteY656" fmla="*/ 1936926 h 6858000"/>
              <a:gd name="connsiteX657" fmla="*/ 2454820 w 7467600"/>
              <a:gd name="connsiteY657" fmla="*/ 1248808 h 6858000"/>
              <a:gd name="connsiteX658" fmla="*/ 2492512 w 7467600"/>
              <a:gd name="connsiteY658" fmla="*/ 1302920 h 6858000"/>
              <a:gd name="connsiteX659" fmla="*/ 2081216 w 7467600"/>
              <a:gd name="connsiteY659" fmla="*/ 2527513 h 6858000"/>
              <a:gd name="connsiteX660" fmla="*/ 2081211 w 7467600"/>
              <a:gd name="connsiteY660" fmla="*/ 2528916 h 6858000"/>
              <a:gd name="connsiteX661" fmla="*/ 2199067 w 7467600"/>
              <a:gd name="connsiteY661" fmla="*/ 2884061 h 6858000"/>
              <a:gd name="connsiteX662" fmla="*/ 3192586 w 7467600"/>
              <a:gd name="connsiteY662" fmla="*/ 3411496 h 6858000"/>
              <a:gd name="connsiteX663" fmla="*/ 3182620 w 7467600"/>
              <a:gd name="connsiteY663" fmla="*/ 3483279 h 6858000"/>
              <a:gd name="connsiteX664" fmla="*/ 2435119 w 7467600"/>
              <a:gd name="connsiteY664" fmla="*/ 3080173 h 6858000"/>
              <a:gd name="connsiteX665" fmla="*/ 2410152 w 7467600"/>
              <a:gd name="connsiteY665" fmla="*/ 3063751 h 6858000"/>
              <a:gd name="connsiteX666" fmla="*/ 2408099 w 7467600"/>
              <a:gd name="connsiteY666" fmla="*/ 3064403 h 6858000"/>
              <a:gd name="connsiteX667" fmla="*/ 2407218 w 7467600"/>
              <a:gd name="connsiteY667" fmla="*/ 3070324 h 6858000"/>
              <a:gd name="connsiteX668" fmla="*/ 2380138 w 7467600"/>
              <a:gd name="connsiteY668" fmla="*/ 3099341 h 6858000"/>
              <a:gd name="connsiteX669" fmla="*/ 1765923 w 7467600"/>
              <a:gd name="connsiteY669" fmla="*/ 3581043 h 6858000"/>
              <a:gd name="connsiteX670" fmla="*/ 1702258 w 7467600"/>
              <a:gd name="connsiteY670" fmla="*/ 3612286 h 6858000"/>
              <a:gd name="connsiteX671" fmla="*/ 1538370 w 7467600"/>
              <a:gd name="connsiteY671" fmla="*/ 3811804 h 6858000"/>
              <a:gd name="connsiteX672" fmla="*/ 542867 w 7467600"/>
              <a:gd name="connsiteY672" fmla="*/ 4944092 h 6858000"/>
              <a:gd name="connsiteX673" fmla="*/ 515800 w 7467600"/>
              <a:gd name="connsiteY673" fmla="*/ 4862180 h 6858000"/>
              <a:gd name="connsiteX674" fmla="*/ 909145 w 7467600"/>
              <a:gd name="connsiteY674" fmla="*/ 4199225 h 6858000"/>
              <a:gd name="connsiteX675" fmla="*/ 1214067 w 7467600"/>
              <a:gd name="connsiteY675" fmla="*/ 3908561 h 6858000"/>
              <a:gd name="connsiteX676" fmla="*/ 640967 w 7467600"/>
              <a:gd name="connsiteY676" fmla="*/ 4105601 h 6858000"/>
              <a:gd name="connsiteX677" fmla="*/ 112563 w 7467600"/>
              <a:gd name="connsiteY677" fmla="*/ 4396952 h 6858000"/>
              <a:gd name="connsiteX678" fmla="*/ 0 w 7467600"/>
              <a:gd name="connsiteY678" fmla="*/ 4466006 h 6858000"/>
              <a:gd name="connsiteX679" fmla="*/ 0 w 7467600"/>
              <a:gd name="connsiteY679" fmla="*/ 4233763 h 6858000"/>
              <a:gd name="connsiteX680" fmla="*/ 36881 w 7467600"/>
              <a:gd name="connsiteY680" fmla="*/ 4200118 h 6858000"/>
              <a:gd name="connsiteX681" fmla="*/ 910534 w 7467600"/>
              <a:gd name="connsiteY681" fmla="*/ 3629753 h 6858000"/>
              <a:gd name="connsiteX682" fmla="*/ 1578717 w 7467600"/>
              <a:gd name="connsiteY682" fmla="*/ 3575982 h 6858000"/>
              <a:gd name="connsiteX683" fmla="*/ 2338780 w 7467600"/>
              <a:gd name="connsiteY683" fmla="*/ 3033725 h 6858000"/>
              <a:gd name="connsiteX684" fmla="*/ 1807991 w 7467600"/>
              <a:gd name="connsiteY684" fmla="*/ 2807184 h 6858000"/>
              <a:gd name="connsiteX685" fmla="*/ 1416358 w 7467600"/>
              <a:gd name="connsiteY685" fmla="*/ 3112571 h 6858000"/>
              <a:gd name="connsiteX686" fmla="*/ 939066 w 7467600"/>
              <a:gd name="connsiteY686" fmla="*/ 3378798 h 6858000"/>
              <a:gd name="connsiteX687" fmla="*/ 115099 w 7467600"/>
              <a:gd name="connsiteY687" fmla="*/ 3607650 h 6858000"/>
              <a:gd name="connsiteX688" fmla="*/ 97284 w 7467600"/>
              <a:gd name="connsiteY688" fmla="*/ 3520393 h 6858000"/>
              <a:gd name="connsiteX689" fmla="*/ 922050 w 7467600"/>
              <a:gd name="connsiteY689" fmla="*/ 3074867 h 6858000"/>
              <a:gd name="connsiteX690" fmla="*/ 1405265 w 7467600"/>
              <a:gd name="connsiteY690" fmla="*/ 3016319 h 6858000"/>
              <a:gd name="connsiteX691" fmla="*/ 1407512 w 7467600"/>
              <a:gd name="connsiteY691" fmla="*/ 3018001 h 6858000"/>
              <a:gd name="connsiteX692" fmla="*/ 1726266 w 7467600"/>
              <a:gd name="connsiteY692" fmla="*/ 2777274 h 6858000"/>
              <a:gd name="connsiteX693" fmla="*/ 625390 w 7467600"/>
              <a:gd name="connsiteY693" fmla="*/ 2514541 h 6858000"/>
              <a:gd name="connsiteX694" fmla="*/ 619799 w 7467600"/>
              <a:gd name="connsiteY694" fmla="*/ 2527180 h 6858000"/>
              <a:gd name="connsiteX695" fmla="*/ 310030 w 7467600"/>
              <a:gd name="connsiteY695" fmla="*/ 2771818 h 6858000"/>
              <a:gd name="connsiteX696" fmla="*/ 173877 w 7467600"/>
              <a:gd name="connsiteY696" fmla="*/ 2937056 h 6858000"/>
              <a:gd name="connsiteX697" fmla="*/ 77889 w 7467600"/>
              <a:gd name="connsiteY697" fmla="*/ 3138440 h 6858000"/>
              <a:gd name="connsiteX698" fmla="*/ 0 w 7467600"/>
              <a:gd name="connsiteY698" fmla="*/ 3271395 h 6858000"/>
              <a:gd name="connsiteX699" fmla="*/ 0 w 7467600"/>
              <a:gd name="connsiteY699" fmla="*/ 3153002 h 6858000"/>
              <a:gd name="connsiteX700" fmla="*/ 2386 w 7467600"/>
              <a:gd name="connsiteY700" fmla="*/ 3149203 h 6858000"/>
              <a:gd name="connsiteX701" fmla="*/ 89753 w 7467600"/>
              <a:gd name="connsiteY701" fmla="*/ 2987702 h 6858000"/>
              <a:gd name="connsiteX702" fmla="*/ 76869 w 7467600"/>
              <a:gd name="connsiteY702" fmla="*/ 3005404 h 6858000"/>
              <a:gd name="connsiteX703" fmla="*/ 32049 w 7467600"/>
              <a:gd name="connsiteY703" fmla="*/ 3065814 h 6858000"/>
              <a:gd name="connsiteX704" fmla="*/ 0 w 7467600"/>
              <a:gd name="connsiteY704" fmla="*/ 3108744 h 6858000"/>
              <a:gd name="connsiteX705" fmla="*/ 0 w 7467600"/>
              <a:gd name="connsiteY705" fmla="*/ 3058059 h 6858000"/>
              <a:gd name="connsiteX706" fmla="*/ 7610 w 7467600"/>
              <a:gd name="connsiteY706" fmla="*/ 3047889 h 6858000"/>
              <a:gd name="connsiteX707" fmla="*/ 52419 w 7467600"/>
              <a:gd name="connsiteY707" fmla="*/ 2987479 h 6858000"/>
              <a:gd name="connsiteX708" fmla="*/ 59142 w 7467600"/>
              <a:gd name="connsiteY708" fmla="*/ 2978488 h 6858000"/>
              <a:gd name="connsiteX709" fmla="*/ 0 w 7467600"/>
              <a:gd name="connsiteY709" fmla="*/ 3015334 h 6858000"/>
              <a:gd name="connsiteX710" fmla="*/ 0 w 7467600"/>
              <a:gd name="connsiteY710" fmla="*/ 2914286 h 6858000"/>
              <a:gd name="connsiteX711" fmla="*/ 36383 w 7467600"/>
              <a:gd name="connsiteY711" fmla="*/ 2901128 h 6858000"/>
              <a:gd name="connsiteX712" fmla="*/ 156329 w 7467600"/>
              <a:gd name="connsiteY712" fmla="*/ 2840533 h 6858000"/>
              <a:gd name="connsiteX713" fmla="*/ 358355 w 7467600"/>
              <a:gd name="connsiteY713" fmla="*/ 2620471 h 6858000"/>
              <a:gd name="connsiteX714" fmla="*/ 510577 w 7467600"/>
              <a:gd name="connsiteY714" fmla="*/ 2501244 h 6858000"/>
              <a:gd name="connsiteX715" fmla="*/ 211967 w 7467600"/>
              <a:gd name="connsiteY715" fmla="*/ 2479171 h 6858000"/>
              <a:gd name="connsiteX716" fmla="*/ 0 w 7467600"/>
              <a:gd name="connsiteY716" fmla="*/ 2476398 h 6858000"/>
              <a:gd name="connsiteX717" fmla="*/ 0 w 7467600"/>
              <a:gd name="connsiteY717" fmla="*/ 2389189 h 6858000"/>
              <a:gd name="connsiteX718" fmla="*/ 103062 w 7467600"/>
              <a:gd name="connsiteY718" fmla="*/ 2389518 h 6858000"/>
              <a:gd name="connsiteX719" fmla="*/ 510734 w 7467600"/>
              <a:gd name="connsiteY719" fmla="*/ 2416201 h 6858000"/>
              <a:gd name="connsiteX720" fmla="*/ 279257 w 7467600"/>
              <a:gd name="connsiteY720" fmla="*/ 2092102 h 6858000"/>
              <a:gd name="connsiteX721" fmla="*/ 65265 w 7467600"/>
              <a:gd name="connsiteY721" fmla="*/ 2006049 h 6858000"/>
              <a:gd name="connsiteX722" fmla="*/ 0 w 7467600"/>
              <a:gd name="connsiteY722" fmla="*/ 1982532 h 6858000"/>
              <a:gd name="connsiteX723" fmla="*/ 0 w 7467600"/>
              <a:gd name="connsiteY723" fmla="*/ 1912789 h 6858000"/>
              <a:gd name="connsiteX724" fmla="*/ 97460 w 7467600"/>
              <a:gd name="connsiteY724" fmla="*/ 1953725 h 6858000"/>
              <a:gd name="connsiteX725" fmla="*/ 221272 w 7467600"/>
              <a:gd name="connsiteY725" fmla="*/ 1980766 h 6858000"/>
              <a:gd name="connsiteX726" fmla="*/ 116765 w 7467600"/>
              <a:gd name="connsiteY726" fmla="*/ 1911033 h 6858000"/>
              <a:gd name="connsiteX727" fmla="*/ 16405 w 7467600"/>
              <a:gd name="connsiteY727" fmla="*/ 1803412 h 6858000"/>
              <a:gd name="connsiteX728" fmla="*/ 0 w 7467600"/>
              <a:gd name="connsiteY728" fmla="*/ 1784777 h 6858000"/>
              <a:gd name="connsiteX729" fmla="*/ 0 w 7467600"/>
              <a:gd name="connsiteY729" fmla="*/ 1740082 h 6858000"/>
              <a:gd name="connsiteX730" fmla="*/ 39394 w 7467600"/>
              <a:gd name="connsiteY730" fmla="*/ 1784856 h 6858000"/>
              <a:gd name="connsiteX731" fmla="*/ 135813 w 7467600"/>
              <a:gd name="connsiteY731" fmla="*/ 1888838 h 6858000"/>
              <a:gd name="connsiteX732" fmla="*/ 242575 w 7467600"/>
              <a:gd name="connsiteY732" fmla="*/ 1958841 h 6858000"/>
              <a:gd name="connsiteX733" fmla="*/ 82197 w 7467600"/>
              <a:gd name="connsiteY733" fmla="*/ 1754826 h 6858000"/>
              <a:gd name="connsiteX734" fmla="*/ 0 w 7467600"/>
              <a:gd name="connsiteY734" fmla="*/ 1679650 h 6858000"/>
              <a:gd name="connsiteX735" fmla="*/ 0 w 7467600"/>
              <a:gd name="connsiteY735" fmla="*/ 1602463 h 6858000"/>
              <a:gd name="connsiteX736" fmla="*/ 84689 w 7467600"/>
              <a:gd name="connsiteY736" fmla="*/ 1677442 h 6858000"/>
              <a:gd name="connsiteX737" fmla="*/ 298437 w 7467600"/>
              <a:gd name="connsiteY737" fmla="*/ 1968019 h 6858000"/>
              <a:gd name="connsiteX738" fmla="*/ 227269 w 7467600"/>
              <a:gd name="connsiteY738" fmla="*/ 1114064 h 6858000"/>
              <a:gd name="connsiteX739" fmla="*/ 248003 w 7467600"/>
              <a:gd name="connsiteY739" fmla="*/ 1089613 h 6858000"/>
              <a:gd name="connsiteX740" fmla="*/ 427020 w 7467600"/>
              <a:gd name="connsiteY740" fmla="*/ 1619803 h 6858000"/>
              <a:gd name="connsiteX741" fmla="*/ 340345 w 7467600"/>
              <a:gd name="connsiteY741" fmla="*/ 2027739 h 6858000"/>
              <a:gd name="connsiteX742" fmla="*/ 360865 w 7467600"/>
              <a:gd name="connsiteY742" fmla="*/ 2044827 h 6858000"/>
              <a:gd name="connsiteX743" fmla="*/ 560414 w 7467600"/>
              <a:gd name="connsiteY743" fmla="*/ 2421457 h 6858000"/>
              <a:gd name="connsiteX744" fmla="*/ 1359703 w 7467600"/>
              <a:gd name="connsiteY744" fmla="*/ 2578554 h 6858000"/>
              <a:gd name="connsiteX745" fmla="*/ 1359422 w 7467600"/>
              <a:gd name="connsiteY745" fmla="*/ 2577994 h 6858000"/>
              <a:gd name="connsiteX746" fmla="*/ 828701 w 7467600"/>
              <a:gd name="connsiteY746" fmla="*/ 1839520 h 6858000"/>
              <a:gd name="connsiteX747" fmla="*/ 494427 w 7467600"/>
              <a:gd name="connsiteY747" fmla="*/ 1092333 h 6858000"/>
              <a:gd name="connsiteX748" fmla="*/ 506322 w 7467600"/>
              <a:gd name="connsiteY748" fmla="*/ 1020997 h 6858000"/>
              <a:gd name="connsiteX749" fmla="*/ 4570198 w 7467600"/>
              <a:gd name="connsiteY749" fmla="*/ 978081 h 6858000"/>
              <a:gd name="connsiteX750" fmla="*/ 4523691 w 7467600"/>
              <a:gd name="connsiteY750" fmla="*/ 1127776 h 6858000"/>
              <a:gd name="connsiteX751" fmla="*/ 4509875 w 7467600"/>
              <a:gd name="connsiteY751" fmla="*/ 1167552 h 6858000"/>
              <a:gd name="connsiteX752" fmla="*/ 4478168 w 7467600"/>
              <a:gd name="connsiteY752" fmla="*/ 1260735 h 6858000"/>
              <a:gd name="connsiteX753" fmla="*/ 4409309 w 7467600"/>
              <a:gd name="connsiteY753" fmla="*/ 1666996 h 6858000"/>
              <a:gd name="connsiteX754" fmla="*/ 4370031 w 7467600"/>
              <a:gd name="connsiteY754" fmla="*/ 1955666 h 6858000"/>
              <a:gd name="connsiteX755" fmla="*/ 4570198 w 7467600"/>
              <a:gd name="connsiteY755" fmla="*/ 978081 h 6858000"/>
              <a:gd name="connsiteX756" fmla="*/ 4557898 w 7467600"/>
              <a:gd name="connsiteY756" fmla="*/ 900011 h 6858000"/>
              <a:gd name="connsiteX757" fmla="*/ 4344840 w 7467600"/>
              <a:gd name="connsiteY757" fmla="*/ 1922038 h 6858000"/>
              <a:gd name="connsiteX758" fmla="*/ 4378710 w 7467600"/>
              <a:gd name="connsiteY758" fmla="*/ 1665516 h 6858000"/>
              <a:gd name="connsiteX759" fmla="*/ 4448798 w 7467600"/>
              <a:gd name="connsiteY759" fmla="*/ 1253024 h 6858000"/>
              <a:gd name="connsiteX760" fmla="*/ 4480315 w 7467600"/>
              <a:gd name="connsiteY760" fmla="*/ 1158454 h 6858000"/>
              <a:gd name="connsiteX761" fmla="*/ 4494133 w 7467600"/>
              <a:gd name="connsiteY761" fmla="*/ 1118676 h 6858000"/>
              <a:gd name="connsiteX762" fmla="*/ 4557898 w 7467600"/>
              <a:gd name="connsiteY762" fmla="*/ 900011 h 6858000"/>
              <a:gd name="connsiteX763" fmla="*/ 5870151 w 7467600"/>
              <a:gd name="connsiteY763" fmla="*/ 898890 h 6858000"/>
              <a:gd name="connsiteX764" fmla="*/ 5861335 w 7467600"/>
              <a:gd name="connsiteY764" fmla="*/ 899177 h 6858000"/>
              <a:gd name="connsiteX765" fmla="*/ 5843702 w 7467600"/>
              <a:gd name="connsiteY765" fmla="*/ 899748 h 6858000"/>
              <a:gd name="connsiteX766" fmla="*/ 5651107 w 7467600"/>
              <a:gd name="connsiteY766" fmla="*/ 920306 h 6858000"/>
              <a:gd name="connsiteX767" fmla="*/ 5459407 w 7467600"/>
              <a:gd name="connsiteY767" fmla="*/ 940975 h 6858000"/>
              <a:gd name="connsiteX768" fmla="*/ 5374846 w 7467600"/>
              <a:gd name="connsiteY768" fmla="*/ 941988 h 6858000"/>
              <a:gd name="connsiteX769" fmla="*/ 5256105 w 7467600"/>
              <a:gd name="connsiteY769" fmla="*/ 945632 h 6858000"/>
              <a:gd name="connsiteX770" fmla="*/ 5107071 w 7467600"/>
              <a:gd name="connsiteY770" fmla="*/ 969720 h 6858000"/>
              <a:gd name="connsiteX771" fmla="*/ 4998681 w 7467600"/>
              <a:gd name="connsiteY771" fmla="*/ 988771 h 6858000"/>
              <a:gd name="connsiteX772" fmla="*/ 5870151 w 7467600"/>
              <a:gd name="connsiteY772" fmla="*/ 898890 h 6858000"/>
              <a:gd name="connsiteX773" fmla="*/ 5504425 w 7467600"/>
              <a:gd name="connsiteY773" fmla="*/ 848067 h 6858000"/>
              <a:gd name="connsiteX774" fmla="*/ 4968849 w 7467600"/>
              <a:gd name="connsiteY774" fmla="*/ 962318 h 6858000"/>
              <a:gd name="connsiteX775" fmla="*/ 5104039 w 7467600"/>
              <a:gd name="connsiteY775" fmla="*/ 940634 h 6858000"/>
              <a:gd name="connsiteX776" fmla="*/ 5256311 w 7467600"/>
              <a:gd name="connsiteY776" fmla="*/ 916490 h 6858000"/>
              <a:gd name="connsiteX777" fmla="*/ 5377381 w 7467600"/>
              <a:gd name="connsiteY777" fmla="*/ 912671 h 6858000"/>
              <a:gd name="connsiteX778" fmla="*/ 5460148 w 7467600"/>
              <a:gd name="connsiteY778" fmla="*/ 911442 h 6858000"/>
              <a:gd name="connsiteX779" fmla="*/ 5648971 w 7467600"/>
              <a:gd name="connsiteY779" fmla="*/ 891331 h 6858000"/>
              <a:gd name="connsiteX780" fmla="*/ 5844807 w 7467600"/>
              <a:gd name="connsiteY780" fmla="*/ 870718 h 6858000"/>
              <a:gd name="connsiteX781" fmla="*/ 5862975 w 7467600"/>
              <a:gd name="connsiteY781" fmla="*/ 869756 h 6858000"/>
              <a:gd name="connsiteX782" fmla="*/ 5920887 w 7467600"/>
              <a:gd name="connsiteY782" fmla="*/ 865929 h 6858000"/>
              <a:gd name="connsiteX783" fmla="*/ 5504425 w 7467600"/>
              <a:gd name="connsiteY783" fmla="*/ 848067 h 6858000"/>
              <a:gd name="connsiteX784" fmla="*/ 3607114 w 7467600"/>
              <a:gd name="connsiteY784" fmla="*/ 467441 h 6858000"/>
              <a:gd name="connsiteX785" fmla="*/ 3296242 w 7467600"/>
              <a:gd name="connsiteY785" fmla="*/ 807991 h 6858000"/>
              <a:gd name="connsiteX786" fmla="*/ 3174674 w 7467600"/>
              <a:gd name="connsiteY786" fmla="*/ 919759 h 6858000"/>
              <a:gd name="connsiteX787" fmla="*/ 3042978 w 7467600"/>
              <a:gd name="connsiteY787" fmla="*/ 1054894 h 6858000"/>
              <a:gd name="connsiteX788" fmla="*/ 2968914 w 7467600"/>
              <a:gd name="connsiteY788" fmla="*/ 1133756 h 6858000"/>
              <a:gd name="connsiteX789" fmla="*/ 3103823 w 7467600"/>
              <a:gd name="connsiteY789" fmla="*/ 1026814 h 6858000"/>
              <a:gd name="connsiteX790" fmla="*/ 3607114 w 7467600"/>
              <a:gd name="connsiteY790" fmla="*/ 467441 h 6858000"/>
              <a:gd name="connsiteX791" fmla="*/ 3744487 w 7467600"/>
              <a:gd name="connsiteY791" fmla="*/ 383136 h 6858000"/>
              <a:gd name="connsiteX792" fmla="*/ 3970213 w 7467600"/>
              <a:gd name="connsiteY792" fmla="*/ 995559 h 6858000"/>
              <a:gd name="connsiteX793" fmla="*/ 3744487 w 7467600"/>
              <a:gd name="connsiteY793" fmla="*/ 383136 h 6858000"/>
              <a:gd name="connsiteX794" fmla="*/ 3624562 w 7467600"/>
              <a:gd name="connsiteY794" fmla="*/ 367041 h 6858000"/>
              <a:gd name="connsiteX795" fmla="*/ 3489712 w 7467600"/>
              <a:gd name="connsiteY795" fmla="*/ 485386 h 6858000"/>
              <a:gd name="connsiteX796" fmla="*/ 3182994 w 7467600"/>
              <a:gd name="connsiteY796" fmla="*/ 828265 h 6858000"/>
              <a:gd name="connsiteX797" fmla="*/ 2892114 w 7467600"/>
              <a:gd name="connsiteY797" fmla="*/ 1172635 h 6858000"/>
              <a:gd name="connsiteX798" fmla="*/ 3021459 w 7467600"/>
              <a:gd name="connsiteY798" fmla="*/ 1035385 h 6858000"/>
              <a:gd name="connsiteX799" fmla="*/ 3153873 w 7467600"/>
              <a:gd name="connsiteY799" fmla="*/ 898971 h 6858000"/>
              <a:gd name="connsiteX800" fmla="*/ 3276511 w 7467600"/>
              <a:gd name="connsiteY800" fmla="*/ 786423 h 6858000"/>
              <a:gd name="connsiteX801" fmla="*/ 3584154 w 7467600"/>
              <a:gd name="connsiteY801" fmla="*/ 448218 h 6858000"/>
              <a:gd name="connsiteX802" fmla="*/ 3624562 w 7467600"/>
              <a:gd name="connsiteY802" fmla="*/ 367041 h 6858000"/>
              <a:gd name="connsiteX803" fmla="*/ 3766672 w 7467600"/>
              <a:gd name="connsiteY803" fmla="*/ 359429 h 6858000"/>
              <a:gd name="connsiteX804" fmla="*/ 3996338 w 7467600"/>
              <a:gd name="connsiteY804" fmla="*/ 968237 h 6858000"/>
              <a:gd name="connsiteX805" fmla="*/ 3766672 w 7467600"/>
              <a:gd name="connsiteY805" fmla="*/ 359429 h 6858000"/>
              <a:gd name="connsiteX806" fmla="*/ 5805386 w 7467600"/>
              <a:gd name="connsiteY806" fmla="*/ 239240 h 6858000"/>
              <a:gd name="connsiteX807" fmla="*/ 5736947 w 7467600"/>
              <a:gd name="connsiteY807" fmla="*/ 261367 h 6858000"/>
              <a:gd name="connsiteX808" fmla="*/ 5427012 w 7467600"/>
              <a:gd name="connsiteY808" fmla="*/ 311272 h 6858000"/>
              <a:gd name="connsiteX809" fmla="*/ 5147818 w 7467600"/>
              <a:gd name="connsiteY809" fmla="*/ 322112 h 6858000"/>
              <a:gd name="connsiteX810" fmla="*/ 5060854 w 7467600"/>
              <a:gd name="connsiteY810" fmla="*/ 311882 h 6858000"/>
              <a:gd name="connsiteX811" fmla="*/ 4945989 w 7467600"/>
              <a:gd name="connsiteY811" fmla="*/ 300516 h 6858000"/>
              <a:gd name="connsiteX812" fmla="*/ 5410479 w 7467600"/>
              <a:gd name="connsiteY812" fmla="*/ 348434 h 6858000"/>
              <a:gd name="connsiteX813" fmla="*/ 5805386 w 7467600"/>
              <a:gd name="connsiteY813" fmla="*/ 239240 h 6858000"/>
              <a:gd name="connsiteX814" fmla="*/ 5905192 w 7467600"/>
              <a:gd name="connsiteY814" fmla="*/ 163079 h 6858000"/>
              <a:gd name="connsiteX815" fmla="*/ 5865655 w 7467600"/>
              <a:gd name="connsiteY815" fmla="*/ 171901 h 6858000"/>
              <a:gd name="connsiteX816" fmla="*/ 5259740 w 7467600"/>
              <a:gd name="connsiteY816" fmla="*/ 257013 h 6858000"/>
              <a:gd name="connsiteX817" fmla="*/ 5208466 w 7467600"/>
              <a:gd name="connsiteY817" fmla="*/ 257550 h 6858000"/>
              <a:gd name="connsiteX818" fmla="*/ 4980204 w 7467600"/>
              <a:gd name="connsiteY818" fmla="*/ 271903 h 6858000"/>
              <a:gd name="connsiteX819" fmla="*/ 5068068 w 7467600"/>
              <a:gd name="connsiteY819" fmla="*/ 282244 h 6858000"/>
              <a:gd name="connsiteX820" fmla="*/ 5153231 w 7467600"/>
              <a:gd name="connsiteY820" fmla="*/ 292240 h 6858000"/>
              <a:gd name="connsiteX821" fmla="*/ 5426491 w 7467600"/>
              <a:gd name="connsiteY821" fmla="*/ 281128 h 6858000"/>
              <a:gd name="connsiteX822" fmla="*/ 5731212 w 7467600"/>
              <a:gd name="connsiteY822" fmla="*/ 231951 h 6858000"/>
              <a:gd name="connsiteX823" fmla="*/ 5905192 w 7467600"/>
              <a:gd name="connsiteY823" fmla="*/ 163079 h 6858000"/>
              <a:gd name="connsiteX824" fmla="*/ 5944437 w 7467600"/>
              <a:gd name="connsiteY824" fmla="*/ 113829 h 6858000"/>
              <a:gd name="connsiteX825" fmla="*/ 5825032 w 7467600"/>
              <a:gd name="connsiteY825" fmla="*/ 146405 h 6858000"/>
              <a:gd name="connsiteX826" fmla="*/ 4955599 w 7467600"/>
              <a:gd name="connsiteY826" fmla="*/ 247008 h 6858000"/>
              <a:gd name="connsiteX827" fmla="*/ 5210104 w 7467600"/>
              <a:gd name="connsiteY827" fmla="*/ 228123 h 6858000"/>
              <a:gd name="connsiteX828" fmla="*/ 5261015 w 7467600"/>
              <a:gd name="connsiteY828" fmla="*/ 227087 h 6858000"/>
              <a:gd name="connsiteX829" fmla="*/ 5861181 w 7467600"/>
              <a:gd name="connsiteY829" fmla="*/ 143093 h 6858000"/>
              <a:gd name="connsiteX830" fmla="*/ 5961252 w 7467600"/>
              <a:gd name="connsiteY830" fmla="*/ 114820 h 6858000"/>
              <a:gd name="connsiteX831" fmla="*/ 5944437 w 7467600"/>
              <a:gd name="connsiteY831" fmla="*/ 113829 h 6858000"/>
              <a:gd name="connsiteX832" fmla="*/ 3882765 w 7467600"/>
              <a:gd name="connsiteY832" fmla="*/ 0 h 6858000"/>
              <a:gd name="connsiteX833" fmla="*/ 3995099 w 7467600"/>
              <a:gd name="connsiteY833" fmla="*/ 0 h 6858000"/>
              <a:gd name="connsiteX834" fmla="*/ 4163818 w 7467600"/>
              <a:gd name="connsiteY834" fmla="*/ 234104 h 6858000"/>
              <a:gd name="connsiteX835" fmla="*/ 4172099 w 7467600"/>
              <a:gd name="connsiteY835" fmla="*/ 234207 h 6858000"/>
              <a:gd name="connsiteX836" fmla="*/ 4784282 w 7467600"/>
              <a:gd name="connsiteY836" fmla="*/ 276561 h 6858000"/>
              <a:gd name="connsiteX837" fmla="*/ 4801687 w 7467600"/>
              <a:gd name="connsiteY837" fmla="*/ 267764 h 6858000"/>
              <a:gd name="connsiteX838" fmla="*/ 6082788 w 7467600"/>
              <a:gd name="connsiteY838" fmla="*/ 64119 h 6858000"/>
              <a:gd name="connsiteX839" fmla="*/ 6099442 w 7467600"/>
              <a:gd name="connsiteY839" fmla="*/ 82568 h 6858000"/>
              <a:gd name="connsiteX840" fmla="*/ 4804137 w 7467600"/>
              <a:gd name="connsiteY840" fmla="*/ 320931 h 6858000"/>
              <a:gd name="connsiteX841" fmla="*/ 4227047 w 7467600"/>
              <a:gd name="connsiteY841" fmla="*/ 313415 h 6858000"/>
              <a:gd name="connsiteX842" fmla="*/ 4346041 w 7467600"/>
              <a:gd name="connsiteY842" fmla="*/ 456086 h 6858000"/>
              <a:gd name="connsiteX843" fmla="*/ 4870967 w 7467600"/>
              <a:gd name="connsiteY843" fmla="*/ 963061 h 6858000"/>
              <a:gd name="connsiteX844" fmla="*/ 4889647 w 7467600"/>
              <a:gd name="connsiteY844" fmla="*/ 957147 h 6858000"/>
              <a:gd name="connsiteX845" fmla="*/ 5422504 w 7467600"/>
              <a:gd name="connsiteY845" fmla="*/ 805191 h 6858000"/>
              <a:gd name="connsiteX846" fmla="*/ 6087656 w 7467600"/>
              <a:gd name="connsiteY846" fmla="*/ 826703 h 6858000"/>
              <a:gd name="connsiteX847" fmla="*/ 6058717 w 7467600"/>
              <a:gd name="connsiteY847" fmla="*/ 865992 h 6858000"/>
              <a:gd name="connsiteX848" fmla="*/ 4974153 w 7467600"/>
              <a:gd name="connsiteY848" fmla="*/ 1045456 h 6858000"/>
              <a:gd name="connsiteX849" fmla="*/ 5627835 w 7467600"/>
              <a:gd name="connsiteY849" fmla="*/ 1472077 h 6858000"/>
              <a:gd name="connsiteX850" fmla="*/ 5629817 w 7467600"/>
              <a:gd name="connsiteY850" fmla="*/ 1471412 h 6858000"/>
              <a:gd name="connsiteX851" fmla="*/ 5634124 w 7467600"/>
              <a:gd name="connsiteY851" fmla="*/ 1470572 h 6858000"/>
              <a:gd name="connsiteX852" fmla="*/ 5755832 w 7467600"/>
              <a:gd name="connsiteY852" fmla="*/ 1383886 h 6858000"/>
              <a:gd name="connsiteX853" fmla="*/ 6014186 w 7467600"/>
              <a:gd name="connsiteY853" fmla="*/ 1279799 h 6858000"/>
              <a:gd name="connsiteX854" fmla="*/ 6901619 w 7467600"/>
              <a:gd name="connsiteY854" fmla="*/ 1047874 h 6858000"/>
              <a:gd name="connsiteX855" fmla="*/ 6931566 w 7467600"/>
              <a:gd name="connsiteY855" fmla="*/ 1062034 h 6858000"/>
              <a:gd name="connsiteX856" fmla="*/ 5790982 w 7467600"/>
              <a:gd name="connsiteY856" fmla="*/ 1561380 h 6858000"/>
              <a:gd name="connsiteX857" fmla="*/ 6188971 w 7467600"/>
              <a:gd name="connsiteY857" fmla="*/ 1755168 h 6858000"/>
              <a:gd name="connsiteX858" fmla="*/ 6202446 w 7467600"/>
              <a:gd name="connsiteY858" fmla="*/ 1752268 h 6858000"/>
              <a:gd name="connsiteX859" fmla="*/ 7179560 w 7467600"/>
              <a:gd name="connsiteY859" fmla="*/ 1467551 h 6858000"/>
              <a:gd name="connsiteX860" fmla="*/ 7158730 w 7467600"/>
              <a:gd name="connsiteY860" fmla="*/ 1507835 h 6858000"/>
              <a:gd name="connsiteX861" fmla="*/ 6326959 w 7467600"/>
              <a:gd name="connsiteY861" fmla="*/ 1817686 h 6858000"/>
              <a:gd name="connsiteX862" fmla="*/ 6537433 w 7467600"/>
              <a:gd name="connsiteY862" fmla="*/ 1907790 h 6858000"/>
              <a:gd name="connsiteX863" fmla="*/ 6550221 w 7467600"/>
              <a:gd name="connsiteY863" fmla="*/ 1910729 h 6858000"/>
              <a:gd name="connsiteX864" fmla="*/ 6964438 w 7467600"/>
              <a:gd name="connsiteY864" fmla="*/ 2209505 h 6858000"/>
              <a:gd name="connsiteX865" fmla="*/ 7367862 w 7467600"/>
              <a:gd name="connsiteY865" fmla="*/ 2806833 h 6858000"/>
              <a:gd name="connsiteX866" fmla="*/ 7364329 w 7467600"/>
              <a:gd name="connsiteY866" fmla="*/ 2826907 h 6858000"/>
              <a:gd name="connsiteX867" fmla="*/ 7290545 w 7467600"/>
              <a:gd name="connsiteY867" fmla="*/ 2850663 h 6858000"/>
              <a:gd name="connsiteX868" fmla="*/ 6472036 w 7467600"/>
              <a:gd name="connsiteY868" fmla="*/ 1959003 h 6858000"/>
              <a:gd name="connsiteX869" fmla="*/ 5792897 w 7467600"/>
              <a:gd name="connsiteY869" fmla="*/ 1647747 h 6858000"/>
              <a:gd name="connsiteX870" fmla="*/ 5842751 w 7467600"/>
              <a:gd name="connsiteY870" fmla="*/ 1816112 h 6858000"/>
              <a:gd name="connsiteX871" fmla="*/ 5847424 w 7467600"/>
              <a:gd name="connsiteY871" fmla="*/ 1815776 h 6858000"/>
              <a:gd name="connsiteX872" fmla="*/ 6399821 w 7467600"/>
              <a:gd name="connsiteY872" fmla="*/ 2344799 h 6858000"/>
              <a:gd name="connsiteX873" fmla="*/ 6323232 w 7467600"/>
              <a:gd name="connsiteY873" fmla="*/ 2389634 h 6858000"/>
              <a:gd name="connsiteX874" fmla="*/ 5942958 w 7467600"/>
              <a:gd name="connsiteY874" fmla="*/ 2077708 h 6858000"/>
              <a:gd name="connsiteX875" fmla="*/ 5921559 w 7467600"/>
              <a:gd name="connsiteY875" fmla="*/ 2378596 h 6858000"/>
              <a:gd name="connsiteX876" fmla="*/ 5817651 w 7467600"/>
              <a:gd name="connsiteY876" fmla="*/ 3023919 h 6858000"/>
              <a:gd name="connsiteX877" fmla="*/ 5729634 w 7467600"/>
              <a:gd name="connsiteY877" fmla="*/ 3051849 h 6858000"/>
              <a:gd name="connsiteX878" fmla="*/ 5611018 w 7467600"/>
              <a:gd name="connsiteY878" fmla="*/ 2316769 h 6858000"/>
              <a:gd name="connsiteX879" fmla="*/ 5687608 w 7467600"/>
              <a:gd name="connsiteY879" fmla="*/ 2039972 h 6858000"/>
              <a:gd name="connsiteX880" fmla="*/ 5657554 w 7467600"/>
              <a:gd name="connsiteY880" fmla="*/ 1576445 h 6858000"/>
              <a:gd name="connsiteX881" fmla="*/ 5150475 w 7467600"/>
              <a:gd name="connsiteY881" fmla="*/ 1274012 h 6858000"/>
              <a:gd name="connsiteX882" fmla="*/ 5349142 w 7467600"/>
              <a:gd name="connsiteY882" fmla="*/ 2204405 h 6858000"/>
              <a:gd name="connsiteX883" fmla="*/ 5262214 w 7467600"/>
              <a:gd name="connsiteY883" fmla="*/ 2233836 h 6858000"/>
              <a:gd name="connsiteX884" fmla="*/ 4981539 w 7467600"/>
              <a:gd name="connsiteY884" fmla="*/ 1542201 h 6858000"/>
              <a:gd name="connsiteX885" fmla="*/ 4958461 w 7467600"/>
              <a:gd name="connsiteY885" fmla="*/ 1136957 h 6858000"/>
              <a:gd name="connsiteX886" fmla="*/ 4655015 w 7467600"/>
              <a:gd name="connsiteY886" fmla="*/ 891426 h 6858000"/>
              <a:gd name="connsiteX887" fmla="*/ 4348002 w 7467600"/>
              <a:gd name="connsiteY887" fmla="*/ 2205895 h 6858000"/>
              <a:gd name="connsiteX888" fmla="*/ 4262250 w 7467600"/>
              <a:gd name="connsiteY888" fmla="*/ 2219972 h 6858000"/>
              <a:gd name="connsiteX889" fmla="*/ 4550611 w 7467600"/>
              <a:gd name="connsiteY889" fmla="*/ 817540 h 6858000"/>
              <a:gd name="connsiteX890" fmla="*/ 4564418 w 7467600"/>
              <a:gd name="connsiteY890" fmla="*/ 808293 h 6858000"/>
              <a:gd name="connsiteX891" fmla="*/ 4266388 w 7467600"/>
              <a:gd name="connsiteY891" fmla="*/ 500083 h 6858000"/>
              <a:gd name="connsiteX892" fmla="*/ 4032842 w 7467600"/>
              <a:gd name="connsiteY892" fmla="*/ 211809 h 6858000"/>
              <a:gd name="connsiteX893" fmla="*/ 3882765 w 7467600"/>
              <a:gd name="connsiteY893" fmla="*/ 0 h 6858000"/>
              <a:gd name="connsiteX894" fmla="*/ 3721337 w 7467600"/>
              <a:gd name="connsiteY894" fmla="*/ 0 h 6858000"/>
              <a:gd name="connsiteX895" fmla="*/ 3797544 w 7467600"/>
              <a:gd name="connsiteY895" fmla="*/ 0 h 6858000"/>
              <a:gd name="connsiteX896" fmla="*/ 3775734 w 7467600"/>
              <a:gd name="connsiteY896" fmla="*/ 95131 h 6858000"/>
              <a:gd name="connsiteX897" fmla="*/ 3724807 w 7467600"/>
              <a:gd name="connsiteY897" fmla="*/ 272257 h 6858000"/>
              <a:gd name="connsiteX898" fmla="*/ 3726844 w 7467600"/>
              <a:gd name="connsiteY898" fmla="*/ 282988 h 6858000"/>
              <a:gd name="connsiteX899" fmla="*/ 3742664 w 7467600"/>
              <a:gd name="connsiteY899" fmla="*/ 279918 h 6858000"/>
              <a:gd name="connsiteX900" fmla="*/ 4103910 w 7467600"/>
              <a:gd name="connsiteY900" fmla="*/ 1161917 h 6858000"/>
              <a:gd name="connsiteX901" fmla="*/ 4020269 w 7467600"/>
              <a:gd name="connsiteY901" fmla="*/ 1200406 h 6858000"/>
              <a:gd name="connsiteX902" fmla="*/ 3674882 w 7467600"/>
              <a:gd name="connsiteY902" fmla="*/ 488524 h 6858000"/>
              <a:gd name="connsiteX903" fmla="*/ 3132682 w 7467600"/>
              <a:gd name="connsiteY903" fmla="*/ 1072284 h 6858000"/>
              <a:gd name="connsiteX904" fmla="*/ 2716346 w 7467600"/>
              <a:gd name="connsiteY904" fmla="*/ 1276376 h 6858000"/>
              <a:gd name="connsiteX905" fmla="*/ 2716772 w 7467600"/>
              <a:gd name="connsiteY905" fmla="*/ 1255462 h 6858000"/>
              <a:gd name="connsiteX906" fmla="*/ 3471096 w 7467600"/>
              <a:gd name="connsiteY906" fmla="*/ 437072 h 6858000"/>
              <a:gd name="connsiteX907" fmla="*/ 3639057 w 7467600"/>
              <a:gd name="connsiteY907" fmla="*/ 286334 h 6858000"/>
              <a:gd name="connsiteX908" fmla="*/ 3640309 w 7467600"/>
              <a:gd name="connsiteY908" fmla="*/ 284664 h 6858000"/>
              <a:gd name="connsiteX909" fmla="*/ 3646022 w 7467600"/>
              <a:gd name="connsiteY909" fmla="*/ 276711 h 6858000"/>
              <a:gd name="connsiteX910" fmla="*/ 3707943 w 7467600"/>
              <a:gd name="connsiteY910" fmla="*/ 65958 h 6858000"/>
              <a:gd name="connsiteX911" fmla="*/ 3721337 w 7467600"/>
              <a:gd name="connsiteY911" fmla="*/ 0 h 6858000"/>
              <a:gd name="connsiteX912" fmla="*/ 2867960 w 7467600"/>
              <a:gd name="connsiteY912" fmla="*/ 0 h 6858000"/>
              <a:gd name="connsiteX913" fmla="*/ 2926351 w 7467600"/>
              <a:gd name="connsiteY913" fmla="*/ 0 h 6858000"/>
              <a:gd name="connsiteX914" fmla="*/ 2902823 w 7467600"/>
              <a:gd name="connsiteY914" fmla="*/ 262929 h 6858000"/>
              <a:gd name="connsiteX915" fmla="*/ 2940663 w 7467600"/>
              <a:gd name="connsiteY915" fmla="*/ 140884 h 6858000"/>
              <a:gd name="connsiteX916" fmla="*/ 2947039 w 7467600"/>
              <a:gd name="connsiteY916" fmla="*/ 122524 h 6858000"/>
              <a:gd name="connsiteX917" fmla="*/ 2984316 w 7467600"/>
              <a:gd name="connsiteY917" fmla="*/ 0 h 6858000"/>
              <a:gd name="connsiteX918" fmla="*/ 3016114 w 7467600"/>
              <a:gd name="connsiteY918" fmla="*/ 0 h 6858000"/>
              <a:gd name="connsiteX919" fmla="*/ 2979949 w 7467600"/>
              <a:gd name="connsiteY919" fmla="*/ 119274 h 6858000"/>
              <a:gd name="connsiteX920" fmla="*/ 3023879 w 7467600"/>
              <a:gd name="connsiteY920" fmla="*/ 0 h 6858000"/>
              <a:gd name="connsiteX921" fmla="*/ 3105400 w 7467600"/>
              <a:gd name="connsiteY921" fmla="*/ 0 h 6858000"/>
              <a:gd name="connsiteX922" fmla="*/ 3094669 w 7467600"/>
              <a:gd name="connsiteY922" fmla="*/ 30308 h 6858000"/>
              <a:gd name="connsiteX923" fmla="*/ 2901945 w 7467600"/>
              <a:gd name="connsiteY923" fmla="*/ 466538 h 6858000"/>
              <a:gd name="connsiteX924" fmla="*/ 2815209 w 7467600"/>
              <a:gd name="connsiteY924" fmla="*/ 497361 h 6858000"/>
              <a:gd name="connsiteX925" fmla="*/ 2844845 w 7467600"/>
              <a:gd name="connsiteY925" fmla="*/ 127638 h 6858000"/>
              <a:gd name="connsiteX926" fmla="*/ 2867960 w 7467600"/>
              <a:gd name="connsiteY926" fmla="*/ 0 h 6858000"/>
              <a:gd name="connsiteX927" fmla="*/ 1057230 w 7467600"/>
              <a:gd name="connsiteY927" fmla="*/ 0 h 6858000"/>
              <a:gd name="connsiteX928" fmla="*/ 1111003 w 7467600"/>
              <a:gd name="connsiteY928" fmla="*/ 0 h 6858000"/>
              <a:gd name="connsiteX929" fmla="*/ 1125553 w 7467600"/>
              <a:gd name="connsiteY929" fmla="*/ 52588 h 6858000"/>
              <a:gd name="connsiteX930" fmla="*/ 1304276 w 7467600"/>
              <a:gd name="connsiteY930" fmla="*/ 476275 h 6858000"/>
              <a:gd name="connsiteX931" fmla="*/ 1492066 w 7467600"/>
              <a:gd name="connsiteY931" fmla="*/ 886333 h 6858000"/>
              <a:gd name="connsiteX932" fmla="*/ 1423698 w 7467600"/>
              <a:gd name="connsiteY932" fmla="*/ 710817 h 6858000"/>
              <a:gd name="connsiteX933" fmla="*/ 1357609 w 7467600"/>
              <a:gd name="connsiteY933" fmla="*/ 532892 h 6858000"/>
              <a:gd name="connsiteX934" fmla="*/ 1309550 w 7467600"/>
              <a:gd name="connsiteY934" fmla="*/ 374031 h 6858000"/>
              <a:gd name="connsiteX935" fmla="*/ 1193673 w 7467600"/>
              <a:gd name="connsiteY935" fmla="*/ 49533 h 6858000"/>
              <a:gd name="connsiteX936" fmla="*/ 1164391 w 7467600"/>
              <a:gd name="connsiteY936" fmla="*/ 0 h 6858000"/>
              <a:gd name="connsiteX937" fmla="*/ 1200666 w 7467600"/>
              <a:gd name="connsiteY937" fmla="*/ 0 h 6858000"/>
              <a:gd name="connsiteX938" fmla="*/ 1223408 w 7467600"/>
              <a:gd name="connsiteY938" fmla="*/ 38996 h 6858000"/>
              <a:gd name="connsiteX939" fmla="*/ 1339635 w 7467600"/>
              <a:gd name="connsiteY939" fmla="*/ 365517 h 6858000"/>
              <a:gd name="connsiteX940" fmla="*/ 1387469 w 7467600"/>
              <a:gd name="connsiteY940" fmla="*/ 523079 h 6858000"/>
              <a:gd name="connsiteX941" fmla="*/ 1452685 w 7467600"/>
              <a:gd name="connsiteY941" fmla="*/ 699806 h 6858000"/>
              <a:gd name="connsiteX942" fmla="*/ 1492092 w 7467600"/>
              <a:gd name="connsiteY942" fmla="*/ 800424 h 6858000"/>
              <a:gd name="connsiteX943" fmla="*/ 1455302 w 7467600"/>
              <a:gd name="connsiteY943" fmla="*/ 632913 h 6858000"/>
              <a:gd name="connsiteX944" fmla="*/ 1222336 w 7467600"/>
              <a:gd name="connsiteY944" fmla="*/ 9480 h 6858000"/>
              <a:gd name="connsiteX945" fmla="*/ 1214634 w 7467600"/>
              <a:gd name="connsiteY945" fmla="*/ 0 h 6858000"/>
              <a:gd name="connsiteX946" fmla="*/ 1289827 w 7467600"/>
              <a:gd name="connsiteY946" fmla="*/ 0 h 6858000"/>
              <a:gd name="connsiteX947" fmla="*/ 1321076 w 7467600"/>
              <a:gd name="connsiteY947" fmla="*/ 59722 h 6858000"/>
              <a:gd name="connsiteX948" fmla="*/ 1512579 w 7467600"/>
              <a:gd name="connsiteY948" fmla="*/ 626441 h 6858000"/>
              <a:gd name="connsiteX949" fmla="*/ 1506076 w 7467600"/>
              <a:gd name="connsiteY949" fmla="*/ 1089289 h 6858000"/>
              <a:gd name="connsiteX950" fmla="*/ 1486346 w 7467600"/>
              <a:gd name="connsiteY950" fmla="*/ 1079919 h 6858000"/>
              <a:gd name="connsiteX951" fmla="*/ 1070511 w 7467600"/>
              <a:gd name="connsiteY951" fmla="*/ 48609 h 6858000"/>
              <a:gd name="connsiteX952" fmla="*/ 1057230 w 7467600"/>
              <a:gd name="connsiteY952" fmla="*/ 0 h 6858000"/>
              <a:gd name="connsiteX953" fmla="*/ 43151 w 7467600"/>
              <a:gd name="connsiteY953" fmla="*/ 0 h 6858000"/>
              <a:gd name="connsiteX954" fmla="*/ 95283 w 7467600"/>
              <a:gd name="connsiteY954" fmla="*/ 0 h 6858000"/>
              <a:gd name="connsiteX955" fmla="*/ 300708 w 7467600"/>
              <a:gd name="connsiteY955" fmla="*/ 154571 h 6858000"/>
              <a:gd name="connsiteX956" fmla="*/ 530414 w 7467600"/>
              <a:gd name="connsiteY956" fmla="*/ 354673 h 6858000"/>
              <a:gd name="connsiteX957" fmla="*/ 333785 w 7467600"/>
              <a:gd name="connsiteY957" fmla="*/ 161564 h 6858000"/>
              <a:gd name="connsiteX958" fmla="*/ 147005 w 7467600"/>
              <a:gd name="connsiteY958" fmla="*/ 0 h 6858000"/>
              <a:gd name="connsiteX959" fmla="*/ 272509 w 7467600"/>
              <a:gd name="connsiteY959" fmla="*/ 0 h 6858000"/>
              <a:gd name="connsiteX960" fmla="*/ 326276 w 7467600"/>
              <a:gd name="connsiteY960" fmla="*/ 45847 h 6858000"/>
              <a:gd name="connsiteX961" fmla="*/ 823759 w 7467600"/>
              <a:gd name="connsiteY961" fmla="*/ 574145 h 6858000"/>
              <a:gd name="connsiteX962" fmla="*/ 811254 w 7467600"/>
              <a:gd name="connsiteY962" fmla="*/ 665546 h 6858000"/>
              <a:gd name="connsiteX963" fmla="*/ 154042 w 7467600"/>
              <a:gd name="connsiteY963" fmla="*/ 261522 h 6858000"/>
              <a:gd name="connsiteX964" fmla="*/ 13550 w 7467600"/>
              <a:gd name="connsiteY964" fmla="*/ 158423 h 6858000"/>
              <a:gd name="connsiteX965" fmla="*/ 0 w 7467600"/>
              <a:gd name="connsiteY965" fmla="*/ 146618 h 6858000"/>
              <a:gd name="connsiteX966" fmla="*/ 0 w 7467600"/>
              <a:gd name="connsiteY966" fmla="*/ 59161 h 6858000"/>
              <a:gd name="connsiteX967" fmla="*/ 45427 w 7467600"/>
              <a:gd name="connsiteY967" fmla="*/ 101078 h 6858000"/>
              <a:gd name="connsiteX968" fmla="*/ 630103 w 7467600"/>
              <a:gd name="connsiteY968" fmla="*/ 485885 h 6858000"/>
              <a:gd name="connsiteX969" fmla="*/ 532040 w 7467600"/>
              <a:gd name="connsiteY969" fmla="*/ 399359 h 6858000"/>
              <a:gd name="connsiteX970" fmla="*/ 517618 w 7467600"/>
              <a:gd name="connsiteY970" fmla="*/ 385726 h 6858000"/>
              <a:gd name="connsiteX971" fmla="*/ 285074 w 7467600"/>
              <a:gd name="connsiteY971" fmla="*/ 182755 h 6858000"/>
              <a:gd name="connsiteX972" fmla="*/ 43151 w 7467600"/>
              <a:gd name="connsiteY97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7105827 w 7467600"/>
              <a:gd name="connsiteY81" fmla="*/ 5718700 h 6858000"/>
              <a:gd name="connsiteX82" fmla="*/ 7356878 w 7467600"/>
              <a:gd name="connsiteY82" fmla="*/ 5981332 h 6858000"/>
              <a:gd name="connsiteX83" fmla="*/ 7467600 w 7467600"/>
              <a:gd name="connsiteY83" fmla="*/ 6117703 h 6858000"/>
              <a:gd name="connsiteX84" fmla="*/ 7467600 w 7467600"/>
              <a:gd name="connsiteY84" fmla="*/ 6163634 h 6858000"/>
              <a:gd name="connsiteX85" fmla="*/ 7403637 w 7467600"/>
              <a:gd name="connsiteY85" fmla="*/ 6083957 h 6858000"/>
              <a:gd name="connsiteX86" fmla="*/ 7254615 w 7467600"/>
              <a:gd name="connsiteY86" fmla="*/ 5911918 h 6858000"/>
              <a:gd name="connsiteX87" fmla="*/ 7312589 w 7467600"/>
              <a:gd name="connsiteY87" fmla="*/ 5982309 h 6858000"/>
              <a:gd name="connsiteX88" fmla="*/ 7448321 w 7467600"/>
              <a:gd name="connsiteY88" fmla="*/ 6190991 h 6858000"/>
              <a:gd name="connsiteX89" fmla="*/ 7467600 w 7467600"/>
              <a:gd name="connsiteY89" fmla="*/ 6221686 h 6858000"/>
              <a:gd name="connsiteX90" fmla="*/ 7467600 w 7467600"/>
              <a:gd name="connsiteY90" fmla="*/ 6334256 h 6858000"/>
              <a:gd name="connsiteX91" fmla="*/ 7454976 w 7467600"/>
              <a:gd name="connsiteY91" fmla="*/ 6318297 h 6858000"/>
              <a:gd name="connsiteX92" fmla="*/ 7042773 w 7467600"/>
              <a:gd name="connsiteY92" fmla="*/ 5734011 h 6858000"/>
              <a:gd name="connsiteX93" fmla="*/ 1456157 w 7467600"/>
              <a:gd name="connsiteY93" fmla="*/ 5371404 h 6858000"/>
              <a:gd name="connsiteX94" fmla="*/ 1244432 w 7467600"/>
              <a:gd name="connsiteY94" fmla="*/ 5385601 h 6858000"/>
              <a:gd name="connsiteX95" fmla="*/ 973990 w 7467600"/>
              <a:gd name="connsiteY95" fmla="*/ 5424940 h 6858000"/>
              <a:gd name="connsiteX96" fmla="*/ 1103809 w 7467600"/>
              <a:gd name="connsiteY96" fmla="*/ 5433720 h 6858000"/>
              <a:gd name="connsiteX97" fmla="*/ 1123454 w 7467600"/>
              <a:gd name="connsiteY97" fmla="*/ 5435727 h 6858000"/>
              <a:gd name="connsiteX98" fmla="*/ 1737017 w 7467600"/>
              <a:gd name="connsiteY98" fmla="*/ 5452183 h 6858000"/>
              <a:gd name="connsiteX99" fmla="*/ 1824397 w 7467600"/>
              <a:gd name="connsiteY99" fmla="*/ 5447757 h 6858000"/>
              <a:gd name="connsiteX100" fmla="*/ 2070059 w 7467600"/>
              <a:gd name="connsiteY100" fmla="*/ 5441660 h 6858000"/>
              <a:gd name="connsiteX101" fmla="*/ 1456157 w 7467600"/>
              <a:gd name="connsiteY101" fmla="*/ 5371404 h 6858000"/>
              <a:gd name="connsiteX102" fmla="*/ 4988186 w 7467600"/>
              <a:gd name="connsiteY102" fmla="*/ 5216467 h 6858000"/>
              <a:gd name="connsiteX103" fmla="*/ 4777334 w 7467600"/>
              <a:gd name="connsiteY103" fmla="*/ 5406072 h 6858000"/>
              <a:gd name="connsiteX104" fmla="*/ 4718341 w 7467600"/>
              <a:gd name="connsiteY104" fmla="*/ 5468043 h 6858000"/>
              <a:gd name="connsiteX105" fmla="*/ 4604655 w 7467600"/>
              <a:gd name="connsiteY105" fmla="*/ 5583434 h 6858000"/>
              <a:gd name="connsiteX106" fmla="*/ 4565074 w 7467600"/>
              <a:gd name="connsiteY106" fmla="*/ 5618550 h 6858000"/>
              <a:gd name="connsiteX107" fmla="*/ 4988186 w 7467600"/>
              <a:gd name="connsiteY107" fmla="*/ 5216467 h 6858000"/>
              <a:gd name="connsiteX108" fmla="*/ 4978032 w 7467600"/>
              <a:gd name="connsiteY108" fmla="*/ 5183809 h 6858000"/>
              <a:gd name="connsiteX109" fmla="*/ 4463413 w 7467600"/>
              <a:gd name="connsiteY109" fmla="*/ 5615162 h 6858000"/>
              <a:gd name="connsiteX110" fmla="*/ 4358134 w 7467600"/>
              <a:gd name="connsiteY110" fmla="*/ 5742791 h 6858000"/>
              <a:gd name="connsiteX111" fmla="*/ 4376219 w 7467600"/>
              <a:gd name="connsiteY111" fmla="*/ 5729027 h 6858000"/>
              <a:gd name="connsiteX112" fmla="*/ 4582340 w 7467600"/>
              <a:gd name="connsiteY112" fmla="*/ 5561037 h 6858000"/>
              <a:gd name="connsiteX113" fmla="*/ 4694684 w 7467600"/>
              <a:gd name="connsiteY113" fmla="*/ 5447098 h 6858000"/>
              <a:gd name="connsiteX114" fmla="*/ 4754123 w 7467600"/>
              <a:gd name="connsiteY114" fmla="*/ 5384643 h 6858000"/>
              <a:gd name="connsiteX115" fmla="*/ 4978032 w 7467600"/>
              <a:gd name="connsiteY115" fmla="*/ 5183809 h 6858000"/>
              <a:gd name="connsiteX116" fmla="*/ 1903353 w 7467600"/>
              <a:gd name="connsiteY116" fmla="*/ 5044827 h 6858000"/>
              <a:gd name="connsiteX117" fmla="*/ 1936931 w 7467600"/>
              <a:gd name="connsiteY117" fmla="*/ 5093954 h 6858000"/>
              <a:gd name="connsiteX118" fmla="*/ 2195868 w 7467600"/>
              <a:gd name="connsiteY118" fmla="*/ 5396574 h 6858000"/>
              <a:gd name="connsiteX119" fmla="*/ 2088852 w 7467600"/>
              <a:gd name="connsiteY119" fmla="*/ 5166123 h 6858000"/>
              <a:gd name="connsiteX120" fmla="*/ 1958241 w 7467600"/>
              <a:gd name="connsiteY120" fmla="*/ 5067955 h 6858000"/>
              <a:gd name="connsiteX121" fmla="*/ 1903353 w 7467600"/>
              <a:gd name="connsiteY121" fmla="*/ 5044827 h 6858000"/>
              <a:gd name="connsiteX122" fmla="*/ 1979378 w 7467600"/>
              <a:gd name="connsiteY122" fmla="*/ 4769504 h 6858000"/>
              <a:gd name="connsiteX123" fmla="*/ 2882120 w 7467600"/>
              <a:gd name="connsiteY123" fmla="*/ 5064547 h 6858000"/>
              <a:gd name="connsiteX124" fmla="*/ 2793103 w 7467600"/>
              <a:gd name="connsiteY124" fmla="*/ 5039699 h 6858000"/>
              <a:gd name="connsiteX125" fmla="*/ 2770041 w 7467600"/>
              <a:gd name="connsiteY125" fmla="*/ 5033634 h 6858000"/>
              <a:gd name="connsiteX126" fmla="*/ 1979378 w 7467600"/>
              <a:gd name="connsiteY126" fmla="*/ 4769504 h 6858000"/>
              <a:gd name="connsiteX127" fmla="*/ 1927410 w 7467600"/>
              <a:gd name="connsiteY127" fmla="*/ 4716164 h 6858000"/>
              <a:gd name="connsiteX128" fmla="*/ 1959587 w 7467600"/>
              <a:gd name="connsiteY128" fmla="*/ 4728849 h 6858000"/>
              <a:gd name="connsiteX129" fmla="*/ 2777707 w 7467600"/>
              <a:gd name="connsiteY129" fmla="*/ 5003991 h 6858000"/>
              <a:gd name="connsiteX130" fmla="*/ 2800768 w 7467600"/>
              <a:gd name="connsiteY130" fmla="*/ 5010056 h 6858000"/>
              <a:gd name="connsiteX131" fmla="*/ 2879408 w 7467600"/>
              <a:gd name="connsiteY131" fmla="*/ 5031590 h 6858000"/>
              <a:gd name="connsiteX132" fmla="*/ 2862295 w 7467600"/>
              <a:gd name="connsiteY132" fmla="*/ 5022958 h 6858000"/>
              <a:gd name="connsiteX133" fmla="*/ 2813343 w 7467600"/>
              <a:gd name="connsiteY133" fmla="*/ 4998369 h 6858000"/>
              <a:gd name="connsiteX134" fmla="*/ 2646245 w 7467600"/>
              <a:gd name="connsiteY134" fmla="*/ 4930999 h 6858000"/>
              <a:gd name="connsiteX135" fmla="*/ 1999243 w 7467600"/>
              <a:gd name="connsiteY135" fmla="*/ 4730524 h 6858000"/>
              <a:gd name="connsiteX136" fmla="*/ 1979527 w 7467600"/>
              <a:gd name="connsiteY136" fmla="*/ 4726651 h 6858000"/>
              <a:gd name="connsiteX137" fmla="*/ 1927410 w 7467600"/>
              <a:gd name="connsiteY137" fmla="*/ 4716164 h 6858000"/>
              <a:gd name="connsiteX138" fmla="*/ 1997014 w 7467600"/>
              <a:gd name="connsiteY138" fmla="*/ 4698007 h 6858000"/>
              <a:gd name="connsiteX139" fmla="*/ 2005458 w 7467600"/>
              <a:gd name="connsiteY139" fmla="*/ 4699540 h 6858000"/>
              <a:gd name="connsiteX140" fmla="*/ 2657186 w 7467600"/>
              <a:gd name="connsiteY140" fmla="*/ 4901687 h 6858000"/>
              <a:gd name="connsiteX141" fmla="*/ 2826662 w 7467600"/>
              <a:gd name="connsiteY141" fmla="*/ 4970362 h 6858000"/>
              <a:gd name="connsiteX142" fmla="*/ 2876100 w 7467600"/>
              <a:gd name="connsiteY142" fmla="*/ 4995397 h 6858000"/>
              <a:gd name="connsiteX143" fmla="*/ 3042600 w 7467600"/>
              <a:gd name="connsiteY143" fmla="*/ 5059532 h 6858000"/>
              <a:gd name="connsiteX144" fmla="*/ 1997014 w 7467600"/>
              <a:gd name="connsiteY144" fmla="*/ 4698007 h 6858000"/>
              <a:gd name="connsiteX145" fmla="*/ 2305292 w 7467600"/>
              <a:gd name="connsiteY145" fmla="*/ 4219492 h 6858000"/>
              <a:gd name="connsiteX146" fmla="*/ 3360922 w 7467600"/>
              <a:gd name="connsiteY146" fmla="*/ 4529373 h 6858000"/>
              <a:gd name="connsiteX147" fmla="*/ 3492420 w 7467600"/>
              <a:gd name="connsiteY147" fmla="*/ 4510145 h 6858000"/>
              <a:gd name="connsiteX148" fmla="*/ 3364086 w 7467600"/>
              <a:gd name="connsiteY148" fmla="*/ 4480340 h 6858000"/>
              <a:gd name="connsiteX149" fmla="*/ 3225818 w 7467600"/>
              <a:gd name="connsiteY149" fmla="*/ 4411822 h 6858000"/>
              <a:gd name="connsiteX150" fmla="*/ 3129696 w 7467600"/>
              <a:gd name="connsiteY150" fmla="*/ 4360704 h 6858000"/>
              <a:gd name="connsiteX151" fmla="*/ 2814545 w 7467600"/>
              <a:gd name="connsiteY151" fmla="*/ 4282955 h 6858000"/>
              <a:gd name="connsiteX152" fmla="*/ 2305292 w 7467600"/>
              <a:gd name="connsiteY152" fmla="*/ 4219492 h 6858000"/>
              <a:gd name="connsiteX153" fmla="*/ 2626982 w 7467600"/>
              <a:gd name="connsiteY153" fmla="*/ 4206450 h 6858000"/>
              <a:gd name="connsiteX154" fmla="*/ 2490617 w 7467600"/>
              <a:gd name="connsiteY154" fmla="*/ 4206951 h 6858000"/>
              <a:gd name="connsiteX155" fmla="*/ 2819869 w 7467600"/>
              <a:gd name="connsiteY155" fmla="*/ 4252936 h 6858000"/>
              <a:gd name="connsiteX156" fmla="*/ 3143018 w 7467600"/>
              <a:gd name="connsiteY156" fmla="*/ 4332698 h 6858000"/>
              <a:gd name="connsiteX157" fmla="*/ 3241520 w 7467600"/>
              <a:gd name="connsiteY157" fmla="*/ 4385112 h 6858000"/>
              <a:gd name="connsiteX158" fmla="*/ 3374575 w 7467600"/>
              <a:gd name="connsiteY158" fmla="*/ 4451517 h 6858000"/>
              <a:gd name="connsiteX159" fmla="*/ 3505221 w 7467600"/>
              <a:gd name="connsiteY159" fmla="*/ 4480757 h 6858000"/>
              <a:gd name="connsiteX160" fmla="*/ 2626982 w 7467600"/>
              <a:gd name="connsiteY160" fmla="*/ 4206450 h 6858000"/>
              <a:gd name="connsiteX161" fmla="*/ 1310106 w 7467600"/>
              <a:gd name="connsiteY161" fmla="*/ 3943217 h 6858000"/>
              <a:gd name="connsiteX162" fmla="*/ 854994 w 7467600"/>
              <a:gd name="connsiteY162" fmla="*/ 4399136 h 6858000"/>
              <a:gd name="connsiteX163" fmla="*/ 742462 w 7467600"/>
              <a:gd name="connsiteY163" fmla="*/ 4594648 h 6858000"/>
              <a:gd name="connsiteX164" fmla="*/ 820602 w 7467600"/>
              <a:gd name="connsiteY164" fmla="*/ 4485915 h 6858000"/>
              <a:gd name="connsiteX165" fmla="*/ 878295 w 7467600"/>
              <a:gd name="connsiteY165" fmla="*/ 4403594 h 6858000"/>
              <a:gd name="connsiteX166" fmla="*/ 1240607 w 7467600"/>
              <a:gd name="connsiteY166" fmla="*/ 4010401 h 6858000"/>
              <a:gd name="connsiteX167" fmla="*/ 1310106 w 7467600"/>
              <a:gd name="connsiteY167" fmla="*/ 3943217 h 6858000"/>
              <a:gd name="connsiteX168" fmla="*/ 1423113 w 7467600"/>
              <a:gd name="connsiteY168" fmla="*/ 3874565 h 6858000"/>
              <a:gd name="connsiteX169" fmla="*/ 1260565 w 7467600"/>
              <a:gd name="connsiteY169" fmla="*/ 4031982 h 6858000"/>
              <a:gd name="connsiteX170" fmla="*/ 901900 w 7467600"/>
              <a:gd name="connsiteY170" fmla="*/ 4421236 h 6858000"/>
              <a:gd name="connsiteX171" fmla="*/ 845044 w 7467600"/>
              <a:gd name="connsiteY171" fmla="*/ 4502436 h 6858000"/>
              <a:gd name="connsiteX172" fmla="*/ 685926 w 7467600"/>
              <a:gd name="connsiteY172" fmla="*/ 4703069 h 6858000"/>
              <a:gd name="connsiteX173" fmla="*/ 684248 w 7467600"/>
              <a:gd name="connsiteY173" fmla="*/ 4706721 h 6858000"/>
              <a:gd name="connsiteX174" fmla="*/ 1423113 w 7467600"/>
              <a:gd name="connsiteY174" fmla="*/ 3874565 h 6858000"/>
              <a:gd name="connsiteX175" fmla="*/ 3316479 w 7467600"/>
              <a:gd name="connsiteY175" fmla="*/ 3872136 h 6858000"/>
              <a:gd name="connsiteX176" fmla="*/ 3546806 w 7467600"/>
              <a:gd name="connsiteY176" fmla="*/ 4356139 h 6858000"/>
              <a:gd name="connsiteX177" fmla="*/ 3364433 w 7467600"/>
              <a:gd name="connsiteY177" fmla="*/ 3953121 h 6858000"/>
              <a:gd name="connsiteX178" fmla="*/ 3316479 w 7467600"/>
              <a:gd name="connsiteY178" fmla="*/ 3872136 h 6858000"/>
              <a:gd name="connsiteX179" fmla="*/ 3291335 w 7467600"/>
              <a:gd name="connsiteY179" fmla="*/ 3767420 h 6858000"/>
              <a:gd name="connsiteX180" fmla="*/ 3390805 w 7467600"/>
              <a:gd name="connsiteY180" fmla="*/ 3937163 h 6858000"/>
              <a:gd name="connsiteX181" fmla="*/ 3579062 w 7467600"/>
              <a:gd name="connsiteY181" fmla="*/ 4359040 h 6858000"/>
              <a:gd name="connsiteX182" fmla="*/ 3467355 w 7467600"/>
              <a:gd name="connsiteY182" fmla="*/ 3988130 h 6858000"/>
              <a:gd name="connsiteX183" fmla="*/ 3310753 w 7467600"/>
              <a:gd name="connsiteY183" fmla="*/ 3787140 h 6858000"/>
              <a:gd name="connsiteX184" fmla="*/ 3291335 w 7467600"/>
              <a:gd name="connsiteY184" fmla="*/ 3767420 h 6858000"/>
              <a:gd name="connsiteX185" fmla="*/ 1635889 w 7467600"/>
              <a:gd name="connsiteY185" fmla="*/ 3709494 h 6858000"/>
              <a:gd name="connsiteX186" fmla="*/ 1634800 w 7467600"/>
              <a:gd name="connsiteY186" fmla="*/ 3731111 h 6858000"/>
              <a:gd name="connsiteX187" fmla="*/ 1635889 w 7467600"/>
              <a:gd name="connsiteY187" fmla="*/ 3709494 h 6858000"/>
              <a:gd name="connsiteX188" fmla="*/ 1510397 w 7467600"/>
              <a:gd name="connsiteY188" fmla="*/ 3684705 h 6858000"/>
              <a:gd name="connsiteX189" fmla="*/ 1146550 w 7467600"/>
              <a:gd name="connsiteY189" fmla="*/ 3802012 h 6858000"/>
              <a:gd name="connsiteX190" fmla="*/ 698834 w 7467600"/>
              <a:gd name="connsiteY190" fmla="*/ 3952272 h 6858000"/>
              <a:gd name="connsiteX191" fmla="*/ 34256 w 7467600"/>
              <a:gd name="connsiteY191" fmla="*/ 4347603 h 6858000"/>
              <a:gd name="connsiteX192" fmla="*/ 527241 w 7467600"/>
              <a:gd name="connsiteY192" fmla="*/ 4065078 h 6858000"/>
              <a:gd name="connsiteX193" fmla="*/ 1510397 w 7467600"/>
              <a:gd name="connsiteY193" fmla="*/ 3684705 h 6858000"/>
              <a:gd name="connsiteX194" fmla="*/ 1313114 w 7467600"/>
              <a:gd name="connsiteY194" fmla="*/ 3655216 h 6858000"/>
              <a:gd name="connsiteX195" fmla="*/ 1109304 w 7467600"/>
              <a:gd name="connsiteY195" fmla="*/ 3669030 h 6858000"/>
              <a:gd name="connsiteX196" fmla="*/ 8129 w 7467600"/>
              <a:gd name="connsiteY196" fmla="*/ 4330519 h 6858000"/>
              <a:gd name="connsiteX197" fmla="*/ 687572 w 7467600"/>
              <a:gd name="connsiteY197" fmla="*/ 3925629 h 6858000"/>
              <a:gd name="connsiteX198" fmla="*/ 1138365 w 7467600"/>
              <a:gd name="connsiteY198" fmla="*/ 3774515 h 6858000"/>
              <a:gd name="connsiteX199" fmla="*/ 1505579 w 7467600"/>
              <a:gd name="connsiteY199" fmla="*/ 3655526 h 6858000"/>
              <a:gd name="connsiteX200" fmla="*/ 1313114 w 7467600"/>
              <a:gd name="connsiteY200" fmla="*/ 3655216 h 6858000"/>
              <a:gd name="connsiteX201" fmla="*/ 3655073 w 7467600"/>
              <a:gd name="connsiteY201" fmla="*/ 3650884 h 6858000"/>
              <a:gd name="connsiteX202" fmla="*/ 3989938 w 7467600"/>
              <a:gd name="connsiteY202" fmla="*/ 3991685 h 6858000"/>
              <a:gd name="connsiteX203" fmla="*/ 4393907 w 7467600"/>
              <a:gd name="connsiteY203" fmla="*/ 4261258 h 6858000"/>
              <a:gd name="connsiteX204" fmla="*/ 4648051 w 7467600"/>
              <a:gd name="connsiteY204" fmla="*/ 4374051 h 6858000"/>
              <a:gd name="connsiteX205" fmla="*/ 4383389 w 7467600"/>
              <a:gd name="connsiteY205" fmla="*/ 4184369 h 6858000"/>
              <a:gd name="connsiteX206" fmla="*/ 4165508 w 7467600"/>
              <a:gd name="connsiteY206" fmla="*/ 4035196 h 6858000"/>
              <a:gd name="connsiteX207" fmla="*/ 4068162 w 7467600"/>
              <a:gd name="connsiteY207" fmla="*/ 3953394 h 6858000"/>
              <a:gd name="connsiteX208" fmla="*/ 3981416 w 7467600"/>
              <a:gd name="connsiteY208" fmla="*/ 3880482 h 6858000"/>
              <a:gd name="connsiteX209" fmla="*/ 3800147 w 7467600"/>
              <a:gd name="connsiteY209" fmla="*/ 3749872 h 6858000"/>
              <a:gd name="connsiteX210" fmla="*/ 3655073 w 7467600"/>
              <a:gd name="connsiteY210" fmla="*/ 3650884 h 6858000"/>
              <a:gd name="connsiteX211" fmla="*/ 3670252 w 7467600"/>
              <a:gd name="connsiteY211" fmla="*/ 3622798 h 6858000"/>
              <a:gd name="connsiteX212" fmla="*/ 3817258 w 7467600"/>
              <a:gd name="connsiteY212" fmla="*/ 3723577 h 6858000"/>
              <a:gd name="connsiteX213" fmla="*/ 4000461 w 7467600"/>
              <a:gd name="connsiteY213" fmla="*/ 3855966 h 6858000"/>
              <a:gd name="connsiteX214" fmla="*/ 4088180 w 7467600"/>
              <a:gd name="connsiteY214" fmla="*/ 3929774 h 6858000"/>
              <a:gd name="connsiteX215" fmla="*/ 4184555 w 7467600"/>
              <a:gd name="connsiteY215" fmla="*/ 4010683 h 6858000"/>
              <a:gd name="connsiteX216" fmla="*/ 4399563 w 7467600"/>
              <a:gd name="connsiteY216" fmla="*/ 4158106 h 6858000"/>
              <a:gd name="connsiteX217" fmla="*/ 4684469 w 7467600"/>
              <a:gd name="connsiteY217" fmla="*/ 4364680 h 6858000"/>
              <a:gd name="connsiteX218" fmla="*/ 4690271 w 7467600"/>
              <a:gd name="connsiteY218" fmla="*/ 4370034 h 6858000"/>
              <a:gd name="connsiteX219" fmla="*/ 4136093 w 7467600"/>
              <a:gd name="connsiteY219" fmla="*/ 3858466 h 6858000"/>
              <a:gd name="connsiteX220" fmla="*/ 3670252 w 7467600"/>
              <a:gd name="connsiteY220" fmla="*/ 3622798 h 6858000"/>
              <a:gd name="connsiteX221" fmla="*/ 4440129 w 7467600"/>
              <a:gd name="connsiteY221" fmla="*/ 3448571 h 6858000"/>
              <a:gd name="connsiteX222" fmla="*/ 4856525 w 7467600"/>
              <a:gd name="connsiteY222" fmla="*/ 3915351 h 6858000"/>
              <a:gd name="connsiteX223" fmla="*/ 5059055 w 7467600"/>
              <a:gd name="connsiteY223" fmla="*/ 4108918 h 6858000"/>
              <a:gd name="connsiteX224" fmla="*/ 5290070 w 7467600"/>
              <a:gd name="connsiteY224" fmla="*/ 4263619 h 6858000"/>
              <a:gd name="connsiteX225" fmla="*/ 4834991 w 7467600"/>
              <a:gd name="connsiteY225" fmla="*/ 3830985 h 6858000"/>
              <a:gd name="connsiteX226" fmla="*/ 4440129 w 7467600"/>
              <a:gd name="connsiteY226" fmla="*/ 3448571 h 6858000"/>
              <a:gd name="connsiteX227" fmla="*/ 4441737 w 7467600"/>
              <a:gd name="connsiteY227" fmla="*/ 3399734 h 6858000"/>
              <a:gd name="connsiteX228" fmla="*/ 4431236 w 7467600"/>
              <a:gd name="connsiteY228" fmla="*/ 3400954 h 6858000"/>
              <a:gd name="connsiteX229" fmla="*/ 4557150 w 7467600"/>
              <a:gd name="connsiteY229" fmla="*/ 3510023 h 6858000"/>
              <a:gd name="connsiteX230" fmla="*/ 4856936 w 7467600"/>
              <a:gd name="connsiteY230" fmla="*/ 3809146 h 6858000"/>
              <a:gd name="connsiteX231" fmla="*/ 5111996 w 7467600"/>
              <a:gd name="connsiteY231" fmla="*/ 4065759 h 6858000"/>
              <a:gd name="connsiteX232" fmla="*/ 5388878 w 7467600"/>
              <a:gd name="connsiteY232" fmla="*/ 4300185 h 6858000"/>
              <a:gd name="connsiteX233" fmla="*/ 5425556 w 7467600"/>
              <a:gd name="connsiteY233" fmla="*/ 4308967 h 6858000"/>
              <a:gd name="connsiteX234" fmla="*/ 4943646 w 7467600"/>
              <a:gd name="connsiteY234" fmla="*/ 3822916 h 6858000"/>
              <a:gd name="connsiteX235" fmla="*/ 4594837 w 7467600"/>
              <a:gd name="connsiteY235" fmla="*/ 3532274 h 6858000"/>
              <a:gd name="connsiteX236" fmla="*/ 4441737 w 7467600"/>
              <a:gd name="connsiteY236" fmla="*/ 3399734 h 6858000"/>
              <a:gd name="connsiteX237" fmla="*/ 5425834 w 7467600"/>
              <a:gd name="connsiteY237" fmla="*/ 3162785 h 6858000"/>
              <a:gd name="connsiteX238" fmla="*/ 5401644 w 7467600"/>
              <a:gd name="connsiteY238" fmla="*/ 3617847 h 6858000"/>
              <a:gd name="connsiteX239" fmla="*/ 5467256 w 7467600"/>
              <a:gd name="connsiteY239" fmla="*/ 4175494 h 6858000"/>
              <a:gd name="connsiteX240" fmla="*/ 5448069 w 7467600"/>
              <a:gd name="connsiteY240" fmla="*/ 3567554 h 6858000"/>
              <a:gd name="connsiteX241" fmla="*/ 5425834 w 7467600"/>
              <a:gd name="connsiteY241" fmla="*/ 3162785 h 6858000"/>
              <a:gd name="connsiteX242" fmla="*/ 1318687 w 7467600"/>
              <a:gd name="connsiteY242" fmla="*/ 3113840 h 6858000"/>
              <a:gd name="connsiteX243" fmla="*/ 1066793 w 7467600"/>
              <a:gd name="connsiteY243" fmla="*/ 3212171 h 6858000"/>
              <a:gd name="connsiteX244" fmla="*/ 993319 w 7467600"/>
              <a:gd name="connsiteY244" fmla="*/ 3247648 h 6858000"/>
              <a:gd name="connsiteX245" fmla="*/ 853081 w 7467600"/>
              <a:gd name="connsiteY245" fmla="*/ 3312410 h 6858000"/>
              <a:gd name="connsiteX246" fmla="*/ 805957 w 7467600"/>
              <a:gd name="connsiteY246" fmla="*/ 3330443 h 6858000"/>
              <a:gd name="connsiteX247" fmla="*/ 1318687 w 7467600"/>
              <a:gd name="connsiteY247" fmla="*/ 3113840 h 6858000"/>
              <a:gd name="connsiteX248" fmla="*/ 5453702 w 7467600"/>
              <a:gd name="connsiteY248" fmla="*/ 3090882 h 6858000"/>
              <a:gd name="connsiteX249" fmla="*/ 5480135 w 7467600"/>
              <a:gd name="connsiteY249" fmla="*/ 3565802 h 6858000"/>
              <a:gd name="connsiteX250" fmla="*/ 5499023 w 7467600"/>
              <a:gd name="connsiteY250" fmla="*/ 4166310 h 6858000"/>
              <a:gd name="connsiteX251" fmla="*/ 5547022 w 7467600"/>
              <a:gd name="connsiteY251" fmla="*/ 3607838 h 6858000"/>
              <a:gd name="connsiteX252" fmla="*/ 5515964 w 7467600"/>
              <a:gd name="connsiteY252" fmla="*/ 3378541 h 6858000"/>
              <a:gd name="connsiteX253" fmla="*/ 5453702 w 7467600"/>
              <a:gd name="connsiteY253" fmla="*/ 3090882 h 6858000"/>
              <a:gd name="connsiteX254" fmla="*/ 1238695 w 7467600"/>
              <a:gd name="connsiteY254" fmla="*/ 3076820 h 6858000"/>
              <a:gd name="connsiteX255" fmla="*/ 716371 w 7467600"/>
              <a:gd name="connsiteY255" fmla="*/ 3293249 h 6858000"/>
              <a:gd name="connsiteX256" fmla="*/ 579522 w 7467600"/>
              <a:gd name="connsiteY256" fmla="*/ 3371759 h 6858000"/>
              <a:gd name="connsiteX257" fmla="*/ 600288 w 7467600"/>
              <a:gd name="connsiteY257" fmla="*/ 3365555 h 6858000"/>
              <a:gd name="connsiteX258" fmla="*/ 840692 w 7467600"/>
              <a:gd name="connsiteY258" fmla="*/ 3284921 h 6858000"/>
              <a:gd name="connsiteX259" fmla="*/ 979248 w 7467600"/>
              <a:gd name="connsiteY259" fmla="*/ 3221003 h 6858000"/>
              <a:gd name="connsiteX260" fmla="*/ 1053282 w 7467600"/>
              <a:gd name="connsiteY260" fmla="*/ 3185247 h 6858000"/>
              <a:gd name="connsiteX261" fmla="*/ 1320603 w 7467600"/>
              <a:gd name="connsiteY261" fmla="*/ 3081281 h 6858000"/>
              <a:gd name="connsiteX262" fmla="*/ 1238695 w 7467600"/>
              <a:gd name="connsiteY262" fmla="*/ 3076820 h 6858000"/>
              <a:gd name="connsiteX263" fmla="*/ 5425627 w 7467600"/>
              <a:gd name="connsiteY263" fmla="*/ 2954192 h 6858000"/>
              <a:gd name="connsiteX264" fmla="*/ 5470770 w 7467600"/>
              <a:gd name="connsiteY264" fmla="*/ 3005435 h 6858000"/>
              <a:gd name="connsiteX265" fmla="*/ 5519779 w 7467600"/>
              <a:gd name="connsiteY265" fmla="*/ 4359223 h 6858000"/>
              <a:gd name="connsiteX266" fmla="*/ 5520293 w 7467600"/>
              <a:gd name="connsiteY266" fmla="*/ 4360602 h 6858000"/>
              <a:gd name="connsiteX267" fmla="*/ 5767221 w 7467600"/>
              <a:gd name="connsiteY267" fmla="*/ 4665564 h 6858000"/>
              <a:gd name="connsiteX268" fmla="*/ 6937169 w 7467600"/>
              <a:gd name="connsiteY268" fmla="*/ 4815941 h 6858000"/>
              <a:gd name="connsiteX269" fmla="*/ 6953922 w 7467600"/>
              <a:gd name="connsiteY269" fmla="*/ 4890068 h 6858000"/>
              <a:gd name="connsiteX270" fmla="*/ 6071359 w 7467600"/>
              <a:gd name="connsiteY270" fmla="*/ 4770770 h 6858000"/>
              <a:gd name="connsiteX271" fmla="*/ 6038839 w 7467600"/>
              <a:gd name="connsiteY271" fmla="*/ 4764474 h 6858000"/>
              <a:gd name="connsiteX272" fmla="*/ 6038706 w 7467600"/>
              <a:gd name="connsiteY272" fmla="*/ 4763847 h 6858000"/>
              <a:gd name="connsiteX273" fmla="*/ 6037784 w 7467600"/>
              <a:gd name="connsiteY273" fmla="*/ 4764270 h 6858000"/>
              <a:gd name="connsiteX274" fmla="*/ 6038839 w 7467600"/>
              <a:gd name="connsiteY274" fmla="*/ 4764474 h 6858000"/>
              <a:gd name="connsiteX275" fmla="*/ 6040338 w 7467600"/>
              <a:gd name="connsiteY275" fmla="*/ 4771418 h 6858000"/>
              <a:gd name="connsiteX276" fmla="*/ 6024488 w 7467600"/>
              <a:gd name="connsiteY276" fmla="*/ 4809903 h 6858000"/>
              <a:gd name="connsiteX277" fmla="*/ 5599771 w 7467600"/>
              <a:gd name="connsiteY277" fmla="*/ 5509652 h 6858000"/>
              <a:gd name="connsiteX278" fmla="*/ 5548843 w 7467600"/>
              <a:gd name="connsiteY278" fmla="*/ 5563845 h 6858000"/>
              <a:gd name="connsiteX279" fmla="*/ 5940952 w 7467600"/>
              <a:gd name="connsiteY279" fmla="*/ 6250028 h 6858000"/>
              <a:gd name="connsiteX280" fmla="*/ 6043441 w 7467600"/>
              <a:gd name="connsiteY280" fmla="*/ 6665847 h 6858000"/>
              <a:gd name="connsiteX281" fmla="*/ 6093432 w 7467600"/>
              <a:gd name="connsiteY281" fmla="*/ 6858000 h 6858000"/>
              <a:gd name="connsiteX282" fmla="*/ 6034344 w 7467600"/>
              <a:gd name="connsiteY282" fmla="*/ 6858000 h 6858000"/>
              <a:gd name="connsiteX283" fmla="*/ 6026679 w 7467600"/>
              <a:gd name="connsiteY283" fmla="*/ 6836959 h 6858000"/>
              <a:gd name="connsiteX284" fmla="*/ 5800441 w 7467600"/>
              <a:gd name="connsiteY284" fmla="*/ 6335286 h 6858000"/>
              <a:gd name="connsiteX285" fmla="*/ 5526562 w 7467600"/>
              <a:gd name="connsiteY285" fmla="*/ 5705388 h 6858000"/>
              <a:gd name="connsiteX286" fmla="*/ 5519640 w 7467600"/>
              <a:gd name="connsiteY286" fmla="*/ 5683774 h 6858000"/>
              <a:gd name="connsiteX287" fmla="*/ 5844559 w 7467600"/>
              <a:gd name="connsiteY287" fmla="*/ 6553349 h 6858000"/>
              <a:gd name="connsiteX288" fmla="*/ 5975994 w 7467600"/>
              <a:gd name="connsiteY288" fmla="*/ 6858000 h 6858000"/>
              <a:gd name="connsiteX289" fmla="*/ 5898547 w 7467600"/>
              <a:gd name="connsiteY289" fmla="*/ 6858000 h 6858000"/>
              <a:gd name="connsiteX290" fmla="*/ 5682041 w 7467600"/>
              <a:gd name="connsiteY290" fmla="*/ 6355860 h 6858000"/>
              <a:gd name="connsiteX291" fmla="*/ 5461758 w 7467600"/>
              <a:gd name="connsiteY291" fmla="*/ 5820220 h 6858000"/>
              <a:gd name="connsiteX292" fmla="*/ 5237282 w 7467600"/>
              <a:gd name="connsiteY292" fmla="*/ 6579086 h 6858000"/>
              <a:gd name="connsiteX293" fmla="*/ 5115009 w 7467600"/>
              <a:gd name="connsiteY293" fmla="*/ 6858000 h 6858000"/>
              <a:gd name="connsiteX294" fmla="*/ 5028074 w 7467600"/>
              <a:gd name="connsiteY294" fmla="*/ 6858000 h 6858000"/>
              <a:gd name="connsiteX295" fmla="*/ 5079508 w 7467600"/>
              <a:gd name="connsiteY295" fmla="*/ 6749074 h 6858000"/>
              <a:gd name="connsiteX296" fmla="*/ 5371846 w 7467600"/>
              <a:gd name="connsiteY296" fmla="*/ 5924413 h 6858000"/>
              <a:gd name="connsiteX297" fmla="*/ 5270512 w 7467600"/>
              <a:gd name="connsiteY297" fmla="*/ 6138975 h 6858000"/>
              <a:gd name="connsiteX298" fmla="*/ 5062409 w 7467600"/>
              <a:gd name="connsiteY298" fmla="*/ 6653544 h 6858000"/>
              <a:gd name="connsiteX299" fmla="*/ 5036628 w 7467600"/>
              <a:gd name="connsiteY299" fmla="*/ 6754247 h 6858000"/>
              <a:gd name="connsiteX300" fmla="*/ 5009112 w 7467600"/>
              <a:gd name="connsiteY300" fmla="*/ 6858000 h 6858000"/>
              <a:gd name="connsiteX301" fmla="*/ 4976679 w 7467600"/>
              <a:gd name="connsiteY301" fmla="*/ 6858000 h 6858000"/>
              <a:gd name="connsiteX302" fmla="*/ 5006537 w 7467600"/>
              <a:gd name="connsiteY302" fmla="*/ 6747068 h 6858000"/>
              <a:gd name="connsiteX303" fmla="*/ 5032723 w 7467600"/>
              <a:gd name="connsiteY303" fmla="*/ 6644957 h 6858000"/>
              <a:gd name="connsiteX304" fmla="*/ 5242949 w 7467600"/>
              <a:gd name="connsiteY304" fmla="*/ 6125175 h 6858000"/>
              <a:gd name="connsiteX305" fmla="*/ 5286321 w 7467600"/>
              <a:gd name="connsiteY305" fmla="*/ 6033555 h 6858000"/>
              <a:gd name="connsiteX306" fmla="*/ 5008210 w 7467600"/>
              <a:gd name="connsiteY306" fmla="*/ 6649194 h 6858000"/>
              <a:gd name="connsiteX307" fmla="*/ 4986321 w 7467600"/>
              <a:gd name="connsiteY307" fmla="*/ 6765687 h 6858000"/>
              <a:gd name="connsiteX308" fmla="*/ 4973474 w 7467600"/>
              <a:gd name="connsiteY308" fmla="*/ 6858000 h 6858000"/>
              <a:gd name="connsiteX309" fmla="*/ 4907178 w 7467600"/>
              <a:gd name="connsiteY309" fmla="*/ 6858000 h 6858000"/>
              <a:gd name="connsiteX310" fmla="*/ 4910810 w 7467600"/>
              <a:gd name="connsiteY310" fmla="*/ 6829660 h 6858000"/>
              <a:gd name="connsiteX311" fmla="*/ 4987461 w 7467600"/>
              <a:gd name="connsiteY311" fmla="*/ 6432994 h 6858000"/>
              <a:gd name="connsiteX312" fmla="*/ 5179262 w 7467600"/>
              <a:gd name="connsiteY312" fmla="*/ 6035044 h 6858000"/>
              <a:gd name="connsiteX313" fmla="*/ 4689678 w 7467600"/>
              <a:gd name="connsiteY313" fmla="*/ 6440241 h 6858000"/>
              <a:gd name="connsiteX314" fmla="*/ 4477543 w 7467600"/>
              <a:gd name="connsiteY314" fmla="*/ 6674836 h 6858000"/>
              <a:gd name="connsiteX315" fmla="*/ 4329957 w 7467600"/>
              <a:gd name="connsiteY315" fmla="*/ 6858000 h 6858000"/>
              <a:gd name="connsiteX316" fmla="*/ 4218595 w 7467600"/>
              <a:gd name="connsiteY316" fmla="*/ 6858000 h 6858000"/>
              <a:gd name="connsiteX317" fmla="*/ 4368888 w 7467600"/>
              <a:gd name="connsiteY317" fmla="*/ 6668412 h 6858000"/>
              <a:gd name="connsiteX318" fmla="*/ 4563091 w 7467600"/>
              <a:gd name="connsiteY318" fmla="*/ 6442508 h 6858000"/>
              <a:gd name="connsiteX319" fmla="*/ 5387324 w 7467600"/>
              <a:gd name="connsiteY319" fmla="*/ 5705830 h 6858000"/>
              <a:gd name="connsiteX320" fmla="*/ 5073620 w 7467600"/>
              <a:gd name="connsiteY320" fmla="*/ 5955437 h 6858000"/>
              <a:gd name="connsiteX321" fmla="*/ 4689789 w 7467600"/>
              <a:gd name="connsiteY321" fmla="*/ 6268382 h 6858000"/>
              <a:gd name="connsiteX322" fmla="*/ 4418722 w 7467600"/>
              <a:gd name="connsiteY322" fmla="*/ 6570886 h 6858000"/>
              <a:gd name="connsiteX323" fmla="*/ 4214944 w 7467600"/>
              <a:gd name="connsiteY323" fmla="*/ 6858000 h 6858000"/>
              <a:gd name="connsiteX324" fmla="*/ 4177898 w 7467600"/>
              <a:gd name="connsiteY324" fmla="*/ 6858000 h 6858000"/>
              <a:gd name="connsiteX325" fmla="*/ 4391597 w 7467600"/>
              <a:gd name="connsiteY325" fmla="*/ 6556370 h 6858000"/>
              <a:gd name="connsiteX326" fmla="*/ 4668889 w 7467600"/>
              <a:gd name="connsiteY326" fmla="*/ 6246399 h 6858000"/>
              <a:gd name="connsiteX327" fmla="*/ 5055427 w 7467600"/>
              <a:gd name="connsiteY327" fmla="*/ 5931476 h 6858000"/>
              <a:gd name="connsiteX328" fmla="*/ 5371814 w 7467600"/>
              <a:gd name="connsiteY328" fmla="*/ 5678975 h 6858000"/>
              <a:gd name="connsiteX329" fmla="*/ 4987918 w 7467600"/>
              <a:gd name="connsiteY329" fmla="*/ 5838701 h 6858000"/>
              <a:gd name="connsiteX330" fmla="*/ 4317146 w 7467600"/>
              <a:gd name="connsiteY330" fmla="*/ 6587716 h 6858000"/>
              <a:gd name="connsiteX331" fmla="*/ 4171627 w 7467600"/>
              <a:gd name="connsiteY331" fmla="*/ 6858000 h 6858000"/>
              <a:gd name="connsiteX332" fmla="*/ 4081585 w 7467600"/>
              <a:gd name="connsiteY332" fmla="*/ 6858000 h 6858000"/>
              <a:gd name="connsiteX333" fmla="*/ 4238603 w 7467600"/>
              <a:gd name="connsiteY333" fmla="*/ 6559341 h 6858000"/>
              <a:gd name="connsiteX334" fmla="*/ 4778333 w 7467600"/>
              <a:gd name="connsiteY334" fmla="*/ 5873626 h 6858000"/>
              <a:gd name="connsiteX335" fmla="*/ 5414185 w 7467600"/>
              <a:gd name="connsiteY335" fmla="*/ 5573882 h 6858000"/>
              <a:gd name="connsiteX336" fmla="*/ 5959648 w 7467600"/>
              <a:gd name="connsiteY336" fmla="*/ 4760797 h 6858000"/>
              <a:gd name="connsiteX337" fmla="*/ 5355019 w 7467600"/>
              <a:gd name="connsiteY337" fmla="*/ 4734672 h 6858000"/>
              <a:gd name="connsiteX338" fmla="*/ 5083565 w 7467600"/>
              <a:gd name="connsiteY338" fmla="*/ 5179121 h 6858000"/>
              <a:gd name="connsiteX339" fmla="*/ 4713577 w 7467600"/>
              <a:gd name="connsiteY339" fmla="*/ 5616803 h 6858000"/>
              <a:gd name="connsiteX340" fmla="*/ 3989559 w 7467600"/>
              <a:gd name="connsiteY340" fmla="*/ 6145945 h 6858000"/>
              <a:gd name="connsiteX341" fmla="*/ 3939824 w 7467600"/>
              <a:gd name="connsiteY341" fmla="*/ 6066900 h 6858000"/>
              <a:gd name="connsiteX342" fmla="*/ 4584537 w 7467600"/>
              <a:gd name="connsiteY342" fmla="*/ 5324826 h 6858000"/>
              <a:gd name="connsiteX343" fmla="*/ 5037105 w 7467600"/>
              <a:gd name="connsiteY343" fmla="*/ 5088765 h 6858000"/>
              <a:gd name="connsiteX344" fmla="*/ 5039930 w 7467600"/>
              <a:gd name="connsiteY344" fmla="*/ 5089585 h 6858000"/>
              <a:gd name="connsiteX345" fmla="*/ 5263764 w 7467600"/>
              <a:gd name="connsiteY345" fmla="*/ 4735525 h 6858000"/>
              <a:gd name="connsiteX346" fmla="*/ 4086300 w 7467600"/>
              <a:gd name="connsiteY346" fmla="*/ 4884599 h 6858000"/>
              <a:gd name="connsiteX347" fmla="*/ 4085485 w 7467600"/>
              <a:gd name="connsiteY347" fmla="*/ 4899070 h 6858000"/>
              <a:gd name="connsiteX348" fmla="*/ 3871915 w 7467600"/>
              <a:gd name="connsiteY348" fmla="*/ 5253645 h 6858000"/>
              <a:gd name="connsiteX349" fmla="*/ 3799374 w 7467600"/>
              <a:gd name="connsiteY349" fmla="*/ 5466127 h 6858000"/>
              <a:gd name="connsiteX350" fmla="*/ 3498850 w 7467600"/>
              <a:gd name="connsiteY350" fmla="*/ 6661888 h 6858000"/>
              <a:gd name="connsiteX351" fmla="*/ 3399216 w 7467600"/>
              <a:gd name="connsiteY351" fmla="*/ 6858000 h 6858000"/>
              <a:gd name="connsiteX352" fmla="*/ 3303688 w 7467600"/>
              <a:gd name="connsiteY352" fmla="*/ 6858000 h 6858000"/>
              <a:gd name="connsiteX353" fmla="*/ 3391774 w 7467600"/>
              <a:gd name="connsiteY353" fmla="*/ 6697181 h 6858000"/>
              <a:gd name="connsiteX354" fmla="*/ 3735540 w 7467600"/>
              <a:gd name="connsiteY354" fmla="*/ 5546923 h 6858000"/>
              <a:gd name="connsiteX355" fmla="*/ 3729438 w 7467600"/>
              <a:gd name="connsiteY355" fmla="*/ 5569058 h 6858000"/>
              <a:gd name="connsiteX356" fmla="*/ 3707782 w 7467600"/>
              <a:gd name="connsiteY356" fmla="*/ 5644908 h 6858000"/>
              <a:gd name="connsiteX357" fmla="*/ 3583827 w 7467600"/>
              <a:gd name="connsiteY357" fmla="*/ 6039215 h 6858000"/>
              <a:gd name="connsiteX358" fmla="*/ 3547861 w 7467600"/>
              <a:gd name="connsiteY358" fmla="*/ 6129609 h 6858000"/>
              <a:gd name="connsiteX359" fmla="*/ 3490905 w 7467600"/>
              <a:gd name="connsiteY359" fmla="*/ 6277660 h 6858000"/>
              <a:gd name="connsiteX360" fmla="*/ 3455859 w 7467600"/>
              <a:gd name="connsiteY360" fmla="*/ 6391301 h 6858000"/>
              <a:gd name="connsiteX361" fmla="*/ 3429112 w 7467600"/>
              <a:gd name="connsiteY361" fmla="*/ 6479469 h 6858000"/>
              <a:gd name="connsiteX362" fmla="*/ 3304862 w 7467600"/>
              <a:gd name="connsiteY362" fmla="*/ 6796476 h 6858000"/>
              <a:gd name="connsiteX363" fmla="*/ 3276071 w 7467600"/>
              <a:gd name="connsiteY363" fmla="*/ 6858000 h 6858000"/>
              <a:gd name="connsiteX364" fmla="*/ 3240805 w 7467600"/>
              <a:gd name="connsiteY364" fmla="*/ 6858000 h 6858000"/>
              <a:gd name="connsiteX365" fmla="*/ 3275917 w 7467600"/>
              <a:gd name="connsiteY365" fmla="*/ 6783192 h 6858000"/>
              <a:gd name="connsiteX366" fmla="*/ 3399358 w 7467600"/>
              <a:gd name="connsiteY366" fmla="*/ 6469011 h 6858000"/>
              <a:gd name="connsiteX367" fmla="*/ 3425650 w 7467600"/>
              <a:gd name="connsiteY367" fmla="*/ 6381333 h 6858000"/>
              <a:gd name="connsiteX368" fmla="*/ 3460661 w 7467600"/>
              <a:gd name="connsiteY368" fmla="*/ 6266763 h 6858000"/>
              <a:gd name="connsiteX369" fmla="*/ 3518021 w 7467600"/>
              <a:gd name="connsiteY369" fmla="*/ 6117298 h 6858000"/>
              <a:gd name="connsiteX370" fmla="*/ 3554035 w 7467600"/>
              <a:gd name="connsiteY370" fmla="*/ 6027832 h 6858000"/>
              <a:gd name="connsiteX371" fmla="*/ 3677174 w 7467600"/>
              <a:gd name="connsiteY371" fmla="*/ 5636351 h 6858000"/>
              <a:gd name="connsiteX372" fmla="*/ 3698819 w 7467600"/>
              <a:gd name="connsiteY372" fmla="*/ 5560503 h 6858000"/>
              <a:gd name="connsiteX373" fmla="*/ 3702094 w 7467600"/>
              <a:gd name="connsiteY373" fmla="*/ 5549194 h 6858000"/>
              <a:gd name="connsiteX374" fmla="*/ 3398355 w 7467600"/>
              <a:gd name="connsiteY374" fmla="*/ 6094603 h 6858000"/>
              <a:gd name="connsiteX375" fmla="*/ 3193941 w 7467600"/>
              <a:gd name="connsiteY375" fmla="*/ 6798775 h 6858000"/>
              <a:gd name="connsiteX376" fmla="*/ 3184140 w 7467600"/>
              <a:gd name="connsiteY376" fmla="*/ 6858000 h 6858000"/>
              <a:gd name="connsiteX377" fmla="*/ 3099978 w 7467600"/>
              <a:gd name="connsiteY377" fmla="*/ 6858000 h 6858000"/>
              <a:gd name="connsiteX378" fmla="*/ 3101556 w 7467600"/>
              <a:gd name="connsiteY378" fmla="*/ 6843337 h 6858000"/>
              <a:gd name="connsiteX379" fmla="*/ 3370162 w 7467600"/>
              <a:gd name="connsiteY379" fmla="*/ 5785550 h 6858000"/>
              <a:gd name="connsiteX380" fmla="*/ 3746477 w 7467600"/>
              <a:gd name="connsiteY380" fmla="*/ 5377889 h 6858000"/>
              <a:gd name="connsiteX381" fmla="*/ 3863399 w 7467600"/>
              <a:gd name="connsiteY381" fmla="*/ 5087257 h 6858000"/>
              <a:gd name="connsiteX382" fmla="*/ 3968712 w 7467600"/>
              <a:gd name="connsiteY382" fmla="*/ 4913989 h 6858000"/>
              <a:gd name="connsiteX383" fmla="*/ 2792390 w 7467600"/>
              <a:gd name="connsiteY383" fmla="*/ 5382974 h 6858000"/>
              <a:gd name="connsiteX384" fmla="*/ 2714982 w 7467600"/>
              <a:gd name="connsiteY384" fmla="*/ 5427051 h 6858000"/>
              <a:gd name="connsiteX385" fmla="*/ 2813361 w 7467600"/>
              <a:gd name="connsiteY385" fmla="*/ 6023912 h 6858000"/>
              <a:gd name="connsiteX386" fmla="*/ 2688430 w 7467600"/>
              <a:gd name="connsiteY386" fmla="*/ 6801564 h 6858000"/>
              <a:gd name="connsiteX387" fmla="*/ 2629626 w 7467600"/>
              <a:gd name="connsiteY387" fmla="*/ 6763394 h 6858000"/>
              <a:gd name="connsiteX388" fmla="*/ 2565328 w 7467600"/>
              <a:gd name="connsiteY388" fmla="*/ 5516399 h 6858000"/>
              <a:gd name="connsiteX389" fmla="*/ 1922999 w 7467600"/>
              <a:gd name="connsiteY389" fmla="*/ 5980343 h 6858000"/>
              <a:gd name="connsiteX390" fmla="*/ 1950261 w 7467600"/>
              <a:gd name="connsiteY390" fmla="*/ 6405858 h 6858000"/>
              <a:gd name="connsiteX391" fmla="*/ 2365554 w 7467600"/>
              <a:gd name="connsiteY391" fmla="*/ 6759107 h 6858000"/>
              <a:gd name="connsiteX392" fmla="*/ 2424142 w 7467600"/>
              <a:gd name="connsiteY392" fmla="*/ 6858000 h 6858000"/>
              <a:gd name="connsiteX393" fmla="*/ 2395994 w 7467600"/>
              <a:gd name="connsiteY393" fmla="*/ 6858000 h 6858000"/>
              <a:gd name="connsiteX394" fmla="*/ 2392863 w 7467600"/>
              <a:gd name="connsiteY394" fmla="*/ 6852964 h 6858000"/>
              <a:gd name="connsiteX395" fmla="*/ 2017589 w 7467600"/>
              <a:gd name="connsiteY395" fmla="*/ 6493982 h 6858000"/>
              <a:gd name="connsiteX396" fmla="*/ 2147336 w 7467600"/>
              <a:gd name="connsiteY396" fmla="*/ 6594052 h 6858000"/>
              <a:gd name="connsiteX397" fmla="*/ 2207047 w 7467600"/>
              <a:gd name="connsiteY397" fmla="*/ 6654540 h 6858000"/>
              <a:gd name="connsiteX398" fmla="*/ 2299106 w 7467600"/>
              <a:gd name="connsiteY398" fmla="*/ 6778931 h 6858000"/>
              <a:gd name="connsiteX399" fmla="*/ 2314430 w 7467600"/>
              <a:gd name="connsiteY399" fmla="*/ 6801144 h 6858000"/>
              <a:gd name="connsiteX400" fmla="*/ 2352406 w 7467600"/>
              <a:gd name="connsiteY400" fmla="*/ 6858000 h 6858000"/>
              <a:gd name="connsiteX401" fmla="*/ 2314492 w 7467600"/>
              <a:gd name="connsiteY401" fmla="*/ 6858000 h 6858000"/>
              <a:gd name="connsiteX402" fmla="*/ 2288095 w 7467600"/>
              <a:gd name="connsiteY402" fmla="*/ 6818030 h 6858000"/>
              <a:gd name="connsiteX403" fmla="*/ 2272768 w 7467600"/>
              <a:gd name="connsiteY403" fmla="*/ 6795822 h 6858000"/>
              <a:gd name="connsiteX404" fmla="*/ 2182715 w 7467600"/>
              <a:gd name="connsiteY404" fmla="*/ 6675071 h 6858000"/>
              <a:gd name="connsiteX405" fmla="*/ 2032061 w 7467600"/>
              <a:gd name="connsiteY405" fmla="*/ 6541380 h 6858000"/>
              <a:gd name="connsiteX406" fmla="*/ 2257220 w 7467600"/>
              <a:gd name="connsiteY406" fmla="*/ 6826257 h 6858000"/>
              <a:gd name="connsiteX407" fmla="*/ 2281324 w 7467600"/>
              <a:gd name="connsiteY407" fmla="*/ 6858000 h 6858000"/>
              <a:gd name="connsiteX408" fmla="*/ 2242860 w 7467600"/>
              <a:gd name="connsiteY408" fmla="*/ 6858000 h 6858000"/>
              <a:gd name="connsiteX409" fmla="*/ 2232818 w 7467600"/>
              <a:gd name="connsiteY409" fmla="*/ 6844926 h 6858000"/>
              <a:gd name="connsiteX410" fmla="*/ 1990172 w 7467600"/>
              <a:gd name="connsiteY410" fmla="*/ 6542121 h 6858000"/>
              <a:gd name="connsiteX411" fmla="*/ 2124090 w 7467600"/>
              <a:gd name="connsiteY411" fmla="*/ 6761017 h 6858000"/>
              <a:gd name="connsiteX412" fmla="*/ 2200380 w 7467600"/>
              <a:gd name="connsiteY412" fmla="*/ 6858000 h 6858000"/>
              <a:gd name="connsiteX413" fmla="*/ 2147507 w 7467600"/>
              <a:gd name="connsiteY413" fmla="*/ 6858000 h 6858000"/>
              <a:gd name="connsiteX414" fmla="*/ 2070668 w 7467600"/>
              <a:gd name="connsiteY414" fmla="*/ 6761520 h 6858000"/>
              <a:gd name="connsiteX415" fmla="*/ 1975142 w 7467600"/>
              <a:gd name="connsiteY415" fmla="*/ 6585570 h 6858000"/>
              <a:gd name="connsiteX416" fmla="*/ 2050035 w 7467600"/>
              <a:gd name="connsiteY416" fmla="*/ 6813345 h 6858000"/>
              <a:gd name="connsiteX417" fmla="*/ 2063025 w 7467600"/>
              <a:gd name="connsiteY417" fmla="*/ 6858000 h 6858000"/>
              <a:gd name="connsiteX418" fmla="*/ 2021675 w 7467600"/>
              <a:gd name="connsiteY418" fmla="*/ 6858000 h 6858000"/>
              <a:gd name="connsiteX419" fmla="*/ 2019308 w 7467600"/>
              <a:gd name="connsiteY419" fmla="*/ 6847118 h 6858000"/>
              <a:gd name="connsiteX420" fmla="*/ 1938835 w 7467600"/>
              <a:gd name="connsiteY420" fmla="*/ 6551160 h 6858000"/>
              <a:gd name="connsiteX421" fmla="*/ 1953230 w 7467600"/>
              <a:gd name="connsiteY421" fmla="*/ 6759699 h 6858000"/>
              <a:gd name="connsiteX422" fmla="*/ 1956763 w 7467600"/>
              <a:gd name="connsiteY422" fmla="*/ 6778191 h 6858000"/>
              <a:gd name="connsiteX423" fmla="*/ 1967925 w 7467600"/>
              <a:gd name="connsiteY423" fmla="*/ 6858000 h 6858000"/>
              <a:gd name="connsiteX424" fmla="*/ 1936622 w 7467600"/>
              <a:gd name="connsiteY424" fmla="*/ 6858000 h 6858000"/>
              <a:gd name="connsiteX425" fmla="*/ 1926261 w 7467600"/>
              <a:gd name="connsiteY425" fmla="*/ 6784064 h 6858000"/>
              <a:gd name="connsiteX426" fmla="*/ 1922724 w 7467600"/>
              <a:gd name="connsiteY426" fmla="*/ 6765577 h 6858000"/>
              <a:gd name="connsiteX427" fmla="*/ 1904650 w 7467600"/>
              <a:gd name="connsiteY427" fmla="*/ 6639616 h 6858000"/>
              <a:gd name="connsiteX428" fmla="*/ 1885273 w 7467600"/>
              <a:gd name="connsiteY428" fmla="*/ 6858000 h 6858000"/>
              <a:gd name="connsiteX429" fmla="*/ 1854363 w 7467600"/>
              <a:gd name="connsiteY429" fmla="*/ 6858000 h 6858000"/>
              <a:gd name="connsiteX430" fmla="*/ 1880391 w 7467600"/>
              <a:gd name="connsiteY430" fmla="*/ 6603796 h 6858000"/>
              <a:gd name="connsiteX431" fmla="*/ 1818273 w 7467600"/>
              <a:gd name="connsiteY431" fmla="*/ 6715729 h 6858000"/>
              <a:gd name="connsiteX432" fmla="*/ 1794691 w 7467600"/>
              <a:gd name="connsiteY432" fmla="*/ 6843239 h 6858000"/>
              <a:gd name="connsiteX433" fmla="*/ 1794914 w 7467600"/>
              <a:gd name="connsiteY433" fmla="*/ 6858000 h 6858000"/>
              <a:gd name="connsiteX434" fmla="*/ 1746128 w 7467600"/>
              <a:gd name="connsiteY434" fmla="*/ 6858000 h 6858000"/>
              <a:gd name="connsiteX435" fmla="*/ 1753934 w 7467600"/>
              <a:gd name="connsiteY435" fmla="*/ 6724796 h 6858000"/>
              <a:gd name="connsiteX436" fmla="*/ 1792053 w 7467600"/>
              <a:gd name="connsiteY436" fmla="*/ 6572396 h 6858000"/>
              <a:gd name="connsiteX437" fmla="*/ 1862248 w 7467600"/>
              <a:gd name="connsiteY437" fmla="*/ 6266397 h 6858000"/>
              <a:gd name="connsiteX438" fmla="*/ 1862250 w 7467600"/>
              <a:gd name="connsiteY438" fmla="*/ 6033531 h 6858000"/>
              <a:gd name="connsiteX439" fmla="*/ 1211999 w 7467600"/>
              <a:gd name="connsiteY439" fmla="*/ 6683610 h 6858000"/>
              <a:gd name="connsiteX440" fmla="*/ 1213266 w 7467600"/>
              <a:gd name="connsiteY440" fmla="*/ 6691947 h 6858000"/>
              <a:gd name="connsiteX441" fmla="*/ 1203370 w 7467600"/>
              <a:gd name="connsiteY441" fmla="*/ 6850676 h 6858000"/>
              <a:gd name="connsiteX442" fmla="*/ 1203671 w 7467600"/>
              <a:gd name="connsiteY442" fmla="*/ 6858000 h 6858000"/>
              <a:gd name="connsiteX443" fmla="*/ 1143180 w 7467600"/>
              <a:gd name="connsiteY443" fmla="*/ 6858000 h 6858000"/>
              <a:gd name="connsiteX444" fmla="*/ 1142176 w 7467600"/>
              <a:gd name="connsiteY444" fmla="*/ 6766045 h 6858000"/>
              <a:gd name="connsiteX445" fmla="*/ 1067484 w 7467600"/>
              <a:gd name="connsiteY445" fmla="*/ 6858000 h 6858000"/>
              <a:gd name="connsiteX446" fmla="*/ 953928 w 7467600"/>
              <a:gd name="connsiteY446" fmla="*/ 6858000 h 6858000"/>
              <a:gd name="connsiteX447" fmla="*/ 959715 w 7467600"/>
              <a:gd name="connsiteY447" fmla="*/ 6850185 h 6858000"/>
              <a:gd name="connsiteX448" fmla="*/ 1483788 w 7467600"/>
              <a:gd name="connsiteY448" fmla="*/ 6259174 h 6858000"/>
              <a:gd name="connsiteX449" fmla="*/ 1100671 w 7467600"/>
              <a:gd name="connsiteY449" fmla="*/ 6252137 h 6858000"/>
              <a:gd name="connsiteX450" fmla="*/ 1090144 w 7467600"/>
              <a:gd name="connsiteY450" fmla="*/ 6256748 h 6858000"/>
              <a:gd name="connsiteX451" fmla="*/ 1095872 w 7467600"/>
              <a:gd name="connsiteY451" fmla="*/ 6271892 h 6858000"/>
              <a:gd name="connsiteX452" fmla="*/ 262785 w 7467600"/>
              <a:gd name="connsiteY452" fmla="*/ 6845450 h 6858000"/>
              <a:gd name="connsiteX453" fmla="*/ 209968 w 7467600"/>
              <a:gd name="connsiteY453" fmla="*/ 6770713 h 6858000"/>
              <a:gd name="connsiteX454" fmla="*/ 873460 w 7467600"/>
              <a:gd name="connsiteY454" fmla="*/ 6253768 h 6858000"/>
              <a:gd name="connsiteX455" fmla="*/ 192686 w 7467600"/>
              <a:gd name="connsiteY455" fmla="*/ 5849257 h 6858000"/>
              <a:gd name="connsiteX456" fmla="*/ 4696 w 7467600"/>
              <a:gd name="connsiteY456" fmla="*/ 5697668 h 6858000"/>
              <a:gd name="connsiteX457" fmla="*/ 0 w 7467600"/>
              <a:gd name="connsiteY457" fmla="*/ 5689984 h 6858000"/>
              <a:gd name="connsiteX458" fmla="*/ 0 w 7467600"/>
              <a:gd name="connsiteY458" fmla="*/ 5513472 h 6858000"/>
              <a:gd name="connsiteX459" fmla="*/ 174101 w 7467600"/>
              <a:gd name="connsiteY459" fmla="*/ 5620277 h 6858000"/>
              <a:gd name="connsiteX460" fmla="*/ 891800 w 7467600"/>
              <a:gd name="connsiteY460" fmla="*/ 6036935 h 6858000"/>
              <a:gd name="connsiteX461" fmla="*/ 1072219 w 7467600"/>
              <a:gd name="connsiteY461" fmla="*/ 6169443 h 6858000"/>
              <a:gd name="connsiteX462" fmla="*/ 1074117 w 7467600"/>
              <a:gd name="connsiteY462" fmla="*/ 6170301 h 6858000"/>
              <a:gd name="connsiteX463" fmla="*/ 1083114 w 7467600"/>
              <a:gd name="connsiteY463" fmla="*/ 6174131 h 6858000"/>
              <a:gd name="connsiteX464" fmla="*/ 1543010 w 7467600"/>
              <a:gd name="connsiteY464" fmla="*/ 6191140 h 6858000"/>
              <a:gd name="connsiteX465" fmla="*/ 1551080 w 7467600"/>
              <a:gd name="connsiteY465" fmla="*/ 6195006 h 6858000"/>
              <a:gd name="connsiteX466" fmla="*/ 2345443 w 7467600"/>
              <a:gd name="connsiteY466" fmla="*/ 5549882 h 6858000"/>
              <a:gd name="connsiteX467" fmla="*/ 1721499 w 7467600"/>
              <a:gd name="connsiteY467" fmla="*/ 5599969 h 6858000"/>
              <a:gd name="connsiteX468" fmla="*/ 767716 w 7467600"/>
              <a:gd name="connsiteY468" fmla="*/ 5472768 h 6858000"/>
              <a:gd name="connsiteX469" fmla="*/ 722147 w 7467600"/>
              <a:gd name="connsiteY469" fmla="*/ 5393091 h 6858000"/>
              <a:gd name="connsiteX470" fmla="*/ 1485552 w 7467600"/>
              <a:gd name="connsiteY470" fmla="*/ 5313202 h 6858000"/>
              <a:gd name="connsiteX471" fmla="*/ 2143004 w 7467600"/>
              <a:gd name="connsiteY471" fmla="*/ 5402420 h 6858000"/>
              <a:gd name="connsiteX472" fmla="*/ 1933391 w 7467600"/>
              <a:gd name="connsiteY472" fmla="*/ 5156971 h 6858000"/>
              <a:gd name="connsiteX473" fmla="*/ 1827118 w 7467600"/>
              <a:gd name="connsiteY473" fmla="*/ 4968410 h 6858000"/>
              <a:gd name="connsiteX474" fmla="*/ 1837349 w 7467600"/>
              <a:gd name="connsiteY474" fmla="*/ 4956357 h 6858000"/>
              <a:gd name="connsiteX475" fmla="*/ 2162835 w 7467600"/>
              <a:gd name="connsiteY475" fmla="*/ 5187853 h 6858000"/>
              <a:gd name="connsiteX476" fmla="*/ 2257167 w 7467600"/>
              <a:gd name="connsiteY476" fmla="*/ 5462123 h 6858000"/>
              <a:gd name="connsiteX477" fmla="*/ 2261598 w 7467600"/>
              <a:gd name="connsiteY477" fmla="*/ 5467998 h 6858000"/>
              <a:gd name="connsiteX478" fmla="*/ 2437177 w 7467600"/>
              <a:gd name="connsiteY478" fmla="*/ 5479608 h 6858000"/>
              <a:gd name="connsiteX479" fmla="*/ 2445247 w 7467600"/>
              <a:gd name="connsiteY479" fmla="*/ 5483476 h 6858000"/>
              <a:gd name="connsiteX480" fmla="*/ 2743626 w 7467600"/>
              <a:gd name="connsiteY480" fmla="*/ 5304819 h 6858000"/>
              <a:gd name="connsiteX481" fmla="*/ 3048102 w 7467600"/>
              <a:gd name="connsiteY481" fmla="*/ 5150595 h 6858000"/>
              <a:gd name="connsiteX482" fmla="*/ 1799414 w 7467600"/>
              <a:gd name="connsiteY482" fmla="*/ 4694732 h 6858000"/>
              <a:gd name="connsiteX483" fmla="*/ 1771735 w 7467600"/>
              <a:gd name="connsiteY483" fmla="*/ 4619929 h 6858000"/>
              <a:gd name="connsiteX484" fmla="*/ 3104273 w 7467600"/>
              <a:gd name="connsiteY484" fmla="*/ 5076159 h 6858000"/>
              <a:gd name="connsiteX485" fmla="*/ 3113245 w 7467600"/>
              <a:gd name="connsiteY485" fmla="*/ 5090705 h 6858000"/>
              <a:gd name="connsiteX486" fmla="*/ 3126294 w 7467600"/>
              <a:gd name="connsiteY486" fmla="*/ 5114400 h 6858000"/>
              <a:gd name="connsiteX487" fmla="*/ 3937433 w 7467600"/>
              <a:gd name="connsiteY487" fmla="*/ 4830473 h 6858000"/>
              <a:gd name="connsiteX488" fmla="*/ 3590475 w 7467600"/>
              <a:gd name="connsiteY488" fmla="*/ 4597974 h 6858000"/>
              <a:gd name="connsiteX489" fmla="*/ 3100264 w 7467600"/>
              <a:gd name="connsiteY489" fmla="*/ 4579845 h 6858000"/>
              <a:gd name="connsiteX490" fmla="*/ 2183576 w 7467600"/>
              <a:gd name="connsiteY490" fmla="*/ 4227150 h 6858000"/>
              <a:gd name="connsiteX491" fmla="*/ 2151029 w 7467600"/>
              <a:gd name="connsiteY491" fmla="*/ 4146947 h 6858000"/>
              <a:gd name="connsiteX492" fmla="*/ 3563434 w 7467600"/>
              <a:gd name="connsiteY492" fmla="*/ 4469115 h 6858000"/>
              <a:gd name="connsiteX493" fmla="*/ 3177952 w 7467600"/>
              <a:gd name="connsiteY493" fmla="*/ 3657386 h 6858000"/>
              <a:gd name="connsiteX494" fmla="*/ 3189263 w 7467600"/>
              <a:gd name="connsiteY494" fmla="*/ 3625726 h 6858000"/>
              <a:gd name="connsiteX495" fmla="*/ 3560912 w 7467600"/>
              <a:gd name="connsiteY495" fmla="*/ 4079863 h 6858000"/>
              <a:gd name="connsiteX496" fmla="*/ 3626636 w 7467600"/>
              <a:gd name="connsiteY496" fmla="*/ 4512230 h 6858000"/>
              <a:gd name="connsiteX497" fmla="*/ 3653088 w 7467600"/>
              <a:gd name="connsiteY497" fmla="*/ 4521417 h 6858000"/>
              <a:gd name="connsiteX498" fmla="*/ 3988128 w 7467600"/>
              <a:gd name="connsiteY498" fmla="*/ 4817267 h 6858000"/>
              <a:gd name="connsiteX499" fmla="*/ 4830582 w 7467600"/>
              <a:gd name="connsiteY499" fmla="*/ 4676000 h 6858000"/>
              <a:gd name="connsiteX500" fmla="*/ 4830100 w 7467600"/>
              <a:gd name="connsiteY500" fmla="*/ 4675554 h 6858000"/>
              <a:gd name="connsiteX501" fmla="*/ 4036318 w 7467600"/>
              <a:gd name="connsiteY501" fmla="*/ 4147013 h 6858000"/>
              <a:gd name="connsiteX502" fmla="*/ 3432098 w 7467600"/>
              <a:gd name="connsiteY502" fmla="*/ 3537312 h 6858000"/>
              <a:gd name="connsiteX503" fmla="*/ 3446761 w 7467600"/>
              <a:gd name="connsiteY503" fmla="*/ 3461278 h 6858000"/>
              <a:gd name="connsiteX504" fmla="*/ 4419733 w 7467600"/>
              <a:gd name="connsiteY504" fmla="*/ 3963555 h 6858000"/>
              <a:gd name="connsiteX505" fmla="*/ 4781371 w 7467600"/>
              <a:gd name="connsiteY505" fmla="*/ 4458604 h 6858000"/>
              <a:gd name="connsiteX506" fmla="*/ 4780440 w 7467600"/>
              <a:gd name="connsiteY506" fmla="*/ 4470290 h 6858000"/>
              <a:gd name="connsiteX507" fmla="*/ 4898954 w 7467600"/>
              <a:gd name="connsiteY507" fmla="*/ 4662092 h 6858000"/>
              <a:gd name="connsiteX508" fmla="*/ 4900699 w 7467600"/>
              <a:gd name="connsiteY508" fmla="*/ 4670867 h 6858000"/>
              <a:gd name="connsiteX509" fmla="*/ 5714511 w 7467600"/>
              <a:gd name="connsiteY509" fmla="*/ 4663483 h 6858000"/>
              <a:gd name="connsiteX510" fmla="*/ 5464793 w 7467600"/>
              <a:gd name="connsiteY510" fmla="*/ 4393556 h 6858000"/>
              <a:gd name="connsiteX511" fmla="*/ 5461897 w 7467600"/>
              <a:gd name="connsiteY511" fmla="*/ 4390879 h 6858000"/>
              <a:gd name="connsiteX512" fmla="*/ 4294126 w 7467600"/>
              <a:gd name="connsiteY512" fmla="*/ 3303048 h 6858000"/>
              <a:gd name="connsiteX513" fmla="*/ 4305321 w 7467600"/>
              <a:gd name="connsiteY513" fmla="*/ 3256953 h 6858000"/>
              <a:gd name="connsiteX514" fmla="*/ 4949299 w 7467600"/>
              <a:gd name="connsiteY514" fmla="*/ 3766336 h 6858000"/>
              <a:gd name="connsiteX515" fmla="*/ 5291452 w 7467600"/>
              <a:gd name="connsiteY515" fmla="*/ 4076801 h 6858000"/>
              <a:gd name="connsiteX516" fmla="*/ 5434998 w 7467600"/>
              <a:gd name="connsiteY516" fmla="*/ 4254100 h 6858000"/>
              <a:gd name="connsiteX517" fmla="*/ 5351015 w 7467600"/>
              <a:gd name="connsiteY517" fmla="*/ 3760989 h 6858000"/>
              <a:gd name="connsiteX518" fmla="*/ 5413780 w 7467600"/>
              <a:gd name="connsiteY518" fmla="*/ 2966265 h 6858000"/>
              <a:gd name="connsiteX519" fmla="*/ 5425627 w 7467600"/>
              <a:gd name="connsiteY519" fmla="*/ 2954192 h 6858000"/>
              <a:gd name="connsiteX520" fmla="*/ 6604735 w 7467600"/>
              <a:gd name="connsiteY520" fmla="*/ 2041381 h 6858000"/>
              <a:gd name="connsiteX521" fmla="*/ 7204487 w 7467600"/>
              <a:gd name="connsiteY521" fmla="*/ 2742112 h 6858000"/>
              <a:gd name="connsiteX522" fmla="*/ 7131592 w 7467600"/>
              <a:gd name="connsiteY522" fmla="*/ 2672096 h 6858000"/>
              <a:gd name="connsiteX523" fmla="*/ 6996344 w 7467600"/>
              <a:gd name="connsiteY523" fmla="*/ 2518310 h 6858000"/>
              <a:gd name="connsiteX524" fmla="*/ 6735495 w 7467600"/>
              <a:gd name="connsiteY524" fmla="*/ 2196890 h 6858000"/>
              <a:gd name="connsiteX525" fmla="*/ 6721901 w 7467600"/>
              <a:gd name="connsiteY525" fmla="*/ 2179274 h 6858000"/>
              <a:gd name="connsiteX526" fmla="*/ 6604735 w 7467600"/>
              <a:gd name="connsiteY526" fmla="*/ 2041381 h 6858000"/>
              <a:gd name="connsiteX527" fmla="*/ 6591670 w 7467600"/>
              <a:gd name="connsiteY527" fmla="*/ 1988277 h 6858000"/>
              <a:gd name="connsiteX528" fmla="*/ 6747349 w 7467600"/>
              <a:gd name="connsiteY528" fmla="*/ 2160069 h 6858000"/>
              <a:gd name="connsiteX529" fmla="*/ 6760943 w 7467600"/>
              <a:gd name="connsiteY529" fmla="*/ 2177686 h 6858000"/>
              <a:gd name="connsiteX530" fmla="*/ 7021065 w 7467600"/>
              <a:gd name="connsiteY530" fmla="*/ 2498102 h 6858000"/>
              <a:gd name="connsiteX531" fmla="*/ 7155223 w 7467600"/>
              <a:gd name="connsiteY531" fmla="*/ 2650386 h 6858000"/>
              <a:gd name="connsiteX532" fmla="*/ 7203167 w 7467600"/>
              <a:gd name="connsiteY532" fmla="*/ 2697288 h 6858000"/>
              <a:gd name="connsiteX533" fmla="*/ 6937703 w 7467600"/>
              <a:gd name="connsiteY533" fmla="*/ 2321981 h 6858000"/>
              <a:gd name="connsiteX534" fmla="*/ 6591670 w 7467600"/>
              <a:gd name="connsiteY534" fmla="*/ 1988277 h 6858000"/>
              <a:gd name="connsiteX535" fmla="*/ 5798671 w 7467600"/>
              <a:gd name="connsiteY535" fmla="*/ 1981601 h 6858000"/>
              <a:gd name="connsiteX536" fmla="*/ 5754709 w 7467600"/>
              <a:gd name="connsiteY536" fmla="*/ 2071454 h 6858000"/>
              <a:gd name="connsiteX537" fmla="*/ 5763044 w 7467600"/>
              <a:gd name="connsiteY537" fmla="*/ 2842206 h 6858000"/>
              <a:gd name="connsiteX538" fmla="*/ 5764974 w 7467600"/>
              <a:gd name="connsiteY538" fmla="*/ 2799609 h 6858000"/>
              <a:gd name="connsiteX539" fmla="*/ 5767665 w 7467600"/>
              <a:gd name="connsiteY539" fmla="*/ 2666409 h 6858000"/>
              <a:gd name="connsiteX540" fmla="*/ 5763055 w 7467600"/>
              <a:gd name="connsiteY540" fmla="*/ 2579705 h 6858000"/>
              <a:gd name="connsiteX541" fmla="*/ 5758079 w 7467600"/>
              <a:gd name="connsiteY541" fmla="*/ 2492508 h 6858000"/>
              <a:gd name="connsiteX542" fmla="*/ 5779325 w 7467600"/>
              <a:gd name="connsiteY542" fmla="*/ 2197069 h 6858000"/>
              <a:gd name="connsiteX543" fmla="*/ 5798671 w 7467600"/>
              <a:gd name="connsiteY543" fmla="*/ 1981601 h 6858000"/>
              <a:gd name="connsiteX544" fmla="*/ 5829202 w 7467600"/>
              <a:gd name="connsiteY544" fmla="*/ 1971679 h 6858000"/>
              <a:gd name="connsiteX545" fmla="*/ 5809558 w 7467600"/>
              <a:gd name="connsiteY545" fmla="*/ 2198043 h 6858000"/>
              <a:gd name="connsiteX546" fmla="*/ 5788653 w 7467600"/>
              <a:gd name="connsiteY546" fmla="*/ 2489430 h 6858000"/>
              <a:gd name="connsiteX547" fmla="*/ 5793439 w 7467600"/>
              <a:gd name="connsiteY547" fmla="*/ 2575235 h 6858000"/>
              <a:gd name="connsiteX548" fmla="*/ 5796837 w 7467600"/>
              <a:gd name="connsiteY548" fmla="*/ 2637633 h 6858000"/>
              <a:gd name="connsiteX549" fmla="*/ 5818614 w 7467600"/>
              <a:gd name="connsiteY549" fmla="*/ 2473055 h 6858000"/>
              <a:gd name="connsiteX550" fmla="*/ 5829202 w 7467600"/>
              <a:gd name="connsiteY550" fmla="*/ 1971679 h 6858000"/>
              <a:gd name="connsiteX551" fmla="*/ 5911389 w 7467600"/>
              <a:gd name="connsiteY551" fmla="*/ 1898371 h 6858000"/>
              <a:gd name="connsiteX552" fmla="*/ 6237627 w 7467600"/>
              <a:gd name="connsiteY552" fmla="*/ 2231921 h 6858000"/>
              <a:gd name="connsiteX553" fmla="*/ 5911389 w 7467600"/>
              <a:gd name="connsiteY553" fmla="*/ 1898371 h 6858000"/>
              <a:gd name="connsiteX554" fmla="*/ 6944437 w 7467600"/>
              <a:gd name="connsiteY554" fmla="*/ 1575402 h 6858000"/>
              <a:gd name="connsiteX555" fmla="*/ 6304730 w 7467600"/>
              <a:gd name="connsiteY555" fmla="*/ 1766654 h 6858000"/>
              <a:gd name="connsiteX556" fmla="*/ 6944437 w 7467600"/>
              <a:gd name="connsiteY556" fmla="*/ 1575402 h 6858000"/>
              <a:gd name="connsiteX557" fmla="*/ 7019523 w 7467600"/>
              <a:gd name="connsiteY557" fmla="*/ 1519450 h 6858000"/>
              <a:gd name="connsiteX558" fmla="*/ 6298091 w 7467600"/>
              <a:gd name="connsiteY558" fmla="*/ 1737122 h 6858000"/>
              <a:gd name="connsiteX559" fmla="*/ 7019523 w 7467600"/>
              <a:gd name="connsiteY559" fmla="*/ 1519450 h 6858000"/>
              <a:gd name="connsiteX560" fmla="*/ 2399523 w 7467600"/>
              <a:gd name="connsiteY560" fmla="*/ 1428234 h 6858000"/>
              <a:gd name="connsiteX561" fmla="*/ 2224982 w 7467600"/>
              <a:gd name="connsiteY561" fmla="*/ 1826201 h 6858000"/>
              <a:gd name="connsiteX562" fmla="*/ 2096099 w 7467600"/>
              <a:gd name="connsiteY562" fmla="*/ 2345900 h 6858000"/>
              <a:gd name="connsiteX563" fmla="*/ 2283317 w 7467600"/>
              <a:gd name="connsiteY563" fmla="*/ 1796925 h 6858000"/>
              <a:gd name="connsiteX564" fmla="*/ 2399523 w 7467600"/>
              <a:gd name="connsiteY564" fmla="*/ 1428234 h 6858000"/>
              <a:gd name="connsiteX565" fmla="*/ 2448558 w 7467600"/>
              <a:gd name="connsiteY565" fmla="*/ 1373435 h 6858000"/>
              <a:gd name="connsiteX566" fmla="*/ 2312521 w 7467600"/>
              <a:gd name="connsiteY566" fmla="*/ 1806140 h 6858000"/>
              <a:gd name="connsiteX567" fmla="*/ 2127533 w 7467600"/>
              <a:gd name="connsiteY567" fmla="*/ 2348380 h 6858000"/>
              <a:gd name="connsiteX568" fmla="*/ 2358080 w 7467600"/>
              <a:gd name="connsiteY568" fmla="*/ 1866134 h 6858000"/>
              <a:gd name="connsiteX569" fmla="*/ 2407436 w 7467600"/>
              <a:gd name="connsiteY569" fmla="*/ 1651070 h 6858000"/>
              <a:gd name="connsiteX570" fmla="*/ 2448558 w 7467600"/>
              <a:gd name="connsiteY570" fmla="*/ 1373435 h 6858000"/>
              <a:gd name="connsiteX571" fmla="*/ 278707 w 7467600"/>
              <a:gd name="connsiteY571" fmla="*/ 1352270 h 6858000"/>
              <a:gd name="connsiteX572" fmla="*/ 321570 w 7467600"/>
              <a:gd name="connsiteY572" fmla="*/ 1861610 h 6858000"/>
              <a:gd name="connsiteX573" fmla="*/ 294281 w 7467600"/>
              <a:gd name="connsiteY573" fmla="*/ 1440658 h 6858000"/>
              <a:gd name="connsiteX574" fmla="*/ 278707 w 7467600"/>
              <a:gd name="connsiteY574" fmla="*/ 1352270 h 6858000"/>
              <a:gd name="connsiteX575" fmla="*/ 1423821 w 7467600"/>
              <a:gd name="connsiteY575" fmla="*/ 1351958 h 6858000"/>
              <a:gd name="connsiteX576" fmla="*/ 1638521 w 7467600"/>
              <a:gd name="connsiteY576" fmla="*/ 1908470 h 6858000"/>
              <a:gd name="connsiteX577" fmla="*/ 1754199 w 7467600"/>
              <a:gd name="connsiteY577" fmla="*/ 2149284 h 6858000"/>
              <a:gd name="connsiteX578" fmla="*/ 1908359 w 7467600"/>
              <a:gd name="connsiteY578" fmla="*/ 2364988 h 6858000"/>
              <a:gd name="connsiteX579" fmla="*/ 1647661 w 7467600"/>
              <a:gd name="connsiteY579" fmla="*/ 1825945 h 6858000"/>
              <a:gd name="connsiteX580" fmla="*/ 1423821 w 7467600"/>
              <a:gd name="connsiteY580" fmla="*/ 1351958 h 6858000"/>
              <a:gd name="connsiteX581" fmla="*/ 1431890 w 7467600"/>
              <a:gd name="connsiteY581" fmla="*/ 1306475 h 6858000"/>
              <a:gd name="connsiteX582" fmla="*/ 1507597 w 7467600"/>
              <a:gd name="connsiteY582" fmla="*/ 1446132 h 6858000"/>
              <a:gd name="connsiteX583" fmla="*/ 1674586 w 7467600"/>
              <a:gd name="connsiteY583" fmla="*/ 1813832 h 6858000"/>
              <a:gd name="connsiteX584" fmla="*/ 1815950 w 7467600"/>
              <a:gd name="connsiteY584" fmla="*/ 2128564 h 6858000"/>
              <a:gd name="connsiteX585" fmla="*/ 1984242 w 7467600"/>
              <a:gd name="connsiteY585" fmla="*/ 2430829 h 6858000"/>
              <a:gd name="connsiteX586" fmla="*/ 2014023 w 7467600"/>
              <a:gd name="connsiteY586" fmla="*/ 2450995 h 6858000"/>
              <a:gd name="connsiteX587" fmla="*/ 1747337 w 7467600"/>
              <a:gd name="connsiteY587" fmla="*/ 1855264 h 6858000"/>
              <a:gd name="connsiteX588" fmla="*/ 1533749 w 7467600"/>
              <a:gd name="connsiteY588" fmla="*/ 1478656 h 6858000"/>
              <a:gd name="connsiteX589" fmla="*/ 1431890 w 7467600"/>
              <a:gd name="connsiteY589" fmla="*/ 1306475 h 6858000"/>
              <a:gd name="connsiteX590" fmla="*/ 5052692 w 7467600"/>
              <a:gd name="connsiteY590" fmla="*/ 1292994 h 6858000"/>
              <a:gd name="connsiteX591" fmla="*/ 5200661 w 7467600"/>
              <a:gd name="connsiteY591" fmla="*/ 1635186 h 6858000"/>
              <a:gd name="connsiteX592" fmla="*/ 5297138 w 7467600"/>
              <a:gd name="connsiteY592" fmla="*/ 1906351 h 6858000"/>
              <a:gd name="connsiteX593" fmla="*/ 5052692 w 7467600"/>
              <a:gd name="connsiteY593" fmla="*/ 1292994 h 6858000"/>
              <a:gd name="connsiteX594" fmla="*/ 5009948 w 7467600"/>
              <a:gd name="connsiteY594" fmla="*/ 1273619 h 6858000"/>
              <a:gd name="connsiteX595" fmla="*/ 5121777 w 7467600"/>
              <a:gd name="connsiteY595" fmla="*/ 1654213 h 6858000"/>
              <a:gd name="connsiteX596" fmla="*/ 5293545 w 7467600"/>
              <a:gd name="connsiteY596" fmla="*/ 2072247 h 6858000"/>
              <a:gd name="connsiteX597" fmla="*/ 5294042 w 7467600"/>
              <a:gd name="connsiteY597" fmla="*/ 2065019 h 6858000"/>
              <a:gd name="connsiteX598" fmla="*/ 5171936 w 7467600"/>
              <a:gd name="connsiteY598" fmla="*/ 1647613 h 6858000"/>
              <a:gd name="connsiteX599" fmla="*/ 5009948 w 7467600"/>
              <a:gd name="connsiteY599" fmla="*/ 1273619 h 6858000"/>
              <a:gd name="connsiteX600" fmla="*/ 655236 w 7467600"/>
              <a:gd name="connsiteY600" fmla="*/ 1268632 h 6858000"/>
              <a:gd name="connsiteX601" fmla="*/ 839521 w 7467600"/>
              <a:gd name="connsiteY601" fmla="*/ 1685315 h 6858000"/>
              <a:gd name="connsiteX602" fmla="*/ 1109416 w 7467600"/>
              <a:gd name="connsiteY602" fmla="*/ 2061663 h 6858000"/>
              <a:gd name="connsiteX603" fmla="*/ 1298300 w 7467600"/>
              <a:gd name="connsiteY603" fmla="*/ 2247742 h 6858000"/>
              <a:gd name="connsiteX604" fmla="*/ 1125871 w 7467600"/>
              <a:gd name="connsiteY604" fmla="*/ 1989513 h 6858000"/>
              <a:gd name="connsiteX605" fmla="*/ 981574 w 7467600"/>
              <a:gd name="connsiteY605" fmla="*/ 1783157 h 6858000"/>
              <a:gd name="connsiteX606" fmla="*/ 922198 w 7467600"/>
              <a:gd name="connsiteY606" fmla="*/ 1677437 h 6858000"/>
              <a:gd name="connsiteX607" fmla="*/ 869293 w 7467600"/>
              <a:gd name="connsiteY607" fmla="*/ 1583214 h 6858000"/>
              <a:gd name="connsiteX608" fmla="*/ 751431 w 7467600"/>
              <a:gd name="connsiteY608" fmla="*/ 1405731 h 6858000"/>
              <a:gd name="connsiteX609" fmla="*/ 655236 w 7467600"/>
              <a:gd name="connsiteY609" fmla="*/ 1268632 h 6858000"/>
              <a:gd name="connsiteX610" fmla="*/ 6516292 w 7467600"/>
              <a:gd name="connsiteY610" fmla="*/ 1263064 h 6858000"/>
              <a:gd name="connsiteX611" fmla="*/ 5736320 w 7467600"/>
              <a:gd name="connsiteY611" fmla="*/ 1501803 h 6858000"/>
              <a:gd name="connsiteX612" fmla="*/ 6516292 w 7467600"/>
              <a:gd name="connsiteY612" fmla="*/ 1263064 h 6858000"/>
              <a:gd name="connsiteX613" fmla="*/ 291466 w 7467600"/>
              <a:gd name="connsiteY613" fmla="*/ 1250369 h 6858000"/>
              <a:gd name="connsiteX614" fmla="*/ 323180 w 7467600"/>
              <a:gd name="connsiteY614" fmla="*/ 1435283 h 6858000"/>
              <a:gd name="connsiteX615" fmla="*/ 349381 w 7467600"/>
              <a:gd name="connsiteY615" fmla="*/ 1875041 h 6858000"/>
              <a:gd name="connsiteX616" fmla="*/ 374363 w 7467600"/>
              <a:gd name="connsiteY616" fmla="*/ 1506494 h 6858000"/>
              <a:gd name="connsiteX617" fmla="*/ 302168 w 7467600"/>
              <a:gd name="connsiteY617" fmla="*/ 1274495 h 6858000"/>
              <a:gd name="connsiteX618" fmla="*/ 291466 w 7467600"/>
              <a:gd name="connsiteY618" fmla="*/ 1250369 h 6858000"/>
              <a:gd name="connsiteX619" fmla="*/ 678222 w 7467600"/>
              <a:gd name="connsiteY619" fmla="*/ 1248670 h 6858000"/>
              <a:gd name="connsiteX620" fmla="*/ 775536 w 7467600"/>
              <a:gd name="connsiteY620" fmla="*/ 1388015 h 6858000"/>
              <a:gd name="connsiteX621" fmla="*/ 894529 w 7467600"/>
              <a:gd name="connsiteY621" fmla="*/ 1567739 h 6858000"/>
              <a:gd name="connsiteX622" fmla="*/ 948000 w 7467600"/>
              <a:gd name="connsiteY622" fmla="*/ 1663088 h 6858000"/>
              <a:gd name="connsiteX623" fmla="*/ 1006812 w 7467600"/>
              <a:gd name="connsiteY623" fmla="*/ 1767683 h 6858000"/>
              <a:gd name="connsiteX624" fmla="*/ 1149133 w 7467600"/>
              <a:gd name="connsiteY624" fmla="*/ 1971513 h 6858000"/>
              <a:gd name="connsiteX625" fmla="*/ 1333952 w 7467600"/>
              <a:gd name="connsiteY625" fmla="*/ 2251620 h 6858000"/>
              <a:gd name="connsiteX626" fmla="*/ 1337329 w 7467600"/>
              <a:gd name="connsiteY626" fmla="*/ 2258350 h 6858000"/>
              <a:gd name="connsiteX627" fmla="*/ 1014726 w 7467600"/>
              <a:gd name="connsiteY627" fmla="*/ 1615556 h 6858000"/>
              <a:gd name="connsiteX628" fmla="*/ 678222 w 7467600"/>
              <a:gd name="connsiteY628" fmla="*/ 1248670 h 6858000"/>
              <a:gd name="connsiteX629" fmla="*/ 6691602 w 7467600"/>
              <a:gd name="connsiteY629" fmla="*/ 1140573 h 6858000"/>
              <a:gd name="connsiteX630" fmla="*/ 6571100 w 7467600"/>
              <a:gd name="connsiteY630" fmla="*/ 1183662 h 6858000"/>
              <a:gd name="connsiteX631" fmla="*/ 6241687 w 7467600"/>
              <a:gd name="connsiteY631" fmla="*/ 1257600 h 6858000"/>
              <a:gd name="connsiteX632" fmla="*/ 5693009 w 7467600"/>
              <a:gd name="connsiteY632" fmla="*/ 1478256 h 6858000"/>
              <a:gd name="connsiteX633" fmla="*/ 6548420 w 7467600"/>
              <a:gd name="connsiteY633" fmla="*/ 1214599 h 6858000"/>
              <a:gd name="connsiteX634" fmla="*/ 6605473 w 7467600"/>
              <a:gd name="connsiteY634" fmla="*/ 1184686 h 6858000"/>
              <a:gd name="connsiteX635" fmla="*/ 6691602 w 7467600"/>
              <a:gd name="connsiteY635" fmla="*/ 1140573 h 6858000"/>
              <a:gd name="connsiteX636" fmla="*/ 4002475 w 7467600"/>
              <a:gd name="connsiteY636" fmla="*/ 1037802 h 6858000"/>
              <a:gd name="connsiteX637" fmla="*/ 4000324 w 7467600"/>
              <a:gd name="connsiteY637" fmla="*/ 1039362 h 6858000"/>
              <a:gd name="connsiteX638" fmla="*/ 4002862 w 7467600"/>
              <a:gd name="connsiteY638" fmla="*/ 1042866 h 6858000"/>
              <a:gd name="connsiteX639" fmla="*/ 4002475 w 7467600"/>
              <a:gd name="connsiteY639" fmla="*/ 1037802 h 6858000"/>
              <a:gd name="connsiteX640" fmla="*/ 506322 w 7467600"/>
              <a:gd name="connsiteY640" fmla="*/ 1020997 h 6858000"/>
              <a:gd name="connsiteX641" fmla="*/ 533068 w 7467600"/>
              <a:gd name="connsiteY641" fmla="*/ 1029409 h 6858000"/>
              <a:gd name="connsiteX642" fmla="*/ 1232525 w 7467600"/>
              <a:gd name="connsiteY642" fmla="*/ 1804675 h 6858000"/>
              <a:gd name="connsiteX643" fmla="*/ 1388858 w 7467600"/>
              <a:gd name="connsiteY643" fmla="*/ 2368011 h 6858000"/>
              <a:gd name="connsiteX644" fmla="*/ 1384098 w 7467600"/>
              <a:gd name="connsiteY644" fmla="*/ 2378125 h 6858000"/>
              <a:gd name="connsiteX645" fmla="*/ 1425393 w 7467600"/>
              <a:gd name="connsiteY645" fmla="*/ 2589124 h 6858000"/>
              <a:gd name="connsiteX646" fmla="*/ 1424001 w 7467600"/>
              <a:gd name="connsiteY646" fmla="*/ 2597541 h 6858000"/>
              <a:gd name="connsiteX647" fmla="*/ 2152729 w 7467600"/>
              <a:gd name="connsiteY647" fmla="*/ 2864487 h 6858000"/>
              <a:gd name="connsiteX648" fmla="*/ 2020609 w 7467600"/>
              <a:gd name="connsiteY648" fmla="*/ 2539671 h 6858000"/>
              <a:gd name="connsiteX649" fmla="*/ 2018920 w 7467600"/>
              <a:gd name="connsiteY649" fmla="*/ 2536309 h 6858000"/>
              <a:gd name="connsiteX650" fmla="*/ 1342441 w 7467600"/>
              <a:gd name="connsiteY650" fmla="*/ 1173017 h 6858000"/>
              <a:gd name="connsiteX651" fmla="*/ 1367925 w 7467600"/>
              <a:gd name="connsiteY651" fmla="*/ 1135648 h 6858000"/>
              <a:gd name="connsiteX652" fmla="*/ 1771401 w 7467600"/>
              <a:gd name="connsiteY652" fmla="*/ 1806673 h 6858000"/>
              <a:gd name="connsiteX653" fmla="*/ 1972385 w 7467600"/>
              <a:gd name="connsiteY653" fmla="*/ 2198735 h 6858000"/>
              <a:gd name="connsiteX654" fmla="*/ 2040892 w 7467600"/>
              <a:gd name="connsiteY654" fmla="*/ 2405205 h 6858000"/>
              <a:gd name="connsiteX655" fmla="*/ 2131689 w 7467600"/>
              <a:gd name="connsiteY655" fmla="*/ 1936926 h 6858000"/>
              <a:gd name="connsiteX656" fmla="*/ 2454820 w 7467600"/>
              <a:gd name="connsiteY656" fmla="*/ 1248808 h 6858000"/>
              <a:gd name="connsiteX657" fmla="*/ 2492512 w 7467600"/>
              <a:gd name="connsiteY657" fmla="*/ 1302920 h 6858000"/>
              <a:gd name="connsiteX658" fmla="*/ 2081216 w 7467600"/>
              <a:gd name="connsiteY658" fmla="*/ 2527513 h 6858000"/>
              <a:gd name="connsiteX659" fmla="*/ 2081211 w 7467600"/>
              <a:gd name="connsiteY659" fmla="*/ 2528916 h 6858000"/>
              <a:gd name="connsiteX660" fmla="*/ 2199067 w 7467600"/>
              <a:gd name="connsiteY660" fmla="*/ 2884061 h 6858000"/>
              <a:gd name="connsiteX661" fmla="*/ 3192586 w 7467600"/>
              <a:gd name="connsiteY661" fmla="*/ 3411496 h 6858000"/>
              <a:gd name="connsiteX662" fmla="*/ 3182620 w 7467600"/>
              <a:gd name="connsiteY662" fmla="*/ 3483279 h 6858000"/>
              <a:gd name="connsiteX663" fmla="*/ 2435119 w 7467600"/>
              <a:gd name="connsiteY663" fmla="*/ 3080173 h 6858000"/>
              <a:gd name="connsiteX664" fmla="*/ 2410152 w 7467600"/>
              <a:gd name="connsiteY664" fmla="*/ 3063751 h 6858000"/>
              <a:gd name="connsiteX665" fmla="*/ 2408099 w 7467600"/>
              <a:gd name="connsiteY665" fmla="*/ 3064403 h 6858000"/>
              <a:gd name="connsiteX666" fmla="*/ 2407218 w 7467600"/>
              <a:gd name="connsiteY666" fmla="*/ 3070324 h 6858000"/>
              <a:gd name="connsiteX667" fmla="*/ 2380138 w 7467600"/>
              <a:gd name="connsiteY667" fmla="*/ 3099341 h 6858000"/>
              <a:gd name="connsiteX668" fmla="*/ 1765923 w 7467600"/>
              <a:gd name="connsiteY668" fmla="*/ 3581043 h 6858000"/>
              <a:gd name="connsiteX669" fmla="*/ 1702258 w 7467600"/>
              <a:gd name="connsiteY669" fmla="*/ 3612286 h 6858000"/>
              <a:gd name="connsiteX670" fmla="*/ 1538370 w 7467600"/>
              <a:gd name="connsiteY670" fmla="*/ 3811804 h 6858000"/>
              <a:gd name="connsiteX671" fmla="*/ 542867 w 7467600"/>
              <a:gd name="connsiteY671" fmla="*/ 4944092 h 6858000"/>
              <a:gd name="connsiteX672" fmla="*/ 515800 w 7467600"/>
              <a:gd name="connsiteY672" fmla="*/ 4862180 h 6858000"/>
              <a:gd name="connsiteX673" fmla="*/ 909145 w 7467600"/>
              <a:gd name="connsiteY673" fmla="*/ 4199225 h 6858000"/>
              <a:gd name="connsiteX674" fmla="*/ 1214067 w 7467600"/>
              <a:gd name="connsiteY674" fmla="*/ 3908561 h 6858000"/>
              <a:gd name="connsiteX675" fmla="*/ 640967 w 7467600"/>
              <a:gd name="connsiteY675" fmla="*/ 4105601 h 6858000"/>
              <a:gd name="connsiteX676" fmla="*/ 112563 w 7467600"/>
              <a:gd name="connsiteY676" fmla="*/ 4396952 h 6858000"/>
              <a:gd name="connsiteX677" fmla="*/ 0 w 7467600"/>
              <a:gd name="connsiteY677" fmla="*/ 4466006 h 6858000"/>
              <a:gd name="connsiteX678" fmla="*/ 0 w 7467600"/>
              <a:gd name="connsiteY678" fmla="*/ 4233763 h 6858000"/>
              <a:gd name="connsiteX679" fmla="*/ 36881 w 7467600"/>
              <a:gd name="connsiteY679" fmla="*/ 4200118 h 6858000"/>
              <a:gd name="connsiteX680" fmla="*/ 910534 w 7467600"/>
              <a:gd name="connsiteY680" fmla="*/ 3629753 h 6858000"/>
              <a:gd name="connsiteX681" fmla="*/ 1578717 w 7467600"/>
              <a:gd name="connsiteY681" fmla="*/ 3575982 h 6858000"/>
              <a:gd name="connsiteX682" fmla="*/ 2338780 w 7467600"/>
              <a:gd name="connsiteY682" fmla="*/ 3033725 h 6858000"/>
              <a:gd name="connsiteX683" fmla="*/ 1807991 w 7467600"/>
              <a:gd name="connsiteY683" fmla="*/ 2807184 h 6858000"/>
              <a:gd name="connsiteX684" fmla="*/ 1416358 w 7467600"/>
              <a:gd name="connsiteY684" fmla="*/ 3112571 h 6858000"/>
              <a:gd name="connsiteX685" fmla="*/ 939066 w 7467600"/>
              <a:gd name="connsiteY685" fmla="*/ 3378798 h 6858000"/>
              <a:gd name="connsiteX686" fmla="*/ 115099 w 7467600"/>
              <a:gd name="connsiteY686" fmla="*/ 3607650 h 6858000"/>
              <a:gd name="connsiteX687" fmla="*/ 97284 w 7467600"/>
              <a:gd name="connsiteY687" fmla="*/ 3520393 h 6858000"/>
              <a:gd name="connsiteX688" fmla="*/ 922050 w 7467600"/>
              <a:gd name="connsiteY688" fmla="*/ 3074867 h 6858000"/>
              <a:gd name="connsiteX689" fmla="*/ 1405265 w 7467600"/>
              <a:gd name="connsiteY689" fmla="*/ 3016319 h 6858000"/>
              <a:gd name="connsiteX690" fmla="*/ 1407512 w 7467600"/>
              <a:gd name="connsiteY690" fmla="*/ 3018001 h 6858000"/>
              <a:gd name="connsiteX691" fmla="*/ 1726266 w 7467600"/>
              <a:gd name="connsiteY691" fmla="*/ 2777274 h 6858000"/>
              <a:gd name="connsiteX692" fmla="*/ 625390 w 7467600"/>
              <a:gd name="connsiteY692" fmla="*/ 2514541 h 6858000"/>
              <a:gd name="connsiteX693" fmla="*/ 619799 w 7467600"/>
              <a:gd name="connsiteY693" fmla="*/ 2527180 h 6858000"/>
              <a:gd name="connsiteX694" fmla="*/ 310030 w 7467600"/>
              <a:gd name="connsiteY694" fmla="*/ 2771818 h 6858000"/>
              <a:gd name="connsiteX695" fmla="*/ 173877 w 7467600"/>
              <a:gd name="connsiteY695" fmla="*/ 2937056 h 6858000"/>
              <a:gd name="connsiteX696" fmla="*/ 77889 w 7467600"/>
              <a:gd name="connsiteY696" fmla="*/ 3138440 h 6858000"/>
              <a:gd name="connsiteX697" fmla="*/ 0 w 7467600"/>
              <a:gd name="connsiteY697" fmla="*/ 3271395 h 6858000"/>
              <a:gd name="connsiteX698" fmla="*/ 0 w 7467600"/>
              <a:gd name="connsiteY698" fmla="*/ 3153002 h 6858000"/>
              <a:gd name="connsiteX699" fmla="*/ 2386 w 7467600"/>
              <a:gd name="connsiteY699" fmla="*/ 3149203 h 6858000"/>
              <a:gd name="connsiteX700" fmla="*/ 89753 w 7467600"/>
              <a:gd name="connsiteY700" fmla="*/ 2987702 h 6858000"/>
              <a:gd name="connsiteX701" fmla="*/ 76869 w 7467600"/>
              <a:gd name="connsiteY701" fmla="*/ 3005404 h 6858000"/>
              <a:gd name="connsiteX702" fmla="*/ 32049 w 7467600"/>
              <a:gd name="connsiteY702" fmla="*/ 3065814 h 6858000"/>
              <a:gd name="connsiteX703" fmla="*/ 0 w 7467600"/>
              <a:gd name="connsiteY703" fmla="*/ 3108744 h 6858000"/>
              <a:gd name="connsiteX704" fmla="*/ 0 w 7467600"/>
              <a:gd name="connsiteY704" fmla="*/ 3058059 h 6858000"/>
              <a:gd name="connsiteX705" fmla="*/ 7610 w 7467600"/>
              <a:gd name="connsiteY705" fmla="*/ 3047889 h 6858000"/>
              <a:gd name="connsiteX706" fmla="*/ 52419 w 7467600"/>
              <a:gd name="connsiteY706" fmla="*/ 2987479 h 6858000"/>
              <a:gd name="connsiteX707" fmla="*/ 59142 w 7467600"/>
              <a:gd name="connsiteY707" fmla="*/ 2978488 h 6858000"/>
              <a:gd name="connsiteX708" fmla="*/ 0 w 7467600"/>
              <a:gd name="connsiteY708" fmla="*/ 3015334 h 6858000"/>
              <a:gd name="connsiteX709" fmla="*/ 0 w 7467600"/>
              <a:gd name="connsiteY709" fmla="*/ 2914286 h 6858000"/>
              <a:gd name="connsiteX710" fmla="*/ 36383 w 7467600"/>
              <a:gd name="connsiteY710" fmla="*/ 2901128 h 6858000"/>
              <a:gd name="connsiteX711" fmla="*/ 156329 w 7467600"/>
              <a:gd name="connsiteY711" fmla="*/ 2840533 h 6858000"/>
              <a:gd name="connsiteX712" fmla="*/ 358355 w 7467600"/>
              <a:gd name="connsiteY712" fmla="*/ 2620471 h 6858000"/>
              <a:gd name="connsiteX713" fmla="*/ 510577 w 7467600"/>
              <a:gd name="connsiteY713" fmla="*/ 2501244 h 6858000"/>
              <a:gd name="connsiteX714" fmla="*/ 211967 w 7467600"/>
              <a:gd name="connsiteY714" fmla="*/ 2479171 h 6858000"/>
              <a:gd name="connsiteX715" fmla="*/ 0 w 7467600"/>
              <a:gd name="connsiteY715" fmla="*/ 2476398 h 6858000"/>
              <a:gd name="connsiteX716" fmla="*/ 0 w 7467600"/>
              <a:gd name="connsiteY716" fmla="*/ 2389189 h 6858000"/>
              <a:gd name="connsiteX717" fmla="*/ 103062 w 7467600"/>
              <a:gd name="connsiteY717" fmla="*/ 2389518 h 6858000"/>
              <a:gd name="connsiteX718" fmla="*/ 510734 w 7467600"/>
              <a:gd name="connsiteY718" fmla="*/ 2416201 h 6858000"/>
              <a:gd name="connsiteX719" fmla="*/ 279257 w 7467600"/>
              <a:gd name="connsiteY719" fmla="*/ 2092102 h 6858000"/>
              <a:gd name="connsiteX720" fmla="*/ 65265 w 7467600"/>
              <a:gd name="connsiteY720" fmla="*/ 2006049 h 6858000"/>
              <a:gd name="connsiteX721" fmla="*/ 0 w 7467600"/>
              <a:gd name="connsiteY721" fmla="*/ 1982532 h 6858000"/>
              <a:gd name="connsiteX722" fmla="*/ 0 w 7467600"/>
              <a:gd name="connsiteY722" fmla="*/ 1912789 h 6858000"/>
              <a:gd name="connsiteX723" fmla="*/ 97460 w 7467600"/>
              <a:gd name="connsiteY723" fmla="*/ 1953725 h 6858000"/>
              <a:gd name="connsiteX724" fmla="*/ 221272 w 7467600"/>
              <a:gd name="connsiteY724" fmla="*/ 1980766 h 6858000"/>
              <a:gd name="connsiteX725" fmla="*/ 116765 w 7467600"/>
              <a:gd name="connsiteY725" fmla="*/ 1911033 h 6858000"/>
              <a:gd name="connsiteX726" fmla="*/ 16405 w 7467600"/>
              <a:gd name="connsiteY726" fmla="*/ 1803412 h 6858000"/>
              <a:gd name="connsiteX727" fmla="*/ 0 w 7467600"/>
              <a:gd name="connsiteY727" fmla="*/ 1784777 h 6858000"/>
              <a:gd name="connsiteX728" fmla="*/ 0 w 7467600"/>
              <a:gd name="connsiteY728" fmla="*/ 1740082 h 6858000"/>
              <a:gd name="connsiteX729" fmla="*/ 39394 w 7467600"/>
              <a:gd name="connsiteY729" fmla="*/ 1784856 h 6858000"/>
              <a:gd name="connsiteX730" fmla="*/ 135813 w 7467600"/>
              <a:gd name="connsiteY730" fmla="*/ 1888838 h 6858000"/>
              <a:gd name="connsiteX731" fmla="*/ 242575 w 7467600"/>
              <a:gd name="connsiteY731" fmla="*/ 1958841 h 6858000"/>
              <a:gd name="connsiteX732" fmla="*/ 82197 w 7467600"/>
              <a:gd name="connsiteY732" fmla="*/ 1754826 h 6858000"/>
              <a:gd name="connsiteX733" fmla="*/ 0 w 7467600"/>
              <a:gd name="connsiteY733" fmla="*/ 1679650 h 6858000"/>
              <a:gd name="connsiteX734" fmla="*/ 0 w 7467600"/>
              <a:gd name="connsiteY734" fmla="*/ 1602463 h 6858000"/>
              <a:gd name="connsiteX735" fmla="*/ 84689 w 7467600"/>
              <a:gd name="connsiteY735" fmla="*/ 1677442 h 6858000"/>
              <a:gd name="connsiteX736" fmla="*/ 298437 w 7467600"/>
              <a:gd name="connsiteY736" fmla="*/ 1968019 h 6858000"/>
              <a:gd name="connsiteX737" fmla="*/ 227269 w 7467600"/>
              <a:gd name="connsiteY737" fmla="*/ 1114064 h 6858000"/>
              <a:gd name="connsiteX738" fmla="*/ 248003 w 7467600"/>
              <a:gd name="connsiteY738" fmla="*/ 1089613 h 6858000"/>
              <a:gd name="connsiteX739" fmla="*/ 427020 w 7467600"/>
              <a:gd name="connsiteY739" fmla="*/ 1619803 h 6858000"/>
              <a:gd name="connsiteX740" fmla="*/ 340345 w 7467600"/>
              <a:gd name="connsiteY740" fmla="*/ 2027739 h 6858000"/>
              <a:gd name="connsiteX741" fmla="*/ 360865 w 7467600"/>
              <a:gd name="connsiteY741" fmla="*/ 2044827 h 6858000"/>
              <a:gd name="connsiteX742" fmla="*/ 560414 w 7467600"/>
              <a:gd name="connsiteY742" fmla="*/ 2421457 h 6858000"/>
              <a:gd name="connsiteX743" fmla="*/ 1359703 w 7467600"/>
              <a:gd name="connsiteY743" fmla="*/ 2578554 h 6858000"/>
              <a:gd name="connsiteX744" fmla="*/ 1359422 w 7467600"/>
              <a:gd name="connsiteY744" fmla="*/ 2577994 h 6858000"/>
              <a:gd name="connsiteX745" fmla="*/ 828701 w 7467600"/>
              <a:gd name="connsiteY745" fmla="*/ 1839520 h 6858000"/>
              <a:gd name="connsiteX746" fmla="*/ 494427 w 7467600"/>
              <a:gd name="connsiteY746" fmla="*/ 1092333 h 6858000"/>
              <a:gd name="connsiteX747" fmla="*/ 506322 w 7467600"/>
              <a:gd name="connsiteY747" fmla="*/ 1020997 h 6858000"/>
              <a:gd name="connsiteX748" fmla="*/ 4570198 w 7467600"/>
              <a:gd name="connsiteY748" fmla="*/ 978081 h 6858000"/>
              <a:gd name="connsiteX749" fmla="*/ 4523691 w 7467600"/>
              <a:gd name="connsiteY749" fmla="*/ 1127776 h 6858000"/>
              <a:gd name="connsiteX750" fmla="*/ 4509875 w 7467600"/>
              <a:gd name="connsiteY750" fmla="*/ 1167552 h 6858000"/>
              <a:gd name="connsiteX751" fmla="*/ 4478168 w 7467600"/>
              <a:gd name="connsiteY751" fmla="*/ 1260735 h 6858000"/>
              <a:gd name="connsiteX752" fmla="*/ 4409309 w 7467600"/>
              <a:gd name="connsiteY752" fmla="*/ 1666996 h 6858000"/>
              <a:gd name="connsiteX753" fmla="*/ 4370031 w 7467600"/>
              <a:gd name="connsiteY753" fmla="*/ 1955666 h 6858000"/>
              <a:gd name="connsiteX754" fmla="*/ 4570198 w 7467600"/>
              <a:gd name="connsiteY754" fmla="*/ 978081 h 6858000"/>
              <a:gd name="connsiteX755" fmla="*/ 4557898 w 7467600"/>
              <a:gd name="connsiteY755" fmla="*/ 900011 h 6858000"/>
              <a:gd name="connsiteX756" fmla="*/ 4344840 w 7467600"/>
              <a:gd name="connsiteY756" fmla="*/ 1922038 h 6858000"/>
              <a:gd name="connsiteX757" fmla="*/ 4378710 w 7467600"/>
              <a:gd name="connsiteY757" fmla="*/ 1665516 h 6858000"/>
              <a:gd name="connsiteX758" fmla="*/ 4448798 w 7467600"/>
              <a:gd name="connsiteY758" fmla="*/ 1253024 h 6858000"/>
              <a:gd name="connsiteX759" fmla="*/ 4480315 w 7467600"/>
              <a:gd name="connsiteY759" fmla="*/ 1158454 h 6858000"/>
              <a:gd name="connsiteX760" fmla="*/ 4494133 w 7467600"/>
              <a:gd name="connsiteY760" fmla="*/ 1118676 h 6858000"/>
              <a:gd name="connsiteX761" fmla="*/ 4557898 w 7467600"/>
              <a:gd name="connsiteY761" fmla="*/ 900011 h 6858000"/>
              <a:gd name="connsiteX762" fmla="*/ 5870151 w 7467600"/>
              <a:gd name="connsiteY762" fmla="*/ 898890 h 6858000"/>
              <a:gd name="connsiteX763" fmla="*/ 5861335 w 7467600"/>
              <a:gd name="connsiteY763" fmla="*/ 899177 h 6858000"/>
              <a:gd name="connsiteX764" fmla="*/ 5843702 w 7467600"/>
              <a:gd name="connsiteY764" fmla="*/ 899748 h 6858000"/>
              <a:gd name="connsiteX765" fmla="*/ 5651107 w 7467600"/>
              <a:gd name="connsiteY765" fmla="*/ 920306 h 6858000"/>
              <a:gd name="connsiteX766" fmla="*/ 5459407 w 7467600"/>
              <a:gd name="connsiteY766" fmla="*/ 940975 h 6858000"/>
              <a:gd name="connsiteX767" fmla="*/ 5374846 w 7467600"/>
              <a:gd name="connsiteY767" fmla="*/ 941988 h 6858000"/>
              <a:gd name="connsiteX768" fmla="*/ 5256105 w 7467600"/>
              <a:gd name="connsiteY768" fmla="*/ 945632 h 6858000"/>
              <a:gd name="connsiteX769" fmla="*/ 5107071 w 7467600"/>
              <a:gd name="connsiteY769" fmla="*/ 969720 h 6858000"/>
              <a:gd name="connsiteX770" fmla="*/ 4998681 w 7467600"/>
              <a:gd name="connsiteY770" fmla="*/ 988771 h 6858000"/>
              <a:gd name="connsiteX771" fmla="*/ 5870151 w 7467600"/>
              <a:gd name="connsiteY771" fmla="*/ 898890 h 6858000"/>
              <a:gd name="connsiteX772" fmla="*/ 5504425 w 7467600"/>
              <a:gd name="connsiteY772" fmla="*/ 848067 h 6858000"/>
              <a:gd name="connsiteX773" fmla="*/ 4968849 w 7467600"/>
              <a:gd name="connsiteY773" fmla="*/ 962318 h 6858000"/>
              <a:gd name="connsiteX774" fmla="*/ 5104039 w 7467600"/>
              <a:gd name="connsiteY774" fmla="*/ 940634 h 6858000"/>
              <a:gd name="connsiteX775" fmla="*/ 5256311 w 7467600"/>
              <a:gd name="connsiteY775" fmla="*/ 916490 h 6858000"/>
              <a:gd name="connsiteX776" fmla="*/ 5377381 w 7467600"/>
              <a:gd name="connsiteY776" fmla="*/ 912671 h 6858000"/>
              <a:gd name="connsiteX777" fmla="*/ 5460148 w 7467600"/>
              <a:gd name="connsiteY777" fmla="*/ 911442 h 6858000"/>
              <a:gd name="connsiteX778" fmla="*/ 5648971 w 7467600"/>
              <a:gd name="connsiteY778" fmla="*/ 891331 h 6858000"/>
              <a:gd name="connsiteX779" fmla="*/ 5844807 w 7467600"/>
              <a:gd name="connsiteY779" fmla="*/ 870718 h 6858000"/>
              <a:gd name="connsiteX780" fmla="*/ 5862975 w 7467600"/>
              <a:gd name="connsiteY780" fmla="*/ 869756 h 6858000"/>
              <a:gd name="connsiteX781" fmla="*/ 5920887 w 7467600"/>
              <a:gd name="connsiteY781" fmla="*/ 865929 h 6858000"/>
              <a:gd name="connsiteX782" fmla="*/ 5504425 w 7467600"/>
              <a:gd name="connsiteY782" fmla="*/ 848067 h 6858000"/>
              <a:gd name="connsiteX783" fmla="*/ 3607114 w 7467600"/>
              <a:gd name="connsiteY783" fmla="*/ 467441 h 6858000"/>
              <a:gd name="connsiteX784" fmla="*/ 3296242 w 7467600"/>
              <a:gd name="connsiteY784" fmla="*/ 807991 h 6858000"/>
              <a:gd name="connsiteX785" fmla="*/ 3174674 w 7467600"/>
              <a:gd name="connsiteY785" fmla="*/ 919759 h 6858000"/>
              <a:gd name="connsiteX786" fmla="*/ 3042978 w 7467600"/>
              <a:gd name="connsiteY786" fmla="*/ 1054894 h 6858000"/>
              <a:gd name="connsiteX787" fmla="*/ 2968914 w 7467600"/>
              <a:gd name="connsiteY787" fmla="*/ 1133756 h 6858000"/>
              <a:gd name="connsiteX788" fmla="*/ 3103823 w 7467600"/>
              <a:gd name="connsiteY788" fmla="*/ 1026814 h 6858000"/>
              <a:gd name="connsiteX789" fmla="*/ 3607114 w 7467600"/>
              <a:gd name="connsiteY789" fmla="*/ 467441 h 6858000"/>
              <a:gd name="connsiteX790" fmla="*/ 3744487 w 7467600"/>
              <a:gd name="connsiteY790" fmla="*/ 383136 h 6858000"/>
              <a:gd name="connsiteX791" fmla="*/ 3970213 w 7467600"/>
              <a:gd name="connsiteY791" fmla="*/ 995559 h 6858000"/>
              <a:gd name="connsiteX792" fmla="*/ 3744487 w 7467600"/>
              <a:gd name="connsiteY792" fmla="*/ 383136 h 6858000"/>
              <a:gd name="connsiteX793" fmla="*/ 3624562 w 7467600"/>
              <a:gd name="connsiteY793" fmla="*/ 367041 h 6858000"/>
              <a:gd name="connsiteX794" fmla="*/ 3489712 w 7467600"/>
              <a:gd name="connsiteY794" fmla="*/ 485386 h 6858000"/>
              <a:gd name="connsiteX795" fmla="*/ 3182994 w 7467600"/>
              <a:gd name="connsiteY795" fmla="*/ 828265 h 6858000"/>
              <a:gd name="connsiteX796" fmla="*/ 2892114 w 7467600"/>
              <a:gd name="connsiteY796" fmla="*/ 1172635 h 6858000"/>
              <a:gd name="connsiteX797" fmla="*/ 3021459 w 7467600"/>
              <a:gd name="connsiteY797" fmla="*/ 1035385 h 6858000"/>
              <a:gd name="connsiteX798" fmla="*/ 3153873 w 7467600"/>
              <a:gd name="connsiteY798" fmla="*/ 898971 h 6858000"/>
              <a:gd name="connsiteX799" fmla="*/ 3276511 w 7467600"/>
              <a:gd name="connsiteY799" fmla="*/ 786423 h 6858000"/>
              <a:gd name="connsiteX800" fmla="*/ 3584154 w 7467600"/>
              <a:gd name="connsiteY800" fmla="*/ 448218 h 6858000"/>
              <a:gd name="connsiteX801" fmla="*/ 3624562 w 7467600"/>
              <a:gd name="connsiteY801" fmla="*/ 367041 h 6858000"/>
              <a:gd name="connsiteX802" fmla="*/ 3766672 w 7467600"/>
              <a:gd name="connsiteY802" fmla="*/ 359429 h 6858000"/>
              <a:gd name="connsiteX803" fmla="*/ 3996338 w 7467600"/>
              <a:gd name="connsiteY803" fmla="*/ 968237 h 6858000"/>
              <a:gd name="connsiteX804" fmla="*/ 3766672 w 7467600"/>
              <a:gd name="connsiteY804" fmla="*/ 359429 h 6858000"/>
              <a:gd name="connsiteX805" fmla="*/ 5805386 w 7467600"/>
              <a:gd name="connsiteY805" fmla="*/ 239240 h 6858000"/>
              <a:gd name="connsiteX806" fmla="*/ 5736947 w 7467600"/>
              <a:gd name="connsiteY806" fmla="*/ 261367 h 6858000"/>
              <a:gd name="connsiteX807" fmla="*/ 5427012 w 7467600"/>
              <a:gd name="connsiteY807" fmla="*/ 311272 h 6858000"/>
              <a:gd name="connsiteX808" fmla="*/ 5147818 w 7467600"/>
              <a:gd name="connsiteY808" fmla="*/ 322112 h 6858000"/>
              <a:gd name="connsiteX809" fmla="*/ 5060854 w 7467600"/>
              <a:gd name="connsiteY809" fmla="*/ 311882 h 6858000"/>
              <a:gd name="connsiteX810" fmla="*/ 4945989 w 7467600"/>
              <a:gd name="connsiteY810" fmla="*/ 300516 h 6858000"/>
              <a:gd name="connsiteX811" fmla="*/ 5410479 w 7467600"/>
              <a:gd name="connsiteY811" fmla="*/ 348434 h 6858000"/>
              <a:gd name="connsiteX812" fmla="*/ 5805386 w 7467600"/>
              <a:gd name="connsiteY812" fmla="*/ 239240 h 6858000"/>
              <a:gd name="connsiteX813" fmla="*/ 5905192 w 7467600"/>
              <a:gd name="connsiteY813" fmla="*/ 163079 h 6858000"/>
              <a:gd name="connsiteX814" fmla="*/ 5865655 w 7467600"/>
              <a:gd name="connsiteY814" fmla="*/ 171901 h 6858000"/>
              <a:gd name="connsiteX815" fmla="*/ 5259740 w 7467600"/>
              <a:gd name="connsiteY815" fmla="*/ 257013 h 6858000"/>
              <a:gd name="connsiteX816" fmla="*/ 5208466 w 7467600"/>
              <a:gd name="connsiteY816" fmla="*/ 257550 h 6858000"/>
              <a:gd name="connsiteX817" fmla="*/ 4980204 w 7467600"/>
              <a:gd name="connsiteY817" fmla="*/ 271903 h 6858000"/>
              <a:gd name="connsiteX818" fmla="*/ 5068068 w 7467600"/>
              <a:gd name="connsiteY818" fmla="*/ 282244 h 6858000"/>
              <a:gd name="connsiteX819" fmla="*/ 5153231 w 7467600"/>
              <a:gd name="connsiteY819" fmla="*/ 292240 h 6858000"/>
              <a:gd name="connsiteX820" fmla="*/ 5426491 w 7467600"/>
              <a:gd name="connsiteY820" fmla="*/ 281128 h 6858000"/>
              <a:gd name="connsiteX821" fmla="*/ 5731212 w 7467600"/>
              <a:gd name="connsiteY821" fmla="*/ 231951 h 6858000"/>
              <a:gd name="connsiteX822" fmla="*/ 5905192 w 7467600"/>
              <a:gd name="connsiteY822" fmla="*/ 163079 h 6858000"/>
              <a:gd name="connsiteX823" fmla="*/ 5944437 w 7467600"/>
              <a:gd name="connsiteY823" fmla="*/ 113829 h 6858000"/>
              <a:gd name="connsiteX824" fmla="*/ 5825032 w 7467600"/>
              <a:gd name="connsiteY824" fmla="*/ 146405 h 6858000"/>
              <a:gd name="connsiteX825" fmla="*/ 4955599 w 7467600"/>
              <a:gd name="connsiteY825" fmla="*/ 247008 h 6858000"/>
              <a:gd name="connsiteX826" fmla="*/ 5210104 w 7467600"/>
              <a:gd name="connsiteY826" fmla="*/ 228123 h 6858000"/>
              <a:gd name="connsiteX827" fmla="*/ 5261015 w 7467600"/>
              <a:gd name="connsiteY827" fmla="*/ 227087 h 6858000"/>
              <a:gd name="connsiteX828" fmla="*/ 5861181 w 7467600"/>
              <a:gd name="connsiteY828" fmla="*/ 143093 h 6858000"/>
              <a:gd name="connsiteX829" fmla="*/ 5961252 w 7467600"/>
              <a:gd name="connsiteY829" fmla="*/ 114820 h 6858000"/>
              <a:gd name="connsiteX830" fmla="*/ 5944437 w 7467600"/>
              <a:gd name="connsiteY830" fmla="*/ 113829 h 6858000"/>
              <a:gd name="connsiteX831" fmla="*/ 3882765 w 7467600"/>
              <a:gd name="connsiteY831" fmla="*/ 0 h 6858000"/>
              <a:gd name="connsiteX832" fmla="*/ 3995099 w 7467600"/>
              <a:gd name="connsiteY832" fmla="*/ 0 h 6858000"/>
              <a:gd name="connsiteX833" fmla="*/ 4163818 w 7467600"/>
              <a:gd name="connsiteY833" fmla="*/ 234104 h 6858000"/>
              <a:gd name="connsiteX834" fmla="*/ 4172099 w 7467600"/>
              <a:gd name="connsiteY834" fmla="*/ 234207 h 6858000"/>
              <a:gd name="connsiteX835" fmla="*/ 4784282 w 7467600"/>
              <a:gd name="connsiteY835" fmla="*/ 276561 h 6858000"/>
              <a:gd name="connsiteX836" fmla="*/ 4801687 w 7467600"/>
              <a:gd name="connsiteY836" fmla="*/ 267764 h 6858000"/>
              <a:gd name="connsiteX837" fmla="*/ 6082788 w 7467600"/>
              <a:gd name="connsiteY837" fmla="*/ 64119 h 6858000"/>
              <a:gd name="connsiteX838" fmla="*/ 6099442 w 7467600"/>
              <a:gd name="connsiteY838" fmla="*/ 82568 h 6858000"/>
              <a:gd name="connsiteX839" fmla="*/ 4804137 w 7467600"/>
              <a:gd name="connsiteY839" fmla="*/ 320931 h 6858000"/>
              <a:gd name="connsiteX840" fmla="*/ 4227047 w 7467600"/>
              <a:gd name="connsiteY840" fmla="*/ 313415 h 6858000"/>
              <a:gd name="connsiteX841" fmla="*/ 4346041 w 7467600"/>
              <a:gd name="connsiteY841" fmla="*/ 456086 h 6858000"/>
              <a:gd name="connsiteX842" fmla="*/ 4870967 w 7467600"/>
              <a:gd name="connsiteY842" fmla="*/ 963061 h 6858000"/>
              <a:gd name="connsiteX843" fmla="*/ 4889647 w 7467600"/>
              <a:gd name="connsiteY843" fmla="*/ 957147 h 6858000"/>
              <a:gd name="connsiteX844" fmla="*/ 5422504 w 7467600"/>
              <a:gd name="connsiteY844" fmla="*/ 805191 h 6858000"/>
              <a:gd name="connsiteX845" fmla="*/ 6087656 w 7467600"/>
              <a:gd name="connsiteY845" fmla="*/ 826703 h 6858000"/>
              <a:gd name="connsiteX846" fmla="*/ 6058717 w 7467600"/>
              <a:gd name="connsiteY846" fmla="*/ 865992 h 6858000"/>
              <a:gd name="connsiteX847" fmla="*/ 4974153 w 7467600"/>
              <a:gd name="connsiteY847" fmla="*/ 1045456 h 6858000"/>
              <a:gd name="connsiteX848" fmla="*/ 5627835 w 7467600"/>
              <a:gd name="connsiteY848" fmla="*/ 1472077 h 6858000"/>
              <a:gd name="connsiteX849" fmla="*/ 5629817 w 7467600"/>
              <a:gd name="connsiteY849" fmla="*/ 1471412 h 6858000"/>
              <a:gd name="connsiteX850" fmla="*/ 5634124 w 7467600"/>
              <a:gd name="connsiteY850" fmla="*/ 1470572 h 6858000"/>
              <a:gd name="connsiteX851" fmla="*/ 5755832 w 7467600"/>
              <a:gd name="connsiteY851" fmla="*/ 1383886 h 6858000"/>
              <a:gd name="connsiteX852" fmla="*/ 6014186 w 7467600"/>
              <a:gd name="connsiteY852" fmla="*/ 1279799 h 6858000"/>
              <a:gd name="connsiteX853" fmla="*/ 6901619 w 7467600"/>
              <a:gd name="connsiteY853" fmla="*/ 1047874 h 6858000"/>
              <a:gd name="connsiteX854" fmla="*/ 6931566 w 7467600"/>
              <a:gd name="connsiteY854" fmla="*/ 1062034 h 6858000"/>
              <a:gd name="connsiteX855" fmla="*/ 5790982 w 7467600"/>
              <a:gd name="connsiteY855" fmla="*/ 1561380 h 6858000"/>
              <a:gd name="connsiteX856" fmla="*/ 6188971 w 7467600"/>
              <a:gd name="connsiteY856" fmla="*/ 1755168 h 6858000"/>
              <a:gd name="connsiteX857" fmla="*/ 6202446 w 7467600"/>
              <a:gd name="connsiteY857" fmla="*/ 1752268 h 6858000"/>
              <a:gd name="connsiteX858" fmla="*/ 7179560 w 7467600"/>
              <a:gd name="connsiteY858" fmla="*/ 1467551 h 6858000"/>
              <a:gd name="connsiteX859" fmla="*/ 7158730 w 7467600"/>
              <a:gd name="connsiteY859" fmla="*/ 1507835 h 6858000"/>
              <a:gd name="connsiteX860" fmla="*/ 6326959 w 7467600"/>
              <a:gd name="connsiteY860" fmla="*/ 1817686 h 6858000"/>
              <a:gd name="connsiteX861" fmla="*/ 6537433 w 7467600"/>
              <a:gd name="connsiteY861" fmla="*/ 1907790 h 6858000"/>
              <a:gd name="connsiteX862" fmla="*/ 6550221 w 7467600"/>
              <a:gd name="connsiteY862" fmla="*/ 1910729 h 6858000"/>
              <a:gd name="connsiteX863" fmla="*/ 6964438 w 7467600"/>
              <a:gd name="connsiteY863" fmla="*/ 2209505 h 6858000"/>
              <a:gd name="connsiteX864" fmla="*/ 7367862 w 7467600"/>
              <a:gd name="connsiteY864" fmla="*/ 2806833 h 6858000"/>
              <a:gd name="connsiteX865" fmla="*/ 7364329 w 7467600"/>
              <a:gd name="connsiteY865" fmla="*/ 2826907 h 6858000"/>
              <a:gd name="connsiteX866" fmla="*/ 7290545 w 7467600"/>
              <a:gd name="connsiteY866" fmla="*/ 2850663 h 6858000"/>
              <a:gd name="connsiteX867" fmla="*/ 6472036 w 7467600"/>
              <a:gd name="connsiteY867" fmla="*/ 1959003 h 6858000"/>
              <a:gd name="connsiteX868" fmla="*/ 5792897 w 7467600"/>
              <a:gd name="connsiteY868" fmla="*/ 1647747 h 6858000"/>
              <a:gd name="connsiteX869" fmla="*/ 5842751 w 7467600"/>
              <a:gd name="connsiteY869" fmla="*/ 1816112 h 6858000"/>
              <a:gd name="connsiteX870" fmla="*/ 5847424 w 7467600"/>
              <a:gd name="connsiteY870" fmla="*/ 1815776 h 6858000"/>
              <a:gd name="connsiteX871" fmla="*/ 6399821 w 7467600"/>
              <a:gd name="connsiteY871" fmla="*/ 2344799 h 6858000"/>
              <a:gd name="connsiteX872" fmla="*/ 6323232 w 7467600"/>
              <a:gd name="connsiteY872" fmla="*/ 2389634 h 6858000"/>
              <a:gd name="connsiteX873" fmla="*/ 5942958 w 7467600"/>
              <a:gd name="connsiteY873" fmla="*/ 2077708 h 6858000"/>
              <a:gd name="connsiteX874" fmla="*/ 5921559 w 7467600"/>
              <a:gd name="connsiteY874" fmla="*/ 2378596 h 6858000"/>
              <a:gd name="connsiteX875" fmla="*/ 5817651 w 7467600"/>
              <a:gd name="connsiteY875" fmla="*/ 3023919 h 6858000"/>
              <a:gd name="connsiteX876" fmla="*/ 5729634 w 7467600"/>
              <a:gd name="connsiteY876" fmla="*/ 3051849 h 6858000"/>
              <a:gd name="connsiteX877" fmla="*/ 5611018 w 7467600"/>
              <a:gd name="connsiteY877" fmla="*/ 2316769 h 6858000"/>
              <a:gd name="connsiteX878" fmla="*/ 5687608 w 7467600"/>
              <a:gd name="connsiteY878" fmla="*/ 2039972 h 6858000"/>
              <a:gd name="connsiteX879" fmla="*/ 5657554 w 7467600"/>
              <a:gd name="connsiteY879" fmla="*/ 1576445 h 6858000"/>
              <a:gd name="connsiteX880" fmla="*/ 5150475 w 7467600"/>
              <a:gd name="connsiteY880" fmla="*/ 1274012 h 6858000"/>
              <a:gd name="connsiteX881" fmla="*/ 5349142 w 7467600"/>
              <a:gd name="connsiteY881" fmla="*/ 2204405 h 6858000"/>
              <a:gd name="connsiteX882" fmla="*/ 5262214 w 7467600"/>
              <a:gd name="connsiteY882" fmla="*/ 2233836 h 6858000"/>
              <a:gd name="connsiteX883" fmla="*/ 4981539 w 7467600"/>
              <a:gd name="connsiteY883" fmla="*/ 1542201 h 6858000"/>
              <a:gd name="connsiteX884" fmla="*/ 4958461 w 7467600"/>
              <a:gd name="connsiteY884" fmla="*/ 1136957 h 6858000"/>
              <a:gd name="connsiteX885" fmla="*/ 4655015 w 7467600"/>
              <a:gd name="connsiteY885" fmla="*/ 891426 h 6858000"/>
              <a:gd name="connsiteX886" fmla="*/ 4348002 w 7467600"/>
              <a:gd name="connsiteY886" fmla="*/ 2205895 h 6858000"/>
              <a:gd name="connsiteX887" fmla="*/ 4262250 w 7467600"/>
              <a:gd name="connsiteY887" fmla="*/ 2219972 h 6858000"/>
              <a:gd name="connsiteX888" fmla="*/ 4550611 w 7467600"/>
              <a:gd name="connsiteY888" fmla="*/ 817540 h 6858000"/>
              <a:gd name="connsiteX889" fmla="*/ 4564418 w 7467600"/>
              <a:gd name="connsiteY889" fmla="*/ 808293 h 6858000"/>
              <a:gd name="connsiteX890" fmla="*/ 4266388 w 7467600"/>
              <a:gd name="connsiteY890" fmla="*/ 500083 h 6858000"/>
              <a:gd name="connsiteX891" fmla="*/ 4032842 w 7467600"/>
              <a:gd name="connsiteY891" fmla="*/ 211809 h 6858000"/>
              <a:gd name="connsiteX892" fmla="*/ 3882765 w 7467600"/>
              <a:gd name="connsiteY892" fmla="*/ 0 h 6858000"/>
              <a:gd name="connsiteX893" fmla="*/ 3721337 w 7467600"/>
              <a:gd name="connsiteY893" fmla="*/ 0 h 6858000"/>
              <a:gd name="connsiteX894" fmla="*/ 3797544 w 7467600"/>
              <a:gd name="connsiteY894" fmla="*/ 0 h 6858000"/>
              <a:gd name="connsiteX895" fmla="*/ 3775734 w 7467600"/>
              <a:gd name="connsiteY895" fmla="*/ 95131 h 6858000"/>
              <a:gd name="connsiteX896" fmla="*/ 3724807 w 7467600"/>
              <a:gd name="connsiteY896" fmla="*/ 272257 h 6858000"/>
              <a:gd name="connsiteX897" fmla="*/ 3726844 w 7467600"/>
              <a:gd name="connsiteY897" fmla="*/ 282988 h 6858000"/>
              <a:gd name="connsiteX898" fmla="*/ 3742664 w 7467600"/>
              <a:gd name="connsiteY898" fmla="*/ 279918 h 6858000"/>
              <a:gd name="connsiteX899" fmla="*/ 4103910 w 7467600"/>
              <a:gd name="connsiteY899" fmla="*/ 1161917 h 6858000"/>
              <a:gd name="connsiteX900" fmla="*/ 4020269 w 7467600"/>
              <a:gd name="connsiteY900" fmla="*/ 1200406 h 6858000"/>
              <a:gd name="connsiteX901" fmla="*/ 3674882 w 7467600"/>
              <a:gd name="connsiteY901" fmla="*/ 488524 h 6858000"/>
              <a:gd name="connsiteX902" fmla="*/ 3132682 w 7467600"/>
              <a:gd name="connsiteY902" fmla="*/ 1072284 h 6858000"/>
              <a:gd name="connsiteX903" fmla="*/ 2716346 w 7467600"/>
              <a:gd name="connsiteY903" fmla="*/ 1276376 h 6858000"/>
              <a:gd name="connsiteX904" fmla="*/ 2716772 w 7467600"/>
              <a:gd name="connsiteY904" fmla="*/ 1255462 h 6858000"/>
              <a:gd name="connsiteX905" fmla="*/ 3471096 w 7467600"/>
              <a:gd name="connsiteY905" fmla="*/ 437072 h 6858000"/>
              <a:gd name="connsiteX906" fmla="*/ 3639057 w 7467600"/>
              <a:gd name="connsiteY906" fmla="*/ 286334 h 6858000"/>
              <a:gd name="connsiteX907" fmla="*/ 3640309 w 7467600"/>
              <a:gd name="connsiteY907" fmla="*/ 284664 h 6858000"/>
              <a:gd name="connsiteX908" fmla="*/ 3646022 w 7467600"/>
              <a:gd name="connsiteY908" fmla="*/ 276711 h 6858000"/>
              <a:gd name="connsiteX909" fmla="*/ 3707943 w 7467600"/>
              <a:gd name="connsiteY909" fmla="*/ 65958 h 6858000"/>
              <a:gd name="connsiteX910" fmla="*/ 3721337 w 7467600"/>
              <a:gd name="connsiteY910" fmla="*/ 0 h 6858000"/>
              <a:gd name="connsiteX911" fmla="*/ 2867960 w 7467600"/>
              <a:gd name="connsiteY911" fmla="*/ 0 h 6858000"/>
              <a:gd name="connsiteX912" fmla="*/ 2926351 w 7467600"/>
              <a:gd name="connsiteY912" fmla="*/ 0 h 6858000"/>
              <a:gd name="connsiteX913" fmla="*/ 2902823 w 7467600"/>
              <a:gd name="connsiteY913" fmla="*/ 262929 h 6858000"/>
              <a:gd name="connsiteX914" fmla="*/ 2940663 w 7467600"/>
              <a:gd name="connsiteY914" fmla="*/ 140884 h 6858000"/>
              <a:gd name="connsiteX915" fmla="*/ 2947039 w 7467600"/>
              <a:gd name="connsiteY915" fmla="*/ 122524 h 6858000"/>
              <a:gd name="connsiteX916" fmla="*/ 2984316 w 7467600"/>
              <a:gd name="connsiteY916" fmla="*/ 0 h 6858000"/>
              <a:gd name="connsiteX917" fmla="*/ 3016114 w 7467600"/>
              <a:gd name="connsiteY917" fmla="*/ 0 h 6858000"/>
              <a:gd name="connsiteX918" fmla="*/ 2979949 w 7467600"/>
              <a:gd name="connsiteY918" fmla="*/ 119274 h 6858000"/>
              <a:gd name="connsiteX919" fmla="*/ 3023879 w 7467600"/>
              <a:gd name="connsiteY919" fmla="*/ 0 h 6858000"/>
              <a:gd name="connsiteX920" fmla="*/ 3105400 w 7467600"/>
              <a:gd name="connsiteY920" fmla="*/ 0 h 6858000"/>
              <a:gd name="connsiteX921" fmla="*/ 3094669 w 7467600"/>
              <a:gd name="connsiteY921" fmla="*/ 30308 h 6858000"/>
              <a:gd name="connsiteX922" fmla="*/ 2901945 w 7467600"/>
              <a:gd name="connsiteY922" fmla="*/ 466538 h 6858000"/>
              <a:gd name="connsiteX923" fmla="*/ 2815209 w 7467600"/>
              <a:gd name="connsiteY923" fmla="*/ 497361 h 6858000"/>
              <a:gd name="connsiteX924" fmla="*/ 2844845 w 7467600"/>
              <a:gd name="connsiteY924" fmla="*/ 127638 h 6858000"/>
              <a:gd name="connsiteX925" fmla="*/ 2867960 w 7467600"/>
              <a:gd name="connsiteY925" fmla="*/ 0 h 6858000"/>
              <a:gd name="connsiteX926" fmla="*/ 1057230 w 7467600"/>
              <a:gd name="connsiteY926" fmla="*/ 0 h 6858000"/>
              <a:gd name="connsiteX927" fmla="*/ 1111003 w 7467600"/>
              <a:gd name="connsiteY927" fmla="*/ 0 h 6858000"/>
              <a:gd name="connsiteX928" fmla="*/ 1125553 w 7467600"/>
              <a:gd name="connsiteY928" fmla="*/ 52588 h 6858000"/>
              <a:gd name="connsiteX929" fmla="*/ 1304276 w 7467600"/>
              <a:gd name="connsiteY929" fmla="*/ 476275 h 6858000"/>
              <a:gd name="connsiteX930" fmla="*/ 1492066 w 7467600"/>
              <a:gd name="connsiteY930" fmla="*/ 886333 h 6858000"/>
              <a:gd name="connsiteX931" fmla="*/ 1423698 w 7467600"/>
              <a:gd name="connsiteY931" fmla="*/ 710817 h 6858000"/>
              <a:gd name="connsiteX932" fmla="*/ 1357609 w 7467600"/>
              <a:gd name="connsiteY932" fmla="*/ 532892 h 6858000"/>
              <a:gd name="connsiteX933" fmla="*/ 1309550 w 7467600"/>
              <a:gd name="connsiteY933" fmla="*/ 374031 h 6858000"/>
              <a:gd name="connsiteX934" fmla="*/ 1193673 w 7467600"/>
              <a:gd name="connsiteY934" fmla="*/ 49533 h 6858000"/>
              <a:gd name="connsiteX935" fmla="*/ 1164391 w 7467600"/>
              <a:gd name="connsiteY935" fmla="*/ 0 h 6858000"/>
              <a:gd name="connsiteX936" fmla="*/ 1200666 w 7467600"/>
              <a:gd name="connsiteY936" fmla="*/ 0 h 6858000"/>
              <a:gd name="connsiteX937" fmla="*/ 1223408 w 7467600"/>
              <a:gd name="connsiteY937" fmla="*/ 38996 h 6858000"/>
              <a:gd name="connsiteX938" fmla="*/ 1339635 w 7467600"/>
              <a:gd name="connsiteY938" fmla="*/ 365517 h 6858000"/>
              <a:gd name="connsiteX939" fmla="*/ 1387469 w 7467600"/>
              <a:gd name="connsiteY939" fmla="*/ 523079 h 6858000"/>
              <a:gd name="connsiteX940" fmla="*/ 1452685 w 7467600"/>
              <a:gd name="connsiteY940" fmla="*/ 699806 h 6858000"/>
              <a:gd name="connsiteX941" fmla="*/ 1492092 w 7467600"/>
              <a:gd name="connsiteY941" fmla="*/ 800424 h 6858000"/>
              <a:gd name="connsiteX942" fmla="*/ 1455302 w 7467600"/>
              <a:gd name="connsiteY942" fmla="*/ 632913 h 6858000"/>
              <a:gd name="connsiteX943" fmla="*/ 1222336 w 7467600"/>
              <a:gd name="connsiteY943" fmla="*/ 9480 h 6858000"/>
              <a:gd name="connsiteX944" fmla="*/ 1214634 w 7467600"/>
              <a:gd name="connsiteY944" fmla="*/ 0 h 6858000"/>
              <a:gd name="connsiteX945" fmla="*/ 1289827 w 7467600"/>
              <a:gd name="connsiteY945" fmla="*/ 0 h 6858000"/>
              <a:gd name="connsiteX946" fmla="*/ 1321076 w 7467600"/>
              <a:gd name="connsiteY946" fmla="*/ 59722 h 6858000"/>
              <a:gd name="connsiteX947" fmla="*/ 1512579 w 7467600"/>
              <a:gd name="connsiteY947" fmla="*/ 626441 h 6858000"/>
              <a:gd name="connsiteX948" fmla="*/ 1506076 w 7467600"/>
              <a:gd name="connsiteY948" fmla="*/ 1089289 h 6858000"/>
              <a:gd name="connsiteX949" fmla="*/ 1486346 w 7467600"/>
              <a:gd name="connsiteY949" fmla="*/ 1079919 h 6858000"/>
              <a:gd name="connsiteX950" fmla="*/ 1070511 w 7467600"/>
              <a:gd name="connsiteY950" fmla="*/ 48609 h 6858000"/>
              <a:gd name="connsiteX951" fmla="*/ 1057230 w 7467600"/>
              <a:gd name="connsiteY951" fmla="*/ 0 h 6858000"/>
              <a:gd name="connsiteX952" fmla="*/ 43151 w 7467600"/>
              <a:gd name="connsiteY952" fmla="*/ 0 h 6858000"/>
              <a:gd name="connsiteX953" fmla="*/ 95283 w 7467600"/>
              <a:gd name="connsiteY953" fmla="*/ 0 h 6858000"/>
              <a:gd name="connsiteX954" fmla="*/ 300708 w 7467600"/>
              <a:gd name="connsiteY954" fmla="*/ 154571 h 6858000"/>
              <a:gd name="connsiteX955" fmla="*/ 530414 w 7467600"/>
              <a:gd name="connsiteY955" fmla="*/ 354673 h 6858000"/>
              <a:gd name="connsiteX956" fmla="*/ 333785 w 7467600"/>
              <a:gd name="connsiteY956" fmla="*/ 161564 h 6858000"/>
              <a:gd name="connsiteX957" fmla="*/ 147005 w 7467600"/>
              <a:gd name="connsiteY957" fmla="*/ 0 h 6858000"/>
              <a:gd name="connsiteX958" fmla="*/ 272509 w 7467600"/>
              <a:gd name="connsiteY958" fmla="*/ 0 h 6858000"/>
              <a:gd name="connsiteX959" fmla="*/ 326276 w 7467600"/>
              <a:gd name="connsiteY959" fmla="*/ 45847 h 6858000"/>
              <a:gd name="connsiteX960" fmla="*/ 823759 w 7467600"/>
              <a:gd name="connsiteY960" fmla="*/ 574145 h 6858000"/>
              <a:gd name="connsiteX961" fmla="*/ 811254 w 7467600"/>
              <a:gd name="connsiteY961" fmla="*/ 665546 h 6858000"/>
              <a:gd name="connsiteX962" fmla="*/ 154042 w 7467600"/>
              <a:gd name="connsiteY962" fmla="*/ 261522 h 6858000"/>
              <a:gd name="connsiteX963" fmla="*/ 13550 w 7467600"/>
              <a:gd name="connsiteY963" fmla="*/ 158423 h 6858000"/>
              <a:gd name="connsiteX964" fmla="*/ 0 w 7467600"/>
              <a:gd name="connsiteY964" fmla="*/ 146618 h 6858000"/>
              <a:gd name="connsiteX965" fmla="*/ 0 w 7467600"/>
              <a:gd name="connsiteY965" fmla="*/ 59161 h 6858000"/>
              <a:gd name="connsiteX966" fmla="*/ 45427 w 7467600"/>
              <a:gd name="connsiteY966" fmla="*/ 101078 h 6858000"/>
              <a:gd name="connsiteX967" fmla="*/ 630103 w 7467600"/>
              <a:gd name="connsiteY967" fmla="*/ 485885 h 6858000"/>
              <a:gd name="connsiteX968" fmla="*/ 532040 w 7467600"/>
              <a:gd name="connsiteY968" fmla="*/ 399359 h 6858000"/>
              <a:gd name="connsiteX969" fmla="*/ 517618 w 7467600"/>
              <a:gd name="connsiteY969" fmla="*/ 385726 h 6858000"/>
              <a:gd name="connsiteX970" fmla="*/ 285074 w 7467600"/>
              <a:gd name="connsiteY970" fmla="*/ 182755 h 6858000"/>
              <a:gd name="connsiteX971" fmla="*/ 43151 w 7467600"/>
              <a:gd name="connsiteY97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7042773 w 7467600"/>
              <a:gd name="connsiteY91" fmla="*/ 5734011 h 6858000"/>
              <a:gd name="connsiteX92" fmla="*/ 1456157 w 7467600"/>
              <a:gd name="connsiteY92" fmla="*/ 5371404 h 6858000"/>
              <a:gd name="connsiteX93" fmla="*/ 1244432 w 7467600"/>
              <a:gd name="connsiteY93" fmla="*/ 5385601 h 6858000"/>
              <a:gd name="connsiteX94" fmla="*/ 973990 w 7467600"/>
              <a:gd name="connsiteY94" fmla="*/ 5424940 h 6858000"/>
              <a:gd name="connsiteX95" fmla="*/ 1103809 w 7467600"/>
              <a:gd name="connsiteY95" fmla="*/ 5433720 h 6858000"/>
              <a:gd name="connsiteX96" fmla="*/ 1123454 w 7467600"/>
              <a:gd name="connsiteY96" fmla="*/ 5435727 h 6858000"/>
              <a:gd name="connsiteX97" fmla="*/ 1737017 w 7467600"/>
              <a:gd name="connsiteY97" fmla="*/ 5452183 h 6858000"/>
              <a:gd name="connsiteX98" fmla="*/ 1824397 w 7467600"/>
              <a:gd name="connsiteY98" fmla="*/ 5447757 h 6858000"/>
              <a:gd name="connsiteX99" fmla="*/ 2070059 w 7467600"/>
              <a:gd name="connsiteY99" fmla="*/ 5441660 h 6858000"/>
              <a:gd name="connsiteX100" fmla="*/ 1456157 w 7467600"/>
              <a:gd name="connsiteY100" fmla="*/ 5371404 h 6858000"/>
              <a:gd name="connsiteX101" fmla="*/ 4988186 w 7467600"/>
              <a:gd name="connsiteY101" fmla="*/ 5216467 h 6858000"/>
              <a:gd name="connsiteX102" fmla="*/ 4777334 w 7467600"/>
              <a:gd name="connsiteY102" fmla="*/ 5406072 h 6858000"/>
              <a:gd name="connsiteX103" fmla="*/ 4718341 w 7467600"/>
              <a:gd name="connsiteY103" fmla="*/ 5468043 h 6858000"/>
              <a:gd name="connsiteX104" fmla="*/ 4604655 w 7467600"/>
              <a:gd name="connsiteY104" fmla="*/ 5583434 h 6858000"/>
              <a:gd name="connsiteX105" fmla="*/ 4565074 w 7467600"/>
              <a:gd name="connsiteY105" fmla="*/ 5618550 h 6858000"/>
              <a:gd name="connsiteX106" fmla="*/ 4988186 w 7467600"/>
              <a:gd name="connsiteY106" fmla="*/ 5216467 h 6858000"/>
              <a:gd name="connsiteX107" fmla="*/ 4978032 w 7467600"/>
              <a:gd name="connsiteY107" fmla="*/ 5183809 h 6858000"/>
              <a:gd name="connsiteX108" fmla="*/ 4463413 w 7467600"/>
              <a:gd name="connsiteY108" fmla="*/ 5615162 h 6858000"/>
              <a:gd name="connsiteX109" fmla="*/ 4358134 w 7467600"/>
              <a:gd name="connsiteY109" fmla="*/ 5742791 h 6858000"/>
              <a:gd name="connsiteX110" fmla="*/ 4376219 w 7467600"/>
              <a:gd name="connsiteY110" fmla="*/ 5729027 h 6858000"/>
              <a:gd name="connsiteX111" fmla="*/ 4582340 w 7467600"/>
              <a:gd name="connsiteY111" fmla="*/ 5561037 h 6858000"/>
              <a:gd name="connsiteX112" fmla="*/ 4694684 w 7467600"/>
              <a:gd name="connsiteY112" fmla="*/ 5447098 h 6858000"/>
              <a:gd name="connsiteX113" fmla="*/ 4754123 w 7467600"/>
              <a:gd name="connsiteY113" fmla="*/ 5384643 h 6858000"/>
              <a:gd name="connsiteX114" fmla="*/ 4978032 w 7467600"/>
              <a:gd name="connsiteY114" fmla="*/ 5183809 h 6858000"/>
              <a:gd name="connsiteX115" fmla="*/ 1903353 w 7467600"/>
              <a:gd name="connsiteY115" fmla="*/ 5044827 h 6858000"/>
              <a:gd name="connsiteX116" fmla="*/ 1936931 w 7467600"/>
              <a:gd name="connsiteY116" fmla="*/ 5093954 h 6858000"/>
              <a:gd name="connsiteX117" fmla="*/ 2195868 w 7467600"/>
              <a:gd name="connsiteY117" fmla="*/ 5396574 h 6858000"/>
              <a:gd name="connsiteX118" fmla="*/ 2088852 w 7467600"/>
              <a:gd name="connsiteY118" fmla="*/ 5166123 h 6858000"/>
              <a:gd name="connsiteX119" fmla="*/ 1958241 w 7467600"/>
              <a:gd name="connsiteY119" fmla="*/ 5067955 h 6858000"/>
              <a:gd name="connsiteX120" fmla="*/ 1903353 w 7467600"/>
              <a:gd name="connsiteY120" fmla="*/ 5044827 h 6858000"/>
              <a:gd name="connsiteX121" fmla="*/ 1979378 w 7467600"/>
              <a:gd name="connsiteY121" fmla="*/ 4769504 h 6858000"/>
              <a:gd name="connsiteX122" fmla="*/ 2882120 w 7467600"/>
              <a:gd name="connsiteY122" fmla="*/ 5064547 h 6858000"/>
              <a:gd name="connsiteX123" fmla="*/ 2793103 w 7467600"/>
              <a:gd name="connsiteY123" fmla="*/ 5039699 h 6858000"/>
              <a:gd name="connsiteX124" fmla="*/ 2770041 w 7467600"/>
              <a:gd name="connsiteY124" fmla="*/ 5033634 h 6858000"/>
              <a:gd name="connsiteX125" fmla="*/ 1979378 w 7467600"/>
              <a:gd name="connsiteY125" fmla="*/ 4769504 h 6858000"/>
              <a:gd name="connsiteX126" fmla="*/ 1927410 w 7467600"/>
              <a:gd name="connsiteY126" fmla="*/ 4716164 h 6858000"/>
              <a:gd name="connsiteX127" fmla="*/ 1959587 w 7467600"/>
              <a:gd name="connsiteY127" fmla="*/ 4728849 h 6858000"/>
              <a:gd name="connsiteX128" fmla="*/ 2777707 w 7467600"/>
              <a:gd name="connsiteY128" fmla="*/ 5003991 h 6858000"/>
              <a:gd name="connsiteX129" fmla="*/ 2800768 w 7467600"/>
              <a:gd name="connsiteY129" fmla="*/ 5010056 h 6858000"/>
              <a:gd name="connsiteX130" fmla="*/ 2879408 w 7467600"/>
              <a:gd name="connsiteY130" fmla="*/ 5031590 h 6858000"/>
              <a:gd name="connsiteX131" fmla="*/ 2862295 w 7467600"/>
              <a:gd name="connsiteY131" fmla="*/ 5022958 h 6858000"/>
              <a:gd name="connsiteX132" fmla="*/ 2813343 w 7467600"/>
              <a:gd name="connsiteY132" fmla="*/ 4998369 h 6858000"/>
              <a:gd name="connsiteX133" fmla="*/ 2646245 w 7467600"/>
              <a:gd name="connsiteY133" fmla="*/ 4930999 h 6858000"/>
              <a:gd name="connsiteX134" fmla="*/ 1999243 w 7467600"/>
              <a:gd name="connsiteY134" fmla="*/ 4730524 h 6858000"/>
              <a:gd name="connsiteX135" fmla="*/ 1979527 w 7467600"/>
              <a:gd name="connsiteY135" fmla="*/ 4726651 h 6858000"/>
              <a:gd name="connsiteX136" fmla="*/ 1927410 w 7467600"/>
              <a:gd name="connsiteY136" fmla="*/ 4716164 h 6858000"/>
              <a:gd name="connsiteX137" fmla="*/ 1997014 w 7467600"/>
              <a:gd name="connsiteY137" fmla="*/ 4698007 h 6858000"/>
              <a:gd name="connsiteX138" fmla="*/ 2005458 w 7467600"/>
              <a:gd name="connsiteY138" fmla="*/ 4699540 h 6858000"/>
              <a:gd name="connsiteX139" fmla="*/ 2657186 w 7467600"/>
              <a:gd name="connsiteY139" fmla="*/ 4901687 h 6858000"/>
              <a:gd name="connsiteX140" fmla="*/ 2826662 w 7467600"/>
              <a:gd name="connsiteY140" fmla="*/ 4970362 h 6858000"/>
              <a:gd name="connsiteX141" fmla="*/ 2876100 w 7467600"/>
              <a:gd name="connsiteY141" fmla="*/ 4995397 h 6858000"/>
              <a:gd name="connsiteX142" fmla="*/ 3042600 w 7467600"/>
              <a:gd name="connsiteY142" fmla="*/ 5059532 h 6858000"/>
              <a:gd name="connsiteX143" fmla="*/ 1997014 w 7467600"/>
              <a:gd name="connsiteY143" fmla="*/ 4698007 h 6858000"/>
              <a:gd name="connsiteX144" fmla="*/ 2305292 w 7467600"/>
              <a:gd name="connsiteY144" fmla="*/ 4219492 h 6858000"/>
              <a:gd name="connsiteX145" fmla="*/ 3360922 w 7467600"/>
              <a:gd name="connsiteY145" fmla="*/ 4529373 h 6858000"/>
              <a:gd name="connsiteX146" fmla="*/ 3492420 w 7467600"/>
              <a:gd name="connsiteY146" fmla="*/ 4510145 h 6858000"/>
              <a:gd name="connsiteX147" fmla="*/ 3364086 w 7467600"/>
              <a:gd name="connsiteY147" fmla="*/ 4480340 h 6858000"/>
              <a:gd name="connsiteX148" fmla="*/ 3225818 w 7467600"/>
              <a:gd name="connsiteY148" fmla="*/ 4411822 h 6858000"/>
              <a:gd name="connsiteX149" fmla="*/ 3129696 w 7467600"/>
              <a:gd name="connsiteY149" fmla="*/ 4360704 h 6858000"/>
              <a:gd name="connsiteX150" fmla="*/ 2814545 w 7467600"/>
              <a:gd name="connsiteY150" fmla="*/ 4282955 h 6858000"/>
              <a:gd name="connsiteX151" fmla="*/ 2305292 w 7467600"/>
              <a:gd name="connsiteY151" fmla="*/ 4219492 h 6858000"/>
              <a:gd name="connsiteX152" fmla="*/ 2626982 w 7467600"/>
              <a:gd name="connsiteY152" fmla="*/ 4206450 h 6858000"/>
              <a:gd name="connsiteX153" fmla="*/ 2490617 w 7467600"/>
              <a:gd name="connsiteY153" fmla="*/ 4206951 h 6858000"/>
              <a:gd name="connsiteX154" fmla="*/ 2819869 w 7467600"/>
              <a:gd name="connsiteY154" fmla="*/ 4252936 h 6858000"/>
              <a:gd name="connsiteX155" fmla="*/ 3143018 w 7467600"/>
              <a:gd name="connsiteY155" fmla="*/ 4332698 h 6858000"/>
              <a:gd name="connsiteX156" fmla="*/ 3241520 w 7467600"/>
              <a:gd name="connsiteY156" fmla="*/ 4385112 h 6858000"/>
              <a:gd name="connsiteX157" fmla="*/ 3374575 w 7467600"/>
              <a:gd name="connsiteY157" fmla="*/ 4451517 h 6858000"/>
              <a:gd name="connsiteX158" fmla="*/ 3505221 w 7467600"/>
              <a:gd name="connsiteY158" fmla="*/ 4480757 h 6858000"/>
              <a:gd name="connsiteX159" fmla="*/ 2626982 w 7467600"/>
              <a:gd name="connsiteY159" fmla="*/ 4206450 h 6858000"/>
              <a:gd name="connsiteX160" fmla="*/ 1310106 w 7467600"/>
              <a:gd name="connsiteY160" fmla="*/ 3943217 h 6858000"/>
              <a:gd name="connsiteX161" fmla="*/ 854994 w 7467600"/>
              <a:gd name="connsiteY161" fmla="*/ 4399136 h 6858000"/>
              <a:gd name="connsiteX162" fmla="*/ 742462 w 7467600"/>
              <a:gd name="connsiteY162" fmla="*/ 4594648 h 6858000"/>
              <a:gd name="connsiteX163" fmla="*/ 820602 w 7467600"/>
              <a:gd name="connsiteY163" fmla="*/ 4485915 h 6858000"/>
              <a:gd name="connsiteX164" fmla="*/ 878295 w 7467600"/>
              <a:gd name="connsiteY164" fmla="*/ 4403594 h 6858000"/>
              <a:gd name="connsiteX165" fmla="*/ 1240607 w 7467600"/>
              <a:gd name="connsiteY165" fmla="*/ 4010401 h 6858000"/>
              <a:gd name="connsiteX166" fmla="*/ 1310106 w 7467600"/>
              <a:gd name="connsiteY166" fmla="*/ 3943217 h 6858000"/>
              <a:gd name="connsiteX167" fmla="*/ 1423113 w 7467600"/>
              <a:gd name="connsiteY167" fmla="*/ 3874565 h 6858000"/>
              <a:gd name="connsiteX168" fmla="*/ 1260565 w 7467600"/>
              <a:gd name="connsiteY168" fmla="*/ 4031982 h 6858000"/>
              <a:gd name="connsiteX169" fmla="*/ 901900 w 7467600"/>
              <a:gd name="connsiteY169" fmla="*/ 4421236 h 6858000"/>
              <a:gd name="connsiteX170" fmla="*/ 845044 w 7467600"/>
              <a:gd name="connsiteY170" fmla="*/ 4502436 h 6858000"/>
              <a:gd name="connsiteX171" fmla="*/ 685926 w 7467600"/>
              <a:gd name="connsiteY171" fmla="*/ 4703069 h 6858000"/>
              <a:gd name="connsiteX172" fmla="*/ 684248 w 7467600"/>
              <a:gd name="connsiteY172" fmla="*/ 4706721 h 6858000"/>
              <a:gd name="connsiteX173" fmla="*/ 1423113 w 7467600"/>
              <a:gd name="connsiteY173" fmla="*/ 3874565 h 6858000"/>
              <a:gd name="connsiteX174" fmla="*/ 3316479 w 7467600"/>
              <a:gd name="connsiteY174" fmla="*/ 3872136 h 6858000"/>
              <a:gd name="connsiteX175" fmla="*/ 3546806 w 7467600"/>
              <a:gd name="connsiteY175" fmla="*/ 4356139 h 6858000"/>
              <a:gd name="connsiteX176" fmla="*/ 3364433 w 7467600"/>
              <a:gd name="connsiteY176" fmla="*/ 3953121 h 6858000"/>
              <a:gd name="connsiteX177" fmla="*/ 3316479 w 7467600"/>
              <a:gd name="connsiteY177" fmla="*/ 3872136 h 6858000"/>
              <a:gd name="connsiteX178" fmla="*/ 3291335 w 7467600"/>
              <a:gd name="connsiteY178" fmla="*/ 3767420 h 6858000"/>
              <a:gd name="connsiteX179" fmla="*/ 3390805 w 7467600"/>
              <a:gd name="connsiteY179" fmla="*/ 3937163 h 6858000"/>
              <a:gd name="connsiteX180" fmla="*/ 3579062 w 7467600"/>
              <a:gd name="connsiteY180" fmla="*/ 4359040 h 6858000"/>
              <a:gd name="connsiteX181" fmla="*/ 3467355 w 7467600"/>
              <a:gd name="connsiteY181" fmla="*/ 3988130 h 6858000"/>
              <a:gd name="connsiteX182" fmla="*/ 3310753 w 7467600"/>
              <a:gd name="connsiteY182" fmla="*/ 3787140 h 6858000"/>
              <a:gd name="connsiteX183" fmla="*/ 3291335 w 7467600"/>
              <a:gd name="connsiteY183" fmla="*/ 3767420 h 6858000"/>
              <a:gd name="connsiteX184" fmla="*/ 1635889 w 7467600"/>
              <a:gd name="connsiteY184" fmla="*/ 3709494 h 6858000"/>
              <a:gd name="connsiteX185" fmla="*/ 1634800 w 7467600"/>
              <a:gd name="connsiteY185" fmla="*/ 3731111 h 6858000"/>
              <a:gd name="connsiteX186" fmla="*/ 1635889 w 7467600"/>
              <a:gd name="connsiteY186" fmla="*/ 3709494 h 6858000"/>
              <a:gd name="connsiteX187" fmla="*/ 1510397 w 7467600"/>
              <a:gd name="connsiteY187" fmla="*/ 3684705 h 6858000"/>
              <a:gd name="connsiteX188" fmla="*/ 1146550 w 7467600"/>
              <a:gd name="connsiteY188" fmla="*/ 3802012 h 6858000"/>
              <a:gd name="connsiteX189" fmla="*/ 698834 w 7467600"/>
              <a:gd name="connsiteY189" fmla="*/ 3952272 h 6858000"/>
              <a:gd name="connsiteX190" fmla="*/ 34256 w 7467600"/>
              <a:gd name="connsiteY190" fmla="*/ 4347603 h 6858000"/>
              <a:gd name="connsiteX191" fmla="*/ 527241 w 7467600"/>
              <a:gd name="connsiteY191" fmla="*/ 4065078 h 6858000"/>
              <a:gd name="connsiteX192" fmla="*/ 1510397 w 7467600"/>
              <a:gd name="connsiteY192" fmla="*/ 3684705 h 6858000"/>
              <a:gd name="connsiteX193" fmla="*/ 1313114 w 7467600"/>
              <a:gd name="connsiteY193" fmla="*/ 3655216 h 6858000"/>
              <a:gd name="connsiteX194" fmla="*/ 1109304 w 7467600"/>
              <a:gd name="connsiteY194" fmla="*/ 3669030 h 6858000"/>
              <a:gd name="connsiteX195" fmla="*/ 8129 w 7467600"/>
              <a:gd name="connsiteY195" fmla="*/ 4330519 h 6858000"/>
              <a:gd name="connsiteX196" fmla="*/ 687572 w 7467600"/>
              <a:gd name="connsiteY196" fmla="*/ 3925629 h 6858000"/>
              <a:gd name="connsiteX197" fmla="*/ 1138365 w 7467600"/>
              <a:gd name="connsiteY197" fmla="*/ 3774515 h 6858000"/>
              <a:gd name="connsiteX198" fmla="*/ 1505579 w 7467600"/>
              <a:gd name="connsiteY198" fmla="*/ 3655526 h 6858000"/>
              <a:gd name="connsiteX199" fmla="*/ 1313114 w 7467600"/>
              <a:gd name="connsiteY199" fmla="*/ 3655216 h 6858000"/>
              <a:gd name="connsiteX200" fmla="*/ 3655073 w 7467600"/>
              <a:gd name="connsiteY200" fmla="*/ 3650884 h 6858000"/>
              <a:gd name="connsiteX201" fmla="*/ 3989938 w 7467600"/>
              <a:gd name="connsiteY201" fmla="*/ 3991685 h 6858000"/>
              <a:gd name="connsiteX202" fmla="*/ 4393907 w 7467600"/>
              <a:gd name="connsiteY202" fmla="*/ 4261258 h 6858000"/>
              <a:gd name="connsiteX203" fmla="*/ 4648051 w 7467600"/>
              <a:gd name="connsiteY203" fmla="*/ 4374051 h 6858000"/>
              <a:gd name="connsiteX204" fmla="*/ 4383389 w 7467600"/>
              <a:gd name="connsiteY204" fmla="*/ 4184369 h 6858000"/>
              <a:gd name="connsiteX205" fmla="*/ 4165508 w 7467600"/>
              <a:gd name="connsiteY205" fmla="*/ 4035196 h 6858000"/>
              <a:gd name="connsiteX206" fmla="*/ 4068162 w 7467600"/>
              <a:gd name="connsiteY206" fmla="*/ 3953394 h 6858000"/>
              <a:gd name="connsiteX207" fmla="*/ 3981416 w 7467600"/>
              <a:gd name="connsiteY207" fmla="*/ 3880482 h 6858000"/>
              <a:gd name="connsiteX208" fmla="*/ 3800147 w 7467600"/>
              <a:gd name="connsiteY208" fmla="*/ 3749872 h 6858000"/>
              <a:gd name="connsiteX209" fmla="*/ 3655073 w 7467600"/>
              <a:gd name="connsiteY209" fmla="*/ 3650884 h 6858000"/>
              <a:gd name="connsiteX210" fmla="*/ 3670252 w 7467600"/>
              <a:gd name="connsiteY210" fmla="*/ 3622798 h 6858000"/>
              <a:gd name="connsiteX211" fmla="*/ 3817258 w 7467600"/>
              <a:gd name="connsiteY211" fmla="*/ 3723577 h 6858000"/>
              <a:gd name="connsiteX212" fmla="*/ 4000461 w 7467600"/>
              <a:gd name="connsiteY212" fmla="*/ 3855966 h 6858000"/>
              <a:gd name="connsiteX213" fmla="*/ 4088180 w 7467600"/>
              <a:gd name="connsiteY213" fmla="*/ 3929774 h 6858000"/>
              <a:gd name="connsiteX214" fmla="*/ 4184555 w 7467600"/>
              <a:gd name="connsiteY214" fmla="*/ 4010683 h 6858000"/>
              <a:gd name="connsiteX215" fmla="*/ 4399563 w 7467600"/>
              <a:gd name="connsiteY215" fmla="*/ 4158106 h 6858000"/>
              <a:gd name="connsiteX216" fmla="*/ 4684469 w 7467600"/>
              <a:gd name="connsiteY216" fmla="*/ 4364680 h 6858000"/>
              <a:gd name="connsiteX217" fmla="*/ 4690271 w 7467600"/>
              <a:gd name="connsiteY217" fmla="*/ 4370034 h 6858000"/>
              <a:gd name="connsiteX218" fmla="*/ 4136093 w 7467600"/>
              <a:gd name="connsiteY218" fmla="*/ 3858466 h 6858000"/>
              <a:gd name="connsiteX219" fmla="*/ 3670252 w 7467600"/>
              <a:gd name="connsiteY219" fmla="*/ 3622798 h 6858000"/>
              <a:gd name="connsiteX220" fmla="*/ 4440129 w 7467600"/>
              <a:gd name="connsiteY220" fmla="*/ 3448571 h 6858000"/>
              <a:gd name="connsiteX221" fmla="*/ 4856525 w 7467600"/>
              <a:gd name="connsiteY221" fmla="*/ 3915351 h 6858000"/>
              <a:gd name="connsiteX222" fmla="*/ 5059055 w 7467600"/>
              <a:gd name="connsiteY222" fmla="*/ 4108918 h 6858000"/>
              <a:gd name="connsiteX223" fmla="*/ 5290070 w 7467600"/>
              <a:gd name="connsiteY223" fmla="*/ 4263619 h 6858000"/>
              <a:gd name="connsiteX224" fmla="*/ 4834991 w 7467600"/>
              <a:gd name="connsiteY224" fmla="*/ 3830985 h 6858000"/>
              <a:gd name="connsiteX225" fmla="*/ 4440129 w 7467600"/>
              <a:gd name="connsiteY225" fmla="*/ 3448571 h 6858000"/>
              <a:gd name="connsiteX226" fmla="*/ 4441737 w 7467600"/>
              <a:gd name="connsiteY226" fmla="*/ 3399734 h 6858000"/>
              <a:gd name="connsiteX227" fmla="*/ 4431236 w 7467600"/>
              <a:gd name="connsiteY227" fmla="*/ 3400954 h 6858000"/>
              <a:gd name="connsiteX228" fmla="*/ 4557150 w 7467600"/>
              <a:gd name="connsiteY228" fmla="*/ 3510023 h 6858000"/>
              <a:gd name="connsiteX229" fmla="*/ 4856936 w 7467600"/>
              <a:gd name="connsiteY229" fmla="*/ 3809146 h 6858000"/>
              <a:gd name="connsiteX230" fmla="*/ 5111996 w 7467600"/>
              <a:gd name="connsiteY230" fmla="*/ 4065759 h 6858000"/>
              <a:gd name="connsiteX231" fmla="*/ 5388878 w 7467600"/>
              <a:gd name="connsiteY231" fmla="*/ 4300185 h 6858000"/>
              <a:gd name="connsiteX232" fmla="*/ 5425556 w 7467600"/>
              <a:gd name="connsiteY232" fmla="*/ 4308967 h 6858000"/>
              <a:gd name="connsiteX233" fmla="*/ 4943646 w 7467600"/>
              <a:gd name="connsiteY233" fmla="*/ 3822916 h 6858000"/>
              <a:gd name="connsiteX234" fmla="*/ 4594837 w 7467600"/>
              <a:gd name="connsiteY234" fmla="*/ 3532274 h 6858000"/>
              <a:gd name="connsiteX235" fmla="*/ 4441737 w 7467600"/>
              <a:gd name="connsiteY235" fmla="*/ 3399734 h 6858000"/>
              <a:gd name="connsiteX236" fmla="*/ 5425834 w 7467600"/>
              <a:gd name="connsiteY236" fmla="*/ 3162785 h 6858000"/>
              <a:gd name="connsiteX237" fmla="*/ 5401644 w 7467600"/>
              <a:gd name="connsiteY237" fmla="*/ 3617847 h 6858000"/>
              <a:gd name="connsiteX238" fmla="*/ 5467256 w 7467600"/>
              <a:gd name="connsiteY238" fmla="*/ 4175494 h 6858000"/>
              <a:gd name="connsiteX239" fmla="*/ 5448069 w 7467600"/>
              <a:gd name="connsiteY239" fmla="*/ 3567554 h 6858000"/>
              <a:gd name="connsiteX240" fmla="*/ 5425834 w 7467600"/>
              <a:gd name="connsiteY240" fmla="*/ 3162785 h 6858000"/>
              <a:gd name="connsiteX241" fmla="*/ 1318687 w 7467600"/>
              <a:gd name="connsiteY241" fmla="*/ 3113840 h 6858000"/>
              <a:gd name="connsiteX242" fmla="*/ 1066793 w 7467600"/>
              <a:gd name="connsiteY242" fmla="*/ 3212171 h 6858000"/>
              <a:gd name="connsiteX243" fmla="*/ 993319 w 7467600"/>
              <a:gd name="connsiteY243" fmla="*/ 3247648 h 6858000"/>
              <a:gd name="connsiteX244" fmla="*/ 853081 w 7467600"/>
              <a:gd name="connsiteY244" fmla="*/ 3312410 h 6858000"/>
              <a:gd name="connsiteX245" fmla="*/ 805957 w 7467600"/>
              <a:gd name="connsiteY245" fmla="*/ 3330443 h 6858000"/>
              <a:gd name="connsiteX246" fmla="*/ 1318687 w 7467600"/>
              <a:gd name="connsiteY246" fmla="*/ 3113840 h 6858000"/>
              <a:gd name="connsiteX247" fmla="*/ 5453702 w 7467600"/>
              <a:gd name="connsiteY247" fmla="*/ 3090882 h 6858000"/>
              <a:gd name="connsiteX248" fmla="*/ 5480135 w 7467600"/>
              <a:gd name="connsiteY248" fmla="*/ 3565802 h 6858000"/>
              <a:gd name="connsiteX249" fmla="*/ 5499023 w 7467600"/>
              <a:gd name="connsiteY249" fmla="*/ 4166310 h 6858000"/>
              <a:gd name="connsiteX250" fmla="*/ 5547022 w 7467600"/>
              <a:gd name="connsiteY250" fmla="*/ 3607838 h 6858000"/>
              <a:gd name="connsiteX251" fmla="*/ 5515964 w 7467600"/>
              <a:gd name="connsiteY251" fmla="*/ 3378541 h 6858000"/>
              <a:gd name="connsiteX252" fmla="*/ 5453702 w 7467600"/>
              <a:gd name="connsiteY252" fmla="*/ 3090882 h 6858000"/>
              <a:gd name="connsiteX253" fmla="*/ 1238695 w 7467600"/>
              <a:gd name="connsiteY253" fmla="*/ 3076820 h 6858000"/>
              <a:gd name="connsiteX254" fmla="*/ 716371 w 7467600"/>
              <a:gd name="connsiteY254" fmla="*/ 3293249 h 6858000"/>
              <a:gd name="connsiteX255" fmla="*/ 579522 w 7467600"/>
              <a:gd name="connsiteY255" fmla="*/ 3371759 h 6858000"/>
              <a:gd name="connsiteX256" fmla="*/ 600288 w 7467600"/>
              <a:gd name="connsiteY256" fmla="*/ 3365555 h 6858000"/>
              <a:gd name="connsiteX257" fmla="*/ 840692 w 7467600"/>
              <a:gd name="connsiteY257" fmla="*/ 3284921 h 6858000"/>
              <a:gd name="connsiteX258" fmla="*/ 979248 w 7467600"/>
              <a:gd name="connsiteY258" fmla="*/ 3221003 h 6858000"/>
              <a:gd name="connsiteX259" fmla="*/ 1053282 w 7467600"/>
              <a:gd name="connsiteY259" fmla="*/ 3185247 h 6858000"/>
              <a:gd name="connsiteX260" fmla="*/ 1320603 w 7467600"/>
              <a:gd name="connsiteY260" fmla="*/ 3081281 h 6858000"/>
              <a:gd name="connsiteX261" fmla="*/ 1238695 w 7467600"/>
              <a:gd name="connsiteY261" fmla="*/ 3076820 h 6858000"/>
              <a:gd name="connsiteX262" fmla="*/ 5425627 w 7467600"/>
              <a:gd name="connsiteY262" fmla="*/ 2954192 h 6858000"/>
              <a:gd name="connsiteX263" fmla="*/ 5470770 w 7467600"/>
              <a:gd name="connsiteY263" fmla="*/ 3005435 h 6858000"/>
              <a:gd name="connsiteX264" fmla="*/ 5519779 w 7467600"/>
              <a:gd name="connsiteY264" fmla="*/ 4359223 h 6858000"/>
              <a:gd name="connsiteX265" fmla="*/ 5520293 w 7467600"/>
              <a:gd name="connsiteY265" fmla="*/ 4360602 h 6858000"/>
              <a:gd name="connsiteX266" fmla="*/ 5767221 w 7467600"/>
              <a:gd name="connsiteY266" fmla="*/ 4665564 h 6858000"/>
              <a:gd name="connsiteX267" fmla="*/ 6937169 w 7467600"/>
              <a:gd name="connsiteY267" fmla="*/ 4815941 h 6858000"/>
              <a:gd name="connsiteX268" fmla="*/ 6953922 w 7467600"/>
              <a:gd name="connsiteY268" fmla="*/ 4890068 h 6858000"/>
              <a:gd name="connsiteX269" fmla="*/ 6071359 w 7467600"/>
              <a:gd name="connsiteY269" fmla="*/ 4770770 h 6858000"/>
              <a:gd name="connsiteX270" fmla="*/ 6038839 w 7467600"/>
              <a:gd name="connsiteY270" fmla="*/ 4764474 h 6858000"/>
              <a:gd name="connsiteX271" fmla="*/ 6038706 w 7467600"/>
              <a:gd name="connsiteY271" fmla="*/ 4763847 h 6858000"/>
              <a:gd name="connsiteX272" fmla="*/ 6037784 w 7467600"/>
              <a:gd name="connsiteY272" fmla="*/ 4764270 h 6858000"/>
              <a:gd name="connsiteX273" fmla="*/ 6038839 w 7467600"/>
              <a:gd name="connsiteY273" fmla="*/ 4764474 h 6858000"/>
              <a:gd name="connsiteX274" fmla="*/ 6040338 w 7467600"/>
              <a:gd name="connsiteY274" fmla="*/ 4771418 h 6858000"/>
              <a:gd name="connsiteX275" fmla="*/ 6024488 w 7467600"/>
              <a:gd name="connsiteY275" fmla="*/ 4809903 h 6858000"/>
              <a:gd name="connsiteX276" fmla="*/ 5599771 w 7467600"/>
              <a:gd name="connsiteY276" fmla="*/ 5509652 h 6858000"/>
              <a:gd name="connsiteX277" fmla="*/ 5548843 w 7467600"/>
              <a:gd name="connsiteY277" fmla="*/ 5563845 h 6858000"/>
              <a:gd name="connsiteX278" fmla="*/ 5940952 w 7467600"/>
              <a:gd name="connsiteY278" fmla="*/ 6250028 h 6858000"/>
              <a:gd name="connsiteX279" fmla="*/ 6043441 w 7467600"/>
              <a:gd name="connsiteY279" fmla="*/ 6665847 h 6858000"/>
              <a:gd name="connsiteX280" fmla="*/ 6093432 w 7467600"/>
              <a:gd name="connsiteY280" fmla="*/ 6858000 h 6858000"/>
              <a:gd name="connsiteX281" fmla="*/ 6034344 w 7467600"/>
              <a:gd name="connsiteY281" fmla="*/ 6858000 h 6858000"/>
              <a:gd name="connsiteX282" fmla="*/ 6026679 w 7467600"/>
              <a:gd name="connsiteY282" fmla="*/ 6836959 h 6858000"/>
              <a:gd name="connsiteX283" fmla="*/ 5800441 w 7467600"/>
              <a:gd name="connsiteY283" fmla="*/ 6335286 h 6858000"/>
              <a:gd name="connsiteX284" fmla="*/ 5526562 w 7467600"/>
              <a:gd name="connsiteY284" fmla="*/ 5705388 h 6858000"/>
              <a:gd name="connsiteX285" fmla="*/ 5519640 w 7467600"/>
              <a:gd name="connsiteY285" fmla="*/ 5683774 h 6858000"/>
              <a:gd name="connsiteX286" fmla="*/ 5844559 w 7467600"/>
              <a:gd name="connsiteY286" fmla="*/ 6553349 h 6858000"/>
              <a:gd name="connsiteX287" fmla="*/ 5975994 w 7467600"/>
              <a:gd name="connsiteY287" fmla="*/ 6858000 h 6858000"/>
              <a:gd name="connsiteX288" fmla="*/ 5898547 w 7467600"/>
              <a:gd name="connsiteY288" fmla="*/ 6858000 h 6858000"/>
              <a:gd name="connsiteX289" fmla="*/ 5682041 w 7467600"/>
              <a:gd name="connsiteY289" fmla="*/ 6355860 h 6858000"/>
              <a:gd name="connsiteX290" fmla="*/ 5461758 w 7467600"/>
              <a:gd name="connsiteY290" fmla="*/ 5820220 h 6858000"/>
              <a:gd name="connsiteX291" fmla="*/ 5237282 w 7467600"/>
              <a:gd name="connsiteY291" fmla="*/ 6579086 h 6858000"/>
              <a:gd name="connsiteX292" fmla="*/ 5115009 w 7467600"/>
              <a:gd name="connsiteY292" fmla="*/ 6858000 h 6858000"/>
              <a:gd name="connsiteX293" fmla="*/ 5028074 w 7467600"/>
              <a:gd name="connsiteY293" fmla="*/ 6858000 h 6858000"/>
              <a:gd name="connsiteX294" fmla="*/ 5079508 w 7467600"/>
              <a:gd name="connsiteY294" fmla="*/ 6749074 h 6858000"/>
              <a:gd name="connsiteX295" fmla="*/ 5371846 w 7467600"/>
              <a:gd name="connsiteY295" fmla="*/ 5924413 h 6858000"/>
              <a:gd name="connsiteX296" fmla="*/ 5270512 w 7467600"/>
              <a:gd name="connsiteY296" fmla="*/ 6138975 h 6858000"/>
              <a:gd name="connsiteX297" fmla="*/ 5062409 w 7467600"/>
              <a:gd name="connsiteY297" fmla="*/ 6653544 h 6858000"/>
              <a:gd name="connsiteX298" fmla="*/ 5036628 w 7467600"/>
              <a:gd name="connsiteY298" fmla="*/ 6754247 h 6858000"/>
              <a:gd name="connsiteX299" fmla="*/ 5009112 w 7467600"/>
              <a:gd name="connsiteY299" fmla="*/ 6858000 h 6858000"/>
              <a:gd name="connsiteX300" fmla="*/ 4976679 w 7467600"/>
              <a:gd name="connsiteY300" fmla="*/ 6858000 h 6858000"/>
              <a:gd name="connsiteX301" fmla="*/ 5006537 w 7467600"/>
              <a:gd name="connsiteY301" fmla="*/ 6747068 h 6858000"/>
              <a:gd name="connsiteX302" fmla="*/ 5032723 w 7467600"/>
              <a:gd name="connsiteY302" fmla="*/ 6644957 h 6858000"/>
              <a:gd name="connsiteX303" fmla="*/ 5242949 w 7467600"/>
              <a:gd name="connsiteY303" fmla="*/ 6125175 h 6858000"/>
              <a:gd name="connsiteX304" fmla="*/ 5286321 w 7467600"/>
              <a:gd name="connsiteY304" fmla="*/ 6033555 h 6858000"/>
              <a:gd name="connsiteX305" fmla="*/ 5008210 w 7467600"/>
              <a:gd name="connsiteY305" fmla="*/ 6649194 h 6858000"/>
              <a:gd name="connsiteX306" fmla="*/ 4986321 w 7467600"/>
              <a:gd name="connsiteY306" fmla="*/ 6765687 h 6858000"/>
              <a:gd name="connsiteX307" fmla="*/ 4973474 w 7467600"/>
              <a:gd name="connsiteY307" fmla="*/ 6858000 h 6858000"/>
              <a:gd name="connsiteX308" fmla="*/ 4907178 w 7467600"/>
              <a:gd name="connsiteY308" fmla="*/ 6858000 h 6858000"/>
              <a:gd name="connsiteX309" fmla="*/ 4910810 w 7467600"/>
              <a:gd name="connsiteY309" fmla="*/ 6829660 h 6858000"/>
              <a:gd name="connsiteX310" fmla="*/ 4987461 w 7467600"/>
              <a:gd name="connsiteY310" fmla="*/ 6432994 h 6858000"/>
              <a:gd name="connsiteX311" fmla="*/ 5179262 w 7467600"/>
              <a:gd name="connsiteY311" fmla="*/ 6035044 h 6858000"/>
              <a:gd name="connsiteX312" fmla="*/ 4689678 w 7467600"/>
              <a:gd name="connsiteY312" fmla="*/ 6440241 h 6858000"/>
              <a:gd name="connsiteX313" fmla="*/ 4477543 w 7467600"/>
              <a:gd name="connsiteY313" fmla="*/ 6674836 h 6858000"/>
              <a:gd name="connsiteX314" fmla="*/ 4329957 w 7467600"/>
              <a:gd name="connsiteY314" fmla="*/ 6858000 h 6858000"/>
              <a:gd name="connsiteX315" fmla="*/ 4218595 w 7467600"/>
              <a:gd name="connsiteY315" fmla="*/ 6858000 h 6858000"/>
              <a:gd name="connsiteX316" fmla="*/ 4368888 w 7467600"/>
              <a:gd name="connsiteY316" fmla="*/ 6668412 h 6858000"/>
              <a:gd name="connsiteX317" fmla="*/ 4563091 w 7467600"/>
              <a:gd name="connsiteY317" fmla="*/ 6442508 h 6858000"/>
              <a:gd name="connsiteX318" fmla="*/ 5387324 w 7467600"/>
              <a:gd name="connsiteY318" fmla="*/ 5705830 h 6858000"/>
              <a:gd name="connsiteX319" fmla="*/ 5073620 w 7467600"/>
              <a:gd name="connsiteY319" fmla="*/ 5955437 h 6858000"/>
              <a:gd name="connsiteX320" fmla="*/ 4689789 w 7467600"/>
              <a:gd name="connsiteY320" fmla="*/ 6268382 h 6858000"/>
              <a:gd name="connsiteX321" fmla="*/ 4418722 w 7467600"/>
              <a:gd name="connsiteY321" fmla="*/ 6570886 h 6858000"/>
              <a:gd name="connsiteX322" fmla="*/ 4214944 w 7467600"/>
              <a:gd name="connsiteY322" fmla="*/ 6858000 h 6858000"/>
              <a:gd name="connsiteX323" fmla="*/ 4177898 w 7467600"/>
              <a:gd name="connsiteY323" fmla="*/ 6858000 h 6858000"/>
              <a:gd name="connsiteX324" fmla="*/ 4391597 w 7467600"/>
              <a:gd name="connsiteY324" fmla="*/ 6556370 h 6858000"/>
              <a:gd name="connsiteX325" fmla="*/ 4668889 w 7467600"/>
              <a:gd name="connsiteY325" fmla="*/ 6246399 h 6858000"/>
              <a:gd name="connsiteX326" fmla="*/ 5055427 w 7467600"/>
              <a:gd name="connsiteY326" fmla="*/ 5931476 h 6858000"/>
              <a:gd name="connsiteX327" fmla="*/ 5371814 w 7467600"/>
              <a:gd name="connsiteY327" fmla="*/ 5678975 h 6858000"/>
              <a:gd name="connsiteX328" fmla="*/ 4987918 w 7467600"/>
              <a:gd name="connsiteY328" fmla="*/ 5838701 h 6858000"/>
              <a:gd name="connsiteX329" fmla="*/ 4317146 w 7467600"/>
              <a:gd name="connsiteY329" fmla="*/ 6587716 h 6858000"/>
              <a:gd name="connsiteX330" fmla="*/ 4171627 w 7467600"/>
              <a:gd name="connsiteY330" fmla="*/ 6858000 h 6858000"/>
              <a:gd name="connsiteX331" fmla="*/ 4081585 w 7467600"/>
              <a:gd name="connsiteY331" fmla="*/ 6858000 h 6858000"/>
              <a:gd name="connsiteX332" fmla="*/ 4238603 w 7467600"/>
              <a:gd name="connsiteY332" fmla="*/ 6559341 h 6858000"/>
              <a:gd name="connsiteX333" fmla="*/ 4778333 w 7467600"/>
              <a:gd name="connsiteY333" fmla="*/ 5873626 h 6858000"/>
              <a:gd name="connsiteX334" fmla="*/ 5414185 w 7467600"/>
              <a:gd name="connsiteY334" fmla="*/ 5573882 h 6858000"/>
              <a:gd name="connsiteX335" fmla="*/ 5959648 w 7467600"/>
              <a:gd name="connsiteY335" fmla="*/ 4760797 h 6858000"/>
              <a:gd name="connsiteX336" fmla="*/ 5355019 w 7467600"/>
              <a:gd name="connsiteY336" fmla="*/ 4734672 h 6858000"/>
              <a:gd name="connsiteX337" fmla="*/ 5083565 w 7467600"/>
              <a:gd name="connsiteY337" fmla="*/ 5179121 h 6858000"/>
              <a:gd name="connsiteX338" fmla="*/ 4713577 w 7467600"/>
              <a:gd name="connsiteY338" fmla="*/ 5616803 h 6858000"/>
              <a:gd name="connsiteX339" fmla="*/ 3989559 w 7467600"/>
              <a:gd name="connsiteY339" fmla="*/ 6145945 h 6858000"/>
              <a:gd name="connsiteX340" fmla="*/ 3939824 w 7467600"/>
              <a:gd name="connsiteY340" fmla="*/ 6066900 h 6858000"/>
              <a:gd name="connsiteX341" fmla="*/ 4584537 w 7467600"/>
              <a:gd name="connsiteY341" fmla="*/ 5324826 h 6858000"/>
              <a:gd name="connsiteX342" fmla="*/ 5037105 w 7467600"/>
              <a:gd name="connsiteY342" fmla="*/ 5088765 h 6858000"/>
              <a:gd name="connsiteX343" fmla="*/ 5039930 w 7467600"/>
              <a:gd name="connsiteY343" fmla="*/ 5089585 h 6858000"/>
              <a:gd name="connsiteX344" fmla="*/ 5263764 w 7467600"/>
              <a:gd name="connsiteY344" fmla="*/ 4735525 h 6858000"/>
              <a:gd name="connsiteX345" fmla="*/ 4086300 w 7467600"/>
              <a:gd name="connsiteY345" fmla="*/ 4884599 h 6858000"/>
              <a:gd name="connsiteX346" fmla="*/ 4085485 w 7467600"/>
              <a:gd name="connsiteY346" fmla="*/ 4899070 h 6858000"/>
              <a:gd name="connsiteX347" fmla="*/ 3871915 w 7467600"/>
              <a:gd name="connsiteY347" fmla="*/ 5253645 h 6858000"/>
              <a:gd name="connsiteX348" fmla="*/ 3799374 w 7467600"/>
              <a:gd name="connsiteY348" fmla="*/ 5466127 h 6858000"/>
              <a:gd name="connsiteX349" fmla="*/ 3498850 w 7467600"/>
              <a:gd name="connsiteY349" fmla="*/ 6661888 h 6858000"/>
              <a:gd name="connsiteX350" fmla="*/ 3399216 w 7467600"/>
              <a:gd name="connsiteY350" fmla="*/ 6858000 h 6858000"/>
              <a:gd name="connsiteX351" fmla="*/ 3303688 w 7467600"/>
              <a:gd name="connsiteY351" fmla="*/ 6858000 h 6858000"/>
              <a:gd name="connsiteX352" fmla="*/ 3391774 w 7467600"/>
              <a:gd name="connsiteY352" fmla="*/ 6697181 h 6858000"/>
              <a:gd name="connsiteX353" fmla="*/ 3735540 w 7467600"/>
              <a:gd name="connsiteY353" fmla="*/ 5546923 h 6858000"/>
              <a:gd name="connsiteX354" fmla="*/ 3729438 w 7467600"/>
              <a:gd name="connsiteY354" fmla="*/ 5569058 h 6858000"/>
              <a:gd name="connsiteX355" fmla="*/ 3707782 w 7467600"/>
              <a:gd name="connsiteY355" fmla="*/ 5644908 h 6858000"/>
              <a:gd name="connsiteX356" fmla="*/ 3583827 w 7467600"/>
              <a:gd name="connsiteY356" fmla="*/ 6039215 h 6858000"/>
              <a:gd name="connsiteX357" fmla="*/ 3547861 w 7467600"/>
              <a:gd name="connsiteY357" fmla="*/ 6129609 h 6858000"/>
              <a:gd name="connsiteX358" fmla="*/ 3490905 w 7467600"/>
              <a:gd name="connsiteY358" fmla="*/ 6277660 h 6858000"/>
              <a:gd name="connsiteX359" fmla="*/ 3455859 w 7467600"/>
              <a:gd name="connsiteY359" fmla="*/ 6391301 h 6858000"/>
              <a:gd name="connsiteX360" fmla="*/ 3429112 w 7467600"/>
              <a:gd name="connsiteY360" fmla="*/ 6479469 h 6858000"/>
              <a:gd name="connsiteX361" fmla="*/ 3304862 w 7467600"/>
              <a:gd name="connsiteY361" fmla="*/ 6796476 h 6858000"/>
              <a:gd name="connsiteX362" fmla="*/ 3276071 w 7467600"/>
              <a:gd name="connsiteY362" fmla="*/ 6858000 h 6858000"/>
              <a:gd name="connsiteX363" fmla="*/ 3240805 w 7467600"/>
              <a:gd name="connsiteY363" fmla="*/ 6858000 h 6858000"/>
              <a:gd name="connsiteX364" fmla="*/ 3275917 w 7467600"/>
              <a:gd name="connsiteY364" fmla="*/ 6783192 h 6858000"/>
              <a:gd name="connsiteX365" fmla="*/ 3399358 w 7467600"/>
              <a:gd name="connsiteY365" fmla="*/ 6469011 h 6858000"/>
              <a:gd name="connsiteX366" fmla="*/ 3425650 w 7467600"/>
              <a:gd name="connsiteY366" fmla="*/ 6381333 h 6858000"/>
              <a:gd name="connsiteX367" fmla="*/ 3460661 w 7467600"/>
              <a:gd name="connsiteY367" fmla="*/ 6266763 h 6858000"/>
              <a:gd name="connsiteX368" fmla="*/ 3518021 w 7467600"/>
              <a:gd name="connsiteY368" fmla="*/ 6117298 h 6858000"/>
              <a:gd name="connsiteX369" fmla="*/ 3554035 w 7467600"/>
              <a:gd name="connsiteY369" fmla="*/ 6027832 h 6858000"/>
              <a:gd name="connsiteX370" fmla="*/ 3677174 w 7467600"/>
              <a:gd name="connsiteY370" fmla="*/ 5636351 h 6858000"/>
              <a:gd name="connsiteX371" fmla="*/ 3698819 w 7467600"/>
              <a:gd name="connsiteY371" fmla="*/ 5560503 h 6858000"/>
              <a:gd name="connsiteX372" fmla="*/ 3702094 w 7467600"/>
              <a:gd name="connsiteY372" fmla="*/ 5549194 h 6858000"/>
              <a:gd name="connsiteX373" fmla="*/ 3398355 w 7467600"/>
              <a:gd name="connsiteY373" fmla="*/ 6094603 h 6858000"/>
              <a:gd name="connsiteX374" fmla="*/ 3193941 w 7467600"/>
              <a:gd name="connsiteY374" fmla="*/ 6798775 h 6858000"/>
              <a:gd name="connsiteX375" fmla="*/ 3184140 w 7467600"/>
              <a:gd name="connsiteY375" fmla="*/ 6858000 h 6858000"/>
              <a:gd name="connsiteX376" fmla="*/ 3099978 w 7467600"/>
              <a:gd name="connsiteY376" fmla="*/ 6858000 h 6858000"/>
              <a:gd name="connsiteX377" fmla="*/ 3101556 w 7467600"/>
              <a:gd name="connsiteY377" fmla="*/ 6843337 h 6858000"/>
              <a:gd name="connsiteX378" fmla="*/ 3370162 w 7467600"/>
              <a:gd name="connsiteY378" fmla="*/ 5785550 h 6858000"/>
              <a:gd name="connsiteX379" fmla="*/ 3746477 w 7467600"/>
              <a:gd name="connsiteY379" fmla="*/ 5377889 h 6858000"/>
              <a:gd name="connsiteX380" fmla="*/ 3863399 w 7467600"/>
              <a:gd name="connsiteY380" fmla="*/ 5087257 h 6858000"/>
              <a:gd name="connsiteX381" fmla="*/ 3968712 w 7467600"/>
              <a:gd name="connsiteY381" fmla="*/ 4913989 h 6858000"/>
              <a:gd name="connsiteX382" fmla="*/ 2792390 w 7467600"/>
              <a:gd name="connsiteY382" fmla="*/ 5382974 h 6858000"/>
              <a:gd name="connsiteX383" fmla="*/ 2714982 w 7467600"/>
              <a:gd name="connsiteY383" fmla="*/ 5427051 h 6858000"/>
              <a:gd name="connsiteX384" fmla="*/ 2813361 w 7467600"/>
              <a:gd name="connsiteY384" fmla="*/ 6023912 h 6858000"/>
              <a:gd name="connsiteX385" fmla="*/ 2688430 w 7467600"/>
              <a:gd name="connsiteY385" fmla="*/ 6801564 h 6858000"/>
              <a:gd name="connsiteX386" fmla="*/ 2629626 w 7467600"/>
              <a:gd name="connsiteY386" fmla="*/ 6763394 h 6858000"/>
              <a:gd name="connsiteX387" fmla="*/ 2565328 w 7467600"/>
              <a:gd name="connsiteY387" fmla="*/ 5516399 h 6858000"/>
              <a:gd name="connsiteX388" fmla="*/ 1922999 w 7467600"/>
              <a:gd name="connsiteY388" fmla="*/ 5980343 h 6858000"/>
              <a:gd name="connsiteX389" fmla="*/ 1950261 w 7467600"/>
              <a:gd name="connsiteY389" fmla="*/ 6405858 h 6858000"/>
              <a:gd name="connsiteX390" fmla="*/ 2365554 w 7467600"/>
              <a:gd name="connsiteY390" fmla="*/ 6759107 h 6858000"/>
              <a:gd name="connsiteX391" fmla="*/ 2424142 w 7467600"/>
              <a:gd name="connsiteY391" fmla="*/ 6858000 h 6858000"/>
              <a:gd name="connsiteX392" fmla="*/ 2395994 w 7467600"/>
              <a:gd name="connsiteY392" fmla="*/ 6858000 h 6858000"/>
              <a:gd name="connsiteX393" fmla="*/ 2392863 w 7467600"/>
              <a:gd name="connsiteY393" fmla="*/ 6852964 h 6858000"/>
              <a:gd name="connsiteX394" fmla="*/ 2017589 w 7467600"/>
              <a:gd name="connsiteY394" fmla="*/ 6493982 h 6858000"/>
              <a:gd name="connsiteX395" fmla="*/ 2147336 w 7467600"/>
              <a:gd name="connsiteY395" fmla="*/ 6594052 h 6858000"/>
              <a:gd name="connsiteX396" fmla="*/ 2207047 w 7467600"/>
              <a:gd name="connsiteY396" fmla="*/ 6654540 h 6858000"/>
              <a:gd name="connsiteX397" fmla="*/ 2299106 w 7467600"/>
              <a:gd name="connsiteY397" fmla="*/ 6778931 h 6858000"/>
              <a:gd name="connsiteX398" fmla="*/ 2314430 w 7467600"/>
              <a:gd name="connsiteY398" fmla="*/ 6801144 h 6858000"/>
              <a:gd name="connsiteX399" fmla="*/ 2352406 w 7467600"/>
              <a:gd name="connsiteY399" fmla="*/ 6858000 h 6858000"/>
              <a:gd name="connsiteX400" fmla="*/ 2314492 w 7467600"/>
              <a:gd name="connsiteY400" fmla="*/ 6858000 h 6858000"/>
              <a:gd name="connsiteX401" fmla="*/ 2288095 w 7467600"/>
              <a:gd name="connsiteY401" fmla="*/ 6818030 h 6858000"/>
              <a:gd name="connsiteX402" fmla="*/ 2272768 w 7467600"/>
              <a:gd name="connsiteY402" fmla="*/ 6795822 h 6858000"/>
              <a:gd name="connsiteX403" fmla="*/ 2182715 w 7467600"/>
              <a:gd name="connsiteY403" fmla="*/ 6675071 h 6858000"/>
              <a:gd name="connsiteX404" fmla="*/ 2032061 w 7467600"/>
              <a:gd name="connsiteY404" fmla="*/ 6541380 h 6858000"/>
              <a:gd name="connsiteX405" fmla="*/ 2257220 w 7467600"/>
              <a:gd name="connsiteY405" fmla="*/ 6826257 h 6858000"/>
              <a:gd name="connsiteX406" fmla="*/ 2281324 w 7467600"/>
              <a:gd name="connsiteY406" fmla="*/ 6858000 h 6858000"/>
              <a:gd name="connsiteX407" fmla="*/ 2242860 w 7467600"/>
              <a:gd name="connsiteY407" fmla="*/ 6858000 h 6858000"/>
              <a:gd name="connsiteX408" fmla="*/ 2232818 w 7467600"/>
              <a:gd name="connsiteY408" fmla="*/ 6844926 h 6858000"/>
              <a:gd name="connsiteX409" fmla="*/ 1990172 w 7467600"/>
              <a:gd name="connsiteY409" fmla="*/ 6542121 h 6858000"/>
              <a:gd name="connsiteX410" fmla="*/ 2124090 w 7467600"/>
              <a:gd name="connsiteY410" fmla="*/ 6761017 h 6858000"/>
              <a:gd name="connsiteX411" fmla="*/ 2200380 w 7467600"/>
              <a:gd name="connsiteY411" fmla="*/ 6858000 h 6858000"/>
              <a:gd name="connsiteX412" fmla="*/ 2147507 w 7467600"/>
              <a:gd name="connsiteY412" fmla="*/ 6858000 h 6858000"/>
              <a:gd name="connsiteX413" fmla="*/ 2070668 w 7467600"/>
              <a:gd name="connsiteY413" fmla="*/ 6761520 h 6858000"/>
              <a:gd name="connsiteX414" fmla="*/ 1975142 w 7467600"/>
              <a:gd name="connsiteY414" fmla="*/ 6585570 h 6858000"/>
              <a:gd name="connsiteX415" fmla="*/ 2050035 w 7467600"/>
              <a:gd name="connsiteY415" fmla="*/ 6813345 h 6858000"/>
              <a:gd name="connsiteX416" fmla="*/ 2063025 w 7467600"/>
              <a:gd name="connsiteY416" fmla="*/ 6858000 h 6858000"/>
              <a:gd name="connsiteX417" fmla="*/ 2021675 w 7467600"/>
              <a:gd name="connsiteY417" fmla="*/ 6858000 h 6858000"/>
              <a:gd name="connsiteX418" fmla="*/ 2019308 w 7467600"/>
              <a:gd name="connsiteY418" fmla="*/ 6847118 h 6858000"/>
              <a:gd name="connsiteX419" fmla="*/ 1938835 w 7467600"/>
              <a:gd name="connsiteY419" fmla="*/ 6551160 h 6858000"/>
              <a:gd name="connsiteX420" fmla="*/ 1953230 w 7467600"/>
              <a:gd name="connsiteY420" fmla="*/ 6759699 h 6858000"/>
              <a:gd name="connsiteX421" fmla="*/ 1956763 w 7467600"/>
              <a:gd name="connsiteY421" fmla="*/ 6778191 h 6858000"/>
              <a:gd name="connsiteX422" fmla="*/ 1967925 w 7467600"/>
              <a:gd name="connsiteY422" fmla="*/ 6858000 h 6858000"/>
              <a:gd name="connsiteX423" fmla="*/ 1936622 w 7467600"/>
              <a:gd name="connsiteY423" fmla="*/ 6858000 h 6858000"/>
              <a:gd name="connsiteX424" fmla="*/ 1926261 w 7467600"/>
              <a:gd name="connsiteY424" fmla="*/ 6784064 h 6858000"/>
              <a:gd name="connsiteX425" fmla="*/ 1922724 w 7467600"/>
              <a:gd name="connsiteY425" fmla="*/ 6765577 h 6858000"/>
              <a:gd name="connsiteX426" fmla="*/ 1904650 w 7467600"/>
              <a:gd name="connsiteY426" fmla="*/ 6639616 h 6858000"/>
              <a:gd name="connsiteX427" fmla="*/ 1885273 w 7467600"/>
              <a:gd name="connsiteY427" fmla="*/ 6858000 h 6858000"/>
              <a:gd name="connsiteX428" fmla="*/ 1854363 w 7467600"/>
              <a:gd name="connsiteY428" fmla="*/ 6858000 h 6858000"/>
              <a:gd name="connsiteX429" fmla="*/ 1880391 w 7467600"/>
              <a:gd name="connsiteY429" fmla="*/ 6603796 h 6858000"/>
              <a:gd name="connsiteX430" fmla="*/ 1818273 w 7467600"/>
              <a:gd name="connsiteY430" fmla="*/ 6715729 h 6858000"/>
              <a:gd name="connsiteX431" fmla="*/ 1794691 w 7467600"/>
              <a:gd name="connsiteY431" fmla="*/ 6843239 h 6858000"/>
              <a:gd name="connsiteX432" fmla="*/ 1794914 w 7467600"/>
              <a:gd name="connsiteY432" fmla="*/ 6858000 h 6858000"/>
              <a:gd name="connsiteX433" fmla="*/ 1746128 w 7467600"/>
              <a:gd name="connsiteY433" fmla="*/ 6858000 h 6858000"/>
              <a:gd name="connsiteX434" fmla="*/ 1753934 w 7467600"/>
              <a:gd name="connsiteY434" fmla="*/ 6724796 h 6858000"/>
              <a:gd name="connsiteX435" fmla="*/ 1792053 w 7467600"/>
              <a:gd name="connsiteY435" fmla="*/ 6572396 h 6858000"/>
              <a:gd name="connsiteX436" fmla="*/ 1862248 w 7467600"/>
              <a:gd name="connsiteY436" fmla="*/ 6266397 h 6858000"/>
              <a:gd name="connsiteX437" fmla="*/ 1862250 w 7467600"/>
              <a:gd name="connsiteY437" fmla="*/ 6033531 h 6858000"/>
              <a:gd name="connsiteX438" fmla="*/ 1211999 w 7467600"/>
              <a:gd name="connsiteY438" fmla="*/ 6683610 h 6858000"/>
              <a:gd name="connsiteX439" fmla="*/ 1213266 w 7467600"/>
              <a:gd name="connsiteY439" fmla="*/ 6691947 h 6858000"/>
              <a:gd name="connsiteX440" fmla="*/ 1203370 w 7467600"/>
              <a:gd name="connsiteY440" fmla="*/ 6850676 h 6858000"/>
              <a:gd name="connsiteX441" fmla="*/ 1203671 w 7467600"/>
              <a:gd name="connsiteY441" fmla="*/ 6858000 h 6858000"/>
              <a:gd name="connsiteX442" fmla="*/ 1143180 w 7467600"/>
              <a:gd name="connsiteY442" fmla="*/ 6858000 h 6858000"/>
              <a:gd name="connsiteX443" fmla="*/ 1142176 w 7467600"/>
              <a:gd name="connsiteY443" fmla="*/ 6766045 h 6858000"/>
              <a:gd name="connsiteX444" fmla="*/ 1067484 w 7467600"/>
              <a:gd name="connsiteY444" fmla="*/ 6858000 h 6858000"/>
              <a:gd name="connsiteX445" fmla="*/ 953928 w 7467600"/>
              <a:gd name="connsiteY445" fmla="*/ 6858000 h 6858000"/>
              <a:gd name="connsiteX446" fmla="*/ 959715 w 7467600"/>
              <a:gd name="connsiteY446" fmla="*/ 6850185 h 6858000"/>
              <a:gd name="connsiteX447" fmla="*/ 1483788 w 7467600"/>
              <a:gd name="connsiteY447" fmla="*/ 6259174 h 6858000"/>
              <a:gd name="connsiteX448" fmla="*/ 1100671 w 7467600"/>
              <a:gd name="connsiteY448" fmla="*/ 6252137 h 6858000"/>
              <a:gd name="connsiteX449" fmla="*/ 1090144 w 7467600"/>
              <a:gd name="connsiteY449" fmla="*/ 6256748 h 6858000"/>
              <a:gd name="connsiteX450" fmla="*/ 1095872 w 7467600"/>
              <a:gd name="connsiteY450" fmla="*/ 6271892 h 6858000"/>
              <a:gd name="connsiteX451" fmla="*/ 262785 w 7467600"/>
              <a:gd name="connsiteY451" fmla="*/ 6845450 h 6858000"/>
              <a:gd name="connsiteX452" fmla="*/ 209968 w 7467600"/>
              <a:gd name="connsiteY452" fmla="*/ 6770713 h 6858000"/>
              <a:gd name="connsiteX453" fmla="*/ 873460 w 7467600"/>
              <a:gd name="connsiteY453" fmla="*/ 6253768 h 6858000"/>
              <a:gd name="connsiteX454" fmla="*/ 192686 w 7467600"/>
              <a:gd name="connsiteY454" fmla="*/ 5849257 h 6858000"/>
              <a:gd name="connsiteX455" fmla="*/ 4696 w 7467600"/>
              <a:gd name="connsiteY455" fmla="*/ 5697668 h 6858000"/>
              <a:gd name="connsiteX456" fmla="*/ 0 w 7467600"/>
              <a:gd name="connsiteY456" fmla="*/ 5689984 h 6858000"/>
              <a:gd name="connsiteX457" fmla="*/ 0 w 7467600"/>
              <a:gd name="connsiteY457" fmla="*/ 5513472 h 6858000"/>
              <a:gd name="connsiteX458" fmla="*/ 174101 w 7467600"/>
              <a:gd name="connsiteY458" fmla="*/ 5620277 h 6858000"/>
              <a:gd name="connsiteX459" fmla="*/ 891800 w 7467600"/>
              <a:gd name="connsiteY459" fmla="*/ 6036935 h 6858000"/>
              <a:gd name="connsiteX460" fmla="*/ 1072219 w 7467600"/>
              <a:gd name="connsiteY460" fmla="*/ 6169443 h 6858000"/>
              <a:gd name="connsiteX461" fmla="*/ 1074117 w 7467600"/>
              <a:gd name="connsiteY461" fmla="*/ 6170301 h 6858000"/>
              <a:gd name="connsiteX462" fmla="*/ 1083114 w 7467600"/>
              <a:gd name="connsiteY462" fmla="*/ 6174131 h 6858000"/>
              <a:gd name="connsiteX463" fmla="*/ 1543010 w 7467600"/>
              <a:gd name="connsiteY463" fmla="*/ 6191140 h 6858000"/>
              <a:gd name="connsiteX464" fmla="*/ 1551080 w 7467600"/>
              <a:gd name="connsiteY464" fmla="*/ 6195006 h 6858000"/>
              <a:gd name="connsiteX465" fmla="*/ 2345443 w 7467600"/>
              <a:gd name="connsiteY465" fmla="*/ 5549882 h 6858000"/>
              <a:gd name="connsiteX466" fmla="*/ 1721499 w 7467600"/>
              <a:gd name="connsiteY466" fmla="*/ 5599969 h 6858000"/>
              <a:gd name="connsiteX467" fmla="*/ 767716 w 7467600"/>
              <a:gd name="connsiteY467" fmla="*/ 5472768 h 6858000"/>
              <a:gd name="connsiteX468" fmla="*/ 722147 w 7467600"/>
              <a:gd name="connsiteY468" fmla="*/ 5393091 h 6858000"/>
              <a:gd name="connsiteX469" fmla="*/ 1485552 w 7467600"/>
              <a:gd name="connsiteY469" fmla="*/ 5313202 h 6858000"/>
              <a:gd name="connsiteX470" fmla="*/ 2143004 w 7467600"/>
              <a:gd name="connsiteY470" fmla="*/ 5402420 h 6858000"/>
              <a:gd name="connsiteX471" fmla="*/ 1933391 w 7467600"/>
              <a:gd name="connsiteY471" fmla="*/ 5156971 h 6858000"/>
              <a:gd name="connsiteX472" fmla="*/ 1827118 w 7467600"/>
              <a:gd name="connsiteY472" fmla="*/ 4968410 h 6858000"/>
              <a:gd name="connsiteX473" fmla="*/ 1837349 w 7467600"/>
              <a:gd name="connsiteY473" fmla="*/ 4956357 h 6858000"/>
              <a:gd name="connsiteX474" fmla="*/ 2162835 w 7467600"/>
              <a:gd name="connsiteY474" fmla="*/ 5187853 h 6858000"/>
              <a:gd name="connsiteX475" fmla="*/ 2257167 w 7467600"/>
              <a:gd name="connsiteY475" fmla="*/ 5462123 h 6858000"/>
              <a:gd name="connsiteX476" fmla="*/ 2261598 w 7467600"/>
              <a:gd name="connsiteY476" fmla="*/ 5467998 h 6858000"/>
              <a:gd name="connsiteX477" fmla="*/ 2437177 w 7467600"/>
              <a:gd name="connsiteY477" fmla="*/ 5479608 h 6858000"/>
              <a:gd name="connsiteX478" fmla="*/ 2445247 w 7467600"/>
              <a:gd name="connsiteY478" fmla="*/ 5483476 h 6858000"/>
              <a:gd name="connsiteX479" fmla="*/ 2743626 w 7467600"/>
              <a:gd name="connsiteY479" fmla="*/ 5304819 h 6858000"/>
              <a:gd name="connsiteX480" fmla="*/ 3048102 w 7467600"/>
              <a:gd name="connsiteY480" fmla="*/ 5150595 h 6858000"/>
              <a:gd name="connsiteX481" fmla="*/ 1799414 w 7467600"/>
              <a:gd name="connsiteY481" fmla="*/ 4694732 h 6858000"/>
              <a:gd name="connsiteX482" fmla="*/ 1771735 w 7467600"/>
              <a:gd name="connsiteY482" fmla="*/ 4619929 h 6858000"/>
              <a:gd name="connsiteX483" fmla="*/ 3104273 w 7467600"/>
              <a:gd name="connsiteY483" fmla="*/ 5076159 h 6858000"/>
              <a:gd name="connsiteX484" fmla="*/ 3113245 w 7467600"/>
              <a:gd name="connsiteY484" fmla="*/ 5090705 h 6858000"/>
              <a:gd name="connsiteX485" fmla="*/ 3126294 w 7467600"/>
              <a:gd name="connsiteY485" fmla="*/ 5114400 h 6858000"/>
              <a:gd name="connsiteX486" fmla="*/ 3937433 w 7467600"/>
              <a:gd name="connsiteY486" fmla="*/ 4830473 h 6858000"/>
              <a:gd name="connsiteX487" fmla="*/ 3590475 w 7467600"/>
              <a:gd name="connsiteY487" fmla="*/ 4597974 h 6858000"/>
              <a:gd name="connsiteX488" fmla="*/ 3100264 w 7467600"/>
              <a:gd name="connsiteY488" fmla="*/ 4579845 h 6858000"/>
              <a:gd name="connsiteX489" fmla="*/ 2183576 w 7467600"/>
              <a:gd name="connsiteY489" fmla="*/ 4227150 h 6858000"/>
              <a:gd name="connsiteX490" fmla="*/ 2151029 w 7467600"/>
              <a:gd name="connsiteY490" fmla="*/ 4146947 h 6858000"/>
              <a:gd name="connsiteX491" fmla="*/ 3563434 w 7467600"/>
              <a:gd name="connsiteY491" fmla="*/ 4469115 h 6858000"/>
              <a:gd name="connsiteX492" fmla="*/ 3177952 w 7467600"/>
              <a:gd name="connsiteY492" fmla="*/ 3657386 h 6858000"/>
              <a:gd name="connsiteX493" fmla="*/ 3189263 w 7467600"/>
              <a:gd name="connsiteY493" fmla="*/ 3625726 h 6858000"/>
              <a:gd name="connsiteX494" fmla="*/ 3560912 w 7467600"/>
              <a:gd name="connsiteY494" fmla="*/ 4079863 h 6858000"/>
              <a:gd name="connsiteX495" fmla="*/ 3626636 w 7467600"/>
              <a:gd name="connsiteY495" fmla="*/ 4512230 h 6858000"/>
              <a:gd name="connsiteX496" fmla="*/ 3653088 w 7467600"/>
              <a:gd name="connsiteY496" fmla="*/ 4521417 h 6858000"/>
              <a:gd name="connsiteX497" fmla="*/ 3988128 w 7467600"/>
              <a:gd name="connsiteY497" fmla="*/ 4817267 h 6858000"/>
              <a:gd name="connsiteX498" fmla="*/ 4830582 w 7467600"/>
              <a:gd name="connsiteY498" fmla="*/ 4676000 h 6858000"/>
              <a:gd name="connsiteX499" fmla="*/ 4830100 w 7467600"/>
              <a:gd name="connsiteY499" fmla="*/ 4675554 h 6858000"/>
              <a:gd name="connsiteX500" fmla="*/ 4036318 w 7467600"/>
              <a:gd name="connsiteY500" fmla="*/ 4147013 h 6858000"/>
              <a:gd name="connsiteX501" fmla="*/ 3432098 w 7467600"/>
              <a:gd name="connsiteY501" fmla="*/ 3537312 h 6858000"/>
              <a:gd name="connsiteX502" fmla="*/ 3446761 w 7467600"/>
              <a:gd name="connsiteY502" fmla="*/ 3461278 h 6858000"/>
              <a:gd name="connsiteX503" fmla="*/ 4419733 w 7467600"/>
              <a:gd name="connsiteY503" fmla="*/ 3963555 h 6858000"/>
              <a:gd name="connsiteX504" fmla="*/ 4781371 w 7467600"/>
              <a:gd name="connsiteY504" fmla="*/ 4458604 h 6858000"/>
              <a:gd name="connsiteX505" fmla="*/ 4780440 w 7467600"/>
              <a:gd name="connsiteY505" fmla="*/ 4470290 h 6858000"/>
              <a:gd name="connsiteX506" fmla="*/ 4898954 w 7467600"/>
              <a:gd name="connsiteY506" fmla="*/ 4662092 h 6858000"/>
              <a:gd name="connsiteX507" fmla="*/ 4900699 w 7467600"/>
              <a:gd name="connsiteY507" fmla="*/ 4670867 h 6858000"/>
              <a:gd name="connsiteX508" fmla="*/ 5714511 w 7467600"/>
              <a:gd name="connsiteY508" fmla="*/ 4663483 h 6858000"/>
              <a:gd name="connsiteX509" fmla="*/ 5464793 w 7467600"/>
              <a:gd name="connsiteY509" fmla="*/ 4393556 h 6858000"/>
              <a:gd name="connsiteX510" fmla="*/ 5461897 w 7467600"/>
              <a:gd name="connsiteY510" fmla="*/ 4390879 h 6858000"/>
              <a:gd name="connsiteX511" fmla="*/ 4294126 w 7467600"/>
              <a:gd name="connsiteY511" fmla="*/ 3303048 h 6858000"/>
              <a:gd name="connsiteX512" fmla="*/ 4305321 w 7467600"/>
              <a:gd name="connsiteY512" fmla="*/ 3256953 h 6858000"/>
              <a:gd name="connsiteX513" fmla="*/ 4949299 w 7467600"/>
              <a:gd name="connsiteY513" fmla="*/ 3766336 h 6858000"/>
              <a:gd name="connsiteX514" fmla="*/ 5291452 w 7467600"/>
              <a:gd name="connsiteY514" fmla="*/ 4076801 h 6858000"/>
              <a:gd name="connsiteX515" fmla="*/ 5434998 w 7467600"/>
              <a:gd name="connsiteY515" fmla="*/ 4254100 h 6858000"/>
              <a:gd name="connsiteX516" fmla="*/ 5351015 w 7467600"/>
              <a:gd name="connsiteY516" fmla="*/ 3760989 h 6858000"/>
              <a:gd name="connsiteX517" fmla="*/ 5413780 w 7467600"/>
              <a:gd name="connsiteY517" fmla="*/ 2966265 h 6858000"/>
              <a:gd name="connsiteX518" fmla="*/ 5425627 w 7467600"/>
              <a:gd name="connsiteY518" fmla="*/ 2954192 h 6858000"/>
              <a:gd name="connsiteX519" fmla="*/ 6604735 w 7467600"/>
              <a:gd name="connsiteY519" fmla="*/ 2041381 h 6858000"/>
              <a:gd name="connsiteX520" fmla="*/ 7204487 w 7467600"/>
              <a:gd name="connsiteY520" fmla="*/ 2742112 h 6858000"/>
              <a:gd name="connsiteX521" fmla="*/ 7131592 w 7467600"/>
              <a:gd name="connsiteY521" fmla="*/ 2672096 h 6858000"/>
              <a:gd name="connsiteX522" fmla="*/ 6996344 w 7467600"/>
              <a:gd name="connsiteY522" fmla="*/ 2518310 h 6858000"/>
              <a:gd name="connsiteX523" fmla="*/ 6735495 w 7467600"/>
              <a:gd name="connsiteY523" fmla="*/ 2196890 h 6858000"/>
              <a:gd name="connsiteX524" fmla="*/ 6721901 w 7467600"/>
              <a:gd name="connsiteY524" fmla="*/ 2179274 h 6858000"/>
              <a:gd name="connsiteX525" fmla="*/ 6604735 w 7467600"/>
              <a:gd name="connsiteY525" fmla="*/ 2041381 h 6858000"/>
              <a:gd name="connsiteX526" fmla="*/ 6591670 w 7467600"/>
              <a:gd name="connsiteY526" fmla="*/ 1988277 h 6858000"/>
              <a:gd name="connsiteX527" fmla="*/ 6747349 w 7467600"/>
              <a:gd name="connsiteY527" fmla="*/ 2160069 h 6858000"/>
              <a:gd name="connsiteX528" fmla="*/ 6760943 w 7467600"/>
              <a:gd name="connsiteY528" fmla="*/ 2177686 h 6858000"/>
              <a:gd name="connsiteX529" fmla="*/ 7021065 w 7467600"/>
              <a:gd name="connsiteY529" fmla="*/ 2498102 h 6858000"/>
              <a:gd name="connsiteX530" fmla="*/ 7155223 w 7467600"/>
              <a:gd name="connsiteY530" fmla="*/ 2650386 h 6858000"/>
              <a:gd name="connsiteX531" fmla="*/ 7203167 w 7467600"/>
              <a:gd name="connsiteY531" fmla="*/ 2697288 h 6858000"/>
              <a:gd name="connsiteX532" fmla="*/ 6937703 w 7467600"/>
              <a:gd name="connsiteY532" fmla="*/ 2321981 h 6858000"/>
              <a:gd name="connsiteX533" fmla="*/ 6591670 w 7467600"/>
              <a:gd name="connsiteY533" fmla="*/ 1988277 h 6858000"/>
              <a:gd name="connsiteX534" fmla="*/ 5798671 w 7467600"/>
              <a:gd name="connsiteY534" fmla="*/ 1981601 h 6858000"/>
              <a:gd name="connsiteX535" fmla="*/ 5754709 w 7467600"/>
              <a:gd name="connsiteY535" fmla="*/ 2071454 h 6858000"/>
              <a:gd name="connsiteX536" fmla="*/ 5763044 w 7467600"/>
              <a:gd name="connsiteY536" fmla="*/ 2842206 h 6858000"/>
              <a:gd name="connsiteX537" fmla="*/ 5764974 w 7467600"/>
              <a:gd name="connsiteY537" fmla="*/ 2799609 h 6858000"/>
              <a:gd name="connsiteX538" fmla="*/ 5767665 w 7467600"/>
              <a:gd name="connsiteY538" fmla="*/ 2666409 h 6858000"/>
              <a:gd name="connsiteX539" fmla="*/ 5763055 w 7467600"/>
              <a:gd name="connsiteY539" fmla="*/ 2579705 h 6858000"/>
              <a:gd name="connsiteX540" fmla="*/ 5758079 w 7467600"/>
              <a:gd name="connsiteY540" fmla="*/ 2492508 h 6858000"/>
              <a:gd name="connsiteX541" fmla="*/ 5779325 w 7467600"/>
              <a:gd name="connsiteY541" fmla="*/ 2197069 h 6858000"/>
              <a:gd name="connsiteX542" fmla="*/ 5798671 w 7467600"/>
              <a:gd name="connsiteY542" fmla="*/ 1981601 h 6858000"/>
              <a:gd name="connsiteX543" fmla="*/ 5829202 w 7467600"/>
              <a:gd name="connsiteY543" fmla="*/ 1971679 h 6858000"/>
              <a:gd name="connsiteX544" fmla="*/ 5809558 w 7467600"/>
              <a:gd name="connsiteY544" fmla="*/ 2198043 h 6858000"/>
              <a:gd name="connsiteX545" fmla="*/ 5788653 w 7467600"/>
              <a:gd name="connsiteY545" fmla="*/ 2489430 h 6858000"/>
              <a:gd name="connsiteX546" fmla="*/ 5793439 w 7467600"/>
              <a:gd name="connsiteY546" fmla="*/ 2575235 h 6858000"/>
              <a:gd name="connsiteX547" fmla="*/ 5796837 w 7467600"/>
              <a:gd name="connsiteY547" fmla="*/ 2637633 h 6858000"/>
              <a:gd name="connsiteX548" fmla="*/ 5818614 w 7467600"/>
              <a:gd name="connsiteY548" fmla="*/ 2473055 h 6858000"/>
              <a:gd name="connsiteX549" fmla="*/ 5829202 w 7467600"/>
              <a:gd name="connsiteY549" fmla="*/ 1971679 h 6858000"/>
              <a:gd name="connsiteX550" fmla="*/ 5911389 w 7467600"/>
              <a:gd name="connsiteY550" fmla="*/ 1898371 h 6858000"/>
              <a:gd name="connsiteX551" fmla="*/ 6237627 w 7467600"/>
              <a:gd name="connsiteY551" fmla="*/ 2231921 h 6858000"/>
              <a:gd name="connsiteX552" fmla="*/ 5911389 w 7467600"/>
              <a:gd name="connsiteY552" fmla="*/ 1898371 h 6858000"/>
              <a:gd name="connsiteX553" fmla="*/ 6944437 w 7467600"/>
              <a:gd name="connsiteY553" fmla="*/ 1575402 h 6858000"/>
              <a:gd name="connsiteX554" fmla="*/ 6304730 w 7467600"/>
              <a:gd name="connsiteY554" fmla="*/ 1766654 h 6858000"/>
              <a:gd name="connsiteX555" fmla="*/ 6944437 w 7467600"/>
              <a:gd name="connsiteY555" fmla="*/ 1575402 h 6858000"/>
              <a:gd name="connsiteX556" fmla="*/ 7019523 w 7467600"/>
              <a:gd name="connsiteY556" fmla="*/ 1519450 h 6858000"/>
              <a:gd name="connsiteX557" fmla="*/ 6298091 w 7467600"/>
              <a:gd name="connsiteY557" fmla="*/ 1737122 h 6858000"/>
              <a:gd name="connsiteX558" fmla="*/ 7019523 w 7467600"/>
              <a:gd name="connsiteY558" fmla="*/ 1519450 h 6858000"/>
              <a:gd name="connsiteX559" fmla="*/ 2399523 w 7467600"/>
              <a:gd name="connsiteY559" fmla="*/ 1428234 h 6858000"/>
              <a:gd name="connsiteX560" fmla="*/ 2224982 w 7467600"/>
              <a:gd name="connsiteY560" fmla="*/ 1826201 h 6858000"/>
              <a:gd name="connsiteX561" fmla="*/ 2096099 w 7467600"/>
              <a:gd name="connsiteY561" fmla="*/ 2345900 h 6858000"/>
              <a:gd name="connsiteX562" fmla="*/ 2283317 w 7467600"/>
              <a:gd name="connsiteY562" fmla="*/ 1796925 h 6858000"/>
              <a:gd name="connsiteX563" fmla="*/ 2399523 w 7467600"/>
              <a:gd name="connsiteY563" fmla="*/ 1428234 h 6858000"/>
              <a:gd name="connsiteX564" fmla="*/ 2448558 w 7467600"/>
              <a:gd name="connsiteY564" fmla="*/ 1373435 h 6858000"/>
              <a:gd name="connsiteX565" fmla="*/ 2312521 w 7467600"/>
              <a:gd name="connsiteY565" fmla="*/ 1806140 h 6858000"/>
              <a:gd name="connsiteX566" fmla="*/ 2127533 w 7467600"/>
              <a:gd name="connsiteY566" fmla="*/ 2348380 h 6858000"/>
              <a:gd name="connsiteX567" fmla="*/ 2358080 w 7467600"/>
              <a:gd name="connsiteY567" fmla="*/ 1866134 h 6858000"/>
              <a:gd name="connsiteX568" fmla="*/ 2407436 w 7467600"/>
              <a:gd name="connsiteY568" fmla="*/ 1651070 h 6858000"/>
              <a:gd name="connsiteX569" fmla="*/ 2448558 w 7467600"/>
              <a:gd name="connsiteY569" fmla="*/ 1373435 h 6858000"/>
              <a:gd name="connsiteX570" fmla="*/ 278707 w 7467600"/>
              <a:gd name="connsiteY570" fmla="*/ 1352270 h 6858000"/>
              <a:gd name="connsiteX571" fmla="*/ 321570 w 7467600"/>
              <a:gd name="connsiteY571" fmla="*/ 1861610 h 6858000"/>
              <a:gd name="connsiteX572" fmla="*/ 294281 w 7467600"/>
              <a:gd name="connsiteY572" fmla="*/ 1440658 h 6858000"/>
              <a:gd name="connsiteX573" fmla="*/ 278707 w 7467600"/>
              <a:gd name="connsiteY573" fmla="*/ 1352270 h 6858000"/>
              <a:gd name="connsiteX574" fmla="*/ 1423821 w 7467600"/>
              <a:gd name="connsiteY574" fmla="*/ 1351958 h 6858000"/>
              <a:gd name="connsiteX575" fmla="*/ 1638521 w 7467600"/>
              <a:gd name="connsiteY575" fmla="*/ 1908470 h 6858000"/>
              <a:gd name="connsiteX576" fmla="*/ 1754199 w 7467600"/>
              <a:gd name="connsiteY576" fmla="*/ 2149284 h 6858000"/>
              <a:gd name="connsiteX577" fmla="*/ 1908359 w 7467600"/>
              <a:gd name="connsiteY577" fmla="*/ 2364988 h 6858000"/>
              <a:gd name="connsiteX578" fmla="*/ 1647661 w 7467600"/>
              <a:gd name="connsiteY578" fmla="*/ 1825945 h 6858000"/>
              <a:gd name="connsiteX579" fmla="*/ 1423821 w 7467600"/>
              <a:gd name="connsiteY579" fmla="*/ 1351958 h 6858000"/>
              <a:gd name="connsiteX580" fmla="*/ 1431890 w 7467600"/>
              <a:gd name="connsiteY580" fmla="*/ 1306475 h 6858000"/>
              <a:gd name="connsiteX581" fmla="*/ 1507597 w 7467600"/>
              <a:gd name="connsiteY581" fmla="*/ 1446132 h 6858000"/>
              <a:gd name="connsiteX582" fmla="*/ 1674586 w 7467600"/>
              <a:gd name="connsiteY582" fmla="*/ 1813832 h 6858000"/>
              <a:gd name="connsiteX583" fmla="*/ 1815950 w 7467600"/>
              <a:gd name="connsiteY583" fmla="*/ 2128564 h 6858000"/>
              <a:gd name="connsiteX584" fmla="*/ 1984242 w 7467600"/>
              <a:gd name="connsiteY584" fmla="*/ 2430829 h 6858000"/>
              <a:gd name="connsiteX585" fmla="*/ 2014023 w 7467600"/>
              <a:gd name="connsiteY585" fmla="*/ 2450995 h 6858000"/>
              <a:gd name="connsiteX586" fmla="*/ 1747337 w 7467600"/>
              <a:gd name="connsiteY586" fmla="*/ 1855264 h 6858000"/>
              <a:gd name="connsiteX587" fmla="*/ 1533749 w 7467600"/>
              <a:gd name="connsiteY587" fmla="*/ 1478656 h 6858000"/>
              <a:gd name="connsiteX588" fmla="*/ 1431890 w 7467600"/>
              <a:gd name="connsiteY588" fmla="*/ 1306475 h 6858000"/>
              <a:gd name="connsiteX589" fmla="*/ 5052692 w 7467600"/>
              <a:gd name="connsiteY589" fmla="*/ 1292994 h 6858000"/>
              <a:gd name="connsiteX590" fmla="*/ 5200661 w 7467600"/>
              <a:gd name="connsiteY590" fmla="*/ 1635186 h 6858000"/>
              <a:gd name="connsiteX591" fmla="*/ 5297138 w 7467600"/>
              <a:gd name="connsiteY591" fmla="*/ 1906351 h 6858000"/>
              <a:gd name="connsiteX592" fmla="*/ 5052692 w 7467600"/>
              <a:gd name="connsiteY592" fmla="*/ 1292994 h 6858000"/>
              <a:gd name="connsiteX593" fmla="*/ 5009948 w 7467600"/>
              <a:gd name="connsiteY593" fmla="*/ 1273619 h 6858000"/>
              <a:gd name="connsiteX594" fmla="*/ 5121777 w 7467600"/>
              <a:gd name="connsiteY594" fmla="*/ 1654213 h 6858000"/>
              <a:gd name="connsiteX595" fmla="*/ 5293545 w 7467600"/>
              <a:gd name="connsiteY595" fmla="*/ 2072247 h 6858000"/>
              <a:gd name="connsiteX596" fmla="*/ 5294042 w 7467600"/>
              <a:gd name="connsiteY596" fmla="*/ 2065019 h 6858000"/>
              <a:gd name="connsiteX597" fmla="*/ 5171936 w 7467600"/>
              <a:gd name="connsiteY597" fmla="*/ 1647613 h 6858000"/>
              <a:gd name="connsiteX598" fmla="*/ 5009948 w 7467600"/>
              <a:gd name="connsiteY598" fmla="*/ 1273619 h 6858000"/>
              <a:gd name="connsiteX599" fmla="*/ 655236 w 7467600"/>
              <a:gd name="connsiteY599" fmla="*/ 1268632 h 6858000"/>
              <a:gd name="connsiteX600" fmla="*/ 839521 w 7467600"/>
              <a:gd name="connsiteY600" fmla="*/ 1685315 h 6858000"/>
              <a:gd name="connsiteX601" fmla="*/ 1109416 w 7467600"/>
              <a:gd name="connsiteY601" fmla="*/ 2061663 h 6858000"/>
              <a:gd name="connsiteX602" fmla="*/ 1298300 w 7467600"/>
              <a:gd name="connsiteY602" fmla="*/ 2247742 h 6858000"/>
              <a:gd name="connsiteX603" fmla="*/ 1125871 w 7467600"/>
              <a:gd name="connsiteY603" fmla="*/ 1989513 h 6858000"/>
              <a:gd name="connsiteX604" fmla="*/ 981574 w 7467600"/>
              <a:gd name="connsiteY604" fmla="*/ 1783157 h 6858000"/>
              <a:gd name="connsiteX605" fmla="*/ 922198 w 7467600"/>
              <a:gd name="connsiteY605" fmla="*/ 1677437 h 6858000"/>
              <a:gd name="connsiteX606" fmla="*/ 869293 w 7467600"/>
              <a:gd name="connsiteY606" fmla="*/ 1583214 h 6858000"/>
              <a:gd name="connsiteX607" fmla="*/ 751431 w 7467600"/>
              <a:gd name="connsiteY607" fmla="*/ 1405731 h 6858000"/>
              <a:gd name="connsiteX608" fmla="*/ 655236 w 7467600"/>
              <a:gd name="connsiteY608" fmla="*/ 1268632 h 6858000"/>
              <a:gd name="connsiteX609" fmla="*/ 6516292 w 7467600"/>
              <a:gd name="connsiteY609" fmla="*/ 1263064 h 6858000"/>
              <a:gd name="connsiteX610" fmla="*/ 5736320 w 7467600"/>
              <a:gd name="connsiteY610" fmla="*/ 1501803 h 6858000"/>
              <a:gd name="connsiteX611" fmla="*/ 6516292 w 7467600"/>
              <a:gd name="connsiteY611" fmla="*/ 1263064 h 6858000"/>
              <a:gd name="connsiteX612" fmla="*/ 291466 w 7467600"/>
              <a:gd name="connsiteY612" fmla="*/ 1250369 h 6858000"/>
              <a:gd name="connsiteX613" fmla="*/ 323180 w 7467600"/>
              <a:gd name="connsiteY613" fmla="*/ 1435283 h 6858000"/>
              <a:gd name="connsiteX614" fmla="*/ 349381 w 7467600"/>
              <a:gd name="connsiteY614" fmla="*/ 1875041 h 6858000"/>
              <a:gd name="connsiteX615" fmla="*/ 374363 w 7467600"/>
              <a:gd name="connsiteY615" fmla="*/ 1506494 h 6858000"/>
              <a:gd name="connsiteX616" fmla="*/ 302168 w 7467600"/>
              <a:gd name="connsiteY616" fmla="*/ 1274495 h 6858000"/>
              <a:gd name="connsiteX617" fmla="*/ 291466 w 7467600"/>
              <a:gd name="connsiteY617" fmla="*/ 1250369 h 6858000"/>
              <a:gd name="connsiteX618" fmla="*/ 678222 w 7467600"/>
              <a:gd name="connsiteY618" fmla="*/ 1248670 h 6858000"/>
              <a:gd name="connsiteX619" fmla="*/ 775536 w 7467600"/>
              <a:gd name="connsiteY619" fmla="*/ 1388015 h 6858000"/>
              <a:gd name="connsiteX620" fmla="*/ 894529 w 7467600"/>
              <a:gd name="connsiteY620" fmla="*/ 1567739 h 6858000"/>
              <a:gd name="connsiteX621" fmla="*/ 948000 w 7467600"/>
              <a:gd name="connsiteY621" fmla="*/ 1663088 h 6858000"/>
              <a:gd name="connsiteX622" fmla="*/ 1006812 w 7467600"/>
              <a:gd name="connsiteY622" fmla="*/ 1767683 h 6858000"/>
              <a:gd name="connsiteX623" fmla="*/ 1149133 w 7467600"/>
              <a:gd name="connsiteY623" fmla="*/ 1971513 h 6858000"/>
              <a:gd name="connsiteX624" fmla="*/ 1333952 w 7467600"/>
              <a:gd name="connsiteY624" fmla="*/ 2251620 h 6858000"/>
              <a:gd name="connsiteX625" fmla="*/ 1337329 w 7467600"/>
              <a:gd name="connsiteY625" fmla="*/ 2258350 h 6858000"/>
              <a:gd name="connsiteX626" fmla="*/ 1014726 w 7467600"/>
              <a:gd name="connsiteY626" fmla="*/ 1615556 h 6858000"/>
              <a:gd name="connsiteX627" fmla="*/ 678222 w 7467600"/>
              <a:gd name="connsiteY627" fmla="*/ 1248670 h 6858000"/>
              <a:gd name="connsiteX628" fmla="*/ 6691602 w 7467600"/>
              <a:gd name="connsiteY628" fmla="*/ 1140573 h 6858000"/>
              <a:gd name="connsiteX629" fmla="*/ 6571100 w 7467600"/>
              <a:gd name="connsiteY629" fmla="*/ 1183662 h 6858000"/>
              <a:gd name="connsiteX630" fmla="*/ 6241687 w 7467600"/>
              <a:gd name="connsiteY630" fmla="*/ 1257600 h 6858000"/>
              <a:gd name="connsiteX631" fmla="*/ 5693009 w 7467600"/>
              <a:gd name="connsiteY631" fmla="*/ 1478256 h 6858000"/>
              <a:gd name="connsiteX632" fmla="*/ 6548420 w 7467600"/>
              <a:gd name="connsiteY632" fmla="*/ 1214599 h 6858000"/>
              <a:gd name="connsiteX633" fmla="*/ 6605473 w 7467600"/>
              <a:gd name="connsiteY633" fmla="*/ 1184686 h 6858000"/>
              <a:gd name="connsiteX634" fmla="*/ 6691602 w 7467600"/>
              <a:gd name="connsiteY634" fmla="*/ 1140573 h 6858000"/>
              <a:gd name="connsiteX635" fmla="*/ 4002475 w 7467600"/>
              <a:gd name="connsiteY635" fmla="*/ 1037802 h 6858000"/>
              <a:gd name="connsiteX636" fmla="*/ 4000324 w 7467600"/>
              <a:gd name="connsiteY636" fmla="*/ 1039362 h 6858000"/>
              <a:gd name="connsiteX637" fmla="*/ 4002862 w 7467600"/>
              <a:gd name="connsiteY637" fmla="*/ 1042866 h 6858000"/>
              <a:gd name="connsiteX638" fmla="*/ 4002475 w 7467600"/>
              <a:gd name="connsiteY638" fmla="*/ 1037802 h 6858000"/>
              <a:gd name="connsiteX639" fmla="*/ 506322 w 7467600"/>
              <a:gd name="connsiteY639" fmla="*/ 1020997 h 6858000"/>
              <a:gd name="connsiteX640" fmla="*/ 533068 w 7467600"/>
              <a:gd name="connsiteY640" fmla="*/ 1029409 h 6858000"/>
              <a:gd name="connsiteX641" fmla="*/ 1232525 w 7467600"/>
              <a:gd name="connsiteY641" fmla="*/ 1804675 h 6858000"/>
              <a:gd name="connsiteX642" fmla="*/ 1388858 w 7467600"/>
              <a:gd name="connsiteY642" fmla="*/ 2368011 h 6858000"/>
              <a:gd name="connsiteX643" fmla="*/ 1384098 w 7467600"/>
              <a:gd name="connsiteY643" fmla="*/ 2378125 h 6858000"/>
              <a:gd name="connsiteX644" fmla="*/ 1425393 w 7467600"/>
              <a:gd name="connsiteY644" fmla="*/ 2589124 h 6858000"/>
              <a:gd name="connsiteX645" fmla="*/ 1424001 w 7467600"/>
              <a:gd name="connsiteY645" fmla="*/ 2597541 h 6858000"/>
              <a:gd name="connsiteX646" fmla="*/ 2152729 w 7467600"/>
              <a:gd name="connsiteY646" fmla="*/ 2864487 h 6858000"/>
              <a:gd name="connsiteX647" fmla="*/ 2020609 w 7467600"/>
              <a:gd name="connsiteY647" fmla="*/ 2539671 h 6858000"/>
              <a:gd name="connsiteX648" fmla="*/ 2018920 w 7467600"/>
              <a:gd name="connsiteY648" fmla="*/ 2536309 h 6858000"/>
              <a:gd name="connsiteX649" fmla="*/ 1342441 w 7467600"/>
              <a:gd name="connsiteY649" fmla="*/ 1173017 h 6858000"/>
              <a:gd name="connsiteX650" fmla="*/ 1367925 w 7467600"/>
              <a:gd name="connsiteY650" fmla="*/ 1135648 h 6858000"/>
              <a:gd name="connsiteX651" fmla="*/ 1771401 w 7467600"/>
              <a:gd name="connsiteY651" fmla="*/ 1806673 h 6858000"/>
              <a:gd name="connsiteX652" fmla="*/ 1972385 w 7467600"/>
              <a:gd name="connsiteY652" fmla="*/ 2198735 h 6858000"/>
              <a:gd name="connsiteX653" fmla="*/ 2040892 w 7467600"/>
              <a:gd name="connsiteY653" fmla="*/ 2405205 h 6858000"/>
              <a:gd name="connsiteX654" fmla="*/ 2131689 w 7467600"/>
              <a:gd name="connsiteY654" fmla="*/ 1936926 h 6858000"/>
              <a:gd name="connsiteX655" fmla="*/ 2454820 w 7467600"/>
              <a:gd name="connsiteY655" fmla="*/ 1248808 h 6858000"/>
              <a:gd name="connsiteX656" fmla="*/ 2492512 w 7467600"/>
              <a:gd name="connsiteY656" fmla="*/ 1302920 h 6858000"/>
              <a:gd name="connsiteX657" fmla="*/ 2081216 w 7467600"/>
              <a:gd name="connsiteY657" fmla="*/ 2527513 h 6858000"/>
              <a:gd name="connsiteX658" fmla="*/ 2081211 w 7467600"/>
              <a:gd name="connsiteY658" fmla="*/ 2528916 h 6858000"/>
              <a:gd name="connsiteX659" fmla="*/ 2199067 w 7467600"/>
              <a:gd name="connsiteY659" fmla="*/ 2884061 h 6858000"/>
              <a:gd name="connsiteX660" fmla="*/ 3192586 w 7467600"/>
              <a:gd name="connsiteY660" fmla="*/ 3411496 h 6858000"/>
              <a:gd name="connsiteX661" fmla="*/ 3182620 w 7467600"/>
              <a:gd name="connsiteY661" fmla="*/ 3483279 h 6858000"/>
              <a:gd name="connsiteX662" fmla="*/ 2435119 w 7467600"/>
              <a:gd name="connsiteY662" fmla="*/ 3080173 h 6858000"/>
              <a:gd name="connsiteX663" fmla="*/ 2410152 w 7467600"/>
              <a:gd name="connsiteY663" fmla="*/ 3063751 h 6858000"/>
              <a:gd name="connsiteX664" fmla="*/ 2408099 w 7467600"/>
              <a:gd name="connsiteY664" fmla="*/ 3064403 h 6858000"/>
              <a:gd name="connsiteX665" fmla="*/ 2407218 w 7467600"/>
              <a:gd name="connsiteY665" fmla="*/ 3070324 h 6858000"/>
              <a:gd name="connsiteX666" fmla="*/ 2380138 w 7467600"/>
              <a:gd name="connsiteY666" fmla="*/ 3099341 h 6858000"/>
              <a:gd name="connsiteX667" fmla="*/ 1765923 w 7467600"/>
              <a:gd name="connsiteY667" fmla="*/ 3581043 h 6858000"/>
              <a:gd name="connsiteX668" fmla="*/ 1702258 w 7467600"/>
              <a:gd name="connsiteY668" fmla="*/ 3612286 h 6858000"/>
              <a:gd name="connsiteX669" fmla="*/ 1538370 w 7467600"/>
              <a:gd name="connsiteY669" fmla="*/ 3811804 h 6858000"/>
              <a:gd name="connsiteX670" fmla="*/ 542867 w 7467600"/>
              <a:gd name="connsiteY670" fmla="*/ 4944092 h 6858000"/>
              <a:gd name="connsiteX671" fmla="*/ 515800 w 7467600"/>
              <a:gd name="connsiteY671" fmla="*/ 4862180 h 6858000"/>
              <a:gd name="connsiteX672" fmla="*/ 909145 w 7467600"/>
              <a:gd name="connsiteY672" fmla="*/ 4199225 h 6858000"/>
              <a:gd name="connsiteX673" fmla="*/ 1214067 w 7467600"/>
              <a:gd name="connsiteY673" fmla="*/ 3908561 h 6858000"/>
              <a:gd name="connsiteX674" fmla="*/ 640967 w 7467600"/>
              <a:gd name="connsiteY674" fmla="*/ 4105601 h 6858000"/>
              <a:gd name="connsiteX675" fmla="*/ 112563 w 7467600"/>
              <a:gd name="connsiteY675" fmla="*/ 4396952 h 6858000"/>
              <a:gd name="connsiteX676" fmla="*/ 0 w 7467600"/>
              <a:gd name="connsiteY676" fmla="*/ 4466006 h 6858000"/>
              <a:gd name="connsiteX677" fmla="*/ 0 w 7467600"/>
              <a:gd name="connsiteY677" fmla="*/ 4233763 h 6858000"/>
              <a:gd name="connsiteX678" fmla="*/ 36881 w 7467600"/>
              <a:gd name="connsiteY678" fmla="*/ 4200118 h 6858000"/>
              <a:gd name="connsiteX679" fmla="*/ 910534 w 7467600"/>
              <a:gd name="connsiteY679" fmla="*/ 3629753 h 6858000"/>
              <a:gd name="connsiteX680" fmla="*/ 1578717 w 7467600"/>
              <a:gd name="connsiteY680" fmla="*/ 3575982 h 6858000"/>
              <a:gd name="connsiteX681" fmla="*/ 2338780 w 7467600"/>
              <a:gd name="connsiteY681" fmla="*/ 3033725 h 6858000"/>
              <a:gd name="connsiteX682" fmla="*/ 1807991 w 7467600"/>
              <a:gd name="connsiteY682" fmla="*/ 2807184 h 6858000"/>
              <a:gd name="connsiteX683" fmla="*/ 1416358 w 7467600"/>
              <a:gd name="connsiteY683" fmla="*/ 3112571 h 6858000"/>
              <a:gd name="connsiteX684" fmla="*/ 939066 w 7467600"/>
              <a:gd name="connsiteY684" fmla="*/ 3378798 h 6858000"/>
              <a:gd name="connsiteX685" fmla="*/ 115099 w 7467600"/>
              <a:gd name="connsiteY685" fmla="*/ 3607650 h 6858000"/>
              <a:gd name="connsiteX686" fmla="*/ 97284 w 7467600"/>
              <a:gd name="connsiteY686" fmla="*/ 3520393 h 6858000"/>
              <a:gd name="connsiteX687" fmla="*/ 922050 w 7467600"/>
              <a:gd name="connsiteY687" fmla="*/ 3074867 h 6858000"/>
              <a:gd name="connsiteX688" fmla="*/ 1405265 w 7467600"/>
              <a:gd name="connsiteY688" fmla="*/ 3016319 h 6858000"/>
              <a:gd name="connsiteX689" fmla="*/ 1407512 w 7467600"/>
              <a:gd name="connsiteY689" fmla="*/ 3018001 h 6858000"/>
              <a:gd name="connsiteX690" fmla="*/ 1726266 w 7467600"/>
              <a:gd name="connsiteY690" fmla="*/ 2777274 h 6858000"/>
              <a:gd name="connsiteX691" fmla="*/ 625390 w 7467600"/>
              <a:gd name="connsiteY691" fmla="*/ 2514541 h 6858000"/>
              <a:gd name="connsiteX692" fmla="*/ 619799 w 7467600"/>
              <a:gd name="connsiteY692" fmla="*/ 2527180 h 6858000"/>
              <a:gd name="connsiteX693" fmla="*/ 310030 w 7467600"/>
              <a:gd name="connsiteY693" fmla="*/ 2771818 h 6858000"/>
              <a:gd name="connsiteX694" fmla="*/ 173877 w 7467600"/>
              <a:gd name="connsiteY694" fmla="*/ 2937056 h 6858000"/>
              <a:gd name="connsiteX695" fmla="*/ 77889 w 7467600"/>
              <a:gd name="connsiteY695" fmla="*/ 3138440 h 6858000"/>
              <a:gd name="connsiteX696" fmla="*/ 0 w 7467600"/>
              <a:gd name="connsiteY696" fmla="*/ 3271395 h 6858000"/>
              <a:gd name="connsiteX697" fmla="*/ 0 w 7467600"/>
              <a:gd name="connsiteY697" fmla="*/ 3153002 h 6858000"/>
              <a:gd name="connsiteX698" fmla="*/ 2386 w 7467600"/>
              <a:gd name="connsiteY698" fmla="*/ 3149203 h 6858000"/>
              <a:gd name="connsiteX699" fmla="*/ 89753 w 7467600"/>
              <a:gd name="connsiteY699" fmla="*/ 2987702 h 6858000"/>
              <a:gd name="connsiteX700" fmla="*/ 76869 w 7467600"/>
              <a:gd name="connsiteY700" fmla="*/ 3005404 h 6858000"/>
              <a:gd name="connsiteX701" fmla="*/ 32049 w 7467600"/>
              <a:gd name="connsiteY701" fmla="*/ 3065814 h 6858000"/>
              <a:gd name="connsiteX702" fmla="*/ 0 w 7467600"/>
              <a:gd name="connsiteY702" fmla="*/ 3108744 h 6858000"/>
              <a:gd name="connsiteX703" fmla="*/ 0 w 7467600"/>
              <a:gd name="connsiteY703" fmla="*/ 3058059 h 6858000"/>
              <a:gd name="connsiteX704" fmla="*/ 7610 w 7467600"/>
              <a:gd name="connsiteY704" fmla="*/ 3047889 h 6858000"/>
              <a:gd name="connsiteX705" fmla="*/ 52419 w 7467600"/>
              <a:gd name="connsiteY705" fmla="*/ 2987479 h 6858000"/>
              <a:gd name="connsiteX706" fmla="*/ 59142 w 7467600"/>
              <a:gd name="connsiteY706" fmla="*/ 2978488 h 6858000"/>
              <a:gd name="connsiteX707" fmla="*/ 0 w 7467600"/>
              <a:gd name="connsiteY707" fmla="*/ 3015334 h 6858000"/>
              <a:gd name="connsiteX708" fmla="*/ 0 w 7467600"/>
              <a:gd name="connsiteY708" fmla="*/ 2914286 h 6858000"/>
              <a:gd name="connsiteX709" fmla="*/ 36383 w 7467600"/>
              <a:gd name="connsiteY709" fmla="*/ 2901128 h 6858000"/>
              <a:gd name="connsiteX710" fmla="*/ 156329 w 7467600"/>
              <a:gd name="connsiteY710" fmla="*/ 2840533 h 6858000"/>
              <a:gd name="connsiteX711" fmla="*/ 358355 w 7467600"/>
              <a:gd name="connsiteY711" fmla="*/ 2620471 h 6858000"/>
              <a:gd name="connsiteX712" fmla="*/ 510577 w 7467600"/>
              <a:gd name="connsiteY712" fmla="*/ 2501244 h 6858000"/>
              <a:gd name="connsiteX713" fmla="*/ 211967 w 7467600"/>
              <a:gd name="connsiteY713" fmla="*/ 2479171 h 6858000"/>
              <a:gd name="connsiteX714" fmla="*/ 0 w 7467600"/>
              <a:gd name="connsiteY714" fmla="*/ 2476398 h 6858000"/>
              <a:gd name="connsiteX715" fmla="*/ 0 w 7467600"/>
              <a:gd name="connsiteY715" fmla="*/ 2389189 h 6858000"/>
              <a:gd name="connsiteX716" fmla="*/ 103062 w 7467600"/>
              <a:gd name="connsiteY716" fmla="*/ 2389518 h 6858000"/>
              <a:gd name="connsiteX717" fmla="*/ 510734 w 7467600"/>
              <a:gd name="connsiteY717" fmla="*/ 2416201 h 6858000"/>
              <a:gd name="connsiteX718" fmla="*/ 279257 w 7467600"/>
              <a:gd name="connsiteY718" fmla="*/ 2092102 h 6858000"/>
              <a:gd name="connsiteX719" fmla="*/ 65265 w 7467600"/>
              <a:gd name="connsiteY719" fmla="*/ 2006049 h 6858000"/>
              <a:gd name="connsiteX720" fmla="*/ 0 w 7467600"/>
              <a:gd name="connsiteY720" fmla="*/ 1982532 h 6858000"/>
              <a:gd name="connsiteX721" fmla="*/ 0 w 7467600"/>
              <a:gd name="connsiteY721" fmla="*/ 1912789 h 6858000"/>
              <a:gd name="connsiteX722" fmla="*/ 97460 w 7467600"/>
              <a:gd name="connsiteY722" fmla="*/ 1953725 h 6858000"/>
              <a:gd name="connsiteX723" fmla="*/ 221272 w 7467600"/>
              <a:gd name="connsiteY723" fmla="*/ 1980766 h 6858000"/>
              <a:gd name="connsiteX724" fmla="*/ 116765 w 7467600"/>
              <a:gd name="connsiteY724" fmla="*/ 1911033 h 6858000"/>
              <a:gd name="connsiteX725" fmla="*/ 16405 w 7467600"/>
              <a:gd name="connsiteY725" fmla="*/ 1803412 h 6858000"/>
              <a:gd name="connsiteX726" fmla="*/ 0 w 7467600"/>
              <a:gd name="connsiteY726" fmla="*/ 1784777 h 6858000"/>
              <a:gd name="connsiteX727" fmla="*/ 0 w 7467600"/>
              <a:gd name="connsiteY727" fmla="*/ 1740082 h 6858000"/>
              <a:gd name="connsiteX728" fmla="*/ 39394 w 7467600"/>
              <a:gd name="connsiteY728" fmla="*/ 1784856 h 6858000"/>
              <a:gd name="connsiteX729" fmla="*/ 135813 w 7467600"/>
              <a:gd name="connsiteY729" fmla="*/ 1888838 h 6858000"/>
              <a:gd name="connsiteX730" fmla="*/ 242575 w 7467600"/>
              <a:gd name="connsiteY730" fmla="*/ 1958841 h 6858000"/>
              <a:gd name="connsiteX731" fmla="*/ 82197 w 7467600"/>
              <a:gd name="connsiteY731" fmla="*/ 1754826 h 6858000"/>
              <a:gd name="connsiteX732" fmla="*/ 0 w 7467600"/>
              <a:gd name="connsiteY732" fmla="*/ 1679650 h 6858000"/>
              <a:gd name="connsiteX733" fmla="*/ 0 w 7467600"/>
              <a:gd name="connsiteY733" fmla="*/ 1602463 h 6858000"/>
              <a:gd name="connsiteX734" fmla="*/ 84689 w 7467600"/>
              <a:gd name="connsiteY734" fmla="*/ 1677442 h 6858000"/>
              <a:gd name="connsiteX735" fmla="*/ 298437 w 7467600"/>
              <a:gd name="connsiteY735" fmla="*/ 1968019 h 6858000"/>
              <a:gd name="connsiteX736" fmla="*/ 227269 w 7467600"/>
              <a:gd name="connsiteY736" fmla="*/ 1114064 h 6858000"/>
              <a:gd name="connsiteX737" fmla="*/ 248003 w 7467600"/>
              <a:gd name="connsiteY737" fmla="*/ 1089613 h 6858000"/>
              <a:gd name="connsiteX738" fmla="*/ 427020 w 7467600"/>
              <a:gd name="connsiteY738" fmla="*/ 1619803 h 6858000"/>
              <a:gd name="connsiteX739" fmla="*/ 340345 w 7467600"/>
              <a:gd name="connsiteY739" fmla="*/ 2027739 h 6858000"/>
              <a:gd name="connsiteX740" fmla="*/ 360865 w 7467600"/>
              <a:gd name="connsiteY740" fmla="*/ 2044827 h 6858000"/>
              <a:gd name="connsiteX741" fmla="*/ 560414 w 7467600"/>
              <a:gd name="connsiteY741" fmla="*/ 2421457 h 6858000"/>
              <a:gd name="connsiteX742" fmla="*/ 1359703 w 7467600"/>
              <a:gd name="connsiteY742" fmla="*/ 2578554 h 6858000"/>
              <a:gd name="connsiteX743" fmla="*/ 1359422 w 7467600"/>
              <a:gd name="connsiteY743" fmla="*/ 2577994 h 6858000"/>
              <a:gd name="connsiteX744" fmla="*/ 828701 w 7467600"/>
              <a:gd name="connsiteY744" fmla="*/ 1839520 h 6858000"/>
              <a:gd name="connsiteX745" fmla="*/ 494427 w 7467600"/>
              <a:gd name="connsiteY745" fmla="*/ 1092333 h 6858000"/>
              <a:gd name="connsiteX746" fmla="*/ 506322 w 7467600"/>
              <a:gd name="connsiteY746" fmla="*/ 1020997 h 6858000"/>
              <a:gd name="connsiteX747" fmla="*/ 4570198 w 7467600"/>
              <a:gd name="connsiteY747" fmla="*/ 978081 h 6858000"/>
              <a:gd name="connsiteX748" fmla="*/ 4523691 w 7467600"/>
              <a:gd name="connsiteY748" fmla="*/ 1127776 h 6858000"/>
              <a:gd name="connsiteX749" fmla="*/ 4509875 w 7467600"/>
              <a:gd name="connsiteY749" fmla="*/ 1167552 h 6858000"/>
              <a:gd name="connsiteX750" fmla="*/ 4478168 w 7467600"/>
              <a:gd name="connsiteY750" fmla="*/ 1260735 h 6858000"/>
              <a:gd name="connsiteX751" fmla="*/ 4409309 w 7467600"/>
              <a:gd name="connsiteY751" fmla="*/ 1666996 h 6858000"/>
              <a:gd name="connsiteX752" fmla="*/ 4370031 w 7467600"/>
              <a:gd name="connsiteY752" fmla="*/ 1955666 h 6858000"/>
              <a:gd name="connsiteX753" fmla="*/ 4570198 w 7467600"/>
              <a:gd name="connsiteY753" fmla="*/ 978081 h 6858000"/>
              <a:gd name="connsiteX754" fmla="*/ 4557898 w 7467600"/>
              <a:gd name="connsiteY754" fmla="*/ 900011 h 6858000"/>
              <a:gd name="connsiteX755" fmla="*/ 4344840 w 7467600"/>
              <a:gd name="connsiteY755" fmla="*/ 1922038 h 6858000"/>
              <a:gd name="connsiteX756" fmla="*/ 4378710 w 7467600"/>
              <a:gd name="connsiteY756" fmla="*/ 1665516 h 6858000"/>
              <a:gd name="connsiteX757" fmla="*/ 4448798 w 7467600"/>
              <a:gd name="connsiteY757" fmla="*/ 1253024 h 6858000"/>
              <a:gd name="connsiteX758" fmla="*/ 4480315 w 7467600"/>
              <a:gd name="connsiteY758" fmla="*/ 1158454 h 6858000"/>
              <a:gd name="connsiteX759" fmla="*/ 4494133 w 7467600"/>
              <a:gd name="connsiteY759" fmla="*/ 1118676 h 6858000"/>
              <a:gd name="connsiteX760" fmla="*/ 4557898 w 7467600"/>
              <a:gd name="connsiteY760" fmla="*/ 900011 h 6858000"/>
              <a:gd name="connsiteX761" fmla="*/ 5870151 w 7467600"/>
              <a:gd name="connsiteY761" fmla="*/ 898890 h 6858000"/>
              <a:gd name="connsiteX762" fmla="*/ 5861335 w 7467600"/>
              <a:gd name="connsiteY762" fmla="*/ 899177 h 6858000"/>
              <a:gd name="connsiteX763" fmla="*/ 5843702 w 7467600"/>
              <a:gd name="connsiteY763" fmla="*/ 899748 h 6858000"/>
              <a:gd name="connsiteX764" fmla="*/ 5651107 w 7467600"/>
              <a:gd name="connsiteY764" fmla="*/ 920306 h 6858000"/>
              <a:gd name="connsiteX765" fmla="*/ 5459407 w 7467600"/>
              <a:gd name="connsiteY765" fmla="*/ 940975 h 6858000"/>
              <a:gd name="connsiteX766" fmla="*/ 5374846 w 7467600"/>
              <a:gd name="connsiteY766" fmla="*/ 941988 h 6858000"/>
              <a:gd name="connsiteX767" fmla="*/ 5256105 w 7467600"/>
              <a:gd name="connsiteY767" fmla="*/ 945632 h 6858000"/>
              <a:gd name="connsiteX768" fmla="*/ 5107071 w 7467600"/>
              <a:gd name="connsiteY768" fmla="*/ 969720 h 6858000"/>
              <a:gd name="connsiteX769" fmla="*/ 4998681 w 7467600"/>
              <a:gd name="connsiteY769" fmla="*/ 988771 h 6858000"/>
              <a:gd name="connsiteX770" fmla="*/ 5870151 w 7467600"/>
              <a:gd name="connsiteY770" fmla="*/ 898890 h 6858000"/>
              <a:gd name="connsiteX771" fmla="*/ 5504425 w 7467600"/>
              <a:gd name="connsiteY771" fmla="*/ 848067 h 6858000"/>
              <a:gd name="connsiteX772" fmla="*/ 4968849 w 7467600"/>
              <a:gd name="connsiteY772" fmla="*/ 962318 h 6858000"/>
              <a:gd name="connsiteX773" fmla="*/ 5104039 w 7467600"/>
              <a:gd name="connsiteY773" fmla="*/ 940634 h 6858000"/>
              <a:gd name="connsiteX774" fmla="*/ 5256311 w 7467600"/>
              <a:gd name="connsiteY774" fmla="*/ 916490 h 6858000"/>
              <a:gd name="connsiteX775" fmla="*/ 5377381 w 7467600"/>
              <a:gd name="connsiteY775" fmla="*/ 912671 h 6858000"/>
              <a:gd name="connsiteX776" fmla="*/ 5460148 w 7467600"/>
              <a:gd name="connsiteY776" fmla="*/ 911442 h 6858000"/>
              <a:gd name="connsiteX777" fmla="*/ 5648971 w 7467600"/>
              <a:gd name="connsiteY777" fmla="*/ 891331 h 6858000"/>
              <a:gd name="connsiteX778" fmla="*/ 5844807 w 7467600"/>
              <a:gd name="connsiteY778" fmla="*/ 870718 h 6858000"/>
              <a:gd name="connsiteX779" fmla="*/ 5862975 w 7467600"/>
              <a:gd name="connsiteY779" fmla="*/ 869756 h 6858000"/>
              <a:gd name="connsiteX780" fmla="*/ 5920887 w 7467600"/>
              <a:gd name="connsiteY780" fmla="*/ 865929 h 6858000"/>
              <a:gd name="connsiteX781" fmla="*/ 5504425 w 7467600"/>
              <a:gd name="connsiteY781" fmla="*/ 848067 h 6858000"/>
              <a:gd name="connsiteX782" fmla="*/ 3607114 w 7467600"/>
              <a:gd name="connsiteY782" fmla="*/ 467441 h 6858000"/>
              <a:gd name="connsiteX783" fmla="*/ 3296242 w 7467600"/>
              <a:gd name="connsiteY783" fmla="*/ 807991 h 6858000"/>
              <a:gd name="connsiteX784" fmla="*/ 3174674 w 7467600"/>
              <a:gd name="connsiteY784" fmla="*/ 919759 h 6858000"/>
              <a:gd name="connsiteX785" fmla="*/ 3042978 w 7467600"/>
              <a:gd name="connsiteY785" fmla="*/ 1054894 h 6858000"/>
              <a:gd name="connsiteX786" fmla="*/ 2968914 w 7467600"/>
              <a:gd name="connsiteY786" fmla="*/ 1133756 h 6858000"/>
              <a:gd name="connsiteX787" fmla="*/ 3103823 w 7467600"/>
              <a:gd name="connsiteY787" fmla="*/ 1026814 h 6858000"/>
              <a:gd name="connsiteX788" fmla="*/ 3607114 w 7467600"/>
              <a:gd name="connsiteY788" fmla="*/ 467441 h 6858000"/>
              <a:gd name="connsiteX789" fmla="*/ 3744487 w 7467600"/>
              <a:gd name="connsiteY789" fmla="*/ 383136 h 6858000"/>
              <a:gd name="connsiteX790" fmla="*/ 3970213 w 7467600"/>
              <a:gd name="connsiteY790" fmla="*/ 995559 h 6858000"/>
              <a:gd name="connsiteX791" fmla="*/ 3744487 w 7467600"/>
              <a:gd name="connsiteY791" fmla="*/ 383136 h 6858000"/>
              <a:gd name="connsiteX792" fmla="*/ 3624562 w 7467600"/>
              <a:gd name="connsiteY792" fmla="*/ 367041 h 6858000"/>
              <a:gd name="connsiteX793" fmla="*/ 3489712 w 7467600"/>
              <a:gd name="connsiteY793" fmla="*/ 485386 h 6858000"/>
              <a:gd name="connsiteX794" fmla="*/ 3182994 w 7467600"/>
              <a:gd name="connsiteY794" fmla="*/ 828265 h 6858000"/>
              <a:gd name="connsiteX795" fmla="*/ 2892114 w 7467600"/>
              <a:gd name="connsiteY795" fmla="*/ 1172635 h 6858000"/>
              <a:gd name="connsiteX796" fmla="*/ 3021459 w 7467600"/>
              <a:gd name="connsiteY796" fmla="*/ 1035385 h 6858000"/>
              <a:gd name="connsiteX797" fmla="*/ 3153873 w 7467600"/>
              <a:gd name="connsiteY797" fmla="*/ 898971 h 6858000"/>
              <a:gd name="connsiteX798" fmla="*/ 3276511 w 7467600"/>
              <a:gd name="connsiteY798" fmla="*/ 786423 h 6858000"/>
              <a:gd name="connsiteX799" fmla="*/ 3584154 w 7467600"/>
              <a:gd name="connsiteY799" fmla="*/ 448218 h 6858000"/>
              <a:gd name="connsiteX800" fmla="*/ 3624562 w 7467600"/>
              <a:gd name="connsiteY800" fmla="*/ 367041 h 6858000"/>
              <a:gd name="connsiteX801" fmla="*/ 3766672 w 7467600"/>
              <a:gd name="connsiteY801" fmla="*/ 359429 h 6858000"/>
              <a:gd name="connsiteX802" fmla="*/ 3996338 w 7467600"/>
              <a:gd name="connsiteY802" fmla="*/ 968237 h 6858000"/>
              <a:gd name="connsiteX803" fmla="*/ 3766672 w 7467600"/>
              <a:gd name="connsiteY803" fmla="*/ 359429 h 6858000"/>
              <a:gd name="connsiteX804" fmla="*/ 5805386 w 7467600"/>
              <a:gd name="connsiteY804" fmla="*/ 239240 h 6858000"/>
              <a:gd name="connsiteX805" fmla="*/ 5736947 w 7467600"/>
              <a:gd name="connsiteY805" fmla="*/ 261367 h 6858000"/>
              <a:gd name="connsiteX806" fmla="*/ 5427012 w 7467600"/>
              <a:gd name="connsiteY806" fmla="*/ 311272 h 6858000"/>
              <a:gd name="connsiteX807" fmla="*/ 5147818 w 7467600"/>
              <a:gd name="connsiteY807" fmla="*/ 322112 h 6858000"/>
              <a:gd name="connsiteX808" fmla="*/ 5060854 w 7467600"/>
              <a:gd name="connsiteY808" fmla="*/ 311882 h 6858000"/>
              <a:gd name="connsiteX809" fmla="*/ 4945989 w 7467600"/>
              <a:gd name="connsiteY809" fmla="*/ 300516 h 6858000"/>
              <a:gd name="connsiteX810" fmla="*/ 5410479 w 7467600"/>
              <a:gd name="connsiteY810" fmla="*/ 348434 h 6858000"/>
              <a:gd name="connsiteX811" fmla="*/ 5805386 w 7467600"/>
              <a:gd name="connsiteY811" fmla="*/ 239240 h 6858000"/>
              <a:gd name="connsiteX812" fmla="*/ 5905192 w 7467600"/>
              <a:gd name="connsiteY812" fmla="*/ 163079 h 6858000"/>
              <a:gd name="connsiteX813" fmla="*/ 5865655 w 7467600"/>
              <a:gd name="connsiteY813" fmla="*/ 171901 h 6858000"/>
              <a:gd name="connsiteX814" fmla="*/ 5259740 w 7467600"/>
              <a:gd name="connsiteY814" fmla="*/ 257013 h 6858000"/>
              <a:gd name="connsiteX815" fmla="*/ 5208466 w 7467600"/>
              <a:gd name="connsiteY815" fmla="*/ 257550 h 6858000"/>
              <a:gd name="connsiteX816" fmla="*/ 4980204 w 7467600"/>
              <a:gd name="connsiteY816" fmla="*/ 271903 h 6858000"/>
              <a:gd name="connsiteX817" fmla="*/ 5068068 w 7467600"/>
              <a:gd name="connsiteY817" fmla="*/ 282244 h 6858000"/>
              <a:gd name="connsiteX818" fmla="*/ 5153231 w 7467600"/>
              <a:gd name="connsiteY818" fmla="*/ 292240 h 6858000"/>
              <a:gd name="connsiteX819" fmla="*/ 5426491 w 7467600"/>
              <a:gd name="connsiteY819" fmla="*/ 281128 h 6858000"/>
              <a:gd name="connsiteX820" fmla="*/ 5731212 w 7467600"/>
              <a:gd name="connsiteY820" fmla="*/ 231951 h 6858000"/>
              <a:gd name="connsiteX821" fmla="*/ 5905192 w 7467600"/>
              <a:gd name="connsiteY821" fmla="*/ 163079 h 6858000"/>
              <a:gd name="connsiteX822" fmla="*/ 5944437 w 7467600"/>
              <a:gd name="connsiteY822" fmla="*/ 113829 h 6858000"/>
              <a:gd name="connsiteX823" fmla="*/ 5825032 w 7467600"/>
              <a:gd name="connsiteY823" fmla="*/ 146405 h 6858000"/>
              <a:gd name="connsiteX824" fmla="*/ 4955599 w 7467600"/>
              <a:gd name="connsiteY824" fmla="*/ 247008 h 6858000"/>
              <a:gd name="connsiteX825" fmla="*/ 5210104 w 7467600"/>
              <a:gd name="connsiteY825" fmla="*/ 228123 h 6858000"/>
              <a:gd name="connsiteX826" fmla="*/ 5261015 w 7467600"/>
              <a:gd name="connsiteY826" fmla="*/ 227087 h 6858000"/>
              <a:gd name="connsiteX827" fmla="*/ 5861181 w 7467600"/>
              <a:gd name="connsiteY827" fmla="*/ 143093 h 6858000"/>
              <a:gd name="connsiteX828" fmla="*/ 5961252 w 7467600"/>
              <a:gd name="connsiteY828" fmla="*/ 114820 h 6858000"/>
              <a:gd name="connsiteX829" fmla="*/ 5944437 w 7467600"/>
              <a:gd name="connsiteY829" fmla="*/ 113829 h 6858000"/>
              <a:gd name="connsiteX830" fmla="*/ 3882765 w 7467600"/>
              <a:gd name="connsiteY830" fmla="*/ 0 h 6858000"/>
              <a:gd name="connsiteX831" fmla="*/ 3995099 w 7467600"/>
              <a:gd name="connsiteY831" fmla="*/ 0 h 6858000"/>
              <a:gd name="connsiteX832" fmla="*/ 4163818 w 7467600"/>
              <a:gd name="connsiteY832" fmla="*/ 234104 h 6858000"/>
              <a:gd name="connsiteX833" fmla="*/ 4172099 w 7467600"/>
              <a:gd name="connsiteY833" fmla="*/ 234207 h 6858000"/>
              <a:gd name="connsiteX834" fmla="*/ 4784282 w 7467600"/>
              <a:gd name="connsiteY834" fmla="*/ 276561 h 6858000"/>
              <a:gd name="connsiteX835" fmla="*/ 4801687 w 7467600"/>
              <a:gd name="connsiteY835" fmla="*/ 267764 h 6858000"/>
              <a:gd name="connsiteX836" fmla="*/ 6082788 w 7467600"/>
              <a:gd name="connsiteY836" fmla="*/ 64119 h 6858000"/>
              <a:gd name="connsiteX837" fmla="*/ 6099442 w 7467600"/>
              <a:gd name="connsiteY837" fmla="*/ 82568 h 6858000"/>
              <a:gd name="connsiteX838" fmla="*/ 4804137 w 7467600"/>
              <a:gd name="connsiteY838" fmla="*/ 320931 h 6858000"/>
              <a:gd name="connsiteX839" fmla="*/ 4227047 w 7467600"/>
              <a:gd name="connsiteY839" fmla="*/ 313415 h 6858000"/>
              <a:gd name="connsiteX840" fmla="*/ 4346041 w 7467600"/>
              <a:gd name="connsiteY840" fmla="*/ 456086 h 6858000"/>
              <a:gd name="connsiteX841" fmla="*/ 4870967 w 7467600"/>
              <a:gd name="connsiteY841" fmla="*/ 963061 h 6858000"/>
              <a:gd name="connsiteX842" fmla="*/ 4889647 w 7467600"/>
              <a:gd name="connsiteY842" fmla="*/ 957147 h 6858000"/>
              <a:gd name="connsiteX843" fmla="*/ 5422504 w 7467600"/>
              <a:gd name="connsiteY843" fmla="*/ 805191 h 6858000"/>
              <a:gd name="connsiteX844" fmla="*/ 6087656 w 7467600"/>
              <a:gd name="connsiteY844" fmla="*/ 826703 h 6858000"/>
              <a:gd name="connsiteX845" fmla="*/ 6058717 w 7467600"/>
              <a:gd name="connsiteY845" fmla="*/ 865992 h 6858000"/>
              <a:gd name="connsiteX846" fmla="*/ 4974153 w 7467600"/>
              <a:gd name="connsiteY846" fmla="*/ 1045456 h 6858000"/>
              <a:gd name="connsiteX847" fmla="*/ 5627835 w 7467600"/>
              <a:gd name="connsiteY847" fmla="*/ 1472077 h 6858000"/>
              <a:gd name="connsiteX848" fmla="*/ 5629817 w 7467600"/>
              <a:gd name="connsiteY848" fmla="*/ 1471412 h 6858000"/>
              <a:gd name="connsiteX849" fmla="*/ 5634124 w 7467600"/>
              <a:gd name="connsiteY849" fmla="*/ 1470572 h 6858000"/>
              <a:gd name="connsiteX850" fmla="*/ 5755832 w 7467600"/>
              <a:gd name="connsiteY850" fmla="*/ 1383886 h 6858000"/>
              <a:gd name="connsiteX851" fmla="*/ 6014186 w 7467600"/>
              <a:gd name="connsiteY851" fmla="*/ 1279799 h 6858000"/>
              <a:gd name="connsiteX852" fmla="*/ 6901619 w 7467600"/>
              <a:gd name="connsiteY852" fmla="*/ 1047874 h 6858000"/>
              <a:gd name="connsiteX853" fmla="*/ 6931566 w 7467600"/>
              <a:gd name="connsiteY853" fmla="*/ 1062034 h 6858000"/>
              <a:gd name="connsiteX854" fmla="*/ 5790982 w 7467600"/>
              <a:gd name="connsiteY854" fmla="*/ 1561380 h 6858000"/>
              <a:gd name="connsiteX855" fmla="*/ 6188971 w 7467600"/>
              <a:gd name="connsiteY855" fmla="*/ 1755168 h 6858000"/>
              <a:gd name="connsiteX856" fmla="*/ 6202446 w 7467600"/>
              <a:gd name="connsiteY856" fmla="*/ 1752268 h 6858000"/>
              <a:gd name="connsiteX857" fmla="*/ 7179560 w 7467600"/>
              <a:gd name="connsiteY857" fmla="*/ 1467551 h 6858000"/>
              <a:gd name="connsiteX858" fmla="*/ 7158730 w 7467600"/>
              <a:gd name="connsiteY858" fmla="*/ 1507835 h 6858000"/>
              <a:gd name="connsiteX859" fmla="*/ 6326959 w 7467600"/>
              <a:gd name="connsiteY859" fmla="*/ 1817686 h 6858000"/>
              <a:gd name="connsiteX860" fmla="*/ 6537433 w 7467600"/>
              <a:gd name="connsiteY860" fmla="*/ 1907790 h 6858000"/>
              <a:gd name="connsiteX861" fmla="*/ 6550221 w 7467600"/>
              <a:gd name="connsiteY861" fmla="*/ 1910729 h 6858000"/>
              <a:gd name="connsiteX862" fmla="*/ 6964438 w 7467600"/>
              <a:gd name="connsiteY862" fmla="*/ 2209505 h 6858000"/>
              <a:gd name="connsiteX863" fmla="*/ 7367862 w 7467600"/>
              <a:gd name="connsiteY863" fmla="*/ 2806833 h 6858000"/>
              <a:gd name="connsiteX864" fmla="*/ 7364329 w 7467600"/>
              <a:gd name="connsiteY864" fmla="*/ 2826907 h 6858000"/>
              <a:gd name="connsiteX865" fmla="*/ 7290545 w 7467600"/>
              <a:gd name="connsiteY865" fmla="*/ 2850663 h 6858000"/>
              <a:gd name="connsiteX866" fmla="*/ 6472036 w 7467600"/>
              <a:gd name="connsiteY866" fmla="*/ 1959003 h 6858000"/>
              <a:gd name="connsiteX867" fmla="*/ 5792897 w 7467600"/>
              <a:gd name="connsiteY867" fmla="*/ 1647747 h 6858000"/>
              <a:gd name="connsiteX868" fmla="*/ 5842751 w 7467600"/>
              <a:gd name="connsiteY868" fmla="*/ 1816112 h 6858000"/>
              <a:gd name="connsiteX869" fmla="*/ 5847424 w 7467600"/>
              <a:gd name="connsiteY869" fmla="*/ 1815776 h 6858000"/>
              <a:gd name="connsiteX870" fmla="*/ 6399821 w 7467600"/>
              <a:gd name="connsiteY870" fmla="*/ 2344799 h 6858000"/>
              <a:gd name="connsiteX871" fmla="*/ 6323232 w 7467600"/>
              <a:gd name="connsiteY871" fmla="*/ 2389634 h 6858000"/>
              <a:gd name="connsiteX872" fmla="*/ 5942958 w 7467600"/>
              <a:gd name="connsiteY872" fmla="*/ 2077708 h 6858000"/>
              <a:gd name="connsiteX873" fmla="*/ 5921559 w 7467600"/>
              <a:gd name="connsiteY873" fmla="*/ 2378596 h 6858000"/>
              <a:gd name="connsiteX874" fmla="*/ 5817651 w 7467600"/>
              <a:gd name="connsiteY874" fmla="*/ 3023919 h 6858000"/>
              <a:gd name="connsiteX875" fmla="*/ 5729634 w 7467600"/>
              <a:gd name="connsiteY875" fmla="*/ 3051849 h 6858000"/>
              <a:gd name="connsiteX876" fmla="*/ 5611018 w 7467600"/>
              <a:gd name="connsiteY876" fmla="*/ 2316769 h 6858000"/>
              <a:gd name="connsiteX877" fmla="*/ 5687608 w 7467600"/>
              <a:gd name="connsiteY877" fmla="*/ 2039972 h 6858000"/>
              <a:gd name="connsiteX878" fmla="*/ 5657554 w 7467600"/>
              <a:gd name="connsiteY878" fmla="*/ 1576445 h 6858000"/>
              <a:gd name="connsiteX879" fmla="*/ 5150475 w 7467600"/>
              <a:gd name="connsiteY879" fmla="*/ 1274012 h 6858000"/>
              <a:gd name="connsiteX880" fmla="*/ 5349142 w 7467600"/>
              <a:gd name="connsiteY880" fmla="*/ 2204405 h 6858000"/>
              <a:gd name="connsiteX881" fmla="*/ 5262214 w 7467600"/>
              <a:gd name="connsiteY881" fmla="*/ 2233836 h 6858000"/>
              <a:gd name="connsiteX882" fmla="*/ 4981539 w 7467600"/>
              <a:gd name="connsiteY882" fmla="*/ 1542201 h 6858000"/>
              <a:gd name="connsiteX883" fmla="*/ 4958461 w 7467600"/>
              <a:gd name="connsiteY883" fmla="*/ 1136957 h 6858000"/>
              <a:gd name="connsiteX884" fmla="*/ 4655015 w 7467600"/>
              <a:gd name="connsiteY884" fmla="*/ 891426 h 6858000"/>
              <a:gd name="connsiteX885" fmla="*/ 4348002 w 7467600"/>
              <a:gd name="connsiteY885" fmla="*/ 2205895 h 6858000"/>
              <a:gd name="connsiteX886" fmla="*/ 4262250 w 7467600"/>
              <a:gd name="connsiteY886" fmla="*/ 2219972 h 6858000"/>
              <a:gd name="connsiteX887" fmla="*/ 4550611 w 7467600"/>
              <a:gd name="connsiteY887" fmla="*/ 817540 h 6858000"/>
              <a:gd name="connsiteX888" fmla="*/ 4564418 w 7467600"/>
              <a:gd name="connsiteY888" fmla="*/ 808293 h 6858000"/>
              <a:gd name="connsiteX889" fmla="*/ 4266388 w 7467600"/>
              <a:gd name="connsiteY889" fmla="*/ 500083 h 6858000"/>
              <a:gd name="connsiteX890" fmla="*/ 4032842 w 7467600"/>
              <a:gd name="connsiteY890" fmla="*/ 211809 h 6858000"/>
              <a:gd name="connsiteX891" fmla="*/ 3882765 w 7467600"/>
              <a:gd name="connsiteY891" fmla="*/ 0 h 6858000"/>
              <a:gd name="connsiteX892" fmla="*/ 3721337 w 7467600"/>
              <a:gd name="connsiteY892" fmla="*/ 0 h 6858000"/>
              <a:gd name="connsiteX893" fmla="*/ 3797544 w 7467600"/>
              <a:gd name="connsiteY893" fmla="*/ 0 h 6858000"/>
              <a:gd name="connsiteX894" fmla="*/ 3775734 w 7467600"/>
              <a:gd name="connsiteY894" fmla="*/ 95131 h 6858000"/>
              <a:gd name="connsiteX895" fmla="*/ 3724807 w 7467600"/>
              <a:gd name="connsiteY895" fmla="*/ 272257 h 6858000"/>
              <a:gd name="connsiteX896" fmla="*/ 3726844 w 7467600"/>
              <a:gd name="connsiteY896" fmla="*/ 282988 h 6858000"/>
              <a:gd name="connsiteX897" fmla="*/ 3742664 w 7467600"/>
              <a:gd name="connsiteY897" fmla="*/ 279918 h 6858000"/>
              <a:gd name="connsiteX898" fmla="*/ 4103910 w 7467600"/>
              <a:gd name="connsiteY898" fmla="*/ 1161917 h 6858000"/>
              <a:gd name="connsiteX899" fmla="*/ 4020269 w 7467600"/>
              <a:gd name="connsiteY899" fmla="*/ 1200406 h 6858000"/>
              <a:gd name="connsiteX900" fmla="*/ 3674882 w 7467600"/>
              <a:gd name="connsiteY900" fmla="*/ 488524 h 6858000"/>
              <a:gd name="connsiteX901" fmla="*/ 3132682 w 7467600"/>
              <a:gd name="connsiteY901" fmla="*/ 1072284 h 6858000"/>
              <a:gd name="connsiteX902" fmla="*/ 2716346 w 7467600"/>
              <a:gd name="connsiteY902" fmla="*/ 1276376 h 6858000"/>
              <a:gd name="connsiteX903" fmla="*/ 2716772 w 7467600"/>
              <a:gd name="connsiteY903" fmla="*/ 1255462 h 6858000"/>
              <a:gd name="connsiteX904" fmla="*/ 3471096 w 7467600"/>
              <a:gd name="connsiteY904" fmla="*/ 437072 h 6858000"/>
              <a:gd name="connsiteX905" fmla="*/ 3639057 w 7467600"/>
              <a:gd name="connsiteY905" fmla="*/ 286334 h 6858000"/>
              <a:gd name="connsiteX906" fmla="*/ 3640309 w 7467600"/>
              <a:gd name="connsiteY906" fmla="*/ 284664 h 6858000"/>
              <a:gd name="connsiteX907" fmla="*/ 3646022 w 7467600"/>
              <a:gd name="connsiteY907" fmla="*/ 276711 h 6858000"/>
              <a:gd name="connsiteX908" fmla="*/ 3707943 w 7467600"/>
              <a:gd name="connsiteY908" fmla="*/ 65958 h 6858000"/>
              <a:gd name="connsiteX909" fmla="*/ 3721337 w 7467600"/>
              <a:gd name="connsiteY909" fmla="*/ 0 h 6858000"/>
              <a:gd name="connsiteX910" fmla="*/ 2867960 w 7467600"/>
              <a:gd name="connsiteY910" fmla="*/ 0 h 6858000"/>
              <a:gd name="connsiteX911" fmla="*/ 2926351 w 7467600"/>
              <a:gd name="connsiteY911" fmla="*/ 0 h 6858000"/>
              <a:gd name="connsiteX912" fmla="*/ 2902823 w 7467600"/>
              <a:gd name="connsiteY912" fmla="*/ 262929 h 6858000"/>
              <a:gd name="connsiteX913" fmla="*/ 2940663 w 7467600"/>
              <a:gd name="connsiteY913" fmla="*/ 140884 h 6858000"/>
              <a:gd name="connsiteX914" fmla="*/ 2947039 w 7467600"/>
              <a:gd name="connsiteY914" fmla="*/ 122524 h 6858000"/>
              <a:gd name="connsiteX915" fmla="*/ 2984316 w 7467600"/>
              <a:gd name="connsiteY915" fmla="*/ 0 h 6858000"/>
              <a:gd name="connsiteX916" fmla="*/ 3016114 w 7467600"/>
              <a:gd name="connsiteY916" fmla="*/ 0 h 6858000"/>
              <a:gd name="connsiteX917" fmla="*/ 2979949 w 7467600"/>
              <a:gd name="connsiteY917" fmla="*/ 119274 h 6858000"/>
              <a:gd name="connsiteX918" fmla="*/ 3023879 w 7467600"/>
              <a:gd name="connsiteY918" fmla="*/ 0 h 6858000"/>
              <a:gd name="connsiteX919" fmla="*/ 3105400 w 7467600"/>
              <a:gd name="connsiteY919" fmla="*/ 0 h 6858000"/>
              <a:gd name="connsiteX920" fmla="*/ 3094669 w 7467600"/>
              <a:gd name="connsiteY920" fmla="*/ 30308 h 6858000"/>
              <a:gd name="connsiteX921" fmla="*/ 2901945 w 7467600"/>
              <a:gd name="connsiteY921" fmla="*/ 466538 h 6858000"/>
              <a:gd name="connsiteX922" fmla="*/ 2815209 w 7467600"/>
              <a:gd name="connsiteY922" fmla="*/ 497361 h 6858000"/>
              <a:gd name="connsiteX923" fmla="*/ 2844845 w 7467600"/>
              <a:gd name="connsiteY923" fmla="*/ 127638 h 6858000"/>
              <a:gd name="connsiteX924" fmla="*/ 2867960 w 7467600"/>
              <a:gd name="connsiteY924" fmla="*/ 0 h 6858000"/>
              <a:gd name="connsiteX925" fmla="*/ 1057230 w 7467600"/>
              <a:gd name="connsiteY925" fmla="*/ 0 h 6858000"/>
              <a:gd name="connsiteX926" fmla="*/ 1111003 w 7467600"/>
              <a:gd name="connsiteY926" fmla="*/ 0 h 6858000"/>
              <a:gd name="connsiteX927" fmla="*/ 1125553 w 7467600"/>
              <a:gd name="connsiteY927" fmla="*/ 52588 h 6858000"/>
              <a:gd name="connsiteX928" fmla="*/ 1304276 w 7467600"/>
              <a:gd name="connsiteY928" fmla="*/ 476275 h 6858000"/>
              <a:gd name="connsiteX929" fmla="*/ 1492066 w 7467600"/>
              <a:gd name="connsiteY929" fmla="*/ 886333 h 6858000"/>
              <a:gd name="connsiteX930" fmla="*/ 1423698 w 7467600"/>
              <a:gd name="connsiteY930" fmla="*/ 710817 h 6858000"/>
              <a:gd name="connsiteX931" fmla="*/ 1357609 w 7467600"/>
              <a:gd name="connsiteY931" fmla="*/ 532892 h 6858000"/>
              <a:gd name="connsiteX932" fmla="*/ 1309550 w 7467600"/>
              <a:gd name="connsiteY932" fmla="*/ 374031 h 6858000"/>
              <a:gd name="connsiteX933" fmla="*/ 1193673 w 7467600"/>
              <a:gd name="connsiteY933" fmla="*/ 49533 h 6858000"/>
              <a:gd name="connsiteX934" fmla="*/ 1164391 w 7467600"/>
              <a:gd name="connsiteY934" fmla="*/ 0 h 6858000"/>
              <a:gd name="connsiteX935" fmla="*/ 1200666 w 7467600"/>
              <a:gd name="connsiteY935" fmla="*/ 0 h 6858000"/>
              <a:gd name="connsiteX936" fmla="*/ 1223408 w 7467600"/>
              <a:gd name="connsiteY936" fmla="*/ 38996 h 6858000"/>
              <a:gd name="connsiteX937" fmla="*/ 1339635 w 7467600"/>
              <a:gd name="connsiteY937" fmla="*/ 365517 h 6858000"/>
              <a:gd name="connsiteX938" fmla="*/ 1387469 w 7467600"/>
              <a:gd name="connsiteY938" fmla="*/ 523079 h 6858000"/>
              <a:gd name="connsiteX939" fmla="*/ 1452685 w 7467600"/>
              <a:gd name="connsiteY939" fmla="*/ 699806 h 6858000"/>
              <a:gd name="connsiteX940" fmla="*/ 1492092 w 7467600"/>
              <a:gd name="connsiteY940" fmla="*/ 800424 h 6858000"/>
              <a:gd name="connsiteX941" fmla="*/ 1455302 w 7467600"/>
              <a:gd name="connsiteY941" fmla="*/ 632913 h 6858000"/>
              <a:gd name="connsiteX942" fmla="*/ 1222336 w 7467600"/>
              <a:gd name="connsiteY942" fmla="*/ 9480 h 6858000"/>
              <a:gd name="connsiteX943" fmla="*/ 1214634 w 7467600"/>
              <a:gd name="connsiteY943" fmla="*/ 0 h 6858000"/>
              <a:gd name="connsiteX944" fmla="*/ 1289827 w 7467600"/>
              <a:gd name="connsiteY944" fmla="*/ 0 h 6858000"/>
              <a:gd name="connsiteX945" fmla="*/ 1321076 w 7467600"/>
              <a:gd name="connsiteY945" fmla="*/ 59722 h 6858000"/>
              <a:gd name="connsiteX946" fmla="*/ 1512579 w 7467600"/>
              <a:gd name="connsiteY946" fmla="*/ 626441 h 6858000"/>
              <a:gd name="connsiteX947" fmla="*/ 1506076 w 7467600"/>
              <a:gd name="connsiteY947" fmla="*/ 1089289 h 6858000"/>
              <a:gd name="connsiteX948" fmla="*/ 1486346 w 7467600"/>
              <a:gd name="connsiteY948" fmla="*/ 1079919 h 6858000"/>
              <a:gd name="connsiteX949" fmla="*/ 1070511 w 7467600"/>
              <a:gd name="connsiteY949" fmla="*/ 48609 h 6858000"/>
              <a:gd name="connsiteX950" fmla="*/ 1057230 w 7467600"/>
              <a:gd name="connsiteY950" fmla="*/ 0 h 6858000"/>
              <a:gd name="connsiteX951" fmla="*/ 43151 w 7467600"/>
              <a:gd name="connsiteY951" fmla="*/ 0 h 6858000"/>
              <a:gd name="connsiteX952" fmla="*/ 95283 w 7467600"/>
              <a:gd name="connsiteY952" fmla="*/ 0 h 6858000"/>
              <a:gd name="connsiteX953" fmla="*/ 300708 w 7467600"/>
              <a:gd name="connsiteY953" fmla="*/ 154571 h 6858000"/>
              <a:gd name="connsiteX954" fmla="*/ 530414 w 7467600"/>
              <a:gd name="connsiteY954" fmla="*/ 354673 h 6858000"/>
              <a:gd name="connsiteX955" fmla="*/ 333785 w 7467600"/>
              <a:gd name="connsiteY955" fmla="*/ 161564 h 6858000"/>
              <a:gd name="connsiteX956" fmla="*/ 147005 w 7467600"/>
              <a:gd name="connsiteY956" fmla="*/ 0 h 6858000"/>
              <a:gd name="connsiteX957" fmla="*/ 272509 w 7467600"/>
              <a:gd name="connsiteY957" fmla="*/ 0 h 6858000"/>
              <a:gd name="connsiteX958" fmla="*/ 326276 w 7467600"/>
              <a:gd name="connsiteY958" fmla="*/ 45847 h 6858000"/>
              <a:gd name="connsiteX959" fmla="*/ 823759 w 7467600"/>
              <a:gd name="connsiteY959" fmla="*/ 574145 h 6858000"/>
              <a:gd name="connsiteX960" fmla="*/ 811254 w 7467600"/>
              <a:gd name="connsiteY960" fmla="*/ 665546 h 6858000"/>
              <a:gd name="connsiteX961" fmla="*/ 154042 w 7467600"/>
              <a:gd name="connsiteY961" fmla="*/ 261522 h 6858000"/>
              <a:gd name="connsiteX962" fmla="*/ 13550 w 7467600"/>
              <a:gd name="connsiteY962" fmla="*/ 158423 h 6858000"/>
              <a:gd name="connsiteX963" fmla="*/ 0 w 7467600"/>
              <a:gd name="connsiteY963" fmla="*/ 146618 h 6858000"/>
              <a:gd name="connsiteX964" fmla="*/ 0 w 7467600"/>
              <a:gd name="connsiteY964" fmla="*/ 59161 h 6858000"/>
              <a:gd name="connsiteX965" fmla="*/ 45427 w 7467600"/>
              <a:gd name="connsiteY965" fmla="*/ 101078 h 6858000"/>
              <a:gd name="connsiteX966" fmla="*/ 630103 w 7467600"/>
              <a:gd name="connsiteY966" fmla="*/ 485885 h 6858000"/>
              <a:gd name="connsiteX967" fmla="*/ 532040 w 7467600"/>
              <a:gd name="connsiteY967" fmla="*/ 399359 h 6858000"/>
              <a:gd name="connsiteX968" fmla="*/ 517618 w 7467600"/>
              <a:gd name="connsiteY968" fmla="*/ 385726 h 6858000"/>
              <a:gd name="connsiteX969" fmla="*/ 285074 w 7467600"/>
              <a:gd name="connsiteY969" fmla="*/ 182755 h 6858000"/>
              <a:gd name="connsiteX970" fmla="*/ 43151 w 7467600"/>
              <a:gd name="connsiteY97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1456157 w 7467600"/>
              <a:gd name="connsiteY91" fmla="*/ 5371404 h 6858000"/>
              <a:gd name="connsiteX92" fmla="*/ 1244432 w 7467600"/>
              <a:gd name="connsiteY92" fmla="*/ 5385601 h 6858000"/>
              <a:gd name="connsiteX93" fmla="*/ 973990 w 7467600"/>
              <a:gd name="connsiteY93" fmla="*/ 5424940 h 6858000"/>
              <a:gd name="connsiteX94" fmla="*/ 1103809 w 7467600"/>
              <a:gd name="connsiteY94" fmla="*/ 5433720 h 6858000"/>
              <a:gd name="connsiteX95" fmla="*/ 1123454 w 7467600"/>
              <a:gd name="connsiteY95" fmla="*/ 5435727 h 6858000"/>
              <a:gd name="connsiteX96" fmla="*/ 1737017 w 7467600"/>
              <a:gd name="connsiteY96" fmla="*/ 5452183 h 6858000"/>
              <a:gd name="connsiteX97" fmla="*/ 1824397 w 7467600"/>
              <a:gd name="connsiteY97" fmla="*/ 5447757 h 6858000"/>
              <a:gd name="connsiteX98" fmla="*/ 2070059 w 7467600"/>
              <a:gd name="connsiteY98" fmla="*/ 5441660 h 6858000"/>
              <a:gd name="connsiteX99" fmla="*/ 1456157 w 7467600"/>
              <a:gd name="connsiteY99" fmla="*/ 5371404 h 6858000"/>
              <a:gd name="connsiteX100" fmla="*/ 4988186 w 7467600"/>
              <a:gd name="connsiteY100" fmla="*/ 5216467 h 6858000"/>
              <a:gd name="connsiteX101" fmla="*/ 4777334 w 7467600"/>
              <a:gd name="connsiteY101" fmla="*/ 5406072 h 6858000"/>
              <a:gd name="connsiteX102" fmla="*/ 4718341 w 7467600"/>
              <a:gd name="connsiteY102" fmla="*/ 5468043 h 6858000"/>
              <a:gd name="connsiteX103" fmla="*/ 4604655 w 7467600"/>
              <a:gd name="connsiteY103" fmla="*/ 5583434 h 6858000"/>
              <a:gd name="connsiteX104" fmla="*/ 4565074 w 7467600"/>
              <a:gd name="connsiteY104" fmla="*/ 5618550 h 6858000"/>
              <a:gd name="connsiteX105" fmla="*/ 4988186 w 7467600"/>
              <a:gd name="connsiteY105" fmla="*/ 5216467 h 6858000"/>
              <a:gd name="connsiteX106" fmla="*/ 4978032 w 7467600"/>
              <a:gd name="connsiteY106" fmla="*/ 5183809 h 6858000"/>
              <a:gd name="connsiteX107" fmla="*/ 4463413 w 7467600"/>
              <a:gd name="connsiteY107" fmla="*/ 5615162 h 6858000"/>
              <a:gd name="connsiteX108" fmla="*/ 4358134 w 7467600"/>
              <a:gd name="connsiteY108" fmla="*/ 5742791 h 6858000"/>
              <a:gd name="connsiteX109" fmla="*/ 4376219 w 7467600"/>
              <a:gd name="connsiteY109" fmla="*/ 5729027 h 6858000"/>
              <a:gd name="connsiteX110" fmla="*/ 4582340 w 7467600"/>
              <a:gd name="connsiteY110" fmla="*/ 5561037 h 6858000"/>
              <a:gd name="connsiteX111" fmla="*/ 4694684 w 7467600"/>
              <a:gd name="connsiteY111" fmla="*/ 5447098 h 6858000"/>
              <a:gd name="connsiteX112" fmla="*/ 4754123 w 7467600"/>
              <a:gd name="connsiteY112" fmla="*/ 5384643 h 6858000"/>
              <a:gd name="connsiteX113" fmla="*/ 4978032 w 7467600"/>
              <a:gd name="connsiteY113" fmla="*/ 5183809 h 6858000"/>
              <a:gd name="connsiteX114" fmla="*/ 1903353 w 7467600"/>
              <a:gd name="connsiteY114" fmla="*/ 5044827 h 6858000"/>
              <a:gd name="connsiteX115" fmla="*/ 1936931 w 7467600"/>
              <a:gd name="connsiteY115" fmla="*/ 5093954 h 6858000"/>
              <a:gd name="connsiteX116" fmla="*/ 2195868 w 7467600"/>
              <a:gd name="connsiteY116" fmla="*/ 5396574 h 6858000"/>
              <a:gd name="connsiteX117" fmla="*/ 2088852 w 7467600"/>
              <a:gd name="connsiteY117" fmla="*/ 5166123 h 6858000"/>
              <a:gd name="connsiteX118" fmla="*/ 1958241 w 7467600"/>
              <a:gd name="connsiteY118" fmla="*/ 5067955 h 6858000"/>
              <a:gd name="connsiteX119" fmla="*/ 1903353 w 7467600"/>
              <a:gd name="connsiteY119" fmla="*/ 5044827 h 6858000"/>
              <a:gd name="connsiteX120" fmla="*/ 1979378 w 7467600"/>
              <a:gd name="connsiteY120" fmla="*/ 4769504 h 6858000"/>
              <a:gd name="connsiteX121" fmla="*/ 2882120 w 7467600"/>
              <a:gd name="connsiteY121" fmla="*/ 5064547 h 6858000"/>
              <a:gd name="connsiteX122" fmla="*/ 2793103 w 7467600"/>
              <a:gd name="connsiteY122" fmla="*/ 5039699 h 6858000"/>
              <a:gd name="connsiteX123" fmla="*/ 2770041 w 7467600"/>
              <a:gd name="connsiteY123" fmla="*/ 5033634 h 6858000"/>
              <a:gd name="connsiteX124" fmla="*/ 1979378 w 7467600"/>
              <a:gd name="connsiteY124" fmla="*/ 4769504 h 6858000"/>
              <a:gd name="connsiteX125" fmla="*/ 1927410 w 7467600"/>
              <a:gd name="connsiteY125" fmla="*/ 4716164 h 6858000"/>
              <a:gd name="connsiteX126" fmla="*/ 1959587 w 7467600"/>
              <a:gd name="connsiteY126" fmla="*/ 4728849 h 6858000"/>
              <a:gd name="connsiteX127" fmla="*/ 2777707 w 7467600"/>
              <a:gd name="connsiteY127" fmla="*/ 5003991 h 6858000"/>
              <a:gd name="connsiteX128" fmla="*/ 2800768 w 7467600"/>
              <a:gd name="connsiteY128" fmla="*/ 5010056 h 6858000"/>
              <a:gd name="connsiteX129" fmla="*/ 2879408 w 7467600"/>
              <a:gd name="connsiteY129" fmla="*/ 5031590 h 6858000"/>
              <a:gd name="connsiteX130" fmla="*/ 2862295 w 7467600"/>
              <a:gd name="connsiteY130" fmla="*/ 5022958 h 6858000"/>
              <a:gd name="connsiteX131" fmla="*/ 2813343 w 7467600"/>
              <a:gd name="connsiteY131" fmla="*/ 4998369 h 6858000"/>
              <a:gd name="connsiteX132" fmla="*/ 2646245 w 7467600"/>
              <a:gd name="connsiteY132" fmla="*/ 4930999 h 6858000"/>
              <a:gd name="connsiteX133" fmla="*/ 1999243 w 7467600"/>
              <a:gd name="connsiteY133" fmla="*/ 4730524 h 6858000"/>
              <a:gd name="connsiteX134" fmla="*/ 1979527 w 7467600"/>
              <a:gd name="connsiteY134" fmla="*/ 4726651 h 6858000"/>
              <a:gd name="connsiteX135" fmla="*/ 1927410 w 7467600"/>
              <a:gd name="connsiteY135" fmla="*/ 4716164 h 6858000"/>
              <a:gd name="connsiteX136" fmla="*/ 1997014 w 7467600"/>
              <a:gd name="connsiteY136" fmla="*/ 4698007 h 6858000"/>
              <a:gd name="connsiteX137" fmla="*/ 2005458 w 7467600"/>
              <a:gd name="connsiteY137" fmla="*/ 4699540 h 6858000"/>
              <a:gd name="connsiteX138" fmla="*/ 2657186 w 7467600"/>
              <a:gd name="connsiteY138" fmla="*/ 4901687 h 6858000"/>
              <a:gd name="connsiteX139" fmla="*/ 2826662 w 7467600"/>
              <a:gd name="connsiteY139" fmla="*/ 4970362 h 6858000"/>
              <a:gd name="connsiteX140" fmla="*/ 2876100 w 7467600"/>
              <a:gd name="connsiteY140" fmla="*/ 4995397 h 6858000"/>
              <a:gd name="connsiteX141" fmla="*/ 3042600 w 7467600"/>
              <a:gd name="connsiteY141" fmla="*/ 5059532 h 6858000"/>
              <a:gd name="connsiteX142" fmla="*/ 1997014 w 7467600"/>
              <a:gd name="connsiteY142" fmla="*/ 4698007 h 6858000"/>
              <a:gd name="connsiteX143" fmla="*/ 2305292 w 7467600"/>
              <a:gd name="connsiteY143" fmla="*/ 4219492 h 6858000"/>
              <a:gd name="connsiteX144" fmla="*/ 3360922 w 7467600"/>
              <a:gd name="connsiteY144" fmla="*/ 4529373 h 6858000"/>
              <a:gd name="connsiteX145" fmla="*/ 3492420 w 7467600"/>
              <a:gd name="connsiteY145" fmla="*/ 4510145 h 6858000"/>
              <a:gd name="connsiteX146" fmla="*/ 3364086 w 7467600"/>
              <a:gd name="connsiteY146" fmla="*/ 4480340 h 6858000"/>
              <a:gd name="connsiteX147" fmla="*/ 3225818 w 7467600"/>
              <a:gd name="connsiteY147" fmla="*/ 4411822 h 6858000"/>
              <a:gd name="connsiteX148" fmla="*/ 3129696 w 7467600"/>
              <a:gd name="connsiteY148" fmla="*/ 4360704 h 6858000"/>
              <a:gd name="connsiteX149" fmla="*/ 2814545 w 7467600"/>
              <a:gd name="connsiteY149" fmla="*/ 4282955 h 6858000"/>
              <a:gd name="connsiteX150" fmla="*/ 2305292 w 7467600"/>
              <a:gd name="connsiteY150" fmla="*/ 4219492 h 6858000"/>
              <a:gd name="connsiteX151" fmla="*/ 2626982 w 7467600"/>
              <a:gd name="connsiteY151" fmla="*/ 4206450 h 6858000"/>
              <a:gd name="connsiteX152" fmla="*/ 2490617 w 7467600"/>
              <a:gd name="connsiteY152" fmla="*/ 4206951 h 6858000"/>
              <a:gd name="connsiteX153" fmla="*/ 2819869 w 7467600"/>
              <a:gd name="connsiteY153" fmla="*/ 4252936 h 6858000"/>
              <a:gd name="connsiteX154" fmla="*/ 3143018 w 7467600"/>
              <a:gd name="connsiteY154" fmla="*/ 4332698 h 6858000"/>
              <a:gd name="connsiteX155" fmla="*/ 3241520 w 7467600"/>
              <a:gd name="connsiteY155" fmla="*/ 4385112 h 6858000"/>
              <a:gd name="connsiteX156" fmla="*/ 3374575 w 7467600"/>
              <a:gd name="connsiteY156" fmla="*/ 4451517 h 6858000"/>
              <a:gd name="connsiteX157" fmla="*/ 3505221 w 7467600"/>
              <a:gd name="connsiteY157" fmla="*/ 4480757 h 6858000"/>
              <a:gd name="connsiteX158" fmla="*/ 2626982 w 7467600"/>
              <a:gd name="connsiteY158" fmla="*/ 4206450 h 6858000"/>
              <a:gd name="connsiteX159" fmla="*/ 1310106 w 7467600"/>
              <a:gd name="connsiteY159" fmla="*/ 3943217 h 6858000"/>
              <a:gd name="connsiteX160" fmla="*/ 854994 w 7467600"/>
              <a:gd name="connsiteY160" fmla="*/ 4399136 h 6858000"/>
              <a:gd name="connsiteX161" fmla="*/ 742462 w 7467600"/>
              <a:gd name="connsiteY161" fmla="*/ 4594648 h 6858000"/>
              <a:gd name="connsiteX162" fmla="*/ 820602 w 7467600"/>
              <a:gd name="connsiteY162" fmla="*/ 4485915 h 6858000"/>
              <a:gd name="connsiteX163" fmla="*/ 878295 w 7467600"/>
              <a:gd name="connsiteY163" fmla="*/ 4403594 h 6858000"/>
              <a:gd name="connsiteX164" fmla="*/ 1240607 w 7467600"/>
              <a:gd name="connsiteY164" fmla="*/ 4010401 h 6858000"/>
              <a:gd name="connsiteX165" fmla="*/ 1310106 w 7467600"/>
              <a:gd name="connsiteY165" fmla="*/ 3943217 h 6858000"/>
              <a:gd name="connsiteX166" fmla="*/ 1423113 w 7467600"/>
              <a:gd name="connsiteY166" fmla="*/ 3874565 h 6858000"/>
              <a:gd name="connsiteX167" fmla="*/ 1260565 w 7467600"/>
              <a:gd name="connsiteY167" fmla="*/ 4031982 h 6858000"/>
              <a:gd name="connsiteX168" fmla="*/ 901900 w 7467600"/>
              <a:gd name="connsiteY168" fmla="*/ 4421236 h 6858000"/>
              <a:gd name="connsiteX169" fmla="*/ 845044 w 7467600"/>
              <a:gd name="connsiteY169" fmla="*/ 4502436 h 6858000"/>
              <a:gd name="connsiteX170" fmla="*/ 685926 w 7467600"/>
              <a:gd name="connsiteY170" fmla="*/ 4703069 h 6858000"/>
              <a:gd name="connsiteX171" fmla="*/ 684248 w 7467600"/>
              <a:gd name="connsiteY171" fmla="*/ 4706721 h 6858000"/>
              <a:gd name="connsiteX172" fmla="*/ 1423113 w 7467600"/>
              <a:gd name="connsiteY172" fmla="*/ 3874565 h 6858000"/>
              <a:gd name="connsiteX173" fmla="*/ 3316479 w 7467600"/>
              <a:gd name="connsiteY173" fmla="*/ 3872136 h 6858000"/>
              <a:gd name="connsiteX174" fmla="*/ 3546806 w 7467600"/>
              <a:gd name="connsiteY174" fmla="*/ 4356139 h 6858000"/>
              <a:gd name="connsiteX175" fmla="*/ 3364433 w 7467600"/>
              <a:gd name="connsiteY175" fmla="*/ 3953121 h 6858000"/>
              <a:gd name="connsiteX176" fmla="*/ 3316479 w 7467600"/>
              <a:gd name="connsiteY176" fmla="*/ 3872136 h 6858000"/>
              <a:gd name="connsiteX177" fmla="*/ 3291335 w 7467600"/>
              <a:gd name="connsiteY177" fmla="*/ 3767420 h 6858000"/>
              <a:gd name="connsiteX178" fmla="*/ 3390805 w 7467600"/>
              <a:gd name="connsiteY178" fmla="*/ 3937163 h 6858000"/>
              <a:gd name="connsiteX179" fmla="*/ 3579062 w 7467600"/>
              <a:gd name="connsiteY179" fmla="*/ 4359040 h 6858000"/>
              <a:gd name="connsiteX180" fmla="*/ 3467355 w 7467600"/>
              <a:gd name="connsiteY180" fmla="*/ 3988130 h 6858000"/>
              <a:gd name="connsiteX181" fmla="*/ 3310753 w 7467600"/>
              <a:gd name="connsiteY181" fmla="*/ 3787140 h 6858000"/>
              <a:gd name="connsiteX182" fmla="*/ 3291335 w 7467600"/>
              <a:gd name="connsiteY182" fmla="*/ 3767420 h 6858000"/>
              <a:gd name="connsiteX183" fmla="*/ 1635889 w 7467600"/>
              <a:gd name="connsiteY183" fmla="*/ 3709494 h 6858000"/>
              <a:gd name="connsiteX184" fmla="*/ 1634800 w 7467600"/>
              <a:gd name="connsiteY184" fmla="*/ 3731111 h 6858000"/>
              <a:gd name="connsiteX185" fmla="*/ 1635889 w 7467600"/>
              <a:gd name="connsiteY185" fmla="*/ 3709494 h 6858000"/>
              <a:gd name="connsiteX186" fmla="*/ 1510397 w 7467600"/>
              <a:gd name="connsiteY186" fmla="*/ 3684705 h 6858000"/>
              <a:gd name="connsiteX187" fmla="*/ 1146550 w 7467600"/>
              <a:gd name="connsiteY187" fmla="*/ 3802012 h 6858000"/>
              <a:gd name="connsiteX188" fmla="*/ 698834 w 7467600"/>
              <a:gd name="connsiteY188" fmla="*/ 3952272 h 6858000"/>
              <a:gd name="connsiteX189" fmla="*/ 34256 w 7467600"/>
              <a:gd name="connsiteY189" fmla="*/ 4347603 h 6858000"/>
              <a:gd name="connsiteX190" fmla="*/ 527241 w 7467600"/>
              <a:gd name="connsiteY190" fmla="*/ 4065078 h 6858000"/>
              <a:gd name="connsiteX191" fmla="*/ 1510397 w 7467600"/>
              <a:gd name="connsiteY191" fmla="*/ 3684705 h 6858000"/>
              <a:gd name="connsiteX192" fmla="*/ 1313114 w 7467600"/>
              <a:gd name="connsiteY192" fmla="*/ 3655216 h 6858000"/>
              <a:gd name="connsiteX193" fmla="*/ 1109304 w 7467600"/>
              <a:gd name="connsiteY193" fmla="*/ 3669030 h 6858000"/>
              <a:gd name="connsiteX194" fmla="*/ 8129 w 7467600"/>
              <a:gd name="connsiteY194" fmla="*/ 4330519 h 6858000"/>
              <a:gd name="connsiteX195" fmla="*/ 687572 w 7467600"/>
              <a:gd name="connsiteY195" fmla="*/ 3925629 h 6858000"/>
              <a:gd name="connsiteX196" fmla="*/ 1138365 w 7467600"/>
              <a:gd name="connsiteY196" fmla="*/ 3774515 h 6858000"/>
              <a:gd name="connsiteX197" fmla="*/ 1505579 w 7467600"/>
              <a:gd name="connsiteY197" fmla="*/ 3655526 h 6858000"/>
              <a:gd name="connsiteX198" fmla="*/ 1313114 w 7467600"/>
              <a:gd name="connsiteY198" fmla="*/ 3655216 h 6858000"/>
              <a:gd name="connsiteX199" fmla="*/ 3655073 w 7467600"/>
              <a:gd name="connsiteY199" fmla="*/ 3650884 h 6858000"/>
              <a:gd name="connsiteX200" fmla="*/ 3989938 w 7467600"/>
              <a:gd name="connsiteY200" fmla="*/ 3991685 h 6858000"/>
              <a:gd name="connsiteX201" fmla="*/ 4393907 w 7467600"/>
              <a:gd name="connsiteY201" fmla="*/ 4261258 h 6858000"/>
              <a:gd name="connsiteX202" fmla="*/ 4648051 w 7467600"/>
              <a:gd name="connsiteY202" fmla="*/ 4374051 h 6858000"/>
              <a:gd name="connsiteX203" fmla="*/ 4383389 w 7467600"/>
              <a:gd name="connsiteY203" fmla="*/ 4184369 h 6858000"/>
              <a:gd name="connsiteX204" fmla="*/ 4165508 w 7467600"/>
              <a:gd name="connsiteY204" fmla="*/ 4035196 h 6858000"/>
              <a:gd name="connsiteX205" fmla="*/ 4068162 w 7467600"/>
              <a:gd name="connsiteY205" fmla="*/ 3953394 h 6858000"/>
              <a:gd name="connsiteX206" fmla="*/ 3981416 w 7467600"/>
              <a:gd name="connsiteY206" fmla="*/ 3880482 h 6858000"/>
              <a:gd name="connsiteX207" fmla="*/ 3800147 w 7467600"/>
              <a:gd name="connsiteY207" fmla="*/ 3749872 h 6858000"/>
              <a:gd name="connsiteX208" fmla="*/ 3655073 w 7467600"/>
              <a:gd name="connsiteY208" fmla="*/ 3650884 h 6858000"/>
              <a:gd name="connsiteX209" fmla="*/ 3670252 w 7467600"/>
              <a:gd name="connsiteY209" fmla="*/ 3622798 h 6858000"/>
              <a:gd name="connsiteX210" fmla="*/ 3817258 w 7467600"/>
              <a:gd name="connsiteY210" fmla="*/ 3723577 h 6858000"/>
              <a:gd name="connsiteX211" fmla="*/ 4000461 w 7467600"/>
              <a:gd name="connsiteY211" fmla="*/ 3855966 h 6858000"/>
              <a:gd name="connsiteX212" fmla="*/ 4088180 w 7467600"/>
              <a:gd name="connsiteY212" fmla="*/ 3929774 h 6858000"/>
              <a:gd name="connsiteX213" fmla="*/ 4184555 w 7467600"/>
              <a:gd name="connsiteY213" fmla="*/ 4010683 h 6858000"/>
              <a:gd name="connsiteX214" fmla="*/ 4399563 w 7467600"/>
              <a:gd name="connsiteY214" fmla="*/ 4158106 h 6858000"/>
              <a:gd name="connsiteX215" fmla="*/ 4684469 w 7467600"/>
              <a:gd name="connsiteY215" fmla="*/ 4364680 h 6858000"/>
              <a:gd name="connsiteX216" fmla="*/ 4690271 w 7467600"/>
              <a:gd name="connsiteY216" fmla="*/ 4370034 h 6858000"/>
              <a:gd name="connsiteX217" fmla="*/ 4136093 w 7467600"/>
              <a:gd name="connsiteY217" fmla="*/ 3858466 h 6858000"/>
              <a:gd name="connsiteX218" fmla="*/ 3670252 w 7467600"/>
              <a:gd name="connsiteY218" fmla="*/ 3622798 h 6858000"/>
              <a:gd name="connsiteX219" fmla="*/ 4440129 w 7467600"/>
              <a:gd name="connsiteY219" fmla="*/ 3448571 h 6858000"/>
              <a:gd name="connsiteX220" fmla="*/ 4856525 w 7467600"/>
              <a:gd name="connsiteY220" fmla="*/ 3915351 h 6858000"/>
              <a:gd name="connsiteX221" fmla="*/ 5059055 w 7467600"/>
              <a:gd name="connsiteY221" fmla="*/ 4108918 h 6858000"/>
              <a:gd name="connsiteX222" fmla="*/ 5290070 w 7467600"/>
              <a:gd name="connsiteY222" fmla="*/ 4263619 h 6858000"/>
              <a:gd name="connsiteX223" fmla="*/ 4834991 w 7467600"/>
              <a:gd name="connsiteY223" fmla="*/ 3830985 h 6858000"/>
              <a:gd name="connsiteX224" fmla="*/ 4440129 w 7467600"/>
              <a:gd name="connsiteY224" fmla="*/ 3448571 h 6858000"/>
              <a:gd name="connsiteX225" fmla="*/ 4441737 w 7467600"/>
              <a:gd name="connsiteY225" fmla="*/ 3399734 h 6858000"/>
              <a:gd name="connsiteX226" fmla="*/ 4431236 w 7467600"/>
              <a:gd name="connsiteY226" fmla="*/ 3400954 h 6858000"/>
              <a:gd name="connsiteX227" fmla="*/ 4557150 w 7467600"/>
              <a:gd name="connsiteY227" fmla="*/ 3510023 h 6858000"/>
              <a:gd name="connsiteX228" fmla="*/ 4856936 w 7467600"/>
              <a:gd name="connsiteY228" fmla="*/ 3809146 h 6858000"/>
              <a:gd name="connsiteX229" fmla="*/ 5111996 w 7467600"/>
              <a:gd name="connsiteY229" fmla="*/ 4065759 h 6858000"/>
              <a:gd name="connsiteX230" fmla="*/ 5388878 w 7467600"/>
              <a:gd name="connsiteY230" fmla="*/ 4300185 h 6858000"/>
              <a:gd name="connsiteX231" fmla="*/ 5425556 w 7467600"/>
              <a:gd name="connsiteY231" fmla="*/ 4308967 h 6858000"/>
              <a:gd name="connsiteX232" fmla="*/ 4943646 w 7467600"/>
              <a:gd name="connsiteY232" fmla="*/ 3822916 h 6858000"/>
              <a:gd name="connsiteX233" fmla="*/ 4594837 w 7467600"/>
              <a:gd name="connsiteY233" fmla="*/ 3532274 h 6858000"/>
              <a:gd name="connsiteX234" fmla="*/ 4441737 w 7467600"/>
              <a:gd name="connsiteY234" fmla="*/ 3399734 h 6858000"/>
              <a:gd name="connsiteX235" fmla="*/ 5425834 w 7467600"/>
              <a:gd name="connsiteY235" fmla="*/ 3162785 h 6858000"/>
              <a:gd name="connsiteX236" fmla="*/ 5401644 w 7467600"/>
              <a:gd name="connsiteY236" fmla="*/ 3617847 h 6858000"/>
              <a:gd name="connsiteX237" fmla="*/ 5467256 w 7467600"/>
              <a:gd name="connsiteY237" fmla="*/ 4175494 h 6858000"/>
              <a:gd name="connsiteX238" fmla="*/ 5448069 w 7467600"/>
              <a:gd name="connsiteY238" fmla="*/ 3567554 h 6858000"/>
              <a:gd name="connsiteX239" fmla="*/ 5425834 w 7467600"/>
              <a:gd name="connsiteY239" fmla="*/ 3162785 h 6858000"/>
              <a:gd name="connsiteX240" fmla="*/ 1318687 w 7467600"/>
              <a:gd name="connsiteY240" fmla="*/ 3113840 h 6858000"/>
              <a:gd name="connsiteX241" fmla="*/ 1066793 w 7467600"/>
              <a:gd name="connsiteY241" fmla="*/ 3212171 h 6858000"/>
              <a:gd name="connsiteX242" fmla="*/ 993319 w 7467600"/>
              <a:gd name="connsiteY242" fmla="*/ 3247648 h 6858000"/>
              <a:gd name="connsiteX243" fmla="*/ 853081 w 7467600"/>
              <a:gd name="connsiteY243" fmla="*/ 3312410 h 6858000"/>
              <a:gd name="connsiteX244" fmla="*/ 805957 w 7467600"/>
              <a:gd name="connsiteY244" fmla="*/ 3330443 h 6858000"/>
              <a:gd name="connsiteX245" fmla="*/ 1318687 w 7467600"/>
              <a:gd name="connsiteY245" fmla="*/ 3113840 h 6858000"/>
              <a:gd name="connsiteX246" fmla="*/ 5453702 w 7467600"/>
              <a:gd name="connsiteY246" fmla="*/ 3090882 h 6858000"/>
              <a:gd name="connsiteX247" fmla="*/ 5480135 w 7467600"/>
              <a:gd name="connsiteY247" fmla="*/ 3565802 h 6858000"/>
              <a:gd name="connsiteX248" fmla="*/ 5499023 w 7467600"/>
              <a:gd name="connsiteY248" fmla="*/ 4166310 h 6858000"/>
              <a:gd name="connsiteX249" fmla="*/ 5547022 w 7467600"/>
              <a:gd name="connsiteY249" fmla="*/ 3607838 h 6858000"/>
              <a:gd name="connsiteX250" fmla="*/ 5515964 w 7467600"/>
              <a:gd name="connsiteY250" fmla="*/ 3378541 h 6858000"/>
              <a:gd name="connsiteX251" fmla="*/ 5453702 w 7467600"/>
              <a:gd name="connsiteY251" fmla="*/ 3090882 h 6858000"/>
              <a:gd name="connsiteX252" fmla="*/ 1238695 w 7467600"/>
              <a:gd name="connsiteY252" fmla="*/ 3076820 h 6858000"/>
              <a:gd name="connsiteX253" fmla="*/ 716371 w 7467600"/>
              <a:gd name="connsiteY253" fmla="*/ 3293249 h 6858000"/>
              <a:gd name="connsiteX254" fmla="*/ 579522 w 7467600"/>
              <a:gd name="connsiteY254" fmla="*/ 3371759 h 6858000"/>
              <a:gd name="connsiteX255" fmla="*/ 600288 w 7467600"/>
              <a:gd name="connsiteY255" fmla="*/ 3365555 h 6858000"/>
              <a:gd name="connsiteX256" fmla="*/ 840692 w 7467600"/>
              <a:gd name="connsiteY256" fmla="*/ 3284921 h 6858000"/>
              <a:gd name="connsiteX257" fmla="*/ 979248 w 7467600"/>
              <a:gd name="connsiteY257" fmla="*/ 3221003 h 6858000"/>
              <a:gd name="connsiteX258" fmla="*/ 1053282 w 7467600"/>
              <a:gd name="connsiteY258" fmla="*/ 3185247 h 6858000"/>
              <a:gd name="connsiteX259" fmla="*/ 1320603 w 7467600"/>
              <a:gd name="connsiteY259" fmla="*/ 3081281 h 6858000"/>
              <a:gd name="connsiteX260" fmla="*/ 1238695 w 7467600"/>
              <a:gd name="connsiteY260" fmla="*/ 3076820 h 6858000"/>
              <a:gd name="connsiteX261" fmla="*/ 5425627 w 7467600"/>
              <a:gd name="connsiteY261" fmla="*/ 2954192 h 6858000"/>
              <a:gd name="connsiteX262" fmla="*/ 5470770 w 7467600"/>
              <a:gd name="connsiteY262" fmla="*/ 3005435 h 6858000"/>
              <a:gd name="connsiteX263" fmla="*/ 5519779 w 7467600"/>
              <a:gd name="connsiteY263" fmla="*/ 4359223 h 6858000"/>
              <a:gd name="connsiteX264" fmla="*/ 5520293 w 7467600"/>
              <a:gd name="connsiteY264" fmla="*/ 4360602 h 6858000"/>
              <a:gd name="connsiteX265" fmla="*/ 5767221 w 7467600"/>
              <a:gd name="connsiteY265" fmla="*/ 4665564 h 6858000"/>
              <a:gd name="connsiteX266" fmla="*/ 6937169 w 7467600"/>
              <a:gd name="connsiteY266" fmla="*/ 4815941 h 6858000"/>
              <a:gd name="connsiteX267" fmla="*/ 6953922 w 7467600"/>
              <a:gd name="connsiteY267" fmla="*/ 4890068 h 6858000"/>
              <a:gd name="connsiteX268" fmla="*/ 6071359 w 7467600"/>
              <a:gd name="connsiteY268" fmla="*/ 4770770 h 6858000"/>
              <a:gd name="connsiteX269" fmla="*/ 6038839 w 7467600"/>
              <a:gd name="connsiteY269" fmla="*/ 4764474 h 6858000"/>
              <a:gd name="connsiteX270" fmla="*/ 6038706 w 7467600"/>
              <a:gd name="connsiteY270" fmla="*/ 4763847 h 6858000"/>
              <a:gd name="connsiteX271" fmla="*/ 6037784 w 7467600"/>
              <a:gd name="connsiteY271" fmla="*/ 4764270 h 6858000"/>
              <a:gd name="connsiteX272" fmla="*/ 6038839 w 7467600"/>
              <a:gd name="connsiteY272" fmla="*/ 4764474 h 6858000"/>
              <a:gd name="connsiteX273" fmla="*/ 6040338 w 7467600"/>
              <a:gd name="connsiteY273" fmla="*/ 4771418 h 6858000"/>
              <a:gd name="connsiteX274" fmla="*/ 6024488 w 7467600"/>
              <a:gd name="connsiteY274" fmla="*/ 4809903 h 6858000"/>
              <a:gd name="connsiteX275" fmla="*/ 5599771 w 7467600"/>
              <a:gd name="connsiteY275" fmla="*/ 5509652 h 6858000"/>
              <a:gd name="connsiteX276" fmla="*/ 5548843 w 7467600"/>
              <a:gd name="connsiteY276" fmla="*/ 5563845 h 6858000"/>
              <a:gd name="connsiteX277" fmla="*/ 5940952 w 7467600"/>
              <a:gd name="connsiteY277" fmla="*/ 6250028 h 6858000"/>
              <a:gd name="connsiteX278" fmla="*/ 6043441 w 7467600"/>
              <a:gd name="connsiteY278" fmla="*/ 6665847 h 6858000"/>
              <a:gd name="connsiteX279" fmla="*/ 6093432 w 7467600"/>
              <a:gd name="connsiteY279" fmla="*/ 6858000 h 6858000"/>
              <a:gd name="connsiteX280" fmla="*/ 6034344 w 7467600"/>
              <a:gd name="connsiteY280" fmla="*/ 6858000 h 6858000"/>
              <a:gd name="connsiteX281" fmla="*/ 6026679 w 7467600"/>
              <a:gd name="connsiteY281" fmla="*/ 6836959 h 6858000"/>
              <a:gd name="connsiteX282" fmla="*/ 5800441 w 7467600"/>
              <a:gd name="connsiteY282" fmla="*/ 6335286 h 6858000"/>
              <a:gd name="connsiteX283" fmla="*/ 5526562 w 7467600"/>
              <a:gd name="connsiteY283" fmla="*/ 5705388 h 6858000"/>
              <a:gd name="connsiteX284" fmla="*/ 5519640 w 7467600"/>
              <a:gd name="connsiteY284" fmla="*/ 5683774 h 6858000"/>
              <a:gd name="connsiteX285" fmla="*/ 5844559 w 7467600"/>
              <a:gd name="connsiteY285" fmla="*/ 6553349 h 6858000"/>
              <a:gd name="connsiteX286" fmla="*/ 5975994 w 7467600"/>
              <a:gd name="connsiteY286" fmla="*/ 6858000 h 6858000"/>
              <a:gd name="connsiteX287" fmla="*/ 5898547 w 7467600"/>
              <a:gd name="connsiteY287" fmla="*/ 6858000 h 6858000"/>
              <a:gd name="connsiteX288" fmla="*/ 5682041 w 7467600"/>
              <a:gd name="connsiteY288" fmla="*/ 6355860 h 6858000"/>
              <a:gd name="connsiteX289" fmla="*/ 5461758 w 7467600"/>
              <a:gd name="connsiteY289" fmla="*/ 5820220 h 6858000"/>
              <a:gd name="connsiteX290" fmla="*/ 5237282 w 7467600"/>
              <a:gd name="connsiteY290" fmla="*/ 6579086 h 6858000"/>
              <a:gd name="connsiteX291" fmla="*/ 5115009 w 7467600"/>
              <a:gd name="connsiteY291" fmla="*/ 6858000 h 6858000"/>
              <a:gd name="connsiteX292" fmla="*/ 5028074 w 7467600"/>
              <a:gd name="connsiteY292" fmla="*/ 6858000 h 6858000"/>
              <a:gd name="connsiteX293" fmla="*/ 5079508 w 7467600"/>
              <a:gd name="connsiteY293" fmla="*/ 6749074 h 6858000"/>
              <a:gd name="connsiteX294" fmla="*/ 5371846 w 7467600"/>
              <a:gd name="connsiteY294" fmla="*/ 5924413 h 6858000"/>
              <a:gd name="connsiteX295" fmla="*/ 5270512 w 7467600"/>
              <a:gd name="connsiteY295" fmla="*/ 6138975 h 6858000"/>
              <a:gd name="connsiteX296" fmla="*/ 5062409 w 7467600"/>
              <a:gd name="connsiteY296" fmla="*/ 6653544 h 6858000"/>
              <a:gd name="connsiteX297" fmla="*/ 5036628 w 7467600"/>
              <a:gd name="connsiteY297" fmla="*/ 6754247 h 6858000"/>
              <a:gd name="connsiteX298" fmla="*/ 5009112 w 7467600"/>
              <a:gd name="connsiteY298" fmla="*/ 6858000 h 6858000"/>
              <a:gd name="connsiteX299" fmla="*/ 4976679 w 7467600"/>
              <a:gd name="connsiteY299" fmla="*/ 6858000 h 6858000"/>
              <a:gd name="connsiteX300" fmla="*/ 5006537 w 7467600"/>
              <a:gd name="connsiteY300" fmla="*/ 6747068 h 6858000"/>
              <a:gd name="connsiteX301" fmla="*/ 5032723 w 7467600"/>
              <a:gd name="connsiteY301" fmla="*/ 6644957 h 6858000"/>
              <a:gd name="connsiteX302" fmla="*/ 5242949 w 7467600"/>
              <a:gd name="connsiteY302" fmla="*/ 6125175 h 6858000"/>
              <a:gd name="connsiteX303" fmla="*/ 5286321 w 7467600"/>
              <a:gd name="connsiteY303" fmla="*/ 6033555 h 6858000"/>
              <a:gd name="connsiteX304" fmla="*/ 5008210 w 7467600"/>
              <a:gd name="connsiteY304" fmla="*/ 6649194 h 6858000"/>
              <a:gd name="connsiteX305" fmla="*/ 4986321 w 7467600"/>
              <a:gd name="connsiteY305" fmla="*/ 6765687 h 6858000"/>
              <a:gd name="connsiteX306" fmla="*/ 4973474 w 7467600"/>
              <a:gd name="connsiteY306" fmla="*/ 6858000 h 6858000"/>
              <a:gd name="connsiteX307" fmla="*/ 4907178 w 7467600"/>
              <a:gd name="connsiteY307" fmla="*/ 6858000 h 6858000"/>
              <a:gd name="connsiteX308" fmla="*/ 4910810 w 7467600"/>
              <a:gd name="connsiteY308" fmla="*/ 6829660 h 6858000"/>
              <a:gd name="connsiteX309" fmla="*/ 4987461 w 7467600"/>
              <a:gd name="connsiteY309" fmla="*/ 6432994 h 6858000"/>
              <a:gd name="connsiteX310" fmla="*/ 5179262 w 7467600"/>
              <a:gd name="connsiteY310" fmla="*/ 6035044 h 6858000"/>
              <a:gd name="connsiteX311" fmla="*/ 4689678 w 7467600"/>
              <a:gd name="connsiteY311" fmla="*/ 6440241 h 6858000"/>
              <a:gd name="connsiteX312" fmla="*/ 4477543 w 7467600"/>
              <a:gd name="connsiteY312" fmla="*/ 6674836 h 6858000"/>
              <a:gd name="connsiteX313" fmla="*/ 4329957 w 7467600"/>
              <a:gd name="connsiteY313" fmla="*/ 6858000 h 6858000"/>
              <a:gd name="connsiteX314" fmla="*/ 4218595 w 7467600"/>
              <a:gd name="connsiteY314" fmla="*/ 6858000 h 6858000"/>
              <a:gd name="connsiteX315" fmla="*/ 4368888 w 7467600"/>
              <a:gd name="connsiteY315" fmla="*/ 6668412 h 6858000"/>
              <a:gd name="connsiteX316" fmla="*/ 4563091 w 7467600"/>
              <a:gd name="connsiteY316" fmla="*/ 6442508 h 6858000"/>
              <a:gd name="connsiteX317" fmla="*/ 5387324 w 7467600"/>
              <a:gd name="connsiteY317" fmla="*/ 5705830 h 6858000"/>
              <a:gd name="connsiteX318" fmla="*/ 5073620 w 7467600"/>
              <a:gd name="connsiteY318" fmla="*/ 5955437 h 6858000"/>
              <a:gd name="connsiteX319" fmla="*/ 4689789 w 7467600"/>
              <a:gd name="connsiteY319" fmla="*/ 6268382 h 6858000"/>
              <a:gd name="connsiteX320" fmla="*/ 4418722 w 7467600"/>
              <a:gd name="connsiteY320" fmla="*/ 6570886 h 6858000"/>
              <a:gd name="connsiteX321" fmla="*/ 4214944 w 7467600"/>
              <a:gd name="connsiteY321" fmla="*/ 6858000 h 6858000"/>
              <a:gd name="connsiteX322" fmla="*/ 4177898 w 7467600"/>
              <a:gd name="connsiteY322" fmla="*/ 6858000 h 6858000"/>
              <a:gd name="connsiteX323" fmla="*/ 4391597 w 7467600"/>
              <a:gd name="connsiteY323" fmla="*/ 6556370 h 6858000"/>
              <a:gd name="connsiteX324" fmla="*/ 4668889 w 7467600"/>
              <a:gd name="connsiteY324" fmla="*/ 6246399 h 6858000"/>
              <a:gd name="connsiteX325" fmla="*/ 5055427 w 7467600"/>
              <a:gd name="connsiteY325" fmla="*/ 5931476 h 6858000"/>
              <a:gd name="connsiteX326" fmla="*/ 5371814 w 7467600"/>
              <a:gd name="connsiteY326" fmla="*/ 5678975 h 6858000"/>
              <a:gd name="connsiteX327" fmla="*/ 4987918 w 7467600"/>
              <a:gd name="connsiteY327" fmla="*/ 5838701 h 6858000"/>
              <a:gd name="connsiteX328" fmla="*/ 4317146 w 7467600"/>
              <a:gd name="connsiteY328" fmla="*/ 6587716 h 6858000"/>
              <a:gd name="connsiteX329" fmla="*/ 4171627 w 7467600"/>
              <a:gd name="connsiteY329" fmla="*/ 6858000 h 6858000"/>
              <a:gd name="connsiteX330" fmla="*/ 4081585 w 7467600"/>
              <a:gd name="connsiteY330" fmla="*/ 6858000 h 6858000"/>
              <a:gd name="connsiteX331" fmla="*/ 4238603 w 7467600"/>
              <a:gd name="connsiteY331" fmla="*/ 6559341 h 6858000"/>
              <a:gd name="connsiteX332" fmla="*/ 4778333 w 7467600"/>
              <a:gd name="connsiteY332" fmla="*/ 5873626 h 6858000"/>
              <a:gd name="connsiteX333" fmla="*/ 5414185 w 7467600"/>
              <a:gd name="connsiteY333" fmla="*/ 5573882 h 6858000"/>
              <a:gd name="connsiteX334" fmla="*/ 5959648 w 7467600"/>
              <a:gd name="connsiteY334" fmla="*/ 4760797 h 6858000"/>
              <a:gd name="connsiteX335" fmla="*/ 5355019 w 7467600"/>
              <a:gd name="connsiteY335" fmla="*/ 4734672 h 6858000"/>
              <a:gd name="connsiteX336" fmla="*/ 5083565 w 7467600"/>
              <a:gd name="connsiteY336" fmla="*/ 5179121 h 6858000"/>
              <a:gd name="connsiteX337" fmla="*/ 4713577 w 7467600"/>
              <a:gd name="connsiteY337" fmla="*/ 5616803 h 6858000"/>
              <a:gd name="connsiteX338" fmla="*/ 3989559 w 7467600"/>
              <a:gd name="connsiteY338" fmla="*/ 6145945 h 6858000"/>
              <a:gd name="connsiteX339" fmla="*/ 3939824 w 7467600"/>
              <a:gd name="connsiteY339" fmla="*/ 6066900 h 6858000"/>
              <a:gd name="connsiteX340" fmla="*/ 4584537 w 7467600"/>
              <a:gd name="connsiteY340" fmla="*/ 5324826 h 6858000"/>
              <a:gd name="connsiteX341" fmla="*/ 5037105 w 7467600"/>
              <a:gd name="connsiteY341" fmla="*/ 5088765 h 6858000"/>
              <a:gd name="connsiteX342" fmla="*/ 5039930 w 7467600"/>
              <a:gd name="connsiteY342" fmla="*/ 5089585 h 6858000"/>
              <a:gd name="connsiteX343" fmla="*/ 5263764 w 7467600"/>
              <a:gd name="connsiteY343" fmla="*/ 4735525 h 6858000"/>
              <a:gd name="connsiteX344" fmla="*/ 4086300 w 7467600"/>
              <a:gd name="connsiteY344" fmla="*/ 4884599 h 6858000"/>
              <a:gd name="connsiteX345" fmla="*/ 4085485 w 7467600"/>
              <a:gd name="connsiteY345" fmla="*/ 4899070 h 6858000"/>
              <a:gd name="connsiteX346" fmla="*/ 3871915 w 7467600"/>
              <a:gd name="connsiteY346" fmla="*/ 5253645 h 6858000"/>
              <a:gd name="connsiteX347" fmla="*/ 3799374 w 7467600"/>
              <a:gd name="connsiteY347" fmla="*/ 5466127 h 6858000"/>
              <a:gd name="connsiteX348" fmla="*/ 3498850 w 7467600"/>
              <a:gd name="connsiteY348" fmla="*/ 6661888 h 6858000"/>
              <a:gd name="connsiteX349" fmla="*/ 3399216 w 7467600"/>
              <a:gd name="connsiteY349" fmla="*/ 6858000 h 6858000"/>
              <a:gd name="connsiteX350" fmla="*/ 3303688 w 7467600"/>
              <a:gd name="connsiteY350" fmla="*/ 6858000 h 6858000"/>
              <a:gd name="connsiteX351" fmla="*/ 3391774 w 7467600"/>
              <a:gd name="connsiteY351" fmla="*/ 6697181 h 6858000"/>
              <a:gd name="connsiteX352" fmla="*/ 3735540 w 7467600"/>
              <a:gd name="connsiteY352" fmla="*/ 5546923 h 6858000"/>
              <a:gd name="connsiteX353" fmla="*/ 3729438 w 7467600"/>
              <a:gd name="connsiteY353" fmla="*/ 5569058 h 6858000"/>
              <a:gd name="connsiteX354" fmla="*/ 3707782 w 7467600"/>
              <a:gd name="connsiteY354" fmla="*/ 5644908 h 6858000"/>
              <a:gd name="connsiteX355" fmla="*/ 3583827 w 7467600"/>
              <a:gd name="connsiteY355" fmla="*/ 6039215 h 6858000"/>
              <a:gd name="connsiteX356" fmla="*/ 3547861 w 7467600"/>
              <a:gd name="connsiteY356" fmla="*/ 6129609 h 6858000"/>
              <a:gd name="connsiteX357" fmla="*/ 3490905 w 7467600"/>
              <a:gd name="connsiteY357" fmla="*/ 6277660 h 6858000"/>
              <a:gd name="connsiteX358" fmla="*/ 3455859 w 7467600"/>
              <a:gd name="connsiteY358" fmla="*/ 6391301 h 6858000"/>
              <a:gd name="connsiteX359" fmla="*/ 3429112 w 7467600"/>
              <a:gd name="connsiteY359" fmla="*/ 6479469 h 6858000"/>
              <a:gd name="connsiteX360" fmla="*/ 3304862 w 7467600"/>
              <a:gd name="connsiteY360" fmla="*/ 6796476 h 6858000"/>
              <a:gd name="connsiteX361" fmla="*/ 3276071 w 7467600"/>
              <a:gd name="connsiteY361" fmla="*/ 6858000 h 6858000"/>
              <a:gd name="connsiteX362" fmla="*/ 3240805 w 7467600"/>
              <a:gd name="connsiteY362" fmla="*/ 6858000 h 6858000"/>
              <a:gd name="connsiteX363" fmla="*/ 3275917 w 7467600"/>
              <a:gd name="connsiteY363" fmla="*/ 6783192 h 6858000"/>
              <a:gd name="connsiteX364" fmla="*/ 3399358 w 7467600"/>
              <a:gd name="connsiteY364" fmla="*/ 6469011 h 6858000"/>
              <a:gd name="connsiteX365" fmla="*/ 3425650 w 7467600"/>
              <a:gd name="connsiteY365" fmla="*/ 6381333 h 6858000"/>
              <a:gd name="connsiteX366" fmla="*/ 3460661 w 7467600"/>
              <a:gd name="connsiteY366" fmla="*/ 6266763 h 6858000"/>
              <a:gd name="connsiteX367" fmla="*/ 3518021 w 7467600"/>
              <a:gd name="connsiteY367" fmla="*/ 6117298 h 6858000"/>
              <a:gd name="connsiteX368" fmla="*/ 3554035 w 7467600"/>
              <a:gd name="connsiteY368" fmla="*/ 6027832 h 6858000"/>
              <a:gd name="connsiteX369" fmla="*/ 3677174 w 7467600"/>
              <a:gd name="connsiteY369" fmla="*/ 5636351 h 6858000"/>
              <a:gd name="connsiteX370" fmla="*/ 3698819 w 7467600"/>
              <a:gd name="connsiteY370" fmla="*/ 5560503 h 6858000"/>
              <a:gd name="connsiteX371" fmla="*/ 3702094 w 7467600"/>
              <a:gd name="connsiteY371" fmla="*/ 5549194 h 6858000"/>
              <a:gd name="connsiteX372" fmla="*/ 3398355 w 7467600"/>
              <a:gd name="connsiteY372" fmla="*/ 6094603 h 6858000"/>
              <a:gd name="connsiteX373" fmla="*/ 3193941 w 7467600"/>
              <a:gd name="connsiteY373" fmla="*/ 6798775 h 6858000"/>
              <a:gd name="connsiteX374" fmla="*/ 3184140 w 7467600"/>
              <a:gd name="connsiteY374" fmla="*/ 6858000 h 6858000"/>
              <a:gd name="connsiteX375" fmla="*/ 3099978 w 7467600"/>
              <a:gd name="connsiteY375" fmla="*/ 6858000 h 6858000"/>
              <a:gd name="connsiteX376" fmla="*/ 3101556 w 7467600"/>
              <a:gd name="connsiteY376" fmla="*/ 6843337 h 6858000"/>
              <a:gd name="connsiteX377" fmla="*/ 3370162 w 7467600"/>
              <a:gd name="connsiteY377" fmla="*/ 5785550 h 6858000"/>
              <a:gd name="connsiteX378" fmla="*/ 3746477 w 7467600"/>
              <a:gd name="connsiteY378" fmla="*/ 5377889 h 6858000"/>
              <a:gd name="connsiteX379" fmla="*/ 3863399 w 7467600"/>
              <a:gd name="connsiteY379" fmla="*/ 5087257 h 6858000"/>
              <a:gd name="connsiteX380" fmla="*/ 3968712 w 7467600"/>
              <a:gd name="connsiteY380" fmla="*/ 4913989 h 6858000"/>
              <a:gd name="connsiteX381" fmla="*/ 2792390 w 7467600"/>
              <a:gd name="connsiteY381" fmla="*/ 5382974 h 6858000"/>
              <a:gd name="connsiteX382" fmla="*/ 2714982 w 7467600"/>
              <a:gd name="connsiteY382" fmla="*/ 5427051 h 6858000"/>
              <a:gd name="connsiteX383" fmla="*/ 2813361 w 7467600"/>
              <a:gd name="connsiteY383" fmla="*/ 6023912 h 6858000"/>
              <a:gd name="connsiteX384" fmla="*/ 2688430 w 7467600"/>
              <a:gd name="connsiteY384" fmla="*/ 6801564 h 6858000"/>
              <a:gd name="connsiteX385" fmla="*/ 2629626 w 7467600"/>
              <a:gd name="connsiteY385" fmla="*/ 6763394 h 6858000"/>
              <a:gd name="connsiteX386" fmla="*/ 2565328 w 7467600"/>
              <a:gd name="connsiteY386" fmla="*/ 5516399 h 6858000"/>
              <a:gd name="connsiteX387" fmla="*/ 1922999 w 7467600"/>
              <a:gd name="connsiteY387" fmla="*/ 5980343 h 6858000"/>
              <a:gd name="connsiteX388" fmla="*/ 1950261 w 7467600"/>
              <a:gd name="connsiteY388" fmla="*/ 6405858 h 6858000"/>
              <a:gd name="connsiteX389" fmla="*/ 2365554 w 7467600"/>
              <a:gd name="connsiteY389" fmla="*/ 6759107 h 6858000"/>
              <a:gd name="connsiteX390" fmla="*/ 2424142 w 7467600"/>
              <a:gd name="connsiteY390" fmla="*/ 6858000 h 6858000"/>
              <a:gd name="connsiteX391" fmla="*/ 2395994 w 7467600"/>
              <a:gd name="connsiteY391" fmla="*/ 6858000 h 6858000"/>
              <a:gd name="connsiteX392" fmla="*/ 2392863 w 7467600"/>
              <a:gd name="connsiteY392" fmla="*/ 6852964 h 6858000"/>
              <a:gd name="connsiteX393" fmla="*/ 2017589 w 7467600"/>
              <a:gd name="connsiteY393" fmla="*/ 6493982 h 6858000"/>
              <a:gd name="connsiteX394" fmla="*/ 2147336 w 7467600"/>
              <a:gd name="connsiteY394" fmla="*/ 6594052 h 6858000"/>
              <a:gd name="connsiteX395" fmla="*/ 2207047 w 7467600"/>
              <a:gd name="connsiteY395" fmla="*/ 6654540 h 6858000"/>
              <a:gd name="connsiteX396" fmla="*/ 2299106 w 7467600"/>
              <a:gd name="connsiteY396" fmla="*/ 6778931 h 6858000"/>
              <a:gd name="connsiteX397" fmla="*/ 2314430 w 7467600"/>
              <a:gd name="connsiteY397" fmla="*/ 6801144 h 6858000"/>
              <a:gd name="connsiteX398" fmla="*/ 2352406 w 7467600"/>
              <a:gd name="connsiteY398" fmla="*/ 6858000 h 6858000"/>
              <a:gd name="connsiteX399" fmla="*/ 2314492 w 7467600"/>
              <a:gd name="connsiteY399" fmla="*/ 6858000 h 6858000"/>
              <a:gd name="connsiteX400" fmla="*/ 2288095 w 7467600"/>
              <a:gd name="connsiteY400" fmla="*/ 6818030 h 6858000"/>
              <a:gd name="connsiteX401" fmla="*/ 2272768 w 7467600"/>
              <a:gd name="connsiteY401" fmla="*/ 6795822 h 6858000"/>
              <a:gd name="connsiteX402" fmla="*/ 2182715 w 7467600"/>
              <a:gd name="connsiteY402" fmla="*/ 6675071 h 6858000"/>
              <a:gd name="connsiteX403" fmla="*/ 2032061 w 7467600"/>
              <a:gd name="connsiteY403" fmla="*/ 6541380 h 6858000"/>
              <a:gd name="connsiteX404" fmla="*/ 2257220 w 7467600"/>
              <a:gd name="connsiteY404" fmla="*/ 6826257 h 6858000"/>
              <a:gd name="connsiteX405" fmla="*/ 2281324 w 7467600"/>
              <a:gd name="connsiteY405" fmla="*/ 6858000 h 6858000"/>
              <a:gd name="connsiteX406" fmla="*/ 2242860 w 7467600"/>
              <a:gd name="connsiteY406" fmla="*/ 6858000 h 6858000"/>
              <a:gd name="connsiteX407" fmla="*/ 2232818 w 7467600"/>
              <a:gd name="connsiteY407" fmla="*/ 6844926 h 6858000"/>
              <a:gd name="connsiteX408" fmla="*/ 1990172 w 7467600"/>
              <a:gd name="connsiteY408" fmla="*/ 6542121 h 6858000"/>
              <a:gd name="connsiteX409" fmla="*/ 2124090 w 7467600"/>
              <a:gd name="connsiteY409" fmla="*/ 6761017 h 6858000"/>
              <a:gd name="connsiteX410" fmla="*/ 2200380 w 7467600"/>
              <a:gd name="connsiteY410" fmla="*/ 6858000 h 6858000"/>
              <a:gd name="connsiteX411" fmla="*/ 2147507 w 7467600"/>
              <a:gd name="connsiteY411" fmla="*/ 6858000 h 6858000"/>
              <a:gd name="connsiteX412" fmla="*/ 2070668 w 7467600"/>
              <a:gd name="connsiteY412" fmla="*/ 6761520 h 6858000"/>
              <a:gd name="connsiteX413" fmla="*/ 1975142 w 7467600"/>
              <a:gd name="connsiteY413" fmla="*/ 6585570 h 6858000"/>
              <a:gd name="connsiteX414" fmla="*/ 2050035 w 7467600"/>
              <a:gd name="connsiteY414" fmla="*/ 6813345 h 6858000"/>
              <a:gd name="connsiteX415" fmla="*/ 2063025 w 7467600"/>
              <a:gd name="connsiteY415" fmla="*/ 6858000 h 6858000"/>
              <a:gd name="connsiteX416" fmla="*/ 2021675 w 7467600"/>
              <a:gd name="connsiteY416" fmla="*/ 6858000 h 6858000"/>
              <a:gd name="connsiteX417" fmla="*/ 2019308 w 7467600"/>
              <a:gd name="connsiteY417" fmla="*/ 6847118 h 6858000"/>
              <a:gd name="connsiteX418" fmla="*/ 1938835 w 7467600"/>
              <a:gd name="connsiteY418" fmla="*/ 6551160 h 6858000"/>
              <a:gd name="connsiteX419" fmla="*/ 1953230 w 7467600"/>
              <a:gd name="connsiteY419" fmla="*/ 6759699 h 6858000"/>
              <a:gd name="connsiteX420" fmla="*/ 1956763 w 7467600"/>
              <a:gd name="connsiteY420" fmla="*/ 6778191 h 6858000"/>
              <a:gd name="connsiteX421" fmla="*/ 1967925 w 7467600"/>
              <a:gd name="connsiteY421" fmla="*/ 6858000 h 6858000"/>
              <a:gd name="connsiteX422" fmla="*/ 1936622 w 7467600"/>
              <a:gd name="connsiteY422" fmla="*/ 6858000 h 6858000"/>
              <a:gd name="connsiteX423" fmla="*/ 1926261 w 7467600"/>
              <a:gd name="connsiteY423" fmla="*/ 6784064 h 6858000"/>
              <a:gd name="connsiteX424" fmla="*/ 1922724 w 7467600"/>
              <a:gd name="connsiteY424" fmla="*/ 6765577 h 6858000"/>
              <a:gd name="connsiteX425" fmla="*/ 1904650 w 7467600"/>
              <a:gd name="connsiteY425" fmla="*/ 6639616 h 6858000"/>
              <a:gd name="connsiteX426" fmla="*/ 1885273 w 7467600"/>
              <a:gd name="connsiteY426" fmla="*/ 6858000 h 6858000"/>
              <a:gd name="connsiteX427" fmla="*/ 1854363 w 7467600"/>
              <a:gd name="connsiteY427" fmla="*/ 6858000 h 6858000"/>
              <a:gd name="connsiteX428" fmla="*/ 1880391 w 7467600"/>
              <a:gd name="connsiteY428" fmla="*/ 6603796 h 6858000"/>
              <a:gd name="connsiteX429" fmla="*/ 1818273 w 7467600"/>
              <a:gd name="connsiteY429" fmla="*/ 6715729 h 6858000"/>
              <a:gd name="connsiteX430" fmla="*/ 1794691 w 7467600"/>
              <a:gd name="connsiteY430" fmla="*/ 6843239 h 6858000"/>
              <a:gd name="connsiteX431" fmla="*/ 1794914 w 7467600"/>
              <a:gd name="connsiteY431" fmla="*/ 6858000 h 6858000"/>
              <a:gd name="connsiteX432" fmla="*/ 1746128 w 7467600"/>
              <a:gd name="connsiteY432" fmla="*/ 6858000 h 6858000"/>
              <a:gd name="connsiteX433" fmla="*/ 1753934 w 7467600"/>
              <a:gd name="connsiteY433" fmla="*/ 6724796 h 6858000"/>
              <a:gd name="connsiteX434" fmla="*/ 1792053 w 7467600"/>
              <a:gd name="connsiteY434" fmla="*/ 6572396 h 6858000"/>
              <a:gd name="connsiteX435" fmla="*/ 1862248 w 7467600"/>
              <a:gd name="connsiteY435" fmla="*/ 6266397 h 6858000"/>
              <a:gd name="connsiteX436" fmla="*/ 1862250 w 7467600"/>
              <a:gd name="connsiteY436" fmla="*/ 6033531 h 6858000"/>
              <a:gd name="connsiteX437" fmla="*/ 1211999 w 7467600"/>
              <a:gd name="connsiteY437" fmla="*/ 6683610 h 6858000"/>
              <a:gd name="connsiteX438" fmla="*/ 1213266 w 7467600"/>
              <a:gd name="connsiteY438" fmla="*/ 6691947 h 6858000"/>
              <a:gd name="connsiteX439" fmla="*/ 1203370 w 7467600"/>
              <a:gd name="connsiteY439" fmla="*/ 6850676 h 6858000"/>
              <a:gd name="connsiteX440" fmla="*/ 1203671 w 7467600"/>
              <a:gd name="connsiteY440" fmla="*/ 6858000 h 6858000"/>
              <a:gd name="connsiteX441" fmla="*/ 1143180 w 7467600"/>
              <a:gd name="connsiteY441" fmla="*/ 6858000 h 6858000"/>
              <a:gd name="connsiteX442" fmla="*/ 1142176 w 7467600"/>
              <a:gd name="connsiteY442" fmla="*/ 6766045 h 6858000"/>
              <a:gd name="connsiteX443" fmla="*/ 1067484 w 7467600"/>
              <a:gd name="connsiteY443" fmla="*/ 6858000 h 6858000"/>
              <a:gd name="connsiteX444" fmla="*/ 953928 w 7467600"/>
              <a:gd name="connsiteY444" fmla="*/ 6858000 h 6858000"/>
              <a:gd name="connsiteX445" fmla="*/ 959715 w 7467600"/>
              <a:gd name="connsiteY445" fmla="*/ 6850185 h 6858000"/>
              <a:gd name="connsiteX446" fmla="*/ 1483788 w 7467600"/>
              <a:gd name="connsiteY446" fmla="*/ 6259174 h 6858000"/>
              <a:gd name="connsiteX447" fmla="*/ 1100671 w 7467600"/>
              <a:gd name="connsiteY447" fmla="*/ 6252137 h 6858000"/>
              <a:gd name="connsiteX448" fmla="*/ 1090144 w 7467600"/>
              <a:gd name="connsiteY448" fmla="*/ 6256748 h 6858000"/>
              <a:gd name="connsiteX449" fmla="*/ 1095872 w 7467600"/>
              <a:gd name="connsiteY449" fmla="*/ 6271892 h 6858000"/>
              <a:gd name="connsiteX450" fmla="*/ 262785 w 7467600"/>
              <a:gd name="connsiteY450" fmla="*/ 6845450 h 6858000"/>
              <a:gd name="connsiteX451" fmla="*/ 209968 w 7467600"/>
              <a:gd name="connsiteY451" fmla="*/ 6770713 h 6858000"/>
              <a:gd name="connsiteX452" fmla="*/ 873460 w 7467600"/>
              <a:gd name="connsiteY452" fmla="*/ 6253768 h 6858000"/>
              <a:gd name="connsiteX453" fmla="*/ 192686 w 7467600"/>
              <a:gd name="connsiteY453" fmla="*/ 5849257 h 6858000"/>
              <a:gd name="connsiteX454" fmla="*/ 4696 w 7467600"/>
              <a:gd name="connsiteY454" fmla="*/ 5697668 h 6858000"/>
              <a:gd name="connsiteX455" fmla="*/ 0 w 7467600"/>
              <a:gd name="connsiteY455" fmla="*/ 5689984 h 6858000"/>
              <a:gd name="connsiteX456" fmla="*/ 0 w 7467600"/>
              <a:gd name="connsiteY456" fmla="*/ 5513472 h 6858000"/>
              <a:gd name="connsiteX457" fmla="*/ 174101 w 7467600"/>
              <a:gd name="connsiteY457" fmla="*/ 5620277 h 6858000"/>
              <a:gd name="connsiteX458" fmla="*/ 891800 w 7467600"/>
              <a:gd name="connsiteY458" fmla="*/ 6036935 h 6858000"/>
              <a:gd name="connsiteX459" fmla="*/ 1072219 w 7467600"/>
              <a:gd name="connsiteY459" fmla="*/ 6169443 h 6858000"/>
              <a:gd name="connsiteX460" fmla="*/ 1074117 w 7467600"/>
              <a:gd name="connsiteY460" fmla="*/ 6170301 h 6858000"/>
              <a:gd name="connsiteX461" fmla="*/ 1083114 w 7467600"/>
              <a:gd name="connsiteY461" fmla="*/ 6174131 h 6858000"/>
              <a:gd name="connsiteX462" fmla="*/ 1543010 w 7467600"/>
              <a:gd name="connsiteY462" fmla="*/ 6191140 h 6858000"/>
              <a:gd name="connsiteX463" fmla="*/ 1551080 w 7467600"/>
              <a:gd name="connsiteY463" fmla="*/ 6195006 h 6858000"/>
              <a:gd name="connsiteX464" fmla="*/ 2345443 w 7467600"/>
              <a:gd name="connsiteY464" fmla="*/ 5549882 h 6858000"/>
              <a:gd name="connsiteX465" fmla="*/ 1721499 w 7467600"/>
              <a:gd name="connsiteY465" fmla="*/ 5599969 h 6858000"/>
              <a:gd name="connsiteX466" fmla="*/ 767716 w 7467600"/>
              <a:gd name="connsiteY466" fmla="*/ 5472768 h 6858000"/>
              <a:gd name="connsiteX467" fmla="*/ 722147 w 7467600"/>
              <a:gd name="connsiteY467" fmla="*/ 5393091 h 6858000"/>
              <a:gd name="connsiteX468" fmla="*/ 1485552 w 7467600"/>
              <a:gd name="connsiteY468" fmla="*/ 5313202 h 6858000"/>
              <a:gd name="connsiteX469" fmla="*/ 2143004 w 7467600"/>
              <a:gd name="connsiteY469" fmla="*/ 5402420 h 6858000"/>
              <a:gd name="connsiteX470" fmla="*/ 1933391 w 7467600"/>
              <a:gd name="connsiteY470" fmla="*/ 5156971 h 6858000"/>
              <a:gd name="connsiteX471" fmla="*/ 1827118 w 7467600"/>
              <a:gd name="connsiteY471" fmla="*/ 4968410 h 6858000"/>
              <a:gd name="connsiteX472" fmla="*/ 1837349 w 7467600"/>
              <a:gd name="connsiteY472" fmla="*/ 4956357 h 6858000"/>
              <a:gd name="connsiteX473" fmla="*/ 2162835 w 7467600"/>
              <a:gd name="connsiteY473" fmla="*/ 5187853 h 6858000"/>
              <a:gd name="connsiteX474" fmla="*/ 2257167 w 7467600"/>
              <a:gd name="connsiteY474" fmla="*/ 5462123 h 6858000"/>
              <a:gd name="connsiteX475" fmla="*/ 2261598 w 7467600"/>
              <a:gd name="connsiteY475" fmla="*/ 5467998 h 6858000"/>
              <a:gd name="connsiteX476" fmla="*/ 2437177 w 7467600"/>
              <a:gd name="connsiteY476" fmla="*/ 5479608 h 6858000"/>
              <a:gd name="connsiteX477" fmla="*/ 2445247 w 7467600"/>
              <a:gd name="connsiteY477" fmla="*/ 5483476 h 6858000"/>
              <a:gd name="connsiteX478" fmla="*/ 2743626 w 7467600"/>
              <a:gd name="connsiteY478" fmla="*/ 5304819 h 6858000"/>
              <a:gd name="connsiteX479" fmla="*/ 3048102 w 7467600"/>
              <a:gd name="connsiteY479" fmla="*/ 5150595 h 6858000"/>
              <a:gd name="connsiteX480" fmla="*/ 1799414 w 7467600"/>
              <a:gd name="connsiteY480" fmla="*/ 4694732 h 6858000"/>
              <a:gd name="connsiteX481" fmla="*/ 1771735 w 7467600"/>
              <a:gd name="connsiteY481" fmla="*/ 4619929 h 6858000"/>
              <a:gd name="connsiteX482" fmla="*/ 3104273 w 7467600"/>
              <a:gd name="connsiteY482" fmla="*/ 5076159 h 6858000"/>
              <a:gd name="connsiteX483" fmla="*/ 3113245 w 7467600"/>
              <a:gd name="connsiteY483" fmla="*/ 5090705 h 6858000"/>
              <a:gd name="connsiteX484" fmla="*/ 3126294 w 7467600"/>
              <a:gd name="connsiteY484" fmla="*/ 5114400 h 6858000"/>
              <a:gd name="connsiteX485" fmla="*/ 3937433 w 7467600"/>
              <a:gd name="connsiteY485" fmla="*/ 4830473 h 6858000"/>
              <a:gd name="connsiteX486" fmla="*/ 3590475 w 7467600"/>
              <a:gd name="connsiteY486" fmla="*/ 4597974 h 6858000"/>
              <a:gd name="connsiteX487" fmla="*/ 3100264 w 7467600"/>
              <a:gd name="connsiteY487" fmla="*/ 4579845 h 6858000"/>
              <a:gd name="connsiteX488" fmla="*/ 2183576 w 7467600"/>
              <a:gd name="connsiteY488" fmla="*/ 4227150 h 6858000"/>
              <a:gd name="connsiteX489" fmla="*/ 2151029 w 7467600"/>
              <a:gd name="connsiteY489" fmla="*/ 4146947 h 6858000"/>
              <a:gd name="connsiteX490" fmla="*/ 3563434 w 7467600"/>
              <a:gd name="connsiteY490" fmla="*/ 4469115 h 6858000"/>
              <a:gd name="connsiteX491" fmla="*/ 3177952 w 7467600"/>
              <a:gd name="connsiteY491" fmla="*/ 3657386 h 6858000"/>
              <a:gd name="connsiteX492" fmla="*/ 3189263 w 7467600"/>
              <a:gd name="connsiteY492" fmla="*/ 3625726 h 6858000"/>
              <a:gd name="connsiteX493" fmla="*/ 3560912 w 7467600"/>
              <a:gd name="connsiteY493" fmla="*/ 4079863 h 6858000"/>
              <a:gd name="connsiteX494" fmla="*/ 3626636 w 7467600"/>
              <a:gd name="connsiteY494" fmla="*/ 4512230 h 6858000"/>
              <a:gd name="connsiteX495" fmla="*/ 3653088 w 7467600"/>
              <a:gd name="connsiteY495" fmla="*/ 4521417 h 6858000"/>
              <a:gd name="connsiteX496" fmla="*/ 3988128 w 7467600"/>
              <a:gd name="connsiteY496" fmla="*/ 4817267 h 6858000"/>
              <a:gd name="connsiteX497" fmla="*/ 4830582 w 7467600"/>
              <a:gd name="connsiteY497" fmla="*/ 4676000 h 6858000"/>
              <a:gd name="connsiteX498" fmla="*/ 4830100 w 7467600"/>
              <a:gd name="connsiteY498" fmla="*/ 4675554 h 6858000"/>
              <a:gd name="connsiteX499" fmla="*/ 4036318 w 7467600"/>
              <a:gd name="connsiteY499" fmla="*/ 4147013 h 6858000"/>
              <a:gd name="connsiteX500" fmla="*/ 3432098 w 7467600"/>
              <a:gd name="connsiteY500" fmla="*/ 3537312 h 6858000"/>
              <a:gd name="connsiteX501" fmla="*/ 3446761 w 7467600"/>
              <a:gd name="connsiteY501" fmla="*/ 3461278 h 6858000"/>
              <a:gd name="connsiteX502" fmla="*/ 4419733 w 7467600"/>
              <a:gd name="connsiteY502" fmla="*/ 3963555 h 6858000"/>
              <a:gd name="connsiteX503" fmla="*/ 4781371 w 7467600"/>
              <a:gd name="connsiteY503" fmla="*/ 4458604 h 6858000"/>
              <a:gd name="connsiteX504" fmla="*/ 4780440 w 7467600"/>
              <a:gd name="connsiteY504" fmla="*/ 4470290 h 6858000"/>
              <a:gd name="connsiteX505" fmla="*/ 4898954 w 7467600"/>
              <a:gd name="connsiteY505" fmla="*/ 4662092 h 6858000"/>
              <a:gd name="connsiteX506" fmla="*/ 4900699 w 7467600"/>
              <a:gd name="connsiteY506" fmla="*/ 4670867 h 6858000"/>
              <a:gd name="connsiteX507" fmla="*/ 5714511 w 7467600"/>
              <a:gd name="connsiteY507" fmla="*/ 4663483 h 6858000"/>
              <a:gd name="connsiteX508" fmla="*/ 5464793 w 7467600"/>
              <a:gd name="connsiteY508" fmla="*/ 4393556 h 6858000"/>
              <a:gd name="connsiteX509" fmla="*/ 5461897 w 7467600"/>
              <a:gd name="connsiteY509" fmla="*/ 4390879 h 6858000"/>
              <a:gd name="connsiteX510" fmla="*/ 4294126 w 7467600"/>
              <a:gd name="connsiteY510" fmla="*/ 3303048 h 6858000"/>
              <a:gd name="connsiteX511" fmla="*/ 4305321 w 7467600"/>
              <a:gd name="connsiteY511" fmla="*/ 3256953 h 6858000"/>
              <a:gd name="connsiteX512" fmla="*/ 4949299 w 7467600"/>
              <a:gd name="connsiteY512" fmla="*/ 3766336 h 6858000"/>
              <a:gd name="connsiteX513" fmla="*/ 5291452 w 7467600"/>
              <a:gd name="connsiteY513" fmla="*/ 4076801 h 6858000"/>
              <a:gd name="connsiteX514" fmla="*/ 5434998 w 7467600"/>
              <a:gd name="connsiteY514" fmla="*/ 4254100 h 6858000"/>
              <a:gd name="connsiteX515" fmla="*/ 5351015 w 7467600"/>
              <a:gd name="connsiteY515" fmla="*/ 3760989 h 6858000"/>
              <a:gd name="connsiteX516" fmla="*/ 5413780 w 7467600"/>
              <a:gd name="connsiteY516" fmla="*/ 2966265 h 6858000"/>
              <a:gd name="connsiteX517" fmla="*/ 5425627 w 7467600"/>
              <a:gd name="connsiteY517" fmla="*/ 2954192 h 6858000"/>
              <a:gd name="connsiteX518" fmla="*/ 6604735 w 7467600"/>
              <a:gd name="connsiteY518" fmla="*/ 2041381 h 6858000"/>
              <a:gd name="connsiteX519" fmla="*/ 7204487 w 7467600"/>
              <a:gd name="connsiteY519" fmla="*/ 2742112 h 6858000"/>
              <a:gd name="connsiteX520" fmla="*/ 7131592 w 7467600"/>
              <a:gd name="connsiteY520" fmla="*/ 2672096 h 6858000"/>
              <a:gd name="connsiteX521" fmla="*/ 6996344 w 7467600"/>
              <a:gd name="connsiteY521" fmla="*/ 2518310 h 6858000"/>
              <a:gd name="connsiteX522" fmla="*/ 6735495 w 7467600"/>
              <a:gd name="connsiteY522" fmla="*/ 2196890 h 6858000"/>
              <a:gd name="connsiteX523" fmla="*/ 6721901 w 7467600"/>
              <a:gd name="connsiteY523" fmla="*/ 2179274 h 6858000"/>
              <a:gd name="connsiteX524" fmla="*/ 6604735 w 7467600"/>
              <a:gd name="connsiteY524" fmla="*/ 2041381 h 6858000"/>
              <a:gd name="connsiteX525" fmla="*/ 6591670 w 7467600"/>
              <a:gd name="connsiteY525" fmla="*/ 1988277 h 6858000"/>
              <a:gd name="connsiteX526" fmla="*/ 6747349 w 7467600"/>
              <a:gd name="connsiteY526" fmla="*/ 2160069 h 6858000"/>
              <a:gd name="connsiteX527" fmla="*/ 6760943 w 7467600"/>
              <a:gd name="connsiteY527" fmla="*/ 2177686 h 6858000"/>
              <a:gd name="connsiteX528" fmla="*/ 7021065 w 7467600"/>
              <a:gd name="connsiteY528" fmla="*/ 2498102 h 6858000"/>
              <a:gd name="connsiteX529" fmla="*/ 7155223 w 7467600"/>
              <a:gd name="connsiteY529" fmla="*/ 2650386 h 6858000"/>
              <a:gd name="connsiteX530" fmla="*/ 7203167 w 7467600"/>
              <a:gd name="connsiteY530" fmla="*/ 2697288 h 6858000"/>
              <a:gd name="connsiteX531" fmla="*/ 6937703 w 7467600"/>
              <a:gd name="connsiteY531" fmla="*/ 2321981 h 6858000"/>
              <a:gd name="connsiteX532" fmla="*/ 6591670 w 7467600"/>
              <a:gd name="connsiteY532" fmla="*/ 1988277 h 6858000"/>
              <a:gd name="connsiteX533" fmla="*/ 5798671 w 7467600"/>
              <a:gd name="connsiteY533" fmla="*/ 1981601 h 6858000"/>
              <a:gd name="connsiteX534" fmla="*/ 5754709 w 7467600"/>
              <a:gd name="connsiteY534" fmla="*/ 2071454 h 6858000"/>
              <a:gd name="connsiteX535" fmla="*/ 5763044 w 7467600"/>
              <a:gd name="connsiteY535" fmla="*/ 2842206 h 6858000"/>
              <a:gd name="connsiteX536" fmla="*/ 5764974 w 7467600"/>
              <a:gd name="connsiteY536" fmla="*/ 2799609 h 6858000"/>
              <a:gd name="connsiteX537" fmla="*/ 5767665 w 7467600"/>
              <a:gd name="connsiteY537" fmla="*/ 2666409 h 6858000"/>
              <a:gd name="connsiteX538" fmla="*/ 5763055 w 7467600"/>
              <a:gd name="connsiteY538" fmla="*/ 2579705 h 6858000"/>
              <a:gd name="connsiteX539" fmla="*/ 5758079 w 7467600"/>
              <a:gd name="connsiteY539" fmla="*/ 2492508 h 6858000"/>
              <a:gd name="connsiteX540" fmla="*/ 5779325 w 7467600"/>
              <a:gd name="connsiteY540" fmla="*/ 2197069 h 6858000"/>
              <a:gd name="connsiteX541" fmla="*/ 5798671 w 7467600"/>
              <a:gd name="connsiteY541" fmla="*/ 1981601 h 6858000"/>
              <a:gd name="connsiteX542" fmla="*/ 5829202 w 7467600"/>
              <a:gd name="connsiteY542" fmla="*/ 1971679 h 6858000"/>
              <a:gd name="connsiteX543" fmla="*/ 5809558 w 7467600"/>
              <a:gd name="connsiteY543" fmla="*/ 2198043 h 6858000"/>
              <a:gd name="connsiteX544" fmla="*/ 5788653 w 7467600"/>
              <a:gd name="connsiteY544" fmla="*/ 2489430 h 6858000"/>
              <a:gd name="connsiteX545" fmla="*/ 5793439 w 7467600"/>
              <a:gd name="connsiteY545" fmla="*/ 2575235 h 6858000"/>
              <a:gd name="connsiteX546" fmla="*/ 5796837 w 7467600"/>
              <a:gd name="connsiteY546" fmla="*/ 2637633 h 6858000"/>
              <a:gd name="connsiteX547" fmla="*/ 5818614 w 7467600"/>
              <a:gd name="connsiteY547" fmla="*/ 2473055 h 6858000"/>
              <a:gd name="connsiteX548" fmla="*/ 5829202 w 7467600"/>
              <a:gd name="connsiteY548" fmla="*/ 1971679 h 6858000"/>
              <a:gd name="connsiteX549" fmla="*/ 5911389 w 7467600"/>
              <a:gd name="connsiteY549" fmla="*/ 1898371 h 6858000"/>
              <a:gd name="connsiteX550" fmla="*/ 6237627 w 7467600"/>
              <a:gd name="connsiteY550" fmla="*/ 2231921 h 6858000"/>
              <a:gd name="connsiteX551" fmla="*/ 5911389 w 7467600"/>
              <a:gd name="connsiteY551" fmla="*/ 1898371 h 6858000"/>
              <a:gd name="connsiteX552" fmla="*/ 6944437 w 7467600"/>
              <a:gd name="connsiteY552" fmla="*/ 1575402 h 6858000"/>
              <a:gd name="connsiteX553" fmla="*/ 6304730 w 7467600"/>
              <a:gd name="connsiteY553" fmla="*/ 1766654 h 6858000"/>
              <a:gd name="connsiteX554" fmla="*/ 6944437 w 7467600"/>
              <a:gd name="connsiteY554" fmla="*/ 1575402 h 6858000"/>
              <a:gd name="connsiteX555" fmla="*/ 7019523 w 7467600"/>
              <a:gd name="connsiteY555" fmla="*/ 1519450 h 6858000"/>
              <a:gd name="connsiteX556" fmla="*/ 6298091 w 7467600"/>
              <a:gd name="connsiteY556" fmla="*/ 1737122 h 6858000"/>
              <a:gd name="connsiteX557" fmla="*/ 7019523 w 7467600"/>
              <a:gd name="connsiteY557" fmla="*/ 1519450 h 6858000"/>
              <a:gd name="connsiteX558" fmla="*/ 2399523 w 7467600"/>
              <a:gd name="connsiteY558" fmla="*/ 1428234 h 6858000"/>
              <a:gd name="connsiteX559" fmla="*/ 2224982 w 7467600"/>
              <a:gd name="connsiteY559" fmla="*/ 1826201 h 6858000"/>
              <a:gd name="connsiteX560" fmla="*/ 2096099 w 7467600"/>
              <a:gd name="connsiteY560" fmla="*/ 2345900 h 6858000"/>
              <a:gd name="connsiteX561" fmla="*/ 2283317 w 7467600"/>
              <a:gd name="connsiteY561" fmla="*/ 1796925 h 6858000"/>
              <a:gd name="connsiteX562" fmla="*/ 2399523 w 7467600"/>
              <a:gd name="connsiteY562" fmla="*/ 1428234 h 6858000"/>
              <a:gd name="connsiteX563" fmla="*/ 2448558 w 7467600"/>
              <a:gd name="connsiteY563" fmla="*/ 1373435 h 6858000"/>
              <a:gd name="connsiteX564" fmla="*/ 2312521 w 7467600"/>
              <a:gd name="connsiteY564" fmla="*/ 1806140 h 6858000"/>
              <a:gd name="connsiteX565" fmla="*/ 2127533 w 7467600"/>
              <a:gd name="connsiteY565" fmla="*/ 2348380 h 6858000"/>
              <a:gd name="connsiteX566" fmla="*/ 2358080 w 7467600"/>
              <a:gd name="connsiteY566" fmla="*/ 1866134 h 6858000"/>
              <a:gd name="connsiteX567" fmla="*/ 2407436 w 7467600"/>
              <a:gd name="connsiteY567" fmla="*/ 1651070 h 6858000"/>
              <a:gd name="connsiteX568" fmla="*/ 2448558 w 7467600"/>
              <a:gd name="connsiteY568" fmla="*/ 1373435 h 6858000"/>
              <a:gd name="connsiteX569" fmla="*/ 278707 w 7467600"/>
              <a:gd name="connsiteY569" fmla="*/ 1352270 h 6858000"/>
              <a:gd name="connsiteX570" fmla="*/ 321570 w 7467600"/>
              <a:gd name="connsiteY570" fmla="*/ 1861610 h 6858000"/>
              <a:gd name="connsiteX571" fmla="*/ 294281 w 7467600"/>
              <a:gd name="connsiteY571" fmla="*/ 1440658 h 6858000"/>
              <a:gd name="connsiteX572" fmla="*/ 278707 w 7467600"/>
              <a:gd name="connsiteY572" fmla="*/ 1352270 h 6858000"/>
              <a:gd name="connsiteX573" fmla="*/ 1423821 w 7467600"/>
              <a:gd name="connsiteY573" fmla="*/ 1351958 h 6858000"/>
              <a:gd name="connsiteX574" fmla="*/ 1638521 w 7467600"/>
              <a:gd name="connsiteY574" fmla="*/ 1908470 h 6858000"/>
              <a:gd name="connsiteX575" fmla="*/ 1754199 w 7467600"/>
              <a:gd name="connsiteY575" fmla="*/ 2149284 h 6858000"/>
              <a:gd name="connsiteX576" fmla="*/ 1908359 w 7467600"/>
              <a:gd name="connsiteY576" fmla="*/ 2364988 h 6858000"/>
              <a:gd name="connsiteX577" fmla="*/ 1647661 w 7467600"/>
              <a:gd name="connsiteY577" fmla="*/ 1825945 h 6858000"/>
              <a:gd name="connsiteX578" fmla="*/ 1423821 w 7467600"/>
              <a:gd name="connsiteY578" fmla="*/ 1351958 h 6858000"/>
              <a:gd name="connsiteX579" fmla="*/ 1431890 w 7467600"/>
              <a:gd name="connsiteY579" fmla="*/ 1306475 h 6858000"/>
              <a:gd name="connsiteX580" fmla="*/ 1507597 w 7467600"/>
              <a:gd name="connsiteY580" fmla="*/ 1446132 h 6858000"/>
              <a:gd name="connsiteX581" fmla="*/ 1674586 w 7467600"/>
              <a:gd name="connsiteY581" fmla="*/ 1813832 h 6858000"/>
              <a:gd name="connsiteX582" fmla="*/ 1815950 w 7467600"/>
              <a:gd name="connsiteY582" fmla="*/ 2128564 h 6858000"/>
              <a:gd name="connsiteX583" fmla="*/ 1984242 w 7467600"/>
              <a:gd name="connsiteY583" fmla="*/ 2430829 h 6858000"/>
              <a:gd name="connsiteX584" fmla="*/ 2014023 w 7467600"/>
              <a:gd name="connsiteY584" fmla="*/ 2450995 h 6858000"/>
              <a:gd name="connsiteX585" fmla="*/ 1747337 w 7467600"/>
              <a:gd name="connsiteY585" fmla="*/ 1855264 h 6858000"/>
              <a:gd name="connsiteX586" fmla="*/ 1533749 w 7467600"/>
              <a:gd name="connsiteY586" fmla="*/ 1478656 h 6858000"/>
              <a:gd name="connsiteX587" fmla="*/ 1431890 w 7467600"/>
              <a:gd name="connsiteY587" fmla="*/ 1306475 h 6858000"/>
              <a:gd name="connsiteX588" fmla="*/ 5052692 w 7467600"/>
              <a:gd name="connsiteY588" fmla="*/ 1292994 h 6858000"/>
              <a:gd name="connsiteX589" fmla="*/ 5200661 w 7467600"/>
              <a:gd name="connsiteY589" fmla="*/ 1635186 h 6858000"/>
              <a:gd name="connsiteX590" fmla="*/ 5297138 w 7467600"/>
              <a:gd name="connsiteY590" fmla="*/ 1906351 h 6858000"/>
              <a:gd name="connsiteX591" fmla="*/ 5052692 w 7467600"/>
              <a:gd name="connsiteY591" fmla="*/ 1292994 h 6858000"/>
              <a:gd name="connsiteX592" fmla="*/ 5009948 w 7467600"/>
              <a:gd name="connsiteY592" fmla="*/ 1273619 h 6858000"/>
              <a:gd name="connsiteX593" fmla="*/ 5121777 w 7467600"/>
              <a:gd name="connsiteY593" fmla="*/ 1654213 h 6858000"/>
              <a:gd name="connsiteX594" fmla="*/ 5293545 w 7467600"/>
              <a:gd name="connsiteY594" fmla="*/ 2072247 h 6858000"/>
              <a:gd name="connsiteX595" fmla="*/ 5294042 w 7467600"/>
              <a:gd name="connsiteY595" fmla="*/ 2065019 h 6858000"/>
              <a:gd name="connsiteX596" fmla="*/ 5171936 w 7467600"/>
              <a:gd name="connsiteY596" fmla="*/ 1647613 h 6858000"/>
              <a:gd name="connsiteX597" fmla="*/ 5009948 w 7467600"/>
              <a:gd name="connsiteY597" fmla="*/ 1273619 h 6858000"/>
              <a:gd name="connsiteX598" fmla="*/ 655236 w 7467600"/>
              <a:gd name="connsiteY598" fmla="*/ 1268632 h 6858000"/>
              <a:gd name="connsiteX599" fmla="*/ 839521 w 7467600"/>
              <a:gd name="connsiteY599" fmla="*/ 1685315 h 6858000"/>
              <a:gd name="connsiteX600" fmla="*/ 1109416 w 7467600"/>
              <a:gd name="connsiteY600" fmla="*/ 2061663 h 6858000"/>
              <a:gd name="connsiteX601" fmla="*/ 1298300 w 7467600"/>
              <a:gd name="connsiteY601" fmla="*/ 2247742 h 6858000"/>
              <a:gd name="connsiteX602" fmla="*/ 1125871 w 7467600"/>
              <a:gd name="connsiteY602" fmla="*/ 1989513 h 6858000"/>
              <a:gd name="connsiteX603" fmla="*/ 981574 w 7467600"/>
              <a:gd name="connsiteY603" fmla="*/ 1783157 h 6858000"/>
              <a:gd name="connsiteX604" fmla="*/ 922198 w 7467600"/>
              <a:gd name="connsiteY604" fmla="*/ 1677437 h 6858000"/>
              <a:gd name="connsiteX605" fmla="*/ 869293 w 7467600"/>
              <a:gd name="connsiteY605" fmla="*/ 1583214 h 6858000"/>
              <a:gd name="connsiteX606" fmla="*/ 751431 w 7467600"/>
              <a:gd name="connsiteY606" fmla="*/ 1405731 h 6858000"/>
              <a:gd name="connsiteX607" fmla="*/ 655236 w 7467600"/>
              <a:gd name="connsiteY607" fmla="*/ 1268632 h 6858000"/>
              <a:gd name="connsiteX608" fmla="*/ 6516292 w 7467600"/>
              <a:gd name="connsiteY608" fmla="*/ 1263064 h 6858000"/>
              <a:gd name="connsiteX609" fmla="*/ 5736320 w 7467600"/>
              <a:gd name="connsiteY609" fmla="*/ 1501803 h 6858000"/>
              <a:gd name="connsiteX610" fmla="*/ 6516292 w 7467600"/>
              <a:gd name="connsiteY610" fmla="*/ 1263064 h 6858000"/>
              <a:gd name="connsiteX611" fmla="*/ 291466 w 7467600"/>
              <a:gd name="connsiteY611" fmla="*/ 1250369 h 6858000"/>
              <a:gd name="connsiteX612" fmla="*/ 323180 w 7467600"/>
              <a:gd name="connsiteY612" fmla="*/ 1435283 h 6858000"/>
              <a:gd name="connsiteX613" fmla="*/ 349381 w 7467600"/>
              <a:gd name="connsiteY613" fmla="*/ 1875041 h 6858000"/>
              <a:gd name="connsiteX614" fmla="*/ 374363 w 7467600"/>
              <a:gd name="connsiteY614" fmla="*/ 1506494 h 6858000"/>
              <a:gd name="connsiteX615" fmla="*/ 302168 w 7467600"/>
              <a:gd name="connsiteY615" fmla="*/ 1274495 h 6858000"/>
              <a:gd name="connsiteX616" fmla="*/ 291466 w 7467600"/>
              <a:gd name="connsiteY616" fmla="*/ 1250369 h 6858000"/>
              <a:gd name="connsiteX617" fmla="*/ 678222 w 7467600"/>
              <a:gd name="connsiteY617" fmla="*/ 1248670 h 6858000"/>
              <a:gd name="connsiteX618" fmla="*/ 775536 w 7467600"/>
              <a:gd name="connsiteY618" fmla="*/ 1388015 h 6858000"/>
              <a:gd name="connsiteX619" fmla="*/ 894529 w 7467600"/>
              <a:gd name="connsiteY619" fmla="*/ 1567739 h 6858000"/>
              <a:gd name="connsiteX620" fmla="*/ 948000 w 7467600"/>
              <a:gd name="connsiteY620" fmla="*/ 1663088 h 6858000"/>
              <a:gd name="connsiteX621" fmla="*/ 1006812 w 7467600"/>
              <a:gd name="connsiteY621" fmla="*/ 1767683 h 6858000"/>
              <a:gd name="connsiteX622" fmla="*/ 1149133 w 7467600"/>
              <a:gd name="connsiteY622" fmla="*/ 1971513 h 6858000"/>
              <a:gd name="connsiteX623" fmla="*/ 1333952 w 7467600"/>
              <a:gd name="connsiteY623" fmla="*/ 2251620 h 6858000"/>
              <a:gd name="connsiteX624" fmla="*/ 1337329 w 7467600"/>
              <a:gd name="connsiteY624" fmla="*/ 2258350 h 6858000"/>
              <a:gd name="connsiteX625" fmla="*/ 1014726 w 7467600"/>
              <a:gd name="connsiteY625" fmla="*/ 1615556 h 6858000"/>
              <a:gd name="connsiteX626" fmla="*/ 678222 w 7467600"/>
              <a:gd name="connsiteY626" fmla="*/ 1248670 h 6858000"/>
              <a:gd name="connsiteX627" fmla="*/ 6691602 w 7467600"/>
              <a:gd name="connsiteY627" fmla="*/ 1140573 h 6858000"/>
              <a:gd name="connsiteX628" fmla="*/ 6571100 w 7467600"/>
              <a:gd name="connsiteY628" fmla="*/ 1183662 h 6858000"/>
              <a:gd name="connsiteX629" fmla="*/ 6241687 w 7467600"/>
              <a:gd name="connsiteY629" fmla="*/ 1257600 h 6858000"/>
              <a:gd name="connsiteX630" fmla="*/ 5693009 w 7467600"/>
              <a:gd name="connsiteY630" fmla="*/ 1478256 h 6858000"/>
              <a:gd name="connsiteX631" fmla="*/ 6548420 w 7467600"/>
              <a:gd name="connsiteY631" fmla="*/ 1214599 h 6858000"/>
              <a:gd name="connsiteX632" fmla="*/ 6605473 w 7467600"/>
              <a:gd name="connsiteY632" fmla="*/ 1184686 h 6858000"/>
              <a:gd name="connsiteX633" fmla="*/ 6691602 w 7467600"/>
              <a:gd name="connsiteY633" fmla="*/ 1140573 h 6858000"/>
              <a:gd name="connsiteX634" fmla="*/ 4002475 w 7467600"/>
              <a:gd name="connsiteY634" fmla="*/ 1037802 h 6858000"/>
              <a:gd name="connsiteX635" fmla="*/ 4000324 w 7467600"/>
              <a:gd name="connsiteY635" fmla="*/ 1039362 h 6858000"/>
              <a:gd name="connsiteX636" fmla="*/ 4002862 w 7467600"/>
              <a:gd name="connsiteY636" fmla="*/ 1042866 h 6858000"/>
              <a:gd name="connsiteX637" fmla="*/ 4002475 w 7467600"/>
              <a:gd name="connsiteY637" fmla="*/ 1037802 h 6858000"/>
              <a:gd name="connsiteX638" fmla="*/ 506322 w 7467600"/>
              <a:gd name="connsiteY638" fmla="*/ 1020997 h 6858000"/>
              <a:gd name="connsiteX639" fmla="*/ 533068 w 7467600"/>
              <a:gd name="connsiteY639" fmla="*/ 1029409 h 6858000"/>
              <a:gd name="connsiteX640" fmla="*/ 1232525 w 7467600"/>
              <a:gd name="connsiteY640" fmla="*/ 1804675 h 6858000"/>
              <a:gd name="connsiteX641" fmla="*/ 1388858 w 7467600"/>
              <a:gd name="connsiteY641" fmla="*/ 2368011 h 6858000"/>
              <a:gd name="connsiteX642" fmla="*/ 1384098 w 7467600"/>
              <a:gd name="connsiteY642" fmla="*/ 2378125 h 6858000"/>
              <a:gd name="connsiteX643" fmla="*/ 1425393 w 7467600"/>
              <a:gd name="connsiteY643" fmla="*/ 2589124 h 6858000"/>
              <a:gd name="connsiteX644" fmla="*/ 1424001 w 7467600"/>
              <a:gd name="connsiteY644" fmla="*/ 2597541 h 6858000"/>
              <a:gd name="connsiteX645" fmla="*/ 2152729 w 7467600"/>
              <a:gd name="connsiteY645" fmla="*/ 2864487 h 6858000"/>
              <a:gd name="connsiteX646" fmla="*/ 2020609 w 7467600"/>
              <a:gd name="connsiteY646" fmla="*/ 2539671 h 6858000"/>
              <a:gd name="connsiteX647" fmla="*/ 2018920 w 7467600"/>
              <a:gd name="connsiteY647" fmla="*/ 2536309 h 6858000"/>
              <a:gd name="connsiteX648" fmla="*/ 1342441 w 7467600"/>
              <a:gd name="connsiteY648" fmla="*/ 1173017 h 6858000"/>
              <a:gd name="connsiteX649" fmla="*/ 1367925 w 7467600"/>
              <a:gd name="connsiteY649" fmla="*/ 1135648 h 6858000"/>
              <a:gd name="connsiteX650" fmla="*/ 1771401 w 7467600"/>
              <a:gd name="connsiteY650" fmla="*/ 1806673 h 6858000"/>
              <a:gd name="connsiteX651" fmla="*/ 1972385 w 7467600"/>
              <a:gd name="connsiteY651" fmla="*/ 2198735 h 6858000"/>
              <a:gd name="connsiteX652" fmla="*/ 2040892 w 7467600"/>
              <a:gd name="connsiteY652" fmla="*/ 2405205 h 6858000"/>
              <a:gd name="connsiteX653" fmla="*/ 2131689 w 7467600"/>
              <a:gd name="connsiteY653" fmla="*/ 1936926 h 6858000"/>
              <a:gd name="connsiteX654" fmla="*/ 2454820 w 7467600"/>
              <a:gd name="connsiteY654" fmla="*/ 1248808 h 6858000"/>
              <a:gd name="connsiteX655" fmla="*/ 2492512 w 7467600"/>
              <a:gd name="connsiteY655" fmla="*/ 1302920 h 6858000"/>
              <a:gd name="connsiteX656" fmla="*/ 2081216 w 7467600"/>
              <a:gd name="connsiteY656" fmla="*/ 2527513 h 6858000"/>
              <a:gd name="connsiteX657" fmla="*/ 2081211 w 7467600"/>
              <a:gd name="connsiteY657" fmla="*/ 2528916 h 6858000"/>
              <a:gd name="connsiteX658" fmla="*/ 2199067 w 7467600"/>
              <a:gd name="connsiteY658" fmla="*/ 2884061 h 6858000"/>
              <a:gd name="connsiteX659" fmla="*/ 3192586 w 7467600"/>
              <a:gd name="connsiteY659" fmla="*/ 3411496 h 6858000"/>
              <a:gd name="connsiteX660" fmla="*/ 3182620 w 7467600"/>
              <a:gd name="connsiteY660" fmla="*/ 3483279 h 6858000"/>
              <a:gd name="connsiteX661" fmla="*/ 2435119 w 7467600"/>
              <a:gd name="connsiteY661" fmla="*/ 3080173 h 6858000"/>
              <a:gd name="connsiteX662" fmla="*/ 2410152 w 7467600"/>
              <a:gd name="connsiteY662" fmla="*/ 3063751 h 6858000"/>
              <a:gd name="connsiteX663" fmla="*/ 2408099 w 7467600"/>
              <a:gd name="connsiteY663" fmla="*/ 3064403 h 6858000"/>
              <a:gd name="connsiteX664" fmla="*/ 2407218 w 7467600"/>
              <a:gd name="connsiteY664" fmla="*/ 3070324 h 6858000"/>
              <a:gd name="connsiteX665" fmla="*/ 2380138 w 7467600"/>
              <a:gd name="connsiteY665" fmla="*/ 3099341 h 6858000"/>
              <a:gd name="connsiteX666" fmla="*/ 1765923 w 7467600"/>
              <a:gd name="connsiteY666" fmla="*/ 3581043 h 6858000"/>
              <a:gd name="connsiteX667" fmla="*/ 1702258 w 7467600"/>
              <a:gd name="connsiteY667" fmla="*/ 3612286 h 6858000"/>
              <a:gd name="connsiteX668" fmla="*/ 1538370 w 7467600"/>
              <a:gd name="connsiteY668" fmla="*/ 3811804 h 6858000"/>
              <a:gd name="connsiteX669" fmla="*/ 542867 w 7467600"/>
              <a:gd name="connsiteY669" fmla="*/ 4944092 h 6858000"/>
              <a:gd name="connsiteX670" fmla="*/ 515800 w 7467600"/>
              <a:gd name="connsiteY670" fmla="*/ 4862180 h 6858000"/>
              <a:gd name="connsiteX671" fmla="*/ 909145 w 7467600"/>
              <a:gd name="connsiteY671" fmla="*/ 4199225 h 6858000"/>
              <a:gd name="connsiteX672" fmla="*/ 1214067 w 7467600"/>
              <a:gd name="connsiteY672" fmla="*/ 3908561 h 6858000"/>
              <a:gd name="connsiteX673" fmla="*/ 640967 w 7467600"/>
              <a:gd name="connsiteY673" fmla="*/ 4105601 h 6858000"/>
              <a:gd name="connsiteX674" fmla="*/ 112563 w 7467600"/>
              <a:gd name="connsiteY674" fmla="*/ 4396952 h 6858000"/>
              <a:gd name="connsiteX675" fmla="*/ 0 w 7467600"/>
              <a:gd name="connsiteY675" fmla="*/ 4466006 h 6858000"/>
              <a:gd name="connsiteX676" fmla="*/ 0 w 7467600"/>
              <a:gd name="connsiteY676" fmla="*/ 4233763 h 6858000"/>
              <a:gd name="connsiteX677" fmla="*/ 36881 w 7467600"/>
              <a:gd name="connsiteY677" fmla="*/ 4200118 h 6858000"/>
              <a:gd name="connsiteX678" fmla="*/ 910534 w 7467600"/>
              <a:gd name="connsiteY678" fmla="*/ 3629753 h 6858000"/>
              <a:gd name="connsiteX679" fmla="*/ 1578717 w 7467600"/>
              <a:gd name="connsiteY679" fmla="*/ 3575982 h 6858000"/>
              <a:gd name="connsiteX680" fmla="*/ 2338780 w 7467600"/>
              <a:gd name="connsiteY680" fmla="*/ 3033725 h 6858000"/>
              <a:gd name="connsiteX681" fmla="*/ 1807991 w 7467600"/>
              <a:gd name="connsiteY681" fmla="*/ 2807184 h 6858000"/>
              <a:gd name="connsiteX682" fmla="*/ 1416358 w 7467600"/>
              <a:gd name="connsiteY682" fmla="*/ 3112571 h 6858000"/>
              <a:gd name="connsiteX683" fmla="*/ 939066 w 7467600"/>
              <a:gd name="connsiteY683" fmla="*/ 3378798 h 6858000"/>
              <a:gd name="connsiteX684" fmla="*/ 115099 w 7467600"/>
              <a:gd name="connsiteY684" fmla="*/ 3607650 h 6858000"/>
              <a:gd name="connsiteX685" fmla="*/ 97284 w 7467600"/>
              <a:gd name="connsiteY685" fmla="*/ 3520393 h 6858000"/>
              <a:gd name="connsiteX686" fmla="*/ 922050 w 7467600"/>
              <a:gd name="connsiteY686" fmla="*/ 3074867 h 6858000"/>
              <a:gd name="connsiteX687" fmla="*/ 1405265 w 7467600"/>
              <a:gd name="connsiteY687" fmla="*/ 3016319 h 6858000"/>
              <a:gd name="connsiteX688" fmla="*/ 1407512 w 7467600"/>
              <a:gd name="connsiteY688" fmla="*/ 3018001 h 6858000"/>
              <a:gd name="connsiteX689" fmla="*/ 1726266 w 7467600"/>
              <a:gd name="connsiteY689" fmla="*/ 2777274 h 6858000"/>
              <a:gd name="connsiteX690" fmla="*/ 625390 w 7467600"/>
              <a:gd name="connsiteY690" fmla="*/ 2514541 h 6858000"/>
              <a:gd name="connsiteX691" fmla="*/ 619799 w 7467600"/>
              <a:gd name="connsiteY691" fmla="*/ 2527180 h 6858000"/>
              <a:gd name="connsiteX692" fmla="*/ 310030 w 7467600"/>
              <a:gd name="connsiteY692" fmla="*/ 2771818 h 6858000"/>
              <a:gd name="connsiteX693" fmla="*/ 173877 w 7467600"/>
              <a:gd name="connsiteY693" fmla="*/ 2937056 h 6858000"/>
              <a:gd name="connsiteX694" fmla="*/ 77889 w 7467600"/>
              <a:gd name="connsiteY694" fmla="*/ 3138440 h 6858000"/>
              <a:gd name="connsiteX695" fmla="*/ 0 w 7467600"/>
              <a:gd name="connsiteY695" fmla="*/ 3271395 h 6858000"/>
              <a:gd name="connsiteX696" fmla="*/ 0 w 7467600"/>
              <a:gd name="connsiteY696" fmla="*/ 3153002 h 6858000"/>
              <a:gd name="connsiteX697" fmla="*/ 2386 w 7467600"/>
              <a:gd name="connsiteY697" fmla="*/ 3149203 h 6858000"/>
              <a:gd name="connsiteX698" fmla="*/ 89753 w 7467600"/>
              <a:gd name="connsiteY698" fmla="*/ 2987702 h 6858000"/>
              <a:gd name="connsiteX699" fmla="*/ 76869 w 7467600"/>
              <a:gd name="connsiteY699" fmla="*/ 3005404 h 6858000"/>
              <a:gd name="connsiteX700" fmla="*/ 32049 w 7467600"/>
              <a:gd name="connsiteY700" fmla="*/ 3065814 h 6858000"/>
              <a:gd name="connsiteX701" fmla="*/ 0 w 7467600"/>
              <a:gd name="connsiteY701" fmla="*/ 3108744 h 6858000"/>
              <a:gd name="connsiteX702" fmla="*/ 0 w 7467600"/>
              <a:gd name="connsiteY702" fmla="*/ 3058059 h 6858000"/>
              <a:gd name="connsiteX703" fmla="*/ 7610 w 7467600"/>
              <a:gd name="connsiteY703" fmla="*/ 3047889 h 6858000"/>
              <a:gd name="connsiteX704" fmla="*/ 52419 w 7467600"/>
              <a:gd name="connsiteY704" fmla="*/ 2987479 h 6858000"/>
              <a:gd name="connsiteX705" fmla="*/ 59142 w 7467600"/>
              <a:gd name="connsiteY705" fmla="*/ 2978488 h 6858000"/>
              <a:gd name="connsiteX706" fmla="*/ 0 w 7467600"/>
              <a:gd name="connsiteY706" fmla="*/ 3015334 h 6858000"/>
              <a:gd name="connsiteX707" fmla="*/ 0 w 7467600"/>
              <a:gd name="connsiteY707" fmla="*/ 2914286 h 6858000"/>
              <a:gd name="connsiteX708" fmla="*/ 36383 w 7467600"/>
              <a:gd name="connsiteY708" fmla="*/ 2901128 h 6858000"/>
              <a:gd name="connsiteX709" fmla="*/ 156329 w 7467600"/>
              <a:gd name="connsiteY709" fmla="*/ 2840533 h 6858000"/>
              <a:gd name="connsiteX710" fmla="*/ 358355 w 7467600"/>
              <a:gd name="connsiteY710" fmla="*/ 2620471 h 6858000"/>
              <a:gd name="connsiteX711" fmla="*/ 510577 w 7467600"/>
              <a:gd name="connsiteY711" fmla="*/ 2501244 h 6858000"/>
              <a:gd name="connsiteX712" fmla="*/ 211967 w 7467600"/>
              <a:gd name="connsiteY712" fmla="*/ 2479171 h 6858000"/>
              <a:gd name="connsiteX713" fmla="*/ 0 w 7467600"/>
              <a:gd name="connsiteY713" fmla="*/ 2476398 h 6858000"/>
              <a:gd name="connsiteX714" fmla="*/ 0 w 7467600"/>
              <a:gd name="connsiteY714" fmla="*/ 2389189 h 6858000"/>
              <a:gd name="connsiteX715" fmla="*/ 103062 w 7467600"/>
              <a:gd name="connsiteY715" fmla="*/ 2389518 h 6858000"/>
              <a:gd name="connsiteX716" fmla="*/ 510734 w 7467600"/>
              <a:gd name="connsiteY716" fmla="*/ 2416201 h 6858000"/>
              <a:gd name="connsiteX717" fmla="*/ 279257 w 7467600"/>
              <a:gd name="connsiteY717" fmla="*/ 2092102 h 6858000"/>
              <a:gd name="connsiteX718" fmla="*/ 65265 w 7467600"/>
              <a:gd name="connsiteY718" fmla="*/ 2006049 h 6858000"/>
              <a:gd name="connsiteX719" fmla="*/ 0 w 7467600"/>
              <a:gd name="connsiteY719" fmla="*/ 1982532 h 6858000"/>
              <a:gd name="connsiteX720" fmla="*/ 0 w 7467600"/>
              <a:gd name="connsiteY720" fmla="*/ 1912789 h 6858000"/>
              <a:gd name="connsiteX721" fmla="*/ 97460 w 7467600"/>
              <a:gd name="connsiteY721" fmla="*/ 1953725 h 6858000"/>
              <a:gd name="connsiteX722" fmla="*/ 221272 w 7467600"/>
              <a:gd name="connsiteY722" fmla="*/ 1980766 h 6858000"/>
              <a:gd name="connsiteX723" fmla="*/ 116765 w 7467600"/>
              <a:gd name="connsiteY723" fmla="*/ 1911033 h 6858000"/>
              <a:gd name="connsiteX724" fmla="*/ 16405 w 7467600"/>
              <a:gd name="connsiteY724" fmla="*/ 1803412 h 6858000"/>
              <a:gd name="connsiteX725" fmla="*/ 0 w 7467600"/>
              <a:gd name="connsiteY725" fmla="*/ 1784777 h 6858000"/>
              <a:gd name="connsiteX726" fmla="*/ 0 w 7467600"/>
              <a:gd name="connsiteY726" fmla="*/ 1740082 h 6858000"/>
              <a:gd name="connsiteX727" fmla="*/ 39394 w 7467600"/>
              <a:gd name="connsiteY727" fmla="*/ 1784856 h 6858000"/>
              <a:gd name="connsiteX728" fmla="*/ 135813 w 7467600"/>
              <a:gd name="connsiteY728" fmla="*/ 1888838 h 6858000"/>
              <a:gd name="connsiteX729" fmla="*/ 242575 w 7467600"/>
              <a:gd name="connsiteY729" fmla="*/ 1958841 h 6858000"/>
              <a:gd name="connsiteX730" fmla="*/ 82197 w 7467600"/>
              <a:gd name="connsiteY730" fmla="*/ 1754826 h 6858000"/>
              <a:gd name="connsiteX731" fmla="*/ 0 w 7467600"/>
              <a:gd name="connsiteY731" fmla="*/ 1679650 h 6858000"/>
              <a:gd name="connsiteX732" fmla="*/ 0 w 7467600"/>
              <a:gd name="connsiteY732" fmla="*/ 1602463 h 6858000"/>
              <a:gd name="connsiteX733" fmla="*/ 84689 w 7467600"/>
              <a:gd name="connsiteY733" fmla="*/ 1677442 h 6858000"/>
              <a:gd name="connsiteX734" fmla="*/ 298437 w 7467600"/>
              <a:gd name="connsiteY734" fmla="*/ 1968019 h 6858000"/>
              <a:gd name="connsiteX735" fmla="*/ 227269 w 7467600"/>
              <a:gd name="connsiteY735" fmla="*/ 1114064 h 6858000"/>
              <a:gd name="connsiteX736" fmla="*/ 248003 w 7467600"/>
              <a:gd name="connsiteY736" fmla="*/ 1089613 h 6858000"/>
              <a:gd name="connsiteX737" fmla="*/ 427020 w 7467600"/>
              <a:gd name="connsiteY737" fmla="*/ 1619803 h 6858000"/>
              <a:gd name="connsiteX738" fmla="*/ 340345 w 7467600"/>
              <a:gd name="connsiteY738" fmla="*/ 2027739 h 6858000"/>
              <a:gd name="connsiteX739" fmla="*/ 360865 w 7467600"/>
              <a:gd name="connsiteY739" fmla="*/ 2044827 h 6858000"/>
              <a:gd name="connsiteX740" fmla="*/ 560414 w 7467600"/>
              <a:gd name="connsiteY740" fmla="*/ 2421457 h 6858000"/>
              <a:gd name="connsiteX741" fmla="*/ 1359703 w 7467600"/>
              <a:gd name="connsiteY741" fmla="*/ 2578554 h 6858000"/>
              <a:gd name="connsiteX742" fmla="*/ 1359422 w 7467600"/>
              <a:gd name="connsiteY742" fmla="*/ 2577994 h 6858000"/>
              <a:gd name="connsiteX743" fmla="*/ 828701 w 7467600"/>
              <a:gd name="connsiteY743" fmla="*/ 1839520 h 6858000"/>
              <a:gd name="connsiteX744" fmla="*/ 494427 w 7467600"/>
              <a:gd name="connsiteY744" fmla="*/ 1092333 h 6858000"/>
              <a:gd name="connsiteX745" fmla="*/ 506322 w 7467600"/>
              <a:gd name="connsiteY745" fmla="*/ 1020997 h 6858000"/>
              <a:gd name="connsiteX746" fmla="*/ 4570198 w 7467600"/>
              <a:gd name="connsiteY746" fmla="*/ 978081 h 6858000"/>
              <a:gd name="connsiteX747" fmla="*/ 4523691 w 7467600"/>
              <a:gd name="connsiteY747" fmla="*/ 1127776 h 6858000"/>
              <a:gd name="connsiteX748" fmla="*/ 4509875 w 7467600"/>
              <a:gd name="connsiteY748" fmla="*/ 1167552 h 6858000"/>
              <a:gd name="connsiteX749" fmla="*/ 4478168 w 7467600"/>
              <a:gd name="connsiteY749" fmla="*/ 1260735 h 6858000"/>
              <a:gd name="connsiteX750" fmla="*/ 4409309 w 7467600"/>
              <a:gd name="connsiteY750" fmla="*/ 1666996 h 6858000"/>
              <a:gd name="connsiteX751" fmla="*/ 4370031 w 7467600"/>
              <a:gd name="connsiteY751" fmla="*/ 1955666 h 6858000"/>
              <a:gd name="connsiteX752" fmla="*/ 4570198 w 7467600"/>
              <a:gd name="connsiteY752" fmla="*/ 978081 h 6858000"/>
              <a:gd name="connsiteX753" fmla="*/ 4557898 w 7467600"/>
              <a:gd name="connsiteY753" fmla="*/ 900011 h 6858000"/>
              <a:gd name="connsiteX754" fmla="*/ 4344840 w 7467600"/>
              <a:gd name="connsiteY754" fmla="*/ 1922038 h 6858000"/>
              <a:gd name="connsiteX755" fmla="*/ 4378710 w 7467600"/>
              <a:gd name="connsiteY755" fmla="*/ 1665516 h 6858000"/>
              <a:gd name="connsiteX756" fmla="*/ 4448798 w 7467600"/>
              <a:gd name="connsiteY756" fmla="*/ 1253024 h 6858000"/>
              <a:gd name="connsiteX757" fmla="*/ 4480315 w 7467600"/>
              <a:gd name="connsiteY757" fmla="*/ 1158454 h 6858000"/>
              <a:gd name="connsiteX758" fmla="*/ 4494133 w 7467600"/>
              <a:gd name="connsiteY758" fmla="*/ 1118676 h 6858000"/>
              <a:gd name="connsiteX759" fmla="*/ 4557898 w 7467600"/>
              <a:gd name="connsiteY759" fmla="*/ 900011 h 6858000"/>
              <a:gd name="connsiteX760" fmla="*/ 5870151 w 7467600"/>
              <a:gd name="connsiteY760" fmla="*/ 898890 h 6858000"/>
              <a:gd name="connsiteX761" fmla="*/ 5861335 w 7467600"/>
              <a:gd name="connsiteY761" fmla="*/ 899177 h 6858000"/>
              <a:gd name="connsiteX762" fmla="*/ 5843702 w 7467600"/>
              <a:gd name="connsiteY762" fmla="*/ 899748 h 6858000"/>
              <a:gd name="connsiteX763" fmla="*/ 5651107 w 7467600"/>
              <a:gd name="connsiteY763" fmla="*/ 920306 h 6858000"/>
              <a:gd name="connsiteX764" fmla="*/ 5459407 w 7467600"/>
              <a:gd name="connsiteY764" fmla="*/ 940975 h 6858000"/>
              <a:gd name="connsiteX765" fmla="*/ 5374846 w 7467600"/>
              <a:gd name="connsiteY765" fmla="*/ 941988 h 6858000"/>
              <a:gd name="connsiteX766" fmla="*/ 5256105 w 7467600"/>
              <a:gd name="connsiteY766" fmla="*/ 945632 h 6858000"/>
              <a:gd name="connsiteX767" fmla="*/ 5107071 w 7467600"/>
              <a:gd name="connsiteY767" fmla="*/ 969720 h 6858000"/>
              <a:gd name="connsiteX768" fmla="*/ 4998681 w 7467600"/>
              <a:gd name="connsiteY768" fmla="*/ 988771 h 6858000"/>
              <a:gd name="connsiteX769" fmla="*/ 5870151 w 7467600"/>
              <a:gd name="connsiteY769" fmla="*/ 898890 h 6858000"/>
              <a:gd name="connsiteX770" fmla="*/ 5504425 w 7467600"/>
              <a:gd name="connsiteY770" fmla="*/ 848067 h 6858000"/>
              <a:gd name="connsiteX771" fmla="*/ 4968849 w 7467600"/>
              <a:gd name="connsiteY771" fmla="*/ 962318 h 6858000"/>
              <a:gd name="connsiteX772" fmla="*/ 5104039 w 7467600"/>
              <a:gd name="connsiteY772" fmla="*/ 940634 h 6858000"/>
              <a:gd name="connsiteX773" fmla="*/ 5256311 w 7467600"/>
              <a:gd name="connsiteY773" fmla="*/ 916490 h 6858000"/>
              <a:gd name="connsiteX774" fmla="*/ 5377381 w 7467600"/>
              <a:gd name="connsiteY774" fmla="*/ 912671 h 6858000"/>
              <a:gd name="connsiteX775" fmla="*/ 5460148 w 7467600"/>
              <a:gd name="connsiteY775" fmla="*/ 911442 h 6858000"/>
              <a:gd name="connsiteX776" fmla="*/ 5648971 w 7467600"/>
              <a:gd name="connsiteY776" fmla="*/ 891331 h 6858000"/>
              <a:gd name="connsiteX777" fmla="*/ 5844807 w 7467600"/>
              <a:gd name="connsiteY777" fmla="*/ 870718 h 6858000"/>
              <a:gd name="connsiteX778" fmla="*/ 5862975 w 7467600"/>
              <a:gd name="connsiteY778" fmla="*/ 869756 h 6858000"/>
              <a:gd name="connsiteX779" fmla="*/ 5920887 w 7467600"/>
              <a:gd name="connsiteY779" fmla="*/ 865929 h 6858000"/>
              <a:gd name="connsiteX780" fmla="*/ 5504425 w 7467600"/>
              <a:gd name="connsiteY780" fmla="*/ 848067 h 6858000"/>
              <a:gd name="connsiteX781" fmla="*/ 3607114 w 7467600"/>
              <a:gd name="connsiteY781" fmla="*/ 467441 h 6858000"/>
              <a:gd name="connsiteX782" fmla="*/ 3296242 w 7467600"/>
              <a:gd name="connsiteY782" fmla="*/ 807991 h 6858000"/>
              <a:gd name="connsiteX783" fmla="*/ 3174674 w 7467600"/>
              <a:gd name="connsiteY783" fmla="*/ 919759 h 6858000"/>
              <a:gd name="connsiteX784" fmla="*/ 3042978 w 7467600"/>
              <a:gd name="connsiteY784" fmla="*/ 1054894 h 6858000"/>
              <a:gd name="connsiteX785" fmla="*/ 2968914 w 7467600"/>
              <a:gd name="connsiteY785" fmla="*/ 1133756 h 6858000"/>
              <a:gd name="connsiteX786" fmla="*/ 3103823 w 7467600"/>
              <a:gd name="connsiteY786" fmla="*/ 1026814 h 6858000"/>
              <a:gd name="connsiteX787" fmla="*/ 3607114 w 7467600"/>
              <a:gd name="connsiteY787" fmla="*/ 467441 h 6858000"/>
              <a:gd name="connsiteX788" fmla="*/ 3744487 w 7467600"/>
              <a:gd name="connsiteY788" fmla="*/ 383136 h 6858000"/>
              <a:gd name="connsiteX789" fmla="*/ 3970213 w 7467600"/>
              <a:gd name="connsiteY789" fmla="*/ 995559 h 6858000"/>
              <a:gd name="connsiteX790" fmla="*/ 3744487 w 7467600"/>
              <a:gd name="connsiteY790" fmla="*/ 383136 h 6858000"/>
              <a:gd name="connsiteX791" fmla="*/ 3624562 w 7467600"/>
              <a:gd name="connsiteY791" fmla="*/ 367041 h 6858000"/>
              <a:gd name="connsiteX792" fmla="*/ 3489712 w 7467600"/>
              <a:gd name="connsiteY792" fmla="*/ 485386 h 6858000"/>
              <a:gd name="connsiteX793" fmla="*/ 3182994 w 7467600"/>
              <a:gd name="connsiteY793" fmla="*/ 828265 h 6858000"/>
              <a:gd name="connsiteX794" fmla="*/ 2892114 w 7467600"/>
              <a:gd name="connsiteY794" fmla="*/ 1172635 h 6858000"/>
              <a:gd name="connsiteX795" fmla="*/ 3021459 w 7467600"/>
              <a:gd name="connsiteY795" fmla="*/ 1035385 h 6858000"/>
              <a:gd name="connsiteX796" fmla="*/ 3153873 w 7467600"/>
              <a:gd name="connsiteY796" fmla="*/ 898971 h 6858000"/>
              <a:gd name="connsiteX797" fmla="*/ 3276511 w 7467600"/>
              <a:gd name="connsiteY797" fmla="*/ 786423 h 6858000"/>
              <a:gd name="connsiteX798" fmla="*/ 3584154 w 7467600"/>
              <a:gd name="connsiteY798" fmla="*/ 448218 h 6858000"/>
              <a:gd name="connsiteX799" fmla="*/ 3624562 w 7467600"/>
              <a:gd name="connsiteY799" fmla="*/ 367041 h 6858000"/>
              <a:gd name="connsiteX800" fmla="*/ 3766672 w 7467600"/>
              <a:gd name="connsiteY800" fmla="*/ 359429 h 6858000"/>
              <a:gd name="connsiteX801" fmla="*/ 3996338 w 7467600"/>
              <a:gd name="connsiteY801" fmla="*/ 968237 h 6858000"/>
              <a:gd name="connsiteX802" fmla="*/ 3766672 w 7467600"/>
              <a:gd name="connsiteY802" fmla="*/ 359429 h 6858000"/>
              <a:gd name="connsiteX803" fmla="*/ 5805386 w 7467600"/>
              <a:gd name="connsiteY803" fmla="*/ 239240 h 6858000"/>
              <a:gd name="connsiteX804" fmla="*/ 5736947 w 7467600"/>
              <a:gd name="connsiteY804" fmla="*/ 261367 h 6858000"/>
              <a:gd name="connsiteX805" fmla="*/ 5427012 w 7467600"/>
              <a:gd name="connsiteY805" fmla="*/ 311272 h 6858000"/>
              <a:gd name="connsiteX806" fmla="*/ 5147818 w 7467600"/>
              <a:gd name="connsiteY806" fmla="*/ 322112 h 6858000"/>
              <a:gd name="connsiteX807" fmla="*/ 5060854 w 7467600"/>
              <a:gd name="connsiteY807" fmla="*/ 311882 h 6858000"/>
              <a:gd name="connsiteX808" fmla="*/ 4945989 w 7467600"/>
              <a:gd name="connsiteY808" fmla="*/ 300516 h 6858000"/>
              <a:gd name="connsiteX809" fmla="*/ 5410479 w 7467600"/>
              <a:gd name="connsiteY809" fmla="*/ 348434 h 6858000"/>
              <a:gd name="connsiteX810" fmla="*/ 5805386 w 7467600"/>
              <a:gd name="connsiteY810" fmla="*/ 239240 h 6858000"/>
              <a:gd name="connsiteX811" fmla="*/ 5905192 w 7467600"/>
              <a:gd name="connsiteY811" fmla="*/ 163079 h 6858000"/>
              <a:gd name="connsiteX812" fmla="*/ 5865655 w 7467600"/>
              <a:gd name="connsiteY812" fmla="*/ 171901 h 6858000"/>
              <a:gd name="connsiteX813" fmla="*/ 5259740 w 7467600"/>
              <a:gd name="connsiteY813" fmla="*/ 257013 h 6858000"/>
              <a:gd name="connsiteX814" fmla="*/ 5208466 w 7467600"/>
              <a:gd name="connsiteY814" fmla="*/ 257550 h 6858000"/>
              <a:gd name="connsiteX815" fmla="*/ 4980204 w 7467600"/>
              <a:gd name="connsiteY815" fmla="*/ 271903 h 6858000"/>
              <a:gd name="connsiteX816" fmla="*/ 5068068 w 7467600"/>
              <a:gd name="connsiteY816" fmla="*/ 282244 h 6858000"/>
              <a:gd name="connsiteX817" fmla="*/ 5153231 w 7467600"/>
              <a:gd name="connsiteY817" fmla="*/ 292240 h 6858000"/>
              <a:gd name="connsiteX818" fmla="*/ 5426491 w 7467600"/>
              <a:gd name="connsiteY818" fmla="*/ 281128 h 6858000"/>
              <a:gd name="connsiteX819" fmla="*/ 5731212 w 7467600"/>
              <a:gd name="connsiteY819" fmla="*/ 231951 h 6858000"/>
              <a:gd name="connsiteX820" fmla="*/ 5905192 w 7467600"/>
              <a:gd name="connsiteY820" fmla="*/ 163079 h 6858000"/>
              <a:gd name="connsiteX821" fmla="*/ 5944437 w 7467600"/>
              <a:gd name="connsiteY821" fmla="*/ 113829 h 6858000"/>
              <a:gd name="connsiteX822" fmla="*/ 5825032 w 7467600"/>
              <a:gd name="connsiteY822" fmla="*/ 146405 h 6858000"/>
              <a:gd name="connsiteX823" fmla="*/ 4955599 w 7467600"/>
              <a:gd name="connsiteY823" fmla="*/ 247008 h 6858000"/>
              <a:gd name="connsiteX824" fmla="*/ 5210104 w 7467600"/>
              <a:gd name="connsiteY824" fmla="*/ 228123 h 6858000"/>
              <a:gd name="connsiteX825" fmla="*/ 5261015 w 7467600"/>
              <a:gd name="connsiteY825" fmla="*/ 227087 h 6858000"/>
              <a:gd name="connsiteX826" fmla="*/ 5861181 w 7467600"/>
              <a:gd name="connsiteY826" fmla="*/ 143093 h 6858000"/>
              <a:gd name="connsiteX827" fmla="*/ 5961252 w 7467600"/>
              <a:gd name="connsiteY827" fmla="*/ 114820 h 6858000"/>
              <a:gd name="connsiteX828" fmla="*/ 5944437 w 7467600"/>
              <a:gd name="connsiteY828" fmla="*/ 113829 h 6858000"/>
              <a:gd name="connsiteX829" fmla="*/ 3882765 w 7467600"/>
              <a:gd name="connsiteY829" fmla="*/ 0 h 6858000"/>
              <a:gd name="connsiteX830" fmla="*/ 3995099 w 7467600"/>
              <a:gd name="connsiteY830" fmla="*/ 0 h 6858000"/>
              <a:gd name="connsiteX831" fmla="*/ 4163818 w 7467600"/>
              <a:gd name="connsiteY831" fmla="*/ 234104 h 6858000"/>
              <a:gd name="connsiteX832" fmla="*/ 4172099 w 7467600"/>
              <a:gd name="connsiteY832" fmla="*/ 234207 h 6858000"/>
              <a:gd name="connsiteX833" fmla="*/ 4784282 w 7467600"/>
              <a:gd name="connsiteY833" fmla="*/ 276561 h 6858000"/>
              <a:gd name="connsiteX834" fmla="*/ 4801687 w 7467600"/>
              <a:gd name="connsiteY834" fmla="*/ 267764 h 6858000"/>
              <a:gd name="connsiteX835" fmla="*/ 6082788 w 7467600"/>
              <a:gd name="connsiteY835" fmla="*/ 64119 h 6858000"/>
              <a:gd name="connsiteX836" fmla="*/ 6099442 w 7467600"/>
              <a:gd name="connsiteY836" fmla="*/ 82568 h 6858000"/>
              <a:gd name="connsiteX837" fmla="*/ 4804137 w 7467600"/>
              <a:gd name="connsiteY837" fmla="*/ 320931 h 6858000"/>
              <a:gd name="connsiteX838" fmla="*/ 4227047 w 7467600"/>
              <a:gd name="connsiteY838" fmla="*/ 313415 h 6858000"/>
              <a:gd name="connsiteX839" fmla="*/ 4346041 w 7467600"/>
              <a:gd name="connsiteY839" fmla="*/ 456086 h 6858000"/>
              <a:gd name="connsiteX840" fmla="*/ 4870967 w 7467600"/>
              <a:gd name="connsiteY840" fmla="*/ 963061 h 6858000"/>
              <a:gd name="connsiteX841" fmla="*/ 4889647 w 7467600"/>
              <a:gd name="connsiteY841" fmla="*/ 957147 h 6858000"/>
              <a:gd name="connsiteX842" fmla="*/ 5422504 w 7467600"/>
              <a:gd name="connsiteY842" fmla="*/ 805191 h 6858000"/>
              <a:gd name="connsiteX843" fmla="*/ 6087656 w 7467600"/>
              <a:gd name="connsiteY843" fmla="*/ 826703 h 6858000"/>
              <a:gd name="connsiteX844" fmla="*/ 6058717 w 7467600"/>
              <a:gd name="connsiteY844" fmla="*/ 865992 h 6858000"/>
              <a:gd name="connsiteX845" fmla="*/ 4974153 w 7467600"/>
              <a:gd name="connsiteY845" fmla="*/ 1045456 h 6858000"/>
              <a:gd name="connsiteX846" fmla="*/ 5627835 w 7467600"/>
              <a:gd name="connsiteY846" fmla="*/ 1472077 h 6858000"/>
              <a:gd name="connsiteX847" fmla="*/ 5629817 w 7467600"/>
              <a:gd name="connsiteY847" fmla="*/ 1471412 h 6858000"/>
              <a:gd name="connsiteX848" fmla="*/ 5634124 w 7467600"/>
              <a:gd name="connsiteY848" fmla="*/ 1470572 h 6858000"/>
              <a:gd name="connsiteX849" fmla="*/ 5755832 w 7467600"/>
              <a:gd name="connsiteY849" fmla="*/ 1383886 h 6858000"/>
              <a:gd name="connsiteX850" fmla="*/ 6014186 w 7467600"/>
              <a:gd name="connsiteY850" fmla="*/ 1279799 h 6858000"/>
              <a:gd name="connsiteX851" fmla="*/ 6901619 w 7467600"/>
              <a:gd name="connsiteY851" fmla="*/ 1047874 h 6858000"/>
              <a:gd name="connsiteX852" fmla="*/ 6931566 w 7467600"/>
              <a:gd name="connsiteY852" fmla="*/ 1062034 h 6858000"/>
              <a:gd name="connsiteX853" fmla="*/ 5790982 w 7467600"/>
              <a:gd name="connsiteY853" fmla="*/ 1561380 h 6858000"/>
              <a:gd name="connsiteX854" fmla="*/ 6188971 w 7467600"/>
              <a:gd name="connsiteY854" fmla="*/ 1755168 h 6858000"/>
              <a:gd name="connsiteX855" fmla="*/ 6202446 w 7467600"/>
              <a:gd name="connsiteY855" fmla="*/ 1752268 h 6858000"/>
              <a:gd name="connsiteX856" fmla="*/ 7179560 w 7467600"/>
              <a:gd name="connsiteY856" fmla="*/ 1467551 h 6858000"/>
              <a:gd name="connsiteX857" fmla="*/ 7158730 w 7467600"/>
              <a:gd name="connsiteY857" fmla="*/ 1507835 h 6858000"/>
              <a:gd name="connsiteX858" fmla="*/ 6326959 w 7467600"/>
              <a:gd name="connsiteY858" fmla="*/ 1817686 h 6858000"/>
              <a:gd name="connsiteX859" fmla="*/ 6537433 w 7467600"/>
              <a:gd name="connsiteY859" fmla="*/ 1907790 h 6858000"/>
              <a:gd name="connsiteX860" fmla="*/ 6550221 w 7467600"/>
              <a:gd name="connsiteY860" fmla="*/ 1910729 h 6858000"/>
              <a:gd name="connsiteX861" fmla="*/ 6964438 w 7467600"/>
              <a:gd name="connsiteY861" fmla="*/ 2209505 h 6858000"/>
              <a:gd name="connsiteX862" fmla="*/ 7367862 w 7467600"/>
              <a:gd name="connsiteY862" fmla="*/ 2806833 h 6858000"/>
              <a:gd name="connsiteX863" fmla="*/ 7364329 w 7467600"/>
              <a:gd name="connsiteY863" fmla="*/ 2826907 h 6858000"/>
              <a:gd name="connsiteX864" fmla="*/ 7290545 w 7467600"/>
              <a:gd name="connsiteY864" fmla="*/ 2850663 h 6858000"/>
              <a:gd name="connsiteX865" fmla="*/ 6472036 w 7467600"/>
              <a:gd name="connsiteY865" fmla="*/ 1959003 h 6858000"/>
              <a:gd name="connsiteX866" fmla="*/ 5792897 w 7467600"/>
              <a:gd name="connsiteY866" fmla="*/ 1647747 h 6858000"/>
              <a:gd name="connsiteX867" fmla="*/ 5842751 w 7467600"/>
              <a:gd name="connsiteY867" fmla="*/ 1816112 h 6858000"/>
              <a:gd name="connsiteX868" fmla="*/ 5847424 w 7467600"/>
              <a:gd name="connsiteY868" fmla="*/ 1815776 h 6858000"/>
              <a:gd name="connsiteX869" fmla="*/ 6399821 w 7467600"/>
              <a:gd name="connsiteY869" fmla="*/ 2344799 h 6858000"/>
              <a:gd name="connsiteX870" fmla="*/ 6323232 w 7467600"/>
              <a:gd name="connsiteY870" fmla="*/ 2389634 h 6858000"/>
              <a:gd name="connsiteX871" fmla="*/ 5942958 w 7467600"/>
              <a:gd name="connsiteY871" fmla="*/ 2077708 h 6858000"/>
              <a:gd name="connsiteX872" fmla="*/ 5921559 w 7467600"/>
              <a:gd name="connsiteY872" fmla="*/ 2378596 h 6858000"/>
              <a:gd name="connsiteX873" fmla="*/ 5817651 w 7467600"/>
              <a:gd name="connsiteY873" fmla="*/ 3023919 h 6858000"/>
              <a:gd name="connsiteX874" fmla="*/ 5729634 w 7467600"/>
              <a:gd name="connsiteY874" fmla="*/ 3051849 h 6858000"/>
              <a:gd name="connsiteX875" fmla="*/ 5611018 w 7467600"/>
              <a:gd name="connsiteY875" fmla="*/ 2316769 h 6858000"/>
              <a:gd name="connsiteX876" fmla="*/ 5687608 w 7467600"/>
              <a:gd name="connsiteY876" fmla="*/ 2039972 h 6858000"/>
              <a:gd name="connsiteX877" fmla="*/ 5657554 w 7467600"/>
              <a:gd name="connsiteY877" fmla="*/ 1576445 h 6858000"/>
              <a:gd name="connsiteX878" fmla="*/ 5150475 w 7467600"/>
              <a:gd name="connsiteY878" fmla="*/ 1274012 h 6858000"/>
              <a:gd name="connsiteX879" fmla="*/ 5349142 w 7467600"/>
              <a:gd name="connsiteY879" fmla="*/ 2204405 h 6858000"/>
              <a:gd name="connsiteX880" fmla="*/ 5262214 w 7467600"/>
              <a:gd name="connsiteY880" fmla="*/ 2233836 h 6858000"/>
              <a:gd name="connsiteX881" fmla="*/ 4981539 w 7467600"/>
              <a:gd name="connsiteY881" fmla="*/ 1542201 h 6858000"/>
              <a:gd name="connsiteX882" fmla="*/ 4958461 w 7467600"/>
              <a:gd name="connsiteY882" fmla="*/ 1136957 h 6858000"/>
              <a:gd name="connsiteX883" fmla="*/ 4655015 w 7467600"/>
              <a:gd name="connsiteY883" fmla="*/ 891426 h 6858000"/>
              <a:gd name="connsiteX884" fmla="*/ 4348002 w 7467600"/>
              <a:gd name="connsiteY884" fmla="*/ 2205895 h 6858000"/>
              <a:gd name="connsiteX885" fmla="*/ 4262250 w 7467600"/>
              <a:gd name="connsiteY885" fmla="*/ 2219972 h 6858000"/>
              <a:gd name="connsiteX886" fmla="*/ 4550611 w 7467600"/>
              <a:gd name="connsiteY886" fmla="*/ 817540 h 6858000"/>
              <a:gd name="connsiteX887" fmla="*/ 4564418 w 7467600"/>
              <a:gd name="connsiteY887" fmla="*/ 808293 h 6858000"/>
              <a:gd name="connsiteX888" fmla="*/ 4266388 w 7467600"/>
              <a:gd name="connsiteY888" fmla="*/ 500083 h 6858000"/>
              <a:gd name="connsiteX889" fmla="*/ 4032842 w 7467600"/>
              <a:gd name="connsiteY889" fmla="*/ 211809 h 6858000"/>
              <a:gd name="connsiteX890" fmla="*/ 3882765 w 7467600"/>
              <a:gd name="connsiteY890" fmla="*/ 0 h 6858000"/>
              <a:gd name="connsiteX891" fmla="*/ 3721337 w 7467600"/>
              <a:gd name="connsiteY891" fmla="*/ 0 h 6858000"/>
              <a:gd name="connsiteX892" fmla="*/ 3797544 w 7467600"/>
              <a:gd name="connsiteY892" fmla="*/ 0 h 6858000"/>
              <a:gd name="connsiteX893" fmla="*/ 3775734 w 7467600"/>
              <a:gd name="connsiteY893" fmla="*/ 95131 h 6858000"/>
              <a:gd name="connsiteX894" fmla="*/ 3724807 w 7467600"/>
              <a:gd name="connsiteY894" fmla="*/ 272257 h 6858000"/>
              <a:gd name="connsiteX895" fmla="*/ 3726844 w 7467600"/>
              <a:gd name="connsiteY895" fmla="*/ 282988 h 6858000"/>
              <a:gd name="connsiteX896" fmla="*/ 3742664 w 7467600"/>
              <a:gd name="connsiteY896" fmla="*/ 279918 h 6858000"/>
              <a:gd name="connsiteX897" fmla="*/ 4103910 w 7467600"/>
              <a:gd name="connsiteY897" fmla="*/ 1161917 h 6858000"/>
              <a:gd name="connsiteX898" fmla="*/ 4020269 w 7467600"/>
              <a:gd name="connsiteY898" fmla="*/ 1200406 h 6858000"/>
              <a:gd name="connsiteX899" fmla="*/ 3674882 w 7467600"/>
              <a:gd name="connsiteY899" fmla="*/ 488524 h 6858000"/>
              <a:gd name="connsiteX900" fmla="*/ 3132682 w 7467600"/>
              <a:gd name="connsiteY900" fmla="*/ 1072284 h 6858000"/>
              <a:gd name="connsiteX901" fmla="*/ 2716346 w 7467600"/>
              <a:gd name="connsiteY901" fmla="*/ 1276376 h 6858000"/>
              <a:gd name="connsiteX902" fmla="*/ 2716772 w 7467600"/>
              <a:gd name="connsiteY902" fmla="*/ 1255462 h 6858000"/>
              <a:gd name="connsiteX903" fmla="*/ 3471096 w 7467600"/>
              <a:gd name="connsiteY903" fmla="*/ 437072 h 6858000"/>
              <a:gd name="connsiteX904" fmla="*/ 3639057 w 7467600"/>
              <a:gd name="connsiteY904" fmla="*/ 286334 h 6858000"/>
              <a:gd name="connsiteX905" fmla="*/ 3640309 w 7467600"/>
              <a:gd name="connsiteY905" fmla="*/ 284664 h 6858000"/>
              <a:gd name="connsiteX906" fmla="*/ 3646022 w 7467600"/>
              <a:gd name="connsiteY906" fmla="*/ 276711 h 6858000"/>
              <a:gd name="connsiteX907" fmla="*/ 3707943 w 7467600"/>
              <a:gd name="connsiteY907" fmla="*/ 65958 h 6858000"/>
              <a:gd name="connsiteX908" fmla="*/ 3721337 w 7467600"/>
              <a:gd name="connsiteY908" fmla="*/ 0 h 6858000"/>
              <a:gd name="connsiteX909" fmla="*/ 2867960 w 7467600"/>
              <a:gd name="connsiteY909" fmla="*/ 0 h 6858000"/>
              <a:gd name="connsiteX910" fmla="*/ 2926351 w 7467600"/>
              <a:gd name="connsiteY910" fmla="*/ 0 h 6858000"/>
              <a:gd name="connsiteX911" fmla="*/ 2902823 w 7467600"/>
              <a:gd name="connsiteY911" fmla="*/ 262929 h 6858000"/>
              <a:gd name="connsiteX912" fmla="*/ 2940663 w 7467600"/>
              <a:gd name="connsiteY912" fmla="*/ 140884 h 6858000"/>
              <a:gd name="connsiteX913" fmla="*/ 2947039 w 7467600"/>
              <a:gd name="connsiteY913" fmla="*/ 122524 h 6858000"/>
              <a:gd name="connsiteX914" fmla="*/ 2984316 w 7467600"/>
              <a:gd name="connsiteY914" fmla="*/ 0 h 6858000"/>
              <a:gd name="connsiteX915" fmla="*/ 3016114 w 7467600"/>
              <a:gd name="connsiteY915" fmla="*/ 0 h 6858000"/>
              <a:gd name="connsiteX916" fmla="*/ 2979949 w 7467600"/>
              <a:gd name="connsiteY916" fmla="*/ 119274 h 6858000"/>
              <a:gd name="connsiteX917" fmla="*/ 3023879 w 7467600"/>
              <a:gd name="connsiteY917" fmla="*/ 0 h 6858000"/>
              <a:gd name="connsiteX918" fmla="*/ 3105400 w 7467600"/>
              <a:gd name="connsiteY918" fmla="*/ 0 h 6858000"/>
              <a:gd name="connsiteX919" fmla="*/ 3094669 w 7467600"/>
              <a:gd name="connsiteY919" fmla="*/ 30308 h 6858000"/>
              <a:gd name="connsiteX920" fmla="*/ 2901945 w 7467600"/>
              <a:gd name="connsiteY920" fmla="*/ 466538 h 6858000"/>
              <a:gd name="connsiteX921" fmla="*/ 2815209 w 7467600"/>
              <a:gd name="connsiteY921" fmla="*/ 497361 h 6858000"/>
              <a:gd name="connsiteX922" fmla="*/ 2844845 w 7467600"/>
              <a:gd name="connsiteY922" fmla="*/ 127638 h 6858000"/>
              <a:gd name="connsiteX923" fmla="*/ 2867960 w 7467600"/>
              <a:gd name="connsiteY923" fmla="*/ 0 h 6858000"/>
              <a:gd name="connsiteX924" fmla="*/ 1057230 w 7467600"/>
              <a:gd name="connsiteY924" fmla="*/ 0 h 6858000"/>
              <a:gd name="connsiteX925" fmla="*/ 1111003 w 7467600"/>
              <a:gd name="connsiteY925" fmla="*/ 0 h 6858000"/>
              <a:gd name="connsiteX926" fmla="*/ 1125553 w 7467600"/>
              <a:gd name="connsiteY926" fmla="*/ 52588 h 6858000"/>
              <a:gd name="connsiteX927" fmla="*/ 1304276 w 7467600"/>
              <a:gd name="connsiteY927" fmla="*/ 476275 h 6858000"/>
              <a:gd name="connsiteX928" fmla="*/ 1492066 w 7467600"/>
              <a:gd name="connsiteY928" fmla="*/ 886333 h 6858000"/>
              <a:gd name="connsiteX929" fmla="*/ 1423698 w 7467600"/>
              <a:gd name="connsiteY929" fmla="*/ 710817 h 6858000"/>
              <a:gd name="connsiteX930" fmla="*/ 1357609 w 7467600"/>
              <a:gd name="connsiteY930" fmla="*/ 532892 h 6858000"/>
              <a:gd name="connsiteX931" fmla="*/ 1309550 w 7467600"/>
              <a:gd name="connsiteY931" fmla="*/ 374031 h 6858000"/>
              <a:gd name="connsiteX932" fmla="*/ 1193673 w 7467600"/>
              <a:gd name="connsiteY932" fmla="*/ 49533 h 6858000"/>
              <a:gd name="connsiteX933" fmla="*/ 1164391 w 7467600"/>
              <a:gd name="connsiteY933" fmla="*/ 0 h 6858000"/>
              <a:gd name="connsiteX934" fmla="*/ 1200666 w 7467600"/>
              <a:gd name="connsiteY934" fmla="*/ 0 h 6858000"/>
              <a:gd name="connsiteX935" fmla="*/ 1223408 w 7467600"/>
              <a:gd name="connsiteY935" fmla="*/ 38996 h 6858000"/>
              <a:gd name="connsiteX936" fmla="*/ 1339635 w 7467600"/>
              <a:gd name="connsiteY936" fmla="*/ 365517 h 6858000"/>
              <a:gd name="connsiteX937" fmla="*/ 1387469 w 7467600"/>
              <a:gd name="connsiteY937" fmla="*/ 523079 h 6858000"/>
              <a:gd name="connsiteX938" fmla="*/ 1452685 w 7467600"/>
              <a:gd name="connsiteY938" fmla="*/ 699806 h 6858000"/>
              <a:gd name="connsiteX939" fmla="*/ 1492092 w 7467600"/>
              <a:gd name="connsiteY939" fmla="*/ 800424 h 6858000"/>
              <a:gd name="connsiteX940" fmla="*/ 1455302 w 7467600"/>
              <a:gd name="connsiteY940" fmla="*/ 632913 h 6858000"/>
              <a:gd name="connsiteX941" fmla="*/ 1222336 w 7467600"/>
              <a:gd name="connsiteY941" fmla="*/ 9480 h 6858000"/>
              <a:gd name="connsiteX942" fmla="*/ 1214634 w 7467600"/>
              <a:gd name="connsiteY942" fmla="*/ 0 h 6858000"/>
              <a:gd name="connsiteX943" fmla="*/ 1289827 w 7467600"/>
              <a:gd name="connsiteY943" fmla="*/ 0 h 6858000"/>
              <a:gd name="connsiteX944" fmla="*/ 1321076 w 7467600"/>
              <a:gd name="connsiteY944" fmla="*/ 59722 h 6858000"/>
              <a:gd name="connsiteX945" fmla="*/ 1512579 w 7467600"/>
              <a:gd name="connsiteY945" fmla="*/ 626441 h 6858000"/>
              <a:gd name="connsiteX946" fmla="*/ 1506076 w 7467600"/>
              <a:gd name="connsiteY946" fmla="*/ 1089289 h 6858000"/>
              <a:gd name="connsiteX947" fmla="*/ 1486346 w 7467600"/>
              <a:gd name="connsiteY947" fmla="*/ 1079919 h 6858000"/>
              <a:gd name="connsiteX948" fmla="*/ 1070511 w 7467600"/>
              <a:gd name="connsiteY948" fmla="*/ 48609 h 6858000"/>
              <a:gd name="connsiteX949" fmla="*/ 1057230 w 7467600"/>
              <a:gd name="connsiteY949" fmla="*/ 0 h 6858000"/>
              <a:gd name="connsiteX950" fmla="*/ 43151 w 7467600"/>
              <a:gd name="connsiteY950" fmla="*/ 0 h 6858000"/>
              <a:gd name="connsiteX951" fmla="*/ 95283 w 7467600"/>
              <a:gd name="connsiteY951" fmla="*/ 0 h 6858000"/>
              <a:gd name="connsiteX952" fmla="*/ 300708 w 7467600"/>
              <a:gd name="connsiteY952" fmla="*/ 154571 h 6858000"/>
              <a:gd name="connsiteX953" fmla="*/ 530414 w 7467600"/>
              <a:gd name="connsiteY953" fmla="*/ 354673 h 6858000"/>
              <a:gd name="connsiteX954" fmla="*/ 333785 w 7467600"/>
              <a:gd name="connsiteY954" fmla="*/ 161564 h 6858000"/>
              <a:gd name="connsiteX955" fmla="*/ 147005 w 7467600"/>
              <a:gd name="connsiteY955" fmla="*/ 0 h 6858000"/>
              <a:gd name="connsiteX956" fmla="*/ 272509 w 7467600"/>
              <a:gd name="connsiteY956" fmla="*/ 0 h 6858000"/>
              <a:gd name="connsiteX957" fmla="*/ 326276 w 7467600"/>
              <a:gd name="connsiteY957" fmla="*/ 45847 h 6858000"/>
              <a:gd name="connsiteX958" fmla="*/ 823759 w 7467600"/>
              <a:gd name="connsiteY958" fmla="*/ 574145 h 6858000"/>
              <a:gd name="connsiteX959" fmla="*/ 811254 w 7467600"/>
              <a:gd name="connsiteY959" fmla="*/ 665546 h 6858000"/>
              <a:gd name="connsiteX960" fmla="*/ 154042 w 7467600"/>
              <a:gd name="connsiteY960" fmla="*/ 261522 h 6858000"/>
              <a:gd name="connsiteX961" fmla="*/ 13550 w 7467600"/>
              <a:gd name="connsiteY961" fmla="*/ 158423 h 6858000"/>
              <a:gd name="connsiteX962" fmla="*/ 0 w 7467600"/>
              <a:gd name="connsiteY962" fmla="*/ 146618 h 6858000"/>
              <a:gd name="connsiteX963" fmla="*/ 0 w 7467600"/>
              <a:gd name="connsiteY963" fmla="*/ 59161 h 6858000"/>
              <a:gd name="connsiteX964" fmla="*/ 45427 w 7467600"/>
              <a:gd name="connsiteY964" fmla="*/ 101078 h 6858000"/>
              <a:gd name="connsiteX965" fmla="*/ 630103 w 7467600"/>
              <a:gd name="connsiteY965" fmla="*/ 485885 h 6858000"/>
              <a:gd name="connsiteX966" fmla="*/ 532040 w 7467600"/>
              <a:gd name="connsiteY966" fmla="*/ 399359 h 6858000"/>
              <a:gd name="connsiteX967" fmla="*/ 517618 w 7467600"/>
              <a:gd name="connsiteY967" fmla="*/ 385726 h 6858000"/>
              <a:gd name="connsiteX968" fmla="*/ 285074 w 7467600"/>
              <a:gd name="connsiteY968" fmla="*/ 182755 h 6858000"/>
              <a:gd name="connsiteX969" fmla="*/ 43151 w 7467600"/>
              <a:gd name="connsiteY96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356878 w 7467600"/>
              <a:gd name="connsiteY80" fmla="*/ 5981332 h 6858000"/>
              <a:gd name="connsiteX81" fmla="*/ 7467600 w 7467600"/>
              <a:gd name="connsiteY81" fmla="*/ 6117703 h 6858000"/>
              <a:gd name="connsiteX82" fmla="*/ 7467600 w 7467600"/>
              <a:gd name="connsiteY82" fmla="*/ 6163634 h 6858000"/>
              <a:gd name="connsiteX83" fmla="*/ 7403637 w 7467600"/>
              <a:gd name="connsiteY83" fmla="*/ 6083957 h 6858000"/>
              <a:gd name="connsiteX84" fmla="*/ 7254615 w 7467600"/>
              <a:gd name="connsiteY84" fmla="*/ 5911918 h 6858000"/>
              <a:gd name="connsiteX85" fmla="*/ 7312589 w 7467600"/>
              <a:gd name="connsiteY85" fmla="*/ 5982309 h 6858000"/>
              <a:gd name="connsiteX86" fmla="*/ 7448321 w 7467600"/>
              <a:gd name="connsiteY86" fmla="*/ 6190991 h 6858000"/>
              <a:gd name="connsiteX87" fmla="*/ 7467600 w 7467600"/>
              <a:gd name="connsiteY87" fmla="*/ 6221686 h 6858000"/>
              <a:gd name="connsiteX88" fmla="*/ 7467600 w 7467600"/>
              <a:gd name="connsiteY88" fmla="*/ 6334256 h 6858000"/>
              <a:gd name="connsiteX89" fmla="*/ 7454976 w 7467600"/>
              <a:gd name="connsiteY89" fmla="*/ 6318297 h 6858000"/>
              <a:gd name="connsiteX90" fmla="*/ 1456157 w 7467600"/>
              <a:gd name="connsiteY90" fmla="*/ 5371404 h 6858000"/>
              <a:gd name="connsiteX91" fmla="*/ 1244432 w 7467600"/>
              <a:gd name="connsiteY91" fmla="*/ 5385601 h 6858000"/>
              <a:gd name="connsiteX92" fmla="*/ 973990 w 7467600"/>
              <a:gd name="connsiteY92" fmla="*/ 5424940 h 6858000"/>
              <a:gd name="connsiteX93" fmla="*/ 1103809 w 7467600"/>
              <a:gd name="connsiteY93" fmla="*/ 5433720 h 6858000"/>
              <a:gd name="connsiteX94" fmla="*/ 1123454 w 7467600"/>
              <a:gd name="connsiteY94" fmla="*/ 5435727 h 6858000"/>
              <a:gd name="connsiteX95" fmla="*/ 1737017 w 7467600"/>
              <a:gd name="connsiteY95" fmla="*/ 5452183 h 6858000"/>
              <a:gd name="connsiteX96" fmla="*/ 1824397 w 7467600"/>
              <a:gd name="connsiteY96" fmla="*/ 5447757 h 6858000"/>
              <a:gd name="connsiteX97" fmla="*/ 2070059 w 7467600"/>
              <a:gd name="connsiteY97" fmla="*/ 5441660 h 6858000"/>
              <a:gd name="connsiteX98" fmla="*/ 1456157 w 7467600"/>
              <a:gd name="connsiteY98" fmla="*/ 5371404 h 6858000"/>
              <a:gd name="connsiteX99" fmla="*/ 4988186 w 7467600"/>
              <a:gd name="connsiteY99" fmla="*/ 5216467 h 6858000"/>
              <a:gd name="connsiteX100" fmla="*/ 4777334 w 7467600"/>
              <a:gd name="connsiteY100" fmla="*/ 5406072 h 6858000"/>
              <a:gd name="connsiteX101" fmla="*/ 4718341 w 7467600"/>
              <a:gd name="connsiteY101" fmla="*/ 5468043 h 6858000"/>
              <a:gd name="connsiteX102" fmla="*/ 4604655 w 7467600"/>
              <a:gd name="connsiteY102" fmla="*/ 5583434 h 6858000"/>
              <a:gd name="connsiteX103" fmla="*/ 4565074 w 7467600"/>
              <a:gd name="connsiteY103" fmla="*/ 5618550 h 6858000"/>
              <a:gd name="connsiteX104" fmla="*/ 4988186 w 7467600"/>
              <a:gd name="connsiteY104" fmla="*/ 5216467 h 6858000"/>
              <a:gd name="connsiteX105" fmla="*/ 4978032 w 7467600"/>
              <a:gd name="connsiteY105" fmla="*/ 5183809 h 6858000"/>
              <a:gd name="connsiteX106" fmla="*/ 4463413 w 7467600"/>
              <a:gd name="connsiteY106" fmla="*/ 5615162 h 6858000"/>
              <a:gd name="connsiteX107" fmla="*/ 4358134 w 7467600"/>
              <a:gd name="connsiteY107" fmla="*/ 5742791 h 6858000"/>
              <a:gd name="connsiteX108" fmla="*/ 4376219 w 7467600"/>
              <a:gd name="connsiteY108" fmla="*/ 5729027 h 6858000"/>
              <a:gd name="connsiteX109" fmla="*/ 4582340 w 7467600"/>
              <a:gd name="connsiteY109" fmla="*/ 5561037 h 6858000"/>
              <a:gd name="connsiteX110" fmla="*/ 4694684 w 7467600"/>
              <a:gd name="connsiteY110" fmla="*/ 5447098 h 6858000"/>
              <a:gd name="connsiteX111" fmla="*/ 4754123 w 7467600"/>
              <a:gd name="connsiteY111" fmla="*/ 5384643 h 6858000"/>
              <a:gd name="connsiteX112" fmla="*/ 4978032 w 7467600"/>
              <a:gd name="connsiteY112" fmla="*/ 5183809 h 6858000"/>
              <a:gd name="connsiteX113" fmla="*/ 1903353 w 7467600"/>
              <a:gd name="connsiteY113" fmla="*/ 5044827 h 6858000"/>
              <a:gd name="connsiteX114" fmla="*/ 1936931 w 7467600"/>
              <a:gd name="connsiteY114" fmla="*/ 5093954 h 6858000"/>
              <a:gd name="connsiteX115" fmla="*/ 2195868 w 7467600"/>
              <a:gd name="connsiteY115" fmla="*/ 5396574 h 6858000"/>
              <a:gd name="connsiteX116" fmla="*/ 2088852 w 7467600"/>
              <a:gd name="connsiteY116" fmla="*/ 5166123 h 6858000"/>
              <a:gd name="connsiteX117" fmla="*/ 1958241 w 7467600"/>
              <a:gd name="connsiteY117" fmla="*/ 5067955 h 6858000"/>
              <a:gd name="connsiteX118" fmla="*/ 1903353 w 7467600"/>
              <a:gd name="connsiteY118" fmla="*/ 5044827 h 6858000"/>
              <a:gd name="connsiteX119" fmla="*/ 1979378 w 7467600"/>
              <a:gd name="connsiteY119" fmla="*/ 4769504 h 6858000"/>
              <a:gd name="connsiteX120" fmla="*/ 2882120 w 7467600"/>
              <a:gd name="connsiteY120" fmla="*/ 5064547 h 6858000"/>
              <a:gd name="connsiteX121" fmla="*/ 2793103 w 7467600"/>
              <a:gd name="connsiteY121" fmla="*/ 5039699 h 6858000"/>
              <a:gd name="connsiteX122" fmla="*/ 2770041 w 7467600"/>
              <a:gd name="connsiteY122" fmla="*/ 5033634 h 6858000"/>
              <a:gd name="connsiteX123" fmla="*/ 1979378 w 7467600"/>
              <a:gd name="connsiteY123" fmla="*/ 4769504 h 6858000"/>
              <a:gd name="connsiteX124" fmla="*/ 1927410 w 7467600"/>
              <a:gd name="connsiteY124" fmla="*/ 4716164 h 6858000"/>
              <a:gd name="connsiteX125" fmla="*/ 1959587 w 7467600"/>
              <a:gd name="connsiteY125" fmla="*/ 4728849 h 6858000"/>
              <a:gd name="connsiteX126" fmla="*/ 2777707 w 7467600"/>
              <a:gd name="connsiteY126" fmla="*/ 5003991 h 6858000"/>
              <a:gd name="connsiteX127" fmla="*/ 2800768 w 7467600"/>
              <a:gd name="connsiteY127" fmla="*/ 5010056 h 6858000"/>
              <a:gd name="connsiteX128" fmla="*/ 2879408 w 7467600"/>
              <a:gd name="connsiteY128" fmla="*/ 5031590 h 6858000"/>
              <a:gd name="connsiteX129" fmla="*/ 2862295 w 7467600"/>
              <a:gd name="connsiteY129" fmla="*/ 5022958 h 6858000"/>
              <a:gd name="connsiteX130" fmla="*/ 2813343 w 7467600"/>
              <a:gd name="connsiteY130" fmla="*/ 4998369 h 6858000"/>
              <a:gd name="connsiteX131" fmla="*/ 2646245 w 7467600"/>
              <a:gd name="connsiteY131" fmla="*/ 4930999 h 6858000"/>
              <a:gd name="connsiteX132" fmla="*/ 1999243 w 7467600"/>
              <a:gd name="connsiteY132" fmla="*/ 4730524 h 6858000"/>
              <a:gd name="connsiteX133" fmla="*/ 1979527 w 7467600"/>
              <a:gd name="connsiteY133" fmla="*/ 4726651 h 6858000"/>
              <a:gd name="connsiteX134" fmla="*/ 1927410 w 7467600"/>
              <a:gd name="connsiteY134" fmla="*/ 4716164 h 6858000"/>
              <a:gd name="connsiteX135" fmla="*/ 1997014 w 7467600"/>
              <a:gd name="connsiteY135" fmla="*/ 4698007 h 6858000"/>
              <a:gd name="connsiteX136" fmla="*/ 2005458 w 7467600"/>
              <a:gd name="connsiteY136" fmla="*/ 4699540 h 6858000"/>
              <a:gd name="connsiteX137" fmla="*/ 2657186 w 7467600"/>
              <a:gd name="connsiteY137" fmla="*/ 4901687 h 6858000"/>
              <a:gd name="connsiteX138" fmla="*/ 2826662 w 7467600"/>
              <a:gd name="connsiteY138" fmla="*/ 4970362 h 6858000"/>
              <a:gd name="connsiteX139" fmla="*/ 2876100 w 7467600"/>
              <a:gd name="connsiteY139" fmla="*/ 4995397 h 6858000"/>
              <a:gd name="connsiteX140" fmla="*/ 3042600 w 7467600"/>
              <a:gd name="connsiteY140" fmla="*/ 5059532 h 6858000"/>
              <a:gd name="connsiteX141" fmla="*/ 1997014 w 7467600"/>
              <a:gd name="connsiteY141" fmla="*/ 4698007 h 6858000"/>
              <a:gd name="connsiteX142" fmla="*/ 2305292 w 7467600"/>
              <a:gd name="connsiteY142" fmla="*/ 4219492 h 6858000"/>
              <a:gd name="connsiteX143" fmla="*/ 3360922 w 7467600"/>
              <a:gd name="connsiteY143" fmla="*/ 4529373 h 6858000"/>
              <a:gd name="connsiteX144" fmla="*/ 3492420 w 7467600"/>
              <a:gd name="connsiteY144" fmla="*/ 4510145 h 6858000"/>
              <a:gd name="connsiteX145" fmla="*/ 3364086 w 7467600"/>
              <a:gd name="connsiteY145" fmla="*/ 4480340 h 6858000"/>
              <a:gd name="connsiteX146" fmla="*/ 3225818 w 7467600"/>
              <a:gd name="connsiteY146" fmla="*/ 4411822 h 6858000"/>
              <a:gd name="connsiteX147" fmla="*/ 3129696 w 7467600"/>
              <a:gd name="connsiteY147" fmla="*/ 4360704 h 6858000"/>
              <a:gd name="connsiteX148" fmla="*/ 2814545 w 7467600"/>
              <a:gd name="connsiteY148" fmla="*/ 4282955 h 6858000"/>
              <a:gd name="connsiteX149" fmla="*/ 2305292 w 7467600"/>
              <a:gd name="connsiteY149" fmla="*/ 4219492 h 6858000"/>
              <a:gd name="connsiteX150" fmla="*/ 2626982 w 7467600"/>
              <a:gd name="connsiteY150" fmla="*/ 4206450 h 6858000"/>
              <a:gd name="connsiteX151" fmla="*/ 2490617 w 7467600"/>
              <a:gd name="connsiteY151" fmla="*/ 4206951 h 6858000"/>
              <a:gd name="connsiteX152" fmla="*/ 2819869 w 7467600"/>
              <a:gd name="connsiteY152" fmla="*/ 4252936 h 6858000"/>
              <a:gd name="connsiteX153" fmla="*/ 3143018 w 7467600"/>
              <a:gd name="connsiteY153" fmla="*/ 4332698 h 6858000"/>
              <a:gd name="connsiteX154" fmla="*/ 3241520 w 7467600"/>
              <a:gd name="connsiteY154" fmla="*/ 4385112 h 6858000"/>
              <a:gd name="connsiteX155" fmla="*/ 3374575 w 7467600"/>
              <a:gd name="connsiteY155" fmla="*/ 4451517 h 6858000"/>
              <a:gd name="connsiteX156" fmla="*/ 3505221 w 7467600"/>
              <a:gd name="connsiteY156" fmla="*/ 4480757 h 6858000"/>
              <a:gd name="connsiteX157" fmla="*/ 2626982 w 7467600"/>
              <a:gd name="connsiteY157" fmla="*/ 4206450 h 6858000"/>
              <a:gd name="connsiteX158" fmla="*/ 1310106 w 7467600"/>
              <a:gd name="connsiteY158" fmla="*/ 3943217 h 6858000"/>
              <a:gd name="connsiteX159" fmla="*/ 854994 w 7467600"/>
              <a:gd name="connsiteY159" fmla="*/ 4399136 h 6858000"/>
              <a:gd name="connsiteX160" fmla="*/ 742462 w 7467600"/>
              <a:gd name="connsiteY160" fmla="*/ 4594648 h 6858000"/>
              <a:gd name="connsiteX161" fmla="*/ 820602 w 7467600"/>
              <a:gd name="connsiteY161" fmla="*/ 4485915 h 6858000"/>
              <a:gd name="connsiteX162" fmla="*/ 878295 w 7467600"/>
              <a:gd name="connsiteY162" fmla="*/ 4403594 h 6858000"/>
              <a:gd name="connsiteX163" fmla="*/ 1240607 w 7467600"/>
              <a:gd name="connsiteY163" fmla="*/ 4010401 h 6858000"/>
              <a:gd name="connsiteX164" fmla="*/ 1310106 w 7467600"/>
              <a:gd name="connsiteY164" fmla="*/ 3943217 h 6858000"/>
              <a:gd name="connsiteX165" fmla="*/ 1423113 w 7467600"/>
              <a:gd name="connsiteY165" fmla="*/ 3874565 h 6858000"/>
              <a:gd name="connsiteX166" fmla="*/ 1260565 w 7467600"/>
              <a:gd name="connsiteY166" fmla="*/ 4031982 h 6858000"/>
              <a:gd name="connsiteX167" fmla="*/ 901900 w 7467600"/>
              <a:gd name="connsiteY167" fmla="*/ 4421236 h 6858000"/>
              <a:gd name="connsiteX168" fmla="*/ 845044 w 7467600"/>
              <a:gd name="connsiteY168" fmla="*/ 4502436 h 6858000"/>
              <a:gd name="connsiteX169" fmla="*/ 685926 w 7467600"/>
              <a:gd name="connsiteY169" fmla="*/ 4703069 h 6858000"/>
              <a:gd name="connsiteX170" fmla="*/ 684248 w 7467600"/>
              <a:gd name="connsiteY170" fmla="*/ 4706721 h 6858000"/>
              <a:gd name="connsiteX171" fmla="*/ 1423113 w 7467600"/>
              <a:gd name="connsiteY171" fmla="*/ 3874565 h 6858000"/>
              <a:gd name="connsiteX172" fmla="*/ 3316479 w 7467600"/>
              <a:gd name="connsiteY172" fmla="*/ 3872136 h 6858000"/>
              <a:gd name="connsiteX173" fmla="*/ 3546806 w 7467600"/>
              <a:gd name="connsiteY173" fmla="*/ 4356139 h 6858000"/>
              <a:gd name="connsiteX174" fmla="*/ 3364433 w 7467600"/>
              <a:gd name="connsiteY174" fmla="*/ 3953121 h 6858000"/>
              <a:gd name="connsiteX175" fmla="*/ 3316479 w 7467600"/>
              <a:gd name="connsiteY175" fmla="*/ 3872136 h 6858000"/>
              <a:gd name="connsiteX176" fmla="*/ 3291335 w 7467600"/>
              <a:gd name="connsiteY176" fmla="*/ 3767420 h 6858000"/>
              <a:gd name="connsiteX177" fmla="*/ 3390805 w 7467600"/>
              <a:gd name="connsiteY177" fmla="*/ 3937163 h 6858000"/>
              <a:gd name="connsiteX178" fmla="*/ 3579062 w 7467600"/>
              <a:gd name="connsiteY178" fmla="*/ 4359040 h 6858000"/>
              <a:gd name="connsiteX179" fmla="*/ 3467355 w 7467600"/>
              <a:gd name="connsiteY179" fmla="*/ 3988130 h 6858000"/>
              <a:gd name="connsiteX180" fmla="*/ 3310753 w 7467600"/>
              <a:gd name="connsiteY180" fmla="*/ 3787140 h 6858000"/>
              <a:gd name="connsiteX181" fmla="*/ 3291335 w 7467600"/>
              <a:gd name="connsiteY181" fmla="*/ 3767420 h 6858000"/>
              <a:gd name="connsiteX182" fmla="*/ 1635889 w 7467600"/>
              <a:gd name="connsiteY182" fmla="*/ 3709494 h 6858000"/>
              <a:gd name="connsiteX183" fmla="*/ 1634800 w 7467600"/>
              <a:gd name="connsiteY183" fmla="*/ 3731111 h 6858000"/>
              <a:gd name="connsiteX184" fmla="*/ 1635889 w 7467600"/>
              <a:gd name="connsiteY184" fmla="*/ 3709494 h 6858000"/>
              <a:gd name="connsiteX185" fmla="*/ 1510397 w 7467600"/>
              <a:gd name="connsiteY185" fmla="*/ 3684705 h 6858000"/>
              <a:gd name="connsiteX186" fmla="*/ 1146550 w 7467600"/>
              <a:gd name="connsiteY186" fmla="*/ 3802012 h 6858000"/>
              <a:gd name="connsiteX187" fmla="*/ 698834 w 7467600"/>
              <a:gd name="connsiteY187" fmla="*/ 3952272 h 6858000"/>
              <a:gd name="connsiteX188" fmla="*/ 34256 w 7467600"/>
              <a:gd name="connsiteY188" fmla="*/ 4347603 h 6858000"/>
              <a:gd name="connsiteX189" fmla="*/ 527241 w 7467600"/>
              <a:gd name="connsiteY189" fmla="*/ 4065078 h 6858000"/>
              <a:gd name="connsiteX190" fmla="*/ 1510397 w 7467600"/>
              <a:gd name="connsiteY190" fmla="*/ 3684705 h 6858000"/>
              <a:gd name="connsiteX191" fmla="*/ 1313114 w 7467600"/>
              <a:gd name="connsiteY191" fmla="*/ 3655216 h 6858000"/>
              <a:gd name="connsiteX192" fmla="*/ 1109304 w 7467600"/>
              <a:gd name="connsiteY192" fmla="*/ 3669030 h 6858000"/>
              <a:gd name="connsiteX193" fmla="*/ 8129 w 7467600"/>
              <a:gd name="connsiteY193" fmla="*/ 4330519 h 6858000"/>
              <a:gd name="connsiteX194" fmla="*/ 687572 w 7467600"/>
              <a:gd name="connsiteY194" fmla="*/ 3925629 h 6858000"/>
              <a:gd name="connsiteX195" fmla="*/ 1138365 w 7467600"/>
              <a:gd name="connsiteY195" fmla="*/ 3774515 h 6858000"/>
              <a:gd name="connsiteX196" fmla="*/ 1505579 w 7467600"/>
              <a:gd name="connsiteY196" fmla="*/ 3655526 h 6858000"/>
              <a:gd name="connsiteX197" fmla="*/ 1313114 w 7467600"/>
              <a:gd name="connsiteY197" fmla="*/ 3655216 h 6858000"/>
              <a:gd name="connsiteX198" fmla="*/ 3655073 w 7467600"/>
              <a:gd name="connsiteY198" fmla="*/ 3650884 h 6858000"/>
              <a:gd name="connsiteX199" fmla="*/ 3989938 w 7467600"/>
              <a:gd name="connsiteY199" fmla="*/ 3991685 h 6858000"/>
              <a:gd name="connsiteX200" fmla="*/ 4393907 w 7467600"/>
              <a:gd name="connsiteY200" fmla="*/ 4261258 h 6858000"/>
              <a:gd name="connsiteX201" fmla="*/ 4648051 w 7467600"/>
              <a:gd name="connsiteY201" fmla="*/ 4374051 h 6858000"/>
              <a:gd name="connsiteX202" fmla="*/ 4383389 w 7467600"/>
              <a:gd name="connsiteY202" fmla="*/ 4184369 h 6858000"/>
              <a:gd name="connsiteX203" fmla="*/ 4165508 w 7467600"/>
              <a:gd name="connsiteY203" fmla="*/ 4035196 h 6858000"/>
              <a:gd name="connsiteX204" fmla="*/ 4068162 w 7467600"/>
              <a:gd name="connsiteY204" fmla="*/ 3953394 h 6858000"/>
              <a:gd name="connsiteX205" fmla="*/ 3981416 w 7467600"/>
              <a:gd name="connsiteY205" fmla="*/ 3880482 h 6858000"/>
              <a:gd name="connsiteX206" fmla="*/ 3800147 w 7467600"/>
              <a:gd name="connsiteY206" fmla="*/ 3749872 h 6858000"/>
              <a:gd name="connsiteX207" fmla="*/ 3655073 w 7467600"/>
              <a:gd name="connsiteY207" fmla="*/ 3650884 h 6858000"/>
              <a:gd name="connsiteX208" fmla="*/ 3670252 w 7467600"/>
              <a:gd name="connsiteY208" fmla="*/ 3622798 h 6858000"/>
              <a:gd name="connsiteX209" fmla="*/ 3817258 w 7467600"/>
              <a:gd name="connsiteY209" fmla="*/ 3723577 h 6858000"/>
              <a:gd name="connsiteX210" fmla="*/ 4000461 w 7467600"/>
              <a:gd name="connsiteY210" fmla="*/ 3855966 h 6858000"/>
              <a:gd name="connsiteX211" fmla="*/ 4088180 w 7467600"/>
              <a:gd name="connsiteY211" fmla="*/ 3929774 h 6858000"/>
              <a:gd name="connsiteX212" fmla="*/ 4184555 w 7467600"/>
              <a:gd name="connsiteY212" fmla="*/ 4010683 h 6858000"/>
              <a:gd name="connsiteX213" fmla="*/ 4399563 w 7467600"/>
              <a:gd name="connsiteY213" fmla="*/ 4158106 h 6858000"/>
              <a:gd name="connsiteX214" fmla="*/ 4684469 w 7467600"/>
              <a:gd name="connsiteY214" fmla="*/ 4364680 h 6858000"/>
              <a:gd name="connsiteX215" fmla="*/ 4690271 w 7467600"/>
              <a:gd name="connsiteY215" fmla="*/ 4370034 h 6858000"/>
              <a:gd name="connsiteX216" fmla="*/ 4136093 w 7467600"/>
              <a:gd name="connsiteY216" fmla="*/ 3858466 h 6858000"/>
              <a:gd name="connsiteX217" fmla="*/ 3670252 w 7467600"/>
              <a:gd name="connsiteY217" fmla="*/ 3622798 h 6858000"/>
              <a:gd name="connsiteX218" fmla="*/ 4440129 w 7467600"/>
              <a:gd name="connsiteY218" fmla="*/ 3448571 h 6858000"/>
              <a:gd name="connsiteX219" fmla="*/ 4856525 w 7467600"/>
              <a:gd name="connsiteY219" fmla="*/ 3915351 h 6858000"/>
              <a:gd name="connsiteX220" fmla="*/ 5059055 w 7467600"/>
              <a:gd name="connsiteY220" fmla="*/ 4108918 h 6858000"/>
              <a:gd name="connsiteX221" fmla="*/ 5290070 w 7467600"/>
              <a:gd name="connsiteY221" fmla="*/ 4263619 h 6858000"/>
              <a:gd name="connsiteX222" fmla="*/ 4834991 w 7467600"/>
              <a:gd name="connsiteY222" fmla="*/ 3830985 h 6858000"/>
              <a:gd name="connsiteX223" fmla="*/ 4440129 w 7467600"/>
              <a:gd name="connsiteY223" fmla="*/ 3448571 h 6858000"/>
              <a:gd name="connsiteX224" fmla="*/ 4441737 w 7467600"/>
              <a:gd name="connsiteY224" fmla="*/ 3399734 h 6858000"/>
              <a:gd name="connsiteX225" fmla="*/ 4431236 w 7467600"/>
              <a:gd name="connsiteY225" fmla="*/ 3400954 h 6858000"/>
              <a:gd name="connsiteX226" fmla="*/ 4557150 w 7467600"/>
              <a:gd name="connsiteY226" fmla="*/ 3510023 h 6858000"/>
              <a:gd name="connsiteX227" fmla="*/ 4856936 w 7467600"/>
              <a:gd name="connsiteY227" fmla="*/ 3809146 h 6858000"/>
              <a:gd name="connsiteX228" fmla="*/ 5111996 w 7467600"/>
              <a:gd name="connsiteY228" fmla="*/ 4065759 h 6858000"/>
              <a:gd name="connsiteX229" fmla="*/ 5388878 w 7467600"/>
              <a:gd name="connsiteY229" fmla="*/ 4300185 h 6858000"/>
              <a:gd name="connsiteX230" fmla="*/ 5425556 w 7467600"/>
              <a:gd name="connsiteY230" fmla="*/ 4308967 h 6858000"/>
              <a:gd name="connsiteX231" fmla="*/ 4943646 w 7467600"/>
              <a:gd name="connsiteY231" fmla="*/ 3822916 h 6858000"/>
              <a:gd name="connsiteX232" fmla="*/ 4594837 w 7467600"/>
              <a:gd name="connsiteY232" fmla="*/ 3532274 h 6858000"/>
              <a:gd name="connsiteX233" fmla="*/ 4441737 w 7467600"/>
              <a:gd name="connsiteY233" fmla="*/ 3399734 h 6858000"/>
              <a:gd name="connsiteX234" fmla="*/ 5425834 w 7467600"/>
              <a:gd name="connsiteY234" fmla="*/ 3162785 h 6858000"/>
              <a:gd name="connsiteX235" fmla="*/ 5401644 w 7467600"/>
              <a:gd name="connsiteY235" fmla="*/ 3617847 h 6858000"/>
              <a:gd name="connsiteX236" fmla="*/ 5467256 w 7467600"/>
              <a:gd name="connsiteY236" fmla="*/ 4175494 h 6858000"/>
              <a:gd name="connsiteX237" fmla="*/ 5448069 w 7467600"/>
              <a:gd name="connsiteY237" fmla="*/ 3567554 h 6858000"/>
              <a:gd name="connsiteX238" fmla="*/ 5425834 w 7467600"/>
              <a:gd name="connsiteY238" fmla="*/ 3162785 h 6858000"/>
              <a:gd name="connsiteX239" fmla="*/ 1318687 w 7467600"/>
              <a:gd name="connsiteY239" fmla="*/ 3113840 h 6858000"/>
              <a:gd name="connsiteX240" fmla="*/ 1066793 w 7467600"/>
              <a:gd name="connsiteY240" fmla="*/ 3212171 h 6858000"/>
              <a:gd name="connsiteX241" fmla="*/ 993319 w 7467600"/>
              <a:gd name="connsiteY241" fmla="*/ 3247648 h 6858000"/>
              <a:gd name="connsiteX242" fmla="*/ 853081 w 7467600"/>
              <a:gd name="connsiteY242" fmla="*/ 3312410 h 6858000"/>
              <a:gd name="connsiteX243" fmla="*/ 805957 w 7467600"/>
              <a:gd name="connsiteY243" fmla="*/ 3330443 h 6858000"/>
              <a:gd name="connsiteX244" fmla="*/ 1318687 w 7467600"/>
              <a:gd name="connsiteY244" fmla="*/ 3113840 h 6858000"/>
              <a:gd name="connsiteX245" fmla="*/ 5453702 w 7467600"/>
              <a:gd name="connsiteY245" fmla="*/ 3090882 h 6858000"/>
              <a:gd name="connsiteX246" fmla="*/ 5480135 w 7467600"/>
              <a:gd name="connsiteY246" fmla="*/ 3565802 h 6858000"/>
              <a:gd name="connsiteX247" fmla="*/ 5499023 w 7467600"/>
              <a:gd name="connsiteY247" fmla="*/ 4166310 h 6858000"/>
              <a:gd name="connsiteX248" fmla="*/ 5547022 w 7467600"/>
              <a:gd name="connsiteY248" fmla="*/ 3607838 h 6858000"/>
              <a:gd name="connsiteX249" fmla="*/ 5515964 w 7467600"/>
              <a:gd name="connsiteY249" fmla="*/ 3378541 h 6858000"/>
              <a:gd name="connsiteX250" fmla="*/ 5453702 w 7467600"/>
              <a:gd name="connsiteY250" fmla="*/ 3090882 h 6858000"/>
              <a:gd name="connsiteX251" fmla="*/ 1238695 w 7467600"/>
              <a:gd name="connsiteY251" fmla="*/ 3076820 h 6858000"/>
              <a:gd name="connsiteX252" fmla="*/ 716371 w 7467600"/>
              <a:gd name="connsiteY252" fmla="*/ 3293249 h 6858000"/>
              <a:gd name="connsiteX253" fmla="*/ 579522 w 7467600"/>
              <a:gd name="connsiteY253" fmla="*/ 3371759 h 6858000"/>
              <a:gd name="connsiteX254" fmla="*/ 600288 w 7467600"/>
              <a:gd name="connsiteY254" fmla="*/ 3365555 h 6858000"/>
              <a:gd name="connsiteX255" fmla="*/ 840692 w 7467600"/>
              <a:gd name="connsiteY255" fmla="*/ 3284921 h 6858000"/>
              <a:gd name="connsiteX256" fmla="*/ 979248 w 7467600"/>
              <a:gd name="connsiteY256" fmla="*/ 3221003 h 6858000"/>
              <a:gd name="connsiteX257" fmla="*/ 1053282 w 7467600"/>
              <a:gd name="connsiteY257" fmla="*/ 3185247 h 6858000"/>
              <a:gd name="connsiteX258" fmla="*/ 1320603 w 7467600"/>
              <a:gd name="connsiteY258" fmla="*/ 3081281 h 6858000"/>
              <a:gd name="connsiteX259" fmla="*/ 1238695 w 7467600"/>
              <a:gd name="connsiteY259" fmla="*/ 3076820 h 6858000"/>
              <a:gd name="connsiteX260" fmla="*/ 5425627 w 7467600"/>
              <a:gd name="connsiteY260" fmla="*/ 2954192 h 6858000"/>
              <a:gd name="connsiteX261" fmla="*/ 5470770 w 7467600"/>
              <a:gd name="connsiteY261" fmla="*/ 3005435 h 6858000"/>
              <a:gd name="connsiteX262" fmla="*/ 5519779 w 7467600"/>
              <a:gd name="connsiteY262" fmla="*/ 4359223 h 6858000"/>
              <a:gd name="connsiteX263" fmla="*/ 5520293 w 7467600"/>
              <a:gd name="connsiteY263" fmla="*/ 4360602 h 6858000"/>
              <a:gd name="connsiteX264" fmla="*/ 5767221 w 7467600"/>
              <a:gd name="connsiteY264" fmla="*/ 4665564 h 6858000"/>
              <a:gd name="connsiteX265" fmla="*/ 6937169 w 7467600"/>
              <a:gd name="connsiteY265" fmla="*/ 4815941 h 6858000"/>
              <a:gd name="connsiteX266" fmla="*/ 6953922 w 7467600"/>
              <a:gd name="connsiteY266" fmla="*/ 4890068 h 6858000"/>
              <a:gd name="connsiteX267" fmla="*/ 6071359 w 7467600"/>
              <a:gd name="connsiteY267" fmla="*/ 4770770 h 6858000"/>
              <a:gd name="connsiteX268" fmla="*/ 6038839 w 7467600"/>
              <a:gd name="connsiteY268" fmla="*/ 4764474 h 6858000"/>
              <a:gd name="connsiteX269" fmla="*/ 6038706 w 7467600"/>
              <a:gd name="connsiteY269" fmla="*/ 4763847 h 6858000"/>
              <a:gd name="connsiteX270" fmla="*/ 6037784 w 7467600"/>
              <a:gd name="connsiteY270" fmla="*/ 4764270 h 6858000"/>
              <a:gd name="connsiteX271" fmla="*/ 6038839 w 7467600"/>
              <a:gd name="connsiteY271" fmla="*/ 4764474 h 6858000"/>
              <a:gd name="connsiteX272" fmla="*/ 6040338 w 7467600"/>
              <a:gd name="connsiteY272" fmla="*/ 4771418 h 6858000"/>
              <a:gd name="connsiteX273" fmla="*/ 6024488 w 7467600"/>
              <a:gd name="connsiteY273" fmla="*/ 4809903 h 6858000"/>
              <a:gd name="connsiteX274" fmla="*/ 5599771 w 7467600"/>
              <a:gd name="connsiteY274" fmla="*/ 5509652 h 6858000"/>
              <a:gd name="connsiteX275" fmla="*/ 5548843 w 7467600"/>
              <a:gd name="connsiteY275" fmla="*/ 5563845 h 6858000"/>
              <a:gd name="connsiteX276" fmla="*/ 5940952 w 7467600"/>
              <a:gd name="connsiteY276" fmla="*/ 6250028 h 6858000"/>
              <a:gd name="connsiteX277" fmla="*/ 6043441 w 7467600"/>
              <a:gd name="connsiteY277" fmla="*/ 6665847 h 6858000"/>
              <a:gd name="connsiteX278" fmla="*/ 6093432 w 7467600"/>
              <a:gd name="connsiteY278" fmla="*/ 6858000 h 6858000"/>
              <a:gd name="connsiteX279" fmla="*/ 6034344 w 7467600"/>
              <a:gd name="connsiteY279" fmla="*/ 6858000 h 6858000"/>
              <a:gd name="connsiteX280" fmla="*/ 6026679 w 7467600"/>
              <a:gd name="connsiteY280" fmla="*/ 6836959 h 6858000"/>
              <a:gd name="connsiteX281" fmla="*/ 5800441 w 7467600"/>
              <a:gd name="connsiteY281" fmla="*/ 6335286 h 6858000"/>
              <a:gd name="connsiteX282" fmla="*/ 5526562 w 7467600"/>
              <a:gd name="connsiteY282" fmla="*/ 5705388 h 6858000"/>
              <a:gd name="connsiteX283" fmla="*/ 5519640 w 7467600"/>
              <a:gd name="connsiteY283" fmla="*/ 5683774 h 6858000"/>
              <a:gd name="connsiteX284" fmla="*/ 5844559 w 7467600"/>
              <a:gd name="connsiteY284" fmla="*/ 6553349 h 6858000"/>
              <a:gd name="connsiteX285" fmla="*/ 5975994 w 7467600"/>
              <a:gd name="connsiteY285" fmla="*/ 6858000 h 6858000"/>
              <a:gd name="connsiteX286" fmla="*/ 5898547 w 7467600"/>
              <a:gd name="connsiteY286" fmla="*/ 6858000 h 6858000"/>
              <a:gd name="connsiteX287" fmla="*/ 5682041 w 7467600"/>
              <a:gd name="connsiteY287" fmla="*/ 6355860 h 6858000"/>
              <a:gd name="connsiteX288" fmla="*/ 5461758 w 7467600"/>
              <a:gd name="connsiteY288" fmla="*/ 5820220 h 6858000"/>
              <a:gd name="connsiteX289" fmla="*/ 5237282 w 7467600"/>
              <a:gd name="connsiteY289" fmla="*/ 6579086 h 6858000"/>
              <a:gd name="connsiteX290" fmla="*/ 5115009 w 7467600"/>
              <a:gd name="connsiteY290" fmla="*/ 6858000 h 6858000"/>
              <a:gd name="connsiteX291" fmla="*/ 5028074 w 7467600"/>
              <a:gd name="connsiteY291" fmla="*/ 6858000 h 6858000"/>
              <a:gd name="connsiteX292" fmla="*/ 5079508 w 7467600"/>
              <a:gd name="connsiteY292" fmla="*/ 6749074 h 6858000"/>
              <a:gd name="connsiteX293" fmla="*/ 5371846 w 7467600"/>
              <a:gd name="connsiteY293" fmla="*/ 5924413 h 6858000"/>
              <a:gd name="connsiteX294" fmla="*/ 5270512 w 7467600"/>
              <a:gd name="connsiteY294" fmla="*/ 6138975 h 6858000"/>
              <a:gd name="connsiteX295" fmla="*/ 5062409 w 7467600"/>
              <a:gd name="connsiteY295" fmla="*/ 6653544 h 6858000"/>
              <a:gd name="connsiteX296" fmla="*/ 5036628 w 7467600"/>
              <a:gd name="connsiteY296" fmla="*/ 6754247 h 6858000"/>
              <a:gd name="connsiteX297" fmla="*/ 5009112 w 7467600"/>
              <a:gd name="connsiteY297" fmla="*/ 6858000 h 6858000"/>
              <a:gd name="connsiteX298" fmla="*/ 4976679 w 7467600"/>
              <a:gd name="connsiteY298" fmla="*/ 6858000 h 6858000"/>
              <a:gd name="connsiteX299" fmla="*/ 5006537 w 7467600"/>
              <a:gd name="connsiteY299" fmla="*/ 6747068 h 6858000"/>
              <a:gd name="connsiteX300" fmla="*/ 5032723 w 7467600"/>
              <a:gd name="connsiteY300" fmla="*/ 6644957 h 6858000"/>
              <a:gd name="connsiteX301" fmla="*/ 5242949 w 7467600"/>
              <a:gd name="connsiteY301" fmla="*/ 6125175 h 6858000"/>
              <a:gd name="connsiteX302" fmla="*/ 5286321 w 7467600"/>
              <a:gd name="connsiteY302" fmla="*/ 6033555 h 6858000"/>
              <a:gd name="connsiteX303" fmla="*/ 5008210 w 7467600"/>
              <a:gd name="connsiteY303" fmla="*/ 6649194 h 6858000"/>
              <a:gd name="connsiteX304" fmla="*/ 4986321 w 7467600"/>
              <a:gd name="connsiteY304" fmla="*/ 6765687 h 6858000"/>
              <a:gd name="connsiteX305" fmla="*/ 4973474 w 7467600"/>
              <a:gd name="connsiteY305" fmla="*/ 6858000 h 6858000"/>
              <a:gd name="connsiteX306" fmla="*/ 4907178 w 7467600"/>
              <a:gd name="connsiteY306" fmla="*/ 6858000 h 6858000"/>
              <a:gd name="connsiteX307" fmla="*/ 4910810 w 7467600"/>
              <a:gd name="connsiteY307" fmla="*/ 6829660 h 6858000"/>
              <a:gd name="connsiteX308" fmla="*/ 4987461 w 7467600"/>
              <a:gd name="connsiteY308" fmla="*/ 6432994 h 6858000"/>
              <a:gd name="connsiteX309" fmla="*/ 5179262 w 7467600"/>
              <a:gd name="connsiteY309" fmla="*/ 6035044 h 6858000"/>
              <a:gd name="connsiteX310" fmla="*/ 4689678 w 7467600"/>
              <a:gd name="connsiteY310" fmla="*/ 6440241 h 6858000"/>
              <a:gd name="connsiteX311" fmla="*/ 4477543 w 7467600"/>
              <a:gd name="connsiteY311" fmla="*/ 6674836 h 6858000"/>
              <a:gd name="connsiteX312" fmla="*/ 4329957 w 7467600"/>
              <a:gd name="connsiteY312" fmla="*/ 6858000 h 6858000"/>
              <a:gd name="connsiteX313" fmla="*/ 4218595 w 7467600"/>
              <a:gd name="connsiteY313" fmla="*/ 6858000 h 6858000"/>
              <a:gd name="connsiteX314" fmla="*/ 4368888 w 7467600"/>
              <a:gd name="connsiteY314" fmla="*/ 6668412 h 6858000"/>
              <a:gd name="connsiteX315" fmla="*/ 4563091 w 7467600"/>
              <a:gd name="connsiteY315" fmla="*/ 6442508 h 6858000"/>
              <a:gd name="connsiteX316" fmla="*/ 5387324 w 7467600"/>
              <a:gd name="connsiteY316" fmla="*/ 5705830 h 6858000"/>
              <a:gd name="connsiteX317" fmla="*/ 5073620 w 7467600"/>
              <a:gd name="connsiteY317" fmla="*/ 5955437 h 6858000"/>
              <a:gd name="connsiteX318" fmla="*/ 4689789 w 7467600"/>
              <a:gd name="connsiteY318" fmla="*/ 6268382 h 6858000"/>
              <a:gd name="connsiteX319" fmla="*/ 4418722 w 7467600"/>
              <a:gd name="connsiteY319" fmla="*/ 6570886 h 6858000"/>
              <a:gd name="connsiteX320" fmla="*/ 4214944 w 7467600"/>
              <a:gd name="connsiteY320" fmla="*/ 6858000 h 6858000"/>
              <a:gd name="connsiteX321" fmla="*/ 4177898 w 7467600"/>
              <a:gd name="connsiteY321" fmla="*/ 6858000 h 6858000"/>
              <a:gd name="connsiteX322" fmla="*/ 4391597 w 7467600"/>
              <a:gd name="connsiteY322" fmla="*/ 6556370 h 6858000"/>
              <a:gd name="connsiteX323" fmla="*/ 4668889 w 7467600"/>
              <a:gd name="connsiteY323" fmla="*/ 6246399 h 6858000"/>
              <a:gd name="connsiteX324" fmla="*/ 5055427 w 7467600"/>
              <a:gd name="connsiteY324" fmla="*/ 5931476 h 6858000"/>
              <a:gd name="connsiteX325" fmla="*/ 5371814 w 7467600"/>
              <a:gd name="connsiteY325" fmla="*/ 5678975 h 6858000"/>
              <a:gd name="connsiteX326" fmla="*/ 4987918 w 7467600"/>
              <a:gd name="connsiteY326" fmla="*/ 5838701 h 6858000"/>
              <a:gd name="connsiteX327" fmla="*/ 4317146 w 7467600"/>
              <a:gd name="connsiteY327" fmla="*/ 6587716 h 6858000"/>
              <a:gd name="connsiteX328" fmla="*/ 4171627 w 7467600"/>
              <a:gd name="connsiteY328" fmla="*/ 6858000 h 6858000"/>
              <a:gd name="connsiteX329" fmla="*/ 4081585 w 7467600"/>
              <a:gd name="connsiteY329" fmla="*/ 6858000 h 6858000"/>
              <a:gd name="connsiteX330" fmla="*/ 4238603 w 7467600"/>
              <a:gd name="connsiteY330" fmla="*/ 6559341 h 6858000"/>
              <a:gd name="connsiteX331" fmla="*/ 4778333 w 7467600"/>
              <a:gd name="connsiteY331" fmla="*/ 5873626 h 6858000"/>
              <a:gd name="connsiteX332" fmla="*/ 5414185 w 7467600"/>
              <a:gd name="connsiteY332" fmla="*/ 5573882 h 6858000"/>
              <a:gd name="connsiteX333" fmla="*/ 5959648 w 7467600"/>
              <a:gd name="connsiteY333" fmla="*/ 4760797 h 6858000"/>
              <a:gd name="connsiteX334" fmla="*/ 5355019 w 7467600"/>
              <a:gd name="connsiteY334" fmla="*/ 4734672 h 6858000"/>
              <a:gd name="connsiteX335" fmla="*/ 5083565 w 7467600"/>
              <a:gd name="connsiteY335" fmla="*/ 5179121 h 6858000"/>
              <a:gd name="connsiteX336" fmla="*/ 4713577 w 7467600"/>
              <a:gd name="connsiteY336" fmla="*/ 5616803 h 6858000"/>
              <a:gd name="connsiteX337" fmla="*/ 3989559 w 7467600"/>
              <a:gd name="connsiteY337" fmla="*/ 6145945 h 6858000"/>
              <a:gd name="connsiteX338" fmla="*/ 3939824 w 7467600"/>
              <a:gd name="connsiteY338" fmla="*/ 6066900 h 6858000"/>
              <a:gd name="connsiteX339" fmla="*/ 4584537 w 7467600"/>
              <a:gd name="connsiteY339" fmla="*/ 5324826 h 6858000"/>
              <a:gd name="connsiteX340" fmla="*/ 5037105 w 7467600"/>
              <a:gd name="connsiteY340" fmla="*/ 5088765 h 6858000"/>
              <a:gd name="connsiteX341" fmla="*/ 5039930 w 7467600"/>
              <a:gd name="connsiteY341" fmla="*/ 5089585 h 6858000"/>
              <a:gd name="connsiteX342" fmla="*/ 5263764 w 7467600"/>
              <a:gd name="connsiteY342" fmla="*/ 4735525 h 6858000"/>
              <a:gd name="connsiteX343" fmla="*/ 4086300 w 7467600"/>
              <a:gd name="connsiteY343" fmla="*/ 4884599 h 6858000"/>
              <a:gd name="connsiteX344" fmla="*/ 4085485 w 7467600"/>
              <a:gd name="connsiteY344" fmla="*/ 4899070 h 6858000"/>
              <a:gd name="connsiteX345" fmla="*/ 3871915 w 7467600"/>
              <a:gd name="connsiteY345" fmla="*/ 5253645 h 6858000"/>
              <a:gd name="connsiteX346" fmla="*/ 3799374 w 7467600"/>
              <a:gd name="connsiteY346" fmla="*/ 5466127 h 6858000"/>
              <a:gd name="connsiteX347" fmla="*/ 3498850 w 7467600"/>
              <a:gd name="connsiteY347" fmla="*/ 6661888 h 6858000"/>
              <a:gd name="connsiteX348" fmla="*/ 3399216 w 7467600"/>
              <a:gd name="connsiteY348" fmla="*/ 6858000 h 6858000"/>
              <a:gd name="connsiteX349" fmla="*/ 3303688 w 7467600"/>
              <a:gd name="connsiteY349" fmla="*/ 6858000 h 6858000"/>
              <a:gd name="connsiteX350" fmla="*/ 3391774 w 7467600"/>
              <a:gd name="connsiteY350" fmla="*/ 6697181 h 6858000"/>
              <a:gd name="connsiteX351" fmla="*/ 3735540 w 7467600"/>
              <a:gd name="connsiteY351" fmla="*/ 5546923 h 6858000"/>
              <a:gd name="connsiteX352" fmla="*/ 3729438 w 7467600"/>
              <a:gd name="connsiteY352" fmla="*/ 5569058 h 6858000"/>
              <a:gd name="connsiteX353" fmla="*/ 3707782 w 7467600"/>
              <a:gd name="connsiteY353" fmla="*/ 5644908 h 6858000"/>
              <a:gd name="connsiteX354" fmla="*/ 3583827 w 7467600"/>
              <a:gd name="connsiteY354" fmla="*/ 6039215 h 6858000"/>
              <a:gd name="connsiteX355" fmla="*/ 3547861 w 7467600"/>
              <a:gd name="connsiteY355" fmla="*/ 6129609 h 6858000"/>
              <a:gd name="connsiteX356" fmla="*/ 3490905 w 7467600"/>
              <a:gd name="connsiteY356" fmla="*/ 6277660 h 6858000"/>
              <a:gd name="connsiteX357" fmla="*/ 3455859 w 7467600"/>
              <a:gd name="connsiteY357" fmla="*/ 6391301 h 6858000"/>
              <a:gd name="connsiteX358" fmla="*/ 3429112 w 7467600"/>
              <a:gd name="connsiteY358" fmla="*/ 6479469 h 6858000"/>
              <a:gd name="connsiteX359" fmla="*/ 3304862 w 7467600"/>
              <a:gd name="connsiteY359" fmla="*/ 6796476 h 6858000"/>
              <a:gd name="connsiteX360" fmla="*/ 3276071 w 7467600"/>
              <a:gd name="connsiteY360" fmla="*/ 6858000 h 6858000"/>
              <a:gd name="connsiteX361" fmla="*/ 3240805 w 7467600"/>
              <a:gd name="connsiteY361" fmla="*/ 6858000 h 6858000"/>
              <a:gd name="connsiteX362" fmla="*/ 3275917 w 7467600"/>
              <a:gd name="connsiteY362" fmla="*/ 6783192 h 6858000"/>
              <a:gd name="connsiteX363" fmla="*/ 3399358 w 7467600"/>
              <a:gd name="connsiteY363" fmla="*/ 6469011 h 6858000"/>
              <a:gd name="connsiteX364" fmla="*/ 3425650 w 7467600"/>
              <a:gd name="connsiteY364" fmla="*/ 6381333 h 6858000"/>
              <a:gd name="connsiteX365" fmla="*/ 3460661 w 7467600"/>
              <a:gd name="connsiteY365" fmla="*/ 6266763 h 6858000"/>
              <a:gd name="connsiteX366" fmla="*/ 3518021 w 7467600"/>
              <a:gd name="connsiteY366" fmla="*/ 6117298 h 6858000"/>
              <a:gd name="connsiteX367" fmla="*/ 3554035 w 7467600"/>
              <a:gd name="connsiteY367" fmla="*/ 6027832 h 6858000"/>
              <a:gd name="connsiteX368" fmla="*/ 3677174 w 7467600"/>
              <a:gd name="connsiteY368" fmla="*/ 5636351 h 6858000"/>
              <a:gd name="connsiteX369" fmla="*/ 3698819 w 7467600"/>
              <a:gd name="connsiteY369" fmla="*/ 5560503 h 6858000"/>
              <a:gd name="connsiteX370" fmla="*/ 3702094 w 7467600"/>
              <a:gd name="connsiteY370" fmla="*/ 5549194 h 6858000"/>
              <a:gd name="connsiteX371" fmla="*/ 3398355 w 7467600"/>
              <a:gd name="connsiteY371" fmla="*/ 6094603 h 6858000"/>
              <a:gd name="connsiteX372" fmla="*/ 3193941 w 7467600"/>
              <a:gd name="connsiteY372" fmla="*/ 6798775 h 6858000"/>
              <a:gd name="connsiteX373" fmla="*/ 3184140 w 7467600"/>
              <a:gd name="connsiteY373" fmla="*/ 6858000 h 6858000"/>
              <a:gd name="connsiteX374" fmla="*/ 3099978 w 7467600"/>
              <a:gd name="connsiteY374" fmla="*/ 6858000 h 6858000"/>
              <a:gd name="connsiteX375" fmla="*/ 3101556 w 7467600"/>
              <a:gd name="connsiteY375" fmla="*/ 6843337 h 6858000"/>
              <a:gd name="connsiteX376" fmla="*/ 3370162 w 7467600"/>
              <a:gd name="connsiteY376" fmla="*/ 5785550 h 6858000"/>
              <a:gd name="connsiteX377" fmla="*/ 3746477 w 7467600"/>
              <a:gd name="connsiteY377" fmla="*/ 5377889 h 6858000"/>
              <a:gd name="connsiteX378" fmla="*/ 3863399 w 7467600"/>
              <a:gd name="connsiteY378" fmla="*/ 5087257 h 6858000"/>
              <a:gd name="connsiteX379" fmla="*/ 3968712 w 7467600"/>
              <a:gd name="connsiteY379" fmla="*/ 4913989 h 6858000"/>
              <a:gd name="connsiteX380" fmla="*/ 2792390 w 7467600"/>
              <a:gd name="connsiteY380" fmla="*/ 5382974 h 6858000"/>
              <a:gd name="connsiteX381" fmla="*/ 2714982 w 7467600"/>
              <a:gd name="connsiteY381" fmla="*/ 5427051 h 6858000"/>
              <a:gd name="connsiteX382" fmla="*/ 2813361 w 7467600"/>
              <a:gd name="connsiteY382" fmla="*/ 6023912 h 6858000"/>
              <a:gd name="connsiteX383" fmla="*/ 2688430 w 7467600"/>
              <a:gd name="connsiteY383" fmla="*/ 6801564 h 6858000"/>
              <a:gd name="connsiteX384" fmla="*/ 2629626 w 7467600"/>
              <a:gd name="connsiteY384" fmla="*/ 6763394 h 6858000"/>
              <a:gd name="connsiteX385" fmla="*/ 2565328 w 7467600"/>
              <a:gd name="connsiteY385" fmla="*/ 5516399 h 6858000"/>
              <a:gd name="connsiteX386" fmla="*/ 1922999 w 7467600"/>
              <a:gd name="connsiteY386" fmla="*/ 5980343 h 6858000"/>
              <a:gd name="connsiteX387" fmla="*/ 1950261 w 7467600"/>
              <a:gd name="connsiteY387" fmla="*/ 6405858 h 6858000"/>
              <a:gd name="connsiteX388" fmla="*/ 2365554 w 7467600"/>
              <a:gd name="connsiteY388" fmla="*/ 6759107 h 6858000"/>
              <a:gd name="connsiteX389" fmla="*/ 2424142 w 7467600"/>
              <a:gd name="connsiteY389" fmla="*/ 6858000 h 6858000"/>
              <a:gd name="connsiteX390" fmla="*/ 2395994 w 7467600"/>
              <a:gd name="connsiteY390" fmla="*/ 6858000 h 6858000"/>
              <a:gd name="connsiteX391" fmla="*/ 2392863 w 7467600"/>
              <a:gd name="connsiteY391" fmla="*/ 6852964 h 6858000"/>
              <a:gd name="connsiteX392" fmla="*/ 2017589 w 7467600"/>
              <a:gd name="connsiteY392" fmla="*/ 6493982 h 6858000"/>
              <a:gd name="connsiteX393" fmla="*/ 2147336 w 7467600"/>
              <a:gd name="connsiteY393" fmla="*/ 6594052 h 6858000"/>
              <a:gd name="connsiteX394" fmla="*/ 2207047 w 7467600"/>
              <a:gd name="connsiteY394" fmla="*/ 6654540 h 6858000"/>
              <a:gd name="connsiteX395" fmla="*/ 2299106 w 7467600"/>
              <a:gd name="connsiteY395" fmla="*/ 6778931 h 6858000"/>
              <a:gd name="connsiteX396" fmla="*/ 2314430 w 7467600"/>
              <a:gd name="connsiteY396" fmla="*/ 6801144 h 6858000"/>
              <a:gd name="connsiteX397" fmla="*/ 2352406 w 7467600"/>
              <a:gd name="connsiteY397" fmla="*/ 6858000 h 6858000"/>
              <a:gd name="connsiteX398" fmla="*/ 2314492 w 7467600"/>
              <a:gd name="connsiteY398" fmla="*/ 6858000 h 6858000"/>
              <a:gd name="connsiteX399" fmla="*/ 2288095 w 7467600"/>
              <a:gd name="connsiteY399" fmla="*/ 6818030 h 6858000"/>
              <a:gd name="connsiteX400" fmla="*/ 2272768 w 7467600"/>
              <a:gd name="connsiteY400" fmla="*/ 6795822 h 6858000"/>
              <a:gd name="connsiteX401" fmla="*/ 2182715 w 7467600"/>
              <a:gd name="connsiteY401" fmla="*/ 6675071 h 6858000"/>
              <a:gd name="connsiteX402" fmla="*/ 2032061 w 7467600"/>
              <a:gd name="connsiteY402" fmla="*/ 6541380 h 6858000"/>
              <a:gd name="connsiteX403" fmla="*/ 2257220 w 7467600"/>
              <a:gd name="connsiteY403" fmla="*/ 6826257 h 6858000"/>
              <a:gd name="connsiteX404" fmla="*/ 2281324 w 7467600"/>
              <a:gd name="connsiteY404" fmla="*/ 6858000 h 6858000"/>
              <a:gd name="connsiteX405" fmla="*/ 2242860 w 7467600"/>
              <a:gd name="connsiteY405" fmla="*/ 6858000 h 6858000"/>
              <a:gd name="connsiteX406" fmla="*/ 2232818 w 7467600"/>
              <a:gd name="connsiteY406" fmla="*/ 6844926 h 6858000"/>
              <a:gd name="connsiteX407" fmla="*/ 1990172 w 7467600"/>
              <a:gd name="connsiteY407" fmla="*/ 6542121 h 6858000"/>
              <a:gd name="connsiteX408" fmla="*/ 2124090 w 7467600"/>
              <a:gd name="connsiteY408" fmla="*/ 6761017 h 6858000"/>
              <a:gd name="connsiteX409" fmla="*/ 2200380 w 7467600"/>
              <a:gd name="connsiteY409" fmla="*/ 6858000 h 6858000"/>
              <a:gd name="connsiteX410" fmla="*/ 2147507 w 7467600"/>
              <a:gd name="connsiteY410" fmla="*/ 6858000 h 6858000"/>
              <a:gd name="connsiteX411" fmla="*/ 2070668 w 7467600"/>
              <a:gd name="connsiteY411" fmla="*/ 6761520 h 6858000"/>
              <a:gd name="connsiteX412" fmla="*/ 1975142 w 7467600"/>
              <a:gd name="connsiteY412" fmla="*/ 6585570 h 6858000"/>
              <a:gd name="connsiteX413" fmla="*/ 2050035 w 7467600"/>
              <a:gd name="connsiteY413" fmla="*/ 6813345 h 6858000"/>
              <a:gd name="connsiteX414" fmla="*/ 2063025 w 7467600"/>
              <a:gd name="connsiteY414" fmla="*/ 6858000 h 6858000"/>
              <a:gd name="connsiteX415" fmla="*/ 2021675 w 7467600"/>
              <a:gd name="connsiteY415" fmla="*/ 6858000 h 6858000"/>
              <a:gd name="connsiteX416" fmla="*/ 2019308 w 7467600"/>
              <a:gd name="connsiteY416" fmla="*/ 6847118 h 6858000"/>
              <a:gd name="connsiteX417" fmla="*/ 1938835 w 7467600"/>
              <a:gd name="connsiteY417" fmla="*/ 6551160 h 6858000"/>
              <a:gd name="connsiteX418" fmla="*/ 1953230 w 7467600"/>
              <a:gd name="connsiteY418" fmla="*/ 6759699 h 6858000"/>
              <a:gd name="connsiteX419" fmla="*/ 1956763 w 7467600"/>
              <a:gd name="connsiteY419" fmla="*/ 6778191 h 6858000"/>
              <a:gd name="connsiteX420" fmla="*/ 1967925 w 7467600"/>
              <a:gd name="connsiteY420" fmla="*/ 6858000 h 6858000"/>
              <a:gd name="connsiteX421" fmla="*/ 1936622 w 7467600"/>
              <a:gd name="connsiteY421" fmla="*/ 6858000 h 6858000"/>
              <a:gd name="connsiteX422" fmla="*/ 1926261 w 7467600"/>
              <a:gd name="connsiteY422" fmla="*/ 6784064 h 6858000"/>
              <a:gd name="connsiteX423" fmla="*/ 1922724 w 7467600"/>
              <a:gd name="connsiteY423" fmla="*/ 6765577 h 6858000"/>
              <a:gd name="connsiteX424" fmla="*/ 1904650 w 7467600"/>
              <a:gd name="connsiteY424" fmla="*/ 6639616 h 6858000"/>
              <a:gd name="connsiteX425" fmla="*/ 1885273 w 7467600"/>
              <a:gd name="connsiteY425" fmla="*/ 6858000 h 6858000"/>
              <a:gd name="connsiteX426" fmla="*/ 1854363 w 7467600"/>
              <a:gd name="connsiteY426" fmla="*/ 6858000 h 6858000"/>
              <a:gd name="connsiteX427" fmla="*/ 1880391 w 7467600"/>
              <a:gd name="connsiteY427" fmla="*/ 6603796 h 6858000"/>
              <a:gd name="connsiteX428" fmla="*/ 1818273 w 7467600"/>
              <a:gd name="connsiteY428" fmla="*/ 6715729 h 6858000"/>
              <a:gd name="connsiteX429" fmla="*/ 1794691 w 7467600"/>
              <a:gd name="connsiteY429" fmla="*/ 6843239 h 6858000"/>
              <a:gd name="connsiteX430" fmla="*/ 1794914 w 7467600"/>
              <a:gd name="connsiteY430" fmla="*/ 6858000 h 6858000"/>
              <a:gd name="connsiteX431" fmla="*/ 1746128 w 7467600"/>
              <a:gd name="connsiteY431" fmla="*/ 6858000 h 6858000"/>
              <a:gd name="connsiteX432" fmla="*/ 1753934 w 7467600"/>
              <a:gd name="connsiteY432" fmla="*/ 6724796 h 6858000"/>
              <a:gd name="connsiteX433" fmla="*/ 1792053 w 7467600"/>
              <a:gd name="connsiteY433" fmla="*/ 6572396 h 6858000"/>
              <a:gd name="connsiteX434" fmla="*/ 1862248 w 7467600"/>
              <a:gd name="connsiteY434" fmla="*/ 6266397 h 6858000"/>
              <a:gd name="connsiteX435" fmla="*/ 1862250 w 7467600"/>
              <a:gd name="connsiteY435" fmla="*/ 6033531 h 6858000"/>
              <a:gd name="connsiteX436" fmla="*/ 1211999 w 7467600"/>
              <a:gd name="connsiteY436" fmla="*/ 6683610 h 6858000"/>
              <a:gd name="connsiteX437" fmla="*/ 1213266 w 7467600"/>
              <a:gd name="connsiteY437" fmla="*/ 6691947 h 6858000"/>
              <a:gd name="connsiteX438" fmla="*/ 1203370 w 7467600"/>
              <a:gd name="connsiteY438" fmla="*/ 6850676 h 6858000"/>
              <a:gd name="connsiteX439" fmla="*/ 1203671 w 7467600"/>
              <a:gd name="connsiteY439" fmla="*/ 6858000 h 6858000"/>
              <a:gd name="connsiteX440" fmla="*/ 1143180 w 7467600"/>
              <a:gd name="connsiteY440" fmla="*/ 6858000 h 6858000"/>
              <a:gd name="connsiteX441" fmla="*/ 1142176 w 7467600"/>
              <a:gd name="connsiteY441" fmla="*/ 6766045 h 6858000"/>
              <a:gd name="connsiteX442" fmla="*/ 1067484 w 7467600"/>
              <a:gd name="connsiteY442" fmla="*/ 6858000 h 6858000"/>
              <a:gd name="connsiteX443" fmla="*/ 953928 w 7467600"/>
              <a:gd name="connsiteY443" fmla="*/ 6858000 h 6858000"/>
              <a:gd name="connsiteX444" fmla="*/ 959715 w 7467600"/>
              <a:gd name="connsiteY444" fmla="*/ 6850185 h 6858000"/>
              <a:gd name="connsiteX445" fmla="*/ 1483788 w 7467600"/>
              <a:gd name="connsiteY445" fmla="*/ 6259174 h 6858000"/>
              <a:gd name="connsiteX446" fmla="*/ 1100671 w 7467600"/>
              <a:gd name="connsiteY446" fmla="*/ 6252137 h 6858000"/>
              <a:gd name="connsiteX447" fmla="*/ 1090144 w 7467600"/>
              <a:gd name="connsiteY447" fmla="*/ 6256748 h 6858000"/>
              <a:gd name="connsiteX448" fmla="*/ 1095872 w 7467600"/>
              <a:gd name="connsiteY448" fmla="*/ 6271892 h 6858000"/>
              <a:gd name="connsiteX449" fmla="*/ 262785 w 7467600"/>
              <a:gd name="connsiteY449" fmla="*/ 6845450 h 6858000"/>
              <a:gd name="connsiteX450" fmla="*/ 209968 w 7467600"/>
              <a:gd name="connsiteY450" fmla="*/ 6770713 h 6858000"/>
              <a:gd name="connsiteX451" fmla="*/ 873460 w 7467600"/>
              <a:gd name="connsiteY451" fmla="*/ 6253768 h 6858000"/>
              <a:gd name="connsiteX452" fmla="*/ 192686 w 7467600"/>
              <a:gd name="connsiteY452" fmla="*/ 5849257 h 6858000"/>
              <a:gd name="connsiteX453" fmla="*/ 4696 w 7467600"/>
              <a:gd name="connsiteY453" fmla="*/ 5697668 h 6858000"/>
              <a:gd name="connsiteX454" fmla="*/ 0 w 7467600"/>
              <a:gd name="connsiteY454" fmla="*/ 5689984 h 6858000"/>
              <a:gd name="connsiteX455" fmla="*/ 0 w 7467600"/>
              <a:gd name="connsiteY455" fmla="*/ 5513472 h 6858000"/>
              <a:gd name="connsiteX456" fmla="*/ 174101 w 7467600"/>
              <a:gd name="connsiteY456" fmla="*/ 5620277 h 6858000"/>
              <a:gd name="connsiteX457" fmla="*/ 891800 w 7467600"/>
              <a:gd name="connsiteY457" fmla="*/ 6036935 h 6858000"/>
              <a:gd name="connsiteX458" fmla="*/ 1072219 w 7467600"/>
              <a:gd name="connsiteY458" fmla="*/ 6169443 h 6858000"/>
              <a:gd name="connsiteX459" fmla="*/ 1074117 w 7467600"/>
              <a:gd name="connsiteY459" fmla="*/ 6170301 h 6858000"/>
              <a:gd name="connsiteX460" fmla="*/ 1083114 w 7467600"/>
              <a:gd name="connsiteY460" fmla="*/ 6174131 h 6858000"/>
              <a:gd name="connsiteX461" fmla="*/ 1543010 w 7467600"/>
              <a:gd name="connsiteY461" fmla="*/ 6191140 h 6858000"/>
              <a:gd name="connsiteX462" fmla="*/ 1551080 w 7467600"/>
              <a:gd name="connsiteY462" fmla="*/ 6195006 h 6858000"/>
              <a:gd name="connsiteX463" fmla="*/ 2345443 w 7467600"/>
              <a:gd name="connsiteY463" fmla="*/ 5549882 h 6858000"/>
              <a:gd name="connsiteX464" fmla="*/ 1721499 w 7467600"/>
              <a:gd name="connsiteY464" fmla="*/ 5599969 h 6858000"/>
              <a:gd name="connsiteX465" fmla="*/ 767716 w 7467600"/>
              <a:gd name="connsiteY465" fmla="*/ 5472768 h 6858000"/>
              <a:gd name="connsiteX466" fmla="*/ 722147 w 7467600"/>
              <a:gd name="connsiteY466" fmla="*/ 5393091 h 6858000"/>
              <a:gd name="connsiteX467" fmla="*/ 1485552 w 7467600"/>
              <a:gd name="connsiteY467" fmla="*/ 5313202 h 6858000"/>
              <a:gd name="connsiteX468" fmla="*/ 2143004 w 7467600"/>
              <a:gd name="connsiteY468" fmla="*/ 5402420 h 6858000"/>
              <a:gd name="connsiteX469" fmla="*/ 1933391 w 7467600"/>
              <a:gd name="connsiteY469" fmla="*/ 5156971 h 6858000"/>
              <a:gd name="connsiteX470" fmla="*/ 1827118 w 7467600"/>
              <a:gd name="connsiteY470" fmla="*/ 4968410 h 6858000"/>
              <a:gd name="connsiteX471" fmla="*/ 1837349 w 7467600"/>
              <a:gd name="connsiteY471" fmla="*/ 4956357 h 6858000"/>
              <a:gd name="connsiteX472" fmla="*/ 2162835 w 7467600"/>
              <a:gd name="connsiteY472" fmla="*/ 5187853 h 6858000"/>
              <a:gd name="connsiteX473" fmla="*/ 2257167 w 7467600"/>
              <a:gd name="connsiteY473" fmla="*/ 5462123 h 6858000"/>
              <a:gd name="connsiteX474" fmla="*/ 2261598 w 7467600"/>
              <a:gd name="connsiteY474" fmla="*/ 5467998 h 6858000"/>
              <a:gd name="connsiteX475" fmla="*/ 2437177 w 7467600"/>
              <a:gd name="connsiteY475" fmla="*/ 5479608 h 6858000"/>
              <a:gd name="connsiteX476" fmla="*/ 2445247 w 7467600"/>
              <a:gd name="connsiteY476" fmla="*/ 5483476 h 6858000"/>
              <a:gd name="connsiteX477" fmla="*/ 2743626 w 7467600"/>
              <a:gd name="connsiteY477" fmla="*/ 5304819 h 6858000"/>
              <a:gd name="connsiteX478" fmla="*/ 3048102 w 7467600"/>
              <a:gd name="connsiteY478" fmla="*/ 5150595 h 6858000"/>
              <a:gd name="connsiteX479" fmla="*/ 1799414 w 7467600"/>
              <a:gd name="connsiteY479" fmla="*/ 4694732 h 6858000"/>
              <a:gd name="connsiteX480" fmla="*/ 1771735 w 7467600"/>
              <a:gd name="connsiteY480" fmla="*/ 4619929 h 6858000"/>
              <a:gd name="connsiteX481" fmla="*/ 3104273 w 7467600"/>
              <a:gd name="connsiteY481" fmla="*/ 5076159 h 6858000"/>
              <a:gd name="connsiteX482" fmla="*/ 3113245 w 7467600"/>
              <a:gd name="connsiteY482" fmla="*/ 5090705 h 6858000"/>
              <a:gd name="connsiteX483" fmla="*/ 3126294 w 7467600"/>
              <a:gd name="connsiteY483" fmla="*/ 5114400 h 6858000"/>
              <a:gd name="connsiteX484" fmla="*/ 3937433 w 7467600"/>
              <a:gd name="connsiteY484" fmla="*/ 4830473 h 6858000"/>
              <a:gd name="connsiteX485" fmla="*/ 3590475 w 7467600"/>
              <a:gd name="connsiteY485" fmla="*/ 4597974 h 6858000"/>
              <a:gd name="connsiteX486" fmla="*/ 3100264 w 7467600"/>
              <a:gd name="connsiteY486" fmla="*/ 4579845 h 6858000"/>
              <a:gd name="connsiteX487" fmla="*/ 2183576 w 7467600"/>
              <a:gd name="connsiteY487" fmla="*/ 4227150 h 6858000"/>
              <a:gd name="connsiteX488" fmla="*/ 2151029 w 7467600"/>
              <a:gd name="connsiteY488" fmla="*/ 4146947 h 6858000"/>
              <a:gd name="connsiteX489" fmla="*/ 3563434 w 7467600"/>
              <a:gd name="connsiteY489" fmla="*/ 4469115 h 6858000"/>
              <a:gd name="connsiteX490" fmla="*/ 3177952 w 7467600"/>
              <a:gd name="connsiteY490" fmla="*/ 3657386 h 6858000"/>
              <a:gd name="connsiteX491" fmla="*/ 3189263 w 7467600"/>
              <a:gd name="connsiteY491" fmla="*/ 3625726 h 6858000"/>
              <a:gd name="connsiteX492" fmla="*/ 3560912 w 7467600"/>
              <a:gd name="connsiteY492" fmla="*/ 4079863 h 6858000"/>
              <a:gd name="connsiteX493" fmla="*/ 3626636 w 7467600"/>
              <a:gd name="connsiteY493" fmla="*/ 4512230 h 6858000"/>
              <a:gd name="connsiteX494" fmla="*/ 3653088 w 7467600"/>
              <a:gd name="connsiteY494" fmla="*/ 4521417 h 6858000"/>
              <a:gd name="connsiteX495" fmla="*/ 3988128 w 7467600"/>
              <a:gd name="connsiteY495" fmla="*/ 4817267 h 6858000"/>
              <a:gd name="connsiteX496" fmla="*/ 4830582 w 7467600"/>
              <a:gd name="connsiteY496" fmla="*/ 4676000 h 6858000"/>
              <a:gd name="connsiteX497" fmla="*/ 4830100 w 7467600"/>
              <a:gd name="connsiteY497" fmla="*/ 4675554 h 6858000"/>
              <a:gd name="connsiteX498" fmla="*/ 4036318 w 7467600"/>
              <a:gd name="connsiteY498" fmla="*/ 4147013 h 6858000"/>
              <a:gd name="connsiteX499" fmla="*/ 3432098 w 7467600"/>
              <a:gd name="connsiteY499" fmla="*/ 3537312 h 6858000"/>
              <a:gd name="connsiteX500" fmla="*/ 3446761 w 7467600"/>
              <a:gd name="connsiteY500" fmla="*/ 3461278 h 6858000"/>
              <a:gd name="connsiteX501" fmla="*/ 4419733 w 7467600"/>
              <a:gd name="connsiteY501" fmla="*/ 3963555 h 6858000"/>
              <a:gd name="connsiteX502" fmla="*/ 4781371 w 7467600"/>
              <a:gd name="connsiteY502" fmla="*/ 4458604 h 6858000"/>
              <a:gd name="connsiteX503" fmla="*/ 4780440 w 7467600"/>
              <a:gd name="connsiteY503" fmla="*/ 4470290 h 6858000"/>
              <a:gd name="connsiteX504" fmla="*/ 4898954 w 7467600"/>
              <a:gd name="connsiteY504" fmla="*/ 4662092 h 6858000"/>
              <a:gd name="connsiteX505" fmla="*/ 4900699 w 7467600"/>
              <a:gd name="connsiteY505" fmla="*/ 4670867 h 6858000"/>
              <a:gd name="connsiteX506" fmla="*/ 5714511 w 7467600"/>
              <a:gd name="connsiteY506" fmla="*/ 4663483 h 6858000"/>
              <a:gd name="connsiteX507" fmla="*/ 5464793 w 7467600"/>
              <a:gd name="connsiteY507" fmla="*/ 4393556 h 6858000"/>
              <a:gd name="connsiteX508" fmla="*/ 5461897 w 7467600"/>
              <a:gd name="connsiteY508" fmla="*/ 4390879 h 6858000"/>
              <a:gd name="connsiteX509" fmla="*/ 4294126 w 7467600"/>
              <a:gd name="connsiteY509" fmla="*/ 3303048 h 6858000"/>
              <a:gd name="connsiteX510" fmla="*/ 4305321 w 7467600"/>
              <a:gd name="connsiteY510" fmla="*/ 3256953 h 6858000"/>
              <a:gd name="connsiteX511" fmla="*/ 4949299 w 7467600"/>
              <a:gd name="connsiteY511" fmla="*/ 3766336 h 6858000"/>
              <a:gd name="connsiteX512" fmla="*/ 5291452 w 7467600"/>
              <a:gd name="connsiteY512" fmla="*/ 4076801 h 6858000"/>
              <a:gd name="connsiteX513" fmla="*/ 5434998 w 7467600"/>
              <a:gd name="connsiteY513" fmla="*/ 4254100 h 6858000"/>
              <a:gd name="connsiteX514" fmla="*/ 5351015 w 7467600"/>
              <a:gd name="connsiteY514" fmla="*/ 3760989 h 6858000"/>
              <a:gd name="connsiteX515" fmla="*/ 5413780 w 7467600"/>
              <a:gd name="connsiteY515" fmla="*/ 2966265 h 6858000"/>
              <a:gd name="connsiteX516" fmla="*/ 5425627 w 7467600"/>
              <a:gd name="connsiteY516" fmla="*/ 2954192 h 6858000"/>
              <a:gd name="connsiteX517" fmla="*/ 6604735 w 7467600"/>
              <a:gd name="connsiteY517" fmla="*/ 2041381 h 6858000"/>
              <a:gd name="connsiteX518" fmla="*/ 7204487 w 7467600"/>
              <a:gd name="connsiteY518" fmla="*/ 2742112 h 6858000"/>
              <a:gd name="connsiteX519" fmla="*/ 7131592 w 7467600"/>
              <a:gd name="connsiteY519" fmla="*/ 2672096 h 6858000"/>
              <a:gd name="connsiteX520" fmla="*/ 6996344 w 7467600"/>
              <a:gd name="connsiteY520" fmla="*/ 2518310 h 6858000"/>
              <a:gd name="connsiteX521" fmla="*/ 6735495 w 7467600"/>
              <a:gd name="connsiteY521" fmla="*/ 2196890 h 6858000"/>
              <a:gd name="connsiteX522" fmla="*/ 6721901 w 7467600"/>
              <a:gd name="connsiteY522" fmla="*/ 2179274 h 6858000"/>
              <a:gd name="connsiteX523" fmla="*/ 6604735 w 7467600"/>
              <a:gd name="connsiteY523" fmla="*/ 2041381 h 6858000"/>
              <a:gd name="connsiteX524" fmla="*/ 6591670 w 7467600"/>
              <a:gd name="connsiteY524" fmla="*/ 1988277 h 6858000"/>
              <a:gd name="connsiteX525" fmla="*/ 6747349 w 7467600"/>
              <a:gd name="connsiteY525" fmla="*/ 2160069 h 6858000"/>
              <a:gd name="connsiteX526" fmla="*/ 6760943 w 7467600"/>
              <a:gd name="connsiteY526" fmla="*/ 2177686 h 6858000"/>
              <a:gd name="connsiteX527" fmla="*/ 7021065 w 7467600"/>
              <a:gd name="connsiteY527" fmla="*/ 2498102 h 6858000"/>
              <a:gd name="connsiteX528" fmla="*/ 7155223 w 7467600"/>
              <a:gd name="connsiteY528" fmla="*/ 2650386 h 6858000"/>
              <a:gd name="connsiteX529" fmla="*/ 7203167 w 7467600"/>
              <a:gd name="connsiteY529" fmla="*/ 2697288 h 6858000"/>
              <a:gd name="connsiteX530" fmla="*/ 6937703 w 7467600"/>
              <a:gd name="connsiteY530" fmla="*/ 2321981 h 6858000"/>
              <a:gd name="connsiteX531" fmla="*/ 6591670 w 7467600"/>
              <a:gd name="connsiteY531" fmla="*/ 1988277 h 6858000"/>
              <a:gd name="connsiteX532" fmla="*/ 5798671 w 7467600"/>
              <a:gd name="connsiteY532" fmla="*/ 1981601 h 6858000"/>
              <a:gd name="connsiteX533" fmla="*/ 5754709 w 7467600"/>
              <a:gd name="connsiteY533" fmla="*/ 2071454 h 6858000"/>
              <a:gd name="connsiteX534" fmla="*/ 5763044 w 7467600"/>
              <a:gd name="connsiteY534" fmla="*/ 2842206 h 6858000"/>
              <a:gd name="connsiteX535" fmla="*/ 5764974 w 7467600"/>
              <a:gd name="connsiteY535" fmla="*/ 2799609 h 6858000"/>
              <a:gd name="connsiteX536" fmla="*/ 5767665 w 7467600"/>
              <a:gd name="connsiteY536" fmla="*/ 2666409 h 6858000"/>
              <a:gd name="connsiteX537" fmla="*/ 5763055 w 7467600"/>
              <a:gd name="connsiteY537" fmla="*/ 2579705 h 6858000"/>
              <a:gd name="connsiteX538" fmla="*/ 5758079 w 7467600"/>
              <a:gd name="connsiteY538" fmla="*/ 2492508 h 6858000"/>
              <a:gd name="connsiteX539" fmla="*/ 5779325 w 7467600"/>
              <a:gd name="connsiteY539" fmla="*/ 2197069 h 6858000"/>
              <a:gd name="connsiteX540" fmla="*/ 5798671 w 7467600"/>
              <a:gd name="connsiteY540" fmla="*/ 1981601 h 6858000"/>
              <a:gd name="connsiteX541" fmla="*/ 5829202 w 7467600"/>
              <a:gd name="connsiteY541" fmla="*/ 1971679 h 6858000"/>
              <a:gd name="connsiteX542" fmla="*/ 5809558 w 7467600"/>
              <a:gd name="connsiteY542" fmla="*/ 2198043 h 6858000"/>
              <a:gd name="connsiteX543" fmla="*/ 5788653 w 7467600"/>
              <a:gd name="connsiteY543" fmla="*/ 2489430 h 6858000"/>
              <a:gd name="connsiteX544" fmla="*/ 5793439 w 7467600"/>
              <a:gd name="connsiteY544" fmla="*/ 2575235 h 6858000"/>
              <a:gd name="connsiteX545" fmla="*/ 5796837 w 7467600"/>
              <a:gd name="connsiteY545" fmla="*/ 2637633 h 6858000"/>
              <a:gd name="connsiteX546" fmla="*/ 5818614 w 7467600"/>
              <a:gd name="connsiteY546" fmla="*/ 2473055 h 6858000"/>
              <a:gd name="connsiteX547" fmla="*/ 5829202 w 7467600"/>
              <a:gd name="connsiteY547" fmla="*/ 1971679 h 6858000"/>
              <a:gd name="connsiteX548" fmla="*/ 5911389 w 7467600"/>
              <a:gd name="connsiteY548" fmla="*/ 1898371 h 6858000"/>
              <a:gd name="connsiteX549" fmla="*/ 6237627 w 7467600"/>
              <a:gd name="connsiteY549" fmla="*/ 2231921 h 6858000"/>
              <a:gd name="connsiteX550" fmla="*/ 5911389 w 7467600"/>
              <a:gd name="connsiteY550" fmla="*/ 1898371 h 6858000"/>
              <a:gd name="connsiteX551" fmla="*/ 6944437 w 7467600"/>
              <a:gd name="connsiteY551" fmla="*/ 1575402 h 6858000"/>
              <a:gd name="connsiteX552" fmla="*/ 6304730 w 7467600"/>
              <a:gd name="connsiteY552" fmla="*/ 1766654 h 6858000"/>
              <a:gd name="connsiteX553" fmla="*/ 6944437 w 7467600"/>
              <a:gd name="connsiteY553" fmla="*/ 1575402 h 6858000"/>
              <a:gd name="connsiteX554" fmla="*/ 7019523 w 7467600"/>
              <a:gd name="connsiteY554" fmla="*/ 1519450 h 6858000"/>
              <a:gd name="connsiteX555" fmla="*/ 6298091 w 7467600"/>
              <a:gd name="connsiteY555" fmla="*/ 1737122 h 6858000"/>
              <a:gd name="connsiteX556" fmla="*/ 7019523 w 7467600"/>
              <a:gd name="connsiteY556" fmla="*/ 1519450 h 6858000"/>
              <a:gd name="connsiteX557" fmla="*/ 2399523 w 7467600"/>
              <a:gd name="connsiteY557" fmla="*/ 1428234 h 6858000"/>
              <a:gd name="connsiteX558" fmla="*/ 2224982 w 7467600"/>
              <a:gd name="connsiteY558" fmla="*/ 1826201 h 6858000"/>
              <a:gd name="connsiteX559" fmla="*/ 2096099 w 7467600"/>
              <a:gd name="connsiteY559" fmla="*/ 2345900 h 6858000"/>
              <a:gd name="connsiteX560" fmla="*/ 2283317 w 7467600"/>
              <a:gd name="connsiteY560" fmla="*/ 1796925 h 6858000"/>
              <a:gd name="connsiteX561" fmla="*/ 2399523 w 7467600"/>
              <a:gd name="connsiteY561" fmla="*/ 1428234 h 6858000"/>
              <a:gd name="connsiteX562" fmla="*/ 2448558 w 7467600"/>
              <a:gd name="connsiteY562" fmla="*/ 1373435 h 6858000"/>
              <a:gd name="connsiteX563" fmla="*/ 2312521 w 7467600"/>
              <a:gd name="connsiteY563" fmla="*/ 1806140 h 6858000"/>
              <a:gd name="connsiteX564" fmla="*/ 2127533 w 7467600"/>
              <a:gd name="connsiteY564" fmla="*/ 2348380 h 6858000"/>
              <a:gd name="connsiteX565" fmla="*/ 2358080 w 7467600"/>
              <a:gd name="connsiteY565" fmla="*/ 1866134 h 6858000"/>
              <a:gd name="connsiteX566" fmla="*/ 2407436 w 7467600"/>
              <a:gd name="connsiteY566" fmla="*/ 1651070 h 6858000"/>
              <a:gd name="connsiteX567" fmla="*/ 2448558 w 7467600"/>
              <a:gd name="connsiteY567" fmla="*/ 1373435 h 6858000"/>
              <a:gd name="connsiteX568" fmla="*/ 278707 w 7467600"/>
              <a:gd name="connsiteY568" fmla="*/ 1352270 h 6858000"/>
              <a:gd name="connsiteX569" fmla="*/ 321570 w 7467600"/>
              <a:gd name="connsiteY569" fmla="*/ 1861610 h 6858000"/>
              <a:gd name="connsiteX570" fmla="*/ 294281 w 7467600"/>
              <a:gd name="connsiteY570" fmla="*/ 1440658 h 6858000"/>
              <a:gd name="connsiteX571" fmla="*/ 278707 w 7467600"/>
              <a:gd name="connsiteY571" fmla="*/ 1352270 h 6858000"/>
              <a:gd name="connsiteX572" fmla="*/ 1423821 w 7467600"/>
              <a:gd name="connsiteY572" fmla="*/ 1351958 h 6858000"/>
              <a:gd name="connsiteX573" fmla="*/ 1638521 w 7467600"/>
              <a:gd name="connsiteY573" fmla="*/ 1908470 h 6858000"/>
              <a:gd name="connsiteX574" fmla="*/ 1754199 w 7467600"/>
              <a:gd name="connsiteY574" fmla="*/ 2149284 h 6858000"/>
              <a:gd name="connsiteX575" fmla="*/ 1908359 w 7467600"/>
              <a:gd name="connsiteY575" fmla="*/ 2364988 h 6858000"/>
              <a:gd name="connsiteX576" fmla="*/ 1647661 w 7467600"/>
              <a:gd name="connsiteY576" fmla="*/ 1825945 h 6858000"/>
              <a:gd name="connsiteX577" fmla="*/ 1423821 w 7467600"/>
              <a:gd name="connsiteY577" fmla="*/ 1351958 h 6858000"/>
              <a:gd name="connsiteX578" fmla="*/ 1431890 w 7467600"/>
              <a:gd name="connsiteY578" fmla="*/ 1306475 h 6858000"/>
              <a:gd name="connsiteX579" fmla="*/ 1507597 w 7467600"/>
              <a:gd name="connsiteY579" fmla="*/ 1446132 h 6858000"/>
              <a:gd name="connsiteX580" fmla="*/ 1674586 w 7467600"/>
              <a:gd name="connsiteY580" fmla="*/ 1813832 h 6858000"/>
              <a:gd name="connsiteX581" fmla="*/ 1815950 w 7467600"/>
              <a:gd name="connsiteY581" fmla="*/ 2128564 h 6858000"/>
              <a:gd name="connsiteX582" fmla="*/ 1984242 w 7467600"/>
              <a:gd name="connsiteY582" fmla="*/ 2430829 h 6858000"/>
              <a:gd name="connsiteX583" fmla="*/ 2014023 w 7467600"/>
              <a:gd name="connsiteY583" fmla="*/ 2450995 h 6858000"/>
              <a:gd name="connsiteX584" fmla="*/ 1747337 w 7467600"/>
              <a:gd name="connsiteY584" fmla="*/ 1855264 h 6858000"/>
              <a:gd name="connsiteX585" fmla="*/ 1533749 w 7467600"/>
              <a:gd name="connsiteY585" fmla="*/ 1478656 h 6858000"/>
              <a:gd name="connsiteX586" fmla="*/ 1431890 w 7467600"/>
              <a:gd name="connsiteY586" fmla="*/ 1306475 h 6858000"/>
              <a:gd name="connsiteX587" fmla="*/ 5052692 w 7467600"/>
              <a:gd name="connsiteY587" fmla="*/ 1292994 h 6858000"/>
              <a:gd name="connsiteX588" fmla="*/ 5200661 w 7467600"/>
              <a:gd name="connsiteY588" fmla="*/ 1635186 h 6858000"/>
              <a:gd name="connsiteX589" fmla="*/ 5297138 w 7467600"/>
              <a:gd name="connsiteY589" fmla="*/ 1906351 h 6858000"/>
              <a:gd name="connsiteX590" fmla="*/ 5052692 w 7467600"/>
              <a:gd name="connsiteY590" fmla="*/ 1292994 h 6858000"/>
              <a:gd name="connsiteX591" fmla="*/ 5009948 w 7467600"/>
              <a:gd name="connsiteY591" fmla="*/ 1273619 h 6858000"/>
              <a:gd name="connsiteX592" fmla="*/ 5121777 w 7467600"/>
              <a:gd name="connsiteY592" fmla="*/ 1654213 h 6858000"/>
              <a:gd name="connsiteX593" fmla="*/ 5293545 w 7467600"/>
              <a:gd name="connsiteY593" fmla="*/ 2072247 h 6858000"/>
              <a:gd name="connsiteX594" fmla="*/ 5294042 w 7467600"/>
              <a:gd name="connsiteY594" fmla="*/ 2065019 h 6858000"/>
              <a:gd name="connsiteX595" fmla="*/ 5171936 w 7467600"/>
              <a:gd name="connsiteY595" fmla="*/ 1647613 h 6858000"/>
              <a:gd name="connsiteX596" fmla="*/ 5009948 w 7467600"/>
              <a:gd name="connsiteY596" fmla="*/ 1273619 h 6858000"/>
              <a:gd name="connsiteX597" fmla="*/ 655236 w 7467600"/>
              <a:gd name="connsiteY597" fmla="*/ 1268632 h 6858000"/>
              <a:gd name="connsiteX598" fmla="*/ 839521 w 7467600"/>
              <a:gd name="connsiteY598" fmla="*/ 1685315 h 6858000"/>
              <a:gd name="connsiteX599" fmla="*/ 1109416 w 7467600"/>
              <a:gd name="connsiteY599" fmla="*/ 2061663 h 6858000"/>
              <a:gd name="connsiteX600" fmla="*/ 1298300 w 7467600"/>
              <a:gd name="connsiteY600" fmla="*/ 2247742 h 6858000"/>
              <a:gd name="connsiteX601" fmla="*/ 1125871 w 7467600"/>
              <a:gd name="connsiteY601" fmla="*/ 1989513 h 6858000"/>
              <a:gd name="connsiteX602" fmla="*/ 981574 w 7467600"/>
              <a:gd name="connsiteY602" fmla="*/ 1783157 h 6858000"/>
              <a:gd name="connsiteX603" fmla="*/ 922198 w 7467600"/>
              <a:gd name="connsiteY603" fmla="*/ 1677437 h 6858000"/>
              <a:gd name="connsiteX604" fmla="*/ 869293 w 7467600"/>
              <a:gd name="connsiteY604" fmla="*/ 1583214 h 6858000"/>
              <a:gd name="connsiteX605" fmla="*/ 751431 w 7467600"/>
              <a:gd name="connsiteY605" fmla="*/ 1405731 h 6858000"/>
              <a:gd name="connsiteX606" fmla="*/ 655236 w 7467600"/>
              <a:gd name="connsiteY606" fmla="*/ 1268632 h 6858000"/>
              <a:gd name="connsiteX607" fmla="*/ 6516292 w 7467600"/>
              <a:gd name="connsiteY607" fmla="*/ 1263064 h 6858000"/>
              <a:gd name="connsiteX608" fmla="*/ 5736320 w 7467600"/>
              <a:gd name="connsiteY608" fmla="*/ 1501803 h 6858000"/>
              <a:gd name="connsiteX609" fmla="*/ 6516292 w 7467600"/>
              <a:gd name="connsiteY609" fmla="*/ 1263064 h 6858000"/>
              <a:gd name="connsiteX610" fmla="*/ 291466 w 7467600"/>
              <a:gd name="connsiteY610" fmla="*/ 1250369 h 6858000"/>
              <a:gd name="connsiteX611" fmla="*/ 323180 w 7467600"/>
              <a:gd name="connsiteY611" fmla="*/ 1435283 h 6858000"/>
              <a:gd name="connsiteX612" fmla="*/ 349381 w 7467600"/>
              <a:gd name="connsiteY612" fmla="*/ 1875041 h 6858000"/>
              <a:gd name="connsiteX613" fmla="*/ 374363 w 7467600"/>
              <a:gd name="connsiteY613" fmla="*/ 1506494 h 6858000"/>
              <a:gd name="connsiteX614" fmla="*/ 302168 w 7467600"/>
              <a:gd name="connsiteY614" fmla="*/ 1274495 h 6858000"/>
              <a:gd name="connsiteX615" fmla="*/ 291466 w 7467600"/>
              <a:gd name="connsiteY615" fmla="*/ 1250369 h 6858000"/>
              <a:gd name="connsiteX616" fmla="*/ 678222 w 7467600"/>
              <a:gd name="connsiteY616" fmla="*/ 1248670 h 6858000"/>
              <a:gd name="connsiteX617" fmla="*/ 775536 w 7467600"/>
              <a:gd name="connsiteY617" fmla="*/ 1388015 h 6858000"/>
              <a:gd name="connsiteX618" fmla="*/ 894529 w 7467600"/>
              <a:gd name="connsiteY618" fmla="*/ 1567739 h 6858000"/>
              <a:gd name="connsiteX619" fmla="*/ 948000 w 7467600"/>
              <a:gd name="connsiteY619" fmla="*/ 1663088 h 6858000"/>
              <a:gd name="connsiteX620" fmla="*/ 1006812 w 7467600"/>
              <a:gd name="connsiteY620" fmla="*/ 1767683 h 6858000"/>
              <a:gd name="connsiteX621" fmla="*/ 1149133 w 7467600"/>
              <a:gd name="connsiteY621" fmla="*/ 1971513 h 6858000"/>
              <a:gd name="connsiteX622" fmla="*/ 1333952 w 7467600"/>
              <a:gd name="connsiteY622" fmla="*/ 2251620 h 6858000"/>
              <a:gd name="connsiteX623" fmla="*/ 1337329 w 7467600"/>
              <a:gd name="connsiteY623" fmla="*/ 2258350 h 6858000"/>
              <a:gd name="connsiteX624" fmla="*/ 1014726 w 7467600"/>
              <a:gd name="connsiteY624" fmla="*/ 1615556 h 6858000"/>
              <a:gd name="connsiteX625" fmla="*/ 678222 w 7467600"/>
              <a:gd name="connsiteY625" fmla="*/ 1248670 h 6858000"/>
              <a:gd name="connsiteX626" fmla="*/ 6691602 w 7467600"/>
              <a:gd name="connsiteY626" fmla="*/ 1140573 h 6858000"/>
              <a:gd name="connsiteX627" fmla="*/ 6571100 w 7467600"/>
              <a:gd name="connsiteY627" fmla="*/ 1183662 h 6858000"/>
              <a:gd name="connsiteX628" fmla="*/ 6241687 w 7467600"/>
              <a:gd name="connsiteY628" fmla="*/ 1257600 h 6858000"/>
              <a:gd name="connsiteX629" fmla="*/ 5693009 w 7467600"/>
              <a:gd name="connsiteY629" fmla="*/ 1478256 h 6858000"/>
              <a:gd name="connsiteX630" fmla="*/ 6548420 w 7467600"/>
              <a:gd name="connsiteY630" fmla="*/ 1214599 h 6858000"/>
              <a:gd name="connsiteX631" fmla="*/ 6605473 w 7467600"/>
              <a:gd name="connsiteY631" fmla="*/ 1184686 h 6858000"/>
              <a:gd name="connsiteX632" fmla="*/ 6691602 w 7467600"/>
              <a:gd name="connsiteY632" fmla="*/ 1140573 h 6858000"/>
              <a:gd name="connsiteX633" fmla="*/ 4002475 w 7467600"/>
              <a:gd name="connsiteY633" fmla="*/ 1037802 h 6858000"/>
              <a:gd name="connsiteX634" fmla="*/ 4000324 w 7467600"/>
              <a:gd name="connsiteY634" fmla="*/ 1039362 h 6858000"/>
              <a:gd name="connsiteX635" fmla="*/ 4002862 w 7467600"/>
              <a:gd name="connsiteY635" fmla="*/ 1042866 h 6858000"/>
              <a:gd name="connsiteX636" fmla="*/ 4002475 w 7467600"/>
              <a:gd name="connsiteY636" fmla="*/ 1037802 h 6858000"/>
              <a:gd name="connsiteX637" fmla="*/ 506322 w 7467600"/>
              <a:gd name="connsiteY637" fmla="*/ 1020997 h 6858000"/>
              <a:gd name="connsiteX638" fmla="*/ 533068 w 7467600"/>
              <a:gd name="connsiteY638" fmla="*/ 1029409 h 6858000"/>
              <a:gd name="connsiteX639" fmla="*/ 1232525 w 7467600"/>
              <a:gd name="connsiteY639" fmla="*/ 1804675 h 6858000"/>
              <a:gd name="connsiteX640" fmla="*/ 1388858 w 7467600"/>
              <a:gd name="connsiteY640" fmla="*/ 2368011 h 6858000"/>
              <a:gd name="connsiteX641" fmla="*/ 1384098 w 7467600"/>
              <a:gd name="connsiteY641" fmla="*/ 2378125 h 6858000"/>
              <a:gd name="connsiteX642" fmla="*/ 1425393 w 7467600"/>
              <a:gd name="connsiteY642" fmla="*/ 2589124 h 6858000"/>
              <a:gd name="connsiteX643" fmla="*/ 1424001 w 7467600"/>
              <a:gd name="connsiteY643" fmla="*/ 2597541 h 6858000"/>
              <a:gd name="connsiteX644" fmla="*/ 2152729 w 7467600"/>
              <a:gd name="connsiteY644" fmla="*/ 2864487 h 6858000"/>
              <a:gd name="connsiteX645" fmla="*/ 2020609 w 7467600"/>
              <a:gd name="connsiteY645" fmla="*/ 2539671 h 6858000"/>
              <a:gd name="connsiteX646" fmla="*/ 2018920 w 7467600"/>
              <a:gd name="connsiteY646" fmla="*/ 2536309 h 6858000"/>
              <a:gd name="connsiteX647" fmla="*/ 1342441 w 7467600"/>
              <a:gd name="connsiteY647" fmla="*/ 1173017 h 6858000"/>
              <a:gd name="connsiteX648" fmla="*/ 1367925 w 7467600"/>
              <a:gd name="connsiteY648" fmla="*/ 1135648 h 6858000"/>
              <a:gd name="connsiteX649" fmla="*/ 1771401 w 7467600"/>
              <a:gd name="connsiteY649" fmla="*/ 1806673 h 6858000"/>
              <a:gd name="connsiteX650" fmla="*/ 1972385 w 7467600"/>
              <a:gd name="connsiteY650" fmla="*/ 2198735 h 6858000"/>
              <a:gd name="connsiteX651" fmla="*/ 2040892 w 7467600"/>
              <a:gd name="connsiteY651" fmla="*/ 2405205 h 6858000"/>
              <a:gd name="connsiteX652" fmla="*/ 2131689 w 7467600"/>
              <a:gd name="connsiteY652" fmla="*/ 1936926 h 6858000"/>
              <a:gd name="connsiteX653" fmla="*/ 2454820 w 7467600"/>
              <a:gd name="connsiteY653" fmla="*/ 1248808 h 6858000"/>
              <a:gd name="connsiteX654" fmla="*/ 2492512 w 7467600"/>
              <a:gd name="connsiteY654" fmla="*/ 1302920 h 6858000"/>
              <a:gd name="connsiteX655" fmla="*/ 2081216 w 7467600"/>
              <a:gd name="connsiteY655" fmla="*/ 2527513 h 6858000"/>
              <a:gd name="connsiteX656" fmla="*/ 2081211 w 7467600"/>
              <a:gd name="connsiteY656" fmla="*/ 2528916 h 6858000"/>
              <a:gd name="connsiteX657" fmla="*/ 2199067 w 7467600"/>
              <a:gd name="connsiteY657" fmla="*/ 2884061 h 6858000"/>
              <a:gd name="connsiteX658" fmla="*/ 3192586 w 7467600"/>
              <a:gd name="connsiteY658" fmla="*/ 3411496 h 6858000"/>
              <a:gd name="connsiteX659" fmla="*/ 3182620 w 7467600"/>
              <a:gd name="connsiteY659" fmla="*/ 3483279 h 6858000"/>
              <a:gd name="connsiteX660" fmla="*/ 2435119 w 7467600"/>
              <a:gd name="connsiteY660" fmla="*/ 3080173 h 6858000"/>
              <a:gd name="connsiteX661" fmla="*/ 2410152 w 7467600"/>
              <a:gd name="connsiteY661" fmla="*/ 3063751 h 6858000"/>
              <a:gd name="connsiteX662" fmla="*/ 2408099 w 7467600"/>
              <a:gd name="connsiteY662" fmla="*/ 3064403 h 6858000"/>
              <a:gd name="connsiteX663" fmla="*/ 2407218 w 7467600"/>
              <a:gd name="connsiteY663" fmla="*/ 3070324 h 6858000"/>
              <a:gd name="connsiteX664" fmla="*/ 2380138 w 7467600"/>
              <a:gd name="connsiteY664" fmla="*/ 3099341 h 6858000"/>
              <a:gd name="connsiteX665" fmla="*/ 1765923 w 7467600"/>
              <a:gd name="connsiteY665" fmla="*/ 3581043 h 6858000"/>
              <a:gd name="connsiteX666" fmla="*/ 1702258 w 7467600"/>
              <a:gd name="connsiteY666" fmla="*/ 3612286 h 6858000"/>
              <a:gd name="connsiteX667" fmla="*/ 1538370 w 7467600"/>
              <a:gd name="connsiteY667" fmla="*/ 3811804 h 6858000"/>
              <a:gd name="connsiteX668" fmla="*/ 542867 w 7467600"/>
              <a:gd name="connsiteY668" fmla="*/ 4944092 h 6858000"/>
              <a:gd name="connsiteX669" fmla="*/ 515800 w 7467600"/>
              <a:gd name="connsiteY669" fmla="*/ 4862180 h 6858000"/>
              <a:gd name="connsiteX670" fmla="*/ 909145 w 7467600"/>
              <a:gd name="connsiteY670" fmla="*/ 4199225 h 6858000"/>
              <a:gd name="connsiteX671" fmla="*/ 1214067 w 7467600"/>
              <a:gd name="connsiteY671" fmla="*/ 3908561 h 6858000"/>
              <a:gd name="connsiteX672" fmla="*/ 640967 w 7467600"/>
              <a:gd name="connsiteY672" fmla="*/ 4105601 h 6858000"/>
              <a:gd name="connsiteX673" fmla="*/ 112563 w 7467600"/>
              <a:gd name="connsiteY673" fmla="*/ 4396952 h 6858000"/>
              <a:gd name="connsiteX674" fmla="*/ 0 w 7467600"/>
              <a:gd name="connsiteY674" fmla="*/ 4466006 h 6858000"/>
              <a:gd name="connsiteX675" fmla="*/ 0 w 7467600"/>
              <a:gd name="connsiteY675" fmla="*/ 4233763 h 6858000"/>
              <a:gd name="connsiteX676" fmla="*/ 36881 w 7467600"/>
              <a:gd name="connsiteY676" fmla="*/ 4200118 h 6858000"/>
              <a:gd name="connsiteX677" fmla="*/ 910534 w 7467600"/>
              <a:gd name="connsiteY677" fmla="*/ 3629753 h 6858000"/>
              <a:gd name="connsiteX678" fmla="*/ 1578717 w 7467600"/>
              <a:gd name="connsiteY678" fmla="*/ 3575982 h 6858000"/>
              <a:gd name="connsiteX679" fmla="*/ 2338780 w 7467600"/>
              <a:gd name="connsiteY679" fmla="*/ 3033725 h 6858000"/>
              <a:gd name="connsiteX680" fmla="*/ 1807991 w 7467600"/>
              <a:gd name="connsiteY680" fmla="*/ 2807184 h 6858000"/>
              <a:gd name="connsiteX681" fmla="*/ 1416358 w 7467600"/>
              <a:gd name="connsiteY681" fmla="*/ 3112571 h 6858000"/>
              <a:gd name="connsiteX682" fmla="*/ 939066 w 7467600"/>
              <a:gd name="connsiteY682" fmla="*/ 3378798 h 6858000"/>
              <a:gd name="connsiteX683" fmla="*/ 115099 w 7467600"/>
              <a:gd name="connsiteY683" fmla="*/ 3607650 h 6858000"/>
              <a:gd name="connsiteX684" fmla="*/ 97284 w 7467600"/>
              <a:gd name="connsiteY684" fmla="*/ 3520393 h 6858000"/>
              <a:gd name="connsiteX685" fmla="*/ 922050 w 7467600"/>
              <a:gd name="connsiteY685" fmla="*/ 3074867 h 6858000"/>
              <a:gd name="connsiteX686" fmla="*/ 1405265 w 7467600"/>
              <a:gd name="connsiteY686" fmla="*/ 3016319 h 6858000"/>
              <a:gd name="connsiteX687" fmla="*/ 1407512 w 7467600"/>
              <a:gd name="connsiteY687" fmla="*/ 3018001 h 6858000"/>
              <a:gd name="connsiteX688" fmla="*/ 1726266 w 7467600"/>
              <a:gd name="connsiteY688" fmla="*/ 2777274 h 6858000"/>
              <a:gd name="connsiteX689" fmla="*/ 625390 w 7467600"/>
              <a:gd name="connsiteY689" fmla="*/ 2514541 h 6858000"/>
              <a:gd name="connsiteX690" fmla="*/ 619799 w 7467600"/>
              <a:gd name="connsiteY690" fmla="*/ 2527180 h 6858000"/>
              <a:gd name="connsiteX691" fmla="*/ 310030 w 7467600"/>
              <a:gd name="connsiteY691" fmla="*/ 2771818 h 6858000"/>
              <a:gd name="connsiteX692" fmla="*/ 173877 w 7467600"/>
              <a:gd name="connsiteY692" fmla="*/ 2937056 h 6858000"/>
              <a:gd name="connsiteX693" fmla="*/ 77889 w 7467600"/>
              <a:gd name="connsiteY693" fmla="*/ 3138440 h 6858000"/>
              <a:gd name="connsiteX694" fmla="*/ 0 w 7467600"/>
              <a:gd name="connsiteY694" fmla="*/ 3271395 h 6858000"/>
              <a:gd name="connsiteX695" fmla="*/ 0 w 7467600"/>
              <a:gd name="connsiteY695" fmla="*/ 3153002 h 6858000"/>
              <a:gd name="connsiteX696" fmla="*/ 2386 w 7467600"/>
              <a:gd name="connsiteY696" fmla="*/ 3149203 h 6858000"/>
              <a:gd name="connsiteX697" fmla="*/ 89753 w 7467600"/>
              <a:gd name="connsiteY697" fmla="*/ 2987702 h 6858000"/>
              <a:gd name="connsiteX698" fmla="*/ 76869 w 7467600"/>
              <a:gd name="connsiteY698" fmla="*/ 3005404 h 6858000"/>
              <a:gd name="connsiteX699" fmla="*/ 32049 w 7467600"/>
              <a:gd name="connsiteY699" fmla="*/ 3065814 h 6858000"/>
              <a:gd name="connsiteX700" fmla="*/ 0 w 7467600"/>
              <a:gd name="connsiteY700" fmla="*/ 3108744 h 6858000"/>
              <a:gd name="connsiteX701" fmla="*/ 0 w 7467600"/>
              <a:gd name="connsiteY701" fmla="*/ 3058059 h 6858000"/>
              <a:gd name="connsiteX702" fmla="*/ 7610 w 7467600"/>
              <a:gd name="connsiteY702" fmla="*/ 3047889 h 6858000"/>
              <a:gd name="connsiteX703" fmla="*/ 52419 w 7467600"/>
              <a:gd name="connsiteY703" fmla="*/ 2987479 h 6858000"/>
              <a:gd name="connsiteX704" fmla="*/ 59142 w 7467600"/>
              <a:gd name="connsiteY704" fmla="*/ 2978488 h 6858000"/>
              <a:gd name="connsiteX705" fmla="*/ 0 w 7467600"/>
              <a:gd name="connsiteY705" fmla="*/ 3015334 h 6858000"/>
              <a:gd name="connsiteX706" fmla="*/ 0 w 7467600"/>
              <a:gd name="connsiteY706" fmla="*/ 2914286 h 6858000"/>
              <a:gd name="connsiteX707" fmla="*/ 36383 w 7467600"/>
              <a:gd name="connsiteY707" fmla="*/ 2901128 h 6858000"/>
              <a:gd name="connsiteX708" fmla="*/ 156329 w 7467600"/>
              <a:gd name="connsiteY708" fmla="*/ 2840533 h 6858000"/>
              <a:gd name="connsiteX709" fmla="*/ 358355 w 7467600"/>
              <a:gd name="connsiteY709" fmla="*/ 2620471 h 6858000"/>
              <a:gd name="connsiteX710" fmla="*/ 510577 w 7467600"/>
              <a:gd name="connsiteY710" fmla="*/ 2501244 h 6858000"/>
              <a:gd name="connsiteX711" fmla="*/ 211967 w 7467600"/>
              <a:gd name="connsiteY711" fmla="*/ 2479171 h 6858000"/>
              <a:gd name="connsiteX712" fmla="*/ 0 w 7467600"/>
              <a:gd name="connsiteY712" fmla="*/ 2476398 h 6858000"/>
              <a:gd name="connsiteX713" fmla="*/ 0 w 7467600"/>
              <a:gd name="connsiteY713" fmla="*/ 2389189 h 6858000"/>
              <a:gd name="connsiteX714" fmla="*/ 103062 w 7467600"/>
              <a:gd name="connsiteY714" fmla="*/ 2389518 h 6858000"/>
              <a:gd name="connsiteX715" fmla="*/ 510734 w 7467600"/>
              <a:gd name="connsiteY715" fmla="*/ 2416201 h 6858000"/>
              <a:gd name="connsiteX716" fmla="*/ 279257 w 7467600"/>
              <a:gd name="connsiteY716" fmla="*/ 2092102 h 6858000"/>
              <a:gd name="connsiteX717" fmla="*/ 65265 w 7467600"/>
              <a:gd name="connsiteY717" fmla="*/ 2006049 h 6858000"/>
              <a:gd name="connsiteX718" fmla="*/ 0 w 7467600"/>
              <a:gd name="connsiteY718" fmla="*/ 1982532 h 6858000"/>
              <a:gd name="connsiteX719" fmla="*/ 0 w 7467600"/>
              <a:gd name="connsiteY719" fmla="*/ 1912789 h 6858000"/>
              <a:gd name="connsiteX720" fmla="*/ 97460 w 7467600"/>
              <a:gd name="connsiteY720" fmla="*/ 1953725 h 6858000"/>
              <a:gd name="connsiteX721" fmla="*/ 221272 w 7467600"/>
              <a:gd name="connsiteY721" fmla="*/ 1980766 h 6858000"/>
              <a:gd name="connsiteX722" fmla="*/ 116765 w 7467600"/>
              <a:gd name="connsiteY722" fmla="*/ 1911033 h 6858000"/>
              <a:gd name="connsiteX723" fmla="*/ 16405 w 7467600"/>
              <a:gd name="connsiteY723" fmla="*/ 1803412 h 6858000"/>
              <a:gd name="connsiteX724" fmla="*/ 0 w 7467600"/>
              <a:gd name="connsiteY724" fmla="*/ 1784777 h 6858000"/>
              <a:gd name="connsiteX725" fmla="*/ 0 w 7467600"/>
              <a:gd name="connsiteY725" fmla="*/ 1740082 h 6858000"/>
              <a:gd name="connsiteX726" fmla="*/ 39394 w 7467600"/>
              <a:gd name="connsiteY726" fmla="*/ 1784856 h 6858000"/>
              <a:gd name="connsiteX727" fmla="*/ 135813 w 7467600"/>
              <a:gd name="connsiteY727" fmla="*/ 1888838 h 6858000"/>
              <a:gd name="connsiteX728" fmla="*/ 242575 w 7467600"/>
              <a:gd name="connsiteY728" fmla="*/ 1958841 h 6858000"/>
              <a:gd name="connsiteX729" fmla="*/ 82197 w 7467600"/>
              <a:gd name="connsiteY729" fmla="*/ 1754826 h 6858000"/>
              <a:gd name="connsiteX730" fmla="*/ 0 w 7467600"/>
              <a:gd name="connsiteY730" fmla="*/ 1679650 h 6858000"/>
              <a:gd name="connsiteX731" fmla="*/ 0 w 7467600"/>
              <a:gd name="connsiteY731" fmla="*/ 1602463 h 6858000"/>
              <a:gd name="connsiteX732" fmla="*/ 84689 w 7467600"/>
              <a:gd name="connsiteY732" fmla="*/ 1677442 h 6858000"/>
              <a:gd name="connsiteX733" fmla="*/ 298437 w 7467600"/>
              <a:gd name="connsiteY733" fmla="*/ 1968019 h 6858000"/>
              <a:gd name="connsiteX734" fmla="*/ 227269 w 7467600"/>
              <a:gd name="connsiteY734" fmla="*/ 1114064 h 6858000"/>
              <a:gd name="connsiteX735" fmla="*/ 248003 w 7467600"/>
              <a:gd name="connsiteY735" fmla="*/ 1089613 h 6858000"/>
              <a:gd name="connsiteX736" fmla="*/ 427020 w 7467600"/>
              <a:gd name="connsiteY736" fmla="*/ 1619803 h 6858000"/>
              <a:gd name="connsiteX737" fmla="*/ 340345 w 7467600"/>
              <a:gd name="connsiteY737" fmla="*/ 2027739 h 6858000"/>
              <a:gd name="connsiteX738" fmla="*/ 360865 w 7467600"/>
              <a:gd name="connsiteY738" fmla="*/ 2044827 h 6858000"/>
              <a:gd name="connsiteX739" fmla="*/ 560414 w 7467600"/>
              <a:gd name="connsiteY739" fmla="*/ 2421457 h 6858000"/>
              <a:gd name="connsiteX740" fmla="*/ 1359703 w 7467600"/>
              <a:gd name="connsiteY740" fmla="*/ 2578554 h 6858000"/>
              <a:gd name="connsiteX741" fmla="*/ 1359422 w 7467600"/>
              <a:gd name="connsiteY741" fmla="*/ 2577994 h 6858000"/>
              <a:gd name="connsiteX742" fmla="*/ 828701 w 7467600"/>
              <a:gd name="connsiteY742" fmla="*/ 1839520 h 6858000"/>
              <a:gd name="connsiteX743" fmla="*/ 494427 w 7467600"/>
              <a:gd name="connsiteY743" fmla="*/ 1092333 h 6858000"/>
              <a:gd name="connsiteX744" fmla="*/ 506322 w 7467600"/>
              <a:gd name="connsiteY744" fmla="*/ 1020997 h 6858000"/>
              <a:gd name="connsiteX745" fmla="*/ 4570198 w 7467600"/>
              <a:gd name="connsiteY745" fmla="*/ 978081 h 6858000"/>
              <a:gd name="connsiteX746" fmla="*/ 4523691 w 7467600"/>
              <a:gd name="connsiteY746" fmla="*/ 1127776 h 6858000"/>
              <a:gd name="connsiteX747" fmla="*/ 4509875 w 7467600"/>
              <a:gd name="connsiteY747" fmla="*/ 1167552 h 6858000"/>
              <a:gd name="connsiteX748" fmla="*/ 4478168 w 7467600"/>
              <a:gd name="connsiteY748" fmla="*/ 1260735 h 6858000"/>
              <a:gd name="connsiteX749" fmla="*/ 4409309 w 7467600"/>
              <a:gd name="connsiteY749" fmla="*/ 1666996 h 6858000"/>
              <a:gd name="connsiteX750" fmla="*/ 4370031 w 7467600"/>
              <a:gd name="connsiteY750" fmla="*/ 1955666 h 6858000"/>
              <a:gd name="connsiteX751" fmla="*/ 4570198 w 7467600"/>
              <a:gd name="connsiteY751" fmla="*/ 978081 h 6858000"/>
              <a:gd name="connsiteX752" fmla="*/ 4557898 w 7467600"/>
              <a:gd name="connsiteY752" fmla="*/ 900011 h 6858000"/>
              <a:gd name="connsiteX753" fmla="*/ 4344840 w 7467600"/>
              <a:gd name="connsiteY753" fmla="*/ 1922038 h 6858000"/>
              <a:gd name="connsiteX754" fmla="*/ 4378710 w 7467600"/>
              <a:gd name="connsiteY754" fmla="*/ 1665516 h 6858000"/>
              <a:gd name="connsiteX755" fmla="*/ 4448798 w 7467600"/>
              <a:gd name="connsiteY755" fmla="*/ 1253024 h 6858000"/>
              <a:gd name="connsiteX756" fmla="*/ 4480315 w 7467600"/>
              <a:gd name="connsiteY756" fmla="*/ 1158454 h 6858000"/>
              <a:gd name="connsiteX757" fmla="*/ 4494133 w 7467600"/>
              <a:gd name="connsiteY757" fmla="*/ 1118676 h 6858000"/>
              <a:gd name="connsiteX758" fmla="*/ 4557898 w 7467600"/>
              <a:gd name="connsiteY758" fmla="*/ 900011 h 6858000"/>
              <a:gd name="connsiteX759" fmla="*/ 5870151 w 7467600"/>
              <a:gd name="connsiteY759" fmla="*/ 898890 h 6858000"/>
              <a:gd name="connsiteX760" fmla="*/ 5861335 w 7467600"/>
              <a:gd name="connsiteY760" fmla="*/ 899177 h 6858000"/>
              <a:gd name="connsiteX761" fmla="*/ 5843702 w 7467600"/>
              <a:gd name="connsiteY761" fmla="*/ 899748 h 6858000"/>
              <a:gd name="connsiteX762" fmla="*/ 5651107 w 7467600"/>
              <a:gd name="connsiteY762" fmla="*/ 920306 h 6858000"/>
              <a:gd name="connsiteX763" fmla="*/ 5459407 w 7467600"/>
              <a:gd name="connsiteY763" fmla="*/ 940975 h 6858000"/>
              <a:gd name="connsiteX764" fmla="*/ 5374846 w 7467600"/>
              <a:gd name="connsiteY764" fmla="*/ 941988 h 6858000"/>
              <a:gd name="connsiteX765" fmla="*/ 5256105 w 7467600"/>
              <a:gd name="connsiteY765" fmla="*/ 945632 h 6858000"/>
              <a:gd name="connsiteX766" fmla="*/ 5107071 w 7467600"/>
              <a:gd name="connsiteY766" fmla="*/ 969720 h 6858000"/>
              <a:gd name="connsiteX767" fmla="*/ 4998681 w 7467600"/>
              <a:gd name="connsiteY767" fmla="*/ 988771 h 6858000"/>
              <a:gd name="connsiteX768" fmla="*/ 5870151 w 7467600"/>
              <a:gd name="connsiteY768" fmla="*/ 898890 h 6858000"/>
              <a:gd name="connsiteX769" fmla="*/ 5504425 w 7467600"/>
              <a:gd name="connsiteY769" fmla="*/ 848067 h 6858000"/>
              <a:gd name="connsiteX770" fmla="*/ 4968849 w 7467600"/>
              <a:gd name="connsiteY770" fmla="*/ 962318 h 6858000"/>
              <a:gd name="connsiteX771" fmla="*/ 5104039 w 7467600"/>
              <a:gd name="connsiteY771" fmla="*/ 940634 h 6858000"/>
              <a:gd name="connsiteX772" fmla="*/ 5256311 w 7467600"/>
              <a:gd name="connsiteY772" fmla="*/ 916490 h 6858000"/>
              <a:gd name="connsiteX773" fmla="*/ 5377381 w 7467600"/>
              <a:gd name="connsiteY773" fmla="*/ 912671 h 6858000"/>
              <a:gd name="connsiteX774" fmla="*/ 5460148 w 7467600"/>
              <a:gd name="connsiteY774" fmla="*/ 911442 h 6858000"/>
              <a:gd name="connsiteX775" fmla="*/ 5648971 w 7467600"/>
              <a:gd name="connsiteY775" fmla="*/ 891331 h 6858000"/>
              <a:gd name="connsiteX776" fmla="*/ 5844807 w 7467600"/>
              <a:gd name="connsiteY776" fmla="*/ 870718 h 6858000"/>
              <a:gd name="connsiteX777" fmla="*/ 5862975 w 7467600"/>
              <a:gd name="connsiteY777" fmla="*/ 869756 h 6858000"/>
              <a:gd name="connsiteX778" fmla="*/ 5920887 w 7467600"/>
              <a:gd name="connsiteY778" fmla="*/ 865929 h 6858000"/>
              <a:gd name="connsiteX779" fmla="*/ 5504425 w 7467600"/>
              <a:gd name="connsiteY779" fmla="*/ 848067 h 6858000"/>
              <a:gd name="connsiteX780" fmla="*/ 3607114 w 7467600"/>
              <a:gd name="connsiteY780" fmla="*/ 467441 h 6858000"/>
              <a:gd name="connsiteX781" fmla="*/ 3296242 w 7467600"/>
              <a:gd name="connsiteY781" fmla="*/ 807991 h 6858000"/>
              <a:gd name="connsiteX782" fmla="*/ 3174674 w 7467600"/>
              <a:gd name="connsiteY782" fmla="*/ 919759 h 6858000"/>
              <a:gd name="connsiteX783" fmla="*/ 3042978 w 7467600"/>
              <a:gd name="connsiteY783" fmla="*/ 1054894 h 6858000"/>
              <a:gd name="connsiteX784" fmla="*/ 2968914 w 7467600"/>
              <a:gd name="connsiteY784" fmla="*/ 1133756 h 6858000"/>
              <a:gd name="connsiteX785" fmla="*/ 3103823 w 7467600"/>
              <a:gd name="connsiteY785" fmla="*/ 1026814 h 6858000"/>
              <a:gd name="connsiteX786" fmla="*/ 3607114 w 7467600"/>
              <a:gd name="connsiteY786" fmla="*/ 467441 h 6858000"/>
              <a:gd name="connsiteX787" fmla="*/ 3744487 w 7467600"/>
              <a:gd name="connsiteY787" fmla="*/ 383136 h 6858000"/>
              <a:gd name="connsiteX788" fmla="*/ 3970213 w 7467600"/>
              <a:gd name="connsiteY788" fmla="*/ 995559 h 6858000"/>
              <a:gd name="connsiteX789" fmla="*/ 3744487 w 7467600"/>
              <a:gd name="connsiteY789" fmla="*/ 383136 h 6858000"/>
              <a:gd name="connsiteX790" fmla="*/ 3624562 w 7467600"/>
              <a:gd name="connsiteY790" fmla="*/ 367041 h 6858000"/>
              <a:gd name="connsiteX791" fmla="*/ 3489712 w 7467600"/>
              <a:gd name="connsiteY791" fmla="*/ 485386 h 6858000"/>
              <a:gd name="connsiteX792" fmla="*/ 3182994 w 7467600"/>
              <a:gd name="connsiteY792" fmla="*/ 828265 h 6858000"/>
              <a:gd name="connsiteX793" fmla="*/ 2892114 w 7467600"/>
              <a:gd name="connsiteY793" fmla="*/ 1172635 h 6858000"/>
              <a:gd name="connsiteX794" fmla="*/ 3021459 w 7467600"/>
              <a:gd name="connsiteY794" fmla="*/ 1035385 h 6858000"/>
              <a:gd name="connsiteX795" fmla="*/ 3153873 w 7467600"/>
              <a:gd name="connsiteY795" fmla="*/ 898971 h 6858000"/>
              <a:gd name="connsiteX796" fmla="*/ 3276511 w 7467600"/>
              <a:gd name="connsiteY796" fmla="*/ 786423 h 6858000"/>
              <a:gd name="connsiteX797" fmla="*/ 3584154 w 7467600"/>
              <a:gd name="connsiteY797" fmla="*/ 448218 h 6858000"/>
              <a:gd name="connsiteX798" fmla="*/ 3624562 w 7467600"/>
              <a:gd name="connsiteY798" fmla="*/ 367041 h 6858000"/>
              <a:gd name="connsiteX799" fmla="*/ 3766672 w 7467600"/>
              <a:gd name="connsiteY799" fmla="*/ 359429 h 6858000"/>
              <a:gd name="connsiteX800" fmla="*/ 3996338 w 7467600"/>
              <a:gd name="connsiteY800" fmla="*/ 968237 h 6858000"/>
              <a:gd name="connsiteX801" fmla="*/ 3766672 w 7467600"/>
              <a:gd name="connsiteY801" fmla="*/ 359429 h 6858000"/>
              <a:gd name="connsiteX802" fmla="*/ 5805386 w 7467600"/>
              <a:gd name="connsiteY802" fmla="*/ 239240 h 6858000"/>
              <a:gd name="connsiteX803" fmla="*/ 5736947 w 7467600"/>
              <a:gd name="connsiteY803" fmla="*/ 261367 h 6858000"/>
              <a:gd name="connsiteX804" fmla="*/ 5427012 w 7467600"/>
              <a:gd name="connsiteY804" fmla="*/ 311272 h 6858000"/>
              <a:gd name="connsiteX805" fmla="*/ 5147818 w 7467600"/>
              <a:gd name="connsiteY805" fmla="*/ 322112 h 6858000"/>
              <a:gd name="connsiteX806" fmla="*/ 5060854 w 7467600"/>
              <a:gd name="connsiteY806" fmla="*/ 311882 h 6858000"/>
              <a:gd name="connsiteX807" fmla="*/ 4945989 w 7467600"/>
              <a:gd name="connsiteY807" fmla="*/ 300516 h 6858000"/>
              <a:gd name="connsiteX808" fmla="*/ 5410479 w 7467600"/>
              <a:gd name="connsiteY808" fmla="*/ 348434 h 6858000"/>
              <a:gd name="connsiteX809" fmla="*/ 5805386 w 7467600"/>
              <a:gd name="connsiteY809" fmla="*/ 239240 h 6858000"/>
              <a:gd name="connsiteX810" fmla="*/ 5905192 w 7467600"/>
              <a:gd name="connsiteY810" fmla="*/ 163079 h 6858000"/>
              <a:gd name="connsiteX811" fmla="*/ 5865655 w 7467600"/>
              <a:gd name="connsiteY811" fmla="*/ 171901 h 6858000"/>
              <a:gd name="connsiteX812" fmla="*/ 5259740 w 7467600"/>
              <a:gd name="connsiteY812" fmla="*/ 257013 h 6858000"/>
              <a:gd name="connsiteX813" fmla="*/ 5208466 w 7467600"/>
              <a:gd name="connsiteY813" fmla="*/ 257550 h 6858000"/>
              <a:gd name="connsiteX814" fmla="*/ 4980204 w 7467600"/>
              <a:gd name="connsiteY814" fmla="*/ 271903 h 6858000"/>
              <a:gd name="connsiteX815" fmla="*/ 5068068 w 7467600"/>
              <a:gd name="connsiteY815" fmla="*/ 282244 h 6858000"/>
              <a:gd name="connsiteX816" fmla="*/ 5153231 w 7467600"/>
              <a:gd name="connsiteY816" fmla="*/ 292240 h 6858000"/>
              <a:gd name="connsiteX817" fmla="*/ 5426491 w 7467600"/>
              <a:gd name="connsiteY817" fmla="*/ 281128 h 6858000"/>
              <a:gd name="connsiteX818" fmla="*/ 5731212 w 7467600"/>
              <a:gd name="connsiteY818" fmla="*/ 231951 h 6858000"/>
              <a:gd name="connsiteX819" fmla="*/ 5905192 w 7467600"/>
              <a:gd name="connsiteY819" fmla="*/ 163079 h 6858000"/>
              <a:gd name="connsiteX820" fmla="*/ 5944437 w 7467600"/>
              <a:gd name="connsiteY820" fmla="*/ 113829 h 6858000"/>
              <a:gd name="connsiteX821" fmla="*/ 5825032 w 7467600"/>
              <a:gd name="connsiteY821" fmla="*/ 146405 h 6858000"/>
              <a:gd name="connsiteX822" fmla="*/ 4955599 w 7467600"/>
              <a:gd name="connsiteY822" fmla="*/ 247008 h 6858000"/>
              <a:gd name="connsiteX823" fmla="*/ 5210104 w 7467600"/>
              <a:gd name="connsiteY823" fmla="*/ 228123 h 6858000"/>
              <a:gd name="connsiteX824" fmla="*/ 5261015 w 7467600"/>
              <a:gd name="connsiteY824" fmla="*/ 227087 h 6858000"/>
              <a:gd name="connsiteX825" fmla="*/ 5861181 w 7467600"/>
              <a:gd name="connsiteY825" fmla="*/ 143093 h 6858000"/>
              <a:gd name="connsiteX826" fmla="*/ 5961252 w 7467600"/>
              <a:gd name="connsiteY826" fmla="*/ 114820 h 6858000"/>
              <a:gd name="connsiteX827" fmla="*/ 5944437 w 7467600"/>
              <a:gd name="connsiteY827" fmla="*/ 113829 h 6858000"/>
              <a:gd name="connsiteX828" fmla="*/ 3882765 w 7467600"/>
              <a:gd name="connsiteY828" fmla="*/ 0 h 6858000"/>
              <a:gd name="connsiteX829" fmla="*/ 3995099 w 7467600"/>
              <a:gd name="connsiteY829" fmla="*/ 0 h 6858000"/>
              <a:gd name="connsiteX830" fmla="*/ 4163818 w 7467600"/>
              <a:gd name="connsiteY830" fmla="*/ 234104 h 6858000"/>
              <a:gd name="connsiteX831" fmla="*/ 4172099 w 7467600"/>
              <a:gd name="connsiteY831" fmla="*/ 234207 h 6858000"/>
              <a:gd name="connsiteX832" fmla="*/ 4784282 w 7467600"/>
              <a:gd name="connsiteY832" fmla="*/ 276561 h 6858000"/>
              <a:gd name="connsiteX833" fmla="*/ 4801687 w 7467600"/>
              <a:gd name="connsiteY833" fmla="*/ 267764 h 6858000"/>
              <a:gd name="connsiteX834" fmla="*/ 6082788 w 7467600"/>
              <a:gd name="connsiteY834" fmla="*/ 64119 h 6858000"/>
              <a:gd name="connsiteX835" fmla="*/ 6099442 w 7467600"/>
              <a:gd name="connsiteY835" fmla="*/ 82568 h 6858000"/>
              <a:gd name="connsiteX836" fmla="*/ 4804137 w 7467600"/>
              <a:gd name="connsiteY836" fmla="*/ 320931 h 6858000"/>
              <a:gd name="connsiteX837" fmla="*/ 4227047 w 7467600"/>
              <a:gd name="connsiteY837" fmla="*/ 313415 h 6858000"/>
              <a:gd name="connsiteX838" fmla="*/ 4346041 w 7467600"/>
              <a:gd name="connsiteY838" fmla="*/ 456086 h 6858000"/>
              <a:gd name="connsiteX839" fmla="*/ 4870967 w 7467600"/>
              <a:gd name="connsiteY839" fmla="*/ 963061 h 6858000"/>
              <a:gd name="connsiteX840" fmla="*/ 4889647 w 7467600"/>
              <a:gd name="connsiteY840" fmla="*/ 957147 h 6858000"/>
              <a:gd name="connsiteX841" fmla="*/ 5422504 w 7467600"/>
              <a:gd name="connsiteY841" fmla="*/ 805191 h 6858000"/>
              <a:gd name="connsiteX842" fmla="*/ 6087656 w 7467600"/>
              <a:gd name="connsiteY842" fmla="*/ 826703 h 6858000"/>
              <a:gd name="connsiteX843" fmla="*/ 6058717 w 7467600"/>
              <a:gd name="connsiteY843" fmla="*/ 865992 h 6858000"/>
              <a:gd name="connsiteX844" fmla="*/ 4974153 w 7467600"/>
              <a:gd name="connsiteY844" fmla="*/ 1045456 h 6858000"/>
              <a:gd name="connsiteX845" fmla="*/ 5627835 w 7467600"/>
              <a:gd name="connsiteY845" fmla="*/ 1472077 h 6858000"/>
              <a:gd name="connsiteX846" fmla="*/ 5629817 w 7467600"/>
              <a:gd name="connsiteY846" fmla="*/ 1471412 h 6858000"/>
              <a:gd name="connsiteX847" fmla="*/ 5634124 w 7467600"/>
              <a:gd name="connsiteY847" fmla="*/ 1470572 h 6858000"/>
              <a:gd name="connsiteX848" fmla="*/ 5755832 w 7467600"/>
              <a:gd name="connsiteY848" fmla="*/ 1383886 h 6858000"/>
              <a:gd name="connsiteX849" fmla="*/ 6014186 w 7467600"/>
              <a:gd name="connsiteY849" fmla="*/ 1279799 h 6858000"/>
              <a:gd name="connsiteX850" fmla="*/ 6901619 w 7467600"/>
              <a:gd name="connsiteY850" fmla="*/ 1047874 h 6858000"/>
              <a:gd name="connsiteX851" fmla="*/ 6931566 w 7467600"/>
              <a:gd name="connsiteY851" fmla="*/ 1062034 h 6858000"/>
              <a:gd name="connsiteX852" fmla="*/ 5790982 w 7467600"/>
              <a:gd name="connsiteY852" fmla="*/ 1561380 h 6858000"/>
              <a:gd name="connsiteX853" fmla="*/ 6188971 w 7467600"/>
              <a:gd name="connsiteY853" fmla="*/ 1755168 h 6858000"/>
              <a:gd name="connsiteX854" fmla="*/ 6202446 w 7467600"/>
              <a:gd name="connsiteY854" fmla="*/ 1752268 h 6858000"/>
              <a:gd name="connsiteX855" fmla="*/ 7179560 w 7467600"/>
              <a:gd name="connsiteY855" fmla="*/ 1467551 h 6858000"/>
              <a:gd name="connsiteX856" fmla="*/ 7158730 w 7467600"/>
              <a:gd name="connsiteY856" fmla="*/ 1507835 h 6858000"/>
              <a:gd name="connsiteX857" fmla="*/ 6326959 w 7467600"/>
              <a:gd name="connsiteY857" fmla="*/ 1817686 h 6858000"/>
              <a:gd name="connsiteX858" fmla="*/ 6537433 w 7467600"/>
              <a:gd name="connsiteY858" fmla="*/ 1907790 h 6858000"/>
              <a:gd name="connsiteX859" fmla="*/ 6550221 w 7467600"/>
              <a:gd name="connsiteY859" fmla="*/ 1910729 h 6858000"/>
              <a:gd name="connsiteX860" fmla="*/ 6964438 w 7467600"/>
              <a:gd name="connsiteY860" fmla="*/ 2209505 h 6858000"/>
              <a:gd name="connsiteX861" fmla="*/ 7367862 w 7467600"/>
              <a:gd name="connsiteY861" fmla="*/ 2806833 h 6858000"/>
              <a:gd name="connsiteX862" fmla="*/ 7364329 w 7467600"/>
              <a:gd name="connsiteY862" fmla="*/ 2826907 h 6858000"/>
              <a:gd name="connsiteX863" fmla="*/ 7290545 w 7467600"/>
              <a:gd name="connsiteY863" fmla="*/ 2850663 h 6858000"/>
              <a:gd name="connsiteX864" fmla="*/ 6472036 w 7467600"/>
              <a:gd name="connsiteY864" fmla="*/ 1959003 h 6858000"/>
              <a:gd name="connsiteX865" fmla="*/ 5792897 w 7467600"/>
              <a:gd name="connsiteY865" fmla="*/ 1647747 h 6858000"/>
              <a:gd name="connsiteX866" fmla="*/ 5842751 w 7467600"/>
              <a:gd name="connsiteY866" fmla="*/ 1816112 h 6858000"/>
              <a:gd name="connsiteX867" fmla="*/ 5847424 w 7467600"/>
              <a:gd name="connsiteY867" fmla="*/ 1815776 h 6858000"/>
              <a:gd name="connsiteX868" fmla="*/ 6399821 w 7467600"/>
              <a:gd name="connsiteY868" fmla="*/ 2344799 h 6858000"/>
              <a:gd name="connsiteX869" fmla="*/ 6323232 w 7467600"/>
              <a:gd name="connsiteY869" fmla="*/ 2389634 h 6858000"/>
              <a:gd name="connsiteX870" fmla="*/ 5942958 w 7467600"/>
              <a:gd name="connsiteY870" fmla="*/ 2077708 h 6858000"/>
              <a:gd name="connsiteX871" fmla="*/ 5921559 w 7467600"/>
              <a:gd name="connsiteY871" fmla="*/ 2378596 h 6858000"/>
              <a:gd name="connsiteX872" fmla="*/ 5817651 w 7467600"/>
              <a:gd name="connsiteY872" fmla="*/ 3023919 h 6858000"/>
              <a:gd name="connsiteX873" fmla="*/ 5729634 w 7467600"/>
              <a:gd name="connsiteY873" fmla="*/ 3051849 h 6858000"/>
              <a:gd name="connsiteX874" fmla="*/ 5611018 w 7467600"/>
              <a:gd name="connsiteY874" fmla="*/ 2316769 h 6858000"/>
              <a:gd name="connsiteX875" fmla="*/ 5687608 w 7467600"/>
              <a:gd name="connsiteY875" fmla="*/ 2039972 h 6858000"/>
              <a:gd name="connsiteX876" fmla="*/ 5657554 w 7467600"/>
              <a:gd name="connsiteY876" fmla="*/ 1576445 h 6858000"/>
              <a:gd name="connsiteX877" fmla="*/ 5150475 w 7467600"/>
              <a:gd name="connsiteY877" fmla="*/ 1274012 h 6858000"/>
              <a:gd name="connsiteX878" fmla="*/ 5349142 w 7467600"/>
              <a:gd name="connsiteY878" fmla="*/ 2204405 h 6858000"/>
              <a:gd name="connsiteX879" fmla="*/ 5262214 w 7467600"/>
              <a:gd name="connsiteY879" fmla="*/ 2233836 h 6858000"/>
              <a:gd name="connsiteX880" fmla="*/ 4981539 w 7467600"/>
              <a:gd name="connsiteY880" fmla="*/ 1542201 h 6858000"/>
              <a:gd name="connsiteX881" fmla="*/ 4958461 w 7467600"/>
              <a:gd name="connsiteY881" fmla="*/ 1136957 h 6858000"/>
              <a:gd name="connsiteX882" fmla="*/ 4655015 w 7467600"/>
              <a:gd name="connsiteY882" fmla="*/ 891426 h 6858000"/>
              <a:gd name="connsiteX883" fmla="*/ 4348002 w 7467600"/>
              <a:gd name="connsiteY883" fmla="*/ 2205895 h 6858000"/>
              <a:gd name="connsiteX884" fmla="*/ 4262250 w 7467600"/>
              <a:gd name="connsiteY884" fmla="*/ 2219972 h 6858000"/>
              <a:gd name="connsiteX885" fmla="*/ 4550611 w 7467600"/>
              <a:gd name="connsiteY885" fmla="*/ 817540 h 6858000"/>
              <a:gd name="connsiteX886" fmla="*/ 4564418 w 7467600"/>
              <a:gd name="connsiteY886" fmla="*/ 808293 h 6858000"/>
              <a:gd name="connsiteX887" fmla="*/ 4266388 w 7467600"/>
              <a:gd name="connsiteY887" fmla="*/ 500083 h 6858000"/>
              <a:gd name="connsiteX888" fmla="*/ 4032842 w 7467600"/>
              <a:gd name="connsiteY888" fmla="*/ 211809 h 6858000"/>
              <a:gd name="connsiteX889" fmla="*/ 3882765 w 7467600"/>
              <a:gd name="connsiteY889" fmla="*/ 0 h 6858000"/>
              <a:gd name="connsiteX890" fmla="*/ 3721337 w 7467600"/>
              <a:gd name="connsiteY890" fmla="*/ 0 h 6858000"/>
              <a:gd name="connsiteX891" fmla="*/ 3797544 w 7467600"/>
              <a:gd name="connsiteY891" fmla="*/ 0 h 6858000"/>
              <a:gd name="connsiteX892" fmla="*/ 3775734 w 7467600"/>
              <a:gd name="connsiteY892" fmla="*/ 95131 h 6858000"/>
              <a:gd name="connsiteX893" fmla="*/ 3724807 w 7467600"/>
              <a:gd name="connsiteY893" fmla="*/ 272257 h 6858000"/>
              <a:gd name="connsiteX894" fmla="*/ 3726844 w 7467600"/>
              <a:gd name="connsiteY894" fmla="*/ 282988 h 6858000"/>
              <a:gd name="connsiteX895" fmla="*/ 3742664 w 7467600"/>
              <a:gd name="connsiteY895" fmla="*/ 279918 h 6858000"/>
              <a:gd name="connsiteX896" fmla="*/ 4103910 w 7467600"/>
              <a:gd name="connsiteY896" fmla="*/ 1161917 h 6858000"/>
              <a:gd name="connsiteX897" fmla="*/ 4020269 w 7467600"/>
              <a:gd name="connsiteY897" fmla="*/ 1200406 h 6858000"/>
              <a:gd name="connsiteX898" fmla="*/ 3674882 w 7467600"/>
              <a:gd name="connsiteY898" fmla="*/ 488524 h 6858000"/>
              <a:gd name="connsiteX899" fmla="*/ 3132682 w 7467600"/>
              <a:gd name="connsiteY899" fmla="*/ 1072284 h 6858000"/>
              <a:gd name="connsiteX900" fmla="*/ 2716346 w 7467600"/>
              <a:gd name="connsiteY900" fmla="*/ 1276376 h 6858000"/>
              <a:gd name="connsiteX901" fmla="*/ 2716772 w 7467600"/>
              <a:gd name="connsiteY901" fmla="*/ 1255462 h 6858000"/>
              <a:gd name="connsiteX902" fmla="*/ 3471096 w 7467600"/>
              <a:gd name="connsiteY902" fmla="*/ 437072 h 6858000"/>
              <a:gd name="connsiteX903" fmla="*/ 3639057 w 7467600"/>
              <a:gd name="connsiteY903" fmla="*/ 286334 h 6858000"/>
              <a:gd name="connsiteX904" fmla="*/ 3640309 w 7467600"/>
              <a:gd name="connsiteY904" fmla="*/ 284664 h 6858000"/>
              <a:gd name="connsiteX905" fmla="*/ 3646022 w 7467600"/>
              <a:gd name="connsiteY905" fmla="*/ 276711 h 6858000"/>
              <a:gd name="connsiteX906" fmla="*/ 3707943 w 7467600"/>
              <a:gd name="connsiteY906" fmla="*/ 65958 h 6858000"/>
              <a:gd name="connsiteX907" fmla="*/ 3721337 w 7467600"/>
              <a:gd name="connsiteY907" fmla="*/ 0 h 6858000"/>
              <a:gd name="connsiteX908" fmla="*/ 2867960 w 7467600"/>
              <a:gd name="connsiteY908" fmla="*/ 0 h 6858000"/>
              <a:gd name="connsiteX909" fmla="*/ 2926351 w 7467600"/>
              <a:gd name="connsiteY909" fmla="*/ 0 h 6858000"/>
              <a:gd name="connsiteX910" fmla="*/ 2902823 w 7467600"/>
              <a:gd name="connsiteY910" fmla="*/ 262929 h 6858000"/>
              <a:gd name="connsiteX911" fmla="*/ 2940663 w 7467600"/>
              <a:gd name="connsiteY911" fmla="*/ 140884 h 6858000"/>
              <a:gd name="connsiteX912" fmla="*/ 2947039 w 7467600"/>
              <a:gd name="connsiteY912" fmla="*/ 122524 h 6858000"/>
              <a:gd name="connsiteX913" fmla="*/ 2984316 w 7467600"/>
              <a:gd name="connsiteY913" fmla="*/ 0 h 6858000"/>
              <a:gd name="connsiteX914" fmla="*/ 3016114 w 7467600"/>
              <a:gd name="connsiteY914" fmla="*/ 0 h 6858000"/>
              <a:gd name="connsiteX915" fmla="*/ 2979949 w 7467600"/>
              <a:gd name="connsiteY915" fmla="*/ 119274 h 6858000"/>
              <a:gd name="connsiteX916" fmla="*/ 3023879 w 7467600"/>
              <a:gd name="connsiteY916" fmla="*/ 0 h 6858000"/>
              <a:gd name="connsiteX917" fmla="*/ 3105400 w 7467600"/>
              <a:gd name="connsiteY917" fmla="*/ 0 h 6858000"/>
              <a:gd name="connsiteX918" fmla="*/ 3094669 w 7467600"/>
              <a:gd name="connsiteY918" fmla="*/ 30308 h 6858000"/>
              <a:gd name="connsiteX919" fmla="*/ 2901945 w 7467600"/>
              <a:gd name="connsiteY919" fmla="*/ 466538 h 6858000"/>
              <a:gd name="connsiteX920" fmla="*/ 2815209 w 7467600"/>
              <a:gd name="connsiteY920" fmla="*/ 497361 h 6858000"/>
              <a:gd name="connsiteX921" fmla="*/ 2844845 w 7467600"/>
              <a:gd name="connsiteY921" fmla="*/ 127638 h 6858000"/>
              <a:gd name="connsiteX922" fmla="*/ 2867960 w 7467600"/>
              <a:gd name="connsiteY922" fmla="*/ 0 h 6858000"/>
              <a:gd name="connsiteX923" fmla="*/ 1057230 w 7467600"/>
              <a:gd name="connsiteY923" fmla="*/ 0 h 6858000"/>
              <a:gd name="connsiteX924" fmla="*/ 1111003 w 7467600"/>
              <a:gd name="connsiteY924" fmla="*/ 0 h 6858000"/>
              <a:gd name="connsiteX925" fmla="*/ 1125553 w 7467600"/>
              <a:gd name="connsiteY925" fmla="*/ 52588 h 6858000"/>
              <a:gd name="connsiteX926" fmla="*/ 1304276 w 7467600"/>
              <a:gd name="connsiteY926" fmla="*/ 476275 h 6858000"/>
              <a:gd name="connsiteX927" fmla="*/ 1492066 w 7467600"/>
              <a:gd name="connsiteY927" fmla="*/ 886333 h 6858000"/>
              <a:gd name="connsiteX928" fmla="*/ 1423698 w 7467600"/>
              <a:gd name="connsiteY928" fmla="*/ 710817 h 6858000"/>
              <a:gd name="connsiteX929" fmla="*/ 1357609 w 7467600"/>
              <a:gd name="connsiteY929" fmla="*/ 532892 h 6858000"/>
              <a:gd name="connsiteX930" fmla="*/ 1309550 w 7467600"/>
              <a:gd name="connsiteY930" fmla="*/ 374031 h 6858000"/>
              <a:gd name="connsiteX931" fmla="*/ 1193673 w 7467600"/>
              <a:gd name="connsiteY931" fmla="*/ 49533 h 6858000"/>
              <a:gd name="connsiteX932" fmla="*/ 1164391 w 7467600"/>
              <a:gd name="connsiteY932" fmla="*/ 0 h 6858000"/>
              <a:gd name="connsiteX933" fmla="*/ 1200666 w 7467600"/>
              <a:gd name="connsiteY933" fmla="*/ 0 h 6858000"/>
              <a:gd name="connsiteX934" fmla="*/ 1223408 w 7467600"/>
              <a:gd name="connsiteY934" fmla="*/ 38996 h 6858000"/>
              <a:gd name="connsiteX935" fmla="*/ 1339635 w 7467600"/>
              <a:gd name="connsiteY935" fmla="*/ 365517 h 6858000"/>
              <a:gd name="connsiteX936" fmla="*/ 1387469 w 7467600"/>
              <a:gd name="connsiteY936" fmla="*/ 523079 h 6858000"/>
              <a:gd name="connsiteX937" fmla="*/ 1452685 w 7467600"/>
              <a:gd name="connsiteY937" fmla="*/ 699806 h 6858000"/>
              <a:gd name="connsiteX938" fmla="*/ 1492092 w 7467600"/>
              <a:gd name="connsiteY938" fmla="*/ 800424 h 6858000"/>
              <a:gd name="connsiteX939" fmla="*/ 1455302 w 7467600"/>
              <a:gd name="connsiteY939" fmla="*/ 632913 h 6858000"/>
              <a:gd name="connsiteX940" fmla="*/ 1222336 w 7467600"/>
              <a:gd name="connsiteY940" fmla="*/ 9480 h 6858000"/>
              <a:gd name="connsiteX941" fmla="*/ 1214634 w 7467600"/>
              <a:gd name="connsiteY941" fmla="*/ 0 h 6858000"/>
              <a:gd name="connsiteX942" fmla="*/ 1289827 w 7467600"/>
              <a:gd name="connsiteY942" fmla="*/ 0 h 6858000"/>
              <a:gd name="connsiteX943" fmla="*/ 1321076 w 7467600"/>
              <a:gd name="connsiteY943" fmla="*/ 59722 h 6858000"/>
              <a:gd name="connsiteX944" fmla="*/ 1512579 w 7467600"/>
              <a:gd name="connsiteY944" fmla="*/ 626441 h 6858000"/>
              <a:gd name="connsiteX945" fmla="*/ 1506076 w 7467600"/>
              <a:gd name="connsiteY945" fmla="*/ 1089289 h 6858000"/>
              <a:gd name="connsiteX946" fmla="*/ 1486346 w 7467600"/>
              <a:gd name="connsiteY946" fmla="*/ 1079919 h 6858000"/>
              <a:gd name="connsiteX947" fmla="*/ 1070511 w 7467600"/>
              <a:gd name="connsiteY947" fmla="*/ 48609 h 6858000"/>
              <a:gd name="connsiteX948" fmla="*/ 1057230 w 7467600"/>
              <a:gd name="connsiteY948" fmla="*/ 0 h 6858000"/>
              <a:gd name="connsiteX949" fmla="*/ 43151 w 7467600"/>
              <a:gd name="connsiteY949" fmla="*/ 0 h 6858000"/>
              <a:gd name="connsiteX950" fmla="*/ 95283 w 7467600"/>
              <a:gd name="connsiteY950" fmla="*/ 0 h 6858000"/>
              <a:gd name="connsiteX951" fmla="*/ 300708 w 7467600"/>
              <a:gd name="connsiteY951" fmla="*/ 154571 h 6858000"/>
              <a:gd name="connsiteX952" fmla="*/ 530414 w 7467600"/>
              <a:gd name="connsiteY952" fmla="*/ 354673 h 6858000"/>
              <a:gd name="connsiteX953" fmla="*/ 333785 w 7467600"/>
              <a:gd name="connsiteY953" fmla="*/ 161564 h 6858000"/>
              <a:gd name="connsiteX954" fmla="*/ 147005 w 7467600"/>
              <a:gd name="connsiteY954" fmla="*/ 0 h 6858000"/>
              <a:gd name="connsiteX955" fmla="*/ 272509 w 7467600"/>
              <a:gd name="connsiteY955" fmla="*/ 0 h 6858000"/>
              <a:gd name="connsiteX956" fmla="*/ 326276 w 7467600"/>
              <a:gd name="connsiteY956" fmla="*/ 45847 h 6858000"/>
              <a:gd name="connsiteX957" fmla="*/ 823759 w 7467600"/>
              <a:gd name="connsiteY957" fmla="*/ 574145 h 6858000"/>
              <a:gd name="connsiteX958" fmla="*/ 811254 w 7467600"/>
              <a:gd name="connsiteY958" fmla="*/ 665546 h 6858000"/>
              <a:gd name="connsiteX959" fmla="*/ 154042 w 7467600"/>
              <a:gd name="connsiteY959" fmla="*/ 261522 h 6858000"/>
              <a:gd name="connsiteX960" fmla="*/ 13550 w 7467600"/>
              <a:gd name="connsiteY960" fmla="*/ 158423 h 6858000"/>
              <a:gd name="connsiteX961" fmla="*/ 0 w 7467600"/>
              <a:gd name="connsiteY961" fmla="*/ 146618 h 6858000"/>
              <a:gd name="connsiteX962" fmla="*/ 0 w 7467600"/>
              <a:gd name="connsiteY962" fmla="*/ 59161 h 6858000"/>
              <a:gd name="connsiteX963" fmla="*/ 45427 w 7467600"/>
              <a:gd name="connsiteY963" fmla="*/ 101078 h 6858000"/>
              <a:gd name="connsiteX964" fmla="*/ 630103 w 7467600"/>
              <a:gd name="connsiteY964" fmla="*/ 485885 h 6858000"/>
              <a:gd name="connsiteX965" fmla="*/ 532040 w 7467600"/>
              <a:gd name="connsiteY965" fmla="*/ 399359 h 6858000"/>
              <a:gd name="connsiteX966" fmla="*/ 517618 w 7467600"/>
              <a:gd name="connsiteY966" fmla="*/ 385726 h 6858000"/>
              <a:gd name="connsiteX967" fmla="*/ 285074 w 7467600"/>
              <a:gd name="connsiteY967" fmla="*/ 182755 h 6858000"/>
              <a:gd name="connsiteX968" fmla="*/ 43151 w 7467600"/>
              <a:gd name="connsiteY96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467600 w 7467600"/>
              <a:gd name="connsiteY78" fmla="*/ 6012219 h 6858000"/>
              <a:gd name="connsiteX79" fmla="*/ 7356878 w 7467600"/>
              <a:gd name="connsiteY79" fmla="*/ 5981332 h 6858000"/>
              <a:gd name="connsiteX80" fmla="*/ 7467600 w 7467600"/>
              <a:gd name="connsiteY80" fmla="*/ 6117703 h 6858000"/>
              <a:gd name="connsiteX81" fmla="*/ 7467600 w 7467600"/>
              <a:gd name="connsiteY81" fmla="*/ 6163634 h 6858000"/>
              <a:gd name="connsiteX82" fmla="*/ 7403637 w 7467600"/>
              <a:gd name="connsiteY82" fmla="*/ 6083957 h 6858000"/>
              <a:gd name="connsiteX83" fmla="*/ 7254615 w 7467600"/>
              <a:gd name="connsiteY83" fmla="*/ 5911918 h 6858000"/>
              <a:gd name="connsiteX84" fmla="*/ 7312589 w 7467600"/>
              <a:gd name="connsiteY84" fmla="*/ 5982309 h 6858000"/>
              <a:gd name="connsiteX85" fmla="*/ 7448321 w 7467600"/>
              <a:gd name="connsiteY85" fmla="*/ 6190991 h 6858000"/>
              <a:gd name="connsiteX86" fmla="*/ 7467600 w 7467600"/>
              <a:gd name="connsiteY86" fmla="*/ 6221686 h 6858000"/>
              <a:gd name="connsiteX87" fmla="*/ 7467600 w 7467600"/>
              <a:gd name="connsiteY87" fmla="*/ 6334256 h 6858000"/>
              <a:gd name="connsiteX88" fmla="*/ 7454976 w 7467600"/>
              <a:gd name="connsiteY88" fmla="*/ 6318297 h 6858000"/>
              <a:gd name="connsiteX89" fmla="*/ 1456157 w 7467600"/>
              <a:gd name="connsiteY89" fmla="*/ 5371404 h 6858000"/>
              <a:gd name="connsiteX90" fmla="*/ 1244432 w 7467600"/>
              <a:gd name="connsiteY90" fmla="*/ 5385601 h 6858000"/>
              <a:gd name="connsiteX91" fmla="*/ 973990 w 7467600"/>
              <a:gd name="connsiteY91" fmla="*/ 5424940 h 6858000"/>
              <a:gd name="connsiteX92" fmla="*/ 1103809 w 7467600"/>
              <a:gd name="connsiteY92" fmla="*/ 5433720 h 6858000"/>
              <a:gd name="connsiteX93" fmla="*/ 1123454 w 7467600"/>
              <a:gd name="connsiteY93" fmla="*/ 5435727 h 6858000"/>
              <a:gd name="connsiteX94" fmla="*/ 1737017 w 7467600"/>
              <a:gd name="connsiteY94" fmla="*/ 5452183 h 6858000"/>
              <a:gd name="connsiteX95" fmla="*/ 1824397 w 7467600"/>
              <a:gd name="connsiteY95" fmla="*/ 5447757 h 6858000"/>
              <a:gd name="connsiteX96" fmla="*/ 2070059 w 7467600"/>
              <a:gd name="connsiteY96" fmla="*/ 5441660 h 6858000"/>
              <a:gd name="connsiteX97" fmla="*/ 1456157 w 7467600"/>
              <a:gd name="connsiteY97" fmla="*/ 5371404 h 6858000"/>
              <a:gd name="connsiteX98" fmla="*/ 4988186 w 7467600"/>
              <a:gd name="connsiteY98" fmla="*/ 5216467 h 6858000"/>
              <a:gd name="connsiteX99" fmla="*/ 4777334 w 7467600"/>
              <a:gd name="connsiteY99" fmla="*/ 5406072 h 6858000"/>
              <a:gd name="connsiteX100" fmla="*/ 4718341 w 7467600"/>
              <a:gd name="connsiteY100" fmla="*/ 5468043 h 6858000"/>
              <a:gd name="connsiteX101" fmla="*/ 4604655 w 7467600"/>
              <a:gd name="connsiteY101" fmla="*/ 5583434 h 6858000"/>
              <a:gd name="connsiteX102" fmla="*/ 4565074 w 7467600"/>
              <a:gd name="connsiteY102" fmla="*/ 5618550 h 6858000"/>
              <a:gd name="connsiteX103" fmla="*/ 4988186 w 7467600"/>
              <a:gd name="connsiteY103" fmla="*/ 5216467 h 6858000"/>
              <a:gd name="connsiteX104" fmla="*/ 4978032 w 7467600"/>
              <a:gd name="connsiteY104" fmla="*/ 5183809 h 6858000"/>
              <a:gd name="connsiteX105" fmla="*/ 4463413 w 7467600"/>
              <a:gd name="connsiteY105" fmla="*/ 5615162 h 6858000"/>
              <a:gd name="connsiteX106" fmla="*/ 4358134 w 7467600"/>
              <a:gd name="connsiteY106" fmla="*/ 5742791 h 6858000"/>
              <a:gd name="connsiteX107" fmla="*/ 4376219 w 7467600"/>
              <a:gd name="connsiteY107" fmla="*/ 5729027 h 6858000"/>
              <a:gd name="connsiteX108" fmla="*/ 4582340 w 7467600"/>
              <a:gd name="connsiteY108" fmla="*/ 5561037 h 6858000"/>
              <a:gd name="connsiteX109" fmla="*/ 4694684 w 7467600"/>
              <a:gd name="connsiteY109" fmla="*/ 5447098 h 6858000"/>
              <a:gd name="connsiteX110" fmla="*/ 4754123 w 7467600"/>
              <a:gd name="connsiteY110" fmla="*/ 5384643 h 6858000"/>
              <a:gd name="connsiteX111" fmla="*/ 4978032 w 7467600"/>
              <a:gd name="connsiteY111" fmla="*/ 5183809 h 6858000"/>
              <a:gd name="connsiteX112" fmla="*/ 1903353 w 7467600"/>
              <a:gd name="connsiteY112" fmla="*/ 5044827 h 6858000"/>
              <a:gd name="connsiteX113" fmla="*/ 1936931 w 7467600"/>
              <a:gd name="connsiteY113" fmla="*/ 5093954 h 6858000"/>
              <a:gd name="connsiteX114" fmla="*/ 2195868 w 7467600"/>
              <a:gd name="connsiteY114" fmla="*/ 5396574 h 6858000"/>
              <a:gd name="connsiteX115" fmla="*/ 2088852 w 7467600"/>
              <a:gd name="connsiteY115" fmla="*/ 5166123 h 6858000"/>
              <a:gd name="connsiteX116" fmla="*/ 1958241 w 7467600"/>
              <a:gd name="connsiteY116" fmla="*/ 5067955 h 6858000"/>
              <a:gd name="connsiteX117" fmla="*/ 1903353 w 7467600"/>
              <a:gd name="connsiteY117" fmla="*/ 5044827 h 6858000"/>
              <a:gd name="connsiteX118" fmla="*/ 1979378 w 7467600"/>
              <a:gd name="connsiteY118" fmla="*/ 4769504 h 6858000"/>
              <a:gd name="connsiteX119" fmla="*/ 2882120 w 7467600"/>
              <a:gd name="connsiteY119" fmla="*/ 5064547 h 6858000"/>
              <a:gd name="connsiteX120" fmla="*/ 2793103 w 7467600"/>
              <a:gd name="connsiteY120" fmla="*/ 5039699 h 6858000"/>
              <a:gd name="connsiteX121" fmla="*/ 2770041 w 7467600"/>
              <a:gd name="connsiteY121" fmla="*/ 5033634 h 6858000"/>
              <a:gd name="connsiteX122" fmla="*/ 1979378 w 7467600"/>
              <a:gd name="connsiteY122" fmla="*/ 4769504 h 6858000"/>
              <a:gd name="connsiteX123" fmla="*/ 1927410 w 7467600"/>
              <a:gd name="connsiteY123" fmla="*/ 4716164 h 6858000"/>
              <a:gd name="connsiteX124" fmla="*/ 1959587 w 7467600"/>
              <a:gd name="connsiteY124" fmla="*/ 4728849 h 6858000"/>
              <a:gd name="connsiteX125" fmla="*/ 2777707 w 7467600"/>
              <a:gd name="connsiteY125" fmla="*/ 5003991 h 6858000"/>
              <a:gd name="connsiteX126" fmla="*/ 2800768 w 7467600"/>
              <a:gd name="connsiteY126" fmla="*/ 5010056 h 6858000"/>
              <a:gd name="connsiteX127" fmla="*/ 2879408 w 7467600"/>
              <a:gd name="connsiteY127" fmla="*/ 5031590 h 6858000"/>
              <a:gd name="connsiteX128" fmla="*/ 2862295 w 7467600"/>
              <a:gd name="connsiteY128" fmla="*/ 5022958 h 6858000"/>
              <a:gd name="connsiteX129" fmla="*/ 2813343 w 7467600"/>
              <a:gd name="connsiteY129" fmla="*/ 4998369 h 6858000"/>
              <a:gd name="connsiteX130" fmla="*/ 2646245 w 7467600"/>
              <a:gd name="connsiteY130" fmla="*/ 4930999 h 6858000"/>
              <a:gd name="connsiteX131" fmla="*/ 1999243 w 7467600"/>
              <a:gd name="connsiteY131" fmla="*/ 4730524 h 6858000"/>
              <a:gd name="connsiteX132" fmla="*/ 1979527 w 7467600"/>
              <a:gd name="connsiteY132" fmla="*/ 4726651 h 6858000"/>
              <a:gd name="connsiteX133" fmla="*/ 1927410 w 7467600"/>
              <a:gd name="connsiteY133" fmla="*/ 4716164 h 6858000"/>
              <a:gd name="connsiteX134" fmla="*/ 1997014 w 7467600"/>
              <a:gd name="connsiteY134" fmla="*/ 4698007 h 6858000"/>
              <a:gd name="connsiteX135" fmla="*/ 2005458 w 7467600"/>
              <a:gd name="connsiteY135" fmla="*/ 4699540 h 6858000"/>
              <a:gd name="connsiteX136" fmla="*/ 2657186 w 7467600"/>
              <a:gd name="connsiteY136" fmla="*/ 4901687 h 6858000"/>
              <a:gd name="connsiteX137" fmla="*/ 2826662 w 7467600"/>
              <a:gd name="connsiteY137" fmla="*/ 4970362 h 6858000"/>
              <a:gd name="connsiteX138" fmla="*/ 2876100 w 7467600"/>
              <a:gd name="connsiteY138" fmla="*/ 4995397 h 6858000"/>
              <a:gd name="connsiteX139" fmla="*/ 3042600 w 7467600"/>
              <a:gd name="connsiteY139" fmla="*/ 5059532 h 6858000"/>
              <a:gd name="connsiteX140" fmla="*/ 1997014 w 7467600"/>
              <a:gd name="connsiteY140" fmla="*/ 4698007 h 6858000"/>
              <a:gd name="connsiteX141" fmla="*/ 2305292 w 7467600"/>
              <a:gd name="connsiteY141" fmla="*/ 4219492 h 6858000"/>
              <a:gd name="connsiteX142" fmla="*/ 3360922 w 7467600"/>
              <a:gd name="connsiteY142" fmla="*/ 4529373 h 6858000"/>
              <a:gd name="connsiteX143" fmla="*/ 3492420 w 7467600"/>
              <a:gd name="connsiteY143" fmla="*/ 4510145 h 6858000"/>
              <a:gd name="connsiteX144" fmla="*/ 3364086 w 7467600"/>
              <a:gd name="connsiteY144" fmla="*/ 4480340 h 6858000"/>
              <a:gd name="connsiteX145" fmla="*/ 3225818 w 7467600"/>
              <a:gd name="connsiteY145" fmla="*/ 4411822 h 6858000"/>
              <a:gd name="connsiteX146" fmla="*/ 3129696 w 7467600"/>
              <a:gd name="connsiteY146" fmla="*/ 4360704 h 6858000"/>
              <a:gd name="connsiteX147" fmla="*/ 2814545 w 7467600"/>
              <a:gd name="connsiteY147" fmla="*/ 4282955 h 6858000"/>
              <a:gd name="connsiteX148" fmla="*/ 2305292 w 7467600"/>
              <a:gd name="connsiteY148" fmla="*/ 4219492 h 6858000"/>
              <a:gd name="connsiteX149" fmla="*/ 2626982 w 7467600"/>
              <a:gd name="connsiteY149" fmla="*/ 4206450 h 6858000"/>
              <a:gd name="connsiteX150" fmla="*/ 2490617 w 7467600"/>
              <a:gd name="connsiteY150" fmla="*/ 4206951 h 6858000"/>
              <a:gd name="connsiteX151" fmla="*/ 2819869 w 7467600"/>
              <a:gd name="connsiteY151" fmla="*/ 4252936 h 6858000"/>
              <a:gd name="connsiteX152" fmla="*/ 3143018 w 7467600"/>
              <a:gd name="connsiteY152" fmla="*/ 4332698 h 6858000"/>
              <a:gd name="connsiteX153" fmla="*/ 3241520 w 7467600"/>
              <a:gd name="connsiteY153" fmla="*/ 4385112 h 6858000"/>
              <a:gd name="connsiteX154" fmla="*/ 3374575 w 7467600"/>
              <a:gd name="connsiteY154" fmla="*/ 4451517 h 6858000"/>
              <a:gd name="connsiteX155" fmla="*/ 3505221 w 7467600"/>
              <a:gd name="connsiteY155" fmla="*/ 4480757 h 6858000"/>
              <a:gd name="connsiteX156" fmla="*/ 2626982 w 7467600"/>
              <a:gd name="connsiteY156" fmla="*/ 4206450 h 6858000"/>
              <a:gd name="connsiteX157" fmla="*/ 1310106 w 7467600"/>
              <a:gd name="connsiteY157" fmla="*/ 3943217 h 6858000"/>
              <a:gd name="connsiteX158" fmla="*/ 854994 w 7467600"/>
              <a:gd name="connsiteY158" fmla="*/ 4399136 h 6858000"/>
              <a:gd name="connsiteX159" fmla="*/ 742462 w 7467600"/>
              <a:gd name="connsiteY159" fmla="*/ 4594648 h 6858000"/>
              <a:gd name="connsiteX160" fmla="*/ 820602 w 7467600"/>
              <a:gd name="connsiteY160" fmla="*/ 4485915 h 6858000"/>
              <a:gd name="connsiteX161" fmla="*/ 878295 w 7467600"/>
              <a:gd name="connsiteY161" fmla="*/ 4403594 h 6858000"/>
              <a:gd name="connsiteX162" fmla="*/ 1240607 w 7467600"/>
              <a:gd name="connsiteY162" fmla="*/ 4010401 h 6858000"/>
              <a:gd name="connsiteX163" fmla="*/ 1310106 w 7467600"/>
              <a:gd name="connsiteY163" fmla="*/ 3943217 h 6858000"/>
              <a:gd name="connsiteX164" fmla="*/ 1423113 w 7467600"/>
              <a:gd name="connsiteY164" fmla="*/ 3874565 h 6858000"/>
              <a:gd name="connsiteX165" fmla="*/ 1260565 w 7467600"/>
              <a:gd name="connsiteY165" fmla="*/ 4031982 h 6858000"/>
              <a:gd name="connsiteX166" fmla="*/ 901900 w 7467600"/>
              <a:gd name="connsiteY166" fmla="*/ 4421236 h 6858000"/>
              <a:gd name="connsiteX167" fmla="*/ 845044 w 7467600"/>
              <a:gd name="connsiteY167" fmla="*/ 4502436 h 6858000"/>
              <a:gd name="connsiteX168" fmla="*/ 685926 w 7467600"/>
              <a:gd name="connsiteY168" fmla="*/ 4703069 h 6858000"/>
              <a:gd name="connsiteX169" fmla="*/ 684248 w 7467600"/>
              <a:gd name="connsiteY169" fmla="*/ 4706721 h 6858000"/>
              <a:gd name="connsiteX170" fmla="*/ 1423113 w 7467600"/>
              <a:gd name="connsiteY170" fmla="*/ 3874565 h 6858000"/>
              <a:gd name="connsiteX171" fmla="*/ 3316479 w 7467600"/>
              <a:gd name="connsiteY171" fmla="*/ 3872136 h 6858000"/>
              <a:gd name="connsiteX172" fmla="*/ 3546806 w 7467600"/>
              <a:gd name="connsiteY172" fmla="*/ 4356139 h 6858000"/>
              <a:gd name="connsiteX173" fmla="*/ 3364433 w 7467600"/>
              <a:gd name="connsiteY173" fmla="*/ 3953121 h 6858000"/>
              <a:gd name="connsiteX174" fmla="*/ 3316479 w 7467600"/>
              <a:gd name="connsiteY174" fmla="*/ 3872136 h 6858000"/>
              <a:gd name="connsiteX175" fmla="*/ 3291335 w 7467600"/>
              <a:gd name="connsiteY175" fmla="*/ 3767420 h 6858000"/>
              <a:gd name="connsiteX176" fmla="*/ 3390805 w 7467600"/>
              <a:gd name="connsiteY176" fmla="*/ 3937163 h 6858000"/>
              <a:gd name="connsiteX177" fmla="*/ 3579062 w 7467600"/>
              <a:gd name="connsiteY177" fmla="*/ 4359040 h 6858000"/>
              <a:gd name="connsiteX178" fmla="*/ 3467355 w 7467600"/>
              <a:gd name="connsiteY178" fmla="*/ 3988130 h 6858000"/>
              <a:gd name="connsiteX179" fmla="*/ 3310753 w 7467600"/>
              <a:gd name="connsiteY179" fmla="*/ 3787140 h 6858000"/>
              <a:gd name="connsiteX180" fmla="*/ 3291335 w 7467600"/>
              <a:gd name="connsiteY180" fmla="*/ 3767420 h 6858000"/>
              <a:gd name="connsiteX181" fmla="*/ 1635889 w 7467600"/>
              <a:gd name="connsiteY181" fmla="*/ 3709494 h 6858000"/>
              <a:gd name="connsiteX182" fmla="*/ 1634800 w 7467600"/>
              <a:gd name="connsiteY182" fmla="*/ 3731111 h 6858000"/>
              <a:gd name="connsiteX183" fmla="*/ 1635889 w 7467600"/>
              <a:gd name="connsiteY183" fmla="*/ 3709494 h 6858000"/>
              <a:gd name="connsiteX184" fmla="*/ 1510397 w 7467600"/>
              <a:gd name="connsiteY184" fmla="*/ 3684705 h 6858000"/>
              <a:gd name="connsiteX185" fmla="*/ 1146550 w 7467600"/>
              <a:gd name="connsiteY185" fmla="*/ 3802012 h 6858000"/>
              <a:gd name="connsiteX186" fmla="*/ 698834 w 7467600"/>
              <a:gd name="connsiteY186" fmla="*/ 3952272 h 6858000"/>
              <a:gd name="connsiteX187" fmla="*/ 34256 w 7467600"/>
              <a:gd name="connsiteY187" fmla="*/ 4347603 h 6858000"/>
              <a:gd name="connsiteX188" fmla="*/ 527241 w 7467600"/>
              <a:gd name="connsiteY188" fmla="*/ 4065078 h 6858000"/>
              <a:gd name="connsiteX189" fmla="*/ 1510397 w 7467600"/>
              <a:gd name="connsiteY189" fmla="*/ 3684705 h 6858000"/>
              <a:gd name="connsiteX190" fmla="*/ 1313114 w 7467600"/>
              <a:gd name="connsiteY190" fmla="*/ 3655216 h 6858000"/>
              <a:gd name="connsiteX191" fmla="*/ 1109304 w 7467600"/>
              <a:gd name="connsiteY191" fmla="*/ 3669030 h 6858000"/>
              <a:gd name="connsiteX192" fmla="*/ 8129 w 7467600"/>
              <a:gd name="connsiteY192" fmla="*/ 4330519 h 6858000"/>
              <a:gd name="connsiteX193" fmla="*/ 687572 w 7467600"/>
              <a:gd name="connsiteY193" fmla="*/ 3925629 h 6858000"/>
              <a:gd name="connsiteX194" fmla="*/ 1138365 w 7467600"/>
              <a:gd name="connsiteY194" fmla="*/ 3774515 h 6858000"/>
              <a:gd name="connsiteX195" fmla="*/ 1505579 w 7467600"/>
              <a:gd name="connsiteY195" fmla="*/ 3655526 h 6858000"/>
              <a:gd name="connsiteX196" fmla="*/ 1313114 w 7467600"/>
              <a:gd name="connsiteY196" fmla="*/ 3655216 h 6858000"/>
              <a:gd name="connsiteX197" fmla="*/ 3655073 w 7467600"/>
              <a:gd name="connsiteY197" fmla="*/ 3650884 h 6858000"/>
              <a:gd name="connsiteX198" fmla="*/ 3989938 w 7467600"/>
              <a:gd name="connsiteY198" fmla="*/ 3991685 h 6858000"/>
              <a:gd name="connsiteX199" fmla="*/ 4393907 w 7467600"/>
              <a:gd name="connsiteY199" fmla="*/ 4261258 h 6858000"/>
              <a:gd name="connsiteX200" fmla="*/ 4648051 w 7467600"/>
              <a:gd name="connsiteY200" fmla="*/ 4374051 h 6858000"/>
              <a:gd name="connsiteX201" fmla="*/ 4383389 w 7467600"/>
              <a:gd name="connsiteY201" fmla="*/ 4184369 h 6858000"/>
              <a:gd name="connsiteX202" fmla="*/ 4165508 w 7467600"/>
              <a:gd name="connsiteY202" fmla="*/ 4035196 h 6858000"/>
              <a:gd name="connsiteX203" fmla="*/ 4068162 w 7467600"/>
              <a:gd name="connsiteY203" fmla="*/ 3953394 h 6858000"/>
              <a:gd name="connsiteX204" fmla="*/ 3981416 w 7467600"/>
              <a:gd name="connsiteY204" fmla="*/ 3880482 h 6858000"/>
              <a:gd name="connsiteX205" fmla="*/ 3800147 w 7467600"/>
              <a:gd name="connsiteY205" fmla="*/ 3749872 h 6858000"/>
              <a:gd name="connsiteX206" fmla="*/ 3655073 w 7467600"/>
              <a:gd name="connsiteY206" fmla="*/ 3650884 h 6858000"/>
              <a:gd name="connsiteX207" fmla="*/ 3670252 w 7467600"/>
              <a:gd name="connsiteY207" fmla="*/ 3622798 h 6858000"/>
              <a:gd name="connsiteX208" fmla="*/ 3817258 w 7467600"/>
              <a:gd name="connsiteY208" fmla="*/ 3723577 h 6858000"/>
              <a:gd name="connsiteX209" fmla="*/ 4000461 w 7467600"/>
              <a:gd name="connsiteY209" fmla="*/ 3855966 h 6858000"/>
              <a:gd name="connsiteX210" fmla="*/ 4088180 w 7467600"/>
              <a:gd name="connsiteY210" fmla="*/ 3929774 h 6858000"/>
              <a:gd name="connsiteX211" fmla="*/ 4184555 w 7467600"/>
              <a:gd name="connsiteY211" fmla="*/ 4010683 h 6858000"/>
              <a:gd name="connsiteX212" fmla="*/ 4399563 w 7467600"/>
              <a:gd name="connsiteY212" fmla="*/ 4158106 h 6858000"/>
              <a:gd name="connsiteX213" fmla="*/ 4684469 w 7467600"/>
              <a:gd name="connsiteY213" fmla="*/ 4364680 h 6858000"/>
              <a:gd name="connsiteX214" fmla="*/ 4690271 w 7467600"/>
              <a:gd name="connsiteY214" fmla="*/ 4370034 h 6858000"/>
              <a:gd name="connsiteX215" fmla="*/ 4136093 w 7467600"/>
              <a:gd name="connsiteY215" fmla="*/ 3858466 h 6858000"/>
              <a:gd name="connsiteX216" fmla="*/ 3670252 w 7467600"/>
              <a:gd name="connsiteY216" fmla="*/ 3622798 h 6858000"/>
              <a:gd name="connsiteX217" fmla="*/ 4440129 w 7467600"/>
              <a:gd name="connsiteY217" fmla="*/ 3448571 h 6858000"/>
              <a:gd name="connsiteX218" fmla="*/ 4856525 w 7467600"/>
              <a:gd name="connsiteY218" fmla="*/ 3915351 h 6858000"/>
              <a:gd name="connsiteX219" fmla="*/ 5059055 w 7467600"/>
              <a:gd name="connsiteY219" fmla="*/ 4108918 h 6858000"/>
              <a:gd name="connsiteX220" fmla="*/ 5290070 w 7467600"/>
              <a:gd name="connsiteY220" fmla="*/ 4263619 h 6858000"/>
              <a:gd name="connsiteX221" fmla="*/ 4834991 w 7467600"/>
              <a:gd name="connsiteY221" fmla="*/ 3830985 h 6858000"/>
              <a:gd name="connsiteX222" fmla="*/ 4440129 w 7467600"/>
              <a:gd name="connsiteY222" fmla="*/ 3448571 h 6858000"/>
              <a:gd name="connsiteX223" fmla="*/ 4441737 w 7467600"/>
              <a:gd name="connsiteY223" fmla="*/ 3399734 h 6858000"/>
              <a:gd name="connsiteX224" fmla="*/ 4431236 w 7467600"/>
              <a:gd name="connsiteY224" fmla="*/ 3400954 h 6858000"/>
              <a:gd name="connsiteX225" fmla="*/ 4557150 w 7467600"/>
              <a:gd name="connsiteY225" fmla="*/ 3510023 h 6858000"/>
              <a:gd name="connsiteX226" fmla="*/ 4856936 w 7467600"/>
              <a:gd name="connsiteY226" fmla="*/ 3809146 h 6858000"/>
              <a:gd name="connsiteX227" fmla="*/ 5111996 w 7467600"/>
              <a:gd name="connsiteY227" fmla="*/ 4065759 h 6858000"/>
              <a:gd name="connsiteX228" fmla="*/ 5388878 w 7467600"/>
              <a:gd name="connsiteY228" fmla="*/ 4300185 h 6858000"/>
              <a:gd name="connsiteX229" fmla="*/ 5425556 w 7467600"/>
              <a:gd name="connsiteY229" fmla="*/ 4308967 h 6858000"/>
              <a:gd name="connsiteX230" fmla="*/ 4943646 w 7467600"/>
              <a:gd name="connsiteY230" fmla="*/ 3822916 h 6858000"/>
              <a:gd name="connsiteX231" fmla="*/ 4594837 w 7467600"/>
              <a:gd name="connsiteY231" fmla="*/ 3532274 h 6858000"/>
              <a:gd name="connsiteX232" fmla="*/ 4441737 w 7467600"/>
              <a:gd name="connsiteY232" fmla="*/ 3399734 h 6858000"/>
              <a:gd name="connsiteX233" fmla="*/ 5425834 w 7467600"/>
              <a:gd name="connsiteY233" fmla="*/ 3162785 h 6858000"/>
              <a:gd name="connsiteX234" fmla="*/ 5401644 w 7467600"/>
              <a:gd name="connsiteY234" fmla="*/ 3617847 h 6858000"/>
              <a:gd name="connsiteX235" fmla="*/ 5467256 w 7467600"/>
              <a:gd name="connsiteY235" fmla="*/ 4175494 h 6858000"/>
              <a:gd name="connsiteX236" fmla="*/ 5448069 w 7467600"/>
              <a:gd name="connsiteY236" fmla="*/ 3567554 h 6858000"/>
              <a:gd name="connsiteX237" fmla="*/ 5425834 w 7467600"/>
              <a:gd name="connsiteY237" fmla="*/ 3162785 h 6858000"/>
              <a:gd name="connsiteX238" fmla="*/ 1318687 w 7467600"/>
              <a:gd name="connsiteY238" fmla="*/ 3113840 h 6858000"/>
              <a:gd name="connsiteX239" fmla="*/ 1066793 w 7467600"/>
              <a:gd name="connsiteY239" fmla="*/ 3212171 h 6858000"/>
              <a:gd name="connsiteX240" fmla="*/ 993319 w 7467600"/>
              <a:gd name="connsiteY240" fmla="*/ 3247648 h 6858000"/>
              <a:gd name="connsiteX241" fmla="*/ 853081 w 7467600"/>
              <a:gd name="connsiteY241" fmla="*/ 3312410 h 6858000"/>
              <a:gd name="connsiteX242" fmla="*/ 805957 w 7467600"/>
              <a:gd name="connsiteY242" fmla="*/ 3330443 h 6858000"/>
              <a:gd name="connsiteX243" fmla="*/ 1318687 w 7467600"/>
              <a:gd name="connsiteY243" fmla="*/ 3113840 h 6858000"/>
              <a:gd name="connsiteX244" fmla="*/ 5453702 w 7467600"/>
              <a:gd name="connsiteY244" fmla="*/ 3090882 h 6858000"/>
              <a:gd name="connsiteX245" fmla="*/ 5480135 w 7467600"/>
              <a:gd name="connsiteY245" fmla="*/ 3565802 h 6858000"/>
              <a:gd name="connsiteX246" fmla="*/ 5499023 w 7467600"/>
              <a:gd name="connsiteY246" fmla="*/ 4166310 h 6858000"/>
              <a:gd name="connsiteX247" fmla="*/ 5547022 w 7467600"/>
              <a:gd name="connsiteY247" fmla="*/ 3607838 h 6858000"/>
              <a:gd name="connsiteX248" fmla="*/ 5515964 w 7467600"/>
              <a:gd name="connsiteY248" fmla="*/ 3378541 h 6858000"/>
              <a:gd name="connsiteX249" fmla="*/ 5453702 w 7467600"/>
              <a:gd name="connsiteY249" fmla="*/ 3090882 h 6858000"/>
              <a:gd name="connsiteX250" fmla="*/ 1238695 w 7467600"/>
              <a:gd name="connsiteY250" fmla="*/ 3076820 h 6858000"/>
              <a:gd name="connsiteX251" fmla="*/ 716371 w 7467600"/>
              <a:gd name="connsiteY251" fmla="*/ 3293249 h 6858000"/>
              <a:gd name="connsiteX252" fmla="*/ 579522 w 7467600"/>
              <a:gd name="connsiteY252" fmla="*/ 3371759 h 6858000"/>
              <a:gd name="connsiteX253" fmla="*/ 600288 w 7467600"/>
              <a:gd name="connsiteY253" fmla="*/ 3365555 h 6858000"/>
              <a:gd name="connsiteX254" fmla="*/ 840692 w 7467600"/>
              <a:gd name="connsiteY254" fmla="*/ 3284921 h 6858000"/>
              <a:gd name="connsiteX255" fmla="*/ 979248 w 7467600"/>
              <a:gd name="connsiteY255" fmla="*/ 3221003 h 6858000"/>
              <a:gd name="connsiteX256" fmla="*/ 1053282 w 7467600"/>
              <a:gd name="connsiteY256" fmla="*/ 3185247 h 6858000"/>
              <a:gd name="connsiteX257" fmla="*/ 1320603 w 7467600"/>
              <a:gd name="connsiteY257" fmla="*/ 3081281 h 6858000"/>
              <a:gd name="connsiteX258" fmla="*/ 1238695 w 7467600"/>
              <a:gd name="connsiteY258" fmla="*/ 3076820 h 6858000"/>
              <a:gd name="connsiteX259" fmla="*/ 5425627 w 7467600"/>
              <a:gd name="connsiteY259" fmla="*/ 2954192 h 6858000"/>
              <a:gd name="connsiteX260" fmla="*/ 5470770 w 7467600"/>
              <a:gd name="connsiteY260" fmla="*/ 3005435 h 6858000"/>
              <a:gd name="connsiteX261" fmla="*/ 5519779 w 7467600"/>
              <a:gd name="connsiteY261" fmla="*/ 4359223 h 6858000"/>
              <a:gd name="connsiteX262" fmla="*/ 5520293 w 7467600"/>
              <a:gd name="connsiteY262" fmla="*/ 4360602 h 6858000"/>
              <a:gd name="connsiteX263" fmla="*/ 5767221 w 7467600"/>
              <a:gd name="connsiteY263" fmla="*/ 4665564 h 6858000"/>
              <a:gd name="connsiteX264" fmla="*/ 6937169 w 7467600"/>
              <a:gd name="connsiteY264" fmla="*/ 4815941 h 6858000"/>
              <a:gd name="connsiteX265" fmla="*/ 6953922 w 7467600"/>
              <a:gd name="connsiteY265" fmla="*/ 4890068 h 6858000"/>
              <a:gd name="connsiteX266" fmla="*/ 6071359 w 7467600"/>
              <a:gd name="connsiteY266" fmla="*/ 4770770 h 6858000"/>
              <a:gd name="connsiteX267" fmla="*/ 6038839 w 7467600"/>
              <a:gd name="connsiteY267" fmla="*/ 4764474 h 6858000"/>
              <a:gd name="connsiteX268" fmla="*/ 6038706 w 7467600"/>
              <a:gd name="connsiteY268" fmla="*/ 4763847 h 6858000"/>
              <a:gd name="connsiteX269" fmla="*/ 6037784 w 7467600"/>
              <a:gd name="connsiteY269" fmla="*/ 4764270 h 6858000"/>
              <a:gd name="connsiteX270" fmla="*/ 6038839 w 7467600"/>
              <a:gd name="connsiteY270" fmla="*/ 4764474 h 6858000"/>
              <a:gd name="connsiteX271" fmla="*/ 6040338 w 7467600"/>
              <a:gd name="connsiteY271" fmla="*/ 4771418 h 6858000"/>
              <a:gd name="connsiteX272" fmla="*/ 6024488 w 7467600"/>
              <a:gd name="connsiteY272" fmla="*/ 4809903 h 6858000"/>
              <a:gd name="connsiteX273" fmla="*/ 5599771 w 7467600"/>
              <a:gd name="connsiteY273" fmla="*/ 5509652 h 6858000"/>
              <a:gd name="connsiteX274" fmla="*/ 5548843 w 7467600"/>
              <a:gd name="connsiteY274" fmla="*/ 5563845 h 6858000"/>
              <a:gd name="connsiteX275" fmla="*/ 5940952 w 7467600"/>
              <a:gd name="connsiteY275" fmla="*/ 6250028 h 6858000"/>
              <a:gd name="connsiteX276" fmla="*/ 6043441 w 7467600"/>
              <a:gd name="connsiteY276" fmla="*/ 6665847 h 6858000"/>
              <a:gd name="connsiteX277" fmla="*/ 6093432 w 7467600"/>
              <a:gd name="connsiteY277" fmla="*/ 6858000 h 6858000"/>
              <a:gd name="connsiteX278" fmla="*/ 6034344 w 7467600"/>
              <a:gd name="connsiteY278" fmla="*/ 6858000 h 6858000"/>
              <a:gd name="connsiteX279" fmla="*/ 6026679 w 7467600"/>
              <a:gd name="connsiteY279" fmla="*/ 6836959 h 6858000"/>
              <a:gd name="connsiteX280" fmla="*/ 5800441 w 7467600"/>
              <a:gd name="connsiteY280" fmla="*/ 6335286 h 6858000"/>
              <a:gd name="connsiteX281" fmla="*/ 5526562 w 7467600"/>
              <a:gd name="connsiteY281" fmla="*/ 5705388 h 6858000"/>
              <a:gd name="connsiteX282" fmla="*/ 5519640 w 7467600"/>
              <a:gd name="connsiteY282" fmla="*/ 5683774 h 6858000"/>
              <a:gd name="connsiteX283" fmla="*/ 5844559 w 7467600"/>
              <a:gd name="connsiteY283" fmla="*/ 6553349 h 6858000"/>
              <a:gd name="connsiteX284" fmla="*/ 5975994 w 7467600"/>
              <a:gd name="connsiteY284" fmla="*/ 6858000 h 6858000"/>
              <a:gd name="connsiteX285" fmla="*/ 5898547 w 7467600"/>
              <a:gd name="connsiteY285" fmla="*/ 6858000 h 6858000"/>
              <a:gd name="connsiteX286" fmla="*/ 5682041 w 7467600"/>
              <a:gd name="connsiteY286" fmla="*/ 6355860 h 6858000"/>
              <a:gd name="connsiteX287" fmla="*/ 5461758 w 7467600"/>
              <a:gd name="connsiteY287" fmla="*/ 5820220 h 6858000"/>
              <a:gd name="connsiteX288" fmla="*/ 5237282 w 7467600"/>
              <a:gd name="connsiteY288" fmla="*/ 6579086 h 6858000"/>
              <a:gd name="connsiteX289" fmla="*/ 5115009 w 7467600"/>
              <a:gd name="connsiteY289" fmla="*/ 6858000 h 6858000"/>
              <a:gd name="connsiteX290" fmla="*/ 5028074 w 7467600"/>
              <a:gd name="connsiteY290" fmla="*/ 6858000 h 6858000"/>
              <a:gd name="connsiteX291" fmla="*/ 5079508 w 7467600"/>
              <a:gd name="connsiteY291" fmla="*/ 6749074 h 6858000"/>
              <a:gd name="connsiteX292" fmla="*/ 5371846 w 7467600"/>
              <a:gd name="connsiteY292" fmla="*/ 5924413 h 6858000"/>
              <a:gd name="connsiteX293" fmla="*/ 5270512 w 7467600"/>
              <a:gd name="connsiteY293" fmla="*/ 6138975 h 6858000"/>
              <a:gd name="connsiteX294" fmla="*/ 5062409 w 7467600"/>
              <a:gd name="connsiteY294" fmla="*/ 6653544 h 6858000"/>
              <a:gd name="connsiteX295" fmla="*/ 5036628 w 7467600"/>
              <a:gd name="connsiteY295" fmla="*/ 6754247 h 6858000"/>
              <a:gd name="connsiteX296" fmla="*/ 5009112 w 7467600"/>
              <a:gd name="connsiteY296" fmla="*/ 6858000 h 6858000"/>
              <a:gd name="connsiteX297" fmla="*/ 4976679 w 7467600"/>
              <a:gd name="connsiteY297" fmla="*/ 6858000 h 6858000"/>
              <a:gd name="connsiteX298" fmla="*/ 5006537 w 7467600"/>
              <a:gd name="connsiteY298" fmla="*/ 6747068 h 6858000"/>
              <a:gd name="connsiteX299" fmla="*/ 5032723 w 7467600"/>
              <a:gd name="connsiteY299" fmla="*/ 6644957 h 6858000"/>
              <a:gd name="connsiteX300" fmla="*/ 5242949 w 7467600"/>
              <a:gd name="connsiteY300" fmla="*/ 6125175 h 6858000"/>
              <a:gd name="connsiteX301" fmla="*/ 5286321 w 7467600"/>
              <a:gd name="connsiteY301" fmla="*/ 6033555 h 6858000"/>
              <a:gd name="connsiteX302" fmla="*/ 5008210 w 7467600"/>
              <a:gd name="connsiteY302" fmla="*/ 6649194 h 6858000"/>
              <a:gd name="connsiteX303" fmla="*/ 4986321 w 7467600"/>
              <a:gd name="connsiteY303" fmla="*/ 6765687 h 6858000"/>
              <a:gd name="connsiteX304" fmla="*/ 4973474 w 7467600"/>
              <a:gd name="connsiteY304" fmla="*/ 6858000 h 6858000"/>
              <a:gd name="connsiteX305" fmla="*/ 4907178 w 7467600"/>
              <a:gd name="connsiteY305" fmla="*/ 6858000 h 6858000"/>
              <a:gd name="connsiteX306" fmla="*/ 4910810 w 7467600"/>
              <a:gd name="connsiteY306" fmla="*/ 6829660 h 6858000"/>
              <a:gd name="connsiteX307" fmla="*/ 4987461 w 7467600"/>
              <a:gd name="connsiteY307" fmla="*/ 6432994 h 6858000"/>
              <a:gd name="connsiteX308" fmla="*/ 5179262 w 7467600"/>
              <a:gd name="connsiteY308" fmla="*/ 6035044 h 6858000"/>
              <a:gd name="connsiteX309" fmla="*/ 4689678 w 7467600"/>
              <a:gd name="connsiteY309" fmla="*/ 6440241 h 6858000"/>
              <a:gd name="connsiteX310" fmla="*/ 4477543 w 7467600"/>
              <a:gd name="connsiteY310" fmla="*/ 6674836 h 6858000"/>
              <a:gd name="connsiteX311" fmla="*/ 4329957 w 7467600"/>
              <a:gd name="connsiteY311" fmla="*/ 6858000 h 6858000"/>
              <a:gd name="connsiteX312" fmla="*/ 4218595 w 7467600"/>
              <a:gd name="connsiteY312" fmla="*/ 6858000 h 6858000"/>
              <a:gd name="connsiteX313" fmla="*/ 4368888 w 7467600"/>
              <a:gd name="connsiteY313" fmla="*/ 6668412 h 6858000"/>
              <a:gd name="connsiteX314" fmla="*/ 4563091 w 7467600"/>
              <a:gd name="connsiteY314" fmla="*/ 6442508 h 6858000"/>
              <a:gd name="connsiteX315" fmla="*/ 5387324 w 7467600"/>
              <a:gd name="connsiteY315" fmla="*/ 5705830 h 6858000"/>
              <a:gd name="connsiteX316" fmla="*/ 5073620 w 7467600"/>
              <a:gd name="connsiteY316" fmla="*/ 5955437 h 6858000"/>
              <a:gd name="connsiteX317" fmla="*/ 4689789 w 7467600"/>
              <a:gd name="connsiteY317" fmla="*/ 6268382 h 6858000"/>
              <a:gd name="connsiteX318" fmla="*/ 4418722 w 7467600"/>
              <a:gd name="connsiteY318" fmla="*/ 6570886 h 6858000"/>
              <a:gd name="connsiteX319" fmla="*/ 4214944 w 7467600"/>
              <a:gd name="connsiteY319" fmla="*/ 6858000 h 6858000"/>
              <a:gd name="connsiteX320" fmla="*/ 4177898 w 7467600"/>
              <a:gd name="connsiteY320" fmla="*/ 6858000 h 6858000"/>
              <a:gd name="connsiteX321" fmla="*/ 4391597 w 7467600"/>
              <a:gd name="connsiteY321" fmla="*/ 6556370 h 6858000"/>
              <a:gd name="connsiteX322" fmla="*/ 4668889 w 7467600"/>
              <a:gd name="connsiteY322" fmla="*/ 6246399 h 6858000"/>
              <a:gd name="connsiteX323" fmla="*/ 5055427 w 7467600"/>
              <a:gd name="connsiteY323" fmla="*/ 5931476 h 6858000"/>
              <a:gd name="connsiteX324" fmla="*/ 5371814 w 7467600"/>
              <a:gd name="connsiteY324" fmla="*/ 5678975 h 6858000"/>
              <a:gd name="connsiteX325" fmla="*/ 4987918 w 7467600"/>
              <a:gd name="connsiteY325" fmla="*/ 5838701 h 6858000"/>
              <a:gd name="connsiteX326" fmla="*/ 4317146 w 7467600"/>
              <a:gd name="connsiteY326" fmla="*/ 6587716 h 6858000"/>
              <a:gd name="connsiteX327" fmla="*/ 4171627 w 7467600"/>
              <a:gd name="connsiteY327" fmla="*/ 6858000 h 6858000"/>
              <a:gd name="connsiteX328" fmla="*/ 4081585 w 7467600"/>
              <a:gd name="connsiteY328" fmla="*/ 6858000 h 6858000"/>
              <a:gd name="connsiteX329" fmla="*/ 4238603 w 7467600"/>
              <a:gd name="connsiteY329" fmla="*/ 6559341 h 6858000"/>
              <a:gd name="connsiteX330" fmla="*/ 4778333 w 7467600"/>
              <a:gd name="connsiteY330" fmla="*/ 5873626 h 6858000"/>
              <a:gd name="connsiteX331" fmla="*/ 5414185 w 7467600"/>
              <a:gd name="connsiteY331" fmla="*/ 5573882 h 6858000"/>
              <a:gd name="connsiteX332" fmla="*/ 5959648 w 7467600"/>
              <a:gd name="connsiteY332" fmla="*/ 4760797 h 6858000"/>
              <a:gd name="connsiteX333" fmla="*/ 5355019 w 7467600"/>
              <a:gd name="connsiteY333" fmla="*/ 4734672 h 6858000"/>
              <a:gd name="connsiteX334" fmla="*/ 5083565 w 7467600"/>
              <a:gd name="connsiteY334" fmla="*/ 5179121 h 6858000"/>
              <a:gd name="connsiteX335" fmla="*/ 4713577 w 7467600"/>
              <a:gd name="connsiteY335" fmla="*/ 5616803 h 6858000"/>
              <a:gd name="connsiteX336" fmla="*/ 3989559 w 7467600"/>
              <a:gd name="connsiteY336" fmla="*/ 6145945 h 6858000"/>
              <a:gd name="connsiteX337" fmla="*/ 3939824 w 7467600"/>
              <a:gd name="connsiteY337" fmla="*/ 6066900 h 6858000"/>
              <a:gd name="connsiteX338" fmla="*/ 4584537 w 7467600"/>
              <a:gd name="connsiteY338" fmla="*/ 5324826 h 6858000"/>
              <a:gd name="connsiteX339" fmla="*/ 5037105 w 7467600"/>
              <a:gd name="connsiteY339" fmla="*/ 5088765 h 6858000"/>
              <a:gd name="connsiteX340" fmla="*/ 5039930 w 7467600"/>
              <a:gd name="connsiteY340" fmla="*/ 5089585 h 6858000"/>
              <a:gd name="connsiteX341" fmla="*/ 5263764 w 7467600"/>
              <a:gd name="connsiteY341" fmla="*/ 4735525 h 6858000"/>
              <a:gd name="connsiteX342" fmla="*/ 4086300 w 7467600"/>
              <a:gd name="connsiteY342" fmla="*/ 4884599 h 6858000"/>
              <a:gd name="connsiteX343" fmla="*/ 4085485 w 7467600"/>
              <a:gd name="connsiteY343" fmla="*/ 4899070 h 6858000"/>
              <a:gd name="connsiteX344" fmla="*/ 3871915 w 7467600"/>
              <a:gd name="connsiteY344" fmla="*/ 5253645 h 6858000"/>
              <a:gd name="connsiteX345" fmla="*/ 3799374 w 7467600"/>
              <a:gd name="connsiteY345" fmla="*/ 5466127 h 6858000"/>
              <a:gd name="connsiteX346" fmla="*/ 3498850 w 7467600"/>
              <a:gd name="connsiteY346" fmla="*/ 6661888 h 6858000"/>
              <a:gd name="connsiteX347" fmla="*/ 3399216 w 7467600"/>
              <a:gd name="connsiteY347" fmla="*/ 6858000 h 6858000"/>
              <a:gd name="connsiteX348" fmla="*/ 3303688 w 7467600"/>
              <a:gd name="connsiteY348" fmla="*/ 6858000 h 6858000"/>
              <a:gd name="connsiteX349" fmla="*/ 3391774 w 7467600"/>
              <a:gd name="connsiteY349" fmla="*/ 6697181 h 6858000"/>
              <a:gd name="connsiteX350" fmla="*/ 3735540 w 7467600"/>
              <a:gd name="connsiteY350" fmla="*/ 5546923 h 6858000"/>
              <a:gd name="connsiteX351" fmla="*/ 3729438 w 7467600"/>
              <a:gd name="connsiteY351" fmla="*/ 5569058 h 6858000"/>
              <a:gd name="connsiteX352" fmla="*/ 3707782 w 7467600"/>
              <a:gd name="connsiteY352" fmla="*/ 5644908 h 6858000"/>
              <a:gd name="connsiteX353" fmla="*/ 3583827 w 7467600"/>
              <a:gd name="connsiteY353" fmla="*/ 6039215 h 6858000"/>
              <a:gd name="connsiteX354" fmla="*/ 3547861 w 7467600"/>
              <a:gd name="connsiteY354" fmla="*/ 6129609 h 6858000"/>
              <a:gd name="connsiteX355" fmla="*/ 3490905 w 7467600"/>
              <a:gd name="connsiteY355" fmla="*/ 6277660 h 6858000"/>
              <a:gd name="connsiteX356" fmla="*/ 3455859 w 7467600"/>
              <a:gd name="connsiteY356" fmla="*/ 6391301 h 6858000"/>
              <a:gd name="connsiteX357" fmla="*/ 3429112 w 7467600"/>
              <a:gd name="connsiteY357" fmla="*/ 6479469 h 6858000"/>
              <a:gd name="connsiteX358" fmla="*/ 3304862 w 7467600"/>
              <a:gd name="connsiteY358" fmla="*/ 6796476 h 6858000"/>
              <a:gd name="connsiteX359" fmla="*/ 3276071 w 7467600"/>
              <a:gd name="connsiteY359" fmla="*/ 6858000 h 6858000"/>
              <a:gd name="connsiteX360" fmla="*/ 3240805 w 7467600"/>
              <a:gd name="connsiteY360" fmla="*/ 6858000 h 6858000"/>
              <a:gd name="connsiteX361" fmla="*/ 3275917 w 7467600"/>
              <a:gd name="connsiteY361" fmla="*/ 6783192 h 6858000"/>
              <a:gd name="connsiteX362" fmla="*/ 3399358 w 7467600"/>
              <a:gd name="connsiteY362" fmla="*/ 6469011 h 6858000"/>
              <a:gd name="connsiteX363" fmla="*/ 3425650 w 7467600"/>
              <a:gd name="connsiteY363" fmla="*/ 6381333 h 6858000"/>
              <a:gd name="connsiteX364" fmla="*/ 3460661 w 7467600"/>
              <a:gd name="connsiteY364" fmla="*/ 6266763 h 6858000"/>
              <a:gd name="connsiteX365" fmla="*/ 3518021 w 7467600"/>
              <a:gd name="connsiteY365" fmla="*/ 6117298 h 6858000"/>
              <a:gd name="connsiteX366" fmla="*/ 3554035 w 7467600"/>
              <a:gd name="connsiteY366" fmla="*/ 6027832 h 6858000"/>
              <a:gd name="connsiteX367" fmla="*/ 3677174 w 7467600"/>
              <a:gd name="connsiteY367" fmla="*/ 5636351 h 6858000"/>
              <a:gd name="connsiteX368" fmla="*/ 3698819 w 7467600"/>
              <a:gd name="connsiteY368" fmla="*/ 5560503 h 6858000"/>
              <a:gd name="connsiteX369" fmla="*/ 3702094 w 7467600"/>
              <a:gd name="connsiteY369" fmla="*/ 5549194 h 6858000"/>
              <a:gd name="connsiteX370" fmla="*/ 3398355 w 7467600"/>
              <a:gd name="connsiteY370" fmla="*/ 6094603 h 6858000"/>
              <a:gd name="connsiteX371" fmla="*/ 3193941 w 7467600"/>
              <a:gd name="connsiteY371" fmla="*/ 6798775 h 6858000"/>
              <a:gd name="connsiteX372" fmla="*/ 3184140 w 7467600"/>
              <a:gd name="connsiteY372" fmla="*/ 6858000 h 6858000"/>
              <a:gd name="connsiteX373" fmla="*/ 3099978 w 7467600"/>
              <a:gd name="connsiteY373" fmla="*/ 6858000 h 6858000"/>
              <a:gd name="connsiteX374" fmla="*/ 3101556 w 7467600"/>
              <a:gd name="connsiteY374" fmla="*/ 6843337 h 6858000"/>
              <a:gd name="connsiteX375" fmla="*/ 3370162 w 7467600"/>
              <a:gd name="connsiteY375" fmla="*/ 5785550 h 6858000"/>
              <a:gd name="connsiteX376" fmla="*/ 3746477 w 7467600"/>
              <a:gd name="connsiteY376" fmla="*/ 5377889 h 6858000"/>
              <a:gd name="connsiteX377" fmla="*/ 3863399 w 7467600"/>
              <a:gd name="connsiteY377" fmla="*/ 5087257 h 6858000"/>
              <a:gd name="connsiteX378" fmla="*/ 3968712 w 7467600"/>
              <a:gd name="connsiteY378" fmla="*/ 4913989 h 6858000"/>
              <a:gd name="connsiteX379" fmla="*/ 2792390 w 7467600"/>
              <a:gd name="connsiteY379" fmla="*/ 5382974 h 6858000"/>
              <a:gd name="connsiteX380" fmla="*/ 2714982 w 7467600"/>
              <a:gd name="connsiteY380" fmla="*/ 5427051 h 6858000"/>
              <a:gd name="connsiteX381" fmla="*/ 2813361 w 7467600"/>
              <a:gd name="connsiteY381" fmla="*/ 6023912 h 6858000"/>
              <a:gd name="connsiteX382" fmla="*/ 2688430 w 7467600"/>
              <a:gd name="connsiteY382" fmla="*/ 6801564 h 6858000"/>
              <a:gd name="connsiteX383" fmla="*/ 2629626 w 7467600"/>
              <a:gd name="connsiteY383" fmla="*/ 6763394 h 6858000"/>
              <a:gd name="connsiteX384" fmla="*/ 2565328 w 7467600"/>
              <a:gd name="connsiteY384" fmla="*/ 5516399 h 6858000"/>
              <a:gd name="connsiteX385" fmla="*/ 1922999 w 7467600"/>
              <a:gd name="connsiteY385" fmla="*/ 5980343 h 6858000"/>
              <a:gd name="connsiteX386" fmla="*/ 1950261 w 7467600"/>
              <a:gd name="connsiteY386" fmla="*/ 6405858 h 6858000"/>
              <a:gd name="connsiteX387" fmla="*/ 2365554 w 7467600"/>
              <a:gd name="connsiteY387" fmla="*/ 6759107 h 6858000"/>
              <a:gd name="connsiteX388" fmla="*/ 2424142 w 7467600"/>
              <a:gd name="connsiteY388" fmla="*/ 6858000 h 6858000"/>
              <a:gd name="connsiteX389" fmla="*/ 2395994 w 7467600"/>
              <a:gd name="connsiteY389" fmla="*/ 6858000 h 6858000"/>
              <a:gd name="connsiteX390" fmla="*/ 2392863 w 7467600"/>
              <a:gd name="connsiteY390" fmla="*/ 6852964 h 6858000"/>
              <a:gd name="connsiteX391" fmla="*/ 2017589 w 7467600"/>
              <a:gd name="connsiteY391" fmla="*/ 6493982 h 6858000"/>
              <a:gd name="connsiteX392" fmla="*/ 2147336 w 7467600"/>
              <a:gd name="connsiteY392" fmla="*/ 6594052 h 6858000"/>
              <a:gd name="connsiteX393" fmla="*/ 2207047 w 7467600"/>
              <a:gd name="connsiteY393" fmla="*/ 6654540 h 6858000"/>
              <a:gd name="connsiteX394" fmla="*/ 2299106 w 7467600"/>
              <a:gd name="connsiteY394" fmla="*/ 6778931 h 6858000"/>
              <a:gd name="connsiteX395" fmla="*/ 2314430 w 7467600"/>
              <a:gd name="connsiteY395" fmla="*/ 6801144 h 6858000"/>
              <a:gd name="connsiteX396" fmla="*/ 2352406 w 7467600"/>
              <a:gd name="connsiteY396" fmla="*/ 6858000 h 6858000"/>
              <a:gd name="connsiteX397" fmla="*/ 2314492 w 7467600"/>
              <a:gd name="connsiteY397" fmla="*/ 6858000 h 6858000"/>
              <a:gd name="connsiteX398" fmla="*/ 2288095 w 7467600"/>
              <a:gd name="connsiteY398" fmla="*/ 6818030 h 6858000"/>
              <a:gd name="connsiteX399" fmla="*/ 2272768 w 7467600"/>
              <a:gd name="connsiteY399" fmla="*/ 6795822 h 6858000"/>
              <a:gd name="connsiteX400" fmla="*/ 2182715 w 7467600"/>
              <a:gd name="connsiteY400" fmla="*/ 6675071 h 6858000"/>
              <a:gd name="connsiteX401" fmla="*/ 2032061 w 7467600"/>
              <a:gd name="connsiteY401" fmla="*/ 6541380 h 6858000"/>
              <a:gd name="connsiteX402" fmla="*/ 2257220 w 7467600"/>
              <a:gd name="connsiteY402" fmla="*/ 6826257 h 6858000"/>
              <a:gd name="connsiteX403" fmla="*/ 2281324 w 7467600"/>
              <a:gd name="connsiteY403" fmla="*/ 6858000 h 6858000"/>
              <a:gd name="connsiteX404" fmla="*/ 2242860 w 7467600"/>
              <a:gd name="connsiteY404" fmla="*/ 6858000 h 6858000"/>
              <a:gd name="connsiteX405" fmla="*/ 2232818 w 7467600"/>
              <a:gd name="connsiteY405" fmla="*/ 6844926 h 6858000"/>
              <a:gd name="connsiteX406" fmla="*/ 1990172 w 7467600"/>
              <a:gd name="connsiteY406" fmla="*/ 6542121 h 6858000"/>
              <a:gd name="connsiteX407" fmla="*/ 2124090 w 7467600"/>
              <a:gd name="connsiteY407" fmla="*/ 6761017 h 6858000"/>
              <a:gd name="connsiteX408" fmla="*/ 2200380 w 7467600"/>
              <a:gd name="connsiteY408" fmla="*/ 6858000 h 6858000"/>
              <a:gd name="connsiteX409" fmla="*/ 2147507 w 7467600"/>
              <a:gd name="connsiteY409" fmla="*/ 6858000 h 6858000"/>
              <a:gd name="connsiteX410" fmla="*/ 2070668 w 7467600"/>
              <a:gd name="connsiteY410" fmla="*/ 6761520 h 6858000"/>
              <a:gd name="connsiteX411" fmla="*/ 1975142 w 7467600"/>
              <a:gd name="connsiteY411" fmla="*/ 6585570 h 6858000"/>
              <a:gd name="connsiteX412" fmla="*/ 2050035 w 7467600"/>
              <a:gd name="connsiteY412" fmla="*/ 6813345 h 6858000"/>
              <a:gd name="connsiteX413" fmla="*/ 2063025 w 7467600"/>
              <a:gd name="connsiteY413" fmla="*/ 6858000 h 6858000"/>
              <a:gd name="connsiteX414" fmla="*/ 2021675 w 7467600"/>
              <a:gd name="connsiteY414" fmla="*/ 6858000 h 6858000"/>
              <a:gd name="connsiteX415" fmla="*/ 2019308 w 7467600"/>
              <a:gd name="connsiteY415" fmla="*/ 6847118 h 6858000"/>
              <a:gd name="connsiteX416" fmla="*/ 1938835 w 7467600"/>
              <a:gd name="connsiteY416" fmla="*/ 6551160 h 6858000"/>
              <a:gd name="connsiteX417" fmla="*/ 1953230 w 7467600"/>
              <a:gd name="connsiteY417" fmla="*/ 6759699 h 6858000"/>
              <a:gd name="connsiteX418" fmla="*/ 1956763 w 7467600"/>
              <a:gd name="connsiteY418" fmla="*/ 6778191 h 6858000"/>
              <a:gd name="connsiteX419" fmla="*/ 1967925 w 7467600"/>
              <a:gd name="connsiteY419" fmla="*/ 6858000 h 6858000"/>
              <a:gd name="connsiteX420" fmla="*/ 1936622 w 7467600"/>
              <a:gd name="connsiteY420" fmla="*/ 6858000 h 6858000"/>
              <a:gd name="connsiteX421" fmla="*/ 1926261 w 7467600"/>
              <a:gd name="connsiteY421" fmla="*/ 6784064 h 6858000"/>
              <a:gd name="connsiteX422" fmla="*/ 1922724 w 7467600"/>
              <a:gd name="connsiteY422" fmla="*/ 6765577 h 6858000"/>
              <a:gd name="connsiteX423" fmla="*/ 1904650 w 7467600"/>
              <a:gd name="connsiteY423" fmla="*/ 6639616 h 6858000"/>
              <a:gd name="connsiteX424" fmla="*/ 1885273 w 7467600"/>
              <a:gd name="connsiteY424" fmla="*/ 6858000 h 6858000"/>
              <a:gd name="connsiteX425" fmla="*/ 1854363 w 7467600"/>
              <a:gd name="connsiteY425" fmla="*/ 6858000 h 6858000"/>
              <a:gd name="connsiteX426" fmla="*/ 1880391 w 7467600"/>
              <a:gd name="connsiteY426" fmla="*/ 6603796 h 6858000"/>
              <a:gd name="connsiteX427" fmla="*/ 1818273 w 7467600"/>
              <a:gd name="connsiteY427" fmla="*/ 6715729 h 6858000"/>
              <a:gd name="connsiteX428" fmla="*/ 1794691 w 7467600"/>
              <a:gd name="connsiteY428" fmla="*/ 6843239 h 6858000"/>
              <a:gd name="connsiteX429" fmla="*/ 1794914 w 7467600"/>
              <a:gd name="connsiteY429" fmla="*/ 6858000 h 6858000"/>
              <a:gd name="connsiteX430" fmla="*/ 1746128 w 7467600"/>
              <a:gd name="connsiteY430" fmla="*/ 6858000 h 6858000"/>
              <a:gd name="connsiteX431" fmla="*/ 1753934 w 7467600"/>
              <a:gd name="connsiteY431" fmla="*/ 6724796 h 6858000"/>
              <a:gd name="connsiteX432" fmla="*/ 1792053 w 7467600"/>
              <a:gd name="connsiteY432" fmla="*/ 6572396 h 6858000"/>
              <a:gd name="connsiteX433" fmla="*/ 1862248 w 7467600"/>
              <a:gd name="connsiteY433" fmla="*/ 6266397 h 6858000"/>
              <a:gd name="connsiteX434" fmla="*/ 1862250 w 7467600"/>
              <a:gd name="connsiteY434" fmla="*/ 6033531 h 6858000"/>
              <a:gd name="connsiteX435" fmla="*/ 1211999 w 7467600"/>
              <a:gd name="connsiteY435" fmla="*/ 6683610 h 6858000"/>
              <a:gd name="connsiteX436" fmla="*/ 1213266 w 7467600"/>
              <a:gd name="connsiteY436" fmla="*/ 6691947 h 6858000"/>
              <a:gd name="connsiteX437" fmla="*/ 1203370 w 7467600"/>
              <a:gd name="connsiteY437" fmla="*/ 6850676 h 6858000"/>
              <a:gd name="connsiteX438" fmla="*/ 1203671 w 7467600"/>
              <a:gd name="connsiteY438" fmla="*/ 6858000 h 6858000"/>
              <a:gd name="connsiteX439" fmla="*/ 1143180 w 7467600"/>
              <a:gd name="connsiteY439" fmla="*/ 6858000 h 6858000"/>
              <a:gd name="connsiteX440" fmla="*/ 1142176 w 7467600"/>
              <a:gd name="connsiteY440" fmla="*/ 6766045 h 6858000"/>
              <a:gd name="connsiteX441" fmla="*/ 1067484 w 7467600"/>
              <a:gd name="connsiteY441" fmla="*/ 6858000 h 6858000"/>
              <a:gd name="connsiteX442" fmla="*/ 953928 w 7467600"/>
              <a:gd name="connsiteY442" fmla="*/ 6858000 h 6858000"/>
              <a:gd name="connsiteX443" fmla="*/ 959715 w 7467600"/>
              <a:gd name="connsiteY443" fmla="*/ 6850185 h 6858000"/>
              <a:gd name="connsiteX444" fmla="*/ 1483788 w 7467600"/>
              <a:gd name="connsiteY444" fmla="*/ 6259174 h 6858000"/>
              <a:gd name="connsiteX445" fmla="*/ 1100671 w 7467600"/>
              <a:gd name="connsiteY445" fmla="*/ 6252137 h 6858000"/>
              <a:gd name="connsiteX446" fmla="*/ 1090144 w 7467600"/>
              <a:gd name="connsiteY446" fmla="*/ 6256748 h 6858000"/>
              <a:gd name="connsiteX447" fmla="*/ 1095872 w 7467600"/>
              <a:gd name="connsiteY447" fmla="*/ 6271892 h 6858000"/>
              <a:gd name="connsiteX448" fmla="*/ 262785 w 7467600"/>
              <a:gd name="connsiteY448" fmla="*/ 6845450 h 6858000"/>
              <a:gd name="connsiteX449" fmla="*/ 209968 w 7467600"/>
              <a:gd name="connsiteY449" fmla="*/ 6770713 h 6858000"/>
              <a:gd name="connsiteX450" fmla="*/ 873460 w 7467600"/>
              <a:gd name="connsiteY450" fmla="*/ 6253768 h 6858000"/>
              <a:gd name="connsiteX451" fmla="*/ 192686 w 7467600"/>
              <a:gd name="connsiteY451" fmla="*/ 5849257 h 6858000"/>
              <a:gd name="connsiteX452" fmla="*/ 4696 w 7467600"/>
              <a:gd name="connsiteY452" fmla="*/ 5697668 h 6858000"/>
              <a:gd name="connsiteX453" fmla="*/ 0 w 7467600"/>
              <a:gd name="connsiteY453" fmla="*/ 5689984 h 6858000"/>
              <a:gd name="connsiteX454" fmla="*/ 0 w 7467600"/>
              <a:gd name="connsiteY454" fmla="*/ 5513472 h 6858000"/>
              <a:gd name="connsiteX455" fmla="*/ 174101 w 7467600"/>
              <a:gd name="connsiteY455" fmla="*/ 5620277 h 6858000"/>
              <a:gd name="connsiteX456" fmla="*/ 891800 w 7467600"/>
              <a:gd name="connsiteY456" fmla="*/ 6036935 h 6858000"/>
              <a:gd name="connsiteX457" fmla="*/ 1072219 w 7467600"/>
              <a:gd name="connsiteY457" fmla="*/ 6169443 h 6858000"/>
              <a:gd name="connsiteX458" fmla="*/ 1074117 w 7467600"/>
              <a:gd name="connsiteY458" fmla="*/ 6170301 h 6858000"/>
              <a:gd name="connsiteX459" fmla="*/ 1083114 w 7467600"/>
              <a:gd name="connsiteY459" fmla="*/ 6174131 h 6858000"/>
              <a:gd name="connsiteX460" fmla="*/ 1543010 w 7467600"/>
              <a:gd name="connsiteY460" fmla="*/ 6191140 h 6858000"/>
              <a:gd name="connsiteX461" fmla="*/ 1551080 w 7467600"/>
              <a:gd name="connsiteY461" fmla="*/ 6195006 h 6858000"/>
              <a:gd name="connsiteX462" fmla="*/ 2345443 w 7467600"/>
              <a:gd name="connsiteY462" fmla="*/ 5549882 h 6858000"/>
              <a:gd name="connsiteX463" fmla="*/ 1721499 w 7467600"/>
              <a:gd name="connsiteY463" fmla="*/ 5599969 h 6858000"/>
              <a:gd name="connsiteX464" fmla="*/ 767716 w 7467600"/>
              <a:gd name="connsiteY464" fmla="*/ 5472768 h 6858000"/>
              <a:gd name="connsiteX465" fmla="*/ 722147 w 7467600"/>
              <a:gd name="connsiteY465" fmla="*/ 5393091 h 6858000"/>
              <a:gd name="connsiteX466" fmla="*/ 1485552 w 7467600"/>
              <a:gd name="connsiteY466" fmla="*/ 5313202 h 6858000"/>
              <a:gd name="connsiteX467" fmla="*/ 2143004 w 7467600"/>
              <a:gd name="connsiteY467" fmla="*/ 5402420 h 6858000"/>
              <a:gd name="connsiteX468" fmla="*/ 1933391 w 7467600"/>
              <a:gd name="connsiteY468" fmla="*/ 5156971 h 6858000"/>
              <a:gd name="connsiteX469" fmla="*/ 1827118 w 7467600"/>
              <a:gd name="connsiteY469" fmla="*/ 4968410 h 6858000"/>
              <a:gd name="connsiteX470" fmla="*/ 1837349 w 7467600"/>
              <a:gd name="connsiteY470" fmla="*/ 4956357 h 6858000"/>
              <a:gd name="connsiteX471" fmla="*/ 2162835 w 7467600"/>
              <a:gd name="connsiteY471" fmla="*/ 5187853 h 6858000"/>
              <a:gd name="connsiteX472" fmla="*/ 2257167 w 7467600"/>
              <a:gd name="connsiteY472" fmla="*/ 5462123 h 6858000"/>
              <a:gd name="connsiteX473" fmla="*/ 2261598 w 7467600"/>
              <a:gd name="connsiteY473" fmla="*/ 5467998 h 6858000"/>
              <a:gd name="connsiteX474" fmla="*/ 2437177 w 7467600"/>
              <a:gd name="connsiteY474" fmla="*/ 5479608 h 6858000"/>
              <a:gd name="connsiteX475" fmla="*/ 2445247 w 7467600"/>
              <a:gd name="connsiteY475" fmla="*/ 5483476 h 6858000"/>
              <a:gd name="connsiteX476" fmla="*/ 2743626 w 7467600"/>
              <a:gd name="connsiteY476" fmla="*/ 5304819 h 6858000"/>
              <a:gd name="connsiteX477" fmla="*/ 3048102 w 7467600"/>
              <a:gd name="connsiteY477" fmla="*/ 5150595 h 6858000"/>
              <a:gd name="connsiteX478" fmla="*/ 1799414 w 7467600"/>
              <a:gd name="connsiteY478" fmla="*/ 4694732 h 6858000"/>
              <a:gd name="connsiteX479" fmla="*/ 1771735 w 7467600"/>
              <a:gd name="connsiteY479" fmla="*/ 4619929 h 6858000"/>
              <a:gd name="connsiteX480" fmla="*/ 3104273 w 7467600"/>
              <a:gd name="connsiteY480" fmla="*/ 5076159 h 6858000"/>
              <a:gd name="connsiteX481" fmla="*/ 3113245 w 7467600"/>
              <a:gd name="connsiteY481" fmla="*/ 5090705 h 6858000"/>
              <a:gd name="connsiteX482" fmla="*/ 3126294 w 7467600"/>
              <a:gd name="connsiteY482" fmla="*/ 5114400 h 6858000"/>
              <a:gd name="connsiteX483" fmla="*/ 3937433 w 7467600"/>
              <a:gd name="connsiteY483" fmla="*/ 4830473 h 6858000"/>
              <a:gd name="connsiteX484" fmla="*/ 3590475 w 7467600"/>
              <a:gd name="connsiteY484" fmla="*/ 4597974 h 6858000"/>
              <a:gd name="connsiteX485" fmla="*/ 3100264 w 7467600"/>
              <a:gd name="connsiteY485" fmla="*/ 4579845 h 6858000"/>
              <a:gd name="connsiteX486" fmla="*/ 2183576 w 7467600"/>
              <a:gd name="connsiteY486" fmla="*/ 4227150 h 6858000"/>
              <a:gd name="connsiteX487" fmla="*/ 2151029 w 7467600"/>
              <a:gd name="connsiteY487" fmla="*/ 4146947 h 6858000"/>
              <a:gd name="connsiteX488" fmla="*/ 3563434 w 7467600"/>
              <a:gd name="connsiteY488" fmla="*/ 4469115 h 6858000"/>
              <a:gd name="connsiteX489" fmla="*/ 3177952 w 7467600"/>
              <a:gd name="connsiteY489" fmla="*/ 3657386 h 6858000"/>
              <a:gd name="connsiteX490" fmla="*/ 3189263 w 7467600"/>
              <a:gd name="connsiteY490" fmla="*/ 3625726 h 6858000"/>
              <a:gd name="connsiteX491" fmla="*/ 3560912 w 7467600"/>
              <a:gd name="connsiteY491" fmla="*/ 4079863 h 6858000"/>
              <a:gd name="connsiteX492" fmla="*/ 3626636 w 7467600"/>
              <a:gd name="connsiteY492" fmla="*/ 4512230 h 6858000"/>
              <a:gd name="connsiteX493" fmla="*/ 3653088 w 7467600"/>
              <a:gd name="connsiteY493" fmla="*/ 4521417 h 6858000"/>
              <a:gd name="connsiteX494" fmla="*/ 3988128 w 7467600"/>
              <a:gd name="connsiteY494" fmla="*/ 4817267 h 6858000"/>
              <a:gd name="connsiteX495" fmla="*/ 4830582 w 7467600"/>
              <a:gd name="connsiteY495" fmla="*/ 4676000 h 6858000"/>
              <a:gd name="connsiteX496" fmla="*/ 4830100 w 7467600"/>
              <a:gd name="connsiteY496" fmla="*/ 4675554 h 6858000"/>
              <a:gd name="connsiteX497" fmla="*/ 4036318 w 7467600"/>
              <a:gd name="connsiteY497" fmla="*/ 4147013 h 6858000"/>
              <a:gd name="connsiteX498" fmla="*/ 3432098 w 7467600"/>
              <a:gd name="connsiteY498" fmla="*/ 3537312 h 6858000"/>
              <a:gd name="connsiteX499" fmla="*/ 3446761 w 7467600"/>
              <a:gd name="connsiteY499" fmla="*/ 3461278 h 6858000"/>
              <a:gd name="connsiteX500" fmla="*/ 4419733 w 7467600"/>
              <a:gd name="connsiteY500" fmla="*/ 3963555 h 6858000"/>
              <a:gd name="connsiteX501" fmla="*/ 4781371 w 7467600"/>
              <a:gd name="connsiteY501" fmla="*/ 4458604 h 6858000"/>
              <a:gd name="connsiteX502" fmla="*/ 4780440 w 7467600"/>
              <a:gd name="connsiteY502" fmla="*/ 4470290 h 6858000"/>
              <a:gd name="connsiteX503" fmla="*/ 4898954 w 7467600"/>
              <a:gd name="connsiteY503" fmla="*/ 4662092 h 6858000"/>
              <a:gd name="connsiteX504" fmla="*/ 4900699 w 7467600"/>
              <a:gd name="connsiteY504" fmla="*/ 4670867 h 6858000"/>
              <a:gd name="connsiteX505" fmla="*/ 5714511 w 7467600"/>
              <a:gd name="connsiteY505" fmla="*/ 4663483 h 6858000"/>
              <a:gd name="connsiteX506" fmla="*/ 5464793 w 7467600"/>
              <a:gd name="connsiteY506" fmla="*/ 4393556 h 6858000"/>
              <a:gd name="connsiteX507" fmla="*/ 5461897 w 7467600"/>
              <a:gd name="connsiteY507" fmla="*/ 4390879 h 6858000"/>
              <a:gd name="connsiteX508" fmla="*/ 4294126 w 7467600"/>
              <a:gd name="connsiteY508" fmla="*/ 3303048 h 6858000"/>
              <a:gd name="connsiteX509" fmla="*/ 4305321 w 7467600"/>
              <a:gd name="connsiteY509" fmla="*/ 3256953 h 6858000"/>
              <a:gd name="connsiteX510" fmla="*/ 4949299 w 7467600"/>
              <a:gd name="connsiteY510" fmla="*/ 3766336 h 6858000"/>
              <a:gd name="connsiteX511" fmla="*/ 5291452 w 7467600"/>
              <a:gd name="connsiteY511" fmla="*/ 4076801 h 6858000"/>
              <a:gd name="connsiteX512" fmla="*/ 5434998 w 7467600"/>
              <a:gd name="connsiteY512" fmla="*/ 4254100 h 6858000"/>
              <a:gd name="connsiteX513" fmla="*/ 5351015 w 7467600"/>
              <a:gd name="connsiteY513" fmla="*/ 3760989 h 6858000"/>
              <a:gd name="connsiteX514" fmla="*/ 5413780 w 7467600"/>
              <a:gd name="connsiteY514" fmla="*/ 2966265 h 6858000"/>
              <a:gd name="connsiteX515" fmla="*/ 5425627 w 7467600"/>
              <a:gd name="connsiteY515" fmla="*/ 2954192 h 6858000"/>
              <a:gd name="connsiteX516" fmla="*/ 6604735 w 7467600"/>
              <a:gd name="connsiteY516" fmla="*/ 2041381 h 6858000"/>
              <a:gd name="connsiteX517" fmla="*/ 7204487 w 7467600"/>
              <a:gd name="connsiteY517" fmla="*/ 2742112 h 6858000"/>
              <a:gd name="connsiteX518" fmla="*/ 7131592 w 7467600"/>
              <a:gd name="connsiteY518" fmla="*/ 2672096 h 6858000"/>
              <a:gd name="connsiteX519" fmla="*/ 6996344 w 7467600"/>
              <a:gd name="connsiteY519" fmla="*/ 2518310 h 6858000"/>
              <a:gd name="connsiteX520" fmla="*/ 6735495 w 7467600"/>
              <a:gd name="connsiteY520" fmla="*/ 2196890 h 6858000"/>
              <a:gd name="connsiteX521" fmla="*/ 6721901 w 7467600"/>
              <a:gd name="connsiteY521" fmla="*/ 2179274 h 6858000"/>
              <a:gd name="connsiteX522" fmla="*/ 6604735 w 7467600"/>
              <a:gd name="connsiteY522" fmla="*/ 2041381 h 6858000"/>
              <a:gd name="connsiteX523" fmla="*/ 6591670 w 7467600"/>
              <a:gd name="connsiteY523" fmla="*/ 1988277 h 6858000"/>
              <a:gd name="connsiteX524" fmla="*/ 6747349 w 7467600"/>
              <a:gd name="connsiteY524" fmla="*/ 2160069 h 6858000"/>
              <a:gd name="connsiteX525" fmla="*/ 6760943 w 7467600"/>
              <a:gd name="connsiteY525" fmla="*/ 2177686 h 6858000"/>
              <a:gd name="connsiteX526" fmla="*/ 7021065 w 7467600"/>
              <a:gd name="connsiteY526" fmla="*/ 2498102 h 6858000"/>
              <a:gd name="connsiteX527" fmla="*/ 7155223 w 7467600"/>
              <a:gd name="connsiteY527" fmla="*/ 2650386 h 6858000"/>
              <a:gd name="connsiteX528" fmla="*/ 7203167 w 7467600"/>
              <a:gd name="connsiteY528" fmla="*/ 2697288 h 6858000"/>
              <a:gd name="connsiteX529" fmla="*/ 6937703 w 7467600"/>
              <a:gd name="connsiteY529" fmla="*/ 2321981 h 6858000"/>
              <a:gd name="connsiteX530" fmla="*/ 6591670 w 7467600"/>
              <a:gd name="connsiteY530" fmla="*/ 1988277 h 6858000"/>
              <a:gd name="connsiteX531" fmla="*/ 5798671 w 7467600"/>
              <a:gd name="connsiteY531" fmla="*/ 1981601 h 6858000"/>
              <a:gd name="connsiteX532" fmla="*/ 5754709 w 7467600"/>
              <a:gd name="connsiteY532" fmla="*/ 2071454 h 6858000"/>
              <a:gd name="connsiteX533" fmla="*/ 5763044 w 7467600"/>
              <a:gd name="connsiteY533" fmla="*/ 2842206 h 6858000"/>
              <a:gd name="connsiteX534" fmla="*/ 5764974 w 7467600"/>
              <a:gd name="connsiteY534" fmla="*/ 2799609 h 6858000"/>
              <a:gd name="connsiteX535" fmla="*/ 5767665 w 7467600"/>
              <a:gd name="connsiteY535" fmla="*/ 2666409 h 6858000"/>
              <a:gd name="connsiteX536" fmla="*/ 5763055 w 7467600"/>
              <a:gd name="connsiteY536" fmla="*/ 2579705 h 6858000"/>
              <a:gd name="connsiteX537" fmla="*/ 5758079 w 7467600"/>
              <a:gd name="connsiteY537" fmla="*/ 2492508 h 6858000"/>
              <a:gd name="connsiteX538" fmla="*/ 5779325 w 7467600"/>
              <a:gd name="connsiteY538" fmla="*/ 2197069 h 6858000"/>
              <a:gd name="connsiteX539" fmla="*/ 5798671 w 7467600"/>
              <a:gd name="connsiteY539" fmla="*/ 1981601 h 6858000"/>
              <a:gd name="connsiteX540" fmla="*/ 5829202 w 7467600"/>
              <a:gd name="connsiteY540" fmla="*/ 1971679 h 6858000"/>
              <a:gd name="connsiteX541" fmla="*/ 5809558 w 7467600"/>
              <a:gd name="connsiteY541" fmla="*/ 2198043 h 6858000"/>
              <a:gd name="connsiteX542" fmla="*/ 5788653 w 7467600"/>
              <a:gd name="connsiteY542" fmla="*/ 2489430 h 6858000"/>
              <a:gd name="connsiteX543" fmla="*/ 5793439 w 7467600"/>
              <a:gd name="connsiteY543" fmla="*/ 2575235 h 6858000"/>
              <a:gd name="connsiteX544" fmla="*/ 5796837 w 7467600"/>
              <a:gd name="connsiteY544" fmla="*/ 2637633 h 6858000"/>
              <a:gd name="connsiteX545" fmla="*/ 5818614 w 7467600"/>
              <a:gd name="connsiteY545" fmla="*/ 2473055 h 6858000"/>
              <a:gd name="connsiteX546" fmla="*/ 5829202 w 7467600"/>
              <a:gd name="connsiteY546" fmla="*/ 1971679 h 6858000"/>
              <a:gd name="connsiteX547" fmla="*/ 5911389 w 7467600"/>
              <a:gd name="connsiteY547" fmla="*/ 1898371 h 6858000"/>
              <a:gd name="connsiteX548" fmla="*/ 6237627 w 7467600"/>
              <a:gd name="connsiteY548" fmla="*/ 2231921 h 6858000"/>
              <a:gd name="connsiteX549" fmla="*/ 5911389 w 7467600"/>
              <a:gd name="connsiteY549" fmla="*/ 1898371 h 6858000"/>
              <a:gd name="connsiteX550" fmla="*/ 6944437 w 7467600"/>
              <a:gd name="connsiteY550" fmla="*/ 1575402 h 6858000"/>
              <a:gd name="connsiteX551" fmla="*/ 6304730 w 7467600"/>
              <a:gd name="connsiteY551" fmla="*/ 1766654 h 6858000"/>
              <a:gd name="connsiteX552" fmla="*/ 6944437 w 7467600"/>
              <a:gd name="connsiteY552" fmla="*/ 1575402 h 6858000"/>
              <a:gd name="connsiteX553" fmla="*/ 7019523 w 7467600"/>
              <a:gd name="connsiteY553" fmla="*/ 1519450 h 6858000"/>
              <a:gd name="connsiteX554" fmla="*/ 6298091 w 7467600"/>
              <a:gd name="connsiteY554" fmla="*/ 1737122 h 6858000"/>
              <a:gd name="connsiteX555" fmla="*/ 7019523 w 7467600"/>
              <a:gd name="connsiteY555" fmla="*/ 1519450 h 6858000"/>
              <a:gd name="connsiteX556" fmla="*/ 2399523 w 7467600"/>
              <a:gd name="connsiteY556" fmla="*/ 1428234 h 6858000"/>
              <a:gd name="connsiteX557" fmla="*/ 2224982 w 7467600"/>
              <a:gd name="connsiteY557" fmla="*/ 1826201 h 6858000"/>
              <a:gd name="connsiteX558" fmla="*/ 2096099 w 7467600"/>
              <a:gd name="connsiteY558" fmla="*/ 2345900 h 6858000"/>
              <a:gd name="connsiteX559" fmla="*/ 2283317 w 7467600"/>
              <a:gd name="connsiteY559" fmla="*/ 1796925 h 6858000"/>
              <a:gd name="connsiteX560" fmla="*/ 2399523 w 7467600"/>
              <a:gd name="connsiteY560" fmla="*/ 1428234 h 6858000"/>
              <a:gd name="connsiteX561" fmla="*/ 2448558 w 7467600"/>
              <a:gd name="connsiteY561" fmla="*/ 1373435 h 6858000"/>
              <a:gd name="connsiteX562" fmla="*/ 2312521 w 7467600"/>
              <a:gd name="connsiteY562" fmla="*/ 1806140 h 6858000"/>
              <a:gd name="connsiteX563" fmla="*/ 2127533 w 7467600"/>
              <a:gd name="connsiteY563" fmla="*/ 2348380 h 6858000"/>
              <a:gd name="connsiteX564" fmla="*/ 2358080 w 7467600"/>
              <a:gd name="connsiteY564" fmla="*/ 1866134 h 6858000"/>
              <a:gd name="connsiteX565" fmla="*/ 2407436 w 7467600"/>
              <a:gd name="connsiteY565" fmla="*/ 1651070 h 6858000"/>
              <a:gd name="connsiteX566" fmla="*/ 2448558 w 7467600"/>
              <a:gd name="connsiteY566" fmla="*/ 1373435 h 6858000"/>
              <a:gd name="connsiteX567" fmla="*/ 278707 w 7467600"/>
              <a:gd name="connsiteY567" fmla="*/ 1352270 h 6858000"/>
              <a:gd name="connsiteX568" fmla="*/ 321570 w 7467600"/>
              <a:gd name="connsiteY568" fmla="*/ 1861610 h 6858000"/>
              <a:gd name="connsiteX569" fmla="*/ 294281 w 7467600"/>
              <a:gd name="connsiteY569" fmla="*/ 1440658 h 6858000"/>
              <a:gd name="connsiteX570" fmla="*/ 278707 w 7467600"/>
              <a:gd name="connsiteY570" fmla="*/ 1352270 h 6858000"/>
              <a:gd name="connsiteX571" fmla="*/ 1423821 w 7467600"/>
              <a:gd name="connsiteY571" fmla="*/ 1351958 h 6858000"/>
              <a:gd name="connsiteX572" fmla="*/ 1638521 w 7467600"/>
              <a:gd name="connsiteY572" fmla="*/ 1908470 h 6858000"/>
              <a:gd name="connsiteX573" fmla="*/ 1754199 w 7467600"/>
              <a:gd name="connsiteY573" fmla="*/ 2149284 h 6858000"/>
              <a:gd name="connsiteX574" fmla="*/ 1908359 w 7467600"/>
              <a:gd name="connsiteY574" fmla="*/ 2364988 h 6858000"/>
              <a:gd name="connsiteX575" fmla="*/ 1647661 w 7467600"/>
              <a:gd name="connsiteY575" fmla="*/ 1825945 h 6858000"/>
              <a:gd name="connsiteX576" fmla="*/ 1423821 w 7467600"/>
              <a:gd name="connsiteY576" fmla="*/ 1351958 h 6858000"/>
              <a:gd name="connsiteX577" fmla="*/ 1431890 w 7467600"/>
              <a:gd name="connsiteY577" fmla="*/ 1306475 h 6858000"/>
              <a:gd name="connsiteX578" fmla="*/ 1507597 w 7467600"/>
              <a:gd name="connsiteY578" fmla="*/ 1446132 h 6858000"/>
              <a:gd name="connsiteX579" fmla="*/ 1674586 w 7467600"/>
              <a:gd name="connsiteY579" fmla="*/ 1813832 h 6858000"/>
              <a:gd name="connsiteX580" fmla="*/ 1815950 w 7467600"/>
              <a:gd name="connsiteY580" fmla="*/ 2128564 h 6858000"/>
              <a:gd name="connsiteX581" fmla="*/ 1984242 w 7467600"/>
              <a:gd name="connsiteY581" fmla="*/ 2430829 h 6858000"/>
              <a:gd name="connsiteX582" fmla="*/ 2014023 w 7467600"/>
              <a:gd name="connsiteY582" fmla="*/ 2450995 h 6858000"/>
              <a:gd name="connsiteX583" fmla="*/ 1747337 w 7467600"/>
              <a:gd name="connsiteY583" fmla="*/ 1855264 h 6858000"/>
              <a:gd name="connsiteX584" fmla="*/ 1533749 w 7467600"/>
              <a:gd name="connsiteY584" fmla="*/ 1478656 h 6858000"/>
              <a:gd name="connsiteX585" fmla="*/ 1431890 w 7467600"/>
              <a:gd name="connsiteY585" fmla="*/ 1306475 h 6858000"/>
              <a:gd name="connsiteX586" fmla="*/ 5052692 w 7467600"/>
              <a:gd name="connsiteY586" fmla="*/ 1292994 h 6858000"/>
              <a:gd name="connsiteX587" fmla="*/ 5200661 w 7467600"/>
              <a:gd name="connsiteY587" fmla="*/ 1635186 h 6858000"/>
              <a:gd name="connsiteX588" fmla="*/ 5297138 w 7467600"/>
              <a:gd name="connsiteY588" fmla="*/ 1906351 h 6858000"/>
              <a:gd name="connsiteX589" fmla="*/ 5052692 w 7467600"/>
              <a:gd name="connsiteY589" fmla="*/ 1292994 h 6858000"/>
              <a:gd name="connsiteX590" fmla="*/ 5009948 w 7467600"/>
              <a:gd name="connsiteY590" fmla="*/ 1273619 h 6858000"/>
              <a:gd name="connsiteX591" fmla="*/ 5121777 w 7467600"/>
              <a:gd name="connsiteY591" fmla="*/ 1654213 h 6858000"/>
              <a:gd name="connsiteX592" fmla="*/ 5293545 w 7467600"/>
              <a:gd name="connsiteY592" fmla="*/ 2072247 h 6858000"/>
              <a:gd name="connsiteX593" fmla="*/ 5294042 w 7467600"/>
              <a:gd name="connsiteY593" fmla="*/ 2065019 h 6858000"/>
              <a:gd name="connsiteX594" fmla="*/ 5171936 w 7467600"/>
              <a:gd name="connsiteY594" fmla="*/ 1647613 h 6858000"/>
              <a:gd name="connsiteX595" fmla="*/ 5009948 w 7467600"/>
              <a:gd name="connsiteY595" fmla="*/ 1273619 h 6858000"/>
              <a:gd name="connsiteX596" fmla="*/ 655236 w 7467600"/>
              <a:gd name="connsiteY596" fmla="*/ 1268632 h 6858000"/>
              <a:gd name="connsiteX597" fmla="*/ 839521 w 7467600"/>
              <a:gd name="connsiteY597" fmla="*/ 1685315 h 6858000"/>
              <a:gd name="connsiteX598" fmla="*/ 1109416 w 7467600"/>
              <a:gd name="connsiteY598" fmla="*/ 2061663 h 6858000"/>
              <a:gd name="connsiteX599" fmla="*/ 1298300 w 7467600"/>
              <a:gd name="connsiteY599" fmla="*/ 2247742 h 6858000"/>
              <a:gd name="connsiteX600" fmla="*/ 1125871 w 7467600"/>
              <a:gd name="connsiteY600" fmla="*/ 1989513 h 6858000"/>
              <a:gd name="connsiteX601" fmla="*/ 981574 w 7467600"/>
              <a:gd name="connsiteY601" fmla="*/ 1783157 h 6858000"/>
              <a:gd name="connsiteX602" fmla="*/ 922198 w 7467600"/>
              <a:gd name="connsiteY602" fmla="*/ 1677437 h 6858000"/>
              <a:gd name="connsiteX603" fmla="*/ 869293 w 7467600"/>
              <a:gd name="connsiteY603" fmla="*/ 1583214 h 6858000"/>
              <a:gd name="connsiteX604" fmla="*/ 751431 w 7467600"/>
              <a:gd name="connsiteY604" fmla="*/ 1405731 h 6858000"/>
              <a:gd name="connsiteX605" fmla="*/ 655236 w 7467600"/>
              <a:gd name="connsiteY605" fmla="*/ 1268632 h 6858000"/>
              <a:gd name="connsiteX606" fmla="*/ 6516292 w 7467600"/>
              <a:gd name="connsiteY606" fmla="*/ 1263064 h 6858000"/>
              <a:gd name="connsiteX607" fmla="*/ 5736320 w 7467600"/>
              <a:gd name="connsiteY607" fmla="*/ 1501803 h 6858000"/>
              <a:gd name="connsiteX608" fmla="*/ 6516292 w 7467600"/>
              <a:gd name="connsiteY608" fmla="*/ 1263064 h 6858000"/>
              <a:gd name="connsiteX609" fmla="*/ 291466 w 7467600"/>
              <a:gd name="connsiteY609" fmla="*/ 1250369 h 6858000"/>
              <a:gd name="connsiteX610" fmla="*/ 323180 w 7467600"/>
              <a:gd name="connsiteY610" fmla="*/ 1435283 h 6858000"/>
              <a:gd name="connsiteX611" fmla="*/ 349381 w 7467600"/>
              <a:gd name="connsiteY611" fmla="*/ 1875041 h 6858000"/>
              <a:gd name="connsiteX612" fmla="*/ 374363 w 7467600"/>
              <a:gd name="connsiteY612" fmla="*/ 1506494 h 6858000"/>
              <a:gd name="connsiteX613" fmla="*/ 302168 w 7467600"/>
              <a:gd name="connsiteY613" fmla="*/ 1274495 h 6858000"/>
              <a:gd name="connsiteX614" fmla="*/ 291466 w 7467600"/>
              <a:gd name="connsiteY614" fmla="*/ 1250369 h 6858000"/>
              <a:gd name="connsiteX615" fmla="*/ 678222 w 7467600"/>
              <a:gd name="connsiteY615" fmla="*/ 1248670 h 6858000"/>
              <a:gd name="connsiteX616" fmla="*/ 775536 w 7467600"/>
              <a:gd name="connsiteY616" fmla="*/ 1388015 h 6858000"/>
              <a:gd name="connsiteX617" fmla="*/ 894529 w 7467600"/>
              <a:gd name="connsiteY617" fmla="*/ 1567739 h 6858000"/>
              <a:gd name="connsiteX618" fmla="*/ 948000 w 7467600"/>
              <a:gd name="connsiteY618" fmla="*/ 1663088 h 6858000"/>
              <a:gd name="connsiteX619" fmla="*/ 1006812 w 7467600"/>
              <a:gd name="connsiteY619" fmla="*/ 1767683 h 6858000"/>
              <a:gd name="connsiteX620" fmla="*/ 1149133 w 7467600"/>
              <a:gd name="connsiteY620" fmla="*/ 1971513 h 6858000"/>
              <a:gd name="connsiteX621" fmla="*/ 1333952 w 7467600"/>
              <a:gd name="connsiteY621" fmla="*/ 2251620 h 6858000"/>
              <a:gd name="connsiteX622" fmla="*/ 1337329 w 7467600"/>
              <a:gd name="connsiteY622" fmla="*/ 2258350 h 6858000"/>
              <a:gd name="connsiteX623" fmla="*/ 1014726 w 7467600"/>
              <a:gd name="connsiteY623" fmla="*/ 1615556 h 6858000"/>
              <a:gd name="connsiteX624" fmla="*/ 678222 w 7467600"/>
              <a:gd name="connsiteY624" fmla="*/ 1248670 h 6858000"/>
              <a:gd name="connsiteX625" fmla="*/ 6691602 w 7467600"/>
              <a:gd name="connsiteY625" fmla="*/ 1140573 h 6858000"/>
              <a:gd name="connsiteX626" fmla="*/ 6571100 w 7467600"/>
              <a:gd name="connsiteY626" fmla="*/ 1183662 h 6858000"/>
              <a:gd name="connsiteX627" fmla="*/ 6241687 w 7467600"/>
              <a:gd name="connsiteY627" fmla="*/ 1257600 h 6858000"/>
              <a:gd name="connsiteX628" fmla="*/ 5693009 w 7467600"/>
              <a:gd name="connsiteY628" fmla="*/ 1478256 h 6858000"/>
              <a:gd name="connsiteX629" fmla="*/ 6548420 w 7467600"/>
              <a:gd name="connsiteY629" fmla="*/ 1214599 h 6858000"/>
              <a:gd name="connsiteX630" fmla="*/ 6605473 w 7467600"/>
              <a:gd name="connsiteY630" fmla="*/ 1184686 h 6858000"/>
              <a:gd name="connsiteX631" fmla="*/ 6691602 w 7467600"/>
              <a:gd name="connsiteY631" fmla="*/ 1140573 h 6858000"/>
              <a:gd name="connsiteX632" fmla="*/ 4002475 w 7467600"/>
              <a:gd name="connsiteY632" fmla="*/ 1037802 h 6858000"/>
              <a:gd name="connsiteX633" fmla="*/ 4000324 w 7467600"/>
              <a:gd name="connsiteY633" fmla="*/ 1039362 h 6858000"/>
              <a:gd name="connsiteX634" fmla="*/ 4002862 w 7467600"/>
              <a:gd name="connsiteY634" fmla="*/ 1042866 h 6858000"/>
              <a:gd name="connsiteX635" fmla="*/ 4002475 w 7467600"/>
              <a:gd name="connsiteY635" fmla="*/ 1037802 h 6858000"/>
              <a:gd name="connsiteX636" fmla="*/ 506322 w 7467600"/>
              <a:gd name="connsiteY636" fmla="*/ 1020997 h 6858000"/>
              <a:gd name="connsiteX637" fmla="*/ 533068 w 7467600"/>
              <a:gd name="connsiteY637" fmla="*/ 1029409 h 6858000"/>
              <a:gd name="connsiteX638" fmla="*/ 1232525 w 7467600"/>
              <a:gd name="connsiteY638" fmla="*/ 1804675 h 6858000"/>
              <a:gd name="connsiteX639" fmla="*/ 1388858 w 7467600"/>
              <a:gd name="connsiteY639" fmla="*/ 2368011 h 6858000"/>
              <a:gd name="connsiteX640" fmla="*/ 1384098 w 7467600"/>
              <a:gd name="connsiteY640" fmla="*/ 2378125 h 6858000"/>
              <a:gd name="connsiteX641" fmla="*/ 1425393 w 7467600"/>
              <a:gd name="connsiteY641" fmla="*/ 2589124 h 6858000"/>
              <a:gd name="connsiteX642" fmla="*/ 1424001 w 7467600"/>
              <a:gd name="connsiteY642" fmla="*/ 2597541 h 6858000"/>
              <a:gd name="connsiteX643" fmla="*/ 2152729 w 7467600"/>
              <a:gd name="connsiteY643" fmla="*/ 2864487 h 6858000"/>
              <a:gd name="connsiteX644" fmla="*/ 2020609 w 7467600"/>
              <a:gd name="connsiteY644" fmla="*/ 2539671 h 6858000"/>
              <a:gd name="connsiteX645" fmla="*/ 2018920 w 7467600"/>
              <a:gd name="connsiteY645" fmla="*/ 2536309 h 6858000"/>
              <a:gd name="connsiteX646" fmla="*/ 1342441 w 7467600"/>
              <a:gd name="connsiteY646" fmla="*/ 1173017 h 6858000"/>
              <a:gd name="connsiteX647" fmla="*/ 1367925 w 7467600"/>
              <a:gd name="connsiteY647" fmla="*/ 1135648 h 6858000"/>
              <a:gd name="connsiteX648" fmla="*/ 1771401 w 7467600"/>
              <a:gd name="connsiteY648" fmla="*/ 1806673 h 6858000"/>
              <a:gd name="connsiteX649" fmla="*/ 1972385 w 7467600"/>
              <a:gd name="connsiteY649" fmla="*/ 2198735 h 6858000"/>
              <a:gd name="connsiteX650" fmla="*/ 2040892 w 7467600"/>
              <a:gd name="connsiteY650" fmla="*/ 2405205 h 6858000"/>
              <a:gd name="connsiteX651" fmla="*/ 2131689 w 7467600"/>
              <a:gd name="connsiteY651" fmla="*/ 1936926 h 6858000"/>
              <a:gd name="connsiteX652" fmla="*/ 2454820 w 7467600"/>
              <a:gd name="connsiteY652" fmla="*/ 1248808 h 6858000"/>
              <a:gd name="connsiteX653" fmla="*/ 2492512 w 7467600"/>
              <a:gd name="connsiteY653" fmla="*/ 1302920 h 6858000"/>
              <a:gd name="connsiteX654" fmla="*/ 2081216 w 7467600"/>
              <a:gd name="connsiteY654" fmla="*/ 2527513 h 6858000"/>
              <a:gd name="connsiteX655" fmla="*/ 2081211 w 7467600"/>
              <a:gd name="connsiteY655" fmla="*/ 2528916 h 6858000"/>
              <a:gd name="connsiteX656" fmla="*/ 2199067 w 7467600"/>
              <a:gd name="connsiteY656" fmla="*/ 2884061 h 6858000"/>
              <a:gd name="connsiteX657" fmla="*/ 3192586 w 7467600"/>
              <a:gd name="connsiteY657" fmla="*/ 3411496 h 6858000"/>
              <a:gd name="connsiteX658" fmla="*/ 3182620 w 7467600"/>
              <a:gd name="connsiteY658" fmla="*/ 3483279 h 6858000"/>
              <a:gd name="connsiteX659" fmla="*/ 2435119 w 7467600"/>
              <a:gd name="connsiteY659" fmla="*/ 3080173 h 6858000"/>
              <a:gd name="connsiteX660" fmla="*/ 2410152 w 7467600"/>
              <a:gd name="connsiteY660" fmla="*/ 3063751 h 6858000"/>
              <a:gd name="connsiteX661" fmla="*/ 2408099 w 7467600"/>
              <a:gd name="connsiteY661" fmla="*/ 3064403 h 6858000"/>
              <a:gd name="connsiteX662" fmla="*/ 2407218 w 7467600"/>
              <a:gd name="connsiteY662" fmla="*/ 3070324 h 6858000"/>
              <a:gd name="connsiteX663" fmla="*/ 2380138 w 7467600"/>
              <a:gd name="connsiteY663" fmla="*/ 3099341 h 6858000"/>
              <a:gd name="connsiteX664" fmla="*/ 1765923 w 7467600"/>
              <a:gd name="connsiteY664" fmla="*/ 3581043 h 6858000"/>
              <a:gd name="connsiteX665" fmla="*/ 1702258 w 7467600"/>
              <a:gd name="connsiteY665" fmla="*/ 3612286 h 6858000"/>
              <a:gd name="connsiteX666" fmla="*/ 1538370 w 7467600"/>
              <a:gd name="connsiteY666" fmla="*/ 3811804 h 6858000"/>
              <a:gd name="connsiteX667" fmla="*/ 542867 w 7467600"/>
              <a:gd name="connsiteY667" fmla="*/ 4944092 h 6858000"/>
              <a:gd name="connsiteX668" fmla="*/ 515800 w 7467600"/>
              <a:gd name="connsiteY668" fmla="*/ 4862180 h 6858000"/>
              <a:gd name="connsiteX669" fmla="*/ 909145 w 7467600"/>
              <a:gd name="connsiteY669" fmla="*/ 4199225 h 6858000"/>
              <a:gd name="connsiteX670" fmla="*/ 1214067 w 7467600"/>
              <a:gd name="connsiteY670" fmla="*/ 3908561 h 6858000"/>
              <a:gd name="connsiteX671" fmla="*/ 640967 w 7467600"/>
              <a:gd name="connsiteY671" fmla="*/ 4105601 h 6858000"/>
              <a:gd name="connsiteX672" fmla="*/ 112563 w 7467600"/>
              <a:gd name="connsiteY672" fmla="*/ 4396952 h 6858000"/>
              <a:gd name="connsiteX673" fmla="*/ 0 w 7467600"/>
              <a:gd name="connsiteY673" fmla="*/ 4466006 h 6858000"/>
              <a:gd name="connsiteX674" fmla="*/ 0 w 7467600"/>
              <a:gd name="connsiteY674" fmla="*/ 4233763 h 6858000"/>
              <a:gd name="connsiteX675" fmla="*/ 36881 w 7467600"/>
              <a:gd name="connsiteY675" fmla="*/ 4200118 h 6858000"/>
              <a:gd name="connsiteX676" fmla="*/ 910534 w 7467600"/>
              <a:gd name="connsiteY676" fmla="*/ 3629753 h 6858000"/>
              <a:gd name="connsiteX677" fmla="*/ 1578717 w 7467600"/>
              <a:gd name="connsiteY677" fmla="*/ 3575982 h 6858000"/>
              <a:gd name="connsiteX678" fmla="*/ 2338780 w 7467600"/>
              <a:gd name="connsiteY678" fmla="*/ 3033725 h 6858000"/>
              <a:gd name="connsiteX679" fmla="*/ 1807991 w 7467600"/>
              <a:gd name="connsiteY679" fmla="*/ 2807184 h 6858000"/>
              <a:gd name="connsiteX680" fmla="*/ 1416358 w 7467600"/>
              <a:gd name="connsiteY680" fmla="*/ 3112571 h 6858000"/>
              <a:gd name="connsiteX681" fmla="*/ 939066 w 7467600"/>
              <a:gd name="connsiteY681" fmla="*/ 3378798 h 6858000"/>
              <a:gd name="connsiteX682" fmla="*/ 115099 w 7467600"/>
              <a:gd name="connsiteY682" fmla="*/ 3607650 h 6858000"/>
              <a:gd name="connsiteX683" fmla="*/ 97284 w 7467600"/>
              <a:gd name="connsiteY683" fmla="*/ 3520393 h 6858000"/>
              <a:gd name="connsiteX684" fmla="*/ 922050 w 7467600"/>
              <a:gd name="connsiteY684" fmla="*/ 3074867 h 6858000"/>
              <a:gd name="connsiteX685" fmla="*/ 1405265 w 7467600"/>
              <a:gd name="connsiteY685" fmla="*/ 3016319 h 6858000"/>
              <a:gd name="connsiteX686" fmla="*/ 1407512 w 7467600"/>
              <a:gd name="connsiteY686" fmla="*/ 3018001 h 6858000"/>
              <a:gd name="connsiteX687" fmla="*/ 1726266 w 7467600"/>
              <a:gd name="connsiteY687" fmla="*/ 2777274 h 6858000"/>
              <a:gd name="connsiteX688" fmla="*/ 625390 w 7467600"/>
              <a:gd name="connsiteY688" fmla="*/ 2514541 h 6858000"/>
              <a:gd name="connsiteX689" fmla="*/ 619799 w 7467600"/>
              <a:gd name="connsiteY689" fmla="*/ 2527180 h 6858000"/>
              <a:gd name="connsiteX690" fmla="*/ 310030 w 7467600"/>
              <a:gd name="connsiteY690" fmla="*/ 2771818 h 6858000"/>
              <a:gd name="connsiteX691" fmla="*/ 173877 w 7467600"/>
              <a:gd name="connsiteY691" fmla="*/ 2937056 h 6858000"/>
              <a:gd name="connsiteX692" fmla="*/ 77889 w 7467600"/>
              <a:gd name="connsiteY692" fmla="*/ 3138440 h 6858000"/>
              <a:gd name="connsiteX693" fmla="*/ 0 w 7467600"/>
              <a:gd name="connsiteY693" fmla="*/ 3271395 h 6858000"/>
              <a:gd name="connsiteX694" fmla="*/ 0 w 7467600"/>
              <a:gd name="connsiteY694" fmla="*/ 3153002 h 6858000"/>
              <a:gd name="connsiteX695" fmla="*/ 2386 w 7467600"/>
              <a:gd name="connsiteY695" fmla="*/ 3149203 h 6858000"/>
              <a:gd name="connsiteX696" fmla="*/ 89753 w 7467600"/>
              <a:gd name="connsiteY696" fmla="*/ 2987702 h 6858000"/>
              <a:gd name="connsiteX697" fmla="*/ 76869 w 7467600"/>
              <a:gd name="connsiteY697" fmla="*/ 3005404 h 6858000"/>
              <a:gd name="connsiteX698" fmla="*/ 32049 w 7467600"/>
              <a:gd name="connsiteY698" fmla="*/ 3065814 h 6858000"/>
              <a:gd name="connsiteX699" fmla="*/ 0 w 7467600"/>
              <a:gd name="connsiteY699" fmla="*/ 3108744 h 6858000"/>
              <a:gd name="connsiteX700" fmla="*/ 0 w 7467600"/>
              <a:gd name="connsiteY700" fmla="*/ 3058059 h 6858000"/>
              <a:gd name="connsiteX701" fmla="*/ 7610 w 7467600"/>
              <a:gd name="connsiteY701" fmla="*/ 3047889 h 6858000"/>
              <a:gd name="connsiteX702" fmla="*/ 52419 w 7467600"/>
              <a:gd name="connsiteY702" fmla="*/ 2987479 h 6858000"/>
              <a:gd name="connsiteX703" fmla="*/ 59142 w 7467600"/>
              <a:gd name="connsiteY703" fmla="*/ 2978488 h 6858000"/>
              <a:gd name="connsiteX704" fmla="*/ 0 w 7467600"/>
              <a:gd name="connsiteY704" fmla="*/ 3015334 h 6858000"/>
              <a:gd name="connsiteX705" fmla="*/ 0 w 7467600"/>
              <a:gd name="connsiteY705" fmla="*/ 2914286 h 6858000"/>
              <a:gd name="connsiteX706" fmla="*/ 36383 w 7467600"/>
              <a:gd name="connsiteY706" fmla="*/ 2901128 h 6858000"/>
              <a:gd name="connsiteX707" fmla="*/ 156329 w 7467600"/>
              <a:gd name="connsiteY707" fmla="*/ 2840533 h 6858000"/>
              <a:gd name="connsiteX708" fmla="*/ 358355 w 7467600"/>
              <a:gd name="connsiteY708" fmla="*/ 2620471 h 6858000"/>
              <a:gd name="connsiteX709" fmla="*/ 510577 w 7467600"/>
              <a:gd name="connsiteY709" fmla="*/ 2501244 h 6858000"/>
              <a:gd name="connsiteX710" fmla="*/ 211967 w 7467600"/>
              <a:gd name="connsiteY710" fmla="*/ 2479171 h 6858000"/>
              <a:gd name="connsiteX711" fmla="*/ 0 w 7467600"/>
              <a:gd name="connsiteY711" fmla="*/ 2476398 h 6858000"/>
              <a:gd name="connsiteX712" fmla="*/ 0 w 7467600"/>
              <a:gd name="connsiteY712" fmla="*/ 2389189 h 6858000"/>
              <a:gd name="connsiteX713" fmla="*/ 103062 w 7467600"/>
              <a:gd name="connsiteY713" fmla="*/ 2389518 h 6858000"/>
              <a:gd name="connsiteX714" fmla="*/ 510734 w 7467600"/>
              <a:gd name="connsiteY714" fmla="*/ 2416201 h 6858000"/>
              <a:gd name="connsiteX715" fmla="*/ 279257 w 7467600"/>
              <a:gd name="connsiteY715" fmla="*/ 2092102 h 6858000"/>
              <a:gd name="connsiteX716" fmla="*/ 65265 w 7467600"/>
              <a:gd name="connsiteY716" fmla="*/ 2006049 h 6858000"/>
              <a:gd name="connsiteX717" fmla="*/ 0 w 7467600"/>
              <a:gd name="connsiteY717" fmla="*/ 1982532 h 6858000"/>
              <a:gd name="connsiteX718" fmla="*/ 0 w 7467600"/>
              <a:gd name="connsiteY718" fmla="*/ 1912789 h 6858000"/>
              <a:gd name="connsiteX719" fmla="*/ 97460 w 7467600"/>
              <a:gd name="connsiteY719" fmla="*/ 1953725 h 6858000"/>
              <a:gd name="connsiteX720" fmla="*/ 221272 w 7467600"/>
              <a:gd name="connsiteY720" fmla="*/ 1980766 h 6858000"/>
              <a:gd name="connsiteX721" fmla="*/ 116765 w 7467600"/>
              <a:gd name="connsiteY721" fmla="*/ 1911033 h 6858000"/>
              <a:gd name="connsiteX722" fmla="*/ 16405 w 7467600"/>
              <a:gd name="connsiteY722" fmla="*/ 1803412 h 6858000"/>
              <a:gd name="connsiteX723" fmla="*/ 0 w 7467600"/>
              <a:gd name="connsiteY723" fmla="*/ 1784777 h 6858000"/>
              <a:gd name="connsiteX724" fmla="*/ 0 w 7467600"/>
              <a:gd name="connsiteY724" fmla="*/ 1740082 h 6858000"/>
              <a:gd name="connsiteX725" fmla="*/ 39394 w 7467600"/>
              <a:gd name="connsiteY725" fmla="*/ 1784856 h 6858000"/>
              <a:gd name="connsiteX726" fmla="*/ 135813 w 7467600"/>
              <a:gd name="connsiteY726" fmla="*/ 1888838 h 6858000"/>
              <a:gd name="connsiteX727" fmla="*/ 242575 w 7467600"/>
              <a:gd name="connsiteY727" fmla="*/ 1958841 h 6858000"/>
              <a:gd name="connsiteX728" fmla="*/ 82197 w 7467600"/>
              <a:gd name="connsiteY728" fmla="*/ 1754826 h 6858000"/>
              <a:gd name="connsiteX729" fmla="*/ 0 w 7467600"/>
              <a:gd name="connsiteY729" fmla="*/ 1679650 h 6858000"/>
              <a:gd name="connsiteX730" fmla="*/ 0 w 7467600"/>
              <a:gd name="connsiteY730" fmla="*/ 1602463 h 6858000"/>
              <a:gd name="connsiteX731" fmla="*/ 84689 w 7467600"/>
              <a:gd name="connsiteY731" fmla="*/ 1677442 h 6858000"/>
              <a:gd name="connsiteX732" fmla="*/ 298437 w 7467600"/>
              <a:gd name="connsiteY732" fmla="*/ 1968019 h 6858000"/>
              <a:gd name="connsiteX733" fmla="*/ 227269 w 7467600"/>
              <a:gd name="connsiteY733" fmla="*/ 1114064 h 6858000"/>
              <a:gd name="connsiteX734" fmla="*/ 248003 w 7467600"/>
              <a:gd name="connsiteY734" fmla="*/ 1089613 h 6858000"/>
              <a:gd name="connsiteX735" fmla="*/ 427020 w 7467600"/>
              <a:gd name="connsiteY735" fmla="*/ 1619803 h 6858000"/>
              <a:gd name="connsiteX736" fmla="*/ 340345 w 7467600"/>
              <a:gd name="connsiteY736" fmla="*/ 2027739 h 6858000"/>
              <a:gd name="connsiteX737" fmla="*/ 360865 w 7467600"/>
              <a:gd name="connsiteY737" fmla="*/ 2044827 h 6858000"/>
              <a:gd name="connsiteX738" fmla="*/ 560414 w 7467600"/>
              <a:gd name="connsiteY738" fmla="*/ 2421457 h 6858000"/>
              <a:gd name="connsiteX739" fmla="*/ 1359703 w 7467600"/>
              <a:gd name="connsiteY739" fmla="*/ 2578554 h 6858000"/>
              <a:gd name="connsiteX740" fmla="*/ 1359422 w 7467600"/>
              <a:gd name="connsiteY740" fmla="*/ 2577994 h 6858000"/>
              <a:gd name="connsiteX741" fmla="*/ 828701 w 7467600"/>
              <a:gd name="connsiteY741" fmla="*/ 1839520 h 6858000"/>
              <a:gd name="connsiteX742" fmla="*/ 494427 w 7467600"/>
              <a:gd name="connsiteY742" fmla="*/ 1092333 h 6858000"/>
              <a:gd name="connsiteX743" fmla="*/ 506322 w 7467600"/>
              <a:gd name="connsiteY743" fmla="*/ 1020997 h 6858000"/>
              <a:gd name="connsiteX744" fmla="*/ 4570198 w 7467600"/>
              <a:gd name="connsiteY744" fmla="*/ 978081 h 6858000"/>
              <a:gd name="connsiteX745" fmla="*/ 4523691 w 7467600"/>
              <a:gd name="connsiteY745" fmla="*/ 1127776 h 6858000"/>
              <a:gd name="connsiteX746" fmla="*/ 4509875 w 7467600"/>
              <a:gd name="connsiteY746" fmla="*/ 1167552 h 6858000"/>
              <a:gd name="connsiteX747" fmla="*/ 4478168 w 7467600"/>
              <a:gd name="connsiteY747" fmla="*/ 1260735 h 6858000"/>
              <a:gd name="connsiteX748" fmla="*/ 4409309 w 7467600"/>
              <a:gd name="connsiteY748" fmla="*/ 1666996 h 6858000"/>
              <a:gd name="connsiteX749" fmla="*/ 4370031 w 7467600"/>
              <a:gd name="connsiteY749" fmla="*/ 1955666 h 6858000"/>
              <a:gd name="connsiteX750" fmla="*/ 4570198 w 7467600"/>
              <a:gd name="connsiteY750" fmla="*/ 978081 h 6858000"/>
              <a:gd name="connsiteX751" fmla="*/ 4557898 w 7467600"/>
              <a:gd name="connsiteY751" fmla="*/ 900011 h 6858000"/>
              <a:gd name="connsiteX752" fmla="*/ 4344840 w 7467600"/>
              <a:gd name="connsiteY752" fmla="*/ 1922038 h 6858000"/>
              <a:gd name="connsiteX753" fmla="*/ 4378710 w 7467600"/>
              <a:gd name="connsiteY753" fmla="*/ 1665516 h 6858000"/>
              <a:gd name="connsiteX754" fmla="*/ 4448798 w 7467600"/>
              <a:gd name="connsiteY754" fmla="*/ 1253024 h 6858000"/>
              <a:gd name="connsiteX755" fmla="*/ 4480315 w 7467600"/>
              <a:gd name="connsiteY755" fmla="*/ 1158454 h 6858000"/>
              <a:gd name="connsiteX756" fmla="*/ 4494133 w 7467600"/>
              <a:gd name="connsiteY756" fmla="*/ 1118676 h 6858000"/>
              <a:gd name="connsiteX757" fmla="*/ 4557898 w 7467600"/>
              <a:gd name="connsiteY757" fmla="*/ 900011 h 6858000"/>
              <a:gd name="connsiteX758" fmla="*/ 5870151 w 7467600"/>
              <a:gd name="connsiteY758" fmla="*/ 898890 h 6858000"/>
              <a:gd name="connsiteX759" fmla="*/ 5861335 w 7467600"/>
              <a:gd name="connsiteY759" fmla="*/ 899177 h 6858000"/>
              <a:gd name="connsiteX760" fmla="*/ 5843702 w 7467600"/>
              <a:gd name="connsiteY760" fmla="*/ 899748 h 6858000"/>
              <a:gd name="connsiteX761" fmla="*/ 5651107 w 7467600"/>
              <a:gd name="connsiteY761" fmla="*/ 920306 h 6858000"/>
              <a:gd name="connsiteX762" fmla="*/ 5459407 w 7467600"/>
              <a:gd name="connsiteY762" fmla="*/ 940975 h 6858000"/>
              <a:gd name="connsiteX763" fmla="*/ 5374846 w 7467600"/>
              <a:gd name="connsiteY763" fmla="*/ 941988 h 6858000"/>
              <a:gd name="connsiteX764" fmla="*/ 5256105 w 7467600"/>
              <a:gd name="connsiteY764" fmla="*/ 945632 h 6858000"/>
              <a:gd name="connsiteX765" fmla="*/ 5107071 w 7467600"/>
              <a:gd name="connsiteY765" fmla="*/ 969720 h 6858000"/>
              <a:gd name="connsiteX766" fmla="*/ 4998681 w 7467600"/>
              <a:gd name="connsiteY766" fmla="*/ 988771 h 6858000"/>
              <a:gd name="connsiteX767" fmla="*/ 5870151 w 7467600"/>
              <a:gd name="connsiteY767" fmla="*/ 898890 h 6858000"/>
              <a:gd name="connsiteX768" fmla="*/ 5504425 w 7467600"/>
              <a:gd name="connsiteY768" fmla="*/ 848067 h 6858000"/>
              <a:gd name="connsiteX769" fmla="*/ 4968849 w 7467600"/>
              <a:gd name="connsiteY769" fmla="*/ 962318 h 6858000"/>
              <a:gd name="connsiteX770" fmla="*/ 5104039 w 7467600"/>
              <a:gd name="connsiteY770" fmla="*/ 940634 h 6858000"/>
              <a:gd name="connsiteX771" fmla="*/ 5256311 w 7467600"/>
              <a:gd name="connsiteY771" fmla="*/ 916490 h 6858000"/>
              <a:gd name="connsiteX772" fmla="*/ 5377381 w 7467600"/>
              <a:gd name="connsiteY772" fmla="*/ 912671 h 6858000"/>
              <a:gd name="connsiteX773" fmla="*/ 5460148 w 7467600"/>
              <a:gd name="connsiteY773" fmla="*/ 911442 h 6858000"/>
              <a:gd name="connsiteX774" fmla="*/ 5648971 w 7467600"/>
              <a:gd name="connsiteY774" fmla="*/ 891331 h 6858000"/>
              <a:gd name="connsiteX775" fmla="*/ 5844807 w 7467600"/>
              <a:gd name="connsiteY775" fmla="*/ 870718 h 6858000"/>
              <a:gd name="connsiteX776" fmla="*/ 5862975 w 7467600"/>
              <a:gd name="connsiteY776" fmla="*/ 869756 h 6858000"/>
              <a:gd name="connsiteX777" fmla="*/ 5920887 w 7467600"/>
              <a:gd name="connsiteY777" fmla="*/ 865929 h 6858000"/>
              <a:gd name="connsiteX778" fmla="*/ 5504425 w 7467600"/>
              <a:gd name="connsiteY778" fmla="*/ 848067 h 6858000"/>
              <a:gd name="connsiteX779" fmla="*/ 3607114 w 7467600"/>
              <a:gd name="connsiteY779" fmla="*/ 467441 h 6858000"/>
              <a:gd name="connsiteX780" fmla="*/ 3296242 w 7467600"/>
              <a:gd name="connsiteY780" fmla="*/ 807991 h 6858000"/>
              <a:gd name="connsiteX781" fmla="*/ 3174674 w 7467600"/>
              <a:gd name="connsiteY781" fmla="*/ 919759 h 6858000"/>
              <a:gd name="connsiteX782" fmla="*/ 3042978 w 7467600"/>
              <a:gd name="connsiteY782" fmla="*/ 1054894 h 6858000"/>
              <a:gd name="connsiteX783" fmla="*/ 2968914 w 7467600"/>
              <a:gd name="connsiteY783" fmla="*/ 1133756 h 6858000"/>
              <a:gd name="connsiteX784" fmla="*/ 3103823 w 7467600"/>
              <a:gd name="connsiteY784" fmla="*/ 1026814 h 6858000"/>
              <a:gd name="connsiteX785" fmla="*/ 3607114 w 7467600"/>
              <a:gd name="connsiteY785" fmla="*/ 467441 h 6858000"/>
              <a:gd name="connsiteX786" fmla="*/ 3744487 w 7467600"/>
              <a:gd name="connsiteY786" fmla="*/ 383136 h 6858000"/>
              <a:gd name="connsiteX787" fmla="*/ 3970213 w 7467600"/>
              <a:gd name="connsiteY787" fmla="*/ 995559 h 6858000"/>
              <a:gd name="connsiteX788" fmla="*/ 3744487 w 7467600"/>
              <a:gd name="connsiteY788" fmla="*/ 383136 h 6858000"/>
              <a:gd name="connsiteX789" fmla="*/ 3624562 w 7467600"/>
              <a:gd name="connsiteY789" fmla="*/ 367041 h 6858000"/>
              <a:gd name="connsiteX790" fmla="*/ 3489712 w 7467600"/>
              <a:gd name="connsiteY790" fmla="*/ 485386 h 6858000"/>
              <a:gd name="connsiteX791" fmla="*/ 3182994 w 7467600"/>
              <a:gd name="connsiteY791" fmla="*/ 828265 h 6858000"/>
              <a:gd name="connsiteX792" fmla="*/ 2892114 w 7467600"/>
              <a:gd name="connsiteY792" fmla="*/ 1172635 h 6858000"/>
              <a:gd name="connsiteX793" fmla="*/ 3021459 w 7467600"/>
              <a:gd name="connsiteY793" fmla="*/ 1035385 h 6858000"/>
              <a:gd name="connsiteX794" fmla="*/ 3153873 w 7467600"/>
              <a:gd name="connsiteY794" fmla="*/ 898971 h 6858000"/>
              <a:gd name="connsiteX795" fmla="*/ 3276511 w 7467600"/>
              <a:gd name="connsiteY795" fmla="*/ 786423 h 6858000"/>
              <a:gd name="connsiteX796" fmla="*/ 3584154 w 7467600"/>
              <a:gd name="connsiteY796" fmla="*/ 448218 h 6858000"/>
              <a:gd name="connsiteX797" fmla="*/ 3624562 w 7467600"/>
              <a:gd name="connsiteY797" fmla="*/ 367041 h 6858000"/>
              <a:gd name="connsiteX798" fmla="*/ 3766672 w 7467600"/>
              <a:gd name="connsiteY798" fmla="*/ 359429 h 6858000"/>
              <a:gd name="connsiteX799" fmla="*/ 3996338 w 7467600"/>
              <a:gd name="connsiteY799" fmla="*/ 968237 h 6858000"/>
              <a:gd name="connsiteX800" fmla="*/ 3766672 w 7467600"/>
              <a:gd name="connsiteY800" fmla="*/ 359429 h 6858000"/>
              <a:gd name="connsiteX801" fmla="*/ 5805386 w 7467600"/>
              <a:gd name="connsiteY801" fmla="*/ 239240 h 6858000"/>
              <a:gd name="connsiteX802" fmla="*/ 5736947 w 7467600"/>
              <a:gd name="connsiteY802" fmla="*/ 261367 h 6858000"/>
              <a:gd name="connsiteX803" fmla="*/ 5427012 w 7467600"/>
              <a:gd name="connsiteY803" fmla="*/ 311272 h 6858000"/>
              <a:gd name="connsiteX804" fmla="*/ 5147818 w 7467600"/>
              <a:gd name="connsiteY804" fmla="*/ 322112 h 6858000"/>
              <a:gd name="connsiteX805" fmla="*/ 5060854 w 7467600"/>
              <a:gd name="connsiteY805" fmla="*/ 311882 h 6858000"/>
              <a:gd name="connsiteX806" fmla="*/ 4945989 w 7467600"/>
              <a:gd name="connsiteY806" fmla="*/ 300516 h 6858000"/>
              <a:gd name="connsiteX807" fmla="*/ 5410479 w 7467600"/>
              <a:gd name="connsiteY807" fmla="*/ 348434 h 6858000"/>
              <a:gd name="connsiteX808" fmla="*/ 5805386 w 7467600"/>
              <a:gd name="connsiteY808" fmla="*/ 239240 h 6858000"/>
              <a:gd name="connsiteX809" fmla="*/ 5905192 w 7467600"/>
              <a:gd name="connsiteY809" fmla="*/ 163079 h 6858000"/>
              <a:gd name="connsiteX810" fmla="*/ 5865655 w 7467600"/>
              <a:gd name="connsiteY810" fmla="*/ 171901 h 6858000"/>
              <a:gd name="connsiteX811" fmla="*/ 5259740 w 7467600"/>
              <a:gd name="connsiteY811" fmla="*/ 257013 h 6858000"/>
              <a:gd name="connsiteX812" fmla="*/ 5208466 w 7467600"/>
              <a:gd name="connsiteY812" fmla="*/ 257550 h 6858000"/>
              <a:gd name="connsiteX813" fmla="*/ 4980204 w 7467600"/>
              <a:gd name="connsiteY813" fmla="*/ 271903 h 6858000"/>
              <a:gd name="connsiteX814" fmla="*/ 5068068 w 7467600"/>
              <a:gd name="connsiteY814" fmla="*/ 282244 h 6858000"/>
              <a:gd name="connsiteX815" fmla="*/ 5153231 w 7467600"/>
              <a:gd name="connsiteY815" fmla="*/ 292240 h 6858000"/>
              <a:gd name="connsiteX816" fmla="*/ 5426491 w 7467600"/>
              <a:gd name="connsiteY816" fmla="*/ 281128 h 6858000"/>
              <a:gd name="connsiteX817" fmla="*/ 5731212 w 7467600"/>
              <a:gd name="connsiteY817" fmla="*/ 231951 h 6858000"/>
              <a:gd name="connsiteX818" fmla="*/ 5905192 w 7467600"/>
              <a:gd name="connsiteY818" fmla="*/ 163079 h 6858000"/>
              <a:gd name="connsiteX819" fmla="*/ 5944437 w 7467600"/>
              <a:gd name="connsiteY819" fmla="*/ 113829 h 6858000"/>
              <a:gd name="connsiteX820" fmla="*/ 5825032 w 7467600"/>
              <a:gd name="connsiteY820" fmla="*/ 146405 h 6858000"/>
              <a:gd name="connsiteX821" fmla="*/ 4955599 w 7467600"/>
              <a:gd name="connsiteY821" fmla="*/ 247008 h 6858000"/>
              <a:gd name="connsiteX822" fmla="*/ 5210104 w 7467600"/>
              <a:gd name="connsiteY822" fmla="*/ 228123 h 6858000"/>
              <a:gd name="connsiteX823" fmla="*/ 5261015 w 7467600"/>
              <a:gd name="connsiteY823" fmla="*/ 227087 h 6858000"/>
              <a:gd name="connsiteX824" fmla="*/ 5861181 w 7467600"/>
              <a:gd name="connsiteY824" fmla="*/ 143093 h 6858000"/>
              <a:gd name="connsiteX825" fmla="*/ 5961252 w 7467600"/>
              <a:gd name="connsiteY825" fmla="*/ 114820 h 6858000"/>
              <a:gd name="connsiteX826" fmla="*/ 5944437 w 7467600"/>
              <a:gd name="connsiteY826" fmla="*/ 113829 h 6858000"/>
              <a:gd name="connsiteX827" fmla="*/ 3882765 w 7467600"/>
              <a:gd name="connsiteY827" fmla="*/ 0 h 6858000"/>
              <a:gd name="connsiteX828" fmla="*/ 3995099 w 7467600"/>
              <a:gd name="connsiteY828" fmla="*/ 0 h 6858000"/>
              <a:gd name="connsiteX829" fmla="*/ 4163818 w 7467600"/>
              <a:gd name="connsiteY829" fmla="*/ 234104 h 6858000"/>
              <a:gd name="connsiteX830" fmla="*/ 4172099 w 7467600"/>
              <a:gd name="connsiteY830" fmla="*/ 234207 h 6858000"/>
              <a:gd name="connsiteX831" fmla="*/ 4784282 w 7467600"/>
              <a:gd name="connsiteY831" fmla="*/ 276561 h 6858000"/>
              <a:gd name="connsiteX832" fmla="*/ 4801687 w 7467600"/>
              <a:gd name="connsiteY832" fmla="*/ 267764 h 6858000"/>
              <a:gd name="connsiteX833" fmla="*/ 6082788 w 7467600"/>
              <a:gd name="connsiteY833" fmla="*/ 64119 h 6858000"/>
              <a:gd name="connsiteX834" fmla="*/ 6099442 w 7467600"/>
              <a:gd name="connsiteY834" fmla="*/ 82568 h 6858000"/>
              <a:gd name="connsiteX835" fmla="*/ 4804137 w 7467600"/>
              <a:gd name="connsiteY835" fmla="*/ 320931 h 6858000"/>
              <a:gd name="connsiteX836" fmla="*/ 4227047 w 7467600"/>
              <a:gd name="connsiteY836" fmla="*/ 313415 h 6858000"/>
              <a:gd name="connsiteX837" fmla="*/ 4346041 w 7467600"/>
              <a:gd name="connsiteY837" fmla="*/ 456086 h 6858000"/>
              <a:gd name="connsiteX838" fmla="*/ 4870967 w 7467600"/>
              <a:gd name="connsiteY838" fmla="*/ 963061 h 6858000"/>
              <a:gd name="connsiteX839" fmla="*/ 4889647 w 7467600"/>
              <a:gd name="connsiteY839" fmla="*/ 957147 h 6858000"/>
              <a:gd name="connsiteX840" fmla="*/ 5422504 w 7467600"/>
              <a:gd name="connsiteY840" fmla="*/ 805191 h 6858000"/>
              <a:gd name="connsiteX841" fmla="*/ 6087656 w 7467600"/>
              <a:gd name="connsiteY841" fmla="*/ 826703 h 6858000"/>
              <a:gd name="connsiteX842" fmla="*/ 6058717 w 7467600"/>
              <a:gd name="connsiteY842" fmla="*/ 865992 h 6858000"/>
              <a:gd name="connsiteX843" fmla="*/ 4974153 w 7467600"/>
              <a:gd name="connsiteY843" fmla="*/ 1045456 h 6858000"/>
              <a:gd name="connsiteX844" fmla="*/ 5627835 w 7467600"/>
              <a:gd name="connsiteY844" fmla="*/ 1472077 h 6858000"/>
              <a:gd name="connsiteX845" fmla="*/ 5629817 w 7467600"/>
              <a:gd name="connsiteY845" fmla="*/ 1471412 h 6858000"/>
              <a:gd name="connsiteX846" fmla="*/ 5634124 w 7467600"/>
              <a:gd name="connsiteY846" fmla="*/ 1470572 h 6858000"/>
              <a:gd name="connsiteX847" fmla="*/ 5755832 w 7467600"/>
              <a:gd name="connsiteY847" fmla="*/ 1383886 h 6858000"/>
              <a:gd name="connsiteX848" fmla="*/ 6014186 w 7467600"/>
              <a:gd name="connsiteY848" fmla="*/ 1279799 h 6858000"/>
              <a:gd name="connsiteX849" fmla="*/ 6901619 w 7467600"/>
              <a:gd name="connsiteY849" fmla="*/ 1047874 h 6858000"/>
              <a:gd name="connsiteX850" fmla="*/ 6931566 w 7467600"/>
              <a:gd name="connsiteY850" fmla="*/ 1062034 h 6858000"/>
              <a:gd name="connsiteX851" fmla="*/ 5790982 w 7467600"/>
              <a:gd name="connsiteY851" fmla="*/ 1561380 h 6858000"/>
              <a:gd name="connsiteX852" fmla="*/ 6188971 w 7467600"/>
              <a:gd name="connsiteY852" fmla="*/ 1755168 h 6858000"/>
              <a:gd name="connsiteX853" fmla="*/ 6202446 w 7467600"/>
              <a:gd name="connsiteY853" fmla="*/ 1752268 h 6858000"/>
              <a:gd name="connsiteX854" fmla="*/ 7179560 w 7467600"/>
              <a:gd name="connsiteY854" fmla="*/ 1467551 h 6858000"/>
              <a:gd name="connsiteX855" fmla="*/ 7158730 w 7467600"/>
              <a:gd name="connsiteY855" fmla="*/ 1507835 h 6858000"/>
              <a:gd name="connsiteX856" fmla="*/ 6326959 w 7467600"/>
              <a:gd name="connsiteY856" fmla="*/ 1817686 h 6858000"/>
              <a:gd name="connsiteX857" fmla="*/ 6537433 w 7467600"/>
              <a:gd name="connsiteY857" fmla="*/ 1907790 h 6858000"/>
              <a:gd name="connsiteX858" fmla="*/ 6550221 w 7467600"/>
              <a:gd name="connsiteY858" fmla="*/ 1910729 h 6858000"/>
              <a:gd name="connsiteX859" fmla="*/ 6964438 w 7467600"/>
              <a:gd name="connsiteY859" fmla="*/ 2209505 h 6858000"/>
              <a:gd name="connsiteX860" fmla="*/ 7367862 w 7467600"/>
              <a:gd name="connsiteY860" fmla="*/ 2806833 h 6858000"/>
              <a:gd name="connsiteX861" fmla="*/ 7364329 w 7467600"/>
              <a:gd name="connsiteY861" fmla="*/ 2826907 h 6858000"/>
              <a:gd name="connsiteX862" fmla="*/ 7290545 w 7467600"/>
              <a:gd name="connsiteY862" fmla="*/ 2850663 h 6858000"/>
              <a:gd name="connsiteX863" fmla="*/ 6472036 w 7467600"/>
              <a:gd name="connsiteY863" fmla="*/ 1959003 h 6858000"/>
              <a:gd name="connsiteX864" fmla="*/ 5792897 w 7467600"/>
              <a:gd name="connsiteY864" fmla="*/ 1647747 h 6858000"/>
              <a:gd name="connsiteX865" fmla="*/ 5842751 w 7467600"/>
              <a:gd name="connsiteY865" fmla="*/ 1816112 h 6858000"/>
              <a:gd name="connsiteX866" fmla="*/ 5847424 w 7467600"/>
              <a:gd name="connsiteY866" fmla="*/ 1815776 h 6858000"/>
              <a:gd name="connsiteX867" fmla="*/ 6399821 w 7467600"/>
              <a:gd name="connsiteY867" fmla="*/ 2344799 h 6858000"/>
              <a:gd name="connsiteX868" fmla="*/ 6323232 w 7467600"/>
              <a:gd name="connsiteY868" fmla="*/ 2389634 h 6858000"/>
              <a:gd name="connsiteX869" fmla="*/ 5942958 w 7467600"/>
              <a:gd name="connsiteY869" fmla="*/ 2077708 h 6858000"/>
              <a:gd name="connsiteX870" fmla="*/ 5921559 w 7467600"/>
              <a:gd name="connsiteY870" fmla="*/ 2378596 h 6858000"/>
              <a:gd name="connsiteX871" fmla="*/ 5817651 w 7467600"/>
              <a:gd name="connsiteY871" fmla="*/ 3023919 h 6858000"/>
              <a:gd name="connsiteX872" fmla="*/ 5729634 w 7467600"/>
              <a:gd name="connsiteY872" fmla="*/ 3051849 h 6858000"/>
              <a:gd name="connsiteX873" fmla="*/ 5611018 w 7467600"/>
              <a:gd name="connsiteY873" fmla="*/ 2316769 h 6858000"/>
              <a:gd name="connsiteX874" fmla="*/ 5687608 w 7467600"/>
              <a:gd name="connsiteY874" fmla="*/ 2039972 h 6858000"/>
              <a:gd name="connsiteX875" fmla="*/ 5657554 w 7467600"/>
              <a:gd name="connsiteY875" fmla="*/ 1576445 h 6858000"/>
              <a:gd name="connsiteX876" fmla="*/ 5150475 w 7467600"/>
              <a:gd name="connsiteY876" fmla="*/ 1274012 h 6858000"/>
              <a:gd name="connsiteX877" fmla="*/ 5349142 w 7467600"/>
              <a:gd name="connsiteY877" fmla="*/ 2204405 h 6858000"/>
              <a:gd name="connsiteX878" fmla="*/ 5262214 w 7467600"/>
              <a:gd name="connsiteY878" fmla="*/ 2233836 h 6858000"/>
              <a:gd name="connsiteX879" fmla="*/ 4981539 w 7467600"/>
              <a:gd name="connsiteY879" fmla="*/ 1542201 h 6858000"/>
              <a:gd name="connsiteX880" fmla="*/ 4958461 w 7467600"/>
              <a:gd name="connsiteY880" fmla="*/ 1136957 h 6858000"/>
              <a:gd name="connsiteX881" fmla="*/ 4655015 w 7467600"/>
              <a:gd name="connsiteY881" fmla="*/ 891426 h 6858000"/>
              <a:gd name="connsiteX882" fmla="*/ 4348002 w 7467600"/>
              <a:gd name="connsiteY882" fmla="*/ 2205895 h 6858000"/>
              <a:gd name="connsiteX883" fmla="*/ 4262250 w 7467600"/>
              <a:gd name="connsiteY883" fmla="*/ 2219972 h 6858000"/>
              <a:gd name="connsiteX884" fmla="*/ 4550611 w 7467600"/>
              <a:gd name="connsiteY884" fmla="*/ 817540 h 6858000"/>
              <a:gd name="connsiteX885" fmla="*/ 4564418 w 7467600"/>
              <a:gd name="connsiteY885" fmla="*/ 808293 h 6858000"/>
              <a:gd name="connsiteX886" fmla="*/ 4266388 w 7467600"/>
              <a:gd name="connsiteY886" fmla="*/ 500083 h 6858000"/>
              <a:gd name="connsiteX887" fmla="*/ 4032842 w 7467600"/>
              <a:gd name="connsiteY887" fmla="*/ 211809 h 6858000"/>
              <a:gd name="connsiteX888" fmla="*/ 3882765 w 7467600"/>
              <a:gd name="connsiteY888" fmla="*/ 0 h 6858000"/>
              <a:gd name="connsiteX889" fmla="*/ 3721337 w 7467600"/>
              <a:gd name="connsiteY889" fmla="*/ 0 h 6858000"/>
              <a:gd name="connsiteX890" fmla="*/ 3797544 w 7467600"/>
              <a:gd name="connsiteY890" fmla="*/ 0 h 6858000"/>
              <a:gd name="connsiteX891" fmla="*/ 3775734 w 7467600"/>
              <a:gd name="connsiteY891" fmla="*/ 95131 h 6858000"/>
              <a:gd name="connsiteX892" fmla="*/ 3724807 w 7467600"/>
              <a:gd name="connsiteY892" fmla="*/ 272257 h 6858000"/>
              <a:gd name="connsiteX893" fmla="*/ 3726844 w 7467600"/>
              <a:gd name="connsiteY893" fmla="*/ 282988 h 6858000"/>
              <a:gd name="connsiteX894" fmla="*/ 3742664 w 7467600"/>
              <a:gd name="connsiteY894" fmla="*/ 279918 h 6858000"/>
              <a:gd name="connsiteX895" fmla="*/ 4103910 w 7467600"/>
              <a:gd name="connsiteY895" fmla="*/ 1161917 h 6858000"/>
              <a:gd name="connsiteX896" fmla="*/ 4020269 w 7467600"/>
              <a:gd name="connsiteY896" fmla="*/ 1200406 h 6858000"/>
              <a:gd name="connsiteX897" fmla="*/ 3674882 w 7467600"/>
              <a:gd name="connsiteY897" fmla="*/ 488524 h 6858000"/>
              <a:gd name="connsiteX898" fmla="*/ 3132682 w 7467600"/>
              <a:gd name="connsiteY898" fmla="*/ 1072284 h 6858000"/>
              <a:gd name="connsiteX899" fmla="*/ 2716346 w 7467600"/>
              <a:gd name="connsiteY899" fmla="*/ 1276376 h 6858000"/>
              <a:gd name="connsiteX900" fmla="*/ 2716772 w 7467600"/>
              <a:gd name="connsiteY900" fmla="*/ 1255462 h 6858000"/>
              <a:gd name="connsiteX901" fmla="*/ 3471096 w 7467600"/>
              <a:gd name="connsiteY901" fmla="*/ 437072 h 6858000"/>
              <a:gd name="connsiteX902" fmla="*/ 3639057 w 7467600"/>
              <a:gd name="connsiteY902" fmla="*/ 286334 h 6858000"/>
              <a:gd name="connsiteX903" fmla="*/ 3640309 w 7467600"/>
              <a:gd name="connsiteY903" fmla="*/ 284664 h 6858000"/>
              <a:gd name="connsiteX904" fmla="*/ 3646022 w 7467600"/>
              <a:gd name="connsiteY904" fmla="*/ 276711 h 6858000"/>
              <a:gd name="connsiteX905" fmla="*/ 3707943 w 7467600"/>
              <a:gd name="connsiteY905" fmla="*/ 65958 h 6858000"/>
              <a:gd name="connsiteX906" fmla="*/ 3721337 w 7467600"/>
              <a:gd name="connsiteY906" fmla="*/ 0 h 6858000"/>
              <a:gd name="connsiteX907" fmla="*/ 2867960 w 7467600"/>
              <a:gd name="connsiteY907" fmla="*/ 0 h 6858000"/>
              <a:gd name="connsiteX908" fmla="*/ 2926351 w 7467600"/>
              <a:gd name="connsiteY908" fmla="*/ 0 h 6858000"/>
              <a:gd name="connsiteX909" fmla="*/ 2902823 w 7467600"/>
              <a:gd name="connsiteY909" fmla="*/ 262929 h 6858000"/>
              <a:gd name="connsiteX910" fmla="*/ 2940663 w 7467600"/>
              <a:gd name="connsiteY910" fmla="*/ 140884 h 6858000"/>
              <a:gd name="connsiteX911" fmla="*/ 2947039 w 7467600"/>
              <a:gd name="connsiteY911" fmla="*/ 122524 h 6858000"/>
              <a:gd name="connsiteX912" fmla="*/ 2984316 w 7467600"/>
              <a:gd name="connsiteY912" fmla="*/ 0 h 6858000"/>
              <a:gd name="connsiteX913" fmla="*/ 3016114 w 7467600"/>
              <a:gd name="connsiteY913" fmla="*/ 0 h 6858000"/>
              <a:gd name="connsiteX914" fmla="*/ 2979949 w 7467600"/>
              <a:gd name="connsiteY914" fmla="*/ 119274 h 6858000"/>
              <a:gd name="connsiteX915" fmla="*/ 3023879 w 7467600"/>
              <a:gd name="connsiteY915" fmla="*/ 0 h 6858000"/>
              <a:gd name="connsiteX916" fmla="*/ 3105400 w 7467600"/>
              <a:gd name="connsiteY916" fmla="*/ 0 h 6858000"/>
              <a:gd name="connsiteX917" fmla="*/ 3094669 w 7467600"/>
              <a:gd name="connsiteY917" fmla="*/ 30308 h 6858000"/>
              <a:gd name="connsiteX918" fmla="*/ 2901945 w 7467600"/>
              <a:gd name="connsiteY918" fmla="*/ 466538 h 6858000"/>
              <a:gd name="connsiteX919" fmla="*/ 2815209 w 7467600"/>
              <a:gd name="connsiteY919" fmla="*/ 497361 h 6858000"/>
              <a:gd name="connsiteX920" fmla="*/ 2844845 w 7467600"/>
              <a:gd name="connsiteY920" fmla="*/ 127638 h 6858000"/>
              <a:gd name="connsiteX921" fmla="*/ 2867960 w 7467600"/>
              <a:gd name="connsiteY921" fmla="*/ 0 h 6858000"/>
              <a:gd name="connsiteX922" fmla="*/ 1057230 w 7467600"/>
              <a:gd name="connsiteY922" fmla="*/ 0 h 6858000"/>
              <a:gd name="connsiteX923" fmla="*/ 1111003 w 7467600"/>
              <a:gd name="connsiteY923" fmla="*/ 0 h 6858000"/>
              <a:gd name="connsiteX924" fmla="*/ 1125553 w 7467600"/>
              <a:gd name="connsiteY924" fmla="*/ 52588 h 6858000"/>
              <a:gd name="connsiteX925" fmla="*/ 1304276 w 7467600"/>
              <a:gd name="connsiteY925" fmla="*/ 476275 h 6858000"/>
              <a:gd name="connsiteX926" fmla="*/ 1492066 w 7467600"/>
              <a:gd name="connsiteY926" fmla="*/ 886333 h 6858000"/>
              <a:gd name="connsiteX927" fmla="*/ 1423698 w 7467600"/>
              <a:gd name="connsiteY927" fmla="*/ 710817 h 6858000"/>
              <a:gd name="connsiteX928" fmla="*/ 1357609 w 7467600"/>
              <a:gd name="connsiteY928" fmla="*/ 532892 h 6858000"/>
              <a:gd name="connsiteX929" fmla="*/ 1309550 w 7467600"/>
              <a:gd name="connsiteY929" fmla="*/ 374031 h 6858000"/>
              <a:gd name="connsiteX930" fmla="*/ 1193673 w 7467600"/>
              <a:gd name="connsiteY930" fmla="*/ 49533 h 6858000"/>
              <a:gd name="connsiteX931" fmla="*/ 1164391 w 7467600"/>
              <a:gd name="connsiteY931" fmla="*/ 0 h 6858000"/>
              <a:gd name="connsiteX932" fmla="*/ 1200666 w 7467600"/>
              <a:gd name="connsiteY932" fmla="*/ 0 h 6858000"/>
              <a:gd name="connsiteX933" fmla="*/ 1223408 w 7467600"/>
              <a:gd name="connsiteY933" fmla="*/ 38996 h 6858000"/>
              <a:gd name="connsiteX934" fmla="*/ 1339635 w 7467600"/>
              <a:gd name="connsiteY934" fmla="*/ 365517 h 6858000"/>
              <a:gd name="connsiteX935" fmla="*/ 1387469 w 7467600"/>
              <a:gd name="connsiteY935" fmla="*/ 523079 h 6858000"/>
              <a:gd name="connsiteX936" fmla="*/ 1452685 w 7467600"/>
              <a:gd name="connsiteY936" fmla="*/ 699806 h 6858000"/>
              <a:gd name="connsiteX937" fmla="*/ 1492092 w 7467600"/>
              <a:gd name="connsiteY937" fmla="*/ 800424 h 6858000"/>
              <a:gd name="connsiteX938" fmla="*/ 1455302 w 7467600"/>
              <a:gd name="connsiteY938" fmla="*/ 632913 h 6858000"/>
              <a:gd name="connsiteX939" fmla="*/ 1222336 w 7467600"/>
              <a:gd name="connsiteY939" fmla="*/ 9480 h 6858000"/>
              <a:gd name="connsiteX940" fmla="*/ 1214634 w 7467600"/>
              <a:gd name="connsiteY940" fmla="*/ 0 h 6858000"/>
              <a:gd name="connsiteX941" fmla="*/ 1289827 w 7467600"/>
              <a:gd name="connsiteY941" fmla="*/ 0 h 6858000"/>
              <a:gd name="connsiteX942" fmla="*/ 1321076 w 7467600"/>
              <a:gd name="connsiteY942" fmla="*/ 59722 h 6858000"/>
              <a:gd name="connsiteX943" fmla="*/ 1512579 w 7467600"/>
              <a:gd name="connsiteY943" fmla="*/ 626441 h 6858000"/>
              <a:gd name="connsiteX944" fmla="*/ 1506076 w 7467600"/>
              <a:gd name="connsiteY944" fmla="*/ 1089289 h 6858000"/>
              <a:gd name="connsiteX945" fmla="*/ 1486346 w 7467600"/>
              <a:gd name="connsiteY945" fmla="*/ 1079919 h 6858000"/>
              <a:gd name="connsiteX946" fmla="*/ 1070511 w 7467600"/>
              <a:gd name="connsiteY946" fmla="*/ 48609 h 6858000"/>
              <a:gd name="connsiteX947" fmla="*/ 1057230 w 7467600"/>
              <a:gd name="connsiteY947" fmla="*/ 0 h 6858000"/>
              <a:gd name="connsiteX948" fmla="*/ 43151 w 7467600"/>
              <a:gd name="connsiteY948" fmla="*/ 0 h 6858000"/>
              <a:gd name="connsiteX949" fmla="*/ 95283 w 7467600"/>
              <a:gd name="connsiteY949" fmla="*/ 0 h 6858000"/>
              <a:gd name="connsiteX950" fmla="*/ 300708 w 7467600"/>
              <a:gd name="connsiteY950" fmla="*/ 154571 h 6858000"/>
              <a:gd name="connsiteX951" fmla="*/ 530414 w 7467600"/>
              <a:gd name="connsiteY951" fmla="*/ 354673 h 6858000"/>
              <a:gd name="connsiteX952" fmla="*/ 333785 w 7467600"/>
              <a:gd name="connsiteY952" fmla="*/ 161564 h 6858000"/>
              <a:gd name="connsiteX953" fmla="*/ 147005 w 7467600"/>
              <a:gd name="connsiteY953" fmla="*/ 0 h 6858000"/>
              <a:gd name="connsiteX954" fmla="*/ 272509 w 7467600"/>
              <a:gd name="connsiteY954" fmla="*/ 0 h 6858000"/>
              <a:gd name="connsiteX955" fmla="*/ 326276 w 7467600"/>
              <a:gd name="connsiteY955" fmla="*/ 45847 h 6858000"/>
              <a:gd name="connsiteX956" fmla="*/ 823759 w 7467600"/>
              <a:gd name="connsiteY956" fmla="*/ 574145 h 6858000"/>
              <a:gd name="connsiteX957" fmla="*/ 811254 w 7467600"/>
              <a:gd name="connsiteY957" fmla="*/ 665546 h 6858000"/>
              <a:gd name="connsiteX958" fmla="*/ 154042 w 7467600"/>
              <a:gd name="connsiteY958" fmla="*/ 261522 h 6858000"/>
              <a:gd name="connsiteX959" fmla="*/ 13550 w 7467600"/>
              <a:gd name="connsiteY959" fmla="*/ 158423 h 6858000"/>
              <a:gd name="connsiteX960" fmla="*/ 0 w 7467600"/>
              <a:gd name="connsiteY960" fmla="*/ 146618 h 6858000"/>
              <a:gd name="connsiteX961" fmla="*/ 0 w 7467600"/>
              <a:gd name="connsiteY961" fmla="*/ 59161 h 6858000"/>
              <a:gd name="connsiteX962" fmla="*/ 45427 w 7467600"/>
              <a:gd name="connsiteY962" fmla="*/ 101078 h 6858000"/>
              <a:gd name="connsiteX963" fmla="*/ 630103 w 7467600"/>
              <a:gd name="connsiteY963" fmla="*/ 485885 h 6858000"/>
              <a:gd name="connsiteX964" fmla="*/ 532040 w 7467600"/>
              <a:gd name="connsiteY964" fmla="*/ 399359 h 6858000"/>
              <a:gd name="connsiteX965" fmla="*/ 517618 w 7467600"/>
              <a:gd name="connsiteY965" fmla="*/ 385726 h 6858000"/>
              <a:gd name="connsiteX966" fmla="*/ 285074 w 7467600"/>
              <a:gd name="connsiteY966" fmla="*/ 182755 h 6858000"/>
              <a:gd name="connsiteX967" fmla="*/ 43151 w 7467600"/>
              <a:gd name="connsiteY96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467600 w 7467600"/>
              <a:gd name="connsiteY77" fmla="*/ 6012219 h 6858000"/>
              <a:gd name="connsiteX78" fmla="*/ 7356878 w 7467600"/>
              <a:gd name="connsiteY78" fmla="*/ 5981332 h 6858000"/>
              <a:gd name="connsiteX79" fmla="*/ 7467600 w 7467600"/>
              <a:gd name="connsiteY79" fmla="*/ 6117703 h 6858000"/>
              <a:gd name="connsiteX80" fmla="*/ 7467600 w 7467600"/>
              <a:gd name="connsiteY80" fmla="*/ 6163634 h 6858000"/>
              <a:gd name="connsiteX81" fmla="*/ 7403637 w 7467600"/>
              <a:gd name="connsiteY81" fmla="*/ 6083957 h 6858000"/>
              <a:gd name="connsiteX82" fmla="*/ 7254615 w 7467600"/>
              <a:gd name="connsiteY82" fmla="*/ 5911918 h 6858000"/>
              <a:gd name="connsiteX83" fmla="*/ 7312589 w 7467600"/>
              <a:gd name="connsiteY83" fmla="*/ 5982309 h 6858000"/>
              <a:gd name="connsiteX84" fmla="*/ 7448321 w 7467600"/>
              <a:gd name="connsiteY84" fmla="*/ 6190991 h 6858000"/>
              <a:gd name="connsiteX85" fmla="*/ 7467600 w 7467600"/>
              <a:gd name="connsiteY85" fmla="*/ 6221686 h 6858000"/>
              <a:gd name="connsiteX86" fmla="*/ 7467600 w 7467600"/>
              <a:gd name="connsiteY86" fmla="*/ 6334256 h 6858000"/>
              <a:gd name="connsiteX87" fmla="*/ 7454976 w 7467600"/>
              <a:gd name="connsiteY87" fmla="*/ 6318297 h 6858000"/>
              <a:gd name="connsiteX88" fmla="*/ 1456157 w 7467600"/>
              <a:gd name="connsiteY88" fmla="*/ 5371404 h 6858000"/>
              <a:gd name="connsiteX89" fmla="*/ 1244432 w 7467600"/>
              <a:gd name="connsiteY89" fmla="*/ 5385601 h 6858000"/>
              <a:gd name="connsiteX90" fmla="*/ 973990 w 7467600"/>
              <a:gd name="connsiteY90" fmla="*/ 5424940 h 6858000"/>
              <a:gd name="connsiteX91" fmla="*/ 1103809 w 7467600"/>
              <a:gd name="connsiteY91" fmla="*/ 5433720 h 6858000"/>
              <a:gd name="connsiteX92" fmla="*/ 1123454 w 7467600"/>
              <a:gd name="connsiteY92" fmla="*/ 5435727 h 6858000"/>
              <a:gd name="connsiteX93" fmla="*/ 1737017 w 7467600"/>
              <a:gd name="connsiteY93" fmla="*/ 5452183 h 6858000"/>
              <a:gd name="connsiteX94" fmla="*/ 1824397 w 7467600"/>
              <a:gd name="connsiteY94" fmla="*/ 5447757 h 6858000"/>
              <a:gd name="connsiteX95" fmla="*/ 2070059 w 7467600"/>
              <a:gd name="connsiteY95" fmla="*/ 5441660 h 6858000"/>
              <a:gd name="connsiteX96" fmla="*/ 1456157 w 7467600"/>
              <a:gd name="connsiteY96" fmla="*/ 5371404 h 6858000"/>
              <a:gd name="connsiteX97" fmla="*/ 4988186 w 7467600"/>
              <a:gd name="connsiteY97" fmla="*/ 5216467 h 6858000"/>
              <a:gd name="connsiteX98" fmla="*/ 4777334 w 7467600"/>
              <a:gd name="connsiteY98" fmla="*/ 5406072 h 6858000"/>
              <a:gd name="connsiteX99" fmla="*/ 4718341 w 7467600"/>
              <a:gd name="connsiteY99" fmla="*/ 5468043 h 6858000"/>
              <a:gd name="connsiteX100" fmla="*/ 4604655 w 7467600"/>
              <a:gd name="connsiteY100" fmla="*/ 5583434 h 6858000"/>
              <a:gd name="connsiteX101" fmla="*/ 4565074 w 7467600"/>
              <a:gd name="connsiteY101" fmla="*/ 5618550 h 6858000"/>
              <a:gd name="connsiteX102" fmla="*/ 4988186 w 7467600"/>
              <a:gd name="connsiteY102" fmla="*/ 5216467 h 6858000"/>
              <a:gd name="connsiteX103" fmla="*/ 4978032 w 7467600"/>
              <a:gd name="connsiteY103" fmla="*/ 5183809 h 6858000"/>
              <a:gd name="connsiteX104" fmla="*/ 4463413 w 7467600"/>
              <a:gd name="connsiteY104" fmla="*/ 5615162 h 6858000"/>
              <a:gd name="connsiteX105" fmla="*/ 4358134 w 7467600"/>
              <a:gd name="connsiteY105" fmla="*/ 5742791 h 6858000"/>
              <a:gd name="connsiteX106" fmla="*/ 4376219 w 7467600"/>
              <a:gd name="connsiteY106" fmla="*/ 5729027 h 6858000"/>
              <a:gd name="connsiteX107" fmla="*/ 4582340 w 7467600"/>
              <a:gd name="connsiteY107" fmla="*/ 5561037 h 6858000"/>
              <a:gd name="connsiteX108" fmla="*/ 4694684 w 7467600"/>
              <a:gd name="connsiteY108" fmla="*/ 5447098 h 6858000"/>
              <a:gd name="connsiteX109" fmla="*/ 4754123 w 7467600"/>
              <a:gd name="connsiteY109" fmla="*/ 5384643 h 6858000"/>
              <a:gd name="connsiteX110" fmla="*/ 4978032 w 7467600"/>
              <a:gd name="connsiteY110" fmla="*/ 5183809 h 6858000"/>
              <a:gd name="connsiteX111" fmla="*/ 1903353 w 7467600"/>
              <a:gd name="connsiteY111" fmla="*/ 5044827 h 6858000"/>
              <a:gd name="connsiteX112" fmla="*/ 1936931 w 7467600"/>
              <a:gd name="connsiteY112" fmla="*/ 5093954 h 6858000"/>
              <a:gd name="connsiteX113" fmla="*/ 2195868 w 7467600"/>
              <a:gd name="connsiteY113" fmla="*/ 5396574 h 6858000"/>
              <a:gd name="connsiteX114" fmla="*/ 2088852 w 7467600"/>
              <a:gd name="connsiteY114" fmla="*/ 5166123 h 6858000"/>
              <a:gd name="connsiteX115" fmla="*/ 1958241 w 7467600"/>
              <a:gd name="connsiteY115" fmla="*/ 5067955 h 6858000"/>
              <a:gd name="connsiteX116" fmla="*/ 1903353 w 7467600"/>
              <a:gd name="connsiteY116" fmla="*/ 5044827 h 6858000"/>
              <a:gd name="connsiteX117" fmla="*/ 1979378 w 7467600"/>
              <a:gd name="connsiteY117" fmla="*/ 4769504 h 6858000"/>
              <a:gd name="connsiteX118" fmla="*/ 2882120 w 7467600"/>
              <a:gd name="connsiteY118" fmla="*/ 5064547 h 6858000"/>
              <a:gd name="connsiteX119" fmla="*/ 2793103 w 7467600"/>
              <a:gd name="connsiteY119" fmla="*/ 5039699 h 6858000"/>
              <a:gd name="connsiteX120" fmla="*/ 2770041 w 7467600"/>
              <a:gd name="connsiteY120" fmla="*/ 5033634 h 6858000"/>
              <a:gd name="connsiteX121" fmla="*/ 1979378 w 7467600"/>
              <a:gd name="connsiteY121" fmla="*/ 4769504 h 6858000"/>
              <a:gd name="connsiteX122" fmla="*/ 1927410 w 7467600"/>
              <a:gd name="connsiteY122" fmla="*/ 4716164 h 6858000"/>
              <a:gd name="connsiteX123" fmla="*/ 1959587 w 7467600"/>
              <a:gd name="connsiteY123" fmla="*/ 4728849 h 6858000"/>
              <a:gd name="connsiteX124" fmla="*/ 2777707 w 7467600"/>
              <a:gd name="connsiteY124" fmla="*/ 5003991 h 6858000"/>
              <a:gd name="connsiteX125" fmla="*/ 2800768 w 7467600"/>
              <a:gd name="connsiteY125" fmla="*/ 5010056 h 6858000"/>
              <a:gd name="connsiteX126" fmla="*/ 2879408 w 7467600"/>
              <a:gd name="connsiteY126" fmla="*/ 5031590 h 6858000"/>
              <a:gd name="connsiteX127" fmla="*/ 2862295 w 7467600"/>
              <a:gd name="connsiteY127" fmla="*/ 5022958 h 6858000"/>
              <a:gd name="connsiteX128" fmla="*/ 2813343 w 7467600"/>
              <a:gd name="connsiteY128" fmla="*/ 4998369 h 6858000"/>
              <a:gd name="connsiteX129" fmla="*/ 2646245 w 7467600"/>
              <a:gd name="connsiteY129" fmla="*/ 4930999 h 6858000"/>
              <a:gd name="connsiteX130" fmla="*/ 1999243 w 7467600"/>
              <a:gd name="connsiteY130" fmla="*/ 4730524 h 6858000"/>
              <a:gd name="connsiteX131" fmla="*/ 1979527 w 7467600"/>
              <a:gd name="connsiteY131" fmla="*/ 4726651 h 6858000"/>
              <a:gd name="connsiteX132" fmla="*/ 1927410 w 7467600"/>
              <a:gd name="connsiteY132" fmla="*/ 4716164 h 6858000"/>
              <a:gd name="connsiteX133" fmla="*/ 1997014 w 7467600"/>
              <a:gd name="connsiteY133" fmla="*/ 4698007 h 6858000"/>
              <a:gd name="connsiteX134" fmla="*/ 2005458 w 7467600"/>
              <a:gd name="connsiteY134" fmla="*/ 4699540 h 6858000"/>
              <a:gd name="connsiteX135" fmla="*/ 2657186 w 7467600"/>
              <a:gd name="connsiteY135" fmla="*/ 4901687 h 6858000"/>
              <a:gd name="connsiteX136" fmla="*/ 2826662 w 7467600"/>
              <a:gd name="connsiteY136" fmla="*/ 4970362 h 6858000"/>
              <a:gd name="connsiteX137" fmla="*/ 2876100 w 7467600"/>
              <a:gd name="connsiteY137" fmla="*/ 4995397 h 6858000"/>
              <a:gd name="connsiteX138" fmla="*/ 3042600 w 7467600"/>
              <a:gd name="connsiteY138" fmla="*/ 5059532 h 6858000"/>
              <a:gd name="connsiteX139" fmla="*/ 1997014 w 7467600"/>
              <a:gd name="connsiteY139" fmla="*/ 4698007 h 6858000"/>
              <a:gd name="connsiteX140" fmla="*/ 2305292 w 7467600"/>
              <a:gd name="connsiteY140" fmla="*/ 4219492 h 6858000"/>
              <a:gd name="connsiteX141" fmla="*/ 3360922 w 7467600"/>
              <a:gd name="connsiteY141" fmla="*/ 4529373 h 6858000"/>
              <a:gd name="connsiteX142" fmla="*/ 3492420 w 7467600"/>
              <a:gd name="connsiteY142" fmla="*/ 4510145 h 6858000"/>
              <a:gd name="connsiteX143" fmla="*/ 3364086 w 7467600"/>
              <a:gd name="connsiteY143" fmla="*/ 4480340 h 6858000"/>
              <a:gd name="connsiteX144" fmla="*/ 3225818 w 7467600"/>
              <a:gd name="connsiteY144" fmla="*/ 4411822 h 6858000"/>
              <a:gd name="connsiteX145" fmla="*/ 3129696 w 7467600"/>
              <a:gd name="connsiteY145" fmla="*/ 4360704 h 6858000"/>
              <a:gd name="connsiteX146" fmla="*/ 2814545 w 7467600"/>
              <a:gd name="connsiteY146" fmla="*/ 4282955 h 6858000"/>
              <a:gd name="connsiteX147" fmla="*/ 2305292 w 7467600"/>
              <a:gd name="connsiteY147" fmla="*/ 4219492 h 6858000"/>
              <a:gd name="connsiteX148" fmla="*/ 2626982 w 7467600"/>
              <a:gd name="connsiteY148" fmla="*/ 4206450 h 6858000"/>
              <a:gd name="connsiteX149" fmla="*/ 2490617 w 7467600"/>
              <a:gd name="connsiteY149" fmla="*/ 4206951 h 6858000"/>
              <a:gd name="connsiteX150" fmla="*/ 2819869 w 7467600"/>
              <a:gd name="connsiteY150" fmla="*/ 4252936 h 6858000"/>
              <a:gd name="connsiteX151" fmla="*/ 3143018 w 7467600"/>
              <a:gd name="connsiteY151" fmla="*/ 4332698 h 6858000"/>
              <a:gd name="connsiteX152" fmla="*/ 3241520 w 7467600"/>
              <a:gd name="connsiteY152" fmla="*/ 4385112 h 6858000"/>
              <a:gd name="connsiteX153" fmla="*/ 3374575 w 7467600"/>
              <a:gd name="connsiteY153" fmla="*/ 4451517 h 6858000"/>
              <a:gd name="connsiteX154" fmla="*/ 3505221 w 7467600"/>
              <a:gd name="connsiteY154" fmla="*/ 4480757 h 6858000"/>
              <a:gd name="connsiteX155" fmla="*/ 2626982 w 7467600"/>
              <a:gd name="connsiteY155" fmla="*/ 4206450 h 6858000"/>
              <a:gd name="connsiteX156" fmla="*/ 1310106 w 7467600"/>
              <a:gd name="connsiteY156" fmla="*/ 3943217 h 6858000"/>
              <a:gd name="connsiteX157" fmla="*/ 854994 w 7467600"/>
              <a:gd name="connsiteY157" fmla="*/ 4399136 h 6858000"/>
              <a:gd name="connsiteX158" fmla="*/ 742462 w 7467600"/>
              <a:gd name="connsiteY158" fmla="*/ 4594648 h 6858000"/>
              <a:gd name="connsiteX159" fmla="*/ 820602 w 7467600"/>
              <a:gd name="connsiteY159" fmla="*/ 4485915 h 6858000"/>
              <a:gd name="connsiteX160" fmla="*/ 878295 w 7467600"/>
              <a:gd name="connsiteY160" fmla="*/ 4403594 h 6858000"/>
              <a:gd name="connsiteX161" fmla="*/ 1240607 w 7467600"/>
              <a:gd name="connsiteY161" fmla="*/ 4010401 h 6858000"/>
              <a:gd name="connsiteX162" fmla="*/ 1310106 w 7467600"/>
              <a:gd name="connsiteY162" fmla="*/ 3943217 h 6858000"/>
              <a:gd name="connsiteX163" fmla="*/ 1423113 w 7467600"/>
              <a:gd name="connsiteY163" fmla="*/ 3874565 h 6858000"/>
              <a:gd name="connsiteX164" fmla="*/ 1260565 w 7467600"/>
              <a:gd name="connsiteY164" fmla="*/ 4031982 h 6858000"/>
              <a:gd name="connsiteX165" fmla="*/ 901900 w 7467600"/>
              <a:gd name="connsiteY165" fmla="*/ 4421236 h 6858000"/>
              <a:gd name="connsiteX166" fmla="*/ 845044 w 7467600"/>
              <a:gd name="connsiteY166" fmla="*/ 4502436 h 6858000"/>
              <a:gd name="connsiteX167" fmla="*/ 685926 w 7467600"/>
              <a:gd name="connsiteY167" fmla="*/ 4703069 h 6858000"/>
              <a:gd name="connsiteX168" fmla="*/ 684248 w 7467600"/>
              <a:gd name="connsiteY168" fmla="*/ 4706721 h 6858000"/>
              <a:gd name="connsiteX169" fmla="*/ 1423113 w 7467600"/>
              <a:gd name="connsiteY169" fmla="*/ 3874565 h 6858000"/>
              <a:gd name="connsiteX170" fmla="*/ 3316479 w 7467600"/>
              <a:gd name="connsiteY170" fmla="*/ 3872136 h 6858000"/>
              <a:gd name="connsiteX171" fmla="*/ 3546806 w 7467600"/>
              <a:gd name="connsiteY171" fmla="*/ 4356139 h 6858000"/>
              <a:gd name="connsiteX172" fmla="*/ 3364433 w 7467600"/>
              <a:gd name="connsiteY172" fmla="*/ 3953121 h 6858000"/>
              <a:gd name="connsiteX173" fmla="*/ 3316479 w 7467600"/>
              <a:gd name="connsiteY173" fmla="*/ 3872136 h 6858000"/>
              <a:gd name="connsiteX174" fmla="*/ 3291335 w 7467600"/>
              <a:gd name="connsiteY174" fmla="*/ 3767420 h 6858000"/>
              <a:gd name="connsiteX175" fmla="*/ 3390805 w 7467600"/>
              <a:gd name="connsiteY175" fmla="*/ 3937163 h 6858000"/>
              <a:gd name="connsiteX176" fmla="*/ 3579062 w 7467600"/>
              <a:gd name="connsiteY176" fmla="*/ 4359040 h 6858000"/>
              <a:gd name="connsiteX177" fmla="*/ 3467355 w 7467600"/>
              <a:gd name="connsiteY177" fmla="*/ 3988130 h 6858000"/>
              <a:gd name="connsiteX178" fmla="*/ 3310753 w 7467600"/>
              <a:gd name="connsiteY178" fmla="*/ 3787140 h 6858000"/>
              <a:gd name="connsiteX179" fmla="*/ 3291335 w 7467600"/>
              <a:gd name="connsiteY179" fmla="*/ 3767420 h 6858000"/>
              <a:gd name="connsiteX180" fmla="*/ 1635889 w 7467600"/>
              <a:gd name="connsiteY180" fmla="*/ 3709494 h 6858000"/>
              <a:gd name="connsiteX181" fmla="*/ 1634800 w 7467600"/>
              <a:gd name="connsiteY181" fmla="*/ 3731111 h 6858000"/>
              <a:gd name="connsiteX182" fmla="*/ 1635889 w 7467600"/>
              <a:gd name="connsiteY182" fmla="*/ 3709494 h 6858000"/>
              <a:gd name="connsiteX183" fmla="*/ 1510397 w 7467600"/>
              <a:gd name="connsiteY183" fmla="*/ 3684705 h 6858000"/>
              <a:gd name="connsiteX184" fmla="*/ 1146550 w 7467600"/>
              <a:gd name="connsiteY184" fmla="*/ 3802012 h 6858000"/>
              <a:gd name="connsiteX185" fmla="*/ 698834 w 7467600"/>
              <a:gd name="connsiteY185" fmla="*/ 3952272 h 6858000"/>
              <a:gd name="connsiteX186" fmla="*/ 34256 w 7467600"/>
              <a:gd name="connsiteY186" fmla="*/ 4347603 h 6858000"/>
              <a:gd name="connsiteX187" fmla="*/ 527241 w 7467600"/>
              <a:gd name="connsiteY187" fmla="*/ 4065078 h 6858000"/>
              <a:gd name="connsiteX188" fmla="*/ 1510397 w 7467600"/>
              <a:gd name="connsiteY188" fmla="*/ 3684705 h 6858000"/>
              <a:gd name="connsiteX189" fmla="*/ 1313114 w 7467600"/>
              <a:gd name="connsiteY189" fmla="*/ 3655216 h 6858000"/>
              <a:gd name="connsiteX190" fmla="*/ 1109304 w 7467600"/>
              <a:gd name="connsiteY190" fmla="*/ 3669030 h 6858000"/>
              <a:gd name="connsiteX191" fmla="*/ 8129 w 7467600"/>
              <a:gd name="connsiteY191" fmla="*/ 4330519 h 6858000"/>
              <a:gd name="connsiteX192" fmla="*/ 687572 w 7467600"/>
              <a:gd name="connsiteY192" fmla="*/ 3925629 h 6858000"/>
              <a:gd name="connsiteX193" fmla="*/ 1138365 w 7467600"/>
              <a:gd name="connsiteY193" fmla="*/ 3774515 h 6858000"/>
              <a:gd name="connsiteX194" fmla="*/ 1505579 w 7467600"/>
              <a:gd name="connsiteY194" fmla="*/ 3655526 h 6858000"/>
              <a:gd name="connsiteX195" fmla="*/ 1313114 w 7467600"/>
              <a:gd name="connsiteY195" fmla="*/ 3655216 h 6858000"/>
              <a:gd name="connsiteX196" fmla="*/ 3655073 w 7467600"/>
              <a:gd name="connsiteY196" fmla="*/ 3650884 h 6858000"/>
              <a:gd name="connsiteX197" fmla="*/ 3989938 w 7467600"/>
              <a:gd name="connsiteY197" fmla="*/ 3991685 h 6858000"/>
              <a:gd name="connsiteX198" fmla="*/ 4393907 w 7467600"/>
              <a:gd name="connsiteY198" fmla="*/ 4261258 h 6858000"/>
              <a:gd name="connsiteX199" fmla="*/ 4648051 w 7467600"/>
              <a:gd name="connsiteY199" fmla="*/ 4374051 h 6858000"/>
              <a:gd name="connsiteX200" fmla="*/ 4383389 w 7467600"/>
              <a:gd name="connsiteY200" fmla="*/ 4184369 h 6858000"/>
              <a:gd name="connsiteX201" fmla="*/ 4165508 w 7467600"/>
              <a:gd name="connsiteY201" fmla="*/ 4035196 h 6858000"/>
              <a:gd name="connsiteX202" fmla="*/ 4068162 w 7467600"/>
              <a:gd name="connsiteY202" fmla="*/ 3953394 h 6858000"/>
              <a:gd name="connsiteX203" fmla="*/ 3981416 w 7467600"/>
              <a:gd name="connsiteY203" fmla="*/ 3880482 h 6858000"/>
              <a:gd name="connsiteX204" fmla="*/ 3800147 w 7467600"/>
              <a:gd name="connsiteY204" fmla="*/ 3749872 h 6858000"/>
              <a:gd name="connsiteX205" fmla="*/ 3655073 w 7467600"/>
              <a:gd name="connsiteY205" fmla="*/ 3650884 h 6858000"/>
              <a:gd name="connsiteX206" fmla="*/ 3670252 w 7467600"/>
              <a:gd name="connsiteY206" fmla="*/ 3622798 h 6858000"/>
              <a:gd name="connsiteX207" fmla="*/ 3817258 w 7467600"/>
              <a:gd name="connsiteY207" fmla="*/ 3723577 h 6858000"/>
              <a:gd name="connsiteX208" fmla="*/ 4000461 w 7467600"/>
              <a:gd name="connsiteY208" fmla="*/ 3855966 h 6858000"/>
              <a:gd name="connsiteX209" fmla="*/ 4088180 w 7467600"/>
              <a:gd name="connsiteY209" fmla="*/ 3929774 h 6858000"/>
              <a:gd name="connsiteX210" fmla="*/ 4184555 w 7467600"/>
              <a:gd name="connsiteY210" fmla="*/ 4010683 h 6858000"/>
              <a:gd name="connsiteX211" fmla="*/ 4399563 w 7467600"/>
              <a:gd name="connsiteY211" fmla="*/ 4158106 h 6858000"/>
              <a:gd name="connsiteX212" fmla="*/ 4684469 w 7467600"/>
              <a:gd name="connsiteY212" fmla="*/ 4364680 h 6858000"/>
              <a:gd name="connsiteX213" fmla="*/ 4690271 w 7467600"/>
              <a:gd name="connsiteY213" fmla="*/ 4370034 h 6858000"/>
              <a:gd name="connsiteX214" fmla="*/ 4136093 w 7467600"/>
              <a:gd name="connsiteY214" fmla="*/ 3858466 h 6858000"/>
              <a:gd name="connsiteX215" fmla="*/ 3670252 w 7467600"/>
              <a:gd name="connsiteY215" fmla="*/ 3622798 h 6858000"/>
              <a:gd name="connsiteX216" fmla="*/ 4440129 w 7467600"/>
              <a:gd name="connsiteY216" fmla="*/ 3448571 h 6858000"/>
              <a:gd name="connsiteX217" fmla="*/ 4856525 w 7467600"/>
              <a:gd name="connsiteY217" fmla="*/ 3915351 h 6858000"/>
              <a:gd name="connsiteX218" fmla="*/ 5059055 w 7467600"/>
              <a:gd name="connsiteY218" fmla="*/ 4108918 h 6858000"/>
              <a:gd name="connsiteX219" fmla="*/ 5290070 w 7467600"/>
              <a:gd name="connsiteY219" fmla="*/ 4263619 h 6858000"/>
              <a:gd name="connsiteX220" fmla="*/ 4834991 w 7467600"/>
              <a:gd name="connsiteY220" fmla="*/ 3830985 h 6858000"/>
              <a:gd name="connsiteX221" fmla="*/ 4440129 w 7467600"/>
              <a:gd name="connsiteY221" fmla="*/ 3448571 h 6858000"/>
              <a:gd name="connsiteX222" fmla="*/ 4441737 w 7467600"/>
              <a:gd name="connsiteY222" fmla="*/ 3399734 h 6858000"/>
              <a:gd name="connsiteX223" fmla="*/ 4431236 w 7467600"/>
              <a:gd name="connsiteY223" fmla="*/ 3400954 h 6858000"/>
              <a:gd name="connsiteX224" fmla="*/ 4557150 w 7467600"/>
              <a:gd name="connsiteY224" fmla="*/ 3510023 h 6858000"/>
              <a:gd name="connsiteX225" fmla="*/ 4856936 w 7467600"/>
              <a:gd name="connsiteY225" fmla="*/ 3809146 h 6858000"/>
              <a:gd name="connsiteX226" fmla="*/ 5111996 w 7467600"/>
              <a:gd name="connsiteY226" fmla="*/ 4065759 h 6858000"/>
              <a:gd name="connsiteX227" fmla="*/ 5388878 w 7467600"/>
              <a:gd name="connsiteY227" fmla="*/ 4300185 h 6858000"/>
              <a:gd name="connsiteX228" fmla="*/ 5425556 w 7467600"/>
              <a:gd name="connsiteY228" fmla="*/ 4308967 h 6858000"/>
              <a:gd name="connsiteX229" fmla="*/ 4943646 w 7467600"/>
              <a:gd name="connsiteY229" fmla="*/ 3822916 h 6858000"/>
              <a:gd name="connsiteX230" fmla="*/ 4594837 w 7467600"/>
              <a:gd name="connsiteY230" fmla="*/ 3532274 h 6858000"/>
              <a:gd name="connsiteX231" fmla="*/ 4441737 w 7467600"/>
              <a:gd name="connsiteY231" fmla="*/ 3399734 h 6858000"/>
              <a:gd name="connsiteX232" fmla="*/ 5425834 w 7467600"/>
              <a:gd name="connsiteY232" fmla="*/ 3162785 h 6858000"/>
              <a:gd name="connsiteX233" fmla="*/ 5401644 w 7467600"/>
              <a:gd name="connsiteY233" fmla="*/ 3617847 h 6858000"/>
              <a:gd name="connsiteX234" fmla="*/ 5467256 w 7467600"/>
              <a:gd name="connsiteY234" fmla="*/ 4175494 h 6858000"/>
              <a:gd name="connsiteX235" fmla="*/ 5448069 w 7467600"/>
              <a:gd name="connsiteY235" fmla="*/ 3567554 h 6858000"/>
              <a:gd name="connsiteX236" fmla="*/ 5425834 w 7467600"/>
              <a:gd name="connsiteY236" fmla="*/ 3162785 h 6858000"/>
              <a:gd name="connsiteX237" fmla="*/ 1318687 w 7467600"/>
              <a:gd name="connsiteY237" fmla="*/ 3113840 h 6858000"/>
              <a:gd name="connsiteX238" fmla="*/ 1066793 w 7467600"/>
              <a:gd name="connsiteY238" fmla="*/ 3212171 h 6858000"/>
              <a:gd name="connsiteX239" fmla="*/ 993319 w 7467600"/>
              <a:gd name="connsiteY239" fmla="*/ 3247648 h 6858000"/>
              <a:gd name="connsiteX240" fmla="*/ 853081 w 7467600"/>
              <a:gd name="connsiteY240" fmla="*/ 3312410 h 6858000"/>
              <a:gd name="connsiteX241" fmla="*/ 805957 w 7467600"/>
              <a:gd name="connsiteY241" fmla="*/ 3330443 h 6858000"/>
              <a:gd name="connsiteX242" fmla="*/ 1318687 w 7467600"/>
              <a:gd name="connsiteY242" fmla="*/ 3113840 h 6858000"/>
              <a:gd name="connsiteX243" fmla="*/ 5453702 w 7467600"/>
              <a:gd name="connsiteY243" fmla="*/ 3090882 h 6858000"/>
              <a:gd name="connsiteX244" fmla="*/ 5480135 w 7467600"/>
              <a:gd name="connsiteY244" fmla="*/ 3565802 h 6858000"/>
              <a:gd name="connsiteX245" fmla="*/ 5499023 w 7467600"/>
              <a:gd name="connsiteY245" fmla="*/ 4166310 h 6858000"/>
              <a:gd name="connsiteX246" fmla="*/ 5547022 w 7467600"/>
              <a:gd name="connsiteY246" fmla="*/ 3607838 h 6858000"/>
              <a:gd name="connsiteX247" fmla="*/ 5515964 w 7467600"/>
              <a:gd name="connsiteY247" fmla="*/ 3378541 h 6858000"/>
              <a:gd name="connsiteX248" fmla="*/ 5453702 w 7467600"/>
              <a:gd name="connsiteY248" fmla="*/ 3090882 h 6858000"/>
              <a:gd name="connsiteX249" fmla="*/ 1238695 w 7467600"/>
              <a:gd name="connsiteY249" fmla="*/ 3076820 h 6858000"/>
              <a:gd name="connsiteX250" fmla="*/ 716371 w 7467600"/>
              <a:gd name="connsiteY250" fmla="*/ 3293249 h 6858000"/>
              <a:gd name="connsiteX251" fmla="*/ 579522 w 7467600"/>
              <a:gd name="connsiteY251" fmla="*/ 3371759 h 6858000"/>
              <a:gd name="connsiteX252" fmla="*/ 600288 w 7467600"/>
              <a:gd name="connsiteY252" fmla="*/ 3365555 h 6858000"/>
              <a:gd name="connsiteX253" fmla="*/ 840692 w 7467600"/>
              <a:gd name="connsiteY253" fmla="*/ 3284921 h 6858000"/>
              <a:gd name="connsiteX254" fmla="*/ 979248 w 7467600"/>
              <a:gd name="connsiteY254" fmla="*/ 3221003 h 6858000"/>
              <a:gd name="connsiteX255" fmla="*/ 1053282 w 7467600"/>
              <a:gd name="connsiteY255" fmla="*/ 3185247 h 6858000"/>
              <a:gd name="connsiteX256" fmla="*/ 1320603 w 7467600"/>
              <a:gd name="connsiteY256" fmla="*/ 3081281 h 6858000"/>
              <a:gd name="connsiteX257" fmla="*/ 1238695 w 7467600"/>
              <a:gd name="connsiteY257" fmla="*/ 3076820 h 6858000"/>
              <a:gd name="connsiteX258" fmla="*/ 5425627 w 7467600"/>
              <a:gd name="connsiteY258" fmla="*/ 2954192 h 6858000"/>
              <a:gd name="connsiteX259" fmla="*/ 5470770 w 7467600"/>
              <a:gd name="connsiteY259" fmla="*/ 3005435 h 6858000"/>
              <a:gd name="connsiteX260" fmla="*/ 5519779 w 7467600"/>
              <a:gd name="connsiteY260" fmla="*/ 4359223 h 6858000"/>
              <a:gd name="connsiteX261" fmla="*/ 5520293 w 7467600"/>
              <a:gd name="connsiteY261" fmla="*/ 4360602 h 6858000"/>
              <a:gd name="connsiteX262" fmla="*/ 5767221 w 7467600"/>
              <a:gd name="connsiteY262" fmla="*/ 4665564 h 6858000"/>
              <a:gd name="connsiteX263" fmla="*/ 6937169 w 7467600"/>
              <a:gd name="connsiteY263" fmla="*/ 4815941 h 6858000"/>
              <a:gd name="connsiteX264" fmla="*/ 6953922 w 7467600"/>
              <a:gd name="connsiteY264" fmla="*/ 4890068 h 6858000"/>
              <a:gd name="connsiteX265" fmla="*/ 6071359 w 7467600"/>
              <a:gd name="connsiteY265" fmla="*/ 4770770 h 6858000"/>
              <a:gd name="connsiteX266" fmla="*/ 6038839 w 7467600"/>
              <a:gd name="connsiteY266" fmla="*/ 4764474 h 6858000"/>
              <a:gd name="connsiteX267" fmla="*/ 6038706 w 7467600"/>
              <a:gd name="connsiteY267" fmla="*/ 4763847 h 6858000"/>
              <a:gd name="connsiteX268" fmla="*/ 6037784 w 7467600"/>
              <a:gd name="connsiteY268" fmla="*/ 4764270 h 6858000"/>
              <a:gd name="connsiteX269" fmla="*/ 6038839 w 7467600"/>
              <a:gd name="connsiteY269" fmla="*/ 4764474 h 6858000"/>
              <a:gd name="connsiteX270" fmla="*/ 6040338 w 7467600"/>
              <a:gd name="connsiteY270" fmla="*/ 4771418 h 6858000"/>
              <a:gd name="connsiteX271" fmla="*/ 6024488 w 7467600"/>
              <a:gd name="connsiteY271" fmla="*/ 4809903 h 6858000"/>
              <a:gd name="connsiteX272" fmla="*/ 5599771 w 7467600"/>
              <a:gd name="connsiteY272" fmla="*/ 5509652 h 6858000"/>
              <a:gd name="connsiteX273" fmla="*/ 5548843 w 7467600"/>
              <a:gd name="connsiteY273" fmla="*/ 5563845 h 6858000"/>
              <a:gd name="connsiteX274" fmla="*/ 5940952 w 7467600"/>
              <a:gd name="connsiteY274" fmla="*/ 6250028 h 6858000"/>
              <a:gd name="connsiteX275" fmla="*/ 6043441 w 7467600"/>
              <a:gd name="connsiteY275" fmla="*/ 6665847 h 6858000"/>
              <a:gd name="connsiteX276" fmla="*/ 6093432 w 7467600"/>
              <a:gd name="connsiteY276" fmla="*/ 6858000 h 6858000"/>
              <a:gd name="connsiteX277" fmla="*/ 6034344 w 7467600"/>
              <a:gd name="connsiteY277" fmla="*/ 6858000 h 6858000"/>
              <a:gd name="connsiteX278" fmla="*/ 6026679 w 7467600"/>
              <a:gd name="connsiteY278" fmla="*/ 6836959 h 6858000"/>
              <a:gd name="connsiteX279" fmla="*/ 5800441 w 7467600"/>
              <a:gd name="connsiteY279" fmla="*/ 6335286 h 6858000"/>
              <a:gd name="connsiteX280" fmla="*/ 5526562 w 7467600"/>
              <a:gd name="connsiteY280" fmla="*/ 5705388 h 6858000"/>
              <a:gd name="connsiteX281" fmla="*/ 5519640 w 7467600"/>
              <a:gd name="connsiteY281" fmla="*/ 5683774 h 6858000"/>
              <a:gd name="connsiteX282" fmla="*/ 5844559 w 7467600"/>
              <a:gd name="connsiteY282" fmla="*/ 6553349 h 6858000"/>
              <a:gd name="connsiteX283" fmla="*/ 5975994 w 7467600"/>
              <a:gd name="connsiteY283" fmla="*/ 6858000 h 6858000"/>
              <a:gd name="connsiteX284" fmla="*/ 5898547 w 7467600"/>
              <a:gd name="connsiteY284" fmla="*/ 6858000 h 6858000"/>
              <a:gd name="connsiteX285" fmla="*/ 5682041 w 7467600"/>
              <a:gd name="connsiteY285" fmla="*/ 6355860 h 6858000"/>
              <a:gd name="connsiteX286" fmla="*/ 5461758 w 7467600"/>
              <a:gd name="connsiteY286" fmla="*/ 5820220 h 6858000"/>
              <a:gd name="connsiteX287" fmla="*/ 5237282 w 7467600"/>
              <a:gd name="connsiteY287" fmla="*/ 6579086 h 6858000"/>
              <a:gd name="connsiteX288" fmla="*/ 5115009 w 7467600"/>
              <a:gd name="connsiteY288" fmla="*/ 6858000 h 6858000"/>
              <a:gd name="connsiteX289" fmla="*/ 5028074 w 7467600"/>
              <a:gd name="connsiteY289" fmla="*/ 6858000 h 6858000"/>
              <a:gd name="connsiteX290" fmla="*/ 5079508 w 7467600"/>
              <a:gd name="connsiteY290" fmla="*/ 6749074 h 6858000"/>
              <a:gd name="connsiteX291" fmla="*/ 5371846 w 7467600"/>
              <a:gd name="connsiteY291" fmla="*/ 5924413 h 6858000"/>
              <a:gd name="connsiteX292" fmla="*/ 5270512 w 7467600"/>
              <a:gd name="connsiteY292" fmla="*/ 6138975 h 6858000"/>
              <a:gd name="connsiteX293" fmla="*/ 5062409 w 7467600"/>
              <a:gd name="connsiteY293" fmla="*/ 6653544 h 6858000"/>
              <a:gd name="connsiteX294" fmla="*/ 5036628 w 7467600"/>
              <a:gd name="connsiteY294" fmla="*/ 6754247 h 6858000"/>
              <a:gd name="connsiteX295" fmla="*/ 5009112 w 7467600"/>
              <a:gd name="connsiteY295" fmla="*/ 6858000 h 6858000"/>
              <a:gd name="connsiteX296" fmla="*/ 4976679 w 7467600"/>
              <a:gd name="connsiteY296" fmla="*/ 6858000 h 6858000"/>
              <a:gd name="connsiteX297" fmla="*/ 5006537 w 7467600"/>
              <a:gd name="connsiteY297" fmla="*/ 6747068 h 6858000"/>
              <a:gd name="connsiteX298" fmla="*/ 5032723 w 7467600"/>
              <a:gd name="connsiteY298" fmla="*/ 6644957 h 6858000"/>
              <a:gd name="connsiteX299" fmla="*/ 5242949 w 7467600"/>
              <a:gd name="connsiteY299" fmla="*/ 6125175 h 6858000"/>
              <a:gd name="connsiteX300" fmla="*/ 5286321 w 7467600"/>
              <a:gd name="connsiteY300" fmla="*/ 6033555 h 6858000"/>
              <a:gd name="connsiteX301" fmla="*/ 5008210 w 7467600"/>
              <a:gd name="connsiteY301" fmla="*/ 6649194 h 6858000"/>
              <a:gd name="connsiteX302" fmla="*/ 4986321 w 7467600"/>
              <a:gd name="connsiteY302" fmla="*/ 6765687 h 6858000"/>
              <a:gd name="connsiteX303" fmla="*/ 4973474 w 7467600"/>
              <a:gd name="connsiteY303" fmla="*/ 6858000 h 6858000"/>
              <a:gd name="connsiteX304" fmla="*/ 4907178 w 7467600"/>
              <a:gd name="connsiteY304" fmla="*/ 6858000 h 6858000"/>
              <a:gd name="connsiteX305" fmla="*/ 4910810 w 7467600"/>
              <a:gd name="connsiteY305" fmla="*/ 6829660 h 6858000"/>
              <a:gd name="connsiteX306" fmla="*/ 4987461 w 7467600"/>
              <a:gd name="connsiteY306" fmla="*/ 6432994 h 6858000"/>
              <a:gd name="connsiteX307" fmla="*/ 5179262 w 7467600"/>
              <a:gd name="connsiteY307" fmla="*/ 6035044 h 6858000"/>
              <a:gd name="connsiteX308" fmla="*/ 4689678 w 7467600"/>
              <a:gd name="connsiteY308" fmla="*/ 6440241 h 6858000"/>
              <a:gd name="connsiteX309" fmla="*/ 4477543 w 7467600"/>
              <a:gd name="connsiteY309" fmla="*/ 6674836 h 6858000"/>
              <a:gd name="connsiteX310" fmla="*/ 4329957 w 7467600"/>
              <a:gd name="connsiteY310" fmla="*/ 6858000 h 6858000"/>
              <a:gd name="connsiteX311" fmla="*/ 4218595 w 7467600"/>
              <a:gd name="connsiteY311" fmla="*/ 6858000 h 6858000"/>
              <a:gd name="connsiteX312" fmla="*/ 4368888 w 7467600"/>
              <a:gd name="connsiteY312" fmla="*/ 6668412 h 6858000"/>
              <a:gd name="connsiteX313" fmla="*/ 4563091 w 7467600"/>
              <a:gd name="connsiteY313" fmla="*/ 6442508 h 6858000"/>
              <a:gd name="connsiteX314" fmla="*/ 5387324 w 7467600"/>
              <a:gd name="connsiteY314" fmla="*/ 5705830 h 6858000"/>
              <a:gd name="connsiteX315" fmla="*/ 5073620 w 7467600"/>
              <a:gd name="connsiteY315" fmla="*/ 5955437 h 6858000"/>
              <a:gd name="connsiteX316" fmla="*/ 4689789 w 7467600"/>
              <a:gd name="connsiteY316" fmla="*/ 6268382 h 6858000"/>
              <a:gd name="connsiteX317" fmla="*/ 4418722 w 7467600"/>
              <a:gd name="connsiteY317" fmla="*/ 6570886 h 6858000"/>
              <a:gd name="connsiteX318" fmla="*/ 4214944 w 7467600"/>
              <a:gd name="connsiteY318" fmla="*/ 6858000 h 6858000"/>
              <a:gd name="connsiteX319" fmla="*/ 4177898 w 7467600"/>
              <a:gd name="connsiteY319" fmla="*/ 6858000 h 6858000"/>
              <a:gd name="connsiteX320" fmla="*/ 4391597 w 7467600"/>
              <a:gd name="connsiteY320" fmla="*/ 6556370 h 6858000"/>
              <a:gd name="connsiteX321" fmla="*/ 4668889 w 7467600"/>
              <a:gd name="connsiteY321" fmla="*/ 6246399 h 6858000"/>
              <a:gd name="connsiteX322" fmla="*/ 5055427 w 7467600"/>
              <a:gd name="connsiteY322" fmla="*/ 5931476 h 6858000"/>
              <a:gd name="connsiteX323" fmla="*/ 5371814 w 7467600"/>
              <a:gd name="connsiteY323" fmla="*/ 5678975 h 6858000"/>
              <a:gd name="connsiteX324" fmla="*/ 4987918 w 7467600"/>
              <a:gd name="connsiteY324" fmla="*/ 5838701 h 6858000"/>
              <a:gd name="connsiteX325" fmla="*/ 4317146 w 7467600"/>
              <a:gd name="connsiteY325" fmla="*/ 6587716 h 6858000"/>
              <a:gd name="connsiteX326" fmla="*/ 4171627 w 7467600"/>
              <a:gd name="connsiteY326" fmla="*/ 6858000 h 6858000"/>
              <a:gd name="connsiteX327" fmla="*/ 4081585 w 7467600"/>
              <a:gd name="connsiteY327" fmla="*/ 6858000 h 6858000"/>
              <a:gd name="connsiteX328" fmla="*/ 4238603 w 7467600"/>
              <a:gd name="connsiteY328" fmla="*/ 6559341 h 6858000"/>
              <a:gd name="connsiteX329" fmla="*/ 4778333 w 7467600"/>
              <a:gd name="connsiteY329" fmla="*/ 5873626 h 6858000"/>
              <a:gd name="connsiteX330" fmla="*/ 5414185 w 7467600"/>
              <a:gd name="connsiteY330" fmla="*/ 5573882 h 6858000"/>
              <a:gd name="connsiteX331" fmla="*/ 5959648 w 7467600"/>
              <a:gd name="connsiteY331" fmla="*/ 4760797 h 6858000"/>
              <a:gd name="connsiteX332" fmla="*/ 5355019 w 7467600"/>
              <a:gd name="connsiteY332" fmla="*/ 4734672 h 6858000"/>
              <a:gd name="connsiteX333" fmla="*/ 5083565 w 7467600"/>
              <a:gd name="connsiteY333" fmla="*/ 5179121 h 6858000"/>
              <a:gd name="connsiteX334" fmla="*/ 4713577 w 7467600"/>
              <a:gd name="connsiteY334" fmla="*/ 5616803 h 6858000"/>
              <a:gd name="connsiteX335" fmla="*/ 3989559 w 7467600"/>
              <a:gd name="connsiteY335" fmla="*/ 6145945 h 6858000"/>
              <a:gd name="connsiteX336" fmla="*/ 3939824 w 7467600"/>
              <a:gd name="connsiteY336" fmla="*/ 6066900 h 6858000"/>
              <a:gd name="connsiteX337" fmla="*/ 4584537 w 7467600"/>
              <a:gd name="connsiteY337" fmla="*/ 5324826 h 6858000"/>
              <a:gd name="connsiteX338" fmla="*/ 5037105 w 7467600"/>
              <a:gd name="connsiteY338" fmla="*/ 5088765 h 6858000"/>
              <a:gd name="connsiteX339" fmla="*/ 5039930 w 7467600"/>
              <a:gd name="connsiteY339" fmla="*/ 5089585 h 6858000"/>
              <a:gd name="connsiteX340" fmla="*/ 5263764 w 7467600"/>
              <a:gd name="connsiteY340" fmla="*/ 4735525 h 6858000"/>
              <a:gd name="connsiteX341" fmla="*/ 4086300 w 7467600"/>
              <a:gd name="connsiteY341" fmla="*/ 4884599 h 6858000"/>
              <a:gd name="connsiteX342" fmla="*/ 4085485 w 7467600"/>
              <a:gd name="connsiteY342" fmla="*/ 4899070 h 6858000"/>
              <a:gd name="connsiteX343" fmla="*/ 3871915 w 7467600"/>
              <a:gd name="connsiteY343" fmla="*/ 5253645 h 6858000"/>
              <a:gd name="connsiteX344" fmla="*/ 3799374 w 7467600"/>
              <a:gd name="connsiteY344" fmla="*/ 5466127 h 6858000"/>
              <a:gd name="connsiteX345" fmla="*/ 3498850 w 7467600"/>
              <a:gd name="connsiteY345" fmla="*/ 6661888 h 6858000"/>
              <a:gd name="connsiteX346" fmla="*/ 3399216 w 7467600"/>
              <a:gd name="connsiteY346" fmla="*/ 6858000 h 6858000"/>
              <a:gd name="connsiteX347" fmla="*/ 3303688 w 7467600"/>
              <a:gd name="connsiteY347" fmla="*/ 6858000 h 6858000"/>
              <a:gd name="connsiteX348" fmla="*/ 3391774 w 7467600"/>
              <a:gd name="connsiteY348" fmla="*/ 6697181 h 6858000"/>
              <a:gd name="connsiteX349" fmla="*/ 3735540 w 7467600"/>
              <a:gd name="connsiteY349" fmla="*/ 5546923 h 6858000"/>
              <a:gd name="connsiteX350" fmla="*/ 3729438 w 7467600"/>
              <a:gd name="connsiteY350" fmla="*/ 5569058 h 6858000"/>
              <a:gd name="connsiteX351" fmla="*/ 3707782 w 7467600"/>
              <a:gd name="connsiteY351" fmla="*/ 5644908 h 6858000"/>
              <a:gd name="connsiteX352" fmla="*/ 3583827 w 7467600"/>
              <a:gd name="connsiteY352" fmla="*/ 6039215 h 6858000"/>
              <a:gd name="connsiteX353" fmla="*/ 3547861 w 7467600"/>
              <a:gd name="connsiteY353" fmla="*/ 6129609 h 6858000"/>
              <a:gd name="connsiteX354" fmla="*/ 3490905 w 7467600"/>
              <a:gd name="connsiteY354" fmla="*/ 6277660 h 6858000"/>
              <a:gd name="connsiteX355" fmla="*/ 3455859 w 7467600"/>
              <a:gd name="connsiteY355" fmla="*/ 6391301 h 6858000"/>
              <a:gd name="connsiteX356" fmla="*/ 3429112 w 7467600"/>
              <a:gd name="connsiteY356" fmla="*/ 6479469 h 6858000"/>
              <a:gd name="connsiteX357" fmla="*/ 3304862 w 7467600"/>
              <a:gd name="connsiteY357" fmla="*/ 6796476 h 6858000"/>
              <a:gd name="connsiteX358" fmla="*/ 3276071 w 7467600"/>
              <a:gd name="connsiteY358" fmla="*/ 6858000 h 6858000"/>
              <a:gd name="connsiteX359" fmla="*/ 3240805 w 7467600"/>
              <a:gd name="connsiteY359" fmla="*/ 6858000 h 6858000"/>
              <a:gd name="connsiteX360" fmla="*/ 3275917 w 7467600"/>
              <a:gd name="connsiteY360" fmla="*/ 6783192 h 6858000"/>
              <a:gd name="connsiteX361" fmla="*/ 3399358 w 7467600"/>
              <a:gd name="connsiteY361" fmla="*/ 6469011 h 6858000"/>
              <a:gd name="connsiteX362" fmla="*/ 3425650 w 7467600"/>
              <a:gd name="connsiteY362" fmla="*/ 6381333 h 6858000"/>
              <a:gd name="connsiteX363" fmla="*/ 3460661 w 7467600"/>
              <a:gd name="connsiteY363" fmla="*/ 6266763 h 6858000"/>
              <a:gd name="connsiteX364" fmla="*/ 3518021 w 7467600"/>
              <a:gd name="connsiteY364" fmla="*/ 6117298 h 6858000"/>
              <a:gd name="connsiteX365" fmla="*/ 3554035 w 7467600"/>
              <a:gd name="connsiteY365" fmla="*/ 6027832 h 6858000"/>
              <a:gd name="connsiteX366" fmla="*/ 3677174 w 7467600"/>
              <a:gd name="connsiteY366" fmla="*/ 5636351 h 6858000"/>
              <a:gd name="connsiteX367" fmla="*/ 3698819 w 7467600"/>
              <a:gd name="connsiteY367" fmla="*/ 5560503 h 6858000"/>
              <a:gd name="connsiteX368" fmla="*/ 3702094 w 7467600"/>
              <a:gd name="connsiteY368" fmla="*/ 5549194 h 6858000"/>
              <a:gd name="connsiteX369" fmla="*/ 3398355 w 7467600"/>
              <a:gd name="connsiteY369" fmla="*/ 6094603 h 6858000"/>
              <a:gd name="connsiteX370" fmla="*/ 3193941 w 7467600"/>
              <a:gd name="connsiteY370" fmla="*/ 6798775 h 6858000"/>
              <a:gd name="connsiteX371" fmla="*/ 3184140 w 7467600"/>
              <a:gd name="connsiteY371" fmla="*/ 6858000 h 6858000"/>
              <a:gd name="connsiteX372" fmla="*/ 3099978 w 7467600"/>
              <a:gd name="connsiteY372" fmla="*/ 6858000 h 6858000"/>
              <a:gd name="connsiteX373" fmla="*/ 3101556 w 7467600"/>
              <a:gd name="connsiteY373" fmla="*/ 6843337 h 6858000"/>
              <a:gd name="connsiteX374" fmla="*/ 3370162 w 7467600"/>
              <a:gd name="connsiteY374" fmla="*/ 5785550 h 6858000"/>
              <a:gd name="connsiteX375" fmla="*/ 3746477 w 7467600"/>
              <a:gd name="connsiteY375" fmla="*/ 5377889 h 6858000"/>
              <a:gd name="connsiteX376" fmla="*/ 3863399 w 7467600"/>
              <a:gd name="connsiteY376" fmla="*/ 5087257 h 6858000"/>
              <a:gd name="connsiteX377" fmla="*/ 3968712 w 7467600"/>
              <a:gd name="connsiteY377" fmla="*/ 4913989 h 6858000"/>
              <a:gd name="connsiteX378" fmla="*/ 2792390 w 7467600"/>
              <a:gd name="connsiteY378" fmla="*/ 5382974 h 6858000"/>
              <a:gd name="connsiteX379" fmla="*/ 2714982 w 7467600"/>
              <a:gd name="connsiteY379" fmla="*/ 5427051 h 6858000"/>
              <a:gd name="connsiteX380" fmla="*/ 2813361 w 7467600"/>
              <a:gd name="connsiteY380" fmla="*/ 6023912 h 6858000"/>
              <a:gd name="connsiteX381" fmla="*/ 2688430 w 7467600"/>
              <a:gd name="connsiteY381" fmla="*/ 6801564 h 6858000"/>
              <a:gd name="connsiteX382" fmla="*/ 2629626 w 7467600"/>
              <a:gd name="connsiteY382" fmla="*/ 6763394 h 6858000"/>
              <a:gd name="connsiteX383" fmla="*/ 2565328 w 7467600"/>
              <a:gd name="connsiteY383" fmla="*/ 5516399 h 6858000"/>
              <a:gd name="connsiteX384" fmla="*/ 1922999 w 7467600"/>
              <a:gd name="connsiteY384" fmla="*/ 5980343 h 6858000"/>
              <a:gd name="connsiteX385" fmla="*/ 1950261 w 7467600"/>
              <a:gd name="connsiteY385" fmla="*/ 6405858 h 6858000"/>
              <a:gd name="connsiteX386" fmla="*/ 2365554 w 7467600"/>
              <a:gd name="connsiteY386" fmla="*/ 6759107 h 6858000"/>
              <a:gd name="connsiteX387" fmla="*/ 2424142 w 7467600"/>
              <a:gd name="connsiteY387" fmla="*/ 6858000 h 6858000"/>
              <a:gd name="connsiteX388" fmla="*/ 2395994 w 7467600"/>
              <a:gd name="connsiteY388" fmla="*/ 6858000 h 6858000"/>
              <a:gd name="connsiteX389" fmla="*/ 2392863 w 7467600"/>
              <a:gd name="connsiteY389" fmla="*/ 6852964 h 6858000"/>
              <a:gd name="connsiteX390" fmla="*/ 2017589 w 7467600"/>
              <a:gd name="connsiteY390" fmla="*/ 6493982 h 6858000"/>
              <a:gd name="connsiteX391" fmla="*/ 2147336 w 7467600"/>
              <a:gd name="connsiteY391" fmla="*/ 6594052 h 6858000"/>
              <a:gd name="connsiteX392" fmla="*/ 2207047 w 7467600"/>
              <a:gd name="connsiteY392" fmla="*/ 6654540 h 6858000"/>
              <a:gd name="connsiteX393" fmla="*/ 2299106 w 7467600"/>
              <a:gd name="connsiteY393" fmla="*/ 6778931 h 6858000"/>
              <a:gd name="connsiteX394" fmla="*/ 2314430 w 7467600"/>
              <a:gd name="connsiteY394" fmla="*/ 6801144 h 6858000"/>
              <a:gd name="connsiteX395" fmla="*/ 2352406 w 7467600"/>
              <a:gd name="connsiteY395" fmla="*/ 6858000 h 6858000"/>
              <a:gd name="connsiteX396" fmla="*/ 2314492 w 7467600"/>
              <a:gd name="connsiteY396" fmla="*/ 6858000 h 6858000"/>
              <a:gd name="connsiteX397" fmla="*/ 2288095 w 7467600"/>
              <a:gd name="connsiteY397" fmla="*/ 6818030 h 6858000"/>
              <a:gd name="connsiteX398" fmla="*/ 2272768 w 7467600"/>
              <a:gd name="connsiteY398" fmla="*/ 6795822 h 6858000"/>
              <a:gd name="connsiteX399" fmla="*/ 2182715 w 7467600"/>
              <a:gd name="connsiteY399" fmla="*/ 6675071 h 6858000"/>
              <a:gd name="connsiteX400" fmla="*/ 2032061 w 7467600"/>
              <a:gd name="connsiteY400" fmla="*/ 6541380 h 6858000"/>
              <a:gd name="connsiteX401" fmla="*/ 2257220 w 7467600"/>
              <a:gd name="connsiteY401" fmla="*/ 6826257 h 6858000"/>
              <a:gd name="connsiteX402" fmla="*/ 2281324 w 7467600"/>
              <a:gd name="connsiteY402" fmla="*/ 6858000 h 6858000"/>
              <a:gd name="connsiteX403" fmla="*/ 2242860 w 7467600"/>
              <a:gd name="connsiteY403" fmla="*/ 6858000 h 6858000"/>
              <a:gd name="connsiteX404" fmla="*/ 2232818 w 7467600"/>
              <a:gd name="connsiteY404" fmla="*/ 6844926 h 6858000"/>
              <a:gd name="connsiteX405" fmla="*/ 1990172 w 7467600"/>
              <a:gd name="connsiteY405" fmla="*/ 6542121 h 6858000"/>
              <a:gd name="connsiteX406" fmla="*/ 2124090 w 7467600"/>
              <a:gd name="connsiteY406" fmla="*/ 6761017 h 6858000"/>
              <a:gd name="connsiteX407" fmla="*/ 2200380 w 7467600"/>
              <a:gd name="connsiteY407" fmla="*/ 6858000 h 6858000"/>
              <a:gd name="connsiteX408" fmla="*/ 2147507 w 7467600"/>
              <a:gd name="connsiteY408" fmla="*/ 6858000 h 6858000"/>
              <a:gd name="connsiteX409" fmla="*/ 2070668 w 7467600"/>
              <a:gd name="connsiteY409" fmla="*/ 6761520 h 6858000"/>
              <a:gd name="connsiteX410" fmla="*/ 1975142 w 7467600"/>
              <a:gd name="connsiteY410" fmla="*/ 6585570 h 6858000"/>
              <a:gd name="connsiteX411" fmla="*/ 2050035 w 7467600"/>
              <a:gd name="connsiteY411" fmla="*/ 6813345 h 6858000"/>
              <a:gd name="connsiteX412" fmla="*/ 2063025 w 7467600"/>
              <a:gd name="connsiteY412" fmla="*/ 6858000 h 6858000"/>
              <a:gd name="connsiteX413" fmla="*/ 2021675 w 7467600"/>
              <a:gd name="connsiteY413" fmla="*/ 6858000 h 6858000"/>
              <a:gd name="connsiteX414" fmla="*/ 2019308 w 7467600"/>
              <a:gd name="connsiteY414" fmla="*/ 6847118 h 6858000"/>
              <a:gd name="connsiteX415" fmla="*/ 1938835 w 7467600"/>
              <a:gd name="connsiteY415" fmla="*/ 6551160 h 6858000"/>
              <a:gd name="connsiteX416" fmla="*/ 1953230 w 7467600"/>
              <a:gd name="connsiteY416" fmla="*/ 6759699 h 6858000"/>
              <a:gd name="connsiteX417" fmla="*/ 1956763 w 7467600"/>
              <a:gd name="connsiteY417" fmla="*/ 6778191 h 6858000"/>
              <a:gd name="connsiteX418" fmla="*/ 1967925 w 7467600"/>
              <a:gd name="connsiteY418" fmla="*/ 6858000 h 6858000"/>
              <a:gd name="connsiteX419" fmla="*/ 1936622 w 7467600"/>
              <a:gd name="connsiteY419" fmla="*/ 6858000 h 6858000"/>
              <a:gd name="connsiteX420" fmla="*/ 1926261 w 7467600"/>
              <a:gd name="connsiteY420" fmla="*/ 6784064 h 6858000"/>
              <a:gd name="connsiteX421" fmla="*/ 1922724 w 7467600"/>
              <a:gd name="connsiteY421" fmla="*/ 6765577 h 6858000"/>
              <a:gd name="connsiteX422" fmla="*/ 1904650 w 7467600"/>
              <a:gd name="connsiteY422" fmla="*/ 6639616 h 6858000"/>
              <a:gd name="connsiteX423" fmla="*/ 1885273 w 7467600"/>
              <a:gd name="connsiteY423" fmla="*/ 6858000 h 6858000"/>
              <a:gd name="connsiteX424" fmla="*/ 1854363 w 7467600"/>
              <a:gd name="connsiteY424" fmla="*/ 6858000 h 6858000"/>
              <a:gd name="connsiteX425" fmla="*/ 1880391 w 7467600"/>
              <a:gd name="connsiteY425" fmla="*/ 6603796 h 6858000"/>
              <a:gd name="connsiteX426" fmla="*/ 1818273 w 7467600"/>
              <a:gd name="connsiteY426" fmla="*/ 6715729 h 6858000"/>
              <a:gd name="connsiteX427" fmla="*/ 1794691 w 7467600"/>
              <a:gd name="connsiteY427" fmla="*/ 6843239 h 6858000"/>
              <a:gd name="connsiteX428" fmla="*/ 1794914 w 7467600"/>
              <a:gd name="connsiteY428" fmla="*/ 6858000 h 6858000"/>
              <a:gd name="connsiteX429" fmla="*/ 1746128 w 7467600"/>
              <a:gd name="connsiteY429" fmla="*/ 6858000 h 6858000"/>
              <a:gd name="connsiteX430" fmla="*/ 1753934 w 7467600"/>
              <a:gd name="connsiteY430" fmla="*/ 6724796 h 6858000"/>
              <a:gd name="connsiteX431" fmla="*/ 1792053 w 7467600"/>
              <a:gd name="connsiteY431" fmla="*/ 6572396 h 6858000"/>
              <a:gd name="connsiteX432" fmla="*/ 1862248 w 7467600"/>
              <a:gd name="connsiteY432" fmla="*/ 6266397 h 6858000"/>
              <a:gd name="connsiteX433" fmla="*/ 1862250 w 7467600"/>
              <a:gd name="connsiteY433" fmla="*/ 6033531 h 6858000"/>
              <a:gd name="connsiteX434" fmla="*/ 1211999 w 7467600"/>
              <a:gd name="connsiteY434" fmla="*/ 6683610 h 6858000"/>
              <a:gd name="connsiteX435" fmla="*/ 1213266 w 7467600"/>
              <a:gd name="connsiteY435" fmla="*/ 6691947 h 6858000"/>
              <a:gd name="connsiteX436" fmla="*/ 1203370 w 7467600"/>
              <a:gd name="connsiteY436" fmla="*/ 6850676 h 6858000"/>
              <a:gd name="connsiteX437" fmla="*/ 1203671 w 7467600"/>
              <a:gd name="connsiteY437" fmla="*/ 6858000 h 6858000"/>
              <a:gd name="connsiteX438" fmla="*/ 1143180 w 7467600"/>
              <a:gd name="connsiteY438" fmla="*/ 6858000 h 6858000"/>
              <a:gd name="connsiteX439" fmla="*/ 1142176 w 7467600"/>
              <a:gd name="connsiteY439" fmla="*/ 6766045 h 6858000"/>
              <a:gd name="connsiteX440" fmla="*/ 1067484 w 7467600"/>
              <a:gd name="connsiteY440" fmla="*/ 6858000 h 6858000"/>
              <a:gd name="connsiteX441" fmla="*/ 953928 w 7467600"/>
              <a:gd name="connsiteY441" fmla="*/ 6858000 h 6858000"/>
              <a:gd name="connsiteX442" fmla="*/ 959715 w 7467600"/>
              <a:gd name="connsiteY442" fmla="*/ 6850185 h 6858000"/>
              <a:gd name="connsiteX443" fmla="*/ 1483788 w 7467600"/>
              <a:gd name="connsiteY443" fmla="*/ 6259174 h 6858000"/>
              <a:gd name="connsiteX444" fmla="*/ 1100671 w 7467600"/>
              <a:gd name="connsiteY444" fmla="*/ 6252137 h 6858000"/>
              <a:gd name="connsiteX445" fmla="*/ 1090144 w 7467600"/>
              <a:gd name="connsiteY445" fmla="*/ 6256748 h 6858000"/>
              <a:gd name="connsiteX446" fmla="*/ 1095872 w 7467600"/>
              <a:gd name="connsiteY446" fmla="*/ 6271892 h 6858000"/>
              <a:gd name="connsiteX447" fmla="*/ 262785 w 7467600"/>
              <a:gd name="connsiteY447" fmla="*/ 6845450 h 6858000"/>
              <a:gd name="connsiteX448" fmla="*/ 209968 w 7467600"/>
              <a:gd name="connsiteY448" fmla="*/ 6770713 h 6858000"/>
              <a:gd name="connsiteX449" fmla="*/ 873460 w 7467600"/>
              <a:gd name="connsiteY449" fmla="*/ 6253768 h 6858000"/>
              <a:gd name="connsiteX450" fmla="*/ 192686 w 7467600"/>
              <a:gd name="connsiteY450" fmla="*/ 5849257 h 6858000"/>
              <a:gd name="connsiteX451" fmla="*/ 4696 w 7467600"/>
              <a:gd name="connsiteY451" fmla="*/ 5697668 h 6858000"/>
              <a:gd name="connsiteX452" fmla="*/ 0 w 7467600"/>
              <a:gd name="connsiteY452" fmla="*/ 5689984 h 6858000"/>
              <a:gd name="connsiteX453" fmla="*/ 0 w 7467600"/>
              <a:gd name="connsiteY453" fmla="*/ 5513472 h 6858000"/>
              <a:gd name="connsiteX454" fmla="*/ 174101 w 7467600"/>
              <a:gd name="connsiteY454" fmla="*/ 5620277 h 6858000"/>
              <a:gd name="connsiteX455" fmla="*/ 891800 w 7467600"/>
              <a:gd name="connsiteY455" fmla="*/ 6036935 h 6858000"/>
              <a:gd name="connsiteX456" fmla="*/ 1072219 w 7467600"/>
              <a:gd name="connsiteY456" fmla="*/ 6169443 h 6858000"/>
              <a:gd name="connsiteX457" fmla="*/ 1074117 w 7467600"/>
              <a:gd name="connsiteY457" fmla="*/ 6170301 h 6858000"/>
              <a:gd name="connsiteX458" fmla="*/ 1083114 w 7467600"/>
              <a:gd name="connsiteY458" fmla="*/ 6174131 h 6858000"/>
              <a:gd name="connsiteX459" fmla="*/ 1543010 w 7467600"/>
              <a:gd name="connsiteY459" fmla="*/ 6191140 h 6858000"/>
              <a:gd name="connsiteX460" fmla="*/ 1551080 w 7467600"/>
              <a:gd name="connsiteY460" fmla="*/ 6195006 h 6858000"/>
              <a:gd name="connsiteX461" fmla="*/ 2345443 w 7467600"/>
              <a:gd name="connsiteY461" fmla="*/ 5549882 h 6858000"/>
              <a:gd name="connsiteX462" fmla="*/ 1721499 w 7467600"/>
              <a:gd name="connsiteY462" fmla="*/ 5599969 h 6858000"/>
              <a:gd name="connsiteX463" fmla="*/ 767716 w 7467600"/>
              <a:gd name="connsiteY463" fmla="*/ 5472768 h 6858000"/>
              <a:gd name="connsiteX464" fmla="*/ 722147 w 7467600"/>
              <a:gd name="connsiteY464" fmla="*/ 5393091 h 6858000"/>
              <a:gd name="connsiteX465" fmla="*/ 1485552 w 7467600"/>
              <a:gd name="connsiteY465" fmla="*/ 5313202 h 6858000"/>
              <a:gd name="connsiteX466" fmla="*/ 2143004 w 7467600"/>
              <a:gd name="connsiteY466" fmla="*/ 5402420 h 6858000"/>
              <a:gd name="connsiteX467" fmla="*/ 1933391 w 7467600"/>
              <a:gd name="connsiteY467" fmla="*/ 5156971 h 6858000"/>
              <a:gd name="connsiteX468" fmla="*/ 1827118 w 7467600"/>
              <a:gd name="connsiteY468" fmla="*/ 4968410 h 6858000"/>
              <a:gd name="connsiteX469" fmla="*/ 1837349 w 7467600"/>
              <a:gd name="connsiteY469" fmla="*/ 4956357 h 6858000"/>
              <a:gd name="connsiteX470" fmla="*/ 2162835 w 7467600"/>
              <a:gd name="connsiteY470" fmla="*/ 5187853 h 6858000"/>
              <a:gd name="connsiteX471" fmla="*/ 2257167 w 7467600"/>
              <a:gd name="connsiteY471" fmla="*/ 5462123 h 6858000"/>
              <a:gd name="connsiteX472" fmla="*/ 2261598 w 7467600"/>
              <a:gd name="connsiteY472" fmla="*/ 5467998 h 6858000"/>
              <a:gd name="connsiteX473" fmla="*/ 2437177 w 7467600"/>
              <a:gd name="connsiteY473" fmla="*/ 5479608 h 6858000"/>
              <a:gd name="connsiteX474" fmla="*/ 2445247 w 7467600"/>
              <a:gd name="connsiteY474" fmla="*/ 5483476 h 6858000"/>
              <a:gd name="connsiteX475" fmla="*/ 2743626 w 7467600"/>
              <a:gd name="connsiteY475" fmla="*/ 5304819 h 6858000"/>
              <a:gd name="connsiteX476" fmla="*/ 3048102 w 7467600"/>
              <a:gd name="connsiteY476" fmla="*/ 5150595 h 6858000"/>
              <a:gd name="connsiteX477" fmla="*/ 1799414 w 7467600"/>
              <a:gd name="connsiteY477" fmla="*/ 4694732 h 6858000"/>
              <a:gd name="connsiteX478" fmla="*/ 1771735 w 7467600"/>
              <a:gd name="connsiteY478" fmla="*/ 4619929 h 6858000"/>
              <a:gd name="connsiteX479" fmla="*/ 3104273 w 7467600"/>
              <a:gd name="connsiteY479" fmla="*/ 5076159 h 6858000"/>
              <a:gd name="connsiteX480" fmla="*/ 3113245 w 7467600"/>
              <a:gd name="connsiteY480" fmla="*/ 5090705 h 6858000"/>
              <a:gd name="connsiteX481" fmla="*/ 3126294 w 7467600"/>
              <a:gd name="connsiteY481" fmla="*/ 5114400 h 6858000"/>
              <a:gd name="connsiteX482" fmla="*/ 3937433 w 7467600"/>
              <a:gd name="connsiteY482" fmla="*/ 4830473 h 6858000"/>
              <a:gd name="connsiteX483" fmla="*/ 3590475 w 7467600"/>
              <a:gd name="connsiteY483" fmla="*/ 4597974 h 6858000"/>
              <a:gd name="connsiteX484" fmla="*/ 3100264 w 7467600"/>
              <a:gd name="connsiteY484" fmla="*/ 4579845 h 6858000"/>
              <a:gd name="connsiteX485" fmla="*/ 2183576 w 7467600"/>
              <a:gd name="connsiteY485" fmla="*/ 4227150 h 6858000"/>
              <a:gd name="connsiteX486" fmla="*/ 2151029 w 7467600"/>
              <a:gd name="connsiteY486" fmla="*/ 4146947 h 6858000"/>
              <a:gd name="connsiteX487" fmla="*/ 3563434 w 7467600"/>
              <a:gd name="connsiteY487" fmla="*/ 4469115 h 6858000"/>
              <a:gd name="connsiteX488" fmla="*/ 3177952 w 7467600"/>
              <a:gd name="connsiteY488" fmla="*/ 3657386 h 6858000"/>
              <a:gd name="connsiteX489" fmla="*/ 3189263 w 7467600"/>
              <a:gd name="connsiteY489" fmla="*/ 3625726 h 6858000"/>
              <a:gd name="connsiteX490" fmla="*/ 3560912 w 7467600"/>
              <a:gd name="connsiteY490" fmla="*/ 4079863 h 6858000"/>
              <a:gd name="connsiteX491" fmla="*/ 3626636 w 7467600"/>
              <a:gd name="connsiteY491" fmla="*/ 4512230 h 6858000"/>
              <a:gd name="connsiteX492" fmla="*/ 3653088 w 7467600"/>
              <a:gd name="connsiteY492" fmla="*/ 4521417 h 6858000"/>
              <a:gd name="connsiteX493" fmla="*/ 3988128 w 7467600"/>
              <a:gd name="connsiteY493" fmla="*/ 4817267 h 6858000"/>
              <a:gd name="connsiteX494" fmla="*/ 4830582 w 7467600"/>
              <a:gd name="connsiteY494" fmla="*/ 4676000 h 6858000"/>
              <a:gd name="connsiteX495" fmla="*/ 4830100 w 7467600"/>
              <a:gd name="connsiteY495" fmla="*/ 4675554 h 6858000"/>
              <a:gd name="connsiteX496" fmla="*/ 4036318 w 7467600"/>
              <a:gd name="connsiteY496" fmla="*/ 4147013 h 6858000"/>
              <a:gd name="connsiteX497" fmla="*/ 3432098 w 7467600"/>
              <a:gd name="connsiteY497" fmla="*/ 3537312 h 6858000"/>
              <a:gd name="connsiteX498" fmla="*/ 3446761 w 7467600"/>
              <a:gd name="connsiteY498" fmla="*/ 3461278 h 6858000"/>
              <a:gd name="connsiteX499" fmla="*/ 4419733 w 7467600"/>
              <a:gd name="connsiteY499" fmla="*/ 3963555 h 6858000"/>
              <a:gd name="connsiteX500" fmla="*/ 4781371 w 7467600"/>
              <a:gd name="connsiteY500" fmla="*/ 4458604 h 6858000"/>
              <a:gd name="connsiteX501" fmla="*/ 4780440 w 7467600"/>
              <a:gd name="connsiteY501" fmla="*/ 4470290 h 6858000"/>
              <a:gd name="connsiteX502" fmla="*/ 4898954 w 7467600"/>
              <a:gd name="connsiteY502" fmla="*/ 4662092 h 6858000"/>
              <a:gd name="connsiteX503" fmla="*/ 4900699 w 7467600"/>
              <a:gd name="connsiteY503" fmla="*/ 4670867 h 6858000"/>
              <a:gd name="connsiteX504" fmla="*/ 5714511 w 7467600"/>
              <a:gd name="connsiteY504" fmla="*/ 4663483 h 6858000"/>
              <a:gd name="connsiteX505" fmla="*/ 5464793 w 7467600"/>
              <a:gd name="connsiteY505" fmla="*/ 4393556 h 6858000"/>
              <a:gd name="connsiteX506" fmla="*/ 5461897 w 7467600"/>
              <a:gd name="connsiteY506" fmla="*/ 4390879 h 6858000"/>
              <a:gd name="connsiteX507" fmla="*/ 4294126 w 7467600"/>
              <a:gd name="connsiteY507" fmla="*/ 3303048 h 6858000"/>
              <a:gd name="connsiteX508" fmla="*/ 4305321 w 7467600"/>
              <a:gd name="connsiteY508" fmla="*/ 3256953 h 6858000"/>
              <a:gd name="connsiteX509" fmla="*/ 4949299 w 7467600"/>
              <a:gd name="connsiteY509" fmla="*/ 3766336 h 6858000"/>
              <a:gd name="connsiteX510" fmla="*/ 5291452 w 7467600"/>
              <a:gd name="connsiteY510" fmla="*/ 4076801 h 6858000"/>
              <a:gd name="connsiteX511" fmla="*/ 5434998 w 7467600"/>
              <a:gd name="connsiteY511" fmla="*/ 4254100 h 6858000"/>
              <a:gd name="connsiteX512" fmla="*/ 5351015 w 7467600"/>
              <a:gd name="connsiteY512" fmla="*/ 3760989 h 6858000"/>
              <a:gd name="connsiteX513" fmla="*/ 5413780 w 7467600"/>
              <a:gd name="connsiteY513" fmla="*/ 2966265 h 6858000"/>
              <a:gd name="connsiteX514" fmla="*/ 5425627 w 7467600"/>
              <a:gd name="connsiteY514" fmla="*/ 2954192 h 6858000"/>
              <a:gd name="connsiteX515" fmla="*/ 6604735 w 7467600"/>
              <a:gd name="connsiteY515" fmla="*/ 2041381 h 6858000"/>
              <a:gd name="connsiteX516" fmla="*/ 7204487 w 7467600"/>
              <a:gd name="connsiteY516" fmla="*/ 2742112 h 6858000"/>
              <a:gd name="connsiteX517" fmla="*/ 7131592 w 7467600"/>
              <a:gd name="connsiteY517" fmla="*/ 2672096 h 6858000"/>
              <a:gd name="connsiteX518" fmla="*/ 6996344 w 7467600"/>
              <a:gd name="connsiteY518" fmla="*/ 2518310 h 6858000"/>
              <a:gd name="connsiteX519" fmla="*/ 6735495 w 7467600"/>
              <a:gd name="connsiteY519" fmla="*/ 2196890 h 6858000"/>
              <a:gd name="connsiteX520" fmla="*/ 6721901 w 7467600"/>
              <a:gd name="connsiteY520" fmla="*/ 2179274 h 6858000"/>
              <a:gd name="connsiteX521" fmla="*/ 6604735 w 7467600"/>
              <a:gd name="connsiteY521" fmla="*/ 2041381 h 6858000"/>
              <a:gd name="connsiteX522" fmla="*/ 6591670 w 7467600"/>
              <a:gd name="connsiteY522" fmla="*/ 1988277 h 6858000"/>
              <a:gd name="connsiteX523" fmla="*/ 6747349 w 7467600"/>
              <a:gd name="connsiteY523" fmla="*/ 2160069 h 6858000"/>
              <a:gd name="connsiteX524" fmla="*/ 6760943 w 7467600"/>
              <a:gd name="connsiteY524" fmla="*/ 2177686 h 6858000"/>
              <a:gd name="connsiteX525" fmla="*/ 7021065 w 7467600"/>
              <a:gd name="connsiteY525" fmla="*/ 2498102 h 6858000"/>
              <a:gd name="connsiteX526" fmla="*/ 7155223 w 7467600"/>
              <a:gd name="connsiteY526" fmla="*/ 2650386 h 6858000"/>
              <a:gd name="connsiteX527" fmla="*/ 7203167 w 7467600"/>
              <a:gd name="connsiteY527" fmla="*/ 2697288 h 6858000"/>
              <a:gd name="connsiteX528" fmla="*/ 6937703 w 7467600"/>
              <a:gd name="connsiteY528" fmla="*/ 2321981 h 6858000"/>
              <a:gd name="connsiteX529" fmla="*/ 6591670 w 7467600"/>
              <a:gd name="connsiteY529" fmla="*/ 1988277 h 6858000"/>
              <a:gd name="connsiteX530" fmla="*/ 5798671 w 7467600"/>
              <a:gd name="connsiteY530" fmla="*/ 1981601 h 6858000"/>
              <a:gd name="connsiteX531" fmla="*/ 5754709 w 7467600"/>
              <a:gd name="connsiteY531" fmla="*/ 2071454 h 6858000"/>
              <a:gd name="connsiteX532" fmla="*/ 5763044 w 7467600"/>
              <a:gd name="connsiteY532" fmla="*/ 2842206 h 6858000"/>
              <a:gd name="connsiteX533" fmla="*/ 5764974 w 7467600"/>
              <a:gd name="connsiteY533" fmla="*/ 2799609 h 6858000"/>
              <a:gd name="connsiteX534" fmla="*/ 5767665 w 7467600"/>
              <a:gd name="connsiteY534" fmla="*/ 2666409 h 6858000"/>
              <a:gd name="connsiteX535" fmla="*/ 5763055 w 7467600"/>
              <a:gd name="connsiteY535" fmla="*/ 2579705 h 6858000"/>
              <a:gd name="connsiteX536" fmla="*/ 5758079 w 7467600"/>
              <a:gd name="connsiteY536" fmla="*/ 2492508 h 6858000"/>
              <a:gd name="connsiteX537" fmla="*/ 5779325 w 7467600"/>
              <a:gd name="connsiteY537" fmla="*/ 2197069 h 6858000"/>
              <a:gd name="connsiteX538" fmla="*/ 5798671 w 7467600"/>
              <a:gd name="connsiteY538" fmla="*/ 1981601 h 6858000"/>
              <a:gd name="connsiteX539" fmla="*/ 5829202 w 7467600"/>
              <a:gd name="connsiteY539" fmla="*/ 1971679 h 6858000"/>
              <a:gd name="connsiteX540" fmla="*/ 5809558 w 7467600"/>
              <a:gd name="connsiteY540" fmla="*/ 2198043 h 6858000"/>
              <a:gd name="connsiteX541" fmla="*/ 5788653 w 7467600"/>
              <a:gd name="connsiteY541" fmla="*/ 2489430 h 6858000"/>
              <a:gd name="connsiteX542" fmla="*/ 5793439 w 7467600"/>
              <a:gd name="connsiteY542" fmla="*/ 2575235 h 6858000"/>
              <a:gd name="connsiteX543" fmla="*/ 5796837 w 7467600"/>
              <a:gd name="connsiteY543" fmla="*/ 2637633 h 6858000"/>
              <a:gd name="connsiteX544" fmla="*/ 5818614 w 7467600"/>
              <a:gd name="connsiteY544" fmla="*/ 2473055 h 6858000"/>
              <a:gd name="connsiteX545" fmla="*/ 5829202 w 7467600"/>
              <a:gd name="connsiteY545" fmla="*/ 1971679 h 6858000"/>
              <a:gd name="connsiteX546" fmla="*/ 5911389 w 7467600"/>
              <a:gd name="connsiteY546" fmla="*/ 1898371 h 6858000"/>
              <a:gd name="connsiteX547" fmla="*/ 6237627 w 7467600"/>
              <a:gd name="connsiteY547" fmla="*/ 2231921 h 6858000"/>
              <a:gd name="connsiteX548" fmla="*/ 5911389 w 7467600"/>
              <a:gd name="connsiteY548" fmla="*/ 1898371 h 6858000"/>
              <a:gd name="connsiteX549" fmla="*/ 6944437 w 7467600"/>
              <a:gd name="connsiteY549" fmla="*/ 1575402 h 6858000"/>
              <a:gd name="connsiteX550" fmla="*/ 6304730 w 7467600"/>
              <a:gd name="connsiteY550" fmla="*/ 1766654 h 6858000"/>
              <a:gd name="connsiteX551" fmla="*/ 6944437 w 7467600"/>
              <a:gd name="connsiteY551" fmla="*/ 1575402 h 6858000"/>
              <a:gd name="connsiteX552" fmla="*/ 7019523 w 7467600"/>
              <a:gd name="connsiteY552" fmla="*/ 1519450 h 6858000"/>
              <a:gd name="connsiteX553" fmla="*/ 6298091 w 7467600"/>
              <a:gd name="connsiteY553" fmla="*/ 1737122 h 6858000"/>
              <a:gd name="connsiteX554" fmla="*/ 7019523 w 7467600"/>
              <a:gd name="connsiteY554" fmla="*/ 1519450 h 6858000"/>
              <a:gd name="connsiteX555" fmla="*/ 2399523 w 7467600"/>
              <a:gd name="connsiteY555" fmla="*/ 1428234 h 6858000"/>
              <a:gd name="connsiteX556" fmla="*/ 2224982 w 7467600"/>
              <a:gd name="connsiteY556" fmla="*/ 1826201 h 6858000"/>
              <a:gd name="connsiteX557" fmla="*/ 2096099 w 7467600"/>
              <a:gd name="connsiteY557" fmla="*/ 2345900 h 6858000"/>
              <a:gd name="connsiteX558" fmla="*/ 2283317 w 7467600"/>
              <a:gd name="connsiteY558" fmla="*/ 1796925 h 6858000"/>
              <a:gd name="connsiteX559" fmla="*/ 2399523 w 7467600"/>
              <a:gd name="connsiteY559" fmla="*/ 1428234 h 6858000"/>
              <a:gd name="connsiteX560" fmla="*/ 2448558 w 7467600"/>
              <a:gd name="connsiteY560" fmla="*/ 1373435 h 6858000"/>
              <a:gd name="connsiteX561" fmla="*/ 2312521 w 7467600"/>
              <a:gd name="connsiteY561" fmla="*/ 1806140 h 6858000"/>
              <a:gd name="connsiteX562" fmla="*/ 2127533 w 7467600"/>
              <a:gd name="connsiteY562" fmla="*/ 2348380 h 6858000"/>
              <a:gd name="connsiteX563" fmla="*/ 2358080 w 7467600"/>
              <a:gd name="connsiteY563" fmla="*/ 1866134 h 6858000"/>
              <a:gd name="connsiteX564" fmla="*/ 2407436 w 7467600"/>
              <a:gd name="connsiteY564" fmla="*/ 1651070 h 6858000"/>
              <a:gd name="connsiteX565" fmla="*/ 2448558 w 7467600"/>
              <a:gd name="connsiteY565" fmla="*/ 1373435 h 6858000"/>
              <a:gd name="connsiteX566" fmla="*/ 278707 w 7467600"/>
              <a:gd name="connsiteY566" fmla="*/ 1352270 h 6858000"/>
              <a:gd name="connsiteX567" fmla="*/ 321570 w 7467600"/>
              <a:gd name="connsiteY567" fmla="*/ 1861610 h 6858000"/>
              <a:gd name="connsiteX568" fmla="*/ 294281 w 7467600"/>
              <a:gd name="connsiteY568" fmla="*/ 1440658 h 6858000"/>
              <a:gd name="connsiteX569" fmla="*/ 278707 w 7467600"/>
              <a:gd name="connsiteY569" fmla="*/ 1352270 h 6858000"/>
              <a:gd name="connsiteX570" fmla="*/ 1423821 w 7467600"/>
              <a:gd name="connsiteY570" fmla="*/ 1351958 h 6858000"/>
              <a:gd name="connsiteX571" fmla="*/ 1638521 w 7467600"/>
              <a:gd name="connsiteY571" fmla="*/ 1908470 h 6858000"/>
              <a:gd name="connsiteX572" fmla="*/ 1754199 w 7467600"/>
              <a:gd name="connsiteY572" fmla="*/ 2149284 h 6858000"/>
              <a:gd name="connsiteX573" fmla="*/ 1908359 w 7467600"/>
              <a:gd name="connsiteY573" fmla="*/ 2364988 h 6858000"/>
              <a:gd name="connsiteX574" fmla="*/ 1647661 w 7467600"/>
              <a:gd name="connsiteY574" fmla="*/ 1825945 h 6858000"/>
              <a:gd name="connsiteX575" fmla="*/ 1423821 w 7467600"/>
              <a:gd name="connsiteY575" fmla="*/ 1351958 h 6858000"/>
              <a:gd name="connsiteX576" fmla="*/ 1431890 w 7467600"/>
              <a:gd name="connsiteY576" fmla="*/ 1306475 h 6858000"/>
              <a:gd name="connsiteX577" fmla="*/ 1507597 w 7467600"/>
              <a:gd name="connsiteY577" fmla="*/ 1446132 h 6858000"/>
              <a:gd name="connsiteX578" fmla="*/ 1674586 w 7467600"/>
              <a:gd name="connsiteY578" fmla="*/ 1813832 h 6858000"/>
              <a:gd name="connsiteX579" fmla="*/ 1815950 w 7467600"/>
              <a:gd name="connsiteY579" fmla="*/ 2128564 h 6858000"/>
              <a:gd name="connsiteX580" fmla="*/ 1984242 w 7467600"/>
              <a:gd name="connsiteY580" fmla="*/ 2430829 h 6858000"/>
              <a:gd name="connsiteX581" fmla="*/ 2014023 w 7467600"/>
              <a:gd name="connsiteY581" fmla="*/ 2450995 h 6858000"/>
              <a:gd name="connsiteX582" fmla="*/ 1747337 w 7467600"/>
              <a:gd name="connsiteY582" fmla="*/ 1855264 h 6858000"/>
              <a:gd name="connsiteX583" fmla="*/ 1533749 w 7467600"/>
              <a:gd name="connsiteY583" fmla="*/ 1478656 h 6858000"/>
              <a:gd name="connsiteX584" fmla="*/ 1431890 w 7467600"/>
              <a:gd name="connsiteY584" fmla="*/ 1306475 h 6858000"/>
              <a:gd name="connsiteX585" fmla="*/ 5052692 w 7467600"/>
              <a:gd name="connsiteY585" fmla="*/ 1292994 h 6858000"/>
              <a:gd name="connsiteX586" fmla="*/ 5200661 w 7467600"/>
              <a:gd name="connsiteY586" fmla="*/ 1635186 h 6858000"/>
              <a:gd name="connsiteX587" fmla="*/ 5297138 w 7467600"/>
              <a:gd name="connsiteY587" fmla="*/ 1906351 h 6858000"/>
              <a:gd name="connsiteX588" fmla="*/ 5052692 w 7467600"/>
              <a:gd name="connsiteY588" fmla="*/ 1292994 h 6858000"/>
              <a:gd name="connsiteX589" fmla="*/ 5009948 w 7467600"/>
              <a:gd name="connsiteY589" fmla="*/ 1273619 h 6858000"/>
              <a:gd name="connsiteX590" fmla="*/ 5121777 w 7467600"/>
              <a:gd name="connsiteY590" fmla="*/ 1654213 h 6858000"/>
              <a:gd name="connsiteX591" fmla="*/ 5293545 w 7467600"/>
              <a:gd name="connsiteY591" fmla="*/ 2072247 h 6858000"/>
              <a:gd name="connsiteX592" fmla="*/ 5294042 w 7467600"/>
              <a:gd name="connsiteY592" fmla="*/ 2065019 h 6858000"/>
              <a:gd name="connsiteX593" fmla="*/ 5171936 w 7467600"/>
              <a:gd name="connsiteY593" fmla="*/ 1647613 h 6858000"/>
              <a:gd name="connsiteX594" fmla="*/ 5009948 w 7467600"/>
              <a:gd name="connsiteY594" fmla="*/ 1273619 h 6858000"/>
              <a:gd name="connsiteX595" fmla="*/ 655236 w 7467600"/>
              <a:gd name="connsiteY595" fmla="*/ 1268632 h 6858000"/>
              <a:gd name="connsiteX596" fmla="*/ 839521 w 7467600"/>
              <a:gd name="connsiteY596" fmla="*/ 1685315 h 6858000"/>
              <a:gd name="connsiteX597" fmla="*/ 1109416 w 7467600"/>
              <a:gd name="connsiteY597" fmla="*/ 2061663 h 6858000"/>
              <a:gd name="connsiteX598" fmla="*/ 1298300 w 7467600"/>
              <a:gd name="connsiteY598" fmla="*/ 2247742 h 6858000"/>
              <a:gd name="connsiteX599" fmla="*/ 1125871 w 7467600"/>
              <a:gd name="connsiteY599" fmla="*/ 1989513 h 6858000"/>
              <a:gd name="connsiteX600" fmla="*/ 981574 w 7467600"/>
              <a:gd name="connsiteY600" fmla="*/ 1783157 h 6858000"/>
              <a:gd name="connsiteX601" fmla="*/ 922198 w 7467600"/>
              <a:gd name="connsiteY601" fmla="*/ 1677437 h 6858000"/>
              <a:gd name="connsiteX602" fmla="*/ 869293 w 7467600"/>
              <a:gd name="connsiteY602" fmla="*/ 1583214 h 6858000"/>
              <a:gd name="connsiteX603" fmla="*/ 751431 w 7467600"/>
              <a:gd name="connsiteY603" fmla="*/ 1405731 h 6858000"/>
              <a:gd name="connsiteX604" fmla="*/ 655236 w 7467600"/>
              <a:gd name="connsiteY604" fmla="*/ 1268632 h 6858000"/>
              <a:gd name="connsiteX605" fmla="*/ 6516292 w 7467600"/>
              <a:gd name="connsiteY605" fmla="*/ 1263064 h 6858000"/>
              <a:gd name="connsiteX606" fmla="*/ 5736320 w 7467600"/>
              <a:gd name="connsiteY606" fmla="*/ 1501803 h 6858000"/>
              <a:gd name="connsiteX607" fmla="*/ 6516292 w 7467600"/>
              <a:gd name="connsiteY607" fmla="*/ 1263064 h 6858000"/>
              <a:gd name="connsiteX608" fmla="*/ 291466 w 7467600"/>
              <a:gd name="connsiteY608" fmla="*/ 1250369 h 6858000"/>
              <a:gd name="connsiteX609" fmla="*/ 323180 w 7467600"/>
              <a:gd name="connsiteY609" fmla="*/ 1435283 h 6858000"/>
              <a:gd name="connsiteX610" fmla="*/ 349381 w 7467600"/>
              <a:gd name="connsiteY610" fmla="*/ 1875041 h 6858000"/>
              <a:gd name="connsiteX611" fmla="*/ 374363 w 7467600"/>
              <a:gd name="connsiteY611" fmla="*/ 1506494 h 6858000"/>
              <a:gd name="connsiteX612" fmla="*/ 302168 w 7467600"/>
              <a:gd name="connsiteY612" fmla="*/ 1274495 h 6858000"/>
              <a:gd name="connsiteX613" fmla="*/ 291466 w 7467600"/>
              <a:gd name="connsiteY613" fmla="*/ 1250369 h 6858000"/>
              <a:gd name="connsiteX614" fmla="*/ 678222 w 7467600"/>
              <a:gd name="connsiteY614" fmla="*/ 1248670 h 6858000"/>
              <a:gd name="connsiteX615" fmla="*/ 775536 w 7467600"/>
              <a:gd name="connsiteY615" fmla="*/ 1388015 h 6858000"/>
              <a:gd name="connsiteX616" fmla="*/ 894529 w 7467600"/>
              <a:gd name="connsiteY616" fmla="*/ 1567739 h 6858000"/>
              <a:gd name="connsiteX617" fmla="*/ 948000 w 7467600"/>
              <a:gd name="connsiteY617" fmla="*/ 1663088 h 6858000"/>
              <a:gd name="connsiteX618" fmla="*/ 1006812 w 7467600"/>
              <a:gd name="connsiteY618" fmla="*/ 1767683 h 6858000"/>
              <a:gd name="connsiteX619" fmla="*/ 1149133 w 7467600"/>
              <a:gd name="connsiteY619" fmla="*/ 1971513 h 6858000"/>
              <a:gd name="connsiteX620" fmla="*/ 1333952 w 7467600"/>
              <a:gd name="connsiteY620" fmla="*/ 2251620 h 6858000"/>
              <a:gd name="connsiteX621" fmla="*/ 1337329 w 7467600"/>
              <a:gd name="connsiteY621" fmla="*/ 2258350 h 6858000"/>
              <a:gd name="connsiteX622" fmla="*/ 1014726 w 7467600"/>
              <a:gd name="connsiteY622" fmla="*/ 1615556 h 6858000"/>
              <a:gd name="connsiteX623" fmla="*/ 678222 w 7467600"/>
              <a:gd name="connsiteY623" fmla="*/ 1248670 h 6858000"/>
              <a:gd name="connsiteX624" fmla="*/ 6691602 w 7467600"/>
              <a:gd name="connsiteY624" fmla="*/ 1140573 h 6858000"/>
              <a:gd name="connsiteX625" fmla="*/ 6571100 w 7467600"/>
              <a:gd name="connsiteY625" fmla="*/ 1183662 h 6858000"/>
              <a:gd name="connsiteX626" fmla="*/ 6241687 w 7467600"/>
              <a:gd name="connsiteY626" fmla="*/ 1257600 h 6858000"/>
              <a:gd name="connsiteX627" fmla="*/ 5693009 w 7467600"/>
              <a:gd name="connsiteY627" fmla="*/ 1478256 h 6858000"/>
              <a:gd name="connsiteX628" fmla="*/ 6548420 w 7467600"/>
              <a:gd name="connsiteY628" fmla="*/ 1214599 h 6858000"/>
              <a:gd name="connsiteX629" fmla="*/ 6605473 w 7467600"/>
              <a:gd name="connsiteY629" fmla="*/ 1184686 h 6858000"/>
              <a:gd name="connsiteX630" fmla="*/ 6691602 w 7467600"/>
              <a:gd name="connsiteY630" fmla="*/ 1140573 h 6858000"/>
              <a:gd name="connsiteX631" fmla="*/ 4002475 w 7467600"/>
              <a:gd name="connsiteY631" fmla="*/ 1037802 h 6858000"/>
              <a:gd name="connsiteX632" fmla="*/ 4000324 w 7467600"/>
              <a:gd name="connsiteY632" fmla="*/ 1039362 h 6858000"/>
              <a:gd name="connsiteX633" fmla="*/ 4002862 w 7467600"/>
              <a:gd name="connsiteY633" fmla="*/ 1042866 h 6858000"/>
              <a:gd name="connsiteX634" fmla="*/ 4002475 w 7467600"/>
              <a:gd name="connsiteY634" fmla="*/ 1037802 h 6858000"/>
              <a:gd name="connsiteX635" fmla="*/ 506322 w 7467600"/>
              <a:gd name="connsiteY635" fmla="*/ 1020997 h 6858000"/>
              <a:gd name="connsiteX636" fmla="*/ 533068 w 7467600"/>
              <a:gd name="connsiteY636" fmla="*/ 1029409 h 6858000"/>
              <a:gd name="connsiteX637" fmla="*/ 1232525 w 7467600"/>
              <a:gd name="connsiteY637" fmla="*/ 1804675 h 6858000"/>
              <a:gd name="connsiteX638" fmla="*/ 1388858 w 7467600"/>
              <a:gd name="connsiteY638" fmla="*/ 2368011 h 6858000"/>
              <a:gd name="connsiteX639" fmla="*/ 1384098 w 7467600"/>
              <a:gd name="connsiteY639" fmla="*/ 2378125 h 6858000"/>
              <a:gd name="connsiteX640" fmla="*/ 1425393 w 7467600"/>
              <a:gd name="connsiteY640" fmla="*/ 2589124 h 6858000"/>
              <a:gd name="connsiteX641" fmla="*/ 1424001 w 7467600"/>
              <a:gd name="connsiteY641" fmla="*/ 2597541 h 6858000"/>
              <a:gd name="connsiteX642" fmla="*/ 2152729 w 7467600"/>
              <a:gd name="connsiteY642" fmla="*/ 2864487 h 6858000"/>
              <a:gd name="connsiteX643" fmla="*/ 2020609 w 7467600"/>
              <a:gd name="connsiteY643" fmla="*/ 2539671 h 6858000"/>
              <a:gd name="connsiteX644" fmla="*/ 2018920 w 7467600"/>
              <a:gd name="connsiteY644" fmla="*/ 2536309 h 6858000"/>
              <a:gd name="connsiteX645" fmla="*/ 1342441 w 7467600"/>
              <a:gd name="connsiteY645" fmla="*/ 1173017 h 6858000"/>
              <a:gd name="connsiteX646" fmla="*/ 1367925 w 7467600"/>
              <a:gd name="connsiteY646" fmla="*/ 1135648 h 6858000"/>
              <a:gd name="connsiteX647" fmla="*/ 1771401 w 7467600"/>
              <a:gd name="connsiteY647" fmla="*/ 1806673 h 6858000"/>
              <a:gd name="connsiteX648" fmla="*/ 1972385 w 7467600"/>
              <a:gd name="connsiteY648" fmla="*/ 2198735 h 6858000"/>
              <a:gd name="connsiteX649" fmla="*/ 2040892 w 7467600"/>
              <a:gd name="connsiteY649" fmla="*/ 2405205 h 6858000"/>
              <a:gd name="connsiteX650" fmla="*/ 2131689 w 7467600"/>
              <a:gd name="connsiteY650" fmla="*/ 1936926 h 6858000"/>
              <a:gd name="connsiteX651" fmla="*/ 2454820 w 7467600"/>
              <a:gd name="connsiteY651" fmla="*/ 1248808 h 6858000"/>
              <a:gd name="connsiteX652" fmla="*/ 2492512 w 7467600"/>
              <a:gd name="connsiteY652" fmla="*/ 1302920 h 6858000"/>
              <a:gd name="connsiteX653" fmla="*/ 2081216 w 7467600"/>
              <a:gd name="connsiteY653" fmla="*/ 2527513 h 6858000"/>
              <a:gd name="connsiteX654" fmla="*/ 2081211 w 7467600"/>
              <a:gd name="connsiteY654" fmla="*/ 2528916 h 6858000"/>
              <a:gd name="connsiteX655" fmla="*/ 2199067 w 7467600"/>
              <a:gd name="connsiteY655" fmla="*/ 2884061 h 6858000"/>
              <a:gd name="connsiteX656" fmla="*/ 3192586 w 7467600"/>
              <a:gd name="connsiteY656" fmla="*/ 3411496 h 6858000"/>
              <a:gd name="connsiteX657" fmla="*/ 3182620 w 7467600"/>
              <a:gd name="connsiteY657" fmla="*/ 3483279 h 6858000"/>
              <a:gd name="connsiteX658" fmla="*/ 2435119 w 7467600"/>
              <a:gd name="connsiteY658" fmla="*/ 3080173 h 6858000"/>
              <a:gd name="connsiteX659" fmla="*/ 2410152 w 7467600"/>
              <a:gd name="connsiteY659" fmla="*/ 3063751 h 6858000"/>
              <a:gd name="connsiteX660" fmla="*/ 2408099 w 7467600"/>
              <a:gd name="connsiteY660" fmla="*/ 3064403 h 6858000"/>
              <a:gd name="connsiteX661" fmla="*/ 2407218 w 7467600"/>
              <a:gd name="connsiteY661" fmla="*/ 3070324 h 6858000"/>
              <a:gd name="connsiteX662" fmla="*/ 2380138 w 7467600"/>
              <a:gd name="connsiteY662" fmla="*/ 3099341 h 6858000"/>
              <a:gd name="connsiteX663" fmla="*/ 1765923 w 7467600"/>
              <a:gd name="connsiteY663" fmla="*/ 3581043 h 6858000"/>
              <a:gd name="connsiteX664" fmla="*/ 1702258 w 7467600"/>
              <a:gd name="connsiteY664" fmla="*/ 3612286 h 6858000"/>
              <a:gd name="connsiteX665" fmla="*/ 1538370 w 7467600"/>
              <a:gd name="connsiteY665" fmla="*/ 3811804 h 6858000"/>
              <a:gd name="connsiteX666" fmla="*/ 542867 w 7467600"/>
              <a:gd name="connsiteY666" fmla="*/ 4944092 h 6858000"/>
              <a:gd name="connsiteX667" fmla="*/ 515800 w 7467600"/>
              <a:gd name="connsiteY667" fmla="*/ 4862180 h 6858000"/>
              <a:gd name="connsiteX668" fmla="*/ 909145 w 7467600"/>
              <a:gd name="connsiteY668" fmla="*/ 4199225 h 6858000"/>
              <a:gd name="connsiteX669" fmla="*/ 1214067 w 7467600"/>
              <a:gd name="connsiteY669" fmla="*/ 3908561 h 6858000"/>
              <a:gd name="connsiteX670" fmla="*/ 640967 w 7467600"/>
              <a:gd name="connsiteY670" fmla="*/ 4105601 h 6858000"/>
              <a:gd name="connsiteX671" fmla="*/ 112563 w 7467600"/>
              <a:gd name="connsiteY671" fmla="*/ 4396952 h 6858000"/>
              <a:gd name="connsiteX672" fmla="*/ 0 w 7467600"/>
              <a:gd name="connsiteY672" fmla="*/ 4466006 h 6858000"/>
              <a:gd name="connsiteX673" fmla="*/ 0 w 7467600"/>
              <a:gd name="connsiteY673" fmla="*/ 4233763 h 6858000"/>
              <a:gd name="connsiteX674" fmla="*/ 36881 w 7467600"/>
              <a:gd name="connsiteY674" fmla="*/ 4200118 h 6858000"/>
              <a:gd name="connsiteX675" fmla="*/ 910534 w 7467600"/>
              <a:gd name="connsiteY675" fmla="*/ 3629753 h 6858000"/>
              <a:gd name="connsiteX676" fmla="*/ 1578717 w 7467600"/>
              <a:gd name="connsiteY676" fmla="*/ 3575982 h 6858000"/>
              <a:gd name="connsiteX677" fmla="*/ 2338780 w 7467600"/>
              <a:gd name="connsiteY677" fmla="*/ 3033725 h 6858000"/>
              <a:gd name="connsiteX678" fmla="*/ 1807991 w 7467600"/>
              <a:gd name="connsiteY678" fmla="*/ 2807184 h 6858000"/>
              <a:gd name="connsiteX679" fmla="*/ 1416358 w 7467600"/>
              <a:gd name="connsiteY679" fmla="*/ 3112571 h 6858000"/>
              <a:gd name="connsiteX680" fmla="*/ 939066 w 7467600"/>
              <a:gd name="connsiteY680" fmla="*/ 3378798 h 6858000"/>
              <a:gd name="connsiteX681" fmla="*/ 115099 w 7467600"/>
              <a:gd name="connsiteY681" fmla="*/ 3607650 h 6858000"/>
              <a:gd name="connsiteX682" fmla="*/ 97284 w 7467600"/>
              <a:gd name="connsiteY682" fmla="*/ 3520393 h 6858000"/>
              <a:gd name="connsiteX683" fmla="*/ 922050 w 7467600"/>
              <a:gd name="connsiteY683" fmla="*/ 3074867 h 6858000"/>
              <a:gd name="connsiteX684" fmla="*/ 1405265 w 7467600"/>
              <a:gd name="connsiteY684" fmla="*/ 3016319 h 6858000"/>
              <a:gd name="connsiteX685" fmla="*/ 1407512 w 7467600"/>
              <a:gd name="connsiteY685" fmla="*/ 3018001 h 6858000"/>
              <a:gd name="connsiteX686" fmla="*/ 1726266 w 7467600"/>
              <a:gd name="connsiteY686" fmla="*/ 2777274 h 6858000"/>
              <a:gd name="connsiteX687" fmla="*/ 625390 w 7467600"/>
              <a:gd name="connsiteY687" fmla="*/ 2514541 h 6858000"/>
              <a:gd name="connsiteX688" fmla="*/ 619799 w 7467600"/>
              <a:gd name="connsiteY688" fmla="*/ 2527180 h 6858000"/>
              <a:gd name="connsiteX689" fmla="*/ 310030 w 7467600"/>
              <a:gd name="connsiteY689" fmla="*/ 2771818 h 6858000"/>
              <a:gd name="connsiteX690" fmla="*/ 173877 w 7467600"/>
              <a:gd name="connsiteY690" fmla="*/ 2937056 h 6858000"/>
              <a:gd name="connsiteX691" fmla="*/ 77889 w 7467600"/>
              <a:gd name="connsiteY691" fmla="*/ 3138440 h 6858000"/>
              <a:gd name="connsiteX692" fmla="*/ 0 w 7467600"/>
              <a:gd name="connsiteY692" fmla="*/ 3271395 h 6858000"/>
              <a:gd name="connsiteX693" fmla="*/ 0 w 7467600"/>
              <a:gd name="connsiteY693" fmla="*/ 3153002 h 6858000"/>
              <a:gd name="connsiteX694" fmla="*/ 2386 w 7467600"/>
              <a:gd name="connsiteY694" fmla="*/ 3149203 h 6858000"/>
              <a:gd name="connsiteX695" fmla="*/ 89753 w 7467600"/>
              <a:gd name="connsiteY695" fmla="*/ 2987702 h 6858000"/>
              <a:gd name="connsiteX696" fmla="*/ 76869 w 7467600"/>
              <a:gd name="connsiteY696" fmla="*/ 3005404 h 6858000"/>
              <a:gd name="connsiteX697" fmla="*/ 32049 w 7467600"/>
              <a:gd name="connsiteY697" fmla="*/ 3065814 h 6858000"/>
              <a:gd name="connsiteX698" fmla="*/ 0 w 7467600"/>
              <a:gd name="connsiteY698" fmla="*/ 3108744 h 6858000"/>
              <a:gd name="connsiteX699" fmla="*/ 0 w 7467600"/>
              <a:gd name="connsiteY699" fmla="*/ 3058059 h 6858000"/>
              <a:gd name="connsiteX700" fmla="*/ 7610 w 7467600"/>
              <a:gd name="connsiteY700" fmla="*/ 3047889 h 6858000"/>
              <a:gd name="connsiteX701" fmla="*/ 52419 w 7467600"/>
              <a:gd name="connsiteY701" fmla="*/ 2987479 h 6858000"/>
              <a:gd name="connsiteX702" fmla="*/ 59142 w 7467600"/>
              <a:gd name="connsiteY702" fmla="*/ 2978488 h 6858000"/>
              <a:gd name="connsiteX703" fmla="*/ 0 w 7467600"/>
              <a:gd name="connsiteY703" fmla="*/ 3015334 h 6858000"/>
              <a:gd name="connsiteX704" fmla="*/ 0 w 7467600"/>
              <a:gd name="connsiteY704" fmla="*/ 2914286 h 6858000"/>
              <a:gd name="connsiteX705" fmla="*/ 36383 w 7467600"/>
              <a:gd name="connsiteY705" fmla="*/ 2901128 h 6858000"/>
              <a:gd name="connsiteX706" fmla="*/ 156329 w 7467600"/>
              <a:gd name="connsiteY706" fmla="*/ 2840533 h 6858000"/>
              <a:gd name="connsiteX707" fmla="*/ 358355 w 7467600"/>
              <a:gd name="connsiteY707" fmla="*/ 2620471 h 6858000"/>
              <a:gd name="connsiteX708" fmla="*/ 510577 w 7467600"/>
              <a:gd name="connsiteY708" fmla="*/ 2501244 h 6858000"/>
              <a:gd name="connsiteX709" fmla="*/ 211967 w 7467600"/>
              <a:gd name="connsiteY709" fmla="*/ 2479171 h 6858000"/>
              <a:gd name="connsiteX710" fmla="*/ 0 w 7467600"/>
              <a:gd name="connsiteY710" fmla="*/ 2476398 h 6858000"/>
              <a:gd name="connsiteX711" fmla="*/ 0 w 7467600"/>
              <a:gd name="connsiteY711" fmla="*/ 2389189 h 6858000"/>
              <a:gd name="connsiteX712" fmla="*/ 103062 w 7467600"/>
              <a:gd name="connsiteY712" fmla="*/ 2389518 h 6858000"/>
              <a:gd name="connsiteX713" fmla="*/ 510734 w 7467600"/>
              <a:gd name="connsiteY713" fmla="*/ 2416201 h 6858000"/>
              <a:gd name="connsiteX714" fmla="*/ 279257 w 7467600"/>
              <a:gd name="connsiteY714" fmla="*/ 2092102 h 6858000"/>
              <a:gd name="connsiteX715" fmla="*/ 65265 w 7467600"/>
              <a:gd name="connsiteY715" fmla="*/ 2006049 h 6858000"/>
              <a:gd name="connsiteX716" fmla="*/ 0 w 7467600"/>
              <a:gd name="connsiteY716" fmla="*/ 1982532 h 6858000"/>
              <a:gd name="connsiteX717" fmla="*/ 0 w 7467600"/>
              <a:gd name="connsiteY717" fmla="*/ 1912789 h 6858000"/>
              <a:gd name="connsiteX718" fmla="*/ 97460 w 7467600"/>
              <a:gd name="connsiteY718" fmla="*/ 1953725 h 6858000"/>
              <a:gd name="connsiteX719" fmla="*/ 221272 w 7467600"/>
              <a:gd name="connsiteY719" fmla="*/ 1980766 h 6858000"/>
              <a:gd name="connsiteX720" fmla="*/ 116765 w 7467600"/>
              <a:gd name="connsiteY720" fmla="*/ 1911033 h 6858000"/>
              <a:gd name="connsiteX721" fmla="*/ 16405 w 7467600"/>
              <a:gd name="connsiteY721" fmla="*/ 1803412 h 6858000"/>
              <a:gd name="connsiteX722" fmla="*/ 0 w 7467600"/>
              <a:gd name="connsiteY722" fmla="*/ 1784777 h 6858000"/>
              <a:gd name="connsiteX723" fmla="*/ 0 w 7467600"/>
              <a:gd name="connsiteY723" fmla="*/ 1740082 h 6858000"/>
              <a:gd name="connsiteX724" fmla="*/ 39394 w 7467600"/>
              <a:gd name="connsiteY724" fmla="*/ 1784856 h 6858000"/>
              <a:gd name="connsiteX725" fmla="*/ 135813 w 7467600"/>
              <a:gd name="connsiteY725" fmla="*/ 1888838 h 6858000"/>
              <a:gd name="connsiteX726" fmla="*/ 242575 w 7467600"/>
              <a:gd name="connsiteY726" fmla="*/ 1958841 h 6858000"/>
              <a:gd name="connsiteX727" fmla="*/ 82197 w 7467600"/>
              <a:gd name="connsiteY727" fmla="*/ 1754826 h 6858000"/>
              <a:gd name="connsiteX728" fmla="*/ 0 w 7467600"/>
              <a:gd name="connsiteY728" fmla="*/ 1679650 h 6858000"/>
              <a:gd name="connsiteX729" fmla="*/ 0 w 7467600"/>
              <a:gd name="connsiteY729" fmla="*/ 1602463 h 6858000"/>
              <a:gd name="connsiteX730" fmla="*/ 84689 w 7467600"/>
              <a:gd name="connsiteY730" fmla="*/ 1677442 h 6858000"/>
              <a:gd name="connsiteX731" fmla="*/ 298437 w 7467600"/>
              <a:gd name="connsiteY731" fmla="*/ 1968019 h 6858000"/>
              <a:gd name="connsiteX732" fmla="*/ 227269 w 7467600"/>
              <a:gd name="connsiteY732" fmla="*/ 1114064 h 6858000"/>
              <a:gd name="connsiteX733" fmla="*/ 248003 w 7467600"/>
              <a:gd name="connsiteY733" fmla="*/ 1089613 h 6858000"/>
              <a:gd name="connsiteX734" fmla="*/ 427020 w 7467600"/>
              <a:gd name="connsiteY734" fmla="*/ 1619803 h 6858000"/>
              <a:gd name="connsiteX735" fmla="*/ 340345 w 7467600"/>
              <a:gd name="connsiteY735" fmla="*/ 2027739 h 6858000"/>
              <a:gd name="connsiteX736" fmla="*/ 360865 w 7467600"/>
              <a:gd name="connsiteY736" fmla="*/ 2044827 h 6858000"/>
              <a:gd name="connsiteX737" fmla="*/ 560414 w 7467600"/>
              <a:gd name="connsiteY737" fmla="*/ 2421457 h 6858000"/>
              <a:gd name="connsiteX738" fmla="*/ 1359703 w 7467600"/>
              <a:gd name="connsiteY738" fmla="*/ 2578554 h 6858000"/>
              <a:gd name="connsiteX739" fmla="*/ 1359422 w 7467600"/>
              <a:gd name="connsiteY739" fmla="*/ 2577994 h 6858000"/>
              <a:gd name="connsiteX740" fmla="*/ 828701 w 7467600"/>
              <a:gd name="connsiteY740" fmla="*/ 1839520 h 6858000"/>
              <a:gd name="connsiteX741" fmla="*/ 494427 w 7467600"/>
              <a:gd name="connsiteY741" fmla="*/ 1092333 h 6858000"/>
              <a:gd name="connsiteX742" fmla="*/ 506322 w 7467600"/>
              <a:gd name="connsiteY742" fmla="*/ 1020997 h 6858000"/>
              <a:gd name="connsiteX743" fmla="*/ 4570198 w 7467600"/>
              <a:gd name="connsiteY743" fmla="*/ 978081 h 6858000"/>
              <a:gd name="connsiteX744" fmla="*/ 4523691 w 7467600"/>
              <a:gd name="connsiteY744" fmla="*/ 1127776 h 6858000"/>
              <a:gd name="connsiteX745" fmla="*/ 4509875 w 7467600"/>
              <a:gd name="connsiteY745" fmla="*/ 1167552 h 6858000"/>
              <a:gd name="connsiteX746" fmla="*/ 4478168 w 7467600"/>
              <a:gd name="connsiteY746" fmla="*/ 1260735 h 6858000"/>
              <a:gd name="connsiteX747" fmla="*/ 4409309 w 7467600"/>
              <a:gd name="connsiteY747" fmla="*/ 1666996 h 6858000"/>
              <a:gd name="connsiteX748" fmla="*/ 4370031 w 7467600"/>
              <a:gd name="connsiteY748" fmla="*/ 1955666 h 6858000"/>
              <a:gd name="connsiteX749" fmla="*/ 4570198 w 7467600"/>
              <a:gd name="connsiteY749" fmla="*/ 978081 h 6858000"/>
              <a:gd name="connsiteX750" fmla="*/ 4557898 w 7467600"/>
              <a:gd name="connsiteY750" fmla="*/ 900011 h 6858000"/>
              <a:gd name="connsiteX751" fmla="*/ 4344840 w 7467600"/>
              <a:gd name="connsiteY751" fmla="*/ 1922038 h 6858000"/>
              <a:gd name="connsiteX752" fmla="*/ 4378710 w 7467600"/>
              <a:gd name="connsiteY752" fmla="*/ 1665516 h 6858000"/>
              <a:gd name="connsiteX753" fmla="*/ 4448798 w 7467600"/>
              <a:gd name="connsiteY753" fmla="*/ 1253024 h 6858000"/>
              <a:gd name="connsiteX754" fmla="*/ 4480315 w 7467600"/>
              <a:gd name="connsiteY754" fmla="*/ 1158454 h 6858000"/>
              <a:gd name="connsiteX755" fmla="*/ 4494133 w 7467600"/>
              <a:gd name="connsiteY755" fmla="*/ 1118676 h 6858000"/>
              <a:gd name="connsiteX756" fmla="*/ 4557898 w 7467600"/>
              <a:gd name="connsiteY756" fmla="*/ 900011 h 6858000"/>
              <a:gd name="connsiteX757" fmla="*/ 5870151 w 7467600"/>
              <a:gd name="connsiteY757" fmla="*/ 898890 h 6858000"/>
              <a:gd name="connsiteX758" fmla="*/ 5861335 w 7467600"/>
              <a:gd name="connsiteY758" fmla="*/ 899177 h 6858000"/>
              <a:gd name="connsiteX759" fmla="*/ 5843702 w 7467600"/>
              <a:gd name="connsiteY759" fmla="*/ 899748 h 6858000"/>
              <a:gd name="connsiteX760" fmla="*/ 5651107 w 7467600"/>
              <a:gd name="connsiteY760" fmla="*/ 920306 h 6858000"/>
              <a:gd name="connsiteX761" fmla="*/ 5459407 w 7467600"/>
              <a:gd name="connsiteY761" fmla="*/ 940975 h 6858000"/>
              <a:gd name="connsiteX762" fmla="*/ 5374846 w 7467600"/>
              <a:gd name="connsiteY762" fmla="*/ 941988 h 6858000"/>
              <a:gd name="connsiteX763" fmla="*/ 5256105 w 7467600"/>
              <a:gd name="connsiteY763" fmla="*/ 945632 h 6858000"/>
              <a:gd name="connsiteX764" fmla="*/ 5107071 w 7467600"/>
              <a:gd name="connsiteY764" fmla="*/ 969720 h 6858000"/>
              <a:gd name="connsiteX765" fmla="*/ 4998681 w 7467600"/>
              <a:gd name="connsiteY765" fmla="*/ 988771 h 6858000"/>
              <a:gd name="connsiteX766" fmla="*/ 5870151 w 7467600"/>
              <a:gd name="connsiteY766" fmla="*/ 898890 h 6858000"/>
              <a:gd name="connsiteX767" fmla="*/ 5504425 w 7467600"/>
              <a:gd name="connsiteY767" fmla="*/ 848067 h 6858000"/>
              <a:gd name="connsiteX768" fmla="*/ 4968849 w 7467600"/>
              <a:gd name="connsiteY768" fmla="*/ 962318 h 6858000"/>
              <a:gd name="connsiteX769" fmla="*/ 5104039 w 7467600"/>
              <a:gd name="connsiteY769" fmla="*/ 940634 h 6858000"/>
              <a:gd name="connsiteX770" fmla="*/ 5256311 w 7467600"/>
              <a:gd name="connsiteY770" fmla="*/ 916490 h 6858000"/>
              <a:gd name="connsiteX771" fmla="*/ 5377381 w 7467600"/>
              <a:gd name="connsiteY771" fmla="*/ 912671 h 6858000"/>
              <a:gd name="connsiteX772" fmla="*/ 5460148 w 7467600"/>
              <a:gd name="connsiteY772" fmla="*/ 911442 h 6858000"/>
              <a:gd name="connsiteX773" fmla="*/ 5648971 w 7467600"/>
              <a:gd name="connsiteY773" fmla="*/ 891331 h 6858000"/>
              <a:gd name="connsiteX774" fmla="*/ 5844807 w 7467600"/>
              <a:gd name="connsiteY774" fmla="*/ 870718 h 6858000"/>
              <a:gd name="connsiteX775" fmla="*/ 5862975 w 7467600"/>
              <a:gd name="connsiteY775" fmla="*/ 869756 h 6858000"/>
              <a:gd name="connsiteX776" fmla="*/ 5920887 w 7467600"/>
              <a:gd name="connsiteY776" fmla="*/ 865929 h 6858000"/>
              <a:gd name="connsiteX777" fmla="*/ 5504425 w 7467600"/>
              <a:gd name="connsiteY777" fmla="*/ 848067 h 6858000"/>
              <a:gd name="connsiteX778" fmla="*/ 3607114 w 7467600"/>
              <a:gd name="connsiteY778" fmla="*/ 467441 h 6858000"/>
              <a:gd name="connsiteX779" fmla="*/ 3296242 w 7467600"/>
              <a:gd name="connsiteY779" fmla="*/ 807991 h 6858000"/>
              <a:gd name="connsiteX780" fmla="*/ 3174674 w 7467600"/>
              <a:gd name="connsiteY780" fmla="*/ 919759 h 6858000"/>
              <a:gd name="connsiteX781" fmla="*/ 3042978 w 7467600"/>
              <a:gd name="connsiteY781" fmla="*/ 1054894 h 6858000"/>
              <a:gd name="connsiteX782" fmla="*/ 2968914 w 7467600"/>
              <a:gd name="connsiteY782" fmla="*/ 1133756 h 6858000"/>
              <a:gd name="connsiteX783" fmla="*/ 3103823 w 7467600"/>
              <a:gd name="connsiteY783" fmla="*/ 1026814 h 6858000"/>
              <a:gd name="connsiteX784" fmla="*/ 3607114 w 7467600"/>
              <a:gd name="connsiteY784" fmla="*/ 467441 h 6858000"/>
              <a:gd name="connsiteX785" fmla="*/ 3744487 w 7467600"/>
              <a:gd name="connsiteY785" fmla="*/ 383136 h 6858000"/>
              <a:gd name="connsiteX786" fmla="*/ 3970213 w 7467600"/>
              <a:gd name="connsiteY786" fmla="*/ 995559 h 6858000"/>
              <a:gd name="connsiteX787" fmla="*/ 3744487 w 7467600"/>
              <a:gd name="connsiteY787" fmla="*/ 383136 h 6858000"/>
              <a:gd name="connsiteX788" fmla="*/ 3624562 w 7467600"/>
              <a:gd name="connsiteY788" fmla="*/ 367041 h 6858000"/>
              <a:gd name="connsiteX789" fmla="*/ 3489712 w 7467600"/>
              <a:gd name="connsiteY789" fmla="*/ 485386 h 6858000"/>
              <a:gd name="connsiteX790" fmla="*/ 3182994 w 7467600"/>
              <a:gd name="connsiteY790" fmla="*/ 828265 h 6858000"/>
              <a:gd name="connsiteX791" fmla="*/ 2892114 w 7467600"/>
              <a:gd name="connsiteY791" fmla="*/ 1172635 h 6858000"/>
              <a:gd name="connsiteX792" fmla="*/ 3021459 w 7467600"/>
              <a:gd name="connsiteY792" fmla="*/ 1035385 h 6858000"/>
              <a:gd name="connsiteX793" fmla="*/ 3153873 w 7467600"/>
              <a:gd name="connsiteY793" fmla="*/ 898971 h 6858000"/>
              <a:gd name="connsiteX794" fmla="*/ 3276511 w 7467600"/>
              <a:gd name="connsiteY794" fmla="*/ 786423 h 6858000"/>
              <a:gd name="connsiteX795" fmla="*/ 3584154 w 7467600"/>
              <a:gd name="connsiteY795" fmla="*/ 448218 h 6858000"/>
              <a:gd name="connsiteX796" fmla="*/ 3624562 w 7467600"/>
              <a:gd name="connsiteY796" fmla="*/ 367041 h 6858000"/>
              <a:gd name="connsiteX797" fmla="*/ 3766672 w 7467600"/>
              <a:gd name="connsiteY797" fmla="*/ 359429 h 6858000"/>
              <a:gd name="connsiteX798" fmla="*/ 3996338 w 7467600"/>
              <a:gd name="connsiteY798" fmla="*/ 968237 h 6858000"/>
              <a:gd name="connsiteX799" fmla="*/ 3766672 w 7467600"/>
              <a:gd name="connsiteY799" fmla="*/ 359429 h 6858000"/>
              <a:gd name="connsiteX800" fmla="*/ 5805386 w 7467600"/>
              <a:gd name="connsiteY800" fmla="*/ 239240 h 6858000"/>
              <a:gd name="connsiteX801" fmla="*/ 5736947 w 7467600"/>
              <a:gd name="connsiteY801" fmla="*/ 261367 h 6858000"/>
              <a:gd name="connsiteX802" fmla="*/ 5427012 w 7467600"/>
              <a:gd name="connsiteY802" fmla="*/ 311272 h 6858000"/>
              <a:gd name="connsiteX803" fmla="*/ 5147818 w 7467600"/>
              <a:gd name="connsiteY803" fmla="*/ 322112 h 6858000"/>
              <a:gd name="connsiteX804" fmla="*/ 5060854 w 7467600"/>
              <a:gd name="connsiteY804" fmla="*/ 311882 h 6858000"/>
              <a:gd name="connsiteX805" fmla="*/ 4945989 w 7467600"/>
              <a:gd name="connsiteY805" fmla="*/ 300516 h 6858000"/>
              <a:gd name="connsiteX806" fmla="*/ 5410479 w 7467600"/>
              <a:gd name="connsiteY806" fmla="*/ 348434 h 6858000"/>
              <a:gd name="connsiteX807" fmla="*/ 5805386 w 7467600"/>
              <a:gd name="connsiteY807" fmla="*/ 239240 h 6858000"/>
              <a:gd name="connsiteX808" fmla="*/ 5905192 w 7467600"/>
              <a:gd name="connsiteY808" fmla="*/ 163079 h 6858000"/>
              <a:gd name="connsiteX809" fmla="*/ 5865655 w 7467600"/>
              <a:gd name="connsiteY809" fmla="*/ 171901 h 6858000"/>
              <a:gd name="connsiteX810" fmla="*/ 5259740 w 7467600"/>
              <a:gd name="connsiteY810" fmla="*/ 257013 h 6858000"/>
              <a:gd name="connsiteX811" fmla="*/ 5208466 w 7467600"/>
              <a:gd name="connsiteY811" fmla="*/ 257550 h 6858000"/>
              <a:gd name="connsiteX812" fmla="*/ 4980204 w 7467600"/>
              <a:gd name="connsiteY812" fmla="*/ 271903 h 6858000"/>
              <a:gd name="connsiteX813" fmla="*/ 5068068 w 7467600"/>
              <a:gd name="connsiteY813" fmla="*/ 282244 h 6858000"/>
              <a:gd name="connsiteX814" fmla="*/ 5153231 w 7467600"/>
              <a:gd name="connsiteY814" fmla="*/ 292240 h 6858000"/>
              <a:gd name="connsiteX815" fmla="*/ 5426491 w 7467600"/>
              <a:gd name="connsiteY815" fmla="*/ 281128 h 6858000"/>
              <a:gd name="connsiteX816" fmla="*/ 5731212 w 7467600"/>
              <a:gd name="connsiteY816" fmla="*/ 231951 h 6858000"/>
              <a:gd name="connsiteX817" fmla="*/ 5905192 w 7467600"/>
              <a:gd name="connsiteY817" fmla="*/ 163079 h 6858000"/>
              <a:gd name="connsiteX818" fmla="*/ 5944437 w 7467600"/>
              <a:gd name="connsiteY818" fmla="*/ 113829 h 6858000"/>
              <a:gd name="connsiteX819" fmla="*/ 5825032 w 7467600"/>
              <a:gd name="connsiteY819" fmla="*/ 146405 h 6858000"/>
              <a:gd name="connsiteX820" fmla="*/ 4955599 w 7467600"/>
              <a:gd name="connsiteY820" fmla="*/ 247008 h 6858000"/>
              <a:gd name="connsiteX821" fmla="*/ 5210104 w 7467600"/>
              <a:gd name="connsiteY821" fmla="*/ 228123 h 6858000"/>
              <a:gd name="connsiteX822" fmla="*/ 5261015 w 7467600"/>
              <a:gd name="connsiteY822" fmla="*/ 227087 h 6858000"/>
              <a:gd name="connsiteX823" fmla="*/ 5861181 w 7467600"/>
              <a:gd name="connsiteY823" fmla="*/ 143093 h 6858000"/>
              <a:gd name="connsiteX824" fmla="*/ 5961252 w 7467600"/>
              <a:gd name="connsiteY824" fmla="*/ 114820 h 6858000"/>
              <a:gd name="connsiteX825" fmla="*/ 5944437 w 7467600"/>
              <a:gd name="connsiteY825" fmla="*/ 113829 h 6858000"/>
              <a:gd name="connsiteX826" fmla="*/ 3882765 w 7467600"/>
              <a:gd name="connsiteY826" fmla="*/ 0 h 6858000"/>
              <a:gd name="connsiteX827" fmla="*/ 3995099 w 7467600"/>
              <a:gd name="connsiteY827" fmla="*/ 0 h 6858000"/>
              <a:gd name="connsiteX828" fmla="*/ 4163818 w 7467600"/>
              <a:gd name="connsiteY828" fmla="*/ 234104 h 6858000"/>
              <a:gd name="connsiteX829" fmla="*/ 4172099 w 7467600"/>
              <a:gd name="connsiteY829" fmla="*/ 234207 h 6858000"/>
              <a:gd name="connsiteX830" fmla="*/ 4784282 w 7467600"/>
              <a:gd name="connsiteY830" fmla="*/ 276561 h 6858000"/>
              <a:gd name="connsiteX831" fmla="*/ 4801687 w 7467600"/>
              <a:gd name="connsiteY831" fmla="*/ 267764 h 6858000"/>
              <a:gd name="connsiteX832" fmla="*/ 6082788 w 7467600"/>
              <a:gd name="connsiteY832" fmla="*/ 64119 h 6858000"/>
              <a:gd name="connsiteX833" fmla="*/ 6099442 w 7467600"/>
              <a:gd name="connsiteY833" fmla="*/ 82568 h 6858000"/>
              <a:gd name="connsiteX834" fmla="*/ 4804137 w 7467600"/>
              <a:gd name="connsiteY834" fmla="*/ 320931 h 6858000"/>
              <a:gd name="connsiteX835" fmla="*/ 4227047 w 7467600"/>
              <a:gd name="connsiteY835" fmla="*/ 313415 h 6858000"/>
              <a:gd name="connsiteX836" fmla="*/ 4346041 w 7467600"/>
              <a:gd name="connsiteY836" fmla="*/ 456086 h 6858000"/>
              <a:gd name="connsiteX837" fmla="*/ 4870967 w 7467600"/>
              <a:gd name="connsiteY837" fmla="*/ 963061 h 6858000"/>
              <a:gd name="connsiteX838" fmla="*/ 4889647 w 7467600"/>
              <a:gd name="connsiteY838" fmla="*/ 957147 h 6858000"/>
              <a:gd name="connsiteX839" fmla="*/ 5422504 w 7467600"/>
              <a:gd name="connsiteY839" fmla="*/ 805191 h 6858000"/>
              <a:gd name="connsiteX840" fmla="*/ 6087656 w 7467600"/>
              <a:gd name="connsiteY840" fmla="*/ 826703 h 6858000"/>
              <a:gd name="connsiteX841" fmla="*/ 6058717 w 7467600"/>
              <a:gd name="connsiteY841" fmla="*/ 865992 h 6858000"/>
              <a:gd name="connsiteX842" fmla="*/ 4974153 w 7467600"/>
              <a:gd name="connsiteY842" fmla="*/ 1045456 h 6858000"/>
              <a:gd name="connsiteX843" fmla="*/ 5627835 w 7467600"/>
              <a:gd name="connsiteY843" fmla="*/ 1472077 h 6858000"/>
              <a:gd name="connsiteX844" fmla="*/ 5629817 w 7467600"/>
              <a:gd name="connsiteY844" fmla="*/ 1471412 h 6858000"/>
              <a:gd name="connsiteX845" fmla="*/ 5634124 w 7467600"/>
              <a:gd name="connsiteY845" fmla="*/ 1470572 h 6858000"/>
              <a:gd name="connsiteX846" fmla="*/ 5755832 w 7467600"/>
              <a:gd name="connsiteY846" fmla="*/ 1383886 h 6858000"/>
              <a:gd name="connsiteX847" fmla="*/ 6014186 w 7467600"/>
              <a:gd name="connsiteY847" fmla="*/ 1279799 h 6858000"/>
              <a:gd name="connsiteX848" fmla="*/ 6901619 w 7467600"/>
              <a:gd name="connsiteY848" fmla="*/ 1047874 h 6858000"/>
              <a:gd name="connsiteX849" fmla="*/ 6931566 w 7467600"/>
              <a:gd name="connsiteY849" fmla="*/ 1062034 h 6858000"/>
              <a:gd name="connsiteX850" fmla="*/ 5790982 w 7467600"/>
              <a:gd name="connsiteY850" fmla="*/ 1561380 h 6858000"/>
              <a:gd name="connsiteX851" fmla="*/ 6188971 w 7467600"/>
              <a:gd name="connsiteY851" fmla="*/ 1755168 h 6858000"/>
              <a:gd name="connsiteX852" fmla="*/ 6202446 w 7467600"/>
              <a:gd name="connsiteY852" fmla="*/ 1752268 h 6858000"/>
              <a:gd name="connsiteX853" fmla="*/ 7179560 w 7467600"/>
              <a:gd name="connsiteY853" fmla="*/ 1467551 h 6858000"/>
              <a:gd name="connsiteX854" fmla="*/ 7158730 w 7467600"/>
              <a:gd name="connsiteY854" fmla="*/ 1507835 h 6858000"/>
              <a:gd name="connsiteX855" fmla="*/ 6326959 w 7467600"/>
              <a:gd name="connsiteY855" fmla="*/ 1817686 h 6858000"/>
              <a:gd name="connsiteX856" fmla="*/ 6537433 w 7467600"/>
              <a:gd name="connsiteY856" fmla="*/ 1907790 h 6858000"/>
              <a:gd name="connsiteX857" fmla="*/ 6550221 w 7467600"/>
              <a:gd name="connsiteY857" fmla="*/ 1910729 h 6858000"/>
              <a:gd name="connsiteX858" fmla="*/ 6964438 w 7467600"/>
              <a:gd name="connsiteY858" fmla="*/ 2209505 h 6858000"/>
              <a:gd name="connsiteX859" fmla="*/ 7367862 w 7467600"/>
              <a:gd name="connsiteY859" fmla="*/ 2806833 h 6858000"/>
              <a:gd name="connsiteX860" fmla="*/ 7364329 w 7467600"/>
              <a:gd name="connsiteY860" fmla="*/ 2826907 h 6858000"/>
              <a:gd name="connsiteX861" fmla="*/ 7290545 w 7467600"/>
              <a:gd name="connsiteY861" fmla="*/ 2850663 h 6858000"/>
              <a:gd name="connsiteX862" fmla="*/ 6472036 w 7467600"/>
              <a:gd name="connsiteY862" fmla="*/ 1959003 h 6858000"/>
              <a:gd name="connsiteX863" fmla="*/ 5792897 w 7467600"/>
              <a:gd name="connsiteY863" fmla="*/ 1647747 h 6858000"/>
              <a:gd name="connsiteX864" fmla="*/ 5842751 w 7467600"/>
              <a:gd name="connsiteY864" fmla="*/ 1816112 h 6858000"/>
              <a:gd name="connsiteX865" fmla="*/ 5847424 w 7467600"/>
              <a:gd name="connsiteY865" fmla="*/ 1815776 h 6858000"/>
              <a:gd name="connsiteX866" fmla="*/ 6399821 w 7467600"/>
              <a:gd name="connsiteY866" fmla="*/ 2344799 h 6858000"/>
              <a:gd name="connsiteX867" fmla="*/ 6323232 w 7467600"/>
              <a:gd name="connsiteY867" fmla="*/ 2389634 h 6858000"/>
              <a:gd name="connsiteX868" fmla="*/ 5942958 w 7467600"/>
              <a:gd name="connsiteY868" fmla="*/ 2077708 h 6858000"/>
              <a:gd name="connsiteX869" fmla="*/ 5921559 w 7467600"/>
              <a:gd name="connsiteY869" fmla="*/ 2378596 h 6858000"/>
              <a:gd name="connsiteX870" fmla="*/ 5817651 w 7467600"/>
              <a:gd name="connsiteY870" fmla="*/ 3023919 h 6858000"/>
              <a:gd name="connsiteX871" fmla="*/ 5729634 w 7467600"/>
              <a:gd name="connsiteY871" fmla="*/ 3051849 h 6858000"/>
              <a:gd name="connsiteX872" fmla="*/ 5611018 w 7467600"/>
              <a:gd name="connsiteY872" fmla="*/ 2316769 h 6858000"/>
              <a:gd name="connsiteX873" fmla="*/ 5687608 w 7467600"/>
              <a:gd name="connsiteY873" fmla="*/ 2039972 h 6858000"/>
              <a:gd name="connsiteX874" fmla="*/ 5657554 w 7467600"/>
              <a:gd name="connsiteY874" fmla="*/ 1576445 h 6858000"/>
              <a:gd name="connsiteX875" fmla="*/ 5150475 w 7467600"/>
              <a:gd name="connsiteY875" fmla="*/ 1274012 h 6858000"/>
              <a:gd name="connsiteX876" fmla="*/ 5349142 w 7467600"/>
              <a:gd name="connsiteY876" fmla="*/ 2204405 h 6858000"/>
              <a:gd name="connsiteX877" fmla="*/ 5262214 w 7467600"/>
              <a:gd name="connsiteY877" fmla="*/ 2233836 h 6858000"/>
              <a:gd name="connsiteX878" fmla="*/ 4981539 w 7467600"/>
              <a:gd name="connsiteY878" fmla="*/ 1542201 h 6858000"/>
              <a:gd name="connsiteX879" fmla="*/ 4958461 w 7467600"/>
              <a:gd name="connsiteY879" fmla="*/ 1136957 h 6858000"/>
              <a:gd name="connsiteX880" fmla="*/ 4655015 w 7467600"/>
              <a:gd name="connsiteY880" fmla="*/ 891426 h 6858000"/>
              <a:gd name="connsiteX881" fmla="*/ 4348002 w 7467600"/>
              <a:gd name="connsiteY881" fmla="*/ 2205895 h 6858000"/>
              <a:gd name="connsiteX882" fmla="*/ 4262250 w 7467600"/>
              <a:gd name="connsiteY882" fmla="*/ 2219972 h 6858000"/>
              <a:gd name="connsiteX883" fmla="*/ 4550611 w 7467600"/>
              <a:gd name="connsiteY883" fmla="*/ 817540 h 6858000"/>
              <a:gd name="connsiteX884" fmla="*/ 4564418 w 7467600"/>
              <a:gd name="connsiteY884" fmla="*/ 808293 h 6858000"/>
              <a:gd name="connsiteX885" fmla="*/ 4266388 w 7467600"/>
              <a:gd name="connsiteY885" fmla="*/ 500083 h 6858000"/>
              <a:gd name="connsiteX886" fmla="*/ 4032842 w 7467600"/>
              <a:gd name="connsiteY886" fmla="*/ 211809 h 6858000"/>
              <a:gd name="connsiteX887" fmla="*/ 3882765 w 7467600"/>
              <a:gd name="connsiteY887" fmla="*/ 0 h 6858000"/>
              <a:gd name="connsiteX888" fmla="*/ 3721337 w 7467600"/>
              <a:gd name="connsiteY888" fmla="*/ 0 h 6858000"/>
              <a:gd name="connsiteX889" fmla="*/ 3797544 w 7467600"/>
              <a:gd name="connsiteY889" fmla="*/ 0 h 6858000"/>
              <a:gd name="connsiteX890" fmla="*/ 3775734 w 7467600"/>
              <a:gd name="connsiteY890" fmla="*/ 95131 h 6858000"/>
              <a:gd name="connsiteX891" fmla="*/ 3724807 w 7467600"/>
              <a:gd name="connsiteY891" fmla="*/ 272257 h 6858000"/>
              <a:gd name="connsiteX892" fmla="*/ 3726844 w 7467600"/>
              <a:gd name="connsiteY892" fmla="*/ 282988 h 6858000"/>
              <a:gd name="connsiteX893" fmla="*/ 3742664 w 7467600"/>
              <a:gd name="connsiteY893" fmla="*/ 279918 h 6858000"/>
              <a:gd name="connsiteX894" fmla="*/ 4103910 w 7467600"/>
              <a:gd name="connsiteY894" fmla="*/ 1161917 h 6858000"/>
              <a:gd name="connsiteX895" fmla="*/ 4020269 w 7467600"/>
              <a:gd name="connsiteY895" fmla="*/ 1200406 h 6858000"/>
              <a:gd name="connsiteX896" fmla="*/ 3674882 w 7467600"/>
              <a:gd name="connsiteY896" fmla="*/ 488524 h 6858000"/>
              <a:gd name="connsiteX897" fmla="*/ 3132682 w 7467600"/>
              <a:gd name="connsiteY897" fmla="*/ 1072284 h 6858000"/>
              <a:gd name="connsiteX898" fmla="*/ 2716346 w 7467600"/>
              <a:gd name="connsiteY898" fmla="*/ 1276376 h 6858000"/>
              <a:gd name="connsiteX899" fmla="*/ 2716772 w 7467600"/>
              <a:gd name="connsiteY899" fmla="*/ 1255462 h 6858000"/>
              <a:gd name="connsiteX900" fmla="*/ 3471096 w 7467600"/>
              <a:gd name="connsiteY900" fmla="*/ 437072 h 6858000"/>
              <a:gd name="connsiteX901" fmla="*/ 3639057 w 7467600"/>
              <a:gd name="connsiteY901" fmla="*/ 286334 h 6858000"/>
              <a:gd name="connsiteX902" fmla="*/ 3640309 w 7467600"/>
              <a:gd name="connsiteY902" fmla="*/ 284664 h 6858000"/>
              <a:gd name="connsiteX903" fmla="*/ 3646022 w 7467600"/>
              <a:gd name="connsiteY903" fmla="*/ 276711 h 6858000"/>
              <a:gd name="connsiteX904" fmla="*/ 3707943 w 7467600"/>
              <a:gd name="connsiteY904" fmla="*/ 65958 h 6858000"/>
              <a:gd name="connsiteX905" fmla="*/ 3721337 w 7467600"/>
              <a:gd name="connsiteY905" fmla="*/ 0 h 6858000"/>
              <a:gd name="connsiteX906" fmla="*/ 2867960 w 7467600"/>
              <a:gd name="connsiteY906" fmla="*/ 0 h 6858000"/>
              <a:gd name="connsiteX907" fmla="*/ 2926351 w 7467600"/>
              <a:gd name="connsiteY907" fmla="*/ 0 h 6858000"/>
              <a:gd name="connsiteX908" fmla="*/ 2902823 w 7467600"/>
              <a:gd name="connsiteY908" fmla="*/ 262929 h 6858000"/>
              <a:gd name="connsiteX909" fmla="*/ 2940663 w 7467600"/>
              <a:gd name="connsiteY909" fmla="*/ 140884 h 6858000"/>
              <a:gd name="connsiteX910" fmla="*/ 2947039 w 7467600"/>
              <a:gd name="connsiteY910" fmla="*/ 122524 h 6858000"/>
              <a:gd name="connsiteX911" fmla="*/ 2984316 w 7467600"/>
              <a:gd name="connsiteY911" fmla="*/ 0 h 6858000"/>
              <a:gd name="connsiteX912" fmla="*/ 3016114 w 7467600"/>
              <a:gd name="connsiteY912" fmla="*/ 0 h 6858000"/>
              <a:gd name="connsiteX913" fmla="*/ 2979949 w 7467600"/>
              <a:gd name="connsiteY913" fmla="*/ 119274 h 6858000"/>
              <a:gd name="connsiteX914" fmla="*/ 3023879 w 7467600"/>
              <a:gd name="connsiteY914" fmla="*/ 0 h 6858000"/>
              <a:gd name="connsiteX915" fmla="*/ 3105400 w 7467600"/>
              <a:gd name="connsiteY915" fmla="*/ 0 h 6858000"/>
              <a:gd name="connsiteX916" fmla="*/ 3094669 w 7467600"/>
              <a:gd name="connsiteY916" fmla="*/ 30308 h 6858000"/>
              <a:gd name="connsiteX917" fmla="*/ 2901945 w 7467600"/>
              <a:gd name="connsiteY917" fmla="*/ 466538 h 6858000"/>
              <a:gd name="connsiteX918" fmla="*/ 2815209 w 7467600"/>
              <a:gd name="connsiteY918" fmla="*/ 497361 h 6858000"/>
              <a:gd name="connsiteX919" fmla="*/ 2844845 w 7467600"/>
              <a:gd name="connsiteY919" fmla="*/ 127638 h 6858000"/>
              <a:gd name="connsiteX920" fmla="*/ 2867960 w 7467600"/>
              <a:gd name="connsiteY920" fmla="*/ 0 h 6858000"/>
              <a:gd name="connsiteX921" fmla="*/ 1057230 w 7467600"/>
              <a:gd name="connsiteY921" fmla="*/ 0 h 6858000"/>
              <a:gd name="connsiteX922" fmla="*/ 1111003 w 7467600"/>
              <a:gd name="connsiteY922" fmla="*/ 0 h 6858000"/>
              <a:gd name="connsiteX923" fmla="*/ 1125553 w 7467600"/>
              <a:gd name="connsiteY923" fmla="*/ 52588 h 6858000"/>
              <a:gd name="connsiteX924" fmla="*/ 1304276 w 7467600"/>
              <a:gd name="connsiteY924" fmla="*/ 476275 h 6858000"/>
              <a:gd name="connsiteX925" fmla="*/ 1492066 w 7467600"/>
              <a:gd name="connsiteY925" fmla="*/ 886333 h 6858000"/>
              <a:gd name="connsiteX926" fmla="*/ 1423698 w 7467600"/>
              <a:gd name="connsiteY926" fmla="*/ 710817 h 6858000"/>
              <a:gd name="connsiteX927" fmla="*/ 1357609 w 7467600"/>
              <a:gd name="connsiteY927" fmla="*/ 532892 h 6858000"/>
              <a:gd name="connsiteX928" fmla="*/ 1309550 w 7467600"/>
              <a:gd name="connsiteY928" fmla="*/ 374031 h 6858000"/>
              <a:gd name="connsiteX929" fmla="*/ 1193673 w 7467600"/>
              <a:gd name="connsiteY929" fmla="*/ 49533 h 6858000"/>
              <a:gd name="connsiteX930" fmla="*/ 1164391 w 7467600"/>
              <a:gd name="connsiteY930" fmla="*/ 0 h 6858000"/>
              <a:gd name="connsiteX931" fmla="*/ 1200666 w 7467600"/>
              <a:gd name="connsiteY931" fmla="*/ 0 h 6858000"/>
              <a:gd name="connsiteX932" fmla="*/ 1223408 w 7467600"/>
              <a:gd name="connsiteY932" fmla="*/ 38996 h 6858000"/>
              <a:gd name="connsiteX933" fmla="*/ 1339635 w 7467600"/>
              <a:gd name="connsiteY933" fmla="*/ 365517 h 6858000"/>
              <a:gd name="connsiteX934" fmla="*/ 1387469 w 7467600"/>
              <a:gd name="connsiteY934" fmla="*/ 523079 h 6858000"/>
              <a:gd name="connsiteX935" fmla="*/ 1452685 w 7467600"/>
              <a:gd name="connsiteY935" fmla="*/ 699806 h 6858000"/>
              <a:gd name="connsiteX936" fmla="*/ 1492092 w 7467600"/>
              <a:gd name="connsiteY936" fmla="*/ 800424 h 6858000"/>
              <a:gd name="connsiteX937" fmla="*/ 1455302 w 7467600"/>
              <a:gd name="connsiteY937" fmla="*/ 632913 h 6858000"/>
              <a:gd name="connsiteX938" fmla="*/ 1222336 w 7467600"/>
              <a:gd name="connsiteY938" fmla="*/ 9480 h 6858000"/>
              <a:gd name="connsiteX939" fmla="*/ 1214634 w 7467600"/>
              <a:gd name="connsiteY939" fmla="*/ 0 h 6858000"/>
              <a:gd name="connsiteX940" fmla="*/ 1289827 w 7467600"/>
              <a:gd name="connsiteY940" fmla="*/ 0 h 6858000"/>
              <a:gd name="connsiteX941" fmla="*/ 1321076 w 7467600"/>
              <a:gd name="connsiteY941" fmla="*/ 59722 h 6858000"/>
              <a:gd name="connsiteX942" fmla="*/ 1512579 w 7467600"/>
              <a:gd name="connsiteY942" fmla="*/ 626441 h 6858000"/>
              <a:gd name="connsiteX943" fmla="*/ 1506076 w 7467600"/>
              <a:gd name="connsiteY943" fmla="*/ 1089289 h 6858000"/>
              <a:gd name="connsiteX944" fmla="*/ 1486346 w 7467600"/>
              <a:gd name="connsiteY944" fmla="*/ 1079919 h 6858000"/>
              <a:gd name="connsiteX945" fmla="*/ 1070511 w 7467600"/>
              <a:gd name="connsiteY945" fmla="*/ 48609 h 6858000"/>
              <a:gd name="connsiteX946" fmla="*/ 1057230 w 7467600"/>
              <a:gd name="connsiteY946" fmla="*/ 0 h 6858000"/>
              <a:gd name="connsiteX947" fmla="*/ 43151 w 7467600"/>
              <a:gd name="connsiteY947" fmla="*/ 0 h 6858000"/>
              <a:gd name="connsiteX948" fmla="*/ 95283 w 7467600"/>
              <a:gd name="connsiteY948" fmla="*/ 0 h 6858000"/>
              <a:gd name="connsiteX949" fmla="*/ 300708 w 7467600"/>
              <a:gd name="connsiteY949" fmla="*/ 154571 h 6858000"/>
              <a:gd name="connsiteX950" fmla="*/ 530414 w 7467600"/>
              <a:gd name="connsiteY950" fmla="*/ 354673 h 6858000"/>
              <a:gd name="connsiteX951" fmla="*/ 333785 w 7467600"/>
              <a:gd name="connsiteY951" fmla="*/ 161564 h 6858000"/>
              <a:gd name="connsiteX952" fmla="*/ 147005 w 7467600"/>
              <a:gd name="connsiteY952" fmla="*/ 0 h 6858000"/>
              <a:gd name="connsiteX953" fmla="*/ 272509 w 7467600"/>
              <a:gd name="connsiteY953" fmla="*/ 0 h 6858000"/>
              <a:gd name="connsiteX954" fmla="*/ 326276 w 7467600"/>
              <a:gd name="connsiteY954" fmla="*/ 45847 h 6858000"/>
              <a:gd name="connsiteX955" fmla="*/ 823759 w 7467600"/>
              <a:gd name="connsiteY955" fmla="*/ 574145 h 6858000"/>
              <a:gd name="connsiteX956" fmla="*/ 811254 w 7467600"/>
              <a:gd name="connsiteY956" fmla="*/ 665546 h 6858000"/>
              <a:gd name="connsiteX957" fmla="*/ 154042 w 7467600"/>
              <a:gd name="connsiteY957" fmla="*/ 261522 h 6858000"/>
              <a:gd name="connsiteX958" fmla="*/ 13550 w 7467600"/>
              <a:gd name="connsiteY958" fmla="*/ 158423 h 6858000"/>
              <a:gd name="connsiteX959" fmla="*/ 0 w 7467600"/>
              <a:gd name="connsiteY959" fmla="*/ 146618 h 6858000"/>
              <a:gd name="connsiteX960" fmla="*/ 0 w 7467600"/>
              <a:gd name="connsiteY960" fmla="*/ 59161 h 6858000"/>
              <a:gd name="connsiteX961" fmla="*/ 45427 w 7467600"/>
              <a:gd name="connsiteY961" fmla="*/ 101078 h 6858000"/>
              <a:gd name="connsiteX962" fmla="*/ 630103 w 7467600"/>
              <a:gd name="connsiteY962" fmla="*/ 485885 h 6858000"/>
              <a:gd name="connsiteX963" fmla="*/ 532040 w 7467600"/>
              <a:gd name="connsiteY963" fmla="*/ 399359 h 6858000"/>
              <a:gd name="connsiteX964" fmla="*/ 517618 w 7467600"/>
              <a:gd name="connsiteY964" fmla="*/ 385726 h 6858000"/>
              <a:gd name="connsiteX965" fmla="*/ 285074 w 7467600"/>
              <a:gd name="connsiteY965" fmla="*/ 182755 h 6858000"/>
              <a:gd name="connsiteX966" fmla="*/ 43151 w 7467600"/>
              <a:gd name="connsiteY96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6012219 h 6858000"/>
              <a:gd name="connsiteX77" fmla="*/ 7356878 w 7467600"/>
              <a:gd name="connsiteY77" fmla="*/ 5981332 h 6858000"/>
              <a:gd name="connsiteX78" fmla="*/ 7467600 w 7467600"/>
              <a:gd name="connsiteY78" fmla="*/ 6117703 h 6858000"/>
              <a:gd name="connsiteX79" fmla="*/ 7467600 w 7467600"/>
              <a:gd name="connsiteY79" fmla="*/ 6163634 h 6858000"/>
              <a:gd name="connsiteX80" fmla="*/ 7403637 w 7467600"/>
              <a:gd name="connsiteY80" fmla="*/ 6083957 h 6858000"/>
              <a:gd name="connsiteX81" fmla="*/ 7254615 w 7467600"/>
              <a:gd name="connsiteY81" fmla="*/ 5911918 h 6858000"/>
              <a:gd name="connsiteX82" fmla="*/ 7312589 w 7467600"/>
              <a:gd name="connsiteY82" fmla="*/ 5982309 h 6858000"/>
              <a:gd name="connsiteX83" fmla="*/ 7448321 w 7467600"/>
              <a:gd name="connsiteY83" fmla="*/ 6190991 h 6858000"/>
              <a:gd name="connsiteX84" fmla="*/ 7467600 w 7467600"/>
              <a:gd name="connsiteY84" fmla="*/ 6221686 h 6858000"/>
              <a:gd name="connsiteX85" fmla="*/ 7467600 w 7467600"/>
              <a:gd name="connsiteY85" fmla="*/ 6334256 h 6858000"/>
              <a:gd name="connsiteX86" fmla="*/ 7454976 w 7467600"/>
              <a:gd name="connsiteY86" fmla="*/ 6318297 h 6858000"/>
              <a:gd name="connsiteX87" fmla="*/ 1456157 w 7467600"/>
              <a:gd name="connsiteY87" fmla="*/ 5371404 h 6858000"/>
              <a:gd name="connsiteX88" fmla="*/ 1244432 w 7467600"/>
              <a:gd name="connsiteY88" fmla="*/ 5385601 h 6858000"/>
              <a:gd name="connsiteX89" fmla="*/ 973990 w 7467600"/>
              <a:gd name="connsiteY89" fmla="*/ 5424940 h 6858000"/>
              <a:gd name="connsiteX90" fmla="*/ 1103809 w 7467600"/>
              <a:gd name="connsiteY90" fmla="*/ 5433720 h 6858000"/>
              <a:gd name="connsiteX91" fmla="*/ 1123454 w 7467600"/>
              <a:gd name="connsiteY91" fmla="*/ 5435727 h 6858000"/>
              <a:gd name="connsiteX92" fmla="*/ 1737017 w 7467600"/>
              <a:gd name="connsiteY92" fmla="*/ 5452183 h 6858000"/>
              <a:gd name="connsiteX93" fmla="*/ 1824397 w 7467600"/>
              <a:gd name="connsiteY93" fmla="*/ 5447757 h 6858000"/>
              <a:gd name="connsiteX94" fmla="*/ 2070059 w 7467600"/>
              <a:gd name="connsiteY94" fmla="*/ 5441660 h 6858000"/>
              <a:gd name="connsiteX95" fmla="*/ 1456157 w 7467600"/>
              <a:gd name="connsiteY95" fmla="*/ 5371404 h 6858000"/>
              <a:gd name="connsiteX96" fmla="*/ 4988186 w 7467600"/>
              <a:gd name="connsiteY96" fmla="*/ 5216467 h 6858000"/>
              <a:gd name="connsiteX97" fmla="*/ 4777334 w 7467600"/>
              <a:gd name="connsiteY97" fmla="*/ 5406072 h 6858000"/>
              <a:gd name="connsiteX98" fmla="*/ 4718341 w 7467600"/>
              <a:gd name="connsiteY98" fmla="*/ 5468043 h 6858000"/>
              <a:gd name="connsiteX99" fmla="*/ 4604655 w 7467600"/>
              <a:gd name="connsiteY99" fmla="*/ 5583434 h 6858000"/>
              <a:gd name="connsiteX100" fmla="*/ 4565074 w 7467600"/>
              <a:gd name="connsiteY100" fmla="*/ 5618550 h 6858000"/>
              <a:gd name="connsiteX101" fmla="*/ 4988186 w 7467600"/>
              <a:gd name="connsiteY101" fmla="*/ 5216467 h 6858000"/>
              <a:gd name="connsiteX102" fmla="*/ 4978032 w 7467600"/>
              <a:gd name="connsiteY102" fmla="*/ 5183809 h 6858000"/>
              <a:gd name="connsiteX103" fmla="*/ 4463413 w 7467600"/>
              <a:gd name="connsiteY103" fmla="*/ 5615162 h 6858000"/>
              <a:gd name="connsiteX104" fmla="*/ 4358134 w 7467600"/>
              <a:gd name="connsiteY104" fmla="*/ 5742791 h 6858000"/>
              <a:gd name="connsiteX105" fmla="*/ 4376219 w 7467600"/>
              <a:gd name="connsiteY105" fmla="*/ 5729027 h 6858000"/>
              <a:gd name="connsiteX106" fmla="*/ 4582340 w 7467600"/>
              <a:gd name="connsiteY106" fmla="*/ 5561037 h 6858000"/>
              <a:gd name="connsiteX107" fmla="*/ 4694684 w 7467600"/>
              <a:gd name="connsiteY107" fmla="*/ 5447098 h 6858000"/>
              <a:gd name="connsiteX108" fmla="*/ 4754123 w 7467600"/>
              <a:gd name="connsiteY108" fmla="*/ 5384643 h 6858000"/>
              <a:gd name="connsiteX109" fmla="*/ 4978032 w 7467600"/>
              <a:gd name="connsiteY109" fmla="*/ 5183809 h 6858000"/>
              <a:gd name="connsiteX110" fmla="*/ 1903353 w 7467600"/>
              <a:gd name="connsiteY110" fmla="*/ 5044827 h 6858000"/>
              <a:gd name="connsiteX111" fmla="*/ 1936931 w 7467600"/>
              <a:gd name="connsiteY111" fmla="*/ 5093954 h 6858000"/>
              <a:gd name="connsiteX112" fmla="*/ 2195868 w 7467600"/>
              <a:gd name="connsiteY112" fmla="*/ 5396574 h 6858000"/>
              <a:gd name="connsiteX113" fmla="*/ 2088852 w 7467600"/>
              <a:gd name="connsiteY113" fmla="*/ 5166123 h 6858000"/>
              <a:gd name="connsiteX114" fmla="*/ 1958241 w 7467600"/>
              <a:gd name="connsiteY114" fmla="*/ 5067955 h 6858000"/>
              <a:gd name="connsiteX115" fmla="*/ 1903353 w 7467600"/>
              <a:gd name="connsiteY115" fmla="*/ 5044827 h 6858000"/>
              <a:gd name="connsiteX116" fmla="*/ 1979378 w 7467600"/>
              <a:gd name="connsiteY116" fmla="*/ 4769504 h 6858000"/>
              <a:gd name="connsiteX117" fmla="*/ 2882120 w 7467600"/>
              <a:gd name="connsiteY117" fmla="*/ 5064547 h 6858000"/>
              <a:gd name="connsiteX118" fmla="*/ 2793103 w 7467600"/>
              <a:gd name="connsiteY118" fmla="*/ 5039699 h 6858000"/>
              <a:gd name="connsiteX119" fmla="*/ 2770041 w 7467600"/>
              <a:gd name="connsiteY119" fmla="*/ 5033634 h 6858000"/>
              <a:gd name="connsiteX120" fmla="*/ 1979378 w 7467600"/>
              <a:gd name="connsiteY120" fmla="*/ 4769504 h 6858000"/>
              <a:gd name="connsiteX121" fmla="*/ 1927410 w 7467600"/>
              <a:gd name="connsiteY121" fmla="*/ 4716164 h 6858000"/>
              <a:gd name="connsiteX122" fmla="*/ 1959587 w 7467600"/>
              <a:gd name="connsiteY122" fmla="*/ 4728849 h 6858000"/>
              <a:gd name="connsiteX123" fmla="*/ 2777707 w 7467600"/>
              <a:gd name="connsiteY123" fmla="*/ 5003991 h 6858000"/>
              <a:gd name="connsiteX124" fmla="*/ 2800768 w 7467600"/>
              <a:gd name="connsiteY124" fmla="*/ 5010056 h 6858000"/>
              <a:gd name="connsiteX125" fmla="*/ 2879408 w 7467600"/>
              <a:gd name="connsiteY125" fmla="*/ 5031590 h 6858000"/>
              <a:gd name="connsiteX126" fmla="*/ 2862295 w 7467600"/>
              <a:gd name="connsiteY126" fmla="*/ 5022958 h 6858000"/>
              <a:gd name="connsiteX127" fmla="*/ 2813343 w 7467600"/>
              <a:gd name="connsiteY127" fmla="*/ 4998369 h 6858000"/>
              <a:gd name="connsiteX128" fmla="*/ 2646245 w 7467600"/>
              <a:gd name="connsiteY128" fmla="*/ 4930999 h 6858000"/>
              <a:gd name="connsiteX129" fmla="*/ 1999243 w 7467600"/>
              <a:gd name="connsiteY129" fmla="*/ 4730524 h 6858000"/>
              <a:gd name="connsiteX130" fmla="*/ 1979527 w 7467600"/>
              <a:gd name="connsiteY130" fmla="*/ 4726651 h 6858000"/>
              <a:gd name="connsiteX131" fmla="*/ 1927410 w 7467600"/>
              <a:gd name="connsiteY131" fmla="*/ 4716164 h 6858000"/>
              <a:gd name="connsiteX132" fmla="*/ 1997014 w 7467600"/>
              <a:gd name="connsiteY132" fmla="*/ 4698007 h 6858000"/>
              <a:gd name="connsiteX133" fmla="*/ 2005458 w 7467600"/>
              <a:gd name="connsiteY133" fmla="*/ 4699540 h 6858000"/>
              <a:gd name="connsiteX134" fmla="*/ 2657186 w 7467600"/>
              <a:gd name="connsiteY134" fmla="*/ 4901687 h 6858000"/>
              <a:gd name="connsiteX135" fmla="*/ 2826662 w 7467600"/>
              <a:gd name="connsiteY135" fmla="*/ 4970362 h 6858000"/>
              <a:gd name="connsiteX136" fmla="*/ 2876100 w 7467600"/>
              <a:gd name="connsiteY136" fmla="*/ 4995397 h 6858000"/>
              <a:gd name="connsiteX137" fmla="*/ 3042600 w 7467600"/>
              <a:gd name="connsiteY137" fmla="*/ 5059532 h 6858000"/>
              <a:gd name="connsiteX138" fmla="*/ 1997014 w 7467600"/>
              <a:gd name="connsiteY138" fmla="*/ 4698007 h 6858000"/>
              <a:gd name="connsiteX139" fmla="*/ 2305292 w 7467600"/>
              <a:gd name="connsiteY139" fmla="*/ 4219492 h 6858000"/>
              <a:gd name="connsiteX140" fmla="*/ 3360922 w 7467600"/>
              <a:gd name="connsiteY140" fmla="*/ 4529373 h 6858000"/>
              <a:gd name="connsiteX141" fmla="*/ 3492420 w 7467600"/>
              <a:gd name="connsiteY141" fmla="*/ 4510145 h 6858000"/>
              <a:gd name="connsiteX142" fmla="*/ 3364086 w 7467600"/>
              <a:gd name="connsiteY142" fmla="*/ 4480340 h 6858000"/>
              <a:gd name="connsiteX143" fmla="*/ 3225818 w 7467600"/>
              <a:gd name="connsiteY143" fmla="*/ 4411822 h 6858000"/>
              <a:gd name="connsiteX144" fmla="*/ 3129696 w 7467600"/>
              <a:gd name="connsiteY144" fmla="*/ 4360704 h 6858000"/>
              <a:gd name="connsiteX145" fmla="*/ 2814545 w 7467600"/>
              <a:gd name="connsiteY145" fmla="*/ 4282955 h 6858000"/>
              <a:gd name="connsiteX146" fmla="*/ 2305292 w 7467600"/>
              <a:gd name="connsiteY146" fmla="*/ 4219492 h 6858000"/>
              <a:gd name="connsiteX147" fmla="*/ 2626982 w 7467600"/>
              <a:gd name="connsiteY147" fmla="*/ 4206450 h 6858000"/>
              <a:gd name="connsiteX148" fmla="*/ 2490617 w 7467600"/>
              <a:gd name="connsiteY148" fmla="*/ 4206951 h 6858000"/>
              <a:gd name="connsiteX149" fmla="*/ 2819869 w 7467600"/>
              <a:gd name="connsiteY149" fmla="*/ 4252936 h 6858000"/>
              <a:gd name="connsiteX150" fmla="*/ 3143018 w 7467600"/>
              <a:gd name="connsiteY150" fmla="*/ 4332698 h 6858000"/>
              <a:gd name="connsiteX151" fmla="*/ 3241520 w 7467600"/>
              <a:gd name="connsiteY151" fmla="*/ 4385112 h 6858000"/>
              <a:gd name="connsiteX152" fmla="*/ 3374575 w 7467600"/>
              <a:gd name="connsiteY152" fmla="*/ 4451517 h 6858000"/>
              <a:gd name="connsiteX153" fmla="*/ 3505221 w 7467600"/>
              <a:gd name="connsiteY153" fmla="*/ 4480757 h 6858000"/>
              <a:gd name="connsiteX154" fmla="*/ 2626982 w 7467600"/>
              <a:gd name="connsiteY154" fmla="*/ 4206450 h 6858000"/>
              <a:gd name="connsiteX155" fmla="*/ 1310106 w 7467600"/>
              <a:gd name="connsiteY155" fmla="*/ 3943217 h 6858000"/>
              <a:gd name="connsiteX156" fmla="*/ 854994 w 7467600"/>
              <a:gd name="connsiteY156" fmla="*/ 4399136 h 6858000"/>
              <a:gd name="connsiteX157" fmla="*/ 742462 w 7467600"/>
              <a:gd name="connsiteY157" fmla="*/ 4594648 h 6858000"/>
              <a:gd name="connsiteX158" fmla="*/ 820602 w 7467600"/>
              <a:gd name="connsiteY158" fmla="*/ 4485915 h 6858000"/>
              <a:gd name="connsiteX159" fmla="*/ 878295 w 7467600"/>
              <a:gd name="connsiteY159" fmla="*/ 4403594 h 6858000"/>
              <a:gd name="connsiteX160" fmla="*/ 1240607 w 7467600"/>
              <a:gd name="connsiteY160" fmla="*/ 4010401 h 6858000"/>
              <a:gd name="connsiteX161" fmla="*/ 1310106 w 7467600"/>
              <a:gd name="connsiteY161" fmla="*/ 3943217 h 6858000"/>
              <a:gd name="connsiteX162" fmla="*/ 1423113 w 7467600"/>
              <a:gd name="connsiteY162" fmla="*/ 3874565 h 6858000"/>
              <a:gd name="connsiteX163" fmla="*/ 1260565 w 7467600"/>
              <a:gd name="connsiteY163" fmla="*/ 4031982 h 6858000"/>
              <a:gd name="connsiteX164" fmla="*/ 901900 w 7467600"/>
              <a:gd name="connsiteY164" fmla="*/ 4421236 h 6858000"/>
              <a:gd name="connsiteX165" fmla="*/ 845044 w 7467600"/>
              <a:gd name="connsiteY165" fmla="*/ 4502436 h 6858000"/>
              <a:gd name="connsiteX166" fmla="*/ 685926 w 7467600"/>
              <a:gd name="connsiteY166" fmla="*/ 4703069 h 6858000"/>
              <a:gd name="connsiteX167" fmla="*/ 684248 w 7467600"/>
              <a:gd name="connsiteY167" fmla="*/ 4706721 h 6858000"/>
              <a:gd name="connsiteX168" fmla="*/ 1423113 w 7467600"/>
              <a:gd name="connsiteY168" fmla="*/ 3874565 h 6858000"/>
              <a:gd name="connsiteX169" fmla="*/ 3316479 w 7467600"/>
              <a:gd name="connsiteY169" fmla="*/ 3872136 h 6858000"/>
              <a:gd name="connsiteX170" fmla="*/ 3546806 w 7467600"/>
              <a:gd name="connsiteY170" fmla="*/ 4356139 h 6858000"/>
              <a:gd name="connsiteX171" fmla="*/ 3364433 w 7467600"/>
              <a:gd name="connsiteY171" fmla="*/ 3953121 h 6858000"/>
              <a:gd name="connsiteX172" fmla="*/ 3316479 w 7467600"/>
              <a:gd name="connsiteY172" fmla="*/ 3872136 h 6858000"/>
              <a:gd name="connsiteX173" fmla="*/ 3291335 w 7467600"/>
              <a:gd name="connsiteY173" fmla="*/ 3767420 h 6858000"/>
              <a:gd name="connsiteX174" fmla="*/ 3390805 w 7467600"/>
              <a:gd name="connsiteY174" fmla="*/ 3937163 h 6858000"/>
              <a:gd name="connsiteX175" fmla="*/ 3579062 w 7467600"/>
              <a:gd name="connsiteY175" fmla="*/ 4359040 h 6858000"/>
              <a:gd name="connsiteX176" fmla="*/ 3467355 w 7467600"/>
              <a:gd name="connsiteY176" fmla="*/ 3988130 h 6858000"/>
              <a:gd name="connsiteX177" fmla="*/ 3310753 w 7467600"/>
              <a:gd name="connsiteY177" fmla="*/ 3787140 h 6858000"/>
              <a:gd name="connsiteX178" fmla="*/ 3291335 w 7467600"/>
              <a:gd name="connsiteY178" fmla="*/ 3767420 h 6858000"/>
              <a:gd name="connsiteX179" fmla="*/ 1635889 w 7467600"/>
              <a:gd name="connsiteY179" fmla="*/ 3709494 h 6858000"/>
              <a:gd name="connsiteX180" fmla="*/ 1634800 w 7467600"/>
              <a:gd name="connsiteY180" fmla="*/ 3731111 h 6858000"/>
              <a:gd name="connsiteX181" fmla="*/ 1635889 w 7467600"/>
              <a:gd name="connsiteY181" fmla="*/ 3709494 h 6858000"/>
              <a:gd name="connsiteX182" fmla="*/ 1510397 w 7467600"/>
              <a:gd name="connsiteY182" fmla="*/ 3684705 h 6858000"/>
              <a:gd name="connsiteX183" fmla="*/ 1146550 w 7467600"/>
              <a:gd name="connsiteY183" fmla="*/ 3802012 h 6858000"/>
              <a:gd name="connsiteX184" fmla="*/ 698834 w 7467600"/>
              <a:gd name="connsiteY184" fmla="*/ 3952272 h 6858000"/>
              <a:gd name="connsiteX185" fmla="*/ 34256 w 7467600"/>
              <a:gd name="connsiteY185" fmla="*/ 4347603 h 6858000"/>
              <a:gd name="connsiteX186" fmla="*/ 527241 w 7467600"/>
              <a:gd name="connsiteY186" fmla="*/ 4065078 h 6858000"/>
              <a:gd name="connsiteX187" fmla="*/ 1510397 w 7467600"/>
              <a:gd name="connsiteY187" fmla="*/ 3684705 h 6858000"/>
              <a:gd name="connsiteX188" fmla="*/ 1313114 w 7467600"/>
              <a:gd name="connsiteY188" fmla="*/ 3655216 h 6858000"/>
              <a:gd name="connsiteX189" fmla="*/ 1109304 w 7467600"/>
              <a:gd name="connsiteY189" fmla="*/ 3669030 h 6858000"/>
              <a:gd name="connsiteX190" fmla="*/ 8129 w 7467600"/>
              <a:gd name="connsiteY190" fmla="*/ 4330519 h 6858000"/>
              <a:gd name="connsiteX191" fmla="*/ 687572 w 7467600"/>
              <a:gd name="connsiteY191" fmla="*/ 3925629 h 6858000"/>
              <a:gd name="connsiteX192" fmla="*/ 1138365 w 7467600"/>
              <a:gd name="connsiteY192" fmla="*/ 3774515 h 6858000"/>
              <a:gd name="connsiteX193" fmla="*/ 1505579 w 7467600"/>
              <a:gd name="connsiteY193" fmla="*/ 3655526 h 6858000"/>
              <a:gd name="connsiteX194" fmla="*/ 1313114 w 7467600"/>
              <a:gd name="connsiteY194" fmla="*/ 3655216 h 6858000"/>
              <a:gd name="connsiteX195" fmla="*/ 3655073 w 7467600"/>
              <a:gd name="connsiteY195" fmla="*/ 3650884 h 6858000"/>
              <a:gd name="connsiteX196" fmla="*/ 3989938 w 7467600"/>
              <a:gd name="connsiteY196" fmla="*/ 3991685 h 6858000"/>
              <a:gd name="connsiteX197" fmla="*/ 4393907 w 7467600"/>
              <a:gd name="connsiteY197" fmla="*/ 4261258 h 6858000"/>
              <a:gd name="connsiteX198" fmla="*/ 4648051 w 7467600"/>
              <a:gd name="connsiteY198" fmla="*/ 4374051 h 6858000"/>
              <a:gd name="connsiteX199" fmla="*/ 4383389 w 7467600"/>
              <a:gd name="connsiteY199" fmla="*/ 4184369 h 6858000"/>
              <a:gd name="connsiteX200" fmla="*/ 4165508 w 7467600"/>
              <a:gd name="connsiteY200" fmla="*/ 4035196 h 6858000"/>
              <a:gd name="connsiteX201" fmla="*/ 4068162 w 7467600"/>
              <a:gd name="connsiteY201" fmla="*/ 3953394 h 6858000"/>
              <a:gd name="connsiteX202" fmla="*/ 3981416 w 7467600"/>
              <a:gd name="connsiteY202" fmla="*/ 3880482 h 6858000"/>
              <a:gd name="connsiteX203" fmla="*/ 3800147 w 7467600"/>
              <a:gd name="connsiteY203" fmla="*/ 3749872 h 6858000"/>
              <a:gd name="connsiteX204" fmla="*/ 3655073 w 7467600"/>
              <a:gd name="connsiteY204" fmla="*/ 3650884 h 6858000"/>
              <a:gd name="connsiteX205" fmla="*/ 3670252 w 7467600"/>
              <a:gd name="connsiteY205" fmla="*/ 3622798 h 6858000"/>
              <a:gd name="connsiteX206" fmla="*/ 3817258 w 7467600"/>
              <a:gd name="connsiteY206" fmla="*/ 3723577 h 6858000"/>
              <a:gd name="connsiteX207" fmla="*/ 4000461 w 7467600"/>
              <a:gd name="connsiteY207" fmla="*/ 3855966 h 6858000"/>
              <a:gd name="connsiteX208" fmla="*/ 4088180 w 7467600"/>
              <a:gd name="connsiteY208" fmla="*/ 3929774 h 6858000"/>
              <a:gd name="connsiteX209" fmla="*/ 4184555 w 7467600"/>
              <a:gd name="connsiteY209" fmla="*/ 4010683 h 6858000"/>
              <a:gd name="connsiteX210" fmla="*/ 4399563 w 7467600"/>
              <a:gd name="connsiteY210" fmla="*/ 4158106 h 6858000"/>
              <a:gd name="connsiteX211" fmla="*/ 4684469 w 7467600"/>
              <a:gd name="connsiteY211" fmla="*/ 4364680 h 6858000"/>
              <a:gd name="connsiteX212" fmla="*/ 4690271 w 7467600"/>
              <a:gd name="connsiteY212" fmla="*/ 4370034 h 6858000"/>
              <a:gd name="connsiteX213" fmla="*/ 4136093 w 7467600"/>
              <a:gd name="connsiteY213" fmla="*/ 3858466 h 6858000"/>
              <a:gd name="connsiteX214" fmla="*/ 3670252 w 7467600"/>
              <a:gd name="connsiteY214" fmla="*/ 3622798 h 6858000"/>
              <a:gd name="connsiteX215" fmla="*/ 4440129 w 7467600"/>
              <a:gd name="connsiteY215" fmla="*/ 3448571 h 6858000"/>
              <a:gd name="connsiteX216" fmla="*/ 4856525 w 7467600"/>
              <a:gd name="connsiteY216" fmla="*/ 3915351 h 6858000"/>
              <a:gd name="connsiteX217" fmla="*/ 5059055 w 7467600"/>
              <a:gd name="connsiteY217" fmla="*/ 4108918 h 6858000"/>
              <a:gd name="connsiteX218" fmla="*/ 5290070 w 7467600"/>
              <a:gd name="connsiteY218" fmla="*/ 4263619 h 6858000"/>
              <a:gd name="connsiteX219" fmla="*/ 4834991 w 7467600"/>
              <a:gd name="connsiteY219" fmla="*/ 3830985 h 6858000"/>
              <a:gd name="connsiteX220" fmla="*/ 4440129 w 7467600"/>
              <a:gd name="connsiteY220" fmla="*/ 3448571 h 6858000"/>
              <a:gd name="connsiteX221" fmla="*/ 4441737 w 7467600"/>
              <a:gd name="connsiteY221" fmla="*/ 3399734 h 6858000"/>
              <a:gd name="connsiteX222" fmla="*/ 4431236 w 7467600"/>
              <a:gd name="connsiteY222" fmla="*/ 3400954 h 6858000"/>
              <a:gd name="connsiteX223" fmla="*/ 4557150 w 7467600"/>
              <a:gd name="connsiteY223" fmla="*/ 3510023 h 6858000"/>
              <a:gd name="connsiteX224" fmla="*/ 4856936 w 7467600"/>
              <a:gd name="connsiteY224" fmla="*/ 3809146 h 6858000"/>
              <a:gd name="connsiteX225" fmla="*/ 5111996 w 7467600"/>
              <a:gd name="connsiteY225" fmla="*/ 4065759 h 6858000"/>
              <a:gd name="connsiteX226" fmla="*/ 5388878 w 7467600"/>
              <a:gd name="connsiteY226" fmla="*/ 4300185 h 6858000"/>
              <a:gd name="connsiteX227" fmla="*/ 5425556 w 7467600"/>
              <a:gd name="connsiteY227" fmla="*/ 4308967 h 6858000"/>
              <a:gd name="connsiteX228" fmla="*/ 4943646 w 7467600"/>
              <a:gd name="connsiteY228" fmla="*/ 3822916 h 6858000"/>
              <a:gd name="connsiteX229" fmla="*/ 4594837 w 7467600"/>
              <a:gd name="connsiteY229" fmla="*/ 3532274 h 6858000"/>
              <a:gd name="connsiteX230" fmla="*/ 4441737 w 7467600"/>
              <a:gd name="connsiteY230" fmla="*/ 3399734 h 6858000"/>
              <a:gd name="connsiteX231" fmla="*/ 5425834 w 7467600"/>
              <a:gd name="connsiteY231" fmla="*/ 3162785 h 6858000"/>
              <a:gd name="connsiteX232" fmla="*/ 5401644 w 7467600"/>
              <a:gd name="connsiteY232" fmla="*/ 3617847 h 6858000"/>
              <a:gd name="connsiteX233" fmla="*/ 5467256 w 7467600"/>
              <a:gd name="connsiteY233" fmla="*/ 4175494 h 6858000"/>
              <a:gd name="connsiteX234" fmla="*/ 5448069 w 7467600"/>
              <a:gd name="connsiteY234" fmla="*/ 3567554 h 6858000"/>
              <a:gd name="connsiteX235" fmla="*/ 5425834 w 7467600"/>
              <a:gd name="connsiteY235" fmla="*/ 3162785 h 6858000"/>
              <a:gd name="connsiteX236" fmla="*/ 1318687 w 7467600"/>
              <a:gd name="connsiteY236" fmla="*/ 3113840 h 6858000"/>
              <a:gd name="connsiteX237" fmla="*/ 1066793 w 7467600"/>
              <a:gd name="connsiteY237" fmla="*/ 3212171 h 6858000"/>
              <a:gd name="connsiteX238" fmla="*/ 993319 w 7467600"/>
              <a:gd name="connsiteY238" fmla="*/ 3247648 h 6858000"/>
              <a:gd name="connsiteX239" fmla="*/ 853081 w 7467600"/>
              <a:gd name="connsiteY239" fmla="*/ 3312410 h 6858000"/>
              <a:gd name="connsiteX240" fmla="*/ 805957 w 7467600"/>
              <a:gd name="connsiteY240" fmla="*/ 3330443 h 6858000"/>
              <a:gd name="connsiteX241" fmla="*/ 1318687 w 7467600"/>
              <a:gd name="connsiteY241" fmla="*/ 3113840 h 6858000"/>
              <a:gd name="connsiteX242" fmla="*/ 5453702 w 7467600"/>
              <a:gd name="connsiteY242" fmla="*/ 3090882 h 6858000"/>
              <a:gd name="connsiteX243" fmla="*/ 5480135 w 7467600"/>
              <a:gd name="connsiteY243" fmla="*/ 3565802 h 6858000"/>
              <a:gd name="connsiteX244" fmla="*/ 5499023 w 7467600"/>
              <a:gd name="connsiteY244" fmla="*/ 4166310 h 6858000"/>
              <a:gd name="connsiteX245" fmla="*/ 5547022 w 7467600"/>
              <a:gd name="connsiteY245" fmla="*/ 3607838 h 6858000"/>
              <a:gd name="connsiteX246" fmla="*/ 5515964 w 7467600"/>
              <a:gd name="connsiteY246" fmla="*/ 3378541 h 6858000"/>
              <a:gd name="connsiteX247" fmla="*/ 5453702 w 7467600"/>
              <a:gd name="connsiteY247" fmla="*/ 3090882 h 6858000"/>
              <a:gd name="connsiteX248" fmla="*/ 1238695 w 7467600"/>
              <a:gd name="connsiteY248" fmla="*/ 3076820 h 6858000"/>
              <a:gd name="connsiteX249" fmla="*/ 716371 w 7467600"/>
              <a:gd name="connsiteY249" fmla="*/ 3293249 h 6858000"/>
              <a:gd name="connsiteX250" fmla="*/ 579522 w 7467600"/>
              <a:gd name="connsiteY250" fmla="*/ 3371759 h 6858000"/>
              <a:gd name="connsiteX251" fmla="*/ 600288 w 7467600"/>
              <a:gd name="connsiteY251" fmla="*/ 3365555 h 6858000"/>
              <a:gd name="connsiteX252" fmla="*/ 840692 w 7467600"/>
              <a:gd name="connsiteY252" fmla="*/ 3284921 h 6858000"/>
              <a:gd name="connsiteX253" fmla="*/ 979248 w 7467600"/>
              <a:gd name="connsiteY253" fmla="*/ 3221003 h 6858000"/>
              <a:gd name="connsiteX254" fmla="*/ 1053282 w 7467600"/>
              <a:gd name="connsiteY254" fmla="*/ 3185247 h 6858000"/>
              <a:gd name="connsiteX255" fmla="*/ 1320603 w 7467600"/>
              <a:gd name="connsiteY255" fmla="*/ 3081281 h 6858000"/>
              <a:gd name="connsiteX256" fmla="*/ 1238695 w 7467600"/>
              <a:gd name="connsiteY256" fmla="*/ 3076820 h 6858000"/>
              <a:gd name="connsiteX257" fmla="*/ 5425627 w 7467600"/>
              <a:gd name="connsiteY257" fmla="*/ 2954192 h 6858000"/>
              <a:gd name="connsiteX258" fmla="*/ 5470770 w 7467600"/>
              <a:gd name="connsiteY258" fmla="*/ 3005435 h 6858000"/>
              <a:gd name="connsiteX259" fmla="*/ 5519779 w 7467600"/>
              <a:gd name="connsiteY259" fmla="*/ 4359223 h 6858000"/>
              <a:gd name="connsiteX260" fmla="*/ 5520293 w 7467600"/>
              <a:gd name="connsiteY260" fmla="*/ 4360602 h 6858000"/>
              <a:gd name="connsiteX261" fmla="*/ 5767221 w 7467600"/>
              <a:gd name="connsiteY261" fmla="*/ 4665564 h 6858000"/>
              <a:gd name="connsiteX262" fmla="*/ 6937169 w 7467600"/>
              <a:gd name="connsiteY262" fmla="*/ 4815941 h 6858000"/>
              <a:gd name="connsiteX263" fmla="*/ 6953922 w 7467600"/>
              <a:gd name="connsiteY263" fmla="*/ 4890068 h 6858000"/>
              <a:gd name="connsiteX264" fmla="*/ 6071359 w 7467600"/>
              <a:gd name="connsiteY264" fmla="*/ 4770770 h 6858000"/>
              <a:gd name="connsiteX265" fmla="*/ 6038839 w 7467600"/>
              <a:gd name="connsiteY265" fmla="*/ 4764474 h 6858000"/>
              <a:gd name="connsiteX266" fmla="*/ 6038706 w 7467600"/>
              <a:gd name="connsiteY266" fmla="*/ 4763847 h 6858000"/>
              <a:gd name="connsiteX267" fmla="*/ 6037784 w 7467600"/>
              <a:gd name="connsiteY267" fmla="*/ 4764270 h 6858000"/>
              <a:gd name="connsiteX268" fmla="*/ 6038839 w 7467600"/>
              <a:gd name="connsiteY268" fmla="*/ 4764474 h 6858000"/>
              <a:gd name="connsiteX269" fmla="*/ 6040338 w 7467600"/>
              <a:gd name="connsiteY269" fmla="*/ 4771418 h 6858000"/>
              <a:gd name="connsiteX270" fmla="*/ 6024488 w 7467600"/>
              <a:gd name="connsiteY270" fmla="*/ 4809903 h 6858000"/>
              <a:gd name="connsiteX271" fmla="*/ 5599771 w 7467600"/>
              <a:gd name="connsiteY271" fmla="*/ 5509652 h 6858000"/>
              <a:gd name="connsiteX272" fmla="*/ 5548843 w 7467600"/>
              <a:gd name="connsiteY272" fmla="*/ 5563845 h 6858000"/>
              <a:gd name="connsiteX273" fmla="*/ 5940952 w 7467600"/>
              <a:gd name="connsiteY273" fmla="*/ 6250028 h 6858000"/>
              <a:gd name="connsiteX274" fmla="*/ 6043441 w 7467600"/>
              <a:gd name="connsiteY274" fmla="*/ 6665847 h 6858000"/>
              <a:gd name="connsiteX275" fmla="*/ 6093432 w 7467600"/>
              <a:gd name="connsiteY275" fmla="*/ 6858000 h 6858000"/>
              <a:gd name="connsiteX276" fmla="*/ 6034344 w 7467600"/>
              <a:gd name="connsiteY276" fmla="*/ 6858000 h 6858000"/>
              <a:gd name="connsiteX277" fmla="*/ 6026679 w 7467600"/>
              <a:gd name="connsiteY277" fmla="*/ 6836959 h 6858000"/>
              <a:gd name="connsiteX278" fmla="*/ 5800441 w 7467600"/>
              <a:gd name="connsiteY278" fmla="*/ 6335286 h 6858000"/>
              <a:gd name="connsiteX279" fmla="*/ 5526562 w 7467600"/>
              <a:gd name="connsiteY279" fmla="*/ 5705388 h 6858000"/>
              <a:gd name="connsiteX280" fmla="*/ 5519640 w 7467600"/>
              <a:gd name="connsiteY280" fmla="*/ 5683774 h 6858000"/>
              <a:gd name="connsiteX281" fmla="*/ 5844559 w 7467600"/>
              <a:gd name="connsiteY281" fmla="*/ 6553349 h 6858000"/>
              <a:gd name="connsiteX282" fmla="*/ 5975994 w 7467600"/>
              <a:gd name="connsiteY282" fmla="*/ 6858000 h 6858000"/>
              <a:gd name="connsiteX283" fmla="*/ 5898547 w 7467600"/>
              <a:gd name="connsiteY283" fmla="*/ 6858000 h 6858000"/>
              <a:gd name="connsiteX284" fmla="*/ 5682041 w 7467600"/>
              <a:gd name="connsiteY284" fmla="*/ 6355860 h 6858000"/>
              <a:gd name="connsiteX285" fmla="*/ 5461758 w 7467600"/>
              <a:gd name="connsiteY285" fmla="*/ 5820220 h 6858000"/>
              <a:gd name="connsiteX286" fmla="*/ 5237282 w 7467600"/>
              <a:gd name="connsiteY286" fmla="*/ 6579086 h 6858000"/>
              <a:gd name="connsiteX287" fmla="*/ 5115009 w 7467600"/>
              <a:gd name="connsiteY287" fmla="*/ 6858000 h 6858000"/>
              <a:gd name="connsiteX288" fmla="*/ 5028074 w 7467600"/>
              <a:gd name="connsiteY288" fmla="*/ 6858000 h 6858000"/>
              <a:gd name="connsiteX289" fmla="*/ 5079508 w 7467600"/>
              <a:gd name="connsiteY289" fmla="*/ 6749074 h 6858000"/>
              <a:gd name="connsiteX290" fmla="*/ 5371846 w 7467600"/>
              <a:gd name="connsiteY290" fmla="*/ 5924413 h 6858000"/>
              <a:gd name="connsiteX291" fmla="*/ 5270512 w 7467600"/>
              <a:gd name="connsiteY291" fmla="*/ 6138975 h 6858000"/>
              <a:gd name="connsiteX292" fmla="*/ 5062409 w 7467600"/>
              <a:gd name="connsiteY292" fmla="*/ 6653544 h 6858000"/>
              <a:gd name="connsiteX293" fmla="*/ 5036628 w 7467600"/>
              <a:gd name="connsiteY293" fmla="*/ 6754247 h 6858000"/>
              <a:gd name="connsiteX294" fmla="*/ 5009112 w 7467600"/>
              <a:gd name="connsiteY294" fmla="*/ 6858000 h 6858000"/>
              <a:gd name="connsiteX295" fmla="*/ 4976679 w 7467600"/>
              <a:gd name="connsiteY295" fmla="*/ 6858000 h 6858000"/>
              <a:gd name="connsiteX296" fmla="*/ 5006537 w 7467600"/>
              <a:gd name="connsiteY296" fmla="*/ 6747068 h 6858000"/>
              <a:gd name="connsiteX297" fmla="*/ 5032723 w 7467600"/>
              <a:gd name="connsiteY297" fmla="*/ 6644957 h 6858000"/>
              <a:gd name="connsiteX298" fmla="*/ 5242949 w 7467600"/>
              <a:gd name="connsiteY298" fmla="*/ 6125175 h 6858000"/>
              <a:gd name="connsiteX299" fmla="*/ 5286321 w 7467600"/>
              <a:gd name="connsiteY299" fmla="*/ 6033555 h 6858000"/>
              <a:gd name="connsiteX300" fmla="*/ 5008210 w 7467600"/>
              <a:gd name="connsiteY300" fmla="*/ 6649194 h 6858000"/>
              <a:gd name="connsiteX301" fmla="*/ 4986321 w 7467600"/>
              <a:gd name="connsiteY301" fmla="*/ 6765687 h 6858000"/>
              <a:gd name="connsiteX302" fmla="*/ 4973474 w 7467600"/>
              <a:gd name="connsiteY302" fmla="*/ 6858000 h 6858000"/>
              <a:gd name="connsiteX303" fmla="*/ 4907178 w 7467600"/>
              <a:gd name="connsiteY303" fmla="*/ 6858000 h 6858000"/>
              <a:gd name="connsiteX304" fmla="*/ 4910810 w 7467600"/>
              <a:gd name="connsiteY304" fmla="*/ 6829660 h 6858000"/>
              <a:gd name="connsiteX305" fmla="*/ 4987461 w 7467600"/>
              <a:gd name="connsiteY305" fmla="*/ 6432994 h 6858000"/>
              <a:gd name="connsiteX306" fmla="*/ 5179262 w 7467600"/>
              <a:gd name="connsiteY306" fmla="*/ 6035044 h 6858000"/>
              <a:gd name="connsiteX307" fmla="*/ 4689678 w 7467600"/>
              <a:gd name="connsiteY307" fmla="*/ 6440241 h 6858000"/>
              <a:gd name="connsiteX308" fmla="*/ 4477543 w 7467600"/>
              <a:gd name="connsiteY308" fmla="*/ 6674836 h 6858000"/>
              <a:gd name="connsiteX309" fmla="*/ 4329957 w 7467600"/>
              <a:gd name="connsiteY309" fmla="*/ 6858000 h 6858000"/>
              <a:gd name="connsiteX310" fmla="*/ 4218595 w 7467600"/>
              <a:gd name="connsiteY310" fmla="*/ 6858000 h 6858000"/>
              <a:gd name="connsiteX311" fmla="*/ 4368888 w 7467600"/>
              <a:gd name="connsiteY311" fmla="*/ 6668412 h 6858000"/>
              <a:gd name="connsiteX312" fmla="*/ 4563091 w 7467600"/>
              <a:gd name="connsiteY312" fmla="*/ 6442508 h 6858000"/>
              <a:gd name="connsiteX313" fmla="*/ 5387324 w 7467600"/>
              <a:gd name="connsiteY313" fmla="*/ 5705830 h 6858000"/>
              <a:gd name="connsiteX314" fmla="*/ 5073620 w 7467600"/>
              <a:gd name="connsiteY314" fmla="*/ 5955437 h 6858000"/>
              <a:gd name="connsiteX315" fmla="*/ 4689789 w 7467600"/>
              <a:gd name="connsiteY315" fmla="*/ 6268382 h 6858000"/>
              <a:gd name="connsiteX316" fmla="*/ 4418722 w 7467600"/>
              <a:gd name="connsiteY316" fmla="*/ 6570886 h 6858000"/>
              <a:gd name="connsiteX317" fmla="*/ 4214944 w 7467600"/>
              <a:gd name="connsiteY317" fmla="*/ 6858000 h 6858000"/>
              <a:gd name="connsiteX318" fmla="*/ 4177898 w 7467600"/>
              <a:gd name="connsiteY318" fmla="*/ 6858000 h 6858000"/>
              <a:gd name="connsiteX319" fmla="*/ 4391597 w 7467600"/>
              <a:gd name="connsiteY319" fmla="*/ 6556370 h 6858000"/>
              <a:gd name="connsiteX320" fmla="*/ 4668889 w 7467600"/>
              <a:gd name="connsiteY320" fmla="*/ 6246399 h 6858000"/>
              <a:gd name="connsiteX321" fmla="*/ 5055427 w 7467600"/>
              <a:gd name="connsiteY321" fmla="*/ 5931476 h 6858000"/>
              <a:gd name="connsiteX322" fmla="*/ 5371814 w 7467600"/>
              <a:gd name="connsiteY322" fmla="*/ 5678975 h 6858000"/>
              <a:gd name="connsiteX323" fmla="*/ 4987918 w 7467600"/>
              <a:gd name="connsiteY323" fmla="*/ 5838701 h 6858000"/>
              <a:gd name="connsiteX324" fmla="*/ 4317146 w 7467600"/>
              <a:gd name="connsiteY324" fmla="*/ 6587716 h 6858000"/>
              <a:gd name="connsiteX325" fmla="*/ 4171627 w 7467600"/>
              <a:gd name="connsiteY325" fmla="*/ 6858000 h 6858000"/>
              <a:gd name="connsiteX326" fmla="*/ 4081585 w 7467600"/>
              <a:gd name="connsiteY326" fmla="*/ 6858000 h 6858000"/>
              <a:gd name="connsiteX327" fmla="*/ 4238603 w 7467600"/>
              <a:gd name="connsiteY327" fmla="*/ 6559341 h 6858000"/>
              <a:gd name="connsiteX328" fmla="*/ 4778333 w 7467600"/>
              <a:gd name="connsiteY328" fmla="*/ 5873626 h 6858000"/>
              <a:gd name="connsiteX329" fmla="*/ 5414185 w 7467600"/>
              <a:gd name="connsiteY329" fmla="*/ 5573882 h 6858000"/>
              <a:gd name="connsiteX330" fmla="*/ 5959648 w 7467600"/>
              <a:gd name="connsiteY330" fmla="*/ 4760797 h 6858000"/>
              <a:gd name="connsiteX331" fmla="*/ 5355019 w 7467600"/>
              <a:gd name="connsiteY331" fmla="*/ 4734672 h 6858000"/>
              <a:gd name="connsiteX332" fmla="*/ 5083565 w 7467600"/>
              <a:gd name="connsiteY332" fmla="*/ 5179121 h 6858000"/>
              <a:gd name="connsiteX333" fmla="*/ 4713577 w 7467600"/>
              <a:gd name="connsiteY333" fmla="*/ 5616803 h 6858000"/>
              <a:gd name="connsiteX334" fmla="*/ 3989559 w 7467600"/>
              <a:gd name="connsiteY334" fmla="*/ 6145945 h 6858000"/>
              <a:gd name="connsiteX335" fmla="*/ 3939824 w 7467600"/>
              <a:gd name="connsiteY335" fmla="*/ 6066900 h 6858000"/>
              <a:gd name="connsiteX336" fmla="*/ 4584537 w 7467600"/>
              <a:gd name="connsiteY336" fmla="*/ 5324826 h 6858000"/>
              <a:gd name="connsiteX337" fmla="*/ 5037105 w 7467600"/>
              <a:gd name="connsiteY337" fmla="*/ 5088765 h 6858000"/>
              <a:gd name="connsiteX338" fmla="*/ 5039930 w 7467600"/>
              <a:gd name="connsiteY338" fmla="*/ 5089585 h 6858000"/>
              <a:gd name="connsiteX339" fmla="*/ 5263764 w 7467600"/>
              <a:gd name="connsiteY339" fmla="*/ 4735525 h 6858000"/>
              <a:gd name="connsiteX340" fmla="*/ 4086300 w 7467600"/>
              <a:gd name="connsiteY340" fmla="*/ 4884599 h 6858000"/>
              <a:gd name="connsiteX341" fmla="*/ 4085485 w 7467600"/>
              <a:gd name="connsiteY341" fmla="*/ 4899070 h 6858000"/>
              <a:gd name="connsiteX342" fmla="*/ 3871915 w 7467600"/>
              <a:gd name="connsiteY342" fmla="*/ 5253645 h 6858000"/>
              <a:gd name="connsiteX343" fmla="*/ 3799374 w 7467600"/>
              <a:gd name="connsiteY343" fmla="*/ 5466127 h 6858000"/>
              <a:gd name="connsiteX344" fmla="*/ 3498850 w 7467600"/>
              <a:gd name="connsiteY344" fmla="*/ 6661888 h 6858000"/>
              <a:gd name="connsiteX345" fmla="*/ 3399216 w 7467600"/>
              <a:gd name="connsiteY345" fmla="*/ 6858000 h 6858000"/>
              <a:gd name="connsiteX346" fmla="*/ 3303688 w 7467600"/>
              <a:gd name="connsiteY346" fmla="*/ 6858000 h 6858000"/>
              <a:gd name="connsiteX347" fmla="*/ 3391774 w 7467600"/>
              <a:gd name="connsiteY347" fmla="*/ 6697181 h 6858000"/>
              <a:gd name="connsiteX348" fmla="*/ 3735540 w 7467600"/>
              <a:gd name="connsiteY348" fmla="*/ 5546923 h 6858000"/>
              <a:gd name="connsiteX349" fmla="*/ 3729438 w 7467600"/>
              <a:gd name="connsiteY349" fmla="*/ 5569058 h 6858000"/>
              <a:gd name="connsiteX350" fmla="*/ 3707782 w 7467600"/>
              <a:gd name="connsiteY350" fmla="*/ 5644908 h 6858000"/>
              <a:gd name="connsiteX351" fmla="*/ 3583827 w 7467600"/>
              <a:gd name="connsiteY351" fmla="*/ 6039215 h 6858000"/>
              <a:gd name="connsiteX352" fmla="*/ 3547861 w 7467600"/>
              <a:gd name="connsiteY352" fmla="*/ 6129609 h 6858000"/>
              <a:gd name="connsiteX353" fmla="*/ 3490905 w 7467600"/>
              <a:gd name="connsiteY353" fmla="*/ 6277660 h 6858000"/>
              <a:gd name="connsiteX354" fmla="*/ 3455859 w 7467600"/>
              <a:gd name="connsiteY354" fmla="*/ 6391301 h 6858000"/>
              <a:gd name="connsiteX355" fmla="*/ 3429112 w 7467600"/>
              <a:gd name="connsiteY355" fmla="*/ 6479469 h 6858000"/>
              <a:gd name="connsiteX356" fmla="*/ 3304862 w 7467600"/>
              <a:gd name="connsiteY356" fmla="*/ 6796476 h 6858000"/>
              <a:gd name="connsiteX357" fmla="*/ 3276071 w 7467600"/>
              <a:gd name="connsiteY357" fmla="*/ 6858000 h 6858000"/>
              <a:gd name="connsiteX358" fmla="*/ 3240805 w 7467600"/>
              <a:gd name="connsiteY358" fmla="*/ 6858000 h 6858000"/>
              <a:gd name="connsiteX359" fmla="*/ 3275917 w 7467600"/>
              <a:gd name="connsiteY359" fmla="*/ 6783192 h 6858000"/>
              <a:gd name="connsiteX360" fmla="*/ 3399358 w 7467600"/>
              <a:gd name="connsiteY360" fmla="*/ 6469011 h 6858000"/>
              <a:gd name="connsiteX361" fmla="*/ 3425650 w 7467600"/>
              <a:gd name="connsiteY361" fmla="*/ 6381333 h 6858000"/>
              <a:gd name="connsiteX362" fmla="*/ 3460661 w 7467600"/>
              <a:gd name="connsiteY362" fmla="*/ 6266763 h 6858000"/>
              <a:gd name="connsiteX363" fmla="*/ 3518021 w 7467600"/>
              <a:gd name="connsiteY363" fmla="*/ 6117298 h 6858000"/>
              <a:gd name="connsiteX364" fmla="*/ 3554035 w 7467600"/>
              <a:gd name="connsiteY364" fmla="*/ 6027832 h 6858000"/>
              <a:gd name="connsiteX365" fmla="*/ 3677174 w 7467600"/>
              <a:gd name="connsiteY365" fmla="*/ 5636351 h 6858000"/>
              <a:gd name="connsiteX366" fmla="*/ 3698819 w 7467600"/>
              <a:gd name="connsiteY366" fmla="*/ 5560503 h 6858000"/>
              <a:gd name="connsiteX367" fmla="*/ 3702094 w 7467600"/>
              <a:gd name="connsiteY367" fmla="*/ 5549194 h 6858000"/>
              <a:gd name="connsiteX368" fmla="*/ 3398355 w 7467600"/>
              <a:gd name="connsiteY368" fmla="*/ 6094603 h 6858000"/>
              <a:gd name="connsiteX369" fmla="*/ 3193941 w 7467600"/>
              <a:gd name="connsiteY369" fmla="*/ 6798775 h 6858000"/>
              <a:gd name="connsiteX370" fmla="*/ 3184140 w 7467600"/>
              <a:gd name="connsiteY370" fmla="*/ 6858000 h 6858000"/>
              <a:gd name="connsiteX371" fmla="*/ 3099978 w 7467600"/>
              <a:gd name="connsiteY371" fmla="*/ 6858000 h 6858000"/>
              <a:gd name="connsiteX372" fmla="*/ 3101556 w 7467600"/>
              <a:gd name="connsiteY372" fmla="*/ 6843337 h 6858000"/>
              <a:gd name="connsiteX373" fmla="*/ 3370162 w 7467600"/>
              <a:gd name="connsiteY373" fmla="*/ 5785550 h 6858000"/>
              <a:gd name="connsiteX374" fmla="*/ 3746477 w 7467600"/>
              <a:gd name="connsiteY374" fmla="*/ 5377889 h 6858000"/>
              <a:gd name="connsiteX375" fmla="*/ 3863399 w 7467600"/>
              <a:gd name="connsiteY375" fmla="*/ 5087257 h 6858000"/>
              <a:gd name="connsiteX376" fmla="*/ 3968712 w 7467600"/>
              <a:gd name="connsiteY376" fmla="*/ 4913989 h 6858000"/>
              <a:gd name="connsiteX377" fmla="*/ 2792390 w 7467600"/>
              <a:gd name="connsiteY377" fmla="*/ 5382974 h 6858000"/>
              <a:gd name="connsiteX378" fmla="*/ 2714982 w 7467600"/>
              <a:gd name="connsiteY378" fmla="*/ 5427051 h 6858000"/>
              <a:gd name="connsiteX379" fmla="*/ 2813361 w 7467600"/>
              <a:gd name="connsiteY379" fmla="*/ 6023912 h 6858000"/>
              <a:gd name="connsiteX380" fmla="*/ 2688430 w 7467600"/>
              <a:gd name="connsiteY380" fmla="*/ 6801564 h 6858000"/>
              <a:gd name="connsiteX381" fmla="*/ 2629626 w 7467600"/>
              <a:gd name="connsiteY381" fmla="*/ 6763394 h 6858000"/>
              <a:gd name="connsiteX382" fmla="*/ 2565328 w 7467600"/>
              <a:gd name="connsiteY382" fmla="*/ 5516399 h 6858000"/>
              <a:gd name="connsiteX383" fmla="*/ 1922999 w 7467600"/>
              <a:gd name="connsiteY383" fmla="*/ 5980343 h 6858000"/>
              <a:gd name="connsiteX384" fmla="*/ 1950261 w 7467600"/>
              <a:gd name="connsiteY384" fmla="*/ 6405858 h 6858000"/>
              <a:gd name="connsiteX385" fmla="*/ 2365554 w 7467600"/>
              <a:gd name="connsiteY385" fmla="*/ 6759107 h 6858000"/>
              <a:gd name="connsiteX386" fmla="*/ 2424142 w 7467600"/>
              <a:gd name="connsiteY386" fmla="*/ 6858000 h 6858000"/>
              <a:gd name="connsiteX387" fmla="*/ 2395994 w 7467600"/>
              <a:gd name="connsiteY387" fmla="*/ 6858000 h 6858000"/>
              <a:gd name="connsiteX388" fmla="*/ 2392863 w 7467600"/>
              <a:gd name="connsiteY388" fmla="*/ 6852964 h 6858000"/>
              <a:gd name="connsiteX389" fmla="*/ 2017589 w 7467600"/>
              <a:gd name="connsiteY389" fmla="*/ 6493982 h 6858000"/>
              <a:gd name="connsiteX390" fmla="*/ 2147336 w 7467600"/>
              <a:gd name="connsiteY390" fmla="*/ 6594052 h 6858000"/>
              <a:gd name="connsiteX391" fmla="*/ 2207047 w 7467600"/>
              <a:gd name="connsiteY391" fmla="*/ 6654540 h 6858000"/>
              <a:gd name="connsiteX392" fmla="*/ 2299106 w 7467600"/>
              <a:gd name="connsiteY392" fmla="*/ 6778931 h 6858000"/>
              <a:gd name="connsiteX393" fmla="*/ 2314430 w 7467600"/>
              <a:gd name="connsiteY393" fmla="*/ 6801144 h 6858000"/>
              <a:gd name="connsiteX394" fmla="*/ 2352406 w 7467600"/>
              <a:gd name="connsiteY394" fmla="*/ 6858000 h 6858000"/>
              <a:gd name="connsiteX395" fmla="*/ 2314492 w 7467600"/>
              <a:gd name="connsiteY395" fmla="*/ 6858000 h 6858000"/>
              <a:gd name="connsiteX396" fmla="*/ 2288095 w 7467600"/>
              <a:gd name="connsiteY396" fmla="*/ 6818030 h 6858000"/>
              <a:gd name="connsiteX397" fmla="*/ 2272768 w 7467600"/>
              <a:gd name="connsiteY397" fmla="*/ 6795822 h 6858000"/>
              <a:gd name="connsiteX398" fmla="*/ 2182715 w 7467600"/>
              <a:gd name="connsiteY398" fmla="*/ 6675071 h 6858000"/>
              <a:gd name="connsiteX399" fmla="*/ 2032061 w 7467600"/>
              <a:gd name="connsiteY399" fmla="*/ 6541380 h 6858000"/>
              <a:gd name="connsiteX400" fmla="*/ 2257220 w 7467600"/>
              <a:gd name="connsiteY400" fmla="*/ 6826257 h 6858000"/>
              <a:gd name="connsiteX401" fmla="*/ 2281324 w 7467600"/>
              <a:gd name="connsiteY401" fmla="*/ 6858000 h 6858000"/>
              <a:gd name="connsiteX402" fmla="*/ 2242860 w 7467600"/>
              <a:gd name="connsiteY402" fmla="*/ 6858000 h 6858000"/>
              <a:gd name="connsiteX403" fmla="*/ 2232818 w 7467600"/>
              <a:gd name="connsiteY403" fmla="*/ 6844926 h 6858000"/>
              <a:gd name="connsiteX404" fmla="*/ 1990172 w 7467600"/>
              <a:gd name="connsiteY404" fmla="*/ 6542121 h 6858000"/>
              <a:gd name="connsiteX405" fmla="*/ 2124090 w 7467600"/>
              <a:gd name="connsiteY405" fmla="*/ 6761017 h 6858000"/>
              <a:gd name="connsiteX406" fmla="*/ 2200380 w 7467600"/>
              <a:gd name="connsiteY406" fmla="*/ 6858000 h 6858000"/>
              <a:gd name="connsiteX407" fmla="*/ 2147507 w 7467600"/>
              <a:gd name="connsiteY407" fmla="*/ 6858000 h 6858000"/>
              <a:gd name="connsiteX408" fmla="*/ 2070668 w 7467600"/>
              <a:gd name="connsiteY408" fmla="*/ 6761520 h 6858000"/>
              <a:gd name="connsiteX409" fmla="*/ 1975142 w 7467600"/>
              <a:gd name="connsiteY409" fmla="*/ 6585570 h 6858000"/>
              <a:gd name="connsiteX410" fmla="*/ 2050035 w 7467600"/>
              <a:gd name="connsiteY410" fmla="*/ 6813345 h 6858000"/>
              <a:gd name="connsiteX411" fmla="*/ 2063025 w 7467600"/>
              <a:gd name="connsiteY411" fmla="*/ 6858000 h 6858000"/>
              <a:gd name="connsiteX412" fmla="*/ 2021675 w 7467600"/>
              <a:gd name="connsiteY412" fmla="*/ 6858000 h 6858000"/>
              <a:gd name="connsiteX413" fmla="*/ 2019308 w 7467600"/>
              <a:gd name="connsiteY413" fmla="*/ 6847118 h 6858000"/>
              <a:gd name="connsiteX414" fmla="*/ 1938835 w 7467600"/>
              <a:gd name="connsiteY414" fmla="*/ 6551160 h 6858000"/>
              <a:gd name="connsiteX415" fmla="*/ 1953230 w 7467600"/>
              <a:gd name="connsiteY415" fmla="*/ 6759699 h 6858000"/>
              <a:gd name="connsiteX416" fmla="*/ 1956763 w 7467600"/>
              <a:gd name="connsiteY416" fmla="*/ 6778191 h 6858000"/>
              <a:gd name="connsiteX417" fmla="*/ 1967925 w 7467600"/>
              <a:gd name="connsiteY417" fmla="*/ 6858000 h 6858000"/>
              <a:gd name="connsiteX418" fmla="*/ 1936622 w 7467600"/>
              <a:gd name="connsiteY418" fmla="*/ 6858000 h 6858000"/>
              <a:gd name="connsiteX419" fmla="*/ 1926261 w 7467600"/>
              <a:gd name="connsiteY419" fmla="*/ 6784064 h 6858000"/>
              <a:gd name="connsiteX420" fmla="*/ 1922724 w 7467600"/>
              <a:gd name="connsiteY420" fmla="*/ 6765577 h 6858000"/>
              <a:gd name="connsiteX421" fmla="*/ 1904650 w 7467600"/>
              <a:gd name="connsiteY421" fmla="*/ 6639616 h 6858000"/>
              <a:gd name="connsiteX422" fmla="*/ 1885273 w 7467600"/>
              <a:gd name="connsiteY422" fmla="*/ 6858000 h 6858000"/>
              <a:gd name="connsiteX423" fmla="*/ 1854363 w 7467600"/>
              <a:gd name="connsiteY423" fmla="*/ 6858000 h 6858000"/>
              <a:gd name="connsiteX424" fmla="*/ 1880391 w 7467600"/>
              <a:gd name="connsiteY424" fmla="*/ 6603796 h 6858000"/>
              <a:gd name="connsiteX425" fmla="*/ 1818273 w 7467600"/>
              <a:gd name="connsiteY425" fmla="*/ 6715729 h 6858000"/>
              <a:gd name="connsiteX426" fmla="*/ 1794691 w 7467600"/>
              <a:gd name="connsiteY426" fmla="*/ 6843239 h 6858000"/>
              <a:gd name="connsiteX427" fmla="*/ 1794914 w 7467600"/>
              <a:gd name="connsiteY427" fmla="*/ 6858000 h 6858000"/>
              <a:gd name="connsiteX428" fmla="*/ 1746128 w 7467600"/>
              <a:gd name="connsiteY428" fmla="*/ 6858000 h 6858000"/>
              <a:gd name="connsiteX429" fmla="*/ 1753934 w 7467600"/>
              <a:gd name="connsiteY429" fmla="*/ 6724796 h 6858000"/>
              <a:gd name="connsiteX430" fmla="*/ 1792053 w 7467600"/>
              <a:gd name="connsiteY430" fmla="*/ 6572396 h 6858000"/>
              <a:gd name="connsiteX431" fmla="*/ 1862248 w 7467600"/>
              <a:gd name="connsiteY431" fmla="*/ 6266397 h 6858000"/>
              <a:gd name="connsiteX432" fmla="*/ 1862250 w 7467600"/>
              <a:gd name="connsiteY432" fmla="*/ 6033531 h 6858000"/>
              <a:gd name="connsiteX433" fmla="*/ 1211999 w 7467600"/>
              <a:gd name="connsiteY433" fmla="*/ 6683610 h 6858000"/>
              <a:gd name="connsiteX434" fmla="*/ 1213266 w 7467600"/>
              <a:gd name="connsiteY434" fmla="*/ 6691947 h 6858000"/>
              <a:gd name="connsiteX435" fmla="*/ 1203370 w 7467600"/>
              <a:gd name="connsiteY435" fmla="*/ 6850676 h 6858000"/>
              <a:gd name="connsiteX436" fmla="*/ 1203671 w 7467600"/>
              <a:gd name="connsiteY436" fmla="*/ 6858000 h 6858000"/>
              <a:gd name="connsiteX437" fmla="*/ 1143180 w 7467600"/>
              <a:gd name="connsiteY437" fmla="*/ 6858000 h 6858000"/>
              <a:gd name="connsiteX438" fmla="*/ 1142176 w 7467600"/>
              <a:gd name="connsiteY438" fmla="*/ 6766045 h 6858000"/>
              <a:gd name="connsiteX439" fmla="*/ 1067484 w 7467600"/>
              <a:gd name="connsiteY439" fmla="*/ 6858000 h 6858000"/>
              <a:gd name="connsiteX440" fmla="*/ 953928 w 7467600"/>
              <a:gd name="connsiteY440" fmla="*/ 6858000 h 6858000"/>
              <a:gd name="connsiteX441" fmla="*/ 959715 w 7467600"/>
              <a:gd name="connsiteY441" fmla="*/ 6850185 h 6858000"/>
              <a:gd name="connsiteX442" fmla="*/ 1483788 w 7467600"/>
              <a:gd name="connsiteY442" fmla="*/ 6259174 h 6858000"/>
              <a:gd name="connsiteX443" fmla="*/ 1100671 w 7467600"/>
              <a:gd name="connsiteY443" fmla="*/ 6252137 h 6858000"/>
              <a:gd name="connsiteX444" fmla="*/ 1090144 w 7467600"/>
              <a:gd name="connsiteY444" fmla="*/ 6256748 h 6858000"/>
              <a:gd name="connsiteX445" fmla="*/ 1095872 w 7467600"/>
              <a:gd name="connsiteY445" fmla="*/ 6271892 h 6858000"/>
              <a:gd name="connsiteX446" fmla="*/ 262785 w 7467600"/>
              <a:gd name="connsiteY446" fmla="*/ 6845450 h 6858000"/>
              <a:gd name="connsiteX447" fmla="*/ 209968 w 7467600"/>
              <a:gd name="connsiteY447" fmla="*/ 6770713 h 6858000"/>
              <a:gd name="connsiteX448" fmla="*/ 873460 w 7467600"/>
              <a:gd name="connsiteY448" fmla="*/ 6253768 h 6858000"/>
              <a:gd name="connsiteX449" fmla="*/ 192686 w 7467600"/>
              <a:gd name="connsiteY449" fmla="*/ 5849257 h 6858000"/>
              <a:gd name="connsiteX450" fmla="*/ 4696 w 7467600"/>
              <a:gd name="connsiteY450" fmla="*/ 5697668 h 6858000"/>
              <a:gd name="connsiteX451" fmla="*/ 0 w 7467600"/>
              <a:gd name="connsiteY451" fmla="*/ 5689984 h 6858000"/>
              <a:gd name="connsiteX452" fmla="*/ 0 w 7467600"/>
              <a:gd name="connsiteY452" fmla="*/ 5513472 h 6858000"/>
              <a:gd name="connsiteX453" fmla="*/ 174101 w 7467600"/>
              <a:gd name="connsiteY453" fmla="*/ 5620277 h 6858000"/>
              <a:gd name="connsiteX454" fmla="*/ 891800 w 7467600"/>
              <a:gd name="connsiteY454" fmla="*/ 6036935 h 6858000"/>
              <a:gd name="connsiteX455" fmla="*/ 1072219 w 7467600"/>
              <a:gd name="connsiteY455" fmla="*/ 6169443 h 6858000"/>
              <a:gd name="connsiteX456" fmla="*/ 1074117 w 7467600"/>
              <a:gd name="connsiteY456" fmla="*/ 6170301 h 6858000"/>
              <a:gd name="connsiteX457" fmla="*/ 1083114 w 7467600"/>
              <a:gd name="connsiteY457" fmla="*/ 6174131 h 6858000"/>
              <a:gd name="connsiteX458" fmla="*/ 1543010 w 7467600"/>
              <a:gd name="connsiteY458" fmla="*/ 6191140 h 6858000"/>
              <a:gd name="connsiteX459" fmla="*/ 1551080 w 7467600"/>
              <a:gd name="connsiteY459" fmla="*/ 6195006 h 6858000"/>
              <a:gd name="connsiteX460" fmla="*/ 2345443 w 7467600"/>
              <a:gd name="connsiteY460" fmla="*/ 5549882 h 6858000"/>
              <a:gd name="connsiteX461" fmla="*/ 1721499 w 7467600"/>
              <a:gd name="connsiteY461" fmla="*/ 5599969 h 6858000"/>
              <a:gd name="connsiteX462" fmla="*/ 767716 w 7467600"/>
              <a:gd name="connsiteY462" fmla="*/ 5472768 h 6858000"/>
              <a:gd name="connsiteX463" fmla="*/ 722147 w 7467600"/>
              <a:gd name="connsiteY463" fmla="*/ 5393091 h 6858000"/>
              <a:gd name="connsiteX464" fmla="*/ 1485552 w 7467600"/>
              <a:gd name="connsiteY464" fmla="*/ 5313202 h 6858000"/>
              <a:gd name="connsiteX465" fmla="*/ 2143004 w 7467600"/>
              <a:gd name="connsiteY465" fmla="*/ 5402420 h 6858000"/>
              <a:gd name="connsiteX466" fmla="*/ 1933391 w 7467600"/>
              <a:gd name="connsiteY466" fmla="*/ 5156971 h 6858000"/>
              <a:gd name="connsiteX467" fmla="*/ 1827118 w 7467600"/>
              <a:gd name="connsiteY467" fmla="*/ 4968410 h 6858000"/>
              <a:gd name="connsiteX468" fmla="*/ 1837349 w 7467600"/>
              <a:gd name="connsiteY468" fmla="*/ 4956357 h 6858000"/>
              <a:gd name="connsiteX469" fmla="*/ 2162835 w 7467600"/>
              <a:gd name="connsiteY469" fmla="*/ 5187853 h 6858000"/>
              <a:gd name="connsiteX470" fmla="*/ 2257167 w 7467600"/>
              <a:gd name="connsiteY470" fmla="*/ 5462123 h 6858000"/>
              <a:gd name="connsiteX471" fmla="*/ 2261598 w 7467600"/>
              <a:gd name="connsiteY471" fmla="*/ 5467998 h 6858000"/>
              <a:gd name="connsiteX472" fmla="*/ 2437177 w 7467600"/>
              <a:gd name="connsiteY472" fmla="*/ 5479608 h 6858000"/>
              <a:gd name="connsiteX473" fmla="*/ 2445247 w 7467600"/>
              <a:gd name="connsiteY473" fmla="*/ 5483476 h 6858000"/>
              <a:gd name="connsiteX474" fmla="*/ 2743626 w 7467600"/>
              <a:gd name="connsiteY474" fmla="*/ 5304819 h 6858000"/>
              <a:gd name="connsiteX475" fmla="*/ 3048102 w 7467600"/>
              <a:gd name="connsiteY475" fmla="*/ 5150595 h 6858000"/>
              <a:gd name="connsiteX476" fmla="*/ 1799414 w 7467600"/>
              <a:gd name="connsiteY476" fmla="*/ 4694732 h 6858000"/>
              <a:gd name="connsiteX477" fmla="*/ 1771735 w 7467600"/>
              <a:gd name="connsiteY477" fmla="*/ 4619929 h 6858000"/>
              <a:gd name="connsiteX478" fmla="*/ 3104273 w 7467600"/>
              <a:gd name="connsiteY478" fmla="*/ 5076159 h 6858000"/>
              <a:gd name="connsiteX479" fmla="*/ 3113245 w 7467600"/>
              <a:gd name="connsiteY479" fmla="*/ 5090705 h 6858000"/>
              <a:gd name="connsiteX480" fmla="*/ 3126294 w 7467600"/>
              <a:gd name="connsiteY480" fmla="*/ 5114400 h 6858000"/>
              <a:gd name="connsiteX481" fmla="*/ 3937433 w 7467600"/>
              <a:gd name="connsiteY481" fmla="*/ 4830473 h 6858000"/>
              <a:gd name="connsiteX482" fmla="*/ 3590475 w 7467600"/>
              <a:gd name="connsiteY482" fmla="*/ 4597974 h 6858000"/>
              <a:gd name="connsiteX483" fmla="*/ 3100264 w 7467600"/>
              <a:gd name="connsiteY483" fmla="*/ 4579845 h 6858000"/>
              <a:gd name="connsiteX484" fmla="*/ 2183576 w 7467600"/>
              <a:gd name="connsiteY484" fmla="*/ 4227150 h 6858000"/>
              <a:gd name="connsiteX485" fmla="*/ 2151029 w 7467600"/>
              <a:gd name="connsiteY485" fmla="*/ 4146947 h 6858000"/>
              <a:gd name="connsiteX486" fmla="*/ 3563434 w 7467600"/>
              <a:gd name="connsiteY486" fmla="*/ 4469115 h 6858000"/>
              <a:gd name="connsiteX487" fmla="*/ 3177952 w 7467600"/>
              <a:gd name="connsiteY487" fmla="*/ 3657386 h 6858000"/>
              <a:gd name="connsiteX488" fmla="*/ 3189263 w 7467600"/>
              <a:gd name="connsiteY488" fmla="*/ 3625726 h 6858000"/>
              <a:gd name="connsiteX489" fmla="*/ 3560912 w 7467600"/>
              <a:gd name="connsiteY489" fmla="*/ 4079863 h 6858000"/>
              <a:gd name="connsiteX490" fmla="*/ 3626636 w 7467600"/>
              <a:gd name="connsiteY490" fmla="*/ 4512230 h 6858000"/>
              <a:gd name="connsiteX491" fmla="*/ 3653088 w 7467600"/>
              <a:gd name="connsiteY491" fmla="*/ 4521417 h 6858000"/>
              <a:gd name="connsiteX492" fmla="*/ 3988128 w 7467600"/>
              <a:gd name="connsiteY492" fmla="*/ 4817267 h 6858000"/>
              <a:gd name="connsiteX493" fmla="*/ 4830582 w 7467600"/>
              <a:gd name="connsiteY493" fmla="*/ 4676000 h 6858000"/>
              <a:gd name="connsiteX494" fmla="*/ 4830100 w 7467600"/>
              <a:gd name="connsiteY494" fmla="*/ 4675554 h 6858000"/>
              <a:gd name="connsiteX495" fmla="*/ 4036318 w 7467600"/>
              <a:gd name="connsiteY495" fmla="*/ 4147013 h 6858000"/>
              <a:gd name="connsiteX496" fmla="*/ 3432098 w 7467600"/>
              <a:gd name="connsiteY496" fmla="*/ 3537312 h 6858000"/>
              <a:gd name="connsiteX497" fmla="*/ 3446761 w 7467600"/>
              <a:gd name="connsiteY497" fmla="*/ 3461278 h 6858000"/>
              <a:gd name="connsiteX498" fmla="*/ 4419733 w 7467600"/>
              <a:gd name="connsiteY498" fmla="*/ 3963555 h 6858000"/>
              <a:gd name="connsiteX499" fmla="*/ 4781371 w 7467600"/>
              <a:gd name="connsiteY499" fmla="*/ 4458604 h 6858000"/>
              <a:gd name="connsiteX500" fmla="*/ 4780440 w 7467600"/>
              <a:gd name="connsiteY500" fmla="*/ 4470290 h 6858000"/>
              <a:gd name="connsiteX501" fmla="*/ 4898954 w 7467600"/>
              <a:gd name="connsiteY501" fmla="*/ 4662092 h 6858000"/>
              <a:gd name="connsiteX502" fmla="*/ 4900699 w 7467600"/>
              <a:gd name="connsiteY502" fmla="*/ 4670867 h 6858000"/>
              <a:gd name="connsiteX503" fmla="*/ 5714511 w 7467600"/>
              <a:gd name="connsiteY503" fmla="*/ 4663483 h 6858000"/>
              <a:gd name="connsiteX504" fmla="*/ 5464793 w 7467600"/>
              <a:gd name="connsiteY504" fmla="*/ 4393556 h 6858000"/>
              <a:gd name="connsiteX505" fmla="*/ 5461897 w 7467600"/>
              <a:gd name="connsiteY505" fmla="*/ 4390879 h 6858000"/>
              <a:gd name="connsiteX506" fmla="*/ 4294126 w 7467600"/>
              <a:gd name="connsiteY506" fmla="*/ 3303048 h 6858000"/>
              <a:gd name="connsiteX507" fmla="*/ 4305321 w 7467600"/>
              <a:gd name="connsiteY507" fmla="*/ 3256953 h 6858000"/>
              <a:gd name="connsiteX508" fmla="*/ 4949299 w 7467600"/>
              <a:gd name="connsiteY508" fmla="*/ 3766336 h 6858000"/>
              <a:gd name="connsiteX509" fmla="*/ 5291452 w 7467600"/>
              <a:gd name="connsiteY509" fmla="*/ 4076801 h 6858000"/>
              <a:gd name="connsiteX510" fmla="*/ 5434998 w 7467600"/>
              <a:gd name="connsiteY510" fmla="*/ 4254100 h 6858000"/>
              <a:gd name="connsiteX511" fmla="*/ 5351015 w 7467600"/>
              <a:gd name="connsiteY511" fmla="*/ 3760989 h 6858000"/>
              <a:gd name="connsiteX512" fmla="*/ 5413780 w 7467600"/>
              <a:gd name="connsiteY512" fmla="*/ 2966265 h 6858000"/>
              <a:gd name="connsiteX513" fmla="*/ 5425627 w 7467600"/>
              <a:gd name="connsiteY513" fmla="*/ 2954192 h 6858000"/>
              <a:gd name="connsiteX514" fmla="*/ 6604735 w 7467600"/>
              <a:gd name="connsiteY514" fmla="*/ 2041381 h 6858000"/>
              <a:gd name="connsiteX515" fmla="*/ 7204487 w 7467600"/>
              <a:gd name="connsiteY515" fmla="*/ 2742112 h 6858000"/>
              <a:gd name="connsiteX516" fmla="*/ 7131592 w 7467600"/>
              <a:gd name="connsiteY516" fmla="*/ 2672096 h 6858000"/>
              <a:gd name="connsiteX517" fmla="*/ 6996344 w 7467600"/>
              <a:gd name="connsiteY517" fmla="*/ 2518310 h 6858000"/>
              <a:gd name="connsiteX518" fmla="*/ 6735495 w 7467600"/>
              <a:gd name="connsiteY518" fmla="*/ 2196890 h 6858000"/>
              <a:gd name="connsiteX519" fmla="*/ 6721901 w 7467600"/>
              <a:gd name="connsiteY519" fmla="*/ 2179274 h 6858000"/>
              <a:gd name="connsiteX520" fmla="*/ 6604735 w 7467600"/>
              <a:gd name="connsiteY520" fmla="*/ 2041381 h 6858000"/>
              <a:gd name="connsiteX521" fmla="*/ 6591670 w 7467600"/>
              <a:gd name="connsiteY521" fmla="*/ 1988277 h 6858000"/>
              <a:gd name="connsiteX522" fmla="*/ 6747349 w 7467600"/>
              <a:gd name="connsiteY522" fmla="*/ 2160069 h 6858000"/>
              <a:gd name="connsiteX523" fmla="*/ 6760943 w 7467600"/>
              <a:gd name="connsiteY523" fmla="*/ 2177686 h 6858000"/>
              <a:gd name="connsiteX524" fmla="*/ 7021065 w 7467600"/>
              <a:gd name="connsiteY524" fmla="*/ 2498102 h 6858000"/>
              <a:gd name="connsiteX525" fmla="*/ 7155223 w 7467600"/>
              <a:gd name="connsiteY525" fmla="*/ 2650386 h 6858000"/>
              <a:gd name="connsiteX526" fmla="*/ 7203167 w 7467600"/>
              <a:gd name="connsiteY526" fmla="*/ 2697288 h 6858000"/>
              <a:gd name="connsiteX527" fmla="*/ 6937703 w 7467600"/>
              <a:gd name="connsiteY527" fmla="*/ 2321981 h 6858000"/>
              <a:gd name="connsiteX528" fmla="*/ 6591670 w 7467600"/>
              <a:gd name="connsiteY528" fmla="*/ 1988277 h 6858000"/>
              <a:gd name="connsiteX529" fmla="*/ 5798671 w 7467600"/>
              <a:gd name="connsiteY529" fmla="*/ 1981601 h 6858000"/>
              <a:gd name="connsiteX530" fmla="*/ 5754709 w 7467600"/>
              <a:gd name="connsiteY530" fmla="*/ 2071454 h 6858000"/>
              <a:gd name="connsiteX531" fmla="*/ 5763044 w 7467600"/>
              <a:gd name="connsiteY531" fmla="*/ 2842206 h 6858000"/>
              <a:gd name="connsiteX532" fmla="*/ 5764974 w 7467600"/>
              <a:gd name="connsiteY532" fmla="*/ 2799609 h 6858000"/>
              <a:gd name="connsiteX533" fmla="*/ 5767665 w 7467600"/>
              <a:gd name="connsiteY533" fmla="*/ 2666409 h 6858000"/>
              <a:gd name="connsiteX534" fmla="*/ 5763055 w 7467600"/>
              <a:gd name="connsiteY534" fmla="*/ 2579705 h 6858000"/>
              <a:gd name="connsiteX535" fmla="*/ 5758079 w 7467600"/>
              <a:gd name="connsiteY535" fmla="*/ 2492508 h 6858000"/>
              <a:gd name="connsiteX536" fmla="*/ 5779325 w 7467600"/>
              <a:gd name="connsiteY536" fmla="*/ 2197069 h 6858000"/>
              <a:gd name="connsiteX537" fmla="*/ 5798671 w 7467600"/>
              <a:gd name="connsiteY537" fmla="*/ 1981601 h 6858000"/>
              <a:gd name="connsiteX538" fmla="*/ 5829202 w 7467600"/>
              <a:gd name="connsiteY538" fmla="*/ 1971679 h 6858000"/>
              <a:gd name="connsiteX539" fmla="*/ 5809558 w 7467600"/>
              <a:gd name="connsiteY539" fmla="*/ 2198043 h 6858000"/>
              <a:gd name="connsiteX540" fmla="*/ 5788653 w 7467600"/>
              <a:gd name="connsiteY540" fmla="*/ 2489430 h 6858000"/>
              <a:gd name="connsiteX541" fmla="*/ 5793439 w 7467600"/>
              <a:gd name="connsiteY541" fmla="*/ 2575235 h 6858000"/>
              <a:gd name="connsiteX542" fmla="*/ 5796837 w 7467600"/>
              <a:gd name="connsiteY542" fmla="*/ 2637633 h 6858000"/>
              <a:gd name="connsiteX543" fmla="*/ 5818614 w 7467600"/>
              <a:gd name="connsiteY543" fmla="*/ 2473055 h 6858000"/>
              <a:gd name="connsiteX544" fmla="*/ 5829202 w 7467600"/>
              <a:gd name="connsiteY544" fmla="*/ 1971679 h 6858000"/>
              <a:gd name="connsiteX545" fmla="*/ 5911389 w 7467600"/>
              <a:gd name="connsiteY545" fmla="*/ 1898371 h 6858000"/>
              <a:gd name="connsiteX546" fmla="*/ 6237627 w 7467600"/>
              <a:gd name="connsiteY546" fmla="*/ 2231921 h 6858000"/>
              <a:gd name="connsiteX547" fmla="*/ 5911389 w 7467600"/>
              <a:gd name="connsiteY547" fmla="*/ 1898371 h 6858000"/>
              <a:gd name="connsiteX548" fmla="*/ 6944437 w 7467600"/>
              <a:gd name="connsiteY548" fmla="*/ 1575402 h 6858000"/>
              <a:gd name="connsiteX549" fmla="*/ 6304730 w 7467600"/>
              <a:gd name="connsiteY549" fmla="*/ 1766654 h 6858000"/>
              <a:gd name="connsiteX550" fmla="*/ 6944437 w 7467600"/>
              <a:gd name="connsiteY550" fmla="*/ 1575402 h 6858000"/>
              <a:gd name="connsiteX551" fmla="*/ 7019523 w 7467600"/>
              <a:gd name="connsiteY551" fmla="*/ 1519450 h 6858000"/>
              <a:gd name="connsiteX552" fmla="*/ 6298091 w 7467600"/>
              <a:gd name="connsiteY552" fmla="*/ 1737122 h 6858000"/>
              <a:gd name="connsiteX553" fmla="*/ 7019523 w 7467600"/>
              <a:gd name="connsiteY553" fmla="*/ 1519450 h 6858000"/>
              <a:gd name="connsiteX554" fmla="*/ 2399523 w 7467600"/>
              <a:gd name="connsiteY554" fmla="*/ 1428234 h 6858000"/>
              <a:gd name="connsiteX555" fmla="*/ 2224982 w 7467600"/>
              <a:gd name="connsiteY555" fmla="*/ 1826201 h 6858000"/>
              <a:gd name="connsiteX556" fmla="*/ 2096099 w 7467600"/>
              <a:gd name="connsiteY556" fmla="*/ 2345900 h 6858000"/>
              <a:gd name="connsiteX557" fmla="*/ 2283317 w 7467600"/>
              <a:gd name="connsiteY557" fmla="*/ 1796925 h 6858000"/>
              <a:gd name="connsiteX558" fmla="*/ 2399523 w 7467600"/>
              <a:gd name="connsiteY558" fmla="*/ 1428234 h 6858000"/>
              <a:gd name="connsiteX559" fmla="*/ 2448558 w 7467600"/>
              <a:gd name="connsiteY559" fmla="*/ 1373435 h 6858000"/>
              <a:gd name="connsiteX560" fmla="*/ 2312521 w 7467600"/>
              <a:gd name="connsiteY560" fmla="*/ 1806140 h 6858000"/>
              <a:gd name="connsiteX561" fmla="*/ 2127533 w 7467600"/>
              <a:gd name="connsiteY561" fmla="*/ 2348380 h 6858000"/>
              <a:gd name="connsiteX562" fmla="*/ 2358080 w 7467600"/>
              <a:gd name="connsiteY562" fmla="*/ 1866134 h 6858000"/>
              <a:gd name="connsiteX563" fmla="*/ 2407436 w 7467600"/>
              <a:gd name="connsiteY563" fmla="*/ 1651070 h 6858000"/>
              <a:gd name="connsiteX564" fmla="*/ 2448558 w 7467600"/>
              <a:gd name="connsiteY564" fmla="*/ 1373435 h 6858000"/>
              <a:gd name="connsiteX565" fmla="*/ 278707 w 7467600"/>
              <a:gd name="connsiteY565" fmla="*/ 1352270 h 6858000"/>
              <a:gd name="connsiteX566" fmla="*/ 321570 w 7467600"/>
              <a:gd name="connsiteY566" fmla="*/ 1861610 h 6858000"/>
              <a:gd name="connsiteX567" fmla="*/ 294281 w 7467600"/>
              <a:gd name="connsiteY567" fmla="*/ 1440658 h 6858000"/>
              <a:gd name="connsiteX568" fmla="*/ 278707 w 7467600"/>
              <a:gd name="connsiteY568" fmla="*/ 1352270 h 6858000"/>
              <a:gd name="connsiteX569" fmla="*/ 1423821 w 7467600"/>
              <a:gd name="connsiteY569" fmla="*/ 1351958 h 6858000"/>
              <a:gd name="connsiteX570" fmla="*/ 1638521 w 7467600"/>
              <a:gd name="connsiteY570" fmla="*/ 1908470 h 6858000"/>
              <a:gd name="connsiteX571" fmla="*/ 1754199 w 7467600"/>
              <a:gd name="connsiteY571" fmla="*/ 2149284 h 6858000"/>
              <a:gd name="connsiteX572" fmla="*/ 1908359 w 7467600"/>
              <a:gd name="connsiteY572" fmla="*/ 2364988 h 6858000"/>
              <a:gd name="connsiteX573" fmla="*/ 1647661 w 7467600"/>
              <a:gd name="connsiteY573" fmla="*/ 1825945 h 6858000"/>
              <a:gd name="connsiteX574" fmla="*/ 1423821 w 7467600"/>
              <a:gd name="connsiteY574" fmla="*/ 1351958 h 6858000"/>
              <a:gd name="connsiteX575" fmla="*/ 1431890 w 7467600"/>
              <a:gd name="connsiteY575" fmla="*/ 1306475 h 6858000"/>
              <a:gd name="connsiteX576" fmla="*/ 1507597 w 7467600"/>
              <a:gd name="connsiteY576" fmla="*/ 1446132 h 6858000"/>
              <a:gd name="connsiteX577" fmla="*/ 1674586 w 7467600"/>
              <a:gd name="connsiteY577" fmla="*/ 1813832 h 6858000"/>
              <a:gd name="connsiteX578" fmla="*/ 1815950 w 7467600"/>
              <a:gd name="connsiteY578" fmla="*/ 2128564 h 6858000"/>
              <a:gd name="connsiteX579" fmla="*/ 1984242 w 7467600"/>
              <a:gd name="connsiteY579" fmla="*/ 2430829 h 6858000"/>
              <a:gd name="connsiteX580" fmla="*/ 2014023 w 7467600"/>
              <a:gd name="connsiteY580" fmla="*/ 2450995 h 6858000"/>
              <a:gd name="connsiteX581" fmla="*/ 1747337 w 7467600"/>
              <a:gd name="connsiteY581" fmla="*/ 1855264 h 6858000"/>
              <a:gd name="connsiteX582" fmla="*/ 1533749 w 7467600"/>
              <a:gd name="connsiteY582" fmla="*/ 1478656 h 6858000"/>
              <a:gd name="connsiteX583" fmla="*/ 1431890 w 7467600"/>
              <a:gd name="connsiteY583" fmla="*/ 1306475 h 6858000"/>
              <a:gd name="connsiteX584" fmla="*/ 5052692 w 7467600"/>
              <a:gd name="connsiteY584" fmla="*/ 1292994 h 6858000"/>
              <a:gd name="connsiteX585" fmla="*/ 5200661 w 7467600"/>
              <a:gd name="connsiteY585" fmla="*/ 1635186 h 6858000"/>
              <a:gd name="connsiteX586" fmla="*/ 5297138 w 7467600"/>
              <a:gd name="connsiteY586" fmla="*/ 1906351 h 6858000"/>
              <a:gd name="connsiteX587" fmla="*/ 5052692 w 7467600"/>
              <a:gd name="connsiteY587" fmla="*/ 1292994 h 6858000"/>
              <a:gd name="connsiteX588" fmla="*/ 5009948 w 7467600"/>
              <a:gd name="connsiteY588" fmla="*/ 1273619 h 6858000"/>
              <a:gd name="connsiteX589" fmla="*/ 5121777 w 7467600"/>
              <a:gd name="connsiteY589" fmla="*/ 1654213 h 6858000"/>
              <a:gd name="connsiteX590" fmla="*/ 5293545 w 7467600"/>
              <a:gd name="connsiteY590" fmla="*/ 2072247 h 6858000"/>
              <a:gd name="connsiteX591" fmla="*/ 5294042 w 7467600"/>
              <a:gd name="connsiteY591" fmla="*/ 2065019 h 6858000"/>
              <a:gd name="connsiteX592" fmla="*/ 5171936 w 7467600"/>
              <a:gd name="connsiteY592" fmla="*/ 1647613 h 6858000"/>
              <a:gd name="connsiteX593" fmla="*/ 5009948 w 7467600"/>
              <a:gd name="connsiteY593" fmla="*/ 1273619 h 6858000"/>
              <a:gd name="connsiteX594" fmla="*/ 655236 w 7467600"/>
              <a:gd name="connsiteY594" fmla="*/ 1268632 h 6858000"/>
              <a:gd name="connsiteX595" fmla="*/ 839521 w 7467600"/>
              <a:gd name="connsiteY595" fmla="*/ 1685315 h 6858000"/>
              <a:gd name="connsiteX596" fmla="*/ 1109416 w 7467600"/>
              <a:gd name="connsiteY596" fmla="*/ 2061663 h 6858000"/>
              <a:gd name="connsiteX597" fmla="*/ 1298300 w 7467600"/>
              <a:gd name="connsiteY597" fmla="*/ 2247742 h 6858000"/>
              <a:gd name="connsiteX598" fmla="*/ 1125871 w 7467600"/>
              <a:gd name="connsiteY598" fmla="*/ 1989513 h 6858000"/>
              <a:gd name="connsiteX599" fmla="*/ 981574 w 7467600"/>
              <a:gd name="connsiteY599" fmla="*/ 1783157 h 6858000"/>
              <a:gd name="connsiteX600" fmla="*/ 922198 w 7467600"/>
              <a:gd name="connsiteY600" fmla="*/ 1677437 h 6858000"/>
              <a:gd name="connsiteX601" fmla="*/ 869293 w 7467600"/>
              <a:gd name="connsiteY601" fmla="*/ 1583214 h 6858000"/>
              <a:gd name="connsiteX602" fmla="*/ 751431 w 7467600"/>
              <a:gd name="connsiteY602" fmla="*/ 1405731 h 6858000"/>
              <a:gd name="connsiteX603" fmla="*/ 655236 w 7467600"/>
              <a:gd name="connsiteY603" fmla="*/ 1268632 h 6858000"/>
              <a:gd name="connsiteX604" fmla="*/ 6516292 w 7467600"/>
              <a:gd name="connsiteY604" fmla="*/ 1263064 h 6858000"/>
              <a:gd name="connsiteX605" fmla="*/ 5736320 w 7467600"/>
              <a:gd name="connsiteY605" fmla="*/ 1501803 h 6858000"/>
              <a:gd name="connsiteX606" fmla="*/ 6516292 w 7467600"/>
              <a:gd name="connsiteY606" fmla="*/ 1263064 h 6858000"/>
              <a:gd name="connsiteX607" fmla="*/ 291466 w 7467600"/>
              <a:gd name="connsiteY607" fmla="*/ 1250369 h 6858000"/>
              <a:gd name="connsiteX608" fmla="*/ 323180 w 7467600"/>
              <a:gd name="connsiteY608" fmla="*/ 1435283 h 6858000"/>
              <a:gd name="connsiteX609" fmla="*/ 349381 w 7467600"/>
              <a:gd name="connsiteY609" fmla="*/ 1875041 h 6858000"/>
              <a:gd name="connsiteX610" fmla="*/ 374363 w 7467600"/>
              <a:gd name="connsiteY610" fmla="*/ 1506494 h 6858000"/>
              <a:gd name="connsiteX611" fmla="*/ 302168 w 7467600"/>
              <a:gd name="connsiteY611" fmla="*/ 1274495 h 6858000"/>
              <a:gd name="connsiteX612" fmla="*/ 291466 w 7467600"/>
              <a:gd name="connsiteY612" fmla="*/ 1250369 h 6858000"/>
              <a:gd name="connsiteX613" fmla="*/ 678222 w 7467600"/>
              <a:gd name="connsiteY613" fmla="*/ 1248670 h 6858000"/>
              <a:gd name="connsiteX614" fmla="*/ 775536 w 7467600"/>
              <a:gd name="connsiteY614" fmla="*/ 1388015 h 6858000"/>
              <a:gd name="connsiteX615" fmla="*/ 894529 w 7467600"/>
              <a:gd name="connsiteY615" fmla="*/ 1567739 h 6858000"/>
              <a:gd name="connsiteX616" fmla="*/ 948000 w 7467600"/>
              <a:gd name="connsiteY616" fmla="*/ 1663088 h 6858000"/>
              <a:gd name="connsiteX617" fmla="*/ 1006812 w 7467600"/>
              <a:gd name="connsiteY617" fmla="*/ 1767683 h 6858000"/>
              <a:gd name="connsiteX618" fmla="*/ 1149133 w 7467600"/>
              <a:gd name="connsiteY618" fmla="*/ 1971513 h 6858000"/>
              <a:gd name="connsiteX619" fmla="*/ 1333952 w 7467600"/>
              <a:gd name="connsiteY619" fmla="*/ 2251620 h 6858000"/>
              <a:gd name="connsiteX620" fmla="*/ 1337329 w 7467600"/>
              <a:gd name="connsiteY620" fmla="*/ 2258350 h 6858000"/>
              <a:gd name="connsiteX621" fmla="*/ 1014726 w 7467600"/>
              <a:gd name="connsiteY621" fmla="*/ 1615556 h 6858000"/>
              <a:gd name="connsiteX622" fmla="*/ 678222 w 7467600"/>
              <a:gd name="connsiteY622" fmla="*/ 1248670 h 6858000"/>
              <a:gd name="connsiteX623" fmla="*/ 6691602 w 7467600"/>
              <a:gd name="connsiteY623" fmla="*/ 1140573 h 6858000"/>
              <a:gd name="connsiteX624" fmla="*/ 6571100 w 7467600"/>
              <a:gd name="connsiteY624" fmla="*/ 1183662 h 6858000"/>
              <a:gd name="connsiteX625" fmla="*/ 6241687 w 7467600"/>
              <a:gd name="connsiteY625" fmla="*/ 1257600 h 6858000"/>
              <a:gd name="connsiteX626" fmla="*/ 5693009 w 7467600"/>
              <a:gd name="connsiteY626" fmla="*/ 1478256 h 6858000"/>
              <a:gd name="connsiteX627" fmla="*/ 6548420 w 7467600"/>
              <a:gd name="connsiteY627" fmla="*/ 1214599 h 6858000"/>
              <a:gd name="connsiteX628" fmla="*/ 6605473 w 7467600"/>
              <a:gd name="connsiteY628" fmla="*/ 1184686 h 6858000"/>
              <a:gd name="connsiteX629" fmla="*/ 6691602 w 7467600"/>
              <a:gd name="connsiteY629" fmla="*/ 1140573 h 6858000"/>
              <a:gd name="connsiteX630" fmla="*/ 4002475 w 7467600"/>
              <a:gd name="connsiteY630" fmla="*/ 1037802 h 6858000"/>
              <a:gd name="connsiteX631" fmla="*/ 4000324 w 7467600"/>
              <a:gd name="connsiteY631" fmla="*/ 1039362 h 6858000"/>
              <a:gd name="connsiteX632" fmla="*/ 4002862 w 7467600"/>
              <a:gd name="connsiteY632" fmla="*/ 1042866 h 6858000"/>
              <a:gd name="connsiteX633" fmla="*/ 4002475 w 7467600"/>
              <a:gd name="connsiteY633" fmla="*/ 1037802 h 6858000"/>
              <a:gd name="connsiteX634" fmla="*/ 506322 w 7467600"/>
              <a:gd name="connsiteY634" fmla="*/ 1020997 h 6858000"/>
              <a:gd name="connsiteX635" fmla="*/ 533068 w 7467600"/>
              <a:gd name="connsiteY635" fmla="*/ 1029409 h 6858000"/>
              <a:gd name="connsiteX636" fmla="*/ 1232525 w 7467600"/>
              <a:gd name="connsiteY636" fmla="*/ 1804675 h 6858000"/>
              <a:gd name="connsiteX637" fmla="*/ 1388858 w 7467600"/>
              <a:gd name="connsiteY637" fmla="*/ 2368011 h 6858000"/>
              <a:gd name="connsiteX638" fmla="*/ 1384098 w 7467600"/>
              <a:gd name="connsiteY638" fmla="*/ 2378125 h 6858000"/>
              <a:gd name="connsiteX639" fmla="*/ 1425393 w 7467600"/>
              <a:gd name="connsiteY639" fmla="*/ 2589124 h 6858000"/>
              <a:gd name="connsiteX640" fmla="*/ 1424001 w 7467600"/>
              <a:gd name="connsiteY640" fmla="*/ 2597541 h 6858000"/>
              <a:gd name="connsiteX641" fmla="*/ 2152729 w 7467600"/>
              <a:gd name="connsiteY641" fmla="*/ 2864487 h 6858000"/>
              <a:gd name="connsiteX642" fmla="*/ 2020609 w 7467600"/>
              <a:gd name="connsiteY642" fmla="*/ 2539671 h 6858000"/>
              <a:gd name="connsiteX643" fmla="*/ 2018920 w 7467600"/>
              <a:gd name="connsiteY643" fmla="*/ 2536309 h 6858000"/>
              <a:gd name="connsiteX644" fmla="*/ 1342441 w 7467600"/>
              <a:gd name="connsiteY644" fmla="*/ 1173017 h 6858000"/>
              <a:gd name="connsiteX645" fmla="*/ 1367925 w 7467600"/>
              <a:gd name="connsiteY645" fmla="*/ 1135648 h 6858000"/>
              <a:gd name="connsiteX646" fmla="*/ 1771401 w 7467600"/>
              <a:gd name="connsiteY646" fmla="*/ 1806673 h 6858000"/>
              <a:gd name="connsiteX647" fmla="*/ 1972385 w 7467600"/>
              <a:gd name="connsiteY647" fmla="*/ 2198735 h 6858000"/>
              <a:gd name="connsiteX648" fmla="*/ 2040892 w 7467600"/>
              <a:gd name="connsiteY648" fmla="*/ 2405205 h 6858000"/>
              <a:gd name="connsiteX649" fmla="*/ 2131689 w 7467600"/>
              <a:gd name="connsiteY649" fmla="*/ 1936926 h 6858000"/>
              <a:gd name="connsiteX650" fmla="*/ 2454820 w 7467600"/>
              <a:gd name="connsiteY650" fmla="*/ 1248808 h 6858000"/>
              <a:gd name="connsiteX651" fmla="*/ 2492512 w 7467600"/>
              <a:gd name="connsiteY651" fmla="*/ 1302920 h 6858000"/>
              <a:gd name="connsiteX652" fmla="*/ 2081216 w 7467600"/>
              <a:gd name="connsiteY652" fmla="*/ 2527513 h 6858000"/>
              <a:gd name="connsiteX653" fmla="*/ 2081211 w 7467600"/>
              <a:gd name="connsiteY653" fmla="*/ 2528916 h 6858000"/>
              <a:gd name="connsiteX654" fmla="*/ 2199067 w 7467600"/>
              <a:gd name="connsiteY654" fmla="*/ 2884061 h 6858000"/>
              <a:gd name="connsiteX655" fmla="*/ 3192586 w 7467600"/>
              <a:gd name="connsiteY655" fmla="*/ 3411496 h 6858000"/>
              <a:gd name="connsiteX656" fmla="*/ 3182620 w 7467600"/>
              <a:gd name="connsiteY656" fmla="*/ 3483279 h 6858000"/>
              <a:gd name="connsiteX657" fmla="*/ 2435119 w 7467600"/>
              <a:gd name="connsiteY657" fmla="*/ 3080173 h 6858000"/>
              <a:gd name="connsiteX658" fmla="*/ 2410152 w 7467600"/>
              <a:gd name="connsiteY658" fmla="*/ 3063751 h 6858000"/>
              <a:gd name="connsiteX659" fmla="*/ 2408099 w 7467600"/>
              <a:gd name="connsiteY659" fmla="*/ 3064403 h 6858000"/>
              <a:gd name="connsiteX660" fmla="*/ 2407218 w 7467600"/>
              <a:gd name="connsiteY660" fmla="*/ 3070324 h 6858000"/>
              <a:gd name="connsiteX661" fmla="*/ 2380138 w 7467600"/>
              <a:gd name="connsiteY661" fmla="*/ 3099341 h 6858000"/>
              <a:gd name="connsiteX662" fmla="*/ 1765923 w 7467600"/>
              <a:gd name="connsiteY662" fmla="*/ 3581043 h 6858000"/>
              <a:gd name="connsiteX663" fmla="*/ 1702258 w 7467600"/>
              <a:gd name="connsiteY663" fmla="*/ 3612286 h 6858000"/>
              <a:gd name="connsiteX664" fmla="*/ 1538370 w 7467600"/>
              <a:gd name="connsiteY664" fmla="*/ 3811804 h 6858000"/>
              <a:gd name="connsiteX665" fmla="*/ 542867 w 7467600"/>
              <a:gd name="connsiteY665" fmla="*/ 4944092 h 6858000"/>
              <a:gd name="connsiteX666" fmla="*/ 515800 w 7467600"/>
              <a:gd name="connsiteY666" fmla="*/ 4862180 h 6858000"/>
              <a:gd name="connsiteX667" fmla="*/ 909145 w 7467600"/>
              <a:gd name="connsiteY667" fmla="*/ 4199225 h 6858000"/>
              <a:gd name="connsiteX668" fmla="*/ 1214067 w 7467600"/>
              <a:gd name="connsiteY668" fmla="*/ 3908561 h 6858000"/>
              <a:gd name="connsiteX669" fmla="*/ 640967 w 7467600"/>
              <a:gd name="connsiteY669" fmla="*/ 4105601 h 6858000"/>
              <a:gd name="connsiteX670" fmla="*/ 112563 w 7467600"/>
              <a:gd name="connsiteY670" fmla="*/ 4396952 h 6858000"/>
              <a:gd name="connsiteX671" fmla="*/ 0 w 7467600"/>
              <a:gd name="connsiteY671" fmla="*/ 4466006 h 6858000"/>
              <a:gd name="connsiteX672" fmla="*/ 0 w 7467600"/>
              <a:gd name="connsiteY672" fmla="*/ 4233763 h 6858000"/>
              <a:gd name="connsiteX673" fmla="*/ 36881 w 7467600"/>
              <a:gd name="connsiteY673" fmla="*/ 4200118 h 6858000"/>
              <a:gd name="connsiteX674" fmla="*/ 910534 w 7467600"/>
              <a:gd name="connsiteY674" fmla="*/ 3629753 h 6858000"/>
              <a:gd name="connsiteX675" fmla="*/ 1578717 w 7467600"/>
              <a:gd name="connsiteY675" fmla="*/ 3575982 h 6858000"/>
              <a:gd name="connsiteX676" fmla="*/ 2338780 w 7467600"/>
              <a:gd name="connsiteY676" fmla="*/ 3033725 h 6858000"/>
              <a:gd name="connsiteX677" fmla="*/ 1807991 w 7467600"/>
              <a:gd name="connsiteY677" fmla="*/ 2807184 h 6858000"/>
              <a:gd name="connsiteX678" fmla="*/ 1416358 w 7467600"/>
              <a:gd name="connsiteY678" fmla="*/ 3112571 h 6858000"/>
              <a:gd name="connsiteX679" fmla="*/ 939066 w 7467600"/>
              <a:gd name="connsiteY679" fmla="*/ 3378798 h 6858000"/>
              <a:gd name="connsiteX680" fmla="*/ 115099 w 7467600"/>
              <a:gd name="connsiteY680" fmla="*/ 3607650 h 6858000"/>
              <a:gd name="connsiteX681" fmla="*/ 97284 w 7467600"/>
              <a:gd name="connsiteY681" fmla="*/ 3520393 h 6858000"/>
              <a:gd name="connsiteX682" fmla="*/ 922050 w 7467600"/>
              <a:gd name="connsiteY682" fmla="*/ 3074867 h 6858000"/>
              <a:gd name="connsiteX683" fmla="*/ 1405265 w 7467600"/>
              <a:gd name="connsiteY683" fmla="*/ 3016319 h 6858000"/>
              <a:gd name="connsiteX684" fmla="*/ 1407512 w 7467600"/>
              <a:gd name="connsiteY684" fmla="*/ 3018001 h 6858000"/>
              <a:gd name="connsiteX685" fmla="*/ 1726266 w 7467600"/>
              <a:gd name="connsiteY685" fmla="*/ 2777274 h 6858000"/>
              <a:gd name="connsiteX686" fmla="*/ 625390 w 7467600"/>
              <a:gd name="connsiteY686" fmla="*/ 2514541 h 6858000"/>
              <a:gd name="connsiteX687" fmla="*/ 619799 w 7467600"/>
              <a:gd name="connsiteY687" fmla="*/ 2527180 h 6858000"/>
              <a:gd name="connsiteX688" fmla="*/ 310030 w 7467600"/>
              <a:gd name="connsiteY688" fmla="*/ 2771818 h 6858000"/>
              <a:gd name="connsiteX689" fmla="*/ 173877 w 7467600"/>
              <a:gd name="connsiteY689" fmla="*/ 2937056 h 6858000"/>
              <a:gd name="connsiteX690" fmla="*/ 77889 w 7467600"/>
              <a:gd name="connsiteY690" fmla="*/ 3138440 h 6858000"/>
              <a:gd name="connsiteX691" fmla="*/ 0 w 7467600"/>
              <a:gd name="connsiteY691" fmla="*/ 3271395 h 6858000"/>
              <a:gd name="connsiteX692" fmla="*/ 0 w 7467600"/>
              <a:gd name="connsiteY692" fmla="*/ 3153002 h 6858000"/>
              <a:gd name="connsiteX693" fmla="*/ 2386 w 7467600"/>
              <a:gd name="connsiteY693" fmla="*/ 3149203 h 6858000"/>
              <a:gd name="connsiteX694" fmla="*/ 89753 w 7467600"/>
              <a:gd name="connsiteY694" fmla="*/ 2987702 h 6858000"/>
              <a:gd name="connsiteX695" fmla="*/ 76869 w 7467600"/>
              <a:gd name="connsiteY695" fmla="*/ 3005404 h 6858000"/>
              <a:gd name="connsiteX696" fmla="*/ 32049 w 7467600"/>
              <a:gd name="connsiteY696" fmla="*/ 3065814 h 6858000"/>
              <a:gd name="connsiteX697" fmla="*/ 0 w 7467600"/>
              <a:gd name="connsiteY697" fmla="*/ 3108744 h 6858000"/>
              <a:gd name="connsiteX698" fmla="*/ 0 w 7467600"/>
              <a:gd name="connsiteY698" fmla="*/ 3058059 h 6858000"/>
              <a:gd name="connsiteX699" fmla="*/ 7610 w 7467600"/>
              <a:gd name="connsiteY699" fmla="*/ 3047889 h 6858000"/>
              <a:gd name="connsiteX700" fmla="*/ 52419 w 7467600"/>
              <a:gd name="connsiteY700" fmla="*/ 2987479 h 6858000"/>
              <a:gd name="connsiteX701" fmla="*/ 59142 w 7467600"/>
              <a:gd name="connsiteY701" fmla="*/ 2978488 h 6858000"/>
              <a:gd name="connsiteX702" fmla="*/ 0 w 7467600"/>
              <a:gd name="connsiteY702" fmla="*/ 3015334 h 6858000"/>
              <a:gd name="connsiteX703" fmla="*/ 0 w 7467600"/>
              <a:gd name="connsiteY703" fmla="*/ 2914286 h 6858000"/>
              <a:gd name="connsiteX704" fmla="*/ 36383 w 7467600"/>
              <a:gd name="connsiteY704" fmla="*/ 2901128 h 6858000"/>
              <a:gd name="connsiteX705" fmla="*/ 156329 w 7467600"/>
              <a:gd name="connsiteY705" fmla="*/ 2840533 h 6858000"/>
              <a:gd name="connsiteX706" fmla="*/ 358355 w 7467600"/>
              <a:gd name="connsiteY706" fmla="*/ 2620471 h 6858000"/>
              <a:gd name="connsiteX707" fmla="*/ 510577 w 7467600"/>
              <a:gd name="connsiteY707" fmla="*/ 2501244 h 6858000"/>
              <a:gd name="connsiteX708" fmla="*/ 211967 w 7467600"/>
              <a:gd name="connsiteY708" fmla="*/ 2479171 h 6858000"/>
              <a:gd name="connsiteX709" fmla="*/ 0 w 7467600"/>
              <a:gd name="connsiteY709" fmla="*/ 2476398 h 6858000"/>
              <a:gd name="connsiteX710" fmla="*/ 0 w 7467600"/>
              <a:gd name="connsiteY710" fmla="*/ 2389189 h 6858000"/>
              <a:gd name="connsiteX711" fmla="*/ 103062 w 7467600"/>
              <a:gd name="connsiteY711" fmla="*/ 2389518 h 6858000"/>
              <a:gd name="connsiteX712" fmla="*/ 510734 w 7467600"/>
              <a:gd name="connsiteY712" fmla="*/ 2416201 h 6858000"/>
              <a:gd name="connsiteX713" fmla="*/ 279257 w 7467600"/>
              <a:gd name="connsiteY713" fmla="*/ 2092102 h 6858000"/>
              <a:gd name="connsiteX714" fmla="*/ 65265 w 7467600"/>
              <a:gd name="connsiteY714" fmla="*/ 2006049 h 6858000"/>
              <a:gd name="connsiteX715" fmla="*/ 0 w 7467600"/>
              <a:gd name="connsiteY715" fmla="*/ 1982532 h 6858000"/>
              <a:gd name="connsiteX716" fmla="*/ 0 w 7467600"/>
              <a:gd name="connsiteY716" fmla="*/ 1912789 h 6858000"/>
              <a:gd name="connsiteX717" fmla="*/ 97460 w 7467600"/>
              <a:gd name="connsiteY717" fmla="*/ 1953725 h 6858000"/>
              <a:gd name="connsiteX718" fmla="*/ 221272 w 7467600"/>
              <a:gd name="connsiteY718" fmla="*/ 1980766 h 6858000"/>
              <a:gd name="connsiteX719" fmla="*/ 116765 w 7467600"/>
              <a:gd name="connsiteY719" fmla="*/ 1911033 h 6858000"/>
              <a:gd name="connsiteX720" fmla="*/ 16405 w 7467600"/>
              <a:gd name="connsiteY720" fmla="*/ 1803412 h 6858000"/>
              <a:gd name="connsiteX721" fmla="*/ 0 w 7467600"/>
              <a:gd name="connsiteY721" fmla="*/ 1784777 h 6858000"/>
              <a:gd name="connsiteX722" fmla="*/ 0 w 7467600"/>
              <a:gd name="connsiteY722" fmla="*/ 1740082 h 6858000"/>
              <a:gd name="connsiteX723" fmla="*/ 39394 w 7467600"/>
              <a:gd name="connsiteY723" fmla="*/ 1784856 h 6858000"/>
              <a:gd name="connsiteX724" fmla="*/ 135813 w 7467600"/>
              <a:gd name="connsiteY724" fmla="*/ 1888838 h 6858000"/>
              <a:gd name="connsiteX725" fmla="*/ 242575 w 7467600"/>
              <a:gd name="connsiteY725" fmla="*/ 1958841 h 6858000"/>
              <a:gd name="connsiteX726" fmla="*/ 82197 w 7467600"/>
              <a:gd name="connsiteY726" fmla="*/ 1754826 h 6858000"/>
              <a:gd name="connsiteX727" fmla="*/ 0 w 7467600"/>
              <a:gd name="connsiteY727" fmla="*/ 1679650 h 6858000"/>
              <a:gd name="connsiteX728" fmla="*/ 0 w 7467600"/>
              <a:gd name="connsiteY728" fmla="*/ 1602463 h 6858000"/>
              <a:gd name="connsiteX729" fmla="*/ 84689 w 7467600"/>
              <a:gd name="connsiteY729" fmla="*/ 1677442 h 6858000"/>
              <a:gd name="connsiteX730" fmla="*/ 298437 w 7467600"/>
              <a:gd name="connsiteY730" fmla="*/ 1968019 h 6858000"/>
              <a:gd name="connsiteX731" fmla="*/ 227269 w 7467600"/>
              <a:gd name="connsiteY731" fmla="*/ 1114064 h 6858000"/>
              <a:gd name="connsiteX732" fmla="*/ 248003 w 7467600"/>
              <a:gd name="connsiteY732" fmla="*/ 1089613 h 6858000"/>
              <a:gd name="connsiteX733" fmla="*/ 427020 w 7467600"/>
              <a:gd name="connsiteY733" fmla="*/ 1619803 h 6858000"/>
              <a:gd name="connsiteX734" fmla="*/ 340345 w 7467600"/>
              <a:gd name="connsiteY734" fmla="*/ 2027739 h 6858000"/>
              <a:gd name="connsiteX735" fmla="*/ 360865 w 7467600"/>
              <a:gd name="connsiteY735" fmla="*/ 2044827 h 6858000"/>
              <a:gd name="connsiteX736" fmla="*/ 560414 w 7467600"/>
              <a:gd name="connsiteY736" fmla="*/ 2421457 h 6858000"/>
              <a:gd name="connsiteX737" fmla="*/ 1359703 w 7467600"/>
              <a:gd name="connsiteY737" fmla="*/ 2578554 h 6858000"/>
              <a:gd name="connsiteX738" fmla="*/ 1359422 w 7467600"/>
              <a:gd name="connsiteY738" fmla="*/ 2577994 h 6858000"/>
              <a:gd name="connsiteX739" fmla="*/ 828701 w 7467600"/>
              <a:gd name="connsiteY739" fmla="*/ 1839520 h 6858000"/>
              <a:gd name="connsiteX740" fmla="*/ 494427 w 7467600"/>
              <a:gd name="connsiteY740" fmla="*/ 1092333 h 6858000"/>
              <a:gd name="connsiteX741" fmla="*/ 506322 w 7467600"/>
              <a:gd name="connsiteY741" fmla="*/ 1020997 h 6858000"/>
              <a:gd name="connsiteX742" fmla="*/ 4570198 w 7467600"/>
              <a:gd name="connsiteY742" fmla="*/ 978081 h 6858000"/>
              <a:gd name="connsiteX743" fmla="*/ 4523691 w 7467600"/>
              <a:gd name="connsiteY743" fmla="*/ 1127776 h 6858000"/>
              <a:gd name="connsiteX744" fmla="*/ 4509875 w 7467600"/>
              <a:gd name="connsiteY744" fmla="*/ 1167552 h 6858000"/>
              <a:gd name="connsiteX745" fmla="*/ 4478168 w 7467600"/>
              <a:gd name="connsiteY745" fmla="*/ 1260735 h 6858000"/>
              <a:gd name="connsiteX746" fmla="*/ 4409309 w 7467600"/>
              <a:gd name="connsiteY746" fmla="*/ 1666996 h 6858000"/>
              <a:gd name="connsiteX747" fmla="*/ 4370031 w 7467600"/>
              <a:gd name="connsiteY747" fmla="*/ 1955666 h 6858000"/>
              <a:gd name="connsiteX748" fmla="*/ 4570198 w 7467600"/>
              <a:gd name="connsiteY748" fmla="*/ 978081 h 6858000"/>
              <a:gd name="connsiteX749" fmla="*/ 4557898 w 7467600"/>
              <a:gd name="connsiteY749" fmla="*/ 900011 h 6858000"/>
              <a:gd name="connsiteX750" fmla="*/ 4344840 w 7467600"/>
              <a:gd name="connsiteY750" fmla="*/ 1922038 h 6858000"/>
              <a:gd name="connsiteX751" fmla="*/ 4378710 w 7467600"/>
              <a:gd name="connsiteY751" fmla="*/ 1665516 h 6858000"/>
              <a:gd name="connsiteX752" fmla="*/ 4448798 w 7467600"/>
              <a:gd name="connsiteY752" fmla="*/ 1253024 h 6858000"/>
              <a:gd name="connsiteX753" fmla="*/ 4480315 w 7467600"/>
              <a:gd name="connsiteY753" fmla="*/ 1158454 h 6858000"/>
              <a:gd name="connsiteX754" fmla="*/ 4494133 w 7467600"/>
              <a:gd name="connsiteY754" fmla="*/ 1118676 h 6858000"/>
              <a:gd name="connsiteX755" fmla="*/ 4557898 w 7467600"/>
              <a:gd name="connsiteY755" fmla="*/ 900011 h 6858000"/>
              <a:gd name="connsiteX756" fmla="*/ 5870151 w 7467600"/>
              <a:gd name="connsiteY756" fmla="*/ 898890 h 6858000"/>
              <a:gd name="connsiteX757" fmla="*/ 5861335 w 7467600"/>
              <a:gd name="connsiteY757" fmla="*/ 899177 h 6858000"/>
              <a:gd name="connsiteX758" fmla="*/ 5843702 w 7467600"/>
              <a:gd name="connsiteY758" fmla="*/ 899748 h 6858000"/>
              <a:gd name="connsiteX759" fmla="*/ 5651107 w 7467600"/>
              <a:gd name="connsiteY759" fmla="*/ 920306 h 6858000"/>
              <a:gd name="connsiteX760" fmla="*/ 5459407 w 7467600"/>
              <a:gd name="connsiteY760" fmla="*/ 940975 h 6858000"/>
              <a:gd name="connsiteX761" fmla="*/ 5374846 w 7467600"/>
              <a:gd name="connsiteY761" fmla="*/ 941988 h 6858000"/>
              <a:gd name="connsiteX762" fmla="*/ 5256105 w 7467600"/>
              <a:gd name="connsiteY762" fmla="*/ 945632 h 6858000"/>
              <a:gd name="connsiteX763" fmla="*/ 5107071 w 7467600"/>
              <a:gd name="connsiteY763" fmla="*/ 969720 h 6858000"/>
              <a:gd name="connsiteX764" fmla="*/ 4998681 w 7467600"/>
              <a:gd name="connsiteY764" fmla="*/ 988771 h 6858000"/>
              <a:gd name="connsiteX765" fmla="*/ 5870151 w 7467600"/>
              <a:gd name="connsiteY765" fmla="*/ 898890 h 6858000"/>
              <a:gd name="connsiteX766" fmla="*/ 5504425 w 7467600"/>
              <a:gd name="connsiteY766" fmla="*/ 848067 h 6858000"/>
              <a:gd name="connsiteX767" fmla="*/ 4968849 w 7467600"/>
              <a:gd name="connsiteY767" fmla="*/ 962318 h 6858000"/>
              <a:gd name="connsiteX768" fmla="*/ 5104039 w 7467600"/>
              <a:gd name="connsiteY768" fmla="*/ 940634 h 6858000"/>
              <a:gd name="connsiteX769" fmla="*/ 5256311 w 7467600"/>
              <a:gd name="connsiteY769" fmla="*/ 916490 h 6858000"/>
              <a:gd name="connsiteX770" fmla="*/ 5377381 w 7467600"/>
              <a:gd name="connsiteY770" fmla="*/ 912671 h 6858000"/>
              <a:gd name="connsiteX771" fmla="*/ 5460148 w 7467600"/>
              <a:gd name="connsiteY771" fmla="*/ 911442 h 6858000"/>
              <a:gd name="connsiteX772" fmla="*/ 5648971 w 7467600"/>
              <a:gd name="connsiteY772" fmla="*/ 891331 h 6858000"/>
              <a:gd name="connsiteX773" fmla="*/ 5844807 w 7467600"/>
              <a:gd name="connsiteY773" fmla="*/ 870718 h 6858000"/>
              <a:gd name="connsiteX774" fmla="*/ 5862975 w 7467600"/>
              <a:gd name="connsiteY774" fmla="*/ 869756 h 6858000"/>
              <a:gd name="connsiteX775" fmla="*/ 5920887 w 7467600"/>
              <a:gd name="connsiteY775" fmla="*/ 865929 h 6858000"/>
              <a:gd name="connsiteX776" fmla="*/ 5504425 w 7467600"/>
              <a:gd name="connsiteY776" fmla="*/ 848067 h 6858000"/>
              <a:gd name="connsiteX777" fmla="*/ 3607114 w 7467600"/>
              <a:gd name="connsiteY777" fmla="*/ 467441 h 6858000"/>
              <a:gd name="connsiteX778" fmla="*/ 3296242 w 7467600"/>
              <a:gd name="connsiteY778" fmla="*/ 807991 h 6858000"/>
              <a:gd name="connsiteX779" fmla="*/ 3174674 w 7467600"/>
              <a:gd name="connsiteY779" fmla="*/ 919759 h 6858000"/>
              <a:gd name="connsiteX780" fmla="*/ 3042978 w 7467600"/>
              <a:gd name="connsiteY780" fmla="*/ 1054894 h 6858000"/>
              <a:gd name="connsiteX781" fmla="*/ 2968914 w 7467600"/>
              <a:gd name="connsiteY781" fmla="*/ 1133756 h 6858000"/>
              <a:gd name="connsiteX782" fmla="*/ 3103823 w 7467600"/>
              <a:gd name="connsiteY782" fmla="*/ 1026814 h 6858000"/>
              <a:gd name="connsiteX783" fmla="*/ 3607114 w 7467600"/>
              <a:gd name="connsiteY783" fmla="*/ 467441 h 6858000"/>
              <a:gd name="connsiteX784" fmla="*/ 3744487 w 7467600"/>
              <a:gd name="connsiteY784" fmla="*/ 383136 h 6858000"/>
              <a:gd name="connsiteX785" fmla="*/ 3970213 w 7467600"/>
              <a:gd name="connsiteY785" fmla="*/ 995559 h 6858000"/>
              <a:gd name="connsiteX786" fmla="*/ 3744487 w 7467600"/>
              <a:gd name="connsiteY786" fmla="*/ 383136 h 6858000"/>
              <a:gd name="connsiteX787" fmla="*/ 3624562 w 7467600"/>
              <a:gd name="connsiteY787" fmla="*/ 367041 h 6858000"/>
              <a:gd name="connsiteX788" fmla="*/ 3489712 w 7467600"/>
              <a:gd name="connsiteY788" fmla="*/ 485386 h 6858000"/>
              <a:gd name="connsiteX789" fmla="*/ 3182994 w 7467600"/>
              <a:gd name="connsiteY789" fmla="*/ 828265 h 6858000"/>
              <a:gd name="connsiteX790" fmla="*/ 2892114 w 7467600"/>
              <a:gd name="connsiteY790" fmla="*/ 1172635 h 6858000"/>
              <a:gd name="connsiteX791" fmla="*/ 3021459 w 7467600"/>
              <a:gd name="connsiteY791" fmla="*/ 1035385 h 6858000"/>
              <a:gd name="connsiteX792" fmla="*/ 3153873 w 7467600"/>
              <a:gd name="connsiteY792" fmla="*/ 898971 h 6858000"/>
              <a:gd name="connsiteX793" fmla="*/ 3276511 w 7467600"/>
              <a:gd name="connsiteY793" fmla="*/ 786423 h 6858000"/>
              <a:gd name="connsiteX794" fmla="*/ 3584154 w 7467600"/>
              <a:gd name="connsiteY794" fmla="*/ 448218 h 6858000"/>
              <a:gd name="connsiteX795" fmla="*/ 3624562 w 7467600"/>
              <a:gd name="connsiteY795" fmla="*/ 367041 h 6858000"/>
              <a:gd name="connsiteX796" fmla="*/ 3766672 w 7467600"/>
              <a:gd name="connsiteY796" fmla="*/ 359429 h 6858000"/>
              <a:gd name="connsiteX797" fmla="*/ 3996338 w 7467600"/>
              <a:gd name="connsiteY797" fmla="*/ 968237 h 6858000"/>
              <a:gd name="connsiteX798" fmla="*/ 3766672 w 7467600"/>
              <a:gd name="connsiteY798" fmla="*/ 359429 h 6858000"/>
              <a:gd name="connsiteX799" fmla="*/ 5805386 w 7467600"/>
              <a:gd name="connsiteY799" fmla="*/ 239240 h 6858000"/>
              <a:gd name="connsiteX800" fmla="*/ 5736947 w 7467600"/>
              <a:gd name="connsiteY800" fmla="*/ 261367 h 6858000"/>
              <a:gd name="connsiteX801" fmla="*/ 5427012 w 7467600"/>
              <a:gd name="connsiteY801" fmla="*/ 311272 h 6858000"/>
              <a:gd name="connsiteX802" fmla="*/ 5147818 w 7467600"/>
              <a:gd name="connsiteY802" fmla="*/ 322112 h 6858000"/>
              <a:gd name="connsiteX803" fmla="*/ 5060854 w 7467600"/>
              <a:gd name="connsiteY803" fmla="*/ 311882 h 6858000"/>
              <a:gd name="connsiteX804" fmla="*/ 4945989 w 7467600"/>
              <a:gd name="connsiteY804" fmla="*/ 300516 h 6858000"/>
              <a:gd name="connsiteX805" fmla="*/ 5410479 w 7467600"/>
              <a:gd name="connsiteY805" fmla="*/ 348434 h 6858000"/>
              <a:gd name="connsiteX806" fmla="*/ 5805386 w 7467600"/>
              <a:gd name="connsiteY806" fmla="*/ 239240 h 6858000"/>
              <a:gd name="connsiteX807" fmla="*/ 5905192 w 7467600"/>
              <a:gd name="connsiteY807" fmla="*/ 163079 h 6858000"/>
              <a:gd name="connsiteX808" fmla="*/ 5865655 w 7467600"/>
              <a:gd name="connsiteY808" fmla="*/ 171901 h 6858000"/>
              <a:gd name="connsiteX809" fmla="*/ 5259740 w 7467600"/>
              <a:gd name="connsiteY809" fmla="*/ 257013 h 6858000"/>
              <a:gd name="connsiteX810" fmla="*/ 5208466 w 7467600"/>
              <a:gd name="connsiteY810" fmla="*/ 257550 h 6858000"/>
              <a:gd name="connsiteX811" fmla="*/ 4980204 w 7467600"/>
              <a:gd name="connsiteY811" fmla="*/ 271903 h 6858000"/>
              <a:gd name="connsiteX812" fmla="*/ 5068068 w 7467600"/>
              <a:gd name="connsiteY812" fmla="*/ 282244 h 6858000"/>
              <a:gd name="connsiteX813" fmla="*/ 5153231 w 7467600"/>
              <a:gd name="connsiteY813" fmla="*/ 292240 h 6858000"/>
              <a:gd name="connsiteX814" fmla="*/ 5426491 w 7467600"/>
              <a:gd name="connsiteY814" fmla="*/ 281128 h 6858000"/>
              <a:gd name="connsiteX815" fmla="*/ 5731212 w 7467600"/>
              <a:gd name="connsiteY815" fmla="*/ 231951 h 6858000"/>
              <a:gd name="connsiteX816" fmla="*/ 5905192 w 7467600"/>
              <a:gd name="connsiteY816" fmla="*/ 163079 h 6858000"/>
              <a:gd name="connsiteX817" fmla="*/ 5944437 w 7467600"/>
              <a:gd name="connsiteY817" fmla="*/ 113829 h 6858000"/>
              <a:gd name="connsiteX818" fmla="*/ 5825032 w 7467600"/>
              <a:gd name="connsiteY818" fmla="*/ 146405 h 6858000"/>
              <a:gd name="connsiteX819" fmla="*/ 4955599 w 7467600"/>
              <a:gd name="connsiteY819" fmla="*/ 247008 h 6858000"/>
              <a:gd name="connsiteX820" fmla="*/ 5210104 w 7467600"/>
              <a:gd name="connsiteY820" fmla="*/ 228123 h 6858000"/>
              <a:gd name="connsiteX821" fmla="*/ 5261015 w 7467600"/>
              <a:gd name="connsiteY821" fmla="*/ 227087 h 6858000"/>
              <a:gd name="connsiteX822" fmla="*/ 5861181 w 7467600"/>
              <a:gd name="connsiteY822" fmla="*/ 143093 h 6858000"/>
              <a:gd name="connsiteX823" fmla="*/ 5961252 w 7467600"/>
              <a:gd name="connsiteY823" fmla="*/ 114820 h 6858000"/>
              <a:gd name="connsiteX824" fmla="*/ 5944437 w 7467600"/>
              <a:gd name="connsiteY824" fmla="*/ 113829 h 6858000"/>
              <a:gd name="connsiteX825" fmla="*/ 3882765 w 7467600"/>
              <a:gd name="connsiteY825" fmla="*/ 0 h 6858000"/>
              <a:gd name="connsiteX826" fmla="*/ 3995099 w 7467600"/>
              <a:gd name="connsiteY826" fmla="*/ 0 h 6858000"/>
              <a:gd name="connsiteX827" fmla="*/ 4163818 w 7467600"/>
              <a:gd name="connsiteY827" fmla="*/ 234104 h 6858000"/>
              <a:gd name="connsiteX828" fmla="*/ 4172099 w 7467600"/>
              <a:gd name="connsiteY828" fmla="*/ 234207 h 6858000"/>
              <a:gd name="connsiteX829" fmla="*/ 4784282 w 7467600"/>
              <a:gd name="connsiteY829" fmla="*/ 276561 h 6858000"/>
              <a:gd name="connsiteX830" fmla="*/ 4801687 w 7467600"/>
              <a:gd name="connsiteY830" fmla="*/ 267764 h 6858000"/>
              <a:gd name="connsiteX831" fmla="*/ 6082788 w 7467600"/>
              <a:gd name="connsiteY831" fmla="*/ 64119 h 6858000"/>
              <a:gd name="connsiteX832" fmla="*/ 6099442 w 7467600"/>
              <a:gd name="connsiteY832" fmla="*/ 82568 h 6858000"/>
              <a:gd name="connsiteX833" fmla="*/ 4804137 w 7467600"/>
              <a:gd name="connsiteY833" fmla="*/ 320931 h 6858000"/>
              <a:gd name="connsiteX834" fmla="*/ 4227047 w 7467600"/>
              <a:gd name="connsiteY834" fmla="*/ 313415 h 6858000"/>
              <a:gd name="connsiteX835" fmla="*/ 4346041 w 7467600"/>
              <a:gd name="connsiteY835" fmla="*/ 456086 h 6858000"/>
              <a:gd name="connsiteX836" fmla="*/ 4870967 w 7467600"/>
              <a:gd name="connsiteY836" fmla="*/ 963061 h 6858000"/>
              <a:gd name="connsiteX837" fmla="*/ 4889647 w 7467600"/>
              <a:gd name="connsiteY837" fmla="*/ 957147 h 6858000"/>
              <a:gd name="connsiteX838" fmla="*/ 5422504 w 7467600"/>
              <a:gd name="connsiteY838" fmla="*/ 805191 h 6858000"/>
              <a:gd name="connsiteX839" fmla="*/ 6087656 w 7467600"/>
              <a:gd name="connsiteY839" fmla="*/ 826703 h 6858000"/>
              <a:gd name="connsiteX840" fmla="*/ 6058717 w 7467600"/>
              <a:gd name="connsiteY840" fmla="*/ 865992 h 6858000"/>
              <a:gd name="connsiteX841" fmla="*/ 4974153 w 7467600"/>
              <a:gd name="connsiteY841" fmla="*/ 1045456 h 6858000"/>
              <a:gd name="connsiteX842" fmla="*/ 5627835 w 7467600"/>
              <a:gd name="connsiteY842" fmla="*/ 1472077 h 6858000"/>
              <a:gd name="connsiteX843" fmla="*/ 5629817 w 7467600"/>
              <a:gd name="connsiteY843" fmla="*/ 1471412 h 6858000"/>
              <a:gd name="connsiteX844" fmla="*/ 5634124 w 7467600"/>
              <a:gd name="connsiteY844" fmla="*/ 1470572 h 6858000"/>
              <a:gd name="connsiteX845" fmla="*/ 5755832 w 7467600"/>
              <a:gd name="connsiteY845" fmla="*/ 1383886 h 6858000"/>
              <a:gd name="connsiteX846" fmla="*/ 6014186 w 7467600"/>
              <a:gd name="connsiteY846" fmla="*/ 1279799 h 6858000"/>
              <a:gd name="connsiteX847" fmla="*/ 6901619 w 7467600"/>
              <a:gd name="connsiteY847" fmla="*/ 1047874 h 6858000"/>
              <a:gd name="connsiteX848" fmla="*/ 6931566 w 7467600"/>
              <a:gd name="connsiteY848" fmla="*/ 1062034 h 6858000"/>
              <a:gd name="connsiteX849" fmla="*/ 5790982 w 7467600"/>
              <a:gd name="connsiteY849" fmla="*/ 1561380 h 6858000"/>
              <a:gd name="connsiteX850" fmla="*/ 6188971 w 7467600"/>
              <a:gd name="connsiteY850" fmla="*/ 1755168 h 6858000"/>
              <a:gd name="connsiteX851" fmla="*/ 6202446 w 7467600"/>
              <a:gd name="connsiteY851" fmla="*/ 1752268 h 6858000"/>
              <a:gd name="connsiteX852" fmla="*/ 7179560 w 7467600"/>
              <a:gd name="connsiteY852" fmla="*/ 1467551 h 6858000"/>
              <a:gd name="connsiteX853" fmla="*/ 7158730 w 7467600"/>
              <a:gd name="connsiteY853" fmla="*/ 1507835 h 6858000"/>
              <a:gd name="connsiteX854" fmla="*/ 6326959 w 7467600"/>
              <a:gd name="connsiteY854" fmla="*/ 1817686 h 6858000"/>
              <a:gd name="connsiteX855" fmla="*/ 6537433 w 7467600"/>
              <a:gd name="connsiteY855" fmla="*/ 1907790 h 6858000"/>
              <a:gd name="connsiteX856" fmla="*/ 6550221 w 7467600"/>
              <a:gd name="connsiteY856" fmla="*/ 1910729 h 6858000"/>
              <a:gd name="connsiteX857" fmla="*/ 6964438 w 7467600"/>
              <a:gd name="connsiteY857" fmla="*/ 2209505 h 6858000"/>
              <a:gd name="connsiteX858" fmla="*/ 7367862 w 7467600"/>
              <a:gd name="connsiteY858" fmla="*/ 2806833 h 6858000"/>
              <a:gd name="connsiteX859" fmla="*/ 7364329 w 7467600"/>
              <a:gd name="connsiteY859" fmla="*/ 2826907 h 6858000"/>
              <a:gd name="connsiteX860" fmla="*/ 7290545 w 7467600"/>
              <a:gd name="connsiteY860" fmla="*/ 2850663 h 6858000"/>
              <a:gd name="connsiteX861" fmla="*/ 6472036 w 7467600"/>
              <a:gd name="connsiteY861" fmla="*/ 1959003 h 6858000"/>
              <a:gd name="connsiteX862" fmla="*/ 5792897 w 7467600"/>
              <a:gd name="connsiteY862" fmla="*/ 1647747 h 6858000"/>
              <a:gd name="connsiteX863" fmla="*/ 5842751 w 7467600"/>
              <a:gd name="connsiteY863" fmla="*/ 1816112 h 6858000"/>
              <a:gd name="connsiteX864" fmla="*/ 5847424 w 7467600"/>
              <a:gd name="connsiteY864" fmla="*/ 1815776 h 6858000"/>
              <a:gd name="connsiteX865" fmla="*/ 6399821 w 7467600"/>
              <a:gd name="connsiteY865" fmla="*/ 2344799 h 6858000"/>
              <a:gd name="connsiteX866" fmla="*/ 6323232 w 7467600"/>
              <a:gd name="connsiteY866" fmla="*/ 2389634 h 6858000"/>
              <a:gd name="connsiteX867" fmla="*/ 5942958 w 7467600"/>
              <a:gd name="connsiteY867" fmla="*/ 2077708 h 6858000"/>
              <a:gd name="connsiteX868" fmla="*/ 5921559 w 7467600"/>
              <a:gd name="connsiteY868" fmla="*/ 2378596 h 6858000"/>
              <a:gd name="connsiteX869" fmla="*/ 5817651 w 7467600"/>
              <a:gd name="connsiteY869" fmla="*/ 3023919 h 6858000"/>
              <a:gd name="connsiteX870" fmla="*/ 5729634 w 7467600"/>
              <a:gd name="connsiteY870" fmla="*/ 3051849 h 6858000"/>
              <a:gd name="connsiteX871" fmla="*/ 5611018 w 7467600"/>
              <a:gd name="connsiteY871" fmla="*/ 2316769 h 6858000"/>
              <a:gd name="connsiteX872" fmla="*/ 5687608 w 7467600"/>
              <a:gd name="connsiteY872" fmla="*/ 2039972 h 6858000"/>
              <a:gd name="connsiteX873" fmla="*/ 5657554 w 7467600"/>
              <a:gd name="connsiteY873" fmla="*/ 1576445 h 6858000"/>
              <a:gd name="connsiteX874" fmla="*/ 5150475 w 7467600"/>
              <a:gd name="connsiteY874" fmla="*/ 1274012 h 6858000"/>
              <a:gd name="connsiteX875" fmla="*/ 5349142 w 7467600"/>
              <a:gd name="connsiteY875" fmla="*/ 2204405 h 6858000"/>
              <a:gd name="connsiteX876" fmla="*/ 5262214 w 7467600"/>
              <a:gd name="connsiteY876" fmla="*/ 2233836 h 6858000"/>
              <a:gd name="connsiteX877" fmla="*/ 4981539 w 7467600"/>
              <a:gd name="connsiteY877" fmla="*/ 1542201 h 6858000"/>
              <a:gd name="connsiteX878" fmla="*/ 4958461 w 7467600"/>
              <a:gd name="connsiteY878" fmla="*/ 1136957 h 6858000"/>
              <a:gd name="connsiteX879" fmla="*/ 4655015 w 7467600"/>
              <a:gd name="connsiteY879" fmla="*/ 891426 h 6858000"/>
              <a:gd name="connsiteX880" fmla="*/ 4348002 w 7467600"/>
              <a:gd name="connsiteY880" fmla="*/ 2205895 h 6858000"/>
              <a:gd name="connsiteX881" fmla="*/ 4262250 w 7467600"/>
              <a:gd name="connsiteY881" fmla="*/ 2219972 h 6858000"/>
              <a:gd name="connsiteX882" fmla="*/ 4550611 w 7467600"/>
              <a:gd name="connsiteY882" fmla="*/ 817540 h 6858000"/>
              <a:gd name="connsiteX883" fmla="*/ 4564418 w 7467600"/>
              <a:gd name="connsiteY883" fmla="*/ 808293 h 6858000"/>
              <a:gd name="connsiteX884" fmla="*/ 4266388 w 7467600"/>
              <a:gd name="connsiteY884" fmla="*/ 500083 h 6858000"/>
              <a:gd name="connsiteX885" fmla="*/ 4032842 w 7467600"/>
              <a:gd name="connsiteY885" fmla="*/ 211809 h 6858000"/>
              <a:gd name="connsiteX886" fmla="*/ 3882765 w 7467600"/>
              <a:gd name="connsiteY886" fmla="*/ 0 h 6858000"/>
              <a:gd name="connsiteX887" fmla="*/ 3721337 w 7467600"/>
              <a:gd name="connsiteY887" fmla="*/ 0 h 6858000"/>
              <a:gd name="connsiteX888" fmla="*/ 3797544 w 7467600"/>
              <a:gd name="connsiteY888" fmla="*/ 0 h 6858000"/>
              <a:gd name="connsiteX889" fmla="*/ 3775734 w 7467600"/>
              <a:gd name="connsiteY889" fmla="*/ 95131 h 6858000"/>
              <a:gd name="connsiteX890" fmla="*/ 3724807 w 7467600"/>
              <a:gd name="connsiteY890" fmla="*/ 272257 h 6858000"/>
              <a:gd name="connsiteX891" fmla="*/ 3726844 w 7467600"/>
              <a:gd name="connsiteY891" fmla="*/ 282988 h 6858000"/>
              <a:gd name="connsiteX892" fmla="*/ 3742664 w 7467600"/>
              <a:gd name="connsiteY892" fmla="*/ 279918 h 6858000"/>
              <a:gd name="connsiteX893" fmla="*/ 4103910 w 7467600"/>
              <a:gd name="connsiteY893" fmla="*/ 1161917 h 6858000"/>
              <a:gd name="connsiteX894" fmla="*/ 4020269 w 7467600"/>
              <a:gd name="connsiteY894" fmla="*/ 1200406 h 6858000"/>
              <a:gd name="connsiteX895" fmla="*/ 3674882 w 7467600"/>
              <a:gd name="connsiteY895" fmla="*/ 488524 h 6858000"/>
              <a:gd name="connsiteX896" fmla="*/ 3132682 w 7467600"/>
              <a:gd name="connsiteY896" fmla="*/ 1072284 h 6858000"/>
              <a:gd name="connsiteX897" fmla="*/ 2716346 w 7467600"/>
              <a:gd name="connsiteY897" fmla="*/ 1276376 h 6858000"/>
              <a:gd name="connsiteX898" fmla="*/ 2716772 w 7467600"/>
              <a:gd name="connsiteY898" fmla="*/ 1255462 h 6858000"/>
              <a:gd name="connsiteX899" fmla="*/ 3471096 w 7467600"/>
              <a:gd name="connsiteY899" fmla="*/ 437072 h 6858000"/>
              <a:gd name="connsiteX900" fmla="*/ 3639057 w 7467600"/>
              <a:gd name="connsiteY900" fmla="*/ 286334 h 6858000"/>
              <a:gd name="connsiteX901" fmla="*/ 3640309 w 7467600"/>
              <a:gd name="connsiteY901" fmla="*/ 284664 h 6858000"/>
              <a:gd name="connsiteX902" fmla="*/ 3646022 w 7467600"/>
              <a:gd name="connsiteY902" fmla="*/ 276711 h 6858000"/>
              <a:gd name="connsiteX903" fmla="*/ 3707943 w 7467600"/>
              <a:gd name="connsiteY903" fmla="*/ 65958 h 6858000"/>
              <a:gd name="connsiteX904" fmla="*/ 3721337 w 7467600"/>
              <a:gd name="connsiteY904" fmla="*/ 0 h 6858000"/>
              <a:gd name="connsiteX905" fmla="*/ 2867960 w 7467600"/>
              <a:gd name="connsiteY905" fmla="*/ 0 h 6858000"/>
              <a:gd name="connsiteX906" fmla="*/ 2926351 w 7467600"/>
              <a:gd name="connsiteY906" fmla="*/ 0 h 6858000"/>
              <a:gd name="connsiteX907" fmla="*/ 2902823 w 7467600"/>
              <a:gd name="connsiteY907" fmla="*/ 262929 h 6858000"/>
              <a:gd name="connsiteX908" fmla="*/ 2940663 w 7467600"/>
              <a:gd name="connsiteY908" fmla="*/ 140884 h 6858000"/>
              <a:gd name="connsiteX909" fmla="*/ 2947039 w 7467600"/>
              <a:gd name="connsiteY909" fmla="*/ 122524 h 6858000"/>
              <a:gd name="connsiteX910" fmla="*/ 2984316 w 7467600"/>
              <a:gd name="connsiteY910" fmla="*/ 0 h 6858000"/>
              <a:gd name="connsiteX911" fmla="*/ 3016114 w 7467600"/>
              <a:gd name="connsiteY911" fmla="*/ 0 h 6858000"/>
              <a:gd name="connsiteX912" fmla="*/ 2979949 w 7467600"/>
              <a:gd name="connsiteY912" fmla="*/ 119274 h 6858000"/>
              <a:gd name="connsiteX913" fmla="*/ 3023879 w 7467600"/>
              <a:gd name="connsiteY913" fmla="*/ 0 h 6858000"/>
              <a:gd name="connsiteX914" fmla="*/ 3105400 w 7467600"/>
              <a:gd name="connsiteY914" fmla="*/ 0 h 6858000"/>
              <a:gd name="connsiteX915" fmla="*/ 3094669 w 7467600"/>
              <a:gd name="connsiteY915" fmla="*/ 30308 h 6858000"/>
              <a:gd name="connsiteX916" fmla="*/ 2901945 w 7467600"/>
              <a:gd name="connsiteY916" fmla="*/ 466538 h 6858000"/>
              <a:gd name="connsiteX917" fmla="*/ 2815209 w 7467600"/>
              <a:gd name="connsiteY917" fmla="*/ 497361 h 6858000"/>
              <a:gd name="connsiteX918" fmla="*/ 2844845 w 7467600"/>
              <a:gd name="connsiteY918" fmla="*/ 127638 h 6858000"/>
              <a:gd name="connsiteX919" fmla="*/ 2867960 w 7467600"/>
              <a:gd name="connsiteY919" fmla="*/ 0 h 6858000"/>
              <a:gd name="connsiteX920" fmla="*/ 1057230 w 7467600"/>
              <a:gd name="connsiteY920" fmla="*/ 0 h 6858000"/>
              <a:gd name="connsiteX921" fmla="*/ 1111003 w 7467600"/>
              <a:gd name="connsiteY921" fmla="*/ 0 h 6858000"/>
              <a:gd name="connsiteX922" fmla="*/ 1125553 w 7467600"/>
              <a:gd name="connsiteY922" fmla="*/ 52588 h 6858000"/>
              <a:gd name="connsiteX923" fmla="*/ 1304276 w 7467600"/>
              <a:gd name="connsiteY923" fmla="*/ 476275 h 6858000"/>
              <a:gd name="connsiteX924" fmla="*/ 1492066 w 7467600"/>
              <a:gd name="connsiteY924" fmla="*/ 886333 h 6858000"/>
              <a:gd name="connsiteX925" fmla="*/ 1423698 w 7467600"/>
              <a:gd name="connsiteY925" fmla="*/ 710817 h 6858000"/>
              <a:gd name="connsiteX926" fmla="*/ 1357609 w 7467600"/>
              <a:gd name="connsiteY926" fmla="*/ 532892 h 6858000"/>
              <a:gd name="connsiteX927" fmla="*/ 1309550 w 7467600"/>
              <a:gd name="connsiteY927" fmla="*/ 374031 h 6858000"/>
              <a:gd name="connsiteX928" fmla="*/ 1193673 w 7467600"/>
              <a:gd name="connsiteY928" fmla="*/ 49533 h 6858000"/>
              <a:gd name="connsiteX929" fmla="*/ 1164391 w 7467600"/>
              <a:gd name="connsiteY929" fmla="*/ 0 h 6858000"/>
              <a:gd name="connsiteX930" fmla="*/ 1200666 w 7467600"/>
              <a:gd name="connsiteY930" fmla="*/ 0 h 6858000"/>
              <a:gd name="connsiteX931" fmla="*/ 1223408 w 7467600"/>
              <a:gd name="connsiteY931" fmla="*/ 38996 h 6858000"/>
              <a:gd name="connsiteX932" fmla="*/ 1339635 w 7467600"/>
              <a:gd name="connsiteY932" fmla="*/ 365517 h 6858000"/>
              <a:gd name="connsiteX933" fmla="*/ 1387469 w 7467600"/>
              <a:gd name="connsiteY933" fmla="*/ 523079 h 6858000"/>
              <a:gd name="connsiteX934" fmla="*/ 1452685 w 7467600"/>
              <a:gd name="connsiteY934" fmla="*/ 699806 h 6858000"/>
              <a:gd name="connsiteX935" fmla="*/ 1492092 w 7467600"/>
              <a:gd name="connsiteY935" fmla="*/ 800424 h 6858000"/>
              <a:gd name="connsiteX936" fmla="*/ 1455302 w 7467600"/>
              <a:gd name="connsiteY936" fmla="*/ 632913 h 6858000"/>
              <a:gd name="connsiteX937" fmla="*/ 1222336 w 7467600"/>
              <a:gd name="connsiteY937" fmla="*/ 9480 h 6858000"/>
              <a:gd name="connsiteX938" fmla="*/ 1214634 w 7467600"/>
              <a:gd name="connsiteY938" fmla="*/ 0 h 6858000"/>
              <a:gd name="connsiteX939" fmla="*/ 1289827 w 7467600"/>
              <a:gd name="connsiteY939" fmla="*/ 0 h 6858000"/>
              <a:gd name="connsiteX940" fmla="*/ 1321076 w 7467600"/>
              <a:gd name="connsiteY940" fmla="*/ 59722 h 6858000"/>
              <a:gd name="connsiteX941" fmla="*/ 1512579 w 7467600"/>
              <a:gd name="connsiteY941" fmla="*/ 626441 h 6858000"/>
              <a:gd name="connsiteX942" fmla="*/ 1506076 w 7467600"/>
              <a:gd name="connsiteY942" fmla="*/ 1089289 h 6858000"/>
              <a:gd name="connsiteX943" fmla="*/ 1486346 w 7467600"/>
              <a:gd name="connsiteY943" fmla="*/ 1079919 h 6858000"/>
              <a:gd name="connsiteX944" fmla="*/ 1070511 w 7467600"/>
              <a:gd name="connsiteY944" fmla="*/ 48609 h 6858000"/>
              <a:gd name="connsiteX945" fmla="*/ 1057230 w 7467600"/>
              <a:gd name="connsiteY945" fmla="*/ 0 h 6858000"/>
              <a:gd name="connsiteX946" fmla="*/ 43151 w 7467600"/>
              <a:gd name="connsiteY946" fmla="*/ 0 h 6858000"/>
              <a:gd name="connsiteX947" fmla="*/ 95283 w 7467600"/>
              <a:gd name="connsiteY947" fmla="*/ 0 h 6858000"/>
              <a:gd name="connsiteX948" fmla="*/ 300708 w 7467600"/>
              <a:gd name="connsiteY948" fmla="*/ 154571 h 6858000"/>
              <a:gd name="connsiteX949" fmla="*/ 530414 w 7467600"/>
              <a:gd name="connsiteY949" fmla="*/ 354673 h 6858000"/>
              <a:gd name="connsiteX950" fmla="*/ 333785 w 7467600"/>
              <a:gd name="connsiteY950" fmla="*/ 161564 h 6858000"/>
              <a:gd name="connsiteX951" fmla="*/ 147005 w 7467600"/>
              <a:gd name="connsiteY951" fmla="*/ 0 h 6858000"/>
              <a:gd name="connsiteX952" fmla="*/ 272509 w 7467600"/>
              <a:gd name="connsiteY952" fmla="*/ 0 h 6858000"/>
              <a:gd name="connsiteX953" fmla="*/ 326276 w 7467600"/>
              <a:gd name="connsiteY953" fmla="*/ 45847 h 6858000"/>
              <a:gd name="connsiteX954" fmla="*/ 823759 w 7467600"/>
              <a:gd name="connsiteY954" fmla="*/ 574145 h 6858000"/>
              <a:gd name="connsiteX955" fmla="*/ 811254 w 7467600"/>
              <a:gd name="connsiteY955" fmla="*/ 665546 h 6858000"/>
              <a:gd name="connsiteX956" fmla="*/ 154042 w 7467600"/>
              <a:gd name="connsiteY956" fmla="*/ 261522 h 6858000"/>
              <a:gd name="connsiteX957" fmla="*/ 13550 w 7467600"/>
              <a:gd name="connsiteY957" fmla="*/ 158423 h 6858000"/>
              <a:gd name="connsiteX958" fmla="*/ 0 w 7467600"/>
              <a:gd name="connsiteY958" fmla="*/ 146618 h 6858000"/>
              <a:gd name="connsiteX959" fmla="*/ 0 w 7467600"/>
              <a:gd name="connsiteY959" fmla="*/ 59161 h 6858000"/>
              <a:gd name="connsiteX960" fmla="*/ 45427 w 7467600"/>
              <a:gd name="connsiteY960" fmla="*/ 101078 h 6858000"/>
              <a:gd name="connsiteX961" fmla="*/ 630103 w 7467600"/>
              <a:gd name="connsiteY961" fmla="*/ 485885 h 6858000"/>
              <a:gd name="connsiteX962" fmla="*/ 532040 w 7467600"/>
              <a:gd name="connsiteY962" fmla="*/ 399359 h 6858000"/>
              <a:gd name="connsiteX963" fmla="*/ 517618 w 7467600"/>
              <a:gd name="connsiteY963" fmla="*/ 385726 h 6858000"/>
              <a:gd name="connsiteX964" fmla="*/ 285074 w 7467600"/>
              <a:gd name="connsiteY964" fmla="*/ 182755 h 6858000"/>
              <a:gd name="connsiteX965" fmla="*/ 43151 w 7467600"/>
              <a:gd name="connsiteY965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254615 w 7472601"/>
              <a:gd name="connsiteY80" fmla="*/ 5911918 h 6858000"/>
              <a:gd name="connsiteX81" fmla="*/ 7312589 w 7472601"/>
              <a:gd name="connsiteY81" fmla="*/ 5982309 h 6858000"/>
              <a:gd name="connsiteX82" fmla="*/ 7448321 w 7472601"/>
              <a:gd name="connsiteY82" fmla="*/ 6190991 h 6858000"/>
              <a:gd name="connsiteX83" fmla="*/ 7467600 w 7472601"/>
              <a:gd name="connsiteY83" fmla="*/ 6221686 h 6858000"/>
              <a:gd name="connsiteX84" fmla="*/ 7467600 w 7472601"/>
              <a:gd name="connsiteY84" fmla="*/ 6334256 h 6858000"/>
              <a:gd name="connsiteX85" fmla="*/ 7454976 w 7472601"/>
              <a:gd name="connsiteY85" fmla="*/ 6318297 h 6858000"/>
              <a:gd name="connsiteX86" fmla="*/ 1456157 w 7472601"/>
              <a:gd name="connsiteY86" fmla="*/ 5371404 h 6858000"/>
              <a:gd name="connsiteX87" fmla="*/ 1244432 w 7472601"/>
              <a:gd name="connsiteY87" fmla="*/ 5385601 h 6858000"/>
              <a:gd name="connsiteX88" fmla="*/ 973990 w 7472601"/>
              <a:gd name="connsiteY88" fmla="*/ 5424940 h 6858000"/>
              <a:gd name="connsiteX89" fmla="*/ 1103809 w 7472601"/>
              <a:gd name="connsiteY89" fmla="*/ 5433720 h 6858000"/>
              <a:gd name="connsiteX90" fmla="*/ 1123454 w 7472601"/>
              <a:gd name="connsiteY90" fmla="*/ 5435727 h 6858000"/>
              <a:gd name="connsiteX91" fmla="*/ 1737017 w 7472601"/>
              <a:gd name="connsiteY91" fmla="*/ 5452183 h 6858000"/>
              <a:gd name="connsiteX92" fmla="*/ 1824397 w 7472601"/>
              <a:gd name="connsiteY92" fmla="*/ 5447757 h 6858000"/>
              <a:gd name="connsiteX93" fmla="*/ 2070059 w 7472601"/>
              <a:gd name="connsiteY93" fmla="*/ 5441660 h 6858000"/>
              <a:gd name="connsiteX94" fmla="*/ 1456157 w 7472601"/>
              <a:gd name="connsiteY94" fmla="*/ 5371404 h 6858000"/>
              <a:gd name="connsiteX95" fmla="*/ 4988186 w 7472601"/>
              <a:gd name="connsiteY95" fmla="*/ 5216467 h 6858000"/>
              <a:gd name="connsiteX96" fmla="*/ 4777334 w 7472601"/>
              <a:gd name="connsiteY96" fmla="*/ 5406072 h 6858000"/>
              <a:gd name="connsiteX97" fmla="*/ 4718341 w 7472601"/>
              <a:gd name="connsiteY97" fmla="*/ 5468043 h 6858000"/>
              <a:gd name="connsiteX98" fmla="*/ 4604655 w 7472601"/>
              <a:gd name="connsiteY98" fmla="*/ 5583434 h 6858000"/>
              <a:gd name="connsiteX99" fmla="*/ 4565074 w 7472601"/>
              <a:gd name="connsiteY99" fmla="*/ 5618550 h 6858000"/>
              <a:gd name="connsiteX100" fmla="*/ 4988186 w 7472601"/>
              <a:gd name="connsiteY100" fmla="*/ 5216467 h 6858000"/>
              <a:gd name="connsiteX101" fmla="*/ 4978032 w 7472601"/>
              <a:gd name="connsiteY101" fmla="*/ 5183809 h 6858000"/>
              <a:gd name="connsiteX102" fmla="*/ 4463413 w 7472601"/>
              <a:gd name="connsiteY102" fmla="*/ 5615162 h 6858000"/>
              <a:gd name="connsiteX103" fmla="*/ 4358134 w 7472601"/>
              <a:gd name="connsiteY103" fmla="*/ 5742791 h 6858000"/>
              <a:gd name="connsiteX104" fmla="*/ 4376219 w 7472601"/>
              <a:gd name="connsiteY104" fmla="*/ 5729027 h 6858000"/>
              <a:gd name="connsiteX105" fmla="*/ 4582340 w 7472601"/>
              <a:gd name="connsiteY105" fmla="*/ 5561037 h 6858000"/>
              <a:gd name="connsiteX106" fmla="*/ 4694684 w 7472601"/>
              <a:gd name="connsiteY106" fmla="*/ 5447098 h 6858000"/>
              <a:gd name="connsiteX107" fmla="*/ 4754123 w 7472601"/>
              <a:gd name="connsiteY107" fmla="*/ 5384643 h 6858000"/>
              <a:gd name="connsiteX108" fmla="*/ 4978032 w 7472601"/>
              <a:gd name="connsiteY108" fmla="*/ 5183809 h 6858000"/>
              <a:gd name="connsiteX109" fmla="*/ 1903353 w 7472601"/>
              <a:gd name="connsiteY109" fmla="*/ 5044827 h 6858000"/>
              <a:gd name="connsiteX110" fmla="*/ 1936931 w 7472601"/>
              <a:gd name="connsiteY110" fmla="*/ 5093954 h 6858000"/>
              <a:gd name="connsiteX111" fmla="*/ 2195868 w 7472601"/>
              <a:gd name="connsiteY111" fmla="*/ 5396574 h 6858000"/>
              <a:gd name="connsiteX112" fmla="*/ 2088852 w 7472601"/>
              <a:gd name="connsiteY112" fmla="*/ 5166123 h 6858000"/>
              <a:gd name="connsiteX113" fmla="*/ 1958241 w 7472601"/>
              <a:gd name="connsiteY113" fmla="*/ 5067955 h 6858000"/>
              <a:gd name="connsiteX114" fmla="*/ 1903353 w 7472601"/>
              <a:gd name="connsiteY114" fmla="*/ 5044827 h 6858000"/>
              <a:gd name="connsiteX115" fmla="*/ 1979378 w 7472601"/>
              <a:gd name="connsiteY115" fmla="*/ 4769504 h 6858000"/>
              <a:gd name="connsiteX116" fmla="*/ 2882120 w 7472601"/>
              <a:gd name="connsiteY116" fmla="*/ 5064547 h 6858000"/>
              <a:gd name="connsiteX117" fmla="*/ 2793103 w 7472601"/>
              <a:gd name="connsiteY117" fmla="*/ 5039699 h 6858000"/>
              <a:gd name="connsiteX118" fmla="*/ 2770041 w 7472601"/>
              <a:gd name="connsiteY118" fmla="*/ 5033634 h 6858000"/>
              <a:gd name="connsiteX119" fmla="*/ 1979378 w 7472601"/>
              <a:gd name="connsiteY119" fmla="*/ 4769504 h 6858000"/>
              <a:gd name="connsiteX120" fmla="*/ 1927410 w 7472601"/>
              <a:gd name="connsiteY120" fmla="*/ 4716164 h 6858000"/>
              <a:gd name="connsiteX121" fmla="*/ 1959587 w 7472601"/>
              <a:gd name="connsiteY121" fmla="*/ 4728849 h 6858000"/>
              <a:gd name="connsiteX122" fmla="*/ 2777707 w 7472601"/>
              <a:gd name="connsiteY122" fmla="*/ 5003991 h 6858000"/>
              <a:gd name="connsiteX123" fmla="*/ 2800768 w 7472601"/>
              <a:gd name="connsiteY123" fmla="*/ 5010056 h 6858000"/>
              <a:gd name="connsiteX124" fmla="*/ 2879408 w 7472601"/>
              <a:gd name="connsiteY124" fmla="*/ 5031590 h 6858000"/>
              <a:gd name="connsiteX125" fmla="*/ 2862295 w 7472601"/>
              <a:gd name="connsiteY125" fmla="*/ 5022958 h 6858000"/>
              <a:gd name="connsiteX126" fmla="*/ 2813343 w 7472601"/>
              <a:gd name="connsiteY126" fmla="*/ 4998369 h 6858000"/>
              <a:gd name="connsiteX127" fmla="*/ 2646245 w 7472601"/>
              <a:gd name="connsiteY127" fmla="*/ 4930999 h 6858000"/>
              <a:gd name="connsiteX128" fmla="*/ 1999243 w 7472601"/>
              <a:gd name="connsiteY128" fmla="*/ 4730524 h 6858000"/>
              <a:gd name="connsiteX129" fmla="*/ 1979527 w 7472601"/>
              <a:gd name="connsiteY129" fmla="*/ 4726651 h 6858000"/>
              <a:gd name="connsiteX130" fmla="*/ 1927410 w 7472601"/>
              <a:gd name="connsiteY130" fmla="*/ 4716164 h 6858000"/>
              <a:gd name="connsiteX131" fmla="*/ 1997014 w 7472601"/>
              <a:gd name="connsiteY131" fmla="*/ 4698007 h 6858000"/>
              <a:gd name="connsiteX132" fmla="*/ 2005458 w 7472601"/>
              <a:gd name="connsiteY132" fmla="*/ 4699540 h 6858000"/>
              <a:gd name="connsiteX133" fmla="*/ 2657186 w 7472601"/>
              <a:gd name="connsiteY133" fmla="*/ 4901687 h 6858000"/>
              <a:gd name="connsiteX134" fmla="*/ 2826662 w 7472601"/>
              <a:gd name="connsiteY134" fmla="*/ 4970362 h 6858000"/>
              <a:gd name="connsiteX135" fmla="*/ 2876100 w 7472601"/>
              <a:gd name="connsiteY135" fmla="*/ 4995397 h 6858000"/>
              <a:gd name="connsiteX136" fmla="*/ 3042600 w 7472601"/>
              <a:gd name="connsiteY136" fmla="*/ 5059532 h 6858000"/>
              <a:gd name="connsiteX137" fmla="*/ 1997014 w 7472601"/>
              <a:gd name="connsiteY137" fmla="*/ 4698007 h 6858000"/>
              <a:gd name="connsiteX138" fmla="*/ 2305292 w 7472601"/>
              <a:gd name="connsiteY138" fmla="*/ 4219492 h 6858000"/>
              <a:gd name="connsiteX139" fmla="*/ 3360922 w 7472601"/>
              <a:gd name="connsiteY139" fmla="*/ 4529373 h 6858000"/>
              <a:gd name="connsiteX140" fmla="*/ 3492420 w 7472601"/>
              <a:gd name="connsiteY140" fmla="*/ 4510145 h 6858000"/>
              <a:gd name="connsiteX141" fmla="*/ 3364086 w 7472601"/>
              <a:gd name="connsiteY141" fmla="*/ 4480340 h 6858000"/>
              <a:gd name="connsiteX142" fmla="*/ 3225818 w 7472601"/>
              <a:gd name="connsiteY142" fmla="*/ 4411822 h 6858000"/>
              <a:gd name="connsiteX143" fmla="*/ 3129696 w 7472601"/>
              <a:gd name="connsiteY143" fmla="*/ 4360704 h 6858000"/>
              <a:gd name="connsiteX144" fmla="*/ 2814545 w 7472601"/>
              <a:gd name="connsiteY144" fmla="*/ 4282955 h 6858000"/>
              <a:gd name="connsiteX145" fmla="*/ 2305292 w 7472601"/>
              <a:gd name="connsiteY145" fmla="*/ 4219492 h 6858000"/>
              <a:gd name="connsiteX146" fmla="*/ 2626982 w 7472601"/>
              <a:gd name="connsiteY146" fmla="*/ 4206450 h 6858000"/>
              <a:gd name="connsiteX147" fmla="*/ 2490617 w 7472601"/>
              <a:gd name="connsiteY147" fmla="*/ 4206951 h 6858000"/>
              <a:gd name="connsiteX148" fmla="*/ 2819869 w 7472601"/>
              <a:gd name="connsiteY148" fmla="*/ 4252936 h 6858000"/>
              <a:gd name="connsiteX149" fmla="*/ 3143018 w 7472601"/>
              <a:gd name="connsiteY149" fmla="*/ 4332698 h 6858000"/>
              <a:gd name="connsiteX150" fmla="*/ 3241520 w 7472601"/>
              <a:gd name="connsiteY150" fmla="*/ 4385112 h 6858000"/>
              <a:gd name="connsiteX151" fmla="*/ 3374575 w 7472601"/>
              <a:gd name="connsiteY151" fmla="*/ 4451517 h 6858000"/>
              <a:gd name="connsiteX152" fmla="*/ 3505221 w 7472601"/>
              <a:gd name="connsiteY152" fmla="*/ 4480757 h 6858000"/>
              <a:gd name="connsiteX153" fmla="*/ 2626982 w 7472601"/>
              <a:gd name="connsiteY153" fmla="*/ 4206450 h 6858000"/>
              <a:gd name="connsiteX154" fmla="*/ 1310106 w 7472601"/>
              <a:gd name="connsiteY154" fmla="*/ 3943217 h 6858000"/>
              <a:gd name="connsiteX155" fmla="*/ 854994 w 7472601"/>
              <a:gd name="connsiteY155" fmla="*/ 4399136 h 6858000"/>
              <a:gd name="connsiteX156" fmla="*/ 742462 w 7472601"/>
              <a:gd name="connsiteY156" fmla="*/ 4594648 h 6858000"/>
              <a:gd name="connsiteX157" fmla="*/ 820602 w 7472601"/>
              <a:gd name="connsiteY157" fmla="*/ 4485915 h 6858000"/>
              <a:gd name="connsiteX158" fmla="*/ 878295 w 7472601"/>
              <a:gd name="connsiteY158" fmla="*/ 4403594 h 6858000"/>
              <a:gd name="connsiteX159" fmla="*/ 1240607 w 7472601"/>
              <a:gd name="connsiteY159" fmla="*/ 4010401 h 6858000"/>
              <a:gd name="connsiteX160" fmla="*/ 1310106 w 7472601"/>
              <a:gd name="connsiteY160" fmla="*/ 3943217 h 6858000"/>
              <a:gd name="connsiteX161" fmla="*/ 1423113 w 7472601"/>
              <a:gd name="connsiteY161" fmla="*/ 3874565 h 6858000"/>
              <a:gd name="connsiteX162" fmla="*/ 1260565 w 7472601"/>
              <a:gd name="connsiteY162" fmla="*/ 4031982 h 6858000"/>
              <a:gd name="connsiteX163" fmla="*/ 901900 w 7472601"/>
              <a:gd name="connsiteY163" fmla="*/ 4421236 h 6858000"/>
              <a:gd name="connsiteX164" fmla="*/ 845044 w 7472601"/>
              <a:gd name="connsiteY164" fmla="*/ 4502436 h 6858000"/>
              <a:gd name="connsiteX165" fmla="*/ 685926 w 7472601"/>
              <a:gd name="connsiteY165" fmla="*/ 4703069 h 6858000"/>
              <a:gd name="connsiteX166" fmla="*/ 684248 w 7472601"/>
              <a:gd name="connsiteY166" fmla="*/ 4706721 h 6858000"/>
              <a:gd name="connsiteX167" fmla="*/ 1423113 w 7472601"/>
              <a:gd name="connsiteY167" fmla="*/ 3874565 h 6858000"/>
              <a:gd name="connsiteX168" fmla="*/ 3316479 w 7472601"/>
              <a:gd name="connsiteY168" fmla="*/ 3872136 h 6858000"/>
              <a:gd name="connsiteX169" fmla="*/ 3546806 w 7472601"/>
              <a:gd name="connsiteY169" fmla="*/ 4356139 h 6858000"/>
              <a:gd name="connsiteX170" fmla="*/ 3364433 w 7472601"/>
              <a:gd name="connsiteY170" fmla="*/ 3953121 h 6858000"/>
              <a:gd name="connsiteX171" fmla="*/ 3316479 w 7472601"/>
              <a:gd name="connsiteY171" fmla="*/ 3872136 h 6858000"/>
              <a:gd name="connsiteX172" fmla="*/ 3291335 w 7472601"/>
              <a:gd name="connsiteY172" fmla="*/ 3767420 h 6858000"/>
              <a:gd name="connsiteX173" fmla="*/ 3390805 w 7472601"/>
              <a:gd name="connsiteY173" fmla="*/ 3937163 h 6858000"/>
              <a:gd name="connsiteX174" fmla="*/ 3579062 w 7472601"/>
              <a:gd name="connsiteY174" fmla="*/ 4359040 h 6858000"/>
              <a:gd name="connsiteX175" fmla="*/ 3467355 w 7472601"/>
              <a:gd name="connsiteY175" fmla="*/ 3988130 h 6858000"/>
              <a:gd name="connsiteX176" fmla="*/ 3310753 w 7472601"/>
              <a:gd name="connsiteY176" fmla="*/ 3787140 h 6858000"/>
              <a:gd name="connsiteX177" fmla="*/ 3291335 w 7472601"/>
              <a:gd name="connsiteY177" fmla="*/ 3767420 h 6858000"/>
              <a:gd name="connsiteX178" fmla="*/ 1635889 w 7472601"/>
              <a:gd name="connsiteY178" fmla="*/ 3709494 h 6858000"/>
              <a:gd name="connsiteX179" fmla="*/ 1634800 w 7472601"/>
              <a:gd name="connsiteY179" fmla="*/ 3731111 h 6858000"/>
              <a:gd name="connsiteX180" fmla="*/ 1635889 w 7472601"/>
              <a:gd name="connsiteY180" fmla="*/ 3709494 h 6858000"/>
              <a:gd name="connsiteX181" fmla="*/ 1510397 w 7472601"/>
              <a:gd name="connsiteY181" fmla="*/ 3684705 h 6858000"/>
              <a:gd name="connsiteX182" fmla="*/ 1146550 w 7472601"/>
              <a:gd name="connsiteY182" fmla="*/ 3802012 h 6858000"/>
              <a:gd name="connsiteX183" fmla="*/ 698834 w 7472601"/>
              <a:gd name="connsiteY183" fmla="*/ 3952272 h 6858000"/>
              <a:gd name="connsiteX184" fmla="*/ 34256 w 7472601"/>
              <a:gd name="connsiteY184" fmla="*/ 4347603 h 6858000"/>
              <a:gd name="connsiteX185" fmla="*/ 527241 w 7472601"/>
              <a:gd name="connsiteY185" fmla="*/ 4065078 h 6858000"/>
              <a:gd name="connsiteX186" fmla="*/ 1510397 w 7472601"/>
              <a:gd name="connsiteY186" fmla="*/ 3684705 h 6858000"/>
              <a:gd name="connsiteX187" fmla="*/ 1313114 w 7472601"/>
              <a:gd name="connsiteY187" fmla="*/ 3655216 h 6858000"/>
              <a:gd name="connsiteX188" fmla="*/ 1109304 w 7472601"/>
              <a:gd name="connsiteY188" fmla="*/ 3669030 h 6858000"/>
              <a:gd name="connsiteX189" fmla="*/ 8129 w 7472601"/>
              <a:gd name="connsiteY189" fmla="*/ 4330519 h 6858000"/>
              <a:gd name="connsiteX190" fmla="*/ 687572 w 7472601"/>
              <a:gd name="connsiteY190" fmla="*/ 3925629 h 6858000"/>
              <a:gd name="connsiteX191" fmla="*/ 1138365 w 7472601"/>
              <a:gd name="connsiteY191" fmla="*/ 3774515 h 6858000"/>
              <a:gd name="connsiteX192" fmla="*/ 1505579 w 7472601"/>
              <a:gd name="connsiteY192" fmla="*/ 3655526 h 6858000"/>
              <a:gd name="connsiteX193" fmla="*/ 1313114 w 7472601"/>
              <a:gd name="connsiteY193" fmla="*/ 3655216 h 6858000"/>
              <a:gd name="connsiteX194" fmla="*/ 3655073 w 7472601"/>
              <a:gd name="connsiteY194" fmla="*/ 3650884 h 6858000"/>
              <a:gd name="connsiteX195" fmla="*/ 3989938 w 7472601"/>
              <a:gd name="connsiteY195" fmla="*/ 3991685 h 6858000"/>
              <a:gd name="connsiteX196" fmla="*/ 4393907 w 7472601"/>
              <a:gd name="connsiteY196" fmla="*/ 4261258 h 6858000"/>
              <a:gd name="connsiteX197" fmla="*/ 4648051 w 7472601"/>
              <a:gd name="connsiteY197" fmla="*/ 4374051 h 6858000"/>
              <a:gd name="connsiteX198" fmla="*/ 4383389 w 7472601"/>
              <a:gd name="connsiteY198" fmla="*/ 4184369 h 6858000"/>
              <a:gd name="connsiteX199" fmla="*/ 4165508 w 7472601"/>
              <a:gd name="connsiteY199" fmla="*/ 4035196 h 6858000"/>
              <a:gd name="connsiteX200" fmla="*/ 4068162 w 7472601"/>
              <a:gd name="connsiteY200" fmla="*/ 3953394 h 6858000"/>
              <a:gd name="connsiteX201" fmla="*/ 3981416 w 7472601"/>
              <a:gd name="connsiteY201" fmla="*/ 3880482 h 6858000"/>
              <a:gd name="connsiteX202" fmla="*/ 3800147 w 7472601"/>
              <a:gd name="connsiteY202" fmla="*/ 3749872 h 6858000"/>
              <a:gd name="connsiteX203" fmla="*/ 3655073 w 7472601"/>
              <a:gd name="connsiteY203" fmla="*/ 3650884 h 6858000"/>
              <a:gd name="connsiteX204" fmla="*/ 3670252 w 7472601"/>
              <a:gd name="connsiteY204" fmla="*/ 3622798 h 6858000"/>
              <a:gd name="connsiteX205" fmla="*/ 3817258 w 7472601"/>
              <a:gd name="connsiteY205" fmla="*/ 3723577 h 6858000"/>
              <a:gd name="connsiteX206" fmla="*/ 4000461 w 7472601"/>
              <a:gd name="connsiteY206" fmla="*/ 3855966 h 6858000"/>
              <a:gd name="connsiteX207" fmla="*/ 4088180 w 7472601"/>
              <a:gd name="connsiteY207" fmla="*/ 3929774 h 6858000"/>
              <a:gd name="connsiteX208" fmla="*/ 4184555 w 7472601"/>
              <a:gd name="connsiteY208" fmla="*/ 4010683 h 6858000"/>
              <a:gd name="connsiteX209" fmla="*/ 4399563 w 7472601"/>
              <a:gd name="connsiteY209" fmla="*/ 4158106 h 6858000"/>
              <a:gd name="connsiteX210" fmla="*/ 4684469 w 7472601"/>
              <a:gd name="connsiteY210" fmla="*/ 4364680 h 6858000"/>
              <a:gd name="connsiteX211" fmla="*/ 4690271 w 7472601"/>
              <a:gd name="connsiteY211" fmla="*/ 4370034 h 6858000"/>
              <a:gd name="connsiteX212" fmla="*/ 4136093 w 7472601"/>
              <a:gd name="connsiteY212" fmla="*/ 3858466 h 6858000"/>
              <a:gd name="connsiteX213" fmla="*/ 3670252 w 7472601"/>
              <a:gd name="connsiteY213" fmla="*/ 3622798 h 6858000"/>
              <a:gd name="connsiteX214" fmla="*/ 4440129 w 7472601"/>
              <a:gd name="connsiteY214" fmla="*/ 3448571 h 6858000"/>
              <a:gd name="connsiteX215" fmla="*/ 4856525 w 7472601"/>
              <a:gd name="connsiteY215" fmla="*/ 3915351 h 6858000"/>
              <a:gd name="connsiteX216" fmla="*/ 5059055 w 7472601"/>
              <a:gd name="connsiteY216" fmla="*/ 4108918 h 6858000"/>
              <a:gd name="connsiteX217" fmla="*/ 5290070 w 7472601"/>
              <a:gd name="connsiteY217" fmla="*/ 4263619 h 6858000"/>
              <a:gd name="connsiteX218" fmla="*/ 4834991 w 7472601"/>
              <a:gd name="connsiteY218" fmla="*/ 3830985 h 6858000"/>
              <a:gd name="connsiteX219" fmla="*/ 4440129 w 7472601"/>
              <a:gd name="connsiteY219" fmla="*/ 3448571 h 6858000"/>
              <a:gd name="connsiteX220" fmla="*/ 4441737 w 7472601"/>
              <a:gd name="connsiteY220" fmla="*/ 3399734 h 6858000"/>
              <a:gd name="connsiteX221" fmla="*/ 4431236 w 7472601"/>
              <a:gd name="connsiteY221" fmla="*/ 3400954 h 6858000"/>
              <a:gd name="connsiteX222" fmla="*/ 4557150 w 7472601"/>
              <a:gd name="connsiteY222" fmla="*/ 3510023 h 6858000"/>
              <a:gd name="connsiteX223" fmla="*/ 4856936 w 7472601"/>
              <a:gd name="connsiteY223" fmla="*/ 3809146 h 6858000"/>
              <a:gd name="connsiteX224" fmla="*/ 5111996 w 7472601"/>
              <a:gd name="connsiteY224" fmla="*/ 4065759 h 6858000"/>
              <a:gd name="connsiteX225" fmla="*/ 5388878 w 7472601"/>
              <a:gd name="connsiteY225" fmla="*/ 4300185 h 6858000"/>
              <a:gd name="connsiteX226" fmla="*/ 5425556 w 7472601"/>
              <a:gd name="connsiteY226" fmla="*/ 4308967 h 6858000"/>
              <a:gd name="connsiteX227" fmla="*/ 4943646 w 7472601"/>
              <a:gd name="connsiteY227" fmla="*/ 3822916 h 6858000"/>
              <a:gd name="connsiteX228" fmla="*/ 4594837 w 7472601"/>
              <a:gd name="connsiteY228" fmla="*/ 3532274 h 6858000"/>
              <a:gd name="connsiteX229" fmla="*/ 4441737 w 7472601"/>
              <a:gd name="connsiteY229" fmla="*/ 3399734 h 6858000"/>
              <a:gd name="connsiteX230" fmla="*/ 5425834 w 7472601"/>
              <a:gd name="connsiteY230" fmla="*/ 3162785 h 6858000"/>
              <a:gd name="connsiteX231" fmla="*/ 5401644 w 7472601"/>
              <a:gd name="connsiteY231" fmla="*/ 3617847 h 6858000"/>
              <a:gd name="connsiteX232" fmla="*/ 5467256 w 7472601"/>
              <a:gd name="connsiteY232" fmla="*/ 4175494 h 6858000"/>
              <a:gd name="connsiteX233" fmla="*/ 5448069 w 7472601"/>
              <a:gd name="connsiteY233" fmla="*/ 3567554 h 6858000"/>
              <a:gd name="connsiteX234" fmla="*/ 5425834 w 7472601"/>
              <a:gd name="connsiteY234" fmla="*/ 3162785 h 6858000"/>
              <a:gd name="connsiteX235" fmla="*/ 1318687 w 7472601"/>
              <a:gd name="connsiteY235" fmla="*/ 3113840 h 6858000"/>
              <a:gd name="connsiteX236" fmla="*/ 1066793 w 7472601"/>
              <a:gd name="connsiteY236" fmla="*/ 3212171 h 6858000"/>
              <a:gd name="connsiteX237" fmla="*/ 993319 w 7472601"/>
              <a:gd name="connsiteY237" fmla="*/ 3247648 h 6858000"/>
              <a:gd name="connsiteX238" fmla="*/ 853081 w 7472601"/>
              <a:gd name="connsiteY238" fmla="*/ 3312410 h 6858000"/>
              <a:gd name="connsiteX239" fmla="*/ 805957 w 7472601"/>
              <a:gd name="connsiteY239" fmla="*/ 3330443 h 6858000"/>
              <a:gd name="connsiteX240" fmla="*/ 1318687 w 7472601"/>
              <a:gd name="connsiteY240" fmla="*/ 3113840 h 6858000"/>
              <a:gd name="connsiteX241" fmla="*/ 5453702 w 7472601"/>
              <a:gd name="connsiteY241" fmla="*/ 3090882 h 6858000"/>
              <a:gd name="connsiteX242" fmla="*/ 5480135 w 7472601"/>
              <a:gd name="connsiteY242" fmla="*/ 3565802 h 6858000"/>
              <a:gd name="connsiteX243" fmla="*/ 5499023 w 7472601"/>
              <a:gd name="connsiteY243" fmla="*/ 4166310 h 6858000"/>
              <a:gd name="connsiteX244" fmla="*/ 5547022 w 7472601"/>
              <a:gd name="connsiteY244" fmla="*/ 3607838 h 6858000"/>
              <a:gd name="connsiteX245" fmla="*/ 5515964 w 7472601"/>
              <a:gd name="connsiteY245" fmla="*/ 3378541 h 6858000"/>
              <a:gd name="connsiteX246" fmla="*/ 5453702 w 7472601"/>
              <a:gd name="connsiteY246" fmla="*/ 3090882 h 6858000"/>
              <a:gd name="connsiteX247" fmla="*/ 1238695 w 7472601"/>
              <a:gd name="connsiteY247" fmla="*/ 3076820 h 6858000"/>
              <a:gd name="connsiteX248" fmla="*/ 716371 w 7472601"/>
              <a:gd name="connsiteY248" fmla="*/ 3293249 h 6858000"/>
              <a:gd name="connsiteX249" fmla="*/ 579522 w 7472601"/>
              <a:gd name="connsiteY249" fmla="*/ 3371759 h 6858000"/>
              <a:gd name="connsiteX250" fmla="*/ 600288 w 7472601"/>
              <a:gd name="connsiteY250" fmla="*/ 3365555 h 6858000"/>
              <a:gd name="connsiteX251" fmla="*/ 840692 w 7472601"/>
              <a:gd name="connsiteY251" fmla="*/ 3284921 h 6858000"/>
              <a:gd name="connsiteX252" fmla="*/ 979248 w 7472601"/>
              <a:gd name="connsiteY252" fmla="*/ 3221003 h 6858000"/>
              <a:gd name="connsiteX253" fmla="*/ 1053282 w 7472601"/>
              <a:gd name="connsiteY253" fmla="*/ 3185247 h 6858000"/>
              <a:gd name="connsiteX254" fmla="*/ 1320603 w 7472601"/>
              <a:gd name="connsiteY254" fmla="*/ 3081281 h 6858000"/>
              <a:gd name="connsiteX255" fmla="*/ 1238695 w 7472601"/>
              <a:gd name="connsiteY255" fmla="*/ 3076820 h 6858000"/>
              <a:gd name="connsiteX256" fmla="*/ 5425627 w 7472601"/>
              <a:gd name="connsiteY256" fmla="*/ 2954192 h 6858000"/>
              <a:gd name="connsiteX257" fmla="*/ 5470770 w 7472601"/>
              <a:gd name="connsiteY257" fmla="*/ 3005435 h 6858000"/>
              <a:gd name="connsiteX258" fmla="*/ 5519779 w 7472601"/>
              <a:gd name="connsiteY258" fmla="*/ 4359223 h 6858000"/>
              <a:gd name="connsiteX259" fmla="*/ 5520293 w 7472601"/>
              <a:gd name="connsiteY259" fmla="*/ 4360602 h 6858000"/>
              <a:gd name="connsiteX260" fmla="*/ 5767221 w 7472601"/>
              <a:gd name="connsiteY260" fmla="*/ 4665564 h 6858000"/>
              <a:gd name="connsiteX261" fmla="*/ 6937169 w 7472601"/>
              <a:gd name="connsiteY261" fmla="*/ 4815941 h 6858000"/>
              <a:gd name="connsiteX262" fmla="*/ 6953922 w 7472601"/>
              <a:gd name="connsiteY262" fmla="*/ 4890068 h 6858000"/>
              <a:gd name="connsiteX263" fmla="*/ 6071359 w 7472601"/>
              <a:gd name="connsiteY263" fmla="*/ 4770770 h 6858000"/>
              <a:gd name="connsiteX264" fmla="*/ 6038839 w 7472601"/>
              <a:gd name="connsiteY264" fmla="*/ 4764474 h 6858000"/>
              <a:gd name="connsiteX265" fmla="*/ 6038706 w 7472601"/>
              <a:gd name="connsiteY265" fmla="*/ 4763847 h 6858000"/>
              <a:gd name="connsiteX266" fmla="*/ 6037784 w 7472601"/>
              <a:gd name="connsiteY266" fmla="*/ 4764270 h 6858000"/>
              <a:gd name="connsiteX267" fmla="*/ 6038839 w 7472601"/>
              <a:gd name="connsiteY267" fmla="*/ 4764474 h 6858000"/>
              <a:gd name="connsiteX268" fmla="*/ 6040338 w 7472601"/>
              <a:gd name="connsiteY268" fmla="*/ 4771418 h 6858000"/>
              <a:gd name="connsiteX269" fmla="*/ 6024488 w 7472601"/>
              <a:gd name="connsiteY269" fmla="*/ 4809903 h 6858000"/>
              <a:gd name="connsiteX270" fmla="*/ 5599771 w 7472601"/>
              <a:gd name="connsiteY270" fmla="*/ 5509652 h 6858000"/>
              <a:gd name="connsiteX271" fmla="*/ 5548843 w 7472601"/>
              <a:gd name="connsiteY271" fmla="*/ 5563845 h 6858000"/>
              <a:gd name="connsiteX272" fmla="*/ 5940952 w 7472601"/>
              <a:gd name="connsiteY272" fmla="*/ 6250028 h 6858000"/>
              <a:gd name="connsiteX273" fmla="*/ 6043441 w 7472601"/>
              <a:gd name="connsiteY273" fmla="*/ 6665847 h 6858000"/>
              <a:gd name="connsiteX274" fmla="*/ 6093432 w 7472601"/>
              <a:gd name="connsiteY274" fmla="*/ 6858000 h 6858000"/>
              <a:gd name="connsiteX275" fmla="*/ 6034344 w 7472601"/>
              <a:gd name="connsiteY275" fmla="*/ 6858000 h 6858000"/>
              <a:gd name="connsiteX276" fmla="*/ 6026679 w 7472601"/>
              <a:gd name="connsiteY276" fmla="*/ 6836959 h 6858000"/>
              <a:gd name="connsiteX277" fmla="*/ 5800441 w 7472601"/>
              <a:gd name="connsiteY277" fmla="*/ 6335286 h 6858000"/>
              <a:gd name="connsiteX278" fmla="*/ 5526562 w 7472601"/>
              <a:gd name="connsiteY278" fmla="*/ 5705388 h 6858000"/>
              <a:gd name="connsiteX279" fmla="*/ 5519640 w 7472601"/>
              <a:gd name="connsiteY279" fmla="*/ 5683774 h 6858000"/>
              <a:gd name="connsiteX280" fmla="*/ 5844559 w 7472601"/>
              <a:gd name="connsiteY280" fmla="*/ 6553349 h 6858000"/>
              <a:gd name="connsiteX281" fmla="*/ 5975994 w 7472601"/>
              <a:gd name="connsiteY281" fmla="*/ 6858000 h 6858000"/>
              <a:gd name="connsiteX282" fmla="*/ 5898547 w 7472601"/>
              <a:gd name="connsiteY282" fmla="*/ 6858000 h 6858000"/>
              <a:gd name="connsiteX283" fmla="*/ 5682041 w 7472601"/>
              <a:gd name="connsiteY283" fmla="*/ 6355860 h 6858000"/>
              <a:gd name="connsiteX284" fmla="*/ 5461758 w 7472601"/>
              <a:gd name="connsiteY284" fmla="*/ 5820220 h 6858000"/>
              <a:gd name="connsiteX285" fmla="*/ 5237282 w 7472601"/>
              <a:gd name="connsiteY285" fmla="*/ 6579086 h 6858000"/>
              <a:gd name="connsiteX286" fmla="*/ 5115009 w 7472601"/>
              <a:gd name="connsiteY286" fmla="*/ 6858000 h 6858000"/>
              <a:gd name="connsiteX287" fmla="*/ 5028074 w 7472601"/>
              <a:gd name="connsiteY287" fmla="*/ 6858000 h 6858000"/>
              <a:gd name="connsiteX288" fmla="*/ 5079508 w 7472601"/>
              <a:gd name="connsiteY288" fmla="*/ 6749074 h 6858000"/>
              <a:gd name="connsiteX289" fmla="*/ 5371846 w 7472601"/>
              <a:gd name="connsiteY289" fmla="*/ 5924413 h 6858000"/>
              <a:gd name="connsiteX290" fmla="*/ 5270512 w 7472601"/>
              <a:gd name="connsiteY290" fmla="*/ 6138975 h 6858000"/>
              <a:gd name="connsiteX291" fmla="*/ 5062409 w 7472601"/>
              <a:gd name="connsiteY291" fmla="*/ 6653544 h 6858000"/>
              <a:gd name="connsiteX292" fmla="*/ 5036628 w 7472601"/>
              <a:gd name="connsiteY292" fmla="*/ 6754247 h 6858000"/>
              <a:gd name="connsiteX293" fmla="*/ 5009112 w 7472601"/>
              <a:gd name="connsiteY293" fmla="*/ 6858000 h 6858000"/>
              <a:gd name="connsiteX294" fmla="*/ 4976679 w 7472601"/>
              <a:gd name="connsiteY294" fmla="*/ 6858000 h 6858000"/>
              <a:gd name="connsiteX295" fmla="*/ 5006537 w 7472601"/>
              <a:gd name="connsiteY295" fmla="*/ 6747068 h 6858000"/>
              <a:gd name="connsiteX296" fmla="*/ 5032723 w 7472601"/>
              <a:gd name="connsiteY296" fmla="*/ 6644957 h 6858000"/>
              <a:gd name="connsiteX297" fmla="*/ 5242949 w 7472601"/>
              <a:gd name="connsiteY297" fmla="*/ 6125175 h 6858000"/>
              <a:gd name="connsiteX298" fmla="*/ 5286321 w 7472601"/>
              <a:gd name="connsiteY298" fmla="*/ 6033555 h 6858000"/>
              <a:gd name="connsiteX299" fmla="*/ 5008210 w 7472601"/>
              <a:gd name="connsiteY299" fmla="*/ 6649194 h 6858000"/>
              <a:gd name="connsiteX300" fmla="*/ 4986321 w 7472601"/>
              <a:gd name="connsiteY300" fmla="*/ 6765687 h 6858000"/>
              <a:gd name="connsiteX301" fmla="*/ 4973474 w 7472601"/>
              <a:gd name="connsiteY301" fmla="*/ 6858000 h 6858000"/>
              <a:gd name="connsiteX302" fmla="*/ 4907178 w 7472601"/>
              <a:gd name="connsiteY302" fmla="*/ 6858000 h 6858000"/>
              <a:gd name="connsiteX303" fmla="*/ 4910810 w 7472601"/>
              <a:gd name="connsiteY303" fmla="*/ 6829660 h 6858000"/>
              <a:gd name="connsiteX304" fmla="*/ 4987461 w 7472601"/>
              <a:gd name="connsiteY304" fmla="*/ 6432994 h 6858000"/>
              <a:gd name="connsiteX305" fmla="*/ 5179262 w 7472601"/>
              <a:gd name="connsiteY305" fmla="*/ 6035044 h 6858000"/>
              <a:gd name="connsiteX306" fmla="*/ 4689678 w 7472601"/>
              <a:gd name="connsiteY306" fmla="*/ 6440241 h 6858000"/>
              <a:gd name="connsiteX307" fmla="*/ 4477543 w 7472601"/>
              <a:gd name="connsiteY307" fmla="*/ 6674836 h 6858000"/>
              <a:gd name="connsiteX308" fmla="*/ 4329957 w 7472601"/>
              <a:gd name="connsiteY308" fmla="*/ 6858000 h 6858000"/>
              <a:gd name="connsiteX309" fmla="*/ 4218595 w 7472601"/>
              <a:gd name="connsiteY309" fmla="*/ 6858000 h 6858000"/>
              <a:gd name="connsiteX310" fmla="*/ 4368888 w 7472601"/>
              <a:gd name="connsiteY310" fmla="*/ 6668412 h 6858000"/>
              <a:gd name="connsiteX311" fmla="*/ 4563091 w 7472601"/>
              <a:gd name="connsiteY311" fmla="*/ 6442508 h 6858000"/>
              <a:gd name="connsiteX312" fmla="*/ 5387324 w 7472601"/>
              <a:gd name="connsiteY312" fmla="*/ 5705830 h 6858000"/>
              <a:gd name="connsiteX313" fmla="*/ 5073620 w 7472601"/>
              <a:gd name="connsiteY313" fmla="*/ 5955437 h 6858000"/>
              <a:gd name="connsiteX314" fmla="*/ 4689789 w 7472601"/>
              <a:gd name="connsiteY314" fmla="*/ 6268382 h 6858000"/>
              <a:gd name="connsiteX315" fmla="*/ 4418722 w 7472601"/>
              <a:gd name="connsiteY315" fmla="*/ 6570886 h 6858000"/>
              <a:gd name="connsiteX316" fmla="*/ 4214944 w 7472601"/>
              <a:gd name="connsiteY316" fmla="*/ 6858000 h 6858000"/>
              <a:gd name="connsiteX317" fmla="*/ 4177898 w 7472601"/>
              <a:gd name="connsiteY317" fmla="*/ 6858000 h 6858000"/>
              <a:gd name="connsiteX318" fmla="*/ 4391597 w 7472601"/>
              <a:gd name="connsiteY318" fmla="*/ 6556370 h 6858000"/>
              <a:gd name="connsiteX319" fmla="*/ 4668889 w 7472601"/>
              <a:gd name="connsiteY319" fmla="*/ 6246399 h 6858000"/>
              <a:gd name="connsiteX320" fmla="*/ 5055427 w 7472601"/>
              <a:gd name="connsiteY320" fmla="*/ 5931476 h 6858000"/>
              <a:gd name="connsiteX321" fmla="*/ 5371814 w 7472601"/>
              <a:gd name="connsiteY321" fmla="*/ 5678975 h 6858000"/>
              <a:gd name="connsiteX322" fmla="*/ 4987918 w 7472601"/>
              <a:gd name="connsiteY322" fmla="*/ 5838701 h 6858000"/>
              <a:gd name="connsiteX323" fmla="*/ 4317146 w 7472601"/>
              <a:gd name="connsiteY323" fmla="*/ 6587716 h 6858000"/>
              <a:gd name="connsiteX324" fmla="*/ 4171627 w 7472601"/>
              <a:gd name="connsiteY324" fmla="*/ 6858000 h 6858000"/>
              <a:gd name="connsiteX325" fmla="*/ 4081585 w 7472601"/>
              <a:gd name="connsiteY325" fmla="*/ 6858000 h 6858000"/>
              <a:gd name="connsiteX326" fmla="*/ 4238603 w 7472601"/>
              <a:gd name="connsiteY326" fmla="*/ 6559341 h 6858000"/>
              <a:gd name="connsiteX327" fmla="*/ 4778333 w 7472601"/>
              <a:gd name="connsiteY327" fmla="*/ 5873626 h 6858000"/>
              <a:gd name="connsiteX328" fmla="*/ 5414185 w 7472601"/>
              <a:gd name="connsiteY328" fmla="*/ 5573882 h 6858000"/>
              <a:gd name="connsiteX329" fmla="*/ 5959648 w 7472601"/>
              <a:gd name="connsiteY329" fmla="*/ 4760797 h 6858000"/>
              <a:gd name="connsiteX330" fmla="*/ 5355019 w 7472601"/>
              <a:gd name="connsiteY330" fmla="*/ 4734672 h 6858000"/>
              <a:gd name="connsiteX331" fmla="*/ 5083565 w 7472601"/>
              <a:gd name="connsiteY331" fmla="*/ 5179121 h 6858000"/>
              <a:gd name="connsiteX332" fmla="*/ 4713577 w 7472601"/>
              <a:gd name="connsiteY332" fmla="*/ 5616803 h 6858000"/>
              <a:gd name="connsiteX333" fmla="*/ 3989559 w 7472601"/>
              <a:gd name="connsiteY333" fmla="*/ 6145945 h 6858000"/>
              <a:gd name="connsiteX334" fmla="*/ 3939824 w 7472601"/>
              <a:gd name="connsiteY334" fmla="*/ 6066900 h 6858000"/>
              <a:gd name="connsiteX335" fmla="*/ 4584537 w 7472601"/>
              <a:gd name="connsiteY335" fmla="*/ 5324826 h 6858000"/>
              <a:gd name="connsiteX336" fmla="*/ 5037105 w 7472601"/>
              <a:gd name="connsiteY336" fmla="*/ 5088765 h 6858000"/>
              <a:gd name="connsiteX337" fmla="*/ 5039930 w 7472601"/>
              <a:gd name="connsiteY337" fmla="*/ 5089585 h 6858000"/>
              <a:gd name="connsiteX338" fmla="*/ 5263764 w 7472601"/>
              <a:gd name="connsiteY338" fmla="*/ 4735525 h 6858000"/>
              <a:gd name="connsiteX339" fmla="*/ 4086300 w 7472601"/>
              <a:gd name="connsiteY339" fmla="*/ 4884599 h 6858000"/>
              <a:gd name="connsiteX340" fmla="*/ 4085485 w 7472601"/>
              <a:gd name="connsiteY340" fmla="*/ 4899070 h 6858000"/>
              <a:gd name="connsiteX341" fmla="*/ 3871915 w 7472601"/>
              <a:gd name="connsiteY341" fmla="*/ 5253645 h 6858000"/>
              <a:gd name="connsiteX342" fmla="*/ 3799374 w 7472601"/>
              <a:gd name="connsiteY342" fmla="*/ 5466127 h 6858000"/>
              <a:gd name="connsiteX343" fmla="*/ 3498850 w 7472601"/>
              <a:gd name="connsiteY343" fmla="*/ 6661888 h 6858000"/>
              <a:gd name="connsiteX344" fmla="*/ 3399216 w 7472601"/>
              <a:gd name="connsiteY344" fmla="*/ 6858000 h 6858000"/>
              <a:gd name="connsiteX345" fmla="*/ 3303688 w 7472601"/>
              <a:gd name="connsiteY345" fmla="*/ 6858000 h 6858000"/>
              <a:gd name="connsiteX346" fmla="*/ 3391774 w 7472601"/>
              <a:gd name="connsiteY346" fmla="*/ 6697181 h 6858000"/>
              <a:gd name="connsiteX347" fmla="*/ 3735540 w 7472601"/>
              <a:gd name="connsiteY347" fmla="*/ 5546923 h 6858000"/>
              <a:gd name="connsiteX348" fmla="*/ 3729438 w 7472601"/>
              <a:gd name="connsiteY348" fmla="*/ 5569058 h 6858000"/>
              <a:gd name="connsiteX349" fmla="*/ 3707782 w 7472601"/>
              <a:gd name="connsiteY349" fmla="*/ 5644908 h 6858000"/>
              <a:gd name="connsiteX350" fmla="*/ 3583827 w 7472601"/>
              <a:gd name="connsiteY350" fmla="*/ 6039215 h 6858000"/>
              <a:gd name="connsiteX351" fmla="*/ 3547861 w 7472601"/>
              <a:gd name="connsiteY351" fmla="*/ 6129609 h 6858000"/>
              <a:gd name="connsiteX352" fmla="*/ 3490905 w 7472601"/>
              <a:gd name="connsiteY352" fmla="*/ 6277660 h 6858000"/>
              <a:gd name="connsiteX353" fmla="*/ 3455859 w 7472601"/>
              <a:gd name="connsiteY353" fmla="*/ 6391301 h 6858000"/>
              <a:gd name="connsiteX354" fmla="*/ 3429112 w 7472601"/>
              <a:gd name="connsiteY354" fmla="*/ 6479469 h 6858000"/>
              <a:gd name="connsiteX355" fmla="*/ 3304862 w 7472601"/>
              <a:gd name="connsiteY355" fmla="*/ 6796476 h 6858000"/>
              <a:gd name="connsiteX356" fmla="*/ 3276071 w 7472601"/>
              <a:gd name="connsiteY356" fmla="*/ 6858000 h 6858000"/>
              <a:gd name="connsiteX357" fmla="*/ 3240805 w 7472601"/>
              <a:gd name="connsiteY357" fmla="*/ 6858000 h 6858000"/>
              <a:gd name="connsiteX358" fmla="*/ 3275917 w 7472601"/>
              <a:gd name="connsiteY358" fmla="*/ 6783192 h 6858000"/>
              <a:gd name="connsiteX359" fmla="*/ 3399358 w 7472601"/>
              <a:gd name="connsiteY359" fmla="*/ 6469011 h 6858000"/>
              <a:gd name="connsiteX360" fmla="*/ 3425650 w 7472601"/>
              <a:gd name="connsiteY360" fmla="*/ 6381333 h 6858000"/>
              <a:gd name="connsiteX361" fmla="*/ 3460661 w 7472601"/>
              <a:gd name="connsiteY361" fmla="*/ 6266763 h 6858000"/>
              <a:gd name="connsiteX362" fmla="*/ 3518021 w 7472601"/>
              <a:gd name="connsiteY362" fmla="*/ 6117298 h 6858000"/>
              <a:gd name="connsiteX363" fmla="*/ 3554035 w 7472601"/>
              <a:gd name="connsiteY363" fmla="*/ 6027832 h 6858000"/>
              <a:gd name="connsiteX364" fmla="*/ 3677174 w 7472601"/>
              <a:gd name="connsiteY364" fmla="*/ 5636351 h 6858000"/>
              <a:gd name="connsiteX365" fmla="*/ 3698819 w 7472601"/>
              <a:gd name="connsiteY365" fmla="*/ 5560503 h 6858000"/>
              <a:gd name="connsiteX366" fmla="*/ 3702094 w 7472601"/>
              <a:gd name="connsiteY366" fmla="*/ 5549194 h 6858000"/>
              <a:gd name="connsiteX367" fmla="*/ 3398355 w 7472601"/>
              <a:gd name="connsiteY367" fmla="*/ 6094603 h 6858000"/>
              <a:gd name="connsiteX368" fmla="*/ 3193941 w 7472601"/>
              <a:gd name="connsiteY368" fmla="*/ 6798775 h 6858000"/>
              <a:gd name="connsiteX369" fmla="*/ 3184140 w 7472601"/>
              <a:gd name="connsiteY369" fmla="*/ 6858000 h 6858000"/>
              <a:gd name="connsiteX370" fmla="*/ 3099978 w 7472601"/>
              <a:gd name="connsiteY370" fmla="*/ 6858000 h 6858000"/>
              <a:gd name="connsiteX371" fmla="*/ 3101556 w 7472601"/>
              <a:gd name="connsiteY371" fmla="*/ 6843337 h 6858000"/>
              <a:gd name="connsiteX372" fmla="*/ 3370162 w 7472601"/>
              <a:gd name="connsiteY372" fmla="*/ 5785550 h 6858000"/>
              <a:gd name="connsiteX373" fmla="*/ 3746477 w 7472601"/>
              <a:gd name="connsiteY373" fmla="*/ 5377889 h 6858000"/>
              <a:gd name="connsiteX374" fmla="*/ 3863399 w 7472601"/>
              <a:gd name="connsiteY374" fmla="*/ 5087257 h 6858000"/>
              <a:gd name="connsiteX375" fmla="*/ 3968712 w 7472601"/>
              <a:gd name="connsiteY375" fmla="*/ 4913989 h 6858000"/>
              <a:gd name="connsiteX376" fmla="*/ 2792390 w 7472601"/>
              <a:gd name="connsiteY376" fmla="*/ 5382974 h 6858000"/>
              <a:gd name="connsiteX377" fmla="*/ 2714982 w 7472601"/>
              <a:gd name="connsiteY377" fmla="*/ 5427051 h 6858000"/>
              <a:gd name="connsiteX378" fmla="*/ 2813361 w 7472601"/>
              <a:gd name="connsiteY378" fmla="*/ 6023912 h 6858000"/>
              <a:gd name="connsiteX379" fmla="*/ 2688430 w 7472601"/>
              <a:gd name="connsiteY379" fmla="*/ 6801564 h 6858000"/>
              <a:gd name="connsiteX380" fmla="*/ 2629626 w 7472601"/>
              <a:gd name="connsiteY380" fmla="*/ 6763394 h 6858000"/>
              <a:gd name="connsiteX381" fmla="*/ 2565328 w 7472601"/>
              <a:gd name="connsiteY381" fmla="*/ 5516399 h 6858000"/>
              <a:gd name="connsiteX382" fmla="*/ 1922999 w 7472601"/>
              <a:gd name="connsiteY382" fmla="*/ 5980343 h 6858000"/>
              <a:gd name="connsiteX383" fmla="*/ 1950261 w 7472601"/>
              <a:gd name="connsiteY383" fmla="*/ 6405858 h 6858000"/>
              <a:gd name="connsiteX384" fmla="*/ 2365554 w 7472601"/>
              <a:gd name="connsiteY384" fmla="*/ 6759107 h 6858000"/>
              <a:gd name="connsiteX385" fmla="*/ 2424142 w 7472601"/>
              <a:gd name="connsiteY385" fmla="*/ 6858000 h 6858000"/>
              <a:gd name="connsiteX386" fmla="*/ 2395994 w 7472601"/>
              <a:gd name="connsiteY386" fmla="*/ 6858000 h 6858000"/>
              <a:gd name="connsiteX387" fmla="*/ 2392863 w 7472601"/>
              <a:gd name="connsiteY387" fmla="*/ 6852964 h 6858000"/>
              <a:gd name="connsiteX388" fmla="*/ 2017589 w 7472601"/>
              <a:gd name="connsiteY388" fmla="*/ 6493982 h 6858000"/>
              <a:gd name="connsiteX389" fmla="*/ 2147336 w 7472601"/>
              <a:gd name="connsiteY389" fmla="*/ 6594052 h 6858000"/>
              <a:gd name="connsiteX390" fmla="*/ 2207047 w 7472601"/>
              <a:gd name="connsiteY390" fmla="*/ 6654540 h 6858000"/>
              <a:gd name="connsiteX391" fmla="*/ 2299106 w 7472601"/>
              <a:gd name="connsiteY391" fmla="*/ 6778931 h 6858000"/>
              <a:gd name="connsiteX392" fmla="*/ 2314430 w 7472601"/>
              <a:gd name="connsiteY392" fmla="*/ 6801144 h 6858000"/>
              <a:gd name="connsiteX393" fmla="*/ 2352406 w 7472601"/>
              <a:gd name="connsiteY393" fmla="*/ 6858000 h 6858000"/>
              <a:gd name="connsiteX394" fmla="*/ 2314492 w 7472601"/>
              <a:gd name="connsiteY394" fmla="*/ 6858000 h 6858000"/>
              <a:gd name="connsiteX395" fmla="*/ 2288095 w 7472601"/>
              <a:gd name="connsiteY395" fmla="*/ 6818030 h 6858000"/>
              <a:gd name="connsiteX396" fmla="*/ 2272768 w 7472601"/>
              <a:gd name="connsiteY396" fmla="*/ 6795822 h 6858000"/>
              <a:gd name="connsiteX397" fmla="*/ 2182715 w 7472601"/>
              <a:gd name="connsiteY397" fmla="*/ 6675071 h 6858000"/>
              <a:gd name="connsiteX398" fmla="*/ 2032061 w 7472601"/>
              <a:gd name="connsiteY398" fmla="*/ 6541380 h 6858000"/>
              <a:gd name="connsiteX399" fmla="*/ 2257220 w 7472601"/>
              <a:gd name="connsiteY399" fmla="*/ 6826257 h 6858000"/>
              <a:gd name="connsiteX400" fmla="*/ 2281324 w 7472601"/>
              <a:gd name="connsiteY400" fmla="*/ 6858000 h 6858000"/>
              <a:gd name="connsiteX401" fmla="*/ 2242860 w 7472601"/>
              <a:gd name="connsiteY401" fmla="*/ 6858000 h 6858000"/>
              <a:gd name="connsiteX402" fmla="*/ 2232818 w 7472601"/>
              <a:gd name="connsiteY402" fmla="*/ 6844926 h 6858000"/>
              <a:gd name="connsiteX403" fmla="*/ 1990172 w 7472601"/>
              <a:gd name="connsiteY403" fmla="*/ 6542121 h 6858000"/>
              <a:gd name="connsiteX404" fmla="*/ 2124090 w 7472601"/>
              <a:gd name="connsiteY404" fmla="*/ 6761017 h 6858000"/>
              <a:gd name="connsiteX405" fmla="*/ 2200380 w 7472601"/>
              <a:gd name="connsiteY405" fmla="*/ 6858000 h 6858000"/>
              <a:gd name="connsiteX406" fmla="*/ 2147507 w 7472601"/>
              <a:gd name="connsiteY406" fmla="*/ 6858000 h 6858000"/>
              <a:gd name="connsiteX407" fmla="*/ 2070668 w 7472601"/>
              <a:gd name="connsiteY407" fmla="*/ 6761520 h 6858000"/>
              <a:gd name="connsiteX408" fmla="*/ 1975142 w 7472601"/>
              <a:gd name="connsiteY408" fmla="*/ 6585570 h 6858000"/>
              <a:gd name="connsiteX409" fmla="*/ 2050035 w 7472601"/>
              <a:gd name="connsiteY409" fmla="*/ 6813345 h 6858000"/>
              <a:gd name="connsiteX410" fmla="*/ 2063025 w 7472601"/>
              <a:gd name="connsiteY410" fmla="*/ 6858000 h 6858000"/>
              <a:gd name="connsiteX411" fmla="*/ 2021675 w 7472601"/>
              <a:gd name="connsiteY411" fmla="*/ 6858000 h 6858000"/>
              <a:gd name="connsiteX412" fmla="*/ 2019308 w 7472601"/>
              <a:gd name="connsiteY412" fmla="*/ 6847118 h 6858000"/>
              <a:gd name="connsiteX413" fmla="*/ 1938835 w 7472601"/>
              <a:gd name="connsiteY413" fmla="*/ 6551160 h 6858000"/>
              <a:gd name="connsiteX414" fmla="*/ 1953230 w 7472601"/>
              <a:gd name="connsiteY414" fmla="*/ 6759699 h 6858000"/>
              <a:gd name="connsiteX415" fmla="*/ 1956763 w 7472601"/>
              <a:gd name="connsiteY415" fmla="*/ 6778191 h 6858000"/>
              <a:gd name="connsiteX416" fmla="*/ 1967925 w 7472601"/>
              <a:gd name="connsiteY416" fmla="*/ 6858000 h 6858000"/>
              <a:gd name="connsiteX417" fmla="*/ 1936622 w 7472601"/>
              <a:gd name="connsiteY417" fmla="*/ 6858000 h 6858000"/>
              <a:gd name="connsiteX418" fmla="*/ 1926261 w 7472601"/>
              <a:gd name="connsiteY418" fmla="*/ 6784064 h 6858000"/>
              <a:gd name="connsiteX419" fmla="*/ 1922724 w 7472601"/>
              <a:gd name="connsiteY419" fmla="*/ 6765577 h 6858000"/>
              <a:gd name="connsiteX420" fmla="*/ 1904650 w 7472601"/>
              <a:gd name="connsiteY420" fmla="*/ 6639616 h 6858000"/>
              <a:gd name="connsiteX421" fmla="*/ 1885273 w 7472601"/>
              <a:gd name="connsiteY421" fmla="*/ 6858000 h 6858000"/>
              <a:gd name="connsiteX422" fmla="*/ 1854363 w 7472601"/>
              <a:gd name="connsiteY422" fmla="*/ 6858000 h 6858000"/>
              <a:gd name="connsiteX423" fmla="*/ 1880391 w 7472601"/>
              <a:gd name="connsiteY423" fmla="*/ 6603796 h 6858000"/>
              <a:gd name="connsiteX424" fmla="*/ 1818273 w 7472601"/>
              <a:gd name="connsiteY424" fmla="*/ 6715729 h 6858000"/>
              <a:gd name="connsiteX425" fmla="*/ 1794691 w 7472601"/>
              <a:gd name="connsiteY425" fmla="*/ 6843239 h 6858000"/>
              <a:gd name="connsiteX426" fmla="*/ 1794914 w 7472601"/>
              <a:gd name="connsiteY426" fmla="*/ 6858000 h 6858000"/>
              <a:gd name="connsiteX427" fmla="*/ 1746128 w 7472601"/>
              <a:gd name="connsiteY427" fmla="*/ 6858000 h 6858000"/>
              <a:gd name="connsiteX428" fmla="*/ 1753934 w 7472601"/>
              <a:gd name="connsiteY428" fmla="*/ 6724796 h 6858000"/>
              <a:gd name="connsiteX429" fmla="*/ 1792053 w 7472601"/>
              <a:gd name="connsiteY429" fmla="*/ 6572396 h 6858000"/>
              <a:gd name="connsiteX430" fmla="*/ 1862248 w 7472601"/>
              <a:gd name="connsiteY430" fmla="*/ 6266397 h 6858000"/>
              <a:gd name="connsiteX431" fmla="*/ 1862250 w 7472601"/>
              <a:gd name="connsiteY431" fmla="*/ 6033531 h 6858000"/>
              <a:gd name="connsiteX432" fmla="*/ 1211999 w 7472601"/>
              <a:gd name="connsiteY432" fmla="*/ 6683610 h 6858000"/>
              <a:gd name="connsiteX433" fmla="*/ 1213266 w 7472601"/>
              <a:gd name="connsiteY433" fmla="*/ 6691947 h 6858000"/>
              <a:gd name="connsiteX434" fmla="*/ 1203370 w 7472601"/>
              <a:gd name="connsiteY434" fmla="*/ 6850676 h 6858000"/>
              <a:gd name="connsiteX435" fmla="*/ 1203671 w 7472601"/>
              <a:gd name="connsiteY435" fmla="*/ 6858000 h 6858000"/>
              <a:gd name="connsiteX436" fmla="*/ 1143180 w 7472601"/>
              <a:gd name="connsiteY436" fmla="*/ 6858000 h 6858000"/>
              <a:gd name="connsiteX437" fmla="*/ 1142176 w 7472601"/>
              <a:gd name="connsiteY437" fmla="*/ 6766045 h 6858000"/>
              <a:gd name="connsiteX438" fmla="*/ 1067484 w 7472601"/>
              <a:gd name="connsiteY438" fmla="*/ 6858000 h 6858000"/>
              <a:gd name="connsiteX439" fmla="*/ 953928 w 7472601"/>
              <a:gd name="connsiteY439" fmla="*/ 6858000 h 6858000"/>
              <a:gd name="connsiteX440" fmla="*/ 959715 w 7472601"/>
              <a:gd name="connsiteY440" fmla="*/ 6850185 h 6858000"/>
              <a:gd name="connsiteX441" fmla="*/ 1483788 w 7472601"/>
              <a:gd name="connsiteY441" fmla="*/ 6259174 h 6858000"/>
              <a:gd name="connsiteX442" fmla="*/ 1100671 w 7472601"/>
              <a:gd name="connsiteY442" fmla="*/ 6252137 h 6858000"/>
              <a:gd name="connsiteX443" fmla="*/ 1090144 w 7472601"/>
              <a:gd name="connsiteY443" fmla="*/ 6256748 h 6858000"/>
              <a:gd name="connsiteX444" fmla="*/ 1095872 w 7472601"/>
              <a:gd name="connsiteY444" fmla="*/ 6271892 h 6858000"/>
              <a:gd name="connsiteX445" fmla="*/ 262785 w 7472601"/>
              <a:gd name="connsiteY445" fmla="*/ 6845450 h 6858000"/>
              <a:gd name="connsiteX446" fmla="*/ 209968 w 7472601"/>
              <a:gd name="connsiteY446" fmla="*/ 6770713 h 6858000"/>
              <a:gd name="connsiteX447" fmla="*/ 873460 w 7472601"/>
              <a:gd name="connsiteY447" fmla="*/ 6253768 h 6858000"/>
              <a:gd name="connsiteX448" fmla="*/ 192686 w 7472601"/>
              <a:gd name="connsiteY448" fmla="*/ 5849257 h 6858000"/>
              <a:gd name="connsiteX449" fmla="*/ 4696 w 7472601"/>
              <a:gd name="connsiteY449" fmla="*/ 5697668 h 6858000"/>
              <a:gd name="connsiteX450" fmla="*/ 0 w 7472601"/>
              <a:gd name="connsiteY450" fmla="*/ 5689984 h 6858000"/>
              <a:gd name="connsiteX451" fmla="*/ 0 w 7472601"/>
              <a:gd name="connsiteY451" fmla="*/ 5513472 h 6858000"/>
              <a:gd name="connsiteX452" fmla="*/ 174101 w 7472601"/>
              <a:gd name="connsiteY452" fmla="*/ 5620277 h 6858000"/>
              <a:gd name="connsiteX453" fmla="*/ 891800 w 7472601"/>
              <a:gd name="connsiteY453" fmla="*/ 6036935 h 6858000"/>
              <a:gd name="connsiteX454" fmla="*/ 1072219 w 7472601"/>
              <a:gd name="connsiteY454" fmla="*/ 6169443 h 6858000"/>
              <a:gd name="connsiteX455" fmla="*/ 1074117 w 7472601"/>
              <a:gd name="connsiteY455" fmla="*/ 6170301 h 6858000"/>
              <a:gd name="connsiteX456" fmla="*/ 1083114 w 7472601"/>
              <a:gd name="connsiteY456" fmla="*/ 6174131 h 6858000"/>
              <a:gd name="connsiteX457" fmla="*/ 1543010 w 7472601"/>
              <a:gd name="connsiteY457" fmla="*/ 6191140 h 6858000"/>
              <a:gd name="connsiteX458" fmla="*/ 1551080 w 7472601"/>
              <a:gd name="connsiteY458" fmla="*/ 6195006 h 6858000"/>
              <a:gd name="connsiteX459" fmla="*/ 2345443 w 7472601"/>
              <a:gd name="connsiteY459" fmla="*/ 5549882 h 6858000"/>
              <a:gd name="connsiteX460" fmla="*/ 1721499 w 7472601"/>
              <a:gd name="connsiteY460" fmla="*/ 5599969 h 6858000"/>
              <a:gd name="connsiteX461" fmla="*/ 767716 w 7472601"/>
              <a:gd name="connsiteY461" fmla="*/ 5472768 h 6858000"/>
              <a:gd name="connsiteX462" fmla="*/ 722147 w 7472601"/>
              <a:gd name="connsiteY462" fmla="*/ 5393091 h 6858000"/>
              <a:gd name="connsiteX463" fmla="*/ 1485552 w 7472601"/>
              <a:gd name="connsiteY463" fmla="*/ 5313202 h 6858000"/>
              <a:gd name="connsiteX464" fmla="*/ 2143004 w 7472601"/>
              <a:gd name="connsiteY464" fmla="*/ 5402420 h 6858000"/>
              <a:gd name="connsiteX465" fmla="*/ 1933391 w 7472601"/>
              <a:gd name="connsiteY465" fmla="*/ 5156971 h 6858000"/>
              <a:gd name="connsiteX466" fmla="*/ 1827118 w 7472601"/>
              <a:gd name="connsiteY466" fmla="*/ 4968410 h 6858000"/>
              <a:gd name="connsiteX467" fmla="*/ 1837349 w 7472601"/>
              <a:gd name="connsiteY467" fmla="*/ 4956357 h 6858000"/>
              <a:gd name="connsiteX468" fmla="*/ 2162835 w 7472601"/>
              <a:gd name="connsiteY468" fmla="*/ 5187853 h 6858000"/>
              <a:gd name="connsiteX469" fmla="*/ 2257167 w 7472601"/>
              <a:gd name="connsiteY469" fmla="*/ 5462123 h 6858000"/>
              <a:gd name="connsiteX470" fmla="*/ 2261598 w 7472601"/>
              <a:gd name="connsiteY470" fmla="*/ 5467998 h 6858000"/>
              <a:gd name="connsiteX471" fmla="*/ 2437177 w 7472601"/>
              <a:gd name="connsiteY471" fmla="*/ 5479608 h 6858000"/>
              <a:gd name="connsiteX472" fmla="*/ 2445247 w 7472601"/>
              <a:gd name="connsiteY472" fmla="*/ 5483476 h 6858000"/>
              <a:gd name="connsiteX473" fmla="*/ 2743626 w 7472601"/>
              <a:gd name="connsiteY473" fmla="*/ 5304819 h 6858000"/>
              <a:gd name="connsiteX474" fmla="*/ 3048102 w 7472601"/>
              <a:gd name="connsiteY474" fmla="*/ 5150595 h 6858000"/>
              <a:gd name="connsiteX475" fmla="*/ 1799414 w 7472601"/>
              <a:gd name="connsiteY475" fmla="*/ 4694732 h 6858000"/>
              <a:gd name="connsiteX476" fmla="*/ 1771735 w 7472601"/>
              <a:gd name="connsiteY476" fmla="*/ 4619929 h 6858000"/>
              <a:gd name="connsiteX477" fmla="*/ 3104273 w 7472601"/>
              <a:gd name="connsiteY477" fmla="*/ 5076159 h 6858000"/>
              <a:gd name="connsiteX478" fmla="*/ 3113245 w 7472601"/>
              <a:gd name="connsiteY478" fmla="*/ 5090705 h 6858000"/>
              <a:gd name="connsiteX479" fmla="*/ 3126294 w 7472601"/>
              <a:gd name="connsiteY479" fmla="*/ 5114400 h 6858000"/>
              <a:gd name="connsiteX480" fmla="*/ 3937433 w 7472601"/>
              <a:gd name="connsiteY480" fmla="*/ 4830473 h 6858000"/>
              <a:gd name="connsiteX481" fmla="*/ 3590475 w 7472601"/>
              <a:gd name="connsiteY481" fmla="*/ 4597974 h 6858000"/>
              <a:gd name="connsiteX482" fmla="*/ 3100264 w 7472601"/>
              <a:gd name="connsiteY482" fmla="*/ 4579845 h 6858000"/>
              <a:gd name="connsiteX483" fmla="*/ 2183576 w 7472601"/>
              <a:gd name="connsiteY483" fmla="*/ 4227150 h 6858000"/>
              <a:gd name="connsiteX484" fmla="*/ 2151029 w 7472601"/>
              <a:gd name="connsiteY484" fmla="*/ 4146947 h 6858000"/>
              <a:gd name="connsiteX485" fmla="*/ 3563434 w 7472601"/>
              <a:gd name="connsiteY485" fmla="*/ 4469115 h 6858000"/>
              <a:gd name="connsiteX486" fmla="*/ 3177952 w 7472601"/>
              <a:gd name="connsiteY486" fmla="*/ 3657386 h 6858000"/>
              <a:gd name="connsiteX487" fmla="*/ 3189263 w 7472601"/>
              <a:gd name="connsiteY487" fmla="*/ 3625726 h 6858000"/>
              <a:gd name="connsiteX488" fmla="*/ 3560912 w 7472601"/>
              <a:gd name="connsiteY488" fmla="*/ 4079863 h 6858000"/>
              <a:gd name="connsiteX489" fmla="*/ 3626636 w 7472601"/>
              <a:gd name="connsiteY489" fmla="*/ 4512230 h 6858000"/>
              <a:gd name="connsiteX490" fmla="*/ 3653088 w 7472601"/>
              <a:gd name="connsiteY490" fmla="*/ 4521417 h 6858000"/>
              <a:gd name="connsiteX491" fmla="*/ 3988128 w 7472601"/>
              <a:gd name="connsiteY491" fmla="*/ 4817267 h 6858000"/>
              <a:gd name="connsiteX492" fmla="*/ 4830582 w 7472601"/>
              <a:gd name="connsiteY492" fmla="*/ 4676000 h 6858000"/>
              <a:gd name="connsiteX493" fmla="*/ 4830100 w 7472601"/>
              <a:gd name="connsiteY493" fmla="*/ 4675554 h 6858000"/>
              <a:gd name="connsiteX494" fmla="*/ 4036318 w 7472601"/>
              <a:gd name="connsiteY494" fmla="*/ 4147013 h 6858000"/>
              <a:gd name="connsiteX495" fmla="*/ 3432098 w 7472601"/>
              <a:gd name="connsiteY495" fmla="*/ 3537312 h 6858000"/>
              <a:gd name="connsiteX496" fmla="*/ 3446761 w 7472601"/>
              <a:gd name="connsiteY496" fmla="*/ 3461278 h 6858000"/>
              <a:gd name="connsiteX497" fmla="*/ 4419733 w 7472601"/>
              <a:gd name="connsiteY497" fmla="*/ 3963555 h 6858000"/>
              <a:gd name="connsiteX498" fmla="*/ 4781371 w 7472601"/>
              <a:gd name="connsiteY498" fmla="*/ 4458604 h 6858000"/>
              <a:gd name="connsiteX499" fmla="*/ 4780440 w 7472601"/>
              <a:gd name="connsiteY499" fmla="*/ 4470290 h 6858000"/>
              <a:gd name="connsiteX500" fmla="*/ 4898954 w 7472601"/>
              <a:gd name="connsiteY500" fmla="*/ 4662092 h 6858000"/>
              <a:gd name="connsiteX501" fmla="*/ 4900699 w 7472601"/>
              <a:gd name="connsiteY501" fmla="*/ 4670867 h 6858000"/>
              <a:gd name="connsiteX502" fmla="*/ 5714511 w 7472601"/>
              <a:gd name="connsiteY502" fmla="*/ 4663483 h 6858000"/>
              <a:gd name="connsiteX503" fmla="*/ 5464793 w 7472601"/>
              <a:gd name="connsiteY503" fmla="*/ 4393556 h 6858000"/>
              <a:gd name="connsiteX504" fmla="*/ 5461897 w 7472601"/>
              <a:gd name="connsiteY504" fmla="*/ 4390879 h 6858000"/>
              <a:gd name="connsiteX505" fmla="*/ 4294126 w 7472601"/>
              <a:gd name="connsiteY505" fmla="*/ 3303048 h 6858000"/>
              <a:gd name="connsiteX506" fmla="*/ 4305321 w 7472601"/>
              <a:gd name="connsiteY506" fmla="*/ 3256953 h 6858000"/>
              <a:gd name="connsiteX507" fmla="*/ 4949299 w 7472601"/>
              <a:gd name="connsiteY507" fmla="*/ 3766336 h 6858000"/>
              <a:gd name="connsiteX508" fmla="*/ 5291452 w 7472601"/>
              <a:gd name="connsiteY508" fmla="*/ 4076801 h 6858000"/>
              <a:gd name="connsiteX509" fmla="*/ 5434998 w 7472601"/>
              <a:gd name="connsiteY509" fmla="*/ 4254100 h 6858000"/>
              <a:gd name="connsiteX510" fmla="*/ 5351015 w 7472601"/>
              <a:gd name="connsiteY510" fmla="*/ 3760989 h 6858000"/>
              <a:gd name="connsiteX511" fmla="*/ 5413780 w 7472601"/>
              <a:gd name="connsiteY511" fmla="*/ 2966265 h 6858000"/>
              <a:gd name="connsiteX512" fmla="*/ 5425627 w 7472601"/>
              <a:gd name="connsiteY512" fmla="*/ 2954192 h 6858000"/>
              <a:gd name="connsiteX513" fmla="*/ 6604735 w 7472601"/>
              <a:gd name="connsiteY513" fmla="*/ 2041381 h 6858000"/>
              <a:gd name="connsiteX514" fmla="*/ 7204487 w 7472601"/>
              <a:gd name="connsiteY514" fmla="*/ 2742112 h 6858000"/>
              <a:gd name="connsiteX515" fmla="*/ 7131592 w 7472601"/>
              <a:gd name="connsiteY515" fmla="*/ 2672096 h 6858000"/>
              <a:gd name="connsiteX516" fmla="*/ 6996344 w 7472601"/>
              <a:gd name="connsiteY516" fmla="*/ 2518310 h 6858000"/>
              <a:gd name="connsiteX517" fmla="*/ 6735495 w 7472601"/>
              <a:gd name="connsiteY517" fmla="*/ 2196890 h 6858000"/>
              <a:gd name="connsiteX518" fmla="*/ 6721901 w 7472601"/>
              <a:gd name="connsiteY518" fmla="*/ 2179274 h 6858000"/>
              <a:gd name="connsiteX519" fmla="*/ 6604735 w 7472601"/>
              <a:gd name="connsiteY519" fmla="*/ 2041381 h 6858000"/>
              <a:gd name="connsiteX520" fmla="*/ 6591670 w 7472601"/>
              <a:gd name="connsiteY520" fmla="*/ 1988277 h 6858000"/>
              <a:gd name="connsiteX521" fmla="*/ 6747349 w 7472601"/>
              <a:gd name="connsiteY521" fmla="*/ 2160069 h 6858000"/>
              <a:gd name="connsiteX522" fmla="*/ 6760943 w 7472601"/>
              <a:gd name="connsiteY522" fmla="*/ 2177686 h 6858000"/>
              <a:gd name="connsiteX523" fmla="*/ 7021065 w 7472601"/>
              <a:gd name="connsiteY523" fmla="*/ 2498102 h 6858000"/>
              <a:gd name="connsiteX524" fmla="*/ 7155223 w 7472601"/>
              <a:gd name="connsiteY524" fmla="*/ 2650386 h 6858000"/>
              <a:gd name="connsiteX525" fmla="*/ 7203167 w 7472601"/>
              <a:gd name="connsiteY525" fmla="*/ 2697288 h 6858000"/>
              <a:gd name="connsiteX526" fmla="*/ 6937703 w 7472601"/>
              <a:gd name="connsiteY526" fmla="*/ 2321981 h 6858000"/>
              <a:gd name="connsiteX527" fmla="*/ 6591670 w 7472601"/>
              <a:gd name="connsiteY527" fmla="*/ 1988277 h 6858000"/>
              <a:gd name="connsiteX528" fmla="*/ 5798671 w 7472601"/>
              <a:gd name="connsiteY528" fmla="*/ 1981601 h 6858000"/>
              <a:gd name="connsiteX529" fmla="*/ 5754709 w 7472601"/>
              <a:gd name="connsiteY529" fmla="*/ 2071454 h 6858000"/>
              <a:gd name="connsiteX530" fmla="*/ 5763044 w 7472601"/>
              <a:gd name="connsiteY530" fmla="*/ 2842206 h 6858000"/>
              <a:gd name="connsiteX531" fmla="*/ 5764974 w 7472601"/>
              <a:gd name="connsiteY531" fmla="*/ 2799609 h 6858000"/>
              <a:gd name="connsiteX532" fmla="*/ 5767665 w 7472601"/>
              <a:gd name="connsiteY532" fmla="*/ 2666409 h 6858000"/>
              <a:gd name="connsiteX533" fmla="*/ 5763055 w 7472601"/>
              <a:gd name="connsiteY533" fmla="*/ 2579705 h 6858000"/>
              <a:gd name="connsiteX534" fmla="*/ 5758079 w 7472601"/>
              <a:gd name="connsiteY534" fmla="*/ 2492508 h 6858000"/>
              <a:gd name="connsiteX535" fmla="*/ 5779325 w 7472601"/>
              <a:gd name="connsiteY535" fmla="*/ 2197069 h 6858000"/>
              <a:gd name="connsiteX536" fmla="*/ 5798671 w 7472601"/>
              <a:gd name="connsiteY536" fmla="*/ 1981601 h 6858000"/>
              <a:gd name="connsiteX537" fmla="*/ 5829202 w 7472601"/>
              <a:gd name="connsiteY537" fmla="*/ 1971679 h 6858000"/>
              <a:gd name="connsiteX538" fmla="*/ 5809558 w 7472601"/>
              <a:gd name="connsiteY538" fmla="*/ 2198043 h 6858000"/>
              <a:gd name="connsiteX539" fmla="*/ 5788653 w 7472601"/>
              <a:gd name="connsiteY539" fmla="*/ 2489430 h 6858000"/>
              <a:gd name="connsiteX540" fmla="*/ 5793439 w 7472601"/>
              <a:gd name="connsiteY540" fmla="*/ 2575235 h 6858000"/>
              <a:gd name="connsiteX541" fmla="*/ 5796837 w 7472601"/>
              <a:gd name="connsiteY541" fmla="*/ 2637633 h 6858000"/>
              <a:gd name="connsiteX542" fmla="*/ 5818614 w 7472601"/>
              <a:gd name="connsiteY542" fmla="*/ 2473055 h 6858000"/>
              <a:gd name="connsiteX543" fmla="*/ 5829202 w 7472601"/>
              <a:gd name="connsiteY543" fmla="*/ 1971679 h 6858000"/>
              <a:gd name="connsiteX544" fmla="*/ 5911389 w 7472601"/>
              <a:gd name="connsiteY544" fmla="*/ 1898371 h 6858000"/>
              <a:gd name="connsiteX545" fmla="*/ 6237627 w 7472601"/>
              <a:gd name="connsiteY545" fmla="*/ 2231921 h 6858000"/>
              <a:gd name="connsiteX546" fmla="*/ 5911389 w 7472601"/>
              <a:gd name="connsiteY546" fmla="*/ 1898371 h 6858000"/>
              <a:gd name="connsiteX547" fmla="*/ 6944437 w 7472601"/>
              <a:gd name="connsiteY547" fmla="*/ 1575402 h 6858000"/>
              <a:gd name="connsiteX548" fmla="*/ 6304730 w 7472601"/>
              <a:gd name="connsiteY548" fmla="*/ 1766654 h 6858000"/>
              <a:gd name="connsiteX549" fmla="*/ 6944437 w 7472601"/>
              <a:gd name="connsiteY549" fmla="*/ 1575402 h 6858000"/>
              <a:gd name="connsiteX550" fmla="*/ 7019523 w 7472601"/>
              <a:gd name="connsiteY550" fmla="*/ 1519450 h 6858000"/>
              <a:gd name="connsiteX551" fmla="*/ 6298091 w 7472601"/>
              <a:gd name="connsiteY551" fmla="*/ 1737122 h 6858000"/>
              <a:gd name="connsiteX552" fmla="*/ 7019523 w 7472601"/>
              <a:gd name="connsiteY552" fmla="*/ 1519450 h 6858000"/>
              <a:gd name="connsiteX553" fmla="*/ 2399523 w 7472601"/>
              <a:gd name="connsiteY553" fmla="*/ 1428234 h 6858000"/>
              <a:gd name="connsiteX554" fmla="*/ 2224982 w 7472601"/>
              <a:gd name="connsiteY554" fmla="*/ 1826201 h 6858000"/>
              <a:gd name="connsiteX555" fmla="*/ 2096099 w 7472601"/>
              <a:gd name="connsiteY555" fmla="*/ 2345900 h 6858000"/>
              <a:gd name="connsiteX556" fmla="*/ 2283317 w 7472601"/>
              <a:gd name="connsiteY556" fmla="*/ 1796925 h 6858000"/>
              <a:gd name="connsiteX557" fmla="*/ 2399523 w 7472601"/>
              <a:gd name="connsiteY557" fmla="*/ 1428234 h 6858000"/>
              <a:gd name="connsiteX558" fmla="*/ 2448558 w 7472601"/>
              <a:gd name="connsiteY558" fmla="*/ 1373435 h 6858000"/>
              <a:gd name="connsiteX559" fmla="*/ 2312521 w 7472601"/>
              <a:gd name="connsiteY559" fmla="*/ 1806140 h 6858000"/>
              <a:gd name="connsiteX560" fmla="*/ 2127533 w 7472601"/>
              <a:gd name="connsiteY560" fmla="*/ 2348380 h 6858000"/>
              <a:gd name="connsiteX561" fmla="*/ 2358080 w 7472601"/>
              <a:gd name="connsiteY561" fmla="*/ 1866134 h 6858000"/>
              <a:gd name="connsiteX562" fmla="*/ 2407436 w 7472601"/>
              <a:gd name="connsiteY562" fmla="*/ 1651070 h 6858000"/>
              <a:gd name="connsiteX563" fmla="*/ 2448558 w 7472601"/>
              <a:gd name="connsiteY563" fmla="*/ 1373435 h 6858000"/>
              <a:gd name="connsiteX564" fmla="*/ 278707 w 7472601"/>
              <a:gd name="connsiteY564" fmla="*/ 1352270 h 6858000"/>
              <a:gd name="connsiteX565" fmla="*/ 321570 w 7472601"/>
              <a:gd name="connsiteY565" fmla="*/ 1861610 h 6858000"/>
              <a:gd name="connsiteX566" fmla="*/ 294281 w 7472601"/>
              <a:gd name="connsiteY566" fmla="*/ 1440658 h 6858000"/>
              <a:gd name="connsiteX567" fmla="*/ 278707 w 7472601"/>
              <a:gd name="connsiteY567" fmla="*/ 1352270 h 6858000"/>
              <a:gd name="connsiteX568" fmla="*/ 1423821 w 7472601"/>
              <a:gd name="connsiteY568" fmla="*/ 1351958 h 6858000"/>
              <a:gd name="connsiteX569" fmla="*/ 1638521 w 7472601"/>
              <a:gd name="connsiteY569" fmla="*/ 1908470 h 6858000"/>
              <a:gd name="connsiteX570" fmla="*/ 1754199 w 7472601"/>
              <a:gd name="connsiteY570" fmla="*/ 2149284 h 6858000"/>
              <a:gd name="connsiteX571" fmla="*/ 1908359 w 7472601"/>
              <a:gd name="connsiteY571" fmla="*/ 2364988 h 6858000"/>
              <a:gd name="connsiteX572" fmla="*/ 1647661 w 7472601"/>
              <a:gd name="connsiteY572" fmla="*/ 1825945 h 6858000"/>
              <a:gd name="connsiteX573" fmla="*/ 1423821 w 7472601"/>
              <a:gd name="connsiteY573" fmla="*/ 1351958 h 6858000"/>
              <a:gd name="connsiteX574" fmla="*/ 1431890 w 7472601"/>
              <a:gd name="connsiteY574" fmla="*/ 1306475 h 6858000"/>
              <a:gd name="connsiteX575" fmla="*/ 1507597 w 7472601"/>
              <a:gd name="connsiteY575" fmla="*/ 1446132 h 6858000"/>
              <a:gd name="connsiteX576" fmla="*/ 1674586 w 7472601"/>
              <a:gd name="connsiteY576" fmla="*/ 1813832 h 6858000"/>
              <a:gd name="connsiteX577" fmla="*/ 1815950 w 7472601"/>
              <a:gd name="connsiteY577" fmla="*/ 2128564 h 6858000"/>
              <a:gd name="connsiteX578" fmla="*/ 1984242 w 7472601"/>
              <a:gd name="connsiteY578" fmla="*/ 2430829 h 6858000"/>
              <a:gd name="connsiteX579" fmla="*/ 2014023 w 7472601"/>
              <a:gd name="connsiteY579" fmla="*/ 2450995 h 6858000"/>
              <a:gd name="connsiteX580" fmla="*/ 1747337 w 7472601"/>
              <a:gd name="connsiteY580" fmla="*/ 1855264 h 6858000"/>
              <a:gd name="connsiteX581" fmla="*/ 1533749 w 7472601"/>
              <a:gd name="connsiteY581" fmla="*/ 1478656 h 6858000"/>
              <a:gd name="connsiteX582" fmla="*/ 1431890 w 7472601"/>
              <a:gd name="connsiteY582" fmla="*/ 1306475 h 6858000"/>
              <a:gd name="connsiteX583" fmla="*/ 5052692 w 7472601"/>
              <a:gd name="connsiteY583" fmla="*/ 1292994 h 6858000"/>
              <a:gd name="connsiteX584" fmla="*/ 5200661 w 7472601"/>
              <a:gd name="connsiteY584" fmla="*/ 1635186 h 6858000"/>
              <a:gd name="connsiteX585" fmla="*/ 5297138 w 7472601"/>
              <a:gd name="connsiteY585" fmla="*/ 1906351 h 6858000"/>
              <a:gd name="connsiteX586" fmla="*/ 5052692 w 7472601"/>
              <a:gd name="connsiteY586" fmla="*/ 1292994 h 6858000"/>
              <a:gd name="connsiteX587" fmla="*/ 5009948 w 7472601"/>
              <a:gd name="connsiteY587" fmla="*/ 1273619 h 6858000"/>
              <a:gd name="connsiteX588" fmla="*/ 5121777 w 7472601"/>
              <a:gd name="connsiteY588" fmla="*/ 1654213 h 6858000"/>
              <a:gd name="connsiteX589" fmla="*/ 5293545 w 7472601"/>
              <a:gd name="connsiteY589" fmla="*/ 2072247 h 6858000"/>
              <a:gd name="connsiteX590" fmla="*/ 5294042 w 7472601"/>
              <a:gd name="connsiteY590" fmla="*/ 2065019 h 6858000"/>
              <a:gd name="connsiteX591" fmla="*/ 5171936 w 7472601"/>
              <a:gd name="connsiteY591" fmla="*/ 1647613 h 6858000"/>
              <a:gd name="connsiteX592" fmla="*/ 5009948 w 7472601"/>
              <a:gd name="connsiteY592" fmla="*/ 1273619 h 6858000"/>
              <a:gd name="connsiteX593" fmla="*/ 655236 w 7472601"/>
              <a:gd name="connsiteY593" fmla="*/ 1268632 h 6858000"/>
              <a:gd name="connsiteX594" fmla="*/ 839521 w 7472601"/>
              <a:gd name="connsiteY594" fmla="*/ 1685315 h 6858000"/>
              <a:gd name="connsiteX595" fmla="*/ 1109416 w 7472601"/>
              <a:gd name="connsiteY595" fmla="*/ 2061663 h 6858000"/>
              <a:gd name="connsiteX596" fmla="*/ 1298300 w 7472601"/>
              <a:gd name="connsiteY596" fmla="*/ 2247742 h 6858000"/>
              <a:gd name="connsiteX597" fmla="*/ 1125871 w 7472601"/>
              <a:gd name="connsiteY597" fmla="*/ 1989513 h 6858000"/>
              <a:gd name="connsiteX598" fmla="*/ 981574 w 7472601"/>
              <a:gd name="connsiteY598" fmla="*/ 1783157 h 6858000"/>
              <a:gd name="connsiteX599" fmla="*/ 922198 w 7472601"/>
              <a:gd name="connsiteY599" fmla="*/ 1677437 h 6858000"/>
              <a:gd name="connsiteX600" fmla="*/ 869293 w 7472601"/>
              <a:gd name="connsiteY600" fmla="*/ 1583214 h 6858000"/>
              <a:gd name="connsiteX601" fmla="*/ 751431 w 7472601"/>
              <a:gd name="connsiteY601" fmla="*/ 1405731 h 6858000"/>
              <a:gd name="connsiteX602" fmla="*/ 655236 w 7472601"/>
              <a:gd name="connsiteY602" fmla="*/ 1268632 h 6858000"/>
              <a:gd name="connsiteX603" fmla="*/ 6516292 w 7472601"/>
              <a:gd name="connsiteY603" fmla="*/ 1263064 h 6858000"/>
              <a:gd name="connsiteX604" fmla="*/ 5736320 w 7472601"/>
              <a:gd name="connsiteY604" fmla="*/ 1501803 h 6858000"/>
              <a:gd name="connsiteX605" fmla="*/ 6516292 w 7472601"/>
              <a:gd name="connsiteY605" fmla="*/ 1263064 h 6858000"/>
              <a:gd name="connsiteX606" fmla="*/ 291466 w 7472601"/>
              <a:gd name="connsiteY606" fmla="*/ 1250369 h 6858000"/>
              <a:gd name="connsiteX607" fmla="*/ 323180 w 7472601"/>
              <a:gd name="connsiteY607" fmla="*/ 1435283 h 6858000"/>
              <a:gd name="connsiteX608" fmla="*/ 349381 w 7472601"/>
              <a:gd name="connsiteY608" fmla="*/ 1875041 h 6858000"/>
              <a:gd name="connsiteX609" fmla="*/ 374363 w 7472601"/>
              <a:gd name="connsiteY609" fmla="*/ 1506494 h 6858000"/>
              <a:gd name="connsiteX610" fmla="*/ 302168 w 7472601"/>
              <a:gd name="connsiteY610" fmla="*/ 1274495 h 6858000"/>
              <a:gd name="connsiteX611" fmla="*/ 291466 w 7472601"/>
              <a:gd name="connsiteY611" fmla="*/ 1250369 h 6858000"/>
              <a:gd name="connsiteX612" fmla="*/ 678222 w 7472601"/>
              <a:gd name="connsiteY612" fmla="*/ 1248670 h 6858000"/>
              <a:gd name="connsiteX613" fmla="*/ 775536 w 7472601"/>
              <a:gd name="connsiteY613" fmla="*/ 1388015 h 6858000"/>
              <a:gd name="connsiteX614" fmla="*/ 894529 w 7472601"/>
              <a:gd name="connsiteY614" fmla="*/ 1567739 h 6858000"/>
              <a:gd name="connsiteX615" fmla="*/ 948000 w 7472601"/>
              <a:gd name="connsiteY615" fmla="*/ 1663088 h 6858000"/>
              <a:gd name="connsiteX616" fmla="*/ 1006812 w 7472601"/>
              <a:gd name="connsiteY616" fmla="*/ 1767683 h 6858000"/>
              <a:gd name="connsiteX617" fmla="*/ 1149133 w 7472601"/>
              <a:gd name="connsiteY617" fmla="*/ 1971513 h 6858000"/>
              <a:gd name="connsiteX618" fmla="*/ 1333952 w 7472601"/>
              <a:gd name="connsiteY618" fmla="*/ 2251620 h 6858000"/>
              <a:gd name="connsiteX619" fmla="*/ 1337329 w 7472601"/>
              <a:gd name="connsiteY619" fmla="*/ 2258350 h 6858000"/>
              <a:gd name="connsiteX620" fmla="*/ 1014726 w 7472601"/>
              <a:gd name="connsiteY620" fmla="*/ 1615556 h 6858000"/>
              <a:gd name="connsiteX621" fmla="*/ 678222 w 7472601"/>
              <a:gd name="connsiteY621" fmla="*/ 1248670 h 6858000"/>
              <a:gd name="connsiteX622" fmla="*/ 6691602 w 7472601"/>
              <a:gd name="connsiteY622" fmla="*/ 1140573 h 6858000"/>
              <a:gd name="connsiteX623" fmla="*/ 6571100 w 7472601"/>
              <a:gd name="connsiteY623" fmla="*/ 1183662 h 6858000"/>
              <a:gd name="connsiteX624" fmla="*/ 6241687 w 7472601"/>
              <a:gd name="connsiteY624" fmla="*/ 1257600 h 6858000"/>
              <a:gd name="connsiteX625" fmla="*/ 5693009 w 7472601"/>
              <a:gd name="connsiteY625" fmla="*/ 1478256 h 6858000"/>
              <a:gd name="connsiteX626" fmla="*/ 6548420 w 7472601"/>
              <a:gd name="connsiteY626" fmla="*/ 1214599 h 6858000"/>
              <a:gd name="connsiteX627" fmla="*/ 6605473 w 7472601"/>
              <a:gd name="connsiteY627" fmla="*/ 1184686 h 6858000"/>
              <a:gd name="connsiteX628" fmla="*/ 6691602 w 7472601"/>
              <a:gd name="connsiteY628" fmla="*/ 1140573 h 6858000"/>
              <a:gd name="connsiteX629" fmla="*/ 4002475 w 7472601"/>
              <a:gd name="connsiteY629" fmla="*/ 1037802 h 6858000"/>
              <a:gd name="connsiteX630" fmla="*/ 4000324 w 7472601"/>
              <a:gd name="connsiteY630" fmla="*/ 1039362 h 6858000"/>
              <a:gd name="connsiteX631" fmla="*/ 4002862 w 7472601"/>
              <a:gd name="connsiteY631" fmla="*/ 1042866 h 6858000"/>
              <a:gd name="connsiteX632" fmla="*/ 4002475 w 7472601"/>
              <a:gd name="connsiteY632" fmla="*/ 1037802 h 6858000"/>
              <a:gd name="connsiteX633" fmla="*/ 506322 w 7472601"/>
              <a:gd name="connsiteY633" fmla="*/ 1020997 h 6858000"/>
              <a:gd name="connsiteX634" fmla="*/ 533068 w 7472601"/>
              <a:gd name="connsiteY634" fmla="*/ 1029409 h 6858000"/>
              <a:gd name="connsiteX635" fmla="*/ 1232525 w 7472601"/>
              <a:gd name="connsiteY635" fmla="*/ 1804675 h 6858000"/>
              <a:gd name="connsiteX636" fmla="*/ 1388858 w 7472601"/>
              <a:gd name="connsiteY636" fmla="*/ 2368011 h 6858000"/>
              <a:gd name="connsiteX637" fmla="*/ 1384098 w 7472601"/>
              <a:gd name="connsiteY637" fmla="*/ 2378125 h 6858000"/>
              <a:gd name="connsiteX638" fmla="*/ 1425393 w 7472601"/>
              <a:gd name="connsiteY638" fmla="*/ 2589124 h 6858000"/>
              <a:gd name="connsiteX639" fmla="*/ 1424001 w 7472601"/>
              <a:gd name="connsiteY639" fmla="*/ 2597541 h 6858000"/>
              <a:gd name="connsiteX640" fmla="*/ 2152729 w 7472601"/>
              <a:gd name="connsiteY640" fmla="*/ 2864487 h 6858000"/>
              <a:gd name="connsiteX641" fmla="*/ 2020609 w 7472601"/>
              <a:gd name="connsiteY641" fmla="*/ 2539671 h 6858000"/>
              <a:gd name="connsiteX642" fmla="*/ 2018920 w 7472601"/>
              <a:gd name="connsiteY642" fmla="*/ 2536309 h 6858000"/>
              <a:gd name="connsiteX643" fmla="*/ 1342441 w 7472601"/>
              <a:gd name="connsiteY643" fmla="*/ 1173017 h 6858000"/>
              <a:gd name="connsiteX644" fmla="*/ 1367925 w 7472601"/>
              <a:gd name="connsiteY644" fmla="*/ 1135648 h 6858000"/>
              <a:gd name="connsiteX645" fmla="*/ 1771401 w 7472601"/>
              <a:gd name="connsiteY645" fmla="*/ 1806673 h 6858000"/>
              <a:gd name="connsiteX646" fmla="*/ 1972385 w 7472601"/>
              <a:gd name="connsiteY646" fmla="*/ 2198735 h 6858000"/>
              <a:gd name="connsiteX647" fmla="*/ 2040892 w 7472601"/>
              <a:gd name="connsiteY647" fmla="*/ 2405205 h 6858000"/>
              <a:gd name="connsiteX648" fmla="*/ 2131689 w 7472601"/>
              <a:gd name="connsiteY648" fmla="*/ 1936926 h 6858000"/>
              <a:gd name="connsiteX649" fmla="*/ 2454820 w 7472601"/>
              <a:gd name="connsiteY649" fmla="*/ 1248808 h 6858000"/>
              <a:gd name="connsiteX650" fmla="*/ 2492512 w 7472601"/>
              <a:gd name="connsiteY650" fmla="*/ 1302920 h 6858000"/>
              <a:gd name="connsiteX651" fmla="*/ 2081216 w 7472601"/>
              <a:gd name="connsiteY651" fmla="*/ 2527513 h 6858000"/>
              <a:gd name="connsiteX652" fmla="*/ 2081211 w 7472601"/>
              <a:gd name="connsiteY652" fmla="*/ 2528916 h 6858000"/>
              <a:gd name="connsiteX653" fmla="*/ 2199067 w 7472601"/>
              <a:gd name="connsiteY653" fmla="*/ 2884061 h 6858000"/>
              <a:gd name="connsiteX654" fmla="*/ 3192586 w 7472601"/>
              <a:gd name="connsiteY654" fmla="*/ 3411496 h 6858000"/>
              <a:gd name="connsiteX655" fmla="*/ 3182620 w 7472601"/>
              <a:gd name="connsiteY655" fmla="*/ 3483279 h 6858000"/>
              <a:gd name="connsiteX656" fmla="*/ 2435119 w 7472601"/>
              <a:gd name="connsiteY656" fmla="*/ 3080173 h 6858000"/>
              <a:gd name="connsiteX657" fmla="*/ 2410152 w 7472601"/>
              <a:gd name="connsiteY657" fmla="*/ 3063751 h 6858000"/>
              <a:gd name="connsiteX658" fmla="*/ 2408099 w 7472601"/>
              <a:gd name="connsiteY658" fmla="*/ 3064403 h 6858000"/>
              <a:gd name="connsiteX659" fmla="*/ 2407218 w 7472601"/>
              <a:gd name="connsiteY659" fmla="*/ 3070324 h 6858000"/>
              <a:gd name="connsiteX660" fmla="*/ 2380138 w 7472601"/>
              <a:gd name="connsiteY660" fmla="*/ 3099341 h 6858000"/>
              <a:gd name="connsiteX661" fmla="*/ 1765923 w 7472601"/>
              <a:gd name="connsiteY661" fmla="*/ 3581043 h 6858000"/>
              <a:gd name="connsiteX662" fmla="*/ 1702258 w 7472601"/>
              <a:gd name="connsiteY662" fmla="*/ 3612286 h 6858000"/>
              <a:gd name="connsiteX663" fmla="*/ 1538370 w 7472601"/>
              <a:gd name="connsiteY663" fmla="*/ 3811804 h 6858000"/>
              <a:gd name="connsiteX664" fmla="*/ 542867 w 7472601"/>
              <a:gd name="connsiteY664" fmla="*/ 4944092 h 6858000"/>
              <a:gd name="connsiteX665" fmla="*/ 515800 w 7472601"/>
              <a:gd name="connsiteY665" fmla="*/ 4862180 h 6858000"/>
              <a:gd name="connsiteX666" fmla="*/ 909145 w 7472601"/>
              <a:gd name="connsiteY666" fmla="*/ 4199225 h 6858000"/>
              <a:gd name="connsiteX667" fmla="*/ 1214067 w 7472601"/>
              <a:gd name="connsiteY667" fmla="*/ 3908561 h 6858000"/>
              <a:gd name="connsiteX668" fmla="*/ 640967 w 7472601"/>
              <a:gd name="connsiteY668" fmla="*/ 4105601 h 6858000"/>
              <a:gd name="connsiteX669" fmla="*/ 112563 w 7472601"/>
              <a:gd name="connsiteY669" fmla="*/ 4396952 h 6858000"/>
              <a:gd name="connsiteX670" fmla="*/ 0 w 7472601"/>
              <a:gd name="connsiteY670" fmla="*/ 4466006 h 6858000"/>
              <a:gd name="connsiteX671" fmla="*/ 0 w 7472601"/>
              <a:gd name="connsiteY671" fmla="*/ 4233763 h 6858000"/>
              <a:gd name="connsiteX672" fmla="*/ 36881 w 7472601"/>
              <a:gd name="connsiteY672" fmla="*/ 4200118 h 6858000"/>
              <a:gd name="connsiteX673" fmla="*/ 910534 w 7472601"/>
              <a:gd name="connsiteY673" fmla="*/ 3629753 h 6858000"/>
              <a:gd name="connsiteX674" fmla="*/ 1578717 w 7472601"/>
              <a:gd name="connsiteY674" fmla="*/ 3575982 h 6858000"/>
              <a:gd name="connsiteX675" fmla="*/ 2338780 w 7472601"/>
              <a:gd name="connsiteY675" fmla="*/ 3033725 h 6858000"/>
              <a:gd name="connsiteX676" fmla="*/ 1807991 w 7472601"/>
              <a:gd name="connsiteY676" fmla="*/ 2807184 h 6858000"/>
              <a:gd name="connsiteX677" fmla="*/ 1416358 w 7472601"/>
              <a:gd name="connsiteY677" fmla="*/ 3112571 h 6858000"/>
              <a:gd name="connsiteX678" fmla="*/ 939066 w 7472601"/>
              <a:gd name="connsiteY678" fmla="*/ 3378798 h 6858000"/>
              <a:gd name="connsiteX679" fmla="*/ 115099 w 7472601"/>
              <a:gd name="connsiteY679" fmla="*/ 3607650 h 6858000"/>
              <a:gd name="connsiteX680" fmla="*/ 97284 w 7472601"/>
              <a:gd name="connsiteY680" fmla="*/ 3520393 h 6858000"/>
              <a:gd name="connsiteX681" fmla="*/ 922050 w 7472601"/>
              <a:gd name="connsiteY681" fmla="*/ 3074867 h 6858000"/>
              <a:gd name="connsiteX682" fmla="*/ 1405265 w 7472601"/>
              <a:gd name="connsiteY682" fmla="*/ 3016319 h 6858000"/>
              <a:gd name="connsiteX683" fmla="*/ 1407512 w 7472601"/>
              <a:gd name="connsiteY683" fmla="*/ 3018001 h 6858000"/>
              <a:gd name="connsiteX684" fmla="*/ 1726266 w 7472601"/>
              <a:gd name="connsiteY684" fmla="*/ 2777274 h 6858000"/>
              <a:gd name="connsiteX685" fmla="*/ 625390 w 7472601"/>
              <a:gd name="connsiteY685" fmla="*/ 2514541 h 6858000"/>
              <a:gd name="connsiteX686" fmla="*/ 619799 w 7472601"/>
              <a:gd name="connsiteY686" fmla="*/ 2527180 h 6858000"/>
              <a:gd name="connsiteX687" fmla="*/ 310030 w 7472601"/>
              <a:gd name="connsiteY687" fmla="*/ 2771818 h 6858000"/>
              <a:gd name="connsiteX688" fmla="*/ 173877 w 7472601"/>
              <a:gd name="connsiteY688" fmla="*/ 2937056 h 6858000"/>
              <a:gd name="connsiteX689" fmla="*/ 77889 w 7472601"/>
              <a:gd name="connsiteY689" fmla="*/ 3138440 h 6858000"/>
              <a:gd name="connsiteX690" fmla="*/ 0 w 7472601"/>
              <a:gd name="connsiteY690" fmla="*/ 3271395 h 6858000"/>
              <a:gd name="connsiteX691" fmla="*/ 0 w 7472601"/>
              <a:gd name="connsiteY691" fmla="*/ 3153002 h 6858000"/>
              <a:gd name="connsiteX692" fmla="*/ 2386 w 7472601"/>
              <a:gd name="connsiteY692" fmla="*/ 3149203 h 6858000"/>
              <a:gd name="connsiteX693" fmla="*/ 89753 w 7472601"/>
              <a:gd name="connsiteY693" fmla="*/ 2987702 h 6858000"/>
              <a:gd name="connsiteX694" fmla="*/ 76869 w 7472601"/>
              <a:gd name="connsiteY694" fmla="*/ 3005404 h 6858000"/>
              <a:gd name="connsiteX695" fmla="*/ 32049 w 7472601"/>
              <a:gd name="connsiteY695" fmla="*/ 3065814 h 6858000"/>
              <a:gd name="connsiteX696" fmla="*/ 0 w 7472601"/>
              <a:gd name="connsiteY696" fmla="*/ 3108744 h 6858000"/>
              <a:gd name="connsiteX697" fmla="*/ 0 w 7472601"/>
              <a:gd name="connsiteY697" fmla="*/ 3058059 h 6858000"/>
              <a:gd name="connsiteX698" fmla="*/ 7610 w 7472601"/>
              <a:gd name="connsiteY698" fmla="*/ 3047889 h 6858000"/>
              <a:gd name="connsiteX699" fmla="*/ 52419 w 7472601"/>
              <a:gd name="connsiteY699" fmla="*/ 2987479 h 6858000"/>
              <a:gd name="connsiteX700" fmla="*/ 59142 w 7472601"/>
              <a:gd name="connsiteY700" fmla="*/ 2978488 h 6858000"/>
              <a:gd name="connsiteX701" fmla="*/ 0 w 7472601"/>
              <a:gd name="connsiteY701" fmla="*/ 3015334 h 6858000"/>
              <a:gd name="connsiteX702" fmla="*/ 0 w 7472601"/>
              <a:gd name="connsiteY702" fmla="*/ 2914286 h 6858000"/>
              <a:gd name="connsiteX703" fmla="*/ 36383 w 7472601"/>
              <a:gd name="connsiteY703" fmla="*/ 2901128 h 6858000"/>
              <a:gd name="connsiteX704" fmla="*/ 156329 w 7472601"/>
              <a:gd name="connsiteY704" fmla="*/ 2840533 h 6858000"/>
              <a:gd name="connsiteX705" fmla="*/ 358355 w 7472601"/>
              <a:gd name="connsiteY705" fmla="*/ 2620471 h 6858000"/>
              <a:gd name="connsiteX706" fmla="*/ 510577 w 7472601"/>
              <a:gd name="connsiteY706" fmla="*/ 2501244 h 6858000"/>
              <a:gd name="connsiteX707" fmla="*/ 211967 w 7472601"/>
              <a:gd name="connsiteY707" fmla="*/ 2479171 h 6858000"/>
              <a:gd name="connsiteX708" fmla="*/ 0 w 7472601"/>
              <a:gd name="connsiteY708" fmla="*/ 2476398 h 6858000"/>
              <a:gd name="connsiteX709" fmla="*/ 0 w 7472601"/>
              <a:gd name="connsiteY709" fmla="*/ 2389189 h 6858000"/>
              <a:gd name="connsiteX710" fmla="*/ 103062 w 7472601"/>
              <a:gd name="connsiteY710" fmla="*/ 2389518 h 6858000"/>
              <a:gd name="connsiteX711" fmla="*/ 510734 w 7472601"/>
              <a:gd name="connsiteY711" fmla="*/ 2416201 h 6858000"/>
              <a:gd name="connsiteX712" fmla="*/ 279257 w 7472601"/>
              <a:gd name="connsiteY712" fmla="*/ 2092102 h 6858000"/>
              <a:gd name="connsiteX713" fmla="*/ 65265 w 7472601"/>
              <a:gd name="connsiteY713" fmla="*/ 2006049 h 6858000"/>
              <a:gd name="connsiteX714" fmla="*/ 0 w 7472601"/>
              <a:gd name="connsiteY714" fmla="*/ 1982532 h 6858000"/>
              <a:gd name="connsiteX715" fmla="*/ 0 w 7472601"/>
              <a:gd name="connsiteY715" fmla="*/ 1912789 h 6858000"/>
              <a:gd name="connsiteX716" fmla="*/ 97460 w 7472601"/>
              <a:gd name="connsiteY716" fmla="*/ 1953725 h 6858000"/>
              <a:gd name="connsiteX717" fmla="*/ 221272 w 7472601"/>
              <a:gd name="connsiteY717" fmla="*/ 1980766 h 6858000"/>
              <a:gd name="connsiteX718" fmla="*/ 116765 w 7472601"/>
              <a:gd name="connsiteY718" fmla="*/ 1911033 h 6858000"/>
              <a:gd name="connsiteX719" fmla="*/ 16405 w 7472601"/>
              <a:gd name="connsiteY719" fmla="*/ 1803412 h 6858000"/>
              <a:gd name="connsiteX720" fmla="*/ 0 w 7472601"/>
              <a:gd name="connsiteY720" fmla="*/ 1784777 h 6858000"/>
              <a:gd name="connsiteX721" fmla="*/ 0 w 7472601"/>
              <a:gd name="connsiteY721" fmla="*/ 1740082 h 6858000"/>
              <a:gd name="connsiteX722" fmla="*/ 39394 w 7472601"/>
              <a:gd name="connsiteY722" fmla="*/ 1784856 h 6858000"/>
              <a:gd name="connsiteX723" fmla="*/ 135813 w 7472601"/>
              <a:gd name="connsiteY723" fmla="*/ 1888838 h 6858000"/>
              <a:gd name="connsiteX724" fmla="*/ 242575 w 7472601"/>
              <a:gd name="connsiteY724" fmla="*/ 1958841 h 6858000"/>
              <a:gd name="connsiteX725" fmla="*/ 82197 w 7472601"/>
              <a:gd name="connsiteY725" fmla="*/ 1754826 h 6858000"/>
              <a:gd name="connsiteX726" fmla="*/ 0 w 7472601"/>
              <a:gd name="connsiteY726" fmla="*/ 1679650 h 6858000"/>
              <a:gd name="connsiteX727" fmla="*/ 0 w 7472601"/>
              <a:gd name="connsiteY727" fmla="*/ 1602463 h 6858000"/>
              <a:gd name="connsiteX728" fmla="*/ 84689 w 7472601"/>
              <a:gd name="connsiteY728" fmla="*/ 1677442 h 6858000"/>
              <a:gd name="connsiteX729" fmla="*/ 298437 w 7472601"/>
              <a:gd name="connsiteY729" fmla="*/ 1968019 h 6858000"/>
              <a:gd name="connsiteX730" fmla="*/ 227269 w 7472601"/>
              <a:gd name="connsiteY730" fmla="*/ 1114064 h 6858000"/>
              <a:gd name="connsiteX731" fmla="*/ 248003 w 7472601"/>
              <a:gd name="connsiteY731" fmla="*/ 1089613 h 6858000"/>
              <a:gd name="connsiteX732" fmla="*/ 427020 w 7472601"/>
              <a:gd name="connsiteY732" fmla="*/ 1619803 h 6858000"/>
              <a:gd name="connsiteX733" fmla="*/ 340345 w 7472601"/>
              <a:gd name="connsiteY733" fmla="*/ 2027739 h 6858000"/>
              <a:gd name="connsiteX734" fmla="*/ 360865 w 7472601"/>
              <a:gd name="connsiteY734" fmla="*/ 2044827 h 6858000"/>
              <a:gd name="connsiteX735" fmla="*/ 560414 w 7472601"/>
              <a:gd name="connsiteY735" fmla="*/ 2421457 h 6858000"/>
              <a:gd name="connsiteX736" fmla="*/ 1359703 w 7472601"/>
              <a:gd name="connsiteY736" fmla="*/ 2578554 h 6858000"/>
              <a:gd name="connsiteX737" fmla="*/ 1359422 w 7472601"/>
              <a:gd name="connsiteY737" fmla="*/ 2577994 h 6858000"/>
              <a:gd name="connsiteX738" fmla="*/ 828701 w 7472601"/>
              <a:gd name="connsiteY738" fmla="*/ 1839520 h 6858000"/>
              <a:gd name="connsiteX739" fmla="*/ 494427 w 7472601"/>
              <a:gd name="connsiteY739" fmla="*/ 1092333 h 6858000"/>
              <a:gd name="connsiteX740" fmla="*/ 506322 w 7472601"/>
              <a:gd name="connsiteY740" fmla="*/ 1020997 h 6858000"/>
              <a:gd name="connsiteX741" fmla="*/ 4570198 w 7472601"/>
              <a:gd name="connsiteY741" fmla="*/ 978081 h 6858000"/>
              <a:gd name="connsiteX742" fmla="*/ 4523691 w 7472601"/>
              <a:gd name="connsiteY742" fmla="*/ 1127776 h 6858000"/>
              <a:gd name="connsiteX743" fmla="*/ 4509875 w 7472601"/>
              <a:gd name="connsiteY743" fmla="*/ 1167552 h 6858000"/>
              <a:gd name="connsiteX744" fmla="*/ 4478168 w 7472601"/>
              <a:gd name="connsiteY744" fmla="*/ 1260735 h 6858000"/>
              <a:gd name="connsiteX745" fmla="*/ 4409309 w 7472601"/>
              <a:gd name="connsiteY745" fmla="*/ 1666996 h 6858000"/>
              <a:gd name="connsiteX746" fmla="*/ 4370031 w 7472601"/>
              <a:gd name="connsiteY746" fmla="*/ 1955666 h 6858000"/>
              <a:gd name="connsiteX747" fmla="*/ 4570198 w 7472601"/>
              <a:gd name="connsiteY747" fmla="*/ 978081 h 6858000"/>
              <a:gd name="connsiteX748" fmla="*/ 4557898 w 7472601"/>
              <a:gd name="connsiteY748" fmla="*/ 900011 h 6858000"/>
              <a:gd name="connsiteX749" fmla="*/ 4344840 w 7472601"/>
              <a:gd name="connsiteY749" fmla="*/ 1922038 h 6858000"/>
              <a:gd name="connsiteX750" fmla="*/ 4378710 w 7472601"/>
              <a:gd name="connsiteY750" fmla="*/ 1665516 h 6858000"/>
              <a:gd name="connsiteX751" fmla="*/ 4448798 w 7472601"/>
              <a:gd name="connsiteY751" fmla="*/ 1253024 h 6858000"/>
              <a:gd name="connsiteX752" fmla="*/ 4480315 w 7472601"/>
              <a:gd name="connsiteY752" fmla="*/ 1158454 h 6858000"/>
              <a:gd name="connsiteX753" fmla="*/ 4494133 w 7472601"/>
              <a:gd name="connsiteY753" fmla="*/ 1118676 h 6858000"/>
              <a:gd name="connsiteX754" fmla="*/ 4557898 w 7472601"/>
              <a:gd name="connsiteY754" fmla="*/ 900011 h 6858000"/>
              <a:gd name="connsiteX755" fmla="*/ 5870151 w 7472601"/>
              <a:gd name="connsiteY755" fmla="*/ 898890 h 6858000"/>
              <a:gd name="connsiteX756" fmla="*/ 5861335 w 7472601"/>
              <a:gd name="connsiteY756" fmla="*/ 899177 h 6858000"/>
              <a:gd name="connsiteX757" fmla="*/ 5843702 w 7472601"/>
              <a:gd name="connsiteY757" fmla="*/ 899748 h 6858000"/>
              <a:gd name="connsiteX758" fmla="*/ 5651107 w 7472601"/>
              <a:gd name="connsiteY758" fmla="*/ 920306 h 6858000"/>
              <a:gd name="connsiteX759" fmla="*/ 5459407 w 7472601"/>
              <a:gd name="connsiteY759" fmla="*/ 940975 h 6858000"/>
              <a:gd name="connsiteX760" fmla="*/ 5374846 w 7472601"/>
              <a:gd name="connsiteY760" fmla="*/ 941988 h 6858000"/>
              <a:gd name="connsiteX761" fmla="*/ 5256105 w 7472601"/>
              <a:gd name="connsiteY761" fmla="*/ 945632 h 6858000"/>
              <a:gd name="connsiteX762" fmla="*/ 5107071 w 7472601"/>
              <a:gd name="connsiteY762" fmla="*/ 969720 h 6858000"/>
              <a:gd name="connsiteX763" fmla="*/ 4998681 w 7472601"/>
              <a:gd name="connsiteY763" fmla="*/ 988771 h 6858000"/>
              <a:gd name="connsiteX764" fmla="*/ 5870151 w 7472601"/>
              <a:gd name="connsiteY764" fmla="*/ 898890 h 6858000"/>
              <a:gd name="connsiteX765" fmla="*/ 5504425 w 7472601"/>
              <a:gd name="connsiteY765" fmla="*/ 848067 h 6858000"/>
              <a:gd name="connsiteX766" fmla="*/ 4968849 w 7472601"/>
              <a:gd name="connsiteY766" fmla="*/ 962318 h 6858000"/>
              <a:gd name="connsiteX767" fmla="*/ 5104039 w 7472601"/>
              <a:gd name="connsiteY767" fmla="*/ 940634 h 6858000"/>
              <a:gd name="connsiteX768" fmla="*/ 5256311 w 7472601"/>
              <a:gd name="connsiteY768" fmla="*/ 916490 h 6858000"/>
              <a:gd name="connsiteX769" fmla="*/ 5377381 w 7472601"/>
              <a:gd name="connsiteY769" fmla="*/ 912671 h 6858000"/>
              <a:gd name="connsiteX770" fmla="*/ 5460148 w 7472601"/>
              <a:gd name="connsiteY770" fmla="*/ 911442 h 6858000"/>
              <a:gd name="connsiteX771" fmla="*/ 5648971 w 7472601"/>
              <a:gd name="connsiteY771" fmla="*/ 891331 h 6858000"/>
              <a:gd name="connsiteX772" fmla="*/ 5844807 w 7472601"/>
              <a:gd name="connsiteY772" fmla="*/ 870718 h 6858000"/>
              <a:gd name="connsiteX773" fmla="*/ 5862975 w 7472601"/>
              <a:gd name="connsiteY773" fmla="*/ 869756 h 6858000"/>
              <a:gd name="connsiteX774" fmla="*/ 5920887 w 7472601"/>
              <a:gd name="connsiteY774" fmla="*/ 865929 h 6858000"/>
              <a:gd name="connsiteX775" fmla="*/ 5504425 w 7472601"/>
              <a:gd name="connsiteY775" fmla="*/ 848067 h 6858000"/>
              <a:gd name="connsiteX776" fmla="*/ 3607114 w 7472601"/>
              <a:gd name="connsiteY776" fmla="*/ 467441 h 6858000"/>
              <a:gd name="connsiteX777" fmla="*/ 3296242 w 7472601"/>
              <a:gd name="connsiteY777" fmla="*/ 807991 h 6858000"/>
              <a:gd name="connsiteX778" fmla="*/ 3174674 w 7472601"/>
              <a:gd name="connsiteY778" fmla="*/ 919759 h 6858000"/>
              <a:gd name="connsiteX779" fmla="*/ 3042978 w 7472601"/>
              <a:gd name="connsiteY779" fmla="*/ 1054894 h 6858000"/>
              <a:gd name="connsiteX780" fmla="*/ 2968914 w 7472601"/>
              <a:gd name="connsiteY780" fmla="*/ 1133756 h 6858000"/>
              <a:gd name="connsiteX781" fmla="*/ 3103823 w 7472601"/>
              <a:gd name="connsiteY781" fmla="*/ 1026814 h 6858000"/>
              <a:gd name="connsiteX782" fmla="*/ 3607114 w 7472601"/>
              <a:gd name="connsiteY782" fmla="*/ 467441 h 6858000"/>
              <a:gd name="connsiteX783" fmla="*/ 3744487 w 7472601"/>
              <a:gd name="connsiteY783" fmla="*/ 383136 h 6858000"/>
              <a:gd name="connsiteX784" fmla="*/ 3970213 w 7472601"/>
              <a:gd name="connsiteY784" fmla="*/ 995559 h 6858000"/>
              <a:gd name="connsiteX785" fmla="*/ 3744487 w 7472601"/>
              <a:gd name="connsiteY785" fmla="*/ 383136 h 6858000"/>
              <a:gd name="connsiteX786" fmla="*/ 3624562 w 7472601"/>
              <a:gd name="connsiteY786" fmla="*/ 367041 h 6858000"/>
              <a:gd name="connsiteX787" fmla="*/ 3489712 w 7472601"/>
              <a:gd name="connsiteY787" fmla="*/ 485386 h 6858000"/>
              <a:gd name="connsiteX788" fmla="*/ 3182994 w 7472601"/>
              <a:gd name="connsiteY788" fmla="*/ 828265 h 6858000"/>
              <a:gd name="connsiteX789" fmla="*/ 2892114 w 7472601"/>
              <a:gd name="connsiteY789" fmla="*/ 1172635 h 6858000"/>
              <a:gd name="connsiteX790" fmla="*/ 3021459 w 7472601"/>
              <a:gd name="connsiteY790" fmla="*/ 1035385 h 6858000"/>
              <a:gd name="connsiteX791" fmla="*/ 3153873 w 7472601"/>
              <a:gd name="connsiteY791" fmla="*/ 898971 h 6858000"/>
              <a:gd name="connsiteX792" fmla="*/ 3276511 w 7472601"/>
              <a:gd name="connsiteY792" fmla="*/ 786423 h 6858000"/>
              <a:gd name="connsiteX793" fmla="*/ 3584154 w 7472601"/>
              <a:gd name="connsiteY793" fmla="*/ 448218 h 6858000"/>
              <a:gd name="connsiteX794" fmla="*/ 3624562 w 7472601"/>
              <a:gd name="connsiteY794" fmla="*/ 367041 h 6858000"/>
              <a:gd name="connsiteX795" fmla="*/ 3766672 w 7472601"/>
              <a:gd name="connsiteY795" fmla="*/ 359429 h 6858000"/>
              <a:gd name="connsiteX796" fmla="*/ 3996338 w 7472601"/>
              <a:gd name="connsiteY796" fmla="*/ 968237 h 6858000"/>
              <a:gd name="connsiteX797" fmla="*/ 3766672 w 7472601"/>
              <a:gd name="connsiteY797" fmla="*/ 359429 h 6858000"/>
              <a:gd name="connsiteX798" fmla="*/ 5805386 w 7472601"/>
              <a:gd name="connsiteY798" fmla="*/ 239240 h 6858000"/>
              <a:gd name="connsiteX799" fmla="*/ 5736947 w 7472601"/>
              <a:gd name="connsiteY799" fmla="*/ 261367 h 6858000"/>
              <a:gd name="connsiteX800" fmla="*/ 5427012 w 7472601"/>
              <a:gd name="connsiteY800" fmla="*/ 311272 h 6858000"/>
              <a:gd name="connsiteX801" fmla="*/ 5147818 w 7472601"/>
              <a:gd name="connsiteY801" fmla="*/ 322112 h 6858000"/>
              <a:gd name="connsiteX802" fmla="*/ 5060854 w 7472601"/>
              <a:gd name="connsiteY802" fmla="*/ 311882 h 6858000"/>
              <a:gd name="connsiteX803" fmla="*/ 4945989 w 7472601"/>
              <a:gd name="connsiteY803" fmla="*/ 300516 h 6858000"/>
              <a:gd name="connsiteX804" fmla="*/ 5410479 w 7472601"/>
              <a:gd name="connsiteY804" fmla="*/ 348434 h 6858000"/>
              <a:gd name="connsiteX805" fmla="*/ 5805386 w 7472601"/>
              <a:gd name="connsiteY805" fmla="*/ 239240 h 6858000"/>
              <a:gd name="connsiteX806" fmla="*/ 5905192 w 7472601"/>
              <a:gd name="connsiteY806" fmla="*/ 163079 h 6858000"/>
              <a:gd name="connsiteX807" fmla="*/ 5865655 w 7472601"/>
              <a:gd name="connsiteY807" fmla="*/ 171901 h 6858000"/>
              <a:gd name="connsiteX808" fmla="*/ 5259740 w 7472601"/>
              <a:gd name="connsiteY808" fmla="*/ 257013 h 6858000"/>
              <a:gd name="connsiteX809" fmla="*/ 5208466 w 7472601"/>
              <a:gd name="connsiteY809" fmla="*/ 257550 h 6858000"/>
              <a:gd name="connsiteX810" fmla="*/ 4980204 w 7472601"/>
              <a:gd name="connsiteY810" fmla="*/ 271903 h 6858000"/>
              <a:gd name="connsiteX811" fmla="*/ 5068068 w 7472601"/>
              <a:gd name="connsiteY811" fmla="*/ 282244 h 6858000"/>
              <a:gd name="connsiteX812" fmla="*/ 5153231 w 7472601"/>
              <a:gd name="connsiteY812" fmla="*/ 292240 h 6858000"/>
              <a:gd name="connsiteX813" fmla="*/ 5426491 w 7472601"/>
              <a:gd name="connsiteY813" fmla="*/ 281128 h 6858000"/>
              <a:gd name="connsiteX814" fmla="*/ 5731212 w 7472601"/>
              <a:gd name="connsiteY814" fmla="*/ 231951 h 6858000"/>
              <a:gd name="connsiteX815" fmla="*/ 5905192 w 7472601"/>
              <a:gd name="connsiteY815" fmla="*/ 163079 h 6858000"/>
              <a:gd name="connsiteX816" fmla="*/ 5944437 w 7472601"/>
              <a:gd name="connsiteY816" fmla="*/ 113829 h 6858000"/>
              <a:gd name="connsiteX817" fmla="*/ 5825032 w 7472601"/>
              <a:gd name="connsiteY817" fmla="*/ 146405 h 6858000"/>
              <a:gd name="connsiteX818" fmla="*/ 4955599 w 7472601"/>
              <a:gd name="connsiteY818" fmla="*/ 247008 h 6858000"/>
              <a:gd name="connsiteX819" fmla="*/ 5210104 w 7472601"/>
              <a:gd name="connsiteY819" fmla="*/ 228123 h 6858000"/>
              <a:gd name="connsiteX820" fmla="*/ 5261015 w 7472601"/>
              <a:gd name="connsiteY820" fmla="*/ 227087 h 6858000"/>
              <a:gd name="connsiteX821" fmla="*/ 5861181 w 7472601"/>
              <a:gd name="connsiteY821" fmla="*/ 143093 h 6858000"/>
              <a:gd name="connsiteX822" fmla="*/ 5961252 w 7472601"/>
              <a:gd name="connsiteY822" fmla="*/ 114820 h 6858000"/>
              <a:gd name="connsiteX823" fmla="*/ 5944437 w 7472601"/>
              <a:gd name="connsiteY823" fmla="*/ 113829 h 6858000"/>
              <a:gd name="connsiteX824" fmla="*/ 3882765 w 7472601"/>
              <a:gd name="connsiteY824" fmla="*/ 0 h 6858000"/>
              <a:gd name="connsiteX825" fmla="*/ 3995099 w 7472601"/>
              <a:gd name="connsiteY825" fmla="*/ 0 h 6858000"/>
              <a:gd name="connsiteX826" fmla="*/ 4163818 w 7472601"/>
              <a:gd name="connsiteY826" fmla="*/ 234104 h 6858000"/>
              <a:gd name="connsiteX827" fmla="*/ 4172099 w 7472601"/>
              <a:gd name="connsiteY827" fmla="*/ 234207 h 6858000"/>
              <a:gd name="connsiteX828" fmla="*/ 4784282 w 7472601"/>
              <a:gd name="connsiteY828" fmla="*/ 276561 h 6858000"/>
              <a:gd name="connsiteX829" fmla="*/ 4801687 w 7472601"/>
              <a:gd name="connsiteY829" fmla="*/ 267764 h 6858000"/>
              <a:gd name="connsiteX830" fmla="*/ 6082788 w 7472601"/>
              <a:gd name="connsiteY830" fmla="*/ 64119 h 6858000"/>
              <a:gd name="connsiteX831" fmla="*/ 6099442 w 7472601"/>
              <a:gd name="connsiteY831" fmla="*/ 82568 h 6858000"/>
              <a:gd name="connsiteX832" fmla="*/ 4804137 w 7472601"/>
              <a:gd name="connsiteY832" fmla="*/ 320931 h 6858000"/>
              <a:gd name="connsiteX833" fmla="*/ 4227047 w 7472601"/>
              <a:gd name="connsiteY833" fmla="*/ 313415 h 6858000"/>
              <a:gd name="connsiteX834" fmla="*/ 4346041 w 7472601"/>
              <a:gd name="connsiteY834" fmla="*/ 456086 h 6858000"/>
              <a:gd name="connsiteX835" fmla="*/ 4870967 w 7472601"/>
              <a:gd name="connsiteY835" fmla="*/ 963061 h 6858000"/>
              <a:gd name="connsiteX836" fmla="*/ 4889647 w 7472601"/>
              <a:gd name="connsiteY836" fmla="*/ 957147 h 6858000"/>
              <a:gd name="connsiteX837" fmla="*/ 5422504 w 7472601"/>
              <a:gd name="connsiteY837" fmla="*/ 805191 h 6858000"/>
              <a:gd name="connsiteX838" fmla="*/ 6087656 w 7472601"/>
              <a:gd name="connsiteY838" fmla="*/ 826703 h 6858000"/>
              <a:gd name="connsiteX839" fmla="*/ 6058717 w 7472601"/>
              <a:gd name="connsiteY839" fmla="*/ 865992 h 6858000"/>
              <a:gd name="connsiteX840" fmla="*/ 4974153 w 7472601"/>
              <a:gd name="connsiteY840" fmla="*/ 1045456 h 6858000"/>
              <a:gd name="connsiteX841" fmla="*/ 5627835 w 7472601"/>
              <a:gd name="connsiteY841" fmla="*/ 1472077 h 6858000"/>
              <a:gd name="connsiteX842" fmla="*/ 5629817 w 7472601"/>
              <a:gd name="connsiteY842" fmla="*/ 1471412 h 6858000"/>
              <a:gd name="connsiteX843" fmla="*/ 5634124 w 7472601"/>
              <a:gd name="connsiteY843" fmla="*/ 1470572 h 6858000"/>
              <a:gd name="connsiteX844" fmla="*/ 5755832 w 7472601"/>
              <a:gd name="connsiteY844" fmla="*/ 1383886 h 6858000"/>
              <a:gd name="connsiteX845" fmla="*/ 6014186 w 7472601"/>
              <a:gd name="connsiteY845" fmla="*/ 1279799 h 6858000"/>
              <a:gd name="connsiteX846" fmla="*/ 6901619 w 7472601"/>
              <a:gd name="connsiteY846" fmla="*/ 1047874 h 6858000"/>
              <a:gd name="connsiteX847" fmla="*/ 6931566 w 7472601"/>
              <a:gd name="connsiteY847" fmla="*/ 1062034 h 6858000"/>
              <a:gd name="connsiteX848" fmla="*/ 5790982 w 7472601"/>
              <a:gd name="connsiteY848" fmla="*/ 1561380 h 6858000"/>
              <a:gd name="connsiteX849" fmla="*/ 6188971 w 7472601"/>
              <a:gd name="connsiteY849" fmla="*/ 1755168 h 6858000"/>
              <a:gd name="connsiteX850" fmla="*/ 6202446 w 7472601"/>
              <a:gd name="connsiteY850" fmla="*/ 1752268 h 6858000"/>
              <a:gd name="connsiteX851" fmla="*/ 7179560 w 7472601"/>
              <a:gd name="connsiteY851" fmla="*/ 1467551 h 6858000"/>
              <a:gd name="connsiteX852" fmla="*/ 7158730 w 7472601"/>
              <a:gd name="connsiteY852" fmla="*/ 1507835 h 6858000"/>
              <a:gd name="connsiteX853" fmla="*/ 6326959 w 7472601"/>
              <a:gd name="connsiteY853" fmla="*/ 1817686 h 6858000"/>
              <a:gd name="connsiteX854" fmla="*/ 6537433 w 7472601"/>
              <a:gd name="connsiteY854" fmla="*/ 1907790 h 6858000"/>
              <a:gd name="connsiteX855" fmla="*/ 6550221 w 7472601"/>
              <a:gd name="connsiteY855" fmla="*/ 1910729 h 6858000"/>
              <a:gd name="connsiteX856" fmla="*/ 6964438 w 7472601"/>
              <a:gd name="connsiteY856" fmla="*/ 2209505 h 6858000"/>
              <a:gd name="connsiteX857" fmla="*/ 7367862 w 7472601"/>
              <a:gd name="connsiteY857" fmla="*/ 2806833 h 6858000"/>
              <a:gd name="connsiteX858" fmla="*/ 7364329 w 7472601"/>
              <a:gd name="connsiteY858" fmla="*/ 2826907 h 6858000"/>
              <a:gd name="connsiteX859" fmla="*/ 7290545 w 7472601"/>
              <a:gd name="connsiteY859" fmla="*/ 2850663 h 6858000"/>
              <a:gd name="connsiteX860" fmla="*/ 6472036 w 7472601"/>
              <a:gd name="connsiteY860" fmla="*/ 1959003 h 6858000"/>
              <a:gd name="connsiteX861" fmla="*/ 5792897 w 7472601"/>
              <a:gd name="connsiteY861" fmla="*/ 1647747 h 6858000"/>
              <a:gd name="connsiteX862" fmla="*/ 5842751 w 7472601"/>
              <a:gd name="connsiteY862" fmla="*/ 1816112 h 6858000"/>
              <a:gd name="connsiteX863" fmla="*/ 5847424 w 7472601"/>
              <a:gd name="connsiteY863" fmla="*/ 1815776 h 6858000"/>
              <a:gd name="connsiteX864" fmla="*/ 6399821 w 7472601"/>
              <a:gd name="connsiteY864" fmla="*/ 2344799 h 6858000"/>
              <a:gd name="connsiteX865" fmla="*/ 6323232 w 7472601"/>
              <a:gd name="connsiteY865" fmla="*/ 2389634 h 6858000"/>
              <a:gd name="connsiteX866" fmla="*/ 5942958 w 7472601"/>
              <a:gd name="connsiteY866" fmla="*/ 2077708 h 6858000"/>
              <a:gd name="connsiteX867" fmla="*/ 5921559 w 7472601"/>
              <a:gd name="connsiteY867" fmla="*/ 2378596 h 6858000"/>
              <a:gd name="connsiteX868" fmla="*/ 5817651 w 7472601"/>
              <a:gd name="connsiteY868" fmla="*/ 3023919 h 6858000"/>
              <a:gd name="connsiteX869" fmla="*/ 5729634 w 7472601"/>
              <a:gd name="connsiteY869" fmla="*/ 3051849 h 6858000"/>
              <a:gd name="connsiteX870" fmla="*/ 5611018 w 7472601"/>
              <a:gd name="connsiteY870" fmla="*/ 2316769 h 6858000"/>
              <a:gd name="connsiteX871" fmla="*/ 5687608 w 7472601"/>
              <a:gd name="connsiteY871" fmla="*/ 2039972 h 6858000"/>
              <a:gd name="connsiteX872" fmla="*/ 5657554 w 7472601"/>
              <a:gd name="connsiteY872" fmla="*/ 1576445 h 6858000"/>
              <a:gd name="connsiteX873" fmla="*/ 5150475 w 7472601"/>
              <a:gd name="connsiteY873" fmla="*/ 1274012 h 6858000"/>
              <a:gd name="connsiteX874" fmla="*/ 5349142 w 7472601"/>
              <a:gd name="connsiteY874" fmla="*/ 2204405 h 6858000"/>
              <a:gd name="connsiteX875" fmla="*/ 5262214 w 7472601"/>
              <a:gd name="connsiteY875" fmla="*/ 2233836 h 6858000"/>
              <a:gd name="connsiteX876" fmla="*/ 4981539 w 7472601"/>
              <a:gd name="connsiteY876" fmla="*/ 1542201 h 6858000"/>
              <a:gd name="connsiteX877" fmla="*/ 4958461 w 7472601"/>
              <a:gd name="connsiteY877" fmla="*/ 1136957 h 6858000"/>
              <a:gd name="connsiteX878" fmla="*/ 4655015 w 7472601"/>
              <a:gd name="connsiteY878" fmla="*/ 891426 h 6858000"/>
              <a:gd name="connsiteX879" fmla="*/ 4348002 w 7472601"/>
              <a:gd name="connsiteY879" fmla="*/ 2205895 h 6858000"/>
              <a:gd name="connsiteX880" fmla="*/ 4262250 w 7472601"/>
              <a:gd name="connsiteY880" fmla="*/ 2219972 h 6858000"/>
              <a:gd name="connsiteX881" fmla="*/ 4550611 w 7472601"/>
              <a:gd name="connsiteY881" fmla="*/ 817540 h 6858000"/>
              <a:gd name="connsiteX882" fmla="*/ 4564418 w 7472601"/>
              <a:gd name="connsiteY882" fmla="*/ 808293 h 6858000"/>
              <a:gd name="connsiteX883" fmla="*/ 4266388 w 7472601"/>
              <a:gd name="connsiteY883" fmla="*/ 500083 h 6858000"/>
              <a:gd name="connsiteX884" fmla="*/ 4032842 w 7472601"/>
              <a:gd name="connsiteY884" fmla="*/ 211809 h 6858000"/>
              <a:gd name="connsiteX885" fmla="*/ 3882765 w 7472601"/>
              <a:gd name="connsiteY885" fmla="*/ 0 h 6858000"/>
              <a:gd name="connsiteX886" fmla="*/ 3721337 w 7472601"/>
              <a:gd name="connsiteY886" fmla="*/ 0 h 6858000"/>
              <a:gd name="connsiteX887" fmla="*/ 3797544 w 7472601"/>
              <a:gd name="connsiteY887" fmla="*/ 0 h 6858000"/>
              <a:gd name="connsiteX888" fmla="*/ 3775734 w 7472601"/>
              <a:gd name="connsiteY888" fmla="*/ 95131 h 6858000"/>
              <a:gd name="connsiteX889" fmla="*/ 3724807 w 7472601"/>
              <a:gd name="connsiteY889" fmla="*/ 272257 h 6858000"/>
              <a:gd name="connsiteX890" fmla="*/ 3726844 w 7472601"/>
              <a:gd name="connsiteY890" fmla="*/ 282988 h 6858000"/>
              <a:gd name="connsiteX891" fmla="*/ 3742664 w 7472601"/>
              <a:gd name="connsiteY891" fmla="*/ 279918 h 6858000"/>
              <a:gd name="connsiteX892" fmla="*/ 4103910 w 7472601"/>
              <a:gd name="connsiteY892" fmla="*/ 1161917 h 6858000"/>
              <a:gd name="connsiteX893" fmla="*/ 4020269 w 7472601"/>
              <a:gd name="connsiteY893" fmla="*/ 1200406 h 6858000"/>
              <a:gd name="connsiteX894" fmla="*/ 3674882 w 7472601"/>
              <a:gd name="connsiteY894" fmla="*/ 488524 h 6858000"/>
              <a:gd name="connsiteX895" fmla="*/ 3132682 w 7472601"/>
              <a:gd name="connsiteY895" fmla="*/ 1072284 h 6858000"/>
              <a:gd name="connsiteX896" fmla="*/ 2716346 w 7472601"/>
              <a:gd name="connsiteY896" fmla="*/ 1276376 h 6858000"/>
              <a:gd name="connsiteX897" fmla="*/ 2716772 w 7472601"/>
              <a:gd name="connsiteY897" fmla="*/ 1255462 h 6858000"/>
              <a:gd name="connsiteX898" fmla="*/ 3471096 w 7472601"/>
              <a:gd name="connsiteY898" fmla="*/ 437072 h 6858000"/>
              <a:gd name="connsiteX899" fmla="*/ 3639057 w 7472601"/>
              <a:gd name="connsiteY899" fmla="*/ 286334 h 6858000"/>
              <a:gd name="connsiteX900" fmla="*/ 3640309 w 7472601"/>
              <a:gd name="connsiteY900" fmla="*/ 284664 h 6858000"/>
              <a:gd name="connsiteX901" fmla="*/ 3646022 w 7472601"/>
              <a:gd name="connsiteY901" fmla="*/ 276711 h 6858000"/>
              <a:gd name="connsiteX902" fmla="*/ 3707943 w 7472601"/>
              <a:gd name="connsiteY902" fmla="*/ 65958 h 6858000"/>
              <a:gd name="connsiteX903" fmla="*/ 3721337 w 7472601"/>
              <a:gd name="connsiteY903" fmla="*/ 0 h 6858000"/>
              <a:gd name="connsiteX904" fmla="*/ 2867960 w 7472601"/>
              <a:gd name="connsiteY904" fmla="*/ 0 h 6858000"/>
              <a:gd name="connsiteX905" fmla="*/ 2926351 w 7472601"/>
              <a:gd name="connsiteY905" fmla="*/ 0 h 6858000"/>
              <a:gd name="connsiteX906" fmla="*/ 2902823 w 7472601"/>
              <a:gd name="connsiteY906" fmla="*/ 262929 h 6858000"/>
              <a:gd name="connsiteX907" fmla="*/ 2940663 w 7472601"/>
              <a:gd name="connsiteY907" fmla="*/ 140884 h 6858000"/>
              <a:gd name="connsiteX908" fmla="*/ 2947039 w 7472601"/>
              <a:gd name="connsiteY908" fmla="*/ 122524 h 6858000"/>
              <a:gd name="connsiteX909" fmla="*/ 2984316 w 7472601"/>
              <a:gd name="connsiteY909" fmla="*/ 0 h 6858000"/>
              <a:gd name="connsiteX910" fmla="*/ 3016114 w 7472601"/>
              <a:gd name="connsiteY910" fmla="*/ 0 h 6858000"/>
              <a:gd name="connsiteX911" fmla="*/ 2979949 w 7472601"/>
              <a:gd name="connsiteY911" fmla="*/ 119274 h 6858000"/>
              <a:gd name="connsiteX912" fmla="*/ 3023879 w 7472601"/>
              <a:gd name="connsiteY912" fmla="*/ 0 h 6858000"/>
              <a:gd name="connsiteX913" fmla="*/ 3105400 w 7472601"/>
              <a:gd name="connsiteY913" fmla="*/ 0 h 6858000"/>
              <a:gd name="connsiteX914" fmla="*/ 3094669 w 7472601"/>
              <a:gd name="connsiteY914" fmla="*/ 30308 h 6858000"/>
              <a:gd name="connsiteX915" fmla="*/ 2901945 w 7472601"/>
              <a:gd name="connsiteY915" fmla="*/ 466538 h 6858000"/>
              <a:gd name="connsiteX916" fmla="*/ 2815209 w 7472601"/>
              <a:gd name="connsiteY916" fmla="*/ 497361 h 6858000"/>
              <a:gd name="connsiteX917" fmla="*/ 2844845 w 7472601"/>
              <a:gd name="connsiteY917" fmla="*/ 127638 h 6858000"/>
              <a:gd name="connsiteX918" fmla="*/ 2867960 w 7472601"/>
              <a:gd name="connsiteY918" fmla="*/ 0 h 6858000"/>
              <a:gd name="connsiteX919" fmla="*/ 1057230 w 7472601"/>
              <a:gd name="connsiteY919" fmla="*/ 0 h 6858000"/>
              <a:gd name="connsiteX920" fmla="*/ 1111003 w 7472601"/>
              <a:gd name="connsiteY920" fmla="*/ 0 h 6858000"/>
              <a:gd name="connsiteX921" fmla="*/ 1125553 w 7472601"/>
              <a:gd name="connsiteY921" fmla="*/ 52588 h 6858000"/>
              <a:gd name="connsiteX922" fmla="*/ 1304276 w 7472601"/>
              <a:gd name="connsiteY922" fmla="*/ 476275 h 6858000"/>
              <a:gd name="connsiteX923" fmla="*/ 1492066 w 7472601"/>
              <a:gd name="connsiteY923" fmla="*/ 886333 h 6858000"/>
              <a:gd name="connsiteX924" fmla="*/ 1423698 w 7472601"/>
              <a:gd name="connsiteY924" fmla="*/ 710817 h 6858000"/>
              <a:gd name="connsiteX925" fmla="*/ 1357609 w 7472601"/>
              <a:gd name="connsiteY925" fmla="*/ 532892 h 6858000"/>
              <a:gd name="connsiteX926" fmla="*/ 1309550 w 7472601"/>
              <a:gd name="connsiteY926" fmla="*/ 374031 h 6858000"/>
              <a:gd name="connsiteX927" fmla="*/ 1193673 w 7472601"/>
              <a:gd name="connsiteY927" fmla="*/ 49533 h 6858000"/>
              <a:gd name="connsiteX928" fmla="*/ 1164391 w 7472601"/>
              <a:gd name="connsiteY928" fmla="*/ 0 h 6858000"/>
              <a:gd name="connsiteX929" fmla="*/ 1200666 w 7472601"/>
              <a:gd name="connsiteY929" fmla="*/ 0 h 6858000"/>
              <a:gd name="connsiteX930" fmla="*/ 1223408 w 7472601"/>
              <a:gd name="connsiteY930" fmla="*/ 38996 h 6858000"/>
              <a:gd name="connsiteX931" fmla="*/ 1339635 w 7472601"/>
              <a:gd name="connsiteY931" fmla="*/ 365517 h 6858000"/>
              <a:gd name="connsiteX932" fmla="*/ 1387469 w 7472601"/>
              <a:gd name="connsiteY932" fmla="*/ 523079 h 6858000"/>
              <a:gd name="connsiteX933" fmla="*/ 1452685 w 7472601"/>
              <a:gd name="connsiteY933" fmla="*/ 699806 h 6858000"/>
              <a:gd name="connsiteX934" fmla="*/ 1492092 w 7472601"/>
              <a:gd name="connsiteY934" fmla="*/ 800424 h 6858000"/>
              <a:gd name="connsiteX935" fmla="*/ 1455302 w 7472601"/>
              <a:gd name="connsiteY935" fmla="*/ 632913 h 6858000"/>
              <a:gd name="connsiteX936" fmla="*/ 1222336 w 7472601"/>
              <a:gd name="connsiteY936" fmla="*/ 9480 h 6858000"/>
              <a:gd name="connsiteX937" fmla="*/ 1214634 w 7472601"/>
              <a:gd name="connsiteY937" fmla="*/ 0 h 6858000"/>
              <a:gd name="connsiteX938" fmla="*/ 1289827 w 7472601"/>
              <a:gd name="connsiteY938" fmla="*/ 0 h 6858000"/>
              <a:gd name="connsiteX939" fmla="*/ 1321076 w 7472601"/>
              <a:gd name="connsiteY939" fmla="*/ 59722 h 6858000"/>
              <a:gd name="connsiteX940" fmla="*/ 1512579 w 7472601"/>
              <a:gd name="connsiteY940" fmla="*/ 626441 h 6858000"/>
              <a:gd name="connsiteX941" fmla="*/ 1506076 w 7472601"/>
              <a:gd name="connsiteY941" fmla="*/ 1089289 h 6858000"/>
              <a:gd name="connsiteX942" fmla="*/ 1486346 w 7472601"/>
              <a:gd name="connsiteY942" fmla="*/ 1079919 h 6858000"/>
              <a:gd name="connsiteX943" fmla="*/ 1070511 w 7472601"/>
              <a:gd name="connsiteY943" fmla="*/ 48609 h 6858000"/>
              <a:gd name="connsiteX944" fmla="*/ 1057230 w 7472601"/>
              <a:gd name="connsiteY944" fmla="*/ 0 h 6858000"/>
              <a:gd name="connsiteX945" fmla="*/ 43151 w 7472601"/>
              <a:gd name="connsiteY945" fmla="*/ 0 h 6858000"/>
              <a:gd name="connsiteX946" fmla="*/ 95283 w 7472601"/>
              <a:gd name="connsiteY946" fmla="*/ 0 h 6858000"/>
              <a:gd name="connsiteX947" fmla="*/ 300708 w 7472601"/>
              <a:gd name="connsiteY947" fmla="*/ 154571 h 6858000"/>
              <a:gd name="connsiteX948" fmla="*/ 530414 w 7472601"/>
              <a:gd name="connsiteY948" fmla="*/ 354673 h 6858000"/>
              <a:gd name="connsiteX949" fmla="*/ 333785 w 7472601"/>
              <a:gd name="connsiteY949" fmla="*/ 161564 h 6858000"/>
              <a:gd name="connsiteX950" fmla="*/ 147005 w 7472601"/>
              <a:gd name="connsiteY950" fmla="*/ 0 h 6858000"/>
              <a:gd name="connsiteX951" fmla="*/ 272509 w 7472601"/>
              <a:gd name="connsiteY951" fmla="*/ 0 h 6858000"/>
              <a:gd name="connsiteX952" fmla="*/ 326276 w 7472601"/>
              <a:gd name="connsiteY952" fmla="*/ 45847 h 6858000"/>
              <a:gd name="connsiteX953" fmla="*/ 823759 w 7472601"/>
              <a:gd name="connsiteY953" fmla="*/ 574145 h 6858000"/>
              <a:gd name="connsiteX954" fmla="*/ 811254 w 7472601"/>
              <a:gd name="connsiteY954" fmla="*/ 665546 h 6858000"/>
              <a:gd name="connsiteX955" fmla="*/ 154042 w 7472601"/>
              <a:gd name="connsiteY955" fmla="*/ 261522 h 6858000"/>
              <a:gd name="connsiteX956" fmla="*/ 13550 w 7472601"/>
              <a:gd name="connsiteY956" fmla="*/ 158423 h 6858000"/>
              <a:gd name="connsiteX957" fmla="*/ 0 w 7472601"/>
              <a:gd name="connsiteY957" fmla="*/ 146618 h 6858000"/>
              <a:gd name="connsiteX958" fmla="*/ 0 w 7472601"/>
              <a:gd name="connsiteY958" fmla="*/ 59161 h 6858000"/>
              <a:gd name="connsiteX959" fmla="*/ 45427 w 7472601"/>
              <a:gd name="connsiteY959" fmla="*/ 101078 h 6858000"/>
              <a:gd name="connsiteX960" fmla="*/ 630103 w 7472601"/>
              <a:gd name="connsiteY960" fmla="*/ 485885 h 6858000"/>
              <a:gd name="connsiteX961" fmla="*/ 532040 w 7472601"/>
              <a:gd name="connsiteY961" fmla="*/ 399359 h 6858000"/>
              <a:gd name="connsiteX962" fmla="*/ 517618 w 7472601"/>
              <a:gd name="connsiteY962" fmla="*/ 385726 h 6858000"/>
              <a:gd name="connsiteX963" fmla="*/ 285074 w 7472601"/>
              <a:gd name="connsiteY963" fmla="*/ 182755 h 6858000"/>
              <a:gd name="connsiteX964" fmla="*/ 43151 w 7472601"/>
              <a:gd name="connsiteY964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312589 w 7472601"/>
              <a:gd name="connsiteY80" fmla="*/ 5982309 h 6858000"/>
              <a:gd name="connsiteX81" fmla="*/ 7448321 w 7472601"/>
              <a:gd name="connsiteY81" fmla="*/ 6190991 h 6858000"/>
              <a:gd name="connsiteX82" fmla="*/ 7467600 w 7472601"/>
              <a:gd name="connsiteY82" fmla="*/ 6221686 h 6858000"/>
              <a:gd name="connsiteX83" fmla="*/ 7467600 w 7472601"/>
              <a:gd name="connsiteY83" fmla="*/ 6334256 h 6858000"/>
              <a:gd name="connsiteX84" fmla="*/ 7454976 w 7472601"/>
              <a:gd name="connsiteY84" fmla="*/ 6318297 h 6858000"/>
              <a:gd name="connsiteX85" fmla="*/ 1456157 w 7472601"/>
              <a:gd name="connsiteY85" fmla="*/ 5371404 h 6858000"/>
              <a:gd name="connsiteX86" fmla="*/ 1244432 w 7472601"/>
              <a:gd name="connsiteY86" fmla="*/ 5385601 h 6858000"/>
              <a:gd name="connsiteX87" fmla="*/ 973990 w 7472601"/>
              <a:gd name="connsiteY87" fmla="*/ 5424940 h 6858000"/>
              <a:gd name="connsiteX88" fmla="*/ 1103809 w 7472601"/>
              <a:gd name="connsiteY88" fmla="*/ 5433720 h 6858000"/>
              <a:gd name="connsiteX89" fmla="*/ 1123454 w 7472601"/>
              <a:gd name="connsiteY89" fmla="*/ 5435727 h 6858000"/>
              <a:gd name="connsiteX90" fmla="*/ 1737017 w 7472601"/>
              <a:gd name="connsiteY90" fmla="*/ 5452183 h 6858000"/>
              <a:gd name="connsiteX91" fmla="*/ 1824397 w 7472601"/>
              <a:gd name="connsiteY91" fmla="*/ 5447757 h 6858000"/>
              <a:gd name="connsiteX92" fmla="*/ 2070059 w 7472601"/>
              <a:gd name="connsiteY92" fmla="*/ 5441660 h 6858000"/>
              <a:gd name="connsiteX93" fmla="*/ 1456157 w 7472601"/>
              <a:gd name="connsiteY93" fmla="*/ 5371404 h 6858000"/>
              <a:gd name="connsiteX94" fmla="*/ 4988186 w 7472601"/>
              <a:gd name="connsiteY94" fmla="*/ 5216467 h 6858000"/>
              <a:gd name="connsiteX95" fmla="*/ 4777334 w 7472601"/>
              <a:gd name="connsiteY95" fmla="*/ 5406072 h 6858000"/>
              <a:gd name="connsiteX96" fmla="*/ 4718341 w 7472601"/>
              <a:gd name="connsiteY96" fmla="*/ 5468043 h 6858000"/>
              <a:gd name="connsiteX97" fmla="*/ 4604655 w 7472601"/>
              <a:gd name="connsiteY97" fmla="*/ 5583434 h 6858000"/>
              <a:gd name="connsiteX98" fmla="*/ 4565074 w 7472601"/>
              <a:gd name="connsiteY98" fmla="*/ 5618550 h 6858000"/>
              <a:gd name="connsiteX99" fmla="*/ 4988186 w 7472601"/>
              <a:gd name="connsiteY99" fmla="*/ 5216467 h 6858000"/>
              <a:gd name="connsiteX100" fmla="*/ 4978032 w 7472601"/>
              <a:gd name="connsiteY100" fmla="*/ 5183809 h 6858000"/>
              <a:gd name="connsiteX101" fmla="*/ 4463413 w 7472601"/>
              <a:gd name="connsiteY101" fmla="*/ 5615162 h 6858000"/>
              <a:gd name="connsiteX102" fmla="*/ 4358134 w 7472601"/>
              <a:gd name="connsiteY102" fmla="*/ 5742791 h 6858000"/>
              <a:gd name="connsiteX103" fmla="*/ 4376219 w 7472601"/>
              <a:gd name="connsiteY103" fmla="*/ 5729027 h 6858000"/>
              <a:gd name="connsiteX104" fmla="*/ 4582340 w 7472601"/>
              <a:gd name="connsiteY104" fmla="*/ 5561037 h 6858000"/>
              <a:gd name="connsiteX105" fmla="*/ 4694684 w 7472601"/>
              <a:gd name="connsiteY105" fmla="*/ 5447098 h 6858000"/>
              <a:gd name="connsiteX106" fmla="*/ 4754123 w 7472601"/>
              <a:gd name="connsiteY106" fmla="*/ 5384643 h 6858000"/>
              <a:gd name="connsiteX107" fmla="*/ 4978032 w 7472601"/>
              <a:gd name="connsiteY107" fmla="*/ 5183809 h 6858000"/>
              <a:gd name="connsiteX108" fmla="*/ 1903353 w 7472601"/>
              <a:gd name="connsiteY108" fmla="*/ 5044827 h 6858000"/>
              <a:gd name="connsiteX109" fmla="*/ 1936931 w 7472601"/>
              <a:gd name="connsiteY109" fmla="*/ 5093954 h 6858000"/>
              <a:gd name="connsiteX110" fmla="*/ 2195868 w 7472601"/>
              <a:gd name="connsiteY110" fmla="*/ 5396574 h 6858000"/>
              <a:gd name="connsiteX111" fmla="*/ 2088852 w 7472601"/>
              <a:gd name="connsiteY111" fmla="*/ 5166123 h 6858000"/>
              <a:gd name="connsiteX112" fmla="*/ 1958241 w 7472601"/>
              <a:gd name="connsiteY112" fmla="*/ 5067955 h 6858000"/>
              <a:gd name="connsiteX113" fmla="*/ 1903353 w 7472601"/>
              <a:gd name="connsiteY113" fmla="*/ 5044827 h 6858000"/>
              <a:gd name="connsiteX114" fmla="*/ 1979378 w 7472601"/>
              <a:gd name="connsiteY114" fmla="*/ 4769504 h 6858000"/>
              <a:gd name="connsiteX115" fmla="*/ 2882120 w 7472601"/>
              <a:gd name="connsiteY115" fmla="*/ 5064547 h 6858000"/>
              <a:gd name="connsiteX116" fmla="*/ 2793103 w 7472601"/>
              <a:gd name="connsiteY116" fmla="*/ 5039699 h 6858000"/>
              <a:gd name="connsiteX117" fmla="*/ 2770041 w 7472601"/>
              <a:gd name="connsiteY117" fmla="*/ 5033634 h 6858000"/>
              <a:gd name="connsiteX118" fmla="*/ 1979378 w 7472601"/>
              <a:gd name="connsiteY118" fmla="*/ 4769504 h 6858000"/>
              <a:gd name="connsiteX119" fmla="*/ 1927410 w 7472601"/>
              <a:gd name="connsiteY119" fmla="*/ 4716164 h 6858000"/>
              <a:gd name="connsiteX120" fmla="*/ 1959587 w 7472601"/>
              <a:gd name="connsiteY120" fmla="*/ 4728849 h 6858000"/>
              <a:gd name="connsiteX121" fmla="*/ 2777707 w 7472601"/>
              <a:gd name="connsiteY121" fmla="*/ 5003991 h 6858000"/>
              <a:gd name="connsiteX122" fmla="*/ 2800768 w 7472601"/>
              <a:gd name="connsiteY122" fmla="*/ 5010056 h 6858000"/>
              <a:gd name="connsiteX123" fmla="*/ 2879408 w 7472601"/>
              <a:gd name="connsiteY123" fmla="*/ 5031590 h 6858000"/>
              <a:gd name="connsiteX124" fmla="*/ 2862295 w 7472601"/>
              <a:gd name="connsiteY124" fmla="*/ 5022958 h 6858000"/>
              <a:gd name="connsiteX125" fmla="*/ 2813343 w 7472601"/>
              <a:gd name="connsiteY125" fmla="*/ 4998369 h 6858000"/>
              <a:gd name="connsiteX126" fmla="*/ 2646245 w 7472601"/>
              <a:gd name="connsiteY126" fmla="*/ 4930999 h 6858000"/>
              <a:gd name="connsiteX127" fmla="*/ 1999243 w 7472601"/>
              <a:gd name="connsiteY127" fmla="*/ 4730524 h 6858000"/>
              <a:gd name="connsiteX128" fmla="*/ 1979527 w 7472601"/>
              <a:gd name="connsiteY128" fmla="*/ 4726651 h 6858000"/>
              <a:gd name="connsiteX129" fmla="*/ 1927410 w 7472601"/>
              <a:gd name="connsiteY129" fmla="*/ 4716164 h 6858000"/>
              <a:gd name="connsiteX130" fmla="*/ 1997014 w 7472601"/>
              <a:gd name="connsiteY130" fmla="*/ 4698007 h 6858000"/>
              <a:gd name="connsiteX131" fmla="*/ 2005458 w 7472601"/>
              <a:gd name="connsiteY131" fmla="*/ 4699540 h 6858000"/>
              <a:gd name="connsiteX132" fmla="*/ 2657186 w 7472601"/>
              <a:gd name="connsiteY132" fmla="*/ 4901687 h 6858000"/>
              <a:gd name="connsiteX133" fmla="*/ 2826662 w 7472601"/>
              <a:gd name="connsiteY133" fmla="*/ 4970362 h 6858000"/>
              <a:gd name="connsiteX134" fmla="*/ 2876100 w 7472601"/>
              <a:gd name="connsiteY134" fmla="*/ 4995397 h 6858000"/>
              <a:gd name="connsiteX135" fmla="*/ 3042600 w 7472601"/>
              <a:gd name="connsiteY135" fmla="*/ 5059532 h 6858000"/>
              <a:gd name="connsiteX136" fmla="*/ 1997014 w 7472601"/>
              <a:gd name="connsiteY136" fmla="*/ 4698007 h 6858000"/>
              <a:gd name="connsiteX137" fmla="*/ 2305292 w 7472601"/>
              <a:gd name="connsiteY137" fmla="*/ 4219492 h 6858000"/>
              <a:gd name="connsiteX138" fmla="*/ 3360922 w 7472601"/>
              <a:gd name="connsiteY138" fmla="*/ 4529373 h 6858000"/>
              <a:gd name="connsiteX139" fmla="*/ 3492420 w 7472601"/>
              <a:gd name="connsiteY139" fmla="*/ 4510145 h 6858000"/>
              <a:gd name="connsiteX140" fmla="*/ 3364086 w 7472601"/>
              <a:gd name="connsiteY140" fmla="*/ 4480340 h 6858000"/>
              <a:gd name="connsiteX141" fmla="*/ 3225818 w 7472601"/>
              <a:gd name="connsiteY141" fmla="*/ 4411822 h 6858000"/>
              <a:gd name="connsiteX142" fmla="*/ 3129696 w 7472601"/>
              <a:gd name="connsiteY142" fmla="*/ 4360704 h 6858000"/>
              <a:gd name="connsiteX143" fmla="*/ 2814545 w 7472601"/>
              <a:gd name="connsiteY143" fmla="*/ 4282955 h 6858000"/>
              <a:gd name="connsiteX144" fmla="*/ 2305292 w 7472601"/>
              <a:gd name="connsiteY144" fmla="*/ 4219492 h 6858000"/>
              <a:gd name="connsiteX145" fmla="*/ 2626982 w 7472601"/>
              <a:gd name="connsiteY145" fmla="*/ 4206450 h 6858000"/>
              <a:gd name="connsiteX146" fmla="*/ 2490617 w 7472601"/>
              <a:gd name="connsiteY146" fmla="*/ 4206951 h 6858000"/>
              <a:gd name="connsiteX147" fmla="*/ 2819869 w 7472601"/>
              <a:gd name="connsiteY147" fmla="*/ 4252936 h 6858000"/>
              <a:gd name="connsiteX148" fmla="*/ 3143018 w 7472601"/>
              <a:gd name="connsiteY148" fmla="*/ 4332698 h 6858000"/>
              <a:gd name="connsiteX149" fmla="*/ 3241520 w 7472601"/>
              <a:gd name="connsiteY149" fmla="*/ 4385112 h 6858000"/>
              <a:gd name="connsiteX150" fmla="*/ 3374575 w 7472601"/>
              <a:gd name="connsiteY150" fmla="*/ 4451517 h 6858000"/>
              <a:gd name="connsiteX151" fmla="*/ 3505221 w 7472601"/>
              <a:gd name="connsiteY151" fmla="*/ 4480757 h 6858000"/>
              <a:gd name="connsiteX152" fmla="*/ 2626982 w 7472601"/>
              <a:gd name="connsiteY152" fmla="*/ 4206450 h 6858000"/>
              <a:gd name="connsiteX153" fmla="*/ 1310106 w 7472601"/>
              <a:gd name="connsiteY153" fmla="*/ 3943217 h 6858000"/>
              <a:gd name="connsiteX154" fmla="*/ 854994 w 7472601"/>
              <a:gd name="connsiteY154" fmla="*/ 4399136 h 6858000"/>
              <a:gd name="connsiteX155" fmla="*/ 742462 w 7472601"/>
              <a:gd name="connsiteY155" fmla="*/ 4594648 h 6858000"/>
              <a:gd name="connsiteX156" fmla="*/ 820602 w 7472601"/>
              <a:gd name="connsiteY156" fmla="*/ 4485915 h 6858000"/>
              <a:gd name="connsiteX157" fmla="*/ 878295 w 7472601"/>
              <a:gd name="connsiteY157" fmla="*/ 4403594 h 6858000"/>
              <a:gd name="connsiteX158" fmla="*/ 1240607 w 7472601"/>
              <a:gd name="connsiteY158" fmla="*/ 4010401 h 6858000"/>
              <a:gd name="connsiteX159" fmla="*/ 1310106 w 7472601"/>
              <a:gd name="connsiteY159" fmla="*/ 3943217 h 6858000"/>
              <a:gd name="connsiteX160" fmla="*/ 1423113 w 7472601"/>
              <a:gd name="connsiteY160" fmla="*/ 3874565 h 6858000"/>
              <a:gd name="connsiteX161" fmla="*/ 1260565 w 7472601"/>
              <a:gd name="connsiteY161" fmla="*/ 4031982 h 6858000"/>
              <a:gd name="connsiteX162" fmla="*/ 901900 w 7472601"/>
              <a:gd name="connsiteY162" fmla="*/ 4421236 h 6858000"/>
              <a:gd name="connsiteX163" fmla="*/ 845044 w 7472601"/>
              <a:gd name="connsiteY163" fmla="*/ 4502436 h 6858000"/>
              <a:gd name="connsiteX164" fmla="*/ 685926 w 7472601"/>
              <a:gd name="connsiteY164" fmla="*/ 4703069 h 6858000"/>
              <a:gd name="connsiteX165" fmla="*/ 684248 w 7472601"/>
              <a:gd name="connsiteY165" fmla="*/ 4706721 h 6858000"/>
              <a:gd name="connsiteX166" fmla="*/ 1423113 w 7472601"/>
              <a:gd name="connsiteY166" fmla="*/ 3874565 h 6858000"/>
              <a:gd name="connsiteX167" fmla="*/ 3316479 w 7472601"/>
              <a:gd name="connsiteY167" fmla="*/ 3872136 h 6858000"/>
              <a:gd name="connsiteX168" fmla="*/ 3546806 w 7472601"/>
              <a:gd name="connsiteY168" fmla="*/ 4356139 h 6858000"/>
              <a:gd name="connsiteX169" fmla="*/ 3364433 w 7472601"/>
              <a:gd name="connsiteY169" fmla="*/ 3953121 h 6858000"/>
              <a:gd name="connsiteX170" fmla="*/ 3316479 w 7472601"/>
              <a:gd name="connsiteY170" fmla="*/ 3872136 h 6858000"/>
              <a:gd name="connsiteX171" fmla="*/ 3291335 w 7472601"/>
              <a:gd name="connsiteY171" fmla="*/ 3767420 h 6858000"/>
              <a:gd name="connsiteX172" fmla="*/ 3390805 w 7472601"/>
              <a:gd name="connsiteY172" fmla="*/ 3937163 h 6858000"/>
              <a:gd name="connsiteX173" fmla="*/ 3579062 w 7472601"/>
              <a:gd name="connsiteY173" fmla="*/ 4359040 h 6858000"/>
              <a:gd name="connsiteX174" fmla="*/ 3467355 w 7472601"/>
              <a:gd name="connsiteY174" fmla="*/ 3988130 h 6858000"/>
              <a:gd name="connsiteX175" fmla="*/ 3310753 w 7472601"/>
              <a:gd name="connsiteY175" fmla="*/ 3787140 h 6858000"/>
              <a:gd name="connsiteX176" fmla="*/ 3291335 w 7472601"/>
              <a:gd name="connsiteY176" fmla="*/ 3767420 h 6858000"/>
              <a:gd name="connsiteX177" fmla="*/ 1635889 w 7472601"/>
              <a:gd name="connsiteY177" fmla="*/ 3709494 h 6858000"/>
              <a:gd name="connsiteX178" fmla="*/ 1634800 w 7472601"/>
              <a:gd name="connsiteY178" fmla="*/ 3731111 h 6858000"/>
              <a:gd name="connsiteX179" fmla="*/ 1635889 w 7472601"/>
              <a:gd name="connsiteY179" fmla="*/ 3709494 h 6858000"/>
              <a:gd name="connsiteX180" fmla="*/ 1510397 w 7472601"/>
              <a:gd name="connsiteY180" fmla="*/ 3684705 h 6858000"/>
              <a:gd name="connsiteX181" fmla="*/ 1146550 w 7472601"/>
              <a:gd name="connsiteY181" fmla="*/ 3802012 h 6858000"/>
              <a:gd name="connsiteX182" fmla="*/ 698834 w 7472601"/>
              <a:gd name="connsiteY182" fmla="*/ 3952272 h 6858000"/>
              <a:gd name="connsiteX183" fmla="*/ 34256 w 7472601"/>
              <a:gd name="connsiteY183" fmla="*/ 4347603 h 6858000"/>
              <a:gd name="connsiteX184" fmla="*/ 527241 w 7472601"/>
              <a:gd name="connsiteY184" fmla="*/ 4065078 h 6858000"/>
              <a:gd name="connsiteX185" fmla="*/ 1510397 w 7472601"/>
              <a:gd name="connsiteY185" fmla="*/ 3684705 h 6858000"/>
              <a:gd name="connsiteX186" fmla="*/ 1313114 w 7472601"/>
              <a:gd name="connsiteY186" fmla="*/ 3655216 h 6858000"/>
              <a:gd name="connsiteX187" fmla="*/ 1109304 w 7472601"/>
              <a:gd name="connsiteY187" fmla="*/ 3669030 h 6858000"/>
              <a:gd name="connsiteX188" fmla="*/ 8129 w 7472601"/>
              <a:gd name="connsiteY188" fmla="*/ 4330519 h 6858000"/>
              <a:gd name="connsiteX189" fmla="*/ 687572 w 7472601"/>
              <a:gd name="connsiteY189" fmla="*/ 3925629 h 6858000"/>
              <a:gd name="connsiteX190" fmla="*/ 1138365 w 7472601"/>
              <a:gd name="connsiteY190" fmla="*/ 3774515 h 6858000"/>
              <a:gd name="connsiteX191" fmla="*/ 1505579 w 7472601"/>
              <a:gd name="connsiteY191" fmla="*/ 3655526 h 6858000"/>
              <a:gd name="connsiteX192" fmla="*/ 1313114 w 7472601"/>
              <a:gd name="connsiteY192" fmla="*/ 3655216 h 6858000"/>
              <a:gd name="connsiteX193" fmla="*/ 3655073 w 7472601"/>
              <a:gd name="connsiteY193" fmla="*/ 3650884 h 6858000"/>
              <a:gd name="connsiteX194" fmla="*/ 3989938 w 7472601"/>
              <a:gd name="connsiteY194" fmla="*/ 3991685 h 6858000"/>
              <a:gd name="connsiteX195" fmla="*/ 4393907 w 7472601"/>
              <a:gd name="connsiteY195" fmla="*/ 4261258 h 6858000"/>
              <a:gd name="connsiteX196" fmla="*/ 4648051 w 7472601"/>
              <a:gd name="connsiteY196" fmla="*/ 4374051 h 6858000"/>
              <a:gd name="connsiteX197" fmla="*/ 4383389 w 7472601"/>
              <a:gd name="connsiteY197" fmla="*/ 4184369 h 6858000"/>
              <a:gd name="connsiteX198" fmla="*/ 4165508 w 7472601"/>
              <a:gd name="connsiteY198" fmla="*/ 4035196 h 6858000"/>
              <a:gd name="connsiteX199" fmla="*/ 4068162 w 7472601"/>
              <a:gd name="connsiteY199" fmla="*/ 3953394 h 6858000"/>
              <a:gd name="connsiteX200" fmla="*/ 3981416 w 7472601"/>
              <a:gd name="connsiteY200" fmla="*/ 3880482 h 6858000"/>
              <a:gd name="connsiteX201" fmla="*/ 3800147 w 7472601"/>
              <a:gd name="connsiteY201" fmla="*/ 3749872 h 6858000"/>
              <a:gd name="connsiteX202" fmla="*/ 3655073 w 7472601"/>
              <a:gd name="connsiteY202" fmla="*/ 3650884 h 6858000"/>
              <a:gd name="connsiteX203" fmla="*/ 3670252 w 7472601"/>
              <a:gd name="connsiteY203" fmla="*/ 3622798 h 6858000"/>
              <a:gd name="connsiteX204" fmla="*/ 3817258 w 7472601"/>
              <a:gd name="connsiteY204" fmla="*/ 3723577 h 6858000"/>
              <a:gd name="connsiteX205" fmla="*/ 4000461 w 7472601"/>
              <a:gd name="connsiteY205" fmla="*/ 3855966 h 6858000"/>
              <a:gd name="connsiteX206" fmla="*/ 4088180 w 7472601"/>
              <a:gd name="connsiteY206" fmla="*/ 3929774 h 6858000"/>
              <a:gd name="connsiteX207" fmla="*/ 4184555 w 7472601"/>
              <a:gd name="connsiteY207" fmla="*/ 4010683 h 6858000"/>
              <a:gd name="connsiteX208" fmla="*/ 4399563 w 7472601"/>
              <a:gd name="connsiteY208" fmla="*/ 4158106 h 6858000"/>
              <a:gd name="connsiteX209" fmla="*/ 4684469 w 7472601"/>
              <a:gd name="connsiteY209" fmla="*/ 4364680 h 6858000"/>
              <a:gd name="connsiteX210" fmla="*/ 4690271 w 7472601"/>
              <a:gd name="connsiteY210" fmla="*/ 4370034 h 6858000"/>
              <a:gd name="connsiteX211" fmla="*/ 4136093 w 7472601"/>
              <a:gd name="connsiteY211" fmla="*/ 3858466 h 6858000"/>
              <a:gd name="connsiteX212" fmla="*/ 3670252 w 7472601"/>
              <a:gd name="connsiteY212" fmla="*/ 3622798 h 6858000"/>
              <a:gd name="connsiteX213" fmla="*/ 4440129 w 7472601"/>
              <a:gd name="connsiteY213" fmla="*/ 3448571 h 6858000"/>
              <a:gd name="connsiteX214" fmla="*/ 4856525 w 7472601"/>
              <a:gd name="connsiteY214" fmla="*/ 3915351 h 6858000"/>
              <a:gd name="connsiteX215" fmla="*/ 5059055 w 7472601"/>
              <a:gd name="connsiteY215" fmla="*/ 4108918 h 6858000"/>
              <a:gd name="connsiteX216" fmla="*/ 5290070 w 7472601"/>
              <a:gd name="connsiteY216" fmla="*/ 4263619 h 6858000"/>
              <a:gd name="connsiteX217" fmla="*/ 4834991 w 7472601"/>
              <a:gd name="connsiteY217" fmla="*/ 3830985 h 6858000"/>
              <a:gd name="connsiteX218" fmla="*/ 4440129 w 7472601"/>
              <a:gd name="connsiteY218" fmla="*/ 3448571 h 6858000"/>
              <a:gd name="connsiteX219" fmla="*/ 4441737 w 7472601"/>
              <a:gd name="connsiteY219" fmla="*/ 3399734 h 6858000"/>
              <a:gd name="connsiteX220" fmla="*/ 4431236 w 7472601"/>
              <a:gd name="connsiteY220" fmla="*/ 3400954 h 6858000"/>
              <a:gd name="connsiteX221" fmla="*/ 4557150 w 7472601"/>
              <a:gd name="connsiteY221" fmla="*/ 3510023 h 6858000"/>
              <a:gd name="connsiteX222" fmla="*/ 4856936 w 7472601"/>
              <a:gd name="connsiteY222" fmla="*/ 3809146 h 6858000"/>
              <a:gd name="connsiteX223" fmla="*/ 5111996 w 7472601"/>
              <a:gd name="connsiteY223" fmla="*/ 4065759 h 6858000"/>
              <a:gd name="connsiteX224" fmla="*/ 5388878 w 7472601"/>
              <a:gd name="connsiteY224" fmla="*/ 4300185 h 6858000"/>
              <a:gd name="connsiteX225" fmla="*/ 5425556 w 7472601"/>
              <a:gd name="connsiteY225" fmla="*/ 4308967 h 6858000"/>
              <a:gd name="connsiteX226" fmla="*/ 4943646 w 7472601"/>
              <a:gd name="connsiteY226" fmla="*/ 3822916 h 6858000"/>
              <a:gd name="connsiteX227" fmla="*/ 4594837 w 7472601"/>
              <a:gd name="connsiteY227" fmla="*/ 3532274 h 6858000"/>
              <a:gd name="connsiteX228" fmla="*/ 4441737 w 7472601"/>
              <a:gd name="connsiteY228" fmla="*/ 3399734 h 6858000"/>
              <a:gd name="connsiteX229" fmla="*/ 5425834 w 7472601"/>
              <a:gd name="connsiteY229" fmla="*/ 3162785 h 6858000"/>
              <a:gd name="connsiteX230" fmla="*/ 5401644 w 7472601"/>
              <a:gd name="connsiteY230" fmla="*/ 3617847 h 6858000"/>
              <a:gd name="connsiteX231" fmla="*/ 5467256 w 7472601"/>
              <a:gd name="connsiteY231" fmla="*/ 4175494 h 6858000"/>
              <a:gd name="connsiteX232" fmla="*/ 5448069 w 7472601"/>
              <a:gd name="connsiteY232" fmla="*/ 3567554 h 6858000"/>
              <a:gd name="connsiteX233" fmla="*/ 5425834 w 7472601"/>
              <a:gd name="connsiteY233" fmla="*/ 3162785 h 6858000"/>
              <a:gd name="connsiteX234" fmla="*/ 1318687 w 7472601"/>
              <a:gd name="connsiteY234" fmla="*/ 3113840 h 6858000"/>
              <a:gd name="connsiteX235" fmla="*/ 1066793 w 7472601"/>
              <a:gd name="connsiteY235" fmla="*/ 3212171 h 6858000"/>
              <a:gd name="connsiteX236" fmla="*/ 993319 w 7472601"/>
              <a:gd name="connsiteY236" fmla="*/ 3247648 h 6858000"/>
              <a:gd name="connsiteX237" fmla="*/ 853081 w 7472601"/>
              <a:gd name="connsiteY237" fmla="*/ 3312410 h 6858000"/>
              <a:gd name="connsiteX238" fmla="*/ 805957 w 7472601"/>
              <a:gd name="connsiteY238" fmla="*/ 3330443 h 6858000"/>
              <a:gd name="connsiteX239" fmla="*/ 1318687 w 7472601"/>
              <a:gd name="connsiteY239" fmla="*/ 3113840 h 6858000"/>
              <a:gd name="connsiteX240" fmla="*/ 5453702 w 7472601"/>
              <a:gd name="connsiteY240" fmla="*/ 3090882 h 6858000"/>
              <a:gd name="connsiteX241" fmla="*/ 5480135 w 7472601"/>
              <a:gd name="connsiteY241" fmla="*/ 3565802 h 6858000"/>
              <a:gd name="connsiteX242" fmla="*/ 5499023 w 7472601"/>
              <a:gd name="connsiteY242" fmla="*/ 4166310 h 6858000"/>
              <a:gd name="connsiteX243" fmla="*/ 5547022 w 7472601"/>
              <a:gd name="connsiteY243" fmla="*/ 3607838 h 6858000"/>
              <a:gd name="connsiteX244" fmla="*/ 5515964 w 7472601"/>
              <a:gd name="connsiteY244" fmla="*/ 3378541 h 6858000"/>
              <a:gd name="connsiteX245" fmla="*/ 5453702 w 7472601"/>
              <a:gd name="connsiteY245" fmla="*/ 3090882 h 6858000"/>
              <a:gd name="connsiteX246" fmla="*/ 1238695 w 7472601"/>
              <a:gd name="connsiteY246" fmla="*/ 3076820 h 6858000"/>
              <a:gd name="connsiteX247" fmla="*/ 716371 w 7472601"/>
              <a:gd name="connsiteY247" fmla="*/ 3293249 h 6858000"/>
              <a:gd name="connsiteX248" fmla="*/ 579522 w 7472601"/>
              <a:gd name="connsiteY248" fmla="*/ 3371759 h 6858000"/>
              <a:gd name="connsiteX249" fmla="*/ 600288 w 7472601"/>
              <a:gd name="connsiteY249" fmla="*/ 3365555 h 6858000"/>
              <a:gd name="connsiteX250" fmla="*/ 840692 w 7472601"/>
              <a:gd name="connsiteY250" fmla="*/ 3284921 h 6858000"/>
              <a:gd name="connsiteX251" fmla="*/ 979248 w 7472601"/>
              <a:gd name="connsiteY251" fmla="*/ 3221003 h 6858000"/>
              <a:gd name="connsiteX252" fmla="*/ 1053282 w 7472601"/>
              <a:gd name="connsiteY252" fmla="*/ 3185247 h 6858000"/>
              <a:gd name="connsiteX253" fmla="*/ 1320603 w 7472601"/>
              <a:gd name="connsiteY253" fmla="*/ 3081281 h 6858000"/>
              <a:gd name="connsiteX254" fmla="*/ 1238695 w 7472601"/>
              <a:gd name="connsiteY254" fmla="*/ 3076820 h 6858000"/>
              <a:gd name="connsiteX255" fmla="*/ 5425627 w 7472601"/>
              <a:gd name="connsiteY255" fmla="*/ 2954192 h 6858000"/>
              <a:gd name="connsiteX256" fmla="*/ 5470770 w 7472601"/>
              <a:gd name="connsiteY256" fmla="*/ 3005435 h 6858000"/>
              <a:gd name="connsiteX257" fmla="*/ 5519779 w 7472601"/>
              <a:gd name="connsiteY257" fmla="*/ 4359223 h 6858000"/>
              <a:gd name="connsiteX258" fmla="*/ 5520293 w 7472601"/>
              <a:gd name="connsiteY258" fmla="*/ 4360602 h 6858000"/>
              <a:gd name="connsiteX259" fmla="*/ 5767221 w 7472601"/>
              <a:gd name="connsiteY259" fmla="*/ 4665564 h 6858000"/>
              <a:gd name="connsiteX260" fmla="*/ 6937169 w 7472601"/>
              <a:gd name="connsiteY260" fmla="*/ 4815941 h 6858000"/>
              <a:gd name="connsiteX261" fmla="*/ 6953922 w 7472601"/>
              <a:gd name="connsiteY261" fmla="*/ 4890068 h 6858000"/>
              <a:gd name="connsiteX262" fmla="*/ 6071359 w 7472601"/>
              <a:gd name="connsiteY262" fmla="*/ 4770770 h 6858000"/>
              <a:gd name="connsiteX263" fmla="*/ 6038839 w 7472601"/>
              <a:gd name="connsiteY263" fmla="*/ 4764474 h 6858000"/>
              <a:gd name="connsiteX264" fmla="*/ 6038706 w 7472601"/>
              <a:gd name="connsiteY264" fmla="*/ 4763847 h 6858000"/>
              <a:gd name="connsiteX265" fmla="*/ 6037784 w 7472601"/>
              <a:gd name="connsiteY265" fmla="*/ 4764270 h 6858000"/>
              <a:gd name="connsiteX266" fmla="*/ 6038839 w 7472601"/>
              <a:gd name="connsiteY266" fmla="*/ 4764474 h 6858000"/>
              <a:gd name="connsiteX267" fmla="*/ 6040338 w 7472601"/>
              <a:gd name="connsiteY267" fmla="*/ 4771418 h 6858000"/>
              <a:gd name="connsiteX268" fmla="*/ 6024488 w 7472601"/>
              <a:gd name="connsiteY268" fmla="*/ 4809903 h 6858000"/>
              <a:gd name="connsiteX269" fmla="*/ 5599771 w 7472601"/>
              <a:gd name="connsiteY269" fmla="*/ 5509652 h 6858000"/>
              <a:gd name="connsiteX270" fmla="*/ 5548843 w 7472601"/>
              <a:gd name="connsiteY270" fmla="*/ 5563845 h 6858000"/>
              <a:gd name="connsiteX271" fmla="*/ 5940952 w 7472601"/>
              <a:gd name="connsiteY271" fmla="*/ 6250028 h 6858000"/>
              <a:gd name="connsiteX272" fmla="*/ 6043441 w 7472601"/>
              <a:gd name="connsiteY272" fmla="*/ 6665847 h 6858000"/>
              <a:gd name="connsiteX273" fmla="*/ 6093432 w 7472601"/>
              <a:gd name="connsiteY273" fmla="*/ 6858000 h 6858000"/>
              <a:gd name="connsiteX274" fmla="*/ 6034344 w 7472601"/>
              <a:gd name="connsiteY274" fmla="*/ 6858000 h 6858000"/>
              <a:gd name="connsiteX275" fmla="*/ 6026679 w 7472601"/>
              <a:gd name="connsiteY275" fmla="*/ 6836959 h 6858000"/>
              <a:gd name="connsiteX276" fmla="*/ 5800441 w 7472601"/>
              <a:gd name="connsiteY276" fmla="*/ 6335286 h 6858000"/>
              <a:gd name="connsiteX277" fmla="*/ 5526562 w 7472601"/>
              <a:gd name="connsiteY277" fmla="*/ 5705388 h 6858000"/>
              <a:gd name="connsiteX278" fmla="*/ 5519640 w 7472601"/>
              <a:gd name="connsiteY278" fmla="*/ 5683774 h 6858000"/>
              <a:gd name="connsiteX279" fmla="*/ 5844559 w 7472601"/>
              <a:gd name="connsiteY279" fmla="*/ 6553349 h 6858000"/>
              <a:gd name="connsiteX280" fmla="*/ 5975994 w 7472601"/>
              <a:gd name="connsiteY280" fmla="*/ 6858000 h 6858000"/>
              <a:gd name="connsiteX281" fmla="*/ 5898547 w 7472601"/>
              <a:gd name="connsiteY281" fmla="*/ 6858000 h 6858000"/>
              <a:gd name="connsiteX282" fmla="*/ 5682041 w 7472601"/>
              <a:gd name="connsiteY282" fmla="*/ 6355860 h 6858000"/>
              <a:gd name="connsiteX283" fmla="*/ 5461758 w 7472601"/>
              <a:gd name="connsiteY283" fmla="*/ 5820220 h 6858000"/>
              <a:gd name="connsiteX284" fmla="*/ 5237282 w 7472601"/>
              <a:gd name="connsiteY284" fmla="*/ 6579086 h 6858000"/>
              <a:gd name="connsiteX285" fmla="*/ 5115009 w 7472601"/>
              <a:gd name="connsiteY285" fmla="*/ 6858000 h 6858000"/>
              <a:gd name="connsiteX286" fmla="*/ 5028074 w 7472601"/>
              <a:gd name="connsiteY286" fmla="*/ 6858000 h 6858000"/>
              <a:gd name="connsiteX287" fmla="*/ 5079508 w 7472601"/>
              <a:gd name="connsiteY287" fmla="*/ 6749074 h 6858000"/>
              <a:gd name="connsiteX288" fmla="*/ 5371846 w 7472601"/>
              <a:gd name="connsiteY288" fmla="*/ 5924413 h 6858000"/>
              <a:gd name="connsiteX289" fmla="*/ 5270512 w 7472601"/>
              <a:gd name="connsiteY289" fmla="*/ 6138975 h 6858000"/>
              <a:gd name="connsiteX290" fmla="*/ 5062409 w 7472601"/>
              <a:gd name="connsiteY290" fmla="*/ 6653544 h 6858000"/>
              <a:gd name="connsiteX291" fmla="*/ 5036628 w 7472601"/>
              <a:gd name="connsiteY291" fmla="*/ 6754247 h 6858000"/>
              <a:gd name="connsiteX292" fmla="*/ 5009112 w 7472601"/>
              <a:gd name="connsiteY292" fmla="*/ 6858000 h 6858000"/>
              <a:gd name="connsiteX293" fmla="*/ 4976679 w 7472601"/>
              <a:gd name="connsiteY293" fmla="*/ 6858000 h 6858000"/>
              <a:gd name="connsiteX294" fmla="*/ 5006537 w 7472601"/>
              <a:gd name="connsiteY294" fmla="*/ 6747068 h 6858000"/>
              <a:gd name="connsiteX295" fmla="*/ 5032723 w 7472601"/>
              <a:gd name="connsiteY295" fmla="*/ 6644957 h 6858000"/>
              <a:gd name="connsiteX296" fmla="*/ 5242949 w 7472601"/>
              <a:gd name="connsiteY296" fmla="*/ 6125175 h 6858000"/>
              <a:gd name="connsiteX297" fmla="*/ 5286321 w 7472601"/>
              <a:gd name="connsiteY297" fmla="*/ 6033555 h 6858000"/>
              <a:gd name="connsiteX298" fmla="*/ 5008210 w 7472601"/>
              <a:gd name="connsiteY298" fmla="*/ 6649194 h 6858000"/>
              <a:gd name="connsiteX299" fmla="*/ 4986321 w 7472601"/>
              <a:gd name="connsiteY299" fmla="*/ 6765687 h 6858000"/>
              <a:gd name="connsiteX300" fmla="*/ 4973474 w 7472601"/>
              <a:gd name="connsiteY300" fmla="*/ 6858000 h 6858000"/>
              <a:gd name="connsiteX301" fmla="*/ 4907178 w 7472601"/>
              <a:gd name="connsiteY301" fmla="*/ 6858000 h 6858000"/>
              <a:gd name="connsiteX302" fmla="*/ 4910810 w 7472601"/>
              <a:gd name="connsiteY302" fmla="*/ 6829660 h 6858000"/>
              <a:gd name="connsiteX303" fmla="*/ 4987461 w 7472601"/>
              <a:gd name="connsiteY303" fmla="*/ 6432994 h 6858000"/>
              <a:gd name="connsiteX304" fmla="*/ 5179262 w 7472601"/>
              <a:gd name="connsiteY304" fmla="*/ 6035044 h 6858000"/>
              <a:gd name="connsiteX305" fmla="*/ 4689678 w 7472601"/>
              <a:gd name="connsiteY305" fmla="*/ 6440241 h 6858000"/>
              <a:gd name="connsiteX306" fmla="*/ 4477543 w 7472601"/>
              <a:gd name="connsiteY306" fmla="*/ 6674836 h 6858000"/>
              <a:gd name="connsiteX307" fmla="*/ 4329957 w 7472601"/>
              <a:gd name="connsiteY307" fmla="*/ 6858000 h 6858000"/>
              <a:gd name="connsiteX308" fmla="*/ 4218595 w 7472601"/>
              <a:gd name="connsiteY308" fmla="*/ 6858000 h 6858000"/>
              <a:gd name="connsiteX309" fmla="*/ 4368888 w 7472601"/>
              <a:gd name="connsiteY309" fmla="*/ 6668412 h 6858000"/>
              <a:gd name="connsiteX310" fmla="*/ 4563091 w 7472601"/>
              <a:gd name="connsiteY310" fmla="*/ 6442508 h 6858000"/>
              <a:gd name="connsiteX311" fmla="*/ 5387324 w 7472601"/>
              <a:gd name="connsiteY311" fmla="*/ 5705830 h 6858000"/>
              <a:gd name="connsiteX312" fmla="*/ 5073620 w 7472601"/>
              <a:gd name="connsiteY312" fmla="*/ 5955437 h 6858000"/>
              <a:gd name="connsiteX313" fmla="*/ 4689789 w 7472601"/>
              <a:gd name="connsiteY313" fmla="*/ 6268382 h 6858000"/>
              <a:gd name="connsiteX314" fmla="*/ 4418722 w 7472601"/>
              <a:gd name="connsiteY314" fmla="*/ 6570886 h 6858000"/>
              <a:gd name="connsiteX315" fmla="*/ 4214944 w 7472601"/>
              <a:gd name="connsiteY315" fmla="*/ 6858000 h 6858000"/>
              <a:gd name="connsiteX316" fmla="*/ 4177898 w 7472601"/>
              <a:gd name="connsiteY316" fmla="*/ 6858000 h 6858000"/>
              <a:gd name="connsiteX317" fmla="*/ 4391597 w 7472601"/>
              <a:gd name="connsiteY317" fmla="*/ 6556370 h 6858000"/>
              <a:gd name="connsiteX318" fmla="*/ 4668889 w 7472601"/>
              <a:gd name="connsiteY318" fmla="*/ 6246399 h 6858000"/>
              <a:gd name="connsiteX319" fmla="*/ 5055427 w 7472601"/>
              <a:gd name="connsiteY319" fmla="*/ 5931476 h 6858000"/>
              <a:gd name="connsiteX320" fmla="*/ 5371814 w 7472601"/>
              <a:gd name="connsiteY320" fmla="*/ 5678975 h 6858000"/>
              <a:gd name="connsiteX321" fmla="*/ 4987918 w 7472601"/>
              <a:gd name="connsiteY321" fmla="*/ 5838701 h 6858000"/>
              <a:gd name="connsiteX322" fmla="*/ 4317146 w 7472601"/>
              <a:gd name="connsiteY322" fmla="*/ 6587716 h 6858000"/>
              <a:gd name="connsiteX323" fmla="*/ 4171627 w 7472601"/>
              <a:gd name="connsiteY323" fmla="*/ 6858000 h 6858000"/>
              <a:gd name="connsiteX324" fmla="*/ 4081585 w 7472601"/>
              <a:gd name="connsiteY324" fmla="*/ 6858000 h 6858000"/>
              <a:gd name="connsiteX325" fmla="*/ 4238603 w 7472601"/>
              <a:gd name="connsiteY325" fmla="*/ 6559341 h 6858000"/>
              <a:gd name="connsiteX326" fmla="*/ 4778333 w 7472601"/>
              <a:gd name="connsiteY326" fmla="*/ 5873626 h 6858000"/>
              <a:gd name="connsiteX327" fmla="*/ 5414185 w 7472601"/>
              <a:gd name="connsiteY327" fmla="*/ 5573882 h 6858000"/>
              <a:gd name="connsiteX328" fmla="*/ 5959648 w 7472601"/>
              <a:gd name="connsiteY328" fmla="*/ 4760797 h 6858000"/>
              <a:gd name="connsiteX329" fmla="*/ 5355019 w 7472601"/>
              <a:gd name="connsiteY329" fmla="*/ 4734672 h 6858000"/>
              <a:gd name="connsiteX330" fmla="*/ 5083565 w 7472601"/>
              <a:gd name="connsiteY330" fmla="*/ 5179121 h 6858000"/>
              <a:gd name="connsiteX331" fmla="*/ 4713577 w 7472601"/>
              <a:gd name="connsiteY331" fmla="*/ 5616803 h 6858000"/>
              <a:gd name="connsiteX332" fmla="*/ 3989559 w 7472601"/>
              <a:gd name="connsiteY332" fmla="*/ 6145945 h 6858000"/>
              <a:gd name="connsiteX333" fmla="*/ 3939824 w 7472601"/>
              <a:gd name="connsiteY333" fmla="*/ 6066900 h 6858000"/>
              <a:gd name="connsiteX334" fmla="*/ 4584537 w 7472601"/>
              <a:gd name="connsiteY334" fmla="*/ 5324826 h 6858000"/>
              <a:gd name="connsiteX335" fmla="*/ 5037105 w 7472601"/>
              <a:gd name="connsiteY335" fmla="*/ 5088765 h 6858000"/>
              <a:gd name="connsiteX336" fmla="*/ 5039930 w 7472601"/>
              <a:gd name="connsiteY336" fmla="*/ 5089585 h 6858000"/>
              <a:gd name="connsiteX337" fmla="*/ 5263764 w 7472601"/>
              <a:gd name="connsiteY337" fmla="*/ 4735525 h 6858000"/>
              <a:gd name="connsiteX338" fmla="*/ 4086300 w 7472601"/>
              <a:gd name="connsiteY338" fmla="*/ 4884599 h 6858000"/>
              <a:gd name="connsiteX339" fmla="*/ 4085485 w 7472601"/>
              <a:gd name="connsiteY339" fmla="*/ 4899070 h 6858000"/>
              <a:gd name="connsiteX340" fmla="*/ 3871915 w 7472601"/>
              <a:gd name="connsiteY340" fmla="*/ 5253645 h 6858000"/>
              <a:gd name="connsiteX341" fmla="*/ 3799374 w 7472601"/>
              <a:gd name="connsiteY341" fmla="*/ 5466127 h 6858000"/>
              <a:gd name="connsiteX342" fmla="*/ 3498850 w 7472601"/>
              <a:gd name="connsiteY342" fmla="*/ 6661888 h 6858000"/>
              <a:gd name="connsiteX343" fmla="*/ 3399216 w 7472601"/>
              <a:gd name="connsiteY343" fmla="*/ 6858000 h 6858000"/>
              <a:gd name="connsiteX344" fmla="*/ 3303688 w 7472601"/>
              <a:gd name="connsiteY344" fmla="*/ 6858000 h 6858000"/>
              <a:gd name="connsiteX345" fmla="*/ 3391774 w 7472601"/>
              <a:gd name="connsiteY345" fmla="*/ 6697181 h 6858000"/>
              <a:gd name="connsiteX346" fmla="*/ 3735540 w 7472601"/>
              <a:gd name="connsiteY346" fmla="*/ 5546923 h 6858000"/>
              <a:gd name="connsiteX347" fmla="*/ 3729438 w 7472601"/>
              <a:gd name="connsiteY347" fmla="*/ 5569058 h 6858000"/>
              <a:gd name="connsiteX348" fmla="*/ 3707782 w 7472601"/>
              <a:gd name="connsiteY348" fmla="*/ 5644908 h 6858000"/>
              <a:gd name="connsiteX349" fmla="*/ 3583827 w 7472601"/>
              <a:gd name="connsiteY349" fmla="*/ 6039215 h 6858000"/>
              <a:gd name="connsiteX350" fmla="*/ 3547861 w 7472601"/>
              <a:gd name="connsiteY350" fmla="*/ 6129609 h 6858000"/>
              <a:gd name="connsiteX351" fmla="*/ 3490905 w 7472601"/>
              <a:gd name="connsiteY351" fmla="*/ 6277660 h 6858000"/>
              <a:gd name="connsiteX352" fmla="*/ 3455859 w 7472601"/>
              <a:gd name="connsiteY352" fmla="*/ 6391301 h 6858000"/>
              <a:gd name="connsiteX353" fmla="*/ 3429112 w 7472601"/>
              <a:gd name="connsiteY353" fmla="*/ 6479469 h 6858000"/>
              <a:gd name="connsiteX354" fmla="*/ 3304862 w 7472601"/>
              <a:gd name="connsiteY354" fmla="*/ 6796476 h 6858000"/>
              <a:gd name="connsiteX355" fmla="*/ 3276071 w 7472601"/>
              <a:gd name="connsiteY355" fmla="*/ 6858000 h 6858000"/>
              <a:gd name="connsiteX356" fmla="*/ 3240805 w 7472601"/>
              <a:gd name="connsiteY356" fmla="*/ 6858000 h 6858000"/>
              <a:gd name="connsiteX357" fmla="*/ 3275917 w 7472601"/>
              <a:gd name="connsiteY357" fmla="*/ 6783192 h 6858000"/>
              <a:gd name="connsiteX358" fmla="*/ 3399358 w 7472601"/>
              <a:gd name="connsiteY358" fmla="*/ 6469011 h 6858000"/>
              <a:gd name="connsiteX359" fmla="*/ 3425650 w 7472601"/>
              <a:gd name="connsiteY359" fmla="*/ 6381333 h 6858000"/>
              <a:gd name="connsiteX360" fmla="*/ 3460661 w 7472601"/>
              <a:gd name="connsiteY360" fmla="*/ 6266763 h 6858000"/>
              <a:gd name="connsiteX361" fmla="*/ 3518021 w 7472601"/>
              <a:gd name="connsiteY361" fmla="*/ 6117298 h 6858000"/>
              <a:gd name="connsiteX362" fmla="*/ 3554035 w 7472601"/>
              <a:gd name="connsiteY362" fmla="*/ 6027832 h 6858000"/>
              <a:gd name="connsiteX363" fmla="*/ 3677174 w 7472601"/>
              <a:gd name="connsiteY363" fmla="*/ 5636351 h 6858000"/>
              <a:gd name="connsiteX364" fmla="*/ 3698819 w 7472601"/>
              <a:gd name="connsiteY364" fmla="*/ 5560503 h 6858000"/>
              <a:gd name="connsiteX365" fmla="*/ 3702094 w 7472601"/>
              <a:gd name="connsiteY365" fmla="*/ 5549194 h 6858000"/>
              <a:gd name="connsiteX366" fmla="*/ 3398355 w 7472601"/>
              <a:gd name="connsiteY366" fmla="*/ 6094603 h 6858000"/>
              <a:gd name="connsiteX367" fmla="*/ 3193941 w 7472601"/>
              <a:gd name="connsiteY367" fmla="*/ 6798775 h 6858000"/>
              <a:gd name="connsiteX368" fmla="*/ 3184140 w 7472601"/>
              <a:gd name="connsiteY368" fmla="*/ 6858000 h 6858000"/>
              <a:gd name="connsiteX369" fmla="*/ 3099978 w 7472601"/>
              <a:gd name="connsiteY369" fmla="*/ 6858000 h 6858000"/>
              <a:gd name="connsiteX370" fmla="*/ 3101556 w 7472601"/>
              <a:gd name="connsiteY370" fmla="*/ 6843337 h 6858000"/>
              <a:gd name="connsiteX371" fmla="*/ 3370162 w 7472601"/>
              <a:gd name="connsiteY371" fmla="*/ 5785550 h 6858000"/>
              <a:gd name="connsiteX372" fmla="*/ 3746477 w 7472601"/>
              <a:gd name="connsiteY372" fmla="*/ 5377889 h 6858000"/>
              <a:gd name="connsiteX373" fmla="*/ 3863399 w 7472601"/>
              <a:gd name="connsiteY373" fmla="*/ 5087257 h 6858000"/>
              <a:gd name="connsiteX374" fmla="*/ 3968712 w 7472601"/>
              <a:gd name="connsiteY374" fmla="*/ 4913989 h 6858000"/>
              <a:gd name="connsiteX375" fmla="*/ 2792390 w 7472601"/>
              <a:gd name="connsiteY375" fmla="*/ 5382974 h 6858000"/>
              <a:gd name="connsiteX376" fmla="*/ 2714982 w 7472601"/>
              <a:gd name="connsiteY376" fmla="*/ 5427051 h 6858000"/>
              <a:gd name="connsiteX377" fmla="*/ 2813361 w 7472601"/>
              <a:gd name="connsiteY377" fmla="*/ 6023912 h 6858000"/>
              <a:gd name="connsiteX378" fmla="*/ 2688430 w 7472601"/>
              <a:gd name="connsiteY378" fmla="*/ 6801564 h 6858000"/>
              <a:gd name="connsiteX379" fmla="*/ 2629626 w 7472601"/>
              <a:gd name="connsiteY379" fmla="*/ 6763394 h 6858000"/>
              <a:gd name="connsiteX380" fmla="*/ 2565328 w 7472601"/>
              <a:gd name="connsiteY380" fmla="*/ 5516399 h 6858000"/>
              <a:gd name="connsiteX381" fmla="*/ 1922999 w 7472601"/>
              <a:gd name="connsiteY381" fmla="*/ 5980343 h 6858000"/>
              <a:gd name="connsiteX382" fmla="*/ 1950261 w 7472601"/>
              <a:gd name="connsiteY382" fmla="*/ 6405858 h 6858000"/>
              <a:gd name="connsiteX383" fmla="*/ 2365554 w 7472601"/>
              <a:gd name="connsiteY383" fmla="*/ 6759107 h 6858000"/>
              <a:gd name="connsiteX384" fmla="*/ 2424142 w 7472601"/>
              <a:gd name="connsiteY384" fmla="*/ 6858000 h 6858000"/>
              <a:gd name="connsiteX385" fmla="*/ 2395994 w 7472601"/>
              <a:gd name="connsiteY385" fmla="*/ 6858000 h 6858000"/>
              <a:gd name="connsiteX386" fmla="*/ 2392863 w 7472601"/>
              <a:gd name="connsiteY386" fmla="*/ 6852964 h 6858000"/>
              <a:gd name="connsiteX387" fmla="*/ 2017589 w 7472601"/>
              <a:gd name="connsiteY387" fmla="*/ 6493982 h 6858000"/>
              <a:gd name="connsiteX388" fmla="*/ 2147336 w 7472601"/>
              <a:gd name="connsiteY388" fmla="*/ 6594052 h 6858000"/>
              <a:gd name="connsiteX389" fmla="*/ 2207047 w 7472601"/>
              <a:gd name="connsiteY389" fmla="*/ 6654540 h 6858000"/>
              <a:gd name="connsiteX390" fmla="*/ 2299106 w 7472601"/>
              <a:gd name="connsiteY390" fmla="*/ 6778931 h 6858000"/>
              <a:gd name="connsiteX391" fmla="*/ 2314430 w 7472601"/>
              <a:gd name="connsiteY391" fmla="*/ 6801144 h 6858000"/>
              <a:gd name="connsiteX392" fmla="*/ 2352406 w 7472601"/>
              <a:gd name="connsiteY392" fmla="*/ 6858000 h 6858000"/>
              <a:gd name="connsiteX393" fmla="*/ 2314492 w 7472601"/>
              <a:gd name="connsiteY393" fmla="*/ 6858000 h 6858000"/>
              <a:gd name="connsiteX394" fmla="*/ 2288095 w 7472601"/>
              <a:gd name="connsiteY394" fmla="*/ 6818030 h 6858000"/>
              <a:gd name="connsiteX395" fmla="*/ 2272768 w 7472601"/>
              <a:gd name="connsiteY395" fmla="*/ 6795822 h 6858000"/>
              <a:gd name="connsiteX396" fmla="*/ 2182715 w 7472601"/>
              <a:gd name="connsiteY396" fmla="*/ 6675071 h 6858000"/>
              <a:gd name="connsiteX397" fmla="*/ 2032061 w 7472601"/>
              <a:gd name="connsiteY397" fmla="*/ 6541380 h 6858000"/>
              <a:gd name="connsiteX398" fmla="*/ 2257220 w 7472601"/>
              <a:gd name="connsiteY398" fmla="*/ 6826257 h 6858000"/>
              <a:gd name="connsiteX399" fmla="*/ 2281324 w 7472601"/>
              <a:gd name="connsiteY399" fmla="*/ 6858000 h 6858000"/>
              <a:gd name="connsiteX400" fmla="*/ 2242860 w 7472601"/>
              <a:gd name="connsiteY400" fmla="*/ 6858000 h 6858000"/>
              <a:gd name="connsiteX401" fmla="*/ 2232818 w 7472601"/>
              <a:gd name="connsiteY401" fmla="*/ 6844926 h 6858000"/>
              <a:gd name="connsiteX402" fmla="*/ 1990172 w 7472601"/>
              <a:gd name="connsiteY402" fmla="*/ 6542121 h 6858000"/>
              <a:gd name="connsiteX403" fmla="*/ 2124090 w 7472601"/>
              <a:gd name="connsiteY403" fmla="*/ 6761017 h 6858000"/>
              <a:gd name="connsiteX404" fmla="*/ 2200380 w 7472601"/>
              <a:gd name="connsiteY404" fmla="*/ 6858000 h 6858000"/>
              <a:gd name="connsiteX405" fmla="*/ 2147507 w 7472601"/>
              <a:gd name="connsiteY405" fmla="*/ 6858000 h 6858000"/>
              <a:gd name="connsiteX406" fmla="*/ 2070668 w 7472601"/>
              <a:gd name="connsiteY406" fmla="*/ 6761520 h 6858000"/>
              <a:gd name="connsiteX407" fmla="*/ 1975142 w 7472601"/>
              <a:gd name="connsiteY407" fmla="*/ 6585570 h 6858000"/>
              <a:gd name="connsiteX408" fmla="*/ 2050035 w 7472601"/>
              <a:gd name="connsiteY408" fmla="*/ 6813345 h 6858000"/>
              <a:gd name="connsiteX409" fmla="*/ 2063025 w 7472601"/>
              <a:gd name="connsiteY409" fmla="*/ 6858000 h 6858000"/>
              <a:gd name="connsiteX410" fmla="*/ 2021675 w 7472601"/>
              <a:gd name="connsiteY410" fmla="*/ 6858000 h 6858000"/>
              <a:gd name="connsiteX411" fmla="*/ 2019308 w 7472601"/>
              <a:gd name="connsiteY411" fmla="*/ 6847118 h 6858000"/>
              <a:gd name="connsiteX412" fmla="*/ 1938835 w 7472601"/>
              <a:gd name="connsiteY412" fmla="*/ 6551160 h 6858000"/>
              <a:gd name="connsiteX413" fmla="*/ 1953230 w 7472601"/>
              <a:gd name="connsiteY413" fmla="*/ 6759699 h 6858000"/>
              <a:gd name="connsiteX414" fmla="*/ 1956763 w 7472601"/>
              <a:gd name="connsiteY414" fmla="*/ 6778191 h 6858000"/>
              <a:gd name="connsiteX415" fmla="*/ 1967925 w 7472601"/>
              <a:gd name="connsiteY415" fmla="*/ 6858000 h 6858000"/>
              <a:gd name="connsiteX416" fmla="*/ 1936622 w 7472601"/>
              <a:gd name="connsiteY416" fmla="*/ 6858000 h 6858000"/>
              <a:gd name="connsiteX417" fmla="*/ 1926261 w 7472601"/>
              <a:gd name="connsiteY417" fmla="*/ 6784064 h 6858000"/>
              <a:gd name="connsiteX418" fmla="*/ 1922724 w 7472601"/>
              <a:gd name="connsiteY418" fmla="*/ 6765577 h 6858000"/>
              <a:gd name="connsiteX419" fmla="*/ 1904650 w 7472601"/>
              <a:gd name="connsiteY419" fmla="*/ 6639616 h 6858000"/>
              <a:gd name="connsiteX420" fmla="*/ 1885273 w 7472601"/>
              <a:gd name="connsiteY420" fmla="*/ 6858000 h 6858000"/>
              <a:gd name="connsiteX421" fmla="*/ 1854363 w 7472601"/>
              <a:gd name="connsiteY421" fmla="*/ 6858000 h 6858000"/>
              <a:gd name="connsiteX422" fmla="*/ 1880391 w 7472601"/>
              <a:gd name="connsiteY422" fmla="*/ 6603796 h 6858000"/>
              <a:gd name="connsiteX423" fmla="*/ 1818273 w 7472601"/>
              <a:gd name="connsiteY423" fmla="*/ 6715729 h 6858000"/>
              <a:gd name="connsiteX424" fmla="*/ 1794691 w 7472601"/>
              <a:gd name="connsiteY424" fmla="*/ 6843239 h 6858000"/>
              <a:gd name="connsiteX425" fmla="*/ 1794914 w 7472601"/>
              <a:gd name="connsiteY425" fmla="*/ 6858000 h 6858000"/>
              <a:gd name="connsiteX426" fmla="*/ 1746128 w 7472601"/>
              <a:gd name="connsiteY426" fmla="*/ 6858000 h 6858000"/>
              <a:gd name="connsiteX427" fmla="*/ 1753934 w 7472601"/>
              <a:gd name="connsiteY427" fmla="*/ 6724796 h 6858000"/>
              <a:gd name="connsiteX428" fmla="*/ 1792053 w 7472601"/>
              <a:gd name="connsiteY428" fmla="*/ 6572396 h 6858000"/>
              <a:gd name="connsiteX429" fmla="*/ 1862248 w 7472601"/>
              <a:gd name="connsiteY429" fmla="*/ 6266397 h 6858000"/>
              <a:gd name="connsiteX430" fmla="*/ 1862250 w 7472601"/>
              <a:gd name="connsiteY430" fmla="*/ 6033531 h 6858000"/>
              <a:gd name="connsiteX431" fmla="*/ 1211999 w 7472601"/>
              <a:gd name="connsiteY431" fmla="*/ 6683610 h 6858000"/>
              <a:gd name="connsiteX432" fmla="*/ 1213266 w 7472601"/>
              <a:gd name="connsiteY432" fmla="*/ 6691947 h 6858000"/>
              <a:gd name="connsiteX433" fmla="*/ 1203370 w 7472601"/>
              <a:gd name="connsiteY433" fmla="*/ 6850676 h 6858000"/>
              <a:gd name="connsiteX434" fmla="*/ 1203671 w 7472601"/>
              <a:gd name="connsiteY434" fmla="*/ 6858000 h 6858000"/>
              <a:gd name="connsiteX435" fmla="*/ 1143180 w 7472601"/>
              <a:gd name="connsiteY435" fmla="*/ 6858000 h 6858000"/>
              <a:gd name="connsiteX436" fmla="*/ 1142176 w 7472601"/>
              <a:gd name="connsiteY436" fmla="*/ 6766045 h 6858000"/>
              <a:gd name="connsiteX437" fmla="*/ 1067484 w 7472601"/>
              <a:gd name="connsiteY437" fmla="*/ 6858000 h 6858000"/>
              <a:gd name="connsiteX438" fmla="*/ 953928 w 7472601"/>
              <a:gd name="connsiteY438" fmla="*/ 6858000 h 6858000"/>
              <a:gd name="connsiteX439" fmla="*/ 959715 w 7472601"/>
              <a:gd name="connsiteY439" fmla="*/ 6850185 h 6858000"/>
              <a:gd name="connsiteX440" fmla="*/ 1483788 w 7472601"/>
              <a:gd name="connsiteY440" fmla="*/ 6259174 h 6858000"/>
              <a:gd name="connsiteX441" fmla="*/ 1100671 w 7472601"/>
              <a:gd name="connsiteY441" fmla="*/ 6252137 h 6858000"/>
              <a:gd name="connsiteX442" fmla="*/ 1090144 w 7472601"/>
              <a:gd name="connsiteY442" fmla="*/ 6256748 h 6858000"/>
              <a:gd name="connsiteX443" fmla="*/ 1095872 w 7472601"/>
              <a:gd name="connsiteY443" fmla="*/ 6271892 h 6858000"/>
              <a:gd name="connsiteX444" fmla="*/ 262785 w 7472601"/>
              <a:gd name="connsiteY444" fmla="*/ 6845450 h 6858000"/>
              <a:gd name="connsiteX445" fmla="*/ 209968 w 7472601"/>
              <a:gd name="connsiteY445" fmla="*/ 6770713 h 6858000"/>
              <a:gd name="connsiteX446" fmla="*/ 873460 w 7472601"/>
              <a:gd name="connsiteY446" fmla="*/ 6253768 h 6858000"/>
              <a:gd name="connsiteX447" fmla="*/ 192686 w 7472601"/>
              <a:gd name="connsiteY447" fmla="*/ 5849257 h 6858000"/>
              <a:gd name="connsiteX448" fmla="*/ 4696 w 7472601"/>
              <a:gd name="connsiteY448" fmla="*/ 5697668 h 6858000"/>
              <a:gd name="connsiteX449" fmla="*/ 0 w 7472601"/>
              <a:gd name="connsiteY449" fmla="*/ 5689984 h 6858000"/>
              <a:gd name="connsiteX450" fmla="*/ 0 w 7472601"/>
              <a:gd name="connsiteY450" fmla="*/ 5513472 h 6858000"/>
              <a:gd name="connsiteX451" fmla="*/ 174101 w 7472601"/>
              <a:gd name="connsiteY451" fmla="*/ 5620277 h 6858000"/>
              <a:gd name="connsiteX452" fmla="*/ 891800 w 7472601"/>
              <a:gd name="connsiteY452" fmla="*/ 6036935 h 6858000"/>
              <a:gd name="connsiteX453" fmla="*/ 1072219 w 7472601"/>
              <a:gd name="connsiteY453" fmla="*/ 6169443 h 6858000"/>
              <a:gd name="connsiteX454" fmla="*/ 1074117 w 7472601"/>
              <a:gd name="connsiteY454" fmla="*/ 6170301 h 6858000"/>
              <a:gd name="connsiteX455" fmla="*/ 1083114 w 7472601"/>
              <a:gd name="connsiteY455" fmla="*/ 6174131 h 6858000"/>
              <a:gd name="connsiteX456" fmla="*/ 1543010 w 7472601"/>
              <a:gd name="connsiteY456" fmla="*/ 6191140 h 6858000"/>
              <a:gd name="connsiteX457" fmla="*/ 1551080 w 7472601"/>
              <a:gd name="connsiteY457" fmla="*/ 6195006 h 6858000"/>
              <a:gd name="connsiteX458" fmla="*/ 2345443 w 7472601"/>
              <a:gd name="connsiteY458" fmla="*/ 5549882 h 6858000"/>
              <a:gd name="connsiteX459" fmla="*/ 1721499 w 7472601"/>
              <a:gd name="connsiteY459" fmla="*/ 5599969 h 6858000"/>
              <a:gd name="connsiteX460" fmla="*/ 767716 w 7472601"/>
              <a:gd name="connsiteY460" fmla="*/ 5472768 h 6858000"/>
              <a:gd name="connsiteX461" fmla="*/ 722147 w 7472601"/>
              <a:gd name="connsiteY461" fmla="*/ 5393091 h 6858000"/>
              <a:gd name="connsiteX462" fmla="*/ 1485552 w 7472601"/>
              <a:gd name="connsiteY462" fmla="*/ 5313202 h 6858000"/>
              <a:gd name="connsiteX463" fmla="*/ 2143004 w 7472601"/>
              <a:gd name="connsiteY463" fmla="*/ 5402420 h 6858000"/>
              <a:gd name="connsiteX464" fmla="*/ 1933391 w 7472601"/>
              <a:gd name="connsiteY464" fmla="*/ 5156971 h 6858000"/>
              <a:gd name="connsiteX465" fmla="*/ 1827118 w 7472601"/>
              <a:gd name="connsiteY465" fmla="*/ 4968410 h 6858000"/>
              <a:gd name="connsiteX466" fmla="*/ 1837349 w 7472601"/>
              <a:gd name="connsiteY466" fmla="*/ 4956357 h 6858000"/>
              <a:gd name="connsiteX467" fmla="*/ 2162835 w 7472601"/>
              <a:gd name="connsiteY467" fmla="*/ 5187853 h 6858000"/>
              <a:gd name="connsiteX468" fmla="*/ 2257167 w 7472601"/>
              <a:gd name="connsiteY468" fmla="*/ 5462123 h 6858000"/>
              <a:gd name="connsiteX469" fmla="*/ 2261598 w 7472601"/>
              <a:gd name="connsiteY469" fmla="*/ 5467998 h 6858000"/>
              <a:gd name="connsiteX470" fmla="*/ 2437177 w 7472601"/>
              <a:gd name="connsiteY470" fmla="*/ 5479608 h 6858000"/>
              <a:gd name="connsiteX471" fmla="*/ 2445247 w 7472601"/>
              <a:gd name="connsiteY471" fmla="*/ 5483476 h 6858000"/>
              <a:gd name="connsiteX472" fmla="*/ 2743626 w 7472601"/>
              <a:gd name="connsiteY472" fmla="*/ 5304819 h 6858000"/>
              <a:gd name="connsiteX473" fmla="*/ 3048102 w 7472601"/>
              <a:gd name="connsiteY473" fmla="*/ 5150595 h 6858000"/>
              <a:gd name="connsiteX474" fmla="*/ 1799414 w 7472601"/>
              <a:gd name="connsiteY474" fmla="*/ 4694732 h 6858000"/>
              <a:gd name="connsiteX475" fmla="*/ 1771735 w 7472601"/>
              <a:gd name="connsiteY475" fmla="*/ 4619929 h 6858000"/>
              <a:gd name="connsiteX476" fmla="*/ 3104273 w 7472601"/>
              <a:gd name="connsiteY476" fmla="*/ 5076159 h 6858000"/>
              <a:gd name="connsiteX477" fmla="*/ 3113245 w 7472601"/>
              <a:gd name="connsiteY477" fmla="*/ 5090705 h 6858000"/>
              <a:gd name="connsiteX478" fmla="*/ 3126294 w 7472601"/>
              <a:gd name="connsiteY478" fmla="*/ 5114400 h 6858000"/>
              <a:gd name="connsiteX479" fmla="*/ 3937433 w 7472601"/>
              <a:gd name="connsiteY479" fmla="*/ 4830473 h 6858000"/>
              <a:gd name="connsiteX480" fmla="*/ 3590475 w 7472601"/>
              <a:gd name="connsiteY480" fmla="*/ 4597974 h 6858000"/>
              <a:gd name="connsiteX481" fmla="*/ 3100264 w 7472601"/>
              <a:gd name="connsiteY481" fmla="*/ 4579845 h 6858000"/>
              <a:gd name="connsiteX482" fmla="*/ 2183576 w 7472601"/>
              <a:gd name="connsiteY482" fmla="*/ 4227150 h 6858000"/>
              <a:gd name="connsiteX483" fmla="*/ 2151029 w 7472601"/>
              <a:gd name="connsiteY483" fmla="*/ 4146947 h 6858000"/>
              <a:gd name="connsiteX484" fmla="*/ 3563434 w 7472601"/>
              <a:gd name="connsiteY484" fmla="*/ 4469115 h 6858000"/>
              <a:gd name="connsiteX485" fmla="*/ 3177952 w 7472601"/>
              <a:gd name="connsiteY485" fmla="*/ 3657386 h 6858000"/>
              <a:gd name="connsiteX486" fmla="*/ 3189263 w 7472601"/>
              <a:gd name="connsiteY486" fmla="*/ 3625726 h 6858000"/>
              <a:gd name="connsiteX487" fmla="*/ 3560912 w 7472601"/>
              <a:gd name="connsiteY487" fmla="*/ 4079863 h 6858000"/>
              <a:gd name="connsiteX488" fmla="*/ 3626636 w 7472601"/>
              <a:gd name="connsiteY488" fmla="*/ 4512230 h 6858000"/>
              <a:gd name="connsiteX489" fmla="*/ 3653088 w 7472601"/>
              <a:gd name="connsiteY489" fmla="*/ 4521417 h 6858000"/>
              <a:gd name="connsiteX490" fmla="*/ 3988128 w 7472601"/>
              <a:gd name="connsiteY490" fmla="*/ 4817267 h 6858000"/>
              <a:gd name="connsiteX491" fmla="*/ 4830582 w 7472601"/>
              <a:gd name="connsiteY491" fmla="*/ 4676000 h 6858000"/>
              <a:gd name="connsiteX492" fmla="*/ 4830100 w 7472601"/>
              <a:gd name="connsiteY492" fmla="*/ 4675554 h 6858000"/>
              <a:gd name="connsiteX493" fmla="*/ 4036318 w 7472601"/>
              <a:gd name="connsiteY493" fmla="*/ 4147013 h 6858000"/>
              <a:gd name="connsiteX494" fmla="*/ 3432098 w 7472601"/>
              <a:gd name="connsiteY494" fmla="*/ 3537312 h 6858000"/>
              <a:gd name="connsiteX495" fmla="*/ 3446761 w 7472601"/>
              <a:gd name="connsiteY495" fmla="*/ 3461278 h 6858000"/>
              <a:gd name="connsiteX496" fmla="*/ 4419733 w 7472601"/>
              <a:gd name="connsiteY496" fmla="*/ 3963555 h 6858000"/>
              <a:gd name="connsiteX497" fmla="*/ 4781371 w 7472601"/>
              <a:gd name="connsiteY497" fmla="*/ 4458604 h 6858000"/>
              <a:gd name="connsiteX498" fmla="*/ 4780440 w 7472601"/>
              <a:gd name="connsiteY498" fmla="*/ 4470290 h 6858000"/>
              <a:gd name="connsiteX499" fmla="*/ 4898954 w 7472601"/>
              <a:gd name="connsiteY499" fmla="*/ 4662092 h 6858000"/>
              <a:gd name="connsiteX500" fmla="*/ 4900699 w 7472601"/>
              <a:gd name="connsiteY500" fmla="*/ 4670867 h 6858000"/>
              <a:gd name="connsiteX501" fmla="*/ 5714511 w 7472601"/>
              <a:gd name="connsiteY501" fmla="*/ 4663483 h 6858000"/>
              <a:gd name="connsiteX502" fmla="*/ 5464793 w 7472601"/>
              <a:gd name="connsiteY502" fmla="*/ 4393556 h 6858000"/>
              <a:gd name="connsiteX503" fmla="*/ 5461897 w 7472601"/>
              <a:gd name="connsiteY503" fmla="*/ 4390879 h 6858000"/>
              <a:gd name="connsiteX504" fmla="*/ 4294126 w 7472601"/>
              <a:gd name="connsiteY504" fmla="*/ 3303048 h 6858000"/>
              <a:gd name="connsiteX505" fmla="*/ 4305321 w 7472601"/>
              <a:gd name="connsiteY505" fmla="*/ 3256953 h 6858000"/>
              <a:gd name="connsiteX506" fmla="*/ 4949299 w 7472601"/>
              <a:gd name="connsiteY506" fmla="*/ 3766336 h 6858000"/>
              <a:gd name="connsiteX507" fmla="*/ 5291452 w 7472601"/>
              <a:gd name="connsiteY507" fmla="*/ 4076801 h 6858000"/>
              <a:gd name="connsiteX508" fmla="*/ 5434998 w 7472601"/>
              <a:gd name="connsiteY508" fmla="*/ 4254100 h 6858000"/>
              <a:gd name="connsiteX509" fmla="*/ 5351015 w 7472601"/>
              <a:gd name="connsiteY509" fmla="*/ 3760989 h 6858000"/>
              <a:gd name="connsiteX510" fmla="*/ 5413780 w 7472601"/>
              <a:gd name="connsiteY510" fmla="*/ 2966265 h 6858000"/>
              <a:gd name="connsiteX511" fmla="*/ 5425627 w 7472601"/>
              <a:gd name="connsiteY511" fmla="*/ 2954192 h 6858000"/>
              <a:gd name="connsiteX512" fmla="*/ 6604735 w 7472601"/>
              <a:gd name="connsiteY512" fmla="*/ 2041381 h 6858000"/>
              <a:gd name="connsiteX513" fmla="*/ 7204487 w 7472601"/>
              <a:gd name="connsiteY513" fmla="*/ 2742112 h 6858000"/>
              <a:gd name="connsiteX514" fmla="*/ 7131592 w 7472601"/>
              <a:gd name="connsiteY514" fmla="*/ 2672096 h 6858000"/>
              <a:gd name="connsiteX515" fmla="*/ 6996344 w 7472601"/>
              <a:gd name="connsiteY515" fmla="*/ 2518310 h 6858000"/>
              <a:gd name="connsiteX516" fmla="*/ 6735495 w 7472601"/>
              <a:gd name="connsiteY516" fmla="*/ 2196890 h 6858000"/>
              <a:gd name="connsiteX517" fmla="*/ 6721901 w 7472601"/>
              <a:gd name="connsiteY517" fmla="*/ 2179274 h 6858000"/>
              <a:gd name="connsiteX518" fmla="*/ 6604735 w 7472601"/>
              <a:gd name="connsiteY518" fmla="*/ 2041381 h 6858000"/>
              <a:gd name="connsiteX519" fmla="*/ 6591670 w 7472601"/>
              <a:gd name="connsiteY519" fmla="*/ 1988277 h 6858000"/>
              <a:gd name="connsiteX520" fmla="*/ 6747349 w 7472601"/>
              <a:gd name="connsiteY520" fmla="*/ 2160069 h 6858000"/>
              <a:gd name="connsiteX521" fmla="*/ 6760943 w 7472601"/>
              <a:gd name="connsiteY521" fmla="*/ 2177686 h 6858000"/>
              <a:gd name="connsiteX522" fmla="*/ 7021065 w 7472601"/>
              <a:gd name="connsiteY522" fmla="*/ 2498102 h 6858000"/>
              <a:gd name="connsiteX523" fmla="*/ 7155223 w 7472601"/>
              <a:gd name="connsiteY523" fmla="*/ 2650386 h 6858000"/>
              <a:gd name="connsiteX524" fmla="*/ 7203167 w 7472601"/>
              <a:gd name="connsiteY524" fmla="*/ 2697288 h 6858000"/>
              <a:gd name="connsiteX525" fmla="*/ 6937703 w 7472601"/>
              <a:gd name="connsiteY525" fmla="*/ 2321981 h 6858000"/>
              <a:gd name="connsiteX526" fmla="*/ 6591670 w 7472601"/>
              <a:gd name="connsiteY526" fmla="*/ 1988277 h 6858000"/>
              <a:gd name="connsiteX527" fmla="*/ 5798671 w 7472601"/>
              <a:gd name="connsiteY527" fmla="*/ 1981601 h 6858000"/>
              <a:gd name="connsiteX528" fmla="*/ 5754709 w 7472601"/>
              <a:gd name="connsiteY528" fmla="*/ 2071454 h 6858000"/>
              <a:gd name="connsiteX529" fmla="*/ 5763044 w 7472601"/>
              <a:gd name="connsiteY529" fmla="*/ 2842206 h 6858000"/>
              <a:gd name="connsiteX530" fmla="*/ 5764974 w 7472601"/>
              <a:gd name="connsiteY530" fmla="*/ 2799609 h 6858000"/>
              <a:gd name="connsiteX531" fmla="*/ 5767665 w 7472601"/>
              <a:gd name="connsiteY531" fmla="*/ 2666409 h 6858000"/>
              <a:gd name="connsiteX532" fmla="*/ 5763055 w 7472601"/>
              <a:gd name="connsiteY532" fmla="*/ 2579705 h 6858000"/>
              <a:gd name="connsiteX533" fmla="*/ 5758079 w 7472601"/>
              <a:gd name="connsiteY533" fmla="*/ 2492508 h 6858000"/>
              <a:gd name="connsiteX534" fmla="*/ 5779325 w 7472601"/>
              <a:gd name="connsiteY534" fmla="*/ 2197069 h 6858000"/>
              <a:gd name="connsiteX535" fmla="*/ 5798671 w 7472601"/>
              <a:gd name="connsiteY535" fmla="*/ 1981601 h 6858000"/>
              <a:gd name="connsiteX536" fmla="*/ 5829202 w 7472601"/>
              <a:gd name="connsiteY536" fmla="*/ 1971679 h 6858000"/>
              <a:gd name="connsiteX537" fmla="*/ 5809558 w 7472601"/>
              <a:gd name="connsiteY537" fmla="*/ 2198043 h 6858000"/>
              <a:gd name="connsiteX538" fmla="*/ 5788653 w 7472601"/>
              <a:gd name="connsiteY538" fmla="*/ 2489430 h 6858000"/>
              <a:gd name="connsiteX539" fmla="*/ 5793439 w 7472601"/>
              <a:gd name="connsiteY539" fmla="*/ 2575235 h 6858000"/>
              <a:gd name="connsiteX540" fmla="*/ 5796837 w 7472601"/>
              <a:gd name="connsiteY540" fmla="*/ 2637633 h 6858000"/>
              <a:gd name="connsiteX541" fmla="*/ 5818614 w 7472601"/>
              <a:gd name="connsiteY541" fmla="*/ 2473055 h 6858000"/>
              <a:gd name="connsiteX542" fmla="*/ 5829202 w 7472601"/>
              <a:gd name="connsiteY542" fmla="*/ 1971679 h 6858000"/>
              <a:gd name="connsiteX543" fmla="*/ 5911389 w 7472601"/>
              <a:gd name="connsiteY543" fmla="*/ 1898371 h 6858000"/>
              <a:gd name="connsiteX544" fmla="*/ 6237627 w 7472601"/>
              <a:gd name="connsiteY544" fmla="*/ 2231921 h 6858000"/>
              <a:gd name="connsiteX545" fmla="*/ 5911389 w 7472601"/>
              <a:gd name="connsiteY545" fmla="*/ 1898371 h 6858000"/>
              <a:gd name="connsiteX546" fmla="*/ 6944437 w 7472601"/>
              <a:gd name="connsiteY546" fmla="*/ 1575402 h 6858000"/>
              <a:gd name="connsiteX547" fmla="*/ 6304730 w 7472601"/>
              <a:gd name="connsiteY547" fmla="*/ 1766654 h 6858000"/>
              <a:gd name="connsiteX548" fmla="*/ 6944437 w 7472601"/>
              <a:gd name="connsiteY548" fmla="*/ 1575402 h 6858000"/>
              <a:gd name="connsiteX549" fmla="*/ 7019523 w 7472601"/>
              <a:gd name="connsiteY549" fmla="*/ 1519450 h 6858000"/>
              <a:gd name="connsiteX550" fmla="*/ 6298091 w 7472601"/>
              <a:gd name="connsiteY550" fmla="*/ 1737122 h 6858000"/>
              <a:gd name="connsiteX551" fmla="*/ 7019523 w 7472601"/>
              <a:gd name="connsiteY551" fmla="*/ 1519450 h 6858000"/>
              <a:gd name="connsiteX552" fmla="*/ 2399523 w 7472601"/>
              <a:gd name="connsiteY552" fmla="*/ 1428234 h 6858000"/>
              <a:gd name="connsiteX553" fmla="*/ 2224982 w 7472601"/>
              <a:gd name="connsiteY553" fmla="*/ 1826201 h 6858000"/>
              <a:gd name="connsiteX554" fmla="*/ 2096099 w 7472601"/>
              <a:gd name="connsiteY554" fmla="*/ 2345900 h 6858000"/>
              <a:gd name="connsiteX555" fmla="*/ 2283317 w 7472601"/>
              <a:gd name="connsiteY555" fmla="*/ 1796925 h 6858000"/>
              <a:gd name="connsiteX556" fmla="*/ 2399523 w 7472601"/>
              <a:gd name="connsiteY556" fmla="*/ 1428234 h 6858000"/>
              <a:gd name="connsiteX557" fmla="*/ 2448558 w 7472601"/>
              <a:gd name="connsiteY557" fmla="*/ 1373435 h 6858000"/>
              <a:gd name="connsiteX558" fmla="*/ 2312521 w 7472601"/>
              <a:gd name="connsiteY558" fmla="*/ 1806140 h 6858000"/>
              <a:gd name="connsiteX559" fmla="*/ 2127533 w 7472601"/>
              <a:gd name="connsiteY559" fmla="*/ 2348380 h 6858000"/>
              <a:gd name="connsiteX560" fmla="*/ 2358080 w 7472601"/>
              <a:gd name="connsiteY560" fmla="*/ 1866134 h 6858000"/>
              <a:gd name="connsiteX561" fmla="*/ 2407436 w 7472601"/>
              <a:gd name="connsiteY561" fmla="*/ 1651070 h 6858000"/>
              <a:gd name="connsiteX562" fmla="*/ 2448558 w 7472601"/>
              <a:gd name="connsiteY562" fmla="*/ 1373435 h 6858000"/>
              <a:gd name="connsiteX563" fmla="*/ 278707 w 7472601"/>
              <a:gd name="connsiteY563" fmla="*/ 1352270 h 6858000"/>
              <a:gd name="connsiteX564" fmla="*/ 321570 w 7472601"/>
              <a:gd name="connsiteY564" fmla="*/ 1861610 h 6858000"/>
              <a:gd name="connsiteX565" fmla="*/ 294281 w 7472601"/>
              <a:gd name="connsiteY565" fmla="*/ 1440658 h 6858000"/>
              <a:gd name="connsiteX566" fmla="*/ 278707 w 7472601"/>
              <a:gd name="connsiteY566" fmla="*/ 1352270 h 6858000"/>
              <a:gd name="connsiteX567" fmla="*/ 1423821 w 7472601"/>
              <a:gd name="connsiteY567" fmla="*/ 1351958 h 6858000"/>
              <a:gd name="connsiteX568" fmla="*/ 1638521 w 7472601"/>
              <a:gd name="connsiteY568" fmla="*/ 1908470 h 6858000"/>
              <a:gd name="connsiteX569" fmla="*/ 1754199 w 7472601"/>
              <a:gd name="connsiteY569" fmla="*/ 2149284 h 6858000"/>
              <a:gd name="connsiteX570" fmla="*/ 1908359 w 7472601"/>
              <a:gd name="connsiteY570" fmla="*/ 2364988 h 6858000"/>
              <a:gd name="connsiteX571" fmla="*/ 1647661 w 7472601"/>
              <a:gd name="connsiteY571" fmla="*/ 1825945 h 6858000"/>
              <a:gd name="connsiteX572" fmla="*/ 1423821 w 7472601"/>
              <a:gd name="connsiteY572" fmla="*/ 1351958 h 6858000"/>
              <a:gd name="connsiteX573" fmla="*/ 1431890 w 7472601"/>
              <a:gd name="connsiteY573" fmla="*/ 1306475 h 6858000"/>
              <a:gd name="connsiteX574" fmla="*/ 1507597 w 7472601"/>
              <a:gd name="connsiteY574" fmla="*/ 1446132 h 6858000"/>
              <a:gd name="connsiteX575" fmla="*/ 1674586 w 7472601"/>
              <a:gd name="connsiteY575" fmla="*/ 1813832 h 6858000"/>
              <a:gd name="connsiteX576" fmla="*/ 1815950 w 7472601"/>
              <a:gd name="connsiteY576" fmla="*/ 2128564 h 6858000"/>
              <a:gd name="connsiteX577" fmla="*/ 1984242 w 7472601"/>
              <a:gd name="connsiteY577" fmla="*/ 2430829 h 6858000"/>
              <a:gd name="connsiteX578" fmla="*/ 2014023 w 7472601"/>
              <a:gd name="connsiteY578" fmla="*/ 2450995 h 6858000"/>
              <a:gd name="connsiteX579" fmla="*/ 1747337 w 7472601"/>
              <a:gd name="connsiteY579" fmla="*/ 1855264 h 6858000"/>
              <a:gd name="connsiteX580" fmla="*/ 1533749 w 7472601"/>
              <a:gd name="connsiteY580" fmla="*/ 1478656 h 6858000"/>
              <a:gd name="connsiteX581" fmla="*/ 1431890 w 7472601"/>
              <a:gd name="connsiteY581" fmla="*/ 1306475 h 6858000"/>
              <a:gd name="connsiteX582" fmla="*/ 5052692 w 7472601"/>
              <a:gd name="connsiteY582" fmla="*/ 1292994 h 6858000"/>
              <a:gd name="connsiteX583" fmla="*/ 5200661 w 7472601"/>
              <a:gd name="connsiteY583" fmla="*/ 1635186 h 6858000"/>
              <a:gd name="connsiteX584" fmla="*/ 5297138 w 7472601"/>
              <a:gd name="connsiteY584" fmla="*/ 1906351 h 6858000"/>
              <a:gd name="connsiteX585" fmla="*/ 5052692 w 7472601"/>
              <a:gd name="connsiteY585" fmla="*/ 1292994 h 6858000"/>
              <a:gd name="connsiteX586" fmla="*/ 5009948 w 7472601"/>
              <a:gd name="connsiteY586" fmla="*/ 1273619 h 6858000"/>
              <a:gd name="connsiteX587" fmla="*/ 5121777 w 7472601"/>
              <a:gd name="connsiteY587" fmla="*/ 1654213 h 6858000"/>
              <a:gd name="connsiteX588" fmla="*/ 5293545 w 7472601"/>
              <a:gd name="connsiteY588" fmla="*/ 2072247 h 6858000"/>
              <a:gd name="connsiteX589" fmla="*/ 5294042 w 7472601"/>
              <a:gd name="connsiteY589" fmla="*/ 2065019 h 6858000"/>
              <a:gd name="connsiteX590" fmla="*/ 5171936 w 7472601"/>
              <a:gd name="connsiteY590" fmla="*/ 1647613 h 6858000"/>
              <a:gd name="connsiteX591" fmla="*/ 5009948 w 7472601"/>
              <a:gd name="connsiteY591" fmla="*/ 1273619 h 6858000"/>
              <a:gd name="connsiteX592" fmla="*/ 655236 w 7472601"/>
              <a:gd name="connsiteY592" fmla="*/ 1268632 h 6858000"/>
              <a:gd name="connsiteX593" fmla="*/ 839521 w 7472601"/>
              <a:gd name="connsiteY593" fmla="*/ 1685315 h 6858000"/>
              <a:gd name="connsiteX594" fmla="*/ 1109416 w 7472601"/>
              <a:gd name="connsiteY594" fmla="*/ 2061663 h 6858000"/>
              <a:gd name="connsiteX595" fmla="*/ 1298300 w 7472601"/>
              <a:gd name="connsiteY595" fmla="*/ 2247742 h 6858000"/>
              <a:gd name="connsiteX596" fmla="*/ 1125871 w 7472601"/>
              <a:gd name="connsiteY596" fmla="*/ 1989513 h 6858000"/>
              <a:gd name="connsiteX597" fmla="*/ 981574 w 7472601"/>
              <a:gd name="connsiteY597" fmla="*/ 1783157 h 6858000"/>
              <a:gd name="connsiteX598" fmla="*/ 922198 w 7472601"/>
              <a:gd name="connsiteY598" fmla="*/ 1677437 h 6858000"/>
              <a:gd name="connsiteX599" fmla="*/ 869293 w 7472601"/>
              <a:gd name="connsiteY599" fmla="*/ 1583214 h 6858000"/>
              <a:gd name="connsiteX600" fmla="*/ 751431 w 7472601"/>
              <a:gd name="connsiteY600" fmla="*/ 1405731 h 6858000"/>
              <a:gd name="connsiteX601" fmla="*/ 655236 w 7472601"/>
              <a:gd name="connsiteY601" fmla="*/ 1268632 h 6858000"/>
              <a:gd name="connsiteX602" fmla="*/ 6516292 w 7472601"/>
              <a:gd name="connsiteY602" fmla="*/ 1263064 h 6858000"/>
              <a:gd name="connsiteX603" fmla="*/ 5736320 w 7472601"/>
              <a:gd name="connsiteY603" fmla="*/ 1501803 h 6858000"/>
              <a:gd name="connsiteX604" fmla="*/ 6516292 w 7472601"/>
              <a:gd name="connsiteY604" fmla="*/ 1263064 h 6858000"/>
              <a:gd name="connsiteX605" fmla="*/ 291466 w 7472601"/>
              <a:gd name="connsiteY605" fmla="*/ 1250369 h 6858000"/>
              <a:gd name="connsiteX606" fmla="*/ 323180 w 7472601"/>
              <a:gd name="connsiteY606" fmla="*/ 1435283 h 6858000"/>
              <a:gd name="connsiteX607" fmla="*/ 349381 w 7472601"/>
              <a:gd name="connsiteY607" fmla="*/ 1875041 h 6858000"/>
              <a:gd name="connsiteX608" fmla="*/ 374363 w 7472601"/>
              <a:gd name="connsiteY608" fmla="*/ 1506494 h 6858000"/>
              <a:gd name="connsiteX609" fmla="*/ 302168 w 7472601"/>
              <a:gd name="connsiteY609" fmla="*/ 1274495 h 6858000"/>
              <a:gd name="connsiteX610" fmla="*/ 291466 w 7472601"/>
              <a:gd name="connsiteY610" fmla="*/ 1250369 h 6858000"/>
              <a:gd name="connsiteX611" fmla="*/ 678222 w 7472601"/>
              <a:gd name="connsiteY611" fmla="*/ 1248670 h 6858000"/>
              <a:gd name="connsiteX612" fmla="*/ 775536 w 7472601"/>
              <a:gd name="connsiteY612" fmla="*/ 1388015 h 6858000"/>
              <a:gd name="connsiteX613" fmla="*/ 894529 w 7472601"/>
              <a:gd name="connsiteY613" fmla="*/ 1567739 h 6858000"/>
              <a:gd name="connsiteX614" fmla="*/ 948000 w 7472601"/>
              <a:gd name="connsiteY614" fmla="*/ 1663088 h 6858000"/>
              <a:gd name="connsiteX615" fmla="*/ 1006812 w 7472601"/>
              <a:gd name="connsiteY615" fmla="*/ 1767683 h 6858000"/>
              <a:gd name="connsiteX616" fmla="*/ 1149133 w 7472601"/>
              <a:gd name="connsiteY616" fmla="*/ 1971513 h 6858000"/>
              <a:gd name="connsiteX617" fmla="*/ 1333952 w 7472601"/>
              <a:gd name="connsiteY617" fmla="*/ 2251620 h 6858000"/>
              <a:gd name="connsiteX618" fmla="*/ 1337329 w 7472601"/>
              <a:gd name="connsiteY618" fmla="*/ 2258350 h 6858000"/>
              <a:gd name="connsiteX619" fmla="*/ 1014726 w 7472601"/>
              <a:gd name="connsiteY619" fmla="*/ 1615556 h 6858000"/>
              <a:gd name="connsiteX620" fmla="*/ 678222 w 7472601"/>
              <a:gd name="connsiteY620" fmla="*/ 1248670 h 6858000"/>
              <a:gd name="connsiteX621" fmla="*/ 6691602 w 7472601"/>
              <a:gd name="connsiteY621" fmla="*/ 1140573 h 6858000"/>
              <a:gd name="connsiteX622" fmla="*/ 6571100 w 7472601"/>
              <a:gd name="connsiteY622" fmla="*/ 1183662 h 6858000"/>
              <a:gd name="connsiteX623" fmla="*/ 6241687 w 7472601"/>
              <a:gd name="connsiteY623" fmla="*/ 1257600 h 6858000"/>
              <a:gd name="connsiteX624" fmla="*/ 5693009 w 7472601"/>
              <a:gd name="connsiteY624" fmla="*/ 1478256 h 6858000"/>
              <a:gd name="connsiteX625" fmla="*/ 6548420 w 7472601"/>
              <a:gd name="connsiteY625" fmla="*/ 1214599 h 6858000"/>
              <a:gd name="connsiteX626" fmla="*/ 6605473 w 7472601"/>
              <a:gd name="connsiteY626" fmla="*/ 1184686 h 6858000"/>
              <a:gd name="connsiteX627" fmla="*/ 6691602 w 7472601"/>
              <a:gd name="connsiteY627" fmla="*/ 1140573 h 6858000"/>
              <a:gd name="connsiteX628" fmla="*/ 4002475 w 7472601"/>
              <a:gd name="connsiteY628" fmla="*/ 1037802 h 6858000"/>
              <a:gd name="connsiteX629" fmla="*/ 4000324 w 7472601"/>
              <a:gd name="connsiteY629" fmla="*/ 1039362 h 6858000"/>
              <a:gd name="connsiteX630" fmla="*/ 4002862 w 7472601"/>
              <a:gd name="connsiteY630" fmla="*/ 1042866 h 6858000"/>
              <a:gd name="connsiteX631" fmla="*/ 4002475 w 7472601"/>
              <a:gd name="connsiteY631" fmla="*/ 1037802 h 6858000"/>
              <a:gd name="connsiteX632" fmla="*/ 506322 w 7472601"/>
              <a:gd name="connsiteY632" fmla="*/ 1020997 h 6858000"/>
              <a:gd name="connsiteX633" fmla="*/ 533068 w 7472601"/>
              <a:gd name="connsiteY633" fmla="*/ 1029409 h 6858000"/>
              <a:gd name="connsiteX634" fmla="*/ 1232525 w 7472601"/>
              <a:gd name="connsiteY634" fmla="*/ 1804675 h 6858000"/>
              <a:gd name="connsiteX635" fmla="*/ 1388858 w 7472601"/>
              <a:gd name="connsiteY635" fmla="*/ 2368011 h 6858000"/>
              <a:gd name="connsiteX636" fmla="*/ 1384098 w 7472601"/>
              <a:gd name="connsiteY636" fmla="*/ 2378125 h 6858000"/>
              <a:gd name="connsiteX637" fmla="*/ 1425393 w 7472601"/>
              <a:gd name="connsiteY637" fmla="*/ 2589124 h 6858000"/>
              <a:gd name="connsiteX638" fmla="*/ 1424001 w 7472601"/>
              <a:gd name="connsiteY638" fmla="*/ 2597541 h 6858000"/>
              <a:gd name="connsiteX639" fmla="*/ 2152729 w 7472601"/>
              <a:gd name="connsiteY639" fmla="*/ 2864487 h 6858000"/>
              <a:gd name="connsiteX640" fmla="*/ 2020609 w 7472601"/>
              <a:gd name="connsiteY640" fmla="*/ 2539671 h 6858000"/>
              <a:gd name="connsiteX641" fmla="*/ 2018920 w 7472601"/>
              <a:gd name="connsiteY641" fmla="*/ 2536309 h 6858000"/>
              <a:gd name="connsiteX642" fmla="*/ 1342441 w 7472601"/>
              <a:gd name="connsiteY642" fmla="*/ 1173017 h 6858000"/>
              <a:gd name="connsiteX643" fmla="*/ 1367925 w 7472601"/>
              <a:gd name="connsiteY643" fmla="*/ 1135648 h 6858000"/>
              <a:gd name="connsiteX644" fmla="*/ 1771401 w 7472601"/>
              <a:gd name="connsiteY644" fmla="*/ 1806673 h 6858000"/>
              <a:gd name="connsiteX645" fmla="*/ 1972385 w 7472601"/>
              <a:gd name="connsiteY645" fmla="*/ 2198735 h 6858000"/>
              <a:gd name="connsiteX646" fmla="*/ 2040892 w 7472601"/>
              <a:gd name="connsiteY646" fmla="*/ 2405205 h 6858000"/>
              <a:gd name="connsiteX647" fmla="*/ 2131689 w 7472601"/>
              <a:gd name="connsiteY647" fmla="*/ 1936926 h 6858000"/>
              <a:gd name="connsiteX648" fmla="*/ 2454820 w 7472601"/>
              <a:gd name="connsiteY648" fmla="*/ 1248808 h 6858000"/>
              <a:gd name="connsiteX649" fmla="*/ 2492512 w 7472601"/>
              <a:gd name="connsiteY649" fmla="*/ 1302920 h 6858000"/>
              <a:gd name="connsiteX650" fmla="*/ 2081216 w 7472601"/>
              <a:gd name="connsiteY650" fmla="*/ 2527513 h 6858000"/>
              <a:gd name="connsiteX651" fmla="*/ 2081211 w 7472601"/>
              <a:gd name="connsiteY651" fmla="*/ 2528916 h 6858000"/>
              <a:gd name="connsiteX652" fmla="*/ 2199067 w 7472601"/>
              <a:gd name="connsiteY652" fmla="*/ 2884061 h 6858000"/>
              <a:gd name="connsiteX653" fmla="*/ 3192586 w 7472601"/>
              <a:gd name="connsiteY653" fmla="*/ 3411496 h 6858000"/>
              <a:gd name="connsiteX654" fmla="*/ 3182620 w 7472601"/>
              <a:gd name="connsiteY654" fmla="*/ 3483279 h 6858000"/>
              <a:gd name="connsiteX655" fmla="*/ 2435119 w 7472601"/>
              <a:gd name="connsiteY655" fmla="*/ 3080173 h 6858000"/>
              <a:gd name="connsiteX656" fmla="*/ 2410152 w 7472601"/>
              <a:gd name="connsiteY656" fmla="*/ 3063751 h 6858000"/>
              <a:gd name="connsiteX657" fmla="*/ 2408099 w 7472601"/>
              <a:gd name="connsiteY657" fmla="*/ 3064403 h 6858000"/>
              <a:gd name="connsiteX658" fmla="*/ 2407218 w 7472601"/>
              <a:gd name="connsiteY658" fmla="*/ 3070324 h 6858000"/>
              <a:gd name="connsiteX659" fmla="*/ 2380138 w 7472601"/>
              <a:gd name="connsiteY659" fmla="*/ 3099341 h 6858000"/>
              <a:gd name="connsiteX660" fmla="*/ 1765923 w 7472601"/>
              <a:gd name="connsiteY660" fmla="*/ 3581043 h 6858000"/>
              <a:gd name="connsiteX661" fmla="*/ 1702258 w 7472601"/>
              <a:gd name="connsiteY661" fmla="*/ 3612286 h 6858000"/>
              <a:gd name="connsiteX662" fmla="*/ 1538370 w 7472601"/>
              <a:gd name="connsiteY662" fmla="*/ 3811804 h 6858000"/>
              <a:gd name="connsiteX663" fmla="*/ 542867 w 7472601"/>
              <a:gd name="connsiteY663" fmla="*/ 4944092 h 6858000"/>
              <a:gd name="connsiteX664" fmla="*/ 515800 w 7472601"/>
              <a:gd name="connsiteY664" fmla="*/ 4862180 h 6858000"/>
              <a:gd name="connsiteX665" fmla="*/ 909145 w 7472601"/>
              <a:gd name="connsiteY665" fmla="*/ 4199225 h 6858000"/>
              <a:gd name="connsiteX666" fmla="*/ 1214067 w 7472601"/>
              <a:gd name="connsiteY666" fmla="*/ 3908561 h 6858000"/>
              <a:gd name="connsiteX667" fmla="*/ 640967 w 7472601"/>
              <a:gd name="connsiteY667" fmla="*/ 4105601 h 6858000"/>
              <a:gd name="connsiteX668" fmla="*/ 112563 w 7472601"/>
              <a:gd name="connsiteY668" fmla="*/ 4396952 h 6858000"/>
              <a:gd name="connsiteX669" fmla="*/ 0 w 7472601"/>
              <a:gd name="connsiteY669" fmla="*/ 4466006 h 6858000"/>
              <a:gd name="connsiteX670" fmla="*/ 0 w 7472601"/>
              <a:gd name="connsiteY670" fmla="*/ 4233763 h 6858000"/>
              <a:gd name="connsiteX671" fmla="*/ 36881 w 7472601"/>
              <a:gd name="connsiteY671" fmla="*/ 4200118 h 6858000"/>
              <a:gd name="connsiteX672" fmla="*/ 910534 w 7472601"/>
              <a:gd name="connsiteY672" fmla="*/ 3629753 h 6858000"/>
              <a:gd name="connsiteX673" fmla="*/ 1578717 w 7472601"/>
              <a:gd name="connsiteY673" fmla="*/ 3575982 h 6858000"/>
              <a:gd name="connsiteX674" fmla="*/ 2338780 w 7472601"/>
              <a:gd name="connsiteY674" fmla="*/ 3033725 h 6858000"/>
              <a:gd name="connsiteX675" fmla="*/ 1807991 w 7472601"/>
              <a:gd name="connsiteY675" fmla="*/ 2807184 h 6858000"/>
              <a:gd name="connsiteX676" fmla="*/ 1416358 w 7472601"/>
              <a:gd name="connsiteY676" fmla="*/ 3112571 h 6858000"/>
              <a:gd name="connsiteX677" fmla="*/ 939066 w 7472601"/>
              <a:gd name="connsiteY677" fmla="*/ 3378798 h 6858000"/>
              <a:gd name="connsiteX678" fmla="*/ 115099 w 7472601"/>
              <a:gd name="connsiteY678" fmla="*/ 3607650 h 6858000"/>
              <a:gd name="connsiteX679" fmla="*/ 97284 w 7472601"/>
              <a:gd name="connsiteY679" fmla="*/ 3520393 h 6858000"/>
              <a:gd name="connsiteX680" fmla="*/ 922050 w 7472601"/>
              <a:gd name="connsiteY680" fmla="*/ 3074867 h 6858000"/>
              <a:gd name="connsiteX681" fmla="*/ 1405265 w 7472601"/>
              <a:gd name="connsiteY681" fmla="*/ 3016319 h 6858000"/>
              <a:gd name="connsiteX682" fmla="*/ 1407512 w 7472601"/>
              <a:gd name="connsiteY682" fmla="*/ 3018001 h 6858000"/>
              <a:gd name="connsiteX683" fmla="*/ 1726266 w 7472601"/>
              <a:gd name="connsiteY683" fmla="*/ 2777274 h 6858000"/>
              <a:gd name="connsiteX684" fmla="*/ 625390 w 7472601"/>
              <a:gd name="connsiteY684" fmla="*/ 2514541 h 6858000"/>
              <a:gd name="connsiteX685" fmla="*/ 619799 w 7472601"/>
              <a:gd name="connsiteY685" fmla="*/ 2527180 h 6858000"/>
              <a:gd name="connsiteX686" fmla="*/ 310030 w 7472601"/>
              <a:gd name="connsiteY686" fmla="*/ 2771818 h 6858000"/>
              <a:gd name="connsiteX687" fmla="*/ 173877 w 7472601"/>
              <a:gd name="connsiteY687" fmla="*/ 2937056 h 6858000"/>
              <a:gd name="connsiteX688" fmla="*/ 77889 w 7472601"/>
              <a:gd name="connsiteY688" fmla="*/ 3138440 h 6858000"/>
              <a:gd name="connsiteX689" fmla="*/ 0 w 7472601"/>
              <a:gd name="connsiteY689" fmla="*/ 3271395 h 6858000"/>
              <a:gd name="connsiteX690" fmla="*/ 0 w 7472601"/>
              <a:gd name="connsiteY690" fmla="*/ 3153002 h 6858000"/>
              <a:gd name="connsiteX691" fmla="*/ 2386 w 7472601"/>
              <a:gd name="connsiteY691" fmla="*/ 3149203 h 6858000"/>
              <a:gd name="connsiteX692" fmla="*/ 89753 w 7472601"/>
              <a:gd name="connsiteY692" fmla="*/ 2987702 h 6858000"/>
              <a:gd name="connsiteX693" fmla="*/ 76869 w 7472601"/>
              <a:gd name="connsiteY693" fmla="*/ 3005404 h 6858000"/>
              <a:gd name="connsiteX694" fmla="*/ 32049 w 7472601"/>
              <a:gd name="connsiteY694" fmla="*/ 3065814 h 6858000"/>
              <a:gd name="connsiteX695" fmla="*/ 0 w 7472601"/>
              <a:gd name="connsiteY695" fmla="*/ 3108744 h 6858000"/>
              <a:gd name="connsiteX696" fmla="*/ 0 w 7472601"/>
              <a:gd name="connsiteY696" fmla="*/ 3058059 h 6858000"/>
              <a:gd name="connsiteX697" fmla="*/ 7610 w 7472601"/>
              <a:gd name="connsiteY697" fmla="*/ 3047889 h 6858000"/>
              <a:gd name="connsiteX698" fmla="*/ 52419 w 7472601"/>
              <a:gd name="connsiteY698" fmla="*/ 2987479 h 6858000"/>
              <a:gd name="connsiteX699" fmla="*/ 59142 w 7472601"/>
              <a:gd name="connsiteY699" fmla="*/ 2978488 h 6858000"/>
              <a:gd name="connsiteX700" fmla="*/ 0 w 7472601"/>
              <a:gd name="connsiteY700" fmla="*/ 3015334 h 6858000"/>
              <a:gd name="connsiteX701" fmla="*/ 0 w 7472601"/>
              <a:gd name="connsiteY701" fmla="*/ 2914286 h 6858000"/>
              <a:gd name="connsiteX702" fmla="*/ 36383 w 7472601"/>
              <a:gd name="connsiteY702" fmla="*/ 2901128 h 6858000"/>
              <a:gd name="connsiteX703" fmla="*/ 156329 w 7472601"/>
              <a:gd name="connsiteY703" fmla="*/ 2840533 h 6858000"/>
              <a:gd name="connsiteX704" fmla="*/ 358355 w 7472601"/>
              <a:gd name="connsiteY704" fmla="*/ 2620471 h 6858000"/>
              <a:gd name="connsiteX705" fmla="*/ 510577 w 7472601"/>
              <a:gd name="connsiteY705" fmla="*/ 2501244 h 6858000"/>
              <a:gd name="connsiteX706" fmla="*/ 211967 w 7472601"/>
              <a:gd name="connsiteY706" fmla="*/ 2479171 h 6858000"/>
              <a:gd name="connsiteX707" fmla="*/ 0 w 7472601"/>
              <a:gd name="connsiteY707" fmla="*/ 2476398 h 6858000"/>
              <a:gd name="connsiteX708" fmla="*/ 0 w 7472601"/>
              <a:gd name="connsiteY708" fmla="*/ 2389189 h 6858000"/>
              <a:gd name="connsiteX709" fmla="*/ 103062 w 7472601"/>
              <a:gd name="connsiteY709" fmla="*/ 2389518 h 6858000"/>
              <a:gd name="connsiteX710" fmla="*/ 510734 w 7472601"/>
              <a:gd name="connsiteY710" fmla="*/ 2416201 h 6858000"/>
              <a:gd name="connsiteX711" fmla="*/ 279257 w 7472601"/>
              <a:gd name="connsiteY711" fmla="*/ 2092102 h 6858000"/>
              <a:gd name="connsiteX712" fmla="*/ 65265 w 7472601"/>
              <a:gd name="connsiteY712" fmla="*/ 2006049 h 6858000"/>
              <a:gd name="connsiteX713" fmla="*/ 0 w 7472601"/>
              <a:gd name="connsiteY713" fmla="*/ 1982532 h 6858000"/>
              <a:gd name="connsiteX714" fmla="*/ 0 w 7472601"/>
              <a:gd name="connsiteY714" fmla="*/ 1912789 h 6858000"/>
              <a:gd name="connsiteX715" fmla="*/ 97460 w 7472601"/>
              <a:gd name="connsiteY715" fmla="*/ 1953725 h 6858000"/>
              <a:gd name="connsiteX716" fmla="*/ 221272 w 7472601"/>
              <a:gd name="connsiteY716" fmla="*/ 1980766 h 6858000"/>
              <a:gd name="connsiteX717" fmla="*/ 116765 w 7472601"/>
              <a:gd name="connsiteY717" fmla="*/ 1911033 h 6858000"/>
              <a:gd name="connsiteX718" fmla="*/ 16405 w 7472601"/>
              <a:gd name="connsiteY718" fmla="*/ 1803412 h 6858000"/>
              <a:gd name="connsiteX719" fmla="*/ 0 w 7472601"/>
              <a:gd name="connsiteY719" fmla="*/ 1784777 h 6858000"/>
              <a:gd name="connsiteX720" fmla="*/ 0 w 7472601"/>
              <a:gd name="connsiteY720" fmla="*/ 1740082 h 6858000"/>
              <a:gd name="connsiteX721" fmla="*/ 39394 w 7472601"/>
              <a:gd name="connsiteY721" fmla="*/ 1784856 h 6858000"/>
              <a:gd name="connsiteX722" fmla="*/ 135813 w 7472601"/>
              <a:gd name="connsiteY722" fmla="*/ 1888838 h 6858000"/>
              <a:gd name="connsiteX723" fmla="*/ 242575 w 7472601"/>
              <a:gd name="connsiteY723" fmla="*/ 1958841 h 6858000"/>
              <a:gd name="connsiteX724" fmla="*/ 82197 w 7472601"/>
              <a:gd name="connsiteY724" fmla="*/ 1754826 h 6858000"/>
              <a:gd name="connsiteX725" fmla="*/ 0 w 7472601"/>
              <a:gd name="connsiteY725" fmla="*/ 1679650 h 6858000"/>
              <a:gd name="connsiteX726" fmla="*/ 0 w 7472601"/>
              <a:gd name="connsiteY726" fmla="*/ 1602463 h 6858000"/>
              <a:gd name="connsiteX727" fmla="*/ 84689 w 7472601"/>
              <a:gd name="connsiteY727" fmla="*/ 1677442 h 6858000"/>
              <a:gd name="connsiteX728" fmla="*/ 298437 w 7472601"/>
              <a:gd name="connsiteY728" fmla="*/ 1968019 h 6858000"/>
              <a:gd name="connsiteX729" fmla="*/ 227269 w 7472601"/>
              <a:gd name="connsiteY729" fmla="*/ 1114064 h 6858000"/>
              <a:gd name="connsiteX730" fmla="*/ 248003 w 7472601"/>
              <a:gd name="connsiteY730" fmla="*/ 1089613 h 6858000"/>
              <a:gd name="connsiteX731" fmla="*/ 427020 w 7472601"/>
              <a:gd name="connsiteY731" fmla="*/ 1619803 h 6858000"/>
              <a:gd name="connsiteX732" fmla="*/ 340345 w 7472601"/>
              <a:gd name="connsiteY732" fmla="*/ 2027739 h 6858000"/>
              <a:gd name="connsiteX733" fmla="*/ 360865 w 7472601"/>
              <a:gd name="connsiteY733" fmla="*/ 2044827 h 6858000"/>
              <a:gd name="connsiteX734" fmla="*/ 560414 w 7472601"/>
              <a:gd name="connsiteY734" fmla="*/ 2421457 h 6858000"/>
              <a:gd name="connsiteX735" fmla="*/ 1359703 w 7472601"/>
              <a:gd name="connsiteY735" fmla="*/ 2578554 h 6858000"/>
              <a:gd name="connsiteX736" fmla="*/ 1359422 w 7472601"/>
              <a:gd name="connsiteY736" fmla="*/ 2577994 h 6858000"/>
              <a:gd name="connsiteX737" fmla="*/ 828701 w 7472601"/>
              <a:gd name="connsiteY737" fmla="*/ 1839520 h 6858000"/>
              <a:gd name="connsiteX738" fmla="*/ 494427 w 7472601"/>
              <a:gd name="connsiteY738" fmla="*/ 1092333 h 6858000"/>
              <a:gd name="connsiteX739" fmla="*/ 506322 w 7472601"/>
              <a:gd name="connsiteY739" fmla="*/ 1020997 h 6858000"/>
              <a:gd name="connsiteX740" fmla="*/ 4570198 w 7472601"/>
              <a:gd name="connsiteY740" fmla="*/ 978081 h 6858000"/>
              <a:gd name="connsiteX741" fmla="*/ 4523691 w 7472601"/>
              <a:gd name="connsiteY741" fmla="*/ 1127776 h 6858000"/>
              <a:gd name="connsiteX742" fmla="*/ 4509875 w 7472601"/>
              <a:gd name="connsiteY742" fmla="*/ 1167552 h 6858000"/>
              <a:gd name="connsiteX743" fmla="*/ 4478168 w 7472601"/>
              <a:gd name="connsiteY743" fmla="*/ 1260735 h 6858000"/>
              <a:gd name="connsiteX744" fmla="*/ 4409309 w 7472601"/>
              <a:gd name="connsiteY744" fmla="*/ 1666996 h 6858000"/>
              <a:gd name="connsiteX745" fmla="*/ 4370031 w 7472601"/>
              <a:gd name="connsiteY745" fmla="*/ 1955666 h 6858000"/>
              <a:gd name="connsiteX746" fmla="*/ 4570198 w 7472601"/>
              <a:gd name="connsiteY746" fmla="*/ 978081 h 6858000"/>
              <a:gd name="connsiteX747" fmla="*/ 4557898 w 7472601"/>
              <a:gd name="connsiteY747" fmla="*/ 900011 h 6858000"/>
              <a:gd name="connsiteX748" fmla="*/ 4344840 w 7472601"/>
              <a:gd name="connsiteY748" fmla="*/ 1922038 h 6858000"/>
              <a:gd name="connsiteX749" fmla="*/ 4378710 w 7472601"/>
              <a:gd name="connsiteY749" fmla="*/ 1665516 h 6858000"/>
              <a:gd name="connsiteX750" fmla="*/ 4448798 w 7472601"/>
              <a:gd name="connsiteY750" fmla="*/ 1253024 h 6858000"/>
              <a:gd name="connsiteX751" fmla="*/ 4480315 w 7472601"/>
              <a:gd name="connsiteY751" fmla="*/ 1158454 h 6858000"/>
              <a:gd name="connsiteX752" fmla="*/ 4494133 w 7472601"/>
              <a:gd name="connsiteY752" fmla="*/ 1118676 h 6858000"/>
              <a:gd name="connsiteX753" fmla="*/ 4557898 w 7472601"/>
              <a:gd name="connsiteY753" fmla="*/ 900011 h 6858000"/>
              <a:gd name="connsiteX754" fmla="*/ 5870151 w 7472601"/>
              <a:gd name="connsiteY754" fmla="*/ 898890 h 6858000"/>
              <a:gd name="connsiteX755" fmla="*/ 5861335 w 7472601"/>
              <a:gd name="connsiteY755" fmla="*/ 899177 h 6858000"/>
              <a:gd name="connsiteX756" fmla="*/ 5843702 w 7472601"/>
              <a:gd name="connsiteY756" fmla="*/ 899748 h 6858000"/>
              <a:gd name="connsiteX757" fmla="*/ 5651107 w 7472601"/>
              <a:gd name="connsiteY757" fmla="*/ 920306 h 6858000"/>
              <a:gd name="connsiteX758" fmla="*/ 5459407 w 7472601"/>
              <a:gd name="connsiteY758" fmla="*/ 940975 h 6858000"/>
              <a:gd name="connsiteX759" fmla="*/ 5374846 w 7472601"/>
              <a:gd name="connsiteY759" fmla="*/ 941988 h 6858000"/>
              <a:gd name="connsiteX760" fmla="*/ 5256105 w 7472601"/>
              <a:gd name="connsiteY760" fmla="*/ 945632 h 6858000"/>
              <a:gd name="connsiteX761" fmla="*/ 5107071 w 7472601"/>
              <a:gd name="connsiteY761" fmla="*/ 969720 h 6858000"/>
              <a:gd name="connsiteX762" fmla="*/ 4998681 w 7472601"/>
              <a:gd name="connsiteY762" fmla="*/ 988771 h 6858000"/>
              <a:gd name="connsiteX763" fmla="*/ 5870151 w 7472601"/>
              <a:gd name="connsiteY763" fmla="*/ 898890 h 6858000"/>
              <a:gd name="connsiteX764" fmla="*/ 5504425 w 7472601"/>
              <a:gd name="connsiteY764" fmla="*/ 848067 h 6858000"/>
              <a:gd name="connsiteX765" fmla="*/ 4968849 w 7472601"/>
              <a:gd name="connsiteY765" fmla="*/ 962318 h 6858000"/>
              <a:gd name="connsiteX766" fmla="*/ 5104039 w 7472601"/>
              <a:gd name="connsiteY766" fmla="*/ 940634 h 6858000"/>
              <a:gd name="connsiteX767" fmla="*/ 5256311 w 7472601"/>
              <a:gd name="connsiteY767" fmla="*/ 916490 h 6858000"/>
              <a:gd name="connsiteX768" fmla="*/ 5377381 w 7472601"/>
              <a:gd name="connsiteY768" fmla="*/ 912671 h 6858000"/>
              <a:gd name="connsiteX769" fmla="*/ 5460148 w 7472601"/>
              <a:gd name="connsiteY769" fmla="*/ 911442 h 6858000"/>
              <a:gd name="connsiteX770" fmla="*/ 5648971 w 7472601"/>
              <a:gd name="connsiteY770" fmla="*/ 891331 h 6858000"/>
              <a:gd name="connsiteX771" fmla="*/ 5844807 w 7472601"/>
              <a:gd name="connsiteY771" fmla="*/ 870718 h 6858000"/>
              <a:gd name="connsiteX772" fmla="*/ 5862975 w 7472601"/>
              <a:gd name="connsiteY772" fmla="*/ 869756 h 6858000"/>
              <a:gd name="connsiteX773" fmla="*/ 5920887 w 7472601"/>
              <a:gd name="connsiteY773" fmla="*/ 865929 h 6858000"/>
              <a:gd name="connsiteX774" fmla="*/ 5504425 w 7472601"/>
              <a:gd name="connsiteY774" fmla="*/ 848067 h 6858000"/>
              <a:gd name="connsiteX775" fmla="*/ 3607114 w 7472601"/>
              <a:gd name="connsiteY775" fmla="*/ 467441 h 6858000"/>
              <a:gd name="connsiteX776" fmla="*/ 3296242 w 7472601"/>
              <a:gd name="connsiteY776" fmla="*/ 807991 h 6858000"/>
              <a:gd name="connsiteX777" fmla="*/ 3174674 w 7472601"/>
              <a:gd name="connsiteY777" fmla="*/ 919759 h 6858000"/>
              <a:gd name="connsiteX778" fmla="*/ 3042978 w 7472601"/>
              <a:gd name="connsiteY778" fmla="*/ 1054894 h 6858000"/>
              <a:gd name="connsiteX779" fmla="*/ 2968914 w 7472601"/>
              <a:gd name="connsiteY779" fmla="*/ 1133756 h 6858000"/>
              <a:gd name="connsiteX780" fmla="*/ 3103823 w 7472601"/>
              <a:gd name="connsiteY780" fmla="*/ 1026814 h 6858000"/>
              <a:gd name="connsiteX781" fmla="*/ 3607114 w 7472601"/>
              <a:gd name="connsiteY781" fmla="*/ 467441 h 6858000"/>
              <a:gd name="connsiteX782" fmla="*/ 3744487 w 7472601"/>
              <a:gd name="connsiteY782" fmla="*/ 383136 h 6858000"/>
              <a:gd name="connsiteX783" fmla="*/ 3970213 w 7472601"/>
              <a:gd name="connsiteY783" fmla="*/ 995559 h 6858000"/>
              <a:gd name="connsiteX784" fmla="*/ 3744487 w 7472601"/>
              <a:gd name="connsiteY784" fmla="*/ 383136 h 6858000"/>
              <a:gd name="connsiteX785" fmla="*/ 3624562 w 7472601"/>
              <a:gd name="connsiteY785" fmla="*/ 367041 h 6858000"/>
              <a:gd name="connsiteX786" fmla="*/ 3489712 w 7472601"/>
              <a:gd name="connsiteY786" fmla="*/ 485386 h 6858000"/>
              <a:gd name="connsiteX787" fmla="*/ 3182994 w 7472601"/>
              <a:gd name="connsiteY787" fmla="*/ 828265 h 6858000"/>
              <a:gd name="connsiteX788" fmla="*/ 2892114 w 7472601"/>
              <a:gd name="connsiteY788" fmla="*/ 1172635 h 6858000"/>
              <a:gd name="connsiteX789" fmla="*/ 3021459 w 7472601"/>
              <a:gd name="connsiteY789" fmla="*/ 1035385 h 6858000"/>
              <a:gd name="connsiteX790" fmla="*/ 3153873 w 7472601"/>
              <a:gd name="connsiteY790" fmla="*/ 898971 h 6858000"/>
              <a:gd name="connsiteX791" fmla="*/ 3276511 w 7472601"/>
              <a:gd name="connsiteY791" fmla="*/ 786423 h 6858000"/>
              <a:gd name="connsiteX792" fmla="*/ 3584154 w 7472601"/>
              <a:gd name="connsiteY792" fmla="*/ 448218 h 6858000"/>
              <a:gd name="connsiteX793" fmla="*/ 3624562 w 7472601"/>
              <a:gd name="connsiteY793" fmla="*/ 367041 h 6858000"/>
              <a:gd name="connsiteX794" fmla="*/ 3766672 w 7472601"/>
              <a:gd name="connsiteY794" fmla="*/ 359429 h 6858000"/>
              <a:gd name="connsiteX795" fmla="*/ 3996338 w 7472601"/>
              <a:gd name="connsiteY795" fmla="*/ 968237 h 6858000"/>
              <a:gd name="connsiteX796" fmla="*/ 3766672 w 7472601"/>
              <a:gd name="connsiteY796" fmla="*/ 359429 h 6858000"/>
              <a:gd name="connsiteX797" fmla="*/ 5805386 w 7472601"/>
              <a:gd name="connsiteY797" fmla="*/ 239240 h 6858000"/>
              <a:gd name="connsiteX798" fmla="*/ 5736947 w 7472601"/>
              <a:gd name="connsiteY798" fmla="*/ 261367 h 6858000"/>
              <a:gd name="connsiteX799" fmla="*/ 5427012 w 7472601"/>
              <a:gd name="connsiteY799" fmla="*/ 311272 h 6858000"/>
              <a:gd name="connsiteX800" fmla="*/ 5147818 w 7472601"/>
              <a:gd name="connsiteY800" fmla="*/ 322112 h 6858000"/>
              <a:gd name="connsiteX801" fmla="*/ 5060854 w 7472601"/>
              <a:gd name="connsiteY801" fmla="*/ 311882 h 6858000"/>
              <a:gd name="connsiteX802" fmla="*/ 4945989 w 7472601"/>
              <a:gd name="connsiteY802" fmla="*/ 300516 h 6858000"/>
              <a:gd name="connsiteX803" fmla="*/ 5410479 w 7472601"/>
              <a:gd name="connsiteY803" fmla="*/ 348434 h 6858000"/>
              <a:gd name="connsiteX804" fmla="*/ 5805386 w 7472601"/>
              <a:gd name="connsiteY804" fmla="*/ 239240 h 6858000"/>
              <a:gd name="connsiteX805" fmla="*/ 5905192 w 7472601"/>
              <a:gd name="connsiteY805" fmla="*/ 163079 h 6858000"/>
              <a:gd name="connsiteX806" fmla="*/ 5865655 w 7472601"/>
              <a:gd name="connsiteY806" fmla="*/ 171901 h 6858000"/>
              <a:gd name="connsiteX807" fmla="*/ 5259740 w 7472601"/>
              <a:gd name="connsiteY807" fmla="*/ 257013 h 6858000"/>
              <a:gd name="connsiteX808" fmla="*/ 5208466 w 7472601"/>
              <a:gd name="connsiteY808" fmla="*/ 257550 h 6858000"/>
              <a:gd name="connsiteX809" fmla="*/ 4980204 w 7472601"/>
              <a:gd name="connsiteY809" fmla="*/ 271903 h 6858000"/>
              <a:gd name="connsiteX810" fmla="*/ 5068068 w 7472601"/>
              <a:gd name="connsiteY810" fmla="*/ 282244 h 6858000"/>
              <a:gd name="connsiteX811" fmla="*/ 5153231 w 7472601"/>
              <a:gd name="connsiteY811" fmla="*/ 292240 h 6858000"/>
              <a:gd name="connsiteX812" fmla="*/ 5426491 w 7472601"/>
              <a:gd name="connsiteY812" fmla="*/ 281128 h 6858000"/>
              <a:gd name="connsiteX813" fmla="*/ 5731212 w 7472601"/>
              <a:gd name="connsiteY813" fmla="*/ 231951 h 6858000"/>
              <a:gd name="connsiteX814" fmla="*/ 5905192 w 7472601"/>
              <a:gd name="connsiteY814" fmla="*/ 163079 h 6858000"/>
              <a:gd name="connsiteX815" fmla="*/ 5944437 w 7472601"/>
              <a:gd name="connsiteY815" fmla="*/ 113829 h 6858000"/>
              <a:gd name="connsiteX816" fmla="*/ 5825032 w 7472601"/>
              <a:gd name="connsiteY816" fmla="*/ 146405 h 6858000"/>
              <a:gd name="connsiteX817" fmla="*/ 4955599 w 7472601"/>
              <a:gd name="connsiteY817" fmla="*/ 247008 h 6858000"/>
              <a:gd name="connsiteX818" fmla="*/ 5210104 w 7472601"/>
              <a:gd name="connsiteY818" fmla="*/ 228123 h 6858000"/>
              <a:gd name="connsiteX819" fmla="*/ 5261015 w 7472601"/>
              <a:gd name="connsiteY819" fmla="*/ 227087 h 6858000"/>
              <a:gd name="connsiteX820" fmla="*/ 5861181 w 7472601"/>
              <a:gd name="connsiteY820" fmla="*/ 143093 h 6858000"/>
              <a:gd name="connsiteX821" fmla="*/ 5961252 w 7472601"/>
              <a:gd name="connsiteY821" fmla="*/ 114820 h 6858000"/>
              <a:gd name="connsiteX822" fmla="*/ 5944437 w 7472601"/>
              <a:gd name="connsiteY822" fmla="*/ 113829 h 6858000"/>
              <a:gd name="connsiteX823" fmla="*/ 3882765 w 7472601"/>
              <a:gd name="connsiteY823" fmla="*/ 0 h 6858000"/>
              <a:gd name="connsiteX824" fmla="*/ 3995099 w 7472601"/>
              <a:gd name="connsiteY824" fmla="*/ 0 h 6858000"/>
              <a:gd name="connsiteX825" fmla="*/ 4163818 w 7472601"/>
              <a:gd name="connsiteY825" fmla="*/ 234104 h 6858000"/>
              <a:gd name="connsiteX826" fmla="*/ 4172099 w 7472601"/>
              <a:gd name="connsiteY826" fmla="*/ 234207 h 6858000"/>
              <a:gd name="connsiteX827" fmla="*/ 4784282 w 7472601"/>
              <a:gd name="connsiteY827" fmla="*/ 276561 h 6858000"/>
              <a:gd name="connsiteX828" fmla="*/ 4801687 w 7472601"/>
              <a:gd name="connsiteY828" fmla="*/ 267764 h 6858000"/>
              <a:gd name="connsiteX829" fmla="*/ 6082788 w 7472601"/>
              <a:gd name="connsiteY829" fmla="*/ 64119 h 6858000"/>
              <a:gd name="connsiteX830" fmla="*/ 6099442 w 7472601"/>
              <a:gd name="connsiteY830" fmla="*/ 82568 h 6858000"/>
              <a:gd name="connsiteX831" fmla="*/ 4804137 w 7472601"/>
              <a:gd name="connsiteY831" fmla="*/ 320931 h 6858000"/>
              <a:gd name="connsiteX832" fmla="*/ 4227047 w 7472601"/>
              <a:gd name="connsiteY832" fmla="*/ 313415 h 6858000"/>
              <a:gd name="connsiteX833" fmla="*/ 4346041 w 7472601"/>
              <a:gd name="connsiteY833" fmla="*/ 456086 h 6858000"/>
              <a:gd name="connsiteX834" fmla="*/ 4870967 w 7472601"/>
              <a:gd name="connsiteY834" fmla="*/ 963061 h 6858000"/>
              <a:gd name="connsiteX835" fmla="*/ 4889647 w 7472601"/>
              <a:gd name="connsiteY835" fmla="*/ 957147 h 6858000"/>
              <a:gd name="connsiteX836" fmla="*/ 5422504 w 7472601"/>
              <a:gd name="connsiteY836" fmla="*/ 805191 h 6858000"/>
              <a:gd name="connsiteX837" fmla="*/ 6087656 w 7472601"/>
              <a:gd name="connsiteY837" fmla="*/ 826703 h 6858000"/>
              <a:gd name="connsiteX838" fmla="*/ 6058717 w 7472601"/>
              <a:gd name="connsiteY838" fmla="*/ 865992 h 6858000"/>
              <a:gd name="connsiteX839" fmla="*/ 4974153 w 7472601"/>
              <a:gd name="connsiteY839" fmla="*/ 1045456 h 6858000"/>
              <a:gd name="connsiteX840" fmla="*/ 5627835 w 7472601"/>
              <a:gd name="connsiteY840" fmla="*/ 1472077 h 6858000"/>
              <a:gd name="connsiteX841" fmla="*/ 5629817 w 7472601"/>
              <a:gd name="connsiteY841" fmla="*/ 1471412 h 6858000"/>
              <a:gd name="connsiteX842" fmla="*/ 5634124 w 7472601"/>
              <a:gd name="connsiteY842" fmla="*/ 1470572 h 6858000"/>
              <a:gd name="connsiteX843" fmla="*/ 5755832 w 7472601"/>
              <a:gd name="connsiteY843" fmla="*/ 1383886 h 6858000"/>
              <a:gd name="connsiteX844" fmla="*/ 6014186 w 7472601"/>
              <a:gd name="connsiteY844" fmla="*/ 1279799 h 6858000"/>
              <a:gd name="connsiteX845" fmla="*/ 6901619 w 7472601"/>
              <a:gd name="connsiteY845" fmla="*/ 1047874 h 6858000"/>
              <a:gd name="connsiteX846" fmla="*/ 6931566 w 7472601"/>
              <a:gd name="connsiteY846" fmla="*/ 1062034 h 6858000"/>
              <a:gd name="connsiteX847" fmla="*/ 5790982 w 7472601"/>
              <a:gd name="connsiteY847" fmla="*/ 1561380 h 6858000"/>
              <a:gd name="connsiteX848" fmla="*/ 6188971 w 7472601"/>
              <a:gd name="connsiteY848" fmla="*/ 1755168 h 6858000"/>
              <a:gd name="connsiteX849" fmla="*/ 6202446 w 7472601"/>
              <a:gd name="connsiteY849" fmla="*/ 1752268 h 6858000"/>
              <a:gd name="connsiteX850" fmla="*/ 7179560 w 7472601"/>
              <a:gd name="connsiteY850" fmla="*/ 1467551 h 6858000"/>
              <a:gd name="connsiteX851" fmla="*/ 7158730 w 7472601"/>
              <a:gd name="connsiteY851" fmla="*/ 1507835 h 6858000"/>
              <a:gd name="connsiteX852" fmla="*/ 6326959 w 7472601"/>
              <a:gd name="connsiteY852" fmla="*/ 1817686 h 6858000"/>
              <a:gd name="connsiteX853" fmla="*/ 6537433 w 7472601"/>
              <a:gd name="connsiteY853" fmla="*/ 1907790 h 6858000"/>
              <a:gd name="connsiteX854" fmla="*/ 6550221 w 7472601"/>
              <a:gd name="connsiteY854" fmla="*/ 1910729 h 6858000"/>
              <a:gd name="connsiteX855" fmla="*/ 6964438 w 7472601"/>
              <a:gd name="connsiteY855" fmla="*/ 2209505 h 6858000"/>
              <a:gd name="connsiteX856" fmla="*/ 7367862 w 7472601"/>
              <a:gd name="connsiteY856" fmla="*/ 2806833 h 6858000"/>
              <a:gd name="connsiteX857" fmla="*/ 7364329 w 7472601"/>
              <a:gd name="connsiteY857" fmla="*/ 2826907 h 6858000"/>
              <a:gd name="connsiteX858" fmla="*/ 7290545 w 7472601"/>
              <a:gd name="connsiteY858" fmla="*/ 2850663 h 6858000"/>
              <a:gd name="connsiteX859" fmla="*/ 6472036 w 7472601"/>
              <a:gd name="connsiteY859" fmla="*/ 1959003 h 6858000"/>
              <a:gd name="connsiteX860" fmla="*/ 5792897 w 7472601"/>
              <a:gd name="connsiteY860" fmla="*/ 1647747 h 6858000"/>
              <a:gd name="connsiteX861" fmla="*/ 5842751 w 7472601"/>
              <a:gd name="connsiteY861" fmla="*/ 1816112 h 6858000"/>
              <a:gd name="connsiteX862" fmla="*/ 5847424 w 7472601"/>
              <a:gd name="connsiteY862" fmla="*/ 1815776 h 6858000"/>
              <a:gd name="connsiteX863" fmla="*/ 6399821 w 7472601"/>
              <a:gd name="connsiteY863" fmla="*/ 2344799 h 6858000"/>
              <a:gd name="connsiteX864" fmla="*/ 6323232 w 7472601"/>
              <a:gd name="connsiteY864" fmla="*/ 2389634 h 6858000"/>
              <a:gd name="connsiteX865" fmla="*/ 5942958 w 7472601"/>
              <a:gd name="connsiteY865" fmla="*/ 2077708 h 6858000"/>
              <a:gd name="connsiteX866" fmla="*/ 5921559 w 7472601"/>
              <a:gd name="connsiteY866" fmla="*/ 2378596 h 6858000"/>
              <a:gd name="connsiteX867" fmla="*/ 5817651 w 7472601"/>
              <a:gd name="connsiteY867" fmla="*/ 3023919 h 6858000"/>
              <a:gd name="connsiteX868" fmla="*/ 5729634 w 7472601"/>
              <a:gd name="connsiteY868" fmla="*/ 3051849 h 6858000"/>
              <a:gd name="connsiteX869" fmla="*/ 5611018 w 7472601"/>
              <a:gd name="connsiteY869" fmla="*/ 2316769 h 6858000"/>
              <a:gd name="connsiteX870" fmla="*/ 5687608 w 7472601"/>
              <a:gd name="connsiteY870" fmla="*/ 2039972 h 6858000"/>
              <a:gd name="connsiteX871" fmla="*/ 5657554 w 7472601"/>
              <a:gd name="connsiteY871" fmla="*/ 1576445 h 6858000"/>
              <a:gd name="connsiteX872" fmla="*/ 5150475 w 7472601"/>
              <a:gd name="connsiteY872" fmla="*/ 1274012 h 6858000"/>
              <a:gd name="connsiteX873" fmla="*/ 5349142 w 7472601"/>
              <a:gd name="connsiteY873" fmla="*/ 2204405 h 6858000"/>
              <a:gd name="connsiteX874" fmla="*/ 5262214 w 7472601"/>
              <a:gd name="connsiteY874" fmla="*/ 2233836 h 6858000"/>
              <a:gd name="connsiteX875" fmla="*/ 4981539 w 7472601"/>
              <a:gd name="connsiteY875" fmla="*/ 1542201 h 6858000"/>
              <a:gd name="connsiteX876" fmla="*/ 4958461 w 7472601"/>
              <a:gd name="connsiteY876" fmla="*/ 1136957 h 6858000"/>
              <a:gd name="connsiteX877" fmla="*/ 4655015 w 7472601"/>
              <a:gd name="connsiteY877" fmla="*/ 891426 h 6858000"/>
              <a:gd name="connsiteX878" fmla="*/ 4348002 w 7472601"/>
              <a:gd name="connsiteY878" fmla="*/ 2205895 h 6858000"/>
              <a:gd name="connsiteX879" fmla="*/ 4262250 w 7472601"/>
              <a:gd name="connsiteY879" fmla="*/ 2219972 h 6858000"/>
              <a:gd name="connsiteX880" fmla="*/ 4550611 w 7472601"/>
              <a:gd name="connsiteY880" fmla="*/ 817540 h 6858000"/>
              <a:gd name="connsiteX881" fmla="*/ 4564418 w 7472601"/>
              <a:gd name="connsiteY881" fmla="*/ 808293 h 6858000"/>
              <a:gd name="connsiteX882" fmla="*/ 4266388 w 7472601"/>
              <a:gd name="connsiteY882" fmla="*/ 500083 h 6858000"/>
              <a:gd name="connsiteX883" fmla="*/ 4032842 w 7472601"/>
              <a:gd name="connsiteY883" fmla="*/ 211809 h 6858000"/>
              <a:gd name="connsiteX884" fmla="*/ 3882765 w 7472601"/>
              <a:gd name="connsiteY884" fmla="*/ 0 h 6858000"/>
              <a:gd name="connsiteX885" fmla="*/ 3721337 w 7472601"/>
              <a:gd name="connsiteY885" fmla="*/ 0 h 6858000"/>
              <a:gd name="connsiteX886" fmla="*/ 3797544 w 7472601"/>
              <a:gd name="connsiteY886" fmla="*/ 0 h 6858000"/>
              <a:gd name="connsiteX887" fmla="*/ 3775734 w 7472601"/>
              <a:gd name="connsiteY887" fmla="*/ 95131 h 6858000"/>
              <a:gd name="connsiteX888" fmla="*/ 3724807 w 7472601"/>
              <a:gd name="connsiteY888" fmla="*/ 272257 h 6858000"/>
              <a:gd name="connsiteX889" fmla="*/ 3726844 w 7472601"/>
              <a:gd name="connsiteY889" fmla="*/ 282988 h 6858000"/>
              <a:gd name="connsiteX890" fmla="*/ 3742664 w 7472601"/>
              <a:gd name="connsiteY890" fmla="*/ 279918 h 6858000"/>
              <a:gd name="connsiteX891" fmla="*/ 4103910 w 7472601"/>
              <a:gd name="connsiteY891" fmla="*/ 1161917 h 6858000"/>
              <a:gd name="connsiteX892" fmla="*/ 4020269 w 7472601"/>
              <a:gd name="connsiteY892" fmla="*/ 1200406 h 6858000"/>
              <a:gd name="connsiteX893" fmla="*/ 3674882 w 7472601"/>
              <a:gd name="connsiteY893" fmla="*/ 488524 h 6858000"/>
              <a:gd name="connsiteX894" fmla="*/ 3132682 w 7472601"/>
              <a:gd name="connsiteY894" fmla="*/ 1072284 h 6858000"/>
              <a:gd name="connsiteX895" fmla="*/ 2716346 w 7472601"/>
              <a:gd name="connsiteY895" fmla="*/ 1276376 h 6858000"/>
              <a:gd name="connsiteX896" fmla="*/ 2716772 w 7472601"/>
              <a:gd name="connsiteY896" fmla="*/ 1255462 h 6858000"/>
              <a:gd name="connsiteX897" fmla="*/ 3471096 w 7472601"/>
              <a:gd name="connsiteY897" fmla="*/ 437072 h 6858000"/>
              <a:gd name="connsiteX898" fmla="*/ 3639057 w 7472601"/>
              <a:gd name="connsiteY898" fmla="*/ 286334 h 6858000"/>
              <a:gd name="connsiteX899" fmla="*/ 3640309 w 7472601"/>
              <a:gd name="connsiteY899" fmla="*/ 284664 h 6858000"/>
              <a:gd name="connsiteX900" fmla="*/ 3646022 w 7472601"/>
              <a:gd name="connsiteY900" fmla="*/ 276711 h 6858000"/>
              <a:gd name="connsiteX901" fmla="*/ 3707943 w 7472601"/>
              <a:gd name="connsiteY901" fmla="*/ 65958 h 6858000"/>
              <a:gd name="connsiteX902" fmla="*/ 3721337 w 7472601"/>
              <a:gd name="connsiteY902" fmla="*/ 0 h 6858000"/>
              <a:gd name="connsiteX903" fmla="*/ 2867960 w 7472601"/>
              <a:gd name="connsiteY903" fmla="*/ 0 h 6858000"/>
              <a:gd name="connsiteX904" fmla="*/ 2926351 w 7472601"/>
              <a:gd name="connsiteY904" fmla="*/ 0 h 6858000"/>
              <a:gd name="connsiteX905" fmla="*/ 2902823 w 7472601"/>
              <a:gd name="connsiteY905" fmla="*/ 262929 h 6858000"/>
              <a:gd name="connsiteX906" fmla="*/ 2940663 w 7472601"/>
              <a:gd name="connsiteY906" fmla="*/ 140884 h 6858000"/>
              <a:gd name="connsiteX907" fmla="*/ 2947039 w 7472601"/>
              <a:gd name="connsiteY907" fmla="*/ 122524 h 6858000"/>
              <a:gd name="connsiteX908" fmla="*/ 2984316 w 7472601"/>
              <a:gd name="connsiteY908" fmla="*/ 0 h 6858000"/>
              <a:gd name="connsiteX909" fmla="*/ 3016114 w 7472601"/>
              <a:gd name="connsiteY909" fmla="*/ 0 h 6858000"/>
              <a:gd name="connsiteX910" fmla="*/ 2979949 w 7472601"/>
              <a:gd name="connsiteY910" fmla="*/ 119274 h 6858000"/>
              <a:gd name="connsiteX911" fmla="*/ 3023879 w 7472601"/>
              <a:gd name="connsiteY911" fmla="*/ 0 h 6858000"/>
              <a:gd name="connsiteX912" fmla="*/ 3105400 w 7472601"/>
              <a:gd name="connsiteY912" fmla="*/ 0 h 6858000"/>
              <a:gd name="connsiteX913" fmla="*/ 3094669 w 7472601"/>
              <a:gd name="connsiteY913" fmla="*/ 30308 h 6858000"/>
              <a:gd name="connsiteX914" fmla="*/ 2901945 w 7472601"/>
              <a:gd name="connsiteY914" fmla="*/ 466538 h 6858000"/>
              <a:gd name="connsiteX915" fmla="*/ 2815209 w 7472601"/>
              <a:gd name="connsiteY915" fmla="*/ 497361 h 6858000"/>
              <a:gd name="connsiteX916" fmla="*/ 2844845 w 7472601"/>
              <a:gd name="connsiteY916" fmla="*/ 127638 h 6858000"/>
              <a:gd name="connsiteX917" fmla="*/ 2867960 w 7472601"/>
              <a:gd name="connsiteY917" fmla="*/ 0 h 6858000"/>
              <a:gd name="connsiteX918" fmla="*/ 1057230 w 7472601"/>
              <a:gd name="connsiteY918" fmla="*/ 0 h 6858000"/>
              <a:gd name="connsiteX919" fmla="*/ 1111003 w 7472601"/>
              <a:gd name="connsiteY919" fmla="*/ 0 h 6858000"/>
              <a:gd name="connsiteX920" fmla="*/ 1125553 w 7472601"/>
              <a:gd name="connsiteY920" fmla="*/ 52588 h 6858000"/>
              <a:gd name="connsiteX921" fmla="*/ 1304276 w 7472601"/>
              <a:gd name="connsiteY921" fmla="*/ 476275 h 6858000"/>
              <a:gd name="connsiteX922" fmla="*/ 1492066 w 7472601"/>
              <a:gd name="connsiteY922" fmla="*/ 886333 h 6858000"/>
              <a:gd name="connsiteX923" fmla="*/ 1423698 w 7472601"/>
              <a:gd name="connsiteY923" fmla="*/ 710817 h 6858000"/>
              <a:gd name="connsiteX924" fmla="*/ 1357609 w 7472601"/>
              <a:gd name="connsiteY924" fmla="*/ 532892 h 6858000"/>
              <a:gd name="connsiteX925" fmla="*/ 1309550 w 7472601"/>
              <a:gd name="connsiteY925" fmla="*/ 374031 h 6858000"/>
              <a:gd name="connsiteX926" fmla="*/ 1193673 w 7472601"/>
              <a:gd name="connsiteY926" fmla="*/ 49533 h 6858000"/>
              <a:gd name="connsiteX927" fmla="*/ 1164391 w 7472601"/>
              <a:gd name="connsiteY927" fmla="*/ 0 h 6858000"/>
              <a:gd name="connsiteX928" fmla="*/ 1200666 w 7472601"/>
              <a:gd name="connsiteY928" fmla="*/ 0 h 6858000"/>
              <a:gd name="connsiteX929" fmla="*/ 1223408 w 7472601"/>
              <a:gd name="connsiteY929" fmla="*/ 38996 h 6858000"/>
              <a:gd name="connsiteX930" fmla="*/ 1339635 w 7472601"/>
              <a:gd name="connsiteY930" fmla="*/ 365517 h 6858000"/>
              <a:gd name="connsiteX931" fmla="*/ 1387469 w 7472601"/>
              <a:gd name="connsiteY931" fmla="*/ 523079 h 6858000"/>
              <a:gd name="connsiteX932" fmla="*/ 1452685 w 7472601"/>
              <a:gd name="connsiteY932" fmla="*/ 699806 h 6858000"/>
              <a:gd name="connsiteX933" fmla="*/ 1492092 w 7472601"/>
              <a:gd name="connsiteY933" fmla="*/ 800424 h 6858000"/>
              <a:gd name="connsiteX934" fmla="*/ 1455302 w 7472601"/>
              <a:gd name="connsiteY934" fmla="*/ 632913 h 6858000"/>
              <a:gd name="connsiteX935" fmla="*/ 1222336 w 7472601"/>
              <a:gd name="connsiteY935" fmla="*/ 9480 h 6858000"/>
              <a:gd name="connsiteX936" fmla="*/ 1214634 w 7472601"/>
              <a:gd name="connsiteY936" fmla="*/ 0 h 6858000"/>
              <a:gd name="connsiteX937" fmla="*/ 1289827 w 7472601"/>
              <a:gd name="connsiteY937" fmla="*/ 0 h 6858000"/>
              <a:gd name="connsiteX938" fmla="*/ 1321076 w 7472601"/>
              <a:gd name="connsiteY938" fmla="*/ 59722 h 6858000"/>
              <a:gd name="connsiteX939" fmla="*/ 1512579 w 7472601"/>
              <a:gd name="connsiteY939" fmla="*/ 626441 h 6858000"/>
              <a:gd name="connsiteX940" fmla="*/ 1506076 w 7472601"/>
              <a:gd name="connsiteY940" fmla="*/ 1089289 h 6858000"/>
              <a:gd name="connsiteX941" fmla="*/ 1486346 w 7472601"/>
              <a:gd name="connsiteY941" fmla="*/ 1079919 h 6858000"/>
              <a:gd name="connsiteX942" fmla="*/ 1070511 w 7472601"/>
              <a:gd name="connsiteY942" fmla="*/ 48609 h 6858000"/>
              <a:gd name="connsiteX943" fmla="*/ 1057230 w 7472601"/>
              <a:gd name="connsiteY943" fmla="*/ 0 h 6858000"/>
              <a:gd name="connsiteX944" fmla="*/ 43151 w 7472601"/>
              <a:gd name="connsiteY944" fmla="*/ 0 h 6858000"/>
              <a:gd name="connsiteX945" fmla="*/ 95283 w 7472601"/>
              <a:gd name="connsiteY945" fmla="*/ 0 h 6858000"/>
              <a:gd name="connsiteX946" fmla="*/ 300708 w 7472601"/>
              <a:gd name="connsiteY946" fmla="*/ 154571 h 6858000"/>
              <a:gd name="connsiteX947" fmla="*/ 530414 w 7472601"/>
              <a:gd name="connsiteY947" fmla="*/ 354673 h 6858000"/>
              <a:gd name="connsiteX948" fmla="*/ 333785 w 7472601"/>
              <a:gd name="connsiteY948" fmla="*/ 161564 h 6858000"/>
              <a:gd name="connsiteX949" fmla="*/ 147005 w 7472601"/>
              <a:gd name="connsiteY949" fmla="*/ 0 h 6858000"/>
              <a:gd name="connsiteX950" fmla="*/ 272509 w 7472601"/>
              <a:gd name="connsiteY950" fmla="*/ 0 h 6858000"/>
              <a:gd name="connsiteX951" fmla="*/ 326276 w 7472601"/>
              <a:gd name="connsiteY951" fmla="*/ 45847 h 6858000"/>
              <a:gd name="connsiteX952" fmla="*/ 823759 w 7472601"/>
              <a:gd name="connsiteY952" fmla="*/ 574145 h 6858000"/>
              <a:gd name="connsiteX953" fmla="*/ 811254 w 7472601"/>
              <a:gd name="connsiteY953" fmla="*/ 665546 h 6858000"/>
              <a:gd name="connsiteX954" fmla="*/ 154042 w 7472601"/>
              <a:gd name="connsiteY954" fmla="*/ 261522 h 6858000"/>
              <a:gd name="connsiteX955" fmla="*/ 13550 w 7472601"/>
              <a:gd name="connsiteY955" fmla="*/ 158423 h 6858000"/>
              <a:gd name="connsiteX956" fmla="*/ 0 w 7472601"/>
              <a:gd name="connsiteY956" fmla="*/ 146618 h 6858000"/>
              <a:gd name="connsiteX957" fmla="*/ 0 w 7472601"/>
              <a:gd name="connsiteY957" fmla="*/ 59161 h 6858000"/>
              <a:gd name="connsiteX958" fmla="*/ 45427 w 7472601"/>
              <a:gd name="connsiteY958" fmla="*/ 101078 h 6858000"/>
              <a:gd name="connsiteX959" fmla="*/ 630103 w 7472601"/>
              <a:gd name="connsiteY959" fmla="*/ 485885 h 6858000"/>
              <a:gd name="connsiteX960" fmla="*/ 532040 w 7472601"/>
              <a:gd name="connsiteY960" fmla="*/ 399359 h 6858000"/>
              <a:gd name="connsiteX961" fmla="*/ 517618 w 7472601"/>
              <a:gd name="connsiteY961" fmla="*/ 385726 h 6858000"/>
              <a:gd name="connsiteX962" fmla="*/ 285074 w 7472601"/>
              <a:gd name="connsiteY962" fmla="*/ 182755 h 6858000"/>
              <a:gd name="connsiteX963" fmla="*/ 43151 w 7472601"/>
              <a:gd name="connsiteY963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448321 w 7472601"/>
              <a:gd name="connsiteY80" fmla="*/ 6190991 h 6858000"/>
              <a:gd name="connsiteX81" fmla="*/ 7467600 w 7472601"/>
              <a:gd name="connsiteY81" fmla="*/ 6221686 h 6858000"/>
              <a:gd name="connsiteX82" fmla="*/ 7467600 w 7472601"/>
              <a:gd name="connsiteY82" fmla="*/ 6334256 h 6858000"/>
              <a:gd name="connsiteX83" fmla="*/ 7454976 w 7472601"/>
              <a:gd name="connsiteY83" fmla="*/ 6318297 h 6858000"/>
              <a:gd name="connsiteX84" fmla="*/ 1456157 w 7472601"/>
              <a:gd name="connsiteY84" fmla="*/ 5371404 h 6858000"/>
              <a:gd name="connsiteX85" fmla="*/ 1244432 w 7472601"/>
              <a:gd name="connsiteY85" fmla="*/ 5385601 h 6858000"/>
              <a:gd name="connsiteX86" fmla="*/ 973990 w 7472601"/>
              <a:gd name="connsiteY86" fmla="*/ 5424940 h 6858000"/>
              <a:gd name="connsiteX87" fmla="*/ 1103809 w 7472601"/>
              <a:gd name="connsiteY87" fmla="*/ 5433720 h 6858000"/>
              <a:gd name="connsiteX88" fmla="*/ 1123454 w 7472601"/>
              <a:gd name="connsiteY88" fmla="*/ 5435727 h 6858000"/>
              <a:gd name="connsiteX89" fmla="*/ 1737017 w 7472601"/>
              <a:gd name="connsiteY89" fmla="*/ 5452183 h 6858000"/>
              <a:gd name="connsiteX90" fmla="*/ 1824397 w 7472601"/>
              <a:gd name="connsiteY90" fmla="*/ 5447757 h 6858000"/>
              <a:gd name="connsiteX91" fmla="*/ 2070059 w 7472601"/>
              <a:gd name="connsiteY91" fmla="*/ 5441660 h 6858000"/>
              <a:gd name="connsiteX92" fmla="*/ 1456157 w 7472601"/>
              <a:gd name="connsiteY92" fmla="*/ 5371404 h 6858000"/>
              <a:gd name="connsiteX93" fmla="*/ 4988186 w 7472601"/>
              <a:gd name="connsiteY93" fmla="*/ 5216467 h 6858000"/>
              <a:gd name="connsiteX94" fmla="*/ 4777334 w 7472601"/>
              <a:gd name="connsiteY94" fmla="*/ 5406072 h 6858000"/>
              <a:gd name="connsiteX95" fmla="*/ 4718341 w 7472601"/>
              <a:gd name="connsiteY95" fmla="*/ 5468043 h 6858000"/>
              <a:gd name="connsiteX96" fmla="*/ 4604655 w 7472601"/>
              <a:gd name="connsiteY96" fmla="*/ 5583434 h 6858000"/>
              <a:gd name="connsiteX97" fmla="*/ 4565074 w 7472601"/>
              <a:gd name="connsiteY97" fmla="*/ 5618550 h 6858000"/>
              <a:gd name="connsiteX98" fmla="*/ 4988186 w 7472601"/>
              <a:gd name="connsiteY98" fmla="*/ 5216467 h 6858000"/>
              <a:gd name="connsiteX99" fmla="*/ 4978032 w 7472601"/>
              <a:gd name="connsiteY99" fmla="*/ 5183809 h 6858000"/>
              <a:gd name="connsiteX100" fmla="*/ 4463413 w 7472601"/>
              <a:gd name="connsiteY100" fmla="*/ 5615162 h 6858000"/>
              <a:gd name="connsiteX101" fmla="*/ 4358134 w 7472601"/>
              <a:gd name="connsiteY101" fmla="*/ 5742791 h 6858000"/>
              <a:gd name="connsiteX102" fmla="*/ 4376219 w 7472601"/>
              <a:gd name="connsiteY102" fmla="*/ 5729027 h 6858000"/>
              <a:gd name="connsiteX103" fmla="*/ 4582340 w 7472601"/>
              <a:gd name="connsiteY103" fmla="*/ 5561037 h 6858000"/>
              <a:gd name="connsiteX104" fmla="*/ 4694684 w 7472601"/>
              <a:gd name="connsiteY104" fmla="*/ 5447098 h 6858000"/>
              <a:gd name="connsiteX105" fmla="*/ 4754123 w 7472601"/>
              <a:gd name="connsiteY105" fmla="*/ 5384643 h 6858000"/>
              <a:gd name="connsiteX106" fmla="*/ 4978032 w 7472601"/>
              <a:gd name="connsiteY106" fmla="*/ 5183809 h 6858000"/>
              <a:gd name="connsiteX107" fmla="*/ 1903353 w 7472601"/>
              <a:gd name="connsiteY107" fmla="*/ 5044827 h 6858000"/>
              <a:gd name="connsiteX108" fmla="*/ 1936931 w 7472601"/>
              <a:gd name="connsiteY108" fmla="*/ 5093954 h 6858000"/>
              <a:gd name="connsiteX109" fmla="*/ 2195868 w 7472601"/>
              <a:gd name="connsiteY109" fmla="*/ 5396574 h 6858000"/>
              <a:gd name="connsiteX110" fmla="*/ 2088852 w 7472601"/>
              <a:gd name="connsiteY110" fmla="*/ 5166123 h 6858000"/>
              <a:gd name="connsiteX111" fmla="*/ 1958241 w 7472601"/>
              <a:gd name="connsiteY111" fmla="*/ 5067955 h 6858000"/>
              <a:gd name="connsiteX112" fmla="*/ 1903353 w 7472601"/>
              <a:gd name="connsiteY112" fmla="*/ 5044827 h 6858000"/>
              <a:gd name="connsiteX113" fmla="*/ 1979378 w 7472601"/>
              <a:gd name="connsiteY113" fmla="*/ 4769504 h 6858000"/>
              <a:gd name="connsiteX114" fmla="*/ 2882120 w 7472601"/>
              <a:gd name="connsiteY114" fmla="*/ 5064547 h 6858000"/>
              <a:gd name="connsiteX115" fmla="*/ 2793103 w 7472601"/>
              <a:gd name="connsiteY115" fmla="*/ 5039699 h 6858000"/>
              <a:gd name="connsiteX116" fmla="*/ 2770041 w 7472601"/>
              <a:gd name="connsiteY116" fmla="*/ 5033634 h 6858000"/>
              <a:gd name="connsiteX117" fmla="*/ 1979378 w 7472601"/>
              <a:gd name="connsiteY117" fmla="*/ 4769504 h 6858000"/>
              <a:gd name="connsiteX118" fmla="*/ 1927410 w 7472601"/>
              <a:gd name="connsiteY118" fmla="*/ 4716164 h 6858000"/>
              <a:gd name="connsiteX119" fmla="*/ 1959587 w 7472601"/>
              <a:gd name="connsiteY119" fmla="*/ 4728849 h 6858000"/>
              <a:gd name="connsiteX120" fmla="*/ 2777707 w 7472601"/>
              <a:gd name="connsiteY120" fmla="*/ 5003991 h 6858000"/>
              <a:gd name="connsiteX121" fmla="*/ 2800768 w 7472601"/>
              <a:gd name="connsiteY121" fmla="*/ 5010056 h 6858000"/>
              <a:gd name="connsiteX122" fmla="*/ 2879408 w 7472601"/>
              <a:gd name="connsiteY122" fmla="*/ 5031590 h 6858000"/>
              <a:gd name="connsiteX123" fmla="*/ 2862295 w 7472601"/>
              <a:gd name="connsiteY123" fmla="*/ 5022958 h 6858000"/>
              <a:gd name="connsiteX124" fmla="*/ 2813343 w 7472601"/>
              <a:gd name="connsiteY124" fmla="*/ 4998369 h 6858000"/>
              <a:gd name="connsiteX125" fmla="*/ 2646245 w 7472601"/>
              <a:gd name="connsiteY125" fmla="*/ 4930999 h 6858000"/>
              <a:gd name="connsiteX126" fmla="*/ 1999243 w 7472601"/>
              <a:gd name="connsiteY126" fmla="*/ 4730524 h 6858000"/>
              <a:gd name="connsiteX127" fmla="*/ 1979527 w 7472601"/>
              <a:gd name="connsiteY127" fmla="*/ 4726651 h 6858000"/>
              <a:gd name="connsiteX128" fmla="*/ 1927410 w 7472601"/>
              <a:gd name="connsiteY128" fmla="*/ 4716164 h 6858000"/>
              <a:gd name="connsiteX129" fmla="*/ 1997014 w 7472601"/>
              <a:gd name="connsiteY129" fmla="*/ 4698007 h 6858000"/>
              <a:gd name="connsiteX130" fmla="*/ 2005458 w 7472601"/>
              <a:gd name="connsiteY130" fmla="*/ 4699540 h 6858000"/>
              <a:gd name="connsiteX131" fmla="*/ 2657186 w 7472601"/>
              <a:gd name="connsiteY131" fmla="*/ 4901687 h 6858000"/>
              <a:gd name="connsiteX132" fmla="*/ 2826662 w 7472601"/>
              <a:gd name="connsiteY132" fmla="*/ 4970362 h 6858000"/>
              <a:gd name="connsiteX133" fmla="*/ 2876100 w 7472601"/>
              <a:gd name="connsiteY133" fmla="*/ 4995397 h 6858000"/>
              <a:gd name="connsiteX134" fmla="*/ 3042600 w 7472601"/>
              <a:gd name="connsiteY134" fmla="*/ 5059532 h 6858000"/>
              <a:gd name="connsiteX135" fmla="*/ 1997014 w 7472601"/>
              <a:gd name="connsiteY135" fmla="*/ 4698007 h 6858000"/>
              <a:gd name="connsiteX136" fmla="*/ 2305292 w 7472601"/>
              <a:gd name="connsiteY136" fmla="*/ 4219492 h 6858000"/>
              <a:gd name="connsiteX137" fmla="*/ 3360922 w 7472601"/>
              <a:gd name="connsiteY137" fmla="*/ 4529373 h 6858000"/>
              <a:gd name="connsiteX138" fmla="*/ 3492420 w 7472601"/>
              <a:gd name="connsiteY138" fmla="*/ 4510145 h 6858000"/>
              <a:gd name="connsiteX139" fmla="*/ 3364086 w 7472601"/>
              <a:gd name="connsiteY139" fmla="*/ 4480340 h 6858000"/>
              <a:gd name="connsiteX140" fmla="*/ 3225818 w 7472601"/>
              <a:gd name="connsiteY140" fmla="*/ 4411822 h 6858000"/>
              <a:gd name="connsiteX141" fmla="*/ 3129696 w 7472601"/>
              <a:gd name="connsiteY141" fmla="*/ 4360704 h 6858000"/>
              <a:gd name="connsiteX142" fmla="*/ 2814545 w 7472601"/>
              <a:gd name="connsiteY142" fmla="*/ 4282955 h 6858000"/>
              <a:gd name="connsiteX143" fmla="*/ 2305292 w 7472601"/>
              <a:gd name="connsiteY143" fmla="*/ 4219492 h 6858000"/>
              <a:gd name="connsiteX144" fmla="*/ 2626982 w 7472601"/>
              <a:gd name="connsiteY144" fmla="*/ 4206450 h 6858000"/>
              <a:gd name="connsiteX145" fmla="*/ 2490617 w 7472601"/>
              <a:gd name="connsiteY145" fmla="*/ 4206951 h 6858000"/>
              <a:gd name="connsiteX146" fmla="*/ 2819869 w 7472601"/>
              <a:gd name="connsiteY146" fmla="*/ 4252936 h 6858000"/>
              <a:gd name="connsiteX147" fmla="*/ 3143018 w 7472601"/>
              <a:gd name="connsiteY147" fmla="*/ 4332698 h 6858000"/>
              <a:gd name="connsiteX148" fmla="*/ 3241520 w 7472601"/>
              <a:gd name="connsiteY148" fmla="*/ 4385112 h 6858000"/>
              <a:gd name="connsiteX149" fmla="*/ 3374575 w 7472601"/>
              <a:gd name="connsiteY149" fmla="*/ 4451517 h 6858000"/>
              <a:gd name="connsiteX150" fmla="*/ 3505221 w 7472601"/>
              <a:gd name="connsiteY150" fmla="*/ 4480757 h 6858000"/>
              <a:gd name="connsiteX151" fmla="*/ 2626982 w 7472601"/>
              <a:gd name="connsiteY151" fmla="*/ 4206450 h 6858000"/>
              <a:gd name="connsiteX152" fmla="*/ 1310106 w 7472601"/>
              <a:gd name="connsiteY152" fmla="*/ 3943217 h 6858000"/>
              <a:gd name="connsiteX153" fmla="*/ 854994 w 7472601"/>
              <a:gd name="connsiteY153" fmla="*/ 4399136 h 6858000"/>
              <a:gd name="connsiteX154" fmla="*/ 742462 w 7472601"/>
              <a:gd name="connsiteY154" fmla="*/ 4594648 h 6858000"/>
              <a:gd name="connsiteX155" fmla="*/ 820602 w 7472601"/>
              <a:gd name="connsiteY155" fmla="*/ 4485915 h 6858000"/>
              <a:gd name="connsiteX156" fmla="*/ 878295 w 7472601"/>
              <a:gd name="connsiteY156" fmla="*/ 4403594 h 6858000"/>
              <a:gd name="connsiteX157" fmla="*/ 1240607 w 7472601"/>
              <a:gd name="connsiteY157" fmla="*/ 4010401 h 6858000"/>
              <a:gd name="connsiteX158" fmla="*/ 1310106 w 7472601"/>
              <a:gd name="connsiteY158" fmla="*/ 3943217 h 6858000"/>
              <a:gd name="connsiteX159" fmla="*/ 1423113 w 7472601"/>
              <a:gd name="connsiteY159" fmla="*/ 3874565 h 6858000"/>
              <a:gd name="connsiteX160" fmla="*/ 1260565 w 7472601"/>
              <a:gd name="connsiteY160" fmla="*/ 4031982 h 6858000"/>
              <a:gd name="connsiteX161" fmla="*/ 901900 w 7472601"/>
              <a:gd name="connsiteY161" fmla="*/ 4421236 h 6858000"/>
              <a:gd name="connsiteX162" fmla="*/ 845044 w 7472601"/>
              <a:gd name="connsiteY162" fmla="*/ 4502436 h 6858000"/>
              <a:gd name="connsiteX163" fmla="*/ 685926 w 7472601"/>
              <a:gd name="connsiteY163" fmla="*/ 4703069 h 6858000"/>
              <a:gd name="connsiteX164" fmla="*/ 684248 w 7472601"/>
              <a:gd name="connsiteY164" fmla="*/ 4706721 h 6858000"/>
              <a:gd name="connsiteX165" fmla="*/ 1423113 w 7472601"/>
              <a:gd name="connsiteY165" fmla="*/ 3874565 h 6858000"/>
              <a:gd name="connsiteX166" fmla="*/ 3316479 w 7472601"/>
              <a:gd name="connsiteY166" fmla="*/ 3872136 h 6858000"/>
              <a:gd name="connsiteX167" fmla="*/ 3546806 w 7472601"/>
              <a:gd name="connsiteY167" fmla="*/ 4356139 h 6858000"/>
              <a:gd name="connsiteX168" fmla="*/ 3364433 w 7472601"/>
              <a:gd name="connsiteY168" fmla="*/ 3953121 h 6858000"/>
              <a:gd name="connsiteX169" fmla="*/ 3316479 w 7472601"/>
              <a:gd name="connsiteY169" fmla="*/ 3872136 h 6858000"/>
              <a:gd name="connsiteX170" fmla="*/ 3291335 w 7472601"/>
              <a:gd name="connsiteY170" fmla="*/ 3767420 h 6858000"/>
              <a:gd name="connsiteX171" fmla="*/ 3390805 w 7472601"/>
              <a:gd name="connsiteY171" fmla="*/ 3937163 h 6858000"/>
              <a:gd name="connsiteX172" fmla="*/ 3579062 w 7472601"/>
              <a:gd name="connsiteY172" fmla="*/ 4359040 h 6858000"/>
              <a:gd name="connsiteX173" fmla="*/ 3467355 w 7472601"/>
              <a:gd name="connsiteY173" fmla="*/ 3988130 h 6858000"/>
              <a:gd name="connsiteX174" fmla="*/ 3310753 w 7472601"/>
              <a:gd name="connsiteY174" fmla="*/ 3787140 h 6858000"/>
              <a:gd name="connsiteX175" fmla="*/ 3291335 w 7472601"/>
              <a:gd name="connsiteY175" fmla="*/ 3767420 h 6858000"/>
              <a:gd name="connsiteX176" fmla="*/ 1635889 w 7472601"/>
              <a:gd name="connsiteY176" fmla="*/ 3709494 h 6858000"/>
              <a:gd name="connsiteX177" fmla="*/ 1634800 w 7472601"/>
              <a:gd name="connsiteY177" fmla="*/ 3731111 h 6858000"/>
              <a:gd name="connsiteX178" fmla="*/ 1635889 w 7472601"/>
              <a:gd name="connsiteY178" fmla="*/ 3709494 h 6858000"/>
              <a:gd name="connsiteX179" fmla="*/ 1510397 w 7472601"/>
              <a:gd name="connsiteY179" fmla="*/ 3684705 h 6858000"/>
              <a:gd name="connsiteX180" fmla="*/ 1146550 w 7472601"/>
              <a:gd name="connsiteY180" fmla="*/ 3802012 h 6858000"/>
              <a:gd name="connsiteX181" fmla="*/ 698834 w 7472601"/>
              <a:gd name="connsiteY181" fmla="*/ 3952272 h 6858000"/>
              <a:gd name="connsiteX182" fmla="*/ 34256 w 7472601"/>
              <a:gd name="connsiteY182" fmla="*/ 4347603 h 6858000"/>
              <a:gd name="connsiteX183" fmla="*/ 527241 w 7472601"/>
              <a:gd name="connsiteY183" fmla="*/ 4065078 h 6858000"/>
              <a:gd name="connsiteX184" fmla="*/ 1510397 w 7472601"/>
              <a:gd name="connsiteY184" fmla="*/ 3684705 h 6858000"/>
              <a:gd name="connsiteX185" fmla="*/ 1313114 w 7472601"/>
              <a:gd name="connsiteY185" fmla="*/ 3655216 h 6858000"/>
              <a:gd name="connsiteX186" fmla="*/ 1109304 w 7472601"/>
              <a:gd name="connsiteY186" fmla="*/ 3669030 h 6858000"/>
              <a:gd name="connsiteX187" fmla="*/ 8129 w 7472601"/>
              <a:gd name="connsiteY187" fmla="*/ 4330519 h 6858000"/>
              <a:gd name="connsiteX188" fmla="*/ 687572 w 7472601"/>
              <a:gd name="connsiteY188" fmla="*/ 3925629 h 6858000"/>
              <a:gd name="connsiteX189" fmla="*/ 1138365 w 7472601"/>
              <a:gd name="connsiteY189" fmla="*/ 3774515 h 6858000"/>
              <a:gd name="connsiteX190" fmla="*/ 1505579 w 7472601"/>
              <a:gd name="connsiteY190" fmla="*/ 3655526 h 6858000"/>
              <a:gd name="connsiteX191" fmla="*/ 1313114 w 7472601"/>
              <a:gd name="connsiteY191" fmla="*/ 3655216 h 6858000"/>
              <a:gd name="connsiteX192" fmla="*/ 3655073 w 7472601"/>
              <a:gd name="connsiteY192" fmla="*/ 3650884 h 6858000"/>
              <a:gd name="connsiteX193" fmla="*/ 3989938 w 7472601"/>
              <a:gd name="connsiteY193" fmla="*/ 3991685 h 6858000"/>
              <a:gd name="connsiteX194" fmla="*/ 4393907 w 7472601"/>
              <a:gd name="connsiteY194" fmla="*/ 4261258 h 6858000"/>
              <a:gd name="connsiteX195" fmla="*/ 4648051 w 7472601"/>
              <a:gd name="connsiteY195" fmla="*/ 4374051 h 6858000"/>
              <a:gd name="connsiteX196" fmla="*/ 4383389 w 7472601"/>
              <a:gd name="connsiteY196" fmla="*/ 4184369 h 6858000"/>
              <a:gd name="connsiteX197" fmla="*/ 4165508 w 7472601"/>
              <a:gd name="connsiteY197" fmla="*/ 4035196 h 6858000"/>
              <a:gd name="connsiteX198" fmla="*/ 4068162 w 7472601"/>
              <a:gd name="connsiteY198" fmla="*/ 3953394 h 6858000"/>
              <a:gd name="connsiteX199" fmla="*/ 3981416 w 7472601"/>
              <a:gd name="connsiteY199" fmla="*/ 3880482 h 6858000"/>
              <a:gd name="connsiteX200" fmla="*/ 3800147 w 7472601"/>
              <a:gd name="connsiteY200" fmla="*/ 3749872 h 6858000"/>
              <a:gd name="connsiteX201" fmla="*/ 3655073 w 7472601"/>
              <a:gd name="connsiteY201" fmla="*/ 3650884 h 6858000"/>
              <a:gd name="connsiteX202" fmla="*/ 3670252 w 7472601"/>
              <a:gd name="connsiteY202" fmla="*/ 3622798 h 6858000"/>
              <a:gd name="connsiteX203" fmla="*/ 3817258 w 7472601"/>
              <a:gd name="connsiteY203" fmla="*/ 3723577 h 6858000"/>
              <a:gd name="connsiteX204" fmla="*/ 4000461 w 7472601"/>
              <a:gd name="connsiteY204" fmla="*/ 3855966 h 6858000"/>
              <a:gd name="connsiteX205" fmla="*/ 4088180 w 7472601"/>
              <a:gd name="connsiteY205" fmla="*/ 3929774 h 6858000"/>
              <a:gd name="connsiteX206" fmla="*/ 4184555 w 7472601"/>
              <a:gd name="connsiteY206" fmla="*/ 4010683 h 6858000"/>
              <a:gd name="connsiteX207" fmla="*/ 4399563 w 7472601"/>
              <a:gd name="connsiteY207" fmla="*/ 4158106 h 6858000"/>
              <a:gd name="connsiteX208" fmla="*/ 4684469 w 7472601"/>
              <a:gd name="connsiteY208" fmla="*/ 4364680 h 6858000"/>
              <a:gd name="connsiteX209" fmla="*/ 4690271 w 7472601"/>
              <a:gd name="connsiteY209" fmla="*/ 4370034 h 6858000"/>
              <a:gd name="connsiteX210" fmla="*/ 4136093 w 7472601"/>
              <a:gd name="connsiteY210" fmla="*/ 3858466 h 6858000"/>
              <a:gd name="connsiteX211" fmla="*/ 3670252 w 7472601"/>
              <a:gd name="connsiteY211" fmla="*/ 3622798 h 6858000"/>
              <a:gd name="connsiteX212" fmla="*/ 4440129 w 7472601"/>
              <a:gd name="connsiteY212" fmla="*/ 3448571 h 6858000"/>
              <a:gd name="connsiteX213" fmla="*/ 4856525 w 7472601"/>
              <a:gd name="connsiteY213" fmla="*/ 3915351 h 6858000"/>
              <a:gd name="connsiteX214" fmla="*/ 5059055 w 7472601"/>
              <a:gd name="connsiteY214" fmla="*/ 4108918 h 6858000"/>
              <a:gd name="connsiteX215" fmla="*/ 5290070 w 7472601"/>
              <a:gd name="connsiteY215" fmla="*/ 4263619 h 6858000"/>
              <a:gd name="connsiteX216" fmla="*/ 4834991 w 7472601"/>
              <a:gd name="connsiteY216" fmla="*/ 3830985 h 6858000"/>
              <a:gd name="connsiteX217" fmla="*/ 4440129 w 7472601"/>
              <a:gd name="connsiteY217" fmla="*/ 3448571 h 6858000"/>
              <a:gd name="connsiteX218" fmla="*/ 4441737 w 7472601"/>
              <a:gd name="connsiteY218" fmla="*/ 3399734 h 6858000"/>
              <a:gd name="connsiteX219" fmla="*/ 4431236 w 7472601"/>
              <a:gd name="connsiteY219" fmla="*/ 3400954 h 6858000"/>
              <a:gd name="connsiteX220" fmla="*/ 4557150 w 7472601"/>
              <a:gd name="connsiteY220" fmla="*/ 3510023 h 6858000"/>
              <a:gd name="connsiteX221" fmla="*/ 4856936 w 7472601"/>
              <a:gd name="connsiteY221" fmla="*/ 3809146 h 6858000"/>
              <a:gd name="connsiteX222" fmla="*/ 5111996 w 7472601"/>
              <a:gd name="connsiteY222" fmla="*/ 4065759 h 6858000"/>
              <a:gd name="connsiteX223" fmla="*/ 5388878 w 7472601"/>
              <a:gd name="connsiteY223" fmla="*/ 4300185 h 6858000"/>
              <a:gd name="connsiteX224" fmla="*/ 5425556 w 7472601"/>
              <a:gd name="connsiteY224" fmla="*/ 4308967 h 6858000"/>
              <a:gd name="connsiteX225" fmla="*/ 4943646 w 7472601"/>
              <a:gd name="connsiteY225" fmla="*/ 3822916 h 6858000"/>
              <a:gd name="connsiteX226" fmla="*/ 4594837 w 7472601"/>
              <a:gd name="connsiteY226" fmla="*/ 3532274 h 6858000"/>
              <a:gd name="connsiteX227" fmla="*/ 4441737 w 7472601"/>
              <a:gd name="connsiteY227" fmla="*/ 3399734 h 6858000"/>
              <a:gd name="connsiteX228" fmla="*/ 5425834 w 7472601"/>
              <a:gd name="connsiteY228" fmla="*/ 3162785 h 6858000"/>
              <a:gd name="connsiteX229" fmla="*/ 5401644 w 7472601"/>
              <a:gd name="connsiteY229" fmla="*/ 3617847 h 6858000"/>
              <a:gd name="connsiteX230" fmla="*/ 5467256 w 7472601"/>
              <a:gd name="connsiteY230" fmla="*/ 4175494 h 6858000"/>
              <a:gd name="connsiteX231" fmla="*/ 5448069 w 7472601"/>
              <a:gd name="connsiteY231" fmla="*/ 3567554 h 6858000"/>
              <a:gd name="connsiteX232" fmla="*/ 5425834 w 7472601"/>
              <a:gd name="connsiteY232" fmla="*/ 3162785 h 6858000"/>
              <a:gd name="connsiteX233" fmla="*/ 1318687 w 7472601"/>
              <a:gd name="connsiteY233" fmla="*/ 3113840 h 6858000"/>
              <a:gd name="connsiteX234" fmla="*/ 1066793 w 7472601"/>
              <a:gd name="connsiteY234" fmla="*/ 3212171 h 6858000"/>
              <a:gd name="connsiteX235" fmla="*/ 993319 w 7472601"/>
              <a:gd name="connsiteY235" fmla="*/ 3247648 h 6858000"/>
              <a:gd name="connsiteX236" fmla="*/ 853081 w 7472601"/>
              <a:gd name="connsiteY236" fmla="*/ 3312410 h 6858000"/>
              <a:gd name="connsiteX237" fmla="*/ 805957 w 7472601"/>
              <a:gd name="connsiteY237" fmla="*/ 3330443 h 6858000"/>
              <a:gd name="connsiteX238" fmla="*/ 1318687 w 7472601"/>
              <a:gd name="connsiteY238" fmla="*/ 3113840 h 6858000"/>
              <a:gd name="connsiteX239" fmla="*/ 5453702 w 7472601"/>
              <a:gd name="connsiteY239" fmla="*/ 3090882 h 6858000"/>
              <a:gd name="connsiteX240" fmla="*/ 5480135 w 7472601"/>
              <a:gd name="connsiteY240" fmla="*/ 3565802 h 6858000"/>
              <a:gd name="connsiteX241" fmla="*/ 5499023 w 7472601"/>
              <a:gd name="connsiteY241" fmla="*/ 4166310 h 6858000"/>
              <a:gd name="connsiteX242" fmla="*/ 5547022 w 7472601"/>
              <a:gd name="connsiteY242" fmla="*/ 3607838 h 6858000"/>
              <a:gd name="connsiteX243" fmla="*/ 5515964 w 7472601"/>
              <a:gd name="connsiteY243" fmla="*/ 3378541 h 6858000"/>
              <a:gd name="connsiteX244" fmla="*/ 5453702 w 7472601"/>
              <a:gd name="connsiteY244" fmla="*/ 3090882 h 6858000"/>
              <a:gd name="connsiteX245" fmla="*/ 1238695 w 7472601"/>
              <a:gd name="connsiteY245" fmla="*/ 3076820 h 6858000"/>
              <a:gd name="connsiteX246" fmla="*/ 716371 w 7472601"/>
              <a:gd name="connsiteY246" fmla="*/ 3293249 h 6858000"/>
              <a:gd name="connsiteX247" fmla="*/ 579522 w 7472601"/>
              <a:gd name="connsiteY247" fmla="*/ 3371759 h 6858000"/>
              <a:gd name="connsiteX248" fmla="*/ 600288 w 7472601"/>
              <a:gd name="connsiteY248" fmla="*/ 3365555 h 6858000"/>
              <a:gd name="connsiteX249" fmla="*/ 840692 w 7472601"/>
              <a:gd name="connsiteY249" fmla="*/ 3284921 h 6858000"/>
              <a:gd name="connsiteX250" fmla="*/ 979248 w 7472601"/>
              <a:gd name="connsiteY250" fmla="*/ 3221003 h 6858000"/>
              <a:gd name="connsiteX251" fmla="*/ 1053282 w 7472601"/>
              <a:gd name="connsiteY251" fmla="*/ 3185247 h 6858000"/>
              <a:gd name="connsiteX252" fmla="*/ 1320603 w 7472601"/>
              <a:gd name="connsiteY252" fmla="*/ 3081281 h 6858000"/>
              <a:gd name="connsiteX253" fmla="*/ 1238695 w 7472601"/>
              <a:gd name="connsiteY253" fmla="*/ 3076820 h 6858000"/>
              <a:gd name="connsiteX254" fmla="*/ 5425627 w 7472601"/>
              <a:gd name="connsiteY254" fmla="*/ 2954192 h 6858000"/>
              <a:gd name="connsiteX255" fmla="*/ 5470770 w 7472601"/>
              <a:gd name="connsiteY255" fmla="*/ 3005435 h 6858000"/>
              <a:gd name="connsiteX256" fmla="*/ 5519779 w 7472601"/>
              <a:gd name="connsiteY256" fmla="*/ 4359223 h 6858000"/>
              <a:gd name="connsiteX257" fmla="*/ 5520293 w 7472601"/>
              <a:gd name="connsiteY257" fmla="*/ 4360602 h 6858000"/>
              <a:gd name="connsiteX258" fmla="*/ 5767221 w 7472601"/>
              <a:gd name="connsiteY258" fmla="*/ 4665564 h 6858000"/>
              <a:gd name="connsiteX259" fmla="*/ 6937169 w 7472601"/>
              <a:gd name="connsiteY259" fmla="*/ 4815941 h 6858000"/>
              <a:gd name="connsiteX260" fmla="*/ 6953922 w 7472601"/>
              <a:gd name="connsiteY260" fmla="*/ 4890068 h 6858000"/>
              <a:gd name="connsiteX261" fmla="*/ 6071359 w 7472601"/>
              <a:gd name="connsiteY261" fmla="*/ 4770770 h 6858000"/>
              <a:gd name="connsiteX262" fmla="*/ 6038839 w 7472601"/>
              <a:gd name="connsiteY262" fmla="*/ 4764474 h 6858000"/>
              <a:gd name="connsiteX263" fmla="*/ 6038706 w 7472601"/>
              <a:gd name="connsiteY263" fmla="*/ 4763847 h 6858000"/>
              <a:gd name="connsiteX264" fmla="*/ 6037784 w 7472601"/>
              <a:gd name="connsiteY264" fmla="*/ 4764270 h 6858000"/>
              <a:gd name="connsiteX265" fmla="*/ 6038839 w 7472601"/>
              <a:gd name="connsiteY265" fmla="*/ 4764474 h 6858000"/>
              <a:gd name="connsiteX266" fmla="*/ 6040338 w 7472601"/>
              <a:gd name="connsiteY266" fmla="*/ 4771418 h 6858000"/>
              <a:gd name="connsiteX267" fmla="*/ 6024488 w 7472601"/>
              <a:gd name="connsiteY267" fmla="*/ 4809903 h 6858000"/>
              <a:gd name="connsiteX268" fmla="*/ 5599771 w 7472601"/>
              <a:gd name="connsiteY268" fmla="*/ 5509652 h 6858000"/>
              <a:gd name="connsiteX269" fmla="*/ 5548843 w 7472601"/>
              <a:gd name="connsiteY269" fmla="*/ 5563845 h 6858000"/>
              <a:gd name="connsiteX270" fmla="*/ 5940952 w 7472601"/>
              <a:gd name="connsiteY270" fmla="*/ 6250028 h 6858000"/>
              <a:gd name="connsiteX271" fmla="*/ 6043441 w 7472601"/>
              <a:gd name="connsiteY271" fmla="*/ 6665847 h 6858000"/>
              <a:gd name="connsiteX272" fmla="*/ 6093432 w 7472601"/>
              <a:gd name="connsiteY272" fmla="*/ 6858000 h 6858000"/>
              <a:gd name="connsiteX273" fmla="*/ 6034344 w 7472601"/>
              <a:gd name="connsiteY273" fmla="*/ 6858000 h 6858000"/>
              <a:gd name="connsiteX274" fmla="*/ 6026679 w 7472601"/>
              <a:gd name="connsiteY274" fmla="*/ 6836959 h 6858000"/>
              <a:gd name="connsiteX275" fmla="*/ 5800441 w 7472601"/>
              <a:gd name="connsiteY275" fmla="*/ 6335286 h 6858000"/>
              <a:gd name="connsiteX276" fmla="*/ 5526562 w 7472601"/>
              <a:gd name="connsiteY276" fmla="*/ 5705388 h 6858000"/>
              <a:gd name="connsiteX277" fmla="*/ 5519640 w 7472601"/>
              <a:gd name="connsiteY277" fmla="*/ 5683774 h 6858000"/>
              <a:gd name="connsiteX278" fmla="*/ 5844559 w 7472601"/>
              <a:gd name="connsiteY278" fmla="*/ 6553349 h 6858000"/>
              <a:gd name="connsiteX279" fmla="*/ 5975994 w 7472601"/>
              <a:gd name="connsiteY279" fmla="*/ 6858000 h 6858000"/>
              <a:gd name="connsiteX280" fmla="*/ 5898547 w 7472601"/>
              <a:gd name="connsiteY280" fmla="*/ 6858000 h 6858000"/>
              <a:gd name="connsiteX281" fmla="*/ 5682041 w 7472601"/>
              <a:gd name="connsiteY281" fmla="*/ 6355860 h 6858000"/>
              <a:gd name="connsiteX282" fmla="*/ 5461758 w 7472601"/>
              <a:gd name="connsiteY282" fmla="*/ 5820220 h 6858000"/>
              <a:gd name="connsiteX283" fmla="*/ 5237282 w 7472601"/>
              <a:gd name="connsiteY283" fmla="*/ 6579086 h 6858000"/>
              <a:gd name="connsiteX284" fmla="*/ 5115009 w 7472601"/>
              <a:gd name="connsiteY284" fmla="*/ 6858000 h 6858000"/>
              <a:gd name="connsiteX285" fmla="*/ 5028074 w 7472601"/>
              <a:gd name="connsiteY285" fmla="*/ 6858000 h 6858000"/>
              <a:gd name="connsiteX286" fmla="*/ 5079508 w 7472601"/>
              <a:gd name="connsiteY286" fmla="*/ 6749074 h 6858000"/>
              <a:gd name="connsiteX287" fmla="*/ 5371846 w 7472601"/>
              <a:gd name="connsiteY287" fmla="*/ 5924413 h 6858000"/>
              <a:gd name="connsiteX288" fmla="*/ 5270512 w 7472601"/>
              <a:gd name="connsiteY288" fmla="*/ 6138975 h 6858000"/>
              <a:gd name="connsiteX289" fmla="*/ 5062409 w 7472601"/>
              <a:gd name="connsiteY289" fmla="*/ 6653544 h 6858000"/>
              <a:gd name="connsiteX290" fmla="*/ 5036628 w 7472601"/>
              <a:gd name="connsiteY290" fmla="*/ 6754247 h 6858000"/>
              <a:gd name="connsiteX291" fmla="*/ 5009112 w 7472601"/>
              <a:gd name="connsiteY291" fmla="*/ 6858000 h 6858000"/>
              <a:gd name="connsiteX292" fmla="*/ 4976679 w 7472601"/>
              <a:gd name="connsiteY292" fmla="*/ 6858000 h 6858000"/>
              <a:gd name="connsiteX293" fmla="*/ 5006537 w 7472601"/>
              <a:gd name="connsiteY293" fmla="*/ 6747068 h 6858000"/>
              <a:gd name="connsiteX294" fmla="*/ 5032723 w 7472601"/>
              <a:gd name="connsiteY294" fmla="*/ 6644957 h 6858000"/>
              <a:gd name="connsiteX295" fmla="*/ 5242949 w 7472601"/>
              <a:gd name="connsiteY295" fmla="*/ 6125175 h 6858000"/>
              <a:gd name="connsiteX296" fmla="*/ 5286321 w 7472601"/>
              <a:gd name="connsiteY296" fmla="*/ 6033555 h 6858000"/>
              <a:gd name="connsiteX297" fmla="*/ 5008210 w 7472601"/>
              <a:gd name="connsiteY297" fmla="*/ 6649194 h 6858000"/>
              <a:gd name="connsiteX298" fmla="*/ 4986321 w 7472601"/>
              <a:gd name="connsiteY298" fmla="*/ 6765687 h 6858000"/>
              <a:gd name="connsiteX299" fmla="*/ 4973474 w 7472601"/>
              <a:gd name="connsiteY299" fmla="*/ 6858000 h 6858000"/>
              <a:gd name="connsiteX300" fmla="*/ 4907178 w 7472601"/>
              <a:gd name="connsiteY300" fmla="*/ 6858000 h 6858000"/>
              <a:gd name="connsiteX301" fmla="*/ 4910810 w 7472601"/>
              <a:gd name="connsiteY301" fmla="*/ 6829660 h 6858000"/>
              <a:gd name="connsiteX302" fmla="*/ 4987461 w 7472601"/>
              <a:gd name="connsiteY302" fmla="*/ 6432994 h 6858000"/>
              <a:gd name="connsiteX303" fmla="*/ 5179262 w 7472601"/>
              <a:gd name="connsiteY303" fmla="*/ 6035044 h 6858000"/>
              <a:gd name="connsiteX304" fmla="*/ 4689678 w 7472601"/>
              <a:gd name="connsiteY304" fmla="*/ 6440241 h 6858000"/>
              <a:gd name="connsiteX305" fmla="*/ 4477543 w 7472601"/>
              <a:gd name="connsiteY305" fmla="*/ 6674836 h 6858000"/>
              <a:gd name="connsiteX306" fmla="*/ 4329957 w 7472601"/>
              <a:gd name="connsiteY306" fmla="*/ 6858000 h 6858000"/>
              <a:gd name="connsiteX307" fmla="*/ 4218595 w 7472601"/>
              <a:gd name="connsiteY307" fmla="*/ 6858000 h 6858000"/>
              <a:gd name="connsiteX308" fmla="*/ 4368888 w 7472601"/>
              <a:gd name="connsiteY308" fmla="*/ 6668412 h 6858000"/>
              <a:gd name="connsiteX309" fmla="*/ 4563091 w 7472601"/>
              <a:gd name="connsiteY309" fmla="*/ 6442508 h 6858000"/>
              <a:gd name="connsiteX310" fmla="*/ 5387324 w 7472601"/>
              <a:gd name="connsiteY310" fmla="*/ 5705830 h 6858000"/>
              <a:gd name="connsiteX311" fmla="*/ 5073620 w 7472601"/>
              <a:gd name="connsiteY311" fmla="*/ 5955437 h 6858000"/>
              <a:gd name="connsiteX312" fmla="*/ 4689789 w 7472601"/>
              <a:gd name="connsiteY312" fmla="*/ 6268382 h 6858000"/>
              <a:gd name="connsiteX313" fmla="*/ 4418722 w 7472601"/>
              <a:gd name="connsiteY313" fmla="*/ 6570886 h 6858000"/>
              <a:gd name="connsiteX314" fmla="*/ 4214944 w 7472601"/>
              <a:gd name="connsiteY314" fmla="*/ 6858000 h 6858000"/>
              <a:gd name="connsiteX315" fmla="*/ 4177898 w 7472601"/>
              <a:gd name="connsiteY315" fmla="*/ 6858000 h 6858000"/>
              <a:gd name="connsiteX316" fmla="*/ 4391597 w 7472601"/>
              <a:gd name="connsiteY316" fmla="*/ 6556370 h 6858000"/>
              <a:gd name="connsiteX317" fmla="*/ 4668889 w 7472601"/>
              <a:gd name="connsiteY317" fmla="*/ 6246399 h 6858000"/>
              <a:gd name="connsiteX318" fmla="*/ 5055427 w 7472601"/>
              <a:gd name="connsiteY318" fmla="*/ 5931476 h 6858000"/>
              <a:gd name="connsiteX319" fmla="*/ 5371814 w 7472601"/>
              <a:gd name="connsiteY319" fmla="*/ 5678975 h 6858000"/>
              <a:gd name="connsiteX320" fmla="*/ 4987918 w 7472601"/>
              <a:gd name="connsiteY320" fmla="*/ 5838701 h 6858000"/>
              <a:gd name="connsiteX321" fmla="*/ 4317146 w 7472601"/>
              <a:gd name="connsiteY321" fmla="*/ 6587716 h 6858000"/>
              <a:gd name="connsiteX322" fmla="*/ 4171627 w 7472601"/>
              <a:gd name="connsiteY322" fmla="*/ 6858000 h 6858000"/>
              <a:gd name="connsiteX323" fmla="*/ 4081585 w 7472601"/>
              <a:gd name="connsiteY323" fmla="*/ 6858000 h 6858000"/>
              <a:gd name="connsiteX324" fmla="*/ 4238603 w 7472601"/>
              <a:gd name="connsiteY324" fmla="*/ 6559341 h 6858000"/>
              <a:gd name="connsiteX325" fmla="*/ 4778333 w 7472601"/>
              <a:gd name="connsiteY325" fmla="*/ 5873626 h 6858000"/>
              <a:gd name="connsiteX326" fmla="*/ 5414185 w 7472601"/>
              <a:gd name="connsiteY326" fmla="*/ 5573882 h 6858000"/>
              <a:gd name="connsiteX327" fmla="*/ 5959648 w 7472601"/>
              <a:gd name="connsiteY327" fmla="*/ 4760797 h 6858000"/>
              <a:gd name="connsiteX328" fmla="*/ 5355019 w 7472601"/>
              <a:gd name="connsiteY328" fmla="*/ 4734672 h 6858000"/>
              <a:gd name="connsiteX329" fmla="*/ 5083565 w 7472601"/>
              <a:gd name="connsiteY329" fmla="*/ 5179121 h 6858000"/>
              <a:gd name="connsiteX330" fmla="*/ 4713577 w 7472601"/>
              <a:gd name="connsiteY330" fmla="*/ 5616803 h 6858000"/>
              <a:gd name="connsiteX331" fmla="*/ 3989559 w 7472601"/>
              <a:gd name="connsiteY331" fmla="*/ 6145945 h 6858000"/>
              <a:gd name="connsiteX332" fmla="*/ 3939824 w 7472601"/>
              <a:gd name="connsiteY332" fmla="*/ 6066900 h 6858000"/>
              <a:gd name="connsiteX333" fmla="*/ 4584537 w 7472601"/>
              <a:gd name="connsiteY333" fmla="*/ 5324826 h 6858000"/>
              <a:gd name="connsiteX334" fmla="*/ 5037105 w 7472601"/>
              <a:gd name="connsiteY334" fmla="*/ 5088765 h 6858000"/>
              <a:gd name="connsiteX335" fmla="*/ 5039930 w 7472601"/>
              <a:gd name="connsiteY335" fmla="*/ 5089585 h 6858000"/>
              <a:gd name="connsiteX336" fmla="*/ 5263764 w 7472601"/>
              <a:gd name="connsiteY336" fmla="*/ 4735525 h 6858000"/>
              <a:gd name="connsiteX337" fmla="*/ 4086300 w 7472601"/>
              <a:gd name="connsiteY337" fmla="*/ 4884599 h 6858000"/>
              <a:gd name="connsiteX338" fmla="*/ 4085485 w 7472601"/>
              <a:gd name="connsiteY338" fmla="*/ 4899070 h 6858000"/>
              <a:gd name="connsiteX339" fmla="*/ 3871915 w 7472601"/>
              <a:gd name="connsiteY339" fmla="*/ 5253645 h 6858000"/>
              <a:gd name="connsiteX340" fmla="*/ 3799374 w 7472601"/>
              <a:gd name="connsiteY340" fmla="*/ 5466127 h 6858000"/>
              <a:gd name="connsiteX341" fmla="*/ 3498850 w 7472601"/>
              <a:gd name="connsiteY341" fmla="*/ 6661888 h 6858000"/>
              <a:gd name="connsiteX342" fmla="*/ 3399216 w 7472601"/>
              <a:gd name="connsiteY342" fmla="*/ 6858000 h 6858000"/>
              <a:gd name="connsiteX343" fmla="*/ 3303688 w 7472601"/>
              <a:gd name="connsiteY343" fmla="*/ 6858000 h 6858000"/>
              <a:gd name="connsiteX344" fmla="*/ 3391774 w 7472601"/>
              <a:gd name="connsiteY344" fmla="*/ 6697181 h 6858000"/>
              <a:gd name="connsiteX345" fmla="*/ 3735540 w 7472601"/>
              <a:gd name="connsiteY345" fmla="*/ 5546923 h 6858000"/>
              <a:gd name="connsiteX346" fmla="*/ 3729438 w 7472601"/>
              <a:gd name="connsiteY346" fmla="*/ 5569058 h 6858000"/>
              <a:gd name="connsiteX347" fmla="*/ 3707782 w 7472601"/>
              <a:gd name="connsiteY347" fmla="*/ 5644908 h 6858000"/>
              <a:gd name="connsiteX348" fmla="*/ 3583827 w 7472601"/>
              <a:gd name="connsiteY348" fmla="*/ 6039215 h 6858000"/>
              <a:gd name="connsiteX349" fmla="*/ 3547861 w 7472601"/>
              <a:gd name="connsiteY349" fmla="*/ 6129609 h 6858000"/>
              <a:gd name="connsiteX350" fmla="*/ 3490905 w 7472601"/>
              <a:gd name="connsiteY350" fmla="*/ 6277660 h 6858000"/>
              <a:gd name="connsiteX351" fmla="*/ 3455859 w 7472601"/>
              <a:gd name="connsiteY351" fmla="*/ 6391301 h 6858000"/>
              <a:gd name="connsiteX352" fmla="*/ 3429112 w 7472601"/>
              <a:gd name="connsiteY352" fmla="*/ 6479469 h 6858000"/>
              <a:gd name="connsiteX353" fmla="*/ 3304862 w 7472601"/>
              <a:gd name="connsiteY353" fmla="*/ 6796476 h 6858000"/>
              <a:gd name="connsiteX354" fmla="*/ 3276071 w 7472601"/>
              <a:gd name="connsiteY354" fmla="*/ 6858000 h 6858000"/>
              <a:gd name="connsiteX355" fmla="*/ 3240805 w 7472601"/>
              <a:gd name="connsiteY355" fmla="*/ 6858000 h 6858000"/>
              <a:gd name="connsiteX356" fmla="*/ 3275917 w 7472601"/>
              <a:gd name="connsiteY356" fmla="*/ 6783192 h 6858000"/>
              <a:gd name="connsiteX357" fmla="*/ 3399358 w 7472601"/>
              <a:gd name="connsiteY357" fmla="*/ 6469011 h 6858000"/>
              <a:gd name="connsiteX358" fmla="*/ 3425650 w 7472601"/>
              <a:gd name="connsiteY358" fmla="*/ 6381333 h 6858000"/>
              <a:gd name="connsiteX359" fmla="*/ 3460661 w 7472601"/>
              <a:gd name="connsiteY359" fmla="*/ 6266763 h 6858000"/>
              <a:gd name="connsiteX360" fmla="*/ 3518021 w 7472601"/>
              <a:gd name="connsiteY360" fmla="*/ 6117298 h 6858000"/>
              <a:gd name="connsiteX361" fmla="*/ 3554035 w 7472601"/>
              <a:gd name="connsiteY361" fmla="*/ 6027832 h 6858000"/>
              <a:gd name="connsiteX362" fmla="*/ 3677174 w 7472601"/>
              <a:gd name="connsiteY362" fmla="*/ 5636351 h 6858000"/>
              <a:gd name="connsiteX363" fmla="*/ 3698819 w 7472601"/>
              <a:gd name="connsiteY363" fmla="*/ 5560503 h 6858000"/>
              <a:gd name="connsiteX364" fmla="*/ 3702094 w 7472601"/>
              <a:gd name="connsiteY364" fmla="*/ 5549194 h 6858000"/>
              <a:gd name="connsiteX365" fmla="*/ 3398355 w 7472601"/>
              <a:gd name="connsiteY365" fmla="*/ 6094603 h 6858000"/>
              <a:gd name="connsiteX366" fmla="*/ 3193941 w 7472601"/>
              <a:gd name="connsiteY366" fmla="*/ 6798775 h 6858000"/>
              <a:gd name="connsiteX367" fmla="*/ 3184140 w 7472601"/>
              <a:gd name="connsiteY367" fmla="*/ 6858000 h 6858000"/>
              <a:gd name="connsiteX368" fmla="*/ 3099978 w 7472601"/>
              <a:gd name="connsiteY368" fmla="*/ 6858000 h 6858000"/>
              <a:gd name="connsiteX369" fmla="*/ 3101556 w 7472601"/>
              <a:gd name="connsiteY369" fmla="*/ 6843337 h 6858000"/>
              <a:gd name="connsiteX370" fmla="*/ 3370162 w 7472601"/>
              <a:gd name="connsiteY370" fmla="*/ 5785550 h 6858000"/>
              <a:gd name="connsiteX371" fmla="*/ 3746477 w 7472601"/>
              <a:gd name="connsiteY371" fmla="*/ 5377889 h 6858000"/>
              <a:gd name="connsiteX372" fmla="*/ 3863399 w 7472601"/>
              <a:gd name="connsiteY372" fmla="*/ 5087257 h 6858000"/>
              <a:gd name="connsiteX373" fmla="*/ 3968712 w 7472601"/>
              <a:gd name="connsiteY373" fmla="*/ 4913989 h 6858000"/>
              <a:gd name="connsiteX374" fmla="*/ 2792390 w 7472601"/>
              <a:gd name="connsiteY374" fmla="*/ 5382974 h 6858000"/>
              <a:gd name="connsiteX375" fmla="*/ 2714982 w 7472601"/>
              <a:gd name="connsiteY375" fmla="*/ 5427051 h 6858000"/>
              <a:gd name="connsiteX376" fmla="*/ 2813361 w 7472601"/>
              <a:gd name="connsiteY376" fmla="*/ 6023912 h 6858000"/>
              <a:gd name="connsiteX377" fmla="*/ 2688430 w 7472601"/>
              <a:gd name="connsiteY377" fmla="*/ 6801564 h 6858000"/>
              <a:gd name="connsiteX378" fmla="*/ 2629626 w 7472601"/>
              <a:gd name="connsiteY378" fmla="*/ 6763394 h 6858000"/>
              <a:gd name="connsiteX379" fmla="*/ 2565328 w 7472601"/>
              <a:gd name="connsiteY379" fmla="*/ 5516399 h 6858000"/>
              <a:gd name="connsiteX380" fmla="*/ 1922999 w 7472601"/>
              <a:gd name="connsiteY380" fmla="*/ 5980343 h 6858000"/>
              <a:gd name="connsiteX381" fmla="*/ 1950261 w 7472601"/>
              <a:gd name="connsiteY381" fmla="*/ 6405858 h 6858000"/>
              <a:gd name="connsiteX382" fmla="*/ 2365554 w 7472601"/>
              <a:gd name="connsiteY382" fmla="*/ 6759107 h 6858000"/>
              <a:gd name="connsiteX383" fmla="*/ 2424142 w 7472601"/>
              <a:gd name="connsiteY383" fmla="*/ 6858000 h 6858000"/>
              <a:gd name="connsiteX384" fmla="*/ 2395994 w 7472601"/>
              <a:gd name="connsiteY384" fmla="*/ 6858000 h 6858000"/>
              <a:gd name="connsiteX385" fmla="*/ 2392863 w 7472601"/>
              <a:gd name="connsiteY385" fmla="*/ 6852964 h 6858000"/>
              <a:gd name="connsiteX386" fmla="*/ 2017589 w 7472601"/>
              <a:gd name="connsiteY386" fmla="*/ 6493982 h 6858000"/>
              <a:gd name="connsiteX387" fmla="*/ 2147336 w 7472601"/>
              <a:gd name="connsiteY387" fmla="*/ 6594052 h 6858000"/>
              <a:gd name="connsiteX388" fmla="*/ 2207047 w 7472601"/>
              <a:gd name="connsiteY388" fmla="*/ 6654540 h 6858000"/>
              <a:gd name="connsiteX389" fmla="*/ 2299106 w 7472601"/>
              <a:gd name="connsiteY389" fmla="*/ 6778931 h 6858000"/>
              <a:gd name="connsiteX390" fmla="*/ 2314430 w 7472601"/>
              <a:gd name="connsiteY390" fmla="*/ 6801144 h 6858000"/>
              <a:gd name="connsiteX391" fmla="*/ 2352406 w 7472601"/>
              <a:gd name="connsiteY391" fmla="*/ 6858000 h 6858000"/>
              <a:gd name="connsiteX392" fmla="*/ 2314492 w 7472601"/>
              <a:gd name="connsiteY392" fmla="*/ 6858000 h 6858000"/>
              <a:gd name="connsiteX393" fmla="*/ 2288095 w 7472601"/>
              <a:gd name="connsiteY393" fmla="*/ 6818030 h 6858000"/>
              <a:gd name="connsiteX394" fmla="*/ 2272768 w 7472601"/>
              <a:gd name="connsiteY394" fmla="*/ 6795822 h 6858000"/>
              <a:gd name="connsiteX395" fmla="*/ 2182715 w 7472601"/>
              <a:gd name="connsiteY395" fmla="*/ 6675071 h 6858000"/>
              <a:gd name="connsiteX396" fmla="*/ 2032061 w 7472601"/>
              <a:gd name="connsiteY396" fmla="*/ 6541380 h 6858000"/>
              <a:gd name="connsiteX397" fmla="*/ 2257220 w 7472601"/>
              <a:gd name="connsiteY397" fmla="*/ 6826257 h 6858000"/>
              <a:gd name="connsiteX398" fmla="*/ 2281324 w 7472601"/>
              <a:gd name="connsiteY398" fmla="*/ 6858000 h 6858000"/>
              <a:gd name="connsiteX399" fmla="*/ 2242860 w 7472601"/>
              <a:gd name="connsiteY399" fmla="*/ 6858000 h 6858000"/>
              <a:gd name="connsiteX400" fmla="*/ 2232818 w 7472601"/>
              <a:gd name="connsiteY400" fmla="*/ 6844926 h 6858000"/>
              <a:gd name="connsiteX401" fmla="*/ 1990172 w 7472601"/>
              <a:gd name="connsiteY401" fmla="*/ 6542121 h 6858000"/>
              <a:gd name="connsiteX402" fmla="*/ 2124090 w 7472601"/>
              <a:gd name="connsiteY402" fmla="*/ 6761017 h 6858000"/>
              <a:gd name="connsiteX403" fmla="*/ 2200380 w 7472601"/>
              <a:gd name="connsiteY403" fmla="*/ 6858000 h 6858000"/>
              <a:gd name="connsiteX404" fmla="*/ 2147507 w 7472601"/>
              <a:gd name="connsiteY404" fmla="*/ 6858000 h 6858000"/>
              <a:gd name="connsiteX405" fmla="*/ 2070668 w 7472601"/>
              <a:gd name="connsiteY405" fmla="*/ 6761520 h 6858000"/>
              <a:gd name="connsiteX406" fmla="*/ 1975142 w 7472601"/>
              <a:gd name="connsiteY406" fmla="*/ 6585570 h 6858000"/>
              <a:gd name="connsiteX407" fmla="*/ 2050035 w 7472601"/>
              <a:gd name="connsiteY407" fmla="*/ 6813345 h 6858000"/>
              <a:gd name="connsiteX408" fmla="*/ 2063025 w 7472601"/>
              <a:gd name="connsiteY408" fmla="*/ 6858000 h 6858000"/>
              <a:gd name="connsiteX409" fmla="*/ 2021675 w 7472601"/>
              <a:gd name="connsiteY409" fmla="*/ 6858000 h 6858000"/>
              <a:gd name="connsiteX410" fmla="*/ 2019308 w 7472601"/>
              <a:gd name="connsiteY410" fmla="*/ 6847118 h 6858000"/>
              <a:gd name="connsiteX411" fmla="*/ 1938835 w 7472601"/>
              <a:gd name="connsiteY411" fmla="*/ 6551160 h 6858000"/>
              <a:gd name="connsiteX412" fmla="*/ 1953230 w 7472601"/>
              <a:gd name="connsiteY412" fmla="*/ 6759699 h 6858000"/>
              <a:gd name="connsiteX413" fmla="*/ 1956763 w 7472601"/>
              <a:gd name="connsiteY413" fmla="*/ 6778191 h 6858000"/>
              <a:gd name="connsiteX414" fmla="*/ 1967925 w 7472601"/>
              <a:gd name="connsiteY414" fmla="*/ 6858000 h 6858000"/>
              <a:gd name="connsiteX415" fmla="*/ 1936622 w 7472601"/>
              <a:gd name="connsiteY415" fmla="*/ 6858000 h 6858000"/>
              <a:gd name="connsiteX416" fmla="*/ 1926261 w 7472601"/>
              <a:gd name="connsiteY416" fmla="*/ 6784064 h 6858000"/>
              <a:gd name="connsiteX417" fmla="*/ 1922724 w 7472601"/>
              <a:gd name="connsiteY417" fmla="*/ 6765577 h 6858000"/>
              <a:gd name="connsiteX418" fmla="*/ 1904650 w 7472601"/>
              <a:gd name="connsiteY418" fmla="*/ 6639616 h 6858000"/>
              <a:gd name="connsiteX419" fmla="*/ 1885273 w 7472601"/>
              <a:gd name="connsiteY419" fmla="*/ 6858000 h 6858000"/>
              <a:gd name="connsiteX420" fmla="*/ 1854363 w 7472601"/>
              <a:gd name="connsiteY420" fmla="*/ 6858000 h 6858000"/>
              <a:gd name="connsiteX421" fmla="*/ 1880391 w 7472601"/>
              <a:gd name="connsiteY421" fmla="*/ 6603796 h 6858000"/>
              <a:gd name="connsiteX422" fmla="*/ 1818273 w 7472601"/>
              <a:gd name="connsiteY422" fmla="*/ 6715729 h 6858000"/>
              <a:gd name="connsiteX423" fmla="*/ 1794691 w 7472601"/>
              <a:gd name="connsiteY423" fmla="*/ 6843239 h 6858000"/>
              <a:gd name="connsiteX424" fmla="*/ 1794914 w 7472601"/>
              <a:gd name="connsiteY424" fmla="*/ 6858000 h 6858000"/>
              <a:gd name="connsiteX425" fmla="*/ 1746128 w 7472601"/>
              <a:gd name="connsiteY425" fmla="*/ 6858000 h 6858000"/>
              <a:gd name="connsiteX426" fmla="*/ 1753934 w 7472601"/>
              <a:gd name="connsiteY426" fmla="*/ 6724796 h 6858000"/>
              <a:gd name="connsiteX427" fmla="*/ 1792053 w 7472601"/>
              <a:gd name="connsiteY427" fmla="*/ 6572396 h 6858000"/>
              <a:gd name="connsiteX428" fmla="*/ 1862248 w 7472601"/>
              <a:gd name="connsiteY428" fmla="*/ 6266397 h 6858000"/>
              <a:gd name="connsiteX429" fmla="*/ 1862250 w 7472601"/>
              <a:gd name="connsiteY429" fmla="*/ 6033531 h 6858000"/>
              <a:gd name="connsiteX430" fmla="*/ 1211999 w 7472601"/>
              <a:gd name="connsiteY430" fmla="*/ 6683610 h 6858000"/>
              <a:gd name="connsiteX431" fmla="*/ 1213266 w 7472601"/>
              <a:gd name="connsiteY431" fmla="*/ 6691947 h 6858000"/>
              <a:gd name="connsiteX432" fmla="*/ 1203370 w 7472601"/>
              <a:gd name="connsiteY432" fmla="*/ 6850676 h 6858000"/>
              <a:gd name="connsiteX433" fmla="*/ 1203671 w 7472601"/>
              <a:gd name="connsiteY433" fmla="*/ 6858000 h 6858000"/>
              <a:gd name="connsiteX434" fmla="*/ 1143180 w 7472601"/>
              <a:gd name="connsiteY434" fmla="*/ 6858000 h 6858000"/>
              <a:gd name="connsiteX435" fmla="*/ 1142176 w 7472601"/>
              <a:gd name="connsiteY435" fmla="*/ 6766045 h 6858000"/>
              <a:gd name="connsiteX436" fmla="*/ 1067484 w 7472601"/>
              <a:gd name="connsiteY436" fmla="*/ 6858000 h 6858000"/>
              <a:gd name="connsiteX437" fmla="*/ 953928 w 7472601"/>
              <a:gd name="connsiteY437" fmla="*/ 6858000 h 6858000"/>
              <a:gd name="connsiteX438" fmla="*/ 959715 w 7472601"/>
              <a:gd name="connsiteY438" fmla="*/ 6850185 h 6858000"/>
              <a:gd name="connsiteX439" fmla="*/ 1483788 w 7472601"/>
              <a:gd name="connsiteY439" fmla="*/ 6259174 h 6858000"/>
              <a:gd name="connsiteX440" fmla="*/ 1100671 w 7472601"/>
              <a:gd name="connsiteY440" fmla="*/ 6252137 h 6858000"/>
              <a:gd name="connsiteX441" fmla="*/ 1090144 w 7472601"/>
              <a:gd name="connsiteY441" fmla="*/ 6256748 h 6858000"/>
              <a:gd name="connsiteX442" fmla="*/ 1095872 w 7472601"/>
              <a:gd name="connsiteY442" fmla="*/ 6271892 h 6858000"/>
              <a:gd name="connsiteX443" fmla="*/ 262785 w 7472601"/>
              <a:gd name="connsiteY443" fmla="*/ 6845450 h 6858000"/>
              <a:gd name="connsiteX444" fmla="*/ 209968 w 7472601"/>
              <a:gd name="connsiteY444" fmla="*/ 6770713 h 6858000"/>
              <a:gd name="connsiteX445" fmla="*/ 873460 w 7472601"/>
              <a:gd name="connsiteY445" fmla="*/ 6253768 h 6858000"/>
              <a:gd name="connsiteX446" fmla="*/ 192686 w 7472601"/>
              <a:gd name="connsiteY446" fmla="*/ 5849257 h 6858000"/>
              <a:gd name="connsiteX447" fmla="*/ 4696 w 7472601"/>
              <a:gd name="connsiteY447" fmla="*/ 5697668 h 6858000"/>
              <a:gd name="connsiteX448" fmla="*/ 0 w 7472601"/>
              <a:gd name="connsiteY448" fmla="*/ 5689984 h 6858000"/>
              <a:gd name="connsiteX449" fmla="*/ 0 w 7472601"/>
              <a:gd name="connsiteY449" fmla="*/ 5513472 h 6858000"/>
              <a:gd name="connsiteX450" fmla="*/ 174101 w 7472601"/>
              <a:gd name="connsiteY450" fmla="*/ 5620277 h 6858000"/>
              <a:gd name="connsiteX451" fmla="*/ 891800 w 7472601"/>
              <a:gd name="connsiteY451" fmla="*/ 6036935 h 6858000"/>
              <a:gd name="connsiteX452" fmla="*/ 1072219 w 7472601"/>
              <a:gd name="connsiteY452" fmla="*/ 6169443 h 6858000"/>
              <a:gd name="connsiteX453" fmla="*/ 1074117 w 7472601"/>
              <a:gd name="connsiteY453" fmla="*/ 6170301 h 6858000"/>
              <a:gd name="connsiteX454" fmla="*/ 1083114 w 7472601"/>
              <a:gd name="connsiteY454" fmla="*/ 6174131 h 6858000"/>
              <a:gd name="connsiteX455" fmla="*/ 1543010 w 7472601"/>
              <a:gd name="connsiteY455" fmla="*/ 6191140 h 6858000"/>
              <a:gd name="connsiteX456" fmla="*/ 1551080 w 7472601"/>
              <a:gd name="connsiteY456" fmla="*/ 6195006 h 6858000"/>
              <a:gd name="connsiteX457" fmla="*/ 2345443 w 7472601"/>
              <a:gd name="connsiteY457" fmla="*/ 5549882 h 6858000"/>
              <a:gd name="connsiteX458" fmla="*/ 1721499 w 7472601"/>
              <a:gd name="connsiteY458" fmla="*/ 5599969 h 6858000"/>
              <a:gd name="connsiteX459" fmla="*/ 767716 w 7472601"/>
              <a:gd name="connsiteY459" fmla="*/ 5472768 h 6858000"/>
              <a:gd name="connsiteX460" fmla="*/ 722147 w 7472601"/>
              <a:gd name="connsiteY460" fmla="*/ 5393091 h 6858000"/>
              <a:gd name="connsiteX461" fmla="*/ 1485552 w 7472601"/>
              <a:gd name="connsiteY461" fmla="*/ 5313202 h 6858000"/>
              <a:gd name="connsiteX462" fmla="*/ 2143004 w 7472601"/>
              <a:gd name="connsiteY462" fmla="*/ 5402420 h 6858000"/>
              <a:gd name="connsiteX463" fmla="*/ 1933391 w 7472601"/>
              <a:gd name="connsiteY463" fmla="*/ 5156971 h 6858000"/>
              <a:gd name="connsiteX464" fmla="*/ 1827118 w 7472601"/>
              <a:gd name="connsiteY464" fmla="*/ 4968410 h 6858000"/>
              <a:gd name="connsiteX465" fmla="*/ 1837349 w 7472601"/>
              <a:gd name="connsiteY465" fmla="*/ 4956357 h 6858000"/>
              <a:gd name="connsiteX466" fmla="*/ 2162835 w 7472601"/>
              <a:gd name="connsiteY466" fmla="*/ 5187853 h 6858000"/>
              <a:gd name="connsiteX467" fmla="*/ 2257167 w 7472601"/>
              <a:gd name="connsiteY467" fmla="*/ 5462123 h 6858000"/>
              <a:gd name="connsiteX468" fmla="*/ 2261598 w 7472601"/>
              <a:gd name="connsiteY468" fmla="*/ 5467998 h 6858000"/>
              <a:gd name="connsiteX469" fmla="*/ 2437177 w 7472601"/>
              <a:gd name="connsiteY469" fmla="*/ 5479608 h 6858000"/>
              <a:gd name="connsiteX470" fmla="*/ 2445247 w 7472601"/>
              <a:gd name="connsiteY470" fmla="*/ 5483476 h 6858000"/>
              <a:gd name="connsiteX471" fmla="*/ 2743626 w 7472601"/>
              <a:gd name="connsiteY471" fmla="*/ 5304819 h 6858000"/>
              <a:gd name="connsiteX472" fmla="*/ 3048102 w 7472601"/>
              <a:gd name="connsiteY472" fmla="*/ 5150595 h 6858000"/>
              <a:gd name="connsiteX473" fmla="*/ 1799414 w 7472601"/>
              <a:gd name="connsiteY473" fmla="*/ 4694732 h 6858000"/>
              <a:gd name="connsiteX474" fmla="*/ 1771735 w 7472601"/>
              <a:gd name="connsiteY474" fmla="*/ 4619929 h 6858000"/>
              <a:gd name="connsiteX475" fmla="*/ 3104273 w 7472601"/>
              <a:gd name="connsiteY475" fmla="*/ 5076159 h 6858000"/>
              <a:gd name="connsiteX476" fmla="*/ 3113245 w 7472601"/>
              <a:gd name="connsiteY476" fmla="*/ 5090705 h 6858000"/>
              <a:gd name="connsiteX477" fmla="*/ 3126294 w 7472601"/>
              <a:gd name="connsiteY477" fmla="*/ 5114400 h 6858000"/>
              <a:gd name="connsiteX478" fmla="*/ 3937433 w 7472601"/>
              <a:gd name="connsiteY478" fmla="*/ 4830473 h 6858000"/>
              <a:gd name="connsiteX479" fmla="*/ 3590475 w 7472601"/>
              <a:gd name="connsiteY479" fmla="*/ 4597974 h 6858000"/>
              <a:gd name="connsiteX480" fmla="*/ 3100264 w 7472601"/>
              <a:gd name="connsiteY480" fmla="*/ 4579845 h 6858000"/>
              <a:gd name="connsiteX481" fmla="*/ 2183576 w 7472601"/>
              <a:gd name="connsiteY481" fmla="*/ 4227150 h 6858000"/>
              <a:gd name="connsiteX482" fmla="*/ 2151029 w 7472601"/>
              <a:gd name="connsiteY482" fmla="*/ 4146947 h 6858000"/>
              <a:gd name="connsiteX483" fmla="*/ 3563434 w 7472601"/>
              <a:gd name="connsiteY483" fmla="*/ 4469115 h 6858000"/>
              <a:gd name="connsiteX484" fmla="*/ 3177952 w 7472601"/>
              <a:gd name="connsiteY484" fmla="*/ 3657386 h 6858000"/>
              <a:gd name="connsiteX485" fmla="*/ 3189263 w 7472601"/>
              <a:gd name="connsiteY485" fmla="*/ 3625726 h 6858000"/>
              <a:gd name="connsiteX486" fmla="*/ 3560912 w 7472601"/>
              <a:gd name="connsiteY486" fmla="*/ 4079863 h 6858000"/>
              <a:gd name="connsiteX487" fmla="*/ 3626636 w 7472601"/>
              <a:gd name="connsiteY487" fmla="*/ 4512230 h 6858000"/>
              <a:gd name="connsiteX488" fmla="*/ 3653088 w 7472601"/>
              <a:gd name="connsiteY488" fmla="*/ 4521417 h 6858000"/>
              <a:gd name="connsiteX489" fmla="*/ 3988128 w 7472601"/>
              <a:gd name="connsiteY489" fmla="*/ 4817267 h 6858000"/>
              <a:gd name="connsiteX490" fmla="*/ 4830582 w 7472601"/>
              <a:gd name="connsiteY490" fmla="*/ 4676000 h 6858000"/>
              <a:gd name="connsiteX491" fmla="*/ 4830100 w 7472601"/>
              <a:gd name="connsiteY491" fmla="*/ 4675554 h 6858000"/>
              <a:gd name="connsiteX492" fmla="*/ 4036318 w 7472601"/>
              <a:gd name="connsiteY492" fmla="*/ 4147013 h 6858000"/>
              <a:gd name="connsiteX493" fmla="*/ 3432098 w 7472601"/>
              <a:gd name="connsiteY493" fmla="*/ 3537312 h 6858000"/>
              <a:gd name="connsiteX494" fmla="*/ 3446761 w 7472601"/>
              <a:gd name="connsiteY494" fmla="*/ 3461278 h 6858000"/>
              <a:gd name="connsiteX495" fmla="*/ 4419733 w 7472601"/>
              <a:gd name="connsiteY495" fmla="*/ 3963555 h 6858000"/>
              <a:gd name="connsiteX496" fmla="*/ 4781371 w 7472601"/>
              <a:gd name="connsiteY496" fmla="*/ 4458604 h 6858000"/>
              <a:gd name="connsiteX497" fmla="*/ 4780440 w 7472601"/>
              <a:gd name="connsiteY497" fmla="*/ 4470290 h 6858000"/>
              <a:gd name="connsiteX498" fmla="*/ 4898954 w 7472601"/>
              <a:gd name="connsiteY498" fmla="*/ 4662092 h 6858000"/>
              <a:gd name="connsiteX499" fmla="*/ 4900699 w 7472601"/>
              <a:gd name="connsiteY499" fmla="*/ 4670867 h 6858000"/>
              <a:gd name="connsiteX500" fmla="*/ 5714511 w 7472601"/>
              <a:gd name="connsiteY500" fmla="*/ 4663483 h 6858000"/>
              <a:gd name="connsiteX501" fmla="*/ 5464793 w 7472601"/>
              <a:gd name="connsiteY501" fmla="*/ 4393556 h 6858000"/>
              <a:gd name="connsiteX502" fmla="*/ 5461897 w 7472601"/>
              <a:gd name="connsiteY502" fmla="*/ 4390879 h 6858000"/>
              <a:gd name="connsiteX503" fmla="*/ 4294126 w 7472601"/>
              <a:gd name="connsiteY503" fmla="*/ 3303048 h 6858000"/>
              <a:gd name="connsiteX504" fmla="*/ 4305321 w 7472601"/>
              <a:gd name="connsiteY504" fmla="*/ 3256953 h 6858000"/>
              <a:gd name="connsiteX505" fmla="*/ 4949299 w 7472601"/>
              <a:gd name="connsiteY505" fmla="*/ 3766336 h 6858000"/>
              <a:gd name="connsiteX506" fmla="*/ 5291452 w 7472601"/>
              <a:gd name="connsiteY506" fmla="*/ 4076801 h 6858000"/>
              <a:gd name="connsiteX507" fmla="*/ 5434998 w 7472601"/>
              <a:gd name="connsiteY507" fmla="*/ 4254100 h 6858000"/>
              <a:gd name="connsiteX508" fmla="*/ 5351015 w 7472601"/>
              <a:gd name="connsiteY508" fmla="*/ 3760989 h 6858000"/>
              <a:gd name="connsiteX509" fmla="*/ 5413780 w 7472601"/>
              <a:gd name="connsiteY509" fmla="*/ 2966265 h 6858000"/>
              <a:gd name="connsiteX510" fmla="*/ 5425627 w 7472601"/>
              <a:gd name="connsiteY510" fmla="*/ 2954192 h 6858000"/>
              <a:gd name="connsiteX511" fmla="*/ 6604735 w 7472601"/>
              <a:gd name="connsiteY511" fmla="*/ 2041381 h 6858000"/>
              <a:gd name="connsiteX512" fmla="*/ 7204487 w 7472601"/>
              <a:gd name="connsiteY512" fmla="*/ 2742112 h 6858000"/>
              <a:gd name="connsiteX513" fmla="*/ 7131592 w 7472601"/>
              <a:gd name="connsiteY513" fmla="*/ 2672096 h 6858000"/>
              <a:gd name="connsiteX514" fmla="*/ 6996344 w 7472601"/>
              <a:gd name="connsiteY514" fmla="*/ 2518310 h 6858000"/>
              <a:gd name="connsiteX515" fmla="*/ 6735495 w 7472601"/>
              <a:gd name="connsiteY515" fmla="*/ 2196890 h 6858000"/>
              <a:gd name="connsiteX516" fmla="*/ 6721901 w 7472601"/>
              <a:gd name="connsiteY516" fmla="*/ 2179274 h 6858000"/>
              <a:gd name="connsiteX517" fmla="*/ 6604735 w 7472601"/>
              <a:gd name="connsiteY517" fmla="*/ 2041381 h 6858000"/>
              <a:gd name="connsiteX518" fmla="*/ 6591670 w 7472601"/>
              <a:gd name="connsiteY518" fmla="*/ 1988277 h 6858000"/>
              <a:gd name="connsiteX519" fmla="*/ 6747349 w 7472601"/>
              <a:gd name="connsiteY519" fmla="*/ 2160069 h 6858000"/>
              <a:gd name="connsiteX520" fmla="*/ 6760943 w 7472601"/>
              <a:gd name="connsiteY520" fmla="*/ 2177686 h 6858000"/>
              <a:gd name="connsiteX521" fmla="*/ 7021065 w 7472601"/>
              <a:gd name="connsiteY521" fmla="*/ 2498102 h 6858000"/>
              <a:gd name="connsiteX522" fmla="*/ 7155223 w 7472601"/>
              <a:gd name="connsiteY522" fmla="*/ 2650386 h 6858000"/>
              <a:gd name="connsiteX523" fmla="*/ 7203167 w 7472601"/>
              <a:gd name="connsiteY523" fmla="*/ 2697288 h 6858000"/>
              <a:gd name="connsiteX524" fmla="*/ 6937703 w 7472601"/>
              <a:gd name="connsiteY524" fmla="*/ 2321981 h 6858000"/>
              <a:gd name="connsiteX525" fmla="*/ 6591670 w 7472601"/>
              <a:gd name="connsiteY525" fmla="*/ 1988277 h 6858000"/>
              <a:gd name="connsiteX526" fmla="*/ 5798671 w 7472601"/>
              <a:gd name="connsiteY526" fmla="*/ 1981601 h 6858000"/>
              <a:gd name="connsiteX527" fmla="*/ 5754709 w 7472601"/>
              <a:gd name="connsiteY527" fmla="*/ 2071454 h 6858000"/>
              <a:gd name="connsiteX528" fmla="*/ 5763044 w 7472601"/>
              <a:gd name="connsiteY528" fmla="*/ 2842206 h 6858000"/>
              <a:gd name="connsiteX529" fmla="*/ 5764974 w 7472601"/>
              <a:gd name="connsiteY529" fmla="*/ 2799609 h 6858000"/>
              <a:gd name="connsiteX530" fmla="*/ 5767665 w 7472601"/>
              <a:gd name="connsiteY530" fmla="*/ 2666409 h 6858000"/>
              <a:gd name="connsiteX531" fmla="*/ 5763055 w 7472601"/>
              <a:gd name="connsiteY531" fmla="*/ 2579705 h 6858000"/>
              <a:gd name="connsiteX532" fmla="*/ 5758079 w 7472601"/>
              <a:gd name="connsiteY532" fmla="*/ 2492508 h 6858000"/>
              <a:gd name="connsiteX533" fmla="*/ 5779325 w 7472601"/>
              <a:gd name="connsiteY533" fmla="*/ 2197069 h 6858000"/>
              <a:gd name="connsiteX534" fmla="*/ 5798671 w 7472601"/>
              <a:gd name="connsiteY534" fmla="*/ 1981601 h 6858000"/>
              <a:gd name="connsiteX535" fmla="*/ 5829202 w 7472601"/>
              <a:gd name="connsiteY535" fmla="*/ 1971679 h 6858000"/>
              <a:gd name="connsiteX536" fmla="*/ 5809558 w 7472601"/>
              <a:gd name="connsiteY536" fmla="*/ 2198043 h 6858000"/>
              <a:gd name="connsiteX537" fmla="*/ 5788653 w 7472601"/>
              <a:gd name="connsiteY537" fmla="*/ 2489430 h 6858000"/>
              <a:gd name="connsiteX538" fmla="*/ 5793439 w 7472601"/>
              <a:gd name="connsiteY538" fmla="*/ 2575235 h 6858000"/>
              <a:gd name="connsiteX539" fmla="*/ 5796837 w 7472601"/>
              <a:gd name="connsiteY539" fmla="*/ 2637633 h 6858000"/>
              <a:gd name="connsiteX540" fmla="*/ 5818614 w 7472601"/>
              <a:gd name="connsiteY540" fmla="*/ 2473055 h 6858000"/>
              <a:gd name="connsiteX541" fmla="*/ 5829202 w 7472601"/>
              <a:gd name="connsiteY541" fmla="*/ 1971679 h 6858000"/>
              <a:gd name="connsiteX542" fmla="*/ 5911389 w 7472601"/>
              <a:gd name="connsiteY542" fmla="*/ 1898371 h 6858000"/>
              <a:gd name="connsiteX543" fmla="*/ 6237627 w 7472601"/>
              <a:gd name="connsiteY543" fmla="*/ 2231921 h 6858000"/>
              <a:gd name="connsiteX544" fmla="*/ 5911389 w 7472601"/>
              <a:gd name="connsiteY544" fmla="*/ 1898371 h 6858000"/>
              <a:gd name="connsiteX545" fmla="*/ 6944437 w 7472601"/>
              <a:gd name="connsiteY545" fmla="*/ 1575402 h 6858000"/>
              <a:gd name="connsiteX546" fmla="*/ 6304730 w 7472601"/>
              <a:gd name="connsiteY546" fmla="*/ 1766654 h 6858000"/>
              <a:gd name="connsiteX547" fmla="*/ 6944437 w 7472601"/>
              <a:gd name="connsiteY547" fmla="*/ 1575402 h 6858000"/>
              <a:gd name="connsiteX548" fmla="*/ 7019523 w 7472601"/>
              <a:gd name="connsiteY548" fmla="*/ 1519450 h 6858000"/>
              <a:gd name="connsiteX549" fmla="*/ 6298091 w 7472601"/>
              <a:gd name="connsiteY549" fmla="*/ 1737122 h 6858000"/>
              <a:gd name="connsiteX550" fmla="*/ 7019523 w 7472601"/>
              <a:gd name="connsiteY550" fmla="*/ 1519450 h 6858000"/>
              <a:gd name="connsiteX551" fmla="*/ 2399523 w 7472601"/>
              <a:gd name="connsiteY551" fmla="*/ 1428234 h 6858000"/>
              <a:gd name="connsiteX552" fmla="*/ 2224982 w 7472601"/>
              <a:gd name="connsiteY552" fmla="*/ 1826201 h 6858000"/>
              <a:gd name="connsiteX553" fmla="*/ 2096099 w 7472601"/>
              <a:gd name="connsiteY553" fmla="*/ 2345900 h 6858000"/>
              <a:gd name="connsiteX554" fmla="*/ 2283317 w 7472601"/>
              <a:gd name="connsiteY554" fmla="*/ 1796925 h 6858000"/>
              <a:gd name="connsiteX555" fmla="*/ 2399523 w 7472601"/>
              <a:gd name="connsiteY555" fmla="*/ 1428234 h 6858000"/>
              <a:gd name="connsiteX556" fmla="*/ 2448558 w 7472601"/>
              <a:gd name="connsiteY556" fmla="*/ 1373435 h 6858000"/>
              <a:gd name="connsiteX557" fmla="*/ 2312521 w 7472601"/>
              <a:gd name="connsiteY557" fmla="*/ 1806140 h 6858000"/>
              <a:gd name="connsiteX558" fmla="*/ 2127533 w 7472601"/>
              <a:gd name="connsiteY558" fmla="*/ 2348380 h 6858000"/>
              <a:gd name="connsiteX559" fmla="*/ 2358080 w 7472601"/>
              <a:gd name="connsiteY559" fmla="*/ 1866134 h 6858000"/>
              <a:gd name="connsiteX560" fmla="*/ 2407436 w 7472601"/>
              <a:gd name="connsiteY560" fmla="*/ 1651070 h 6858000"/>
              <a:gd name="connsiteX561" fmla="*/ 2448558 w 7472601"/>
              <a:gd name="connsiteY561" fmla="*/ 1373435 h 6858000"/>
              <a:gd name="connsiteX562" fmla="*/ 278707 w 7472601"/>
              <a:gd name="connsiteY562" fmla="*/ 1352270 h 6858000"/>
              <a:gd name="connsiteX563" fmla="*/ 321570 w 7472601"/>
              <a:gd name="connsiteY563" fmla="*/ 1861610 h 6858000"/>
              <a:gd name="connsiteX564" fmla="*/ 294281 w 7472601"/>
              <a:gd name="connsiteY564" fmla="*/ 1440658 h 6858000"/>
              <a:gd name="connsiteX565" fmla="*/ 278707 w 7472601"/>
              <a:gd name="connsiteY565" fmla="*/ 1352270 h 6858000"/>
              <a:gd name="connsiteX566" fmla="*/ 1423821 w 7472601"/>
              <a:gd name="connsiteY566" fmla="*/ 1351958 h 6858000"/>
              <a:gd name="connsiteX567" fmla="*/ 1638521 w 7472601"/>
              <a:gd name="connsiteY567" fmla="*/ 1908470 h 6858000"/>
              <a:gd name="connsiteX568" fmla="*/ 1754199 w 7472601"/>
              <a:gd name="connsiteY568" fmla="*/ 2149284 h 6858000"/>
              <a:gd name="connsiteX569" fmla="*/ 1908359 w 7472601"/>
              <a:gd name="connsiteY569" fmla="*/ 2364988 h 6858000"/>
              <a:gd name="connsiteX570" fmla="*/ 1647661 w 7472601"/>
              <a:gd name="connsiteY570" fmla="*/ 1825945 h 6858000"/>
              <a:gd name="connsiteX571" fmla="*/ 1423821 w 7472601"/>
              <a:gd name="connsiteY571" fmla="*/ 1351958 h 6858000"/>
              <a:gd name="connsiteX572" fmla="*/ 1431890 w 7472601"/>
              <a:gd name="connsiteY572" fmla="*/ 1306475 h 6858000"/>
              <a:gd name="connsiteX573" fmla="*/ 1507597 w 7472601"/>
              <a:gd name="connsiteY573" fmla="*/ 1446132 h 6858000"/>
              <a:gd name="connsiteX574" fmla="*/ 1674586 w 7472601"/>
              <a:gd name="connsiteY574" fmla="*/ 1813832 h 6858000"/>
              <a:gd name="connsiteX575" fmla="*/ 1815950 w 7472601"/>
              <a:gd name="connsiteY575" fmla="*/ 2128564 h 6858000"/>
              <a:gd name="connsiteX576" fmla="*/ 1984242 w 7472601"/>
              <a:gd name="connsiteY576" fmla="*/ 2430829 h 6858000"/>
              <a:gd name="connsiteX577" fmla="*/ 2014023 w 7472601"/>
              <a:gd name="connsiteY577" fmla="*/ 2450995 h 6858000"/>
              <a:gd name="connsiteX578" fmla="*/ 1747337 w 7472601"/>
              <a:gd name="connsiteY578" fmla="*/ 1855264 h 6858000"/>
              <a:gd name="connsiteX579" fmla="*/ 1533749 w 7472601"/>
              <a:gd name="connsiteY579" fmla="*/ 1478656 h 6858000"/>
              <a:gd name="connsiteX580" fmla="*/ 1431890 w 7472601"/>
              <a:gd name="connsiteY580" fmla="*/ 1306475 h 6858000"/>
              <a:gd name="connsiteX581" fmla="*/ 5052692 w 7472601"/>
              <a:gd name="connsiteY581" fmla="*/ 1292994 h 6858000"/>
              <a:gd name="connsiteX582" fmla="*/ 5200661 w 7472601"/>
              <a:gd name="connsiteY582" fmla="*/ 1635186 h 6858000"/>
              <a:gd name="connsiteX583" fmla="*/ 5297138 w 7472601"/>
              <a:gd name="connsiteY583" fmla="*/ 1906351 h 6858000"/>
              <a:gd name="connsiteX584" fmla="*/ 5052692 w 7472601"/>
              <a:gd name="connsiteY584" fmla="*/ 1292994 h 6858000"/>
              <a:gd name="connsiteX585" fmla="*/ 5009948 w 7472601"/>
              <a:gd name="connsiteY585" fmla="*/ 1273619 h 6858000"/>
              <a:gd name="connsiteX586" fmla="*/ 5121777 w 7472601"/>
              <a:gd name="connsiteY586" fmla="*/ 1654213 h 6858000"/>
              <a:gd name="connsiteX587" fmla="*/ 5293545 w 7472601"/>
              <a:gd name="connsiteY587" fmla="*/ 2072247 h 6858000"/>
              <a:gd name="connsiteX588" fmla="*/ 5294042 w 7472601"/>
              <a:gd name="connsiteY588" fmla="*/ 2065019 h 6858000"/>
              <a:gd name="connsiteX589" fmla="*/ 5171936 w 7472601"/>
              <a:gd name="connsiteY589" fmla="*/ 1647613 h 6858000"/>
              <a:gd name="connsiteX590" fmla="*/ 5009948 w 7472601"/>
              <a:gd name="connsiteY590" fmla="*/ 1273619 h 6858000"/>
              <a:gd name="connsiteX591" fmla="*/ 655236 w 7472601"/>
              <a:gd name="connsiteY591" fmla="*/ 1268632 h 6858000"/>
              <a:gd name="connsiteX592" fmla="*/ 839521 w 7472601"/>
              <a:gd name="connsiteY592" fmla="*/ 1685315 h 6858000"/>
              <a:gd name="connsiteX593" fmla="*/ 1109416 w 7472601"/>
              <a:gd name="connsiteY593" fmla="*/ 2061663 h 6858000"/>
              <a:gd name="connsiteX594" fmla="*/ 1298300 w 7472601"/>
              <a:gd name="connsiteY594" fmla="*/ 2247742 h 6858000"/>
              <a:gd name="connsiteX595" fmla="*/ 1125871 w 7472601"/>
              <a:gd name="connsiteY595" fmla="*/ 1989513 h 6858000"/>
              <a:gd name="connsiteX596" fmla="*/ 981574 w 7472601"/>
              <a:gd name="connsiteY596" fmla="*/ 1783157 h 6858000"/>
              <a:gd name="connsiteX597" fmla="*/ 922198 w 7472601"/>
              <a:gd name="connsiteY597" fmla="*/ 1677437 h 6858000"/>
              <a:gd name="connsiteX598" fmla="*/ 869293 w 7472601"/>
              <a:gd name="connsiteY598" fmla="*/ 1583214 h 6858000"/>
              <a:gd name="connsiteX599" fmla="*/ 751431 w 7472601"/>
              <a:gd name="connsiteY599" fmla="*/ 1405731 h 6858000"/>
              <a:gd name="connsiteX600" fmla="*/ 655236 w 7472601"/>
              <a:gd name="connsiteY600" fmla="*/ 1268632 h 6858000"/>
              <a:gd name="connsiteX601" fmla="*/ 6516292 w 7472601"/>
              <a:gd name="connsiteY601" fmla="*/ 1263064 h 6858000"/>
              <a:gd name="connsiteX602" fmla="*/ 5736320 w 7472601"/>
              <a:gd name="connsiteY602" fmla="*/ 1501803 h 6858000"/>
              <a:gd name="connsiteX603" fmla="*/ 6516292 w 7472601"/>
              <a:gd name="connsiteY603" fmla="*/ 1263064 h 6858000"/>
              <a:gd name="connsiteX604" fmla="*/ 291466 w 7472601"/>
              <a:gd name="connsiteY604" fmla="*/ 1250369 h 6858000"/>
              <a:gd name="connsiteX605" fmla="*/ 323180 w 7472601"/>
              <a:gd name="connsiteY605" fmla="*/ 1435283 h 6858000"/>
              <a:gd name="connsiteX606" fmla="*/ 349381 w 7472601"/>
              <a:gd name="connsiteY606" fmla="*/ 1875041 h 6858000"/>
              <a:gd name="connsiteX607" fmla="*/ 374363 w 7472601"/>
              <a:gd name="connsiteY607" fmla="*/ 1506494 h 6858000"/>
              <a:gd name="connsiteX608" fmla="*/ 302168 w 7472601"/>
              <a:gd name="connsiteY608" fmla="*/ 1274495 h 6858000"/>
              <a:gd name="connsiteX609" fmla="*/ 291466 w 7472601"/>
              <a:gd name="connsiteY609" fmla="*/ 1250369 h 6858000"/>
              <a:gd name="connsiteX610" fmla="*/ 678222 w 7472601"/>
              <a:gd name="connsiteY610" fmla="*/ 1248670 h 6858000"/>
              <a:gd name="connsiteX611" fmla="*/ 775536 w 7472601"/>
              <a:gd name="connsiteY611" fmla="*/ 1388015 h 6858000"/>
              <a:gd name="connsiteX612" fmla="*/ 894529 w 7472601"/>
              <a:gd name="connsiteY612" fmla="*/ 1567739 h 6858000"/>
              <a:gd name="connsiteX613" fmla="*/ 948000 w 7472601"/>
              <a:gd name="connsiteY613" fmla="*/ 1663088 h 6858000"/>
              <a:gd name="connsiteX614" fmla="*/ 1006812 w 7472601"/>
              <a:gd name="connsiteY614" fmla="*/ 1767683 h 6858000"/>
              <a:gd name="connsiteX615" fmla="*/ 1149133 w 7472601"/>
              <a:gd name="connsiteY615" fmla="*/ 1971513 h 6858000"/>
              <a:gd name="connsiteX616" fmla="*/ 1333952 w 7472601"/>
              <a:gd name="connsiteY616" fmla="*/ 2251620 h 6858000"/>
              <a:gd name="connsiteX617" fmla="*/ 1337329 w 7472601"/>
              <a:gd name="connsiteY617" fmla="*/ 2258350 h 6858000"/>
              <a:gd name="connsiteX618" fmla="*/ 1014726 w 7472601"/>
              <a:gd name="connsiteY618" fmla="*/ 1615556 h 6858000"/>
              <a:gd name="connsiteX619" fmla="*/ 678222 w 7472601"/>
              <a:gd name="connsiteY619" fmla="*/ 1248670 h 6858000"/>
              <a:gd name="connsiteX620" fmla="*/ 6691602 w 7472601"/>
              <a:gd name="connsiteY620" fmla="*/ 1140573 h 6858000"/>
              <a:gd name="connsiteX621" fmla="*/ 6571100 w 7472601"/>
              <a:gd name="connsiteY621" fmla="*/ 1183662 h 6858000"/>
              <a:gd name="connsiteX622" fmla="*/ 6241687 w 7472601"/>
              <a:gd name="connsiteY622" fmla="*/ 1257600 h 6858000"/>
              <a:gd name="connsiteX623" fmla="*/ 5693009 w 7472601"/>
              <a:gd name="connsiteY623" fmla="*/ 1478256 h 6858000"/>
              <a:gd name="connsiteX624" fmla="*/ 6548420 w 7472601"/>
              <a:gd name="connsiteY624" fmla="*/ 1214599 h 6858000"/>
              <a:gd name="connsiteX625" fmla="*/ 6605473 w 7472601"/>
              <a:gd name="connsiteY625" fmla="*/ 1184686 h 6858000"/>
              <a:gd name="connsiteX626" fmla="*/ 6691602 w 7472601"/>
              <a:gd name="connsiteY626" fmla="*/ 1140573 h 6858000"/>
              <a:gd name="connsiteX627" fmla="*/ 4002475 w 7472601"/>
              <a:gd name="connsiteY627" fmla="*/ 1037802 h 6858000"/>
              <a:gd name="connsiteX628" fmla="*/ 4000324 w 7472601"/>
              <a:gd name="connsiteY628" fmla="*/ 1039362 h 6858000"/>
              <a:gd name="connsiteX629" fmla="*/ 4002862 w 7472601"/>
              <a:gd name="connsiteY629" fmla="*/ 1042866 h 6858000"/>
              <a:gd name="connsiteX630" fmla="*/ 4002475 w 7472601"/>
              <a:gd name="connsiteY630" fmla="*/ 1037802 h 6858000"/>
              <a:gd name="connsiteX631" fmla="*/ 506322 w 7472601"/>
              <a:gd name="connsiteY631" fmla="*/ 1020997 h 6858000"/>
              <a:gd name="connsiteX632" fmla="*/ 533068 w 7472601"/>
              <a:gd name="connsiteY632" fmla="*/ 1029409 h 6858000"/>
              <a:gd name="connsiteX633" fmla="*/ 1232525 w 7472601"/>
              <a:gd name="connsiteY633" fmla="*/ 1804675 h 6858000"/>
              <a:gd name="connsiteX634" fmla="*/ 1388858 w 7472601"/>
              <a:gd name="connsiteY634" fmla="*/ 2368011 h 6858000"/>
              <a:gd name="connsiteX635" fmla="*/ 1384098 w 7472601"/>
              <a:gd name="connsiteY635" fmla="*/ 2378125 h 6858000"/>
              <a:gd name="connsiteX636" fmla="*/ 1425393 w 7472601"/>
              <a:gd name="connsiteY636" fmla="*/ 2589124 h 6858000"/>
              <a:gd name="connsiteX637" fmla="*/ 1424001 w 7472601"/>
              <a:gd name="connsiteY637" fmla="*/ 2597541 h 6858000"/>
              <a:gd name="connsiteX638" fmla="*/ 2152729 w 7472601"/>
              <a:gd name="connsiteY638" fmla="*/ 2864487 h 6858000"/>
              <a:gd name="connsiteX639" fmla="*/ 2020609 w 7472601"/>
              <a:gd name="connsiteY639" fmla="*/ 2539671 h 6858000"/>
              <a:gd name="connsiteX640" fmla="*/ 2018920 w 7472601"/>
              <a:gd name="connsiteY640" fmla="*/ 2536309 h 6858000"/>
              <a:gd name="connsiteX641" fmla="*/ 1342441 w 7472601"/>
              <a:gd name="connsiteY641" fmla="*/ 1173017 h 6858000"/>
              <a:gd name="connsiteX642" fmla="*/ 1367925 w 7472601"/>
              <a:gd name="connsiteY642" fmla="*/ 1135648 h 6858000"/>
              <a:gd name="connsiteX643" fmla="*/ 1771401 w 7472601"/>
              <a:gd name="connsiteY643" fmla="*/ 1806673 h 6858000"/>
              <a:gd name="connsiteX644" fmla="*/ 1972385 w 7472601"/>
              <a:gd name="connsiteY644" fmla="*/ 2198735 h 6858000"/>
              <a:gd name="connsiteX645" fmla="*/ 2040892 w 7472601"/>
              <a:gd name="connsiteY645" fmla="*/ 2405205 h 6858000"/>
              <a:gd name="connsiteX646" fmla="*/ 2131689 w 7472601"/>
              <a:gd name="connsiteY646" fmla="*/ 1936926 h 6858000"/>
              <a:gd name="connsiteX647" fmla="*/ 2454820 w 7472601"/>
              <a:gd name="connsiteY647" fmla="*/ 1248808 h 6858000"/>
              <a:gd name="connsiteX648" fmla="*/ 2492512 w 7472601"/>
              <a:gd name="connsiteY648" fmla="*/ 1302920 h 6858000"/>
              <a:gd name="connsiteX649" fmla="*/ 2081216 w 7472601"/>
              <a:gd name="connsiteY649" fmla="*/ 2527513 h 6858000"/>
              <a:gd name="connsiteX650" fmla="*/ 2081211 w 7472601"/>
              <a:gd name="connsiteY650" fmla="*/ 2528916 h 6858000"/>
              <a:gd name="connsiteX651" fmla="*/ 2199067 w 7472601"/>
              <a:gd name="connsiteY651" fmla="*/ 2884061 h 6858000"/>
              <a:gd name="connsiteX652" fmla="*/ 3192586 w 7472601"/>
              <a:gd name="connsiteY652" fmla="*/ 3411496 h 6858000"/>
              <a:gd name="connsiteX653" fmla="*/ 3182620 w 7472601"/>
              <a:gd name="connsiteY653" fmla="*/ 3483279 h 6858000"/>
              <a:gd name="connsiteX654" fmla="*/ 2435119 w 7472601"/>
              <a:gd name="connsiteY654" fmla="*/ 3080173 h 6858000"/>
              <a:gd name="connsiteX655" fmla="*/ 2410152 w 7472601"/>
              <a:gd name="connsiteY655" fmla="*/ 3063751 h 6858000"/>
              <a:gd name="connsiteX656" fmla="*/ 2408099 w 7472601"/>
              <a:gd name="connsiteY656" fmla="*/ 3064403 h 6858000"/>
              <a:gd name="connsiteX657" fmla="*/ 2407218 w 7472601"/>
              <a:gd name="connsiteY657" fmla="*/ 3070324 h 6858000"/>
              <a:gd name="connsiteX658" fmla="*/ 2380138 w 7472601"/>
              <a:gd name="connsiteY658" fmla="*/ 3099341 h 6858000"/>
              <a:gd name="connsiteX659" fmla="*/ 1765923 w 7472601"/>
              <a:gd name="connsiteY659" fmla="*/ 3581043 h 6858000"/>
              <a:gd name="connsiteX660" fmla="*/ 1702258 w 7472601"/>
              <a:gd name="connsiteY660" fmla="*/ 3612286 h 6858000"/>
              <a:gd name="connsiteX661" fmla="*/ 1538370 w 7472601"/>
              <a:gd name="connsiteY661" fmla="*/ 3811804 h 6858000"/>
              <a:gd name="connsiteX662" fmla="*/ 542867 w 7472601"/>
              <a:gd name="connsiteY662" fmla="*/ 4944092 h 6858000"/>
              <a:gd name="connsiteX663" fmla="*/ 515800 w 7472601"/>
              <a:gd name="connsiteY663" fmla="*/ 4862180 h 6858000"/>
              <a:gd name="connsiteX664" fmla="*/ 909145 w 7472601"/>
              <a:gd name="connsiteY664" fmla="*/ 4199225 h 6858000"/>
              <a:gd name="connsiteX665" fmla="*/ 1214067 w 7472601"/>
              <a:gd name="connsiteY665" fmla="*/ 3908561 h 6858000"/>
              <a:gd name="connsiteX666" fmla="*/ 640967 w 7472601"/>
              <a:gd name="connsiteY666" fmla="*/ 4105601 h 6858000"/>
              <a:gd name="connsiteX667" fmla="*/ 112563 w 7472601"/>
              <a:gd name="connsiteY667" fmla="*/ 4396952 h 6858000"/>
              <a:gd name="connsiteX668" fmla="*/ 0 w 7472601"/>
              <a:gd name="connsiteY668" fmla="*/ 4466006 h 6858000"/>
              <a:gd name="connsiteX669" fmla="*/ 0 w 7472601"/>
              <a:gd name="connsiteY669" fmla="*/ 4233763 h 6858000"/>
              <a:gd name="connsiteX670" fmla="*/ 36881 w 7472601"/>
              <a:gd name="connsiteY670" fmla="*/ 4200118 h 6858000"/>
              <a:gd name="connsiteX671" fmla="*/ 910534 w 7472601"/>
              <a:gd name="connsiteY671" fmla="*/ 3629753 h 6858000"/>
              <a:gd name="connsiteX672" fmla="*/ 1578717 w 7472601"/>
              <a:gd name="connsiteY672" fmla="*/ 3575982 h 6858000"/>
              <a:gd name="connsiteX673" fmla="*/ 2338780 w 7472601"/>
              <a:gd name="connsiteY673" fmla="*/ 3033725 h 6858000"/>
              <a:gd name="connsiteX674" fmla="*/ 1807991 w 7472601"/>
              <a:gd name="connsiteY674" fmla="*/ 2807184 h 6858000"/>
              <a:gd name="connsiteX675" fmla="*/ 1416358 w 7472601"/>
              <a:gd name="connsiteY675" fmla="*/ 3112571 h 6858000"/>
              <a:gd name="connsiteX676" fmla="*/ 939066 w 7472601"/>
              <a:gd name="connsiteY676" fmla="*/ 3378798 h 6858000"/>
              <a:gd name="connsiteX677" fmla="*/ 115099 w 7472601"/>
              <a:gd name="connsiteY677" fmla="*/ 3607650 h 6858000"/>
              <a:gd name="connsiteX678" fmla="*/ 97284 w 7472601"/>
              <a:gd name="connsiteY678" fmla="*/ 3520393 h 6858000"/>
              <a:gd name="connsiteX679" fmla="*/ 922050 w 7472601"/>
              <a:gd name="connsiteY679" fmla="*/ 3074867 h 6858000"/>
              <a:gd name="connsiteX680" fmla="*/ 1405265 w 7472601"/>
              <a:gd name="connsiteY680" fmla="*/ 3016319 h 6858000"/>
              <a:gd name="connsiteX681" fmla="*/ 1407512 w 7472601"/>
              <a:gd name="connsiteY681" fmla="*/ 3018001 h 6858000"/>
              <a:gd name="connsiteX682" fmla="*/ 1726266 w 7472601"/>
              <a:gd name="connsiteY682" fmla="*/ 2777274 h 6858000"/>
              <a:gd name="connsiteX683" fmla="*/ 625390 w 7472601"/>
              <a:gd name="connsiteY683" fmla="*/ 2514541 h 6858000"/>
              <a:gd name="connsiteX684" fmla="*/ 619799 w 7472601"/>
              <a:gd name="connsiteY684" fmla="*/ 2527180 h 6858000"/>
              <a:gd name="connsiteX685" fmla="*/ 310030 w 7472601"/>
              <a:gd name="connsiteY685" fmla="*/ 2771818 h 6858000"/>
              <a:gd name="connsiteX686" fmla="*/ 173877 w 7472601"/>
              <a:gd name="connsiteY686" fmla="*/ 2937056 h 6858000"/>
              <a:gd name="connsiteX687" fmla="*/ 77889 w 7472601"/>
              <a:gd name="connsiteY687" fmla="*/ 3138440 h 6858000"/>
              <a:gd name="connsiteX688" fmla="*/ 0 w 7472601"/>
              <a:gd name="connsiteY688" fmla="*/ 3271395 h 6858000"/>
              <a:gd name="connsiteX689" fmla="*/ 0 w 7472601"/>
              <a:gd name="connsiteY689" fmla="*/ 3153002 h 6858000"/>
              <a:gd name="connsiteX690" fmla="*/ 2386 w 7472601"/>
              <a:gd name="connsiteY690" fmla="*/ 3149203 h 6858000"/>
              <a:gd name="connsiteX691" fmla="*/ 89753 w 7472601"/>
              <a:gd name="connsiteY691" fmla="*/ 2987702 h 6858000"/>
              <a:gd name="connsiteX692" fmla="*/ 76869 w 7472601"/>
              <a:gd name="connsiteY692" fmla="*/ 3005404 h 6858000"/>
              <a:gd name="connsiteX693" fmla="*/ 32049 w 7472601"/>
              <a:gd name="connsiteY693" fmla="*/ 3065814 h 6858000"/>
              <a:gd name="connsiteX694" fmla="*/ 0 w 7472601"/>
              <a:gd name="connsiteY694" fmla="*/ 3108744 h 6858000"/>
              <a:gd name="connsiteX695" fmla="*/ 0 w 7472601"/>
              <a:gd name="connsiteY695" fmla="*/ 3058059 h 6858000"/>
              <a:gd name="connsiteX696" fmla="*/ 7610 w 7472601"/>
              <a:gd name="connsiteY696" fmla="*/ 3047889 h 6858000"/>
              <a:gd name="connsiteX697" fmla="*/ 52419 w 7472601"/>
              <a:gd name="connsiteY697" fmla="*/ 2987479 h 6858000"/>
              <a:gd name="connsiteX698" fmla="*/ 59142 w 7472601"/>
              <a:gd name="connsiteY698" fmla="*/ 2978488 h 6858000"/>
              <a:gd name="connsiteX699" fmla="*/ 0 w 7472601"/>
              <a:gd name="connsiteY699" fmla="*/ 3015334 h 6858000"/>
              <a:gd name="connsiteX700" fmla="*/ 0 w 7472601"/>
              <a:gd name="connsiteY700" fmla="*/ 2914286 h 6858000"/>
              <a:gd name="connsiteX701" fmla="*/ 36383 w 7472601"/>
              <a:gd name="connsiteY701" fmla="*/ 2901128 h 6858000"/>
              <a:gd name="connsiteX702" fmla="*/ 156329 w 7472601"/>
              <a:gd name="connsiteY702" fmla="*/ 2840533 h 6858000"/>
              <a:gd name="connsiteX703" fmla="*/ 358355 w 7472601"/>
              <a:gd name="connsiteY703" fmla="*/ 2620471 h 6858000"/>
              <a:gd name="connsiteX704" fmla="*/ 510577 w 7472601"/>
              <a:gd name="connsiteY704" fmla="*/ 2501244 h 6858000"/>
              <a:gd name="connsiteX705" fmla="*/ 211967 w 7472601"/>
              <a:gd name="connsiteY705" fmla="*/ 2479171 h 6858000"/>
              <a:gd name="connsiteX706" fmla="*/ 0 w 7472601"/>
              <a:gd name="connsiteY706" fmla="*/ 2476398 h 6858000"/>
              <a:gd name="connsiteX707" fmla="*/ 0 w 7472601"/>
              <a:gd name="connsiteY707" fmla="*/ 2389189 h 6858000"/>
              <a:gd name="connsiteX708" fmla="*/ 103062 w 7472601"/>
              <a:gd name="connsiteY708" fmla="*/ 2389518 h 6858000"/>
              <a:gd name="connsiteX709" fmla="*/ 510734 w 7472601"/>
              <a:gd name="connsiteY709" fmla="*/ 2416201 h 6858000"/>
              <a:gd name="connsiteX710" fmla="*/ 279257 w 7472601"/>
              <a:gd name="connsiteY710" fmla="*/ 2092102 h 6858000"/>
              <a:gd name="connsiteX711" fmla="*/ 65265 w 7472601"/>
              <a:gd name="connsiteY711" fmla="*/ 2006049 h 6858000"/>
              <a:gd name="connsiteX712" fmla="*/ 0 w 7472601"/>
              <a:gd name="connsiteY712" fmla="*/ 1982532 h 6858000"/>
              <a:gd name="connsiteX713" fmla="*/ 0 w 7472601"/>
              <a:gd name="connsiteY713" fmla="*/ 1912789 h 6858000"/>
              <a:gd name="connsiteX714" fmla="*/ 97460 w 7472601"/>
              <a:gd name="connsiteY714" fmla="*/ 1953725 h 6858000"/>
              <a:gd name="connsiteX715" fmla="*/ 221272 w 7472601"/>
              <a:gd name="connsiteY715" fmla="*/ 1980766 h 6858000"/>
              <a:gd name="connsiteX716" fmla="*/ 116765 w 7472601"/>
              <a:gd name="connsiteY716" fmla="*/ 1911033 h 6858000"/>
              <a:gd name="connsiteX717" fmla="*/ 16405 w 7472601"/>
              <a:gd name="connsiteY717" fmla="*/ 1803412 h 6858000"/>
              <a:gd name="connsiteX718" fmla="*/ 0 w 7472601"/>
              <a:gd name="connsiteY718" fmla="*/ 1784777 h 6858000"/>
              <a:gd name="connsiteX719" fmla="*/ 0 w 7472601"/>
              <a:gd name="connsiteY719" fmla="*/ 1740082 h 6858000"/>
              <a:gd name="connsiteX720" fmla="*/ 39394 w 7472601"/>
              <a:gd name="connsiteY720" fmla="*/ 1784856 h 6858000"/>
              <a:gd name="connsiteX721" fmla="*/ 135813 w 7472601"/>
              <a:gd name="connsiteY721" fmla="*/ 1888838 h 6858000"/>
              <a:gd name="connsiteX722" fmla="*/ 242575 w 7472601"/>
              <a:gd name="connsiteY722" fmla="*/ 1958841 h 6858000"/>
              <a:gd name="connsiteX723" fmla="*/ 82197 w 7472601"/>
              <a:gd name="connsiteY723" fmla="*/ 1754826 h 6858000"/>
              <a:gd name="connsiteX724" fmla="*/ 0 w 7472601"/>
              <a:gd name="connsiteY724" fmla="*/ 1679650 h 6858000"/>
              <a:gd name="connsiteX725" fmla="*/ 0 w 7472601"/>
              <a:gd name="connsiteY725" fmla="*/ 1602463 h 6858000"/>
              <a:gd name="connsiteX726" fmla="*/ 84689 w 7472601"/>
              <a:gd name="connsiteY726" fmla="*/ 1677442 h 6858000"/>
              <a:gd name="connsiteX727" fmla="*/ 298437 w 7472601"/>
              <a:gd name="connsiteY727" fmla="*/ 1968019 h 6858000"/>
              <a:gd name="connsiteX728" fmla="*/ 227269 w 7472601"/>
              <a:gd name="connsiteY728" fmla="*/ 1114064 h 6858000"/>
              <a:gd name="connsiteX729" fmla="*/ 248003 w 7472601"/>
              <a:gd name="connsiteY729" fmla="*/ 1089613 h 6858000"/>
              <a:gd name="connsiteX730" fmla="*/ 427020 w 7472601"/>
              <a:gd name="connsiteY730" fmla="*/ 1619803 h 6858000"/>
              <a:gd name="connsiteX731" fmla="*/ 340345 w 7472601"/>
              <a:gd name="connsiteY731" fmla="*/ 2027739 h 6858000"/>
              <a:gd name="connsiteX732" fmla="*/ 360865 w 7472601"/>
              <a:gd name="connsiteY732" fmla="*/ 2044827 h 6858000"/>
              <a:gd name="connsiteX733" fmla="*/ 560414 w 7472601"/>
              <a:gd name="connsiteY733" fmla="*/ 2421457 h 6858000"/>
              <a:gd name="connsiteX734" fmla="*/ 1359703 w 7472601"/>
              <a:gd name="connsiteY734" fmla="*/ 2578554 h 6858000"/>
              <a:gd name="connsiteX735" fmla="*/ 1359422 w 7472601"/>
              <a:gd name="connsiteY735" fmla="*/ 2577994 h 6858000"/>
              <a:gd name="connsiteX736" fmla="*/ 828701 w 7472601"/>
              <a:gd name="connsiteY736" fmla="*/ 1839520 h 6858000"/>
              <a:gd name="connsiteX737" fmla="*/ 494427 w 7472601"/>
              <a:gd name="connsiteY737" fmla="*/ 1092333 h 6858000"/>
              <a:gd name="connsiteX738" fmla="*/ 506322 w 7472601"/>
              <a:gd name="connsiteY738" fmla="*/ 1020997 h 6858000"/>
              <a:gd name="connsiteX739" fmla="*/ 4570198 w 7472601"/>
              <a:gd name="connsiteY739" fmla="*/ 978081 h 6858000"/>
              <a:gd name="connsiteX740" fmla="*/ 4523691 w 7472601"/>
              <a:gd name="connsiteY740" fmla="*/ 1127776 h 6858000"/>
              <a:gd name="connsiteX741" fmla="*/ 4509875 w 7472601"/>
              <a:gd name="connsiteY741" fmla="*/ 1167552 h 6858000"/>
              <a:gd name="connsiteX742" fmla="*/ 4478168 w 7472601"/>
              <a:gd name="connsiteY742" fmla="*/ 1260735 h 6858000"/>
              <a:gd name="connsiteX743" fmla="*/ 4409309 w 7472601"/>
              <a:gd name="connsiteY743" fmla="*/ 1666996 h 6858000"/>
              <a:gd name="connsiteX744" fmla="*/ 4370031 w 7472601"/>
              <a:gd name="connsiteY744" fmla="*/ 1955666 h 6858000"/>
              <a:gd name="connsiteX745" fmla="*/ 4570198 w 7472601"/>
              <a:gd name="connsiteY745" fmla="*/ 978081 h 6858000"/>
              <a:gd name="connsiteX746" fmla="*/ 4557898 w 7472601"/>
              <a:gd name="connsiteY746" fmla="*/ 900011 h 6858000"/>
              <a:gd name="connsiteX747" fmla="*/ 4344840 w 7472601"/>
              <a:gd name="connsiteY747" fmla="*/ 1922038 h 6858000"/>
              <a:gd name="connsiteX748" fmla="*/ 4378710 w 7472601"/>
              <a:gd name="connsiteY748" fmla="*/ 1665516 h 6858000"/>
              <a:gd name="connsiteX749" fmla="*/ 4448798 w 7472601"/>
              <a:gd name="connsiteY749" fmla="*/ 1253024 h 6858000"/>
              <a:gd name="connsiteX750" fmla="*/ 4480315 w 7472601"/>
              <a:gd name="connsiteY750" fmla="*/ 1158454 h 6858000"/>
              <a:gd name="connsiteX751" fmla="*/ 4494133 w 7472601"/>
              <a:gd name="connsiteY751" fmla="*/ 1118676 h 6858000"/>
              <a:gd name="connsiteX752" fmla="*/ 4557898 w 7472601"/>
              <a:gd name="connsiteY752" fmla="*/ 900011 h 6858000"/>
              <a:gd name="connsiteX753" fmla="*/ 5870151 w 7472601"/>
              <a:gd name="connsiteY753" fmla="*/ 898890 h 6858000"/>
              <a:gd name="connsiteX754" fmla="*/ 5861335 w 7472601"/>
              <a:gd name="connsiteY754" fmla="*/ 899177 h 6858000"/>
              <a:gd name="connsiteX755" fmla="*/ 5843702 w 7472601"/>
              <a:gd name="connsiteY755" fmla="*/ 899748 h 6858000"/>
              <a:gd name="connsiteX756" fmla="*/ 5651107 w 7472601"/>
              <a:gd name="connsiteY756" fmla="*/ 920306 h 6858000"/>
              <a:gd name="connsiteX757" fmla="*/ 5459407 w 7472601"/>
              <a:gd name="connsiteY757" fmla="*/ 940975 h 6858000"/>
              <a:gd name="connsiteX758" fmla="*/ 5374846 w 7472601"/>
              <a:gd name="connsiteY758" fmla="*/ 941988 h 6858000"/>
              <a:gd name="connsiteX759" fmla="*/ 5256105 w 7472601"/>
              <a:gd name="connsiteY759" fmla="*/ 945632 h 6858000"/>
              <a:gd name="connsiteX760" fmla="*/ 5107071 w 7472601"/>
              <a:gd name="connsiteY760" fmla="*/ 969720 h 6858000"/>
              <a:gd name="connsiteX761" fmla="*/ 4998681 w 7472601"/>
              <a:gd name="connsiteY761" fmla="*/ 988771 h 6858000"/>
              <a:gd name="connsiteX762" fmla="*/ 5870151 w 7472601"/>
              <a:gd name="connsiteY762" fmla="*/ 898890 h 6858000"/>
              <a:gd name="connsiteX763" fmla="*/ 5504425 w 7472601"/>
              <a:gd name="connsiteY763" fmla="*/ 848067 h 6858000"/>
              <a:gd name="connsiteX764" fmla="*/ 4968849 w 7472601"/>
              <a:gd name="connsiteY764" fmla="*/ 962318 h 6858000"/>
              <a:gd name="connsiteX765" fmla="*/ 5104039 w 7472601"/>
              <a:gd name="connsiteY765" fmla="*/ 940634 h 6858000"/>
              <a:gd name="connsiteX766" fmla="*/ 5256311 w 7472601"/>
              <a:gd name="connsiteY766" fmla="*/ 916490 h 6858000"/>
              <a:gd name="connsiteX767" fmla="*/ 5377381 w 7472601"/>
              <a:gd name="connsiteY767" fmla="*/ 912671 h 6858000"/>
              <a:gd name="connsiteX768" fmla="*/ 5460148 w 7472601"/>
              <a:gd name="connsiteY768" fmla="*/ 911442 h 6858000"/>
              <a:gd name="connsiteX769" fmla="*/ 5648971 w 7472601"/>
              <a:gd name="connsiteY769" fmla="*/ 891331 h 6858000"/>
              <a:gd name="connsiteX770" fmla="*/ 5844807 w 7472601"/>
              <a:gd name="connsiteY770" fmla="*/ 870718 h 6858000"/>
              <a:gd name="connsiteX771" fmla="*/ 5862975 w 7472601"/>
              <a:gd name="connsiteY771" fmla="*/ 869756 h 6858000"/>
              <a:gd name="connsiteX772" fmla="*/ 5920887 w 7472601"/>
              <a:gd name="connsiteY772" fmla="*/ 865929 h 6858000"/>
              <a:gd name="connsiteX773" fmla="*/ 5504425 w 7472601"/>
              <a:gd name="connsiteY773" fmla="*/ 848067 h 6858000"/>
              <a:gd name="connsiteX774" fmla="*/ 3607114 w 7472601"/>
              <a:gd name="connsiteY774" fmla="*/ 467441 h 6858000"/>
              <a:gd name="connsiteX775" fmla="*/ 3296242 w 7472601"/>
              <a:gd name="connsiteY775" fmla="*/ 807991 h 6858000"/>
              <a:gd name="connsiteX776" fmla="*/ 3174674 w 7472601"/>
              <a:gd name="connsiteY776" fmla="*/ 919759 h 6858000"/>
              <a:gd name="connsiteX777" fmla="*/ 3042978 w 7472601"/>
              <a:gd name="connsiteY777" fmla="*/ 1054894 h 6858000"/>
              <a:gd name="connsiteX778" fmla="*/ 2968914 w 7472601"/>
              <a:gd name="connsiteY778" fmla="*/ 1133756 h 6858000"/>
              <a:gd name="connsiteX779" fmla="*/ 3103823 w 7472601"/>
              <a:gd name="connsiteY779" fmla="*/ 1026814 h 6858000"/>
              <a:gd name="connsiteX780" fmla="*/ 3607114 w 7472601"/>
              <a:gd name="connsiteY780" fmla="*/ 467441 h 6858000"/>
              <a:gd name="connsiteX781" fmla="*/ 3744487 w 7472601"/>
              <a:gd name="connsiteY781" fmla="*/ 383136 h 6858000"/>
              <a:gd name="connsiteX782" fmla="*/ 3970213 w 7472601"/>
              <a:gd name="connsiteY782" fmla="*/ 995559 h 6858000"/>
              <a:gd name="connsiteX783" fmla="*/ 3744487 w 7472601"/>
              <a:gd name="connsiteY783" fmla="*/ 383136 h 6858000"/>
              <a:gd name="connsiteX784" fmla="*/ 3624562 w 7472601"/>
              <a:gd name="connsiteY784" fmla="*/ 367041 h 6858000"/>
              <a:gd name="connsiteX785" fmla="*/ 3489712 w 7472601"/>
              <a:gd name="connsiteY785" fmla="*/ 485386 h 6858000"/>
              <a:gd name="connsiteX786" fmla="*/ 3182994 w 7472601"/>
              <a:gd name="connsiteY786" fmla="*/ 828265 h 6858000"/>
              <a:gd name="connsiteX787" fmla="*/ 2892114 w 7472601"/>
              <a:gd name="connsiteY787" fmla="*/ 1172635 h 6858000"/>
              <a:gd name="connsiteX788" fmla="*/ 3021459 w 7472601"/>
              <a:gd name="connsiteY788" fmla="*/ 1035385 h 6858000"/>
              <a:gd name="connsiteX789" fmla="*/ 3153873 w 7472601"/>
              <a:gd name="connsiteY789" fmla="*/ 898971 h 6858000"/>
              <a:gd name="connsiteX790" fmla="*/ 3276511 w 7472601"/>
              <a:gd name="connsiteY790" fmla="*/ 786423 h 6858000"/>
              <a:gd name="connsiteX791" fmla="*/ 3584154 w 7472601"/>
              <a:gd name="connsiteY791" fmla="*/ 448218 h 6858000"/>
              <a:gd name="connsiteX792" fmla="*/ 3624562 w 7472601"/>
              <a:gd name="connsiteY792" fmla="*/ 367041 h 6858000"/>
              <a:gd name="connsiteX793" fmla="*/ 3766672 w 7472601"/>
              <a:gd name="connsiteY793" fmla="*/ 359429 h 6858000"/>
              <a:gd name="connsiteX794" fmla="*/ 3996338 w 7472601"/>
              <a:gd name="connsiteY794" fmla="*/ 968237 h 6858000"/>
              <a:gd name="connsiteX795" fmla="*/ 3766672 w 7472601"/>
              <a:gd name="connsiteY795" fmla="*/ 359429 h 6858000"/>
              <a:gd name="connsiteX796" fmla="*/ 5805386 w 7472601"/>
              <a:gd name="connsiteY796" fmla="*/ 239240 h 6858000"/>
              <a:gd name="connsiteX797" fmla="*/ 5736947 w 7472601"/>
              <a:gd name="connsiteY797" fmla="*/ 261367 h 6858000"/>
              <a:gd name="connsiteX798" fmla="*/ 5427012 w 7472601"/>
              <a:gd name="connsiteY798" fmla="*/ 311272 h 6858000"/>
              <a:gd name="connsiteX799" fmla="*/ 5147818 w 7472601"/>
              <a:gd name="connsiteY799" fmla="*/ 322112 h 6858000"/>
              <a:gd name="connsiteX800" fmla="*/ 5060854 w 7472601"/>
              <a:gd name="connsiteY800" fmla="*/ 311882 h 6858000"/>
              <a:gd name="connsiteX801" fmla="*/ 4945989 w 7472601"/>
              <a:gd name="connsiteY801" fmla="*/ 300516 h 6858000"/>
              <a:gd name="connsiteX802" fmla="*/ 5410479 w 7472601"/>
              <a:gd name="connsiteY802" fmla="*/ 348434 h 6858000"/>
              <a:gd name="connsiteX803" fmla="*/ 5805386 w 7472601"/>
              <a:gd name="connsiteY803" fmla="*/ 239240 h 6858000"/>
              <a:gd name="connsiteX804" fmla="*/ 5905192 w 7472601"/>
              <a:gd name="connsiteY804" fmla="*/ 163079 h 6858000"/>
              <a:gd name="connsiteX805" fmla="*/ 5865655 w 7472601"/>
              <a:gd name="connsiteY805" fmla="*/ 171901 h 6858000"/>
              <a:gd name="connsiteX806" fmla="*/ 5259740 w 7472601"/>
              <a:gd name="connsiteY806" fmla="*/ 257013 h 6858000"/>
              <a:gd name="connsiteX807" fmla="*/ 5208466 w 7472601"/>
              <a:gd name="connsiteY807" fmla="*/ 257550 h 6858000"/>
              <a:gd name="connsiteX808" fmla="*/ 4980204 w 7472601"/>
              <a:gd name="connsiteY808" fmla="*/ 271903 h 6858000"/>
              <a:gd name="connsiteX809" fmla="*/ 5068068 w 7472601"/>
              <a:gd name="connsiteY809" fmla="*/ 282244 h 6858000"/>
              <a:gd name="connsiteX810" fmla="*/ 5153231 w 7472601"/>
              <a:gd name="connsiteY810" fmla="*/ 292240 h 6858000"/>
              <a:gd name="connsiteX811" fmla="*/ 5426491 w 7472601"/>
              <a:gd name="connsiteY811" fmla="*/ 281128 h 6858000"/>
              <a:gd name="connsiteX812" fmla="*/ 5731212 w 7472601"/>
              <a:gd name="connsiteY812" fmla="*/ 231951 h 6858000"/>
              <a:gd name="connsiteX813" fmla="*/ 5905192 w 7472601"/>
              <a:gd name="connsiteY813" fmla="*/ 163079 h 6858000"/>
              <a:gd name="connsiteX814" fmla="*/ 5944437 w 7472601"/>
              <a:gd name="connsiteY814" fmla="*/ 113829 h 6858000"/>
              <a:gd name="connsiteX815" fmla="*/ 5825032 w 7472601"/>
              <a:gd name="connsiteY815" fmla="*/ 146405 h 6858000"/>
              <a:gd name="connsiteX816" fmla="*/ 4955599 w 7472601"/>
              <a:gd name="connsiteY816" fmla="*/ 247008 h 6858000"/>
              <a:gd name="connsiteX817" fmla="*/ 5210104 w 7472601"/>
              <a:gd name="connsiteY817" fmla="*/ 228123 h 6858000"/>
              <a:gd name="connsiteX818" fmla="*/ 5261015 w 7472601"/>
              <a:gd name="connsiteY818" fmla="*/ 227087 h 6858000"/>
              <a:gd name="connsiteX819" fmla="*/ 5861181 w 7472601"/>
              <a:gd name="connsiteY819" fmla="*/ 143093 h 6858000"/>
              <a:gd name="connsiteX820" fmla="*/ 5961252 w 7472601"/>
              <a:gd name="connsiteY820" fmla="*/ 114820 h 6858000"/>
              <a:gd name="connsiteX821" fmla="*/ 5944437 w 7472601"/>
              <a:gd name="connsiteY821" fmla="*/ 113829 h 6858000"/>
              <a:gd name="connsiteX822" fmla="*/ 3882765 w 7472601"/>
              <a:gd name="connsiteY822" fmla="*/ 0 h 6858000"/>
              <a:gd name="connsiteX823" fmla="*/ 3995099 w 7472601"/>
              <a:gd name="connsiteY823" fmla="*/ 0 h 6858000"/>
              <a:gd name="connsiteX824" fmla="*/ 4163818 w 7472601"/>
              <a:gd name="connsiteY824" fmla="*/ 234104 h 6858000"/>
              <a:gd name="connsiteX825" fmla="*/ 4172099 w 7472601"/>
              <a:gd name="connsiteY825" fmla="*/ 234207 h 6858000"/>
              <a:gd name="connsiteX826" fmla="*/ 4784282 w 7472601"/>
              <a:gd name="connsiteY826" fmla="*/ 276561 h 6858000"/>
              <a:gd name="connsiteX827" fmla="*/ 4801687 w 7472601"/>
              <a:gd name="connsiteY827" fmla="*/ 267764 h 6858000"/>
              <a:gd name="connsiteX828" fmla="*/ 6082788 w 7472601"/>
              <a:gd name="connsiteY828" fmla="*/ 64119 h 6858000"/>
              <a:gd name="connsiteX829" fmla="*/ 6099442 w 7472601"/>
              <a:gd name="connsiteY829" fmla="*/ 82568 h 6858000"/>
              <a:gd name="connsiteX830" fmla="*/ 4804137 w 7472601"/>
              <a:gd name="connsiteY830" fmla="*/ 320931 h 6858000"/>
              <a:gd name="connsiteX831" fmla="*/ 4227047 w 7472601"/>
              <a:gd name="connsiteY831" fmla="*/ 313415 h 6858000"/>
              <a:gd name="connsiteX832" fmla="*/ 4346041 w 7472601"/>
              <a:gd name="connsiteY832" fmla="*/ 456086 h 6858000"/>
              <a:gd name="connsiteX833" fmla="*/ 4870967 w 7472601"/>
              <a:gd name="connsiteY833" fmla="*/ 963061 h 6858000"/>
              <a:gd name="connsiteX834" fmla="*/ 4889647 w 7472601"/>
              <a:gd name="connsiteY834" fmla="*/ 957147 h 6858000"/>
              <a:gd name="connsiteX835" fmla="*/ 5422504 w 7472601"/>
              <a:gd name="connsiteY835" fmla="*/ 805191 h 6858000"/>
              <a:gd name="connsiteX836" fmla="*/ 6087656 w 7472601"/>
              <a:gd name="connsiteY836" fmla="*/ 826703 h 6858000"/>
              <a:gd name="connsiteX837" fmla="*/ 6058717 w 7472601"/>
              <a:gd name="connsiteY837" fmla="*/ 865992 h 6858000"/>
              <a:gd name="connsiteX838" fmla="*/ 4974153 w 7472601"/>
              <a:gd name="connsiteY838" fmla="*/ 1045456 h 6858000"/>
              <a:gd name="connsiteX839" fmla="*/ 5627835 w 7472601"/>
              <a:gd name="connsiteY839" fmla="*/ 1472077 h 6858000"/>
              <a:gd name="connsiteX840" fmla="*/ 5629817 w 7472601"/>
              <a:gd name="connsiteY840" fmla="*/ 1471412 h 6858000"/>
              <a:gd name="connsiteX841" fmla="*/ 5634124 w 7472601"/>
              <a:gd name="connsiteY841" fmla="*/ 1470572 h 6858000"/>
              <a:gd name="connsiteX842" fmla="*/ 5755832 w 7472601"/>
              <a:gd name="connsiteY842" fmla="*/ 1383886 h 6858000"/>
              <a:gd name="connsiteX843" fmla="*/ 6014186 w 7472601"/>
              <a:gd name="connsiteY843" fmla="*/ 1279799 h 6858000"/>
              <a:gd name="connsiteX844" fmla="*/ 6901619 w 7472601"/>
              <a:gd name="connsiteY844" fmla="*/ 1047874 h 6858000"/>
              <a:gd name="connsiteX845" fmla="*/ 6931566 w 7472601"/>
              <a:gd name="connsiteY845" fmla="*/ 1062034 h 6858000"/>
              <a:gd name="connsiteX846" fmla="*/ 5790982 w 7472601"/>
              <a:gd name="connsiteY846" fmla="*/ 1561380 h 6858000"/>
              <a:gd name="connsiteX847" fmla="*/ 6188971 w 7472601"/>
              <a:gd name="connsiteY847" fmla="*/ 1755168 h 6858000"/>
              <a:gd name="connsiteX848" fmla="*/ 6202446 w 7472601"/>
              <a:gd name="connsiteY848" fmla="*/ 1752268 h 6858000"/>
              <a:gd name="connsiteX849" fmla="*/ 7179560 w 7472601"/>
              <a:gd name="connsiteY849" fmla="*/ 1467551 h 6858000"/>
              <a:gd name="connsiteX850" fmla="*/ 7158730 w 7472601"/>
              <a:gd name="connsiteY850" fmla="*/ 1507835 h 6858000"/>
              <a:gd name="connsiteX851" fmla="*/ 6326959 w 7472601"/>
              <a:gd name="connsiteY851" fmla="*/ 1817686 h 6858000"/>
              <a:gd name="connsiteX852" fmla="*/ 6537433 w 7472601"/>
              <a:gd name="connsiteY852" fmla="*/ 1907790 h 6858000"/>
              <a:gd name="connsiteX853" fmla="*/ 6550221 w 7472601"/>
              <a:gd name="connsiteY853" fmla="*/ 1910729 h 6858000"/>
              <a:gd name="connsiteX854" fmla="*/ 6964438 w 7472601"/>
              <a:gd name="connsiteY854" fmla="*/ 2209505 h 6858000"/>
              <a:gd name="connsiteX855" fmla="*/ 7367862 w 7472601"/>
              <a:gd name="connsiteY855" fmla="*/ 2806833 h 6858000"/>
              <a:gd name="connsiteX856" fmla="*/ 7364329 w 7472601"/>
              <a:gd name="connsiteY856" fmla="*/ 2826907 h 6858000"/>
              <a:gd name="connsiteX857" fmla="*/ 7290545 w 7472601"/>
              <a:gd name="connsiteY857" fmla="*/ 2850663 h 6858000"/>
              <a:gd name="connsiteX858" fmla="*/ 6472036 w 7472601"/>
              <a:gd name="connsiteY858" fmla="*/ 1959003 h 6858000"/>
              <a:gd name="connsiteX859" fmla="*/ 5792897 w 7472601"/>
              <a:gd name="connsiteY859" fmla="*/ 1647747 h 6858000"/>
              <a:gd name="connsiteX860" fmla="*/ 5842751 w 7472601"/>
              <a:gd name="connsiteY860" fmla="*/ 1816112 h 6858000"/>
              <a:gd name="connsiteX861" fmla="*/ 5847424 w 7472601"/>
              <a:gd name="connsiteY861" fmla="*/ 1815776 h 6858000"/>
              <a:gd name="connsiteX862" fmla="*/ 6399821 w 7472601"/>
              <a:gd name="connsiteY862" fmla="*/ 2344799 h 6858000"/>
              <a:gd name="connsiteX863" fmla="*/ 6323232 w 7472601"/>
              <a:gd name="connsiteY863" fmla="*/ 2389634 h 6858000"/>
              <a:gd name="connsiteX864" fmla="*/ 5942958 w 7472601"/>
              <a:gd name="connsiteY864" fmla="*/ 2077708 h 6858000"/>
              <a:gd name="connsiteX865" fmla="*/ 5921559 w 7472601"/>
              <a:gd name="connsiteY865" fmla="*/ 2378596 h 6858000"/>
              <a:gd name="connsiteX866" fmla="*/ 5817651 w 7472601"/>
              <a:gd name="connsiteY866" fmla="*/ 3023919 h 6858000"/>
              <a:gd name="connsiteX867" fmla="*/ 5729634 w 7472601"/>
              <a:gd name="connsiteY867" fmla="*/ 3051849 h 6858000"/>
              <a:gd name="connsiteX868" fmla="*/ 5611018 w 7472601"/>
              <a:gd name="connsiteY868" fmla="*/ 2316769 h 6858000"/>
              <a:gd name="connsiteX869" fmla="*/ 5687608 w 7472601"/>
              <a:gd name="connsiteY869" fmla="*/ 2039972 h 6858000"/>
              <a:gd name="connsiteX870" fmla="*/ 5657554 w 7472601"/>
              <a:gd name="connsiteY870" fmla="*/ 1576445 h 6858000"/>
              <a:gd name="connsiteX871" fmla="*/ 5150475 w 7472601"/>
              <a:gd name="connsiteY871" fmla="*/ 1274012 h 6858000"/>
              <a:gd name="connsiteX872" fmla="*/ 5349142 w 7472601"/>
              <a:gd name="connsiteY872" fmla="*/ 2204405 h 6858000"/>
              <a:gd name="connsiteX873" fmla="*/ 5262214 w 7472601"/>
              <a:gd name="connsiteY873" fmla="*/ 2233836 h 6858000"/>
              <a:gd name="connsiteX874" fmla="*/ 4981539 w 7472601"/>
              <a:gd name="connsiteY874" fmla="*/ 1542201 h 6858000"/>
              <a:gd name="connsiteX875" fmla="*/ 4958461 w 7472601"/>
              <a:gd name="connsiteY875" fmla="*/ 1136957 h 6858000"/>
              <a:gd name="connsiteX876" fmla="*/ 4655015 w 7472601"/>
              <a:gd name="connsiteY876" fmla="*/ 891426 h 6858000"/>
              <a:gd name="connsiteX877" fmla="*/ 4348002 w 7472601"/>
              <a:gd name="connsiteY877" fmla="*/ 2205895 h 6858000"/>
              <a:gd name="connsiteX878" fmla="*/ 4262250 w 7472601"/>
              <a:gd name="connsiteY878" fmla="*/ 2219972 h 6858000"/>
              <a:gd name="connsiteX879" fmla="*/ 4550611 w 7472601"/>
              <a:gd name="connsiteY879" fmla="*/ 817540 h 6858000"/>
              <a:gd name="connsiteX880" fmla="*/ 4564418 w 7472601"/>
              <a:gd name="connsiteY880" fmla="*/ 808293 h 6858000"/>
              <a:gd name="connsiteX881" fmla="*/ 4266388 w 7472601"/>
              <a:gd name="connsiteY881" fmla="*/ 500083 h 6858000"/>
              <a:gd name="connsiteX882" fmla="*/ 4032842 w 7472601"/>
              <a:gd name="connsiteY882" fmla="*/ 211809 h 6858000"/>
              <a:gd name="connsiteX883" fmla="*/ 3882765 w 7472601"/>
              <a:gd name="connsiteY883" fmla="*/ 0 h 6858000"/>
              <a:gd name="connsiteX884" fmla="*/ 3721337 w 7472601"/>
              <a:gd name="connsiteY884" fmla="*/ 0 h 6858000"/>
              <a:gd name="connsiteX885" fmla="*/ 3797544 w 7472601"/>
              <a:gd name="connsiteY885" fmla="*/ 0 h 6858000"/>
              <a:gd name="connsiteX886" fmla="*/ 3775734 w 7472601"/>
              <a:gd name="connsiteY886" fmla="*/ 95131 h 6858000"/>
              <a:gd name="connsiteX887" fmla="*/ 3724807 w 7472601"/>
              <a:gd name="connsiteY887" fmla="*/ 272257 h 6858000"/>
              <a:gd name="connsiteX888" fmla="*/ 3726844 w 7472601"/>
              <a:gd name="connsiteY888" fmla="*/ 282988 h 6858000"/>
              <a:gd name="connsiteX889" fmla="*/ 3742664 w 7472601"/>
              <a:gd name="connsiteY889" fmla="*/ 279918 h 6858000"/>
              <a:gd name="connsiteX890" fmla="*/ 4103910 w 7472601"/>
              <a:gd name="connsiteY890" fmla="*/ 1161917 h 6858000"/>
              <a:gd name="connsiteX891" fmla="*/ 4020269 w 7472601"/>
              <a:gd name="connsiteY891" fmla="*/ 1200406 h 6858000"/>
              <a:gd name="connsiteX892" fmla="*/ 3674882 w 7472601"/>
              <a:gd name="connsiteY892" fmla="*/ 488524 h 6858000"/>
              <a:gd name="connsiteX893" fmla="*/ 3132682 w 7472601"/>
              <a:gd name="connsiteY893" fmla="*/ 1072284 h 6858000"/>
              <a:gd name="connsiteX894" fmla="*/ 2716346 w 7472601"/>
              <a:gd name="connsiteY894" fmla="*/ 1276376 h 6858000"/>
              <a:gd name="connsiteX895" fmla="*/ 2716772 w 7472601"/>
              <a:gd name="connsiteY895" fmla="*/ 1255462 h 6858000"/>
              <a:gd name="connsiteX896" fmla="*/ 3471096 w 7472601"/>
              <a:gd name="connsiteY896" fmla="*/ 437072 h 6858000"/>
              <a:gd name="connsiteX897" fmla="*/ 3639057 w 7472601"/>
              <a:gd name="connsiteY897" fmla="*/ 286334 h 6858000"/>
              <a:gd name="connsiteX898" fmla="*/ 3640309 w 7472601"/>
              <a:gd name="connsiteY898" fmla="*/ 284664 h 6858000"/>
              <a:gd name="connsiteX899" fmla="*/ 3646022 w 7472601"/>
              <a:gd name="connsiteY899" fmla="*/ 276711 h 6858000"/>
              <a:gd name="connsiteX900" fmla="*/ 3707943 w 7472601"/>
              <a:gd name="connsiteY900" fmla="*/ 65958 h 6858000"/>
              <a:gd name="connsiteX901" fmla="*/ 3721337 w 7472601"/>
              <a:gd name="connsiteY901" fmla="*/ 0 h 6858000"/>
              <a:gd name="connsiteX902" fmla="*/ 2867960 w 7472601"/>
              <a:gd name="connsiteY902" fmla="*/ 0 h 6858000"/>
              <a:gd name="connsiteX903" fmla="*/ 2926351 w 7472601"/>
              <a:gd name="connsiteY903" fmla="*/ 0 h 6858000"/>
              <a:gd name="connsiteX904" fmla="*/ 2902823 w 7472601"/>
              <a:gd name="connsiteY904" fmla="*/ 262929 h 6858000"/>
              <a:gd name="connsiteX905" fmla="*/ 2940663 w 7472601"/>
              <a:gd name="connsiteY905" fmla="*/ 140884 h 6858000"/>
              <a:gd name="connsiteX906" fmla="*/ 2947039 w 7472601"/>
              <a:gd name="connsiteY906" fmla="*/ 122524 h 6858000"/>
              <a:gd name="connsiteX907" fmla="*/ 2984316 w 7472601"/>
              <a:gd name="connsiteY907" fmla="*/ 0 h 6858000"/>
              <a:gd name="connsiteX908" fmla="*/ 3016114 w 7472601"/>
              <a:gd name="connsiteY908" fmla="*/ 0 h 6858000"/>
              <a:gd name="connsiteX909" fmla="*/ 2979949 w 7472601"/>
              <a:gd name="connsiteY909" fmla="*/ 119274 h 6858000"/>
              <a:gd name="connsiteX910" fmla="*/ 3023879 w 7472601"/>
              <a:gd name="connsiteY910" fmla="*/ 0 h 6858000"/>
              <a:gd name="connsiteX911" fmla="*/ 3105400 w 7472601"/>
              <a:gd name="connsiteY911" fmla="*/ 0 h 6858000"/>
              <a:gd name="connsiteX912" fmla="*/ 3094669 w 7472601"/>
              <a:gd name="connsiteY912" fmla="*/ 30308 h 6858000"/>
              <a:gd name="connsiteX913" fmla="*/ 2901945 w 7472601"/>
              <a:gd name="connsiteY913" fmla="*/ 466538 h 6858000"/>
              <a:gd name="connsiteX914" fmla="*/ 2815209 w 7472601"/>
              <a:gd name="connsiteY914" fmla="*/ 497361 h 6858000"/>
              <a:gd name="connsiteX915" fmla="*/ 2844845 w 7472601"/>
              <a:gd name="connsiteY915" fmla="*/ 127638 h 6858000"/>
              <a:gd name="connsiteX916" fmla="*/ 2867960 w 7472601"/>
              <a:gd name="connsiteY916" fmla="*/ 0 h 6858000"/>
              <a:gd name="connsiteX917" fmla="*/ 1057230 w 7472601"/>
              <a:gd name="connsiteY917" fmla="*/ 0 h 6858000"/>
              <a:gd name="connsiteX918" fmla="*/ 1111003 w 7472601"/>
              <a:gd name="connsiteY918" fmla="*/ 0 h 6858000"/>
              <a:gd name="connsiteX919" fmla="*/ 1125553 w 7472601"/>
              <a:gd name="connsiteY919" fmla="*/ 52588 h 6858000"/>
              <a:gd name="connsiteX920" fmla="*/ 1304276 w 7472601"/>
              <a:gd name="connsiteY920" fmla="*/ 476275 h 6858000"/>
              <a:gd name="connsiteX921" fmla="*/ 1492066 w 7472601"/>
              <a:gd name="connsiteY921" fmla="*/ 886333 h 6858000"/>
              <a:gd name="connsiteX922" fmla="*/ 1423698 w 7472601"/>
              <a:gd name="connsiteY922" fmla="*/ 710817 h 6858000"/>
              <a:gd name="connsiteX923" fmla="*/ 1357609 w 7472601"/>
              <a:gd name="connsiteY923" fmla="*/ 532892 h 6858000"/>
              <a:gd name="connsiteX924" fmla="*/ 1309550 w 7472601"/>
              <a:gd name="connsiteY924" fmla="*/ 374031 h 6858000"/>
              <a:gd name="connsiteX925" fmla="*/ 1193673 w 7472601"/>
              <a:gd name="connsiteY925" fmla="*/ 49533 h 6858000"/>
              <a:gd name="connsiteX926" fmla="*/ 1164391 w 7472601"/>
              <a:gd name="connsiteY926" fmla="*/ 0 h 6858000"/>
              <a:gd name="connsiteX927" fmla="*/ 1200666 w 7472601"/>
              <a:gd name="connsiteY927" fmla="*/ 0 h 6858000"/>
              <a:gd name="connsiteX928" fmla="*/ 1223408 w 7472601"/>
              <a:gd name="connsiteY928" fmla="*/ 38996 h 6858000"/>
              <a:gd name="connsiteX929" fmla="*/ 1339635 w 7472601"/>
              <a:gd name="connsiteY929" fmla="*/ 365517 h 6858000"/>
              <a:gd name="connsiteX930" fmla="*/ 1387469 w 7472601"/>
              <a:gd name="connsiteY930" fmla="*/ 523079 h 6858000"/>
              <a:gd name="connsiteX931" fmla="*/ 1452685 w 7472601"/>
              <a:gd name="connsiteY931" fmla="*/ 699806 h 6858000"/>
              <a:gd name="connsiteX932" fmla="*/ 1492092 w 7472601"/>
              <a:gd name="connsiteY932" fmla="*/ 800424 h 6858000"/>
              <a:gd name="connsiteX933" fmla="*/ 1455302 w 7472601"/>
              <a:gd name="connsiteY933" fmla="*/ 632913 h 6858000"/>
              <a:gd name="connsiteX934" fmla="*/ 1222336 w 7472601"/>
              <a:gd name="connsiteY934" fmla="*/ 9480 h 6858000"/>
              <a:gd name="connsiteX935" fmla="*/ 1214634 w 7472601"/>
              <a:gd name="connsiteY935" fmla="*/ 0 h 6858000"/>
              <a:gd name="connsiteX936" fmla="*/ 1289827 w 7472601"/>
              <a:gd name="connsiteY936" fmla="*/ 0 h 6858000"/>
              <a:gd name="connsiteX937" fmla="*/ 1321076 w 7472601"/>
              <a:gd name="connsiteY937" fmla="*/ 59722 h 6858000"/>
              <a:gd name="connsiteX938" fmla="*/ 1512579 w 7472601"/>
              <a:gd name="connsiteY938" fmla="*/ 626441 h 6858000"/>
              <a:gd name="connsiteX939" fmla="*/ 1506076 w 7472601"/>
              <a:gd name="connsiteY939" fmla="*/ 1089289 h 6858000"/>
              <a:gd name="connsiteX940" fmla="*/ 1486346 w 7472601"/>
              <a:gd name="connsiteY940" fmla="*/ 1079919 h 6858000"/>
              <a:gd name="connsiteX941" fmla="*/ 1070511 w 7472601"/>
              <a:gd name="connsiteY941" fmla="*/ 48609 h 6858000"/>
              <a:gd name="connsiteX942" fmla="*/ 1057230 w 7472601"/>
              <a:gd name="connsiteY942" fmla="*/ 0 h 6858000"/>
              <a:gd name="connsiteX943" fmla="*/ 43151 w 7472601"/>
              <a:gd name="connsiteY943" fmla="*/ 0 h 6858000"/>
              <a:gd name="connsiteX944" fmla="*/ 95283 w 7472601"/>
              <a:gd name="connsiteY944" fmla="*/ 0 h 6858000"/>
              <a:gd name="connsiteX945" fmla="*/ 300708 w 7472601"/>
              <a:gd name="connsiteY945" fmla="*/ 154571 h 6858000"/>
              <a:gd name="connsiteX946" fmla="*/ 530414 w 7472601"/>
              <a:gd name="connsiteY946" fmla="*/ 354673 h 6858000"/>
              <a:gd name="connsiteX947" fmla="*/ 333785 w 7472601"/>
              <a:gd name="connsiteY947" fmla="*/ 161564 h 6858000"/>
              <a:gd name="connsiteX948" fmla="*/ 147005 w 7472601"/>
              <a:gd name="connsiteY948" fmla="*/ 0 h 6858000"/>
              <a:gd name="connsiteX949" fmla="*/ 272509 w 7472601"/>
              <a:gd name="connsiteY949" fmla="*/ 0 h 6858000"/>
              <a:gd name="connsiteX950" fmla="*/ 326276 w 7472601"/>
              <a:gd name="connsiteY950" fmla="*/ 45847 h 6858000"/>
              <a:gd name="connsiteX951" fmla="*/ 823759 w 7472601"/>
              <a:gd name="connsiteY951" fmla="*/ 574145 h 6858000"/>
              <a:gd name="connsiteX952" fmla="*/ 811254 w 7472601"/>
              <a:gd name="connsiteY952" fmla="*/ 665546 h 6858000"/>
              <a:gd name="connsiteX953" fmla="*/ 154042 w 7472601"/>
              <a:gd name="connsiteY953" fmla="*/ 261522 h 6858000"/>
              <a:gd name="connsiteX954" fmla="*/ 13550 w 7472601"/>
              <a:gd name="connsiteY954" fmla="*/ 158423 h 6858000"/>
              <a:gd name="connsiteX955" fmla="*/ 0 w 7472601"/>
              <a:gd name="connsiteY955" fmla="*/ 146618 h 6858000"/>
              <a:gd name="connsiteX956" fmla="*/ 0 w 7472601"/>
              <a:gd name="connsiteY956" fmla="*/ 59161 h 6858000"/>
              <a:gd name="connsiteX957" fmla="*/ 45427 w 7472601"/>
              <a:gd name="connsiteY957" fmla="*/ 101078 h 6858000"/>
              <a:gd name="connsiteX958" fmla="*/ 630103 w 7472601"/>
              <a:gd name="connsiteY958" fmla="*/ 485885 h 6858000"/>
              <a:gd name="connsiteX959" fmla="*/ 532040 w 7472601"/>
              <a:gd name="connsiteY959" fmla="*/ 399359 h 6858000"/>
              <a:gd name="connsiteX960" fmla="*/ 517618 w 7472601"/>
              <a:gd name="connsiteY960" fmla="*/ 385726 h 6858000"/>
              <a:gd name="connsiteX961" fmla="*/ 285074 w 7472601"/>
              <a:gd name="connsiteY961" fmla="*/ 182755 h 6858000"/>
              <a:gd name="connsiteX962" fmla="*/ 43151 w 7472601"/>
              <a:gd name="connsiteY962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48321 w 7472601"/>
              <a:gd name="connsiteY79" fmla="*/ 6190991 h 6858000"/>
              <a:gd name="connsiteX80" fmla="*/ 7467600 w 7472601"/>
              <a:gd name="connsiteY80" fmla="*/ 6221686 h 6858000"/>
              <a:gd name="connsiteX81" fmla="*/ 7467600 w 7472601"/>
              <a:gd name="connsiteY81" fmla="*/ 6334256 h 6858000"/>
              <a:gd name="connsiteX82" fmla="*/ 7454976 w 7472601"/>
              <a:gd name="connsiteY82" fmla="*/ 6318297 h 6858000"/>
              <a:gd name="connsiteX83" fmla="*/ 1456157 w 7472601"/>
              <a:gd name="connsiteY83" fmla="*/ 5371404 h 6858000"/>
              <a:gd name="connsiteX84" fmla="*/ 1244432 w 7472601"/>
              <a:gd name="connsiteY84" fmla="*/ 5385601 h 6858000"/>
              <a:gd name="connsiteX85" fmla="*/ 973990 w 7472601"/>
              <a:gd name="connsiteY85" fmla="*/ 5424940 h 6858000"/>
              <a:gd name="connsiteX86" fmla="*/ 1103809 w 7472601"/>
              <a:gd name="connsiteY86" fmla="*/ 5433720 h 6858000"/>
              <a:gd name="connsiteX87" fmla="*/ 1123454 w 7472601"/>
              <a:gd name="connsiteY87" fmla="*/ 5435727 h 6858000"/>
              <a:gd name="connsiteX88" fmla="*/ 1737017 w 7472601"/>
              <a:gd name="connsiteY88" fmla="*/ 5452183 h 6858000"/>
              <a:gd name="connsiteX89" fmla="*/ 1824397 w 7472601"/>
              <a:gd name="connsiteY89" fmla="*/ 5447757 h 6858000"/>
              <a:gd name="connsiteX90" fmla="*/ 2070059 w 7472601"/>
              <a:gd name="connsiteY90" fmla="*/ 5441660 h 6858000"/>
              <a:gd name="connsiteX91" fmla="*/ 1456157 w 7472601"/>
              <a:gd name="connsiteY91" fmla="*/ 5371404 h 6858000"/>
              <a:gd name="connsiteX92" fmla="*/ 4988186 w 7472601"/>
              <a:gd name="connsiteY92" fmla="*/ 5216467 h 6858000"/>
              <a:gd name="connsiteX93" fmla="*/ 4777334 w 7472601"/>
              <a:gd name="connsiteY93" fmla="*/ 5406072 h 6858000"/>
              <a:gd name="connsiteX94" fmla="*/ 4718341 w 7472601"/>
              <a:gd name="connsiteY94" fmla="*/ 5468043 h 6858000"/>
              <a:gd name="connsiteX95" fmla="*/ 4604655 w 7472601"/>
              <a:gd name="connsiteY95" fmla="*/ 5583434 h 6858000"/>
              <a:gd name="connsiteX96" fmla="*/ 4565074 w 7472601"/>
              <a:gd name="connsiteY96" fmla="*/ 5618550 h 6858000"/>
              <a:gd name="connsiteX97" fmla="*/ 4988186 w 7472601"/>
              <a:gd name="connsiteY97" fmla="*/ 5216467 h 6858000"/>
              <a:gd name="connsiteX98" fmla="*/ 4978032 w 7472601"/>
              <a:gd name="connsiteY98" fmla="*/ 5183809 h 6858000"/>
              <a:gd name="connsiteX99" fmla="*/ 4463413 w 7472601"/>
              <a:gd name="connsiteY99" fmla="*/ 5615162 h 6858000"/>
              <a:gd name="connsiteX100" fmla="*/ 4358134 w 7472601"/>
              <a:gd name="connsiteY100" fmla="*/ 5742791 h 6858000"/>
              <a:gd name="connsiteX101" fmla="*/ 4376219 w 7472601"/>
              <a:gd name="connsiteY101" fmla="*/ 5729027 h 6858000"/>
              <a:gd name="connsiteX102" fmla="*/ 4582340 w 7472601"/>
              <a:gd name="connsiteY102" fmla="*/ 5561037 h 6858000"/>
              <a:gd name="connsiteX103" fmla="*/ 4694684 w 7472601"/>
              <a:gd name="connsiteY103" fmla="*/ 5447098 h 6858000"/>
              <a:gd name="connsiteX104" fmla="*/ 4754123 w 7472601"/>
              <a:gd name="connsiteY104" fmla="*/ 5384643 h 6858000"/>
              <a:gd name="connsiteX105" fmla="*/ 4978032 w 7472601"/>
              <a:gd name="connsiteY105" fmla="*/ 5183809 h 6858000"/>
              <a:gd name="connsiteX106" fmla="*/ 1903353 w 7472601"/>
              <a:gd name="connsiteY106" fmla="*/ 5044827 h 6858000"/>
              <a:gd name="connsiteX107" fmla="*/ 1936931 w 7472601"/>
              <a:gd name="connsiteY107" fmla="*/ 5093954 h 6858000"/>
              <a:gd name="connsiteX108" fmla="*/ 2195868 w 7472601"/>
              <a:gd name="connsiteY108" fmla="*/ 5396574 h 6858000"/>
              <a:gd name="connsiteX109" fmla="*/ 2088852 w 7472601"/>
              <a:gd name="connsiteY109" fmla="*/ 5166123 h 6858000"/>
              <a:gd name="connsiteX110" fmla="*/ 1958241 w 7472601"/>
              <a:gd name="connsiteY110" fmla="*/ 5067955 h 6858000"/>
              <a:gd name="connsiteX111" fmla="*/ 1903353 w 7472601"/>
              <a:gd name="connsiteY111" fmla="*/ 5044827 h 6858000"/>
              <a:gd name="connsiteX112" fmla="*/ 1979378 w 7472601"/>
              <a:gd name="connsiteY112" fmla="*/ 4769504 h 6858000"/>
              <a:gd name="connsiteX113" fmla="*/ 2882120 w 7472601"/>
              <a:gd name="connsiteY113" fmla="*/ 5064547 h 6858000"/>
              <a:gd name="connsiteX114" fmla="*/ 2793103 w 7472601"/>
              <a:gd name="connsiteY114" fmla="*/ 5039699 h 6858000"/>
              <a:gd name="connsiteX115" fmla="*/ 2770041 w 7472601"/>
              <a:gd name="connsiteY115" fmla="*/ 5033634 h 6858000"/>
              <a:gd name="connsiteX116" fmla="*/ 1979378 w 7472601"/>
              <a:gd name="connsiteY116" fmla="*/ 4769504 h 6858000"/>
              <a:gd name="connsiteX117" fmla="*/ 1927410 w 7472601"/>
              <a:gd name="connsiteY117" fmla="*/ 4716164 h 6858000"/>
              <a:gd name="connsiteX118" fmla="*/ 1959587 w 7472601"/>
              <a:gd name="connsiteY118" fmla="*/ 4728849 h 6858000"/>
              <a:gd name="connsiteX119" fmla="*/ 2777707 w 7472601"/>
              <a:gd name="connsiteY119" fmla="*/ 5003991 h 6858000"/>
              <a:gd name="connsiteX120" fmla="*/ 2800768 w 7472601"/>
              <a:gd name="connsiteY120" fmla="*/ 5010056 h 6858000"/>
              <a:gd name="connsiteX121" fmla="*/ 2879408 w 7472601"/>
              <a:gd name="connsiteY121" fmla="*/ 5031590 h 6858000"/>
              <a:gd name="connsiteX122" fmla="*/ 2862295 w 7472601"/>
              <a:gd name="connsiteY122" fmla="*/ 5022958 h 6858000"/>
              <a:gd name="connsiteX123" fmla="*/ 2813343 w 7472601"/>
              <a:gd name="connsiteY123" fmla="*/ 4998369 h 6858000"/>
              <a:gd name="connsiteX124" fmla="*/ 2646245 w 7472601"/>
              <a:gd name="connsiteY124" fmla="*/ 4930999 h 6858000"/>
              <a:gd name="connsiteX125" fmla="*/ 1999243 w 7472601"/>
              <a:gd name="connsiteY125" fmla="*/ 4730524 h 6858000"/>
              <a:gd name="connsiteX126" fmla="*/ 1979527 w 7472601"/>
              <a:gd name="connsiteY126" fmla="*/ 4726651 h 6858000"/>
              <a:gd name="connsiteX127" fmla="*/ 1927410 w 7472601"/>
              <a:gd name="connsiteY127" fmla="*/ 4716164 h 6858000"/>
              <a:gd name="connsiteX128" fmla="*/ 1997014 w 7472601"/>
              <a:gd name="connsiteY128" fmla="*/ 4698007 h 6858000"/>
              <a:gd name="connsiteX129" fmla="*/ 2005458 w 7472601"/>
              <a:gd name="connsiteY129" fmla="*/ 4699540 h 6858000"/>
              <a:gd name="connsiteX130" fmla="*/ 2657186 w 7472601"/>
              <a:gd name="connsiteY130" fmla="*/ 4901687 h 6858000"/>
              <a:gd name="connsiteX131" fmla="*/ 2826662 w 7472601"/>
              <a:gd name="connsiteY131" fmla="*/ 4970362 h 6858000"/>
              <a:gd name="connsiteX132" fmla="*/ 2876100 w 7472601"/>
              <a:gd name="connsiteY132" fmla="*/ 4995397 h 6858000"/>
              <a:gd name="connsiteX133" fmla="*/ 3042600 w 7472601"/>
              <a:gd name="connsiteY133" fmla="*/ 5059532 h 6858000"/>
              <a:gd name="connsiteX134" fmla="*/ 1997014 w 7472601"/>
              <a:gd name="connsiteY134" fmla="*/ 4698007 h 6858000"/>
              <a:gd name="connsiteX135" fmla="*/ 2305292 w 7472601"/>
              <a:gd name="connsiteY135" fmla="*/ 4219492 h 6858000"/>
              <a:gd name="connsiteX136" fmla="*/ 3360922 w 7472601"/>
              <a:gd name="connsiteY136" fmla="*/ 4529373 h 6858000"/>
              <a:gd name="connsiteX137" fmla="*/ 3492420 w 7472601"/>
              <a:gd name="connsiteY137" fmla="*/ 4510145 h 6858000"/>
              <a:gd name="connsiteX138" fmla="*/ 3364086 w 7472601"/>
              <a:gd name="connsiteY138" fmla="*/ 4480340 h 6858000"/>
              <a:gd name="connsiteX139" fmla="*/ 3225818 w 7472601"/>
              <a:gd name="connsiteY139" fmla="*/ 4411822 h 6858000"/>
              <a:gd name="connsiteX140" fmla="*/ 3129696 w 7472601"/>
              <a:gd name="connsiteY140" fmla="*/ 4360704 h 6858000"/>
              <a:gd name="connsiteX141" fmla="*/ 2814545 w 7472601"/>
              <a:gd name="connsiteY141" fmla="*/ 4282955 h 6858000"/>
              <a:gd name="connsiteX142" fmla="*/ 2305292 w 7472601"/>
              <a:gd name="connsiteY142" fmla="*/ 4219492 h 6858000"/>
              <a:gd name="connsiteX143" fmla="*/ 2626982 w 7472601"/>
              <a:gd name="connsiteY143" fmla="*/ 4206450 h 6858000"/>
              <a:gd name="connsiteX144" fmla="*/ 2490617 w 7472601"/>
              <a:gd name="connsiteY144" fmla="*/ 4206951 h 6858000"/>
              <a:gd name="connsiteX145" fmla="*/ 2819869 w 7472601"/>
              <a:gd name="connsiteY145" fmla="*/ 4252936 h 6858000"/>
              <a:gd name="connsiteX146" fmla="*/ 3143018 w 7472601"/>
              <a:gd name="connsiteY146" fmla="*/ 4332698 h 6858000"/>
              <a:gd name="connsiteX147" fmla="*/ 3241520 w 7472601"/>
              <a:gd name="connsiteY147" fmla="*/ 4385112 h 6858000"/>
              <a:gd name="connsiteX148" fmla="*/ 3374575 w 7472601"/>
              <a:gd name="connsiteY148" fmla="*/ 4451517 h 6858000"/>
              <a:gd name="connsiteX149" fmla="*/ 3505221 w 7472601"/>
              <a:gd name="connsiteY149" fmla="*/ 4480757 h 6858000"/>
              <a:gd name="connsiteX150" fmla="*/ 2626982 w 7472601"/>
              <a:gd name="connsiteY150" fmla="*/ 4206450 h 6858000"/>
              <a:gd name="connsiteX151" fmla="*/ 1310106 w 7472601"/>
              <a:gd name="connsiteY151" fmla="*/ 3943217 h 6858000"/>
              <a:gd name="connsiteX152" fmla="*/ 854994 w 7472601"/>
              <a:gd name="connsiteY152" fmla="*/ 4399136 h 6858000"/>
              <a:gd name="connsiteX153" fmla="*/ 742462 w 7472601"/>
              <a:gd name="connsiteY153" fmla="*/ 4594648 h 6858000"/>
              <a:gd name="connsiteX154" fmla="*/ 820602 w 7472601"/>
              <a:gd name="connsiteY154" fmla="*/ 4485915 h 6858000"/>
              <a:gd name="connsiteX155" fmla="*/ 878295 w 7472601"/>
              <a:gd name="connsiteY155" fmla="*/ 4403594 h 6858000"/>
              <a:gd name="connsiteX156" fmla="*/ 1240607 w 7472601"/>
              <a:gd name="connsiteY156" fmla="*/ 4010401 h 6858000"/>
              <a:gd name="connsiteX157" fmla="*/ 1310106 w 7472601"/>
              <a:gd name="connsiteY157" fmla="*/ 3943217 h 6858000"/>
              <a:gd name="connsiteX158" fmla="*/ 1423113 w 7472601"/>
              <a:gd name="connsiteY158" fmla="*/ 3874565 h 6858000"/>
              <a:gd name="connsiteX159" fmla="*/ 1260565 w 7472601"/>
              <a:gd name="connsiteY159" fmla="*/ 4031982 h 6858000"/>
              <a:gd name="connsiteX160" fmla="*/ 901900 w 7472601"/>
              <a:gd name="connsiteY160" fmla="*/ 4421236 h 6858000"/>
              <a:gd name="connsiteX161" fmla="*/ 845044 w 7472601"/>
              <a:gd name="connsiteY161" fmla="*/ 4502436 h 6858000"/>
              <a:gd name="connsiteX162" fmla="*/ 685926 w 7472601"/>
              <a:gd name="connsiteY162" fmla="*/ 4703069 h 6858000"/>
              <a:gd name="connsiteX163" fmla="*/ 684248 w 7472601"/>
              <a:gd name="connsiteY163" fmla="*/ 4706721 h 6858000"/>
              <a:gd name="connsiteX164" fmla="*/ 1423113 w 7472601"/>
              <a:gd name="connsiteY164" fmla="*/ 3874565 h 6858000"/>
              <a:gd name="connsiteX165" fmla="*/ 3316479 w 7472601"/>
              <a:gd name="connsiteY165" fmla="*/ 3872136 h 6858000"/>
              <a:gd name="connsiteX166" fmla="*/ 3546806 w 7472601"/>
              <a:gd name="connsiteY166" fmla="*/ 4356139 h 6858000"/>
              <a:gd name="connsiteX167" fmla="*/ 3364433 w 7472601"/>
              <a:gd name="connsiteY167" fmla="*/ 3953121 h 6858000"/>
              <a:gd name="connsiteX168" fmla="*/ 3316479 w 7472601"/>
              <a:gd name="connsiteY168" fmla="*/ 3872136 h 6858000"/>
              <a:gd name="connsiteX169" fmla="*/ 3291335 w 7472601"/>
              <a:gd name="connsiteY169" fmla="*/ 3767420 h 6858000"/>
              <a:gd name="connsiteX170" fmla="*/ 3390805 w 7472601"/>
              <a:gd name="connsiteY170" fmla="*/ 3937163 h 6858000"/>
              <a:gd name="connsiteX171" fmla="*/ 3579062 w 7472601"/>
              <a:gd name="connsiteY171" fmla="*/ 4359040 h 6858000"/>
              <a:gd name="connsiteX172" fmla="*/ 3467355 w 7472601"/>
              <a:gd name="connsiteY172" fmla="*/ 3988130 h 6858000"/>
              <a:gd name="connsiteX173" fmla="*/ 3310753 w 7472601"/>
              <a:gd name="connsiteY173" fmla="*/ 3787140 h 6858000"/>
              <a:gd name="connsiteX174" fmla="*/ 3291335 w 7472601"/>
              <a:gd name="connsiteY174" fmla="*/ 3767420 h 6858000"/>
              <a:gd name="connsiteX175" fmla="*/ 1635889 w 7472601"/>
              <a:gd name="connsiteY175" fmla="*/ 3709494 h 6858000"/>
              <a:gd name="connsiteX176" fmla="*/ 1634800 w 7472601"/>
              <a:gd name="connsiteY176" fmla="*/ 3731111 h 6858000"/>
              <a:gd name="connsiteX177" fmla="*/ 1635889 w 7472601"/>
              <a:gd name="connsiteY177" fmla="*/ 3709494 h 6858000"/>
              <a:gd name="connsiteX178" fmla="*/ 1510397 w 7472601"/>
              <a:gd name="connsiteY178" fmla="*/ 3684705 h 6858000"/>
              <a:gd name="connsiteX179" fmla="*/ 1146550 w 7472601"/>
              <a:gd name="connsiteY179" fmla="*/ 3802012 h 6858000"/>
              <a:gd name="connsiteX180" fmla="*/ 698834 w 7472601"/>
              <a:gd name="connsiteY180" fmla="*/ 3952272 h 6858000"/>
              <a:gd name="connsiteX181" fmla="*/ 34256 w 7472601"/>
              <a:gd name="connsiteY181" fmla="*/ 4347603 h 6858000"/>
              <a:gd name="connsiteX182" fmla="*/ 527241 w 7472601"/>
              <a:gd name="connsiteY182" fmla="*/ 4065078 h 6858000"/>
              <a:gd name="connsiteX183" fmla="*/ 1510397 w 7472601"/>
              <a:gd name="connsiteY183" fmla="*/ 3684705 h 6858000"/>
              <a:gd name="connsiteX184" fmla="*/ 1313114 w 7472601"/>
              <a:gd name="connsiteY184" fmla="*/ 3655216 h 6858000"/>
              <a:gd name="connsiteX185" fmla="*/ 1109304 w 7472601"/>
              <a:gd name="connsiteY185" fmla="*/ 3669030 h 6858000"/>
              <a:gd name="connsiteX186" fmla="*/ 8129 w 7472601"/>
              <a:gd name="connsiteY186" fmla="*/ 4330519 h 6858000"/>
              <a:gd name="connsiteX187" fmla="*/ 687572 w 7472601"/>
              <a:gd name="connsiteY187" fmla="*/ 3925629 h 6858000"/>
              <a:gd name="connsiteX188" fmla="*/ 1138365 w 7472601"/>
              <a:gd name="connsiteY188" fmla="*/ 3774515 h 6858000"/>
              <a:gd name="connsiteX189" fmla="*/ 1505579 w 7472601"/>
              <a:gd name="connsiteY189" fmla="*/ 3655526 h 6858000"/>
              <a:gd name="connsiteX190" fmla="*/ 1313114 w 7472601"/>
              <a:gd name="connsiteY190" fmla="*/ 3655216 h 6858000"/>
              <a:gd name="connsiteX191" fmla="*/ 3655073 w 7472601"/>
              <a:gd name="connsiteY191" fmla="*/ 3650884 h 6858000"/>
              <a:gd name="connsiteX192" fmla="*/ 3989938 w 7472601"/>
              <a:gd name="connsiteY192" fmla="*/ 3991685 h 6858000"/>
              <a:gd name="connsiteX193" fmla="*/ 4393907 w 7472601"/>
              <a:gd name="connsiteY193" fmla="*/ 4261258 h 6858000"/>
              <a:gd name="connsiteX194" fmla="*/ 4648051 w 7472601"/>
              <a:gd name="connsiteY194" fmla="*/ 4374051 h 6858000"/>
              <a:gd name="connsiteX195" fmla="*/ 4383389 w 7472601"/>
              <a:gd name="connsiteY195" fmla="*/ 4184369 h 6858000"/>
              <a:gd name="connsiteX196" fmla="*/ 4165508 w 7472601"/>
              <a:gd name="connsiteY196" fmla="*/ 4035196 h 6858000"/>
              <a:gd name="connsiteX197" fmla="*/ 4068162 w 7472601"/>
              <a:gd name="connsiteY197" fmla="*/ 3953394 h 6858000"/>
              <a:gd name="connsiteX198" fmla="*/ 3981416 w 7472601"/>
              <a:gd name="connsiteY198" fmla="*/ 3880482 h 6858000"/>
              <a:gd name="connsiteX199" fmla="*/ 3800147 w 7472601"/>
              <a:gd name="connsiteY199" fmla="*/ 3749872 h 6858000"/>
              <a:gd name="connsiteX200" fmla="*/ 3655073 w 7472601"/>
              <a:gd name="connsiteY200" fmla="*/ 3650884 h 6858000"/>
              <a:gd name="connsiteX201" fmla="*/ 3670252 w 7472601"/>
              <a:gd name="connsiteY201" fmla="*/ 3622798 h 6858000"/>
              <a:gd name="connsiteX202" fmla="*/ 3817258 w 7472601"/>
              <a:gd name="connsiteY202" fmla="*/ 3723577 h 6858000"/>
              <a:gd name="connsiteX203" fmla="*/ 4000461 w 7472601"/>
              <a:gd name="connsiteY203" fmla="*/ 3855966 h 6858000"/>
              <a:gd name="connsiteX204" fmla="*/ 4088180 w 7472601"/>
              <a:gd name="connsiteY204" fmla="*/ 3929774 h 6858000"/>
              <a:gd name="connsiteX205" fmla="*/ 4184555 w 7472601"/>
              <a:gd name="connsiteY205" fmla="*/ 4010683 h 6858000"/>
              <a:gd name="connsiteX206" fmla="*/ 4399563 w 7472601"/>
              <a:gd name="connsiteY206" fmla="*/ 4158106 h 6858000"/>
              <a:gd name="connsiteX207" fmla="*/ 4684469 w 7472601"/>
              <a:gd name="connsiteY207" fmla="*/ 4364680 h 6858000"/>
              <a:gd name="connsiteX208" fmla="*/ 4690271 w 7472601"/>
              <a:gd name="connsiteY208" fmla="*/ 4370034 h 6858000"/>
              <a:gd name="connsiteX209" fmla="*/ 4136093 w 7472601"/>
              <a:gd name="connsiteY209" fmla="*/ 3858466 h 6858000"/>
              <a:gd name="connsiteX210" fmla="*/ 3670252 w 7472601"/>
              <a:gd name="connsiteY210" fmla="*/ 3622798 h 6858000"/>
              <a:gd name="connsiteX211" fmla="*/ 4440129 w 7472601"/>
              <a:gd name="connsiteY211" fmla="*/ 3448571 h 6858000"/>
              <a:gd name="connsiteX212" fmla="*/ 4856525 w 7472601"/>
              <a:gd name="connsiteY212" fmla="*/ 3915351 h 6858000"/>
              <a:gd name="connsiteX213" fmla="*/ 5059055 w 7472601"/>
              <a:gd name="connsiteY213" fmla="*/ 4108918 h 6858000"/>
              <a:gd name="connsiteX214" fmla="*/ 5290070 w 7472601"/>
              <a:gd name="connsiteY214" fmla="*/ 4263619 h 6858000"/>
              <a:gd name="connsiteX215" fmla="*/ 4834991 w 7472601"/>
              <a:gd name="connsiteY215" fmla="*/ 3830985 h 6858000"/>
              <a:gd name="connsiteX216" fmla="*/ 4440129 w 7472601"/>
              <a:gd name="connsiteY216" fmla="*/ 3448571 h 6858000"/>
              <a:gd name="connsiteX217" fmla="*/ 4441737 w 7472601"/>
              <a:gd name="connsiteY217" fmla="*/ 3399734 h 6858000"/>
              <a:gd name="connsiteX218" fmla="*/ 4431236 w 7472601"/>
              <a:gd name="connsiteY218" fmla="*/ 3400954 h 6858000"/>
              <a:gd name="connsiteX219" fmla="*/ 4557150 w 7472601"/>
              <a:gd name="connsiteY219" fmla="*/ 3510023 h 6858000"/>
              <a:gd name="connsiteX220" fmla="*/ 4856936 w 7472601"/>
              <a:gd name="connsiteY220" fmla="*/ 3809146 h 6858000"/>
              <a:gd name="connsiteX221" fmla="*/ 5111996 w 7472601"/>
              <a:gd name="connsiteY221" fmla="*/ 4065759 h 6858000"/>
              <a:gd name="connsiteX222" fmla="*/ 5388878 w 7472601"/>
              <a:gd name="connsiteY222" fmla="*/ 4300185 h 6858000"/>
              <a:gd name="connsiteX223" fmla="*/ 5425556 w 7472601"/>
              <a:gd name="connsiteY223" fmla="*/ 4308967 h 6858000"/>
              <a:gd name="connsiteX224" fmla="*/ 4943646 w 7472601"/>
              <a:gd name="connsiteY224" fmla="*/ 3822916 h 6858000"/>
              <a:gd name="connsiteX225" fmla="*/ 4594837 w 7472601"/>
              <a:gd name="connsiteY225" fmla="*/ 3532274 h 6858000"/>
              <a:gd name="connsiteX226" fmla="*/ 4441737 w 7472601"/>
              <a:gd name="connsiteY226" fmla="*/ 3399734 h 6858000"/>
              <a:gd name="connsiteX227" fmla="*/ 5425834 w 7472601"/>
              <a:gd name="connsiteY227" fmla="*/ 3162785 h 6858000"/>
              <a:gd name="connsiteX228" fmla="*/ 5401644 w 7472601"/>
              <a:gd name="connsiteY228" fmla="*/ 3617847 h 6858000"/>
              <a:gd name="connsiteX229" fmla="*/ 5467256 w 7472601"/>
              <a:gd name="connsiteY229" fmla="*/ 4175494 h 6858000"/>
              <a:gd name="connsiteX230" fmla="*/ 5448069 w 7472601"/>
              <a:gd name="connsiteY230" fmla="*/ 3567554 h 6858000"/>
              <a:gd name="connsiteX231" fmla="*/ 5425834 w 7472601"/>
              <a:gd name="connsiteY231" fmla="*/ 3162785 h 6858000"/>
              <a:gd name="connsiteX232" fmla="*/ 1318687 w 7472601"/>
              <a:gd name="connsiteY232" fmla="*/ 3113840 h 6858000"/>
              <a:gd name="connsiteX233" fmla="*/ 1066793 w 7472601"/>
              <a:gd name="connsiteY233" fmla="*/ 3212171 h 6858000"/>
              <a:gd name="connsiteX234" fmla="*/ 993319 w 7472601"/>
              <a:gd name="connsiteY234" fmla="*/ 3247648 h 6858000"/>
              <a:gd name="connsiteX235" fmla="*/ 853081 w 7472601"/>
              <a:gd name="connsiteY235" fmla="*/ 3312410 h 6858000"/>
              <a:gd name="connsiteX236" fmla="*/ 805957 w 7472601"/>
              <a:gd name="connsiteY236" fmla="*/ 3330443 h 6858000"/>
              <a:gd name="connsiteX237" fmla="*/ 1318687 w 7472601"/>
              <a:gd name="connsiteY237" fmla="*/ 3113840 h 6858000"/>
              <a:gd name="connsiteX238" fmla="*/ 5453702 w 7472601"/>
              <a:gd name="connsiteY238" fmla="*/ 3090882 h 6858000"/>
              <a:gd name="connsiteX239" fmla="*/ 5480135 w 7472601"/>
              <a:gd name="connsiteY239" fmla="*/ 3565802 h 6858000"/>
              <a:gd name="connsiteX240" fmla="*/ 5499023 w 7472601"/>
              <a:gd name="connsiteY240" fmla="*/ 4166310 h 6858000"/>
              <a:gd name="connsiteX241" fmla="*/ 5547022 w 7472601"/>
              <a:gd name="connsiteY241" fmla="*/ 3607838 h 6858000"/>
              <a:gd name="connsiteX242" fmla="*/ 5515964 w 7472601"/>
              <a:gd name="connsiteY242" fmla="*/ 3378541 h 6858000"/>
              <a:gd name="connsiteX243" fmla="*/ 5453702 w 7472601"/>
              <a:gd name="connsiteY243" fmla="*/ 3090882 h 6858000"/>
              <a:gd name="connsiteX244" fmla="*/ 1238695 w 7472601"/>
              <a:gd name="connsiteY244" fmla="*/ 3076820 h 6858000"/>
              <a:gd name="connsiteX245" fmla="*/ 716371 w 7472601"/>
              <a:gd name="connsiteY245" fmla="*/ 3293249 h 6858000"/>
              <a:gd name="connsiteX246" fmla="*/ 579522 w 7472601"/>
              <a:gd name="connsiteY246" fmla="*/ 3371759 h 6858000"/>
              <a:gd name="connsiteX247" fmla="*/ 600288 w 7472601"/>
              <a:gd name="connsiteY247" fmla="*/ 3365555 h 6858000"/>
              <a:gd name="connsiteX248" fmla="*/ 840692 w 7472601"/>
              <a:gd name="connsiteY248" fmla="*/ 3284921 h 6858000"/>
              <a:gd name="connsiteX249" fmla="*/ 979248 w 7472601"/>
              <a:gd name="connsiteY249" fmla="*/ 3221003 h 6858000"/>
              <a:gd name="connsiteX250" fmla="*/ 1053282 w 7472601"/>
              <a:gd name="connsiteY250" fmla="*/ 3185247 h 6858000"/>
              <a:gd name="connsiteX251" fmla="*/ 1320603 w 7472601"/>
              <a:gd name="connsiteY251" fmla="*/ 3081281 h 6858000"/>
              <a:gd name="connsiteX252" fmla="*/ 1238695 w 7472601"/>
              <a:gd name="connsiteY252" fmla="*/ 3076820 h 6858000"/>
              <a:gd name="connsiteX253" fmla="*/ 5425627 w 7472601"/>
              <a:gd name="connsiteY253" fmla="*/ 2954192 h 6858000"/>
              <a:gd name="connsiteX254" fmla="*/ 5470770 w 7472601"/>
              <a:gd name="connsiteY254" fmla="*/ 3005435 h 6858000"/>
              <a:gd name="connsiteX255" fmla="*/ 5519779 w 7472601"/>
              <a:gd name="connsiteY255" fmla="*/ 4359223 h 6858000"/>
              <a:gd name="connsiteX256" fmla="*/ 5520293 w 7472601"/>
              <a:gd name="connsiteY256" fmla="*/ 4360602 h 6858000"/>
              <a:gd name="connsiteX257" fmla="*/ 5767221 w 7472601"/>
              <a:gd name="connsiteY257" fmla="*/ 4665564 h 6858000"/>
              <a:gd name="connsiteX258" fmla="*/ 6937169 w 7472601"/>
              <a:gd name="connsiteY258" fmla="*/ 4815941 h 6858000"/>
              <a:gd name="connsiteX259" fmla="*/ 6953922 w 7472601"/>
              <a:gd name="connsiteY259" fmla="*/ 4890068 h 6858000"/>
              <a:gd name="connsiteX260" fmla="*/ 6071359 w 7472601"/>
              <a:gd name="connsiteY260" fmla="*/ 4770770 h 6858000"/>
              <a:gd name="connsiteX261" fmla="*/ 6038839 w 7472601"/>
              <a:gd name="connsiteY261" fmla="*/ 4764474 h 6858000"/>
              <a:gd name="connsiteX262" fmla="*/ 6038706 w 7472601"/>
              <a:gd name="connsiteY262" fmla="*/ 4763847 h 6858000"/>
              <a:gd name="connsiteX263" fmla="*/ 6037784 w 7472601"/>
              <a:gd name="connsiteY263" fmla="*/ 4764270 h 6858000"/>
              <a:gd name="connsiteX264" fmla="*/ 6038839 w 7472601"/>
              <a:gd name="connsiteY264" fmla="*/ 4764474 h 6858000"/>
              <a:gd name="connsiteX265" fmla="*/ 6040338 w 7472601"/>
              <a:gd name="connsiteY265" fmla="*/ 4771418 h 6858000"/>
              <a:gd name="connsiteX266" fmla="*/ 6024488 w 7472601"/>
              <a:gd name="connsiteY266" fmla="*/ 4809903 h 6858000"/>
              <a:gd name="connsiteX267" fmla="*/ 5599771 w 7472601"/>
              <a:gd name="connsiteY267" fmla="*/ 5509652 h 6858000"/>
              <a:gd name="connsiteX268" fmla="*/ 5548843 w 7472601"/>
              <a:gd name="connsiteY268" fmla="*/ 5563845 h 6858000"/>
              <a:gd name="connsiteX269" fmla="*/ 5940952 w 7472601"/>
              <a:gd name="connsiteY269" fmla="*/ 6250028 h 6858000"/>
              <a:gd name="connsiteX270" fmla="*/ 6043441 w 7472601"/>
              <a:gd name="connsiteY270" fmla="*/ 6665847 h 6858000"/>
              <a:gd name="connsiteX271" fmla="*/ 6093432 w 7472601"/>
              <a:gd name="connsiteY271" fmla="*/ 6858000 h 6858000"/>
              <a:gd name="connsiteX272" fmla="*/ 6034344 w 7472601"/>
              <a:gd name="connsiteY272" fmla="*/ 6858000 h 6858000"/>
              <a:gd name="connsiteX273" fmla="*/ 6026679 w 7472601"/>
              <a:gd name="connsiteY273" fmla="*/ 6836959 h 6858000"/>
              <a:gd name="connsiteX274" fmla="*/ 5800441 w 7472601"/>
              <a:gd name="connsiteY274" fmla="*/ 6335286 h 6858000"/>
              <a:gd name="connsiteX275" fmla="*/ 5526562 w 7472601"/>
              <a:gd name="connsiteY275" fmla="*/ 5705388 h 6858000"/>
              <a:gd name="connsiteX276" fmla="*/ 5519640 w 7472601"/>
              <a:gd name="connsiteY276" fmla="*/ 5683774 h 6858000"/>
              <a:gd name="connsiteX277" fmla="*/ 5844559 w 7472601"/>
              <a:gd name="connsiteY277" fmla="*/ 6553349 h 6858000"/>
              <a:gd name="connsiteX278" fmla="*/ 5975994 w 7472601"/>
              <a:gd name="connsiteY278" fmla="*/ 6858000 h 6858000"/>
              <a:gd name="connsiteX279" fmla="*/ 5898547 w 7472601"/>
              <a:gd name="connsiteY279" fmla="*/ 6858000 h 6858000"/>
              <a:gd name="connsiteX280" fmla="*/ 5682041 w 7472601"/>
              <a:gd name="connsiteY280" fmla="*/ 6355860 h 6858000"/>
              <a:gd name="connsiteX281" fmla="*/ 5461758 w 7472601"/>
              <a:gd name="connsiteY281" fmla="*/ 5820220 h 6858000"/>
              <a:gd name="connsiteX282" fmla="*/ 5237282 w 7472601"/>
              <a:gd name="connsiteY282" fmla="*/ 6579086 h 6858000"/>
              <a:gd name="connsiteX283" fmla="*/ 5115009 w 7472601"/>
              <a:gd name="connsiteY283" fmla="*/ 6858000 h 6858000"/>
              <a:gd name="connsiteX284" fmla="*/ 5028074 w 7472601"/>
              <a:gd name="connsiteY284" fmla="*/ 6858000 h 6858000"/>
              <a:gd name="connsiteX285" fmla="*/ 5079508 w 7472601"/>
              <a:gd name="connsiteY285" fmla="*/ 6749074 h 6858000"/>
              <a:gd name="connsiteX286" fmla="*/ 5371846 w 7472601"/>
              <a:gd name="connsiteY286" fmla="*/ 5924413 h 6858000"/>
              <a:gd name="connsiteX287" fmla="*/ 5270512 w 7472601"/>
              <a:gd name="connsiteY287" fmla="*/ 6138975 h 6858000"/>
              <a:gd name="connsiteX288" fmla="*/ 5062409 w 7472601"/>
              <a:gd name="connsiteY288" fmla="*/ 6653544 h 6858000"/>
              <a:gd name="connsiteX289" fmla="*/ 5036628 w 7472601"/>
              <a:gd name="connsiteY289" fmla="*/ 6754247 h 6858000"/>
              <a:gd name="connsiteX290" fmla="*/ 5009112 w 7472601"/>
              <a:gd name="connsiteY290" fmla="*/ 6858000 h 6858000"/>
              <a:gd name="connsiteX291" fmla="*/ 4976679 w 7472601"/>
              <a:gd name="connsiteY291" fmla="*/ 6858000 h 6858000"/>
              <a:gd name="connsiteX292" fmla="*/ 5006537 w 7472601"/>
              <a:gd name="connsiteY292" fmla="*/ 6747068 h 6858000"/>
              <a:gd name="connsiteX293" fmla="*/ 5032723 w 7472601"/>
              <a:gd name="connsiteY293" fmla="*/ 6644957 h 6858000"/>
              <a:gd name="connsiteX294" fmla="*/ 5242949 w 7472601"/>
              <a:gd name="connsiteY294" fmla="*/ 6125175 h 6858000"/>
              <a:gd name="connsiteX295" fmla="*/ 5286321 w 7472601"/>
              <a:gd name="connsiteY295" fmla="*/ 6033555 h 6858000"/>
              <a:gd name="connsiteX296" fmla="*/ 5008210 w 7472601"/>
              <a:gd name="connsiteY296" fmla="*/ 6649194 h 6858000"/>
              <a:gd name="connsiteX297" fmla="*/ 4986321 w 7472601"/>
              <a:gd name="connsiteY297" fmla="*/ 6765687 h 6858000"/>
              <a:gd name="connsiteX298" fmla="*/ 4973474 w 7472601"/>
              <a:gd name="connsiteY298" fmla="*/ 6858000 h 6858000"/>
              <a:gd name="connsiteX299" fmla="*/ 4907178 w 7472601"/>
              <a:gd name="connsiteY299" fmla="*/ 6858000 h 6858000"/>
              <a:gd name="connsiteX300" fmla="*/ 4910810 w 7472601"/>
              <a:gd name="connsiteY300" fmla="*/ 6829660 h 6858000"/>
              <a:gd name="connsiteX301" fmla="*/ 4987461 w 7472601"/>
              <a:gd name="connsiteY301" fmla="*/ 6432994 h 6858000"/>
              <a:gd name="connsiteX302" fmla="*/ 5179262 w 7472601"/>
              <a:gd name="connsiteY302" fmla="*/ 6035044 h 6858000"/>
              <a:gd name="connsiteX303" fmla="*/ 4689678 w 7472601"/>
              <a:gd name="connsiteY303" fmla="*/ 6440241 h 6858000"/>
              <a:gd name="connsiteX304" fmla="*/ 4477543 w 7472601"/>
              <a:gd name="connsiteY304" fmla="*/ 6674836 h 6858000"/>
              <a:gd name="connsiteX305" fmla="*/ 4329957 w 7472601"/>
              <a:gd name="connsiteY305" fmla="*/ 6858000 h 6858000"/>
              <a:gd name="connsiteX306" fmla="*/ 4218595 w 7472601"/>
              <a:gd name="connsiteY306" fmla="*/ 6858000 h 6858000"/>
              <a:gd name="connsiteX307" fmla="*/ 4368888 w 7472601"/>
              <a:gd name="connsiteY307" fmla="*/ 6668412 h 6858000"/>
              <a:gd name="connsiteX308" fmla="*/ 4563091 w 7472601"/>
              <a:gd name="connsiteY308" fmla="*/ 6442508 h 6858000"/>
              <a:gd name="connsiteX309" fmla="*/ 5387324 w 7472601"/>
              <a:gd name="connsiteY309" fmla="*/ 5705830 h 6858000"/>
              <a:gd name="connsiteX310" fmla="*/ 5073620 w 7472601"/>
              <a:gd name="connsiteY310" fmla="*/ 5955437 h 6858000"/>
              <a:gd name="connsiteX311" fmla="*/ 4689789 w 7472601"/>
              <a:gd name="connsiteY311" fmla="*/ 6268382 h 6858000"/>
              <a:gd name="connsiteX312" fmla="*/ 4418722 w 7472601"/>
              <a:gd name="connsiteY312" fmla="*/ 6570886 h 6858000"/>
              <a:gd name="connsiteX313" fmla="*/ 4214944 w 7472601"/>
              <a:gd name="connsiteY313" fmla="*/ 6858000 h 6858000"/>
              <a:gd name="connsiteX314" fmla="*/ 4177898 w 7472601"/>
              <a:gd name="connsiteY314" fmla="*/ 6858000 h 6858000"/>
              <a:gd name="connsiteX315" fmla="*/ 4391597 w 7472601"/>
              <a:gd name="connsiteY315" fmla="*/ 6556370 h 6858000"/>
              <a:gd name="connsiteX316" fmla="*/ 4668889 w 7472601"/>
              <a:gd name="connsiteY316" fmla="*/ 6246399 h 6858000"/>
              <a:gd name="connsiteX317" fmla="*/ 5055427 w 7472601"/>
              <a:gd name="connsiteY317" fmla="*/ 5931476 h 6858000"/>
              <a:gd name="connsiteX318" fmla="*/ 5371814 w 7472601"/>
              <a:gd name="connsiteY318" fmla="*/ 5678975 h 6858000"/>
              <a:gd name="connsiteX319" fmla="*/ 4987918 w 7472601"/>
              <a:gd name="connsiteY319" fmla="*/ 5838701 h 6858000"/>
              <a:gd name="connsiteX320" fmla="*/ 4317146 w 7472601"/>
              <a:gd name="connsiteY320" fmla="*/ 6587716 h 6858000"/>
              <a:gd name="connsiteX321" fmla="*/ 4171627 w 7472601"/>
              <a:gd name="connsiteY321" fmla="*/ 6858000 h 6858000"/>
              <a:gd name="connsiteX322" fmla="*/ 4081585 w 7472601"/>
              <a:gd name="connsiteY322" fmla="*/ 6858000 h 6858000"/>
              <a:gd name="connsiteX323" fmla="*/ 4238603 w 7472601"/>
              <a:gd name="connsiteY323" fmla="*/ 6559341 h 6858000"/>
              <a:gd name="connsiteX324" fmla="*/ 4778333 w 7472601"/>
              <a:gd name="connsiteY324" fmla="*/ 5873626 h 6858000"/>
              <a:gd name="connsiteX325" fmla="*/ 5414185 w 7472601"/>
              <a:gd name="connsiteY325" fmla="*/ 5573882 h 6858000"/>
              <a:gd name="connsiteX326" fmla="*/ 5959648 w 7472601"/>
              <a:gd name="connsiteY326" fmla="*/ 4760797 h 6858000"/>
              <a:gd name="connsiteX327" fmla="*/ 5355019 w 7472601"/>
              <a:gd name="connsiteY327" fmla="*/ 4734672 h 6858000"/>
              <a:gd name="connsiteX328" fmla="*/ 5083565 w 7472601"/>
              <a:gd name="connsiteY328" fmla="*/ 5179121 h 6858000"/>
              <a:gd name="connsiteX329" fmla="*/ 4713577 w 7472601"/>
              <a:gd name="connsiteY329" fmla="*/ 5616803 h 6858000"/>
              <a:gd name="connsiteX330" fmla="*/ 3989559 w 7472601"/>
              <a:gd name="connsiteY330" fmla="*/ 6145945 h 6858000"/>
              <a:gd name="connsiteX331" fmla="*/ 3939824 w 7472601"/>
              <a:gd name="connsiteY331" fmla="*/ 6066900 h 6858000"/>
              <a:gd name="connsiteX332" fmla="*/ 4584537 w 7472601"/>
              <a:gd name="connsiteY332" fmla="*/ 5324826 h 6858000"/>
              <a:gd name="connsiteX333" fmla="*/ 5037105 w 7472601"/>
              <a:gd name="connsiteY333" fmla="*/ 5088765 h 6858000"/>
              <a:gd name="connsiteX334" fmla="*/ 5039930 w 7472601"/>
              <a:gd name="connsiteY334" fmla="*/ 5089585 h 6858000"/>
              <a:gd name="connsiteX335" fmla="*/ 5263764 w 7472601"/>
              <a:gd name="connsiteY335" fmla="*/ 4735525 h 6858000"/>
              <a:gd name="connsiteX336" fmla="*/ 4086300 w 7472601"/>
              <a:gd name="connsiteY336" fmla="*/ 4884599 h 6858000"/>
              <a:gd name="connsiteX337" fmla="*/ 4085485 w 7472601"/>
              <a:gd name="connsiteY337" fmla="*/ 4899070 h 6858000"/>
              <a:gd name="connsiteX338" fmla="*/ 3871915 w 7472601"/>
              <a:gd name="connsiteY338" fmla="*/ 5253645 h 6858000"/>
              <a:gd name="connsiteX339" fmla="*/ 3799374 w 7472601"/>
              <a:gd name="connsiteY339" fmla="*/ 5466127 h 6858000"/>
              <a:gd name="connsiteX340" fmla="*/ 3498850 w 7472601"/>
              <a:gd name="connsiteY340" fmla="*/ 6661888 h 6858000"/>
              <a:gd name="connsiteX341" fmla="*/ 3399216 w 7472601"/>
              <a:gd name="connsiteY341" fmla="*/ 6858000 h 6858000"/>
              <a:gd name="connsiteX342" fmla="*/ 3303688 w 7472601"/>
              <a:gd name="connsiteY342" fmla="*/ 6858000 h 6858000"/>
              <a:gd name="connsiteX343" fmla="*/ 3391774 w 7472601"/>
              <a:gd name="connsiteY343" fmla="*/ 6697181 h 6858000"/>
              <a:gd name="connsiteX344" fmla="*/ 3735540 w 7472601"/>
              <a:gd name="connsiteY344" fmla="*/ 5546923 h 6858000"/>
              <a:gd name="connsiteX345" fmla="*/ 3729438 w 7472601"/>
              <a:gd name="connsiteY345" fmla="*/ 5569058 h 6858000"/>
              <a:gd name="connsiteX346" fmla="*/ 3707782 w 7472601"/>
              <a:gd name="connsiteY346" fmla="*/ 5644908 h 6858000"/>
              <a:gd name="connsiteX347" fmla="*/ 3583827 w 7472601"/>
              <a:gd name="connsiteY347" fmla="*/ 6039215 h 6858000"/>
              <a:gd name="connsiteX348" fmla="*/ 3547861 w 7472601"/>
              <a:gd name="connsiteY348" fmla="*/ 6129609 h 6858000"/>
              <a:gd name="connsiteX349" fmla="*/ 3490905 w 7472601"/>
              <a:gd name="connsiteY349" fmla="*/ 6277660 h 6858000"/>
              <a:gd name="connsiteX350" fmla="*/ 3455859 w 7472601"/>
              <a:gd name="connsiteY350" fmla="*/ 6391301 h 6858000"/>
              <a:gd name="connsiteX351" fmla="*/ 3429112 w 7472601"/>
              <a:gd name="connsiteY351" fmla="*/ 6479469 h 6858000"/>
              <a:gd name="connsiteX352" fmla="*/ 3304862 w 7472601"/>
              <a:gd name="connsiteY352" fmla="*/ 6796476 h 6858000"/>
              <a:gd name="connsiteX353" fmla="*/ 3276071 w 7472601"/>
              <a:gd name="connsiteY353" fmla="*/ 6858000 h 6858000"/>
              <a:gd name="connsiteX354" fmla="*/ 3240805 w 7472601"/>
              <a:gd name="connsiteY354" fmla="*/ 6858000 h 6858000"/>
              <a:gd name="connsiteX355" fmla="*/ 3275917 w 7472601"/>
              <a:gd name="connsiteY355" fmla="*/ 6783192 h 6858000"/>
              <a:gd name="connsiteX356" fmla="*/ 3399358 w 7472601"/>
              <a:gd name="connsiteY356" fmla="*/ 6469011 h 6858000"/>
              <a:gd name="connsiteX357" fmla="*/ 3425650 w 7472601"/>
              <a:gd name="connsiteY357" fmla="*/ 6381333 h 6858000"/>
              <a:gd name="connsiteX358" fmla="*/ 3460661 w 7472601"/>
              <a:gd name="connsiteY358" fmla="*/ 6266763 h 6858000"/>
              <a:gd name="connsiteX359" fmla="*/ 3518021 w 7472601"/>
              <a:gd name="connsiteY359" fmla="*/ 6117298 h 6858000"/>
              <a:gd name="connsiteX360" fmla="*/ 3554035 w 7472601"/>
              <a:gd name="connsiteY360" fmla="*/ 6027832 h 6858000"/>
              <a:gd name="connsiteX361" fmla="*/ 3677174 w 7472601"/>
              <a:gd name="connsiteY361" fmla="*/ 5636351 h 6858000"/>
              <a:gd name="connsiteX362" fmla="*/ 3698819 w 7472601"/>
              <a:gd name="connsiteY362" fmla="*/ 5560503 h 6858000"/>
              <a:gd name="connsiteX363" fmla="*/ 3702094 w 7472601"/>
              <a:gd name="connsiteY363" fmla="*/ 5549194 h 6858000"/>
              <a:gd name="connsiteX364" fmla="*/ 3398355 w 7472601"/>
              <a:gd name="connsiteY364" fmla="*/ 6094603 h 6858000"/>
              <a:gd name="connsiteX365" fmla="*/ 3193941 w 7472601"/>
              <a:gd name="connsiteY365" fmla="*/ 6798775 h 6858000"/>
              <a:gd name="connsiteX366" fmla="*/ 3184140 w 7472601"/>
              <a:gd name="connsiteY366" fmla="*/ 6858000 h 6858000"/>
              <a:gd name="connsiteX367" fmla="*/ 3099978 w 7472601"/>
              <a:gd name="connsiteY367" fmla="*/ 6858000 h 6858000"/>
              <a:gd name="connsiteX368" fmla="*/ 3101556 w 7472601"/>
              <a:gd name="connsiteY368" fmla="*/ 6843337 h 6858000"/>
              <a:gd name="connsiteX369" fmla="*/ 3370162 w 7472601"/>
              <a:gd name="connsiteY369" fmla="*/ 5785550 h 6858000"/>
              <a:gd name="connsiteX370" fmla="*/ 3746477 w 7472601"/>
              <a:gd name="connsiteY370" fmla="*/ 5377889 h 6858000"/>
              <a:gd name="connsiteX371" fmla="*/ 3863399 w 7472601"/>
              <a:gd name="connsiteY371" fmla="*/ 5087257 h 6858000"/>
              <a:gd name="connsiteX372" fmla="*/ 3968712 w 7472601"/>
              <a:gd name="connsiteY372" fmla="*/ 4913989 h 6858000"/>
              <a:gd name="connsiteX373" fmla="*/ 2792390 w 7472601"/>
              <a:gd name="connsiteY373" fmla="*/ 5382974 h 6858000"/>
              <a:gd name="connsiteX374" fmla="*/ 2714982 w 7472601"/>
              <a:gd name="connsiteY374" fmla="*/ 5427051 h 6858000"/>
              <a:gd name="connsiteX375" fmla="*/ 2813361 w 7472601"/>
              <a:gd name="connsiteY375" fmla="*/ 6023912 h 6858000"/>
              <a:gd name="connsiteX376" fmla="*/ 2688430 w 7472601"/>
              <a:gd name="connsiteY376" fmla="*/ 6801564 h 6858000"/>
              <a:gd name="connsiteX377" fmla="*/ 2629626 w 7472601"/>
              <a:gd name="connsiteY377" fmla="*/ 6763394 h 6858000"/>
              <a:gd name="connsiteX378" fmla="*/ 2565328 w 7472601"/>
              <a:gd name="connsiteY378" fmla="*/ 5516399 h 6858000"/>
              <a:gd name="connsiteX379" fmla="*/ 1922999 w 7472601"/>
              <a:gd name="connsiteY379" fmla="*/ 5980343 h 6858000"/>
              <a:gd name="connsiteX380" fmla="*/ 1950261 w 7472601"/>
              <a:gd name="connsiteY380" fmla="*/ 6405858 h 6858000"/>
              <a:gd name="connsiteX381" fmla="*/ 2365554 w 7472601"/>
              <a:gd name="connsiteY381" fmla="*/ 6759107 h 6858000"/>
              <a:gd name="connsiteX382" fmla="*/ 2424142 w 7472601"/>
              <a:gd name="connsiteY382" fmla="*/ 6858000 h 6858000"/>
              <a:gd name="connsiteX383" fmla="*/ 2395994 w 7472601"/>
              <a:gd name="connsiteY383" fmla="*/ 6858000 h 6858000"/>
              <a:gd name="connsiteX384" fmla="*/ 2392863 w 7472601"/>
              <a:gd name="connsiteY384" fmla="*/ 6852964 h 6858000"/>
              <a:gd name="connsiteX385" fmla="*/ 2017589 w 7472601"/>
              <a:gd name="connsiteY385" fmla="*/ 6493982 h 6858000"/>
              <a:gd name="connsiteX386" fmla="*/ 2147336 w 7472601"/>
              <a:gd name="connsiteY386" fmla="*/ 6594052 h 6858000"/>
              <a:gd name="connsiteX387" fmla="*/ 2207047 w 7472601"/>
              <a:gd name="connsiteY387" fmla="*/ 6654540 h 6858000"/>
              <a:gd name="connsiteX388" fmla="*/ 2299106 w 7472601"/>
              <a:gd name="connsiteY388" fmla="*/ 6778931 h 6858000"/>
              <a:gd name="connsiteX389" fmla="*/ 2314430 w 7472601"/>
              <a:gd name="connsiteY389" fmla="*/ 6801144 h 6858000"/>
              <a:gd name="connsiteX390" fmla="*/ 2352406 w 7472601"/>
              <a:gd name="connsiteY390" fmla="*/ 6858000 h 6858000"/>
              <a:gd name="connsiteX391" fmla="*/ 2314492 w 7472601"/>
              <a:gd name="connsiteY391" fmla="*/ 6858000 h 6858000"/>
              <a:gd name="connsiteX392" fmla="*/ 2288095 w 7472601"/>
              <a:gd name="connsiteY392" fmla="*/ 6818030 h 6858000"/>
              <a:gd name="connsiteX393" fmla="*/ 2272768 w 7472601"/>
              <a:gd name="connsiteY393" fmla="*/ 6795822 h 6858000"/>
              <a:gd name="connsiteX394" fmla="*/ 2182715 w 7472601"/>
              <a:gd name="connsiteY394" fmla="*/ 6675071 h 6858000"/>
              <a:gd name="connsiteX395" fmla="*/ 2032061 w 7472601"/>
              <a:gd name="connsiteY395" fmla="*/ 6541380 h 6858000"/>
              <a:gd name="connsiteX396" fmla="*/ 2257220 w 7472601"/>
              <a:gd name="connsiteY396" fmla="*/ 6826257 h 6858000"/>
              <a:gd name="connsiteX397" fmla="*/ 2281324 w 7472601"/>
              <a:gd name="connsiteY397" fmla="*/ 6858000 h 6858000"/>
              <a:gd name="connsiteX398" fmla="*/ 2242860 w 7472601"/>
              <a:gd name="connsiteY398" fmla="*/ 6858000 h 6858000"/>
              <a:gd name="connsiteX399" fmla="*/ 2232818 w 7472601"/>
              <a:gd name="connsiteY399" fmla="*/ 6844926 h 6858000"/>
              <a:gd name="connsiteX400" fmla="*/ 1990172 w 7472601"/>
              <a:gd name="connsiteY400" fmla="*/ 6542121 h 6858000"/>
              <a:gd name="connsiteX401" fmla="*/ 2124090 w 7472601"/>
              <a:gd name="connsiteY401" fmla="*/ 6761017 h 6858000"/>
              <a:gd name="connsiteX402" fmla="*/ 2200380 w 7472601"/>
              <a:gd name="connsiteY402" fmla="*/ 6858000 h 6858000"/>
              <a:gd name="connsiteX403" fmla="*/ 2147507 w 7472601"/>
              <a:gd name="connsiteY403" fmla="*/ 6858000 h 6858000"/>
              <a:gd name="connsiteX404" fmla="*/ 2070668 w 7472601"/>
              <a:gd name="connsiteY404" fmla="*/ 6761520 h 6858000"/>
              <a:gd name="connsiteX405" fmla="*/ 1975142 w 7472601"/>
              <a:gd name="connsiteY405" fmla="*/ 6585570 h 6858000"/>
              <a:gd name="connsiteX406" fmla="*/ 2050035 w 7472601"/>
              <a:gd name="connsiteY406" fmla="*/ 6813345 h 6858000"/>
              <a:gd name="connsiteX407" fmla="*/ 2063025 w 7472601"/>
              <a:gd name="connsiteY407" fmla="*/ 6858000 h 6858000"/>
              <a:gd name="connsiteX408" fmla="*/ 2021675 w 7472601"/>
              <a:gd name="connsiteY408" fmla="*/ 6858000 h 6858000"/>
              <a:gd name="connsiteX409" fmla="*/ 2019308 w 7472601"/>
              <a:gd name="connsiteY409" fmla="*/ 6847118 h 6858000"/>
              <a:gd name="connsiteX410" fmla="*/ 1938835 w 7472601"/>
              <a:gd name="connsiteY410" fmla="*/ 6551160 h 6858000"/>
              <a:gd name="connsiteX411" fmla="*/ 1953230 w 7472601"/>
              <a:gd name="connsiteY411" fmla="*/ 6759699 h 6858000"/>
              <a:gd name="connsiteX412" fmla="*/ 1956763 w 7472601"/>
              <a:gd name="connsiteY412" fmla="*/ 6778191 h 6858000"/>
              <a:gd name="connsiteX413" fmla="*/ 1967925 w 7472601"/>
              <a:gd name="connsiteY413" fmla="*/ 6858000 h 6858000"/>
              <a:gd name="connsiteX414" fmla="*/ 1936622 w 7472601"/>
              <a:gd name="connsiteY414" fmla="*/ 6858000 h 6858000"/>
              <a:gd name="connsiteX415" fmla="*/ 1926261 w 7472601"/>
              <a:gd name="connsiteY415" fmla="*/ 6784064 h 6858000"/>
              <a:gd name="connsiteX416" fmla="*/ 1922724 w 7472601"/>
              <a:gd name="connsiteY416" fmla="*/ 6765577 h 6858000"/>
              <a:gd name="connsiteX417" fmla="*/ 1904650 w 7472601"/>
              <a:gd name="connsiteY417" fmla="*/ 6639616 h 6858000"/>
              <a:gd name="connsiteX418" fmla="*/ 1885273 w 7472601"/>
              <a:gd name="connsiteY418" fmla="*/ 6858000 h 6858000"/>
              <a:gd name="connsiteX419" fmla="*/ 1854363 w 7472601"/>
              <a:gd name="connsiteY419" fmla="*/ 6858000 h 6858000"/>
              <a:gd name="connsiteX420" fmla="*/ 1880391 w 7472601"/>
              <a:gd name="connsiteY420" fmla="*/ 6603796 h 6858000"/>
              <a:gd name="connsiteX421" fmla="*/ 1818273 w 7472601"/>
              <a:gd name="connsiteY421" fmla="*/ 6715729 h 6858000"/>
              <a:gd name="connsiteX422" fmla="*/ 1794691 w 7472601"/>
              <a:gd name="connsiteY422" fmla="*/ 6843239 h 6858000"/>
              <a:gd name="connsiteX423" fmla="*/ 1794914 w 7472601"/>
              <a:gd name="connsiteY423" fmla="*/ 6858000 h 6858000"/>
              <a:gd name="connsiteX424" fmla="*/ 1746128 w 7472601"/>
              <a:gd name="connsiteY424" fmla="*/ 6858000 h 6858000"/>
              <a:gd name="connsiteX425" fmla="*/ 1753934 w 7472601"/>
              <a:gd name="connsiteY425" fmla="*/ 6724796 h 6858000"/>
              <a:gd name="connsiteX426" fmla="*/ 1792053 w 7472601"/>
              <a:gd name="connsiteY426" fmla="*/ 6572396 h 6858000"/>
              <a:gd name="connsiteX427" fmla="*/ 1862248 w 7472601"/>
              <a:gd name="connsiteY427" fmla="*/ 6266397 h 6858000"/>
              <a:gd name="connsiteX428" fmla="*/ 1862250 w 7472601"/>
              <a:gd name="connsiteY428" fmla="*/ 6033531 h 6858000"/>
              <a:gd name="connsiteX429" fmla="*/ 1211999 w 7472601"/>
              <a:gd name="connsiteY429" fmla="*/ 6683610 h 6858000"/>
              <a:gd name="connsiteX430" fmla="*/ 1213266 w 7472601"/>
              <a:gd name="connsiteY430" fmla="*/ 6691947 h 6858000"/>
              <a:gd name="connsiteX431" fmla="*/ 1203370 w 7472601"/>
              <a:gd name="connsiteY431" fmla="*/ 6850676 h 6858000"/>
              <a:gd name="connsiteX432" fmla="*/ 1203671 w 7472601"/>
              <a:gd name="connsiteY432" fmla="*/ 6858000 h 6858000"/>
              <a:gd name="connsiteX433" fmla="*/ 1143180 w 7472601"/>
              <a:gd name="connsiteY433" fmla="*/ 6858000 h 6858000"/>
              <a:gd name="connsiteX434" fmla="*/ 1142176 w 7472601"/>
              <a:gd name="connsiteY434" fmla="*/ 6766045 h 6858000"/>
              <a:gd name="connsiteX435" fmla="*/ 1067484 w 7472601"/>
              <a:gd name="connsiteY435" fmla="*/ 6858000 h 6858000"/>
              <a:gd name="connsiteX436" fmla="*/ 953928 w 7472601"/>
              <a:gd name="connsiteY436" fmla="*/ 6858000 h 6858000"/>
              <a:gd name="connsiteX437" fmla="*/ 959715 w 7472601"/>
              <a:gd name="connsiteY437" fmla="*/ 6850185 h 6858000"/>
              <a:gd name="connsiteX438" fmla="*/ 1483788 w 7472601"/>
              <a:gd name="connsiteY438" fmla="*/ 6259174 h 6858000"/>
              <a:gd name="connsiteX439" fmla="*/ 1100671 w 7472601"/>
              <a:gd name="connsiteY439" fmla="*/ 6252137 h 6858000"/>
              <a:gd name="connsiteX440" fmla="*/ 1090144 w 7472601"/>
              <a:gd name="connsiteY440" fmla="*/ 6256748 h 6858000"/>
              <a:gd name="connsiteX441" fmla="*/ 1095872 w 7472601"/>
              <a:gd name="connsiteY441" fmla="*/ 6271892 h 6858000"/>
              <a:gd name="connsiteX442" fmla="*/ 262785 w 7472601"/>
              <a:gd name="connsiteY442" fmla="*/ 6845450 h 6858000"/>
              <a:gd name="connsiteX443" fmla="*/ 209968 w 7472601"/>
              <a:gd name="connsiteY443" fmla="*/ 6770713 h 6858000"/>
              <a:gd name="connsiteX444" fmla="*/ 873460 w 7472601"/>
              <a:gd name="connsiteY444" fmla="*/ 6253768 h 6858000"/>
              <a:gd name="connsiteX445" fmla="*/ 192686 w 7472601"/>
              <a:gd name="connsiteY445" fmla="*/ 5849257 h 6858000"/>
              <a:gd name="connsiteX446" fmla="*/ 4696 w 7472601"/>
              <a:gd name="connsiteY446" fmla="*/ 5697668 h 6858000"/>
              <a:gd name="connsiteX447" fmla="*/ 0 w 7472601"/>
              <a:gd name="connsiteY447" fmla="*/ 5689984 h 6858000"/>
              <a:gd name="connsiteX448" fmla="*/ 0 w 7472601"/>
              <a:gd name="connsiteY448" fmla="*/ 5513472 h 6858000"/>
              <a:gd name="connsiteX449" fmla="*/ 174101 w 7472601"/>
              <a:gd name="connsiteY449" fmla="*/ 5620277 h 6858000"/>
              <a:gd name="connsiteX450" fmla="*/ 891800 w 7472601"/>
              <a:gd name="connsiteY450" fmla="*/ 6036935 h 6858000"/>
              <a:gd name="connsiteX451" fmla="*/ 1072219 w 7472601"/>
              <a:gd name="connsiteY451" fmla="*/ 6169443 h 6858000"/>
              <a:gd name="connsiteX452" fmla="*/ 1074117 w 7472601"/>
              <a:gd name="connsiteY452" fmla="*/ 6170301 h 6858000"/>
              <a:gd name="connsiteX453" fmla="*/ 1083114 w 7472601"/>
              <a:gd name="connsiteY453" fmla="*/ 6174131 h 6858000"/>
              <a:gd name="connsiteX454" fmla="*/ 1543010 w 7472601"/>
              <a:gd name="connsiteY454" fmla="*/ 6191140 h 6858000"/>
              <a:gd name="connsiteX455" fmla="*/ 1551080 w 7472601"/>
              <a:gd name="connsiteY455" fmla="*/ 6195006 h 6858000"/>
              <a:gd name="connsiteX456" fmla="*/ 2345443 w 7472601"/>
              <a:gd name="connsiteY456" fmla="*/ 5549882 h 6858000"/>
              <a:gd name="connsiteX457" fmla="*/ 1721499 w 7472601"/>
              <a:gd name="connsiteY457" fmla="*/ 5599969 h 6858000"/>
              <a:gd name="connsiteX458" fmla="*/ 767716 w 7472601"/>
              <a:gd name="connsiteY458" fmla="*/ 5472768 h 6858000"/>
              <a:gd name="connsiteX459" fmla="*/ 722147 w 7472601"/>
              <a:gd name="connsiteY459" fmla="*/ 5393091 h 6858000"/>
              <a:gd name="connsiteX460" fmla="*/ 1485552 w 7472601"/>
              <a:gd name="connsiteY460" fmla="*/ 5313202 h 6858000"/>
              <a:gd name="connsiteX461" fmla="*/ 2143004 w 7472601"/>
              <a:gd name="connsiteY461" fmla="*/ 5402420 h 6858000"/>
              <a:gd name="connsiteX462" fmla="*/ 1933391 w 7472601"/>
              <a:gd name="connsiteY462" fmla="*/ 5156971 h 6858000"/>
              <a:gd name="connsiteX463" fmla="*/ 1827118 w 7472601"/>
              <a:gd name="connsiteY463" fmla="*/ 4968410 h 6858000"/>
              <a:gd name="connsiteX464" fmla="*/ 1837349 w 7472601"/>
              <a:gd name="connsiteY464" fmla="*/ 4956357 h 6858000"/>
              <a:gd name="connsiteX465" fmla="*/ 2162835 w 7472601"/>
              <a:gd name="connsiteY465" fmla="*/ 5187853 h 6858000"/>
              <a:gd name="connsiteX466" fmla="*/ 2257167 w 7472601"/>
              <a:gd name="connsiteY466" fmla="*/ 5462123 h 6858000"/>
              <a:gd name="connsiteX467" fmla="*/ 2261598 w 7472601"/>
              <a:gd name="connsiteY467" fmla="*/ 5467998 h 6858000"/>
              <a:gd name="connsiteX468" fmla="*/ 2437177 w 7472601"/>
              <a:gd name="connsiteY468" fmla="*/ 5479608 h 6858000"/>
              <a:gd name="connsiteX469" fmla="*/ 2445247 w 7472601"/>
              <a:gd name="connsiteY469" fmla="*/ 5483476 h 6858000"/>
              <a:gd name="connsiteX470" fmla="*/ 2743626 w 7472601"/>
              <a:gd name="connsiteY470" fmla="*/ 5304819 h 6858000"/>
              <a:gd name="connsiteX471" fmla="*/ 3048102 w 7472601"/>
              <a:gd name="connsiteY471" fmla="*/ 5150595 h 6858000"/>
              <a:gd name="connsiteX472" fmla="*/ 1799414 w 7472601"/>
              <a:gd name="connsiteY472" fmla="*/ 4694732 h 6858000"/>
              <a:gd name="connsiteX473" fmla="*/ 1771735 w 7472601"/>
              <a:gd name="connsiteY473" fmla="*/ 4619929 h 6858000"/>
              <a:gd name="connsiteX474" fmla="*/ 3104273 w 7472601"/>
              <a:gd name="connsiteY474" fmla="*/ 5076159 h 6858000"/>
              <a:gd name="connsiteX475" fmla="*/ 3113245 w 7472601"/>
              <a:gd name="connsiteY475" fmla="*/ 5090705 h 6858000"/>
              <a:gd name="connsiteX476" fmla="*/ 3126294 w 7472601"/>
              <a:gd name="connsiteY476" fmla="*/ 5114400 h 6858000"/>
              <a:gd name="connsiteX477" fmla="*/ 3937433 w 7472601"/>
              <a:gd name="connsiteY477" fmla="*/ 4830473 h 6858000"/>
              <a:gd name="connsiteX478" fmla="*/ 3590475 w 7472601"/>
              <a:gd name="connsiteY478" fmla="*/ 4597974 h 6858000"/>
              <a:gd name="connsiteX479" fmla="*/ 3100264 w 7472601"/>
              <a:gd name="connsiteY479" fmla="*/ 4579845 h 6858000"/>
              <a:gd name="connsiteX480" fmla="*/ 2183576 w 7472601"/>
              <a:gd name="connsiteY480" fmla="*/ 4227150 h 6858000"/>
              <a:gd name="connsiteX481" fmla="*/ 2151029 w 7472601"/>
              <a:gd name="connsiteY481" fmla="*/ 4146947 h 6858000"/>
              <a:gd name="connsiteX482" fmla="*/ 3563434 w 7472601"/>
              <a:gd name="connsiteY482" fmla="*/ 4469115 h 6858000"/>
              <a:gd name="connsiteX483" fmla="*/ 3177952 w 7472601"/>
              <a:gd name="connsiteY483" fmla="*/ 3657386 h 6858000"/>
              <a:gd name="connsiteX484" fmla="*/ 3189263 w 7472601"/>
              <a:gd name="connsiteY484" fmla="*/ 3625726 h 6858000"/>
              <a:gd name="connsiteX485" fmla="*/ 3560912 w 7472601"/>
              <a:gd name="connsiteY485" fmla="*/ 4079863 h 6858000"/>
              <a:gd name="connsiteX486" fmla="*/ 3626636 w 7472601"/>
              <a:gd name="connsiteY486" fmla="*/ 4512230 h 6858000"/>
              <a:gd name="connsiteX487" fmla="*/ 3653088 w 7472601"/>
              <a:gd name="connsiteY487" fmla="*/ 4521417 h 6858000"/>
              <a:gd name="connsiteX488" fmla="*/ 3988128 w 7472601"/>
              <a:gd name="connsiteY488" fmla="*/ 4817267 h 6858000"/>
              <a:gd name="connsiteX489" fmla="*/ 4830582 w 7472601"/>
              <a:gd name="connsiteY489" fmla="*/ 4676000 h 6858000"/>
              <a:gd name="connsiteX490" fmla="*/ 4830100 w 7472601"/>
              <a:gd name="connsiteY490" fmla="*/ 4675554 h 6858000"/>
              <a:gd name="connsiteX491" fmla="*/ 4036318 w 7472601"/>
              <a:gd name="connsiteY491" fmla="*/ 4147013 h 6858000"/>
              <a:gd name="connsiteX492" fmla="*/ 3432098 w 7472601"/>
              <a:gd name="connsiteY492" fmla="*/ 3537312 h 6858000"/>
              <a:gd name="connsiteX493" fmla="*/ 3446761 w 7472601"/>
              <a:gd name="connsiteY493" fmla="*/ 3461278 h 6858000"/>
              <a:gd name="connsiteX494" fmla="*/ 4419733 w 7472601"/>
              <a:gd name="connsiteY494" fmla="*/ 3963555 h 6858000"/>
              <a:gd name="connsiteX495" fmla="*/ 4781371 w 7472601"/>
              <a:gd name="connsiteY495" fmla="*/ 4458604 h 6858000"/>
              <a:gd name="connsiteX496" fmla="*/ 4780440 w 7472601"/>
              <a:gd name="connsiteY496" fmla="*/ 4470290 h 6858000"/>
              <a:gd name="connsiteX497" fmla="*/ 4898954 w 7472601"/>
              <a:gd name="connsiteY497" fmla="*/ 4662092 h 6858000"/>
              <a:gd name="connsiteX498" fmla="*/ 4900699 w 7472601"/>
              <a:gd name="connsiteY498" fmla="*/ 4670867 h 6858000"/>
              <a:gd name="connsiteX499" fmla="*/ 5714511 w 7472601"/>
              <a:gd name="connsiteY499" fmla="*/ 4663483 h 6858000"/>
              <a:gd name="connsiteX500" fmla="*/ 5464793 w 7472601"/>
              <a:gd name="connsiteY500" fmla="*/ 4393556 h 6858000"/>
              <a:gd name="connsiteX501" fmla="*/ 5461897 w 7472601"/>
              <a:gd name="connsiteY501" fmla="*/ 4390879 h 6858000"/>
              <a:gd name="connsiteX502" fmla="*/ 4294126 w 7472601"/>
              <a:gd name="connsiteY502" fmla="*/ 3303048 h 6858000"/>
              <a:gd name="connsiteX503" fmla="*/ 4305321 w 7472601"/>
              <a:gd name="connsiteY503" fmla="*/ 3256953 h 6858000"/>
              <a:gd name="connsiteX504" fmla="*/ 4949299 w 7472601"/>
              <a:gd name="connsiteY504" fmla="*/ 3766336 h 6858000"/>
              <a:gd name="connsiteX505" fmla="*/ 5291452 w 7472601"/>
              <a:gd name="connsiteY505" fmla="*/ 4076801 h 6858000"/>
              <a:gd name="connsiteX506" fmla="*/ 5434998 w 7472601"/>
              <a:gd name="connsiteY506" fmla="*/ 4254100 h 6858000"/>
              <a:gd name="connsiteX507" fmla="*/ 5351015 w 7472601"/>
              <a:gd name="connsiteY507" fmla="*/ 3760989 h 6858000"/>
              <a:gd name="connsiteX508" fmla="*/ 5413780 w 7472601"/>
              <a:gd name="connsiteY508" fmla="*/ 2966265 h 6858000"/>
              <a:gd name="connsiteX509" fmla="*/ 5425627 w 7472601"/>
              <a:gd name="connsiteY509" fmla="*/ 2954192 h 6858000"/>
              <a:gd name="connsiteX510" fmla="*/ 6604735 w 7472601"/>
              <a:gd name="connsiteY510" fmla="*/ 2041381 h 6858000"/>
              <a:gd name="connsiteX511" fmla="*/ 7204487 w 7472601"/>
              <a:gd name="connsiteY511" fmla="*/ 2742112 h 6858000"/>
              <a:gd name="connsiteX512" fmla="*/ 7131592 w 7472601"/>
              <a:gd name="connsiteY512" fmla="*/ 2672096 h 6858000"/>
              <a:gd name="connsiteX513" fmla="*/ 6996344 w 7472601"/>
              <a:gd name="connsiteY513" fmla="*/ 2518310 h 6858000"/>
              <a:gd name="connsiteX514" fmla="*/ 6735495 w 7472601"/>
              <a:gd name="connsiteY514" fmla="*/ 2196890 h 6858000"/>
              <a:gd name="connsiteX515" fmla="*/ 6721901 w 7472601"/>
              <a:gd name="connsiteY515" fmla="*/ 2179274 h 6858000"/>
              <a:gd name="connsiteX516" fmla="*/ 6604735 w 7472601"/>
              <a:gd name="connsiteY516" fmla="*/ 2041381 h 6858000"/>
              <a:gd name="connsiteX517" fmla="*/ 6591670 w 7472601"/>
              <a:gd name="connsiteY517" fmla="*/ 1988277 h 6858000"/>
              <a:gd name="connsiteX518" fmla="*/ 6747349 w 7472601"/>
              <a:gd name="connsiteY518" fmla="*/ 2160069 h 6858000"/>
              <a:gd name="connsiteX519" fmla="*/ 6760943 w 7472601"/>
              <a:gd name="connsiteY519" fmla="*/ 2177686 h 6858000"/>
              <a:gd name="connsiteX520" fmla="*/ 7021065 w 7472601"/>
              <a:gd name="connsiteY520" fmla="*/ 2498102 h 6858000"/>
              <a:gd name="connsiteX521" fmla="*/ 7155223 w 7472601"/>
              <a:gd name="connsiteY521" fmla="*/ 2650386 h 6858000"/>
              <a:gd name="connsiteX522" fmla="*/ 7203167 w 7472601"/>
              <a:gd name="connsiteY522" fmla="*/ 2697288 h 6858000"/>
              <a:gd name="connsiteX523" fmla="*/ 6937703 w 7472601"/>
              <a:gd name="connsiteY523" fmla="*/ 2321981 h 6858000"/>
              <a:gd name="connsiteX524" fmla="*/ 6591670 w 7472601"/>
              <a:gd name="connsiteY524" fmla="*/ 1988277 h 6858000"/>
              <a:gd name="connsiteX525" fmla="*/ 5798671 w 7472601"/>
              <a:gd name="connsiteY525" fmla="*/ 1981601 h 6858000"/>
              <a:gd name="connsiteX526" fmla="*/ 5754709 w 7472601"/>
              <a:gd name="connsiteY526" fmla="*/ 2071454 h 6858000"/>
              <a:gd name="connsiteX527" fmla="*/ 5763044 w 7472601"/>
              <a:gd name="connsiteY527" fmla="*/ 2842206 h 6858000"/>
              <a:gd name="connsiteX528" fmla="*/ 5764974 w 7472601"/>
              <a:gd name="connsiteY528" fmla="*/ 2799609 h 6858000"/>
              <a:gd name="connsiteX529" fmla="*/ 5767665 w 7472601"/>
              <a:gd name="connsiteY529" fmla="*/ 2666409 h 6858000"/>
              <a:gd name="connsiteX530" fmla="*/ 5763055 w 7472601"/>
              <a:gd name="connsiteY530" fmla="*/ 2579705 h 6858000"/>
              <a:gd name="connsiteX531" fmla="*/ 5758079 w 7472601"/>
              <a:gd name="connsiteY531" fmla="*/ 2492508 h 6858000"/>
              <a:gd name="connsiteX532" fmla="*/ 5779325 w 7472601"/>
              <a:gd name="connsiteY532" fmla="*/ 2197069 h 6858000"/>
              <a:gd name="connsiteX533" fmla="*/ 5798671 w 7472601"/>
              <a:gd name="connsiteY533" fmla="*/ 1981601 h 6858000"/>
              <a:gd name="connsiteX534" fmla="*/ 5829202 w 7472601"/>
              <a:gd name="connsiteY534" fmla="*/ 1971679 h 6858000"/>
              <a:gd name="connsiteX535" fmla="*/ 5809558 w 7472601"/>
              <a:gd name="connsiteY535" fmla="*/ 2198043 h 6858000"/>
              <a:gd name="connsiteX536" fmla="*/ 5788653 w 7472601"/>
              <a:gd name="connsiteY536" fmla="*/ 2489430 h 6858000"/>
              <a:gd name="connsiteX537" fmla="*/ 5793439 w 7472601"/>
              <a:gd name="connsiteY537" fmla="*/ 2575235 h 6858000"/>
              <a:gd name="connsiteX538" fmla="*/ 5796837 w 7472601"/>
              <a:gd name="connsiteY538" fmla="*/ 2637633 h 6858000"/>
              <a:gd name="connsiteX539" fmla="*/ 5818614 w 7472601"/>
              <a:gd name="connsiteY539" fmla="*/ 2473055 h 6858000"/>
              <a:gd name="connsiteX540" fmla="*/ 5829202 w 7472601"/>
              <a:gd name="connsiteY540" fmla="*/ 1971679 h 6858000"/>
              <a:gd name="connsiteX541" fmla="*/ 5911389 w 7472601"/>
              <a:gd name="connsiteY541" fmla="*/ 1898371 h 6858000"/>
              <a:gd name="connsiteX542" fmla="*/ 6237627 w 7472601"/>
              <a:gd name="connsiteY542" fmla="*/ 2231921 h 6858000"/>
              <a:gd name="connsiteX543" fmla="*/ 5911389 w 7472601"/>
              <a:gd name="connsiteY543" fmla="*/ 1898371 h 6858000"/>
              <a:gd name="connsiteX544" fmla="*/ 6944437 w 7472601"/>
              <a:gd name="connsiteY544" fmla="*/ 1575402 h 6858000"/>
              <a:gd name="connsiteX545" fmla="*/ 6304730 w 7472601"/>
              <a:gd name="connsiteY545" fmla="*/ 1766654 h 6858000"/>
              <a:gd name="connsiteX546" fmla="*/ 6944437 w 7472601"/>
              <a:gd name="connsiteY546" fmla="*/ 1575402 h 6858000"/>
              <a:gd name="connsiteX547" fmla="*/ 7019523 w 7472601"/>
              <a:gd name="connsiteY547" fmla="*/ 1519450 h 6858000"/>
              <a:gd name="connsiteX548" fmla="*/ 6298091 w 7472601"/>
              <a:gd name="connsiteY548" fmla="*/ 1737122 h 6858000"/>
              <a:gd name="connsiteX549" fmla="*/ 7019523 w 7472601"/>
              <a:gd name="connsiteY549" fmla="*/ 1519450 h 6858000"/>
              <a:gd name="connsiteX550" fmla="*/ 2399523 w 7472601"/>
              <a:gd name="connsiteY550" fmla="*/ 1428234 h 6858000"/>
              <a:gd name="connsiteX551" fmla="*/ 2224982 w 7472601"/>
              <a:gd name="connsiteY551" fmla="*/ 1826201 h 6858000"/>
              <a:gd name="connsiteX552" fmla="*/ 2096099 w 7472601"/>
              <a:gd name="connsiteY552" fmla="*/ 2345900 h 6858000"/>
              <a:gd name="connsiteX553" fmla="*/ 2283317 w 7472601"/>
              <a:gd name="connsiteY553" fmla="*/ 1796925 h 6858000"/>
              <a:gd name="connsiteX554" fmla="*/ 2399523 w 7472601"/>
              <a:gd name="connsiteY554" fmla="*/ 1428234 h 6858000"/>
              <a:gd name="connsiteX555" fmla="*/ 2448558 w 7472601"/>
              <a:gd name="connsiteY555" fmla="*/ 1373435 h 6858000"/>
              <a:gd name="connsiteX556" fmla="*/ 2312521 w 7472601"/>
              <a:gd name="connsiteY556" fmla="*/ 1806140 h 6858000"/>
              <a:gd name="connsiteX557" fmla="*/ 2127533 w 7472601"/>
              <a:gd name="connsiteY557" fmla="*/ 2348380 h 6858000"/>
              <a:gd name="connsiteX558" fmla="*/ 2358080 w 7472601"/>
              <a:gd name="connsiteY558" fmla="*/ 1866134 h 6858000"/>
              <a:gd name="connsiteX559" fmla="*/ 2407436 w 7472601"/>
              <a:gd name="connsiteY559" fmla="*/ 1651070 h 6858000"/>
              <a:gd name="connsiteX560" fmla="*/ 2448558 w 7472601"/>
              <a:gd name="connsiteY560" fmla="*/ 1373435 h 6858000"/>
              <a:gd name="connsiteX561" fmla="*/ 278707 w 7472601"/>
              <a:gd name="connsiteY561" fmla="*/ 1352270 h 6858000"/>
              <a:gd name="connsiteX562" fmla="*/ 321570 w 7472601"/>
              <a:gd name="connsiteY562" fmla="*/ 1861610 h 6858000"/>
              <a:gd name="connsiteX563" fmla="*/ 294281 w 7472601"/>
              <a:gd name="connsiteY563" fmla="*/ 1440658 h 6858000"/>
              <a:gd name="connsiteX564" fmla="*/ 278707 w 7472601"/>
              <a:gd name="connsiteY564" fmla="*/ 1352270 h 6858000"/>
              <a:gd name="connsiteX565" fmla="*/ 1423821 w 7472601"/>
              <a:gd name="connsiteY565" fmla="*/ 1351958 h 6858000"/>
              <a:gd name="connsiteX566" fmla="*/ 1638521 w 7472601"/>
              <a:gd name="connsiteY566" fmla="*/ 1908470 h 6858000"/>
              <a:gd name="connsiteX567" fmla="*/ 1754199 w 7472601"/>
              <a:gd name="connsiteY567" fmla="*/ 2149284 h 6858000"/>
              <a:gd name="connsiteX568" fmla="*/ 1908359 w 7472601"/>
              <a:gd name="connsiteY568" fmla="*/ 2364988 h 6858000"/>
              <a:gd name="connsiteX569" fmla="*/ 1647661 w 7472601"/>
              <a:gd name="connsiteY569" fmla="*/ 1825945 h 6858000"/>
              <a:gd name="connsiteX570" fmla="*/ 1423821 w 7472601"/>
              <a:gd name="connsiteY570" fmla="*/ 1351958 h 6858000"/>
              <a:gd name="connsiteX571" fmla="*/ 1431890 w 7472601"/>
              <a:gd name="connsiteY571" fmla="*/ 1306475 h 6858000"/>
              <a:gd name="connsiteX572" fmla="*/ 1507597 w 7472601"/>
              <a:gd name="connsiteY572" fmla="*/ 1446132 h 6858000"/>
              <a:gd name="connsiteX573" fmla="*/ 1674586 w 7472601"/>
              <a:gd name="connsiteY573" fmla="*/ 1813832 h 6858000"/>
              <a:gd name="connsiteX574" fmla="*/ 1815950 w 7472601"/>
              <a:gd name="connsiteY574" fmla="*/ 2128564 h 6858000"/>
              <a:gd name="connsiteX575" fmla="*/ 1984242 w 7472601"/>
              <a:gd name="connsiteY575" fmla="*/ 2430829 h 6858000"/>
              <a:gd name="connsiteX576" fmla="*/ 2014023 w 7472601"/>
              <a:gd name="connsiteY576" fmla="*/ 2450995 h 6858000"/>
              <a:gd name="connsiteX577" fmla="*/ 1747337 w 7472601"/>
              <a:gd name="connsiteY577" fmla="*/ 1855264 h 6858000"/>
              <a:gd name="connsiteX578" fmla="*/ 1533749 w 7472601"/>
              <a:gd name="connsiteY578" fmla="*/ 1478656 h 6858000"/>
              <a:gd name="connsiteX579" fmla="*/ 1431890 w 7472601"/>
              <a:gd name="connsiteY579" fmla="*/ 1306475 h 6858000"/>
              <a:gd name="connsiteX580" fmla="*/ 5052692 w 7472601"/>
              <a:gd name="connsiteY580" fmla="*/ 1292994 h 6858000"/>
              <a:gd name="connsiteX581" fmla="*/ 5200661 w 7472601"/>
              <a:gd name="connsiteY581" fmla="*/ 1635186 h 6858000"/>
              <a:gd name="connsiteX582" fmla="*/ 5297138 w 7472601"/>
              <a:gd name="connsiteY582" fmla="*/ 1906351 h 6858000"/>
              <a:gd name="connsiteX583" fmla="*/ 5052692 w 7472601"/>
              <a:gd name="connsiteY583" fmla="*/ 1292994 h 6858000"/>
              <a:gd name="connsiteX584" fmla="*/ 5009948 w 7472601"/>
              <a:gd name="connsiteY584" fmla="*/ 1273619 h 6858000"/>
              <a:gd name="connsiteX585" fmla="*/ 5121777 w 7472601"/>
              <a:gd name="connsiteY585" fmla="*/ 1654213 h 6858000"/>
              <a:gd name="connsiteX586" fmla="*/ 5293545 w 7472601"/>
              <a:gd name="connsiteY586" fmla="*/ 2072247 h 6858000"/>
              <a:gd name="connsiteX587" fmla="*/ 5294042 w 7472601"/>
              <a:gd name="connsiteY587" fmla="*/ 2065019 h 6858000"/>
              <a:gd name="connsiteX588" fmla="*/ 5171936 w 7472601"/>
              <a:gd name="connsiteY588" fmla="*/ 1647613 h 6858000"/>
              <a:gd name="connsiteX589" fmla="*/ 5009948 w 7472601"/>
              <a:gd name="connsiteY589" fmla="*/ 1273619 h 6858000"/>
              <a:gd name="connsiteX590" fmla="*/ 655236 w 7472601"/>
              <a:gd name="connsiteY590" fmla="*/ 1268632 h 6858000"/>
              <a:gd name="connsiteX591" fmla="*/ 839521 w 7472601"/>
              <a:gd name="connsiteY591" fmla="*/ 1685315 h 6858000"/>
              <a:gd name="connsiteX592" fmla="*/ 1109416 w 7472601"/>
              <a:gd name="connsiteY592" fmla="*/ 2061663 h 6858000"/>
              <a:gd name="connsiteX593" fmla="*/ 1298300 w 7472601"/>
              <a:gd name="connsiteY593" fmla="*/ 2247742 h 6858000"/>
              <a:gd name="connsiteX594" fmla="*/ 1125871 w 7472601"/>
              <a:gd name="connsiteY594" fmla="*/ 1989513 h 6858000"/>
              <a:gd name="connsiteX595" fmla="*/ 981574 w 7472601"/>
              <a:gd name="connsiteY595" fmla="*/ 1783157 h 6858000"/>
              <a:gd name="connsiteX596" fmla="*/ 922198 w 7472601"/>
              <a:gd name="connsiteY596" fmla="*/ 1677437 h 6858000"/>
              <a:gd name="connsiteX597" fmla="*/ 869293 w 7472601"/>
              <a:gd name="connsiteY597" fmla="*/ 1583214 h 6858000"/>
              <a:gd name="connsiteX598" fmla="*/ 751431 w 7472601"/>
              <a:gd name="connsiteY598" fmla="*/ 1405731 h 6858000"/>
              <a:gd name="connsiteX599" fmla="*/ 655236 w 7472601"/>
              <a:gd name="connsiteY599" fmla="*/ 1268632 h 6858000"/>
              <a:gd name="connsiteX600" fmla="*/ 6516292 w 7472601"/>
              <a:gd name="connsiteY600" fmla="*/ 1263064 h 6858000"/>
              <a:gd name="connsiteX601" fmla="*/ 5736320 w 7472601"/>
              <a:gd name="connsiteY601" fmla="*/ 1501803 h 6858000"/>
              <a:gd name="connsiteX602" fmla="*/ 6516292 w 7472601"/>
              <a:gd name="connsiteY602" fmla="*/ 1263064 h 6858000"/>
              <a:gd name="connsiteX603" fmla="*/ 291466 w 7472601"/>
              <a:gd name="connsiteY603" fmla="*/ 1250369 h 6858000"/>
              <a:gd name="connsiteX604" fmla="*/ 323180 w 7472601"/>
              <a:gd name="connsiteY604" fmla="*/ 1435283 h 6858000"/>
              <a:gd name="connsiteX605" fmla="*/ 349381 w 7472601"/>
              <a:gd name="connsiteY605" fmla="*/ 1875041 h 6858000"/>
              <a:gd name="connsiteX606" fmla="*/ 374363 w 7472601"/>
              <a:gd name="connsiteY606" fmla="*/ 1506494 h 6858000"/>
              <a:gd name="connsiteX607" fmla="*/ 302168 w 7472601"/>
              <a:gd name="connsiteY607" fmla="*/ 1274495 h 6858000"/>
              <a:gd name="connsiteX608" fmla="*/ 291466 w 7472601"/>
              <a:gd name="connsiteY608" fmla="*/ 1250369 h 6858000"/>
              <a:gd name="connsiteX609" fmla="*/ 678222 w 7472601"/>
              <a:gd name="connsiteY609" fmla="*/ 1248670 h 6858000"/>
              <a:gd name="connsiteX610" fmla="*/ 775536 w 7472601"/>
              <a:gd name="connsiteY610" fmla="*/ 1388015 h 6858000"/>
              <a:gd name="connsiteX611" fmla="*/ 894529 w 7472601"/>
              <a:gd name="connsiteY611" fmla="*/ 1567739 h 6858000"/>
              <a:gd name="connsiteX612" fmla="*/ 948000 w 7472601"/>
              <a:gd name="connsiteY612" fmla="*/ 1663088 h 6858000"/>
              <a:gd name="connsiteX613" fmla="*/ 1006812 w 7472601"/>
              <a:gd name="connsiteY613" fmla="*/ 1767683 h 6858000"/>
              <a:gd name="connsiteX614" fmla="*/ 1149133 w 7472601"/>
              <a:gd name="connsiteY614" fmla="*/ 1971513 h 6858000"/>
              <a:gd name="connsiteX615" fmla="*/ 1333952 w 7472601"/>
              <a:gd name="connsiteY615" fmla="*/ 2251620 h 6858000"/>
              <a:gd name="connsiteX616" fmla="*/ 1337329 w 7472601"/>
              <a:gd name="connsiteY616" fmla="*/ 2258350 h 6858000"/>
              <a:gd name="connsiteX617" fmla="*/ 1014726 w 7472601"/>
              <a:gd name="connsiteY617" fmla="*/ 1615556 h 6858000"/>
              <a:gd name="connsiteX618" fmla="*/ 678222 w 7472601"/>
              <a:gd name="connsiteY618" fmla="*/ 1248670 h 6858000"/>
              <a:gd name="connsiteX619" fmla="*/ 6691602 w 7472601"/>
              <a:gd name="connsiteY619" fmla="*/ 1140573 h 6858000"/>
              <a:gd name="connsiteX620" fmla="*/ 6571100 w 7472601"/>
              <a:gd name="connsiteY620" fmla="*/ 1183662 h 6858000"/>
              <a:gd name="connsiteX621" fmla="*/ 6241687 w 7472601"/>
              <a:gd name="connsiteY621" fmla="*/ 1257600 h 6858000"/>
              <a:gd name="connsiteX622" fmla="*/ 5693009 w 7472601"/>
              <a:gd name="connsiteY622" fmla="*/ 1478256 h 6858000"/>
              <a:gd name="connsiteX623" fmla="*/ 6548420 w 7472601"/>
              <a:gd name="connsiteY623" fmla="*/ 1214599 h 6858000"/>
              <a:gd name="connsiteX624" fmla="*/ 6605473 w 7472601"/>
              <a:gd name="connsiteY624" fmla="*/ 1184686 h 6858000"/>
              <a:gd name="connsiteX625" fmla="*/ 6691602 w 7472601"/>
              <a:gd name="connsiteY625" fmla="*/ 1140573 h 6858000"/>
              <a:gd name="connsiteX626" fmla="*/ 4002475 w 7472601"/>
              <a:gd name="connsiteY626" fmla="*/ 1037802 h 6858000"/>
              <a:gd name="connsiteX627" fmla="*/ 4000324 w 7472601"/>
              <a:gd name="connsiteY627" fmla="*/ 1039362 h 6858000"/>
              <a:gd name="connsiteX628" fmla="*/ 4002862 w 7472601"/>
              <a:gd name="connsiteY628" fmla="*/ 1042866 h 6858000"/>
              <a:gd name="connsiteX629" fmla="*/ 4002475 w 7472601"/>
              <a:gd name="connsiteY629" fmla="*/ 1037802 h 6858000"/>
              <a:gd name="connsiteX630" fmla="*/ 506322 w 7472601"/>
              <a:gd name="connsiteY630" fmla="*/ 1020997 h 6858000"/>
              <a:gd name="connsiteX631" fmla="*/ 533068 w 7472601"/>
              <a:gd name="connsiteY631" fmla="*/ 1029409 h 6858000"/>
              <a:gd name="connsiteX632" fmla="*/ 1232525 w 7472601"/>
              <a:gd name="connsiteY632" fmla="*/ 1804675 h 6858000"/>
              <a:gd name="connsiteX633" fmla="*/ 1388858 w 7472601"/>
              <a:gd name="connsiteY633" fmla="*/ 2368011 h 6858000"/>
              <a:gd name="connsiteX634" fmla="*/ 1384098 w 7472601"/>
              <a:gd name="connsiteY634" fmla="*/ 2378125 h 6858000"/>
              <a:gd name="connsiteX635" fmla="*/ 1425393 w 7472601"/>
              <a:gd name="connsiteY635" fmla="*/ 2589124 h 6858000"/>
              <a:gd name="connsiteX636" fmla="*/ 1424001 w 7472601"/>
              <a:gd name="connsiteY636" fmla="*/ 2597541 h 6858000"/>
              <a:gd name="connsiteX637" fmla="*/ 2152729 w 7472601"/>
              <a:gd name="connsiteY637" fmla="*/ 2864487 h 6858000"/>
              <a:gd name="connsiteX638" fmla="*/ 2020609 w 7472601"/>
              <a:gd name="connsiteY638" fmla="*/ 2539671 h 6858000"/>
              <a:gd name="connsiteX639" fmla="*/ 2018920 w 7472601"/>
              <a:gd name="connsiteY639" fmla="*/ 2536309 h 6858000"/>
              <a:gd name="connsiteX640" fmla="*/ 1342441 w 7472601"/>
              <a:gd name="connsiteY640" fmla="*/ 1173017 h 6858000"/>
              <a:gd name="connsiteX641" fmla="*/ 1367925 w 7472601"/>
              <a:gd name="connsiteY641" fmla="*/ 1135648 h 6858000"/>
              <a:gd name="connsiteX642" fmla="*/ 1771401 w 7472601"/>
              <a:gd name="connsiteY642" fmla="*/ 1806673 h 6858000"/>
              <a:gd name="connsiteX643" fmla="*/ 1972385 w 7472601"/>
              <a:gd name="connsiteY643" fmla="*/ 2198735 h 6858000"/>
              <a:gd name="connsiteX644" fmla="*/ 2040892 w 7472601"/>
              <a:gd name="connsiteY644" fmla="*/ 2405205 h 6858000"/>
              <a:gd name="connsiteX645" fmla="*/ 2131689 w 7472601"/>
              <a:gd name="connsiteY645" fmla="*/ 1936926 h 6858000"/>
              <a:gd name="connsiteX646" fmla="*/ 2454820 w 7472601"/>
              <a:gd name="connsiteY646" fmla="*/ 1248808 h 6858000"/>
              <a:gd name="connsiteX647" fmla="*/ 2492512 w 7472601"/>
              <a:gd name="connsiteY647" fmla="*/ 1302920 h 6858000"/>
              <a:gd name="connsiteX648" fmla="*/ 2081216 w 7472601"/>
              <a:gd name="connsiteY648" fmla="*/ 2527513 h 6858000"/>
              <a:gd name="connsiteX649" fmla="*/ 2081211 w 7472601"/>
              <a:gd name="connsiteY649" fmla="*/ 2528916 h 6858000"/>
              <a:gd name="connsiteX650" fmla="*/ 2199067 w 7472601"/>
              <a:gd name="connsiteY650" fmla="*/ 2884061 h 6858000"/>
              <a:gd name="connsiteX651" fmla="*/ 3192586 w 7472601"/>
              <a:gd name="connsiteY651" fmla="*/ 3411496 h 6858000"/>
              <a:gd name="connsiteX652" fmla="*/ 3182620 w 7472601"/>
              <a:gd name="connsiteY652" fmla="*/ 3483279 h 6858000"/>
              <a:gd name="connsiteX653" fmla="*/ 2435119 w 7472601"/>
              <a:gd name="connsiteY653" fmla="*/ 3080173 h 6858000"/>
              <a:gd name="connsiteX654" fmla="*/ 2410152 w 7472601"/>
              <a:gd name="connsiteY654" fmla="*/ 3063751 h 6858000"/>
              <a:gd name="connsiteX655" fmla="*/ 2408099 w 7472601"/>
              <a:gd name="connsiteY655" fmla="*/ 3064403 h 6858000"/>
              <a:gd name="connsiteX656" fmla="*/ 2407218 w 7472601"/>
              <a:gd name="connsiteY656" fmla="*/ 3070324 h 6858000"/>
              <a:gd name="connsiteX657" fmla="*/ 2380138 w 7472601"/>
              <a:gd name="connsiteY657" fmla="*/ 3099341 h 6858000"/>
              <a:gd name="connsiteX658" fmla="*/ 1765923 w 7472601"/>
              <a:gd name="connsiteY658" fmla="*/ 3581043 h 6858000"/>
              <a:gd name="connsiteX659" fmla="*/ 1702258 w 7472601"/>
              <a:gd name="connsiteY659" fmla="*/ 3612286 h 6858000"/>
              <a:gd name="connsiteX660" fmla="*/ 1538370 w 7472601"/>
              <a:gd name="connsiteY660" fmla="*/ 3811804 h 6858000"/>
              <a:gd name="connsiteX661" fmla="*/ 542867 w 7472601"/>
              <a:gd name="connsiteY661" fmla="*/ 4944092 h 6858000"/>
              <a:gd name="connsiteX662" fmla="*/ 515800 w 7472601"/>
              <a:gd name="connsiteY662" fmla="*/ 4862180 h 6858000"/>
              <a:gd name="connsiteX663" fmla="*/ 909145 w 7472601"/>
              <a:gd name="connsiteY663" fmla="*/ 4199225 h 6858000"/>
              <a:gd name="connsiteX664" fmla="*/ 1214067 w 7472601"/>
              <a:gd name="connsiteY664" fmla="*/ 3908561 h 6858000"/>
              <a:gd name="connsiteX665" fmla="*/ 640967 w 7472601"/>
              <a:gd name="connsiteY665" fmla="*/ 4105601 h 6858000"/>
              <a:gd name="connsiteX666" fmla="*/ 112563 w 7472601"/>
              <a:gd name="connsiteY666" fmla="*/ 4396952 h 6858000"/>
              <a:gd name="connsiteX667" fmla="*/ 0 w 7472601"/>
              <a:gd name="connsiteY667" fmla="*/ 4466006 h 6858000"/>
              <a:gd name="connsiteX668" fmla="*/ 0 w 7472601"/>
              <a:gd name="connsiteY668" fmla="*/ 4233763 h 6858000"/>
              <a:gd name="connsiteX669" fmla="*/ 36881 w 7472601"/>
              <a:gd name="connsiteY669" fmla="*/ 4200118 h 6858000"/>
              <a:gd name="connsiteX670" fmla="*/ 910534 w 7472601"/>
              <a:gd name="connsiteY670" fmla="*/ 3629753 h 6858000"/>
              <a:gd name="connsiteX671" fmla="*/ 1578717 w 7472601"/>
              <a:gd name="connsiteY671" fmla="*/ 3575982 h 6858000"/>
              <a:gd name="connsiteX672" fmla="*/ 2338780 w 7472601"/>
              <a:gd name="connsiteY672" fmla="*/ 3033725 h 6858000"/>
              <a:gd name="connsiteX673" fmla="*/ 1807991 w 7472601"/>
              <a:gd name="connsiteY673" fmla="*/ 2807184 h 6858000"/>
              <a:gd name="connsiteX674" fmla="*/ 1416358 w 7472601"/>
              <a:gd name="connsiteY674" fmla="*/ 3112571 h 6858000"/>
              <a:gd name="connsiteX675" fmla="*/ 939066 w 7472601"/>
              <a:gd name="connsiteY675" fmla="*/ 3378798 h 6858000"/>
              <a:gd name="connsiteX676" fmla="*/ 115099 w 7472601"/>
              <a:gd name="connsiteY676" fmla="*/ 3607650 h 6858000"/>
              <a:gd name="connsiteX677" fmla="*/ 97284 w 7472601"/>
              <a:gd name="connsiteY677" fmla="*/ 3520393 h 6858000"/>
              <a:gd name="connsiteX678" fmla="*/ 922050 w 7472601"/>
              <a:gd name="connsiteY678" fmla="*/ 3074867 h 6858000"/>
              <a:gd name="connsiteX679" fmla="*/ 1405265 w 7472601"/>
              <a:gd name="connsiteY679" fmla="*/ 3016319 h 6858000"/>
              <a:gd name="connsiteX680" fmla="*/ 1407512 w 7472601"/>
              <a:gd name="connsiteY680" fmla="*/ 3018001 h 6858000"/>
              <a:gd name="connsiteX681" fmla="*/ 1726266 w 7472601"/>
              <a:gd name="connsiteY681" fmla="*/ 2777274 h 6858000"/>
              <a:gd name="connsiteX682" fmla="*/ 625390 w 7472601"/>
              <a:gd name="connsiteY682" fmla="*/ 2514541 h 6858000"/>
              <a:gd name="connsiteX683" fmla="*/ 619799 w 7472601"/>
              <a:gd name="connsiteY683" fmla="*/ 2527180 h 6858000"/>
              <a:gd name="connsiteX684" fmla="*/ 310030 w 7472601"/>
              <a:gd name="connsiteY684" fmla="*/ 2771818 h 6858000"/>
              <a:gd name="connsiteX685" fmla="*/ 173877 w 7472601"/>
              <a:gd name="connsiteY685" fmla="*/ 2937056 h 6858000"/>
              <a:gd name="connsiteX686" fmla="*/ 77889 w 7472601"/>
              <a:gd name="connsiteY686" fmla="*/ 3138440 h 6858000"/>
              <a:gd name="connsiteX687" fmla="*/ 0 w 7472601"/>
              <a:gd name="connsiteY687" fmla="*/ 3271395 h 6858000"/>
              <a:gd name="connsiteX688" fmla="*/ 0 w 7472601"/>
              <a:gd name="connsiteY688" fmla="*/ 3153002 h 6858000"/>
              <a:gd name="connsiteX689" fmla="*/ 2386 w 7472601"/>
              <a:gd name="connsiteY689" fmla="*/ 3149203 h 6858000"/>
              <a:gd name="connsiteX690" fmla="*/ 89753 w 7472601"/>
              <a:gd name="connsiteY690" fmla="*/ 2987702 h 6858000"/>
              <a:gd name="connsiteX691" fmla="*/ 76869 w 7472601"/>
              <a:gd name="connsiteY691" fmla="*/ 3005404 h 6858000"/>
              <a:gd name="connsiteX692" fmla="*/ 32049 w 7472601"/>
              <a:gd name="connsiteY692" fmla="*/ 3065814 h 6858000"/>
              <a:gd name="connsiteX693" fmla="*/ 0 w 7472601"/>
              <a:gd name="connsiteY693" fmla="*/ 3108744 h 6858000"/>
              <a:gd name="connsiteX694" fmla="*/ 0 w 7472601"/>
              <a:gd name="connsiteY694" fmla="*/ 3058059 h 6858000"/>
              <a:gd name="connsiteX695" fmla="*/ 7610 w 7472601"/>
              <a:gd name="connsiteY695" fmla="*/ 3047889 h 6858000"/>
              <a:gd name="connsiteX696" fmla="*/ 52419 w 7472601"/>
              <a:gd name="connsiteY696" fmla="*/ 2987479 h 6858000"/>
              <a:gd name="connsiteX697" fmla="*/ 59142 w 7472601"/>
              <a:gd name="connsiteY697" fmla="*/ 2978488 h 6858000"/>
              <a:gd name="connsiteX698" fmla="*/ 0 w 7472601"/>
              <a:gd name="connsiteY698" fmla="*/ 3015334 h 6858000"/>
              <a:gd name="connsiteX699" fmla="*/ 0 w 7472601"/>
              <a:gd name="connsiteY699" fmla="*/ 2914286 h 6858000"/>
              <a:gd name="connsiteX700" fmla="*/ 36383 w 7472601"/>
              <a:gd name="connsiteY700" fmla="*/ 2901128 h 6858000"/>
              <a:gd name="connsiteX701" fmla="*/ 156329 w 7472601"/>
              <a:gd name="connsiteY701" fmla="*/ 2840533 h 6858000"/>
              <a:gd name="connsiteX702" fmla="*/ 358355 w 7472601"/>
              <a:gd name="connsiteY702" fmla="*/ 2620471 h 6858000"/>
              <a:gd name="connsiteX703" fmla="*/ 510577 w 7472601"/>
              <a:gd name="connsiteY703" fmla="*/ 2501244 h 6858000"/>
              <a:gd name="connsiteX704" fmla="*/ 211967 w 7472601"/>
              <a:gd name="connsiteY704" fmla="*/ 2479171 h 6858000"/>
              <a:gd name="connsiteX705" fmla="*/ 0 w 7472601"/>
              <a:gd name="connsiteY705" fmla="*/ 2476398 h 6858000"/>
              <a:gd name="connsiteX706" fmla="*/ 0 w 7472601"/>
              <a:gd name="connsiteY706" fmla="*/ 2389189 h 6858000"/>
              <a:gd name="connsiteX707" fmla="*/ 103062 w 7472601"/>
              <a:gd name="connsiteY707" fmla="*/ 2389518 h 6858000"/>
              <a:gd name="connsiteX708" fmla="*/ 510734 w 7472601"/>
              <a:gd name="connsiteY708" fmla="*/ 2416201 h 6858000"/>
              <a:gd name="connsiteX709" fmla="*/ 279257 w 7472601"/>
              <a:gd name="connsiteY709" fmla="*/ 2092102 h 6858000"/>
              <a:gd name="connsiteX710" fmla="*/ 65265 w 7472601"/>
              <a:gd name="connsiteY710" fmla="*/ 2006049 h 6858000"/>
              <a:gd name="connsiteX711" fmla="*/ 0 w 7472601"/>
              <a:gd name="connsiteY711" fmla="*/ 1982532 h 6858000"/>
              <a:gd name="connsiteX712" fmla="*/ 0 w 7472601"/>
              <a:gd name="connsiteY712" fmla="*/ 1912789 h 6858000"/>
              <a:gd name="connsiteX713" fmla="*/ 97460 w 7472601"/>
              <a:gd name="connsiteY713" fmla="*/ 1953725 h 6858000"/>
              <a:gd name="connsiteX714" fmla="*/ 221272 w 7472601"/>
              <a:gd name="connsiteY714" fmla="*/ 1980766 h 6858000"/>
              <a:gd name="connsiteX715" fmla="*/ 116765 w 7472601"/>
              <a:gd name="connsiteY715" fmla="*/ 1911033 h 6858000"/>
              <a:gd name="connsiteX716" fmla="*/ 16405 w 7472601"/>
              <a:gd name="connsiteY716" fmla="*/ 1803412 h 6858000"/>
              <a:gd name="connsiteX717" fmla="*/ 0 w 7472601"/>
              <a:gd name="connsiteY717" fmla="*/ 1784777 h 6858000"/>
              <a:gd name="connsiteX718" fmla="*/ 0 w 7472601"/>
              <a:gd name="connsiteY718" fmla="*/ 1740082 h 6858000"/>
              <a:gd name="connsiteX719" fmla="*/ 39394 w 7472601"/>
              <a:gd name="connsiteY719" fmla="*/ 1784856 h 6858000"/>
              <a:gd name="connsiteX720" fmla="*/ 135813 w 7472601"/>
              <a:gd name="connsiteY720" fmla="*/ 1888838 h 6858000"/>
              <a:gd name="connsiteX721" fmla="*/ 242575 w 7472601"/>
              <a:gd name="connsiteY721" fmla="*/ 1958841 h 6858000"/>
              <a:gd name="connsiteX722" fmla="*/ 82197 w 7472601"/>
              <a:gd name="connsiteY722" fmla="*/ 1754826 h 6858000"/>
              <a:gd name="connsiteX723" fmla="*/ 0 w 7472601"/>
              <a:gd name="connsiteY723" fmla="*/ 1679650 h 6858000"/>
              <a:gd name="connsiteX724" fmla="*/ 0 w 7472601"/>
              <a:gd name="connsiteY724" fmla="*/ 1602463 h 6858000"/>
              <a:gd name="connsiteX725" fmla="*/ 84689 w 7472601"/>
              <a:gd name="connsiteY725" fmla="*/ 1677442 h 6858000"/>
              <a:gd name="connsiteX726" fmla="*/ 298437 w 7472601"/>
              <a:gd name="connsiteY726" fmla="*/ 1968019 h 6858000"/>
              <a:gd name="connsiteX727" fmla="*/ 227269 w 7472601"/>
              <a:gd name="connsiteY727" fmla="*/ 1114064 h 6858000"/>
              <a:gd name="connsiteX728" fmla="*/ 248003 w 7472601"/>
              <a:gd name="connsiteY728" fmla="*/ 1089613 h 6858000"/>
              <a:gd name="connsiteX729" fmla="*/ 427020 w 7472601"/>
              <a:gd name="connsiteY729" fmla="*/ 1619803 h 6858000"/>
              <a:gd name="connsiteX730" fmla="*/ 340345 w 7472601"/>
              <a:gd name="connsiteY730" fmla="*/ 2027739 h 6858000"/>
              <a:gd name="connsiteX731" fmla="*/ 360865 w 7472601"/>
              <a:gd name="connsiteY731" fmla="*/ 2044827 h 6858000"/>
              <a:gd name="connsiteX732" fmla="*/ 560414 w 7472601"/>
              <a:gd name="connsiteY732" fmla="*/ 2421457 h 6858000"/>
              <a:gd name="connsiteX733" fmla="*/ 1359703 w 7472601"/>
              <a:gd name="connsiteY733" fmla="*/ 2578554 h 6858000"/>
              <a:gd name="connsiteX734" fmla="*/ 1359422 w 7472601"/>
              <a:gd name="connsiteY734" fmla="*/ 2577994 h 6858000"/>
              <a:gd name="connsiteX735" fmla="*/ 828701 w 7472601"/>
              <a:gd name="connsiteY735" fmla="*/ 1839520 h 6858000"/>
              <a:gd name="connsiteX736" fmla="*/ 494427 w 7472601"/>
              <a:gd name="connsiteY736" fmla="*/ 1092333 h 6858000"/>
              <a:gd name="connsiteX737" fmla="*/ 506322 w 7472601"/>
              <a:gd name="connsiteY737" fmla="*/ 1020997 h 6858000"/>
              <a:gd name="connsiteX738" fmla="*/ 4570198 w 7472601"/>
              <a:gd name="connsiteY738" fmla="*/ 978081 h 6858000"/>
              <a:gd name="connsiteX739" fmla="*/ 4523691 w 7472601"/>
              <a:gd name="connsiteY739" fmla="*/ 1127776 h 6858000"/>
              <a:gd name="connsiteX740" fmla="*/ 4509875 w 7472601"/>
              <a:gd name="connsiteY740" fmla="*/ 1167552 h 6858000"/>
              <a:gd name="connsiteX741" fmla="*/ 4478168 w 7472601"/>
              <a:gd name="connsiteY741" fmla="*/ 1260735 h 6858000"/>
              <a:gd name="connsiteX742" fmla="*/ 4409309 w 7472601"/>
              <a:gd name="connsiteY742" fmla="*/ 1666996 h 6858000"/>
              <a:gd name="connsiteX743" fmla="*/ 4370031 w 7472601"/>
              <a:gd name="connsiteY743" fmla="*/ 1955666 h 6858000"/>
              <a:gd name="connsiteX744" fmla="*/ 4570198 w 7472601"/>
              <a:gd name="connsiteY744" fmla="*/ 978081 h 6858000"/>
              <a:gd name="connsiteX745" fmla="*/ 4557898 w 7472601"/>
              <a:gd name="connsiteY745" fmla="*/ 900011 h 6858000"/>
              <a:gd name="connsiteX746" fmla="*/ 4344840 w 7472601"/>
              <a:gd name="connsiteY746" fmla="*/ 1922038 h 6858000"/>
              <a:gd name="connsiteX747" fmla="*/ 4378710 w 7472601"/>
              <a:gd name="connsiteY747" fmla="*/ 1665516 h 6858000"/>
              <a:gd name="connsiteX748" fmla="*/ 4448798 w 7472601"/>
              <a:gd name="connsiteY748" fmla="*/ 1253024 h 6858000"/>
              <a:gd name="connsiteX749" fmla="*/ 4480315 w 7472601"/>
              <a:gd name="connsiteY749" fmla="*/ 1158454 h 6858000"/>
              <a:gd name="connsiteX750" fmla="*/ 4494133 w 7472601"/>
              <a:gd name="connsiteY750" fmla="*/ 1118676 h 6858000"/>
              <a:gd name="connsiteX751" fmla="*/ 4557898 w 7472601"/>
              <a:gd name="connsiteY751" fmla="*/ 900011 h 6858000"/>
              <a:gd name="connsiteX752" fmla="*/ 5870151 w 7472601"/>
              <a:gd name="connsiteY752" fmla="*/ 898890 h 6858000"/>
              <a:gd name="connsiteX753" fmla="*/ 5861335 w 7472601"/>
              <a:gd name="connsiteY753" fmla="*/ 899177 h 6858000"/>
              <a:gd name="connsiteX754" fmla="*/ 5843702 w 7472601"/>
              <a:gd name="connsiteY754" fmla="*/ 899748 h 6858000"/>
              <a:gd name="connsiteX755" fmla="*/ 5651107 w 7472601"/>
              <a:gd name="connsiteY755" fmla="*/ 920306 h 6858000"/>
              <a:gd name="connsiteX756" fmla="*/ 5459407 w 7472601"/>
              <a:gd name="connsiteY756" fmla="*/ 940975 h 6858000"/>
              <a:gd name="connsiteX757" fmla="*/ 5374846 w 7472601"/>
              <a:gd name="connsiteY757" fmla="*/ 941988 h 6858000"/>
              <a:gd name="connsiteX758" fmla="*/ 5256105 w 7472601"/>
              <a:gd name="connsiteY758" fmla="*/ 945632 h 6858000"/>
              <a:gd name="connsiteX759" fmla="*/ 5107071 w 7472601"/>
              <a:gd name="connsiteY759" fmla="*/ 969720 h 6858000"/>
              <a:gd name="connsiteX760" fmla="*/ 4998681 w 7472601"/>
              <a:gd name="connsiteY760" fmla="*/ 988771 h 6858000"/>
              <a:gd name="connsiteX761" fmla="*/ 5870151 w 7472601"/>
              <a:gd name="connsiteY761" fmla="*/ 898890 h 6858000"/>
              <a:gd name="connsiteX762" fmla="*/ 5504425 w 7472601"/>
              <a:gd name="connsiteY762" fmla="*/ 848067 h 6858000"/>
              <a:gd name="connsiteX763" fmla="*/ 4968849 w 7472601"/>
              <a:gd name="connsiteY763" fmla="*/ 962318 h 6858000"/>
              <a:gd name="connsiteX764" fmla="*/ 5104039 w 7472601"/>
              <a:gd name="connsiteY764" fmla="*/ 940634 h 6858000"/>
              <a:gd name="connsiteX765" fmla="*/ 5256311 w 7472601"/>
              <a:gd name="connsiteY765" fmla="*/ 916490 h 6858000"/>
              <a:gd name="connsiteX766" fmla="*/ 5377381 w 7472601"/>
              <a:gd name="connsiteY766" fmla="*/ 912671 h 6858000"/>
              <a:gd name="connsiteX767" fmla="*/ 5460148 w 7472601"/>
              <a:gd name="connsiteY767" fmla="*/ 911442 h 6858000"/>
              <a:gd name="connsiteX768" fmla="*/ 5648971 w 7472601"/>
              <a:gd name="connsiteY768" fmla="*/ 891331 h 6858000"/>
              <a:gd name="connsiteX769" fmla="*/ 5844807 w 7472601"/>
              <a:gd name="connsiteY769" fmla="*/ 870718 h 6858000"/>
              <a:gd name="connsiteX770" fmla="*/ 5862975 w 7472601"/>
              <a:gd name="connsiteY770" fmla="*/ 869756 h 6858000"/>
              <a:gd name="connsiteX771" fmla="*/ 5920887 w 7472601"/>
              <a:gd name="connsiteY771" fmla="*/ 865929 h 6858000"/>
              <a:gd name="connsiteX772" fmla="*/ 5504425 w 7472601"/>
              <a:gd name="connsiteY772" fmla="*/ 848067 h 6858000"/>
              <a:gd name="connsiteX773" fmla="*/ 3607114 w 7472601"/>
              <a:gd name="connsiteY773" fmla="*/ 467441 h 6858000"/>
              <a:gd name="connsiteX774" fmla="*/ 3296242 w 7472601"/>
              <a:gd name="connsiteY774" fmla="*/ 807991 h 6858000"/>
              <a:gd name="connsiteX775" fmla="*/ 3174674 w 7472601"/>
              <a:gd name="connsiteY775" fmla="*/ 919759 h 6858000"/>
              <a:gd name="connsiteX776" fmla="*/ 3042978 w 7472601"/>
              <a:gd name="connsiteY776" fmla="*/ 1054894 h 6858000"/>
              <a:gd name="connsiteX777" fmla="*/ 2968914 w 7472601"/>
              <a:gd name="connsiteY777" fmla="*/ 1133756 h 6858000"/>
              <a:gd name="connsiteX778" fmla="*/ 3103823 w 7472601"/>
              <a:gd name="connsiteY778" fmla="*/ 1026814 h 6858000"/>
              <a:gd name="connsiteX779" fmla="*/ 3607114 w 7472601"/>
              <a:gd name="connsiteY779" fmla="*/ 467441 h 6858000"/>
              <a:gd name="connsiteX780" fmla="*/ 3744487 w 7472601"/>
              <a:gd name="connsiteY780" fmla="*/ 383136 h 6858000"/>
              <a:gd name="connsiteX781" fmla="*/ 3970213 w 7472601"/>
              <a:gd name="connsiteY781" fmla="*/ 995559 h 6858000"/>
              <a:gd name="connsiteX782" fmla="*/ 3744487 w 7472601"/>
              <a:gd name="connsiteY782" fmla="*/ 383136 h 6858000"/>
              <a:gd name="connsiteX783" fmla="*/ 3624562 w 7472601"/>
              <a:gd name="connsiteY783" fmla="*/ 367041 h 6858000"/>
              <a:gd name="connsiteX784" fmla="*/ 3489712 w 7472601"/>
              <a:gd name="connsiteY784" fmla="*/ 485386 h 6858000"/>
              <a:gd name="connsiteX785" fmla="*/ 3182994 w 7472601"/>
              <a:gd name="connsiteY785" fmla="*/ 828265 h 6858000"/>
              <a:gd name="connsiteX786" fmla="*/ 2892114 w 7472601"/>
              <a:gd name="connsiteY786" fmla="*/ 1172635 h 6858000"/>
              <a:gd name="connsiteX787" fmla="*/ 3021459 w 7472601"/>
              <a:gd name="connsiteY787" fmla="*/ 1035385 h 6858000"/>
              <a:gd name="connsiteX788" fmla="*/ 3153873 w 7472601"/>
              <a:gd name="connsiteY788" fmla="*/ 898971 h 6858000"/>
              <a:gd name="connsiteX789" fmla="*/ 3276511 w 7472601"/>
              <a:gd name="connsiteY789" fmla="*/ 786423 h 6858000"/>
              <a:gd name="connsiteX790" fmla="*/ 3584154 w 7472601"/>
              <a:gd name="connsiteY790" fmla="*/ 448218 h 6858000"/>
              <a:gd name="connsiteX791" fmla="*/ 3624562 w 7472601"/>
              <a:gd name="connsiteY791" fmla="*/ 367041 h 6858000"/>
              <a:gd name="connsiteX792" fmla="*/ 3766672 w 7472601"/>
              <a:gd name="connsiteY792" fmla="*/ 359429 h 6858000"/>
              <a:gd name="connsiteX793" fmla="*/ 3996338 w 7472601"/>
              <a:gd name="connsiteY793" fmla="*/ 968237 h 6858000"/>
              <a:gd name="connsiteX794" fmla="*/ 3766672 w 7472601"/>
              <a:gd name="connsiteY794" fmla="*/ 359429 h 6858000"/>
              <a:gd name="connsiteX795" fmla="*/ 5805386 w 7472601"/>
              <a:gd name="connsiteY795" fmla="*/ 239240 h 6858000"/>
              <a:gd name="connsiteX796" fmla="*/ 5736947 w 7472601"/>
              <a:gd name="connsiteY796" fmla="*/ 261367 h 6858000"/>
              <a:gd name="connsiteX797" fmla="*/ 5427012 w 7472601"/>
              <a:gd name="connsiteY797" fmla="*/ 311272 h 6858000"/>
              <a:gd name="connsiteX798" fmla="*/ 5147818 w 7472601"/>
              <a:gd name="connsiteY798" fmla="*/ 322112 h 6858000"/>
              <a:gd name="connsiteX799" fmla="*/ 5060854 w 7472601"/>
              <a:gd name="connsiteY799" fmla="*/ 311882 h 6858000"/>
              <a:gd name="connsiteX800" fmla="*/ 4945989 w 7472601"/>
              <a:gd name="connsiteY800" fmla="*/ 300516 h 6858000"/>
              <a:gd name="connsiteX801" fmla="*/ 5410479 w 7472601"/>
              <a:gd name="connsiteY801" fmla="*/ 348434 h 6858000"/>
              <a:gd name="connsiteX802" fmla="*/ 5805386 w 7472601"/>
              <a:gd name="connsiteY802" fmla="*/ 239240 h 6858000"/>
              <a:gd name="connsiteX803" fmla="*/ 5905192 w 7472601"/>
              <a:gd name="connsiteY803" fmla="*/ 163079 h 6858000"/>
              <a:gd name="connsiteX804" fmla="*/ 5865655 w 7472601"/>
              <a:gd name="connsiteY804" fmla="*/ 171901 h 6858000"/>
              <a:gd name="connsiteX805" fmla="*/ 5259740 w 7472601"/>
              <a:gd name="connsiteY805" fmla="*/ 257013 h 6858000"/>
              <a:gd name="connsiteX806" fmla="*/ 5208466 w 7472601"/>
              <a:gd name="connsiteY806" fmla="*/ 257550 h 6858000"/>
              <a:gd name="connsiteX807" fmla="*/ 4980204 w 7472601"/>
              <a:gd name="connsiteY807" fmla="*/ 271903 h 6858000"/>
              <a:gd name="connsiteX808" fmla="*/ 5068068 w 7472601"/>
              <a:gd name="connsiteY808" fmla="*/ 282244 h 6858000"/>
              <a:gd name="connsiteX809" fmla="*/ 5153231 w 7472601"/>
              <a:gd name="connsiteY809" fmla="*/ 292240 h 6858000"/>
              <a:gd name="connsiteX810" fmla="*/ 5426491 w 7472601"/>
              <a:gd name="connsiteY810" fmla="*/ 281128 h 6858000"/>
              <a:gd name="connsiteX811" fmla="*/ 5731212 w 7472601"/>
              <a:gd name="connsiteY811" fmla="*/ 231951 h 6858000"/>
              <a:gd name="connsiteX812" fmla="*/ 5905192 w 7472601"/>
              <a:gd name="connsiteY812" fmla="*/ 163079 h 6858000"/>
              <a:gd name="connsiteX813" fmla="*/ 5944437 w 7472601"/>
              <a:gd name="connsiteY813" fmla="*/ 113829 h 6858000"/>
              <a:gd name="connsiteX814" fmla="*/ 5825032 w 7472601"/>
              <a:gd name="connsiteY814" fmla="*/ 146405 h 6858000"/>
              <a:gd name="connsiteX815" fmla="*/ 4955599 w 7472601"/>
              <a:gd name="connsiteY815" fmla="*/ 247008 h 6858000"/>
              <a:gd name="connsiteX816" fmla="*/ 5210104 w 7472601"/>
              <a:gd name="connsiteY816" fmla="*/ 228123 h 6858000"/>
              <a:gd name="connsiteX817" fmla="*/ 5261015 w 7472601"/>
              <a:gd name="connsiteY817" fmla="*/ 227087 h 6858000"/>
              <a:gd name="connsiteX818" fmla="*/ 5861181 w 7472601"/>
              <a:gd name="connsiteY818" fmla="*/ 143093 h 6858000"/>
              <a:gd name="connsiteX819" fmla="*/ 5961252 w 7472601"/>
              <a:gd name="connsiteY819" fmla="*/ 114820 h 6858000"/>
              <a:gd name="connsiteX820" fmla="*/ 5944437 w 7472601"/>
              <a:gd name="connsiteY820" fmla="*/ 113829 h 6858000"/>
              <a:gd name="connsiteX821" fmla="*/ 3882765 w 7472601"/>
              <a:gd name="connsiteY821" fmla="*/ 0 h 6858000"/>
              <a:gd name="connsiteX822" fmla="*/ 3995099 w 7472601"/>
              <a:gd name="connsiteY822" fmla="*/ 0 h 6858000"/>
              <a:gd name="connsiteX823" fmla="*/ 4163818 w 7472601"/>
              <a:gd name="connsiteY823" fmla="*/ 234104 h 6858000"/>
              <a:gd name="connsiteX824" fmla="*/ 4172099 w 7472601"/>
              <a:gd name="connsiteY824" fmla="*/ 234207 h 6858000"/>
              <a:gd name="connsiteX825" fmla="*/ 4784282 w 7472601"/>
              <a:gd name="connsiteY825" fmla="*/ 276561 h 6858000"/>
              <a:gd name="connsiteX826" fmla="*/ 4801687 w 7472601"/>
              <a:gd name="connsiteY826" fmla="*/ 267764 h 6858000"/>
              <a:gd name="connsiteX827" fmla="*/ 6082788 w 7472601"/>
              <a:gd name="connsiteY827" fmla="*/ 64119 h 6858000"/>
              <a:gd name="connsiteX828" fmla="*/ 6099442 w 7472601"/>
              <a:gd name="connsiteY828" fmla="*/ 82568 h 6858000"/>
              <a:gd name="connsiteX829" fmla="*/ 4804137 w 7472601"/>
              <a:gd name="connsiteY829" fmla="*/ 320931 h 6858000"/>
              <a:gd name="connsiteX830" fmla="*/ 4227047 w 7472601"/>
              <a:gd name="connsiteY830" fmla="*/ 313415 h 6858000"/>
              <a:gd name="connsiteX831" fmla="*/ 4346041 w 7472601"/>
              <a:gd name="connsiteY831" fmla="*/ 456086 h 6858000"/>
              <a:gd name="connsiteX832" fmla="*/ 4870967 w 7472601"/>
              <a:gd name="connsiteY832" fmla="*/ 963061 h 6858000"/>
              <a:gd name="connsiteX833" fmla="*/ 4889647 w 7472601"/>
              <a:gd name="connsiteY833" fmla="*/ 957147 h 6858000"/>
              <a:gd name="connsiteX834" fmla="*/ 5422504 w 7472601"/>
              <a:gd name="connsiteY834" fmla="*/ 805191 h 6858000"/>
              <a:gd name="connsiteX835" fmla="*/ 6087656 w 7472601"/>
              <a:gd name="connsiteY835" fmla="*/ 826703 h 6858000"/>
              <a:gd name="connsiteX836" fmla="*/ 6058717 w 7472601"/>
              <a:gd name="connsiteY836" fmla="*/ 865992 h 6858000"/>
              <a:gd name="connsiteX837" fmla="*/ 4974153 w 7472601"/>
              <a:gd name="connsiteY837" fmla="*/ 1045456 h 6858000"/>
              <a:gd name="connsiteX838" fmla="*/ 5627835 w 7472601"/>
              <a:gd name="connsiteY838" fmla="*/ 1472077 h 6858000"/>
              <a:gd name="connsiteX839" fmla="*/ 5629817 w 7472601"/>
              <a:gd name="connsiteY839" fmla="*/ 1471412 h 6858000"/>
              <a:gd name="connsiteX840" fmla="*/ 5634124 w 7472601"/>
              <a:gd name="connsiteY840" fmla="*/ 1470572 h 6858000"/>
              <a:gd name="connsiteX841" fmla="*/ 5755832 w 7472601"/>
              <a:gd name="connsiteY841" fmla="*/ 1383886 h 6858000"/>
              <a:gd name="connsiteX842" fmla="*/ 6014186 w 7472601"/>
              <a:gd name="connsiteY842" fmla="*/ 1279799 h 6858000"/>
              <a:gd name="connsiteX843" fmla="*/ 6901619 w 7472601"/>
              <a:gd name="connsiteY843" fmla="*/ 1047874 h 6858000"/>
              <a:gd name="connsiteX844" fmla="*/ 6931566 w 7472601"/>
              <a:gd name="connsiteY844" fmla="*/ 1062034 h 6858000"/>
              <a:gd name="connsiteX845" fmla="*/ 5790982 w 7472601"/>
              <a:gd name="connsiteY845" fmla="*/ 1561380 h 6858000"/>
              <a:gd name="connsiteX846" fmla="*/ 6188971 w 7472601"/>
              <a:gd name="connsiteY846" fmla="*/ 1755168 h 6858000"/>
              <a:gd name="connsiteX847" fmla="*/ 6202446 w 7472601"/>
              <a:gd name="connsiteY847" fmla="*/ 1752268 h 6858000"/>
              <a:gd name="connsiteX848" fmla="*/ 7179560 w 7472601"/>
              <a:gd name="connsiteY848" fmla="*/ 1467551 h 6858000"/>
              <a:gd name="connsiteX849" fmla="*/ 7158730 w 7472601"/>
              <a:gd name="connsiteY849" fmla="*/ 1507835 h 6858000"/>
              <a:gd name="connsiteX850" fmla="*/ 6326959 w 7472601"/>
              <a:gd name="connsiteY850" fmla="*/ 1817686 h 6858000"/>
              <a:gd name="connsiteX851" fmla="*/ 6537433 w 7472601"/>
              <a:gd name="connsiteY851" fmla="*/ 1907790 h 6858000"/>
              <a:gd name="connsiteX852" fmla="*/ 6550221 w 7472601"/>
              <a:gd name="connsiteY852" fmla="*/ 1910729 h 6858000"/>
              <a:gd name="connsiteX853" fmla="*/ 6964438 w 7472601"/>
              <a:gd name="connsiteY853" fmla="*/ 2209505 h 6858000"/>
              <a:gd name="connsiteX854" fmla="*/ 7367862 w 7472601"/>
              <a:gd name="connsiteY854" fmla="*/ 2806833 h 6858000"/>
              <a:gd name="connsiteX855" fmla="*/ 7364329 w 7472601"/>
              <a:gd name="connsiteY855" fmla="*/ 2826907 h 6858000"/>
              <a:gd name="connsiteX856" fmla="*/ 7290545 w 7472601"/>
              <a:gd name="connsiteY856" fmla="*/ 2850663 h 6858000"/>
              <a:gd name="connsiteX857" fmla="*/ 6472036 w 7472601"/>
              <a:gd name="connsiteY857" fmla="*/ 1959003 h 6858000"/>
              <a:gd name="connsiteX858" fmla="*/ 5792897 w 7472601"/>
              <a:gd name="connsiteY858" fmla="*/ 1647747 h 6858000"/>
              <a:gd name="connsiteX859" fmla="*/ 5842751 w 7472601"/>
              <a:gd name="connsiteY859" fmla="*/ 1816112 h 6858000"/>
              <a:gd name="connsiteX860" fmla="*/ 5847424 w 7472601"/>
              <a:gd name="connsiteY860" fmla="*/ 1815776 h 6858000"/>
              <a:gd name="connsiteX861" fmla="*/ 6399821 w 7472601"/>
              <a:gd name="connsiteY861" fmla="*/ 2344799 h 6858000"/>
              <a:gd name="connsiteX862" fmla="*/ 6323232 w 7472601"/>
              <a:gd name="connsiteY862" fmla="*/ 2389634 h 6858000"/>
              <a:gd name="connsiteX863" fmla="*/ 5942958 w 7472601"/>
              <a:gd name="connsiteY863" fmla="*/ 2077708 h 6858000"/>
              <a:gd name="connsiteX864" fmla="*/ 5921559 w 7472601"/>
              <a:gd name="connsiteY864" fmla="*/ 2378596 h 6858000"/>
              <a:gd name="connsiteX865" fmla="*/ 5817651 w 7472601"/>
              <a:gd name="connsiteY865" fmla="*/ 3023919 h 6858000"/>
              <a:gd name="connsiteX866" fmla="*/ 5729634 w 7472601"/>
              <a:gd name="connsiteY866" fmla="*/ 3051849 h 6858000"/>
              <a:gd name="connsiteX867" fmla="*/ 5611018 w 7472601"/>
              <a:gd name="connsiteY867" fmla="*/ 2316769 h 6858000"/>
              <a:gd name="connsiteX868" fmla="*/ 5687608 w 7472601"/>
              <a:gd name="connsiteY868" fmla="*/ 2039972 h 6858000"/>
              <a:gd name="connsiteX869" fmla="*/ 5657554 w 7472601"/>
              <a:gd name="connsiteY869" fmla="*/ 1576445 h 6858000"/>
              <a:gd name="connsiteX870" fmla="*/ 5150475 w 7472601"/>
              <a:gd name="connsiteY870" fmla="*/ 1274012 h 6858000"/>
              <a:gd name="connsiteX871" fmla="*/ 5349142 w 7472601"/>
              <a:gd name="connsiteY871" fmla="*/ 2204405 h 6858000"/>
              <a:gd name="connsiteX872" fmla="*/ 5262214 w 7472601"/>
              <a:gd name="connsiteY872" fmla="*/ 2233836 h 6858000"/>
              <a:gd name="connsiteX873" fmla="*/ 4981539 w 7472601"/>
              <a:gd name="connsiteY873" fmla="*/ 1542201 h 6858000"/>
              <a:gd name="connsiteX874" fmla="*/ 4958461 w 7472601"/>
              <a:gd name="connsiteY874" fmla="*/ 1136957 h 6858000"/>
              <a:gd name="connsiteX875" fmla="*/ 4655015 w 7472601"/>
              <a:gd name="connsiteY875" fmla="*/ 891426 h 6858000"/>
              <a:gd name="connsiteX876" fmla="*/ 4348002 w 7472601"/>
              <a:gd name="connsiteY876" fmla="*/ 2205895 h 6858000"/>
              <a:gd name="connsiteX877" fmla="*/ 4262250 w 7472601"/>
              <a:gd name="connsiteY877" fmla="*/ 2219972 h 6858000"/>
              <a:gd name="connsiteX878" fmla="*/ 4550611 w 7472601"/>
              <a:gd name="connsiteY878" fmla="*/ 817540 h 6858000"/>
              <a:gd name="connsiteX879" fmla="*/ 4564418 w 7472601"/>
              <a:gd name="connsiteY879" fmla="*/ 808293 h 6858000"/>
              <a:gd name="connsiteX880" fmla="*/ 4266388 w 7472601"/>
              <a:gd name="connsiteY880" fmla="*/ 500083 h 6858000"/>
              <a:gd name="connsiteX881" fmla="*/ 4032842 w 7472601"/>
              <a:gd name="connsiteY881" fmla="*/ 211809 h 6858000"/>
              <a:gd name="connsiteX882" fmla="*/ 3882765 w 7472601"/>
              <a:gd name="connsiteY882" fmla="*/ 0 h 6858000"/>
              <a:gd name="connsiteX883" fmla="*/ 3721337 w 7472601"/>
              <a:gd name="connsiteY883" fmla="*/ 0 h 6858000"/>
              <a:gd name="connsiteX884" fmla="*/ 3797544 w 7472601"/>
              <a:gd name="connsiteY884" fmla="*/ 0 h 6858000"/>
              <a:gd name="connsiteX885" fmla="*/ 3775734 w 7472601"/>
              <a:gd name="connsiteY885" fmla="*/ 95131 h 6858000"/>
              <a:gd name="connsiteX886" fmla="*/ 3724807 w 7472601"/>
              <a:gd name="connsiteY886" fmla="*/ 272257 h 6858000"/>
              <a:gd name="connsiteX887" fmla="*/ 3726844 w 7472601"/>
              <a:gd name="connsiteY887" fmla="*/ 282988 h 6858000"/>
              <a:gd name="connsiteX888" fmla="*/ 3742664 w 7472601"/>
              <a:gd name="connsiteY888" fmla="*/ 279918 h 6858000"/>
              <a:gd name="connsiteX889" fmla="*/ 4103910 w 7472601"/>
              <a:gd name="connsiteY889" fmla="*/ 1161917 h 6858000"/>
              <a:gd name="connsiteX890" fmla="*/ 4020269 w 7472601"/>
              <a:gd name="connsiteY890" fmla="*/ 1200406 h 6858000"/>
              <a:gd name="connsiteX891" fmla="*/ 3674882 w 7472601"/>
              <a:gd name="connsiteY891" fmla="*/ 488524 h 6858000"/>
              <a:gd name="connsiteX892" fmla="*/ 3132682 w 7472601"/>
              <a:gd name="connsiteY892" fmla="*/ 1072284 h 6858000"/>
              <a:gd name="connsiteX893" fmla="*/ 2716346 w 7472601"/>
              <a:gd name="connsiteY893" fmla="*/ 1276376 h 6858000"/>
              <a:gd name="connsiteX894" fmla="*/ 2716772 w 7472601"/>
              <a:gd name="connsiteY894" fmla="*/ 1255462 h 6858000"/>
              <a:gd name="connsiteX895" fmla="*/ 3471096 w 7472601"/>
              <a:gd name="connsiteY895" fmla="*/ 437072 h 6858000"/>
              <a:gd name="connsiteX896" fmla="*/ 3639057 w 7472601"/>
              <a:gd name="connsiteY896" fmla="*/ 286334 h 6858000"/>
              <a:gd name="connsiteX897" fmla="*/ 3640309 w 7472601"/>
              <a:gd name="connsiteY897" fmla="*/ 284664 h 6858000"/>
              <a:gd name="connsiteX898" fmla="*/ 3646022 w 7472601"/>
              <a:gd name="connsiteY898" fmla="*/ 276711 h 6858000"/>
              <a:gd name="connsiteX899" fmla="*/ 3707943 w 7472601"/>
              <a:gd name="connsiteY899" fmla="*/ 65958 h 6858000"/>
              <a:gd name="connsiteX900" fmla="*/ 3721337 w 7472601"/>
              <a:gd name="connsiteY900" fmla="*/ 0 h 6858000"/>
              <a:gd name="connsiteX901" fmla="*/ 2867960 w 7472601"/>
              <a:gd name="connsiteY901" fmla="*/ 0 h 6858000"/>
              <a:gd name="connsiteX902" fmla="*/ 2926351 w 7472601"/>
              <a:gd name="connsiteY902" fmla="*/ 0 h 6858000"/>
              <a:gd name="connsiteX903" fmla="*/ 2902823 w 7472601"/>
              <a:gd name="connsiteY903" fmla="*/ 262929 h 6858000"/>
              <a:gd name="connsiteX904" fmla="*/ 2940663 w 7472601"/>
              <a:gd name="connsiteY904" fmla="*/ 140884 h 6858000"/>
              <a:gd name="connsiteX905" fmla="*/ 2947039 w 7472601"/>
              <a:gd name="connsiteY905" fmla="*/ 122524 h 6858000"/>
              <a:gd name="connsiteX906" fmla="*/ 2984316 w 7472601"/>
              <a:gd name="connsiteY906" fmla="*/ 0 h 6858000"/>
              <a:gd name="connsiteX907" fmla="*/ 3016114 w 7472601"/>
              <a:gd name="connsiteY907" fmla="*/ 0 h 6858000"/>
              <a:gd name="connsiteX908" fmla="*/ 2979949 w 7472601"/>
              <a:gd name="connsiteY908" fmla="*/ 119274 h 6858000"/>
              <a:gd name="connsiteX909" fmla="*/ 3023879 w 7472601"/>
              <a:gd name="connsiteY909" fmla="*/ 0 h 6858000"/>
              <a:gd name="connsiteX910" fmla="*/ 3105400 w 7472601"/>
              <a:gd name="connsiteY910" fmla="*/ 0 h 6858000"/>
              <a:gd name="connsiteX911" fmla="*/ 3094669 w 7472601"/>
              <a:gd name="connsiteY911" fmla="*/ 30308 h 6858000"/>
              <a:gd name="connsiteX912" fmla="*/ 2901945 w 7472601"/>
              <a:gd name="connsiteY912" fmla="*/ 466538 h 6858000"/>
              <a:gd name="connsiteX913" fmla="*/ 2815209 w 7472601"/>
              <a:gd name="connsiteY913" fmla="*/ 497361 h 6858000"/>
              <a:gd name="connsiteX914" fmla="*/ 2844845 w 7472601"/>
              <a:gd name="connsiteY914" fmla="*/ 127638 h 6858000"/>
              <a:gd name="connsiteX915" fmla="*/ 2867960 w 7472601"/>
              <a:gd name="connsiteY915" fmla="*/ 0 h 6858000"/>
              <a:gd name="connsiteX916" fmla="*/ 1057230 w 7472601"/>
              <a:gd name="connsiteY916" fmla="*/ 0 h 6858000"/>
              <a:gd name="connsiteX917" fmla="*/ 1111003 w 7472601"/>
              <a:gd name="connsiteY917" fmla="*/ 0 h 6858000"/>
              <a:gd name="connsiteX918" fmla="*/ 1125553 w 7472601"/>
              <a:gd name="connsiteY918" fmla="*/ 52588 h 6858000"/>
              <a:gd name="connsiteX919" fmla="*/ 1304276 w 7472601"/>
              <a:gd name="connsiteY919" fmla="*/ 476275 h 6858000"/>
              <a:gd name="connsiteX920" fmla="*/ 1492066 w 7472601"/>
              <a:gd name="connsiteY920" fmla="*/ 886333 h 6858000"/>
              <a:gd name="connsiteX921" fmla="*/ 1423698 w 7472601"/>
              <a:gd name="connsiteY921" fmla="*/ 710817 h 6858000"/>
              <a:gd name="connsiteX922" fmla="*/ 1357609 w 7472601"/>
              <a:gd name="connsiteY922" fmla="*/ 532892 h 6858000"/>
              <a:gd name="connsiteX923" fmla="*/ 1309550 w 7472601"/>
              <a:gd name="connsiteY923" fmla="*/ 374031 h 6858000"/>
              <a:gd name="connsiteX924" fmla="*/ 1193673 w 7472601"/>
              <a:gd name="connsiteY924" fmla="*/ 49533 h 6858000"/>
              <a:gd name="connsiteX925" fmla="*/ 1164391 w 7472601"/>
              <a:gd name="connsiteY925" fmla="*/ 0 h 6858000"/>
              <a:gd name="connsiteX926" fmla="*/ 1200666 w 7472601"/>
              <a:gd name="connsiteY926" fmla="*/ 0 h 6858000"/>
              <a:gd name="connsiteX927" fmla="*/ 1223408 w 7472601"/>
              <a:gd name="connsiteY927" fmla="*/ 38996 h 6858000"/>
              <a:gd name="connsiteX928" fmla="*/ 1339635 w 7472601"/>
              <a:gd name="connsiteY928" fmla="*/ 365517 h 6858000"/>
              <a:gd name="connsiteX929" fmla="*/ 1387469 w 7472601"/>
              <a:gd name="connsiteY929" fmla="*/ 523079 h 6858000"/>
              <a:gd name="connsiteX930" fmla="*/ 1452685 w 7472601"/>
              <a:gd name="connsiteY930" fmla="*/ 699806 h 6858000"/>
              <a:gd name="connsiteX931" fmla="*/ 1492092 w 7472601"/>
              <a:gd name="connsiteY931" fmla="*/ 800424 h 6858000"/>
              <a:gd name="connsiteX932" fmla="*/ 1455302 w 7472601"/>
              <a:gd name="connsiteY932" fmla="*/ 632913 h 6858000"/>
              <a:gd name="connsiteX933" fmla="*/ 1222336 w 7472601"/>
              <a:gd name="connsiteY933" fmla="*/ 9480 h 6858000"/>
              <a:gd name="connsiteX934" fmla="*/ 1214634 w 7472601"/>
              <a:gd name="connsiteY934" fmla="*/ 0 h 6858000"/>
              <a:gd name="connsiteX935" fmla="*/ 1289827 w 7472601"/>
              <a:gd name="connsiteY935" fmla="*/ 0 h 6858000"/>
              <a:gd name="connsiteX936" fmla="*/ 1321076 w 7472601"/>
              <a:gd name="connsiteY936" fmla="*/ 59722 h 6858000"/>
              <a:gd name="connsiteX937" fmla="*/ 1512579 w 7472601"/>
              <a:gd name="connsiteY937" fmla="*/ 626441 h 6858000"/>
              <a:gd name="connsiteX938" fmla="*/ 1506076 w 7472601"/>
              <a:gd name="connsiteY938" fmla="*/ 1089289 h 6858000"/>
              <a:gd name="connsiteX939" fmla="*/ 1486346 w 7472601"/>
              <a:gd name="connsiteY939" fmla="*/ 1079919 h 6858000"/>
              <a:gd name="connsiteX940" fmla="*/ 1070511 w 7472601"/>
              <a:gd name="connsiteY940" fmla="*/ 48609 h 6858000"/>
              <a:gd name="connsiteX941" fmla="*/ 1057230 w 7472601"/>
              <a:gd name="connsiteY941" fmla="*/ 0 h 6858000"/>
              <a:gd name="connsiteX942" fmla="*/ 43151 w 7472601"/>
              <a:gd name="connsiteY942" fmla="*/ 0 h 6858000"/>
              <a:gd name="connsiteX943" fmla="*/ 95283 w 7472601"/>
              <a:gd name="connsiteY943" fmla="*/ 0 h 6858000"/>
              <a:gd name="connsiteX944" fmla="*/ 300708 w 7472601"/>
              <a:gd name="connsiteY944" fmla="*/ 154571 h 6858000"/>
              <a:gd name="connsiteX945" fmla="*/ 530414 w 7472601"/>
              <a:gd name="connsiteY945" fmla="*/ 354673 h 6858000"/>
              <a:gd name="connsiteX946" fmla="*/ 333785 w 7472601"/>
              <a:gd name="connsiteY946" fmla="*/ 161564 h 6858000"/>
              <a:gd name="connsiteX947" fmla="*/ 147005 w 7472601"/>
              <a:gd name="connsiteY947" fmla="*/ 0 h 6858000"/>
              <a:gd name="connsiteX948" fmla="*/ 272509 w 7472601"/>
              <a:gd name="connsiteY948" fmla="*/ 0 h 6858000"/>
              <a:gd name="connsiteX949" fmla="*/ 326276 w 7472601"/>
              <a:gd name="connsiteY949" fmla="*/ 45847 h 6858000"/>
              <a:gd name="connsiteX950" fmla="*/ 823759 w 7472601"/>
              <a:gd name="connsiteY950" fmla="*/ 574145 h 6858000"/>
              <a:gd name="connsiteX951" fmla="*/ 811254 w 7472601"/>
              <a:gd name="connsiteY951" fmla="*/ 665546 h 6858000"/>
              <a:gd name="connsiteX952" fmla="*/ 154042 w 7472601"/>
              <a:gd name="connsiteY952" fmla="*/ 261522 h 6858000"/>
              <a:gd name="connsiteX953" fmla="*/ 13550 w 7472601"/>
              <a:gd name="connsiteY953" fmla="*/ 158423 h 6858000"/>
              <a:gd name="connsiteX954" fmla="*/ 0 w 7472601"/>
              <a:gd name="connsiteY954" fmla="*/ 146618 h 6858000"/>
              <a:gd name="connsiteX955" fmla="*/ 0 w 7472601"/>
              <a:gd name="connsiteY955" fmla="*/ 59161 h 6858000"/>
              <a:gd name="connsiteX956" fmla="*/ 45427 w 7472601"/>
              <a:gd name="connsiteY956" fmla="*/ 101078 h 6858000"/>
              <a:gd name="connsiteX957" fmla="*/ 630103 w 7472601"/>
              <a:gd name="connsiteY957" fmla="*/ 485885 h 6858000"/>
              <a:gd name="connsiteX958" fmla="*/ 532040 w 7472601"/>
              <a:gd name="connsiteY958" fmla="*/ 399359 h 6858000"/>
              <a:gd name="connsiteX959" fmla="*/ 517618 w 7472601"/>
              <a:gd name="connsiteY959" fmla="*/ 385726 h 6858000"/>
              <a:gd name="connsiteX960" fmla="*/ 285074 w 7472601"/>
              <a:gd name="connsiteY960" fmla="*/ 182755 h 6858000"/>
              <a:gd name="connsiteX961" fmla="*/ 43151 w 7472601"/>
              <a:gd name="connsiteY961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63634 h 6858000"/>
              <a:gd name="connsiteX78" fmla="*/ 7448321 w 7472601"/>
              <a:gd name="connsiteY78" fmla="*/ 6190991 h 6858000"/>
              <a:gd name="connsiteX79" fmla="*/ 7467600 w 7472601"/>
              <a:gd name="connsiteY79" fmla="*/ 6221686 h 6858000"/>
              <a:gd name="connsiteX80" fmla="*/ 7467600 w 7472601"/>
              <a:gd name="connsiteY80" fmla="*/ 6334256 h 6858000"/>
              <a:gd name="connsiteX81" fmla="*/ 7454976 w 7472601"/>
              <a:gd name="connsiteY81" fmla="*/ 6318297 h 6858000"/>
              <a:gd name="connsiteX82" fmla="*/ 1456157 w 7472601"/>
              <a:gd name="connsiteY82" fmla="*/ 5371404 h 6858000"/>
              <a:gd name="connsiteX83" fmla="*/ 1244432 w 7472601"/>
              <a:gd name="connsiteY83" fmla="*/ 5385601 h 6858000"/>
              <a:gd name="connsiteX84" fmla="*/ 973990 w 7472601"/>
              <a:gd name="connsiteY84" fmla="*/ 5424940 h 6858000"/>
              <a:gd name="connsiteX85" fmla="*/ 1103809 w 7472601"/>
              <a:gd name="connsiteY85" fmla="*/ 5433720 h 6858000"/>
              <a:gd name="connsiteX86" fmla="*/ 1123454 w 7472601"/>
              <a:gd name="connsiteY86" fmla="*/ 5435727 h 6858000"/>
              <a:gd name="connsiteX87" fmla="*/ 1737017 w 7472601"/>
              <a:gd name="connsiteY87" fmla="*/ 5452183 h 6858000"/>
              <a:gd name="connsiteX88" fmla="*/ 1824397 w 7472601"/>
              <a:gd name="connsiteY88" fmla="*/ 5447757 h 6858000"/>
              <a:gd name="connsiteX89" fmla="*/ 2070059 w 7472601"/>
              <a:gd name="connsiteY89" fmla="*/ 5441660 h 6858000"/>
              <a:gd name="connsiteX90" fmla="*/ 1456157 w 7472601"/>
              <a:gd name="connsiteY90" fmla="*/ 5371404 h 6858000"/>
              <a:gd name="connsiteX91" fmla="*/ 4988186 w 7472601"/>
              <a:gd name="connsiteY91" fmla="*/ 5216467 h 6858000"/>
              <a:gd name="connsiteX92" fmla="*/ 4777334 w 7472601"/>
              <a:gd name="connsiteY92" fmla="*/ 5406072 h 6858000"/>
              <a:gd name="connsiteX93" fmla="*/ 4718341 w 7472601"/>
              <a:gd name="connsiteY93" fmla="*/ 5468043 h 6858000"/>
              <a:gd name="connsiteX94" fmla="*/ 4604655 w 7472601"/>
              <a:gd name="connsiteY94" fmla="*/ 5583434 h 6858000"/>
              <a:gd name="connsiteX95" fmla="*/ 4565074 w 7472601"/>
              <a:gd name="connsiteY95" fmla="*/ 5618550 h 6858000"/>
              <a:gd name="connsiteX96" fmla="*/ 4988186 w 7472601"/>
              <a:gd name="connsiteY96" fmla="*/ 5216467 h 6858000"/>
              <a:gd name="connsiteX97" fmla="*/ 4978032 w 7472601"/>
              <a:gd name="connsiteY97" fmla="*/ 5183809 h 6858000"/>
              <a:gd name="connsiteX98" fmla="*/ 4463413 w 7472601"/>
              <a:gd name="connsiteY98" fmla="*/ 5615162 h 6858000"/>
              <a:gd name="connsiteX99" fmla="*/ 4358134 w 7472601"/>
              <a:gd name="connsiteY99" fmla="*/ 5742791 h 6858000"/>
              <a:gd name="connsiteX100" fmla="*/ 4376219 w 7472601"/>
              <a:gd name="connsiteY100" fmla="*/ 5729027 h 6858000"/>
              <a:gd name="connsiteX101" fmla="*/ 4582340 w 7472601"/>
              <a:gd name="connsiteY101" fmla="*/ 5561037 h 6858000"/>
              <a:gd name="connsiteX102" fmla="*/ 4694684 w 7472601"/>
              <a:gd name="connsiteY102" fmla="*/ 5447098 h 6858000"/>
              <a:gd name="connsiteX103" fmla="*/ 4754123 w 7472601"/>
              <a:gd name="connsiteY103" fmla="*/ 5384643 h 6858000"/>
              <a:gd name="connsiteX104" fmla="*/ 4978032 w 7472601"/>
              <a:gd name="connsiteY104" fmla="*/ 5183809 h 6858000"/>
              <a:gd name="connsiteX105" fmla="*/ 1903353 w 7472601"/>
              <a:gd name="connsiteY105" fmla="*/ 5044827 h 6858000"/>
              <a:gd name="connsiteX106" fmla="*/ 1936931 w 7472601"/>
              <a:gd name="connsiteY106" fmla="*/ 5093954 h 6858000"/>
              <a:gd name="connsiteX107" fmla="*/ 2195868 w 7472601"/>
              <a:gd name="connsiteY107" fmla="*/ 5396574 h 6858000"/>
              <a:gd name="connsiteX108" fmla="*/ 2088852 w 7472601"/>
              <a:gd name="connsiteY108" fmla="*/ 5166123 h 6858000"/>
              <a:gd name="connsiteX109" fmla="*/ 1958241 w 7472601"/>
              <a:gd name="connsiteY109" fmla="*/ 5067955 h 6858000"/>
              <a:gd name="connsiteX110" fmla="*/ 1903353 w 7472601"/>
              <a:gd name="connsiteY110" fmla="*/ 5044827 h 6858000"/>
              <a:gd name="connsiteX111" fmla="*/ 1979378 w 7472601"/>
              <a:gd name="connsiteY111" fmla="*/ 4769504 h 6858000"/>
              <a:gd name="connsiteX112" fmla="*/ 2882120 w 7472601"/>
              <a:gd name="connsiteY112" fmla="*/ 5064547 h 6858000"/>
              <a:gd name="connsiteX113" fmla="*/ 2793103 w 7472601"/>
              <a:gd name="connsiteY113" fmla="*/ 5039699 h 6858000"/>
              <a:gd name="connsiteX114" fmla="*/ 2770041 w 7472601"/>
              <a:gd name="connsiteY114" fmla="*/ 5033634 h 6858000"/>
              <a:gd name="connsiteX115" fmla="*/ 1979378 w 7472601"/>
              <a:gd name="connsiteY115" fmla="*/ 4769504 h 6858000"/>
              <a:gd name="connsiteX116" fmla="*/ 1927410 w 7472601"/>
              <a:gd name="connsiteY116" fmla="*/ 4716164 h 6858000"/>
              <a:gd name="connsiteX117" fmla="*/ 1959587 w 7472601"/>
              <a:gd name="connsiteY117" fmla="*/ 4728849 h 6858000"/>
              <a:gd name="connsiteX118" fmla="*/ 2777707 w 7472601"/>
              <a:gd name="connsiteY118" fmla="*/ 5003991 h 6858000"/>
              <a:gd name="connsiteX119" fmla="*/ 2800768 w 7472601"/>
              <a:gd name="connsiteY119" fmla="*/ 5010056 h 6858000"/>
              <a:gd name="connsiteX120" fmla="*/ 2879408 w 7472601"/>
              <a:gd name="connsiteY120" fmla="*/ 5031590 h 6858000"/>
              <a:gd name="connsiteX121" fmla="*/ 2862295 w 7472601"/>
              <a:gd name="connsiteY121" fmla="*/ 5022958 h 6858000"/>
              <a:gd name="connsiteX122" fmla="*/ 2813343 w 7472601"/>
              <a:gd name="connsiteY122" fmla="*/ 4998369 h 6858000"/>
              <a:gd name="connsiteX123" fmla="*/ 2646245 w 7472601"/>
              <a:gd name="connsiteY123" fmla="*/ 4930999 h 6858000"/>
              <a:gd name="connsiteX124" fmla="*/ 1999243 w 7472601"/>
              <a:gd name="connsiteY124" fmla="*/ 4730524 h 6858000"/>
              <a:gd name="connsiteX125" fmla="*/ 1979527 w 7472601"/>
              <a:gd name="connsiteY125" fmla="*/ 4726651 h 6858000"/>
              <a:gd name="connsiteX126" fmla="*/ 1927410 w 7472601"/>
              <a:gd name="connsiteY126" fmla="*/ 4716164 h 6858000"/>
              <a:gd name="connsiteX127" fmla="*/ 1997014 w 7472601"/>
              <a:gd name="connsiteY127" fmla="*/ 4698007 h 6858000"/>
              <a:gd name="connsiteX128" fmla="*/ 2005458 w 7472601"/>
              <a:gd name="connsiteY128" fmla="*/ 4699540 h 6858000"/>
              <a:gd name="connsiteX129" fmla="*/ 2657186 w 7472601"/>
              <a:gd name="connsiteY129" fmla="*/ 4901687 h 6858000"/>
              <a:gd name="connsiteX130" fmla="*/ 2826662 w 7472601"/>
              <a:gd name="connsiteY130" fmla="*/ 4970362 h 6858000"/>
              <a:gd name="connsiteX131" fmla="*/ 2876100 w 7472601"/>
              <a:gd name="connsiteY131" fmla="*/ 4995397 h 6858000"/>
              <a:gd name="connsiteX132" fmla="*/ 3042600 w 7472601"/>
              <a:gd name="connsiteY132" fmla="*/ 5059532 h 6858000"/>
              <a:gd name="connsiteX133" fmla="*/ 1997014 w 7472601"/>
              <a:gd name="connsiteY133" fmla="*/ 4698007 h 6858000"/>
              <a:gd name="connsiteX134" fmla="*/ 2305292 w 7472601"/>
              <a:gd name="connsiteY134" fmla="*/ 4219492 h 6858000"/>
              <a:gd name="connsiteX135" fmla="*/ 3360922 w 7472601"/>
              <a:gd name="connsiteY135" fmla="*/ 4529373 h 6858000"/>
              <a:gd name="connsiteX136" fmla="*/ 3492420 w 7472601"/>
              <a:gd name="connsiteY136" fmla="*/ 4510145 h 6858000"/>
              <a:gd name="connsiteX137" fmla="*/ 3364086 w 7472601"/>
              <a:gd name="connsiteY137" fmla="*/ 4480340 h 6858000"/>
              <a:gd name="connsiteX138" fmla="*/ 3225818 w 7472601"/>
              <a:gd name="connsiteY138" fmla="*/ 4411822 h 6858000"/>
              <a:gd name="connsiteX139" fmla="*/ 3129696 w 7472601"/>
              <a:gd name="connsiteY139" fmla="*/ 4360704 h 6858000"/>
              <a:gd name="connsiteX140" fmla="*/ 2814545 w 7472601"/>
              <a:gd name="connsiteY140" fmla="*/ 4282955 h 6858000"/>
              <a:gd name="connsiteX141" fmla="*/ 2305292 w 7472601"/>
              <a:gd name="connsiteY141" fmla="*/ 4219492 h 6858000"/>
              <a:gd name="connsiteX142" fmla="*/ 2626982 w 7472601"/>
              <a:gd name="connsiteY142" fmla="*/ 4206450 h 6858000"/>
              <a:gd name="connsiteX143" fmla="*/ 2490617 w 7472601"/>
              <a:gd name="connsiteY143" fmla="*/ 4206951 h 6858000"/>
              <a:gd name="connsiteX144" fmla="*/ 2819869 w 7472601"/>
              <a:gd name="connsiteY144" fmla="*/ 4252936 h 6858000"/>
              <a:gd name="connsiteX145" fmla="*/ 3143018 w 7472601"/>
              <a:gd name="connsiteY145" fmla="*/ 4332698 h 6858000"/>
              <a:gd name="connsiteX146" fmla="*/ 3241520 w 7472601"/>
              <a:gd name="connsiteY146" fmla="*/ 4385112 h 6858000"/>
              <a:gd name="connsiteX147" fmla="*/ 3374575 w 7472601"/>
              <a:gd name="connsiteY147" fmla="*/ 4451517 h 6858000"/>
              <a:gd name="connsiteX148" fmla="*/ 3505221 w 7472601"/>
              <a:gd name="connsiteY148" fmla="*/ 4480757 h 6858000"/>
              <a:gd name="connsiteX149" fmla="*/ 2626982 w 7472601"/>
              <a:gd name="connsiteY149" fmla="*/ 4206450 h 6858000"/>
              <a:gd name="connsiteX150" fmla="*/ 1310106 w 7472601"/>
              <a:gd name="connsiteY150" fmla="*/ 3943217 h 6858000"/>
              <a:gd name="connsiteX151" fmla="*/ 854994 w 7472601"/>
              <a:gd name="connsiteY151" fmla="*/ 4399136 h 6858000"/>
              <a:gd name="connsiteX152" fmla="*/ 742462 w 7472601"/>
              <a:gd name="connsiteY152" fmla="*/ 4594648 h 6858000"/>
              <a:gd name="connsiteX153" fmla="*/ 820602 w 7472601"/>
              <a:gd name="connsiteY153" fmla="*/ 4485915 h 6858000"/>
              <a:gd name="connsiteX154" fmla="*/ 878295 w 7472601"/>
              <a:gd name="connsiteY154" fmla="*/ 4403594 h 6858000"/>
              <a:gd name="connsiteX155" fmla="*/ 1240607 w 7472601"/>
              <a:gd name="connsiteY155" fmla="*/ 4010401 h 6858000"/>
              <a:gd name="connsiteX156" fmla="*/ 1310106 w 7472601"/>
              <a:gd name="connsiteY156" fmla="*/ 3943217 h 6858000"/>
              <a:gd name="connsiteX157" fmla="*/ 1423113 w 7472601"/>
              <a:gd name="connsiteY157" fmla="*/ 3874565 h 6858000"/>
              <a:gd name="connsiteX158" fmla="*/ 1260565 w 7472601"/>
              <a:gd name="connsiteY158" fmla="*/ 4031982 h 6858000"/>
              <a:gd name="connsiteX159" fmla="*/ 901900 w 7472601"/>
              <a:gd name="connsiteY159" fmla="*/ 4421236 h 6858000"/>
              <a:gd name="connsiteX160" fmla="*/ 845044 w 7472601"/>
              <a:gd name="connsiteY160" fmla="*/ 4502436 h 6858000"/>
              <a:gd name="connsiteX161" fmla="*/ 685926 w 7472601"/>
              <a:gd name="connsiteY161" fmla="*/ 4703069 h 6858000"/>
              <a:gd name="connsiteX162" fmla="*/ 684248 w 7472601"/>
              <a:gd name="connsiteY162" fmla="*/ 4706721 h 6858000"/>
              <a:gd name="connsiteX163" fmla="*/ 1423113 w 7472601"/>
              <a:gd name="connsiteY163" fmla="*/ 3874565 h 6858000"/>
              <a:gd name="connsiteX164" fmla="*/ 3316479 w 7472601"/>
              <a:gd name="connsiteY164" fmla="*/ 3872136 h 6858000"/>
              <a:gd name="connsiteX165" fmla="*/ 3546806 w 7472601"/>
              <a:gd name="connsiteY165" fmla="*/ 4356139 h 6858000"/>
              <a:gd name="connsiteX166" fmla="*/ 3364433 w 7472601"/>
              <a:gd name="connsiteY166" fmla="*/ 3953121 h 6858000"/>
              <a:gd name="connsiteX167" fmla="*/ 3316479 w 7472601"/>
              <a:gd name="connsiteY167" fmla="*/ 3872136 h 6858000"/>
              <a:gd name="connsiteX168" fmla="*/ 3291335 w 7472601"/>
              <a:gd name="connsiteY168" fmla="*/ 3767420 h 6858000"/>
              <a:gd name="connsiteX169" fmla="*/ 3390805 w 7472601"/>
              <a:gd name="connsiteY169" fmla="*/ 3937163 h 6858000"/>
              <a:gd name="connsiteX170" fmla="*/ 3579062 w 7472601"/>
              <a:gd name="connsiteY170" fmla="*/ 4359040 h 6858000"/>
              <a:gd name="connsiteX171" fmla="*/ 3467355 w 7472601"/>
              <a:gd name="connsiteY171" fmla="*/ 3988130 h 6858000"/>
              <a:gd name="connsiteX172" fmla="*/ 3310753 w 7472601"/>
              <a:gd name="connsiteY172" fmla="*/ 3787140 h 6858000"/>
              <a:gd name="connsiteX173" fmla="*/ 3291335 w 7472601"/>
              <a:gd name="connsiteY173" fmla="*/ 3767420 h 6858000"/>
              <a:gd name="connsiteX174" fmla="*/ 1635889 w 7472601"/>
              <a:gd name="connsiteY174" fmla="*/ 3709494 h 6858000"/>
              <a:gd name="connsiteX175" fmla="*/ 1634800 w 7472601"/>
              <a:gd name="connsiteY175" fmla="*/ 3731111 h 6858000"/>
              <a:gd name="connsiteX176" fmla="*/ 1635889 w 7472601"/>
              <a:gd name="connsiteY176" fmla="*/ 3709494 h 6858000"/>
              <a:gd name="connsiteX177" fmla="*/ 1510397 w 7472601"/>
              <a:gd name="connsiteY177" fmla="*/ 3684705 h 6858000"/>
              <a:gd name="connsiteX178" fmla="*/ 1146550 w 7472601"/>
              <a:gd name="connsiteY178" fmla="*/ 3802012 h 6858000"/>
              <a:gd name="connsiteX179" fmla="*/ 698834 w 7472601"/>
              <a:gd name="connsiteY179" fmla="*/ 3952272 h 6858000"/>
              <a:gd name="connsiteX180" fmla="*/ 34256 w 7472601"/>
              <a:gd name="connsiteY180" fmla="*/ 4347603 h 6858000"/>
              <a:gd name="connsiteX181" fmla="*/ 527241 w 7472601"/>
              <a:gd name="connsiteY181" fmla="*/ 4065078 h 6858000"/>
              <a:gd name="connsiteX182" fmla="*/ 1510397 w 7472601"/>
              <a:gd name="connsiteY182" fmla="*/ 3684705 h 6858000"/>
              <a:gd name="connsiteX183" fmla="*/ 1313114 w 7472601"/>
              <a:gd name="connsiteY183" fmla="*/ 3655216 h 6858000"/>
              <a:gd name="connsiteX184" fmla="*/ 1109304 w 7472601"/>
              <a:gd name="connsiteY184" fmla="*/ 3669030 h 6858000"/>
              <a:gd name="connsiteX185" fmla="*/ 8129 w 7472601"/>
              <a:gd name="connsiteY185" fmla="*/ 4330519 h 6858000"/>
              <a:gd name="connsiteX186" fmla="*/ 687572 w 7472601"/>
              <a:gd name="connsiteY186" fmla="*/ 3925629 h 6858000"/>
              <a:gd name="connsiteX187" fmla="*/ 1138365 w 7472601"/>
              <a:gd name="connsiteY187" fmla="*/ 3774515 h 6858000"/>
              <a:gd name="connsiteX188" fmla="*/ 1505579 w 7472601"/>
              <a:gd name="connsiteY188" fmla="*/ 3655526 h 6858000"/>
              <a:gd name="connsiteX189" fmla="*/ 1313114 w 7472601"/>
              <a:gd name="connsiteY189" fmla="*/ 3655216 h 6858000"/>
              <a:gd name="connsiteX190" fmla="*/ 3655073 w 7472601"/>
              <a:gd name="connsiteY190" fmla="*/ 3650884 h 6858000"/>
              <a:gd name="connsiteX191" fmla="*/ 3989938 w 7472601"/>
              <a:gd name="connsiteY191" fmla="*/ 3991685 h 6858000"/>
              <a:gd name="connsiteX192" fmla="*/ 4393907 w 7472601"/>
              <a:gd name="connsiteY192" fmla="*/ 4261258 h 6858000"/>
              <a:gd name="connsiteX193" fmla="*/ 4648051 w 7472601"/>
              <a:gd name="connsiteY193" fmla="*/ 4374051 h 6858000"/>
              <a:gd name="connsiteX194" fmla="*/ 4383389 w 7472601"/>
              <a:gd name="connsiteY194" fmla="*/ 4184369 h 6858000"/>
              <a:gd name="connsiteX195" fmla="*/ 4165508 w 7472601"/>
              <a:gd name="connsiteY195" fmla="*/ 4035196 h 6858000"/>
              <a:gd name="connsiteX196" fmla="*/ 4068162 w 7472601"/>
              <a:gd name="connsiteY196" fmla="*/ 3953394 h 6858000"/>
              <a:gd name="connsiteX197" fmla="*/ 3981416 w 7472601"/>
              <a:gd name="connsiteY197" fmla="*/ 3880482 h 6858000"/>
              <a:gd name="connsiteX198" fmla="*/ 3800147 w 7472601"/>
              <a:gd name="connsiteY198" fmla="*/ 3749872 h 6858000"/>
              <a:gd name="connsiteX199" fmla="*/ 3655073 w 7472601"/>
              <a:gd name="connsiteY199" fmla="*/ 3650884 h 6858000"/>
              <a:gd name="connsiteX200" fmla="*/ 3670252 w 7472601"/>
              <a:gd name="connsiteY200" fmla="*/ 3622798 h 6858000"/>
              <a:gd name="connsiteX201" fmla="*/ 3817258 w 7472601"/>
              <a:gd name="connsiteY201" fmla="*/ 3723577 h 6858000"/>
              <a:gd name="connsiteX202" fmla="*/ 4000461 w 7472601"/>
              <a:gd name="connsiteY202" fmla="*/ 3855966 h 6858000"/>
              <a:gd name="connsiteX203" fmla="*/ 4088180 w 7472601"/>
              <a:gd name="connsiteY203" fmla="*/ 3929774 h 6858000"/>
              <a:gd name="connsiteX204" fmla="*/ 4184555 w 7472601"/>
              <a:gd name="connsiteY204" fmla="*/ 4010683 h 6858000"/>
              <a:gd name="connsiteX205" fmla="*/ 4399563 w 7472601"/>
              <a:gd name="connsiteY205" fmla="*/ 4158106 h 6858000"/>
              <a:gd name="connsiteX206" fmla="*/ 4684469 w 7472601"/>
              <a:gd name="connsiteY206" fmla="*/ 4364680 h 6858000"/>
              <a:gd name="connsiteX207" fmla="*/ 4690271 w 7472601"/>
              <a:gd name="connsiteY207" fmla="*/ 4370034 h 6858000"/>
              <a:gd name="connsiteX208" fmla="*/ 4136093 w 7472601"/>
              <a:gd name="connsiteY208" fmla="*/ 3858466 h 6858000"/>
              <a:gd name="connsiteX209" fmla="*/ 3670252 w 7472601"/>
              <a:gd name="connsiteY209" fmla="*/ 3622798 h 6858000"/>
              <a:gd name="connsiteX210" fmla="*/ 4440129 w 7472601"/>
              <a:gd name="connsiteY210" fmla="*/ 3448571 h 6858000"/>
              <a:gd name="connsiteX211" fmla="*/ 4856525 w 7472601"/>
              <a:gd name="connsiteY211" fmla="*/ 3915351 h 6858000"/>
              <a:gd name="connsiteX212" fmla="*/ 5059055 w 7472601"/>
              <a:gd name="connsiteY212" fmla="*/ 4108918 h 6858000"/>
              <a:gd name="connsiteX213" fmla="*/ 5290070 w 7472601"/>
              <a:gd name="connsiteY213" fmla="*/ 4263619 h 6858000"/>
              <a:gd name="connsiteX214" fmla="*/ 4834991 w 7472601"/>
              <a:gd name="connsiteY214" fmla="*/ 3830985 h 6858000"/>
              <a:gd name="connsiteX215" fmla="*/ 4440129 w 7472601"/>
              <a:gd name="connsiteY215" fmla="*/ 3448571 h 6858000"/>
              <a:gd name="connsiteX216" fmla="*/ 4441737 w 7472601"/>
              <a:gd name="connsiteY216" fmla="*/ 3399734 h 6858000"/>
              <a:gd name="connsiteX217" fmla="*/ 4431236 w 7472601"/>
              <a:gd name="connsiteY217" fmla="*/ 3400954 h 6858000"/>
              <a:gd name="connsiteX218" fmla="*/ 4557150 w 7472601"/>
              <a:gd name="connsiteY218" fmla="*/ 3510023 h 6858000"/>
              <a:gd name="connsiteX219" fmla="*/ 4856936 w 7472601"/>
              <a:gd name="connsiteY219" fmla="*/ 3809146 h 6858000"/>
              <a:gd name="connsiteX220" fmla="*/ 5111996 w 7472601"/>
              <a:gd name="connsiteY220" fmla="*/ 4065759 h 6858000"/>
              <a:gd name="connsiteX221" fmla="*/ 5388878 w 7472601"/>
              <a:gd name="connsiteY221" fmla="*/ 4300185 h 6858000"/>
              <a:gd name="connsiteX222" fmla="*/ 5425556 w 7472601"/>
              <a:gd name="connsiteY222" fmla="*/ 4308967 h 6858000"/>
              <a:gd name="connsiteX223" fmla="*/ 4943646 w 7472601"/>
              <a:gd name="connsiteY223" fmla="*/ 3822916 h 6858000"/>
              <a:gd name="connsiteX224" fmla="*/ 4594837 w 7472601"/>
              <a:gd name="connsiteY224" fmla="*/ 3532274 h 6858000"/>
              <a:gd name="connsiteX225" fmla="*/ 4441737 w 7472601"/>
              <a:gd name="connsiteY225" fmla="*/ 3399734 h 6858000"/>
              <a:gd name="connsiteX226" fmla="*/ 5425834 w 7472601"/>
              <a:gd name="connsiteY226" fmla="*/ 3162785 h 6858000"/>
              <a:gd name="connsiteX227" fmla="*/ 5401644 w 7472601"/>
              <a:gd name="connsiteY227" fmla="*/ 3617847 h 6858000"/>
              <a:gd name="connsiteX228" fmla="*/ 5467256 w 7472601"/>
              <a:gd name="connsiteY228" fmla="*/ 4175494 h 6858000"/>
              <a:gd name="connsiteX229" fmla="*/ 5448069 w 7472601"/>
              <a:gd name="connsiteY229" fmla="*/ 3567554 h 6858000"/>
              <a:gd name="connsiteX230" fmla="*/ 5425834 w 7472601"/>
              <a:gd name="connsiteY230" fmla="*/ 3162785 h 6858000"/>
              <a:gd name="connsiteX231" fmla="*/ 1318687 w 7472601"/>
              <a:gd name="connsiteY231" fmla="*/ 3113840 h 6858000"/>
              <a:gd name="connsiteX232" fmla="*/ 1066793 w 7472601"/>
              <a:gd name="connsiteY232" fmla="*/ 3212171 h 6858000"/>
              <a:gd name="connsiteX233" fmla="*/ 993319 w 7472601"/>
              <a:gd name="connsiteY233" fmla="*/ 3247648 h 6858000"/>
              <a:gd name="connsiteX234" fmla="*/ 853081 w 7472601"/>
              <a:gd name="connsiteY234" fmla="*/ 3312410 h 6858000"/>
              <a:gd name="connsiteX235" fmla="*/ 805957 w 7472601"/>
              <a:gd name="connsiteY235" fmla="*/ 3330443 h 6858000"/>
              <a:gd name="connsiteX236" fmla="*/ 1318687 w 7472601"/>
              <a:gd name="connsiteY236" fmla="*/ 3113840 h 6858000"/>
              <a:gd name="connsiteX237" fmla="*/ 5453702 w 7472601"/>
              <a:gd name="connsiteY237" fmla="*/ 3090882 h 6858000"/>
              <a:gd name="connsiteX238" fmla="*/ 5480135 w 7472601"/>
              <a:gd name="connsiteY238" fmla="*/ 3565802 h 6858000"/>
              <a:gd name="connsiteX239" fmla="*/ 5499023 w 7472601"/>
              <a:gd name="connsiteY239" fmla="*/ 4166310 h 6858000"/>
              <a:gd name="connsiteX240" fmla="*/ 5547022 w 7472601"/>
              <a:gd name="connsiteY240" fmla="*/ 3607838 h 6858000"/>
              <a:gd name="connsiteX241" fmla="*/ 5515964 w 7472601"/>
              <a:gd name="connsiteY241" fmla="*/ 3378541 h 6858000"/>
              <a:gd name="connsiteX242" fmla="*/ 5453702 w 7472601"/>
              <a:gd name="connsiteY242" fmla="*/ 3090882 h 6858000"/>
              <a:gd name="connsiteX243" fmla="*/ 1238695 w 7472601"/>
              <a:gd name="connsiteY243" fmla="*/ 3076820 h 6858000"/>
              <a:gd name="connsiteX244" fmla="*/ 716371 w 7472601"/>
              <a:gd name="connsiteY244" fmla="*/ 3293249 h 6858000"/>
              <a:gd name="connsiteX245" fmla="*/ 579522 w 7472601"/>
              <a:gd name="connsiteY245" fmla="*/ 3371759 h 6858000"/>
              <a:gd name="connsiteX246" fmla="*/ 600288 w 7472601"/>
              <a:gd name="connsiteY246" fmla="*/ 3365555 h 6858000"/>
              <a:gd name="connsiteX247" fmla="*/ 840692 w 7472601"/>
              <a:gd name="connsiteY247" fmla="*/ 3284921 h 6858000"/>
              <a:gd name="connsiteX248" fmla="*/ 979248 w 7472601"/>
              <a:gd name="connsiteY248" fmla="*/ 3221003 h 6858000"/>
              <a:gd name="connsiteX249" fmla="*/ 1053282 w 7472601"/>
              <a:gd name="connsiteY249" fmla="*/ 3185247 h 6858000"/>
              <a:gd name="connsiteX250" fmla="*/ 1320603 w 7472601"/>
              <a:gd name="connsiteY250" fmla="*/ 3081281 h 6858000"/>
              <a:gd name="connsiteX251" fmla="*/ 1238695 w 7472601"/>
              <a:gd name="connsiteY251" fmla="*/ 3076820 h 6858000"/>
              <a:gd name="connsiteX252" fmla="*/ 5425627 w 7472601"/>
              <a:gd name="connsiteY252" fmla="*/ 2954192 h 6858000"/>
              <a:gd name="connsiteX253" fmla="*/ 5470770 w 7472601"/>
              <a:gd name="connsiteY253" fmla="*/ 3005435 h 6858000"/>
              <a:gd name="connsiteX254" fmla="*/ 5519779 w 7472601"/>
              <a:gd name="connsiteY254" fmla="*/ 4359223 h 6858000"/>
              <a:gd name="connsiteX255" fmla="*/ 5520293 w 7472601"/>
              <a:gd name="connsiteY255" fmla="*/ 4360602 h 6858000"/>
              <a:gd name="connsiteX256" fmla="*/ 5767221 w 7472601"/>
              <a:gd name="connsiteY256" fmla="*/ 4665564 h 6858000"/>
              <a:gd name="connsiteX257" fmla="*/ 6937169 w 7472601"/>
              <a:gd name="connsiteY257" fmla="*/ 4815941 h 6858000"/>
              <a:gd name="connsiteX258" fmla="*/ 6953922 w 7472601"/>
              <a:gd name="connsiteY258" fmla="*/ 4890068 h 6858000"/>
              <a:gd name="connsiteX259" fmla="*/ 6071359 w 7472601"/>
              <a:gd name="connsiteY259" fmla="*/ 4770770 h 6858000"/>
              <a:gd name="connsiteX260" fmla="*/ 6038839 w 7472601"/>
              <a:gd name="connsiteY260" fmla="*/ 4764474 h 6858000"/>
              <a:gd name="connsiteX261" fmla="*/ 6038706 w 7472601"/>
              <a:gd name="connsiteY261" fmla="*/ 4763847 h 6858000"/>
              <a:gd name="connsiteX262" fmla="*/ 6037784 w 7472601"/>
              <a:gd name="connsiteY262" fmla="*/ 4764270 h 6858000"/>
              <a:gd name="connsiteX263" fmla="*/ 6038839 w 7472601"/>
              <a:gd name="connsiteY263" fmla="*/ 4764474 h 6858000"/>
              <a:gd name="connsiteX264" fmla="*/ 6040338 w 7472601"/>
              <a:gd name="connsiteY264" fmla="*/ 4771418 h 6858000"/>
              <a:gd name="connsiteX265" fmla="*/ 6024488 w 7472601"/>
              <a:gd name="connsiteY265" fmla="*/ 4809903 h 6858000"/>
              <a:gd name="connsiteX266" fmla="*/ 5599771 w 7472601"/>
              <a:gd name="connsiteY266" fmla="*/ 5509652 h 6858000"/>
              <a:gd name="connsiteX267" fmla="*/ 5548843 w 7472601"/>
              <a:gd name="connsiteY267" fmla="*/ 5563845 h 6858000"/>
              <a:gd name="connsiteX268" fmla="*/ 5940952 w 7472601"/>
              <a:gd name="connsiteY268" fmla="*/ 6250028 h 6858000"/>
              <a:gd name="connsiteX269" fmla="*/ 6043441 w 7472601"/>
              <a:gd name="connsiteY269" fmla="*/ 6665847 h 6858000"/>
              <a:gd name="connsiteX270" fmla="*/ 6093432 w 7472601"/>
              <a:gd name="connsiteY270" fmla="*/ 6858000 h 6858000"/>
              <a:gd name="connsiteX271" fmla="*/ 6034344 w 7472601"/>
              <a:gd name="connsiteY271" fmla="*/ 6858000 h 6858000"/>
              <a:gd name="connsiteX272" fmla="*/ 6026679 w 7472601"/>
              <a:gd name="connsiteY272" fmla="*/ 6836959 h 6858000"/>
              <a:gd name="connsiteX273" fmla="*/ 5800441 w 7472601"/>
              <a:gd name="connsiteY273" fmla="*/ 6335286 h 6858000"/>
              <a:gd name="connsiteX274" fmla="*/ 5526562 w 7472601"/>
              <a:gd name="connsiteY274" fmla="*/ 5705388 h 6858000"/>
              <a:gd name="connsiteX275" fmla="*/ 5519640 w 7472601"/>
              <a:gd name="connsiteY275" fmla="*/ 5683774 h 6858000"/>
              <a:gd name="connsiteX276" fmla="*/ 5844559 w 7472601"/>
              <a:gd name="connsiteY276" fmla="*/ 6553349 h 6858000"/>
              <a:gd name="connsiteX277" fmla="*/ 5975994 w 7472601"/>
              <a:gd name="connsiteY277" fmla="*/ 6858000 h 6858000"/>
              <a:gd name="connsiteX278" fmla="*/ 5898547 w 7472601"/>
              <a:gd name="connsiteY278" fmla="*/ 6858000 h 6858000"/>
              <a:gd name="connsiteX279" fmla="*/ 5682041 w 7472601"/>
              <a:gd name="connsiteY279" fmla="*/ 6355860 h 6858000"/>
              <a:gd name="connsiteX280" fmla="*/ 5461758 w 7472601"/>
              <a:gd name="connsiteY280" fmla="*/ 5820220 h 6858000"/>
              <a:gd name="connsiteX281" fmla="*/ 5237282 w 7472601"/>
              <a:gd name="connsiteY281" fmla="*/ 6579086 h 6858000"/>
              <a:gd name="connsiteX282" fmla="*/ 5115009 w 7472601"/>
              <a:gd name="connsiteY282" fmla="*/ 6858000 h 6858000"/>
              <a:gd name="connsiteX283" fmla="*/ 5028074 w 7472601"/>
              <a:gd name="connsiteY283" fmla="*/ 6858000 h 6858000"/>
              <a:gd name="connsiteX284" fmla="*/ 5079508 w 7472601"/>
              <a:gd name="connsiteY284" fmla="*/ 6749074 h 6858000"/>
              <a:gd name="connsiteX285" fmla="*/ 5371846 w 7472601"/>
              <a:gd name="connsiteY285" fmla="*/ 5924413 h 6858000"/>
              <a:gd name="connsiteX286" fmla="*/ 5270512 w 7472601"/>
              <a:gd name="connsiteY286" fmla="*/ 6138975 h 6858000"/>
              <a:gd name="connsiteX287" fmla="*/ 5062409 w 7472601"/>
              <a:gd name="connsiteY287" fmla="*/ 6653544 h 6858000"/>
              <a:gd name="connsiteX288" fmla="*/ 5036628 w 7472601"/>
              <a:gd name="connsiteY288" fmla="*/ 6754247 h 6858000"/>
              <a:gd name="connsiteX289" fmla="*/ 5009112 w 7472601"/>
              <a:gd name="connsiteY289" fmla="*/ 6858000 h 6858000"/>
              <a:gd name="connsiteX290" fmla="*/ 4976679 w 7472601"/>
              <a:gd name="connsiteY290" fmla="*/ 6858000 h 6858000"/>
              <a:gd name="connsiteX291" fmla="*/ 5006537 w 7472601"/>
              <a:gd name="connsiteY291" fmla="*/ 6747068 h 6858000"/>
              <a:gd name="connsiteX292" fmla="*/ 5032723 w 7472601"/>
              <a:gd name="connsiteY292" fmla="*/ 6644957 h 6858000"/>
              <a:gd name="connsiteX293" fmla="*/ 5242949 w 7472601"/>
              <a:gd name="connsiteY293" fmla="*/ 6125175 h 6858000"/>
              <a:gd name="connsiteX294" fmla="*/ 5286321 w 7472601"/>
              <a:gd name="connsiteY294" fmla="*/ 6033555 h 6858000"/>
              <a:gd name="connsiteX295" fmla="*/ 5008210 w 7472601"/>
              <a:gd name="connsiteY295" fmla="*/ 6649194 h 6858000"/>
              <a:gd name="connsiteX296" fmla="*/ 4986321 w 7472601"/>
              <a:gd name="connsiteY296" fmla="*/ 6765687 h 6858000"/>
              <a:gd name="connsiteX297" fmla="*/ 4973474 w 7472601"/>
              <a:gd name="connsiteY297" fmla="*/ 6858000 h 6858000"/>
              <a:gd name="connsiteX298" fmla="*/ 4907178 w 7472601"/>
              <a:gd name="connsiteY298" fmla="*/ 6858000 h 6858000"/>
              <a:gd name="connsiteX299" fmla="*/ 4910810 w 7472601"/>
              <a:gd name="connsiteY299" fmla="*/ 6829660 h 6858000"/>
              <a:gd name="connsiteX300" fmla="*/ 4987461 w 7472601"/>
              <a:gd name="connsiteY300" fmla="*/ 6432994 h 6858000"/>
              <a:gd name="connsiteX301" fmla="*/ 5179262 w 7472601"/>
              <a:gd name="connsiteY301" fmla="*/ 6035044 h 6858000"/>
              <a:gd name="connsiteX302" fmla="*/ 4689678 w 7472601"/>
              <a:gd name="connsiteY302" fmla="*/ 6440241 h 6858000"/>
              <a:gd name="connsiteX303" fmla="*/ 4477543 w 7472601"/>
              <a:gd name="connsiteY303" fmla="*/ 6674836 h 6858000"/>
              <a:gd name="connsiteX304" fmla="*/ 4329957 w 7472601"/>
              <a:gd name="connsiteY304" fmla="*/ 6858000 h 6858000"/>
              <a:gd name="connsiteX305" fmla="*/ 4218595 w 7472601"/>
              <a:gd name="connsiteY305" fmla="*/ 6858000 h 6858000"/>
              <a:gd name="connsiteX306" fmla="*/ 4368888 w 7472601"/>
              <a:gd name="connsiteY306" fmla="*/ 6668412 h 6858000"/>
              <a:gd name="connsiteX307" fmla="*/ 4563091 w 7472601"/>
              <a:gd name="connsiteY307" fmla="*/ 6442508 h 6858000"/>
              <a:gd name="connsiteX308" fmla="*/ 5387324 w 7472601"/>
              <a:gd name="connsiteY308" fmla="*/ 5705830 h 6858000"/>
              <a:gd name="connsiteX309" fmla="*/ 5073620 w 7472601"/>
              <a:gd name="connsiteY309" fmla="*/ 5955437 h 6858000"/>
              <a:gd name="connsiteX310" fmla="*/ 4689789 w 7472601"/>
              <a:gd name="connsiteY310" fmla="*/ 6268382 h 6858000"/>
              <a:gd name="connsiteX311" fmla="*/ 4418722 w 7472601"/>
              <a:gd name="connsiteY311" fmla="*/ 6570886 h 6858000"/>
              <a:gd name="connsiteX312" fmla="*/ 4214944 w 7472601"/>
              <a:gd name="connsiteY312" fmla="*/ 6858000 h 6858000"/>
              <a:gd name="connsiteX313" fmla="*/ 4177898 w 7472601"/>
              <a:gd name="connsiteY313" fmla="*/ 6858000 h 6858000"/>
              <a:gd name="connsiteX314" fmla="*/ 4391597 w 7472601"/>
              <a:gd name="connsiteY314" fmla="*/ 6556370 h 6858000"/>
              <a:gd name="connsiteX315" fmla="*/ 4668889 w 7472601"/>
              <a:gd name="connsiteY315" fmla="*/ 6246399 h 6858000"/>
              <a:gd name="connsiteX316" fmla="*/ 5055427 w 7472601"/>
              <a:gd name="connsiteY316" fmla="*/ 5931476 h 6858000"/>
              <a:gd name="connsiteX317" fmla="*/ 5371814 w 7472601"/>
              <a:gd name="connsiteY317" fmla="*/ 5678975 h 6858000"/>
              <a:gd name="connsiteX318" fmla="*/ 4987918 w 7472601"/>
              <a:gd name="connsiteY318" fmla="*/ 5838701 h 6858000"/>
              <a:gd name="connsiteX319" fmla="*/ 4317146 w 7472601"/>
              <a:gd name="connsiteY319" fmla="*/ 6587716 h 6858000"/>
              <a:gd name="connsiteX320" fmla="*/ 4171627 w 7472601"/>
              <a:gd name="connsiteY320" fmla="*/ 6858000 h 6858000"/>
              <a:gd name="connsiteX321" fmla="*/ 4081585 w 7472601"/>
              <a:gd name="connsiteY321" fmla="*/ 6858000 h 6858000"/>
              <a:gd name="connsiteX322" fmla="*/ 4238603 w 7472601"/>
              <a:gd name="connsiteY322" fmla="*/ 6559341 h 6858000"/>
              <a:gd name="connsiteX323" fmla="*/ 4778333 w 7472601"/>
              <a:gd name="connsiteY323" fmla="*/ 5873626 h 6858000"/>
              <a:gd name="connsiteX324" fmla="*/ 5414185 w 7472601"/>
              <a:gd name="connsiteY324" fmla="*/ 5573882 h 6858000"/>
              <a:gd name="connsiteX325" fmla="*/ 5959648 w 7472601"/>
              <a:gd name="connsiteY325" fmla="*/ 4760797 h 6858000"/>
              <a:gd name="connsiteX326" fmla="*/ 5355019 w 7472601"/>
              <a:gd name="connsiteY326" fmla="*/ 4734672 h 6858000"/>
              <a:gd name="connsiteX327" fmla="*/ 5083565 w 7472601"/>
              <a:gd name="connsiteY327" fmla="*/ 5179121 h 6858000"/>
              <a:gd name="connsiteX328" fmla="*/ 4713577 w 7472601"/>
              <a:gd name="connsiteY328" fmla="*/ 5616803 h 6858000"/>
              <a:gd name="connsiteX329" fmla="*/ 3989559 w 7472601"/>
              <a:gd name="connsiteY329" fmla="*/ 6145945 h 6858000"/>
              <a:gd name="connsiteX330" fmla="*/ 3939824 w 7472601"/>
              <a:gd name="connsiteY330" fmla="*/ 6066900 h 6858000"/>
              <a:gd name="connsiteX331" fmla="*/ 4584537 w 7472601"/>
              <a:gd name="connsiteY331" fmla="*/ 5324826 h 6858000"/>
              <a:gd name="connsiteX332" fmla="*/ 5037105 w 7472601"/>
              <a:gd name="connsiteY332" fmla="*/ 5088765 h 6858000"/>
              <a:gd name="connsiteX333" fmla="*/ 5039930 w 7472601"/>
              <a:gd name="connsiteY333" fmla="*/ 5089585 h 6858000"/>
              <a:gd name="connsiteX334" fmla="*/ 5263764 w 7472601"/>
              <a:gd name="connsiteY334" fmla="*/ 4735525 h 6858000"/>
              <a:gd name="connsiteX335" fmla="*/ 4086300 w 7472601"/>
              <a:gd name="connsiteY335" fmla="*/ 4884599 h 6858000"/>
              <a:gd name="connsiteX336" fmla="*/ 4085485 w 7472601"/>
              <a:gd name="connsiteY336" fmla="*/ 4899070 h 6858000"/>
              <a:gd name="connsiteX337" fmla="*/ 3871915 w 7472601"/>
              <a:gd name="connsiteY337" fmla="*/ 5253645 h 6858000"/>
              <a:gd name="connsiteX338" fmla="*/ 3799374 w 7472601"/>
              <a:gd name="connsiteY338" fmla="*/ 5466127 h 6858000"/>
              <a:gd name="connsiteX339" fmla="*/ 3498850 w 7472601"/>
              <a:gd name="connsiteY339" fmla="*/ 6661888 h 6858000"/>
              <a:gd name="connsiteX340" fmla="*/ 3399216 w 7472601"/>
              <a:gd name="connsiteY340" fmla="*/ 6858000 h 6858000"/>
              <a:gd name="connsiteX341" fmla="*/ 3303688 w 7472601"/>
              <a:gd name="connsiteY341" fmla="*/ 6858000 h 6858000"/>
              <a:gd name="connsiteX342" fmla="*/ 3391774 w 7472601"/>
              <a:gd name="connsiteY342" fmla="*/ 6697181 h 6858000"/>
              <a:gd name="connsiteX343" fmla="*/ 3735540 w 7472601"/>
              <a:gd name="connsiteY343" fmla="*/ 5546923 h 6858000"/>
              <a:gd name="connsiteX344" fmla="*/ 3729438 w 7472601"/>
              <a:gd name="connsiteY344" fmla="*/ 5569058 h 6858000"/>
              <a:gd name="connsiteX345" fmla="*/ 3707782 w 7472601"/>
              <a:gd name="connsiteY345" fmla="*/ 5644908 h 6858000"/>
              <a:gd name="connsiteX346" fmla="*/ 3583827 w 7472601"/>
              <a:gd name="connsiteY346" fmla="*/ 6039215 h 6858000"/>
              <a:gd name="connsiteX347" fmla="*/ 3547861 w 7472601"/>
              <a:gd name="connsiteY347" fmla="*/ 6129609 h 6858000"/>
              <a:gd name="connsiteX348" fmla="*/ 3490905 w 7472601"/>
              <a:gd name="connsiteY348" fmla="*/ 6277660 h 6858000"/>
              <a:gd name="connsiteX349" fmla="*/ 3455859 w 7472601"/>
              <a:gd name="connsiteY349" fmla="*/ 6391301 h 6858000"/>
              <a:gd name="connsiteX350" fmla="*/ 3429112 w 7472601"/>
              <a:gd name="connsiteY350" fmla="*/ 6479469 h 6858000"/>
              <a:gd name="connsiteX351" fmla="*/ 3304862 w 7472601"/>
              <a:gd name="connsiteY351" fmla="*/ 6796476 h 6858000"/>
              <a:gd name="connsiteX352" fmla="*/ 3276071 w 7472601"/>
              <a:gd name="connsiteY352" fmla="*/ 6858000 h 6858000"/>
              <a:gd name="connsiteX353" fmla="*/ 3240805 w 7472601"/>
              <a:gd name="connsiteY353" fmla="*/ 6858000 h 6858000"/>
              <a:gd name="connsiteX354" fmla="*/ 3275917 w 7472601"/>
              <a:gd name="connsiteY354" fmla="*/ 6783192 h 6858000"/>
              <a:gd name="connsiteX355" fmla="*/ 3399358 w 7472601"/>
              <a:gd name="connsiteY355" fmla="*/ 6469011 h 6858000"/>
              <a:gd name="connsiteX356" fmla="*/ 3425650 w 7472601"/>
              <a:gd name="connsiteY356" fmla="*/ 6381333 h 6858000"/>
              <a:gd name="connsiteX357" fmla="*/ 3460661 w 7472601"/>
              <a:gd name="connsiteY357" fmla="*/ 6266763 h 6858000"/>
              <a:gd name="connsiteX358" fmla="*/ 3518021 w 7472601"/>
              <a:gd name="connsiteY358" fmla="*/ 6117298 h 6858000"/>
              <a:gd name="connsiteX359" fmla="*/ 3554035 w 7472601"/>
              <a:gd name="connsiteY359" fmla="*/ 6027832 h 6858000"/>
              <a:gd name="connsiteX360" fmla="*/ 3677174 w 7472601"/>
              <a:gd name="connsiteY360" fmla="*/ 5636351 h 6858000"/>
              <a:gd name="connsiteX361" fmla="*/ 3698819 w 7472601"/>
              <a:gd name="connsiteY361" fmla="*/ 5560503 h 6858000"/>
              <a:gd name="connsiteX362" fmla="*/ 3702094 w 7472601"/>
              <a:gd name="connsiteY362" fmla="*/ 5549194 h 6858000"/>
              <a:gd name="connsiteX363" fmla="*/ 3398355 w 7472601"/>
              <a:gd name="connsiteY363" fmla="*/ 6094603 h 6858000"/>
              <a:gd name="connsiteX364" fmla="*/ 3193941 w 7472601"/>
              <a:gd name="connsiteY364" fmla="*/ 6798775 h 6858000"/>
              <a:gd name="connsiteX365" fmla="*/ 3184140 w 7472601"/>
              <a:gd name="connsiteY365" fmla="*/ 6858000 h 6858000"/>
              <a:gd name="connsiteX366" fmla="*/ 3099978 w 7472601"/>
              <a:gd name="connsiteY366" fmla="*/ 6858000 h 6858000"/>
              <a:gd name="connsiteX367" fmla="*/ 3101556 w 7472601"/>
              <a:gd name="connsiteY367" fmla="*/ 6843337 h 6858000"/>
              <a:gd name="connsiteX368" fmla="*/ 3370162 w 7472601"/>
              <a:gd name="connsiteY368" fmla="*/ 5785550 h 6858000"/>
              <a:gd name="connsiteX369" fmla="*/ 3746477 w 7472601"/>
              <a:gd name="connsiteY369" fmla="*/ 5377889 h 6858000"/>
              <a:gd name="connsiteX370" fmla="*/ 3863399 w 7472601"/>
              <a:gd name="connsiteY370" fmla="*/ 5087257 h 6858000"/>
              <a:gd name="connsiteX371" fmla="*/ 3968712 w 7472601"/>
              <a:gd name="connsiteY371" fmla="*/ 4913989 h 6858000"/>
              <a:gd name="connsiteX372" fmla="*/ 2792390 w 7472601"/>
              <a:gd name="connsiteY372" fmla="*/ 5382974 h 6858000"/>
              <a:gd name="connsiteX373" fmla="*/ 2714982 w 7472601"/>
              <a:gd name="connsiteY373" fmla="*/ 5427051 h 6858000"/>
              <a:gd name="connsiteX374" fmla="*/ 2813361 w 7472601"/>
              <a:gd name="connsiteY374" fmla="*/ 6023912 h 6858000"/>
              <a:gd name="connsiteX375" fmla="*/ 2688430 w 7472601"/>
              <a:gd name="connsiteY375" fmla="*/ 6801564 h 6858000"/>
              <a:gd name="connsiteX376" fmla="*/ 2629626 w 7472601"/>
              <a:gd name="connsiteY376" fmla="*/ 6763394 h 6858000"/>
              <a:gd name="connsiteX377" fmla="*/ 2565328 w 7472601"/>
              <a:gd name="connsiteY377" fmla="*/ 5516399 h 6858000"/>
              <a:gd name="connsiteX378" fmla="*/ 1922999 w 7472601"/>
              <a:gd name="connsiteY378" fmla="*/ 5980343 h 6858000"/>
              <a:gd name="connsiteX379" fmla="*/ 1950261 w 7472601"/>
              <a:gd name="connsiteY379" fmla="*/ 6405858 h 6858000"/>
              <a:gd name="connsiteX380" fmla="*/ 2365554 w 7472601"/>
              <a:gd name="connsiteY380" fmla="*/ 6759107 h 6858000"/>
              <a:gd name="connsiteX381" fmla="*/ 2424142 w 7472601"/>
              <a:gd name="connsiteY381" fmla="*/ 6858000 h 6858000"/>
              <a:gd name="connsiteX382" fmla="*/ 2395994 w 7472601"/>
              <a:gd name="connsiteY382" fmla="*/ 6858000 h 6858000"/>
              <a:gd name="connsiteX383" fmla="*/ 2392863 w 7472601"/>
              <a:gd name="connsiteY383" fmla="*/ 6852964 h 6858000"/>
              <a:gd name="connsiteX384" fmla="*/ 2017589 w 7472601"/>
              <a:gd name="connsiteY384" fmla="*/ 6493982 h 6858000"/>
              <a:gd name="connsiteX385" fmla="*/ 2147336 w 7472601"/>
              <a:gd name="connsiteY385" fmla="*/ 6594052 h 6858000"/>
              <a:gd name="connsiteX386" fmla="*/ 2207047 w 7472601"/>
              <a:gd name="connsiteY386" fmla="*/ 6654540 h 6858000"/>
              <a:gd name="connsiteX387" fmla="*/ 2299106 w 7472601"/>
              <a:gd name="connsiteY387" fmla="*/ 6778931 h 6858000"/>
              <a:gd name="connsiteX388" fmla="*/ 2314430 w 7472601"/>
              <a:gd name="connsiteY388" fmla="*/ 6801144 h 6858000"/>
              <a:gd name="connsiteX389" fmla="*/ 2352406 w 7472601"/>
              <a:gd name="connsiteY389" fmla="*/ 6858000 h 6858000"/>
              <a:gd name="connsiteX390" fmla="*/ 2314492 w 7472601"/>
              <a:gd name="connsiteY390" fmla="*/ 6858000 h 6858000"/>
              <a:gd name="connsiteX391" fmla="*/ 2288095 w 7472601"/>
              <a:gd name="connsiteY391" fmla="*/ 6818030 h 6858000"/>
              <a:gd name="connsiteX392" fmla="*/ 2272768 w 7472601"/>
              <a:gd name="connsiteY392" fmla="*/ 6795822 h 6858000"/>
              <a:gd name="connsiteX393" fmla="*/ 2182715 w 7472601"/>
              <a:gd name="connsiteY393" fmla="*/ 6675071 h 6858000"/>
              <a:gd name="connsiteX394" fmla="*/ 2032061 w 7472601"/>
              <a:gd name="connsiteY394" fmla="*/ 6541380 h 6858000"/>
              <a:gd name="connsiteX395" fmla="*/ 2257220 w 7472601"/>
              <a:gd name="connsiteY395" fmla="*/ 6826257 h 6858000"/>
              <a:gd name="connsiteX396" fmla="*/ 2281324 w 7472601"/>
              <a:gd name="connsiteY396" fmla="*/ 6858000 h 6858000"/>
              <a:gd name="connsiteX397" fmla="*/ 2242860 w 7472601"/>
              <a:gd name="connsiteY397" fmla="*/ 6858000 h 6858000"/>
              <a:gd name="connsiteX398" fmla="*/ 2232818 w 7472601"/>
              <a:gd name="connsiteY398" fmla="*/ 6844926 h 6858000"/>
              <a:gd name="connsiteX399" fmla="*/ 1990172 w 7472601"/>
              <a:gd name="connsiteY399" fmla="*/ 6542121 h 6858000"/>
              <a:gd name="connsiteX400" fmla="*/ 2124090 w 7472601"/>
              <a:gd name="connsiteY400" fmla="*/ 6761017 h 6858000"/>
              <a:gd name="connsiteX401" fmla="*/ 2200380 w 7472601"/>
              <a:gd name="connsiteY401" fmla="*/ 6858000 h 6858000"/>
              <a:gd name="connsiteX402" fmla="*/ 2147507 w 7472601"/>
              <a:gd name="connsiteY402" fmla="*/ 6858000 h 6858000"/>
              <a:gd name="connsiteX403" fmla="*/ 2070668 w 7472601"/>
              <a:gd name="connsiteY403" fmla="*/ 6761520 h 6858000"/>
              <a:gd name="connsiteX404" fmla="*/ 1975142 w 7472601"/>
              <a:gd name="connsiteY404" fmla="*/ 6585570 h 6858000"/>
              <a:gd name="connsiteX405" fmla="*/ 2050035 w 7472601"/>
              <a:gd name="connsiteY405" fmla="*/ 6813345 h 6858000"/>
              <a:gd name="connsiteX406" fmla="*/ 2063025 w 7472601"/>
              <a:gd name="connsiteY406" fmla="*/ 6858000 h 6858000"/>
              <a:gd name="connsiteX407" fmla="*/ 2021675 w 7472601"/>
              <a:gd name="connsiteY407" fmla="*/ 6858000 h 6858000"/>
              <a:gd name="connsiteX408" fmla="*/ 2019308 w 7472601"/>
              <a:gd name="connsiteY408" fmla="*/ 6847118 h 6858000"/>
              <a:gd name="connsiteX409" fmla="*/ 1938835 w 7472601"/>
              <a:gd name="connsiteY409" fmla="*/ 6551160 h 6858000"/>
              <a:gd name="connsiteX410" fmla="*/ 1953230 w 7472601"/>
              <a:gd name="connsiteY410" fmla="*/ 6759699 h 6858000"/>
              <a:gd name="connsiteX411" fmla="*/ 1956763 w 7472601"/>
              <a:gd name="connsiteY411" fmla="*/ 6778191 h 6858000"/>
              <a:gd name="connsiteX412" fmla="*/ 1967925 w 7472601"/>
              <a:gd name="connsiteY412" fmla="*/ 6858000 h 6858000"/>
              <a:gd name="connsiteX413" fmla="*/ 1936622 w 7472601"/>
              <a:gd name="connsiteY413" fmla="*/ 6858000 h 6858000"/>
              <a:gd name="connsiteX414" fmla="*/ 1926261 w 7472601"/>
              <a:gd name="connsiteY414" fmla="*/ 6784064 h 6858000"/>
              <a:gd name="connsiteX415" fmla="*/ 1922724 w 7472601"/>
              <a:gd name="connsiteY415" fmla="*/ 6765577 h 6858000"/>
              <a:gd name="connsiteX416" fmla="*/ 1904650 w 7472601"/>
              <a:gd name="connsiteY416" fmla="*/ 6639616 h 6858000"/>
              <a:gd name="connsiteX417" fmla="*/ 1885273 w 7472601"/>
              <a:gd name="connsiteY417" fmla="*/ 6858000 h 6858000"/>
              <a:gd name="connsiteX418" fmla="*/ 1854363 w 7472601"/>
              <a:gd name="connsiteY418" fmla="*/ 6858000 h 6858000"/>
              <a:gd name="connsiteX419" fmla="*/ 1880391 w 7472601"/>
              <a:gd name="connsiteY419" fmla="*/ 6603796 h 6858000"/>
              <a:gd name="connsiteX420" fmla="*/ 1818273 w 7472601"/>
              <a:gd name="connsiteY420" fmla="*/ 6715729 h 6858000"/>
              <a:gd name="connsiteX421" fmla="*/ 1794691 w 7472601"/>
              <a:gd name="connsiteY421" fmla="*/ 6843239 h 6858000"/>
              <a:gd name="connsiteX422" fmla="*/ 1794914 w 7472601"/>
              <a:gd name="connsiteY422" fmla="*/ 6858000 h 6858000"/>
              <a:gd name="connsiteX423" fmla="*/ 1746128 w 7472601"/>
              <a:gd name="connsiteY423" fmla="*/ 6858000 h 6858000"/>
              <a:gd name="connsiteX424" fmla="*/ 1753934 w 7472601"/>
              <a:gd name="connsiteY424" fmla="*/ 6724796 h 6858000"/>
              <a:gd name="connsiteX425" fmla="*/ 1792053 w 7472601"/>
              <a:gd name="connsiteY425" fmla="*/ 6572396 h 6858000"/>
              <a:gd name="connsiteX426" fmla="*/ 1862248 w 7472601"/>
              <a:gd name="connsiteY426" fmla="*/ 6266397 h 6858000"/>
              <a:gd name="connsiteX427" fmla="*/ 1862250 w 7472601"/>
              <a:gd name="connsiteY427" fmla="*/ 6033531 h 6858000"/>
              <a:gd name="connsiteX428" fmla="*/ 1211999 w 7472601"/>
              <a:gd name="connsiteY428" fmla="*/ 6683610 h 6858000"/>
              <a:gd name="connsiteX429" fmla="*/ 1213266 w 7472601"/>
              <a:gd name="connsiteY429" fmla="*/ 6691947 h 6858000"/>
              <a:gd name="connsiteX430" fmla="*/ 1203370 w 7472601"/>
              <a:gd name="connsiteY430" fmla="*/ 6850676 h 6858000"/>
              <a:gd name="connsiteX431" fmla="*/ 1203671 w 7472601"/>
              <a:gd name="connsiteY431" fmla="*/ 6858000 h 6858000"/>
              <a:gd name="connsiteX432" fmla="*/ 1143180 w 7472601"/>
              <a:gd name="connsiteY432" fmla="*/ 6858000 h 6858000"/>
              <a:gd name="connsiteX433" fmla="*/ 1142176 w 7472601"/>
              <a:gd name="connsiteY433" fmla="*/ 6766045 h 6858000"/>
              <a:gd name="connsiteX434" fmla="*/ 1067484 w 7472601"/>
              <a:gd name="connsiteY434" fmla="*/ 6858000 h 6858000"/>
              <a:gd name="connsiteX435" fmla="*/ 953928 w 7472601"/>
              <a:gd name="connsiteY435" fmla="*/ 6858000 h 6858000"/>
              <a:gd name="connsiteX436" fmla="*/ 959715 w 7472601"/>
              <a:gd name="connsiteY436" fmla="*/ 6850185 h 6858000"/>
              <a:gd name="connsiteX437" fmla="*/ 1483788 w 7472601"/>
              <a:gd name="connsiteY437" fmla="*/ 6259174 h 6858000"/>
              <a:gd name="connsiteX438" fmla="*/ 1100671 w 7472601"/>
              <a:gd name="connsiteY438" fmla="*/ 6252137 h 6858000"/>
              <a:gd name="connsiteX439" fmla="*/ 1090144 w 7472601"/>
              <a:gd name="connsiteY439" fmla="*/ 6256748 h 6858000"/>
              <a:gd name="connsiteX440" fmla="*/ 1095872 w 7472601"/>
              <a:gd name="connsiteY440" fmla="*/ 6271892 h 6858000"/>
              <a:gd name="connsiteX441" fmla="*/ 262785 w 7472601"/>
              <a:gd name="connsiteY441" fmla="*/ 6845450 h 6858000"/>
              <a:gd name="connsiteX442" fmla="*/ 209968 w 7472601"/>
              <a:gd name="connsiteY442" fmla="*/ 6770713 h 6858000"/>
              <a:gd name="connsiteX443" fmla="*/ 873460 w 7472601"/>
              <a:gd name="connsiteY443" fmla="*/ 6253768 h 6858000"/>
              <a:gd name="connsiteX444" fmla="*/ 192686 w 7472601"/>
              <a:gd name="connsiteY444" fmla="*/ 5849257 h 6858000"/>
              <a:gd name="connsiteX445" fmla="*/ 4696 w 7472601"/>
              <a:gd name="connsiteY445" fmla="*/ 5697668 h 6858000"/>
              <a:gd name="connsiteX446" fmla="*/ 0 w 7472601"/>
              <a:gd name="connsiteY446" fmla="*/ 5689984 h 6858000"/>
              <a:gd name="connsiteX447" fmla="*/ 0 w 7472601"/>
              <a:gd name="connsiteY447" fmla="*/ 5513472 h 6858000"/>
              <a:gd name="connsiteX448" fmla="*/ 174101 w 7472601"/>
              <a:gd name="connsiteY448" fmla="*/ 5620277 h 6858000"/>
              <a:gd name="connsiteX449" fmla="*/ 891800 w 7472601"/>
              <a:gd name="connsiteY449" fmla="*/ 6036935 h 6858000"/>
              <a:gd name="connsiteX450" fmla="*/ 1072219 w 7472601"/>
              <a:gd name="connsiteY450" fmla="*/ 6169443 h 6858000"/>
              <a:gd name="connsiteX451" fmla="*/ 1074117 w 7472601"/>
              <a:gd name="connsiteY451" fmla="*/ 6170301 h 6858000"/>
              <a:gd name="connsiteX452" fmla="*/ 1083114 w 7472601"/>
              <a:gd name="connsiteY452" fmla="*/ 6174131 h 6858000"/>
              <a:gd name="connsiteX453" fmla="*/ 1543010 w 7472601"/>
              <a:gd name="connsiteY453" fmla="*/ 6191140 h 6858000"/>
              <a:gd name="connsiteX454" fmla="*/ 1551080 w 7472601"/>
              <a:gd name="connsiteY454" fmla="*/ 6195006 h 6858000"/>
              <a:gd name="connsiteX455" fmla="*/ 2345443 w 7472601"/>
              <a:gd name="connsiteY455" fmla="*/ 5549882 h 6858000"/>
              <a:gd name="connsiteX456" fmla="*/ 1721499 w 7472601"/>
              <a:gd name="connsiteY456" fmla="*/ 5599969 h 6858000"/>
              <a:gd name="connsiteX457" fmla="*/ 767716 w 7472601"/>
              <a:gd name="connsiteY457" fmla="*/ 5472768 h 6858000"/>
              <a:gd name="connsiteX458" fmla="*/ 722147 w 7472601"/>
              <a:gd name="connsiteY458" fmla="*/ 5393091 h 6858000"/>
              <a:gd name="connsiteX459" fmla="*/ 1485552 w 7472601"/>
              <a:gd name="connsiteY459" fmla="*/ 5313202 h 6858000"/>
              <a:gd name="connsiteX460" fmla="*/ 2143004 w 7472601"/>
              <a:gd name="connsiteY460" fmla="*/ 5402420 h 6858000"/>
              <a:gd name="connsiteX461" fmla="*/ 1933391 w 7472601"/>
              <a:gd name="connsiteY461" fmla="*/ 5156971 h 6858000"/>
              <a:gd name="connsiteX462" fmla="*/ 1827118 w 7472601"/>
              <a:gd name="connsiteY462" fmla="*/ 4968410 h 6858000"/>
              <a:gd name="connsiteX463" fmla="*/ 1837349 w 7472601"/>
              <a:gd name="connsiteY463" fmla="*/ 4956357 h 6858000"/>
              <a:gd name="connsiteX464" fmla="*/ 2162835 w 7472601"/>
              <a:gd name="connsiteY464" fmla="*/ 5187853 h 6858000"/>
              <a:gd name="connsiteX465" fmla="*/ 2257167 w 7472601"/>
              <a:gd name="connsiteY465" fmla="*/ 5462123 h 6858000"/>
              <a:gd name="connsiteX466" fmla="*/ 2261598 w 7472601"/>
              <a:gd name="connsiteY466" fmla="*/ 5467998 h 6858000"/>
              <a:gd name="connsiteX467" fmla="*/ 2437177 w 7472601"/>
              <a:gd name="connsiteY467" fmla="*/ 5479608 h 6858000"/>
              <a:gd name="connsiteX468" fmla="*/ 2445247 w 7472601"/>
              <a:gd name="connsiteY468" fmla="*/ 5483476 h 6858000"/>
              <a:gd name="connsiteX469" fmla="*/ 2743626 w 7472601"/>
              <a:gd name="connsiteY469" fmla="*/ 5304819 h 6858000"/>
              <a:gd name="connsiteX470" fmla="*/ 3048102 w 7472601"/>
              <a:gd name="connsiteY470" fmla="*/ 5150595 h 6858000"/>
              <a:gd name="connsiteX471" fmla="*/ 1799414 w 7472601"/>
              <a:gd name="connsiteY471" fmla="*/ 4694732 h 6858000"/>
              <a:gd name="connsiteX472" fmla="*/ 1771735 w 7472601"/>
              <a:gd name="connsiteY472" fmla="*/ 4619929 h 6858000"/>
              <a:gd name="connsiteX473" fmla="*/ 3104273 w 7472601"/>
              <a:gd name="connsiteY473" fmla="*/ 5076159 h 6858000"/>
              <a:gd name="connsiteX474" fmla="*/ 3113245 w 7472601"/>
              <a:gd name="connsiteY474" fmla="*/ 5090705 h 6858000"/>
              <a:gd name="connsiteX475" fmla="*/ 3126294 w 7472601"/>
              <a:gd name="connsiteY475" fmla="*/ 5114400 h 6858000"/>
              <a:gd name="connsiteX476" fmla="*/ 3937433 w 7472601"/>
              <a:gd name="connsiteY476" fmla="*/ 4830473 h 6858000"/>
              <a:gd name="connsiteX477" fmla="*/ 3590475 w 7472601"/>
              <a:gd name="connsiteY477" fmla="*/ 4597974 h 6858000"/>
              <a:gd name="connsiteX478" fmla="*/ 3100264 w 7472601"/>
              <a:gd name="connsiteY478" fmla="*/ 4579845 h 6858000"/>
              <a:gd name="connsiteX479" fmla="*/ 2183576 w 7472601"/>
              <a:gd name="connsiteY479" fmla="*/ 4227150 h 6858000"/>
              <a:gd name="connsiteX480" fmla="*/ 2151029 w 7472601"/>
              <a:gd name="connsiteY480" fmla="*/ 4146947 h 6858000"/>
              <a:gd name="connsiteX481" fmla="*/ 3563434 w 7472601"/>
              <a:gd name="connsiteY481" fmla="*/ 4469115 h 6858000"/>
              <a:gd name="connsiteX482" fmla="*/ 3177952 w 7472601"/>
              <a:gd name="connsiteY482" fmla="*/ 3657386 h 6858000"/>
              <a:gd name="connsiteX483" fmla="*/ 3189263 w 7472601"/>
              <a:gd name="connsiteY483" fmla="*/ 3625726 h 6858000"/>
              <a:gd name="connsiteX484" fmla="*/ 3560912 w 7472601"/>
              <a:gd name="connsiteY484" fmla="*/ 4079863 h 6858000"/>
              <a:gd name="connsiteX485" fmla="*/ 3626636 w 7472601"/>
              <a:gd name="connsiteY485" fmla="*/ 4512230 h 6858000"/>
              <a:gd name="connsiteX486" fmla="*/ 3653088 w 7472601"/>
              <a:gd name="connsiteY486" fmla="*/ 4521417 h 6858000"/>
              <a:gd name="connsiteX487" fmla="*/ 3988128 w 7472601"/>
              <a:gd name="connsiteY487" fmla="*/ 4817267 h 6858000"/>
              <a:gd name="connsiteX488" fmla="*/ 4830582 w 7472601"/>
              <a:gd name="connsiteY488" fmla="*/ 4676000 h 6858000"/>
              <a:gd name="connsiteX489" fmla="*/ 4830100 w 7472601"/>
              <a:gd name="connsiteY489" fmla="*/ 4675554 h 6858000"/>
              <a:gd name="connsiteX490" fmla="*/ 4036318 w 7472601"/>
              <a:gd name="connsiteY490" fmla="*/ 4147013 h 6858000"/>
              <a:gd name="connsiteX491" fmla="*/ 3432098 w 7472601"/>
              <a:gd name="connsiteY491" fmla="*/ 3537312 h 6858000"/>
              <a:gd name="connsiteX492" fmla="*/ 3446761 w 7472601"/>
              <a:gd name="connsiteY492" fmla="*/ 3461278 h 6858000"/>
              <a:gd name="connsiteX493" fmla="*/ 4419733 w 7472601"/>
              <a:gd name="connsiteY493" fmla="*/ 3963555 h 6858000"/>
              <a:gd name="connsiteX494" fmla="*/ 4781371 w 7472601"/>
              <a:gd name="connsiteY494" fmla="*/ 4458604 h 6858000"/>
              <a:gd name="connsiteX495" fmla="*/ 4780440 w 7472601"/>
              <a:gd name="connsiteY495" fmla="*/ 4470290 h 6858000"/>
              <a:gd name="connsiteX496" fmla="*/ 4898954 w 7472601"/>
              <a:gd name="connsiteY496" fmla="*/ 4662092 h 6858000"/>
              <a:gd name="connsiteX497" fmla="*/ 4900699 w 7472601"/>
              <a:gd name="connsiteY497" fmla="*/ 4670867 h 6858000"/>
              <a:gd name="connsiteX498" fmla="*/ 5714511 w 7472601"/>
              <a:gd name="connsiteY498" fmla="*/ 4663483 h 6858000"/>
              <a:gd name="connsiteX499" fmla="*/ 5464793 w 7472601"/>
              <a:gd name="connsiteY499" fmla="*/ 4393556 h 6858000"/>
              <a:gd name="connsiteX500" fmla="*/ 5461897 w 7472601"/>
              <a:gd name="connsiteY500" fmla="*/ 4390879 h 6858000"/>
              <a:gd name="connsiteX501" fmla="*/ 4294126 w 7472601"/>
              <a:gd name="connsiteY501" fmla="*/ 3303048 h 6858000"/>
              <a:gd name="connsiteX502" fmla="*/ 4305321 w 7472601"/>
              <a:gd name="connsiteY502" fmla="*/ 3256953 h 6858000"/>
              <a:gd name="connsiteX503" fmla="*/ 4949299 w 7472601"/>
              <a:gd name="connsiteY503" fmla="*/ 3766336 h 6858000"/>
              <a:gd name="connsiteX504" fmla="*/ 5291452 w 7472601"/>
              <a:gd name="connsiteY504" fmla="*/ 4076801 h 6858000"/>
              <a:gd name="connsiteX505" fmla="*/ 5434998 w 7472601"/>
              <a:gd name="connsiteY505" fmla="*/ 4254100 h 6858000"/>
              <a:gd name="connsiteX506" fmla="*/ 5351015 w 7472601"/>
              <a:gd name="connsiteY506" fmla="*/ 3760989 h 6858000"/>
              <a:gd name="connsiteX507" fmla="*/ 5413780 w 7472601"/>
              <a:gd name="connsiteY507" fmla="*/ 2966265 h 6858000"/>
              <a:gd name="connsiteX508" fmla="*/ 5425627 w 7472601"/>
              <a:gd name="connsiteY508" fmla="*/ 2954192 h 6858000"/>
              <a:gd name="connsiteX509" fmla="*/ 6604735 w 7472601"/>
              <a:gd name="connsiteY509" fmla="*/ 2041381 h 6858000"/>
              <a:gd name="connsiteX510" fmla="*/ 7204487 w 7472601"/>
              <a:gd name="connsiteY510" fmla="*/ 2742112 h 6858000"/>
              <a:gd name="connsiteX511" fmla="*/ 7131592 w 7472601"/>
              <a:gd name="connsiteY511" fmla="*/ 2672096 h 6858000"/>
              <a:gd name="connsiteX512" fmla="*/ 6996344 w 7472601"/>
              <a:gd name="connsiteY512" fmla="*/ 2518310 h 6858000"/>
              <a:gd name="connsiteX513" fmla="*/ 6735495 w 7472601"/>
              <a:gd name="connsiteY513" fmla="*/ 2196890 h 6858000"/>
              <a:gd name="connsiteX514" fmla="*/ 6721901 w 7472601"/>
              <a:gd name="connsiteY514" fmla="*/ 2179274 h 6858000"/>
              <a:gd name="connsiteX515" fmla="*/ 6604735 w 7472601"/>
              <a:gd name="connsiteY515" fmla="*/ 2041381 h 6858000"/>
              <a:gd name="connsiteX516" fmla="*/ 6591670 w 7472601"/>
              <a:gd name="connsiteY516" fmla="*/ 1988277 h 6858000"/>
              <a:gd name="connsiteX517" fmla="*/ 6747349 w 7472601"/>
              <a:gd name="connsiteY517" fmla="*/ 2160069 h 6858000"/>
              <a:gd name="connsiteX518" fmla="*/ 6760943 w 7472601"/>
              <a:gd name="connsiteY518" fmla="*/ 2177686 h 6858000"/>
              <a:gd name="connsiteX519" fmla="*/ 7021065 w 7472601"/>
              <a:gd name="connsiteY519" fmla="*/ 2498102 h 6858000"/>
              <a:gd name="connsiteX520" fmla="*/ 7155223 w 7472601"/>
              <a:gd name="connsiteY520" fmla="*/ 2650386 h 6858000"/>
              <a:gd name="connsiteX521" fmla="*/ 7203167 w 7472601"/>
              <a:gd name="connsiteY521" fmla="*/ 2697288 h 6858000"/>
              <a:gd name="connsiteX522" fmla="*/ 6937703 w 7472601"/>
              <a:gd name="connsiteY522" fmla="*/ 2321981 h 6858000"/>
              <a:gd name="connsiteX523" fmla="*/ 6591670 w 7472601"/>
              <a:gd name="connsiteY523" fmla="*/ 1988277 h 6858000"/>
              <a:gd name="connsiteX524" fmla="*/ 5798671 w 7472601"/>
              <a:gd name="connsiteY524" fmla="*/ 1981601 h 6858000"/>
              <a:gd name="connsiteX525" fmla="*/ 5754709 w 7472601"/>
              <a:gd name="connsiteY525" fmla="*/ 2071454 h 6858000"/>
              <a:gd name="connsiteX526" fmla="*/ 5763044 w 7472601"/>
              <a:gd name="connsiteY526" fmla="*/ 2842206 h 6858000"/>
              <a:gd name="connsiteX527" fmla="*/ 5764974 w 7472601"/>
              <a:gd name="connsiteY527" fmla="*/ 2799609 h 6858000"/>
              <a:gd name="connsiteX528" fmla="*/ 5767665 w 7472601"/>
              <a:gd name="connsiteY528" fmla="*/ 2666409 h 6858000"/>
              <a:gd name="connsiteX529" fmla="*/ 5763055 w 7472601"/>
              <a:gd name="connsiteY529" fmla="*/ 2579705 h 6858000"/>
              <a:gd name="connsiteX530" fmla="*/ 5758079 w 7472601"/>
              <a:gd name="connsiteY530" fmla="*/ 2492508 h 6858000"/>
              <a:gd name="connsiteX531" fmla="*/ 5779325 w 7472601"/>
              <a:gd name="connsiteY531" fmla="*/ 2197069 h 6858000"/>
              <a:gd name="connsiteX532" fmla="*/ 5798671 w 7472601"/>
              <a:gd name="connsiteY532" fmla="*/ 1981601 h 6858000"/>
              <a:gd name="connsiteX533" fmla="*/ 5829202 w 7472601"/>
              <a:gd name="connsiteY533" fmla="*/ 1971679 h 6858000"/>
              <a:gd name="connsiteX534" fmla="*/ 5809558 w 7472601"/>
              <a:gd name="connsiteY534" fmla="*/ 2198043 h 6858000"/>
              <a:gd name="connsiteX535" fmla="*/ 5788653 w 7472601"/>
              <a:gd name="connsiteY535" fmla="*/ 2489430 h 6858000"/>
              <a:gd name="connsiteX536" fmla="*/ 5793439 w 7472601"/>
              <a:gd name="connsiteY536" fmla="*/ 2575235 h 6858000"/>
              <a:gd name="connsiteX537" fmla="*/ 5796837 w 7472601"/>
              <a:gd name="connsiteY537" fmla="*/ 2637633 h 6858000"/>
              <a:gd name="connsiteX538" fmla="*/ 5818614 w 7472601"/>
              <a:gd name="connsiteY538" fmla="*/ 2473055 h 6858000"/>
              <a:gd name="connsiteX539" fmla="*/ 5829202 w 7472601"/>
              <a:gd name="connsiteY539" fmla="*/ 1971679 h 6858000"/>
              <a:gd name="connsiteX540" fmla="*/ 5911389 w 7472601"/>
              <a:gd name="connsiteY540" fmla="*/ 1898371 h 6858000"/>
              <a:gd name="connsiteX541" fmla="*/ 6237627 w 7472601"/>
              <a:gd name="connsiteY541" fmla="*/ 2231921 h 6858000"/>
              <a:gd name="connsiteX542" fmla="*/ 5911389 w 7472601"/>
              <a:gd name="connsiteY542" fmla="*/ 1898371 h 6858000"/>
              <a:gd name="connsiteX543" fmla="*/ 6944437 w 7472601"/>
              <a:gd name="connsiteY543" fmla="*/ 1575402 h 6858000"/>
              <a:gd name="connsiteX544" fmla="*/ 6304730 w 7472601"/>
              <a:gd name="connsiteY544" fmla="*/ 1766654 h 6858000"/>
              <a:gd name="connsiteX545" fmla="*/ 6944437 w 7472601"/>
              <a:gd name="connsiteY545" fmla="*/ 1575402 h 6858000"/>
              <a:gd name="connsiteX546" fmla="*/ 7019523 w 7472601"/>
              <a:gd name="connsiteY546" fmla="*/ 1519450 h 6858000"/>
              <a:gd name="connsiteX547" fmla="*/ 6298091 w 7472601"/>
              <a:gd name="connsiteY547" fmla="*/ 1737122 h 6858000"/>
              <a:gd name="connsiteX548" fmla="*/ 7019523 w 7472601"/>
              <a:gd name="connsiteY548" fmla="*/ 1519450 h 6858000"/>
              <a:gd name="connsiteX549" fmla="*/ 2399523 w 7472601"/>
              <a:gd name="connsiteY549" fmla="*/ 1428234 h 6858000"/>
              <a:gd name="connsiteX550" fmla="*/ 2224982 w 7472601"/>
              <a:gd name="connsiteY550" fmla="*/ 1826201 h 6858000"/>
              <a:gd name="connsiteX551" fmla="*/ 2096099 w 7472601"/>
              <a:gd name="connsiteY551" fmla="*/ 2345900 h 6858000"/>
              <a:gd name="connsiteX552" fmla="*/ 2283317 w 7472601"/>
              <a:gd name="connsiteY552" fmla="*/ 1796925 h 6858000"/>
              <a:gd name="connsiteX553" fmla="*/ 2399523 w 7472601"/>
              <a:gd name="connsiteY553" fmla="*/ 1428234 h 6858000"/>
              <a:gd name="connsiteX554" fmla="*/ 2448558 w 7472601"/>
              <a:gd name="connsiteY554" fmla="*/ 1373435 h 6858000"/>
              <a:gd name="connsiteX555" fmla="*/ 2312521 w 7472601"/>
              <a:gd name="connsiteY555" fmla="*/ 1806140 h 6858000"/>
              <a:gd name="connsiteX556" fmla="*/ 2127533 w 7472601"/>
              <a:gd name="connsiteY556" fmla="*/ 2348380 h 6858000"/>
              <a:gd name="connsiteX557" fmla="*/ 2358080 w 7472601"/>
              <a:gd name="connsiteY557" fmla="*/ 1866134 h 6858000"/>
              <a:gd name="connsiteX558" fmla="*/ 2407436 w 7472601"/>
              <a:gd name="connsiteY558" fmla="*/ 1651070 h 6858000"/>
              <a:gd name="connsiteX559" fmla="*/ 2448558 w 7472601"/>
              <a:gd name="connsiteY559" fmla="*/ 1373435 h 6858000"/>
              <a:gd name="connsiteX560" fmla="*/ 278707 w 7472601"/>
              <a:gd name="connsiteY560" fmla="*/ 1352270 h 6858000"/>
              <a:gd name="connsiteX561" fmla="*/ 321570 w 7472601"/>
              <a:gd name="connsiteY561" fmla="*/ 1861610 h 6858000"/>
              <a:gd name="connsiteX562" fmla="*/ 294281 w 7472601"/>
              <a:gd name="connsiteY562" fmla="*/ 1440658 h 6858000"/>
              <a:gd name="connsiteX563" fmla="*/ 278707 w 7472601"/>
              <a:gd name="connsiteY563" fmla="*/ 1352270 h 6858000"/>
              <a:gd name="connsiteX564" fmla="*/ 1423821 w 7472601"/>
              <a:gd name="connsiteY564" fmla="*/ 1351958 h 6858000"/>
              <a:gd name="connsiteX565" fmla="*/ 1638521 w 7472601"/>
              <a:gd name="connsiteY565" fmla="*/ 1908470 h 6858000"/>
              <a:gd name="connsiteX566" fmla="*/ 1754199 w 7472601"/>
              <a:gd name="connsiteY566" fmla="*/ 2149284 h 6858000"/>
              <a:gd name="connsiteX567" fmla="*/ 1908359 w 7472601"/>
              <a:gd name="connsiteY567" fmla="*/ 2364988 h 6858000"/>
              <a:gd name="connsiteX568" fmla="*/ 1647661 w 7472601"/>
              <a:gd name="connsiteY568" fmla="*/ 1825945 h 6858000"/>
              <a:gd name="connsiteX569" fmla="*/ 1423821 w 7472601"/>
              <a:gd name="connsiteY569" fmla="*/ 1351958 h 6858000"/>
              <a:gd name="connsiteX570" fmla="*/ 1431890 w 7472601"/>
              <a:gd name="connsiteY570" fmla="*/ 1306475 h 6858000"/>
              <a:gd name="connsiteX571" fmla="*/ 1507597 w 7472601"/>
              <a:gd name="connsiteY571" fmla="*/ 1446132 h 6858000"/>
              <a:gd name="connsiteX572" fmla="*/ 1674586 w 7472601"/>
              <a:gd name="connsiteY572" fmla="*/ 1813832 h 6858000"/>
              <a:gd name="connsiteX573" fmla="*/ 1815950 w 7472601"/>
              <a:gd name="connsiteY573" fmla="*/ 2128564 h 6858000"/>
              <a:gd name="connsiteX574" fmla="*/ 1984242 w 7472601"/>
              <a:gd name="connsiteY574" fmla="*/ 2430829 h 6858000"/>
              <a:gd name="connsiteX575" fmla="*/ 2014023 w 7472601"/>
              <a:gd name="connsiteY575" fmla="*/ 2450995 h 6858000"/>
              <a:gd name="connsiteX576" fmla="*/ 1747337 w 7472601"/>
              <a:gd name="connsiteY576" fmla="*/ 1855264 h 6858000"/>
              <a:gd name="connsiteX577" fmla="*/ 1533749 w 7472601"/>
              <a:gd name="connsiteY577" fmla="*/ 1478656 h 6858000"/>
              <a:gd name="connsiteX578" fmla="*/ 1431890 w 7472601"/>
              <a:gd name="connsiteY578" fmla="*/ 1306475 h 6858000"/>
              <a:gd name="connsiteX579" fmla="*/ 5052692 w 7472601"/>
              <a:gd name="connsiteY579" fmla="*/ 1292994 h 6858000"/>
              <a:gd name="connsiteX580" fmla="*/ 5200661 w 7472601"/>
              <a:gd name="connsiteY580" fmla="*/ 1635186 h 6858000"/>
              <a:gd name="connsiteX581" fmla="*/ 5297138 w 7472601"/>
              <a:gd name="connsiteY581" fmla="*/ 1906351 h 6858000"/>
              <a:gd name="connsiteX582" fmla="*/ 5052692 w 7472601"/>
              <a:gd name="connsiteY582" fmla="*/ 1292994 h 6858000"/>
              <a:gd name="connsiteX583" fmla="*/ 5009948 w 7472601"/>
              <a:gd name="connsiteY583" fmla="*/ 1273619 h 6858000"/>
              <a:gd name="connsiteX584" fmla="*/ 5121777 w 7472601"/>
              <a:gd name="connsiteY584" fmla="*/ 1654213 h 6858000"/>
              <a:gd name="connsiteX585" fmla="*/ 5293545 w 7472601"/>
              <a:gd name="connsiteY585" fmla="*/ 2072247 h 6858000"/>
              <a:gd name="connsiteX586" fmla="*/ 5294042 w 7472601"/>
              <a:gd name="connsiteY586" fmla="*/ 2065019 h 6858000"/>
              <a:gd name="connsiteX587" fmla="*/ 5171936 w 7472601"/>
              <a:gd name="connsiteY587" fmla="*/ 1647613 h 6858000"/>
              <a:gd name="connsiteX588" fmla="*/ 5009948 w 7472601"/>
              <a:gd name="connsiteY588" fmla="*/ 1273619 h 6858000"/>
              <a:gd name="connsiteX589" fmla="*/ 655236 w 7472601"/>
              <a:gd name="connsiteY589" fmla="*/ 1268632 h 6858000"/>
              <a:gd name="connsiteX590" fmla="*/ 839521 w 7472601"/>
              <a:gd name="connsiteY590" fmla="*/ 1685315 h 6858000"/>
              <a:gd name="connsiteX591" fmla="*/ 1109416 w 7472601"/>
              <a:gd name="connsiteY591" fmla="*/ 2061663 h 6858000"/>
              <a:gd name="connsiteX592" fmla="*/ 1298300 w 7472601"/>
              <a:gd name="connsiteY592" fmla="*/ 2247742 h 6858000"/>
              <a:gd name="connsiteX593" fmla="*/ 1125871 w 7472601"/>
              <a:gd name="connsiteY593" fmla="*/ 1989513 h 6858000"/>
              <a:gd name="connsiteX594" fmla="*/ 981574 w 7472601"/>
              <a:gd name="connsiteY594" fmla="*/ 1783157 h 6858000"/>
              <a:gd name="connsiteX595" fmla="*/ 922198 w 7472601"/>
              <a:gd name="connsiteY595" fmla="*/ 1677437 h 6858000"/>
              <a:gd name="connsiteX596" fmla="*/ 869293 w 7472601"/>
              <a:gd name="connsiteY596" fmla="*/ 1583214 h 6858000"/>
              <a:gd name="connsiteX597" fmla="*/ 751431 w 7472601"/>
              <a:gd name="connsiteY597" fmla="*/ 1405731 h 6858000"/>
              <a:gd name="connsiteX598" fmla="*/ 655236 w 7472601"/>
              <a:gd name="connsiteY598" fmla="*/ 1268632 h 6858000"/>
              <a:gd name="connsiteX599" fmla="*/ 6516292 w 7472601"/>
              <a:gd name="connsiteY599" fmla="*/ 1263064 h 6858000"/>
              <a:gd name="connsiteX600" fmla="*/ 5736320 w 7472601"/>
              <a:gd name="connsiteY600" fmla="*/ 1501803 h 6858000"/>
              <a:gd name="connsiteX601" fmla="*/ 6516292 w 7472601"/>
              <a:gd name="connsiteY601" fmla="*/ 1263064 h 6858000"/>
              <a:gd name="connsiteX602" fmla="*/ 291466 w 7472601"/>
              <a:gd name="connsiteY602" fmla="*/ 1250369 h 6858000"/>
              <a:gd name="connsiteX603" fmla="*/ 323180 w 7472601"/>
              <a:gd name="connsiteY603" fmla="*/ 1435283 h 6858000"/>
              <a:gd name="connsiteX604" fmla="*/ 349381 w 7472601"/>
              <a:gd name="connsiteY604" fmla="*/ 1875041 h 6858000"/>
              <a:gd name="connsiteX605" fmla="*/ 374363 w 7472601"/>
              <a:gd name="connsiteY605" fmla="*/ 1506494 h 6858000"/>
              <a:gd name="connsiteX606" fmla="*/ 302168 w 7472601"/>
              <a:gd name="connsiteY606" fmla="*/ 1274495 h 6858000"/>
              <a:gd name="connsiteX607" fmla="*/ 291466 w 7472601"/>
              <a:gd name="connsiteY607" fmla="*/ 1250369 h 6858000"/>
              <a:gd name="connsiteX608" fmla="*/ 678222 w 7472601"/>
              <a:gd name="connsiteY608" fmla="*/ 1248670 h 6858000"/>
              <a:gd name="connsiteX609" fmla="*/ 775536 w 7472601"/>
              <a:gd name="connsiteY609" fmla="*/ 1388015 h 6858000"/>
              <a:gd name="connsiteX610" fmla="*/ 894529 w 7472601"/>
              <a:gd name="connsiteY610" fmla="*/ 1567739 h 6858000"/>
              <a:gd name="connsiteX611" fmla="*/ 948000 w 7472601"/>
              <a:gd name="connsiteY611" fmla="*/ 1663088 h 6858000"/>
              <a:gd name="connsiteX612" fmla="*/ 1006812 w 7472601"/>
              <a:gd name="connsiteY612" fmla="*/ 1767683 h 6858000"/>
              <a:gd name="connsiteX613" fmla="*/ 1149133 w 7472601"/>
              <a:gd name="connsiteY613" fmla="*/ 1971513 h 6858000"/>
              <a:gd name="connsiteX614" fmla="*/ 1333952 w 7472601"/>
              <a:gd name="connsiteY614" fmla="*/ 2251620 h 6858000"/>
              <a:gd name="connsiteX615" fmla="*/ 1337329 w 7472601"/>
              <a:gd name="connsiteY615" fmla="*/ 2258350 h 6858000"/>
              <a:gd name="connsiteX616" fmla="*/ 1014726 w 7472601"/>
              <a:gd name="connsiteY616" fmla="*/ 1615556 h 6858000"/>
              <a:gd name="connsiteX617" fmla="*/ 678222 w 7472601"/>
              <a:gd name="connsiteY617" fmla="*/ 1248670 h 6858000"/>
              <a:gd name="connsiteX618" fmla="*/ 6691602 w 7472601"/>
              <a:gd name="connsiteY618" fmla="*/ 1140573 h 6858000"/>
              <a:gd name="connsiteX619" fmla="*/ 6571100 w 7472601"/>
              <a:gd name="connsiteY619" fmla="*/ 1183662 h 6858000"/>
              <a:gd name="connsiteX620" fmla="*/ 6241687 w 7472601"/>
              <a:gd name="connsiteY620" fmla="*/ 1257600 h 6858000"/>
              <a:gd name="connsiteX621" fmla="*/ 5693009 w 7472601"/>
              <a:gd name="connsiteY621" fmla="*/ 1478256 h 6858000"/>
              <a:gd name="connsiteX622" fmla="*/ 6548420 w 7472601"/>
              <a:gd name="connsiteY622" fmla="*/ 1214599 h 6858000"/>
              <a:gd name="connsiteX623" fmla="*/ 6605473 w 7472601"/>
              <a:gd name="connsiteY623" fmla="*/ 1184686 h 6858000"/>
              <a:gd name="connsiteX624" fmla="*/ 6691602 w 7472601"/>
              <a:gd name="connsiteY624" fmla="*/ 1140573 h 6858000"/>
              <a:gd name="connsiteX625" fmla="*/ 4002475 w 7472601"/>
              <a:gd name="connsiteY625" fmla="*/ 1037802 h 6858000"/>
              <a:gd name="connsiteX626" fmla="*/ 4000324 w 7472601"/>
              <a:gd name="connsiteY626" fmla="*/ 1039362 h 6858000"/>
              <a:gd name="connsiteX627" fmla="*/ 4002862 w 7472601"/>
              <a:gd name="connsiteY627" fmla="*/ 1042866 h 6858000"/>
              <a:gd name="connsiteX628" fmla="*/ 4002475 w 7472601"/>
              <a:gd name="connsiteY628" fmla="*/ 1037802 h 6858000"/>
              <a:gd name="connsiteX629" fmla="*/ 506322 w 7472601"/>
              <a:gd name="connsiteY629" fmla="*/ 1020997 h 6858000"/>
              <a:gd name="connsiteX630" fmla="*/ 533068 w 7472601"/>
              <a:gd name="connsiteY630" fmla="*/ 1029409 h 6858000"/>
              <a:gd name="connsiteX631" fmla="*/ 1232525 w 7472601"/>
              <a:gd name="connsiteY631" fmla="*/ 1804675 h 6858000"/>
              <a:gd name="connsiteX632" fmla="*/ 1388858 w 7472601"/>
              <a:gd name="connsiteY632" fmla="*/ 2368011 h 6858000"/>
              <a:gd name="connsiteX633" fmla="*/ 1384098 w 7472601"/>
              <a:gd name="connsiteY633" fmla="*/ 2378125 h 6858000"/>
              <a:gd name="connsiteX634" fmla="*/ 1425393 w 7472601"/>
              <a:gd name="connsiteY634" fmla="*/ 2589124 h 6858000"/>
              <a:gd name="connsiteX635" fmla="*/ 1424001 w 7472601"/>
              <a:gd name="connsiteY635" fmla="*/ 2597541 h 6858000"/>
              <a:gd name="connsiteX636" fmla="*/ 2152729 w 7472601"/>
              <a:gd name="connsiteY636" fmla="*/ 2864487 h 6858000"/>
              <a:gd name="connsiteX637" fmla="*/ 2020609 w 7472601"/>
              <a:gd name="connsiteY637" fmla="*/ 2539671 h 6858000"/>
              <a:gd name="connsiteX638" fmla="*/ 2018920 w 7472601"/>
              <a:gd name="connsiteY638" fmla="*/ 2536309 h 6858000"/>
              <a:gd name="connsiteX639" fmla="*/ 1342441 w 7472601"/>
              <a:gd name="connsiteY639" fmla="*/ 1173017 h 6858000"/>
              <a:gd name="connsiteX640" fmla="*/ 1367925 w 7472601"/>
              <a:gd name="connsiteY640" fmla="*/ 1135648 h 6858000"/>
              <a:gd name="connsiteX641" fmla="*/ 1771401 w 7472601"/>
              <a:gd name="connsiteY641" fmla="*/ 1806673 h 6858000"/>
              <a:gd name="connsiteX642" fmla="*/ 1972385 w 7472601"/>
              <a:gd name="connsiteY642" fmla="*/ 2198735 h 6858000"/>
              <a:gd name="connsiteX643" fmla="*/ 2040892 w 7472601"/>
              <a:gd name="connsiteY643" fmla="*/ 2405205 h 6858000"/>
              <a:gd name="connsiteX644" fmla="*/ 2131689 w 7472601"/>
              <a:gd name="connsiteY644" fmla="*/ 1936926 h 6858000"/>
              <a:gd name="connsiteX645" fmla="*/ 2454820 w 7472601"/>
              <a:gd name="connsiteY645" fmla="*/ 1248808 h 6858000"/>
              <a:gd name="connsiteX646" fmla="*/ 2492512 w 7472601"/>
              <a:gd name="connsiteY646" fmla="*/ 1302920 h 6858000"/>
              <a:gd name="connsiteX647" fmla="*/ 2081216 w 7472601"/>
              <a:gd name="connsiteY647" fmla="*/ 2527513 h 6858000"/>
              <a:gd name="connsiteX648" fmla="*/ 2081211 w 7472601"/>
              <a:gd name="connsiteY648" fmla="*/ 2528916 h 6858000"/>
              <a:gd name="connsiteX649" fmla="*/ 2199067 w 7472601"/>
              <a:gd name="connsiteY649" fmla="*/ 2884061 h 6858000"/>
              <a:gd name="connsiteX650" fmla="*/ 3192586 w 7472601"/>
              <a:gd name="connsiteY650" fmla="*/ 3411496 h 6858000"/>
              <a:gd name="connsiteX651" fmla="*/ 3182620 w 7472601"/>
              <a:gd name="connsiteY651" fmla="*/ 3483279 h 6858000"/>
              <a:gd name="connsiteX652" fmla="*/ 2435119 w 7472601"/>
              <a:gd name="connsiteY652" fmla="*/ 3080173 h 6858000"/>
              <a:gd name="connsiteX653" fmla="*/ 2410152 w 7472601"/>
              <a:gd name="connsiteY653" fmla="*/ 3063751 h 6858000"/>
              <a:gd name="connsiteX654" fmla="*/ 2408099 w 7472601"/>
              <a:gd name="connsiteY654" fmla="*/ 3064403 h 6858000"/>
              <a:gd name="connsiteX655" fmla="*/ 2407218 w 7472601"/>
              <a:gd name="connsiteY655" fmla="*/ 3070324 h 6858000"/>
              <a:gd name="connsiteX656" fmla="*/ 2380138 w 7472601"/>
              <a:gd name="connsiteY656" fmla="*/ 3099341 h 6858000"/>
              <a:gd name="connsiteX657" fmla="*/ 1765923 w 7472601"/>
              <a:gd name="connsiteY657" fmla="*/ 3581043 h 6858000"/>
              <a:gd name="connsiteX658" fmla="*/ 1702258 w 7472601"/>
              <a:gd name="connsiteY658" fmla="*/ 3612286 h 6858000"/>
              <a:gd name="connsiteX659" fmla="*/ 1538370 w 7472601"/>
              <a:gd name="connsiteY659" fmla="*/ 3811804 h 6858000"/>
              <a:gd name="connsiteX660" fmla="*/ 542867 w 7472601"/>
              <a:gd name="connsiteY660" fmla="*/ 4944092 h 6858000"/>
              <a:gd name="connsiteX661" fmla="*/ 515800 w 7472601"/>
              <a:gd name="connsiteY661" fmla="*/ 4862180 h 6858000"/>
              <a:gd name="connsiteX662" fmla="*/ 909145 w 7472601"/>
              <a:gd name="connsiteY662" fmla="*/ 4199225 h 6858000"/>
              <a:gd name="connsiteX663" fmla="*/ 1214067 w 7472601"/>
              <a:gd name="connsiteY663" fmla="*/ 3908561 h 6858000"/>
              <a:gd name="connsiteX664" fmla="*/ 640967 w 7472601"/>
              <a:gd name="connsiteY664" fmla="*/ 4105601 h 6858000"/>
              <a:gd name="connsiteX665" fmla="*/ 112563 w 7472601"/>
              <a:gd name="connsiteY665" fmla="*/ 4396952 h 6858000"/>
              <a:gd name="connsiteX666" fmla="*/ 0 w 7472601"/>
              <a:gd name="connsiteY666" fmla="*/ 4466006 h 6858000"/>
              <a:gd name="connsiteX667" fmla="*/ 0 w 7472601"/>
              <a:gd name="connsiteY667" fmla="*/ 4233763 h 6858000"/>
              <a:gd name="connsiteX668" fmla="*/ 36881 w 7472601"/>
              <a:gd name="connsiteY668" fmla="*/ 4200118 h 6858000"/>
              <a:gd name="connsiteX669" fmla="*/ 910534 w 7472601"/>
              <a:gd name="connsiteY669" fmla="*/ 3629753 h 6858000"/>
              <a:gd name="connsiteX670" fmla="*/ 1578717 w 7472601"/>
              <a:gd name="connsiteY670" fmla="*/ 3575982 h 6858000"/>
              <a:gd name="connsiteX671" fmla="*/ 2338780 w 7472601"/>
              <a:gd name="connsiteY671" fmla="*/ 3033725 h 6858000"/>
              <a:gd name="connsiteX672" fmla="*/ 1807991 w 7472601"/>
              <a:gd name="connsiteY672" fmla="*/ 2807184 h 6858000"/>
              <a:gd name="connsiteX673" fmla="*/ 1416358 w 7472601"/>
              <a:gd name="connsiteY673" fmla="*/ 3112571 h 6858000"/>
              <a:gd name="connsiteX674" fmla="*/ 939066 w 7472601"/>
              <a:gd name="connsiteY674" fmla="*/ 3378798 h 6858000"/>
              <a:gd name="connsiteX675" fmla="*/ 115099 w 7472601"/>
              <a:gd name="connsiteY675" fmla="*/ 3607650 h 6858000"/>
              <a:gd name="connsiteX676" fmla="*/ 97284 w 7472601"/>
              <a:gd name="connsiteY676" fmla="*/ 3520393 h 6858000"/>
              <a:gd name="connsiteX677" fmla="*/ 922050 w 7472601"/>
              <a:gd name="connsiteY677" fmla="*/ 3074867 h 6858000"/>
              <a:gd name="connsiteX678" fmla="*/ 1405265 w 7472601"/>
              <a:gd name="connsiteY678" fmla="*/ 3016319 h 6858000"/>
              <a:gd name="connsiteX679" fmla="*/ 1407512 w 7472601"/>
              <a:gd name="connsiteY679" fmla="*/ 3018001 h 6858000"/>
              <a:gd name="connsiteX680" fmla="*/ 1726266 w 7472601"/>
              <a:gd name="connsiteY680" fmla="*/ 2777274 h 6858000"/>
              <a:gd name="connsiteX681" fmla="*/ 625390 w 7472601"/>
              <a:gd name="connsiteY681" fmla="*/ 2514541 h 6858000"/>
              <a:gd name="connsiteX682" fmla="*/ 619799 w 7472601"/>
              <a:gd name="connsiteY682" fmla="*/ 2527180 h 6858000"/>
              <a:gd name="connsiteX683" fmla="*/ 310030 w 7472601"/>
              <a:gd name="connsiteY683" fmla="*/ 2771818 h 6858000"/>
              <a:gd name="connsiteX684" fmla="*/ 173877 w 7472601"/>
              <a:gd name="connsiteY684" fmla="*/ 2937056 h 6858000"/>
              <a:gd name="connsiteX685" fmla="*/ 77889 w 7472601"/>
              <a:gd name="connsiteY685" fmla="*/ 3138440 h 6858000"/>
              <a:gd name="connsiteX686" fmla="*/ 0 w 7472601"/>
              <a:gd name="connsiteY686" fmla="*/ 3271395 h 6858000"/>
              <a:gd name="connsiteX687" fmla="*/ 0 w 7472601"/>
              <a:gd name="connsiteY687" fmla="*/ 3153002 h 6858000"/>
              <a:gd name="connsiteX688" fmla="*/ 2386 w 7472601"/>
              <a:gd name="connsiteY688" fmla="*/ 3149203 h 6858000"/>
              <a:gd name="connsiteX689" fmla="*/ 89753 w 7472601"/>
              <a:gd name="connsiteY689" fmla="*/ 2987702 h 6858000"/>
              <a:gd name="connsiteX690" fmla="*/ 76869 w 7472601"/>
              <a:gd name="connsiteY690" fmla="*/ 3005404 h 6858000"/>
              <a:gd name="connsiteX691" fmla="*/ 32049 w 7472601"/>
              <a:gd name="connsiteY691" fmla="*/ 3065814 h 6858000"/>
              <a:gd name="connsiteX692" fmla="*/ 0 w 7472601"/>
              <a:gd name="connsiteY692" fmla="*/ 3108744 h 6858000"/>
              <a:gd name="connsiteX693" fmla="*/ 0 w 7472601"/>
              <a:gd name="connsiteY693" fmla="*/ 3058059 h 6858000"/>
              <a:gd name="connsiteX694" fmla="*/ 7610 w 7472601"/>
              <a:gd name="connsiteY694" fmla="*/ 3047889 h 6858000"/>
              <a:gd name="connsiteX695" fmla="*/ 52419 w 7472601"/>
              <a:gd name="connsiteY695" fmla="*/ 2987479 h 6858000"/>
              <a:gd name="connsiteX696" fmla="*/ 59142 w 7472601"/>
              <a:gd name="connsiteY696" fmla="*/ 2978488 h 6858000"/>
              <a:gd name="connsiteX697" fmla="*/ 0 w 7472601"/>
              <a:gd name="connsiteY697" fmla="*/ 3015334 h 6858000"/>
              <a:gd name="connsiteX698" fmla="*/ 0 w 7472601"/>
              <a:gd name="connsiteY698" fmla="*/ 2914286 h 6858000"/>
              <a:gd name="connsiteX699" fmla="*/ 36383 w 7472601"/>
              <a:gd name="connsiteY699" fmla="*/ 2901128 h 6858000"/>
              <a:gd name="connsiteX700" fmla="*/ 156329 w 7472601"/>
              <a:gd name="connsiteY700" fmla="*/ 2840533 h 6858000"/>
              <a:gd name="connsiteX701" fmla="*/ 358355 w 7472601"/>
              <a:gd name="connsiteY701" fmla="*/ 2620471 h 6858000"/>
              <a:gd name="connsiteX702" fmla="*/ 510577 w 7472601"/>
              <a:gd name="connsiteY702" fmla="*/ 2501244 h 6858000"/>
              <a:gd name="connsiteX703" fmla="*/ 211967 w 7472601"/>
              <a:gd name="connsiteY703" fmla="*/ 2479171 h 6858000"/>
              <a:gd name="connsiteX704" fmla="*/ 0 w 7472601"/>
              <a:gd name="connsiteY704" fmla="*/ 2476398 h 6858000"/>
              <a:gd name="connsiteX705" fmla="*/ 0 w 7472601"/>
              <a:gd name="connsiteY705" fmla="*/ 2389189 h 6858000"/>
              <a:gd name="connsiteX706" fmla="*/ 103062 w 7472601"/>
              <a:gd name="connsiteY706" fmla="*/ 2389518 h 6858000"/>
              <a:gd name="connsiteX707" fmla="*/ 510734 w 7472601"/>
              <a:gd name="connsiteY707" fmla="*/ 2416201 h 6858000"/>
              <a:gd name="connsiteX708" fmla="*/ 279257 w 7472601"/>
              <a:gd name="connsiteY708" fmla="*/ 2092102 h 6858000"/>
              <a:gd name="connsiteX709" fmla="*/ 65265 w 7472601"/>
              <a:gd name="connsiteY709" fmla="*/ 2006049 h 6858000"/>
              <a:gd name="connsiteX710" fmla="*/ 0 w 7472601"/>
              <a:gd name="connsiteY710" fmla="*/ 1982532 h 6858000"/>
              <a:gd name="connsiteX711" fmla="*/ 0 w 7472601"/>
              <a:gd name="connsiteY711" fmla="*/ 1912789 h 6858000"/>
              <a:gd name="connsiteX712" fmla="*/ 97460 w 7472601"/>
              <a:gd name="connsiteY712" fmla="*/ 1953725 h 6858000"/>
              <a:gd name="connsiteX713" fmla="*/ 221272 w 7472601"/>
              <a:gd name="connsiteY713" fmla="*/ 1980766 h 6858000"/>
              <a:gd name="connsiteX714" fmla="*/ 116765 w 7472601"/>
              <a:gd name="connsiteY714" fmla="*/ 1911033 h 6858000"/>
              <a:gd name="connsiteX715" fmla="*/ 16405 w 7472601"/>
              <a:gd name="connsiteY715" fmla="*/ 1803412 h 6858000"/>
              <a:gd name="connsiteX716" fmla="*/ 0 w 7472601"/>
              <a:gd name="connsiteY716" fmla="*/ 1784777 h 6858000"/>
              <a:gd name="connsiteX717" fmla="*/ 0 w 7472601"/>
              <a:gd name="connsiteY717" fmla="*/ 1740082 h 6858000"/>
              <a:gd name="connsiteX718" fmla="*/ 39394 w 7472601"/>
              <a:gd name="connsiteY718" fmla="*/ 1784856 h 6858000"/>
              <a:gd name="connsiteX719" fmla="*/ 135813 w 7472601"/>
              <a:gd name="connsiteY719" fmla="*/ 1888838 h 6858000"/>
              <a:gd name="connsiteX720" fmla="*/ 242575 w 7472601"/>
              <a:gd name="connsiteY720" fmla="*/ 1958841 h 6858000"/>
              <a:gd name="connsiteX721" fmla="*/ 82197 w 7472601"/>
              <a:gd name="connsiteY721" fmla="*/ 1754826 h 6858000"/>
              <a:gd name="connsiteX722" fmla="*/ 0 w 7472601"/>
              <a:gd name="connsiteY722" fmla="*/ 1679650 h 6858000"/>
              <a:gd name="connsiteX723" fmla="*/ 0 w 7472601"/>
              <a:gd name="connsiteY723" fmla="*/ 1602463 h 6858000"/>
              <a:gd name="connsiteX724" fmla="*/ 84689 w 7472601"/>
              <a:gd name="connsiteY724" fmla="*/ 1677442 h 6858000"/>
              <a:gd name="connsiteX725" fmla="*/ 298437 w 7472601"/>
              <a:gd name="connsiteY725" fmla="*/ 1968019 h 6858000"/>
              <a:gd name="connsiteX726" fmla="*/ 227269 w 7472601"/>
              <a:gd name="connsiteY726" fmla="*/ 1114064 h 6858000"/>
              <a:gd name="connsiteX727" fmla="*/ 248003 w 7472601"/>
              <a:gd name="connsiteY727" fmla="*/ 1089613 h 6858000"/>
              <a:gd name="connsiteX728" fmla="*/ 427020 w 7472601"/>
              <a:gd name="connsiteY728" fmla="*/ 1619803 h 6858000"/>
              <a:gd name="connsiteX729" fmla="*/ 340345 w 7472601"/>
              <a:gd name="connsiteY729" fmla="*/ 2027739 h 6858000"/>
              <a:gd name="connsiteX730" fmla="*/ 360865 w 7472601"/>
              <a:gd name="connsiteY730" fmla="*/ 2044827 h 6858000"/>
              <a:gd name="connsiteX731" fmla="*/ 560414 w 7472601"/>
              <a:gd name="connsiteY731" fmla="*/ 2421457 h 6858000"/>
              <a:gd name="connsiteX732" fmla="*/ 1359703 w 7472601"/>
              <a:gd name="connsiteY732" fmla="*/ 2578554 h 6858000"/>
              <a:gd name="connsiteX733" fmla="*/ 1359422 w 7472601"/>
              <a:gd name="connsiteY733" fmla="*/ 2577994 h 6858000"/>
              <a:gd name="connsiteX734" fmla="*/ 828701 w 7472601"/>
              <a:gd name="connsiteY734" fmla="*/ 1839520 h 6858000"/>
              <a:gd name="connsiteX735" fmla="*/ 494427 w 7472601"/>
              <a:gd name="connsiteY735" fmla="*/ 1092333 h 6858000"/>
              <a:gd name="connsiteX736" fmla="*/ 506322 w 7472601"/>
              <a:gd name="connsiteY736" fmla="*/ 1020997 h 6858000"/>
              <a:gd name="connsiteX737" fmla="*/ 4570198 w 7472601"/>
              <a:gd name="connsiteY737" fmla="*/ 978081 h 6858000"/>
              <a:gd name="connsiteX738" fmla="*/ 4523691 w 7472601"/>
              <a:gd name="connsiteY738" fmla="*/ 1127776 h 6858000"/>
              <a:gd name="connsiteX739" fmla="*/ 4509875 w 7472601"/>
              <a:gd name="connsiteY739" fmla="*/ 1167552 h 6858000"/>
              <a:gd name="connsiteX740" fmla="*/ 4478168 w 7472601"/>
              <a:gd name="connsiteY740" fmla="*/ 1260735 h 6858000"/>
              <a:gd name="connsiteX741" fmla="*/ 4409309 w 7472601"/>
              <a:gd name="connsiteY741" fmla="*/ 1666996 h 6858000"/>
              <a:gd name="connsiteX742" fmla="*/ 4370031 w 7472601"/>
              <a:gd name="connsiteY742" fmla="*/ 1955666 h 6858000"/>
              <a:gd name="connsiteX743" fmla="*/ 4570198 w 7472601"/>
              <a:gd name="connsiteY743" fmla="*/ 978081 h 6858000"/>
              <a:gd name="connsiteX744" fmla="*/ 4557898 w 7472601"/>
              <a:gd name="connsiteY744" fmla="*/ 900011 h 6858000"/>
              <a:gd name="connsiteX745" fmla="*/ 4344840 w 7472601"/>
              <a:gd name="connsiteY745" fmla="*/ 1922038 h 6858000"/>
              <a:gd name="connsiteX746" fmla="*/ 4378710 w 7472601"/>
              <a:gd name="connsiteY746" fmla="*/ 1665516 h 6858000"/>
              <a:gd name="connsiteX747" fmla="*/ 4448798 w 7472601"/>
              <a:gd name="connsiteY747" fmla="*/ 1253024 h 6858000"/>
              <a:gd name="connsiteX748" fmla="*/ 4480315 w 7472601"/>
              <a:gd name="connsiteY748" fmla="*/ 1158454 h 6858000"/>
              <a:gd name="connsiteX749" fmla="*/ 4494133 w 7472601"/>
              <a:gd name="connsiteY749" fmla="*/ 1118676 h 6858000"/>
              <a:gd name="connsiteX750" fmla="*/ 4557898 w 7472601"/>
              <a:gd name="connsiteY750" fmla="*/ 900011 h 6858000"/>
              <a:gd name="connsiteX751" fmla="*/ 5870151 w 7472601"/>
              <a:gd name="connsiteY751" fmla="*/ 898890 h 6858000"/>
              <a:gd name="connsiteX752" fmla="*/ 5861335 w 7472601"/>
              <a:gd name="connsiteY752" fmla="*/ 899177 h 6858000"/>
              <a:gd name="connsiteX753" fmla="*/ 5843702 w 7472601"/>
              <a:gd name="connsiteY753" fmla="*/ 899748 h 6858000"/>
              <a:gd name="connsiteX754" fmla="*/ 5651107 w 7472601"/>
              <a:gd name="connsiteY754" fmla="*/ 920306 h 6858000"/>
              <a:gd name="connsiteX755" fmla="*/ 5459407 w 7472601"/>
              <a:gd name="connsiteY755" fmla="*/ 940975 h 6858000"/>
              <a:gd name="connsiteX756" fmla="*/ 5374846 w 7472601"/>
              <a:gd name="connsiteY756" fmla="*/ 941988 h 6858000"/>
              <a:gd name="connsiteX757" fmla="*/ 5256105 w 7472601"/>
              <a:gd name="connsiteY757" fmla="*/ 945632 h 6858000"/>
              <a:gd name="connsiteX758" fmla="*/ 5107071 w 7472601"/>
              <a:gd name="connsiteY758" fmla="*/ 969720 h 6858000"/>
              <a:gd name="connsiteX759" fmla="*/ 4998681 w 7472601"/>
              <a:gd name="connsiteY759" fmla="*/ 988771 h 6858000"/>
              <a:gd name="connsiteX760" fmla="*/ 5870151 w 7472601"/>
              <a:gd name="connsiteY760" fmla="*/ 898890 h 6858000"/>
              <a:gd name="connsiteX761" fmla="*/ 5504425 w 7472601"/>
              <a:gd name="connsiteY761" fmla="*/ 848067 h 6858000"/>
              <a:gd name="connsiteX762" fmla="*/ 4968849 w 7472601"/>
              <a:gd name="connsiteY762" fmla="*/ 962318 h 6858000"/>
              <a:gd name="connsiteX763" fmla="*/ 5104039 w 7472601"/>
              <a:gd name="connsiteY763" fmla="*/ 940634 h 6858000"/>
              <a:gd name="connsiteX764" fmla="*/ 5256311 w 7472601"/>
              <a:gd name="connsiteY764" fmla="*/ 916490 h 6858000"/>
              <a:gd name="connsiteX765" fmla="*/ 5377381 w 7472601"/>
              <a:gd name="connsiteY765" fmla="*/ 912671 h 6858000"/>
              <a:gd name="connsiteX766" fmla="*/ 5460148 w 7472601"/>
              <a:gd name="connsiteY766" fmla="*/ 911442 h 6858000"/>
              <a:gd name="connsiteX767" fmla="*/ 5648971 w 7472601"/>
              <a:gd name="connsiteY767" fmla="*/ 891331 h 6858000"/>
              <a:gd name="connsiteX768" fmla="*/ 5844807 w 7472601"/>
              <a:gd name="connsiteY768" fmla="*/ 870718 h 6858000"/>
              <a:gd name="connsiteX769" fmla="*/ 5862975 w 7472601"/>
              <a:gd name="connsiteY769" fmla="*/ 869756 h 6858000"/>
              <a:gd name="connsiteX770" fmla="*/ 5920887 w 7472601"/>
              <a:gd name="connsiteY770" fmla="*/ 865929 h 6858000"/>
              <a:gd name="connsiteX771" fmla="*/ 5504425 w 7472601"/>
              <a:gd name="connsiteY771" fmla="*/ 848067 h 6858000"/>
              <a:gd name="connsiteX772" fmla="*/ 3607114 w 7472601"/>
              <a:gd name="connsiteY772" fmla="*/ 467441 h 6858000"/>
              <a:gd name="connsiteX773" fmla="*/ 3296242 w 7472601"/>
              <a:gd name="connsiteY773" fmla="*/ 807991 h 6858000"/>
              <a:gd name="connsiteX774" fmla="*/ 3174674 w 7472601"/>
              <a:gd name="connsiteY774" fmla="*/ 919759 h 6858000"/>
              <a:gd name="connsiteX775" fmla="*/ 3042978 w 7472601"/>
              <a:gd name="connsiteY775" fmla="*/ 1054894 h 6858000"/>
              <a:gd name="connsiteX776" fmla="*/ 2968914 w 7472601"/>
              <a:gd name="connsiteY776" fmla="*/ 1133756 h 6858000"/>
              <a:gd name="connsiteX777" fmla="*/ 3103823 w 7472601"/>
              <a:gd name="connsiteY777" fmla="*/ 1026814 h 6858000"/>
              <a:gd name="connsiteX778" fmla="*/ 3607114 w 7472601"/>
              <a:gd name="connsiteY778" fmla="*/ 467441 h 6858000"/>
              <a:gd name="connsiteX779" fmla="*/ 3744487 w 7472601"/>
              <a:gd name="connsiteY779" fmla="*/ 383136 h 6858000"/>
              <a:gd name="connsiteX780" fmla="*/ 3970213 w 7472601"/>
              <a:gd name="connsiteY780" fmla="*/ 995559 h 6858000"/>
              <a:gd name="connsiteX781" fmla="*/ 3744487 w 7472601"/>
              <a:gd name="connsiteY781" fmla="*/ 383136 h 6858000"/>
              <a:gd name="connsiteX782" fmla="*/ 3624562 w 7472601"/>
              <a:gd name="connsiteY782" fmla="*/ 367041 h 6858000"/>
              <a:gd name="connsiteX783" fmla="*/ 3489712 w 7472601"/>
              <a:gd name="connsiteY783" fmla="*/ 485386 h 6858000"/>
              <a:gd name="connsiteX784" fmla="*/ 3182994 w 7472601"/>
              <a:gd name="connsiteY784" fmla="*/ 828265 h 6858000"/>
              <a:gd name="connsiteX785" fmla="*/ 2892114 w 7472601"/>
              <a:gd name="connsiteY785" fmla="*/ 1172635 h 6858000"/>
              <a:gd name="connsiteX786" fmla="*/ 3021459 w 7472601"/>
              <a:gd name="connsiteY786" fmla="*/ 1035385 h 6858000"/>
              <a:gd name="connsiteX787" fmla="*/ 3153873 w 7472601"/>
              <a:gd name="connsiteY787" fmla="*/ 898971 h 6858000"/>
              <a:gd name="connsiteX788" fmla="*/ 3276511 w 7472601"/>
              <a:gd name="connsiteY788" fmla="*/ 786423 h 6858000"/>
              <a:gd name="connsiteX789" fmla="*/ 3584154 w 7472601"/>
              <a:gd name="connsiteY789" fmla="*/ 448218 h 6858000"/>
              <a:gd name="connsiteX790" fmla="*/ 3624562 w 7472601"/>
              <a:gd name="connsiteY790" fmla="*/ 367041 h 6858000"/>
              <a:gd name="connsiteX791" fmla="*/ 3766672 w 7472601"/>
              <a:gd name="connsiteY791" fmla="*/ 359429 h 6858000"/>
              <a:gd name="connsiteX792" fmla="*/ 3996338 w 7472601"/>
              <a:gd name="connsiteY792" fmla="*/ 968237 h 6858000"/>
              <a:gd name="connsiteX793" fmla="*/ 3766672 w 7472601"/>
              <a:gd name="connsiteY793" fmla="*/ 359429 h 6858000"/>
              <a:gd name="connsiteX794" fmla="*/ 5805386 w 7472601"/>
              <a:gd name="connsiteY794" fmla="*/ 239240 h 6858000"/>
              <a:gd name="connsiteX795" fmla="*/ 5736947 w 7472601"/>
              <a:gd name="connsiteY795" fmla="*/ 261367 h 6858000"/>
              <a:gd name="connsiteX796" fmla="*/ 5427012 w 7472601"/>
              <a:gd name="connsiteY796" fmla="*/ 311272 h 6858000"/>
              <a:gd name="connsiteX797" fmla="*/ 5147818 w 7472601"/>
              <a:gd name="connsiteY797" fmla="*/ 322112 h 6858000"/>
              <a:gd name="connsiteX798" fmla="*/ 5060854 w 7472601"/>
              <a:gd name="connsiteY798" fmla="*/ 311882 h 6858000"/>
              <a:gd name="connsiteX799" fmla="*/ 4945989 w 7472601"/>
              <a:gd name="connsiteY799" fmla="*/ 300516 h 6858000"/>
              <a:gd name="connsiteX800" fmla="*/ 5410479 w 7472601"/>
              <a:gd name="connsiteY800" fmla="*/ 348434 h 6858000"/>
              <a:gd name="connsiteX801" fmla="*/ 5805386 w 7472601"/>
              <a:gd name="connsiteY801" fmla="*/ 239240 h 6858000"/>
              <a:gd name="connsiteX802" fmla="*/ 5905192 w 7472601"/>
              <a:gd name="connsiteY802" fmla="*/ 163079 h 6858000"/>
              <a:gd name="connsiteX803" fmla="*/ 5865655 w 7472601"/>
              <a:gd name="connsiteY803" fmla="*/ 171901 h 6858000"/>
              <a:gd name="connsiteX804" fmla="*/ 5259740 w 7472601"/>
              <a:gd name="connsiteY804" fmla="*/ 257013 h 6858000"/>
              <a:gd name="connsiteX805" fmla="*/ 5208466 w 7472601"/>
              <a:gd name="connsiteY805" fmla="*/ 257550 h 6858000"/>
              <a:gd name="connsiteX806" fmla="*/ 4980204 w 7472601"/>
              <a:gd name="connsiteY806" fmla="*/ 271903 h 6858000"/>
              <a:gd name="connsiteX807" fmla="*/ 5068068 w 7472601"/>
              <a:gd name="connsiteY807" fmla="*/ 282244 h 6858000"/>
              <a:gd name="connsiteX808" fmla="*/ 5153231 w 7472601"/>
              <a:gd name="connsiteY808" fmla="*/ 292240 h 6858000"/>
              <a:gd name="connsiteX809" fmla="*/ 5426491 w 7472601"/>
              <a:gd name="connsiteY809" fmla="*/ 281128 h 6858000"/>
              <a:gd name="connsiteX810" fmla="*/ 5731212 w 7472601"/>
              <a:gd name="connsiteY810" fmla="*/ 231951 h 6858000"/>
              <a:gd name="connsiteX811" fmla="*/ 5905192 w 7472601"/>
              <a:gd name="connsiteY811" fmla="*/ 163079 h 6858000"/>
              <a:gd name="connsiteX812" fmla="*/ 5944437 w 7472601"/>
              <a:gd name="connsiteY812" fmla="*/ 113829 h 6858000"/>
              <a:gd name="connsiteX813" fmla="*/ 5825032 w 7472601"/>
              <a:gd name="connsiteY813" fmla="*/ 146405 h 6858000"/>
              <a:gd name="connsiteX814" fmla="*/ 4955599 w 7472601"/>
              <a:gd name="connsiteY814" fmla="*/ 247008 h 6858000"/>
              <a:gd name="connsiteX815" fmla="*/ 5210104 w 7472601"/>
              <a:gd name="connsiteY815" fmla="*/ 228123 h 6858000"/>
              <a:gd name="connsiteX816" fmla="*/ 5261015 w 7472601"/>
              <a:gd name="connsiteY816" fmla="*/ 227087 h 6858000"/>
              <a:gd name="connsiteX817" fmla="*/ 5861181 w 7472601"/>
              <a:gd name="connsiteY817" fmla="*/ 143093 h 6858000"/>
              <a:gd name="connsiteX818" fmla="*/ 5961252 w 7472601"/>
              <a:gd name="connsiteY818" fmla="*/ 114820 h 6858000"/>
              <a:gd name="connsiteX819" fmla="*/ 5944437 w 7472601"/>
              <a:gd name="connsiteY819" fmla="*/ 113829 h 6858000"/>
              <a:gd name="connsiteX820" fmla="*/ 3882765 w 7472601"/>
              <a:gd name="connsiteY820" fmla="*/ 0 h 6858000"/>
              <a:gd name="connsiteX821" fmla="*/ 3995099 w 7472601"/>
              <a:gd name="connsiteY821" fmla="*/ 0 h 6858000"/>
              <a:gd name="connsiteX822" fmla="*/ 4163818 w 7472601"/>
              <a:gd name="connsiteY822" fmla="*/ 234104 h 6858000"/>
              <a:gd name="connsiteX823" fmla="*/ 4172099 w 7472601"/>
              <a:gd name="connsiteY823" fmla="*/ 234207 h 6858000"/>
              <a:gd name="connsiteX824" fmla="*/ 4784282 w 7472601"/>
              <a:gd name="connsiteY824" fmla="*/ 276561 h 6858000"/>
              <a:gd name="connsiteX825" fmla="*/ 4801687 w 7472601"/>
              <a:gd name="connsiteY825" fmla="*/ 267764 h 6858000"/>
              <a:gd name="connsiteX826" fmla="*/ 6082788 w 7472601"/>
              <a:gd name="connsiteY826" fmla="*/ 64119 h 6858000"/>
              <a:gd name="connsiteX827" fmla="*/ 6099442 w 7472601"/>
              <a:gd name="connsiteY827" fmla="*/ 82568 h 6858000"/>
              <a:gd name="connsiteX828" fmla="*/ 4804137 w 7472601"/>
              <a:gd name="connsiteY828" fmla="*/ 320931 h 6858000"/>
              <a:gd name="connsiteX829" fmla="*/ 4227047 w 7472601"/>
              <a:gd name="connsiteY829" fmla="*/ 313415 h 6858000"/>
              <a:gd name="connsiteX830" fmla="*/ 4346041 w 7472601"/>
              <a:gd name="connsiteY830" fmla="*/ 456086 h 6858000"/>
              <a:gd name="connsiteX831" fmla="*/ 4870967 w 7472601"/>
              <a:gd name="connsiteY831" fmla="*/ 963061 h 6858000"/>
              <a:gd name="connsiteX832" fmla="*/ 4889647 w 7472601"/>
              <a:gd name="connsiteY832" fmla="*/ 957147 h 6858000"/>
              <a:gd name="connsiteX833" fmla="*/ 5422504 w 7472601"/>
              <a:gd name="connsiteY833" fmla="*/ 805191 h 6858000"/>
              <a:gd name="connsiteX834" fmla="*/ 6087656 w 7472601"/>
              <a:gd name="connsiteY834" fmla="*/ 826703 h 6858000"/>
              <a:gd name="connsiteX835" fmla="*/ 6058717 w 7472601"/>
              <a:gd name="connsiteY835" fmla="*/ 865992 h 6858000"/>
              <a:gd name="connsiteX836" fmla="*/ 4974153 w 7472601"/>
              <a:gd name="connsiteY836" fmla="*/ 1045456 h 6858000"/>
              <a:gd name="connsiteX837" fmla="*/ 5627835 w 7472601"/>
              <a:gd name="connsiteY837" fmla="*/ 1472077 h 6858000"/>
              <a:gd name="connsiteX838" fmla="*/ 5629817 w 7472601"/>
              <a:gd name="connsiteY838" fmla="*/ 1471412 h 6858000"/>
              <a:gd name="connsiteX839" fmla="*/ 5634124 w 7472601"/>
              <a:gd name="connsiteY839" fmla="*/ 1470572 h 6858000"/>
              <a:gd name="connsiteX840" fmla="*/ 5755832 w 7472601"/>
              <a:gd name="connsiteY840" fmla="*/ 1383886 h 6858000"/>
              <a:gd name="connsiteX841" fmla="*/ 6014186 w 7472601"/>
              <a:gd name="connsiteY841" fmla="*/ 1279799 h 6858000"/>
              <a:gd name="connsiteX842" fmla="*/ 6901619 w 7472601"/>
              <a:gd name="connsiteY842" fmla="*/ 1047874 h 6858000"/>
              <a:gd name="connsiteX843" fmla="*/ 6931566 w 7472601"/>
              <a:gd name="connsiteY843" fmla="*/ 1062034 h 6858000"/>
              <a:gd name="connsiteX844" fmla="*/ 5790982 w 7472601"/>
              <a:gd name="connsiteY844" fmla="*/ 1561380 h 6858000"/>
              <a:gd name="connsiteX845" fmla="*/ 6188971 w 7472601"/>
              <a:gd name="connsiteY845" fmla="*/ 1755168 h 6858000"/>
              <a:gd name="connsiteX846" fmla="*/ 6202446 w 7472601"/>
              <a:gd name="connsiteY846" fmla="*/ 1752268 h 6858000"/>
              <a:gd name="connsiteX847" fmla="*/ 7179560 w 7472601"/>
              <a:gd name="connsiteY847" fmla="*/ 1467551 h 6858000"/>
              <a:gd name="connsiteX848" fmla="*/ 7158730 w 7472601"/>
              <a:gd name="connsiteY848" fmla="*/ 1507835 h 6858000"/>
              <a:gd name="connsiteX849" fmla="*/ 6326959 w 7472601"/>
              <a:gd name="connsiteY849" fmla="*/ 1817686 h 6858000"/>
              <a:gd name="connsiteX850" fmla="*/ 6537433 w 7472601"/>
              <a:gd name="connsiteY850" fmla="*/ 1907790 h 6858000"/>
              <a:gd name="connsiteX851" fmla="*/ 6550221 w 7472601"/>
              <a:gd name="connsiteY851" fmla="*/ 1910729 h 6858000"/>
              <a:gd name="connsiteX852" fmla="*/ 6964438 w 7472601"/>
              <a:gd name="connsiteY852" fmla="*/ 2209505 h 6858000"/>
              <a:gd name="connsiteX853" fmla="*/ 7367862 w 7472601"/>
              <a:gd name="connsiteY853" fmla="*/ 2806833 h 6858000"/>
              <a:gd name="connsiteX854" fmla="*/ 7364329 w 7472601"/>
              <a:gd name="connsiteY854" fmla="*/ 2826907 h 6858000"/>
              <a:gd name="connsiteX855" fmla="*/ 7290545 w 7472601"/>
              <a:gd name="connsiteY855" fmla="*/ 2850663 h 6858000"/>
              <a:gd name="connsiteX856" fmla="*/ 6472036 w 7472601"/>
              <a:gd name="connsiteY856" fmla="*/ 1959003 h 6858000"/>
              <a:gd name="connsiteX857" fmla="*/ 5792897 w 7472601"/>
              <a:gd name="connsiteY857" fmla="*/ 1647747 h 6858000"/>
              <a:gd name="connsiteX858" fmla="*/ 5842751 w 7472601"/>
              <a:gd name="connsiteY858" fmla="*/ 1816112 h 6858000"/>
              <a:gd name="connsiteX859" fmla="*/ 5847424 w 7472601"/>
              <a:gd name="connsiteY859" fmla="*/ 1815776 h 6858000"/>
              <a:gd name="connsiteX860" fmla="*/ 6399821 w 7472601"/>
              <a:gd name="connsiteY860" fmla="*/ 2344799 h 6858000"/>
              <a:gd name="connsiteX861" fmla="*/ 6323232 w 7472601"/>
              <a:gd name="connsiteY861" fmla="*/ 2389634 h 6858000"/>
              <a:gd name="connsiteX862" fmla="*/ 5942958 w 7472601"/>
              <a:gd name="connsiteY862" fmla="*/ 2077708 h 6858000"/>
              <a:gd name="connsiteX863" fmla="*/ 5921559 w 7472601"/>
              <a:gd name="connsiteY863" fmla="*/ 2378596 h 6858000"/>
              <a:gd name="connsiteX864" fmla="*/ 5817651 w 7472601"/>
              <a:gd name="connsiteY864" fmla="*/ 3023919 h 6858000"/>
              <a:gd name="connsiteX865" fmla="*/ 5729634 w 7472601"/>
              <a:gd name="connsiteY865" fmla="*/ 3051849 h 6858000"/>
              <a:gd name="connsiteX866" fmla="*/ 5611018 w 7472601"/>
              <a:gd name="connsiteY866" fmla="*/ 2316769 h 6858000"/>
              <a:gd name="connsiteX867" fmla="*/ 5687608 w 7472601"/>
              <a:gd name="connsiteY867" fmla="*/ 2039972 h 6858000"/>
              <a:gd name="connsiteX868" fmla="*/ 5657554 w 7472601"/>
              <a:gd name="connsiteY868" fmla="*/ 1576445 h 6858000"/>
              <a:gd name="connsiteX869" fmla="*/ 5150475 w 7472601"/>
              <a:gd name="connsiteY869" fmla="*/ 1274012 h 6858000"/>
              <a:gd name="connsiteX870" fmla="*/ 5349142 w 7472601"/>
              <a:gd name="connsiteY870" fmla="*/ 2204405 h 6858000"/>
              <a:gd name="connsiteX871" fmla="*/ 5262214 w 7472601"/>
              <a:gd name="connsiteY871" fmla="*/ 2233836 h 6858000"/>
              <a:gd name="connsiteX872" fmla="*/ 4981539 w 7472601"/>
              <a:gd name="connsiteY872" fmla="*/ 1542201 h 6858000"/>
              <a:gd name="connsiteX873" fmla="*/ 4958461 w 7472601"/>
              <a:gd name="connsiteY873" fmla="*/ 1136957 h 6858000"/>
              <a:gd name="connsiteX874" fmla="*/ 4655015 w 7472601"/>
              <a:gd name="connsiteY874" fmla="*/ 891426 h 6858000"/>
              <a:gd name="connsiteX875" fmla="*/ 4348002 w 7472601"/>
              <a:gd name="connsiteY875" fmla="*/ 2205895 h 6858000"/>
              <a:gd name="connsiteX876" fmla="*/ 4262250 w 7472601"/>
              <a:gd name="connsiteY876" fmla="*/ 2219972 h 6858000"/>
              <a:gd name="connsiteX877" fmla="*/ 4550611 w 7472601"/>
              <a:gd name="connsiteY877" fmla="*/ 817540 h 6858000"/>
              <a:gd name="connsiteX878" fmla="*/ 4564418 w 7472601"/>
              <a:gd name="connsiteY878" fmla="*/ 808293 h 6858000"/>
              <a:gd name="connsiteX879" fmla="*/ 4266388 w 7472601"/>
              <a:gd name="connsiteY879" fmla="*/ 500083 h 6858000"/>
              <a:gd name="connsiteX880" fmla="*/ 4032842 w 7472601"/>
              <a:gd name="connsiteY880" fmla="*/ 211809 h 6858000"/>
              <a:gd name="connsiteX881" fmla="*/ 3882765 w 7472601"/>
              <a:gd name="connsiteY881" fmla="*/ 0 h 6858000"/>
              <a:gd name="connsiteX882" fmla="*/ 3721337 w 7472601"/>
              <a:gd name="connsiteY882" fmla="*/ 0 h 6858000"/>
              <a:gd name="connsiteX883" fmla="*/ 3797544 w 7472601"/>
              <a:gd name="connsiteY883" fmla="*/ 0 h 6858000"/>
              <a:gd name="connsiteX884" fmla="*/ 3775734 w 7472601"/>
              <a:gd name="connsiteY884" fmla="*/ 95131 h 6858000"/>
              <a:gd name="connsiteX885" fmla="*/ 3724807 w 7472601"/>
              <a:gd name="connsiteY885" fmla="*/ 272257 h 6858000"/>
              <a:gd name="connsiteX886" fmla="*/ 3726844 w 7472601"/>
              <a:gd name="connsiteY886" fmla="*/ 282988 h 6858000"/>
              <a:gd name="connsiteX887" fmla="*/ 3742664 w 7472601"/>
              <a:gd name="connsiteY887" fmla="*/ 279918 h 6858000"/>
              <a:gd name="connsiteX888" fmla="*/ 4103910 w 7472601"/>
              <a:gd name="connsiteY888" fmla="*/ 1161917 h 6858000"/>
              <a:gd name="connsiteX889" fmla="*/ 4020269 w 7472601"/>
              <a:gd name="connsiteY889" fmla="*/ 1200406 h 6858000"/>
              <a:gd name="connsiteX890" fmla="*/ 3674882 w 7472601"/>
              <a:gd name="connsiteY890" fmla="*/ 488524 h 6858000"/>
              <a:gd name="connsiteX891" fmla="*/ 3132682 w 7472601"/>
              <a:gd name="connsiteY891" fmla="*/ 1072284 h 6858000"/>
              <a:gd name="connsiteX892" fmla="*/ 2716346 w 7472601"/>
              <a:gd name="connsiteY892" fmla="*/ 1276376 h 6858000"/>
              <a:gd name="connsiteX893" fmla="*/ 2716772 w 7472601"/>
              <a:gd name="connsiteY893" fmla="*/ 1255462 h 6858000"/>
              <a:gd name="connsiteX894" fmla="*/ 3471096 w 7472601"/>
              <a:gd name="connsiteY894" fmla="*/ 437072 h 6858000"/>
              <a:gd name="connsiteX895" fmla="*/ 3639057 w 7472601"/>
              <a:gd name="connsiteY895" fmla="*/ 286334 h 6858000"/>
              <a:gd name="connsiteX896" fmla="*/ 3640309 w 7472601"/>
              <a:gd name="connsiteY896" fmla="*/ 284664 h 6858000"/>
              <a:gd name="connsiteX897" fmla="*/ 3646022 w 7472601"/>
              <a:gd name="connsiteY897" fmla="*/ 276711 h 6858000"/>
              <a:gd name="connsiteX898" fmla="*/ 3707943 w 7472601"/>
              <a:gd name="connsiteY898" fmla="*/ 65958 h 6858000"/>
              <a:gd name="connsiteX899" fmla="*/ 3721337 w 7472601"/>
              <a:gd name="connsiteY899" fmla="*/ 0 h 6858000"/>
              <a:gd name="connsiteX900" fmla="*/ 2867960 w 7472601"/>
              <a:gd name="connsiteY900" fmla="*/ 0 h 6858000"/>
              <a:gd name="connsiteX901" fmla="*/ 2926351 w 7472601"/>
              <a:gd name="connsiteY901" fmla="*/ 0 h 6858000"/>
              <a:gd name="connsiteX902" fmla="*/ 2902823 w 7472601"/>
              <a:gd name="connsiteY902" fmla="*/ 262929 h 6858000"/>
              <a:gd name="connsiteX903" fmla="*/ 2940663 w 7472601"/>
              <a:gd name="connsiteY903" fmla="*/ 140884 h 6858000"/>
              <a:gd name="connsiteX904" fmla="*/ 2947039 w 7472601"/>
              <a:gd name="connsiteY904" fmla="*/ 122524 h 6858000"/>
              <a:gd name="connsiteX905" fmla="*/ 2984316 w 7472601"/>
              <a:gd name="connsiteY905" fmla="*/ 0 h 6858000"/>
              <a:gd name="connsiteX906" fmla="*/ 3016114 w 7472601"/>
              <a:gd name="connsiteY906" fmla="*/ 0 h 6858000"/>
              <a:gd name="connsiteX907" fmla="*/ 2979949 w 7472601"/>
              <a:gd name="connsiteY907" fmla="*/ 119274 h 6858000"/>
              <a:gd name="connsiteX908" fmla="*/ 3023879 w 7472601"/>
              <a:gd name="connsiteY908" fmla="*/ 0 h 6858000"/>
              <a:gd name="connsiteX909" fmla="*/ 3105400 w 7472601"/>
              <a:gd name="connsiteY909" fmla="*/ 0 h 6858000"/>
              <a:gd name="connsiteX910" fmla="*/ 3094669 w 7472601"/>
              <a:gd name="connsiteY910" fmla="*/ 30308 h 6858000"/>
              <a:gd name="connsiteX911" fmla="*/ 2901945 w 7472601"/>
              <a:gd name="connsiteY911" fmla="*/ 466538 h 6858000"/>
              <a:gd name="connsiteX912" fmla="*/ 2815209 w 7472601"/>
              <a:gd name="connsiteY912" fmla="*/ 497361 h 6858000"/>
              <a:gd name="connsiteX913" fmla="*/ 2844845 w 7472601"/>
              <a:gd name="connsiteY913" fmla="*/ 127638 h 6858000"/>
              <a:gd name="connsiteX914" fmla="*/ 2867960 w 7472601"/>
              <a:gd name="connsiteY914" fmla="*/ 0 h 6858000"/>
              <a:gd name="connsiteX915" fmla="*/ 1057230 w 7472601"/>
              <a:gd name="connsiteY915" fmla="*/ 0 h 6858000"/>
              <a:gd name="connsiteX916" fmla="*/ 1111003 w 7472601"/>
              <a:gd name="connsiteY916" fmla="*/ 0 h 6858000"/>
              <a:gd name="connsiteX917" fmla="*/ 1125553 w 7472601"/>
              <a:gd name="connsiteY917" fmla="*/ 52588 h 6858000"/>
              <a:gd name="connsiteX918" fmla="*/ 1304276 w 7472601"/>
              <a:gd name="connsiteY918" fmla="*/ 476275 h 6858000"/>
              <a:gd name="connsiteX919" fmla="*/ 1492066 w 7472601"/>
              <a:gd name="connsiteY919" fmla="*/ 886333 h 6858000"/>
              <a:gd name="connsiteX920" fmla="*/ 1423698 w 7472601"/>
              <a:gd name="connsiteY920" fmla="*/ 710817 h 6858000"/>
              <a:gd name="connsiteX921" fmla="*/ 1357609 w 7472601"/>
              <a:gd name="connsiteY921" fmla="*/ 532892 h 6858000"/>
              <a:gd name="connsiteX922" fmla="*/ 1309550 w 7472601"/>
              <a:gd name="connsiteY922" fmla="*/ 374031 h 6858000"/>
              <a:gd name="connsiteX923" fmla="*/ 1193673 w 7472601"/>
              <a:gd name="connsiteY923" fmla="*/ 49533 h 6858000"/>
              <a:gd name="connsiteX924" fmla="*/ 1164391 w 7472601"/>
              <a:gd name="connsiteY924" fmla="*/ 0 h 6858000"/>
              <a:gd name="connsiteX925" fmla="*/ 1200666 w 7472601"/>
              <a:gd name="connsiteY925" fmla="*/ 0 h 6858000"/>
              <a:gd name="connsiteX926" fmla="*/ 1223408 w 7472601"/>
              <a:gd name="connsiteY926" fmla="*/ 38996 h 6858000"/>
              <a:gd name="connsiteX927" fmla="*/ 1339635 w 7472601"/>
              <a:gd name="connsiteY927" fmla="*/ 365517 h 6858000"/>
              <a:gd name="connsiteX928" fmla="*/ 1387469 w 7472601"/>
              <a:gd name="connsiteY928" fmla="*/ 523079 h 6858000"/>
              <a:gd name="connsiteX929" fmla="*/ 1452685 w 7472601"/>
              <a:gd name="connsiteY929" fmla="*/ 699806 h 6858000"/>
              <a:gd name="connsiteX930" fmla="*/ 1492092 w 7472601"/>
              <a:gd name="connsiteY930" fmla="*/ 800424 h 6858000"/>
              <a:gd name="connsiteX931" fmla="*/ 1455302 w 7472601"/>
              <a:gd name="connsiteY931" fmla="*/ 632913 h 6858000"/>
              <a:gd name="connsiteX932" fmla="*/ 1222336 w 7472601"/>
              <a:gd name="connsiteY932" fmla="*/ 9480 h 6858000"/>
              <a:gd name="connsiteX933" fmla="*/ 1214634 w 7472601"/>
              <a:gd name="connsiteY933" fmla="*/ 0 h 6858000"/>
              <a:gd name="connsiteX934" fmla="*/ 1289827 w 7472601"/>
              <a:gd name="connsiteY934" fmla="*/ 0 h 6858000"/>
              <a:gd name="connsiteX935" fmla="*/ 1321076 w 7472601"/>
              <a:gd name="connsiteY935" fmla="*/ 59722 h 6858000"/>
              <a:gd name="connsiteX936" fmla="*/ 1512579 w 7472601"/>
              <a:gd name="connsiteY936" fmla="*/ 626441 h 6858000"/>
              <a:gd name="connsiteX937" fmla="*/ 1506076 w 7472601"/>
              <a:gd name="connsiteY937" fmla="*/ 1089289 h 6858000"/>
              <a:gd name="connsiteX938" fmla="*/ 1486346 w 7472601"/>
              <a:gd name="connsiteY938" fmla="*/ 1079919 h 6858000"/>
              <a:gd name="connsiteX939" fmla="*/ 1070511 w 7472601"/>
              <a:gd name="connsiteY939" fmla="*/ 48609 h 6858000"/>
              <a:gd name="connsiteX940" fmla="*/ 1057230 w 7472601"/>
              <a:gd name="connsiteY940" fmla="*/ 0 h 6858000"/>
              <a:gd name="connsiteX941" fmla="*/ 43151 w 7472601"/>
              <a:gd name="connsiteY941" fmla="*/ 0 h 6858000"/>
              <a:gd name="connsiteX942" fmla="*/ 95283 w 7472601"/>
              <a:gd name="connsiteY942" fmla="*/ 0 h 6858000"/>
              <a:gd name="connsiteX943" fmla="*/ 300708 w 7472601"/>
              <a:gd name="connsiteY943" fmla="*/ 154571 h 6858000"/>
              <a:gd name="connsiteX944" fmla="*/ 530414 w 7472601"/>
              <a:gd name="connsiteY944" fmla="*/ 354673 h 6858000"/>
              <a:gd name="connsiteX945" fmla="*/ 333785 w 7472601"/>
              <a:gd name="connsiteY945" fmla="*/ 161564 h 6858000"/>
              <a:gd name="connsiteX946" fmla="*/ 147005 w 7472601"/>
              <a:gd name="connsiteY946" fmla="*/ 0 h 6858000"/>
              <a:gd name="connsiteX947" fmla="*/ 272509 w 7472601"/>
              <a:gd name="connsiteY947" fmla="*/ 0 h 6858000"/>
              <a:gd name="connsiteX948" fmla="*/ 326276 w 7472601"/>
              <a:gd name="connsiteY948" fmla="*/ 45847 h 6858000"/>
              <a:gd name="connsiteX949" fmla="*/ 823759 w 7472601"/>
              <a:gd name="connsiteY949" fmla="*/ 574145 h 6858000"/>
              <a:gd name="connsiteX950" fmla="*/ 811254 w 7472601"/>
              <a:gd name="connsiteY950" fmla="*/ 665546 h 6858000"/>
              <a:gd name="connsiteX951" fmla="*/ 154042 w 7472601"/>
              <a:gd name="connsiteY951" fmla="*/ 261522 h 6858000"/>
              <a:gd name="connsiteX952" fmla="*/ 13550 w 7472601"/>
              <a:gd name="connsiteY952" fmla="*/ 158423 h 6858000"/>
              <a:gd name="connsiteX953" fmla="*/ 0 w 7472601"/>
              <a:gd name="connsiteY953" fmla="*/ 146618 h 6858000"/>
              <a:gd name="connsiteX954" fmla="*/ 0 w 7472601"/>
              <a:gd name="connsiteY954" fmla="*/ 59161 h 6858000"/>
              <a:gd name="connsiteX955" fmla="*/ 45427 w 7472601"/>
              <a:gd name="connsiteY955" fmla="*/ 101078 h 6858000"/>
              <a:gd name="connsiteX956" fmla="*/ 630103 w 7472601"/>
              <a:gd name="connsiteY956" fmla="*/ 485885 h 6858000"/>
              <a:gd name="connsiteX957" fmla="*/ 532040 w 7472601"/>
              <a:gd name="connsiteY957" fmla="*/ 399359 h 6858000"/>
              <a:gd name="connsiteX958" fmla="*/ 517618 w 7472601"/>
              <a:gd name="connsiteY958" fmla="*/ 385726 h 6858000"/>
              <a:gd name="connsiteX959" fmla="*/ 285074 w 7472601"/>
              <a:gd name="connsiteY959" fmla="*/ 182755 h 6858000"/>
              <a:gd name="connsiteX960" fmla="*/ 43151 w 7472601"/>
              <a:gd name="connsiteY960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467600 w 7472601"/>
              <a:gd name="connsiteY76" fmla="*/ 6163634 h 6858000"/>
              <a:gd name="connsiteX77" fmla="*/ 7448321 w 7472601"/>
              <a:gd name="connsiteY77" fmla="*/ 6190991 h 6858000"/>
              <a:gd name="connsiteX78" fmla="*/ 7467600 w 7472601"/>
              <a:gd name="connsiteY78" fmla="*/ 6221686 h 6858000"/>
              <a:gd name="connsiteX79" fmla="*/ 7467600 w 7472601"/>
              <a:gd name="connsiteY79" fmla="*/ 6334256 h 6858000"/>
              <a:gd name="connsiteX80" fmla="*/ 7454976 w 7472601"/>
              <a:gd name="connsiteY80" fmla="*/ 6318297 h 6858000"/>
              <a:gd name="connsiteX81" fmla="*/ 1456157 w 7472601"/>
              <a:gd name="connsiteY81" fmla="*/ 5371404 h 6858000"/>
              <a:gd name="connsiteX82" fmla="*/ 1244432 w 7472601"/>
              <a:gd name="connsiteY82" fmla="*/ 5385601 h 6858000"/>
              <a:gd name="connsiteX83" fmla="*/ 973990 w 7472601"/>
              <a:gd name="connsiteY83" fmla="*/ 5424940 h 6858000"/>
              <a:gd name="connsiteX84" fmla="*/ 1103809 w 7472601"/>
              <a:gd name="connsiteY84" fmla="*/ 5433720 h 6858000"/>
              <a:gd name="connsiteX85" fmla="*/ 1123454 w 7472601"/>
              <a:gd name="connsiteY85" fmla="*/ 5435727 h 6858000"/>
              <a:gd name="connsiteX86" fmla="*/ 1737017 w 7472601"/>
              <a:gd name="connsiteY86" fmla="*/ 5452183 h 6858000"/>
              <a:gd name="connsiteX87" fmla="*/ 1824397 w 7472601"/>
              <a:gd name="connsiteY87" fmla="*/ 5447757 h 6858000"/>
              <a:gd name="connsiteX88" fmla="*/ 2070059 w 7472601"/>
              <a:gd name="connsiteY88" fmla="*/ 5441660 h 6858000"/>
              <a:gd name="connsiteX89" fmla="*/ 1456157 w 7472601"/>
              <a:gd name="connsiteY89" fmla="*/ 5371404 h 6858000"/>
              <a:gd name="connsiteX90" fmla="*/ 4988186 w 7472601"/>
              <a:gd name="connsiteY90" fmla="*/ 5216467 h 6858000"/>
              <a:gd name="connsiteX91" fmla="*/ 4777334 w 7472601"/>
              <a:gd name="connsiteY91" fmla="*/ 5406072 h 6858000"/>
              <a:gd name="connsiteX92" fmla="*/ 4718341 w 7472601"/>
              <a:gd name="connsiteY92" fmla="*/ 5468043 h 6858000"/>
              <a:gd name="connsiteX93" fmla="*/ 4604655 w 7472601"/>
              <a:gd name="connsiteY93" fmla="*/ 5583434 h 6858000"/>
              <a:gd name="connsiteX94" fmla="*/ 4565074 w 7472601"/>
              <a:gd name="connsiteY94" fmla="*/ 5618550 h 6858000"/>
              <a:gd name="connsiteX95" fmla="*/ 4988186 w 7472601"/>
              <a:gd name="connsiteY95" fmla="*/ 5216467 h 6858000"/>
              <a:gd name="connsiteX96" fmla="*/ 4978032 w 7472601"/>
              <a:gd name="connsiteY96" fmla="*/ 5183809 h 6858000"/>
              <a:gd name="connsiteX97" fmla="*/ 4463413 w 7472601"/>
              <a:gd name="connsiteY97" fmla="*/ 5615162 h 6858000"/>
              <a:gd name="connsiteX98" fmla="*/ 4358134 w 7472601"/>
              <a:gd name="connsiteY98" fmla="*/ 5742791 h 6858000"/>
              <a:gd name="connsiteX99" fmla="*/ 4376219 w 7472601"/>
              <a:gd name="connsiteY99" fmla="*/ 5729027 h 6858000"/>
              <a:gd name="connsiteX100" fmla="*/ 4582340 w 7472601"/>
              <a:gd name="connsiteY100" fmla="*/ 5561037 h 6858000"/>
              <a:gd name="connsiteX101" fmla="*/ 4694684 w 7472601"/>
              <a:gd name="connsiteY101" fmla="*/ 5447098 h 6858000"/>
              <a:gd name="connsiteX102" fmla="*/ 4754123 w 7472601"/>
              <a:gd name="connsiteY102" fmla="*/ 5384643 h 6858000"/>
              <a:gd name="connsiteX103" fmla="*/ 4978032 w 7472601"/>
              <a:gd name="connsiteY103" fmla="*/ 5183809 h 6858000"/>
              <a:gd name="connsiteX104" fmla="*/ 1903353 w 7472601"/>
              <a:gd name="connsiteY104" fmla="*/ 5044827 h 6858000"/>
              <a:gd name="connsiteX105" fmla="*/ 1936931 w 7472601"/>
              <a:gd name="connsiteY105" fmla="*/ 5093954 h 6858000"/>
              <a:gd name="connsiteX106" fmla="*/ 2195868 w 7472601"/>
              <a:gd name="connsiteY106" fmla="*/ 5396574 h 6858000"/>
              <a:gd name="connsiteX107" fmla="*/ 2088852 w 7472601"/>
              <a:gd name="connsiteY107" fmla="*/ 5166123 h 6858000"/>
              <a:gd name="connsiteX108" fmla="*/ 1958241 w 7472601"/>
              <a:gd name="connsiteY108" fmla="*/ 5067955 h 6858000"/>
              <a:gd name="connsiteX109" fmla="*/ 1903353 w 7472601"/>
              <a:gd name="connsiteY109" fmla="*/ 5044827 h 6858000"/>
              <a:gd name="connsiteX110" fmla="*/ 1979378 w 7472601"/>
              <a:gd name="connsiteY110" fmla="*/ 4769504 h 6858000"/>
              <a:gd name="connsiteX111" fmla="*/ 2882120 w 7472601"/>
              <a:gd name="connsiteY111" fmla="*/ 5064547 h 6858000"/>
              <a:gd name="connsiteX112" fmla="*/ 2793103 w 7472601"/>
              <a:gd name="connsiteY112" fmla="*/ 5039699 h 6858000"/>
              <a:gd name="connsiteX113" fmla="*/ 2770041 w 7472601"/>
              <a:gd name="connsiteY113" fmla="*/ 5033634 h 6858000"/>
              <a:gd name="connsiteX114" fmla="*/ 1979378 w 7472601"/>
              <a:gd name="connsiteY114" fmla="*/ 4769504 h 6858000"/>
              <a:gd name="connsiteX115" fmla="*/ 1927410 w 7472601"/>
              <a:gd name="connsiteY115" fmla="*/ 4716164 h 6858000"/>
              <a:gd name="connsiteX116" fmla="*/ 1959587 w 7472601"/>
              <a:gd name="connsiteY116" fmla="*/ 4728849 h 6858000"/>
              <a:gd name="connsiteX117" fmla="*/ 2777707 w 7472601"/>
              <a:gd name="connsiteY117" fmla="*/ 5003991 h 6858000"/>
              <a:gd name="connsiteX118" fmla="*/ 2800768 w 7472601"/>
              <a:gd name="connsiteY118" fmla="*/ 5010056 h 6858000"/>
              <a:gd name="connsiteX119" fmla="*/ 2879408 w 7472601"/>
              <a:gd name="connsiteY119" fmla="*/ 5031590 h 6858000"/>
              <a:gd name="connsiteX120" fmla="*/ 2862295 w 7472601"/>
              <a:gd name="connsiteY120" fmla="*/ 5022958 h 6858000"/>
              <a:gd name="connsiteX121" fmla="*/ 2813343 w 7472601"/>
              <a:gd name="connsiteY121" fmla="*/ 4998369 h 6858000"/>
              <a:gd name="connsiteX122" fmla="*/ 2646245 w 7472601"/>
              <a:gd name="connsiteY122" fmla="*/ 4930999 h 6858000"/>
              <a:gd name="connsiteX123" fmla="*/ 1999243 w 7472601"/>
              <a:gd name="connsiteY123" fmla="*/ 4730524 h 6858000"/>
              <a:gd name="connsiteX124" fmla="*/ 1979527 w 7472601"/>
              <a:gd name="connsiteY124" fmla="*/ 4726651 h 6858000"/>
              <a:gd name="connsiteX125" fmla="*/ 1927410 w 7472601"/>
              <a:gd name="connsiteY125" fmla="*/ 4716164 h 6858000"/>
              <a:gd name="connsiteX126" fmla="*/ 1997014 w 7472601"/>
              <a:gd name="connsiteY126" fmla="*/ 4698007 h 6858000"/>
              <a:gd name="connsiteX127" fmla="*/ 2005458 w 7472601"/>
              <a:gd name="connsiteY127" fmla="*/ 4699540 h 6858000"/>
              <a:gd name="connsiteX128" fmla="*/ 2657186 w 7472601"/>
              <a:gd name="connsiteY128" fmla="*/ 4901687 h 6858000"/>
              <a:gd name="connsiteX129" fmla="*/ 2826662 w 7472601"/>
              <a:gd name="connsiteY129" fmla="*/ 4970362 h 6858000"/>
              <a:gd name="connsiteX130" fmla="*/ 2876100 w 7472601"/>
              <a:gd name="connsiteY130" fmla="*/ 4995397 h 6858000"/>
              <a:gd name="connsiteX131" fmla="*/ 3042600 w 7472601"/>
              <a:gd name="connsiteY131" fmla="*/ 5059532 h 6858000"/>
              <a:gd name="connsiteX132" fmla="*/ 1997014 w 7472601"/>
              <a:gd name="connsiteY132" fmla="*/ 4698007 h 6858000"/>
              <a:gd name="connsiteX133" fmla="*/ 2305292 w 7472601"/>
              <a:gd name="connsiteY133" fmla="*/ 4219492 h 6858000"/>
              <a:gd name="connsiteX134" fmla="*/ 3360922 w 7472601"/>
              <a:gd name="connsiteY134" fmla="*/ 4529373 h 6858000"/>
              <a:gd name="connsiteX135" fmla="*/ 3492420 w 7472601"/>
              <a:gd name="connsiteY135" fmla="*/ 4510145 h 6858000"/>
              <a:gd name="connsiteX136" fmla="*/ 3364086 w 7472601"/>
              <a:gd name="connsiteY136" fmla="*/ 4480340 h 6858000"/>
              <a:gd name="connsiteX137" fmla="*/ 3225818 w 7472601"/>
              <a:gd name="connsiteY137" fmla="*/ 4411822 h 6858000"/>
              <a:gd name="connsiteX138" fmla="*/ 3129696 w 7472601"/>
              <a:gd name="connsiteY138" fmla="*/ 4360704 h 6858000"/>
              <a:gd name="connsiteX139" fmla="*/ 2814545 w 7472601"/>
              <a:gd name="connsiteY139" fmla="*/ 4282955 h 6858000"/>
              <a:gd name="connsiteX140" fmla="*/ 2305292 w 7472601"/>
              <a:gd name="connsiteY140" fmla="*/ 4219492 h 6858000"/>
              <a:gd name="connsiteX141" fmla="*/ 2626982 w 7472601"/>
              <a:gd name="connsiteY141" fmla="*/ 4206450 h 6858000"/>
              <a:gd name="connsiteX142" fmla="*/ 2490617 w 7472601"/>
              <a:gd name="connsiteY142" fmla="*/ 4206951 h 6858000"/>
              <a:gd name="connsiteX143" fmla="*/ 2819869 w 7472601"/>
              <a:gd name="connsiteY143" fmla="*/ 4252936 h 6858000"/>
              <a:gd name="connsiteX144" fmla="*/ 3143018 w 7472601"/>
              <a:gd name="connsiteY144" fmla="*/ 4332698 h 6858000"/>
              <a:gd name="connsiteX145" fmla="*/ 3241520 w 7472601"/>
              <a:gd name="connsiteY145" fmla="*/ 4385112 h 6858000"/>
              <a:gd name="connsiteX146" fmla="*/ 3374575 w 7472601"/>
              <a:gd name="connsiteY146" fmla="*/ 4451517 h 6858000"/>
              <a:gd name="connsiteX147" fmla="*/ 3505221 w 7472601"/>
              <a:gd name="connsiteY147" fmla="*/ 4480757 h 6858000"/>
              <a:gd name="connsiteX148" fmla="*/ 2626982 w 7472601"/>
              <a:gd name="connsiteY148" fmla="*/ 4206450 h 6858000"/>
              <a:gd name="connsiteX149" fmla="*/ 1310106 w 7472601"/>
              <a:gd name="connsiteY149" fmla="*/ 3943217 h 6858000"/>
              <a:gd name="connsiteX150" fmla="*/ 854994 w 7472601"/>
              <a:gd name="connsiteY150" fmla="*/ 4399136 h 6858000"/>
              <a:gd name="connsiteX151" fmla="*/ 742462 w 7472601"/>
              <a:gd name="connsiteY151" fmla="*/ 4594648 h 6858000"/>
              <a:gd name="connsiteX152" fmla="*/ 820602 w 7472601"/>
              <a:gd name="connsiteY152" fmla="*/ 4485915 h 6858000"/>
              <a:gd name="connsiteX153" fmla="*/ 878295 w 7472601"/>
              <a:gd name="connsiteY153" fmla="*/ 4403594 h 6858000"/>
              <a:gd name="connsiteX154" fmla="*/ 1240607 w 7472601"/>
              <a:gd name="connsiteY154" fmla="*/ 4010401 h 6858000"/>
              <a:gd name="connsiteX155" fmla="*/ 1310106 w 7472601"/>
              <a:gd name="connsiteY155" fmla="*/ 3943217 h 6858000"/>
              <a:gd name="connsiteX156" fmla="*/ 1423113 w 7472601"/>
              <a:gd name="connsiteY156" fmla="*/ 3874565 h 6858000"/>
              <a:gd name="connsiteX157" fmla="*/ 1260565 w 7472601"/>
              <a:gd name="connsiteY157" fmla="*/ 4031982 h 6858000"/>
              <a:gd name="connsiteX158" fmla="*/ 901900 w 7472601"/>
              <a:gd name="connsiteY158" fmla="*/ 4421236 h 6858000"/>
              <a:gd name="connsiteX159" fmla="*/ 845044 w 7472601"/>
              <a:gd name="connsiteY159" fmla="*/ 4502436 h 6858000"/>
              <a:gd name="connsiteX160" fmla="*/ 685926 w 7472601"/>
              <a:gd name="connsiteY160" fmla="*/ 4703069 h 6858000"/>
              <a:gd name="connsiteX161" fmla="*/ 684248 w 7472601"/>
              <a:gd name="connsiteY161" fmla="*/ 4706721 h 6858000"/>
              <a:gd name="connsiteX162" fmla="*/ 1423113 w 7472601"/>
              <a:gd name="connsiteY162" fmla="*/ 3874565 h 6858000"/>
              <a:gd name="connsiteX163" fmla="*/ 3316479 w 7472601"/>
              <a:gd name="connsiteY163" fmla="*/ 3872136 h 6858000"/>
              <a:gd name="connsiteX164" fmla="*/ 3546806 w 7472601"/>
              <a:gd name="connsiteY164" fmla="*/ 4356139 h 6858000"/>
              <a:gd name="connsiteX165" fmla="*/ 3364433 w 7472601"/>
              <a:gd name="connsiteY165" fmla="*/ 3953121 h 6858000"/>
              <a:gd name="connsiteX166" fmla="*/ 3316479 w 7472601"/>
              <a:gd name="connsiteY166" fmla="*/ 3872136 h 6858000"/>
              <a:gd name="connsiteX167" fmla="*/ 3291335 w 7472601"/>
              <a:gd name="connsiteY167" fmla="*/ 3767420 h 6858000"/>
              <a:gd name="connsiteX168" fmla="*/ 3390805 w 7472601"/>
              <a:gd name="connsiteY168" fmla="*/ 3937163 h 6858000"/>
              <a:gd name="connsiteX169" fmla="*/ 3579062 w 7472601"/>
              <a:gd name="connsiteY169" fmla="*/ 4359040 h 6858000"/>
              <a:gd name="connsiteX170" fmla="*/ 3467355 w 7472601"/>
              <a:gd name="connsiteY170" fmla="*/ 3988130 h 6858000"/>
              <a:gd name="connsiteX171" fmla="*/ 3310753 w 7472601"/>
              <a:gd name="connsiteY171" fmla="*/ 3787140 h 6858000"/>
              <a:gd name="connsiteX172" fmla="*/ 3291335 w 7472601"/>
              <a:gd name="connsiteY172" fmla="*/ 3767420 h 6858000"/>
              <a:gd name="connsiteX173" fmla="*/ 1635889 w 7472601"/>
              <a:gd name="connsiteY173" fmla="*/ 3709494 h 6858000"/>
              <a:gd name="connsiteX174" fmla="*/ 1634800 w 7472601"/>
              <a:gd name="connsiteY174" fmla="*/ 3731111 h 6858000"/>
              <a:gd name="connsiteX175" fmla="*/ 1635889 w 7472601"/>
              <a:gd name="connsiteY175" fmla="*/ 3709494 h 6858000"/>
              <a:gd name="connsiteX176" fmla="*/ 1510397 w 7472601"/>
              <a:gd name="connsiteY176" fmla="*/ 3684705 h 6858000"/>
              <a:gd name="connsiteX177" fmla="*/ 1146550 w 7472601"/>
              <a:gd name="connsiteY177" fmla="*/ 3802012 h 6858000"/>
              <a:gd name="connsiteX178" fmla="*/ 698834 w 7472601"/>
              <a:gd name="connsiteY178" fmla="*/ 3952272 h 6858000"/>
              <a:gd name="connsiteX179" fmla="*/ 34256 w 7472601"/>
              <a:gd name="connsiteY179" fmla="*/ 4347603 h 6858000"/>
              <a:gd name="connsiteX180" fmla="*/ 527241 w 7472601"/>
              <a:gd name="connsiteY180" fmla="*/ 4065078 h 6858000"/>
              <a:gd name="connsiteX181" fmla="*/ 1510397 w 7472601"/>
              <a:gd name="connsiteY181" fmla="*/ 3684705 h 6858000"/>
              <a:gd name="connsiteX182" fmla="*/ 1313114 w 7472601"/>
              <a:gd name="connsiteY182" fmla="*/ 3655216 h 6858000"/>
              <a:gd name="connsiteX183" fmla="*/ 1109304 w 7472601"/>
              <a:gd name="connsiteY183" fmla="*/ 3669030 h 6858000"/>
              <a:gd name="connsiteX184" fmla="*/ 8129 w 7472601"/>
              <a:gd name="connsiteY184" fmla="*/ 4330519 h 6858000"/>
              <a:gd name="connsiteX185" fmla="*/ 687572 w 7472601"/>
              <a:gd name="connsiteY185" fmla="*/ 3925629 h 6858000"/>
              <a:gd name="connsiteX186" fmla="*/ 1138365 w 7472601"/>
              <a:gd name="connsiteY186" fmla="*/ 3774515 h 6858000"/>
              <a:gd name="connsiteX187" fmla="*/ 1505579 w 7472601"/>
              <a:gd name="connsiteY187" fmla="*/ 3655526 h 6858000"/>
              <a:gd name="connsiteX188" fmla="*/ 1313114 w 7472601"/>
              <a:gd name="connsiteY188" fmla="*/ 3655216 h 6858000"/>
              <a:gd name="connsiteX189" fmla="*/ 3655073 w 7472601"/>
              <a:gd name="connsiteY189" fmla="*/ 3650884 h 6858000"/>
              <a:gd name="connsiteX190" fmla="*/ 3989938 w 7472601"/>
              <a:gd name="connsiteY190" fmla="*/ 3991685 h 6858000"/>
              <a:gd name="connsiteX191" fmla="*/ 4393907 w 7472601"/>
              <a:gd name="connsiteY191" fmla="*/ 4261258 h 6858000"/>
              <a:gd name="connsiteX192" fmla="*/ 4648051 w 7472601"/>
              <a:gd name="connsiteY192" fmla="*/ 4374051 h 6858000"/>
              <a:gd name="connsiteX193" fmla="*/ 4383389 w 7472601"/>
              <a:gd name="connsiteY193" fmla="*/ 4184369 h 6858000"/>
              <a:gd name="connsiteX194" fmla="*/ 4165508 w 7472601"/>
              <a:gd name="connsiteY194" fmla="*/ 4035196 h 6858000"/>
              <a:gd name="connsiteX195" fmla="*/ 4068162 w 7472601"/>
              <a:gd name="connsiteY195" fmla="*/ 3953394 h 6858000"/>
              <a:gd name="connsiteX196" fmla="*/ 3981416 w 7472601"/>
              <a:gd name="connsiteY196" fmla="*/ 3880482 h 6858000"/>
              <a:gd name="connsiteX197" fmla="*/ 3800147 w 7472601"/>
              <a:gd name="connsiteY197" fmla="*/ 3749872 h 6858000"/>
              <a:gd name="connsiteX198" fmla="*/ 3655073 w 7472601"/>
              <a:gd name="connsiteY198" fmla="*/ 3650884 h 6858000"/>
              <a:gd name="connsiteX199" fmla="*/ 3670252 w 7472601"/>
              <a:gd name="connsiteY199" fmla="*/ 3622798 h 6858000"/>
              <a:gd name="connsiteX200" fmla="*/ 3817258 w 7472601"/>
              <a:gd name="connsiteY200" fmla="*/ 3723577 h 6858000"/>
              <a:gd name="connsiteX201" fmla="*/ 4000461 w 7472601"/>
              <a:gd name="connsiteY201" fmla="*/ 3855966 h 6858000"/>
              <a:gd name="connsiteX202" fmla="*/ 4088180 w 7472601"/>
              <a:gd name="connsiteY202" fmla="*/ 3929774 h 6858000"/>
              <a:gd name="connsiteX203" fmla="*/ 4184555 w 7472601"/>
              <a:gd name="connsiteY203" fmla="*/ 4010683 h 6858000"/>
              <a:gd name="connsiteX204" fmla="*/ 4399563 w 7472601"/>
              <a:gd name="connsiteY204" fmla="*/ 4158106 h 6858000"/>
              <a:gd name="connsiteX205" fmla="*/ 4684469 w 7472601"/>
              <a:gd name="connsiteY205" fmla="*/ 4364680 h 6858000"/>
              <a:gd name="connsiteX206" fmla="*/ 4690271 w 7472601"/>
              <a:gd name="connsiteY206" fmla="*/ 4370034 h 6858000"/>
              <a:gd name="connsiteX207" fmla="*/ 4136093 w 7472601"/>
              <a:gd name="connsiteY207" fmla="*/ 3858466 h 6858000"/>
              <a:gd name="connsiteX208" fmla="*/ 3670252 w 7472601"/>
              <a:gd name="connsiteY208" fmla="*/ 3622798 h 6858000"/>
              <a:gd name="connsiteX209" fmla="*/ 4440129 w 7472601"/>
              <a:gd name="connsiteY209" fmla="*/ 3448571 h 6858000"/>
              <a:gd name="connsiteX210" fmla="*/ 4856525 w 7472601"/>
              <a:gd name="connsiteY210" fmla="*/ 3915351 h 6858000"/>
              <a:gd name="connsiteX211" fmla="*/ 5059055 w 7472601"/>
              <a:gd name="connsiteY211" fmla="*/ 4108918 h 6858000"/>
              <a:gd name="connsiteX212" fmla="*/ 5290070 w 7472601"/>
              <a:gd name="connsiteY212" fmla="*/ 4263619 h 6858000"/>
              <a:gd name="connsiteX213" fmla="*/ 4834991 w 7472601"/>
              <a:gd name="connsiteY213" fmla="*/ 3830985 h 6858000"/>
              <a:gd name="connsiteX214" fmla="*/ 4440129 w 7472601"/>
              <a:gd name="connsiteY214" fmla="*/ 3448571 h 6858000"/>
              <a:gd name="connsiteX215" fmla="*/ 4441737 w 7472601"/>
              <a:gd name="connsiteY215" fmla="*/ 3399734 h 6858000"/>
              <a:gd name="connsiteX216" fmla="*/ 4431236 w 7472601"/>
              <a:gd name="connsiteY216" fmla="*/ 3400954 h 6858000"/>
              <a:gd name="connsiteX217" fmla="*/ 4557150 w 7472601"/>
              <a:gd name="connsiteY217" fmla="*/ 3510023 h 6858000"/>
              <a:gd name="connsiteX218" fmla="*/ 4856936 w 7472601"/>
              <a:gd name="connsiteY218" fmla="*/ 3809146 h 6858000"/>
              <a:gd name="connsiteX219" fmla="*/ 5111996 w 7472601"/>
              <a:gd name="connsiteY219" fmla="*/ 4065759 h 6858000"/>
              <a:gd name="connsiteX220" fmla="*/ 5388878 w 7472601"/>
              <a:gd name="connsiteY220" fmla="*/ 4300185 h 6858000"/>
              <a:gd name="connsiteX221" fmla="*/ 5425556 w 7472601"/>
              <a:gd name="connsiteY221" fmla="*/ 4308967 h 6858000"/>
              <a:gd name="connsiteX222" fmla="*/ 4943646 w 7472601"/>
              <a:gd name="connsiteY222" fmla="*/ 3822916 h 6858000"/>
              <a:gd name="connsiteX223" fmla="*/ 4594837 w 7472601"/>
              <a:gd name="connsiteY223" fmla="*/ 3532274 h 6858000"/>
              <a:gd name="connsiteX224" fmla="*/ 4441737 w 7472601"/>
              <a:gd name="connsiteY224" fmla="*/ 3399734 h 6858000"/>
              <a:gd name="connsiteX225" fmla="*/ 5425834 w 7472601"/>
              <a:gd name="connsiteY225" fmla="*/ 3162785 h 6858000"/>
              <a:gd name="connsiteX226" fmla="*/ 5401644 w 7472601"/>
              <a:gd name="connsiteY226" fmla="*/ 3617847 h 6858000"/>
              <a:gd name="connsiteX227" fmla="*/ 5467256 w 7472601"/>
              <a:gd name="connsiteY227" fmla="*/ 4175494 h 6858000"/>
              <a:gd name="connsiteX228" fmla="*/ 5448069 w 7472601"/>
              <a:gd name="connsiteY228" fmla="*/ 3567554 h 6858000"/>
              <a:gd name="connsiteX229" fmla="*/ 5425834 w 7472601"/>
              <a:gd name="connsiteY229" fmla="*/ 3162785 h 6858000"/>
              <a:gd name="connsiteX230" fmla="*/ 1318687 w 7472601"/>
              <a:gd name="connsiteY230" fmla="*/ 3113840 h 6858000"/>
              <a:gd name="connsiteX231" fmla="*/ 1066793 w 7472601"/>
              <a:gd name="connsiteY231" fmla="*/ 3212171 h 6858000"/>
              <a:gd name="connsiteX232" fmla="*/ 993319 w 7472601"/>
              <a:gd name="connsiteY232" fmla="*/ 3247648 h 6858000"/>
              <a:gd name="connsiteX233" fmla="*/ 853081 w 7472601"/>
              <a:gd name="connsiteY233" fmla="*/ 3312410 h 6858000"/>
              <a:gd name="connsiteX234" fmla="*/ 805957 w 7472601"/>
              <a:gd name="connsiteY234" fmla="*/ 3330443 h 6858000"/>
              <a:gd name="connsiteX235" fmla="*/ 1318687 w 7472601"/>
              <a:gd name="connsiteY235" fmla="*/ 3113840 h 6858000"/>
              <a:gd name="connsiteX236" fmla="*/ 5453702 w 7472601"/>
              <a:gd name="connsiteY236" fmla="*/ 3090882 h 6858000"/>
              <a:gd name="connsiteX237" fmla="*/ 5480135 w 7472601"/>
              <a:gd name="connsiteY237" fmla="*/ 3565802 h 6858000"/>
              <a:gd name="connsiteX238" fmla="*/ 5499023 w 7472601"/>
              <a:gd name="connsiteY238" fmla="*/ 4166310 h 6858000"/>
              <a:gd name="connsiteX239" fmla="*/ 5547022 w 7472601"/>
              <a:gd name="connsiteY239" fmla="*/ 3607838 h 6858000"/>
              <a:gd name="connsiteX240" fmla="*/ 5515964 w 7472601"/>
              <a:gd name="connsiteY240" fmla="*/ 3378541 h 6858000"/>
              <a:gd name="connsiteX241" fmla="*/ 5453702 w 7472601"/>
              <a:gd name="connsiteY241" fmla="*/ 3090882 h 6858000"/>
              <a:gd name="connsiteX242" fmla="*/ 1238695 w 7472601"/>
              <a:gd name="connsiteY242" fmla="*/ 3076820 h 6858000"/>
              <a:gd name="connsiteX243" fmla="*/ 716371 w 7472601"/>
              <a:gd name="connsiteY243" fmla="*/ 3293249 h 6858000"/>
              <a:gd name="connsiteX244" fmla="*/ 579522 w 7472601"/>
              <a:gd name="connsiteY244" fmla="*/ 3371759 h 6858000"/>
              <a:gd name="connsiteX245" fmla="*/ 600288 w 7472601"/>
              <a:gd name="connsiteY245" fmla="*/ 3365555 h 6858000"/>
              <a:gd name="connsiteX246" fmla="*/ 840692 w 7472601"/>
              <a:gd name="connsiteY246" fmla="*/ 3284921 h 6858000"/>
              <a:gd name="connsiteX247" fmla="*/ 979248 w 7472601"/>
              <a:gd name="connsiteY247" fmla="*/ 3221003 h 6858000"/>
              <a:gd name="connsiteX248" fmla="*/ 1053282 w 7472601"/>
              <a:gd name="connsiteY248" fmla="*/ 3185247 h 6858000"/>
              <a:gd name="connsiteX249" fmla="*/ 1320603 w 7472601"/>
              <a:gd name="connsiteY249" fmla="*/ 3081281 h 6858000"/>
              <a:gd name="connsiteX250" fmla="*/ 1238695 w 7472601"/>
              <a:gd name="connsiteY250" fmla="*/ 3076820 h 6858000"/>
              <a:gd name="connsiteX251" fmla="*/ 5425627 w 7472601"/>
              <a:gd name="connsiteY251" fmla="*/ 2954192 h 6858000"/>
              <a:gd name="connsiteX252" fmla="*/ 5470770 w 7472601"/>
              <a:gd name="connsiteY252" fmla="*/ 3005435 h 6858000"/>
              <a:gd name="connsiteX253" fmla="*/ 5519779 w 7472601"/>
              <a:gd name="connsiteY253" fmla="*/ 4359223 h 6858000"/>
              <a:gd name="connsiteX254" fmla="*/ 5520293 w 7472601"/>
              <a:gd name="connsiteY254" fmla="*/ 4360602 h 6858000"/>
              <a:gd name="connsiteX255" fmla="*/ 5767221 w 7472601"/>
              <a:gd name="connsiteY255" fmla="*/ 4665564 h 6858000"/>
              <a:gd name="connsiteX256" fmla="*/ 6937169 w 7472601"/>
              <a:gd name="connsiteY256" fmla="*/ 4815941 h 6858000"/>
              <a:gd name="connsiteX257" fmla="*/ 6953922 w 7472601"/>
              <a:gd name="connsiteY257" fmla="*/ 4890068 h 6858000"/>
              <a:gd name="connsiteX258" fmla="*/ 6071359 w 7472601"/>
              <a:gd name="connsiteY258" fmla="*/ 4770770 h 6858000"/>
              <a:gd name="connsiteX259" fmla="*/ 6038839 w 7472601"/>
              <a:gd name="connsiteY259" fmla="*/ 4764474 h 6858000"/>
              <a:gd name="connsiteX260" fmla="*/ 6038706 w 7472601"/>
              <a:gd name="connsiteY260" fmla="*/ 4763847 h 6858000"/>
              <a:gd name="connsiteX261" fmla="*/ 6037784 w 7472601"/>
              <a:gd name="connsiteY261" fmla="*/ 4764270 h 6858000"/>
              <a:gd name="connsiteX262" fmla="*/ 6038839 w 7472601"/>
              <a:gd name="connsiteY262" fmla="*/ 4764474 h 6858000"/>
              <a:gd name="connsiteX263" fmla="*/ 6040338 w 7472601"/>
              <a:gd name="connsiteY263" fmla="*/ 4771418 h 6858000"/>
              <a:gd name="connsiteX264" fmla="*/ 6024488 w 7472601"/>
              <a:gd name="connsiteY264" fmla="*/ 4809903 h 6858000"/>
              <a:gd name="connsiteX265" fmla="*/ 5599771 w 7472601"/>
              <a:gd name="connsiteY265" fmla="*/ 5509652 h 6858000"/>
              <a:gd name="connsiteX266" fmla="*/ 5548843 w 7472601"/>
              <a:gd name="connsiteY266" fmla="*/ 5563845 h 6858000"/>
              <a:gd name="connsiteX267" fmla="*/ 5940952 w 7472601"/>
              <a:gd name="connsiteY267" fmla="*/ 6250028 h 6858000"/>
              <a:gd name="connsiteX268" fmla="*/ 6043441 w 7472601"/>
              <a:gd name="connsiteY268" fmla="*/ 6665847 h 6858000"/>
              <a:gd name="connsiteX269" fmla="*/ 6093432 w 7472601"/>
              <a:gd name="connsiteY269" fmla="*/ 6858000 h 6858000"/>
              <a:gd name="connsiteX270" fmla="*/ 6034344 w 7472601"/>
              <a:gd name="connsiteY270" fmla="*/ 6858000 h 6858000"/>
              <a:gd name="connsiteX271" fmla="*/ 6026679 w 7472601"/>
              <a:gd name="connsiteY271" fmla="*/ 6836959 h 6858000"/>
              <a:gd name="connsiteX272" fmla="*/ 5800441 w 7472601"/>
              <a:gd name="connsiteY272" fmla="*/ 6335286 h 6858000"/>
              <a:gd name="connsiteX273" fmla="*/ 5526562 w 7472601"/>
              <a:gd name="connsiteY273" fmla="*/ 5705388 h 6858000"/>
              <a:gd name="connsiteX274" fmla="*/ 5519640 w 7472601"/>
              <a:gd name="connsiteY274" fmla="*/ 5683774 h 6858000"/>
              <a:gd name="connsiteX275" fmla="*/ 5844559 w 7472601"/>
              <a:gd name="connsiteY275" fmla="*/ 6553349 h 6858000"/>
              <a:gd name="connsiteX276" fmla="*/ 5975994 w 7472601"/>
              <a:gd name="connsiteY276" fmla="*/ 6858000 h 6858000"/>
              <a:gd name="connsiteX277" fmla="*/ 5898547 w 7472601"/>
              <a:gd name="connsiteY277" fmla="*/ 6858000 h 6858000"/>
              <a:gd name="connsiteX278" fmla="*/ 5682041 w 7472601"/>
              <a:gd name="connsiteY278" fmla="*/ 6355860 h 6858000"/>
              <a:gd name="connsiteX279" fmla="*/ 5461758 w 7472601"/>
              <a:gd name="connsiteY279" fmla="*/ 5820220 h 6858000"/>
              <a:gd name="connsiteX280" fmla="*/ 5237282 w 7472601"/>
              <a:gd name="connsiteY280" fmla="*/ 6579086 h 6858000"/>
              <a:gd name="connsiteX281" fmla="*/ 5115009 w 7472601"/>
              <a:gd name="connsiteY281" fmla="*/ 6858000 h 6858000"/>
              <a:gd name="connsiteX282" fmla="*/ 5028074 w 7472601"/>
              <a:gd name="connsiteY282" fmla="*/ 6858000 h 6858000"/>
              <a:gd name="connsiteX283" fmla="*/ 5079508 w 7472601"/>
              <a:gd name="connsiteY283" fmla="*/ 6749074 h 6858000"/>
              <a:gd name="connsiteX284" fmla="*/ 5371846 w 7472601"/>
              <a:gd name="connsiteY284" fmla="*/ 5924413 h 6858000"/>
              <a:gd name="connsiteX285" fmla="*/ 5270512 w 7472601"/>
              <a:gd name="connsiteY285" fmla="*/ 6138975 h 6858000"/>
              <a:gd name="connsiteX286" fmla="*/ 5062409 w 7472601"/>
              <a:gd name="connsiteY286" fmla="*/ 6653544 h 6858000"/>
              <a:gd name="connsiteX287" fmla="*/ 5036628 w 7472601"/>
              <a:gd name="connsiteY287" fmla="*/ 6754247 h 6858000"/>
              <a:gd name="connsiteX288" fmla="*/ 5009112 w 7472601"/>
              <a:gd name="connsiteY288" fmla="*/ 6858000 h 6858000"/>
              <a:gd name="connsiteX289" fmla="*/ 4976679 w 7472601"/>
              <a:gd name="connsiteY289" fmla="*/ 6858000 h 6858000"/>
              <a:gd name="connsiteX290" fmla="*/ 5006537 w 7472601"/>
              <a:gd name="connsiteY290" fmla="*/ 6747068 h 6858000"/>
              <a:gd name="connsiteX291" fmla="*/ 5032723 w 7472601"/>
              <a:gd name="connsiteY291" fmla="*/ 6644957 h 6858000"/>
              <a:gd name="connsiteX292" fmla="*/ 5242949 w 7472601"/>
              <a:gd name="connsiteY292" fmla="*/ 6125175 h 6858000"/>
              <a:gd name="connsiteX293" fmla="*/ 5286321 w 7472601"/>
              <a:gd name="connsiteY293" fmla="*/ 6033555 h 6858000"/>
              <a:gd name="connsiteX294" fmla="*/ 5008210 w 7472601"/>
              <a:gd name="connsiteY294" fmla="*/ 6649194 h 6858000"/>
              <a:gd name="connsiteX295" fmla="*/ 4986321 w 7472601"/>
              <a:gd name="connsiteY295" fmla="*/ 6765687 h 6858000"/>
              <a:gd name="connsiteX296" fmla="*/ 4973474 w 7472601"/>
              <a:gd name="connsiteY296" fmla="*/ 6858000 h 6858000"/>
              <a:gd name="connsiteX297" fmla="*/ 4907178 w 7472601"/>
              <a:gd name="connsiteY297" fmla="*/ 6858000 h 6858000"/>
              <a:gd name="connsiteX298" fmla="*/ 4910810 w 7472601"/>
              <a:gd name="connsiteY298" fmla="*/ 6829660 h 6858000"/>
              <a:gd name="connsiteX299" fmla="*/ 4987461 w 7472601"/>
              <a:gd name="connsiteY299" fmla="*/ 6432994 h 6858000"/>
              <a:gd name="connsiteX300" fmla="*/ 5179262 w 7472601"/>
              <a:gd name="connsiteY300" fmla="*/ 6035044 h 6858000"/>
              <a:gd name="connsiteX301" fmla="*/ 4689678 w 7472601"/>
              <a:gd name="connsiteY301" fmla="*/ 6440241 h 6858000"/>
              <a:gd name="connsiteX302" fmla="*/ 4477543 w 7472601"/>
              <a:gd name="connsiteY302" fmla="*/ 6674836 h 6858000"/>
              <a:gd name="connsiteX303" fmla="*/ 4329957 w 7472601"/>
              <a:gd name="connsiteY303" fmla="*/ 6858000 h 6858000"/>
              <a:gd name="connsiteX304" fmla="*/ 4218595 w 7472601"/>
              <a:gd name="connsiteY304" fmla="*/ 6858000 h 6858000"/>
              <a:gd name="connsiteX305" fmla="*/ 4368888 w 7472601"/>
              <a:gd name="connsiteY305" fmla="*/ 6668412 h 6858000"/>
              <a:gd name="connsiteX306" fmla="*/ 4563091 w 7472601"/>
              <a:gd name="connsiteY306" fmla="*/ 6442508 h 6858000"/>
              <a:gd name="connsiteX307" fmla="*/ 5387324 w 7472601"/>
              <a:gd name="connsiteY307" fmla="*/ 5705830 h 6858000"/>
              <a:gd name="connsiteX308" fmla="*/ 5073620 w 7472601"/>
              <a:gd name="connsiteY308" fmla="*/ 5955437 h 6858000"/>
              <a:gd name="connsiteX309" fmla="*/ 4689789 w 7472601"/>
              <a:gd name="connsiteY309" fmla="*/ 6268382 h 6858000"/>
              <a:gd name="connsiteX310" fmla="*/ 4418722 w 7472601"/>
              <a:gd name="connsiteY310" fmla="*/ 6570886 h 6858000"/>
              <a:gd name="connsiteX311" fmla="*/ 4214944 w 7472601"/>
              <a:gd name="connsiteY311" fmla="*/ 6858000 h 6858000"/>
              <a:gd name="connsiteX312" fmla="*/ 4177898 w 7472601"/>
              <a:gd name="connsiteY312" fmla="*/ 6858000 h 6858000"/>
              <a:gd name="connsiteX313" fmla="*/ 4391597 w 7472601"/>
              <a:gd name="connsiteY313" fmla="*/ 6556370 h 6858000"/>
              <a:gd name="connsiteX314" fmla="*/ 4668889 w 7472601"/>
              <a:gd name="connsiteY314" fmla="*/ 6246399 h 6858000"/>
              <a:gd name="connsiteX315" fmla="*/ 5055427 w 7472601"/>
              <a:gd name="connsiteY315" fmla="*/ 5931476 h 6858000"/>
              <a:gd name="connsiteX316" fmla="*/ 5371814 w 7472601"/>
              <a:gd name="connsiteY316" fmla="*/ 5678975 h 6858000"/>
              <a:gd name="connsiteX317" fmla="*/ 4987918 w 7472601"/>
              <a:gd name="connsiteY317" fmla="*/ 5838701 h 6858000"/>
              <a:gd name="connsiteX318" fmla="*/ 4317146 w 7472601"/>
              <a:gd name="connsiteY318" fmla="*/ 6587716 h 6858000"/>
              <a:gd name="connsiteX319" fmla="*/ 4171627 w 7472601"/>
              <a:gd name="connsiteY319" fmla="*/ 6858000 h 6858000"/>
              <a:gd name="connsiteX320" fmla="*/ 4081585 w 7472601"/>
              <a:gd name="connsiteY320" fmla="*/ 6858000 h 6858000"/>
              <a:gd name="connsiteX321" fmla="*/ 4238603 w 7472601"/>
              <a:gd name="connsiteY321" fmla="*/ 6559341 h 6858000"/>
              <a:gd name="connsiteX322" fmla="*/ 4778333 w 7472601"/>
              <a:gd name="connsiteY322" fmla="*/ 5873626 h 6858000"/>
              <a:gd name="connsiteX323" fmla="*/ 5414185 w 7472601"/>
              <a:gd name="connsiteY323" fmla="*/ 5573882 h 6858000"/>
              <a:gd name="connsiteX324" fmla="*/ 5959648 w 7472601"/>
              <a:gd name="connsiteY324" fmla="*/ 4760797 h 6858000"/>
              <a:gd name="connsiteX325" fmla="*/ 5355019 w 7472601"/>
              <a:gd name="connsiteY325" fmla="*/ 4734672 h 6858000"/>
              <a:gd name="connsiteX326" fmla="*/ 5083565 w 7472601"/>
              <a:gd name="connsiteY326" fmla="*/ 5179121 h 6858000"/>
              <a:gd name="connsiteX327" fmla="*/ 4713577 w 7472601"/>
              <a:gd name="connsiteY327" fmla="*/ 5616803 h 6858000"/>
              <a:gd name="connsiteX328" fmla="*/ 3989559 w 7472601"/>
              <a:gd name="connsiteY328" fmla="*/ 6145945 h 6858000"/>
              <a:gd name="connsiteX329" fmla="*/ 3939824 w 7472601"/>
              <a:gd name="connsiteY329" fmla="*/ 6066900 h 6858000"/>
              <a:gd name="connsiteX330" fmla="*/ 4584537 w 7472601"/>
              <a:gd name="connsiteY330" fmla="*/ 5324826 h 6858000"/>
              <a:gd name="connsiteX331" fmla="*/ 5037105 w 7472601"/>
              <a:gd name="connsiteY331" fmla="*/ 5088765 h 6858000"/>
              <a:gd name="connsiteX332" fmla="*/ 5039930 w 7472601"/>
              <a:gd name="connsiteY332" fmla="*/ 5089585 h 6858000"/>
              <a:gd name="connsiteX333" fmla="*/ 5263764 w 7472601"/>
              <a:gd name="connsiteY333" fmla="*/ 4735525 h 6858000"/>
              <a:gd name="connsiteX334" fmla="*/ 4086300 w 7472601"/>
              <a:gd name="connsiteY334" fmla="*/ 4884599 h 6858000"/>
              <a:gd name="connsiteX335" fmla="*/ 4085485 w 7472601"/>
              <a:gd name="connsiteY335" fmla="*/ 4899070 h 6858000"/>
              <a:gd name="connsiteX336" fmla="*/ 3871915 w 7472601"/>
              <a:gd name="connsiteY336" fmla="*/ 5253645 h 6858000"/>
              <a:gd name="connsiteX337" fmla="*/ 3799374 w 7472601"/>
              <a:gd name="connsiteY337" fmla="*/ 5466127 h 6858000"/>
              <a:gd name="connsiteX338" fmla="*/ 3498850 w 7472601"/>
              <a:gd name="connsiteY338" fmla="*/ 6661888 h 6858000"/>
              <a:gd name="connsiteX339" fmla="*/ 3399216 w 7472601"/>
              <a:gd name="connsiteY339" fmla="*/ 6858000 h 6858000"/>
              <a:gd name="connsiteX340" fmla="*/ 3303688 w 7472601"/>
              <a:gd name="connsiteY340" fmla="*/ 6858000 h 6858000"/>
              <a:gd name="connsiteX341" fmla="*/ 3391774 w 7472601"/>
              <a:gd name="connsiteY341" fmla="*/ 6697181 h 6858000"/>
              <a:gd name="connsiteX342" fmla="*/ 3735540 w 7472601"/>
              <a:gd name="connsiteY342" fmla="*/ 5546923 h 6858000"/>
              <a:gd name="connsiteX343" fmla="*/ 3729438 w 7472601"/>
              <a:gd name="connsiteY343" fmla="*/ 5569058 h 6858000"/>
              <a:gd name="connsiteX344" fmla="*/ 3707782 w 7472601"/>
              <a:gd name="connsiteY344" fmla="*/ 5644908 h 6858000"/>
              <a:gd name="connsiteX345" fmla="*/ 3583827 w 7472601"/>
              <a:gd name="connsiteY345" fmla="*/ 6039215 h 6858000"/>
              <a:gd name="connsiteX346" fmla="*/ 3547861 w 7472601"/>
              <a:gd name="connsiteY346" fmla="*/ 6129609 h 6858000"/>
              <a:gd name="connsiteX347" fmla="*/ 3490905 w 7472601"/>
              <a:gd name="connsiteY347" fmla="*/ 6277660 h 6858000"/>
              <a:gd name="connsiteX348" fmla="*/ 3455859 w 7472601"/>
              <a:gd name="connsiteY348" fmla="*/ 6391301 h 6858000"/>
              <a:gd name="connsiteX349" fmla="*/ 3429112 w 7472601"/>
              <a:gd name="connsiteY349" fmla="*/ 6479469 h 6858000"/>
              <a:gd name="connsiteX350" fmla="*/ 3304862 w 7472601"/>
              <a:gd name="connsiteY350" fmla="*/ 6796476 h 6858000"/>
              <a:gd name="connsiteX351" fmla="*/ 3276071 w 7472601"/>
              <a:gd name="connsiteY351" fmla="*/ 6858000 h 6858000"/>
              <a:gd name="connsiteX352" fmla="*/ 3240805 w 7472601"/>
              <a:gd name="connsiteY352" fmla="*/ 6858000 h 6858000"/>
              <a:gd name="connsiteX353" fmla="*/ 3275917 w 7472601"/>
              <a:gd name="connsiteY353" fmla="*/ 6783192 h 6858000"/>
              <a:gd name="connsiteX354" fmla="*/ 3399358 w 7472601"/>
              <a:gd name="connsiteY354" fmla="*/ 6469011 h 6858000"/>
              <a:gd name="connsiteX355" fmla="*/ 3425650 w 7472601"/>
              <a:gd name="connsiteY355" fmla="*/ 6381333 h 6858000"/>
              <a:gd name="connsiteX356" fmla="*/ 3460661 w 7472601"/>
              <a:gd name="connsiteY356" fmla="*/ 6266763 h 6858000"/>
              <a:gd name="connsiteX357" fmla="*/ 3518021 w 7472601"/>
              <a:gd name="connsiteY357" fmla="*/ 6117298 h 6858000"/>
              <a:gd name="connsiteX358" fmla="*/ 3554035 w 7472601"/>
              <a:gd name="connsiteY358" fmla="*/ 6027832 h 6858000"/>
              <a:gd name="connsiteX359" fmla="*/ 3677174 w 7472601"/>
              <a:gd name="connsiteY359" fmla="*/ 5636351 h 6858000"/>
              <a:gd name="connsiteX360" fmla="*/ 3698819 w 7472601"/>
              <a:gd name="connsiteY360" fmla="*/ 5560503 h 6858000"/>
              <a:gd name="connsiteX361" fmla="*/ 3702094 w 7472601"/>
              <a:gd name="connsiteY361" fmla="*/ 5549194 h 6858000"/>
              <a:gd name="connsiteX362" fmla="*/ 3398355 w 7472601"/>
              <a:gd name="connsiteY362" fmla="*/ 6094603 h 6858000"/>
              <a:gd name="connsiteX363" fmla="*/ 3193941 w 7472601"/>
              <a:gd name="connsiteY363" fmla="*/ 6798775 h 6858000"/>
              <a:gd name="connsiteX364" fmla="*/ 3184140 w 7472601"/>
              <a:gd name="connsiteY364" fmla="*/ 6858000 h 6858000"/>
              <a:gd name="connsiteX365" fmla="*/ 3099978 w 7472601"/>
              <a:gd name="connsiteY365" fmla="*/ 6858000 h 6858000"/>
              <a:gd name="connsiteX366" fmla="*/ 3101556 w 7472601"/>
              <a:gd name="connsiteY366" fmla="*/ 6843337 h 6858000"/>
              <a:gd name="connsiteX367" fmla="*/ 3370162 w 7472601"/>
              <a:gd name="connsiteY367" fmla="*/ 5785550 h 6858000"/>
              <a:gd name="connsiteX368" fmla="*/ 3746477 w 7472601"/>
              <a:gd name="connsiteY368" fmla="*/ 5377889 h 6858000"/>
              <a:gd name="connsiteX369" fmla="*/ 3863399 w 7472601"/>
              <a:gd name="connsiteY369" fmla="*/ 5087257 h 6858000"/>
              <a:gd name="connsiteX370" fmla="*/ 3968712 w 7472601"/>
              <a:gd name="connsiteY370" fmla="*/ 4913989 h 6858000"/>
              <a:gd name="connsiteX371" fmla="*/ 2792390 w 7472601"/>
              <a:gd name="connsiteY371" fmla="*/ 5382974 h 6858000"/>
              <a:gd name="connsiteX372" fmla="*/ 2714982 w 7472601"/>
              <a:gd name="connsiteY372" fmla="*/ 5427051 h 6858000"/>
              <a:gd name="connsiteX373" fmla="*/ 2813361 w 7472601"/>
              <a:gd name="connsiteY373" fmla="*/ 6023912 h 6858000"/>
              <a:gd name="connsiteX374" fmla="*/ 2688430 w 7472601"/>
              <a:gd name="connsiteY374" fmla="*/ 6801564 h 6858000"/>
              <a:gd name="connsiteX375" fmla="*/ 2629626 w 7472601"/>
              <a:gd name="connsiteY375" fmla="*/ 6763394 h 6858000"/>
              <a:gd name="connsiteX376" fmla="*/ 2565328 w 7472601"/>
              <a:gd name="connsiteY376" fmla="*/ 5516399 h 6858000"/>
              <a:gd name="connsiteX377" fmla="*/ 1922999 w 7472601"/>
              <a:gd name="connsiteY377" fmla="*/ 5980343 h 6858000"/>
              <a:gd name="connsiteX378" fmla="*/ 1950261 w 7472601"/>
              <a:gd name="connsiteY378" fmla="*/ 6405858 h 6858000"/>
              <a:gd name="connsiteX379" fmla="*/ 2365554 w 7472601"/>
              <a:gd name="connsiteY379" fmla="*/ 6759107 h 6858000"/>
              <a:gd name="connsiteX380" fmla="*/ 2424142 w 7472601"/>
              <a:gd name="connsiteY380" fmla="*/ 6858000 h 6858000"/>
              <a:gd name="connsiteX381" fmla="*/ 2395994 w 7472601"/>
              <a:gd name="connsiteY381" fmla="*/ 6858000 h 6858000"/>
              <a:gd name="connsiteX382" fmla="*/ 2392863 w 7472601"/>
              <a:gd name="connsiteY382" fmla="*/ 6852964 h 6858000"/>
              <a:gd name="connsiteX383" fmla="*/ 2017589 w 7472601"/>
              <a:gd name="connsiteY383" fmla="*/ 6493982 h 6858000"/>
              <a:gd name="connsiteX384" fmla="*/ 2147336 w 7472601"/>
              <a:gd name="connsiteY384" fmla="*/ 6594052 h 6858000"/>
              <a:gd name="connsiteX385" fmla="*/ 2207047 w 7472601"/>
              <a:gd name="connsiteY385" fmla="*/ 6654540 h 6858000"/>
              <a:gd name="connsiteX386" fmla="*/ 2299106 w 7472601"/>
              <a:gd name="connsiteY386" fmla="*/ 6778931 h 6858000"/>
              <a:gd name="connsiteX387" fmla="*/ 2314430 w 7472601"/>
              <a:gd name="connsiteY387" fmla="*/ 6801144 h 6858000"/>
              <a:gd name="connsiteX388" fmla="*/ 2352406 w 7472601"/>
              <a:gd name="connsiteY388" fmla="*/ 6858000 h 6858000"/>
              <a:gd name="connsiteX389" fmla="*/ 2314492 w 7472601"/>
              <a:gd name="connsiteY389" fmla="*/ 6858000 h 6858000"/>
              <a:gd name="connsiteX390" fmla="*/ 2288095 w 7472601"/>
              <a:gd name="connsiteY390" fmla="*/ 6818030 h 6858000"/>
              <a:gd name="connsiteX391" fmla="*/ 2272768 w 7472601"/>
              <a:gd name="connsiteY391" fmla="*/ 6795822 h 6858000"/>
              <a:gd name="connsiteX392" fmla="*/ 2182715 w 7472601"/>
              <a:gd name="connsiteY392" fmla="*/ 6675071 h 6858000"/>
              <a:gd name="connsiteX393" fmla="*/ 2032061 w 7472601"/>
              <a:gd name="connsiteY393" fmla="*/ 6541380 h 6858000"/>
              <a:gd name="connsiteX394" fmla="*/ 2257220 w 7472601"/>
              <a:gd name="connsiteY394" fmla="*/ 6826257 h 6858000"/>
              <a:gd name="connsiteX395" fmla="*/ 2281324 w 7472601"/>
              <a:gd name="connsiteY395" fmla="*/ 6858000 h 6858000"/>
              <a:gd name="connsiteX396" fmla="*/ 2242860 w 7472601"/>
              <a:gd name="connsiteY396" fmla="*/ 6858000 h 6858000"/>
              <a:gd name="connsiteX397" fmla="*/ 2232818 w 7472601"/>
              <a:gd name="connsiteY397" fmla="*/ 6844926 h 6858000"/>
              <a:gd name="connsiteX398" fmla="*/ 1990172 w 7472601"/>
              <a:gd name="connsiteY398" fmla="*/ 6542121 h 6858000"/>
              <a:gd name="connsiteX399" fmla="*/ 2124090 w 7472601"/>
              <a:gd name="connsiteY399" fmla="*/ 6761017 h 6858000"/>
              <a:gd name="connsiteX400" fmla="*/ 2200380 w 7472601"/>
              <a:gd name="connsiteY400" fmla="*/ 6858000 h 6858000"/>
              <a:gd name="connsiteX401" fmla="*/ 2147507 w 7472601"/>
              <a:gd name="connsiteY401" fmla="*/ 6858000 h 6858000"/>
              <a:gd name="connsiteX402" fmla="*/ 2070668 w 7472601"/>
              <a:gd name="connsiteY402" fmla="*/ 6761520 h 6858000"/>
              <a:gd name="connsiteX403" fmla="*/ 1975142 w 7472601"/>
              <a:gd name="connsiteY403" fmla="*/ 6585570 h 6858000"/>
              <a:gd name="connsiteX404" fmla="*/ 2050035 w 7472601"/>
              <a:gd name="connsiteY404" fmla="*/ 6813345 h 6858000"/>
              <a:gd name="connsiteX405" fmla="*/ 2063025 w 7472601"/>
              <a:gd name="connsiteY405" fmla="*/ 6858000 h 6858000"/>
              <a:gd name="connsiteX406" fmla="*/ 2021675 w 7472601"/>
              <a:gd name="connsiteY406" fmla="*/ 6858000 h 6858000"/>
              <a:gd name="connsiteX407" fmla="*/ 2019308 w 7472601"/>
              <a:gd name="connsiteY407" fmla="*/ 6847118 h 6858000"/>
              <a:gd name="connsiteX408" fmla="*/ 1938835 w 7472601"/>
              <a:gd name="connsiteY408" fmla="*/ 6551160 h 6858000"/>
              <a:gd name="connsiteX409" fmla="*/ 1953230 w 7472601"/>
              <a:gd name="connsiteY409" fmla="*/ 6759699 h 6858000"/>
              <a:gd name="connsiteX410" fmla="*/ 1956763 w 7472601"/>
              <a:gd name="connsiteY410" fmla="*/ 6778191 h 6858000"/>
              <a:gd name="connsiteX411" fmla="*/ 1967925 w 7472601"/>
              <a:gd name="connsiteY411" fmla="*/ 6858000 h 6858000"/>
              <a:gd name="connsiteX412" fmla="*/ 1936622 w 7472601"/>
              <a:gd name="connsiteY412" fmla="*/ 6858000 h 6858000"/>
              <a:gd name="connsiteX413" fmla="*/ 1926261 w 7472601"/>
              <a:gd name="connsiteY413" fmla="*/ 6784064 h 6858000"/>
              <a:gd name="connsiteX414" fmla="*/ 1922724 w 7472601"/>
              <a:gd name="connsiteY414" fmla="*/ 6765577 h 6858000"/>
              <a:gd name="connsiteX415" fmla="*/ 1904650 w 7472601"/>
              <a:gd name="connsiteY415" fmla="*/ 6639616 h 6858000"/>
              <a:gd name="connsiteX416" fmla="*/ 1885273 w 7472601"/>
              <a:gd name="connsiteY416" fmla="*/ 6858000 h 6858000"/>
              <a:gd name="connsiteX417" fmla="*/ 1854363 w 7472601"/>
              <a:gd name="connsiteY417" fmla="*/ 6858000 h 6858000"/>
              <a:gd name="connsiteX418" fmla="*/ 1880391 w 7472601"/>
              <a:gd name="connsiteY418" fmla="*/ 6603796 h 6858000"/>
              <a:gd name="connsiteX419" fmla="*/ 1818273 w 7472601"/>
              <a:gd name="connsiteY419" fmla="*/ 6715729 h 6858000"/>
              <a:gd name="connsiteX420" fmla="*/ 1794691 w 7472601"/>
              <a:gd name="connsiteY420" fmla="*/ 6843239 h 6858000"/>
              <a:gd name="connsiteX421" fmla="*/ 1794914 w 7472601"/>
              <a:gd name="connsiteY421" fmla="*/ 6858000 h 6858000"/>
              <a:gd name="connsiteX422" fmla="*/ 1746128 w 7472601"/>
              <a:gd name="connsiteY422" fmla="*/ 6858000 h 6858000"/>
              <a:gd name="connsiteX423" fmla="*/ 1753934 w 7472601"/>
              <a:gd name="connsiteY423" fmla="*/ 6724796 h 6858000"/>
              <a:gd name="connsiteX424" fmla="*/ 1792053 w 7472601"/>
              <a:gd name="connsiteY424" fmla="*/ 6572396 h 6858000"/>
              <a:gd name="connsiteX425" fmla="*/ 1862248 w 7472601"/>
              <a:gd name="connsiteY425" fmla="*/ 6266397 h 6858000"/>
              <a:gd name="connsiteX426" fmla="*/ 1862250 w 7472601"/>
              <a:gd name="connsiteY426" fmla="*/ 6033531 h 6858000"/>
              <a:gd name="connsiteX427" fmla="*/ 1211999 w 7472601"/>
              <a:gd name="connsiteY427" fmla="*/ 6683610 h 6858000"/>
              <a:gd name="connsiteX428" fmla="*/ 1213266 w 7472601"/>
              <a:gd name="connsiteY428" fmla="*/ 6691947 h 6858000"/>
              <a:gd name="connsiteX429" fmla="*/ 1203370 w 7472601"/>
              <a:gd name="connsiteY429" fmla="*/ 6850676 h 6858000"/>
              <a:gd name="connsiteX430" fmla="*/ 1203671 w 7472601"/>
              <a:gd name="connsiteY430" fmla="*/ 6858000 h 6858000"/>
              <a:gd name="connsiteX431" fmla="*/ 1143180 w 7472601"/>
              <a:gd name="connsiteY431" fmla="*/ 6858000 h 6858000"/>
              <a:gd name="connsiteX432" fmla="*/ 1142176 w 7472601"/>
              <a:gd name="connsiteY432" fmla="*/ 6766045 h 6858000"/>
              <a:gd name="connsiteX433" fmla="*/ 1067484 w 7472601"/>
              <a:gd name="connsiteY433" fmla="*/ 6858000 h 6858000"/>
              <a:gd name="connsiteX434" fmla="*/ 953928 w 7472601"/>
              <a:gd name="connsiteY434" fmla="*/ 6858000 h 6858000"/>
              <a:gd name="connsiteX435" fmla="*/ 959715 w 7472601"/>
              <a:gd name="connsiteY435" fmla="*/ 6850185 h 6858000"/>
              <a:gd name="connsiteX436" fmla="*/ 1483788 w 7472601"/>
              <a:gd name="connsiteY436" fmla="*/ 6259174 h 6858000"/>
              <a:gd name="connsiteX437" fmla="*/ 1100671 w 7472601"/>
              <a:gd name="connsiteY437" fmla="*/ 6252137 h 6858000"/>
              <a:gd name="connsiteX438" fmla="*/ 1090144 w 7472601"/>
              <a:gd name="connsiteY438" fmla="*/ 6256748 h 6858000"/>
              <a:gd name="connsiteX439" fmla="*/ 1095872 w 7472601"/>
              <a:gd name="connsiteY439" fmla="*/ 6271892 h 6858000"/>
              <a:gd name="connsiteX440" fmla="*/ 262785 w 7472601"/>
              <a:gd name="connsiteY440" fmla="*/ 6845450 h 6858000"/>
              <a:gd name="connsiteX441" fmla="*/ 209968 w 7472601"/>
              <a:gd name="connsiteY441" fmla="*/ 6770713 h 6858000"/>
              <a:gd name="connsiteX442" fmla="*/ 873460 w 7472601"/>
              <a:gd name="connsiteY442" fmla="*/ 6253768 h 6858000"/>
              <a:gd name="connsiteX443" fmla="*/ 192686 w 7472601"/>
              <a:gd name="connsiteY443" fmla="*/ 5849257 h 6858000"/>
              <a:gd name="connsiteX444" fmla="*/ 4696 w 7472601"/>
              <a:gd name="connsiteY444" fmla="*/ 5697668 h 6858000"/>
              <a:gd name="connsiteX445" fmla="*/ 0 w 7472601"/>
              <a:gd name="connsiteY445" fmla="*/ 5689984 h 6858000"/>
              <a:gd name="connsiteX446" fmla="*/ 0 w 7472601"/>
              <a:gd name="connsiteY446" fmla="*/ 5513472 h 6858000"/>
              <a:gd name="connsiteX447" fmla="*/ 174101 w 7472601"/>
              <a:gd name="connsiteY447" fmla="*/ 5620277 h 6858000"/>
              <a:gd name="connsiteX448" fmla="*/ 891800 w 7472601"/>
              <a:gd name="connsiteY448" fmla="*/ 6036935 h 6858000"/>
              <a:gd name="connsiteX449" fmla="*/ 1072219 w 7472601"/>
              <a:gd name="connsiteY449" fmla="*/ 6169443 h 6858000"/>
              <a:gd name="connsiteX450" fmla="*/ 1074117 w 7472601"/>
              <a:gd name="connsiteY450" fmla="*/ 6170301 h 6858000"/>
              <a:gd name="connsiteX451" fmla="*/ 1083114 w 7472601"/>
              <a:gd name="connsiteY451" fmla="*/ 6174131 h 6858000"/>
              <a:gd name="connsiteX452" fmla="*/ 1543010 w 7472601"/>
              <a:gd name="connsiteY452" fmla="*/ 6191140 h 6858000"/>
              <a:gd name="connsiteX453" fmla="*/ 1551080 w 7472601"/>
              <a:gd name="connsiteY453" fmla="*/ 6195006 h 6858000"/>
              <a:gd name="connsiteX454" fmla="*/ 2345443 w 7472601"/>
              <a:gd name="connsiteY454" fmla="*/ 5549882 h 6858000"/>
              <a:gd name="connsiteX455" fmla="*/ 1721499 w 7472601"/>
              <a:gd name="connsiteY455" fmla="*/ 5599969 h 6858000"/>
              <a:gd name="connsiteX456" fmla="*/ 767716 w 7472601"/>
              <a:gd name="connsiteY456" fmla="*/ 5472768 h 6858000"/>
              <a:gd name="connsiteX457" fmla="*/ 722147 w 7472601"/>
              <a:gd name="connsiteY457" fmla="*/ 5393091 h 6858000"/>
              <a:gd name="connsiteX458" fmla="*/ 1485552 w 7472601"/>
              <a:gd name="connsiteY458" fmla="*/ 5313202 h 6858000"/>
              <a:gd name="connsiteX459" fmla="*/ 2143004 w 7472601"/>
              <a:gd name="connsiteY459" fmla="*/ 5402420 h 6858000"/>
              <a:gd name="connsiteX460" fmla="*/ 1933391 w 7472601"/>
              <a:gd name="connsiteY460" fmla="*/ 5156971 h 6858000"/>
              <a:gd name="connsiteX461" fmla="*/ 1827118 w 7472601"/>
              <a:gd name="connsiteY461" fmla="*/ 4968410 h 6858000"/>
              <a:gd name="connsiteX462" fmla="*/ 1837349 w 7472601"/>
              <a:gd name="connsiteY462" fmla="*/ 4956357 h 6858000"/>
              <a:gd name="connsiteX463" fmla="*/ 2162835 w 7472601"/>
              <a:gd name="connsiteY463" fmla="*/ 5187853 h 6858000"/>
              <a:gd name="connsiteX464" fmla="*/ 2257167 w 7472601"/>
              <a:gd name="connsiteY464" fmla="*/ 5462123 h 6858000"/>
              <a:gd name="connsiteX465" fmla="*/ 2261598 w 7472601"/>
              <a:gd name="connsiteY465" fmla="*/ 5467998 h 6858000"/>
              <a:gd name="connsiteX466" fmla="*/ 2437177 w 7472601"/>
              <a:gd name="connsiteY466" fmla="*/ 5479608 h 6858000"/>
              <a:gd name="connsiteX467" fmla="*/ 2445247 w 7472601"/>
              <a:gd name="connsiteY467" fmla="*/ 5483476 h 6858000"/>
              <a:gd name="connsiteX468" fmla="*/ 2743626 w 7472601"/>
              <a:gd name="connsiteY468" fmla="*/ 5304819 h 6858000"/>
              <a:gd name="connsiteX469" fmla="*/ 3048102 w 7472601"/>
              <a:gd name="connsiteY469" fmla="*/ 5150595 h 6858000"/>
              <a:gd name="connsiteX470" fmla="*/ 1799414 w 7472601"/>
              <a:gd name="connsiteY470" fmla="*/ 4694732 h 6858000"/>
              <a:gd name="connsiteX471" fmla="*/ 1771735 w 7472601"/>
              <a:gd name="connsiteY471" fmla="*/ 4619929 h 6858000"/>
              <a:gd name="connsiteX472" fmla="*/ 3104273 w 7472601"/>
              <a:gd name="connsiteY472" fmla="*/ 5076159 h 6858000"/>
              <a:gd name="connsiteX473" fmla="*/ 3113245 w 7472601"/>
              <a:gd name="connsiteY473" fmla="*/ 5090705 h 6858000"/>
              <a:gd name="connsiteX474" fmla="*/ 3126294 w 7472601"/>
              <a:gd name="connsiteY474" fmla="*/ 5114400 h 6858000"/>
              <a:gd name="connsiteX475" fmla="*/ 3937433 w 7472601"/>
              <a:gd name="connsiteY475" fmla="*/ 4830473 h 6858000"/>
              <a:gd name="connsiteX476" fmla="*/ 3590475 w 7472601"/>
              <a:gd name="connsiteY476" fmla="*/ 4597974 h 6858000"/>
              <a:gd name="connsiteX477" fmla="*/ 3100264 w 7472601"/>
              <a:gd name="connsiteY477" fmla="*/ 4579845 h 6858000"/>
              <a:gd name="connsiteX478" fmla="*/ 2183576 w 7472601"/>
              <a:gd name="connsiteY478" fmla="*/ 4227150 h 6858000"/>
              <a:gd name="connsiteX479" fmla="*/ 2151029 w 7472601"/>
              <a:gd name="connsiteY479" fmla="*/ 4146947 h 6858000"/>
              <a:gd name="connsiteX480" fmla="*/ 3563434 w 7472601"/>
              <a:gd name="connsiteY480" fmla="*/ 4469115 h 6858000"/>
              <a:gd name="connsiteX481" fmla="*/ 3177952 w 7472601"/>
              <a:gd name="connsiteY481" fmla="*/ 3657386 h 6858000"/>
              <a:gd name="connsiteX482" fmla="*/ 3189263 w 7472601"/>
              <a:gd name="connsiteY482" fmla="*/ 3625726 h 6858000"/>
              <a:gd name="connsiteX483" fmla="*/ 3560912 w 7472601"/>
              <a:gd name="connsiteY483" fmla="*/ 4079863 h 6858000"/>
              <a:gd name="connsiteX484" fmla="*/ 3626636 w 7472601"/>
              <a:gd name="connsiteY484" fmla="*/ 4512230 h 6858000"/>
              <a:gd name="connsiteX485" fmla="*/ 3653088 w 7472601"/>
              <a:gd name="connsiteY485" fmla="*/ 4521417 h 6858000"/>
              <a:gd name="connsiteX486" fmla="*/ 3988128 w 7472601"/>
              <a:gd name="connsiteY486" fmla="*/ 4817267 h 6858000"/>
              <a:gd name="connsiteX487" fmla="*/ 4830582 w 7472601"/>
              <a:gd name="connsiteY487" fmla="*/ 4676000 h 6858000"/>
              <a:gd name="connsiteX488" fmla="*/ 4830100 w 7472601"/>
              <a:gd name="connsiteY488" fmla="*/ 4675554 h 6858000"/>
              <a:gd name="connsiteX489" fmla="*/ 4036318 w 7472601"/>
              <a:gd name="connsiteY489" fmla="*/ 4147013 h 6858000"/>
              <a:gd name="connsiteX490" fmla="*/ 3432098 w 7472601"/>
              <a:gd name="connsiteY490" fmla="*/ 3537312 h 6858000"/>
              <a:gd name="connsiteX491" fmla="*/ 3446761 w 7472601"/>
              <a:gd name="connsiteY491" fmla="*/ 3461278 h 6858000"/>
              <a:gd name="connsiteX492" fmla="*/ 4419733 w 7472601"/>
              <a:gd name="connsiteY492" fmla="*/ 3963555 h 6858000"/>
              <a:gd name="connsiteX493" fmla="*/ 4781371 w 7472601"/>
              <a:gd name="connsiteY493" fmla="*/ 4458604 h 6858000"/>
              <a:gd name="connsiteX494" fmla="*/ 4780440 w 7472601"/>
              <a:gd name="connsiteY494" fmla="*/ 4470290 h 6858000"/>
              <a:gd name="connsiteX495" fmla="*/ 4898954 w 7472601"/>
              <a:gd name="connsiteY495" fmla="*/ 4662092 h 6858000"/>
              <a:gd name="connsiteX496" fmla="*/ 4900699 w 7472601"/>
              <a:gd name="connsiteY496" fmla="*/ 4670867 h 6858000"/>
              <a:gd name="connsiteX497" fmla="*/ 5714511 w 7472601"/>
              <a:gd name="connsiteY497" fmla="*/ 4663483 h 6858000"/>
              <a:gd name="connsiteX498" fmla="*/ 5464793 w 7472601"/>
              <a:gd name="connsiteY498" fmla="*/ 4393556 h 6858000"/>
              <a:gd name="connsiteX499" fmla="*/ 5461897 w 7472601"/>
              <a:gd name="connsiteY499" fmla="*/ 4390879 h 6858000"/>
              <a:gd name="connsiteX500" fmla="*/ 4294126 w 7472601"/>
              <a:gd name="connsiteY500" fmla="*/ 3303048 h 6858000"/>
              <a:gd name="connsiteX501" fmla="*/ 4305321 w 7472601"/>
              <a:gd name="connsiteY501" fmla="*/ 3256953 h 6858000"/>
              <a:gd name="connsiteX502" fmla="*/ 4949299 w 7472601"/>
              <a:gd name="connsiteY502" fmla="*/ 3766336 h 6858000"/>
              <a:gd name="connsiteX503" fmla="*/ 5291452 w 7472601"/>
              <a:gd name="connsiteY503" fmla="*/ 4076801 h 6858000"/>
              <a:gd name="connsiteX504" fmla="*/ 5434998 w 7472601"/>
              <a:gd name="connsiteY504" fmla="*/ 4254100 h 6858000"/>
              <a:gd name="connsiteX505" fmla="*/ 5351015 w 7472601"/>
              <a:gd name="connsiteY505" fmla="*/ 3760989 h 6858000"/>
              <a:gd name="connsiteX506" fmla="*/ 5413780 w 7472601"/>
              <a:gd name="connsiteY506" fmla="*/ 2966265 h 6858000"/>
              <a:gd name="connsiteX507" fmla="*/ 5425627 w 7472601"/>
              <a:gd name="connsiteY507" fmla="*/ 2954192 h 6858000"/>
              <a:gd name="connsiteX508" fmla="*/ 6604735 w 7472601"/>
              <a:gd name="connsiteY508" fmla="*/ 2041381 h 6858000"/>
              <a:gd name="connsiteX509" fmla="*/ 7204487 w 7472601"/>
              <a:gd name="connsiteY509" fmla="*/ 2742112 h 6858000"/>
              <a:gd name="connsiteX510" fmla="*/ 7131592 w 7472601"/>
              <a:gd name="connsiteY510" fmla="*/ 2672096 h 6858000"/>
              <a:gd name="connsiteX511" fmla="*/ 6996344 w 7472601"/>
              <a:gd name="connsiteY511" fmla="*/ 2518310 h 6858000"/>
              <a:gd name="connsiteX512" fmla="*/ 6735495 w 7472601"/>
              <a:gd name="connsiteY512" fmla="*/ 2196890 h 6858000"/>
              <a:gd name="connsiteX513" fmla="*/ 6721901 w 7472601"/>
              <a:gd name="connsiteY513" fmla="*/ 2179274 h 6858000"/>
              <a:gd name="connsiteX514" fmla="*/ 6604735 w 7472601"/>
              <a:gd name="connsiteY514" fmla="*/ 2041381 h 6858000"/>
              <a:gd name="connsiteX515" fmla="*/ 6591670 w 7472601"/>
              <a:gd name="connsiteY515" fmla="*/ 1988277 h 6858000"/>
              <a:gd name="connsiteX516" fmla="*/ 6747349 w 7472601"/>
              <a:gd name="connsiteY516" fmla="*/ 2160069 h 6858000"/>
              <a:gd name="connsiteX517" fmla="*/ 6760943 w 7472601"/>
              <a:gd name="connsiteY517" fmla="*/ 2177686 h 6858000"/>
              <a:gd name="connsiteX518" fmla="*/ 7021065 w 7472601"/>
              <a:gd name="connsiteY518" fmla="*/ 2498102 h 6858000"/>
              <a:gd name="connsiteX519" fmla="*/ 7155223 w 7472601"/>
              <a:gd name="connsiteY519" fmla="*/ 2650386 h 6858000"/>
              <a:gd name="connsiteX520" fmla="*/ 7203167 w 7472601"/>
              <a:gd name="connsiteY520" fmla="*/ 2697288 h 6858000"/>
              <a:gd name="connsiteX521" fmla="*/ 6937703 w 7472601"/>
              <a:gd name="connsiteY521" fmla="*/ 2321981 h 6858000"/>
              <a:gd name="connsiteX522" fmla="*/ 6591670 w 7472601"/>
              <a:gd name="connsiteY522" fmla="*/ 1988277 h 6858000"/>
              <a:gd name="connsiteX523" fmla="*/ 5798671 w 7472601"/>
              <a:gd name="connsiteY523" fmla="*/ 1981601 h 6858000"/>
              <a:gd name="connsiteX524" fmla="*/ 5754709 w 7472601"/>
              <a:gd name="connsiteY524" fmla="*/ 2071454 h 6858000"/>
              <a:gd name="connsiteX525" fmla="*/ 5763044 w 7472601"/>
              <a:gd name="connsiteY525" fmla="*/ 2842206 h 6858000"/>
              <a:gd name="connsiteX526" fmla="*/ 5764974 w 7472601"/>
              <a:gd name="connsiteY526" fmla="*/ 2799609 h 6858000"/>
              <a:gd name="connsiteX527" fmla="*/ 5767665 w 7472601"/>
              <a:gd name="connsiteY527" fmla="*/ 2666409 h 6858000"/>
              <a:gd name="connsiteX528" fmla="*/ 5763055 w 7472601"/>
              <a:gd name="connsiteY528" fmla="*/ 2579705 h 6858000"/>
              <a:gd name="connsiteX529" fmla="*/ 5758079 w 7472601"/>
              <a:gd name="connsiteY529" fmla="*/ 2492508 h 6858000"/>
              <a:gd name="connsiteX530" fmla="*/ 5779325 w 7472601"/>
              <a:gd name="connsiteY530" fmla="*/ 2197069 h 6858000"/>
              <a:gd name="connsiteX531" fmla="*/ 5798671 w 7472601"/>
              <a:gd name="connsiteY531" fmla="*/ 1981601 h 6858000"/>
              <a:gd name="connsiteX532" fmla="*/ 5829202 w 7472601"/>
              <a:gd name="connsiteY532" fmla="*/ 1971679 h 6858000"/>
              <a:gd name="connsiteX533" fmla="*/ 5809558 w 7472601"/>
              <a:gd name="connsiteY533" fmla="*/ 2198043 h 6858000"/>
              <a:gd name="connsiteX534" fmla="*/ 5788653 w 7472601"/>
              <a:gd name="connsiteY534" fmla="*/ 2489430 h 6858000"/>
              <a:gd name="connsiteX535" fmla="*/ 5793439 w 7472601"/>
              <a:gd name="connsiteY535" fmla="*/ 2575235 h 6858000"/>
              <a:gd name="connsiteX536" fmla="*/ 5796837 w 7472601"/>
              <a:gd name="connsiteY536" fmla="*/ 2637633 h 6858000"/>
              <a:gd name="connsiteX537" fmla="*/ 5818614 w 7472601"/>
              <a:gd name="connsiteY537" fmla="*/ 2473055 h 6858000"/>
              <a:gd name="connsiteX538" fmla="*/ 5829202 w 7472601"/>
              <a:gd name="connsiteY538" fmla="*/ 1971679 h 6858000"/>
              <a:gd name="connsiteX539" fmla="*/ 5911389 w 7472601"/>
              <a:gd name="connsiteY539" fmla="*/ 1898371 h 6858000"/>
              <a:gd name="connsiteX540" fmla="*/ 6237627 w 7472601"/>
              <a:gd name="connsiteY540" fmla="*/ 2231921 h 6858000"/>
              <a:gd name="connsiteX541" fmla="*/ 5911389 w 7472601"/>
              <a:gd name="connsiteY541" fmla="*/ 1898371 h 6858000"/>
              <a:gd name="connsiteX542" fmla="*/ 6944437 w 7472601"/>
              <a:gd name="connsiteY542" fmla="*/ 1575402 h 6858000"/>
              <a:gd name="connsiteX543" fmla="*/ 6304730 w 7472601"/>
              <a:gd name="connsiteY543" fmla="*/ 1766654 h 6858000"/>
              <a:gd name="connsiteX544" fmla="*/ 6944437 w 7472601"/>
              <a:gd name="connsiteY544" fmla="*/ 1575402 h 6858000"/>
              <a:gd name="connsiteX545" fmla="*/ 7019523 w 7472601"/>
              <a:gd name="connsiteY545" fmla="*/ 1519450 h 6858000"/>
              <a:gd name="connsiteX546" fmla="*/ 6298091 w 7472601"/>
              <a:gd name="connsiteY546" fmla="*/ 1737122 h 6858000"/>
              <a:gd name="connsiteX547" fmla="*/ 7019523 w 7472601"/>
              <a:gd name="connsiteY547" fmla="*/ 1519450 h 6858000"/>
              <a:gd name="connsiteX548" fmla="*/ 2399523 w 7472601"/>
              <a:gd name="connsiteY548" fmla="*/ 1428234 h 6858000"/>
              <a:gd name="connsiteX549" fmla="*/ 2224982 w 7472601"/>
              <a:gd name="connsiteY549" fmla="*/ 1826201 h 6858000"/>
              <a:gd name="connsiteX550" fmla="*/ 2096099 w 7472601"/>
              <a:gd name="connsiteY550" fmla="*/ 2345900 h 6858000"/>
              <a:gd name="connsiteX551" fmla="*/ 2283317 w 7472601"/>
              <a:gd name="connsiteY551" fmla="*/ 1796925 h 6858000"/>
              <a:gd name="connsiteX552" fmla="*/ 2399523 w 7472601"/>
              <a:gd name="connsiteY552" fmla="*/ 1428234 h 6858000"/>
              <a:gd name="connsiteX553" fmla="*/ 2448558 w 7472601"/>
              <a:gd name="connsiteY553" fmla="*/ 1373435 h 6858000"/>
              <a:gd name="connsiteX554" fmla="*/ 2312521 w 7472601"/>
              <a:gd name="connsiteY554" fmla="*/ 1806140 h 6858000"/>
              <a:gd name="connsiteX555" fmla="*/ 2127533 w 7472601"/>
              <a:gd name="connsiteY555" fmla="*/ 2348380 h 6858000"/>
              <a:gd name="connsiteX556" fmla="*/ 2358080 w 7472601"/>
              <a:gd name="connsiteY556" fmla="*/ 1866134 h 6858000"/>
              <a:gd name="connsiteX557" fmla="*/ 2407436 w 7472601"/>
              <a:gd name="connsiteY557" fmla="*/ 1651070 h 6858000"/>
              <a:gd name="connsiteX558" fmla="*/ 2448558 w 7472601"/>
              <a:gd name="connsiteY558" fmla="*/ 1373435 h 6858000"/>
              <a:gd name="connsiteX559" fmla="*/ 278707 w 7472601"/>
              <a:gd name="connsiteY559" fmla="*/ 1352270 h 6858000"/>
              <a:gd name="connsiteX560" fmla="*/ 321570 w 7472601"/>
              <a:gd name="connsiteY560" fmla="*/ 1861610 h 6858000"/>
              <a:gd name="connsiteX561" fmla="*/ 294281 w 7472601"/>
              <a:gd name="connsiteY561" fmla="*/ 1440658 h 6858000"/>
              <a:gd name="connsiteX562" fmla="*/ 278707 w 7472601"/>
              <a:gd name="connsiteY562" fmla="*/ 1352270 h 6858000"/>
              <a:gd name="connsiteX563" fmla="*/ 1423821 w 7472601"/>
              <a:gd name="connsiteY563" fmla="*/ 1351958 h 6858000"/>
              <a:gd name="connsiteX564" fmla="*/ 1638521 w 7472601"/>
              <a:gd name="connsiteY564" fmla="*/ 1908470 h 6858000"/>
              <a:gd name="connsiteX565" fmla="*/ 1754199 w 7472601"/>
              <a:gd name="connsiteY565" fmla="*/ 2149284 h 6858000"/>
              <a:gd name="connsiteX566" fmla="*/ 1908359 w 7472601"/>
              <a:gd name="connsiteY566" fmla="*/ 2364988 h 6858000"/>
              <a:gd name="connsiteX567" fmla="*/ 1647661 w 7472601"/>
              <a:gd name="connsiteY567" fmla="*/ 1825945 h 6858000"/>
              <a:gd name="connsiteX568" fmla="*/ 1423821 w 7472601"/>
              <a:gd name="connsiteY568" fmla="*/ 1351958 h 6858000"/>
              <a:gd name="connsiteX569" fmla="*/ 1431890 w 7472601"/>
              <a:gd name="connsiteY569" fmla="*/ 1306475 h 6858000"/>
              <a:gd name="connsiteX570" fmla="*/ 1507597 w 7472601"/>
              <a:gd name="connsiteY570" fmla="*/ 1446132 h 6858000"/>
              <a:gd name="connsiteX571" fmla="*/ 1674586 w 7472601"/>
              <a:gd name="connsiteY571" fmla="*/ 1813832 h 6858000"/>
              <a:gd name="connsiteX572" fmla="*/ 1815950 w 7472601"/>
              <a:gd name="connsiteY572" fmla="*/ 2128564 h 6858000"/>
              <a:gd name="connsiteX573" fmla="*/ 1984242 w 7472601"/>
              <a:gd name="connsiteY573" fmla="*/ 2430829 h 6858000"/>
              <a:gd name="connsiteX574" fmla="*/ 2014023 w 7472601"/>
              <a:gd name="connsiteY574" fmla="*/ 2450995 h 6858000"/>
              <a:gd name="connsiteX575" fmla="*/ 1747337 w 7472601"/>
              <a:gd name="connsiteY575" fmla="*/ 1855264 h 6858000"/>
              <a:gd name="connsiteX576" fmla="*/ 1533749 w 7472601"/>
              <a:gd name="connsiteY576" fmla="*/ 1478656 h 6858000"/>
              <a:gd name="connsiteX577" fmla="*/ 1431890 w 7472601"/>
              <a:gd name="connsiteY577" fmla="*/ 1306475 h 6858000"/>
              <a:gd name="connsiteX578" fmla="*/ 5052692 w 7472601"/>
              <a:gd name="connsiteY578" fmla="*/ 1292994 h 6858000"/>
              <a:gd name="connsiteX579" fmla="*/ 5200661 w 7472601"/>
              <a:gd name="connsiteY579" fmla="*/ 1635186 h 6858000"/>
              <a:gd name="connsiteX580" fmla="*/ 5297138 w 7472601"/>
              <a:gd name="connsiteY580" fmla="*/ 1906351 h 6858000"/>
              <a:gd name="connsiteX581" fmla="*/ 5052692 w 7472601"/>
              <a:gd name="connsiteY581" fmla="*/ 1292994 h 6858000"/>
              <a:gd name="connsiteX582" fmla="*/ 5009948 w 7472601"/>
              <a:gd name="connsiteY582" fmla="*/ 1273619 h 6858000"/>
              <a:gd name="connsiteX583" fmla="*/ 5121777 w 7472601"/>
              <a:gd name="connsiteY583" fmla="*/ 1654213 h 6858000"/>
              <a:gd name="connsiteX584" fmla="*/ 5293545 w 7472601"/>
              <a:gd name="connsiteY584" fmla="*/ 2072247 h 6858000"/>
              <a:gd name="connsiteX585" fmla="*/ 5294042 w 7472601"/>
              <a:gd name="connsiteY585" fmla="*/ 2065019 h 6858000"/>
              <a:gd name="connsiteX586" fmla="*/ 5171936 w 7472601"/>
              <a:gd name="connsiteY586" fmla="*/ 1647613 h 6858000"/>
              <a:gd name="connsiteX587" fmla="*/ 5009948 w 7472601"/>
              <a:gd name="connsiteY587" fmla="*/ 1273619 h 6858000"/>
              <a:gd name="connsiteX588" fmla="*/ 655236 w 7472601"/>
              <a:gd name="connsiteY588" fmla="*/ 1268632 h 6858000"/>
              <a:gd name="connsiteX589" fmla="*/ 839521 w 7472601"/>
              <a:gd name="connsiteY589" fmla="*/ 1685315 h 6858000"/>
              <a:gd name="connsiteX590" fmla="*/ 1109416 w 7472601"/>
              <a:gd name="connsiteY590" fmla="*/ 2061663 h 6858000"/>
              <a:gd name="connsiteX591" fmla="*/ 1298300 w 7472601"/>
              <a:gd name="connsiteY591" fmla="*/ 2247742 h 6858000"/>
              <a:gd name="connsiteX592" fmla="*/ 1125871 w 7472601"/>
              <a:gd name="connsiteY592" fmla="*/ 1989513 h 6858000"/>
              <a:gd name="connsiteX593" fmla="*/ 981574 w 7472601"/>
              <a:gd name="connsiteY593" fmla="*/ 1783157 h 6858000"/>
              <a:gd name="connsiteX594" fmla="*/ 922198 w 7472601"/>
              <a:gd name="connsiteY594" fmla="*/ 1677437 h 6858000"/>
              <a:gd name="connsiteX595" fmla="*/ 869293 w 7472601"/>
              <a:gd name="connsiteY595" fmla="*/ 1583214 h 6858000"/>
              <a:gd name="connsiteX596" fmla="*/ 751431 w 7472601"/>
              <a:gd name="connsiteY596" fmla="*/ 1405731 h 6858000"/>
              <a:gd name="connsiteX597" fmla="*/ 655236 w 7472601"/>
              <a:gd name="connsiteY597" fmla="*/ 1268632 h 6858000"/>
              <a:gd name="connsiteX598" fmla="*/ 6516292 w 7472601"/>
              <a:gd name="connsiteY598" fmla="*/ 1263064 h 6858000"/>
              <a:gd name="connsiteX599" fmla="*/ 5736320 w 7472601"/>
              <a:gd name="connsiteY599" fmla="*/ 1501803 h 6858000"/>
              <a:gd name="connsiteX600" fmla="*/ 6516292 w 7472601"/>
              <a:gd name="connsiteY600" fmla="*/ 1263064 h 6858000"/>
              <a:gd name="connsiteX601" fmla="*/ 291466 w 7472601"/>
              <a:gd name="connsiteY601" fmla="*/ 1250369 h 6858000"/>
              <a:gd name="connsiteX602" fmla="*/ 323180 w 7472601"/>
              <a:gd name="connsiteY602" fmla="*/ 1435283 h 6858000"/>
              <a:gd name="connsiteX603" fmla="*/ 349381 w 7472601"/>
              <a:gd name="connsiteY603" fmla="*/ 1875041 h 6858000"/>
              <a:gd name="connsiteX604" fmla="*/ 374363 w 7472601"/>
              <a:gd name="connsiteY604" fmla="*/ 1506494 h 6858000"/>
              <a:gd name="connsiteX605" fmla="*/ 302168 w 7472601"/>
              <a:gd name="connsiteY605" fmla="*/ 1274495 h 6858000"/>
              <a:gd name="connsiteX606" fmla="*/ 291466 w 7472601"/>
              <a:gd name="connsiteY606" fmla="*/ 1250369 h 6858000"/>
              <a:gd name="connsiteX607" fmla="*/ 678222 w 7472601"/>
              <a:gd name="connsiteY607" fmla="*/ 1248670 h 6858000"/>
              <a:gd name="connsiteX608" fmla="*/ 775536 w 7472601"/>
              <a:gd name="connsiteY608" fmla="*/ 1388015 h 6858000"/>
              <a:gd name="connsiteX609" fmla="*/ 894529 w 7472601"/>
              <a:gd name="connsiteY609" fmla="*/ 1567739 h 6858000"/>
              <a:gd name="connsiteX610" fmla="*/ 948000 w 7472601"/>
              <a:gd name="connsiteY610" fmla="*/ 1663088 h 6858000"/>
              <a:gd name="connsiteX611" fmla="*/ 1006812 w 7472601"/>
              <a:gd name="connsiteY611" fmla="*/ 1767683 h 6858000"/>
              <a:gd name="connsiteX612" fmla="*/ 1149133 w 7472601"/>
              <a:gd name="connsiteY612" fmla="*/ 1971513 h 6858000"/>
              <a:gd name="connsiteX613" fmla="*/ 1333952 w 7472601"/>
              <a:gd name="connsiteY613" fmla="*/ 2251620 h 6858000"/>
              <a:gd name="connsiteX614" fmla="*/ 1337329 w 7472601"/>
              <a:gd name="connsiteY614" fmla="*/ 2258350 h 6858000"/>
              <a:gd name="connsiteX615" fmla="*/ 1014726 w 7472601"/>
              <a:gd name="connsiteY615" fmla="*/ 1615556 h 6858000"/>
              <a:gd name="connsiteX616" fmla="*/ 678222 w 7472601"/>
              <a:gd name="connsiteY616" fmla="*/ 1248670 h 6858000"/>
              <a:gd name="connsiteX617" fmla="*/ 6691602 w 7472601"/>
              <a:gd name="connsiteY617" fmla="*/ 1140573 h 6858000"/>
              <a:gd name="connsiteX618" fmla="*/ 6571100 w 7472601"/>
              <a:gd name="connsiteY618" fmla="*/ 1183662 h 6858000"/>
              <a:gd name="connsiteX619" fmla="*/ 6241687 w 7472601"/>
              <a:gd name="connsiteY619" fmla="*/ 1257600 h 6858000"/>
              <a:gd name="connsiteX620" fmla="*/ 5693009 w 7472601"/>
              <a:gd name="connsiteY620" fmla="*/ 1478256 h 6858000"/>
              <a:gd name="connsiteX621" fmla="*/ 6548420 w 7472601"/>
              <a:gd name="connsiteY621" fmla="*/ 1214599 h 6858000"/>
              <a:gd name="connsiteX622" fmla="*/ 6605473 w 7472601"/>
              <a:gd name="connsiteY622" fmla="*/ 1184686 h 6858000"/>
              <a:gd name="connsiteX623" fmla="*/ 6691602 w 7472601"/>
              <a:gd name="connsiteY623" fmla="*/ 1140573 h 6858000"/>
              <a:gd name="connsiteX624" fmla="*/ 4002475 w 7472601"/>
              <a:gd name="connsiteY624" fmla="*/ 1037802 h 6858000"/>
              <a:gd name="connsiteX625" fmla="*/ 4000324 w 7472601"/>
              <a:gd name="connsiteY625" fmla="*/ 1039362 h 6858000"/>
              <a:gd name="connsiteX626" fmla="*/ 4002862 w 7472601"/>
              <a:gd name="connsiteY626" fmla="*/ 1042866 h 6858000"/>
              <a:gd name="connsiteX627" fmla="*/ 4002475 w 7472601"/>
              <a:gd name="connsiteY627" fmla="*/ 1037802 h 6858000"/>
              <a:gd name="connsiteX628" fmla="*/ 506322 w 7472601"/>
              <a:gd name="connsiteY628" fmla="*/ 1020997 h 6858000"/>
              <a:gd name="connsiteX629" fmla="*/ 533068 w 7472601"/>
              <a:gd name="connsiteY629" fmla="*/ 1029409 h 6858000"/>
              <a:gd name="connsiteX630" fmla="*/ 1232525 w 7472601"/>
              <a:gd name="connsiteY630" fmla="*/ 1804675 h 6858000"/>
              <a:gd name="connsiteX631" fmla="*/ 1388858 w 7472601"/>
              <a:gd name="connsiteY631" fmla="*/ 2368011 h 6858000"/>
              <a:gd name="connsiteX632" fmla="*/ 1384098 w 7472601"/>
              <a:gd name="connsiteY632" fmla="*/ 2378125 h 6858000"/>
              <a:gd name="connsiteX633" fmla="*/ 1425393 w 7472601"/>
              <a:gd name="connsiteY633" fmla="*/ 2589124 h 6858000"/>
              <a:gd name="connsiteX634" fmla="*/ 1424001 w 7472601"/>
              <a:gd name="connsiteY634" fmla="*/ 2597541 h 6858000"/>
              <a:gd name="connsiteX635" fmla="*/ 2152729 w 7472601"/>
              <a:gd name="connsiteY635" fmla="*/ 2864487 h 6858000"/>
              <a:gd name="connsiteX636" fmla="*/ 2020609 w 7472601"/>
              <a:gd name="connsiteY636" fmla="*/ 2539671 h 6858000"/>
              <a:gd name="connsiteX637" fmla="*/ 2018920 w 7472601"/>
              <a:gd name="connsiteY637" fmla="*/ 2536309 h 6858000"/>
              <a:gd name="connsiteX638" fmla="*/ 1342441 w 7472601"/>
              <a:gd name="connsiteY638" fmla="*/ 1173017 h 6858000"/>
              <a:gd name="connsiteX639" fmla="*/ 1367925 w 7472601"/>
              <a:gd name="connsiteY639" fmla="*/ 1135648 h 6858000"/>
              <a:gd name="connsiteX640" fmla="*/ 1771401 w 7472601"/>
              <a:gd name="connsiteY640" fmla="*/ 1806673 h 6858000"/>
              <a:gd name="connsiteX641" fmla="*/ 1972385 w 7472601"/>
              <a:gd name="connsiteY641" fmla="*/ 2198735 h 6858000"/>
              <a:gd name="connsiteX642" fmla="*/ 2040892 w 7472601"/>
              <a:gd name="connsiteY642" fmla="*/ 2405205 h 6858000"/>
              <a:gd name="connsiteX643" fmla="*/ 2131689 w 7472601"/>
              <a:gd name="connsiteY643" fmla="*/ 1936926 h 6858000"/>
              <a:gd name="connsiteX644" fmla="*/ 2454820 w 7472601"/>
              <a:gd name="connsiteY644" fmla="*/ 1248808 h 6858000"/>
              <a:gd name="connsiteX645" fmla="*/ 2492512 w 7472601"/>
              <a:gd name="connsiteY645" fmla="*/ 1302920 h 6858000"/>
              <a:gd name="connsiteX646" fmla="*/ 2081216 w 7472601"/>
              <a:gd name="connsiteY646" fmla="*/ 2527513 h 6858000"/>
              <a:gd name="connsiteX647" fmla="*/ 2081211 w 7472601"/>
              <a:gd name="connsiteY647" fmla="*/ 2528916 h 6858000"/>
              <a:gd name="connsiteX648" fmla="*/ 2199067 w 7472601"/>
              <a:gd name="connsiteY648" fmla="*/ 2884061 h 6858000"/>
              <a:gd name="connsiteX649" fmla="*/ 3192586 w 7472601"/>
              <a:gd name="connsiteY649" fmla="*/ 3411496 h 6858000"/>
              <a:gd name="connsiteX650" fmla="*/ 3182620 w 7472601"/>
              <a:gd name="connsiteY650" fmla="*/ 3483279 h 6858000"/>
              <a:gd name="connsiteX651" fmla="*/ 2435119 w 7472601"/>
              <a:gd name="connsiteY651" fmla="*/ 3080173 h 6858000"/>
              <a:gd name="connsiteX652" fmla="*/ 2410152 w 7472601"/>
              <a:gd name="connsiteY652" fmla="*/ 3063751 h 6858000"/>
              <a:gd name="connsiteX653" fmla="*/ 2408099 w 7472601"/>
              <a:gd name="connsiteY653" fmla="*/ 3064403 h 6858000"/>
              <a:gd name="connsiteX654" fmla="*/ 2407218 w 7472601"/>
              <a:gd name="connsiteY654" fmla="*/ 3070324 h 6858000"/>
              <a:gd name="connsiteX655" fmla="*/ 2380138 w 7472601"/>
              <a:gd name="connsiteY655" fmla="*/ 3099341 h 6858000"/>
              <a:gd name="connsiteX656" fmla="*/ 1765923 w 7472601"/>
              <a:gd name="connsiteY656" fmla="*/ 3581043 h 6858000"/>
              <a:gd name="connsiteX657" fmla="*/ 1702258 w 7472601"/>
              <a:gd name="connsiteY657" fmla="*/ 3612286 h 6858000"/>
              <a:gd name="connsiteX658" fmla="*/ 1538370 w 7472601"/>
              <a:gd name="connsiteY658" fmla="*/ 3811804 h 6858000"/>
              <a:gd name="connsiteX659" fmla="*/ 542867 w 7472601"/>
              <a:gd name="connsiteY659" fmla="*/ 4944092 h 6858000"/>
              <a:gd name="connsiteX660" fmla="*/ 515800 w 7472601"/>
              <a:gd name="connsiteY660" fmla="*/ 4862180 h 6858000"/>
              <a:gd name="connsiteX661" fmla="*/ 909145 w 7472601"/>
              <a:gd name="connsiteY661" fmla="*/ 4199225 h 6858000"/>
              <a:gd name="connsiteX662" fmla="*/ 1214067 w 7472601"/>
              <a:gd name="connsiteY662" fmla="*/ 3908561 h 6858000"/>
              <a:gd name="connsiteX663" fmla="*/ 640967 w 7472601"/>
              <a:gd name="connsiteY663" fmla="*/ 4105601 h 6858000"/>
              <a:gd name="connsiteX664" fmla="*/ 112563 w 7472601"/>
              <a:gd name="connsiteY664" fmla="*/ 4396952 h 6858000"/>
              <a:gd name="connsiteX665" fmla="*/ 0 w 7472601"/>
              <a:gd name="connsiteY665" fmla="*/ 4466006 h 6858000"/>
              <a:gd name="connsiteX666" fmla="*/ 0 w 7472601"/>
              <a:gd name="connsiteY666" fmla="*/ 4233763 h 6858000"/>
              <a:gd name="connsiteX667" fmla="*/ 36881 w 7472601"/>
              <a:gd name="connsiteY667" fmla="*/ 4200118 h 6858000"/>
              <a:gd name="connsiteX668" fmla="*/ 910534 w 7472601"/>
              <a:gd name="connsiteY668" fmla="*/ 3629753 h 6858000"/>
              <a:gd name="connsiteX669" fmla="*/ 1578717 w 7472601"/>
              <a:gd name="connsiteY669" fmla="*/ 3575982 h 6858000"/>
              <a:gd name="connsiteX670" fmla="*/ 2338780 w 7472601"/>
              <a:gd name="connsiteY670" fmla="*/ 3033725 h 6858000"/>
              <a:gd name="connsiteX671" fmla="*/ 1807991 w 7472601"/>
              <a:gd name="connsiteY671" fmla="*/ 2807184 h 6858000"/>
              <a:gd name="connsiteX672" fmla="*/ 1416358 w 7472601"/>
              <a:gd name="connsiteY672" fmla="*/ 3112571 h 6858000"/>
              <a:gd name="connsiteX673" fmla="*/ 939066 w 7472601"/>
              <a:gd name="connsiteY673" fmla="*/ 3378798 h 6858000"/>
              <a:gd name="connsiteX674" fmla="*/ 115099 w 7472601"/>
              <a:gd name="connsiteY674" fmla="*/ 3607650 h 6858000"/>
              <a:gd name="connsiteX675" fmla="*/ 97284 w 7472601"/>
              <a:gd name="connsiteY675" fmla="*/ 3520393 h 6858000"/>
              <a:gd name="connsiteX676" fmla="*/ 922050 w 7472601"/>
              <a:gd name="connsiteY676" fmla="*/ 3074867 h 6858000"/>
              <a:gd name="connsiteX677" fmla="*/ 1405265 w 7472601"/>
              <a:gd name="connsiteY677" fmla="*/ 3016319 h 6858000"/>
              <a:gd name="connsiteX678" fmla="*/ 1407512 w 7472601"/>
              <a:gd name="connsiteY678" fmla="*/ 3018001 h 6858000"/>
              <a:gd name="connsiteX679" fmla="*/ 1726266 w 7472601"/>
              <a:gd name="connsiteY679" fmla="*/ 2777274 h 6858000"/>
              <a:gd name="connsiteX680" fmla="*/ 625390 w 7472601"/>
              <a:gd name="connsiteY680" fmla="*/ 2514541 h 6858000"/>
              <a:gd name="connsiteX681" fmla="*/ 619799 w 7472601"/>
              <a:gd name="connsiteY681" fmla="*/ 2527180 h 6858000"/>
              <a:gd name="connsiteX682" fmla="*/ 310030 w 7472601"/>
              <a:gd name="connsiteY682" fmla="*/ 2771818 h 6858000"/>
              <a:gd name="connsiteX683" fmla="*/ 173877 w 7472601"/>
              <a:gd name="connsiteY683" fmla="*/ 2937056 h 6858000"/>
              <a:gd name="connsiteX684" fmla="*/ 77889 w 7472601"/>
              <a:gd name="connsiteY684" fmla="*/ 3138440 h 6858000"/>
              <a:gd name="connsiteX685" fmla="*/ 0 w 7472601"/>
              <a:gd name="connsiteY685" fmla="*/ 3271395 h 6858000"/>
              <a:gd name="connsiteX686" fmla="*/ 0 w 7472601"/>
              <a:gd name="connsiteY686" fmla="*/ 3153002 h 6858000"/>
              <a:gd name="connsiteX687" fmla="*/ 2386 w 7472601"/>
              <a:gd name="connsiteY687" fmla="*/ 3149203 h 6858000"/>
              <a:gd name="connsiteX688" fmla="*/ 89753 w 7472601"/>
              <a:gd name="connsiteY688" fmla="*/ 2987702 h 6858000"/>
              <a:gd name="connsiteX689" fmla="*/ 76869 w 7472601"/>
              <a:gd name="connsiteY689" fmla="*/ 3005404 h 6858000"/>
              <a:gd name="connsiteX690" fmla="*/ 32049 w 7472601"/>
              <a:gd name="connsiteY690" fmla="*/ 3065814 h 6858000"/>
              <a:gd name="connsiteX691" fmla="*/ 0 w 7472601"/>
              <a:gd name="connsiteY691" fmla="*/ 3108744 h 6858000"/>
              <a:gd name="connsiteX692" fmla="*/ 0 w 7472601"/>
              <a:gd name="connsiteY692" fmla="*/ 3058059 h 6858000"/>
              <a:gd name="connsiteX693" fmla="*/ 7610 w 7472601"/>
              <a:gd name="connsiteY693" fmla="*/ 3047889 h 6858000"/>
              <a:gd name="connsiteX694" fmla="*/ 52419 w 7472601"/>
              <a:gd name="connsiteY694" fmla="*/ 2987479 h 6858000"/>
              <a:gd name="connsiteX695" fmla="*/ 59142 w 7472601"/>
              <a:gd name="connsiteY695" fmla="*/ 2978488 h 6858000"/>
              <a:gd name="connsiteX696" fmla="*/ 0 w 7472601"/>
              <a:gd name="connsiteY696" fmla="*/ 3015334 h 6858000"/>
              <a:gd name="connsiteX697" fmla="*/ 0 w 7472601"/>
              <a:gd name="connsiteY697" fmla="*/ 2914286 h 6858000"/>
              <a:gd name="connsiteX698" fmla="*/ 36383 w 7472601"/>
              <a:gd name="connsiteY698" fmla="*/ 2901128 h 6858000"/>
              <a:gd name="connsiteX699" fmla="*/ 156329 w 7472601"/>
              <a:gd name="connsiteY699" fmla="*/ 2840533 h 6858000"/>
              <a:gd name="connsiteX700" fmla="*/ 358355 w 7472601"/>
              <a:gd name="connsiteY700" fmla="*/ 2620471 h 6858000"/>
              <a:gd name="connsiteX701" fmla="*/ 510577 w 7472601"/>
              <a:gd name="connsiteY701" fmla="*/ 2501244 h 6858000"/>
              <a:gd name="connsiteX702" fmla="*/ 211967 w 7472601"/>
              <a:gd name="connsiteY702" fmla="*/ 2479171 h 6858000"/>
              <a:gd name="connsiteX703" fmla="*/ 0 w 7472601"/>
              <a:gd name="connsiteY703" fmla="*/ 2476398 h 6858000"/>
              <a:gd name="connsiteX704" fmla="*/ 0 w 7472601"/>
              <a:gd name="connsiteY704" fmla="*/ 2389189 h 6858000"/>
              <a:gd name="connsiteX705" fmla="*/ 103062 w 7472601"/>
              <a:gd name="connsiteY705" fmla="*/ 2389518 h 6858000"/>
              <a:gd name="connsiteX706" fmla="*/ 510734 w 7472601"/>
              <a:gd name="connsiteY706" fmla="*/ 2416201 h 6858000"/>
              <a:gd name="connsiteX707" fmla="*/ 279257 w 7472601"/>
              <a:gd name="connsiteY707" fmla="*/ 2092102 h 6858000"/>
              <a:gd name="connsiteX708" fmla="*/ 65265 w 7472601"/>
              <a:gd name="connsiteY708" fmla="*/ 2006049 h 6858000"/>
              <a:gd name="connsiteX709" fmla="*/ 0 w 7472601"/>
              <a:gd name="connsiteY709" fmla="*/ 1982532 h 6858000"/>
              <a:gd name="connsiteX710" fmla="*/ 0 w 7472601"/>
              <a:gd name="connsiteY710" fmla="*/ 1912789 h 6858000"/>
              <a:gd name="connsiteX711" fmla="*/ 97460 w 7472601"/>
              <a:gd name="connsiteY711" fmla="*/ 1953725 h 6858000"/>
              <a:gd name="connsiteX712" fmla="*/ 221272 w 7472601"/>
              <a:gd name="connsiteY712" fmla="*/ 1980766 h 6858000"/>
              <a:gd name="connsiteX713" fmla="*/ 116765 w 7472601"/>
              <a:gd name="connsiteY713" fmla="*/ 1911033 h 6858000"/>
              <a:gd name="connsiteX714" fmla="*/ 16405 w 7472601"/>
              <a:gd name="connsiteY714" fmla="*/ 1803412 h 6858000"/>
              <a:gd name="connsiteX715" fmla="*/ 0 w 7472601"/>
              <a:gd name="connsiteY715" fmla="*/ 1784777 h 6858000"/>
              <a:gd name="connsiteX716" fmla="*/ 0 w 7472601"/>
              <a:gd name="connsiteY716" fmla="*/ 1740082 h 6858000"/>
              <a:gd name="connsiteX717" fmla="*/ 39394 w 7472601"/>
              <a:gd name="connsiteY717" fmla="*/ 1784856 h 6858000"/>
              <a:gd name="connsiteX718" fmla="*/ 135813 w 7472601"/>
              <a:gd name="connsiteY718" fmla="*/ 1888838 h 6858000"/>
              <a:gd name="connsiteX719" fmla="*/ 242575 w 7472601"/>
              <a:gd name="connsiteY719" fmla="*/ 1958841 h 6858000"/>
              <a:gd name="connsiteX720" fmla="*/ 82197 w 7472601"/>
              <a:gd name="connsiteY720" fmla="*/ 1754826 h 6858000"/>
              <a:gd name="connsiteX721" fmla="*/ 0 w 7472601"/>
              <a:gd name="connsiteY721" fmla="*/ 1679650 h 6858000"/>
              <a:gd name="connsiteX722" fmla="*/ 0 w 7472601"/>
              <a:gd name="connsiteY722" fmla="*/ 1602463 h 6858000"/>
              <a:gd name="connsiteX723" fmla="*/ 84689 w 7472601"/>
              <a:gd name="connsiteY723" fmla="*/ 1677442 h 6858000"/>
              <a:gd name="connsiteX724" fmla="*/ 298437 w 7472601"/>
              <a:gd name="connsiteY724" fmla="*/ 1968019 h 6858000"/>
              <a:gd name="connsiteX725" fmla="*/ 227269 w 7472601"/>
              <a:gd name="connsiteY725" fmla="*/ 1114064 h 6858000"/>
              <a:gd name="connsiteX726" fmla="*/ 248003 w 7472601"/>
              <a:gd name="connsiteY726" fmla="*/ 1089613 h 6858000"/>
              <a:gd name="connsiteX727" fmla="*/ 427020 w 7472601"/>
              <a:gd name="connsiteY727" fmla="*/ 1619803 h 6858000"/>
              <a:gd name="connsiteX728" fmla="*/ 340345 w 7472601"/>
              <a:gd name="connsiteY728" fmla="*/ 2027739 h 6858000"/>
              <a:gd name="connsiteX729" fmla="*/ 360865 w 7472601"/>
              <a:gd name="connsiteY729" fmla="*/ 2044827 h 6858000"/>
              <a:gd name="connsiteX730" fmla="*/ 560414 w 7472601"/>
              <a:gd name="connsiteY730" fmla="*/ 2421457 h 6858000"/>
              <a:gd name="connsiteX731" fmla="*/ 1359703 w 7472601"/>
              <a:gd name="connsiteY731" fmla="*/ 2578554 h 6858000"/>
              <a:gd name="connsiteX732" fmla="*/ 1359422 w 7472601"/>
              <a:gd name="connsiteY732" fmla="*/ 2577994 h 6858000"/>
              <a:gd name="connsiteX733" fmla="*/ 828701 w 7472601"/>
              <a:gd name="connsiteY733" fmla="*/ 1839520 h 6858000"/>
              <a:gd name="connsiteX734" fmla="*/ 494427 w 7472601"/>
              <a:gd name="connsiteY734" fmla="*/ 1092333 h 6858000"/>
              <a:gd name="connsiteX735" fmla="*/ 506322 w 7472601"/>
              <a:gd name="connsiteY735" fmla="*/ 1020997 h 6858000"/>
              <a:gd name="connsiteX736" fmla="*/ 4570198 w 7472601"/>
              <a:gd name="connsiteY736" fmla="*/ 978081 h 6858000"/>
              <a:gd name="connsiteX737" fmla="*/ 4523691 w 7472601"/>
              <a:gd name="connsiteY737" fmla="*/ 1127776 h 6858000"/>
              <a:gd name="connsiteX738" fmla="*/ 4509875 w 7472601"/>
              <a:gd name="connsiteY738" fmla="*/ 1167552 h 6858000"/>
              <a:gd name="connsiteX739" fmla="*/ 4478168 w 7472601"/>
              <a:gd name="connsiteY739" fmla="*/ 1260735 h 6858000"/>
              <a:gd name="connsiteX740" fmla="*/ 4409309 w 7472601"/>
              <a:gd name="connsiteY740" fmla="*/ 1666996 h 6858000"/>
              <a:gd name="connsiteX741" fmla="*/ 4370031 w 7472601"/>
              <a:gd name="connsiteY741" fmla="*/ 1955666 h 6858000"/>
              <a:gd name="connsiteX742" fmla="*/ 4570198 w 7472601"/>
              <a:gd name="connsiteY742" fmla="*/ 978081 h 6858000"/>
              <a:gd name="connsiteX743" fmla="*/ 4557898 w 7472601"/>
              <a:gd name="connsiteY743" fmla="*/ 900011 h 6858000"/>
              <a:gd name="connsiteX744" fmla="*/ 4344840 w 7472601"/>
              <a:gd name="connsiteY744" fmla="*/ 1922038 h 6858000"/>
              <a:gd name="connsiteX745" fmla="*/ 4378710 w 7472601"/>
              <a:gd name="connsiteY745" fmla="*/ 1665516 h 6858000"/>
              <a:gd name="connsiteX746" fmla="*/ 4448798 w 7472601"/>
              <a:gd name="connsiteY746" fmla="*/ 1253024 h 6858000"/>
              <a:gd name="connsiteX747" fmla="*/ 4480315 w 7472601"/>
              <a:gd name="connsiteY747" fmla="*/ 1158454 h 6858000"/>
              <a:gd name="connsiteX748" fmla="*/ 4494133 w 7472601"/>
              <a:gd name="connsiteY748" fmla="*/ 1118676 h 6858000"/>
              <a:gd name="connsiteX749" fmla="*/ 4557898 w 7472601"/>
              <a:gd name="connsiteY749" fmla="*/ 900011 h 6858000"/>
              <a:gd name="connsiteX750" fmla="*/ 5870151 w 7472601"/>
              <a:gd name="connsiteY750" fmla="*/ 898890 h 6858000"/>
              <a:gd name="connsiteX751" fmla="*/ 5861335 w 7472601"/>
              <a:gd name="connsiteY751" fmla="*/ 899177 h 6858000"/>
              <a:gd name="connsiteX752" fmla="*/ 5843702 w 7472601"/>
              <a:gd name="connsiteY752" fmla="*/ 899748 h 6858000"/>
              <a:gd name="connsiteX753" fmla="*/ 5651107 w 7472601"/>
              <a:gd name="connsiteY753" fmla="*/ 920306 h 6858000"/>
              <a:gd name="connsiteX754" fmla="*/ 5459407 w 7472601"/>
              <a:gd name="connsiteY754" fmla="*/ 940975 h 6858000"/>
              <a:gd name="connsiteX755" fmla="*/ 5374846 w 7472601"/>
              <a:gd name="connsiteY755" fmla="*/ 941988 h 6858000"/>
              <a:gd name="connsiteX756" fmla="*/ 5256105 w 7472601"/>
              <a:gd name="connsiteY756" fmla="*/ 945632 h 6858000"/>
              <a:gd name="connsiteX757" fmla="*/ 5107071 w 7472601"/>
              <a:gd name="connsiteY757" fmla="*/ 969720 h 6858000"/>
              <a:gd name="connsiteX758" fmla="*/ 4998681 w 7472601"/>
              <a:gd name="connsiteY758" fmla="*/ 988771 h 6858000"/>
              <a:gd name="connsiteX759" fmla="*/ 5870151 w 7472601"/>
              <a:gd name="connsiteY759" fmla="*/ 898890 h 6858000"/>
              <a:gd name="connsiteX760" fmla="*/ 5504425 w 7472601"/>
              <a:gd name="connsiteY760" fmla="*/ 848067 h 6858000"/>
              <a:gd name="connsiteX761" fmla="*/ 4968849 w 7472601"/>
              <a:gd name="connsiteY761" fmla="*/ 962318 h 6858000"/>
              <a:gd name="connsiteX762" fmla="*/ 5104039 w 7472601"/>
              <a:gd name="connsiteY762" fmla="*/ 940634 h 6858000"/>
              <a:gd name="connsiteX763" fmla="*/ 5256311 w 7472601"/>
              <a:gd name="connsiteY763" fmla="*/ 916490 h 6858000"/>
              <a:gd name="connsiteX764" fmla="*/ 5377381 w 7472601"/>
              <a:gd name="connsiteY764" fmla="*/ 912671 h 6858000"/>
              <a:gd name="connsiteX765" fmla="*/ 5460148 w 7472601"/>
              <a:gd name="connsiteY765" fmla="*/ 911442 h 6858000"/>
              <a:gd name="connsiteX766" fmla="*/ 5648971 w 7472601"/>
              <a:gd name="connsiteY766" fmla="*/ 891331 h 6858000"/>
              <a:gd name="connsiteX767" fmla="*/ 5844807 w 7472601"/>
              <a:gd name="connsiteY767" fmla="*/ 870718 h 6858000"/>
              <a:gd name="connsiteX768" fmla="*/ 5862975 w 7472601"/>
              <a:gd name="connsiteY768" fmla="*/ 869756 h 6858000"/>
              <a:gd name="connsiteX769" fmla="*/ 5920887 w 7472601"/>
              <a:gd name="connsiteY769" fmla="*/ 865929 h 6858000"/>
              <a:gd name="connsiteX770" fmla="*/ 5504425 w 7472601"/>
              <a:gd name="connsiteY770" fmla="*/ 848067 h 6858000"/>
              <a:gd name="connsiteX771" fmla="*/ 3607114 w 7472601"/>
              <a:gd name="connsiteY771" fmla="*/ 467441 h 6858000"/>
              <a:gd name="connsiteX772" fmla="*/ 3296242 w 7472601"/>
              <a:gd name="connsiteY772" fmla="*/ 807991 h 6858000"/>
              <a:gd name="connsiteX773" fmla="*/ 3174674 w 7472601"/>
              <a:gd name="connsiteY773" fmla="*/ 919759 h 6858000"/>
              <a:gd name="connsiteX774" fmla="*/ 3042978 w 7472601"/>
              <a:gd name="connsiteY774" fmla="*/ 1054894 h 6858000"/>
              <a:gd name="connsiteX775" fmla="*/ 2968914 w 7472601"/>
              <a:gd name="connsiteY775" fmla="*/ 1133756 h 6858000"/>
              <a:gd name="connsiteX776" fmla="*/ 3103823 w 7472601"/>
              <a:gd name="connsiteY776" fmla="*/ 1026814 h 6858000"/>
              <a:gd name="connsiteX777" fmla="*/ 3607114 w 7472601"/>
              <a:gd name="connsiteY777" fmla="*/ 467441 h 6858000"/>
              <a:gd name="connsiteX778" fmla="*/ 3744487 w 7472601"/>
              <a:gd name="connsiteY778" fmla="*/ 383136 h 6858000"/>
              <a:gd name="connsiteX779" fmla="*/ 3970213 w 7472601"/>
              <a:gd name="connsiteY779" fmla="*/ 995559 h 6858000"/>
              <a:gd name="connsiteX780" fmla="*/ 3744487 w 7472601"/>
              <a:gd name="connsiteY780" fmla="*/ 383136 h 6858000"/>
              <a:gd name="connsiteX781" fmla="*/ 3624562 w 7472601"/>
              <a:gd name="connsiteY781" fmla="*/ 367041 h 6858000"/>
              <a:gd name="connsiteX782" fmla="*/ 3489712 w 7472601"/>
              <a:gd name="connsiteY782" fmla="*/ 485386 h 6858000"/>
              <a:gd name="connsiteX783" fmla="*/ 3182994 w 7472601"/>
              <a:gd name="connsiteY783" fmla="*/ 828265 h 6858000"/>
              <a:gd name="connsiteX784" fmla="*/ 2892114 w 7472601"/>
              <a:gd name="connsiteY784" fmla="*/ 1172635 h 6858000"/>
              <a:gd name="connsiteX785" fmla="*/ 3021459 w 7472601"/>
              <a:gd name="connsiteY785" fmla="*/ 1035385 h 6858000"/>
              <a:gd name="connsiteX786" fmla="*/ 3153873 w 7472601"/>
              <a:gd name="connsiteY786" fmla="*/ 898971 h 6858000"/>
              <a:gd name="connsiteX787" fmla="*/ 3276511 w 7472601"/>
              <a:gd name="connsiteY787" fmla="*/ 786423 h 6858000"/>
              <a:gd name="connsiteX788" fmla="*/ 3584154 w 7472601"/>
              <a:gd name="connsiteY788" fmla="*/ 448218 h 6858000"/>
              <a:gd name="connsiteX789" fmla="*/ 3624562 w 7472601"/>
              <a:gd name="connsiteY789" fmla="*/ 367041 h 6858000"/>
              <a:gd name="connsiteX790" fmla="*/ 3766672 w 7472601"/>
              <a:gd name="connsiteY790" fmla="*/ 359429 h 6858000"/>
              <a:gd name="connsiteX791" fmla="*/ 3996338 w 7472601"/>
              <a:gd name="connsiteY791" fmla="*/ 968237 h 6858000"/>
              <a:gd name="connsiteX792" fmla="*/ 3766672 w 7472601"/>
              <a:gd name="connsiteY792" fmla="*/ 359429 h 6858000"/>
              <a:gd name="connsiteX793" fmla="*/ 5805386 w 7472601"/>
              <a:gd name="connsiteY793" fmla="*/ 239240 h 6858000"/>
              <a:gd name="connsiteX794" fmla="*/ 5736947 w 7472601"/>
              <a:gd name="connsiteY794" fmla="*/ 261367 h 6858000"/>
              <a:gd name="connsiteX795" fmla="*/ 5427012 w 7472601"/>
              <a:gd name="connsiteY795" fmla="*/ 311272 h 6858000"/>
              <a:gd name="connsiteX796" fmla="*/ 5147818 w 7472601"/>
              <a:gd name="connsiteY796" fmla="*/ 322112 h 6858000"/>
              <a:gd name="connsiteX797" fmla="*/ 5060854 w 7472601"/>
              <a:gd name="connsiteY797" fmla="*/ 311882 h 6858000"/>
              <a:gd name="connsiteX798" fmla="*/ 4945989 w 7472601"/>
              <a:gd name="connsiteY798" fmla="*/ 300516 h 6858000"/>
              <a:gd name="connsiteX799" fmla="*/ 5410479 w 7472601"/>
              <a:gd name="connsiteY799" fmla="*/ 348434 h 6858000"/>
              <a:gd name="connsiteX800" fmla="*/ 5805386 w 7472601"/>
              <a:gd name="connsiteY800" fmla="*/ 239240 h 6858000"/>
              <a:gd name="connsiteX801" fmla="*/ 5905192 w 7472601"/>
              <a:gd name="connsiteY801" fmla="*/ 163079 h 6858000"/>
              <a:gd name="connsiteX802" fmla="*/ 5865655 w 7472601"/>
              <a:gd name="connsiteY802" fmla="*/ 171901 h 6858000"/>
              <a:gd name="connsiteX803" fmla="*/ 5259740 w 7472601"/>
              <a:gd name="connsiteY803" fmla="*/ 257013 h 6858000"/>
              <a:gd name="connsiteX804" fmla="*/ 5208466 w 7472601"/>
              <a:gd name="connsiteY804" fmla="*/ 257550 h 6858000"/>
              <a:gd name="connsiteX805" fmla="*/ 4980204 w 7472601"/>
              <a:gd name="connsiteY805" fmla="*/ 271903 h 6858000"/>
              <a:gd name="connsiteX806" fmla="*/ 5068068 w 7472601"/>
              <a:gd name="connsiteY806" fmla="*/ 282244 h 6858000"/>
              <a:gd name="connsiteX807" fmla="*/ 5153231 w 7472601"/>
              <a:gd name="connsiteY807" fmla="*/ 292240 h 6858000"/>
              <a:gd name="connsiteX808" fmla="*/ 5426491 w 7472601"/>
              <a:gd name="connsiteY808" fmla="*/ 281128 h 6858000"/>
              <a:gd name="connsiteX809" fmla="*/ 5731212 w 7472601"/>
              <a:gd name="connsiteY809" fmla="*/ 231951 h 6858000"/>
              <a:gd name="connsiteX810" fmla="*/ 5905192 w 7472601"/>
              <a:gd name="connsiteY810" fmla="*/ 163079 h 6858000"/>
              <a:gd name="connsiteX811" fmla="*/ 5944437 w 7472601"/>
              <a:gd name="connsiteY811" fmla="*/ 113829 h 6858000"/>
              <a:gd name="connsiteX812" fmla="*/ 5825032 w 7472601"/>
              <a:gd name="connsiteY812" fmla="*/ 146405 h 6858000"/>
              <a:gd name="connsiteX813" fmla="*/ 4955599 w 7472601"/>
              <a:gd name="connsiteY813" fmla="*/ 247008 h 6858000"/>
              <a:gd name="connsiteX814" fmla="*/ 5210104 w 7472601"/>
              <a:gd name="connsiteY814" fmla="*/ 228123 h 6858000"/>
              <a:gd name="connsiteX815" fmla="*/ 5261015 w 7472601"/>
              <a:gd name="connsiteY815" fmla="*/ 227087 h 6858000"/>
              <a:gd name="connsiteX816" fmla="*/ 5861181 w 7472601"/>
              <a:gd name="connsiteY816" fmla="*/ 143093 h 6858000"/>
              <a:gd name="connsiteX817" fmla="*/ 5961252 w 7472601"/>
              <a:gd name="connsiteY817" fmla="*/ 114820 h 6858000"/>
              <a:gd name="connsiteX818" fmla="*/ 5944437 w 7472601"/>
              <a:gd name="connsiteY818" fmla="*/ 113829 h 6858000"/>
              <a:gd name="connsiteX819" fmla="*/ 3882765 w 7472601"/>
              <a:gd name="connsiteY819" fmla="*/ 0 h 6858000"/>
              <a:gd name="connsiteX820" fmla="*/ 3995099 w 7472601"/>
              <a:gd name="connsiteY820" fmla="*/ 0 h 6858000"/>
              <a:gd name="connsiteX821" fmla="*/ 4163818 w 7472601"/>
              <a:gd name="connsiteY821" fmla="*/ 234104 h 6858000"/>
              <a:gd name="connsiteX822" fmla="*/ 4172099 w 7472601"/>
              <a:gd name="connsiteY822" fmla="*/ 234207 h 6858000"/>
              <a:gd name="connsiteX823" fmla="*/ 4784282 w 7472601"/>
              <a:gd name="connsiteY823" fmla="*/ 276561 h 6858000"/>
              <a:gd name="connsiteX824" fmla="*/ 4801687 w 7472601"/>
              <a:gd name="connsiteY824" fmla="*/ 267764 h 6858000"/>
              <a:gd name="connsiteX825" fmla="*/ 6082788 w 7472601"/>
              <a:gd name="connsiteY825" fmla="*/ 64119 h 6858000"/>
              <a:gd name="connsiteX826" fmla="*/ 6099442 w 7472601"/>
              <a:gd name="connsiteY826" fmla="*/ 82568 h 6858000"/>
              <a:gd name="connsiteX827" fmla="*/ 4804137 w 7472601"/>
              <a:gd name="connsiteY827" fmla="*/ 320931 h 6858000"/>
              <a:gd name="connsiteX828" fmla="*/ 4227047 w 7472601"/>
              <a:gd name="connsiteY828" fmla="*/ 313415 h 6858000"/>
              <a:gd name="connsiteX829" fmla="*/ 4346041 w 7472601"/>
              <a:gd name="connsiteY829" fmla="*/ 456086 h 6858000"/>
              <a:gd name="connsiteX830" fmla="*/ 4870967 w 7472601"/>
              <a:gd name="connsiteY830" fmla="*/ 963061 h 6858000"/>
              <a:gd name="connsiteX831" fmla="*/ 4889647 w 7472601"/>
              <a:gd name="connsiteY831" fmla="*/ 957147 h 6858000"/>
              <a:gd name="connsiteX832" fmla="*/ 5422504 w 7472601"/>
              <a:gd name="connsiteY832" fmla="*/ 805191 h 6858000"/>
              <a:gd name="connsiteX833" fmla="*/ 6087656 w 7472601"/>
              <a:gd name="connsiteY833" fmla="*/ 826703 h 6858000"/>
              <a:gd name="connsiteX834" fmla="*/ 6058717 w 7472601"/>
              <a:gd name="connsiteY834" fmla="*/ 865992 h 6858000"/>
              <a:gd name="connsiteX835" fmla="*/ 4974153 w 7472601"/>
              <a:gd name="connsiteY835" fmla="*/ 1045456 h 6858000"/>
              <a:gd name="connsiteX836" fmla="*/ 5627835 w 7472601"/>
              <a:gd name="connsiteY836" fmla="*/ 1472077 h 6858000"/>
              <a:gd name="connsiteX837" fmla="*/ 5629817 w 7472601"/>
              <a:gd name="connsiteY837" fmla="*/ 1471412 h 6858000"/>
              <a:gd name="connsiteX838" fmla="*/ 5634124 w 7472601"/>
              <a:gd name="connsiteY838" fmla="*/ 1470572 h 6858000"/>
              <a:gd name="connsiteX839" fmla="*/ 5755832 w 7472601"/>
              <a:gd name="connsiteY839" fmla="*/ 1383886 h 6858000"/>
              <a:gd name="connsiteX840" fmla="*/ 6014186 w 7472601"/>
              <a:gd name="connsiteY840" fmla="*/ 1279799 h 6858000"/>
              <a:gd name="connsiteX841" fmla="*/ 6901619 w 7472601"/>
              <a:gd name="connsiteY841" fmla="*/ 1047874 h 6858000"/>
              <a:gd name="connsiteX842" fmla="*/ 6931566 w 7472601"/>
              <a:gd name="connsiteY842" fmla="*/ 1062034 h 6858000"/>
              <a:gd name="connsiteX843" fmla="*/ 5790982 w 7472601"/>
              <a:gd name="connsiteY843" fmla="*/ 1561380 h 6858000"/>
              <a:gd name="connsiteX844" fmla="*/ 6188971 w 7472601"/>
              <a:gd name="connsiteY844" fmla="*/ 1755168 h 6858000"/>
              <a:gd name="connsiteX845" fmla="*/ 6202446 w 7472601"/>
              <a:gd name="connsiteY845" fmla="*/ 1752268 h 6858000"/>
              <a:gd name="connsiteX846" fmla="*/ 7179560 w 7472601"/>
              <a:gd name="connsiteY846" fmla="*/ 1467551 h 6858000"/>
              <a:gd name="connsiteX847" fmla="*/ 7158730 w 7472601"/>
              <a:gd name="connsiteY847" fmla="*/ 1507835 h 6858000"/>
              <a:gd name="connsiteX848" fmla="*/ 6326959 w 7472601"/>
              <a:gd name="connsiteY848" fmla="*/ 1817686 h 6858000"/>
              <a:gd name="connsiteX849" fmla="*/ 6537433 w 7472601"/>
              <a:gd name="connsiteY849" fmla="*/ 1907790 h 6858000"/>
              <a:gd name="connsiteX850" fmla="*/ 6550221 w 7472601"/>
              <a:gd name="connsiteY850" fmla="*/ 1910729 h 6858000"/>
              <a:gd name="connsiteX851" fmla="*/ 6964438 w 7472601"/>
              <a:gd name="connsiteY851" fmla="*/ 2209505 h 6858000"/>
              <a:gd name="connsiteX852" fmla="*/ 7367862 w 7472601"/>
              <a:gd name="connsiteY852" fmla="*/ 2806833 h 6858000"/>
              <a:gd name="connsiteX853" fmla="*/ 7364329 w 7472601"/>
              <a:gd name="connsiteY853" fmla="*/ 2826907 h 6858000"/>
              <a:gd name="connsiteX854" fmla="*/ 7290545 w 7472601"/>
              <a:gd name="connsiteY854" fmla="*/ 2850663 h 6858000"/>
              <a:gd name="connsiteX855" fmla="*/ 6472036 w 7472601"/>
              <a:gd name="connsiteY855" fmla="*/ 1959003 h 6858000"/>
              <a:gd name="connsiteX856" fmla="*/ 5792897 w 7472601"/>
              <a:gd name="connsiteY856" fmla="*/ 1647747 h 6858000"/>
              <a:gd name="connsiteX857" fmla="*/ 5842751 w 7472601"/>
              <a:gd name="connsiteY857" fmla="*/ 1816112 h 6858000"/>
              <a:gd name="connsiteX858" fmla="*/ 5847424 w 7472601"/>
              <a:gd name="connsiteY858" fmla="*/ 1815776 h 6858000"/>
              <a:gd name="connsiteX859" fmla="*/ 6399821 w 7472601"/>
              <a:gd name="connsiteY859" fmla="*/ 2344799 h 6858000"/>
              <a:gd name="connsiteX860" fmla="*/ 6323232 w 7472601"/>
              <a:gd name="connsiteY860" fmla="*/ 2389634 h 6858000"/>
              <a:gd name="connsiteX861" fmla="*/ 5942958 w 7472601"/>
              <a:gd name="connsiteY861" fmla="*/ 2077708 h 6858000"/>
              <a:gd name="connsiteX862" fmla="*/ 5921559 w 7472601"/>
              <a:gd name="connsiteY862" fmla="*/ 2378596 h 6858000"/>
              <a:gd name="connsiteX863" fmla="*/ 5817651 w 7472601"/>
              <a:gd name="connsiteY863" fmla="*/ 3023919 h 6858000"/>
              <a:gd name="connsiteX864" fmla="*/ 5729634 w 7472601"/>
              <a:gd name="connsiteY864" fmla="*/ 3051849 h 6858000"/>
              <a:gd name="connsiteX865" fmla="*/ 5611018 w 7472601"/>
              <a:gd name="connsiteY865" fmla="*/ 2316769 h 6858000"/>
              <a:gd name="connsiteX866" fmla="*/ 5687608 w 7472601"/>
              <a:gd name="connsiteY866" fmla="*/ 2039972 h 6858000"/>
              <a:gd name="connsiteX867" fmla="*/ 5657554 w 7472601"/>
              <a:gd name="connsiteY867" fmla="*/ 1576445 h 6858000"/>
              <a:gd name="connsiteX868" fmla="*/ 5150475 w 7472601"/>
              <a:gd name="connsiteY868" fmla="*/ 1274012 h 6858000"/>
              <a:gd name="connsiteX869" fmla="*/ 5349142 w 7472601"/>
              <a:gd name="connsiteY869" fmla="*/ 2204405 h 6858000"/>
              <a:gd name="connsiteX870" fmla="*/ 5262214 w 7472601"/>
              <a:gd name="connsiteY870" fmla="*/ 2233836 h 6858000"/>
              <a:gd name="connsiteX871" fmla="*/ 4981539 w 7472601"/>
              <a:gd name="connsiteY871" fmla="*/ 1542201 h 6858000"/>
              <a:gd name="connsiteX872" fmla="*/ 4958461 w 7472601"/>
              <a:gd name="connsiteY872" fmla="*/ 1136957 h 6858000"/>
              <a:gd name="connsiteX873" fmla="*/ 4655015 w 7472601"/>
              <a:gd name="connsiteY873" fmla="*/ 891426 h 6858000"/>
              <a:gd name="connsiteX874" fmla="*/ 4348002 w 7472601"/>
              <a:gd name="connsiteY874" fmla="*/ 2205895 h 6858000"/>
              <a:gd name="connsiteX875" fmla="*/ 4262250 w 7472601"/>
              <a:gd name="connsiteY875" fmla="*/ 2219972 h 6858000"/>
              <a:gd name="connsiteX876" fmla="*/ 4550611 w 7472601"/>
              <a:gd name="connsiteY876" fmla="*/ 817540 h 6858000"/>
              <a:gd name="connsiteX877" fmla="*/ 4564418 w 7472601"/>
              <a:gd name="connsiteY877" fmla="*/ 808293 h 6858000"/>
              <a:gd name="connsiteX878" fmla="*/ 4266388 w 7472601"/>
              <a:gd name="connsiteY878" fmla="*/ 500083 h 6858000"/>
              <a:gd name="connsiteX879" fmla="*/ 4032842 w 7472601"/>
              <a:gd name="connsiteY879" fmla="*/ 211809 h 6858000"/>
              <a:gd name="connsiteX880" fmla="*/ 3882765 w 7472601"/>
              <a:gd name="connsiteY880" fmla="*/ 0 h 6858000"/>
              <a:gd name="connsiteX881" fmla="*/ 3721337 w 7472601"/>
              <a:gd name="connsiteY881" fmla="*/ 0 h 6858000"/>
              <a:gd name="connsiteX882" fmla="*/ 3797544 w 7472601"/>
              <a:gd name="connsiteY882" fmla="*/ 0 h 6858000"/>
              <a:gd name="connsiteX883" fmla="*/ 3775734 w 7472601"/>
              <a:gd name="connsiteY883" fmla="*/ 95131 h 6858000"/>
              <a:gd name="connsiteX884" fmla="*/ 3724807 w 7472601"/>
              <a:gd name="connsiteY884" fmla="*/ 272257 h 6858000"/>
              <a:gd name="connsiteX885" fmla="*/ 3726844 w 7472601"/>
              <a:gd name="connsiteY885" fmla="*/ 282988 h 6858000"/>
              <a:gd name="connsiteX886" fmla="*/ 3742664 w 7472601"/>
              <a:gd name="connsiteY886" fmla="*/ 279918 h 6858000"/>
              <a:gd name="connsiteX887" fmla="*/ 4103910 w 7472601"/>
              <a:gd name="connsiteY887" fmla="*/ 1161917 h 6858000"/>
              <a:gd name="connsiteX888" fmla="*/ 4020269 w 7472601"/>
              <a:gd name="connsiteY888" fmla="*/ 1200406 h 6858000"/>
              <a:gd name="connsiteX889" fmla="*/ 3674882 w 7472601"/>
              <a:gd name="connsiteY889" fmla="*/ 488524 h 6858000"/>
              <a:gd name="connsiteX890" fmla="*/ 3132682 w 7472601"/>
              <a:gd name="connsiteY890" fmla="*/ 1072284 h 6858000"/>
              <a:gd name="connsiteX891" fmla="*/ 2716346 w 7472601"/>
              <a:gd name="connsiteY891" fmla="*/ 1276376 h 6858000"/>
              <a:gd name="connsiteX892" fmla="*/ 2716772 w 7472601"/>
              <a:gd name="connsiteY892" fmla="*/ 1255462 h 6858000"/>
              <a:gd name="connsiteX893" fmla="*/ 3471096 w 7472601"/>
              <a:gd name="connsiteY893" fmla="*/ 437072 h 6858000"/>
              <a:gd name="connsiteX894" fmla="*/ 3639057 w 7472601"/>
              <a:gd name="connsiteY894" fmla="*/ 286334 h 6858000"/>
              <a:gd name="connsiteX895" fmla="*/ 3640309 w 7472601"/>
              <a:gd name="connsiteY895" fmla="*/ 284664 h 6858000"/>
              <a:gd name="connsiteX896" fmla="*/ 3646022 w 7472601"/>
              <a:gd name="connsiteY896" fmla="*/ 276711 h 6858000"/>
              <a:gd name="connsiteX897" fmla="*/ 3707943 w 7472601"/>
              <a:gd name="connsiteY897" fmla="*/ 65958 h 6858000"/>
              <a:gd name="connsiteX898" fmla="*/ 3721337 w 7472601"/>
              <a:gd name="connsiteY898" fmla="*/ 0 h 6858000"/>
              <a:gd name="connsiteX899" fmla="*/ 2867960 w 7472601"/>
              <a:gd name="connsiteY899" fmla="*/ 0 h 6858000"/>
              <a:gd name="connsiteX900" fmla="*/ 2926351 w 7472601"/>
              <a:gd name="connsiteY900" fmla="*/ 0 h 6858000"/>
              <a:gd name="connsiteX901" fmla="*/ 2902823 w 7472601"/>
              <a:gd name="connsiteY901" fmla="*/ 262929 h 6858000"/>
              <a:gd name="connsiteX902" fmla="*/ 2940663 w 7472601"/>
              <a:gd name="connsiteY902" fmla="*/ 140884 h 6858000"/>
              <a:gd name="connsiteX903" fmla="*/ 2947039 w 7472601"/>
              <a:gd name="connsiteY903" fmla="*/ 122524 h 6858000"/>
              <a:gd name="connsiteX904" fmla="*/ 2984316 w 7472601"/>
              <a:gd name="connsiteY904" fmla="*/ 0 h 6858000"/>
              <a:gd name="connsiteX905" fmla="*/ 3016114 w 7472601"/>
              <a:gd name="connsiteY905" fmla="*/ 0 h 6858000"/>
              <a:gd name="connsiteX906" fmla="*/ 2979949 w 7472601"/>
              <a:gd name="connsiteY906" fmla="*/ 119274 h 6858000"/>
              <a:gd name="connsiteX907" fmla="*/ 3023879 w 7472601"/>
              <a:gd name="connsiteY907" fmla="*/ 0 h 6858000"/>
              <a:gd name="connsiteX908" fmla="*/ 3105400 w 7472601"/>
              <a:gd name="connsiteY908" fmla="*/ 0 h 6858000"/>
              <a:gd name="connsiteX909" fmla="*/ 3094669 w 7472601"/>
              <a:gd name="connsiteY909" fmla="*/ 30308 h 6858000"/>
              <a:gd name="connsiteX910" fmla="*/ 2901945 w 7472601"/>
              <a:gd name="connsiteY910" fmla="*/ 466538 h 6858000"/>
              <a:gd name="connsiteX911" fmla="*/ 2815209 w 7472601"/>
              <a:gd name="connsiteY911" fmla="*/ 497361 h 6858000"/>
              <a:gd name="connsiteX912" fmla="*/ 2844845 w 7472601"/>
              <a:gd name="connsiteY912" fmla="*/ 127638 h 6858000"/>
              <a:gd name="connsiteX913" fmla="*/ 2867960 w 7472601"/>
              <a:gd name="connsiteY913" fmla="*/ 0 h 6858000"/>
              <a:gd name="connsiteX914" fmla="*/ 1057230 w 7472601"/>
              <a:gd name="connsiteY914" fmla="*/ 0 h 6858000"/>
              <a:gd name="connsiteX915" fmla="*/ 1111003 w 7472601"/>
              <a:gd name="connsiteY915" fmla="*/ 0 h 6858000"/>
              <a:gd name="connsiteX916" fmla="*/ 1125553 w 7472601"/>
              <a:gd name="connsiteY916" fmla="*/ 52588 h 6858000"/>
              <a:gd name="connsiteX917" fmla="*/ 1304276 w 7472601"/>
              <a:gd name="connsiteY917" fmla="*/ 476275 h 6858000"/>
              <a:gd name="connsiteX918" fmla="*/ 1492066 w 7472601"/>
              <a:gd name="connsiteY918" fmla="*/ 886333 h 6858000"/>
              <a:gd name="connsiteX919" fmla="*/ 1423698 w 7472601"/>
              <a:gd name="connsiteY919" fmla="*/ 710817 h 6858000"/>
              <a:gd name="connsiteX920" fmla="*/ 1357609 w 7472601"/>
              <a:gd name="connsiteY920" fmla="*/ 532892 h 6858000"/>
              <a:gd name="connsiteX921" fmla="*/ 1309550 w 7472601"/>
              <a:gd name="connsiteY921" fmla="*/ 374031 h 6858000"/>
              <a:gd name="connsiteX922" fmla="*/ 1193673 w 7472601"/>
              <a:gd name="connsiteY922" fmla="*/ 49533 h 6858000"/>
              <a:gd name="connsiteX923" fmla="*/ 1164391 w 7472601"/>
              <a:gd name="connsiteY923" fmla="*/ 0 h 6858000"/>
              <a:gd name="connsiteX924" fmla="*/ 1200666 w 7472601"/>
              <a:gd name="connsiteY924" fmla="*/ 0 h 6858000"/>
              <a:gd name="connsiteX925" fmla="*/ 1223408 w 7472601"/>
              <a:gd name="connsiteY925" fmla="*/ 38996 h 6858000"/>
              <a:gd name="connsiteX926" fmla="*/ 1339635 w 7472601"/>
              <a:gd name="connsiteY926" fmla="*/ 365517 h 6858000"/>
              <a:gd name="connsiteX927" fmla="*/ 1387469 w 7472601"/>
              <a:gd name="connsiteY927" fmla="*/ 523079 h 6858000"/>
              <a:gd name="connsiteX928" fmla="*/ 1452685 w 7472601"/>
              <a:gd name="connsiteY928" fmla="*/ 699806 h 6858000"/>
              <a:gd name="connsiteX929" fmla="*/ 1492092 w 7472601"/>
              <a:gd name="connsiteY929" fmla="*/ 800424 h 6858000"/>
              <a:gd name="connsiteX930" fmla="*/ 1455302 w 7472601"/>
              <a:gd name="connsiteY930" fmla="*/ 632913 h 6858000"/>
              <a:gd name="connsiteX931" fmla="*/ 1222336 w 7472601"/>
              <a:gd name="connsiteY931" fmla="*/ 9480 h 6858000"/>
              <a:gd name="connsiteX932" fmla="*/ 1214634 w 7472601"/>
              <a:gd name="connsiteY932" fmla="*/ 0 h 6858000"/>
              <a:gd name="connsiteX933" fmla="*/ 1289827 w 7472601"/>
              <a:gd name="connsiteY933" fmla="*/ 0 h 6858000"/>
              <a:gd name="connsiteX934" fmla="*/ 1321076 w 7472601"/>
              <a:gd name="connsiteY934" fmla="*/ 59722 h 6858000"/>
              <a:gd name="connsiteX935" fmla="*/ 1512579 w 7472601"/>
              <a:gd name="connsiteY935" fmla="*/ 626441 h 6858000"/>
              <a:gd name="connsiteX936" fmla="*/ 1506076 w 7472601"/>
              <a:gd name="connsiteY936" fmla="*/ 1089289 h 6858000"/>
              <a:gd name="connsiteX937" fmla="*/ 1486346 w 7472601"/>
              <a:gd name="connsiteY937" fmla="*/ 1079919 h 6858000"/>
              <a:gd name="connsiteX938" fmla="*/ 1070511 w 7472601"/>
              <a:gd name="connsiteY938" fmla="*/ 48609 h 6858000"/>
              <a:gd name="connsiteX939" fmla="*/ 1057230 w 7472601"/>
              <a:gd name="connsiteY939" fmla="*/ 0 h 6858000"/>
              <a:gd name="connsiteX940" fmla="*/ 43151 w 7472601"/>
              <a:gd name="connsiteY940" fmla="*/ 0 h 6858000"/>
              <a:gd name="connsiteX941" fmla="*/ 95283 w 7472601"/>
              <a:gd name="connsiteY941" fmla="*/ 0 h 6858000"/>
              <a:gd name="connsiteX942" fmla="*/ 300708 w 7472601"/>
              <a:gd name="connsiteY942" fmla="*/ 154571 h 6858000"/>
              <a:gd name="connsiteX943" fmla="*/ 530414 w 7472601"/>
              <a:gd name="connsiteY943" fmla="*/ 354673 h 6858000"/>
              <a:gd name="connsiteX944" fmla="*/ 333785 w 7472601"/>
              <a:gd name="connsiteY944" fmla="*/ 161564 h 6858000"/>
              <a:gd name="connsiteX945" fmla="*/ 147005 w 7472601"/>
              <a:gd name="connsiteY945" fmla="*/ 0 h 6858000"/>
              <a:gd name="connsiteX946" fmla="*/ 272509 w 7472601"/>
              <a:gd name="connsiteY946" fmla="*/ 0 h 6858000"/>
              <a:gd name="connsiteX947" fmla="*/ 326276 w 7472601"/>
              <a:gd name="connsiteY947" fmla="*/ 45847 h 6858000"/>
              <a:gd name="connsiteX948" fmla="*/ 823759 w 7472601"/>
              <a:gd name="connsiteY948" fmla="*/ 574145 h 6858000"/>
              <a:gd name="connsiteX949" fmla="*/ 811254 w 7472601"/>
              <a:gd name="connsiteY949" fmla="*/ 665546 h 6858000"/>
              <a:gd name="connsiteX950" fmla="*/ 154042 w 7472601"/>
              <a:gd name="connsiteY950" fmla="*/ 261522 h 6858000"/>
              <a:gd name="connsiteX951" fmla="*/ 13550 w 7472601"/>
              <a:gd name="connsiteY951" fmla="*/ 158423 h 6858000"/>
              <a:gd name="connsiteX952" fmla="*/ 0 w 7472601"/>
              <a:gd name="connsiteY952" fmla="*/ 146618 h 6858000"/>
              <a:gd name="connsiteX953" fmla="*/ 0 w 7472601"/>
              <a:gd name="connsiteY953" fmla="*/ 59161 h 6858000"/>
              <a:gd name="connsiteX954" fmla="*/ 45427 w 7472601"/>
              <a:gd name="connsiteY954" fmla="*/ 101078 h 6858000"/>
              <a:gd name="connsiteX955" fmla="*/ 630103 w 7472601"/>
              <a:gd name="connsiteY955" fmla="*/ 485885 h 6858000"/>
              <a:gd name="connsiteX956" fmla="*/ 532040 w 7472601"/>
              <a:gd name="connsiteY956" fmla="*/ 399359 h 6858000"/>
              <a:gd name="connsiteX957" fmla="*/ 517618 w 7472601"/>
              <a:gd name="connsiteY957" fmla="*/ 385726 h 6858000"/>
              <a:gd name="connsiteX958" fmla="*/ 285074 w 7472601"/>
              <a:gd name="connsiteY958" fmla="*/ 182755 h 6858000"/>
              <a:gd name="connsiteX959" fmla="*/ 43151 w 7472601"/>
              <a:gd name="connsiteY959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221686 h 6858000"/>
              <a:gd name="connsiteX78" fmla="*/ 7467600 w 7467663"/>
              <a:gd name="connsiteY78" fmla="*/ 6334256 h 6858000"/>
              <a:gd name="connsiteX79" fmla="*/ 7454976 w 7467663"/>
              <a:gd name="connsiteY79" fmla="*/ 6318297 h 6858000"/>
              <a:gd name="connsiteX80" fmla="*/ 1456157 w 7467663"/>
              <a:gd name="connsiteY80" fmla="*/ 5371404 h 6858000"/>
              <a:gd name="connsiteX81" fmla="*/ 1244432 w 7467663"/>
              <a:gd name="connsiteY81" fmla="*/ 5385601 h 6858000"/>
              <a:gd name="connsiteX82" fmla="*/ 973990 w 7467663"/>
              <a:gd name="connsiteY82" fmla="*/ 5424940 h 6858000"/>
              <a:gd name="connsiteX83" fmla="*/ 1103809 w 7467663"/>
              <a:gd name="connsiteY83" fmla="*/ 5433720 h 6858000"/>
              <a:gd name="connsiteX84" fmla="*/ 1123454 w 7467663"/>
              <a:gd name="connsiteY84" fmla="*/ 5435727 h 6858000"/>
              <a:gd name="connsiteX85" fmla="*/ 1737017 w 7467663"/>
              <a:gd name="connsiteY85" fmla="*/ 5452183 h 6858000"/>
              <a:gd name="connsiteX86" fmla="*/ 1824397 w 7467663"/>
              <a:gd name="connsiteY86" fmla="*/ 5447757 h 6858000"/>
              <a:gd name="connsiteX87" fmla="*/ 2070059 w 7467663"/>
              <a:gd name="connsiteY87" fmla="*/ 5441660 h 6858000"/>
              <a:gd name="connsiteX88" fmla="*/ 1456157 w 7467663"/>
              <a:gd name="connsiteY88" fmla="*/ 5371404 h 6858000"/>
              <a:gd name="connsiteX89" fmla="*/ 4988186 w 7467663"/>
              <a:gd name="connsiteY89" fmla="*/ 5216467 h 6858000"/>
              <a:gd name="connsiteX90" fmla="*/ 4777334 w 7467663"/>
              <a:gd name="connsiteY90" fmla="*/ 5406072 h 6858000"/>
              <a:gd name="connsiteX91" fmla="*/ 4718341 w 7467663"/>
              <a:gd name="connsiteY91" fmla="*/ 5468043 h 6858000"/>
              <a:gd name="connsiteX92" fmla="*/ 4604655 w 7467663"/>
              <a:gd name="connsiteY92" fmla="*/ 5583434 h 6858000"/>
              <a:gd name="connsiteX93" fmla="*/ 4565074 w 7467663"/>
              <a:gd name="connsiteY93" fmla="*/ 5618550 h 6858000"/>
              <a:gd name="connsiteX94" fmla="*/ 4988186 w 7467663"/>
              <a:gd name="connsiteY94" fmla="*/ 5216467 h 6858000"/>
              <a:gd name="connsiteX95" fmla="*/ 4978032 w 7467663"/>
              <a:gd name="connsiteY95" fmla="*/ 5183809 h 6858000"/>
              <a:gd name="connsiteX96" fmla="*/ 4463413 w 7467663"/>
              <a:gd name="connsiteY96" fmla="*/ 5615162 h 6858000"/>
              <a:gd name="connsiteX97" fmla="*/ 4358134 w 7467663"/>
              <a:gd name="connsiteY97" fmla="*/ 5742791 h 6858000"/>
              <a:gd name="connsiteX98" fmla="*/ 4376219 w 7467663"/>
              <a:gd name="connsiteY98" fmla="*/ 5729027 h 6858000"/>
              <a:gd name="connsiteX99" fmla="*/ 4582340 w 7467663"/>
              <a:gd name="connsiteY99" fmla="*/ 5561037 h 6858000"/>
              <a:gd name="connsiteX100" fmla="*/ 4694684 w 7467663"/>
              <a:gd name="connsiteY100" fmla="*/ 5447098 h 6858000"/>
              <a:gd name="connsiteX101" fmla="*/ 4754123 w 7467663"/>
              <a:gd name="connsiteY101" fmla="*/ 5384643 h 6858000"/>
              <a:gd name="connsiteX102" fmla="*/ 4978032 w 7467663"/>
              <a:gd name="connsiteY102" fmla="*/ 5183809 h 6858000"/>
              <a:gd name="connsiteX103" fmla="*/ 1903353 w 7467663"/>
              <a:gd name="connsiteY103" fmla="*/ 5044827 h 6858000"/>
              <a:gd name="connsiteX104" fmla="*/ 1936931 w 7467663"/>
              <a:gd name="connsiteY104" fmla="*/ 5093954 h 6858000"/>
              <a:gd name="connsiteX105" fmla="*/ 2195868 w 7467663"/>
              <a:gd name="connsiteY105" fmla="*/ 5396574 h 6858000"/>
              <a:gd name="connsiteX106" fmla="*/ 2088852 w 7467663"/>
              <a:gd name="connsiteY106" fmla="*/ 5166123 h 6858000"/>
              <a:gd name="connsiteX107" fmla="*/ 1958241 w 7467663"/>
              <a:gd name="connsiteY107" fmla="*/ 5067955 h 6858000"/>
              <a:gd name="connsiteX108" fmla="*/ 1903353 w 7467663"/>
              <a:gd name="connsiteY108" fmla="*/ 5044827 h 6858000"/>
              <a:gd name="connsiteX109" fmla="*/ 1979378 w 7467663"/>
              <a:gd name="connsiteY109" fmla="*/ 4769504 h 6858000"/>
              <a:gd name="connsiteX110" fmla="*/ 2882120 w 7467663"/>
              <a:gd name="connsiteY110" fmla="*/ 5064547 h 6858000"/>
              <a:gd name="connsiteX111" fmla="*/ 2793103 w 7467663"/>
              <a:gd name="connsiteY111" fmla="*/ 5039699 h 6858000"/>
              <a:gd name="connsiteX112" fmla="*/ 2770041 w 7467663"/>
              <a:gd name="connsiteY112" fmla="*/ 5033634 h 6858000"/>
              <a:gd name="connsiteX113" fmla="*/ 1979378 w 7467663"/>
              <a:gd name="connsiteY113" fmla="*/ 4769504 h 6858000"/>
              <a:gd name="connsiteX114" fmla="*/ 1927410 w 7467663"/>
              <a:gd name="connsiteY114" fmla="*/ 4716164 h 6858000"/>
              <a:gd name="connsiteX115" fmla="*/ 1959587 w 7467663"/>
              <a:gd name="connsiteY115" fmla="*/ 4728849 h 6858000"/>
              <a:gd name="connsiteX116" fmla="*/ 2777707 w 7467663"/>
              <a:gd name="connsiteY116" fmla="*/ 5003991 h 6858000"/>
              <a:gd name="connsiteX117" fmla="*/ 2800768 w 7467663"/>
              <a:gd name="connsiteY117" fmla="*/ 5010056 h 6858000"/>
              <a:gd name="connsiteX118" fmla="*/ 2879408 w 7467663"/>
              <a:gd name="connsiteY118" fmla="*/ 5031590 h 6858000"/>
              <a:gd name="connsiteX119" fmla="*/ 2862295 w 7467663"/>
              <a:gd name="connsiteY119" fmla="*/ 5022958 h 6858000"/>
              <a:gd name="connsiteX120" fmla="*/ 2813343 w 7467663"/>
              <a:gd name="connsiteY120" fmla="*/ 4998369 h 6858000"/>
              <a:gd name="connsiteX121" fmla="*/ 2646245 w 7467663"/>
              <a:gd name="connsiteY121" fmla="*/ 4930999 h 6858000"/>
              <a:gd name="connsiteX122" fmla="*/ 1999243 w 7467663"/>
              <a:gd name="connsiteY122" fmla="*/ 4730524 h 6858000"/>
              <a:gd name="connsiteX123" fmla="*/ 1979527 w 7467663"/>
              <a:gd name="connsiteY123" fmla="*/ 4726651 h 6858000"/>
              <a:gd name="connsiteX124" fmla="*/ 1927410 w 7467663"/>
              <a:gd name="connsiteY124" fmla="*/ 4716164 h 6858000"/>
              <a:gd name="connsiteX125" fmla="*/ 1997014 w 7467663"/>
              <a:gd name="connsiteY125" fmla="*/ 4698007 h 6858000"/>
              <a:gd name="connsiteX126" fmla="*/ 2005458 w 7467663"/>
              <a:gd name="connsiteY126" fmla="*/ 4699540 h 6858000"/>
              <a:gd name="connsiteX127" fmla="*/ 2657186 w 7467663"/>
              <a:gd name="connsiteY127" fmla="*/ 4901687 h 6858000"/>
              <a:gd name="connsiteX128" fmla="*/ 2826662 w 7467663"/>
              <a:gd name="connsiteY128" fmla="*/ 4970362 h 6858000"/>
              <a:gd name="connsiteX129" fmla="*/ 2876100 w 7467663"/>
              <a:gd name="connsiteY129" fmla="*/ 4995397 h 6858000"/>
              <a:gd name="connsiteX130" fmla="*/ 3042600 w 7467663"/>
              <a:gd name="connsiteY130" fmla="*/ 5059532 h 6858000"/>
              <a:gd name="connsiteX131" fmla="*/ 1997014 w 7467663"/>
              <a:gd name="connsiteY131" fmla="*/ 4698007 h 6858000"/>
              <a:gd name="connsiteX132" fmla="*/ 2305292 w 7467663"/>
              <a:gd name="connsiteY132" fmla="*/ 4219492 h 6858000"/>
              <a:gd name="connsiteX133" fmla="*/ 3360922 w 7467663"/>
              <a:gd name="connsiteY133" fmla="*/ 4529373 h 6858000"/>
              <a:gd name="connsiteX134" fmla="*/ 3492420 w 7467663"/>
              <a:gd name="connsiteY134" fmla="*/ 4510145 h 6858000"/>
              <a:gd name="connsiteX135" fmla="*/ 3364086 w 7467663"/>
              <a:gd name="connsiteY135" fmla="*/ 4480340 h 6858000"/>
              <a:gd name="connsiteX136" fmla="*/ 3225818 w 7467663"/>
              <a:gd name="connsiteY136" fmla="*/ 4411822 h 6858000"/>
              <a:gd name="connsiteX137" fmla="*/ 3129696 w 7467663"/>
              <a:gd name="connsiteY137" fmla="*/ 4360704 h 6858000"/>
              <a:gd name="connsiteX138" fmla="*/ 2814545 w 7467663"/>
              <a:gd name="connsiteY138" fmla="*/ 4282955 h 6858000"/>
              <a:gd name="connsiteX139" fmla="*/ 2305292 w 7467663"/>
              <a:gd name="connsiteY139" fmla="*/ 4219492 h 6858000"/>
              <a:gd name="connsiteX140" fmla="*/ 2626982 w 7467663"/>
              <a:gd name="connsiteY140" fmla="*/ 4206450 h 6858000"/>
              <a:gd name="connsiteX141" fmla="*/ 2490617 w 7467663"/>
              <a:gd name="connsiteY141" fmla="*/ 4206951 h 6858000"/>
              <a:gd name="connsiteX142" fmla="*/ 2819869 w 7467663"/>
              <a:gd name="connsiteY142" fmla="*/ 4252936 h 6858000"/>
              <a:gd name="connsiteX143" fmla="*/ 3143018 w 7467663"/>
              <a:gd name="connsiteY143" fmla="*/ 4332698 h 6858000"/>
              <a:gd name="connsiteX144" fmla="*/ 3241520 w 7467663"/>
              <a:gd name="connsiteY144" fmla="*/ 4385112 h 6858000"/>
              <a:gd name="connsiteX145" fmla="*/ 3374575 w 7467663"/>
              <a:gd name="connsiteY145" fmla="*/ 4451517 h 6858000"/>
              <a:gd name="connsiteX146" fmla="*/ 3505221 w 7467663"/>
              <a:gd name="connsiteY146" fmla="*/ 4480757 h 6858000"/>
              <a:gd name="connsiteX147" fmla="*/ 2626982 w 7467663"/>
              <a:gd name="connsiteY147" fmla="*/ 4206450 h 6858000"/>
              <a:gd name="connsiteX148" fmla="*/ 1310106 w 7467663"/>
              <a:gd name="connsiteY148" fmla="*/ 3943217 h 6858000"/>
              <a:gd name="connsiteX149" fmla="*/ 854994 w 7467663"/>
              <a:gd name="connsiteY149" fmla="*/ 4399136 h 6858000"/>
              <a:gd name="connsiteX150" fmla="*/ 742462 w 7467663"/>
              <a:gd name="connsiteY150" fmla="*/ 4594648 h 6858000"/>
              <a:gd name="connsiteX151" fmla="*/ 820602 w 7467663"/>
              <a:gd name="connsiteY151" fmla="*/ 4485915 h 6858000"/>
              <a:gd name="connsiteX152" fmla="*/ 878295 w 7467663"/>
              <a:gd name="connsiteY152" fmla="*/ 4403594 h 6858000"/>
              <a:gd name="connsiteX153" fmla="*/ 1240607 w 7467663"/>
              <a:gd name="connsiteY153" fmla="*/ 4010401 h 6858000"/>
              <a:gd name="connsiteX154" fmla="*/ 1310106 w 7467663"/>
              <a:gd name="connsiteY154" fmla="*/ 3943217 h 6858000"/>
              <a:gd name="connsiteX155" fmla="*/ 1423113 w 7467663"/>
              <a:gd name="connsiteY155" fmla="*/ 3874565 h 6858000"/>
              <a:gd name="connsiteX156" fmla="*/ 1260565 w 7467663"/>
              <a:gd name="connsiteY156" fmla="*/ 4031982 h 6858000"/>
              <a:gd name="connsiteX157" fmla="*/ 901900 w 7467663"/>
              <a:gd name="connsiteY157" fmla="*/ 4421236 h 6858000"/>
              <a:gd name="connsiteX158" fmla="*/ 845044 w 7467663"/>
              <a:gd name="connsiteY158" fmla="*/ 4502436 h 6858000"/>
              <a:gd name="connsiteX159" fmla="*/ 685926 w 7467663"/>
              <a:gd name="connsiteY159" fmla="*/ 4703069 h 6858000"/>
              <a:gd name="connsiteX160" fmla="*/ 684248 w 7467663"/>
              <a:gd name="connsiteY160" fmla="*/ 4706721 h 6858000"/>
              <a:gd name="connsiteX161" fmla="*/ 1423113 w 7467663"/>
              <a:gd name="connsiteY161" fmla="*/ 3874565 h 6858000"/>
              <a:gd name="connsiteX162" fmla="*/ 3316479 w 7467663"/>
              <a:gd name="connsiteY162" fmla="*/ 3872136 h 6858000"/>
              <a:gd name="connsiteX163" fmla="*/ 3546806 w 7467663"/>
              <a:gd name="connsiteY163" fmla="*/ 4356139 h 6858000"/>
              <a:gd name="connsiteX164" fmla="*/ 3364433 w 7467663"/>
              <a:gd name="connsiteY164" fmla="*/ 3953121 h 6858000"/>
              <a:gd name="connsiteX165" fmla="*/ 3316479 w 7467663"/>
              <a:gd name="connsiteY165" fmla="*/ 3872136 h 6858000"/>
              <a:gd name="connsiteX166" fmla="*/ 3291335 w 7467663"/>
              <a:gd name="connsiteY166" fmla="*/ 3767420 h 6858000"/>
              <a:gd name="connsiteX167" fmla="*/ 3390805 w 7467663"/>
              <a:gd name="connsiteY167" fmla="*/ 3937163 h 6858000"/>
              <a:gd name="connsiteX168" fmla="*/ 3579062 w 7467663"/>
              <a:gd name="connsiteY168" fmla="*/ 4359040 h 6858000"/>
              <a:gd name="connsiteX169" fmla="*/ 3467355 w 7467663"/>
              <a:gd name="connsiteY169" fmla="*/ 3988130 h 6858000"/>
              <a:gd name="connsiteX170" fmla="*/ 3310753 w 7467663"/>
              <a:gd name="connsiteY170" fmla="*/ 3787140 h 6858000"/>
              <a:gd name="connsiteX171" fmla="*/ 3291335 w 7467663"/>
              <a:gd name="connsiteY171" fmla="*/ 3767420 h 6858000"/>
              <a:gd name="connsiteX172" fmla="*/ 1635889 w 7467663"/>
              <a:gd name="connsiteY172" fmla="*/ 3709494 h 6858000"/>
              <a:gd name="connsiteX173" fmla="*/ 1634800 w 7467663"/>
              <a:gd name="connsiteY173" fmla="*/ 3731111 h 6858000"/>
              <a:gd name="connsiteX174" fmla="*/ 1635889 w 7467663"/>
              <a:gd name="connsiteY174" fmla="*/ 3709494 h 6858000"/>
              <a:gd name="connsiteX175" fmla="*/ 1510397 w 7467663"/>
              <a:gd name="connsiteY175" fmla="*/ 3684705 h 6858000"/>
              <a:gd name="connsiteX176" fmla="*/ 1146550 w 7467663"/>
              <a:gd name="connsiteY176" fmla="*/ 3802012 h 6858000"/>
              <a:gd name="connsiteX177" fmla="*/ 698834 w 7467663"/>
              <a:gd name="connsiteY177" fmla="*/ 3952272 h 6858000"/>
              <a:gd name="connsiteX178" fmla="*/ 34256 w 7467663"/>
              <a:gd name="connsiteY178" fmla="*/ 4347603 h 6858000"/>
              <a:gd name="connsiteX179" fmla="*/ 527241 w 7467663"/>
              <a:gd name="connsiteY179" fmla="*/ 4065078 h 6858000"/>
              <a:gd name="connsiteX180" fmla="*/ 1510397 w 7467663"/>
              <a:gd name="connsiteY180" fmla="*/ 3684705 h 6858000"/>
              <a:gd name="connsiteX181" fmla="*/ 1313114 w 7467663"/>
              <a:gd name="connsiteY181" fmla="*/ 3655216 h 6858000"/>
              <a:gd name="connsiteX182" fmla="*/ 1109304 w 7467663"/>
              <a:gd name="connsiteY182" fmla="*/ 3669030 h 6858000"/>
              <a:gd name="connsiteX183" fmla="*/ 8129 w 7467663"/>
              <a:gd name="connsiteY183" fmla="*/ 4330519 h 6858000"/>
              <a:gd name="connsiteX184" fmla="*/ 687572 w 7467663"/>
              <a:gd name="connsiteY184" fmla="*/ 3925629 h 6858000"/>
              <a:gd name="connsiteX185" fmla="*/ 1138365 w 7467663"/>
              <a:gd name="connsiteY185" fmla="*/ 3774515 h 6858000"/>
              <a:gd name="connsiteX186" fmla="*/ 1505579 w 7467663"/>
              <a:gd name="connsiteY186" fmla="*/ 3655526 h 6858000"/>
              <a:gd name="connsiteX187" fmla="*/ 1313114 w 7467663"/>
              <a:gd name="connsiteY187" fmla="*/ 3655216 h 6858000"/>
              <a:gd name="connsiteX188" fmla="*/ 3655073 w 7467663"/>
              <a:gd name="connsiteY188" fmla="*/ 3650884 h 6858000"/>
              <a:gd name="connsiteX189" fmla="*/ 3989938 w 7467663"/>
              <a:gd name="connsiteY189" fmla="*/ 3991685 h 6858000"/>
              <a:gd name="connsiteX190" fmla="*/ 4393907 w 7467663"/>
              <a:gd name="connsiteY190" fmla="*/ 4261258 h 6858000"/>
              <a:gd name="connsiteX191" fmla="*/ 4648051 w 7467663"/>
              <a:gd name="connsiteY191" fmla="*/ 4374051 h 6858000"/>
              <a:gd name="connsiteX192" fmla="*/ 4383389 w 7467663"/>
              <a:gd name="connsiteY192" fmla="*/ 4184369 h 6858000"/>
              <a:gd name="connsiteX193" fmla="*/ 4165508 w 7467663"/>
              <a:gd name="connsiteY193" fmla="*/ 4035196 h 6858000"/>
              <a:gd name="connsiteX194" fmla="*/ 4068162 w 7467663"/>
              <a:gd name="connsiteY194" fmla="*/ 3953394 h 6858000"/>
              <a:gd name="connsiteX195" fmla="*/ 3981416 w 7467663"/>
              <a:gd name="connsiteY195" fmla="*/ 3880482 h 6858000"/>
              <a:gd name="connsiteX196" fmla="*/ 3800147 w 7467663"/>
              <a:gd name="connsiteY196" fmla="*/ 3749872 h 6858000"/>
              <a:gd name="connsiteX197" fmla="*/ 3655073 w 7467663"/>
              <a:gd name="connsiteY197" fmla="*/ 3650884 h 6858000"/>
              <a:gd name="connsiteX198" fmla="*/ 3670252 w 7467663"/>
              <a:gd name="connsiteY198" fmla="*/ 3622798 h 6858000"/>
              <a:gd name="connsiteX199" fmla="*/ 3817258 w 7467663"/>
              <a:gd name="connsiteY199" fmla="*/ 3723577 h 6858000"/>
              <a:gd name="connsiteX200" fmla="*/ 4000461 w 7467663"/>
              <a:gd name="connsiteY200" fmla="*/ 3855966 h 6858000"/>
              <a:gd name="connsiteX201" fmla="*/ 4088180 w 7467663"/>
              <a:gd name="connsiteY201" fmla="*/ 3929774 h 6858000"/>
              <a:gd name="connsiteX202" fmla="*/ 4184555 w 7467663"/>
              <a:gd name="connsiteY202" fmla="*/ 4010683 h 6858000"/>
              <a:gd name="connsiteX203" fmla="*/ 4399563 w 7467663"/>
              <a:gd name="connsiteY203" fmla="*/ 4158106 h 6858000"/>
              <a:gd name="connsiteX204" fmla="*/ 4684469 w 7467663"/>
              <a:gd name="connsiteY204" fmla="*/ 4364680 h 6858000"/>
              <a:gd name="connsiteX205" fmla="*/ 4690271 w 7467663"/>
              <a:gd name="connsiteY205" fmla="*/ 4370034 h 6858000"/>
              <a:gd name="connsiteX206" fmla="*/ 4136093 w 7467663"/>
              <a:gd name="connsiteY206" fmla="*/ 3858466 h 6858000"/>
              <a:gd name="connsiteX207" fmla="*/ 3670252 w 7467663"/>
              <a:gd name="connsiteY207" fmla="*/ 3622798 h 6858000"/>
              <a:gd name="connsiteX208" fmla="*/ 4440129 w 7467663"/>
              <a:gd name="connsiteY208" fmla="*/ 3448571 h 6858000"/>
              <a:gd name="connsiteX209" fmla="*/ 4856525 w 7467663"/>
              <a:gd name="connsiteY209" fmla="*/ 3915351 h 6858000"/>
              <a:gd name="connsiteX210" fmla="*/ 5059055 w 7467663"/>
              <a:gd name="connsiteY210" fmla="*/ 4108918 h 6858000"/>
              <a:gd name="connsiteX211" fmla="*/ 5290070 w 7467663"/>
              <a:gd name="connsiteY211" fmla="*/ 4263619 h 6858000"/>
              <a:gd name="connsiteX212" fmla="*/ 4834991 w 7467663"/>
              <a:gd name="connsiteY212" fmla="*/ 3830985 h 6858000"/>
              <a:gd name="connsiteX213" fmla="*/ 4440129 w 7467663"/>
              <a:gd name="connsiteY213" fmla="*/ 3448571 h 6858000"/>
              <a:gd name="connsiteX214" fmla="*/ 4441737 w 7467663"/>
              <a:gd name="connsiteY214" fmla="*/ 3399734 h 6858000"/>
              <a:gd name="connsiteX215" fmla="*/ 4431236 w 7467663"/>
              <a:gd name="connsiteY215" fmla="*/ 3400954 h 6858000"/>
              <a:gd name="connsiteX216" fmla="*/ 4557150 w 7467663"/>
              <a:gd name="connsiteY216" fmla="*/ 3510023 h 6858000"/>
              <a:gd name="connsiteX217" fmla="*/ 4856936 w 7467663"/>
              <a:gd name="connsiteY217" fmla="*/ 3809146 h 6858000"/>
              <a:gd name="connsiteX218" fmla="*/ 5111996 w 7467663"/>
              <a:gd name="connsiteY218" fmla="*/ 4065759 h 6858000"/>
              <a:gd name="connsiteX219" fmla="*/ 5388878 w 7467663"/>
              <a:gd name="connsiteY219" fmla="*/ 4300185 h 6858000"/>
              <a:gd name="connsiteX220" fmla="*/ 5425556 w 7467663"/>
              <a:gd name="connsiteY220" fmla="*/ 4308967 h 6858000"/>
              <a:gd name="connsiteX221" fmla="*/ 4943646 w 7467663"/>
              <a:gd name="connsiteY221" fmla="*/ 3822916 h 6858000"/>
              <a:gd name="connsiteX222" fmla="*/ 4594837 w 7467663"/>
              <a:gd name="connsiteY222" fmla="*/ 3532274 h 6858000"/>
              <a:gd name="connsiteX223" fmla="*/ 4441737 w 7467663"/>
              <a:gd name="connsiteY223" fmla="*/ 3399734 h 6858000"/>
              <a:gd name="connsiteX224" fmla="*/ 5425834 w 7467663"/>
              <a:gd name="connsiteY224" fmla="*/ 3162785 h 6858000"/>
              <a:gd name="connsiteX225" fmla="*/ 5401644 w 7467663"/>
              <a:gd name="connsiteY225" fmla="*/ 3617847 h 6858000"/>
              <a:gd name="connsiteX226" fmla="*/ 5467256 w 7467663"/>
              <a:gd name="connsiteY226" fmla="*/ 4175494 h 6858000"/>
              <a:gd name="connsiteX227" fmla="*/ 5448069 w 7467663"/>
              <a:gd name="connsiteY227" fmla="*/ 3567554 h 6858000"/>
              <a:gd name="connsiteX228" fmla="*/ 5425834 w 7467663"/>
              <a:gd name="connsiteY228" fmla="*/ 3162785 h 6858000"/>
              <a:gd name="connsiteX229" fmla="*/ 1318687 w 7467663"/>
              <a:gd name="connsiteY229" fmla="*/ 3113840 h 6858000"/>
              <a:gd name="connsiteX230" fmla="*/ 1066793 w 7467663"/>
              <a:gd name="connsiteY230" fmla="*/ 3212171 h 6858000"/>
              <a:gd name="connsiteX231" fmla="*/ 993319 w 7467663"/>
              <a:gd name="connsiteY231" fmla="*/ 3247648 h 6858000"/>
              <a:gd name="connsiteX232" fmla="*/ 853081 w 7467663"/>
              <a:gd name="connsiteY232" fmla="*/ 3312410 h 6858000"/>
              <a:gd name="connsiteX233" fmla="*/ 805957 w 7467663"/>
              <a:gd name="connsiteY233" fmla="*/ 3330443 h 6858000"/>
              <a:gd name="connsiteX234" fmla="*/ 1318687 w 7467663"/>
              <a:gd name="connsiteY234" fmla="*/ 3113840 h 6858000"/>
              <a:gd name="connsiteX235" fmla="*/ 5453702 w 7467663"/>
              <a:gd name="connsiteY235" fmla="*/ 3090882 h 6858000"/>
              <a:gd name="connsiteX236" fmla="*/ 5480135 w 7467663"/>
              <a:gd name="connsiteY236" fmla="*/ 3565802 h 6858000"/>
              <a:gd name="connsiteX237" fmla="*/ 5499023 w 7467663"/>
              <a:gd name="connsiteY237" fmla="*/ 4166310 h 6858000"/>
              <a:gd name="connsiteX238" fmla="*/ 5547022 w 7467663"/>
              <a:gd name="connsiteY238" fmla="*/ 3607838 h 6858000"/>
              <a:gd name="connsiteX239" fmla="*/ 5515964 w 7467663"/>
              <a:gd name="connsiteY239" fmla="*/ 3378541 h 6858000"/>
              <a:gd name="connsiteX240" fmla="*/ 5453702 w 7467663"/>
              <a:gd name="connsiteY240" fmla="*/ 3090882 h 6858000"/>
              <a:gd name="connsiteX241" fmla="*/ 1238695 w 7467663"/>
              <a:gd name="connsiteY241" fmla="*/ 3076820 h 6858000"/>
              <a:gd name="connsiteX242" fmla="*/ 716371 w 7467663"/>
              <a:gd name="connsiteY242" fmla="*/ 3293249 h 6858000"/>
              <a:gd name="connsiteX243" fmla="*/ 579522 w 7467663"/>
              <a:gd name="connsiteY243" fmla="*/ 3371759 h 6858000"/>
              <a:gd name="connsiteX244" fmla="*/ 600288 w 7467663"/>
              <a:gd name="connsiteY244" fmla="*/ 3365555 h 6858000"/>
              <a:gd name="connsiteX245" fmla="*/ 840692 w 7467663"/>
              <a:gd name="connsiteY245" fmla="*/ 3284921 h 6858000"/>
              <a:gd name="connsiteX246" fmla="*/ 979248 w 7467663"/>
              <a:gd name="connsiteY246" fmla="*/ 3221003 h 6858000"/>
              <a:gd name="connsiteX247" fmla="*/ 1053282 w 7467663"/>
              <a:gd name="connsiteY247" fmla="*/ 3185247 h 6858000"/>
              <a:gd name="connsiteX248" fmla="*/ 1320603 w 7467663"/>
              <a:gd name="connsiteY248" fmla="*/ 3081281 h 6858000"/>
              <a:gd name="connsiteX249" fmla="*/ 1238695 w 7467663"/>
              <a:gd name="connsiteY249" fmla="*/ 3076820 h 6858000"/>
              <a:gd name="connsiteX250" fmla="*/ 5425627 w 7467663"/>
              <a:gd name="connsiteY250" fmla="*/ 2954192 h 6858000"/>
              <a:gd name="connsiteX251" fmla="*/ 5470770 w 7467663"/>
              <a:gd name="connsiteY251" fmla="*/ 3005435 h 6858000"/>
              <a:gd name="connsiteX252" fmla="*/ 5519779 w 7467663"/>
              <a:gd name="connsiteY252" fmla="*/ 4359223 h 6858000"/>
              <a:gd name="connsiteX253" fmla="*/ 5520293 w 7467663"/>
              <a:gd name="connsiteY253" fmla="*/ 4360602 h 6858000"/>
              <a:gd name="connsiteX254" fmla="*/ 5767221 w 7467663"/>
              <a:gd name="connsiteY254" fmla="*/ 4665564 h 6858000"/>
              <a:gd name="connsiteX255" fmla="*/ 6937169 w 7467663"/>
              <a:gd name="connsiteY255" fmla="*/ 4815941 h 6858000"/>
              <a:gd name="connsiteX256" fmla="*/ 6953922 w 7467663"/>
              <a:gd name="connsiteY256" fmla="*/ 4890068 h 6858000"/>
              <a:gd name="connsiteX257" fmla="*/ 6071359 w 7467663"/>
              <a:gd name="connsiteY257" fmla="*/ 4770770 h 6858000"/>
              <a:gd name="connsiteX258" fmla="*/ 6038839 w 7467663"/>
              <a:gd name="connsiteY258" fmla="*/ 4764474 h 6858000"/>
              <a:gd name="connsiteX259" fmla="*/ 6038706 w 7467663"/>
              <a:gd name="connsiteY259" fmla="*/ 4763847 h 6858000"/>
              <a:gd name="connsiteX260" fmla="*/ 6037784 w 7467663"/>
              <a:gd name="connsiteY260" fmla="*/ 4764270 h 6858000"/>
              <a:gd name="connsiteX261" fmla="*/ 6038839 w 7467663"/>
              <a:gd name="connsiteY261" fmla="*/ 4764474 h 6858000"/>
              <a:gd name="connsiteX262" fmla="*/ 6040338 w 7467663"/>
              <a:gd name="connsiteY262" fmla="*/ 4771418 h 6858000"/>
              <a:gd name="connsiteX263" fmla="*/ 6024488 w 7467663"/>
              <a:gd name="connsiteY263" fmla="*/ 4809903 h 6858000"/>
              <a:gd name="connsiteX264" fmla="*/ 5599771 w 7467663"/>
              <a:gd name="connsiteY264" fmla="*/ 5509652 h 6858000"/>
              <a:gd name="connsiteX265" fmla="*/ 5548843 w 7467663"/>
              <a:gd name="connsiteY265" fmla="*/ 5563845 h 6858000"/>
              <a:gd name="connsiteX266" fmla="*/ 5940952 w 7467663"/>
              <a:gd name="connsiteY266" fmla="*/ 6250028 h 6858000"/>
              <a:gd name="connsiteX267" fmla="*/ 6043441 w 7467663"/>
              <a:gd name="connsiteY267" fmla="*/ 6665847 h 6858000"/>
              <a:gd name="connsiteX268" fmla="*/ 6093432 w 7467663"/>
              <a:gd name="connsiteY268" fmla="*/ 6858000 h 6858000"/>
              <a:gd name="connsiteX269" fmla="*/ 6034344 w 7467663"/>
              <a:gd name="connsiteY269" fmla="*/ 6858000 h 6858000"/>
              <a:gd name="connsiteX270" fmla="*/ 6026679 w 7467663"/>
              <a:gd name="connsiteY270" fmla="*/ 6836959 h 6858000"/>
              <a:gd name="connsiteX271" fmla="*/ 5800441 w 7467663"/>
              <a:gd name="connsiteY271" fmla="*/ 6335286 h 6858000"/>
              <a:gd name="connsiteX272" fmla="*/ 5526562 w 7467663"/>
              <a:gd name="connsiteY272" fmla="*/ 5705388 h 6858000"/>
              <a:gd name="connsiteX273" fmla="*/ 5519640 w 7467663"/>
              <a:gd name="connsiteY273" fmla="*/ 5683774 h 6858000"/>
              <a:gd name="connsiteX274" fmla="*/ 5844559 w 7467663"/>
              <a:gd name="connsiteY274" fmla="*/ 6553349 h 6858000"/>
              <a:gd name="connsiteX275" fmla="*/ 5975994 w 7467663"/>
              <a:gd name="connsiteY275" fmla="*/ 6858000 h 6858000"/>
              <a:gd name="connsiteX276" fmla="*/ 5898547 w 7467663"/>
              <a:gd name="connsiteY276" fmla="*/ 6858000 h 6858000"/>
              <a:gd name="connsiteX277" fmla="*/ 5682041 w 7467663"/>
              <a:gd name="connsiteY277" fmla="*/ 6355860 h 6858000"/>
              <a:gd name="connsiteX278" fmla="*/ 5461758 w 7467663"/>
              <a:gd name="connsiteY278" fmla="*/ 5820220 h 6858000"/>
              <a:gd name="connsiteX279" fmla="*/ 5237282 w 7467663"/>
              <a:gd name="connsiteY279" fmla="*/ 6579086 h 6858000"/>
              <a:gd name="connsiteX280" fmla="*/ 5115009 w 7467663"/>
              <a:gd name="connsiteY280" fmla="*/ 6858000 h 6858000"/>
              <a:gd name="connsiteX281" fmla="*/ 5028074 w 7467663"/>
              <a:gd name="connsiteY281" fmla="*/ 6858000 h 6858000"/>
              <a:gd name="connsiteX282" fmla="*/ 5079508 w 7467663"/>
              <a:gd name="connsiteY282" fmla="*/ 6749074 h 6858000"/>
              <a:gd name="connsiteX283" fmla="*/ 5371846 w 7467663"/>
              <a:gd name="connsiteY283" fmla="*/ 5924413 h 6858000"/>
              <a:gd name="connsiteX284" fmla="*/ 5270512 w 7467663"/>
              <a:gd name="connsiteY284" fmla="*/ 6138975 h 6858000"/>
              <a:gd name="connsiteX285" fmla="*/ 5062409 w 7467663"/>
              <a:gd name="connsiteY285" fmla="*/ 6653544 h 6858000"/>
              <a:gd name="connsiteX286" fmla="*/ 5036628 w 7467663"/>
              <a:gd name="connsiteY286" fmla="*/ 6754247 h 6858000"/>
              <a:gd name="connsiteX287" fmla="*/ 5009112 w 7467663"/>
              <a:gd name="connsiteY287" fmla="*/ 6858000 h 6858000"/>
              <a:gd name="connsiteX288" fmla="*/ 4976679 w 7467663"/>
              <a:gd name="connsiteY288" fmla="*/ 6858000 h 6858000"/>
              <a:gd name="connsiteX289" fmla="*/ 5006537 w 7467663"/>
              <a:gd name="connsiteY289" fmla="*/ 6747068 h 6858000"/>
              <a:gd name="connsiteX290" fmla="*/ 5032723 w 7467663"/>
              <a:gd name="connsiteY290" fmla="*/ 6644957 h 6858000"/>
              <a:gd name="connsiteX291" fmla="*/ 5242949 w 7467663"/>
              <a:gd name="connsiteY291" fmla="*/ 6125175 h 6858000"/>
              <a:gd name="connsiteX292" fmla="*/ 5286321 w 7467663"/>
              <a:gd name="connsiteY292" fmla="*/ 6033555 h 6858000"/>
              <a:gd name="connsiteX293" fmla="*/ 5008210 w 7467663"/>
              <a:gd name="connsiteY293" fmla="*/ 6649194 h 6858000"/>
              <a:gd name="connsiteX294" fmla="*/ 4986321 w 7467663"/>
              <a:gd name="connsiteY294" fmla="*/ 6765687 h 6858000"/>
              <a:gd name="connsiteX295" fmla="*/ 4973474 w 7467663"/>
              <a:gd name="connsiteY295" fmla="*/ 6858000 h 6858000"/>
              <a:gd name="connsiteX296" fmla="*/ 4907178 w 7467663"/>
              <a:gd name="connsiteY296" fmla="*/ 6858000 h 6858000"/>
              <a:gd name="connsiteX297" fmla="*/ 4910810 w 7467663"/>
              <a:gd name="connsiteY297" fmla="*/ 6829660 h 6858000"/>
              <a:gd name="connsiteX298" fmla="*/ 4987461 w 7467663"/>
              <a:gd name="connsiteY298" fmla="*/ 6432994 h 6858000"/>
              <a:gd name="connsiteX299" fmla="*/ 5179262 w 7467663"/>
              <a:gd name="connsiteY299" fmla="*/ 6035044 h 6858000"/>
              <a:gd name="connsiteX300" fmla="*/ 4689678 w 7467663"/>
              <a:gd name="connsiteY300" fmla="*/ 6440241 h 6858000"/>
              <a:gd name="connsiteX301" fmla="*/ 4477543 w 7467663"/>
              <a:gd name="connsiteY301" fmla="*/ 6674836 h 6858000"/>
              <a:gd name="connsiteX302" fmla="*/ 4329957 w 7467663"/>
              <a:gd name="connsiteY302" fmla="*/ 6858000 h 6858000"/>
              <a:gd name="connsiteX303" fmla="*/ 4218595 w 7467663"/>
              <a:gd name="connsiteY303" fmla="*/ 6858000 h 6858000"/>
              <a:gd name="connsiteX304" fmla="*/ 4368888 w 7467663"/>
              <a:gd name="connsiteY304" fmla="*/ 6668412 h 6858000"/>
              <a:gd name="connsiteX305" fmla="*/ 4563091 w 7467663"/>
              <a:gd name="connsiteY305" fmla="*/ 6442508 h 6858000"/>
              <a:gd name="connsiteX306" fmla="*/ 5387324 w 7467663"/>
              <a:gd name="connsiteY306" fmla="*/ 5705830 h 6858000"/>
              <a:gd name="connsiteX307" fmla="*/ 5073620 w 7467663"/>
              <a:gd name="connsiteY307" fmla="*/ 5955437 h 6858000"/>
              <a:gd name="connsiteX308" fmla="*/ 4689789 w 7467663"/>
              <a:gd name="connsiteY308" fmla="*/ 6268382 h 6858000"/>
              <a:gd name="connsiteX309" fmla="*/ 4418722 w 7467663"/>
              <a:gd name="connsiteY309" fmla="*/ 6570886 h 6858000"/>
              <a:gd name="connsiteX310" fmla="*/ 4214944 w 7467663"/>
              <a:gd name="connsiteY310" fmla="*/ 6858000 h 6858000"/>
              <a:gd name="connsiteX311" fmla="*/ 4177898 w 7467663"/>
              <a:gd name="connsiteY311" fmla="*/ 6858000 h 6858000"/>
              <a:gd name="connsiteX312" fmla="*/ 4391597 w 7467663"/>
              <a:gd name="connsiteY312" fmla="*/ 6556370 h 6858000"/>
              <a:gd name="connsiteX313" fmla="*/ 4668889 w 7467663"/>
              <a:gd name="connsiteY313" fmla="*/ 6246399 h 6858000"/>
              <a:gd name="connsiteX314" fmla="*/ 5055427 w 7467663"/>
              <a:gd name="connsiteY314" fmla="*/ 5931476 h 6858000"/>
              <a:gd name="connsiteX315" fmla="*/ 5371814 w 7467663"/>
              <a:gd name="connsiteY315" fmla="*/ 5678975 h 6858000"/>
              <a:gd name="connsiteX316" fmla="*/ 4987918 w 7467663"/>
              <a:gd name="connsiteY316" fmla="*/ 5838701 h 6858000"/>
              <a:gd name="connsiteX317" fmla="*/ 4317146 w 7467663"/>
              <a:gd name="connsiteY317" fmla="*/ 6587716 h 6858000"/>
              <a:gd name="connsiteX318" fmla="*/ 4171627 w 7467663"/>
              <a:gd name="connsiteY318" fmla="*/ 6858000 h 6858000"/>
              <a:gd name="connsiteX319" fmla="*/ 4081585 w 7467663"/>
              <a:gd name="connsiteY319" fmla="*/ 6858000 h 6858000"/>
              <a:gd name="connsiteX320" fmla="*/ 4238603 w 7467663"/>
              <a:gd name="connsiteY320" fmla="*/ 6559341 h 6858000"/>
              <a:gd name="connsiteX321" fmla="*/ 4778333 w 7467663"/>
              <a:gd name="connsiteY321" fmla="*/ 5873626 h 6858000"/>
              <a:gd name="connsiteX322" fmla="*/ 5414185 w 7467663"/>
              <a:gd name="connsiteY322" fmla="*/ 5573882 h 6858000"/>
              <a:gd name="connsiteX323" fmla="*/ 5959648 w 7467663"/>
              <a:gd name="connsiteY323" fmla="*/ 4760797 h 6858000"/>
              <a:gd name="connsiteX324" fmla="*/ 5355019 w 7467663"/>
              <a:gd name="connsiteY324" fmla="*/ 4734672 h 6858000"/>
              <a:gd name="connsiteX325" fmla="*/ 5083565 w 7467663"/>
              <a:gd name="connsiteY325" fmla="*/ 5179121 h 6858000"/>
              <a:gd name="connsiteX326" fmla="*/ 4713577 w 7467663"/>
              <a:gd name="connsiteY326" fmla="*/ 5616803 h 6858000"/>
              <a:gd name="connsiteX327" fmla="*/ 3989559 w 7467663"/>
              <a:gd name="connsiteY327" fmla="*/ 6145945 h 6858000"/>
              <a:gd name="connsiteX328" fmla="*/ 3939824 w 7467663"/>
              <a:gd name="connsiteY328" fmla="*/ 6066900 h 6858000"/>
              <a:gd name="connsiteX329" fmla="*/ 4584537 w 7467663"/>
              <a:gd name="connsiteY329" fmla="*/ 5324826 h 6858000"/>
              <a:gd name="connsiteX330" fmla="*/ 5037105 w 7467663"/>
              <a:gd name="connsiteY330" fmla="*/ 5088765 h 6858000"/>
              <a:gd name="connsiteX331" fmla="*/ 5039930 w 7467663"/>
              <a:gd name="connsiteY331" fmla="*/ 5089585 h 6858000"/>
              <a:gd name="connsiteX332" fmla="*/ 5263764 w 7467663"/>
              <a:gd name="connsiteY332" fmla="*/ 4735525 h 6858000"/>
              <a:gd name="connsiteX333" fmla="*/ 4086300 w 7467663"/>
              <a:gd name="connsiteY333" fmla="*/ 4884599 h 6858000"/>
              <a:gd name="connsiteX334" fmla="*/ 4085485 w 7467663"/>
              <a:gd name="connsiteY334" fmla="*/ 4899070 h 6858000"/>
              <a:gd name="connsiteX335" fmla="*/ 3871915 w 7467663"/>
              <a:gd name="connsiteY335" fmla="*/ 5253645 h 6858000"/>
              <a:gd name="connsiteX336" fmla="*/ 3799374 w 7467663"/>
              <a:gd name="connsiteY336" fmla="*/ 5466127 h 6858000"/>
              <a:gd name="connsiteX337" fmla="*/ 3498850 w 7467663"/>
              <a:gd name="connsiteY337" fmla="*/ 6661888 h 6858000"/>
              <a:gd name="connsiteX338" fmla="*/ 3399216 w 7467663"/>
              <a:gd name="connsiteY338" fmla="*/ 6858000 h 6858000"/>
              <a:gd name="connsiteX339" fmla="*/ 3303688 w 7467663"/>
              <a:gd name="connsiteY339" fmla="*/ 6858000 h 6858000"/>
              <a:gd name="connsiteX340" fmla="*/ 3391774 w 7467663"/>
              <a:gd name="connsiteY340" fmla="*/ 6697181 h 6858000"/>
              <a:gd name="connsiteX341" fmla="*/ 3735540 w 7467663"/>
              <a:gd name="connsiteY341" fmla="*/ 5546923 h 6858000"/>
              <a:gd name="connsiteX342" fmla="*/ 3729438 w 7467663"/>
              <a:gd name="connsiteY342" fmla="*/ 5569058 h 6858000"/>
              <a:gd name="connsiteX343" fmla="*/ 3707782 w 7467663"/>
              <a:gd name="connsiteY343" fmla="*/ 5644908 h 6858000"/>
              <a:gd name="connsiteX344" fmla="*/ 3583827 w 7467663"/>
              <a:gd name="connsiteY344" fmla="*/ 6039215 h 6858000"/>
              <a:gd name="connsiteX345" fmla="*/ 3547861 w 7467663"/>
              <a:gd name="connsiteY345" fmla="*/ 6129609 h 6858000"/>
              <a:gd name="connsiteX346" fmla="*/ 3490905 w 7467663"/>
              <a:gd name="connsiteY346" fmla="*/ 6277660 h 6858000"/>
              <a:gd name="connsiteX347" fmla="*/ 3455859 w 7467663"/>
              <a:gd name="connsiteY347" fmla="*/ 6391301 h 6858000"/>
              <a:gd name="connsiteX348" fmla="*/ 3429112 w 7467663"/>
              <a:gd name="connsiteY348" fmla="*/ 6479469 h 6858000"/>
              <a:gd name="connsiteX349" fmla="*/ 3304862 w 7467663"/>
              <a:gd name="connsiteY349" fmla="*/ 6796476 h 6858000"/>
              <a:gd name="connsiteX350" fmla="*/ 3276071 w 7467663"/>
              <a:gd name="connsiteY350" fmla="*/ 6858000 h 6858000"/>
              <a:gd name="connsiteX351" fmla="*/ 3240805 w 7467663"/>
              <a:gd name="connsiteY351" fmla="*/ 6858000 h 6858000"/>
              <a:gd name="connsiteX352" fmla="*/ 3275917 w 7467663"/>
              <a:gd name="connsiteY352" fmla="*/ 6783192 h 6858000"/>
              <a:gd name="connsiteX353" fmla="*/ 3399358 w 7467663"/>
              <a:gd name="connsiteY353" fmla="*/ 6469011 h 6858000"/>
              <a:gd name="connsiteX354" fmla="*/ 3425650 w 7467663"/>
              <a:gd name="connsiteY354" fmla="*/ 6381333 h 6858000"/>
              <a:gd name="connsiteX355" fmla="*/ 3460661 w 7467663"/>
              <a:gd name="connsiteY355" fmla="*/ 6266763 h 6858000"/>
              <a:gd name="connsiteX356" fmla="*/ 3518021 w 7467663"/>
              <a:gd name="connsiteY356" fmla="*/ 6117298 h 6858000"/>
              <a:gd name="connsiteX357" fmla="*/ 3554035 w 7467663"/>
              <a:gd name="connsiteY357" fmla="*/ 6027832 h 6858000"/>
              <a:gd name="connsiteX358" fmla="*/ 3677174 w 7467663"/>
              <a:gd name="connsiteY358" fmla="*/ 5636351 h 6858000"/>
              <a:gd name="connsiteX359" fmla="*/ 3698819 w 7467663"/>
              <a:gd name="connsiteY359" fmla="*/ 5560503 h 6858000"/>
              <a:gd name="connsiteX360" fmla="*/ 3702094 w 7467663"/>
              <a:gd name="connsiteY360" fmla="*/ 5549194 h 6858000"/>
              <a:gd name="connsiteX361" fmla="*/ 3398355 w 7467663"/>
              <a:gd name="connsiteY361" fmla="*/ 6094603 h 6858000"/>
              <a:gd name="connsiteX362" fmla="*/ 3193941 w 7467663"/>
              <a:gd name="connsiteY362" fmla="*/ 6798775 h 6858000"/>
              <a:gd name="connsiteX363" fmla="*/ 3184140 w 7467663"/>
              <a:gd name="connsiteY363" fmla="*/ 6858000 h 6858000"/>
              <a:gd name="connsiteX364" fmla="*/ 3099978 w 7467663"/>
              <a:gd name="connsiteY364" fmla="*/ 6858000 h 6858000"/>
              <a:gd name="connsiteX365" fmla="*/ 3101556 w 7467663"/>
              <a:gd name="connsiteY365" fmla="*/ 6843337 h 6858000"/>
              <a:gd name="connsiteX366" fmla="*/ 3370162 w 7467663"/>
              <a:gd name="connsiteY366" fmla="*/ 5785550 h 6858000"/>
              <a:gd name="connsiteX367" fmla="*/ 3746477 w 7467663"/>
              <a:gd name="connsiteY367" fmla="*/ 5377889 h 6858000"/>
              <a:gd name="connsiteX368" fmla="*/ 3863399 w 7467663"/>
              <a:gd name="connsiteY368" fmla="*/ 5087257 h 6858000"/>
              <a:gd name="connsiteX369" fmla="*/ 3968712 w 7467663"/>
              <a:gd name="connsiteY369" fmla="*/ 4913989 h 6858000"/>
              <a:gd name="connsiteX370" fmla="*/ 2792390 w 7467663"/>
              <a:gd name="connsiteY370" fmla="*/ 5382974 h 6858000"/>
              <a:gd name="connsiteX371" fmla="*/ 2714982 w 7467663"/>
              <a:gd name="connsiteY371" fmla="*/ 5427051 h 6858000"/>
              <a:gd name="connsiteX372" fmla="*/ 2813361 w 7467663"/>
              <a:gd name="connsiteY372" fmla="*/ 6023912 h 6858000"/>
              <a:gd name="connsiteX373" fmla="*/ 2688430 w 7467663"/>
              <a:gd name="connsiteY373" fmla="*/ 6801564 h 6858000"/>
              <a:gd name="connsiteX374" fmla="*/ 2629626 w 7467663"/>
              <a:gd name="connsiteY374" fmla="*/ 6763394 h 6858000"/>
              <a:gd name="connsiteX375" fmla="*/ 2565328 w 7467663"/>
              <a:gd name="connsiteY375" fmla="*/ 5516399 h 6858000"/>
              <a:gd name="connsiteX376" fmla="*/ 1922999 w 7467663"/>
              <a:gd name="connsiteY376" fmla="*/ 5980343 h 6858000"/>
              <a:gd name="connsiteX377" fmla="*/ 1950261 w 7467663"/>
              <a:gd name="connsiteY377" fmla="*/ 6405858 h 6858000"/>
              <a:gd name="connsiteX378" fmla="*/ 2365554 w 7467663"/>
              <a:gd name="connsiteY378" fmla="*/ 6759107 h 6858000"/>
              <a:gd name="connsiteX379" fmla="*/ 2424142 w 7467663"/>
              <a:gd name="connsiteY379" fmla="*/ 6858000 h 6858000"/>
              <a:gd name="connsiteX380" fmla="*/ 2395994 w 7467663"/>
              <a:gd name="connsiteY380" fmla="*/ 6858000 h 6858000"/>
              <a:gd name="connsiteX381" fmla="*/ 2392863 w 7467663"/>
              <a:gd name="connsiteY381" fmla="*/ 6852964 h 6858000"/>
              <a:gd name="connsiteX382" fmla="*/ 2017589 w 7467663"/>
              <a:gd name="connsiteY382" fmla="*/ 6493982 h 6858000"/>
              <a:gd name="connsiteX383" fmla="*/ 2147336 w 7467663"/>
              <a:gd name="connsiteY383" fmla="*/ 6594052 h 6858000"/>
              <a:gd name="connsiteX384" fmla="*/ 2207047 w 7467663"/>
              <a:gd name="connsiteY384" fmla="*/ 6654540 h 6858000"/>
              <a:gd name="connsiteX385" fmla="*/ 2299106 w 7467663"/>
              <a:gd name="connsiteY385" fmla="*/ 6778931 h 6858000"/>
              <a:gd name="connsiteX386" fmla="*/ 2314430 w 7467663"/>
              <a:gd name="connsiteY386" fmla="*/ 6801144 h 6858000"/>
              <a:gd name="connsiteX387" fmla="*/ 2352406 w 7467663"/>
              <a:gd name="connsiteY387" fmla="*/ 6858000 h 6858000"/>
              <a:gd name="connsiteX388" fmla="*/ 2314492 w 7467663"/>
              <a:gd name="connsiteY388" fmla="*/ 6858000 h 6858000"/>
              <a:gd name="connsiteX389" fmla="*/ 2288095 w 7467663"/>
              <a:gd name="connsiteY389" fmla="*/ 6818030 h 6858000"/>
              <a:gd name="connsiteX390" fmla="*/ 2272768 w 7467663"/>
              <a:gd name="connsiteY390" fmla="*/ 6795822 h 6858000"/>
              <a:gd name="connsiteX391" fmla="*/ 2182715 w 7467663"/>
              <a:gd name="connsiteY391" fmla="*/ 6675071 h 6858000"/>
              <a:gd name="connsiteX392" fmla="*/ 2032061 w 7467663"/>
              <a:gd name="connsiteY392" fmla="*/ 6541380 h 6858000"/>
              <a:gd name="connsiteX393" fmla="*/ 2257220 w 7467663"/>
              <a:gd name="connsiteY393" fmla="*/ 6826257 h 6858000"/>
              <a:gd name="connsiteX394" fmla="*/ 2281324 w 7467663"/>
              <a:gd name="connsiteY394" fmla="*/ 6858000 h 6858000"/>
              <a:gd name="connsiteX395" fmla="*/ 2242860 w 7467663"/>
              <a:gd name="connsiteY395" fmla="*/ 6858000 h 6858000"/>
              <a:gd name="connsiteX396" fmla="*/ 2232818 w 7467663"/>
              <a:gd name="connsiteY396" fmla="*/ 6844926 h 6858000"/>
              <a:gd name="connsiteX397" fmla="*/ 1990172 w 7467663"/>
              <a:gd name="connsiteY397" fmla="*/ 6542121 h 6858000"/>
              <a:gd name="connsiteX398" fmla="*/ 2124090 w 7467663"/>
              <a:gd name="connsiteY398" fmla="*/ 6761017 h 6858000"/>
              <a:gd name="connsiteX399" fmla="*/ 2200380 w 7467663"/>
              <a:gd name="connsiteY399" fmla="*/ 6858000 h 6858000"/>
              <a:gd name="connsiteX400" fmla="*/ 2147507 w 7467663"/>
              <a:gd name="connsiteY400" fmla="*/ 6858000 h 6858000"/>
              <a:gd name="connsiteX401" fmla="*/ 2070668 w 7467663"/>
              <a:gd name="connsiteY401" fmla="*/ 6761520 h 6858000"/>
              <a:gd name="connsiteX402" fmla="*/ 1975142 w 7467663"/>
              <a:gd name="connsiteY402" fmla="*/ 6585570 h 6858000"/>
              <a:gd name="connsiteX403" fmla="*/ 2050035 w 7467663"/>
              <a:gd name="connsiteY403" fmla="*/ 6813345 h 6858000"/>
              <a:gd name="connsiteX404" fmla="*/ 2063025 w 7467663"/>
              <a:gd name="connsiteY404" fmla="*/ 6858000 h 6858000"/>
              <a:gd name="connsiteX405" fmla="*/ 2021675 w 7467663"/>
              <a:gd name="connsiteY405" fmla="*/ 6858000 h 6858000"/>
              <a:gd name="connsiteX406" fmla="*/ 2019308 w 7467663"/>
              <a:gd name="connsiteY406" fmla="*/ 6847118 h 6858000"/>
              <a:gd name="connsiteX407" fmla="*/ 1938835 w 7467663"/>
              <a:gd name="connsiteY407" fmla="*/ 6551160 h 6858000"/>
              <a:gd name="connsiteX408" fmla="*/ 1953230 w 7467663"/>
              <a:gd name="connsiteY408" fmla="*/ 6759699 h 6858000"/>
              <a:gd name="connsiteX409" fmla="*/ 1956763 w 7467663"/>
              <a:gd name="connsiteY409" fmla="*/ 6778191 h 6858000"/>
              <a:gd name="connsiteX410" fmla="*/ 1967925 w 7467663"/>
              <a:gd name="connsiteY410" fmla="*/ 6858000 h 6858000"/>
              <a:gd name="connsiteX411" fmla="*/ 1936622 w 7467663"/>
              <a:gd name="connsiteY411" fmla="*/ 6858000 h 6858000"/>
              <a:gd name="connsiteX412" fmla="*/ 1926261 w 7467663"/>
              <a:gd name="connsiteY412" fmla="*/ 6784064 h 6858000"/>
              <a:gd name="connsiteX413" fmla="*/ 1922724 w 7467663"/>
              <a:gd name="connsiteY413" fmla="*/ 6765577 h 6858000"/>
              <a:gd name="connsiteX414" fmla="*/ 1904650 w 7467663"/>
              <a:gd name="connsiteY414" fmla="*/ 6639616 h 6858000"/>
              <a:gd name="connsiteX415" fmla="*/ 1885273 w 7467663"/>
              <a:gd name="connsiteY415" fmla="*/ 6858000 h 6858000"/>
              <a:gd name="connsiteX416" fmla="*/ 1854363 w 7467663"/>
              <a:gd name="connsiteY416" fmla="*/ 6858000 h 6858000"/>
              <a:gd name="connsiteX417" fmla="*/ 1880391 w 7467663"/>
              <a:gd name="connsiteY417" fmla="*/ 6603796 h 6858000"/>
              <a:gd name="connsiteX418" fmla="*/ 1818273 w 7467663"/>
              <a:gd name="connsiteY418" fmla="*/ 6715729 h 6858000"/>
              <a:gd name="connsiteX419" fmla="*/ 1794691 w 7467663"/>
              <a:gd name="connsiteY419" fmla="*/ 6843239 h 6858000"/>
              <a:gd name="connsiteX420" fmla="*/ 1794914 w 7467663"/>
              <a:gd name="connsiteY420" fmla="*/ 6858000 h 6858000"/>
              <a:gd name="connsiteX421" fmla="*/ 1746128 w 7467663"/>
              <a:gd name="connsiteY421" fmla="*/ 6858000 h 6858000"/>
              <a:gd name="connsiteX422" fmla="*/ 1753934 w 7467663"/>
              <a:gd name="connsiteY422" fmla="*/ 6724796 h 6858000"/>
              <a:gd name="connsiteX423" fmla="*/ 1792053 w 7467663"/>
              <a:gd name="connsiteY423" fmla="*/ 6572396 h 6858000"/>
              <a:gd name="connsiteX424" fmla="*/ 1862248 w 7467663"/>
              <a:gd name="connsiteY424" fmla="*/ 6266397 h 6858000"/>
              <a:gd name="connsiteX425" fmla="*/ 1862250 w 7467663"/>
              <a:gd name="connsiteY425" fmla="*/ 6033531 h 6858000"/>
              <a:gd name="connsiteX426" fmla="*/ 1211999 w 7467663"/>
              <a:gd name="connsiteY426" fmla="*/ 6683610 h 6858000"/>
              <a:gd name="connsiteX427" fmla="*/ 1213266 w 7467663"/>
              <a:gd name="connsiteY427" fmla="*/ 6691947 h 6858000"/>
              <a:gd name="connsiteX428" fmla="*/ 1203370 w 7467663"/>
              <a:gd name="connsiteY428" fmla="*/ 6850676 h 6858000"/>
              <a:gd name="connsiteX429" fmla="*/ 1203671 w 7467663"/>
              <a:gd name="connsiteY429" fmla="*/ 6858000 h 6858000"/>
              <a:gd name="connsiteX430" fmla="*/ 1143180 w 7467663"/>
              <a:gd name="connsiteY430" fmla="*/ 6858000 h 6858000"/>
              <a:gd name="connsiteX431" fmla="*/ 1142176 w 7467663"/>
              <a:gd name="connsiteY431" fmla="*/ 6766045 h 6858000"/>
              <a:gd name="connsiteX432" fmla="*/ 1067484 w 7467663"/>
              <a:gd name="connsiteY432" fmla="*/ 6858000 h 6858000"/>
              <a:gd name="connsiteX433" fmla="*/ 953928 w 7467663"/>
              <a:gd name="connsiteY433" fmla="*/ 6858000 h 6858000"/>
              <a:gd name="connsiteX434" fmla="*/ 959715 w 7467663"/>
              <a:gd name="connsiteY434" fmla="*/ 6850185 h 6858000"/>
              <a:gd name="connsiteX435" fmla="*/ 1483788 w 7467663"/>
              <a:gd name="connsiteY435" fmla="*/ 6259174 h 6858000"/>
              <a:gd name="connsiteX436" fmla="*/ 1100671 w 7467663"/>
              <a:gd name="connsiteY436" fmla="*/ 6252137 h 6858000"/>
              <a:gd name="connsiteX437" fmla="*/ 1090144 w 7467663"/>
              <a:gd name="connsiteY437" fmla="*/ 6256748 h 6858000"/>
              <a:gd name="connsiteX438" fmla="*/ 1095872 w 7467663"/>
              <a:gd name="connsiteY438" fmla="*/ 6271892 h 6858000"/>
              <a:gd name="connsiteX439" fmla="*/ 262785 w 7467663"/>
              <a:gd name="connsiteY439" fmla="*/ 6845450 h 6858000"/>
              <a:gd name="connsiteX440" fmla="*/ 209968 w 7467663"/>
              <a:gd name="connsiteY440" fmla="*/ 6770713 h 6858000"/>
              <a:gd name="connsiteX441" fmla="*/ 873460 w 7467663"/>
              <a:gd name="connsiteY441" fmla="*/ 6253768 h 6858000"/>
              <a:gd name="connsiteX442" fmla="*/ 192686 w 7467663"/>
              <a:gd name="connsiteY442" fmla="*/ 5849257 h 6858000"/>
              <a:gd name="connsiteX443" fmla="*/ 4696 w 7467663"/>
              <a:gd name="connsiteY443" fmla="*/ 5697668 h 6858000"/>
              <a:gd name="connsiteX444" fmla="*/ 0 w 7467663"/>
              <a:gd name="connsiteY444" fmla="*/ 5689984 h 6858000"/>
              <a:gd name="connsiteX445" fmla="*/ 0 w 7467663"/>
              <a:gd name="connsiteY445" fmla="*/ 5513472 h 6858000"/>
              <a:gd name="connsiteX446" fmla="*/ 174101 w 7467663"/>
              <a:gd name="connsiteY446" fmla="*/ 5620277 h 6858000"/>
              <a:gd name="connsiteX447" fmla="*/ 891800 w 7467663"/>
              <a:gd name="connsiteY447" fmla="*/ 6036935 h 6858000"/>
              <a:gd name="connsiteX448" fmla="*/ 1072219 w 7467663"/>
              <a:gd name="connsiteY448" fmla="*/ 6169443 h 6858000"/>
              <a:gd name="connsiteX449" fmla="*/ 1074117 w 7467663"/>
              <a:gd name="connsiteY449" fmla="*/ 6170301 h 6858000"/>
              <a:gd name="connsiteX450" fmla="*/ 1083114 w 7467663"/>
              <a:gd name="connsiteY450" fmla="*/ 6174131 h 6858000"/>
              <a:gd name="connsiteX451" fmla="*/ 1543010 w 7467663"/>
              <a:gd name="connsiteY451" fmla="*/ 6191140 h 6858000"/>
              <a:gd name="connsiteX452" fmla="*/ 1551080 w 7467663"/>
              <a:gd name="connsiteY452" fmla="*/ 6195006 h 6858000"/>
              <a:gd name="connsiteX453" fmla="*/ 2345443 w 7467663"/>
              <a:gd name="connsiteY453" fmla="*/ 5549882 h 6858000"/>
              <a:gd name="connsiteX454" fmla="*/ 1721499 w 7467663"/>
              <a:gd name="connsiteY454" fmla="*/ 5599969 h 6858000"/>
              <a:gd name="connsiteX455" fmla="*/ 767716 w 7467663"/>
              <a:gd name="connsiteY455" fmla="*/ 5472768 h 6858000"/>
              <a:gd name="connsiteX456" fmla="*/ 722147 w 7467663"/>
              <a:gd name="connsiteY456" fmla="*/ 5393091 h 6858000"/>
              <a:gd name="connsiteX457" fmla="*/ 1485552 w 7467663"/>
              <a:gd name="connsiteY457" fmla="*/ 5313202 h 6858000"/>
              <a:gd name="connsiteX458" fmla="*/ 2143004 w 7467663"/>
              <a:gd name="connsiteY458" fmla="*/ 5402420 h 6858000"/>
              <a:gd name="connsiteX459" fmla="*/ 1933391 w 7467663"/>
              <a:gd name="connsiteY459" fmla="*/ 5156971 h 6858000"/>
              <a:gd name="connsiteX460" fmla="*/ 1827118 w 7467663"/>
              <a:gd name="connsiteY460" fmla="*/ 4968410 h 6858000"/>
              <a:gd name="connsiteX461" fmla="*/ 1837349 w 7467663"/>
              <a:gd name="connsiteY461" fmla="*/ 4956357 h 6858000"/>
              <a:gd name="connsiteX462" fmla="*/ 2162835 w 7467663"/>
              <a:gd name="connsiteY462" fmla="*/ 5187853 h 6858000"/>
              <a:gd name="connsiteX463" fmla="*/ 2257167 w 7467663"/>
              <a:gd name="connsiteY463" fmla="*/ 5462123 h 6858000"/>
              <a:gd name="connsiteX464" fmla="*/ 2261598 w 7467663"/>
              <a:gd name="connsiteY464" fmla="*/ 5467998 h 6858000"/>
              <a:gd name="connsiteX465" fmla="*/ 2437177 w 7467663"/>
              <a:gd name="connsiteY465" fmla="*/ 5479608 h 6858000"/>
              <a:gd name="connsiteX466" fmla="*/ 2445247 w 7467663"/>
              <a:gd name="connsiteY466" fmla="*/ 5483476 h 6858000"/>
              <a:gd name="connsiteX467" fmla="*/ 2743626 w 7467663"/>
              <a:gd name="connsiteY467" fmla="*/ 5304819 h 6858000"/>
              <a:gd name="connsiteX468" fmla="*/ 3048102 w 7467663"/>
              <a:gd name="connsiteY468" fmla="*/ 5150595 h 6858000"/>
              <a:gd name="connsiteX469" fmla="*/ 1799414 w 7467663"/>
              <a:gd name="connsiteY469" fmla="*/ 4694732 h 6858000"/>
              <a:gd name="connsiteX470" fmla="*/ 1771735 w 7467663"/>
              <a:gd name="connsiteY470" fmla="*/ 4619929 h 6858000"/>
              <a:gd name="connsiteX471" fmla="*/ 3104273 w 7467663"/>
              <a:gd name="connsiteY471" fmla="*/ 5076159 h 6858000"/>
              <a:gd name="connsiteX472" fmla="*/ 3113245 w 7467663"/>
              <a:gd name="connsiteY472" fmla="*/ 5090705 h 6858000"/>
              <a:gd name="connsiteX473" fmla="*/ 3126294 w 7467663"/>
              <a:gd name="connsiteY473" fmla="*/ 5114400 h 6858000"/>
              <a:gd name="connsiteX474" fmla="*/ 3937433 w 7467663"/>
              <a:gd name="connsiteY474" fmla="*/ 4830473 h 6858000"/>
              <a:gd name="connsiteX475" fmla="*/ 3590475 w 7467663"/>
              <a:gd name="connsiteY475" fmla="*/ 4597974 h 6858000"/>
              <a:gd name="connsiteX476" fmla="*/ 3100264 w 7467663"/>
              <a:gd name="connsiteY476" fmla="*/ 4579845 h 6858000"/>
              <a:gd name="connsiteX477" fmla="*/ 2183576 w 7467663"/>
              <a:gd name="connsiteY477" fmla="*/ 4227150 h 6858000"/>
              <a:gd name="connsiteX478" fmla="*/ 2151029 w 7467663"/>
              <a:gd name="connsiteY478" fmla="*/ 4146947 h 6858000"/>
              <a:gd name="connsiteX479" fmla="*/ 3563434 w 7467663"/>
              <a:gd name="connsiteY479" fmla="*/ 4469115 h 6858000"/>
              <a:gd name="connsiteX480" fmla="*/ 3177952 w 7467663"/>
              <a:gd name="connsiteY480" fmla="*/ 3657386 h 6858000"/>
              <a:gd name="connsiteX481" fmla="*/ 3189263 w 7467663"/>
              <a:gd name="connsiteY481" fmla="*/ 3625726 h 6858000"/>
              <a:gd name="connsiteX482" fmla="*/ 3560912 w 7467663"/>
              <a:gd name="connsiteY482" fmla="*/ 4079863 h 6858000"/>
              <a:gd name="connsiteX483" fmla="*/ 3626636 w 7467663"/>
              <a:gd name="connsiteY483" fmla="*/ 4512230 h 6858000"/>
              <a:gd name="connsiteX484" fmla="*/ 3653088 w 7467663"/>
              <a:gd name="connsiteY484" fmla="*/ 4521417 h 6858000"/>
              <a:gd name="connsiteX485" fmla="*/ 3988128 w 7467663"/>
              <a:gd name="connsiteY485" fmla="*/ 4817267 h 6858000"/>
              <a:gd name="connsiteX486" fmla="*/ 4830582 w 7467663"/>
              <a:gd name="connsiteY486" fmla="*/ 4676000 h 6858000"/>
              <a:gd name="connsiteX487" fmla="*/ 4830100 w 7467663"/>
              <a:gd name="connsiteY487" fmla="*/ 4675554 h 6858000"/>
              <a:gd name="connsiteX488" fmla="*/ 4036318 w 7467663"/>
              <a:gd name="connsiteY488" fmla="*/ 4147013 h 6858000"/>
              <a:gd name="connsiteX489" fmla="*/ 3432098 w 7467663"/>
              <a:gd name="connsiteY489" fmla="*/ 3537312 h 6858000"/>
              <a:gd name="connsiteX490" fmla="*/ 3446761 w 7467663"/>
              <a:gd name="connsiteY490" fmla="*/ 3461278 h 6858000"/>
              <a:gd name="connsiteX491" fmla="*/ 4419733 w 7467663"/>
              <a:gd name="connsiteY491" fmla="*/ 3963555 h 6858000"/>
              <a:gd name="connsiteX492" fmla="*/ 4781371 w 7467663"/>
              <a:gd name="connsiteY492" fmla="*/ 4458604 h 6858000"/>
              <a:gd name="connsiteX493" fmla="*/ 4780440 w 7467663"/>
              <a:gd name="connsiteY493" fmla="*/ 4470290 h 6858000"/>
              <a:gd name="connsiteX494" fmla="*/ 4898954 w 7467663"/>
              <a:gd name="connsiteY494" fmla="*/ 4662092 h 6858000"/>
              <a:gd name="connsiteX495" fmla="*/ 4900699 w 7467663"/>
              <a:gd name="connsiteY495" fmla="*/ 4670867 h 6858000"/>
              <a:gd name="connsiteX496" fmla="*/ 5714511 w 7467663"/>
              <a:gd name="connsiteY496" fmla="*/ 4663483 h 6858000"/>
              <a:gd name="connsiteX497" fmla="*/ 5464793 w 7467663"/>
              <a:gd name="connsiteY497" fmla="*/ 4393556 h 6858000"/>
              <a:gd name="connsiteX498" fmla="*/ 5461897 w 7467663"/>
              <a:gd name="connsiteY498" fmla="*/ 4390879 h 6858000"/>
              <a:gd name="connsiteX499" fmla="*/ 4294126 w 7467663"/>
              <a:gd name="connsiteY499" fmla="*/ 3303048 h 6858000"/>
              <a:gd name="connsiteX500" fmla="*/ 4305321 w 7467663"/>
              <a:gd name="connsiteY500" fmla="*/ 3256953 h 6858000"/>
              <a:gd name="connsiteX501" fmla="*/ 4949299 w 7467663"/>
              <a:gd name="connsiteY501" fmla="*/ 3766336 h 6858000"/>
              <a:gd name="connsiteX502" fmla="*/ 5291452 w 7467663"/>
              <a:gd name="connsiteY502" fmla="*/ 4076801 h 6858000"/>
              <a:gd name="connsiteX503" fmla="*/ 5434998 w 7467663"/>
              <a:gd name="connsiteY503" fmla="*/ 4254100 h 6858000"/>
              <a:gd name="connsiteX504" fmla="*/ 5351015 w 7467663"/>
              <a:gd name="connsiteY504" fmla="*/ 3760989 h 6858000"/>
              <a:gd name="connsiteX505" fmla="*/ 5413780 w 7467663"/>
              <a:gd name="connsiteY505" fmla="*/ 2966265 h 6858000"/>
              <a:gd name="connsiteX506" fmla="*/ 5425627 w 7467663"/>
              <a:gd name="connsiteY506" fmla="*/ 2954192 h 6858000"/>
              <a:gd name="connsiteX507" fmla="*/ 6604735 w 7467663"/>
              <a:gd name="connsiteY507" fmla="*/ 2041381 h 6858000"/>
              <a:gd name="connsiteX508" fmla="*/ 7204487 w 7467663"/>
              <a:gd name="connsiteY508" fmla="*/ 2742112 h 6858000"/>
              <a:gd name="connsiteX509" fmla="*/ 7131592 w 7467663"/>
              <a:gd name="connsiteY509" fmla="*/ 2672096 h 6858000"/>
              <a:gd name="connsiteX510" fmla="*/ 6996344 w 7467663"/>
              <a:gd name="connsiteY510" fmla="*/ 2518310 h 6858000"/>
              <a:gd name="connsiteX511" fmla="*/ 6735495 w 7467663"/>
              <a:gd name="connsiteY511" fmla="*/ 2196890 h 6858000"/>
              <a:gd name="connsiteX512" fmla="*/ 6721901 w 7467663"/>
              <a:gd name="connsiteY512" fmla="*/ 2179274 h 6858000"/>
              <a:gd name="connsiteX513" fmla="*/ 6604735 w 7467663"/>
              <a:gd name="connsiteY513" fmla="*/ 2041381 h 6858000"/>
              <a:gd name="connsiteX514" fmla="*/ 6591670 w 7467663"/>
              <a:gd name="connsiteY514" fmla="*/ 1988277 h 6858000"/>
              <a:gd name="connsiteX515" fmla="*/ 6747349 w 7467663"/>
              <a:gd name="connsiteY515" fmla="*/ 2160069 h 6858000"/>
              <a:gd name="connsiteX516" fmla="*/ 6760943 w 7467663"/>
              <a:gd name="connsiteY516" fmla="*/ 2177686 h 6858000"/>
              <a:gd name="connsiteX517" fmla="*/ 7021065 w 7467663"/>
              <a:gd name="connsiteY517" fmla="*/ 2498102 h 6858000"/>
              <a:gd name="connsiteX518" fmla="*/ 7155223 w 7467663"/>
              <a:gd name="connsiteY518" fmla="*/ 2650386 h 6858000"/>
              <a:gd name="connsiteX519" fmla="*/ 7203167 w 7467663"/>
              <a:gd name="connsiteY519" fmla="*/ 2697288 h 6858000"/>
              <a:gd name="connsiteX520" fmla="*/ 6937703 w 7467663"/>
              <a:gd name="connsiteY520" fmla="*/ 2321981 h 6858000"/>
              <a:gd name="connsiteX521" fmla="*/ 6591670 w 7467663"/>
              <a:gd name="connsiteY521" fmla="*/ 1988277 h 6858000"/>
              <a:gd name="connsiteX522" fmla="*/ 5798671 w 7467663"/>
              <a:gd name="connsiteY522" fmla="*/ 1981601 h 6858000"/>
              <a:gd name="connsiteX523" fmla="*/ 5754709 w 7467663"/>
              <a:gd name="connsiteY523" fmla="*/ 2071454 h 6858000"/>
              <a:gd name="connsiteX524" fmla="*/ 5763044 w 7467663"/>
              <a:gd name="connsiteY524" fmla="*/ 2842206 h 6858000"/>
              <a:gd name="connsiteX525" fmla="*/ 5764974 w 7467663"/>
              <a:gd name="connsiteY525" fmla="*/ 2799609 h 6858000"/>
              <a:gd name="connsiteX526" fmla="*/ 5767665 w 7467663"/>
              <a:gd name="connsiteY526" fmla="*/ 2666409 h 6858000"/>
              <a:gd name="connsiteX527" fmla="*/ 5763055 w 7467663"/>
              <a:gd name="connsiteY527" fmla="*/ 2579705 h 6858000"/>
              <a:gd name="connsiteX528" fmla="*/ 5758079 w 7467663"/>
              <a:gd name="connsiteY528" fmla="*/ 2492508 h 6858000"/>
              <a:gd name="connsiteX529" fmla="*/ 5779325 w 7467663"/>
              <a:gd name="connsiteY529" fmla="*/ 2197069 h 6858000"/>
              <a:gd name="connsiteX530" fmla="*/ 5798671 w 7467663"/>
              <a:gd name="connsiteY530" fmla="*/ 1981601 h 6858000"/>
              <a:gd name="connsiteX531" fmla="*/ 5829202 w 7467663"/>
              <a:gd name="connsiteY531" fmla="*/ 1971679 h 6858000"/>
              <a:gd name="connsiteX532" fmla="*/ 5809558 w 7467663"/>
              <a:gd name="connsiteY532" fmla="*/ 2198043 h 6858000"/>
              <a:gd name="connsiteX533" fmla="*/ 5788653 w 7467663"/>
              <a:gd name="connsiteY533" fmla="*/ 2489430 h 6858000"/>
              <a:gd name="connsiteX534" fmla="*/ 5793439 w 7467663"/>
              <a:gd name="connsiteY534" fmla="*/ 2575235 h 6858000"/>
              <a:gd name="connsiteX535" fmla="*/ 5796837 w 7467663"/>
              <a:gd name="connsiteY535" fmla="*/ 2637633 h 6858000"/>
              <a:gd name="connsiteX536" fmla="*/ 5818614 w 7467663"/>
              <a:gd name="connsiteY536" fmla="*/ 2473055 h 6858000"/>
              <a:gd name="connsiteX537" fmla="*/ 5829202 w 7467663"/>
              <a:gd name="connsiteY537" fmla="*/ 1971679 h 6858000"/>
              <a:gd name="connsiteX538" fmla="*/ 5911389 w 7467663"/>
              <a:gd name="connsiteY538" fmla="*/ 1898371 h 6858000"/>
              <a:gd name="connsiteX539" fmla="*/ 6237627 w 7467663"/>
              <a:gd name="connsiteY539" fmla="*/ 2231921 h 6858000"/>
              <a:gd name="connsiteX540" fmla="*/ 5911389 w 7467663"/>
              <a:gd name="connsiteY540" fmla="*/ 1898371 h 6858000"/>
              <a:gd name="connsiteX541" fmla="*/ 6944437 w 7467663"/>
              <a:gd name="connsiteY541" fmla="*/ 1575402 h 6858000"/>
              <a:gd name="connsiteX542" fmla="*/ 6304730 w 7467663"/>
              <a:gd name="connsiteY542" fmla="*/ 1766654 h 6858000"/>
              <a:gd name="connsiteX543" fmla="*/ 6944437 w 7467663"/>
              <a:gd name="connsiteY543" fmla="*/ 1575402 h 6858000"/>
              <a:gd name="connsiteX544" fmla="*/ 7019523 w 7467663"/>
              <a:gd name="connsiteY544" fmla="*/ 1519450 h 6858000"/>
              <a:gd name="connsiteX545" fmla="*/ 6298091 w 7467663"/>
              <a:gd name="connsiteY545" fmla="*/ 1737122 h 6858000"/>
              <a:gd name="connsiteX546" fmla="*/ 7019523 w 7467663"/>
              <a:gd name="connsiteY546" fmla="*/ 1519450 h 6858000"/>
              <a:gd name="connsiteX547" fmla="*/ 2399523 w 7467663"/>
              <a:gd name="connsiteY547" fmla="*/ 1428234 h 6858000"/>
              <a:gd name="connsiteX548" fmla="*/ 2224982 w 7467663"/>
              <a:gd name="connsiteY548" fmla="*/ 1826201 h 6858000"/>
              <a:gd name="connsiteX549" fmla="*/ 2096099 w 7467663"/>
              <a:gd name="connsiteY549" fmla="*/ 2345900 h 6858000"/>
              <a:gd name="connsiteX550" fmla="*/ 2283317 w 7467663"/>
              <a:gd name="connsiteY550" fmla="*/ 1796925 h 6858000"/>
              <a:gd name="connsiteX551" fmla="*/ 2399523 w 7467663"/>
              <a:gd name="connsiteY551" fmla="*/ 1428234 h 6858000"/>
              <a:gd name="connsiteX552" fmla="*/ 2448558 w 7467663"/>
              <a:gd name="connsiteY552" fmla="*/ 1373435 h 6858000"/>
              <a:gd name="connsiteX553" fmla="*/ 2312521 w 7467663"/>
              <a:gd name="connsiteY553" fmla="*/ 1806140 h 6858000"/>
              <a:gd name="connsiteX554" fmla="*/ 2127533 w 7467663"/>
              <a:gd name="connsiteY554" fmla="*/ 2348380 h 6858000"/>
              <a:gd name="connsiteX555" fmla="*/ 2358080 w 7467663"/>
              <a:gd name="connsiteY555" fmla="*/ 1866134 h 6858000"/>
              <a:gd name="connsiteX556" fmla="*/ 2407436 w 7467663"/>
              <a:gd name="connsiteY556" fmla="*/ 1651070 h 6858000"/>
              <a:gd name="connsiteX557" fmla="*/ 2448558 w 7467663"/>
              <a:gd name="connsiteY557" fmla="*/ 1373435 h 6858000"/>
              <a:gd name="connsiteX558" fmla="*/ 278707 w 7467663"/>
              <a:gd name="connsiteY558" fmla="*/ 1352270 h 6858000"/>
              <a:gd name="connsiteX559" fmla="*/ 321570 w 7467663"/>
              <a:gd name="connsiteY559" fmla="*/ 1861610 h 6858000"/>
              <a:gd name="connsiteX560" fmla="*/ 294281 w 7467663"/>
              <a:gd name="connsiteY560" fmla="*/ 1440658 h 6858000"/>
              <a:gd name="connsiteX561" fmla="*/ 278707 w 7467663"/>
              <a:gd name="connsiteY561" fmla="*/ 1352270 h 6858000"/>
              <a:gd name="connsiteX562" fmla="*/ 1423821 w 7467663"/>
              <a:gd name="connsiteY562" fmla="*/ 1351958 h 6858000"/>
              <a:gd name="connsiteX563" fmla="*/ 1638521 w 7467663"/>
              <a:gd name="connsiteY563" fmla="*/ 1908470 h 6858000"/>
              <a:gd name="connsiteX564" fmla="*/ 1754199 w 7467663"/>
              <a:gd name="connsiteY564" fmla="*/ 2149284 h 6858000"/>
              <a:gd name="connsiteX565" fmla="*/ 1908359 w 7467663"/>
              <a:gd name="connsiteY565" fmla="*/ 2364988 h 6858000"/>
              <a:gd name="connsiteX566" fmla="*/ 1647661 w 7467663"/>
              <a:gd name="connsiteY566" fmla="*/ 1825945 h 6858000"/>
              <a:gd name="connsiteX567" fmla="*/ 1423821 w 7467663"/>
              <a:gd name="connsiteY567" fmla="*/ 1351958 h 6858000"/>
              <a:gd name="connsiteX568" fmla="*/ 1431890 w 7467663"/>
              <a:gd name="connsiteY568" fmla="*/ 1306475 h 6858000"/>
              <a:gd name="connsiteX569" fmla="*/ 1507597 w 7467663"/>
              <a:gd name="connsiteY569" fmla="*/ 1446132 h 6858000"/>
              <a:gd name="connsiteX570" fmla="*/ 1674586 w 7467663"/>
              <a:gd name="connsiteY570" fmla="*/ 1813832 h 6858000"/>
              <a:gd name="connsiteX571" fmla="*/ 1815950 w 7467663"/>
              <a:gd name="connsiteY571" fmla="*/ 2128564 h 6858000"/>
              <a:gd name="connsiteX572" fmla="*/ 1984242 w 7467663"/>
              <a:gd name="connsiteY572" fmla="*/ 2430829 h 6858000"/>
              <a:gd name="connsiteX573" fmla="*/ 2014023 w 7467663"/>
              <a:gd name="connsiteY573" fmla="*/ 2450995 h 6858000"/>
              <a:gd name="connsiteX574" fmla="*/ 1747337 w 7467663"/>
              <a:gd name="connsiteY574" fmla="*/ 1855264 h 6858000"/>
              <a:gd name="connsiteX575" fmla="*/ 1533749 w 7467663"/>
              <a:gd name="connsiteY575" fmla="*/ 1478656 h 6858000"/>
              <a:gd name="connsiteX576" fmla="*/ 1431890 w 7467663"/>
              <a:gd name="connsiteY576" fmla="*/ 1306475 h 6858000"/>
              <a:gd name="connsiteX577" fmla="*/ 5052692 w 7467663"/>
              <a:gd name="connsiteY577" fmla="*/ 1292994 h 6858000"/>
              <a:gd name="connsiteX578" fmla="*/ 5200661 w 7467663"/>
              <a:gd name="connsiteY578" fmla="*/ 1635186 h 6858000"/>
              <a:gd name="connsiteX579" fmla="*/ 5297138 w 7467663"/>
              <a:gd name="connsiteY579" fmla="*/ 1906351 h 6858000"/>
              <a:gd name="connsiteX580" fmla="*/ 5052692 w 7467663"/>
              <a:gd name="connsiteY580" fmla="*/ 1292994 h 6858000"/>
              <a:gd name="connsiteX581" fmla="*/ 5009948 w 7467663"/>
              <a:gd name="connsiteY581" fmla="*/ 1273619 h 6858000"/>
              <a:gd name="connsiteX582" fmla="*/ 5121777 w 7467663"/>
              <a:gd name="connsiteY582" fmla="*/ 1654213 h 6858000"/>
              <a:gd name="connsiteX583" fmla="*/ 5293545 w 7467663"/>
              <a:gd name="connsiteY583" fmla="*/ 2072247 h 6858000"/>
              <a:gd name="connsiteX584" fmla="*/ 5294042 w 7467663"/>
              <a:gd name="connsiteY584" fmla="*/ 2065019 h 6858000"/>
              <a:gd name="connsiteX585" fmla="*/ 5171936 w 7467663"/>
              <a:gd name="connsiteY585" fmla="*/ 1647613 h 6858000"/>
              <a:gd name="connsiteX586" fmla="*/ 5009948 w 7467663"/>
              <a:gd name="connsiteY586" fmla="*/ 1273619 h 6858000"/>
              <a:gd name="connsiteX587" fmla="*/ 655236 w 7467663"/>
              <a:gd name="connsiteY587" fmla="*/ 1268632 h 6858000"/>
              <a:gd name="connsiteX588" fmla="*/ 839521 w 7467663"/>
              <a:gd name="connsiteY588" fmla="*/ 1685315 h 6858000"/>
              <a:gd name="connsiteX589" fmla="*/ 1109416 w 7467663"/>
              <a:gd name="connsiteY589" fmla="*/ 2061663 h 6858000"/>
              <a:gd name="connsiteX590" fmla="*/ 1298300 w 7467663"/>
              <a:gd name="connsiteY590" fmla="*/ 2247742 h 6858000"/>
              <a:gd name="connsiteX591" fmla="*/ 1125871 w 7467663"/>
              <a:gd name="connsiteY591" fmla="*/ 1989513 h 6858000"/>
              <a:gd name="connsiteX592" fmla="*/ 981574 w 7467663"/>
              <a:gd name="connsiteY592" fmla="*/ 1783157 h 6858000"/>
              <a:gd name="connsiteX593" fmla="*/ 922198 w 7467663"/>
              <a:gd name="connsiteY593" fmla="*/ 1677437 h 6858000"/>
              <a:gd name="connsiteX594" fmla="*/ 869293 w 7467663"/>
              <a:gd name="connsiteY594" fmla="*/ 1583214 h 6858000"/>
              <a:gd name="connsiteX595" fmla="*/ 751431 w 7467663"/>
              <a:gd name="connsiteY595" fmla="*/ 1405731 h 6858000"/>
              <a:gd name="connsiteX596" fmla="*/ 655236 w 7467663"/>
              <a:gd name="connsiteY596" fmla="*/ 1268632 h 6858000"/>
              <a:gd name="connsiteX597" fmla="*/ 6516292 w 7467663"/>
              <a:gd name="connsiteY597" fmla="*/ 1263064 h 6858000"/>
              <a:gd name="connsiteX598" fmla="*/ 5736320 w 7467663"/>
              <a:gd name="connsiteY598" fmla="*/ 1501803 h 6858000"/>
              <a:gd name="connsiteX599" fmla="*/ 6516292 w 7467663"/>
              <a:gd name="connsiteY599" fmla="*/ 1263064 h 6858000"/>
              <a:gd name="connsiteX600" fmla="*/ 291466 w 7467663"/>
              <a:gd name="connsiteY600" fmla="*/ 1250369 h 6858000"/>
              <a:gd name="connsiteX601" fmla="*/ 323180 w 7467663"/>
              <a:gd name="connsiteY601" fmla="*/ 1435283 h 6858000"/>
              <a:gd name="connsiteX602" fmla="*/ 349381 w 7467663"/>
              <a:gd name="connsiteY602" fmla="*/ 1875041 h 6858000"/>
              <a:gd name="connsiteX603" fmla="*/ 374363 w 7467663"/>
              <a:gd name="connsiteY603" fmla="*/ 1506494 h 6858000"/>
              <a:gd name="connsiteX604" fmla="*/ 302168 w 7467663"/>
              <a:gd name="connsiteY604" fmla="*/ 1274495 h 6858000"/>
              <a:gd name="connsiteX605" fmla="*/ 291466 w 7467663"/>
              <a:gd name="connsiteY605" fmla="*/ 1250369 h 6858000"/>
              <a:gd name="connsiteX606" fmla="*/ 678222 w 7467663"/>
              <a:gd name="connsiteY606" fmla="*/ 1248670 h 6858000"/>
              <a:gd name="connsiteX607" fmla="*/ 775536 w 7467663"/>
              <a:gd name="connsiteY607" fmla="*/ 1388015 h 6858000"/>
              <a:gd name="connsiteX608" fmla="*/ 894529 w 7467663"/>
              <a:gd name="connsiteY608" fmla="*/ 1567739 h 6858000"/>
              <a:gd name="connsiteX609" fmla="*/ 948000 w 7467663"/>
              <a:gd name="connsiteY609" fmla="*/ 1663088 h 6858000"/>
              <a:gd name="connsiteX610" fmla="*/ 1006812 w 7467663"/>
              <a:gd name="connsiteY610" fmla="*/ 1767683 h 6858000"/>
              <a:gd name="connsiteX611" fmla="*/ 1149133 w 7467663"/>
              <a:gd name="connsiteY611" fmla="*/ 1971513 h 6858000"/>
              <a:gd name="connsiteX612" fmla="*/ 1333952 w 7467663"/>
              <a:gd name="connsiteY612" fmla="*/ 2251620 h 6858000"/>
              <a:gd name="connsiteX613" fmla="*/ 1337329 w 7467663"/>
              <a:gd name="connsiteY613" fmla="*/ 2258350 h 6858000"/>
              <a:gd name="connsiteX614" fmla="*/ 1014726 w 7467663"/>
              <a:gd name="connsiteY614" fmla="*/ 1615556 h 6858000"/>
              <a:gd name="connsiteX615" fmla="*/ 678222 w 7467663"/>
              <a:gd name="connsiteY615" fmla="*/ 1248670 h 6858000"/>
              <a:gd name="connsiteX616" fmla="*/ 6691602 w 7467663"/>
              <a:gd name="connsiteY616" fmla="*/ 1140573 h 6858000"/>
              <a:gd name="connsiteX617" fmla="*/ 6571100 w 7467663"/>
              <a:gd name="connsiteY617" fmla="*/ 1183662 h 6858000"/>
              <a:gd name="connsiteX618" fmla="*/ 6241687 w 7467663"/>
              <a:gd name="connsiteY618" fmla="*/ 1257600 h 6858000"/>
              <a:gd name="connsiteX619" fmla="*/ 5693009 w 7467663"/>
              <a:gd name="connsiteY619" fmla="*/ 1478256 h 6858000"/>
              <a:gd name="connsiteX620" fmla="*/ 6548420 w 7467663"/>
              <a:gd name="connsiteY620" fmla="*/ 1214599 h 6858000"/>
              <a:gd name="connsiteX621" fmla="*/ 6605473 w 7467663"/>
              <a:gd name="connsiteY621" fmla="*/ 1184686 h 6858000"/>
              <a:gd name="connsiteX622" fmla="*/ 6691602 w 7467663"/>
              <a:gd name="connsiteY622" fmla="*/ 1140573 h 6858000"/>
              <a:gd name="connsiteX623" fmla="*/ 4002475 w 7467663"/>
              <a:gd name="connsiteY623" fmla="*/ 1037802 h 6858000"/>
              <a:gd name="connsiteX624" fmla="*/ 4000324 w 7467663"/>
              <a:gd name="connsiteY624" fmla="*/ 1039362 h 6858000"/>
              <a:gd name="connsiteX625" fmla="*/ 4002862 w 7467663"/>
              <a:gd name="connsiteY625" fmla="*/ 1042866 h 6858000"/>
              <a:gd name="connsiteX626" fmla="*/ 4002475 w 7467663"/>
              <a:gd name="connsiteY626" fmla="*/ 1037802 h 6858000"/>
              <a:gd name="connsiteX627" fmla="*/ 506322 w 7467663"/>
              <a:gd name="connsiteY627" fmla="*/ 1020997 h 6858000"/>
              <a:gd name="connsiteX628" fmla="*/ 533068 w 7467663"/>
              <a:gd name="connsiteY628" fmla="*/ 1029409 h 6858000"/>
              <a:gd name="connsiteX629" fmla="*/ 1232525 w 7467663"/>
              <a:gd name="connsiteY629" fmla="*/ 1804675 h 6858000"/>
              <a:gd name="connsiteX630" fmla="*/ 1388858 w 7467663"/>
              <a:gd name="connsiteY630" fmla="*/ 2368011 h 6858000"/>
              <a:gd name="connsiteX631" fmla="*/ 1384098 w 7467663"/>
              <a:gd name="connsiteY631" fmla="*/ 2378125 h 6858000"/>
              <a:gd name="connsiteX632" fmla="*/ 1425393 w 7467663"/>
              <a:gd name="connsiteY632" fmla="*/ 2589124 h 6858000"/>
              <a:gd name="connsiteX633" fmla="*/ 1424001 w 7467663"/>
              <a:gd name="connsiteY633" fmla="*/ 2597541 h 6858000"/>
              <a:gd name="connsiteX634" fmla="*/ 2152729 w 7467663"/>
              <a:gd name="connsiteY634" fmla="*/ 2864487 h 6858000"/>
              <a:gd name="connsiteX635" fmla="*/ 2020609 w 7467663"/>
              <a:gd name="connsiteY635" fmla="*/ 2539671 h 6858000"/>
              <a:gd name="connsiteX636" fmla="*/ 2018920 w 7467663"/>
              <a:gd name="connsiteY636" fmla="*/ 2536309 h 6858000"/>
              <a:gd name="connsiteX637" fmla="*/ 1342441 w 7467663"/>
              <a:gd name="connsiteY637" fmla="*/ 1173017 h 6858000"/>
              <a:gd name="connsiteX638" fmla="*/ 1367925 w 7467663"/>
              <a:gd name="connsiteY638" fmla="*/ 1135648 h 6858000"/>
              <a:gd name="connsiteX639" fmla="*/ 1771401 w 7467663"/>
              <a:gd name="connsiteY639" fmla="*/ 1806673 h 6858000"/>
              <a:gd name="connsiteX640" fmla="*/ 1972385 w 7467663"/>
              <a:gd name="connsiteY640" fmla="*/ 2198735 h 6858000"/>
              <a:gd name="connsiteX641" fmla="*/ 2040892 w 7467663"/>
              <a:gd name="connsiteY641" fmla="*/ 2405205 h 6858000"/>
              <a:gd name="connsiteX642" fmla="*/ 2131689 w 7467663"/>
              <a:gd name="connsiteY642" fmla="*/ 1936926 h 6858000"/>
              <a:gd name="connsiteX643" fmla="*/ 2454820 w 7467663"/>
              <a:gd name="connsiteY643" fmla="*/ 1248808 h 6858000"/>
              <a:gd name="connsiteX644" fmla="*/ 2492512 w 7467663"/>
              <a:gd name="connsiteY644" fmla="*/ 1302920 h 6858000"/>
              <a:gd name="connsiteX645" fmla="*/ 2081216 w 7467663"/>
              <a:gd name="connsiteY645" fmla="*/ 2527513 h 6858000"/>
              <a:gd name="connsiteX646" fmla="*/ 2081211 w 7467663"/>
              <a:gd name="connsiteY646" fmla="*/ 2528916 h 6858000"/>
              <a:gd name="connsiteX647" fmla="*/ 2199067 w 7467663"/>
              <a:gd name="connsiteY647" fmla="*/ 2884061 h 6858000"/>
              <a:gd name="connsiteX648" fmla="*/ 3192586 w 7467663"/>
              <a:gd name="connsiteY648" fmla="*/ 3411496 h 6858000"/>
              <a:gd name="connsiteX649" fmla="*/ 3182620 w 7467663"/>
              <a:gd name="connsiteY649" fmla="*/ 3483279 h 6858000"/>
              <a:gd name="connsiteX650" fmla="*/ 2435119 w 7467663"/>
              <a:gd name="connsiteY650" fmla="*/ 3080173 h 6858000"/>
              <a:gd name="connsiteX651" fmla="*/ 2410152 w 7467663"/>
              <a:gd name="connsiteY651" fmla="*/ 3063751 h 6858000"/>
              <a:gd name="connsiteX652" fmla="*/ 2408099 w 7467663"/>
              <a:gd name="connsiteY652" fmla="*/ 3064403 h 6858000"/>
              <a:gd name="connsiteX653" fmla="*/ 2407218 w 7467663"/>
              <a:gd name="connsiteY653" fmla="*/ 3070324 h 6858000"/>
              <a:gd name="connsiteX654" fmla="*/ 2380138 w 7467663"/>
              <a:gd name="connsiteY654" fmla="*/ 3099341 h 6858000"/>
              <a:gd name="connsiteX655" fmla="*/ 1765923 w 7467663"/>
              <a:gd name="connsiteY655" fmla="*/ 3581043 h 6858000"/>
              <a:gd name="connsiteX656" fmla="*/ 1702258 w 7467663"/>
              <a:gd name="connsiteY656" fmla="*/ 3612286 h 6858000"/>
              <a:gd name="connsiteX657" fmla="*/ 1538370 w 7467663"/>
              <a:gd name="connsiteY657" fmla="*/ 3811804 h 6858000"/>
              <a:gd name="connsiteX658" fmla="*/ 542867 w 7467663"/>
              <a:gd name="connsiteY658" fmla="*/ 4944092 h 6858000"/>
              <a:gd name="connsiteX659" fmla="*/ 515800 w 7467663"/>
              <a:gd name="connsiteY659" fmla="*/ 4862180 h 6858000"/>
              <a:gd name="connsiteX660" fmla="*/ 909145 w 7467663"/>
              <a:gd name="connsiteY660" fmla="*/ 4199225 h 6858000"/>
              <a:gd name="connsiteX661" fmla="*/ 1214067 w 7467663"/>
              <a:gd name="connsiteY661" fmla="*/ 3908561 h 6858000"/>
              <a:gd name="connsiteX662" fmla="*/ 640967 w 7467663"/>
              <a:gd name="connsiteY662" fmla="*/ 4105601 h 6858000"/>
              <a:gd name="connsiteX663" fmla="*/ 112563 w 7467663"/>
              <a:gd name="connsiteY663" fmla="*/ 4396952 h 6858000"/>
              <a:gd name="connsiteX664" fmla="*/ 0 w 7467663"/>
              <a:gd name="connsiteY664" fmla="*/ 4466006 h 6858000"/>
              <a:gd name="connsiteX665" fmla="*/ 0 w 7467663"/>
              <a:gd name="connsiteY665" fmla="*/ 4233763 h 6858000"/>
              <a:gd name="connsiteX666" fmla="*/ 36881 w 7467663"/>
              <a:gd name="connsiteY666" fmla="*/ 4200118 h 6858000"/>
              <a:gd name="connsiteX667" fmla="*/ 910534 w 7467663"/>
              <a:gd name="connsiteY667" fmla="*/ 3629753 h 6858000"/>
              <a:gd name="connsiteX668" fmla="*/ 1578717 w 7467663"/>
              <a:gd name="connsiteY668" fmla="*/ 3575982 h 6858000"/>
              <a:gd name="connsiteX669" fmla="*/ 2338780 w 7467663"/>
              <a:gd name="connsiteY669" fmla="*/ 3033725 h 6858000"/>
              <a:gd name="connsiteX670" fmla="*/ 1807991 w 7467663"/>
              <a:gd name="connsiteY670" fmla="*/ 2807184 h 6858000"/>
              <a:gd name="connsiteX671" fmla="*/ 1416358 w 7467663"/>
              <a:gd name="connsiteY671" fmla="*/ 3112571 h 6858000"/>
              <a:gd name="connsiteX672" fmla="*/ 939066 w 7467663"/>
              <a:gd name="connsiteY672" fmla="*/ 3378798 h 6858000"/>
              <a:gd name="connsiteX673" fmla="*/ 115099 w 7467663"/>
              <a:gd name="connsiteY673" fmla="*/ 3607650 h 6858000"/>
              <a:gd name="connsiteX674" fmla="*/ 97284 w 7467663"/>
              <a:gd name="connsiteY674" fmla="*/ 3520393 h 6858000"/>
              <a:gd name="connsiteX675" fmla="*/ 922050 w 7467663"/>
              <a:gd name="connsiteY675" fmla="*/ 3074867 h 6858000"/>
              <a:gd name="connsiteX676" fmla="*/ 1405265 w 7467663"/>
              <a:gd name="connsiteY676" fmla="*/ 3016319 h 6858000"/>
              <a:gd name="connsiteX677" fmla="*/ 1407512 w 7467663"/>
              <a:gd name="connsiteY677" fmla="*/ 3018001 h 6858000"/>
              <a:gd name="connsiteX678" fmla="*/ 1726266 w 7467663"/>
              <a:gd name="connsiteY678" fmla="*/ 2777274 h 6858000"/>
              <a:gd name="connsiteX679" fmla="*/ 625390 w 7467663"/>
              <a:gd name="connsiteY679" fmla="*/ 2514541 h 6858000"/>
              <a:gd name="connsiteX680" fmla="*/ 619799 w 7467663"/>
              <a:gd name="connsiteY680" fmla="*/ 2527180 h 6858000"/>
              <a:gd name="connsiteX681" fmla="*/ 310030 w 7467663"/>
              <a:gd name="connsiteY681" fmla="*/ 2771818 h 6858000"/>
              <a:gd name="connsiteX682" fmla="*/ 173877 w 7467663"/>
              <a:gd name="connsiteY682" fmla="*/ 2937056 h 6858000"/>
              <a:gd name="connsiteX683" fmla="*/ 77889 w 7467663"/>
              <a:gd name="connsiteY683" fmla="*/ 3138440 h 6858000"/>
              <a:gd name="connsiteX684" fmla="*/ 0 w 7467663"/>
              <a:gd name="connsiteY684" fmla="*/ 3271395 h 6858000"/>
              <a:gd name="connsiteX685" fmla="*/ 0 w 7467663"/>
              <a:gd name="connsiteY685" fmla="*/ 3153002 h 6858000"/>
              <a:gd name="connsiteX686" fmla="*/ 2386 w 7467663"/>
              <a:gd name="connsiteY686" fmla="*/ 3149203 h 6858000"/>
              <a:gd name="connsiteX687" fmla="*/ 89753 w 7467663"/>
              <a:gd name="connsiteY687" fmla="*/ 2987702 h 6858000"/>
              <a:gd name="connsiteX688" fmla="*/ 76869 w 7467663"/>
              <a:gd name="connsiteY688" fmla="*/ 3005404 h 6858000"/>
              <a:gd name="connsiteX689" fmla="*/ 32049 w 7467663"/>
              <a:gd name="connsiteY689" fmla="*/ 3065814 h 6858000"/>
              <a:gd name="connsiteX690" fmla="*/ 0 w 7467663"/>
              <a:gd name="connsiteY690" fmla="*/ 3108744 h 6858000"/>
              <a:gd name="connsiteX691" fmla="*/ 0 w 7467663"/>
              <a:gd name="connsiteY691" fmla="*/ 3058059 h 6858000"/>
              <a:gd name="connsiteX692" fmla="*/ 7610 w 7467663"/>
              <a:gd name="connsiteY692" fmla="*/ 3047889 h 6858000"/>
              <a:gd name="connsiteX693" fmla="*/ 52419 w 7467663"/>
              <a:gd name="connsiteY693" fmla="*/ 2987479 h 6858000"/>
              <a:gd name="connsiteX694" fmla="*/ 59142 w 7467663"/>
              <a:gd name="connsiteY694" fmla="*/ 2978488 h 6858000"/>
              <a:gd name="connsiteX695" fmla="*/ 0 w 7467663"/>
              <a:gd name="connsiteY695" fmla="*/ 3015334 h 6858000"/>
              <a:gd name="connsiteX696" fmla="*/ 0 w 7467663"/>
              <a:gd name="connsiteY696" fmla="*/ 2914286 h 6858000"/>
              <a:gd name="connsiteX697" fmla="*/ 36383 w 7467663"/>
              <a:gd name="connsiteY697" fmla="*/ 2901128 h 6858000"/>
              <a:gd name="connsiteX698" fmla="*/ 156329 w 7467663"/>
              <a:gd name="connsiteY698" fmla="*/ 2840533 h 6858000"/>
              <a:gd name="connsiteX699" fmla="*/ 358355 w 7467663"/>
              <a:gd name="connsiteY699" fmla="*/ 2620471 h 6858000"/>
              <a:gd name="connsiteX700" fmla="*/ 510577 w 7467663"/>
              <a:gd name="connsiteY700" fmla="*/ 2501244 h 6858000"/>
              <a:gd name="connsiteX701" fmla="*/ 211967 w 7467663"/>
              <a:gd name="connsiteY701" fmla="*/ 2479171 h 6858000"/>
              <a:gd name="connsiteX702" fmla="*/ 0 w 7467663"/>
              <a:gd name="connsiteY702" fmla="*/ 2476398 h 6858000"/>
              <a:gd name="connsiteX703" fmla="*/ 0 w 7467663"/>
              <a:gd name="connsiteY703" fmla="*/ 2389189 h 6858000"/>
              <a:gd name="connsiteX704" fmla="*/ 103062 w 7467663"/>
              <a:gd name="connsiteY704" fmla="*/ 2389518 h 6858000"/>
              <a:gd name="connsiteX705" fmla="*/ 510734 w 7467663"/>
              <a:gd name="connsiteY705" fmla="*/ 2416201 h 6858000"/>
              <a:gd name="connsiteX706" fmla="*/ 279257 w 7467663"/>
              <a:gd name="connsiteY706" fmla="*/ 2092102 h 6858000"/>
              <a:gd name="connsiteX707" fmla="*/ 65265 w 7467663"/>
              <a:gd name="connsiteY707" fmla="*/ 2006049 h 6858000"/>
              <a:gd name="connsiteX708" fmla="*/ 0 w 7467663"/>
              <a:gd name="connsiteY708" fmla="*/ 1982532 h 6858000"/>
              <a:gd name="connsiteX709" fmla="*/ 0 w 7467663"/>
              <a:gd name="connsiteY709" fmla="*/ 1912789 h 6858000"/>
              <a:gd name="connsiteX710" fmla="*/ 97460 w 7467663"/>
              <a:gd name="connsiteY710" fmla="*/ 1953725 h 6858000"/>
              <a:gd name="connsiteX711" fmla="*/ 221272 w 7467663"/>
              <a:gd name="connsiteY711" fmla="*/ 1980766 h 6858000"/>
              <a:gd name="connsiteX712" fmla="*/ 116765 w 7467663"/>
              <a:gd name="connsiteY712" fmla="*/ 1911033 h 6858000"/>
              <a:gd name="connsiteX713" fmla="*/ 16405 w 7467663"/>
              <a:gd name="connsiteY713" fmla="*/ 1803412 h 6858000"/>
              <a:gd name="connsiteX714" fmla="*/ 0 w 7467663"/>
              <a:gd name="connsiteY714" fmla="*/ 1784777 h 6858000"/>
              <a:gd name="connsiteX715" fmla="*/ 0 w 7467663"/>
              <a:gd name="connsiteY715" fmla="*/ 1740082 h 6858000"/>
              <a:gd name="connsiteX716" fmla="*/ 39394 w 7467663"/>
              <a:gd name="connsiteY716" fmla="*/ 1784856 h 6858000"/>
              <a:gd name="connsiteX717" fmla="*/ 135813 w 7467663"/>
              <a:gd name="connsiteY717" fmla="*/ 1888838 h 6858000"/>
              <a:gd name="connsiteX718" fmla="*/ 242575 w 7467663"/>
              <a:gd name="connsiteY718" fmla="*/ 1958841 h 6858000"/>
              <a:gd name="connsiteX719" fmla="*/ 82197 w 7467663"/>
              <a:gd name="connsiteY719" fmla="*/ 1754826 h 6858000"/>
              <a:gd name="connsiteX720" fmla="*/ 0 w 7467663"/>
              <a:gd name="connsiteY720" fmla="*/ 1679650 h 6858000"/>
              <a:gd name="connsiteX721" fmla="*/ 0 w 7467663"/>
              <a:gd name="connsiteY721" fmla="*/ 1602463 h 6858000"/>
              <a:gd name="connsiteX722" fmla="*/ 84689 w 7467663"/>
              <a:gd name="connsiteY722" fmla="*/ 1677442 h 6858000"/>
              <a:gd name="connsiteX723" fmla="*/ 298437 w 7467663"/>
              <a:gd name="connsiteY723" fmla="*/ 1968019 h 6858000"/>
              <a:gd name="connsiteX724" fmla="*/ 227269 w 7467663"/>
              <a:gd name="connsiteY724" fmla="*/ 1114064 h 6858000"/>
              <a:gd name="connsiteX725" fmla="*/ 248003 w 7467663"/>
              <a:gd name="connsiteY725" fmla="*/ 1089613 h 6858000"/>
              <a:gd name="connsiteX726" fmla="*/ 427020 w 7467663"/>
              <a:gd name="connsiteY726" fmla="*/ 1619803 h 6858000"/>
              <a:gd name="connsiteX727" fmla="*/ 340345 w 7467663"/>
              <a:gd name="connsiteY727" fmla="*/ 2027739 h 6858000"/>
              <a:gd name="connsiteX728" fmla="*/ 360865 w 7467663"/>
              <a:gd name="connsiteY728" fmla="*/ 2044827 h 6858000"/>
              <a:gd name="connsiteX729" fmla="*/ 560414 w 7467663"/>
              <a:gd name="connsiteY729" fmla="*/ 2421457 h 6858000"/>
              <a:gd name="connsiteX730" fmla="*/ 1359703 w 7467663"/>
              <a:gd name="connsiteY730" fmla="*/ 2578554 h 6858000"/>
              <a:gd name="connsiteX731" fmla="*/ 1359422 w 7467663"/>
              <a:gd name="connsiteY731" fmla="*/ 2577994 h 6858000"/>
              <a:gd name="connsiteX732" fmla="*/ 828701 w 7467663"/>
              <a:gd name="connsiteY732" fmla="*/ 1839520 h 6858000"/>
              <a:gd name="connsiteX733" fmla="*/ 494427 w 7467663"/>
              <a:gd name="connsiteY733" fmla="*/ 1092333 h 6858000"/>
              <a:gd name="connsiteX734" fmla="*/ 506322 w 7467663"/>
              <a:gd name="connsiteY734" fmla="*/ 1020997 h 6858000"/>
              <a:gd name="connsiteX735" fmla="*/ 4570198 w 7467663"/>
              <a:gd name="connsiteY735" fmla="*/ 978081 h 6858000"/>
              <a:gd name="connsiteX736" fmla="*/ 4523691 w 7467663"/>
              <a:gd name="connsiteY736" fmla="*/ 1127776 h 6858000"/>
              <a:gd name="connsiteX737" fmla="*/ 4509875 w 7467663"/>
              <a:gd name="connsiteY737" fmla="*/ 1167552 h 6858000"/>
              <a:gd name="connsiteX738" fmla="*/ 4478168 w 7467663"/>
              <a:gd name="connsiteY738" fmla="*/ 1260735 h 6858000"/>
              <a:gd name="connsiteX739" fmla="*/ 4409309 w 7467663"/>
              <a:gd name="connsiteY739" fmla="*/ 1666996 h 6858000"/>
              <a:gd name="connsiteX740" fmla="*/ 4370031 w 7467663"/>
              <a:gd name="connsiteY740" fmla="*/ 1955666 h 6858000"/>
              <a:gd name="connsiteX741" fmla="*/ 4570198 w 7467663"/>
              <a:gd name="connsiteY741" fmla="*/ 978081 h 6858000"/>
              <a:gd name="connsiteX742" fmla="*/ 4557898 w 7467663"/>
              <a:gd name="connsiteY742" fmla="*/ 900011 h 6858000"/>
              <a:gd name="connsiteX743" fmla="*/ 4344840 w 7467663"/>
              <a:gd name="connsiteY743" fmla="*/ 1922038 h 6858000"/>
              <a:gd name="connsiteX744" fmla="*/ 4378710 w 7467663"/>
              <a:gd name="connsiteY744" fmla="*/ 1665516 h 6858000"/>
              <a:gd name="connsiteX745" fmla="*/ 4448798 w 7467663"/>
              <a:gd name="connsiteY745" fmla="*/ 1253024 h 6858000"/>
              <a:gd name="connsiteX746" fmla="*/ 4480315 w 7467663"/>
              <a:gd name="connsiteY746" fmla="*/ 1158454 h 6858000"/>
              <a:gd name="connsiteX747" fmla="*/ 4494133 w 7467663"/>
              <a:gd name="connsiteY747" fmla="*/ 1118676 h 6858000"/>
              <a:gd name="connsiteX748" fmla="*/ 4557898 w 7467663"/>
              <a:gd name="connsiteY748" fmla="*/ 900011 h 6858000"/>
              <a:gd name="connsiteX749" fmla="*/ 5870151 w 7467663"/>
              <a:gd name="connsiteY749" fmla="*/ 898890 h 6858000"/>
              <a:gd name="connsiteX750" fmla="*/ 5861335 w 7467663"/>
              <a:gd name="connsiteY750" fmla="*/ 899177 h 6858000"/>
              <a:gd name="connsiteX751" fmla="*/ 5843702 w 7467663"/>
              <a:gd name="connsiteY751" fmla="*/ 899748 h 6858000"/>
              <a:gd name="connsiteX752" fmla="*/ 5651107 w 7467663"/>
              <a:gd name="connsiteY752" fmla="*/ 920306 h 6858000"/>
              <a:gd name="connsiteX753" fmla="*/ 5459407 w 7467663"/>
              <a:gd name="connsiteY753" fmla="*/ 940975 h 6858000"/>
              <a:gd name="connsiteX754" fmla="*/ 5374846 w 7467663"/>
              <a:gd name="connsiteY754" fmla="*/ 941988 h 6858000"/>
              <a:gd name="connsiteX755" fmla="*/ 5256105 w 7467663"/>
              <a:gd name="connsiteY755" fmla="*/ 945632 h 6858000"/>
              <a:gd name="connsiteX756" fmla="*/ 5107071 w 7467663"/>
              <a:gd name="connsiteY756" fmla="*/ 969720 h 6858000"/>
              <a:gd name="connsiteX757" fmla="*/ 4998681 w 7467663"/>
              <a:gd name="connsiteY757" fmla="*/ 988771 h 6858000"/>
              <a:gd name="connsiteX758" fmla="*/ 5870151 w 7467663"/>
              <a:gd name="connsiteY758" fmla="*/ 898890 h 6858000"/>
              <a:gd name="connsiteX759" fmla="*/ 5504425 w 7467663"/>
              <a:gd name="connsiteY759" fmla="*/ 848067 h 6858000"/>
              <a:gd name="connsiteX760" fmla="*/ 4968849 w 7467663"/>
              <a:gd name="connsiteY760" fmla="*/ 962318 h 6858000"/>
              <a:gd name="connsiteX761" fmla="*/ 5104039 w 7467663"/>
              <a:gd name="connsiteY761" fmla="*/ 940634 h 6858000"/>
              <a:gd name="connsiteX762" fmla="*/ 5256311 w 7467663"/>
              <a:gd name="connsiteY762" fmla="*/ 916490 h 6858000"/>
              <a:gd name="connsiteX763" fmla="*/ 5377381 w 7467663"/>
              <a:gd name="connsiteY763" fmla="*/ 912671 h 6858000"/>
              <a:gd name="connsiteX764" fmla="*/ 5460148 w 7467663"/>
              <a:gd name="connsiteY764" fmla="*/ 911442 h 6858000"/>
              <a:gd name="connsiteX765" fmla="*/ 5648971 w 7467663"/>
              <a:gd name="connsiteY765" fmla="*/ 891331 h 6858000"/>
              <a:gd name="connsiteX766" fmla="*/ 5844807 w 7467663"/>
              <a:gd name="connsiteY766" fmla="*/ 870718 h 6858000"/>
              <a:gd name="connsiteX767" fmla="*/ 5862975 w 7467663"/>
              <a:gd name="connsiteY767" fmla="*/ 869756 h 6858000"/>
              <a:gd name="connsiteX768" fmla="*/ 5920887 w 7467663"/>
              <a:gd name="connsiteY768" fmla="*/ 865929 h 6858000"/>
              <a:gd name="connsiteX769" fmla="*/ 5504425 w 7467663"/>
              <a:gd name="connsiteY769" fmla="*/ 848067 h 6858000"/>
              <a:gd name="connsiteX770" fmla="*/ 3607114 w 7467663"/>
              <a:gd name="connsiteY770" fmla="*/ 467441 h 6858000"/>
              <a:gd name="connsiteX771" fmla="*/ 3296242 w 7467663"/>
              <a:gd name="connsiteY771" fmla="*/ 807991 h 6858000"/>
              <a:gd name="connsiteX772" fmla="*/ 3174674 w 7467663"/>
              <a:gd name="connsiteY772" fmla="*/ 919759 h 6858000"/>
              <a:gd name="connsiteX773" fmla="*/ 3042978 w 7467663"/>
              <a:gd name="connsiteY773" fmla="*/ 1054894 h 6858000"/>
              <a:gd name="connsiteX774" fmla="*/ 2968914 w 7467663"/>
              <a:gd name="connsiteY774" fmla="*/ 1133756 h 6858000"/>
              <a:gd name="connsiteX775" fmla="*/ 3103823 w 7467663"/>
              <a:gd name="connsiteY775" fmla="*/ 1026814 h 6858000"/>
              <a:gd name="connsiteX776" fmla="*/ 3607114 w 7467663"/>
              <a:gd name="connsiteY776" fmla="*/ 467441 h 6858000"/>
              <a:gd name="connsiteX777" fmla="*/ 3744487 w 7467663"/>
              <a:gd name="connsiteY777" fmla="*/ 383136 h 6858000"/>
              <a:gd name="connsiteX778" fmla="*/ 3970213 w 7467663"/>
              <a:gd name="connsiteY778" fmla="*/ 995559 h 6858000"/>
              <a:gd name="connsiteX779" fmla="*/ 3744487 w 7467663"/>
              <a:gd name="connsiteY779" fmla="*/ 383136 h 6858000"/>
              <a:gd name="connsiteX780" fmla="*/ 3624562 w 7467663"/>
              <a:gd name="connsiteY780" fmla="*/ 367041 h 6858000"/>
              <a:gd name="connsiteX781" fmla="*/ 3489712 w 7467663"/>
              <a:gd name="connsiteY781" fmla="*/ 485386 h 6858000"/>
              <a:gd name="connsiteX782" fmla="*/ 3182994 w 7467663"/>
              <a:gd name="connsiteY782" fmla="*/ 828265 h 6858000"/>
              <a:gd name="connsiteX783" fmla="*/ 2892114 w 7467663"/>
              <a:gd name="connsiteY783" fmla="*/ 1172635 h 6858000"/>
              <a:gd name="connsiteX784" fmla="*/ 3021459 w 7467663"/>
              <a:gd name="connsiteY784" fmla="*/ 1035385 h 6858000"/>
              <a:gd name="connsiteX785" fmla="*/ 3153873 w 7467663"/>
              <a:gd name="connsiteY785" fmla="*/ 898971 h 6858000"/>
              <a:gd name="connsiteX786" fmla="*/ 3276511 w 7467663"/>
              <a:gd name="connsiteY786" fmla="*/ 786423 h 6858000"/>
              <a:gd name="connsiteX787" fmla="*/ 3584154 w 7467663"/>
              <a:gd name="connsiteY787" fmla="*/ 448218 h 6858000"/>
              <a:gd name="connsiteX788" fmla="*/ 3624562 w 7467663"/>
              <a:gd name="connsiteY788" fmla="*/ 367041 h 6858000"/>
              <a:gd name="connsiteX789" fmla="*/ 3766672 w 7467663"/>
              <a:gd name="connsiteY789" fmla="*/ 359429 h 6858000"/>
              <a:gd name="connsiteX790" fmla="*/ 3996338 w 7467663"/>
              <a:gd name="connsiteY790" fmla="*/ 968237 h 6858000"/>
              <a:gd name="connsiteX791" fmla="*/ 3766672 w 7467663"/>
              <a:gd name="connsiteY791" fmla="*/ 359429 h 6858000"/>
              <a:gd name="connsiteX792" fmla="*/ 5805386 w 7467663"/>
              <a:gd name="connsiteY792" fmla="*/ 239240 h 6858000"/>
              <a:gd name="connsiteX793" fmla="*/ 5736947 w 7467663"/>
              <a:gd name="connsiteY793" fmla="*/ 261367 h 6858000"/>
              <a:gd name="connsiteX794" fmla="*/ 5427012 w 7467663"/>
              <a:gd name="connsiteY794" fmla="*/ 311272 h 6858000"/>
              <a:gd name="connsiteX795" fmla="*/ 5147818 w 7467663"/>
              <a:gd name="connsiteY795" fmla="*/ 322112 h 6858000"/>
              <a:gd name="connsiteX796" fmla="*/ 5060854 w 7467663"/>
              <a:gd name="connsiteY796" fmla="*/ 311882 h 6858000"/>
              <a:gd name="connsiteX797" fmla="*/ 4945989 w 7467663"/>
              <a:gd name="connsiteY797" fmla="*/ 300516 h 6858000"/>
              <a:gd name="connsiteX798" fmla="*/ 5410479 w 7467663"/>
              <a:gd name="connsiteY798" fmla="*/ 348434 h 6858000"/>
              <a:gd name="connsiteX799" fmla="*/ 5805386 w 7467663"/>
              <a:gd name="connsiteY799" fmla="*/ 239240 h 6858000"/>
              <a:gd name="connsiteX800" fmla="*/ 5905192 w 7467663"/>
              <a:gd name="connsiteY800" fmla="*/ 163079 h 6858000"/>
              <a:gd name="connsiteX801" fmla="*/ 5865655 w 7467663"/>
              <a:gd name="connsiteY801" fmla="*/ 171901 h 6858000"/>
              <a:gd name="connsiteX802" fmla="*/ 5259740 w 7467663"/>
              <a:gd name="connsiteY802" fmla="*/ 257013 h 6858000"/>
              <a:gd name="connsiteX803" fmla="*/ 5208466 w 7467663"/>
              <a:gd name="connsiteY803" fmla="*/ 257550 h 6858000"/>
              <a:gd name="connsiteX804" fmla="*/ 4980204 w 7467663"/>
              <a:gd name="connsiteY804" fmla="*/ 271903 h 6858000"/>
              <a:gd name="connsiteX805" fmla="*/ 5068068 w 7467663"/>
              <a:gd name="connsiteY805" fmla="*/ 282244 h 6858000"/>
              <a:gd name="connsiteX806" fmla="*/ 5153231 w 7467663"/>
              <a:gd name="connsiteY806" fmla="*/ 292240 h 6858000"/>
              <a:gd name="connsiteX807" fmla="*/ 5426491 w 7467663"/>
              <a:gd name="connsiteY807" fmla="*/ 281128 h 6858000"/>
              <a:gd name="connsiteX808" fmla="*/ 5731212 w 7467663"/>
              <a:gd name="connsiteY808" fmla="*/ 231951 h 6858000"/>
              <a:gd name="connsiteX809" fmla="*/ 5905192 w 7467663"/>
              <a:gd name="connsiteY809" fmla="*/ 163079 h 6858000"/>
              <a:gd name="connsiteX810" fmla="*/ 5944437 w 7467663"/>
              <a:gd name="connsiteY810" fmla="*/ 113829 h 6858000"/>
              <a:gd name="connsiteX811" fmla="*/ 5825032 w 7467663"/>
              <a:gd name="connsiteY811" fmla="*/ 146405 h 6858000"/>
              <a:gd name="connsiteX812" fmla="*/ 4955599 w 7467663"/>
              <a:gd name="connsiteY812" fmla="*/ 247008 h 6858000"/>
              <a:gd name="connsiteX813" fmla="*/ 5210104 w 7467663"/>
              <a:gd name="connsiteY813" fmla="*/ 228123 h 6858000"/>
              <a:gd name="connsiteX814" fmla="*/ 5261015 w 7467663"/>
              <a:gd name="connsiteY814" fmla="*/ 227087 h 6858000"/>
              <a:gd name="connsiteX815" fmla="*/ 5861181 w 7467663"/>
              <a:gd name="connsiteY815" fmla="*/ 143093 h 6858000"/>
              <a:gd name="connsiteX816" fmla="*/ 5961252 w 7467663"/>
              <a:gd name="connsiteY816" fmla="*/ 114820 h 6858000"/>
              <a:gd name="connsiteX817" fmla="*/ 5944437 w 7467663"/>
              <a:gd name="connsiteY817" fmla="*/ 113829 h 6858000"/>
              <a:gd name="connsiteX818" fmla="*/ 3882765 w 7467663"/>
              <a:gd name="connsiteY818" fmla="*/ 0 h 6858000"/>
              <a:gd name="connsiteX819" fmla="*/ 3995099 w 7467663"/>
              <a:gd name="connsiteY819" fmla="*/ 0 h 6858000"/>
              <a:gd name="connsiteX820" fmla="*/ 4163818 w 7467663"/>
              <a:gd name="connsiteY820" fmla="*/ 234104 h 6858000"/>
              <a:gd name="connsiteX821" fmla="*/ 4172099 w 7467663"/>
              <a:gd name="connsiteY821" fmla="*/ 234207 h 6858000"/>
              <a:gd name="connsiteX822" fmla="*/ 4784282 w 7467663"/>
              <a:gd name="connsiteY822" fmla="*/ 276561 h 6858000"/>
              <a:gd name="connsiteX823" fmla="*/ 4801687 w 7467663"/>
              <a:gd name="connsiteY823" fmla="*/ 267764 h 6858000"/>
              <a:gd name="connsiteX824" fmla="*/ 6082788 w 7467663"/>
              <a:gd name="connsiteY824" fmla="*/ 64119 h 6858000"/>
              <a:gd name="connsiteX825" fmla="*/ 6099442 w 7467663"/>
              <a:gd name="connsiteY825" fmla="*/ 82568 h 6858000"/>
              <a:gd name="connsiteX826" fmla="*/ 4804137 w 7467663"/>
              <a:gd name="connsiteY826" fmla="*/ 320931 h 6858000"/>
              <a:gd name="connsiteX827" fmla="*/ 4227047 w 7467663"/>
              <a:gd name="connsiteY827" fmla="*/ 313415 h 6858000"/>
              <a:gd name="connsiteX828" fmla="*/ 4346041 w 7467663"/>
              <a:gd name="connsiteY828" fmla="*/ 456086 h 6858000"/>
              <a:gd name="connsiteX829" fmla="*/ 4870967 w 7467663"/>
              <a:gd name="connsiteY829" fmla="*/ 963061 h 6858000"/>
              <a:gd name="connsiteX830" fmla="*/ 4889647 w 7467663"/>
              <a:gd name="connsiteY830" fmla="*/ 957147 h 6858000"/>
              <a:gd name="connsiteX831" fmla="*/ 5422504 w 7467663"/>
              <a:gd name="connsiteY831" fmla="*/ 805191 h 6858000"/>
              <a:gd name="connsiteX832" fmla="*/ 6087656 w 7467663"/>
              <a:gd name="connsiteY832" fmla="*/ 826703 h 6858000"/>
              <a:gd name="connsiteX833" fmla="*/ 6058717 w 7467663"/>
              <a:gd name="connsiteY833" fmla="*/ 865992 h 6858000"/>
              <a:gd name="connsiteX834" fmla="*/ 4974153 w 7467663"/>
              <a:gd name="connsiteY834" fmla="*/ 1045456 h 6858000"/>
              <a:gd name="connsiteX835" fmla="*/ 5627835 w 7467663"/>
              <a:gd name="connsiteY835" fmla="*/ 1472077 h 6858000"/>
              <a:gd name="connsiteX836" fmla="*/ 5629817 w 7467663"/>
              <a:gd name="connsiteY836" fmla="*/ 1471412 h 6858000"/>
              <a:gd name="connsiteX837" fmla="*/ 5634124 w 7467663"/>
              <a:gd name="connsiteY837" fmla="*/ 1470572 h 6858000"/>
              <a:gd name="connsiteX838" fmla="*/ 5755832 w 7467663"/>
              <a:gd name="connsiteY838" fmla="*/ 1383886 h 6858000"/>
              <a:gd name="connsiteX839" fmla="*/ 6014186 w 7467663"/>
              <a:gd name="connsiteY839" fmla="*/ 1279799 h 6858000"/>
              <a:gd name="connsiteX840" fmla="*/ 6901619 w 7467663"/>
              <a:gd name="connsiteY840" fmla="*/ 1047874 h 6858000"/>
              <a:gd name="connsiteX841" fmla="*/ 6931566 w 7467663"/>
              <a:gd name="connsiteY841" fmla="*/ 1062034 h 6858000"/>
              <a:gd name="connsiteX842" fmla="*/ 5790982 w 7467663"/>
              <a:gd name="connsiteY842" fmla="*/ 1561380 h 6858000"/>
              <a:gd name="connsiteX843" fmla="*/ 6188971 w 7467663"/>
              <a:gd name="connsiteY843" fmla="*/ 1755168 h 6858000"/>
              <a:gd name="connsiteX844" fmla="*/ 6202446 w 7467663"/>
              <a:gd name="connsiteY844" fmla="*/ 1752268 h 6858000"/>
              <a:gd name="connsiteX845" fmla="*/ 7179560 w 7467663"/>
              <a:gd name="connsiteY845" fmla="*/ 1467551 h 6858000"/>
              <a:gd name="connsiteX846" fmla="*/ 7158730 w 7467663"/>
              <a:gd name="connsiteY846" fmla="*/ 1507835 h 6858000"/>
              <a:gd name="connsiteX847" fmla="*/ 6326959 w 7467663"/>
              <a:gd name="connsiteY847" fmla="*/ 1817686 h 6858000"/>
              <a:gd name="connsiteX848" fmla="*/ 6537433 w 7467663"/>
              <a:gd name="connsiteY848" fmla="*/ 1907790 h 6858000"/>
              <a:gd name="connsiteX849" fmla="*/ 6550221 w 7467663"/>
              <a:gd name="connsiteY849" fmla="*/ 1910729 h 6858000"/>
              <a:gd name="connsiteX850" fmla="*/ 6964438 w 7467663"/>
              <a:gd name="connsiteY850" fmla="*/ 2209505 h 6858000"/>
              <a:gd name="connsiteX851" fmla="*/ 7367862 w 7467663"/>
              <a:gd name="connsiteY851" fmla="*/ 2806833 h 6858000"/>
              <a:gd name="connsiteX852" fmla="*/ 7364329 w 7467663"/>
              <a:gd name="connsiteY852" fmla="*/ 2826907 h 6858000"/>
              <a:gd name="connsiteX853" fmla="*/ 7290545 w 7467663"/>
              <a:gd name="connsiteY853" fmla="*/ 2850663 h 6858000"/>
              <a:gd name="connsiteX854" fmla="*/ 6472036 w 7467663"/>
              <a:gd name="connsiteY854" fmla="*/ 1959003 h 6858000"/>
              <a:gd name="connsiteX855" fmla="*/ 5792897 w 7467663"/>
              <a:gd name="connsiteY855" fmla="*/ 1647747 h 6858000"/>
              <a:gd name="connsiteX856" fmla="*/ 5842751 w 7467663"/>
              <a:gd name="connsiteY856" fmla="*/ 1816112 h 6858000"/>
              <a:gd name="connsiteX857" fmla="*/ 5847424 w 7467663"/>
              <a:gd name="connsiteY857" fmla="*/ 1815776 h 6858000"/>
              <a:gd name="connsiteX858" fmla="*/ 6399821 w 7467663"/>
              <a:gd name="connsiteY858" fmla="*/ 2344799 h 6858000"/>
              <a:gd name="connsiteX859" fmla="*/ 6323232 w 7467663"/>
              <a:gd name="connsiteY859" fmla="*/ 2389634 h 6858000"/>
              <a:gd name="connsiteX860" fmla="*/ 5942958 w 7467663"/>
              <a:gd name="connsiteY860" fmla="*/ 2077708 h 6858000"/>
              <a:gd name="connsiteX861" fmla="*/ 5921559 w 7467663"/>
              <a:gd name="connsiteY861" fmla="*/ 2378596 h 6858000"/>
              <a:gd name="connsiteX862" fmla="*/ 5817651 w 7467663"/>
              <a:gd name="connsiteY862" fmla="*/ 3023919 h 6858000"/>
              <a:gd name="connsiteX863" fmla="*/ 5729634 w 7467663"/>
              <a:gd name="connsiteY863" fmla="*/ 3051849 h 6858000"/>
              <a:gd name="connsiteX864" fmla="*/ 5611018 w 7467663"/>
              <a:gd name="connsiteY864" fmla="*/ 2316769 h 6858000"/>
              <a:gd name="connsiteX865" fmla="*/ 5687608 w 7467663"/>
              <a:gd name="connsiteY865" fmla="*/ 2039972 h 6858000"/>
              <a:gd name="connsiteX866" fmla="*/ 5657554 w 7467663"/>
              <a:gd name="connsiteY866" fmla="*/ 1576445 h 6858000"/>
              <a:gd name="connsiteX867" fmla="*/ 5150475 w 7467663"/>
              <a:gd name="connsiteY867" fmla="*/ 1274012 h 6858000"/>
              <a:gd name="connsiteX868" fmla="*/ 5349142 w 7467663"/>
              <a:gd name="connsiteY868" fmla="*/ 2204405 h 6858000"/>
              <a:gd name="connsiteX869" fmla="*/ 5262214 w 7467663"/>
              <a:gd name="connsiteY869" fmla="*/ 2233836 h 6858000"/>
              <a:gd name="connsiteX870" fmla="*/ 4981539 w 7467663"/>
              <a:gd name="connsiteY870" fmla="*/ 1542201 h 6858000"/>
              <a:gd name="connsiteX871" fmla="*/ 4958461 w 7467663"/>
              <a:gd name="connsiteY871" fmla="*/ 1136957 h 6858000"/>
              <a:gd name="connsiteX872" fmla="*/ 4655015 w 7467663"/>
              <a:gd name="connsiteY872" fmla="*/ 891426 h 6858000"/>
              <a:gd name="connsiteX873" fmla="*/ 4348002 w 7467663"/>
              <a:gd name="connsiteY873" fmla="*/ 2205895 h 6858000"/>
              <a:gd name="connsiteX874" fmla="*/ 4262250 w 7467663"/>
              <a:gd name="connsiteY874" fmla="*/ 2219972 h 6858000"/>
              <a:gd name="connsiteX875" fmla="*/ 4550611 w 7467663"/>
              <a:gd name="connsiteY875" fmla="*/ 817540 h 6858000"/>
              <a:gd name="connsiteX876" fmla="*/ 4564418 w 7467663"/>
              <a:gd name="connsiteY876" fmla="*/ 808293 h 6858000"/>
              <a:gd name="connsiteX877" fmla="*/ 4266388 w 7467663"/>
              <a:gd name="connsiteY877" fmla="*/ 500083 h 6858000"/>
              <a:gd name="connsiteX878" fmla="*/ 4032842 w 7467663"/>
              <a:gd name="connsiteY878" fmla="*/ 211809 h 6858000"/>
              <a:gd name="connsiteX879" fmla="*/ 3882765 w 7467663"/>
              <a:gd name="connsiteY879" fmla="*/ 0 h 6858000"/>
              <a:gd name="connsiteX880" fmla="*/ 3721337 w 7467663"/>
              <a:gd name="connsiteY880" fmla="*/ 0 h 6858000"/>
              <a:gd name="connsiteX881" fmla="*/ 3797544 w 7467663"/>
              <a:gd name="connsiteY881" fmla="*/ 0 h 6858000"/>
              <a:gd name="connsiteX882" fmla="*/ 3775734 w 7467663"/>
              <a:gd name="connsiteY882" fmla="*/ 95131 h 6858000"/>
              <a:gd name="connsiteX883" fmla="*/ 3724807 w 7467663"/>
              <a:gd name="connsiteY883" fmla="*/ 272257 h 6858000"/>
              <a:gd name="connsiteX884" fmla="*/ 3726844 w 7467663"/>
              <a:gd name="connsiteY884" fmla="*/ 282988 h 6858000"/>
              <a:gd name="connsiteX885" fmla="*/ 3742664 w 7467663"/>
              <a:gd name="connsiteY885" fmla="*/ 279918 h 6858000"/>
              <a:gd name="connsiteX886" fmla="*/ 4103910 w 7467663"/>
              <a:gd name="connsiteY886" fmla="*/ 1161917 h 6858000"/>
              <a:gd name="connsiteX887" fmla="*/ 4020269 w 7467663"/>
              <a:gd name="connsiteY887" fmla="*/ 1200406 h 6858000"/>
              <a:gd name="connsiteX888" fmla="*/ 3674882 w 7467663"/>
              <a:gd name="connsiteY888" fmla="*/ 488524 h 6858000"/>
              <a:gd name="connsiteX889" fmla="*/ 3132682 w 7467663"/>
              <a:gd name="connsiteY889" fmla="*/ 1072284 h 6858000"/>
              <a:gd name="connsiteX890" fmla="*/ 2716346 w 7467663"/>
              <a:gd name="connsiteY890" fmla="*/ 1276376 h 6858000"/>
              <a:gd name="connsiteX891" fmla="*/ 2716772 w 7467663"/>
              <a:gd name="connsiteY891" fmla="*/ 1255462 h 6858000"/>
              <a:gd name="connsiteX892" fmla="*/ 3471096 w 7467663"/>
              <a:gd name="connsiteY892" fmla="*/ 437072 h 6858000"/>
              <a:gd name="connsiteX893" fmla="*/ 3639057 w 7467663"/>
              <a:gd name="connsiteY893" fmla="*/ 286334 h 6858000"/>
              <a:gd name="connsiteX894" fmla="*/ 3640309 w 7467663"/>
              <a:gd name="connsiteY894" fmla="*/ 284664 h 6858000"/>
              <a:gd name="connsiteX895" fmla="*/ 3646022 w 7467663"/>
              <a:gd name="connsiteY895" fmla="*/ 276711 h 6858000"/>
              <a:gd name="connsiteX896" fmla="*/ 3707943 w 7467663"/>
              <a:gd name="connsiteY896" fmla="*/ 65958 h 6858000"/>
              <a:gd name="connsiteX897" fmla="*/ 3721337 w 7467663"/>
              <a:gd name="connsiteY897" fmla="*/ 0 h 6858000"/>
              <a:gd name="connsiteX898" fmla="*/ 2867960 w 7467663"/>
              <a:gd name="connsiteY898" fmla="*/ 0 h 6858000"/>
              <a:gd name="connsiteX899" fmla="*/ 2926351 w 7467663"/>
              <a:gd name="connsiteY899" fmla="*/ 0 h 6858000"/>
              <a:gd name="connsiteX900" fmla="*/ 2902823 w 7467663"/>
              <a:gd name="connsiteY900" fmla="*/ 262929 h 6858000"/>
              <a:gd name="connsiteX901" fmla="*/ 2940663 w 7467663"/>
              <a:gd name="connsiteY901" fmla="*/ 140884 h 6858000"/>
              <a:gd name="connsiteX902" fmla="*/ 2947039 w 7467663"/>
              <a:gd name="connsiteY902" fmla="*/ 122524 h 6858000"/>
              <a:gd name="connsiteX903" fmla="*/ 2984316 w 7467663"/>
              <a:gd name="connsiteY903" fmla="*/ 0 h 6858000"/>
              <a:gd name="connsiteX904" fmla="*/ 3016114 w 7467663"/>
              <a:gd name="connsiteY904" fmla="*/ 0 h 6858000"/>
              <a:gd name="connsiteX905" fmla="*/ 2979949 w 7467663"/>
              <a:gd name="connsiteY905" fmla="*/ 119274 h 6858000"/>
              <a:gd name="connsiteX906" fmla="*/ 3023879 w 7467663"/>
              <a:gd name="connsiteY906" fmla="*/ 0 h 6858000"/>
              <a:gd name="connsiteX907" fmla="*/ 3105400 w 7467663"/>
              <a:gd name="connsiteY907" fmla="*/ 0 h 6858000"/>
              <a:gd name="connsiteX908" fmla="*/ 3094669 w 7467663"/>
              <a:gd name="connsiteY908" fmla="*/ 30308 h 6858000"/>
              <a:gd name="connsiteX909" fmla="*/ 2901945 w 7467663"/>
              <a:gd name="connsiteY909" fmla="*/ 466538 h 6858000"/>
              <a:gd name="connsiteX910" fmla="*/ 2815209 w 7467663"/>
              <a:gd name="connsiteY910" fmla="*/ 497361 h 6858000"/>
              <a:gd name="connsiteX911" fmla="*/ 2844845 w 7467663"/>
              <a:gd name="connsiteY911" fmla="*/ 127638 h 6858000"/>
              <a:gd name="connsiteX912" fmla="*/ 2867960 w 7467663"/>
              <a:gd name="connsiteY912" fmla="*/ 0 h 6858000"/>
              <a:gd name="connsiteX913" fmla="*/ 1057230 w 7467663"/>
              <a:gd name="connsiteY913" fmla="*/ 0 h 6858000"/>
              <a:gd name="connsiteX914" fmla="*/ 1111003 w 7467663"/>
              <a:gd name="connsiteY914" fmla="*/ 0 h 6858000"/>
              <a:gd name="connsiteX915" fmla="*/ 1125553 w 7467663"/>
              <a:gd name="connsiteY915" fmla="*/ 52588 h 6858000"/>
              <a:gd name="connsiteX916" fmla="*/ 1304276 w 7467663"/>
              <a:gd name="connsiteY916" fmla="*/ 476275 h 6858000"/>
              <a:gd name="connsiteX917" fmla="*/ 1492066 w 7467663"/>
              <a:gd name="connsiteY917" fmla="*/ 886333 h 6858000"/>
              <a:gd name="connsiteX918" fmla="*/ 1423698 w 7467663"/>
              <a:gd name="connsiteY918" fmla="*/ 710817 h 6858000"/>
              <a:gd name="connsiteX919" fmla="*/ 1357609 w 7467663"/>
              <a:gd name="connsiteY919" fmla="*/ 532892 h 6858000"/>
              <a:gd name="connsiteX920" fmla="*/ 1309550 w 7467663"/>
              <a:gd name="connsiteY920" fmla="*/ 374031 h 6858000"/>
              <a:gd name="connsiteX921" fmla="*/ 1193673 w 7467663"/>
              <a:gd name="connsiteY921" fmla="*/ 49533 h 6858000"/>
              <a:gd name="connsiteX922" fmla="*/ 1164391 w 7467663"/>
              <a:gd name="connsiteY922" fmla="*/ 0 h 6858000"/>
              <a:gd name="connsiteX923" fmla="*/ 1200666 w 7467663"/>
              <a:gd name="connsiteY923" fmla="*/ 0 h 6858000"/>
              <a:gd name="connsiteX924" fmla="*/ 1223408 w 7467663"/>
              <a:gd name="connsiteY924" fmla="*/ 38996 h 6858000"/>
              <a:gd name="connsiteX925" fmla="*/ 1339635 w 7467663"/>
              <a:gd name="connsiteY925" fmla="*/ 365517 h 6858000"/>
              <a:gd name="connsiteX926" fmla="*/ 1387469 w 7467663"/>
              <a:gd name="connsiteY926" fmla="*/ 523079 h 6858000"/>
              <a:gd name="connsiteX927" fmla="*/ 1452685 w 7467663"/>
              <a:gd name="connsiteY927" fmla="*/ 699806 h 6858000"/>
              <a:gd name="connsiteX928" fmla="*/ 1492092 w 7467663"/>
              <a:gd name="connsiteY928" fmla="*/ 800424 h 6858000"/>
              <a:gd name="connsiteX929" fmla="*/ 1455302 w 7467663"/>
              <a:gd name="connsiteY929" fmla="*/ 632913 h 6858000"/>
              <a:gd name="connsiteX930" fmla="*/ 1222336 w 7467663"/>
              <a:gd name="connsiteY930" fmla="*/ 9480 h 6858000"/>
              <a:gd name="connsiteX931" fmla="*/ 1214634 w 7467663"/>
              <a:gd name="connsiteY931" fmla="*/ 0 h 6858000"/>
              <a:gd name="connsiteX932" fmla="*/ 1289827 w 7467663"/>
              <a:gd name="connsiteY932" fmla="*/ 0 h 6858000"/>
              <a:gd name="connsiteX933" fmla="*/ 1321076 w 7467663"/>
              <a:gd name="connsiteY933" fmla="*/ 59722 h 6858000"/>
              <a:gd name="connsiteX934" fmla="*/ 1512579 w 7467663"/>
              <a:gd name="connsiteY934" fmla="*/ 626441 h 6858000"/>
              <a:gd name="connsiteX935" fmla="*/ 1506076 w 7467663"/>
              <a:gd name="connsiteY935" fmla="*/ 1089289 h 6858000"/>
              <a:gd name="connsiteX936" fmla="*/ 1486346 w 7467663"/>
              <a:gd name="connsiteY936" fmla="*/ 1079919 h 6858000"/>
              <a:gd name="connsiteX937" fmla="*/ 1070511 w 7467663"/>
              <a:gd name="connsiteY937" fmla="*/ 48609 h 6858000"/>
              <a:gd name="connsiteX938" fmla="*/ 1057230 w 7467663"/>
              <a:gd name="connsiteY938" fmla="*/ 0 h 6858000"/>
              <a:gd name="connsiteX939" fmla="*/ 43151 w 7467663"/>
              <a:gd name="connsiteY939" fmla="*/ 0 h 6858000"/>
              <a:gd name="connsiteX940" fmla="*/ 95283 w 7467663"/>
              <a:gd name="connsiteY940" fmla="*/ 0 h 6858000"/>
              <a:gd name="connsiteX941" fmla="*/ 300708 w 7467663"/>
              <a:gd name="connsiteY941" fmla="*/ 154571 h 6858000"/>
              <a:gd name="connsiteX942" fmla="*/ 530414 w 7467663"/>
              <a:gd name="connsiteY942" fmla="*/ 354673 h 6858000"/>
              <a:gd name="connsiteX943" fmla="*/ 333785 w 7467663"/>
              <a:gd name="connsiteY943" fmla="*/ 161564 h 6858000"/>
              <a:gd name="connsiteX944" fmla="*/ 147005 w 7467663"/>
              <a:gd name="connsiteY944" fmla="*/ 0 h 6858000"/>
              <a:gd name="connsiteX945" fmla="*/ 272509 w 7467663"/>
              <a:gd name="connsiteY945" fmla="*/ 0 h 6858000"/>
              <a:gd name="connsiteX946" fmla="*/ 326276 w 7467663"/>
              <a:gd name="connsiteY946" fmla="*/ 45847 h 6858000"/>
              <a:gd name="connsiteX947" fmla="*/ 823759 w 7467663"/>
              <a:gd name="connsiteY947" fmla="*/ 574145 h 6858000"/>
              <a:gd name="connsiteX948" fmla="*/ 811254 w 7467663"/>
              <a:gd name="connsiteY948" fmla="*/ 665546 h 6858000"/>
              <a:gd name="connsiteX949" fmla="*/ 154042 w 7467663"/>
              <a:gd name="connsiteY949" fmla="*/ 261522 h 6858000"/>
              <a:gd name="connsiteX950" fmla="*/ 13550 w 7467663"/>
              <a:gd name="connsiteY950" fmla="*/ 158423 h 6858000"/>
              <a:gd name="connsiteX951" fmla="*/ 0 w 7467663"/>
              <a:gd name="connsiteY951" fmla="*/ 146618 h 6858000"/>
              <a:gd name="connsiteX952" fmla="*/ 0 w 7467663"/>
              <a:gd name="connsiteY952" fmla="*/ 59161 h 6858000"/>
              <a:gd name="connsiteX953" fmla="*/ 45427 w 7467663"/>
              <a:gd name="connsiteY953" fmla="*/ 101078 h 6858000"/>
              <a:gd name="connsiteX954" fmla="*/ 630103 w 7467663"/>
              <a:gd name="connsiteY954" fmla="*/ 485885 h 6858000"/>
              <a:gd name="connsiteX955" fmla="*/ 532040 w 7467663"/>
              <a:gd name="connsiteY955" fmla="*/ 399359 h 6858000"/>
              <a:gd name="connsiteX956" fmla="*/ 517618 w 7467663"/>
              <a:gd name="connsiteY956" fmla="*/ 385726 h 6858000"/>
              <a:gd name="connsiteX957" fmla="*/ 285074 w 7467663"/>
              <a:gd name="connsiteY957" fmla="*/ 182755 h 6858000"/>
              <a:gd name="connsiteX958" fmla="*/ 43151 w 7467663"/>
              <a:gd name="connsiteY958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334256 h 6858000"/>
              <a:gd name="connsiteX78" fmla="*/ 7454976 w 7467663"/>
              <a:gd name="connsiteY78" fmla="*/ 6318297 h 6858000"/>
              <a:gd name="connsiteX79" fmla="*/ 1456157 w 7467663"/>
              <a:gd name="connsiteY79" fmla="*/ 5371404 h 6858000"/>
              <a:gd name="connsiteX80" fmla="*/ 1244432 w 7467663"/>
              <a:gd name="connsiteY80" fmla="*/ 5385601 h 6858000"/>
              <a:gd name="connsiteX81" fmla="*/ 973990 w 7467663"/>
              <a:gd name="connsiteY81" fmla="*/ 5424940 h 6858000"/>
              <a:gd name="connsiteX82" fmla="*/ 1103809 w 7467663"/>
              <a:gd name="connsiteY82" fmla="*/ 5433720 h 6858000"/>
              <a:gd name="connsiteX83" fmla="*/ 1123454 w 7467663"/>
              <a:gd name="connsiteY83" fmla="*/ 5435727 h 6858000"/>
              <a:gd name="connsiteX84" fmla="*/ 1737017 w 7467663"/>
              <a:gd name="connsiteY84" fmla="*/ 5452183 h 6858000"/>
              <a:gd name="connsiteX85" fmla="*/ 1824397 w 7467663"/>
              <a:gd name="connsiteY85" fmla="*/ 5447757 h 6858000"/>
              <a:gd name="connsiteX86" fmla="*/ 2070059 w 7467663"/>
              <a:gd name="connsiteY86" fmla="*/ 5441660 h 6858000"/>
              <a:gd name="connsiteX87" fmla="*/ 1456157 w 7467663"/>
              <a:gd name="connsiteY87" fmla="*/ 5371404 h 6858000"/>
              <a:gd name="connsiteX88" fmla="*/ 4988186 w 7467663"/>
              <a:gd name="connsiteY88" fmla="*/ 5216467 h 6858000"/>
              <a:gd name="connsiteX89" fmla="*/ 4777334 w 7467663"/>
              <a:gd name="connsiteY89" fmla="*/ 5406072 h 6858000"/>
              <a:gd name="connsiteX90" fmla="*/ 4718341 w 7467663"/>
              <a:gd name="connsiteY90" fmla="*/ 5468043 h 6858000"/>
              <a:gd name="connsiteX91" fmla="*/ 4604655 w 7467663"/>
              <a:gd name="connsiteY91" fmla="*/ 5583434 h 6858000"/>
              <a:gd name="connsiteX92" fmla="*/ 4565074 w 7467663"/>
              <a:gd name="connsiteY92" fmla="*/ 5618550 h 6858000"/>
              <a:gd name="connsiteX93" fmla="*/ 4988186 w 7467663"/>
              <a:gd name="connsiteY93" fmla="*/ 5216467 h 6858000"/>
              <a:gd name="connsiteX94" fmla="*/ 4978032 w 7467663"/>
              <a:gd name="connsiteY94" fmla="*/ 5183809 h 6858000"/>
              <a:gd name="connsiteX95" fmla="*/ 4463413 w 7467663"/>
              <a:gd name="connsiteY95" fmla="*/ 5615162 h 6858000"/>
              <a:gd name="connsiteX96" fmla="*/ 4358134 w 7467663"/>
              <a:gd name="connsiteY96" fmla="*/ 5742791 h 6858000"/>
              <a:gd name="connsiteX97" fmla="*/ 4376219 w 7467663"/>
              <a:gd name="connsiteY97" fmla="*/ 5729027 h 6858000"/>
              <a:gd name="connsiteX98" fmla="*/ 4582340 w 7467663"/>
              <a:gd name="connsiteY98" fmla="*/ 5561037 h 6858000"/>
              <a:gd name="connsiteX99" fmla="*/ 4694684 w 7467663"/>
              <a:gd name="connsiteY99" fmla="*/ 5447098 h 6858000"/>
              <a:gd name="connsiteX100" fmla="*/ 4754123 w 7467663"/>
              <a:gd name="connsiteY100" fmla="*/ 5384643 h 6858000"/>
              <a:gd name="connsiteX101" fmla="*/ 4978032 w 7467663"/>
              <a:gd name="connsiteY101" fmla="*/ 5183809 h 6858000"/>
              <a:gd name="connsiteX102" fmla="*/ 1903353 w 7467663"/>
              <a:gd name="connsiteY102" fmla="*/ 5044827 h 6858000"/>
              <a:gd name="connsiteX103" fmla="*/ 1936931 w 7467663"/>
              <a:gd name="connsiteY103" fmla="*/ 5093954 h 6858000"/>
              <a:gd name="connsiteX104" fmla="*/ 2195868 w 7467663"/>
              <a:gd name="connsiteY104" fmla="*/ 5396574 h 6858000"/>
              <a:gd name="connsiteX105" fmla="*/ 2088852 w 7467663"/>
              <a:gd name="connsiteY105" fmla="*/ 5166123 h 6858000"/>
              <a:gd name="connsiteX106" fmla="*/ 1958241 w 7467663"/>
              <a:gd name="connsiteY106" fmla="*/ 5067955 h 6858000"/>
              <a:gd name="connsiteX107" fmla="*/ 1903353 w 7467663"/>
              <a:gd name="connsiteY107" fmla="*/ 5044827 h 6858000"/>
              <a:gd name="connsiteX108" fmla="*/ 1979378 w 7467663"/>
              <a:gd name="connsiteY108" fmla="*/ 4769504 h 6858000"/>
              <a:gd name="connsiteX109" fmla="*/ 2882120 w 7467663"/>
              <a:gd name="connsiteY109" fmla="*/ 5064547 h 6858000"/>
              <a:gd name="connsiteX110" fmla="*/ 2793103 w 7467663"/>
              <a:gd name="connsiteY110" fmla="*/ 5039699 h 6858000"/>
              <a:gd name="connsiteX111" fmla="*/ 2770041 w 7467663"/>
              <a:gd name="connsiteY111" fmla="*/ 5033634 h 6858000"/>
              <a:gd name="connsiteX112" fmla="*/ 1979378 w 7467663"/>
              <a:gd name="connsiteY112" fmla="*/ 4769504 h 6858000"/>
              <a:gd name="connsiteX113" fmla="*/ 1927410 w 7467663"/>
              <a:gd name="connsiteY113" fmla="*/ 4716164 h 6858000"/>
              <a:gd name="connsiteX114" fmla="*/ 1959587 w 7467663"/>
              <a:gd name="connsiteY114" fmla="*/ 4728849 h 6858000"/>
              <a:gd name="connsiteX115" fmla="*/ 2777707 w 7467663"/>
              <a:gd name="connsiteY115" fmla="*/ 5003991 h 6858000"/>
              <a:gd name="connsiteX116" fmla="*/ 2800768 w 7467663"/>
              <a:gd name="connsiteY116" fmla="*/ 5010056 h 6858000"/>
              <a:gd name="connsiteX117" fmla="*/ 2879408 w 7467663"/>
              <a:gd name="connsiteY117" fmla="*/ 5031590 h 6858000"/>
              <a:gd name="connsiteX118" fmla="*/ 2862295 w 7467663"/>
              <a:gd name="connsiteY118" fmla="*/ 5022958 h 6858000"/>
              <a:gd name="connsiteX119" fmla="*/ 2813343 w 7467663"/>
              <a:gd name="connsiteY119" fmla="*/ 4998369 h 6858000"/>
              <a:gd name="connsiteX120" fmla="*/ 2646245 w 7467663"/>
              <a:gd name="connsiteY120" fmla="*/ 4930999 h 6858000"/>
              <a:gd name="connsiteX121" fmla="*/ 1999243 w 7467663"/>
              <a:gd name="connsiteY121" fmla="*/ 4730524 h 6858000"/>
              <a:gd name="connsiteX122" fmla="*/ 1979527 w 7467663"/>
              <a:gd name="connsiteY122" fmla="*/ 4726651 h 6858000"/>
              <a:gd name="connsiteX123" fmla="*/ 1927410 w 7467663"/>
              <a:gd name="connsiteY123" fmla="*/ 4716164 h 6858000"/>
              <a:gd name="connsiteX124" fmla="*/ 1997014 w 7467663"/>
              <a:gd name="connsiteY124" fmla="*/ 4698007 h 6858000"/>
              <a:gd name="connsiteX125" fmla="*/ 2005458 w 7467663"/>
              <a:gd name="connsiteY125" fmla="*/ 4699540 h 6858000"/>
              <a:gd name="connsiteX126" fmla="*/ 2657186 w 7467663"/>
              <a:gd name="connsiteY126" fmla="*/ 4901687 h 6858000"/>
              <a:gd name="connsiteX127" fmla="*/ 2826662 w 7467663"/>
              <a:gd name="connsiteY127" fmla="*/ 4970362 h 6858000"/>
              <a:gd name="connsiteX128" fmla="*/ 2876100 w 7467663"/>
              <a:gd name="connsiteY128" fmla="*/ 4995397 h 6858000"/>
              <a:gd name="connsiteX129" fmla="*/ 3042600 w 7467663"/>
              <a:gd name="connsiteY129" fmla="*/ 5059532 h 6858000"/>
              <a:gd name="connsiteX130" fmla="*/ 1997014 w 7467663"/>
              <a:gd name="connsiteY130" fmla="*/ 4698007 h 6858000"/>
              <a:gd name="connsiteX131" fmla="*/ 2305292 w 7467663"/>
              <a:gd name="connsiteY131" fmla="*/ 4219492 h 6858000"/>
              <a:gd name="connsiteX132" fmla="*/ 3360922 w 7467663"/>
              <a:gd name="connsiteY132" fmla="*/ 4529373 h 6858000"/>
              <a:gd name="connsiteX133" fmla="*/ 3492420 w 7467663"/>
              <a:gd name="connsiteY133" fmla="*/ 4510145 h 6858000"/>
              <a:gd name="connsiteX134" fmla="*/ 3364086 w 7467663"/>
              <a:gd name="connsiteY134" fmla="*/ 4480340 h 6858000"/>
              <a:gd name="connsiteX135" fmla="*/ 3225818 w 7467663"/>
              <a:gd name="connsiteY135" fmla="*/ 4411822 h 6858000"/>
              <a:gd name="connsiteX136" fmla="*/ 3129696 w 7467663"/>
              <a:gd name="connsiteY136" fmla="*/ 4360704 h 6858000"/>
              <a:gd name="connsiteX137" fmla="*/ 2814545 w 7467663"/>
              <a:gd name="connsiteY137" fmla="*/ 4282955 h 6858000"/>
              <a:gd name="connsiteX138" fmla="*/ 2305292 w 7467663"/>
              <a:gd name="connsiteY138" fmla="*/ 4219492 h 6858000"/>
              <a:gd name="connsiteX139" fmla="*/ 2626982 w 7467663"/>
              <a:gd name="connsiteY139" fmla="*/ 4206450 h 6858000"/>
              <a:gd name="connsiteX140" fmla="*/ 2490617 w 7467663"/>
              <a:gd name="connsiteY140" fmla="*/ 4206951 h 6858000"/>
              <a:gd name="connsiteX141" fmla="*/ 2819869 w 7467663"/>
              <a:gd name="connsiteY141" fmla="*/ 4252936 h 6858000"/>
              <a:gd name="connsiteX142" fmla="*/ 3143018 w 7467663"/>
              <a:gd name="connsiteY142" fmla="*/ 4332698 h 6858000"/>
              <a:gd name="connsiteX143" fmla="*/ 3241520 w 7467663"/>
              <a:gd name="connsiteY143" fmla="*/ 4385112 h 6858000"/>
              <a:gd name="connsiteX144" fmla="*/ 3374575 w 7467663"/>
              <a:gd name="connsiteY144" fmla="*/ 4451517 h 6858000"/>
              <a:gd name="connsiteX145" fmla="*/ 3505221 w 7467663"/>
              <a:gd name="connsiteY145" fmla="*/ 4480757 h 6858000"/>
              <a:gd name="connsiteX146" fmla="*/ 2626982 w 7467663"/>
              <a:gd name="connsiteY146" fmla="*/ 4206450 h 6858000"/>
              <a:gd name="connsiteX147" fmla="*/ 1310106 w 7467663"/>
              <a:gd name="connsiteY147" fmla="*/ 3943217 h 6858000"/>
              <a:gd name="connsiteX148" fmla="*/ 854994 w 7467663"/>
              <a:gd name="connsiteY148" fmla="*/ 4399136 h 6858000"/>
              <a:gd name="connsiteX149" fmla="*/ 742462 w 7467663"/>
              <a:gd name="connsiteY149" fmla="*/ 4594648 h 6858000"/>
              <a:gd name="connsiteX150" fmla="*/ 820602 w 7467663"/>
              <a:gd name="connsiteY150" fmla="*/ 4485915 h 6858000"/>
              <a:gd name="connsiteX151" fmla="*/ 878295 w 7467663"/>
              <a:gd name="connsiteY151" fmla="*/ 4403594 h 6858000"/>
              <a:gd name="connsiteX152" fmla="*/ 1240607 w 7467663"/>
              <a:gd name="connsiteY152" fmla="*/ 4010401 h 6858000"/>
              <a:gd name="connsiteX153" fmla="*/ 1310106 w 7467663"/>
              <a:gd name="connsiteY153" fmla="*/ 3943217 h 6858000"/>
              <a:gd name="connsiteX154" fmla="*/ 1423113 w 7467663"/>
              <a:gd name="connsiteY154" fmla="*/ 3874565 h 6858000"/>
              <a:gd name="connsiteX155" fmla="*/ 1260565 w 7467663"/>
              <a:gd name="connsiteY155" fmla="*/ 4031982 h 6858000"/>
              <a:gd name="connsiteX156" fmla="*/ 901900 w 7467663"/>
              <a:gd name="connsiteY156" fmla="*/ 4421236 h 6858000"/>
              <a:gd name="connsiteX157" fmla="*/ 845044 w 7467663"/>
              <a:gd name="connsiteY157" fmla="*/ 4502436 h 6858000"/>
              <a:gd name="connsiteX158" fmla="*/ 685926 w 7467663"/>
              <a:gd name="connsiteY158" fmla="*/ 4703069 h 6858000"/>
              <a:gd name="connsiteX159" fmla="*/ 684248 w 7467663"/>
              <a:gd name="connsiteY159" fmla="*/ 4706721 h 6858000"/>
              <a:gd name="connsiteX160" fmla="*/ 1423113 w 7467663"/>
              <a:gd name="connsiteY160" fmla="*/ 3874565 h 6858000"/>
              <a:gd name="connsiteX161" fmla="*/ 3316479 w 7467663"/>
              <a:gd name="connsiteY161" fmla="*/ 3872136 h 6858000"/>
              <a:gd name="connsiteX162" fmla="*/ 3546806 w 7467663"/>
              <a:gd name="connsiteY162" fmla="*/ 4356139 h 6858000"/>
              <a:gd name="connsiteX163" fmla="*/ 3364433 w 7467663"/>
              <a:gd name="connsiteY163" fmla="*/ 3953121 h 6858000"/>
              <a:gd name="connsiteX164" fmla="*/ 3316479 w 7467663"/>
              <a:gd name="connsiteY164" fmla="*/ 3872136 h 6858000"/>
              <a:gd name="connsiteX165" fmla="*/ 3291335 w 7467663"/>
              <a:gd name="connsiteY165" fmla="*/ 3767420 h 6858000"/>
              <a:gd name="connsiteX166" fmla="*/ 3390805 w 7467663"/>
              <a:gd name="connsiteY166" fmla="*/ 3937163 h 6858000"/>
              <a:gd name="connsiteX167" fmla="*/ 3579062 w 7467663"/>
              <a:gd name="connsiteY167" fmla="*/ 4359040 h 6858000"/>
              <a:gd name="connsiteX168" fmla="*/ 3467355 w 7467663"/>
              <a:gd name="connsiteY168" fmla="*/ 3988130 h 6858000"/>
              <a:gd name="connsiteX169" fmla="*/ 3310753 w 7467663"/>
              <a:gd name="connsiteY169" fmla="*/ 3787140 h 6858000"/>
              <a:gd name="connsiteX170" fmla="*/ 3291335 w 7467663"/>
              <a:gd name="connsiteY170" fmla="*/ 3767420 h 6858000"/>
              <a:gd name="connsiteX171" fmla="*/ 1635889 w 7467663"/>
              <a:gd name="connsiteY171" fmla="*/ 3709494 h 6858000"/>
              <a:gd name="connsiteX172" fmla="*/ 1634800 w 7467663"/>
              <a:gd name="connsiteY172" fmla="*/ 3731111 h 6858000"/>
              <a:gd name="connsiteX173" fmla="*/ 1635889 w 7467663"/>
              <a:gd name="connsiteY173" fmla="*/ 3709494 h 6858000"/>
              <a:gd name="connsiteX174" fmla="*/ 1510397 w 7467663"/>
              <a:gd name="connsiteY174" fmla="*/ 3684705 h 6858000"/>
              <a:gd name="connsiteX175" fmla="*/ 1146550 w 7467663"/>
              <a:gd name="connsiteY175" fmla="*/ 3802012 h 6858000"/>
              <a:gd name="connsiteX176" fmla="*/ 698834 w 7467663"/>
              <a:gd name="connsiteY176" fmla="*/ 3952272 h 6858000"/>
              <a:gd name="connsiteX177" fmla="*/ 34256 w 7467663"/>
              <a:gd name="connsiteY177" fmla="*/ 4347603 h 6858000"/>
              <a:gd name="connsiteX178" fmla="*/ 527241 w 7467663"/>
              <a:gd name="connsiteY178" fmla="*/ 4065078 h 6858000"/>
              <a:gd name="connsiteX179" fmla="*/ 1510397 w 7467663"/>
              <a:gd name="connsiteY179" fmla="*/ 3684705 h 6858000"/>
              <a:gd name="connsiteX180" fmla="*/ 1313114 w 7467663"/>
              <a:gd name="connsiteY180" fmla="*/ 3655216 h 6858000"/>
              <a:gd name="connsiteX181" fmla="*/ 1109304 w 7467663"/>
              <a:gd name="connsiteY181" fmla="*/ 3669030 h 6858000"/>
              <a:gd name="connsiteX182" fmla="*/ 8129 w 7467663"/>
              <a:gd name="connsiteY182" fmla="*/ 4330519 h 6858000"/>
              <a:gd name="connsiteX183" fmla="*/ 687572 w 7467663"/>
              <a:gd name="connsiteY183" fmla="*/ 3925629 h 6858000"/>
              <a:gd name="connsiteX184" fmla="*/ 1138365 w 7467663"/>
              <a:gd name="connsiteY184" fmla="*/ 3774515 h 6858000"/>
              <a:gd name="connsiteX185" fmla="*/ 1505579 w 7467663"/>
              <a:gd name="connsiteY185" fmla="*/ 3655526 h 6858000"/>
              <a:gd name="connsiteX186" fmla="*/ 1313114 w 7467663"/>
              <a:gd name="connsiteY186" fmla="*/ 3655216 h 6858000"/>
              <a:gd name="connsiteX187" fmla="*/ 3655073 w 7467663"/>
              <a:gd name="connsiteY187" fmla="*/ 3650884 h 6858000"/>
              <a:gd name="connsiteX188" fmla="*/ 3989938 w 7467663"/>
              <a:gd name="connsiteY188" fmla="*/ 3991685 h 6858000"/>
              <a:gd name="connsiteX189" fmla="*/ 4393907 w 7467663"/>
              <a:gd name="connsiteY189" fmla="*/ 4261258 h 6858000"/>
              <a:gd name="connsiteX190" fmla="*/ 4648051 w 7467663"/>
              <a:gd name="connsiteY190" fmla="*/ 4374051 h 6858000"/>
              <a:gd name="connsiteX191" fmla="*/ 4383389 w 7467663"/>
              <a:gd name="connsiteY191" fmla="*/ 4184369 h 6858000"/>
              <a:gd name="connsiteX192" fmla="*/ 4165508 w 7467663"/>
              <a:gd name="connsiteY192" fmla="*/ 4035196 h 6858000"/>
              <a:gd name="connsiteX193" fmla="*/ 4068162 w 7467663"/>
              <a:gd name="connsiteY193" fmla="*/ 3953394 h 6858000"/>
              <a:gd name="connsiteX194" fmla="*/ 3981416 w 7467663"/>
              <a:gd name="connsiteY194" fmla="*/ 3880482 h 6858000"/>
              <a:gd name="connsiteX195" fmla="*/ 3800147 w 7467663"/>
              <a:gd name="connsiteY195" fmla="*/ 3749872 h 6858000"/>
              <a:gd name="connsiteX196" fmla="*/ 3655073 w 7467663"/>
              <a:gd name="connsiteY196" fmla="*/ 3650884 h 6858000"/>
              <a:gd name="connsiteX197" fmla="*/ 3670252 w 7467663"/>
              <a:gd name="connsiteY197" fmla="*/ 3622798 h 6858000"/>
              <a:gd name="connsiteX198" fmla="*/ 3817258 w 7467663"/>
              <a:gd name="connsiteY198" fmla="*/ 3723577 h 6858000"/>
              <a:gd name="connsiteX199" fmla="*/ 4000461 w 7467663"/>
              <a:gd name="connsiteY199" fmla="*/ 3855966 h 6858000"/>
              <a:gd name="connsiteX200" fmla="*/ 4088180 w 7467663"/>
              <a:gd name="connsiteY200" fmla="*/ 3929774 h 6858000"/>
              <a:gd name="connsiteX201" fmla="*/ 4184555 w 7467663"/>
              <a:gd name="connsiteY201" fmla="*/ 4010683 h 6858000"/>
              <a:gd name="connsiteX202" fmla="*/ 4399563 w 7467663"/>
              <a:gd name="connsiteY202" fmla="*/ 4158106 h 6858000"/>
              <a:gd name="connsiteX203" fmla="*/ 4684469 w 7467663"/>
              <a:gd name="connsiteY203" fmla="*/ 4364680 h 6858000"/>
              <a:gd name="connsiteX204" fmla="*/ 4690271 w 7467663"/>
              <a:gd name="connsiteY204" fmla="*/ 4370034 h 6858000"/>
              <a:gd name="connsiteX205" fmla="*/ 4136093 w 7467663"/>
              <a:gd name="connsiteY205" fmla="*/ 3858466 h 6858000"/>
              <a:gd name="connsiteX206" fmla="*/ 3670252 w 7467663"/>
              <a:gd name="connsiteY206" fmla="*/ 3622798 h 6858000"/>
              <a:gd name="connsiteX207" fmla="*/ 4440129 w 7467663"/>
              <a:gd name="connsiteY207" fmla="*/ 3448571 h 6858000"/>
              <a:gd name="connsiteX208" fmla="*/ 4856525 w 7467663"/>
              <a:gd name="connsiteY208" fmla="*/ 3915351 h 6858000"/>
              <a:gd name="connsiteX209" fmla="*/ 5059055 w 7467663"/>
              <a:gd name="connsiteY209" fmla="*/ 4108918 h 6858000"/>
              <a:gd name="connsiteX210" fmla="*/ 5290070 w 7467663"/>
              <a:gd name="connsiteY210" fmla="*/ 4263619 h 6858000"/>
              <a:gd name="connsiteX211" fmla="*/ 4834991 w 7467663"/>
              <a:gd name="connsiteY211" fmla="*/ 3830985 h 6858000"/>
              <a:gd name="connsiteX212" fmla="*/ 4440129 w 7467663"/>
              <a:gd name="connsiteY212" fmla="*/ 3448571 h 6858000"/>
              <a:gd name="connsiteX213" fmla="*/ 4441737 w 7467663"/>
              <a:gd name="connsiteY213" fmla="*/ 3399734 h 6858000"/>
              <a:gd name="connsiteX214" fmla="*/ 4431236 w 7467663"/>
              <a:gd name="connsiteY214" fmla="*/ 3400954 h 6858000"/>
              <a:gd name="connsiteX215" fmla="*/ 4557150 w 7467663"/>
              <a:gd name="connsiteY215" fmla="*/ 3510023 h 6858000"/>
              <a:gd name="connsiteX216" fmla="*/ 4856936 w 7467663"/>
              <a:gd name="connsiteY216" fmla="*/ 3809146 h 6858000"/>
              <a:gd name="connsiteX217" fmla="*/ 5111996 w 7467663"/>
              <a:gd name="connsiteY217" fmla="*/ 4065759 h 6858000"/>
              <a:gd name="connsiteX218" fmla="*/ 5388878 w 7467663"/>
              <a:gd name="connsiteY218" fmla="*/ 4300185 h 6858000"/>
              <a:gd name="connsiteX219" fmla="*/ 5425556 w 7467663"/>
              <a:gd name="connsiteY219" fmla="*/ 4308967 h 6858000"/>
              <a:gd name="connsiteX220" fmla="*/ 4943646 w 7467663"/>
              <a:gd name="connsiteY220" fmla="*/ 3822916 h 6858000"/>
              <a:gd name="connsiteX221" fmla="*/ 4594837 w 7467663"/>
              <a:gd name="connsiteY221" fmla="*/ 3532274 h 6858000"/>
              <a:gd name="connsiteX222" fmla="*/ 4441737 w 7467663"/>
              <a:gd name="connsiteY222" fmla="*/ 3399734 h 6858000"/>
              <a:gd name="connsiteX223" fmla="*/ 5425834 w 7467663"/>
              <a:gd name="connsiteY223" fmla="*/ 3162785 h 6858000"/>
              <a:gd name="connsiteX224" fmla="*/ 5401644 w 7467663"/>
              <a:gd name="connsiteY224" fmla="*/ 3617847 h 6858000"/>
              <a:gd name="connsiteX225" fmla="*/ 5467256 w 7467663"/>
              <a:gd name="connsiteY225" fmla="*/ 4175494 h 6858000"/>
              <a:gd name="connsiteX226" fmla="*/ 5448069 w 7467663"/>
              <a:gd name="connsiteY226" fmla="*/ 3567554 h 6858000"/>
              <a:gd name="connsiteX227" fmla="*/ 5425834 w 7467663"/>
              <a:gd name="connsiteY227" fmla="*/ 3162785 h 6858000"/>
              <a:gd name="connsiteX228" fmla="*/ 1318687 w 7467663"/>
              <a:gd name="connsiteY228" fmla="*/ 3113840 h 6858000"/>
              <a:gd name="connsiteX229" fmla="*/ 1066793 w 7467663"/>
              <a:gd name="connsiteY229" fmla="*/ 3212171 h 6858000"/>
              <a:gd name="connsiteX230" fmla="*/ 993319 w 7467663"/>
              <a:gd name="connsiteY230" fmla="*/ 3247648 h 6858000"/>
              <a:gd name="connsiteX231" fmla="*/ 853081 w 7467663"/>
              <a:gd name="connsiteY231" fmla="*/ 3312410 h 6858000"/>
              <a:gd name="connsiteX232" fmla="*/ 805957 w 7467663"/>
              <a:gd name="connsiteY232" fmla="*/ 3330443 h 6858000"/>
              <a:gd name="connsiteX233" fmla="*/ 1318687 w 7467663"/>
              <a:gd name="connsiteY233" fmla="*/ 3113840 h 6858000"/>
              <a:gd name="connsiteX234" fmla="*/ 5453702 w 7467663"/>
              <a:gd name="connsiteY234" fmla="*/ 3090882 h 6858000"/>
              <a:gd name="connsiteX235" fmla="*/ 5480135 w 7467663"/>
              <a:gd name="connsiteY235" fmla="*/ 3565802 h 6858000"/>
              <a:gd name="connsiteX236" fmla="*/ 5499023 w 7467663"/>
              <a:gd name="connsiteY236" fmla="*/ 4166310 h 6858000"/>
              <a:gd name="connsiteX237" fmla="*/ 5547022 w 7467663"/>
              <a:gd name="connsiteY237" fmla="*/ 3607838 h 6858000"/>
              <a:gd name="connsiteX238" fmla="*/ 5515964 w 7467663"/>
              <a:gd name="connsiteY238" fmla="*/ 3378541 h 6858000"/>
              <a:gd name="connsiteX239" fmla="*/ 5453702 w 7467663"/>
              <a:gd name="connsiteY239" fmla="*/ 3090882 h 6858000"/>
              <a:gd name="connsiteX240" fmla="*/ 1238695 w 7467663"/>
              <a:gd name="connsiteY240" fmla="*/ 3076820 h 6858000"/>
              <a:gd name="connsiteX241" fmla="*/ 716371 w 7467663"/>
              <a:gd name="connsiteY241" fmla="*/ 3293249 h 6858000"/>
              <a:gd name="connsiteX242" fmla="*/ 579522 w 7467663"/>
              <a:gd name="connsiteY242" fmla="*/ 3371759 h 6858000"/>
              <a:gd name="connsiteX243" fmla="*/ 600288 w 7467663"/>
              <a:gd name="connsiteY243" fmla="*/ 3365555 h 6858000"/>
              <a:gd name="connsiteX244" fmla="*/ 840692 w 7467663"/>
              <a:gd name="connsiteY244" fmla="*/ 3284921 h 6858000"/>
              <a:gd name="connsiteX245" fmla="*/ 979248 w 7467663"/>
              <a:gd name="connsiteY245" fmla="*/ 3221003 h 6858000"/>
              <a:gd name="connsiteX246" fmla="*/ 1053282 w 7467663"/>
              <a:gd name="connsiteY246" fmla="*/ 3185247 h 6858000"/>
              <a:gd name="connsiteX247" fmla="*/ 1320603 w 7467663"/>
              <a:gd name="connsiteY247" fmla="*/ 3081281 h 6858000"/>
              <a:gd name="connsiteX248" fmla="*/ 1238695 w 7467663"/>
              <a:gd name="connsiteY248" fmla="*/ 3076820 h 6858000"/>
              <a:gd name="connsiteX249" fmla="*/ 5425627 w 7467663"/>
              <a:gd name="connsiteY249" fmla="*/ 2954192 h 6858000"/>
              <a:gd name="connsiteX250" fmla="*/ 5470770 w 7467663"/>
              <a:gd name="connsiteY250" fmla="*/ 3005435 h 6858000"/>
              <a:gd name="connsiteX251" fmla="*/ 5519779 w 7467663"/>
              <a:gd name="connsiteY251" fmla="*/ 4359223 h 6858000"/>
              <a:gd name="connsiteX252" fmla="*/ 5520293 w 7467663"/>
              <a:gd name="connsiteY252" fmla="*/ 4360602 h 6858000"/>
              <a:gd name="connsiteX253" fmla="*/ 5767221 w 7467663"/>
              <a:gd name="connsiteY253" fmla="*/ 4665564 h 6858000"/>
              <a:gd name="connsiteX254" fmla="*/ 6937169 w 7467663"/>
              <a:gd name="connsiteY254" fmla="*/ 4815941 h 6858000"/>
              <a:gd name="connsiteX255" fmla="*/ 6953922 w 7467663"/>
              <a:gd name="connsiteY255" fmla="*/ 4890068 h 6858000"/>
              <a:gd name="connsiteX256" fmla="*/ 6071359 w 7467663"/>
              <a:gd name="connsiteY256" fmla="*/ 4770770 h 6858000"/>
              <a:gd name="connsiteX257" fmla="*/ 6038839 w 7467663"/>
              <a:gd name="connsiteY257" fmla="*/ 4764474 h 6858000"/>
              <a:gd name="connsiteX258" fmla="*/ 6038706 w 7467663"/>
              <a:gd name="connsiteY258" fmla="*/ 4763847 h 6858000"/>
              <a:gd name="connsiteX259" fmla="*/ 6037784 w 7467663"/>
              <a:gd name="connsiteY259" fmla="*/ 4764270 h 6858000"/>
              <a:gd name="connsiteX260" fmla="*/ 6038839 w 7467663"/>
              <a:gd name="connsiteY260" fmla="*/ 4764474 h 6858000"/>
              <a:gd name="connsiteX261" fmla="*/ 6040338 w 7467663"/>
              <a:gd name="connsiteY261" fmla="*/ 4771418 h 6858000"/>
              <a:gd name="connsiteX262" fmla="*/ 6024488 w 7467663"/>
              <a:gd name="connsiteY262" fmla="*/ 4809903 h 6858000"/>
              <a:gd name="connsiteX263" fmla="*/ 5599771 w 7467663"/>
              <a:gd name="connsiteY263" fmla="*/ 5509652 h 6858000"/>
              <a:gd name="connsiteX264" fmla="*/ 5548843 w 7467663"/>
              <a:gd name="connsiteY264" fmla="*/ 5563845 h 6858000"/>
              <a:gd name="connsiteX265" fmla="*/ 5940952 w 7467663"/>
              <a:gd name="connsiteY265" fmla="*/ 6250028 h 6858000"/>
              <a:gd name="connsiteX266" fmla="*/ 6043441 w 7467663"/>
              <a:gd name="connsiteY266" fmla="*/ 6665847 h 6858000"/>
              <a:gd name="connsiteX267" fmla="*/ 6093432 w 7467663"/>
              <a:gd name="connsiteY267" fmla="*/ 6858000 h 6858000"/>
              <a:gd name="connsiteX268" fmla="*/ 6034344 w 7467663"/>
              <a:gd name="connsiteY268" fmla="*/ 6858000 h 6858000"/>
              <a:gd name="connsiteX269" fmla="*/ 6026679 w 7467663"/>
              <a:gd name="connsiteY269" fmla="*/ 6836959 h 6858000"/>
              <a:gd name="connsiteX270" fmla="*/ 5800441 w 7467663"/>
              <a:gd name="connsiteY270" fmla="*/ 6335286 h 6858000"/>
              <a:gd name="connsiteX271" fmla="*/ 5526562 w 7467663"/>
              <a:gd name="connsiteY271" fmla="*/ 5705388 h 6858000"/>
              <a:gd name="connsiteX272" fmla="*/ 5519640 w 7467663"/>
              <a:gd name="connsiteY272" fmla="*/ 5683774 h 6858000"/>
              <a:gd name="connsiteX273" fmla="*/ 5844559 w 7467663"/>
              <a:gd name="connsiteY273" fmla="*/ 6553349 h 6858000"/>
              <a:gd name="connsiteX274" fmla="*/ 5975994 w 7467663"/>
              <a:gd name="connsiteY274" fmla="*/ 6858000 h 6858000"/>
              <a:gd name="connsiteX275" fmla="*/ 5898547 w 7467663"/>
              <a:gd name="connsiteY275" fmla="*/ 6858000 h 6858000"/>
              <a:gd name="connsiteX276" fmla="*/ 5682041 w 7467663"/>
              <a:gd name="connsiteY276" fmla="*/ 6355860 h 6858000"/>
              <a:gd name="connsiteX277" fmla="*/ 5461758 w 7467663"/>
              <a:gd name="connsiteY277" fmla="*/ 5820220 h 6858000"/>
              <a:gd name="connsiteX278" fmla="*/ 5237282 w 7467663"/>
              <a:gd name="connsiteY278" fmla="*/ 6579086 h 6858000"/>
              <a:gd name="connsiteX279" fmla="*/ 5115009 w 7467663"/>
              <a:gd name="connsiteY279" fmla="*/ 6858000 h 6858000"/>
              <a:gd name="connsiteX280" fmla="*/ 5028074 w 7467663"/>
              <a:gd name="connsiteY280" fmla="*/ 6858000 h 6858000"/>
              <a:gd name="connsiteX281" fmla="*/ 5079508 w 7467663"/>
              <a:gd name="connsiteY281" fmla="*/ 6749074 h 6858000"/>
              <a:gd name="connsiteX282" fmla="*/ 5371846 w 7467663"/>
              <a:gd name="connsiteY282" fmla="*/ 5924413 h 6858000"/>
              <a:gd name="connsiteX283" fmla="*/ 5270512 w 7467663"/>
              <a:gd name="connsiteY283" fmla="*/ 6138975 h 6858000"/>
              <a:gd name="connsiteX284" fmla="*/ 5062409 w 7467663"/>
              <a:gd name="connsiteY284" fmla="*/ 6653544 h 6858000"/>
              <a:gd name="connsiteX285" fmla="*/ 5036628 w 7467663"/>
              <a:gd name="connsiteY285" fmla="*/ 6754247 h 6858000"/>
              <a:gd name="connsiteX286" fmla="*/ 5009112 w 7467663"/>
              <a:gd name="connsiteY286" fmla="*/ 6858000 h 6858000"/>
              <a:gd name="connsiteX287" fmla="*/ 4976679 w 7467663"/>
              <a:gd name="connsiteY287" fmla="*/ 6858000 h 6858000"/>
              <a:gd name="connsiteX288" fmla="*/ 5006537 w 7467663"/>
              <a:gd name="connsiteY288" fmla="*/ 6747068 h 6858000"/>
              <a:gd name="connsiteX289" fmla="*/ 5032723 w 7467663"/>
              <a:gd name="connsiteY289" fmla="*/ 6644957 h 6858000"/>
              <a:gd name="connsiteX290" fmla="*/ 5242949 w 7467663"/>
              <a:gd name="connsiteY290" fmla="*/ 6125175 h 6858000"/>
              <a:gd name="connsiteX291" fmla="*/ 5286321 w 7467663"/>
              <a:gd name="connsiteY291" fmla="*/ 6033555 h 6858000"/>
              <a:gd name="connsiteX292" fmla="*/ 5008210 w 7467663"/>
              <a:gd name="connsiteY292" fmla="*/ 6649194 h 6858000"/>
              <a:gd name="connsiteX293" fmla="*/ 4986321 w 7467663"/>
              <a:gd name="connsiteY293" fmla="*/ 6765687 h 6858000"/>
              <a:gd name="connsiteX294" fmla="*/ 4973474 w 7467663"/>
              <a:gd name="connsiteY294" fmla="*/ 6858000 h 6858000"/>
              <a:gd name="connsiteX295" fmla="*/ 4907178 w 7467663"/>
              <a:gd name="connsiteY295" fmla="*/ 6858000 h 6858000"/>
              <a:gd name="connsiteX296" fmla="*/ 4910810 w 7467663"/>
              <a:gd name="connsiteY296" fmla="*/ 6829660 h 6858000"/>
              <a:gd name="connsiteX297" fmla="*/ 4987461 w 7467663"/>
              <a:gd name="connsiteY297" fmla="*/ 6432994 h 6858000"/>
              <a:gd name="connsiteX298" fmla="*/ 5179262 w 7467663"/>
              <a:gd name="connsiteY298" fmla="*/ 6035044 h 6858000"/>
              <a:gd name="connsiteX299" fmla="*/ 4689678 w 7467663"/>
              <a:gd name="connsiteY299" fmla="*/ 6440241 h 6858000"/>
              <a:gd name="connsiteX300" fmla="*/ 4477543 w 7467663"/>
              <a:gd name="connsiteY300" fmla="*/ 6674836 h 6858000"/>
              <a:gd name="connsiteX301" fmla="*/ 4329957 w 7467663"/>
              <a:gd name="connsiteY301" fmla="*/ 6858000 h 6858000"/>
              <a:gd name="connsiteX302" fmla="*/ 4218595 w 7467663"/>
              <a:gd name="connsiteY302" fmla="*/ 6858000 h 6858000"/>
              <a:gd name="connsiteX303" fmla="*/ 4368888 w 7467663"/>
              <a:gd name="connsiteY303" fmla="*/ 6668412 h 6858000"/>
              <a:gd name="connsiteX304" fmla="*/ 4563091 w 7467663"/>
              <a:gd name="connsiteY304" fmla="*/ 6442508 h 6858000"/>
              <a:gd name="connsiteX305" fmla="*/ 5387324 w 7467663"/>
              <a:gd name="connsiteY305" fmla="*/ 5705830 h 6858000"/>
              <a:gd name="connsiteX306" fmla="*/ 5073620 w 7467663"/>
              <a:gd name="connsiteY306" fmla="*/ 5955437 h 6858000"/>
              <a:gd name="connsiteX307" fmla="*/ 4689789 w 7467663"/>
              <a:gd name="connsiteY307" fmla="*/ 6268382 h 6858000"/>
              <a:gd name="connsiteX308" fmla="*/ 4418722 w 7467663"/>
              <a:gd name="connsiteY308" fmla="*/ 6570886 h 6858000"/>
              <a:gd name="connsiteX309" fmla="*/ 4214944 w 7467663"/>
              <a:gd name="connsiteY309" fmla="*/ 6858000 h 6858000"/>
              <a:gd name="connsiteX310" fmla="*/ 4177898 w 7467663"/>
              <a:gd name="connsiteY310" fmla="*/ 6858000 h 6858000"/>
              <a:gd name="connsiteX311" fmla="*/ 4391597 w 7467663"/>
              <a:gd name="connsiteY311" fmla="*/ 6556370 h 6858000"/>
              <a:gd name="connsiteX312" fmla="*/ 4668889 w 7467663"/>
              <a:gd name="connsiteY312" fmla="*/ 6246399 h 6858000"/>
              <a:gd name="connsiteX313" fmla="*/ 5055427 w 7467663"/>
              <a:gd name="connsiteY313" fmla="*/ 5931476 h 6858000"/>
              <a:gd name="connsiteX314" fmla="*/ 5371814 w 7467663"/>
              <a:gd name="connsiteY314" fmla="*/ 5678975 h 6858000"/>
              <a:gd name="connsiteX315" fmla="*/ 4987918 w 7467663"/>
              <a:gd name="connsiteY315" fmla="*/ 5838701 h 6858000"/>
              <a:gd name="connsiteX316" fmla="*/ 4317146 w 7467663"/>
              <a:gd name="connsiteY316" fmla="*/ 6587716 h 6858000"/>
              <a:gd name="connsiteX317" fmla="*/ 4171627 w 7467663"/>
              <a:gd name="connsiteY317" fmla="*/ 6858000 h 6858000"/>
              <a:gd name="connsiteX318" fmla="*/ 4081585 w 7467663"/>
              <a:gd name="connsiteY318" fmla="*/ 6858000 h 6858000"/>
              <a:gd name="connsiteX319" fmla="*/ 4238603 w 7467663"/>
              <a:gd name="connsiteY319" fmla="*/ 6559341 h 6858000"/>
              <a:gd name="connsiteX320" fmla="*/ 4778333 w 7467663"/>
              <a:gd name="connsiteY320" fmla="*/ 5873626 h 6858000"/>
              <a:gd name="connsiteX321" fmla="*/ 5414185 w 7467663"/>
              <a:gd name="connsiteY321" fmla="*/ 5573882 h 6858000"/>
              <a:gd name="connsiteX322" fmla="*/ 5959648 w 7467663"/>
              <a:gd name="connsiteY322" fmla="*/ 4760797 h 6858000"/>
              <a:gd name="connsiteX323" fmla="*/ 5355019 w 7467663"/>
              <a:gd name="connsiteY323" fmla="*/ 4734672 h 6858000"/>
              <a:gd name="connsiteX324" fmla="*/ 5083565 w 7467663"/>
              <a:gd name="connsiteY324" fmla="*/ 5179121 h 6858000"/>
              <a:gd name="connsiteX325" fmla="*/ 4713577 w 7467663"/>
              <a:gd name="connsiteY325" fmla="*/ 5616803 h 6858000"/>
              <a:gd name="connsiteX326" fmla="*/ 3989559 w 7467663"/>
              <a:gd name="connsiteY326" fmla="*/ 6145945 h 6858000"/>
              <a:gd name="connsiteX327" fmla="*/ 3939824 w 7467663"/>
              <a:gd name="connsiteY327" fmla="*/ 6066900 h 6858000"/>
              <a:gd name="connsiteX328" fmla="*/ 4584537 w 7467663"/>
              <a:gd name="connsiteY328" fmla="*/ 5324826 h 6858000"/>
              <a:gd name="connsiteX329" fmla="*/ 5037105 w 7467663"/>
              <a:gd name="connsiteY329" fmla="*/ 5088765 h 6858000"/>
              <a:gd name="connsiteX330" fmla="*/ 5039930 w 7467663"/>
              <a:gd name="connsiteY330" fmla="*/ 5089585 h 6858000"/>
              <a:gd name="connsiteX331" fmla="*/ 5263764 w 7467663"/>
              <a:gd name="connsiteY331" fmla="*/ 4735525 h 6858000"/>
              <a:gd name="connsiteX332" fmla="*/ 4086300 w 7467663"/>
              <a:gd name="connsiteY332" fmla="*/ 4884599 h 6858000"/>
              <a:gd name="connsiteX333" fmla="*/ 4085485 w 7467663"/>
              <a:gd name="connsiteY333" fmla="*/ 4899070 h 6858000"/>
              <a:gd name="connsiteX334" fmla="*/ 3871915 w 7467663"/>
              <a:gd name="connsiteY334" fmla="*/ 5253645 h 6858000"/>
              <a:gd name="connsiteX335" fmla="*/ 3799374 w 7467663"/>
              <a:gd name="connsiteY335" fmla="*/ 5466127 h 6858000"/>
              <a:gd name="connsiteX336" fmla="*/ 3498850 w 7467663"/>
              <a:gd name="connsiteY336" fmla="*/ 6661888 h 6858000"/>
              <a:gd name="connsiteX337" fmla="*/ 3399216 w 7467663"/>
              <a:gd name="connsiteY337" fmla="*/ 6858000 h 6858000"/>
              <a:gd name="connsiteX338" fmla="*/ 3303688 w 7467663"/>
              <a:gd name="connsiteY338" fmla="*/ 6858000 h 6858000"/>
              <a:gd name="connsiteX339" fmla="*/ 3391774 w 7467663"/>
              <a:gd name="connsiteY339" fmla="*/ 6697181 h 6858000"/>
              <a:gd name="connsiteX340" fmla="*/ 3735540 w 7467663"/>
              <a:gd name="connsiteY340" fmla="*/ 5546923 h 6858000"/>
              <a:gd name="connsiteX341" fmla="*/ 3729438 w 7467663"/>
              <a:gd name="connsiteY341" fmla="*/ 5569058 h 6858000"/>
              <a:gd name="connsiteX342" fmla="*/ 3707782 w 7467663"/>
              <a:gd name="connsiteY342" fmla="*/ 5644908 h 6858000"/>
              <a:gd name="connsiteX343" fmla="*/ 3583827 w 7467663"/>
              <a:gd name="connsiteY343" fmla="*/ 6039215 h 6858000"/>
              <a:gd name="connsiteX344" fmla="*/ 3547861 w 7467663"/>
              <a:gd name="connsiteY344" fmla="*/ 6129609 h 6858000"/>
              <a:gd name="connsiteX345" fmla="*/ 3490905 w 7467663"/>
              <a:gd name="connsiteY345" fmla="*/ 6277660 h 6858000"/>
              <a:gd name="connsiteX346" fmla="*/ 3455859 w 7467663"/>
              <a:gd name="connsiteY346" fmla="*/ 6391301 h 6858000"/>
              <a:gd name="connsiteX347" fmla="*/ 3429112 w 7467663"/>
              <a:gd name="connsiteY347" fmla="*/ 6479469 h 6858000"/>
              <a:gd name="connsiteX348" fmla="*/ 3304862 w 7467663"/>
              <a:gd name="connsiteY348" fmla="*/ 6796476 h 6858000"/>
              <a:gd name="connsiteX349" fmla="*/ 3276071 w 7467663"/>
              <a:gd name="connsiteY349" fmla="*/ 6858000 h 6858000"/>
              <a:gd name="connsiteX350" fmla="*/ 3240805 w 7467663"/>
              <a:gd name="connsiteY350" fmla="*/ 6858000 h 6858000"/>
              <a:gd name="connsiteX351" fmla="*/ 3275917 w 7467663"/>
              <a:gd name="connsiteY351" fmla="*/ 6783192 h 6858000"/>
              <a:gd name="connsiteX352" fmla="*/ 3399358 w 7467663"/>
              <a:gd name="connsiteY352" fmla="*/ 6469011 h 6858000"/>
              <a:gd name="connsiteX353" fmla="*/ 3425650 w 7467663"/>
              <a:gd name="connsiteY353" fmla="*/ 6381333 h 6858000"/>
              <a:gd name="connsiteX354" fmla="*/ 3460661 w 7467663"/>
              <a:gd name="connsiteY354" fmla="*/ 6266763 h 6858000"/>
              <a:gd name="connsiteX355" fmla="*/ 3518021 w 7467663"/>
              <a:gd name="connsiteY355" fmla="*/ 6117298 h 6858000"/>
              <a:gd name="connsiteX356" fmla="*/ 3554035 w 7467663"/>
              <a:gd name="connsiteY356" fmla="*/ 6027832 h 6858000"/>
              <a:gd name="connsiteX357" fmla="*/ 3677174 w 7467663"/>
              <a:gd name="connsiteY357" fmla="*/ 5636351 h 6858000"/>
              <a:gd name="connsiteX358" fmla="*/ 3698819 w 7467663"/>
              <a:gd name="connsiteY358" fmla="*/ 5560503 h 6858000"/>
              <a:gd name="connsiteX359" fmla="*/ 3702094 w 7467663"/>
              <a:gd name="connsiteY359" fmla="*/ 5549194 h 6858000"/>
              <a:gd name="connsiteX360" fmla="*/ 3398355 w 7467663"/>
              <a:gd name="connsiteY360" fmla="*/ 6094603 h 6858000"/>
              <a:gd name="connsiteX361" fmla="*/ 3193941 w 7467663"/>
              <a:gd name="connsiteY361" fmla="*/ 6798775 h 6858000"/>
              <a:gd name="connsiteX362" fmla="*/ 3184140 w 7467663"/>
              <a:gd name="connsiteY362" fmla="*/ 6858000 h 6858000"/>
              <a:gd name="connsiteX363" fmla="*/ 3099978 w 7467663"/>
              <a:gd name="connsiteY363" fmla="*/ 6858000 h 6858000"/>
              <a:gd name="connsiteX364" fmla="*/ 3101556 w 7467663"/>
              <a:gd name="connsiteY364" fmla="*/ 6843337 h 6858000"/>
              <a:gd name="connsiteX365" fmla="*/ 3370162 w 7467663"/>
              <a:gd name="connsiteY365" fmla="*/ 5785550 h 6858000"/>
              <a:gd name="connsiteX366" fmla="*/ 3746477 w 7467663"/>
              <a:gd name="connsiteY366" fmla="*/ 5377889 h 6858000"/>
              <a:gd name="connsiteX367" fmla="*/ 3863399 w 7467663"/>
              <a:gd name="connsiteY367" fmla="*/ 5087257 h 6858000"/>
              <a:gd name="connsiteX368" fmla="*/ 3968712 w 7467663"/>
              <a:gd name="connsiteY368" fmla="*/ 4913989 h 6858000"/>
              <a:gd name="connsiteX369" fmla="*/ 2792390 w 7467663"/>
              <a:gd name="connsiteY369" fmla="*/ 5382974 h 6858000"/>
              <a:gd name="connsiteX370" fmla="*/ 2714982 w 7467663"/>
              <a:gd name="connsiteY370" fmla="*/ 5427051 h 6858000"/>
              <a:gd name="connsiteX371" fmla="*/ 2813361 w 7467663"/>
              <a:gd name="connsiteY371" fmla="*/ 6023912 h 6858000"/>
              <a:gd name="connsiteX372" fmla="*/ 2688430 w 7467663"/>
              <a:gd name="connsiteY372" fmla="*/ 6801564 h 6858000"/>
              <a:gd name="connsiteX373" fmla="*/ 2629626 w 7467663"/>
              <a:gd name="connsiteY373" fmla="*/ 6763394 h 6858000"/>
              <a:gd name="connsiteX374" fmla="*/ 2565328 w 7467663"/>
              <a:gd name="connsiteY374" fmla="*/ 5516399 h 6858000"/>
              <a:gd name="connsiteX375" fmla="*/ 1922999 w 7467663"/>
              <a:gd name="connsiteY375" fmla="*/ 5980343 h 6858000"/>
              <a:gd name="connsiteX376" fmla="*/ 1950261 w 7467663"/>
              <a:gd name="connsiteY376" fmla="*/ 6405858 h 6858000"/>
              <a:gd name="connsiteX377" fmla="*/ 2365554 w 7467663"/>
              <a:gd name="connsiteY377" fmla="*/ 6759107 h 6858000"/>
              <a:gd name="connsiteX378" fmla="*/ 2424142 w 7467663"/>
              <a:gd name="connsiteY378" fmla="*/ 6858000 h 6858000"/>
              <a:gd name="connsiteX379" fmla="*/ 2395994 w 7467663"/>
              <a:gd name="connsiteY379" fmla="*/ 6858000 h 6858000"/>
              <a:gd name="connsiteX380" fmla="*/ 2392863 w 7467663"/>
              <a:gd name="connsiteY380" fmla="*/ 6852964 h 6858000"/>
              <a:gd name="connsiteX381" fmla="*/ 2017589 w 7467663"/>
              <a:gd name="connsiteY381" fmla="*/ 6493982 h 6858000"/>
              <a:gd name="connsiteX382" fmla="*/ 2147336 w 7467663"/>
              <a:gd name="connsiteY382" fmla="*/ 6594052 h 6858000"/>
              <a:gd name="connsiteX383" fmla="*/ 2207047 w 7467663"/>
              <a:gd name="connsiteY383" fmla="*/ 6654540 h 6858000"/>
              <a:gd name="connsiteX384" fmla="*/ 2299106 w 7467663"/>
              <a:gd name="connsiteY384" fmla="*/ 6778931 h 6858000"/>
              <a:gd name="connsiteX385" fmla="*/ 2314430 w 7467663"/>
              <a:gd name="connsiteY385" fmla="*/ 6801144 h 6858000"/>
              <a:gd name="connsiteX386" fmla="*/ 2352406 w 7467663"/>
              <a:gd name="connsiteY386" fmla="*/ 6858000 h 6858000"/>
              <a:gd name="connsiteX387" fmla="*/ 2314492 w 7467663"/>
              <a:gd name="connsiteY387" fmla="*/ 6858000 h 6858000"/>
              <a:gd name="connsiteX388" fmla="*/ 2288095 w 7467663"/>
              <a:gd name="connsiteY388" fmla="*/ 6818030 h 6858000"/>
              <a:gd name="connsiteX389" fmla="*/ 2272768 w 7467663"/>
              <a:gd name="connsiteY389" fmla="*/ 6795822 h 6858000"/>
              <a:gd name="connsiteX390" fmla="*/ 2182715 w 7467663"/>
              <a:gd name="connsiteY390" fmla="*/ 6675071 h 6858000"/>
              <a:gd name="connsiteX391" fmla="*/ 2032061 w 7467663"/>
              <a:gd name="connsiteY391" fmla="*/ 6541380 h 6858000"/>
              <a:gd name="connsiteX392" fmla="*/ 2257220 w 7467663"/>
              <a:gd name="connsiteY392" fmla="*/ 6826257 h 6858000"/>
              <a:gd name="connsiteX393" fmla="*/ 2281324 w 7467663"/>
              <a:gd name="connsiteY393" fmla="*/ 6858000 h 6858000"/>
              <a:gd name="connsiteX394" fmla="*/ 2242860 w 7467663"/>
              <a:gd name="connsiteY394" fmla="*/ 6858000 h 6858000"/>
              <a:gd name="connsiteX395" fmla="*/ 2232818 w 7467663"/>
              <a:gd name="connsiteY395" fmla="*/ 6844926 h 6858000"/>
              <a:gd name="connsiteX396" fmla="*/ 1990172 w 7467663"/>
              <a:gd name="connsiteY396" fmla="*/ 6542121 h 6858000"/>
              <a:gd name="connsiteX397" fmla="*/ 2124090 w 7467663"/>
              <a:gd name="connsiteY397" fmla="*/ 6761017 h 6858000"/>
              <a:gd name="connsiteX398" fmla="*/ 2200380 w 7467663"/>
              <a:gd name="connsiteY398" fmla="*/ 6858000 h 6858000"/>
              <a:gd name="connsiteX399" fmla="*/ 2147507 w 7467663"/>
              <a:gd name="connsiteY399" fmla="*/ 6858000 h 6858000"/>
              <a:gd name="connsiteX400" fmla="*/ 2070668 w 7467663"/>
              <a:gd name="connsiteY400" fmla="*/ 6761520 h 6858000"/>
              <a:gd name="connsiteX401" fmla="*/ 1975142 w 7467663"/>
              <a:gd name="connsiteY401" fmla="*/ 6585570 h 6858000"/>
              <a:gd name="connsiteX402" fmla="*/ 2050035 w 7467663"/>
              <a:gd name="connsiteY402" fmla="*/ 6813345 h 6858000"/>
              <a:gd name="connsiteX403" fmla="*/ 2063025 w 7467663"/>
              <a:gd name="connsiteY403" fmla="*/ 6858000 h 6858000"/>
              <a:gd name="connsiteX404" fmla="*/ 2021675 w 7467663"/>
              <a:gd name="connsiteY404" fmla="*/ 6858000 h 6858000"/>
              <a:gd name="connsiteX405" fmla="*/ 2019308 w 7467663"/>
              <a:gd name="connsiteY405" fmla="*/ 6847118 h 6858000"/>
              <a:gd name="connsiteX406" fmla="*/ 1938835 w 7467663"/>
              <a:gd name="connsiteY406" fmla="*/ 6551160 h 6858000"/>
              <a:gd name="connsiteX407" fmla="*/ 1953230 w 7467663"/>
              <a:gd name="connsiteY407" fmla="*/ 6759699 h 6858000"/>
              <a:gd name="connsiteX408" fmla="*/ 1956763 w 7467663"/>
              <a:gd name="connsiteY408" fmla="*/ 6778191 h 6858000"/>
              <a:gd name="connsiteX409" fmla="*/ 1967925 w 7467663"/>
              <a:gd name="connsiteY409" fmla="*/ 6858000 h 6858000"/>
              <a:gd name="connsiteX410" fmla="*/ 1936622 w 7467663"/>
              <a:gd name="connsiteY410" fmla="*/ 6858000 h 6858000"/>
              <a:gd name="connsiteX411" fmla="*/ 1926261 w 7467663"/>
              <a:gd name="connsiteY411" fmla="*/ 6784064 h 6858000"/>
              <a:gd name="connsiteX412" fmla="*/ 1922724 w 7467663"/>
              <a:gd name="connsiteY412" fmla="*/ 6765577 h 6858000"/>
              <a:gd name="connsiteX413" fmla="*/ 1904650 w 7467663"/>
              <a:gd name="connsiteY413" fmla="*/ 6639616 h 6858000"/>
              <a:gd name="connsiteX414" fmla="*/ 1885273 w 7467663"/>
              <a:gd name="connsiteY414" fmla="*/ 6858000 h 6858000"/>
              <a:gd name="connsiteX415" fmla="*/ 1854363 w 7467663"/>
              <a:gd name="connsiteY415" fmla="*/ 6858000 h 6858000"/>
              <a:gd name="connsiteX416" fmla="*/ 1880391 w 7467663"/>
              <a:gd name="connsiteY416" fmla="*/ 6603796 h 6858000"/>
              <a:gd name="connsiteX417" fmla="*/ 1818273 w 7467663"/>
              <a:gd name="connsiteY417" fmla="*/ 6715729 h 6858000"/>
              <a:gd name="connsiteX418" fmla="*/ 1794691 w 7467663"/>
              <a:gd name="connsiteY418" fmla="*/ 6843239 h 6858000"/>
              <a:gd name="connsiteX419" fmla="*/ 1794914 w 7467663"/>
              <a:gd name="connsiteY419" fmla="*/ 6858000 h 6858000"/>
              <a:gd name="connsiteX420" fmla="*/ 1746128 w 7467663"/>
              <a:gd name="connsiteY420" fmla="*/ 6858000 h 6858000"/>
              <a:gd name="connsiteX421" fmla="*/ 1753934 w 7467663"/>
              <a:gd name="connsiteY421" fmla="*/ 6724796 h 6858000"/>
              <a:gd name="connsiteX422" fmla="*/ 1792053 w 7467663"/>
              <a:gd name="connsiteY422" fmla="*/ 6572396 h 6858000"/>
              <a:gd name="connsiteX423" fmla="*/ 1862248 w 7467663"/>
              <a:gd name="connsiteY423" fmla="*/ 6266397 h 6858000"/>
              <a:gd name="connsiteX424" fmla="*/ 1862250 w 7467663"/>
              <a:gd name="connsiteY424" fmla="*/ 6033531 h 6858000"/>
              <a:gd name="connsiteX425" fmla="*/ 1211999 w 7467663"/>
              <a:gd name="connsiteY425" fmla="*/ 6683610 h 6858000"/>
              <a:gd name="connsiteX426" fmla="*/ 1213266 w 7467663"/>
              <a:gd name="connsiteY426" fmla="*/ 6691947 h 6858000"/>
              <a:gd name="connsiteX427" fmla="*/ 1203370 w 7467663"/>
              <a:gd name="connsiteY427" fmla="*/ 6850676 h 6858000"/>
              <a:gd name="connsiteX428" fmla="*/ 1203671 w 7467663"/>
              <a:gd name="connsiteY428" fmla="*/ 6858000 h 6858000"/>
              <a:gd name="connsiteX429" fmla="*/ 1143180 w 7467663"/>
              <a:gd name="connsiteY429" fmla="*/ 6858000 h 6858000"/>
              <a:gd name="connsiteX430" fmla="*/ 1142176 w 7467663"/>
              <a:gd name="connsiteY430" fmla="*/ 6766045 h 6858000"/>
              <a:gd name="connsiteX431" fmla="*/ 1067484 w 7467663"/>
              <a:gd name="connsiteY431" fmla="*/ 6858000 h 6858000"/>
              <a:gd name="connsiteX432" fmla="*/ 953928 w 7467663"/>
              <a:gd name="connsiteY432" fmla="*/ 6858000 h 6858000"/>
              <a:gd name="connsiteX433" fmla="*/ 959715 w 7467663"/>
              <a:gd name="connsiteY433" fmla="*/ 6850185 h 6858000"/>
              <a:gd name="connsiteX434" fmla="*/ 1483788 w 7467663"/>
              <a:gd name="connsiteY434" fmla="*/ 6259174 h 6858000"/>
              <a:gd name="connsiteX435" fmla="*/ 1100671 w 7467663"/>
              <a:gd name="connsiteY435" fmla="*/ 6252137 h 6858000"/>
              <a:gd name="connsiteX436" fmla="*/ 1090144 w 7467663"/>
              <a:gd name="connsiteY436" fmla="*/ 6256748 h 6858000"/>
              <a:gd name="connsiteX437" fmla="*/ 1095872 w 7467663"/>
              <a:gd name="connsiteY437" fmla="*/ 6271892 h 6858000"/>
              <a:gd name="connsiteX438" fmla="*/ 262785 w 7467663"/>
              <a:gd name="connsiteY438" fmla="*/ 6845450 h 6858000"/>
              <a:gd name="connsiteX439" fmla="*/ 209968 w 7467663"/>
              <a:gd name="connsiteY439" fmla="*/ 6770713 h 6858000"/>
              <a:gd name="connsiteX440" fmla="*/ 873460 w 7467663"/>
              <a:gd name="connsiteY440" fmla="*/ 6253768 h 6858000"/>
              <a:gd name="connsiteX441" fmla="*/ 192686 w 7467663"/>
              <a:gd name="connsiteY441" fmla="*/ 5849257 h 6858000"/>
              <a:gd name="connsiteX442" fmla="*/ 4696 w 7467663"/>
              <a:gd name="connsiteY442" fmla="*/ 5697668 h 6858000"/>
              <a:gd name="connsiteX443" fmla="*/ 0 w 7467663"/>
              <a:gd name="connsiteY443" fmla="*/ 5689984 h 6858000"/>
              <a:gd name="connsiteX444" fmla="*/ 0 w 7467663"/>
              <a:gd name="connsiteY444" fmla="*/ 5513472 h 6858000"/>
              <a:gd name="connsiteX445" fmla="*/ 174101 w 7467663"/>
              <a:gd name="connsiteY445" fmla="*/ 5620277 h 6858000"/>
              <a:gd name="connsiteX446" fmla="*/ 891800 w 7467663"/>
              <a:gd name="connsiteY446" fmla="*/ 6036935 h 6858000"/>
              <a:gd name="connsiteX447" fmla="*/ 1072219 w 7467663"/>
              <a:gd name="connsiteY447" fmla="*/ 6169443 h 6858000"/>
              <a:gd name="connsiteX448" fmla="*/ 1074117 w 7467663"/>
              <a:gd name="connsiteY448" fmla="*/ 6170301 h 6858000"/>
              <a:gd name="connsiteX449" fmla="*/ 1083114 w 7467663"/>
              <a:gd name="connsiteY449" fmla="*/ 6174131 h 6858000"/>
              <a:gd name="connsiteX450" fmla="*/ 1543010 w 7467663"/>
              <a:gd name="connsiteY450" fmla="*/ 6191140 h 6858000"/>
              <a:gd name="connsiteX451" fmla="*/ 1551080 w 7467663"/>
              <a:gd name="connsiteY451" fmla="*/ 6195006 h 6858000"/>
              <a:gd name="connsiteX452" fmla="*/ 2345443 w 7467663"/>
              <a:gd name="connsiteY452" fmla="*/ 5549882 h 6858000"/>
              <a:gd name="connsiteX453" fmla="*/ 1721499 w 7467663"/>
              <a:gd name="connsiteY453" fmla="*/ 5599969 h 6858000"/>
              <a:gd name="connsiteX454" fmla="*/ 767716 w 7467663"/>
              <a:gd name="connsiteY454" fmla="*/ 5472768 h 6858000"/>
              <a:gd name="connsiteX455" fmla="*/ 722147 w 7467663"/>
              <a:gd name="connsiteY455" fmla="*/ 5393091 h 6858000"/>
              <a:gd name="connsiteX456" fmla="*/ 1485552 w 7467663"/>
              <a:gd name="connsiteY456" fmla="*/ 5313202 h 6858000"/>
              <a:gd name="connsiteX457" fmla="*/ 2143004 w 7467663"/>
              <a:gd name="connsiteY457" fmla="*/ 5402420 h 6858000"/>
              <a:gd name="connsiteX458" fmla="*/ 1933391 w 7467663"/>
              <a:gd name="connsiteY458" fmla="*/ 5156971 h 6858000"/>
              <a:gd name="connsiteX459" fmla="*/ 1827118 w 7467663"/>
              <a:gd name="connsiteY459" fmla="*/ 4968410 h 6858000"/>
              <a:gd name="connsiteX460" fmla="*/ 1837349 w 7467663"/>
              <a:gd name="connsiteY460" fmla="*/ 4956357 h 6858000"/>
              <a:gd name="connsiteX461" fmla="*/ 2162835 w 7467663"/>
              <a:gd name="connsiteY461" fmla="*/ 5187853 h 6858000"/>
              <a:gd name="connsiteX462" fmla="*/ 2257167 w 7467663"/>
              <a:gd name="connsiteY462" fmla="*/ 5462123 h 6858000"/>
              <a:gd name="connsiteX463" fmla="*/ 2261598 w 7467663"/>
              <a:gd name="connsiteY463" fmla="*/ 5467998 h 6858000"/>
              <a:gd name="connsiteX464" fmla="*/ 2437177 w 7467663"/>
              <a:gd name="connsiteY464" fmla="*/ 5479608 h 6858000"/>
              <a:gd name="connsiteX465" fmla="*/ 2445247 w 7467663"/>
              <a:gd name="connsiteY465" fmla="*/ 5483476 h 6858000"/>
              <a:gd name="connsiteX466" fmla="*/ 2743626 w 7467663"/>
              <a:gd name="connsiteY466" fmla="*/ 5304819 h 6858000"/>
              <a:gd name="connsiteX467" fmla="*/ 3048102 w 7467663"/>
              <a:gd name="connsiteY467" fmla="*/ 5150595 h 6858000"/>
              <a:gd name="connsiteX468" fmla="*/ 1799414 w 7467663"/>
              <a:gd name="connsiteY468" fmla="*/ 4694732 h 6858000"/>
              <a:gd name="connsiteX469" fmla="*/ 1771735 w 7467663"/>
              <a:gd name="connsiteY469" fmla="*/ 4619929 h 6858000"/>
              <a:gd name="connsiteX470" fmla="*/ 3104273 w 7467663"/>
              <a:gd name="connsiteY470" fmla="*/ 5076159 h 6858000"/>
              <a:gd name="connsiteX471" fmla="*/ 3113245 w 7467663"/>
              <a:gd name="connsiteY471" fmla="*/ 5090705 h 6858000"/>
              <a:gd name="connsiteX472" fmla="*/ 3126294 w 7467663"/>
              <a:gd name="connsiteY472" fmla="*/ 5114400 h 6858000"/>
              <a:gd name="connsiteX473" fmla="*/ 3937433 w 7467663"/>
              <a:gd name="connsiteY473" fmla="*/ 4830473 h 6858000"/>
              <a:gd name="connsiteX474" fmla="*/ 3590475 w 7467663"/>
              <a:gd name="connsiteY474" fmla="*/ 4597974 h 6858000"/>
              <a:gd name="connsiteX475" fmla="*/ 3100264 w 7467663"/>
              <a:gd name="connsiteY475" fmla="*/ 4579845 h 6858000"/>
              <a:gd name="connsiteX476" fmla="*/ 2183576 w 7467663"/>
              <a:gd name="connsiteY476" fmla="*/ 4227150 h 6858000"/>
              <a:gd name="connsiteX477" fmla="*/ 2151029 w 7467663"/>
              <a:gd name="connsiteY477" fmla="*/ 4146947 h 6858000"/>
              <a:gd name="connsiteX478" fmla="*/ 3563434 w 7467663"/>
              <a:gd name="connsiteY478" fmla="*/ 4469115 h 6858000"/>
              <a:gd name="connsiteX479" fmla="*/ 3177952 w 7467663"/>
              <a:gd name="connsiteY479" fmla="*/ 3657386 h 6858000"/>
              <a:gd name="connsiteX480" fmla="*/ 3189263 w 7467663"/>
              <a:gd name="connsiteY480" fmla="*/ 3625726 h 6858000"/>
              <a:gd name="connsiteX481" fmla="*/ 3560912 w 7467663"/>
              <a:gd name="connsiteY481" fmla="*/ 4079863 h 6858000"/>
              <a:gd name="connsiteX482" fmla="*/ 3626636 w 7467663"/>
              <a:gd name="connsiteY482" fmla="*/ 4512230 h 6858000"/>
              <a:gd name="connsiteX483" fmla="*/ 3653088 w 7467663"/>
              <a:gd name="connsiteY483" fmla="*/ 4521417 h 6858000"/>
              <a:gd name="connsiteX484" fmla="*/ 3988128 w 7467663"/>
              <a:gd name="connsiteY484" fmla="*/ 4817267 h 6858000"/>
              <a:gd name="connsiteX485" fmla="*/ 4830582 w 7467663"/>
              <a:gd name="connsiteY485" fmla="*/ 4676000 h 6858000"/>
              <a:gd name="connsiteX486" fmla="*/ 4830100 w 7467663"/>
              <a:gd name="connsiteY486" fmla="*/ 4675554 h 6858000"/>
              <a:gd name="connsiteX487" fmla="*/ 4036318 w 7467663"/>
              <a:gd name="connsiteY487" fmla="*/ 4147013 h 6858000"/>
              <a:gd name="connsiteX488" fmla="*/ 3432098 w 7467663"/>
              <a:gd name="connsiteY488" fmla="*/ 3537312 h 6858000"/>
              <a:gd name="connsiteX489" fmla="*/ 3446761 w 7467663"/>
              <a:gd name="connsiteY489" fmla="*/ 3461278 h 6858000"/>
              <a:gd name="connsiteX490" fmla="*/ 4419733 w 7467663"/>
              <a:gd name="connsiteY490" fmla="*/ 3963555 h 6858000"/>
              <a:gd name="connsiteX491" fmla="*/ 4781371 w 7467663"/>
              <a:gd name="connsiteY491" fmla="*/ 4458604 h 6858000"/>
              <a:gd name="connsiteX492" fmla="*/ 4780440 w 7467663"/>
              <a:gd name="connsiteY492" fmla="*/ 4470290 h 6858000"/>
              <a:gd name="connsiteX493" fmla="*/ 4898954 w 7467663"/>
              <a:gd name="connsiteY493" fmla="*/ 4662092 h 6858000"/>
              <a:gd name="connsiteX494" fmla="*/ 4900699 w 7467663"/>
              <a:gd name="connsiteY494" fmla="*/ 4670867 h 6858000"/>
              <a:gd name="connsiteX495" fmla="*/ 5714511 w 7467663"/>
              <a:gd name="connsiteY495" fmla="*/ 4663483 h 6858000"/>
              <a:gd name="connsiteX496" fmla="*/ 5464793 w 7467663"/>
              <a:gd name="connsiteY496" fmla="*/ 4393556 h 6858000"/>
              <a:gd name="connsiteX497" fmla="*/ 5461897 w 7467663"/>
              <a:gd name="connsiteY497" fmla="*/ 4390879 h 6858000"/>
              <a:gd name="connsiteX498" fmla="*/ 4294126 w 7467663"/>
              <a:gd name="connsiteY498" fmla="*/ 3303048 h 6858000"/>
              <a:gd name="connsiteX499" fmla="*/ 4305321 w 7467663"/>
              <a:gd name="connsiteY499" fmla="*/ 3256953 h 6858000"/>
              <a:gd name="connsiteX500" fmla="*/ 4949299 w 7467663"/>
              <a:gd name="connsiteY500" fmla="*/ 3766336 h 6858000"/>
              <a:gd name="connsiteX501" fmla="*/ 5291452 w 7467663"/>
              <a:gd name="connsiteY501" fmla="*/ 4076801 h 6858000"/>
              <a:gd name="connsiteX502" fmla="*/ 5434998 w 7467663"/>
              <a:gd name="connsiteY502" fmla="*/ 4254100 h 6858000"/>
              <a:gd name="connsiteX503" fmla="*/ 5351015 w 7467663"/>
              <a:gd name="connsiteY503" fmla="*/ 3760989 h 6858000"/>
              <a:gd name="connsiteX504" fmla="*/ 5413780 w 7467663"/>
              <a:gd name="connsiteY504" fmla="*/ 2966265 h 6858000"/>
              <a:gd name="connsiteX505" fmla="*/ 5425627 w 7467663"/>
              <a:gd name="connsiteY505" fmla="*/ 2954192 h 6858000"/>
              <a:gd name="connsiteX506" fmla="*/ 6604735 w 7467663"/>
              <a:gd name="connsiteY506" fmla="*/ 2041381 h 6858000"/>
              <a:gd name="connsiteX507" fmla="*/ 7204487 w 7467663"/>
              <a:gd name="connsiteY507" fmla="*/ 2742112 h 6858000"/>
              <a:gd name="connsiteX508" fmla="*/ 7131592 w 7467663"/>
              <a:gd name="connsiteY508" fmla="*/ 2672096 h 6858000"/>
              <a:gd name="connsiteX509" fmla="*/ 6996344 w 7467663"/>
              <a:gd name="connsiteY509" fmla="*/ 2518310 h 6858000"/>
              <a:gd name="connsiteX510" fmla="*/ 6735495 w 7467663"/>
              <a:gd name="connsiteY510" fmla="*/ 2196890 h 6858000"/>
              <a:gd name="connsiteX511" fmla="*/ 6721901 w 7467663"/>
              <a:gd name="connsiteY511" fmla="*/ 2179274 h 6858000"/>
              <a:gd name="connsiteX512" fmla="*/ 6604735 w 7467663"/>
              <a:gd name="connsiteY512" fmla="*/ 2041381 h 6858000"/>
              <a:gd name="connsiteX513" fmla="*/ 6591670 w 7467663"/>
              <a:gd name="connsiteY513" fmla="*/ 1988277 h 6858000"/>
              <a:gd name="connsiteX514" fmla="*/ 6747349 w 7467663"/>
              <a:gd name="connsiteY514" fmla="*/ 2160069 h 6858000"/>
              <a:gd name="connsiteX515" fmla="*/ 6760943 w 7467663"/>
              <a:gd name="connsiteY515" fmla="*/ 2177686 h 6858000"/>
              <a:gd name="connsiteX516" fmla="*/ 7021065 w 7467663"/>
              <a:gd name="connsiteY516" fmla="*/ 2498102 h 6858000"/>
              <a:gd name="connsiteX517" fmla="*/ 7155223 w 7467663"/>
              <a:gd name="connsiteY517" fmla="*/ 2650386 h 6858000"/>
              <a:gd name="connsiteX518" fmla="*/ 7203167 w 7467663"/>
              <a:gd name="connsiteY518" fmla="*/ 2697288 h 6858000"/>
              <a:gd name="connsiteX519" fmla="*/ 6937703 w 7467663"/>
              <a:gd name="connsiteY519" fmla="*/ 2321981 h 6858000"/>
              <a:gd name="connsiteX520" fmla="*/ 6591670 w 7467663"/>
              <a:gd name="connsiteY520" fmla="*/ 1988277 h 6858000"/>
              <a:gd name="connsiteX521" fmla="*/ 5798671 w 7467663"/>
              <a:gd name="connsiteY521" fmla="*/ 1981601 h 6858000"/>
              <a:gd name="connsiteX522" fmla="*/ 5754709 w 7467663"/>
              <a:gd name="connsiteY522" fmla="*/ 2071454 h 6858000"/>
              <a:gd name="connsiteX523" fmla="*/ 5763044 w 7467663"/>
              <a:gd name="connsiteY523" fmla="*/ 2842206 h 6858000"/>
              <a:gd name="connsiteX524" fmla="*/ 5764974 w 7467663"/>
              <a:gd name="connsiteY524" fmla="*/ 2799609 h 6858000"/>
              <a:gd name="connsiteX525" fmla="*/ 5767665 w 7467663"/>
              <a:gd name="connsiteY525" fmla="*/ 2666409 h 6858000"/>
              <a:gd name="connsiteX526" fmla="*/ 5763055 w 7467663"/>
              <a:gd name="connsiteY526" fmla="*/ 2579705 h 6858000"/>
              <a:gd name="connsiteX527" fmla="*/ 5758079 w 7467663"/>
              <a:gd name="connsiteY527" fmla="*/ 2492508 h 6858000"/>
              <a:gd name="connsiteX528" fmla="*/ 5779325 w 7467663"/>
              <a:gd name="connsiteY528" fmla="*/ 2197069 h 6858000"/>
              <a:gd name="connsiteX529" fmla="*/ 5798671 w 7467663"/>
              <a:gd name="connsiteY529" fmla="*/ 1981601 h 6858000"/>
              <a:gd name="connsiteX530" fmla="*/ 5829202 w 7467663"/>
              <a:gd name="connsiteY530" fmla="*/ 1971679 h 6858000"/>
              <a:gd name="connsiteX531" fmla="*/ 5809558 w 7467663"/>
              <a:gd name="connsiteY531" fmla="*/ 2198043 h 6858000"/>
              <a:gd name="connsiteX532" fmla="*/ 5788653 w 7467663"/>
              <a:gd name="connsiteY532" fmla="*/ 2489430 h 6858000"/>
              <a:gd name="connsiteX533" fmla="*/ 5793439 w 7467663"/>
              <a:gd name="connsiteY533" fmla="*/ 2575235 h 6858000"/>
              <a:gd name="connsiteX534" fmla="*/ 5796837 w 7467663"/>
              <a:gd name="connsiteY534" fmla="*/ 2637633 h 6858000"/>
              <a:gd name="connsiteX535" fmla="*/ 5818614 w 7467663"/>
              <a:gd name="connsiteY535" fmla="*/ 2473055 h 6858000"/>
              <a:gd name="connsiteX536" fmla="*/ 5829202 w 7467663"/>
              <a:gd name="connsiteY536" fmla="*/ 1971679 h 6858000"/>
              <a:gd name="connsiteX537" fmla="*/ 5911389 w 7467663"/>
              <a:gd name="connsiteY537" fmla="*/ 1898371 h 6858000"/>
              <a:gd name="connsiteX538" fmla="*/ 6237627 w 7467663"/>
              <a:gd name="connsiteY538" fmla="*/ 2231921 h 6858000"/>
              <a:gd name="connsiteX539" fmla="*/ 5911389 w 7467663"/>
              <a:gd name="connsiteY539" fmla="*/ 1898371 h 6858000"/>
              <a:gd name="connsiteX540" fmla="*/ 6944437 w 7467663"/>
              <a:gd name="connsiteY540" fmla="*/ 1575402 h 6858000"/>
              <a:gd name="connsiteX541" fmla="*/ 6304730 w 7467663"/>
              <a:gd name="connsiteY541" fmla="*/ 1766654 h 6858000"/>
              <a:gd name="connsiteX542" fmla="*/ 6944437 w 7467663"/>
              <a:gd name="connsiteY542" fmla="*/ 1575402 h 6858000"/>
              <a:gd name="connsiteX543" fmla="*/ 7019523 w 7467663"/>
              <a:gd name="connsiteY543" fmla="*/ 1519450 h 6858000"/>
              <a:gd name="connsiteX544" fmla="*/ 6298091 w 7467663"/>
              <a:gd name="connsiteY544" fmla="*/ 1737122 h 6858000"/>
              <a:gd name="connsiteX545" fmla="*/ 7019523 w 7467663"/>
              <a:gd name="connsiteY545" fmla="*/ 1519450 h 6858000"/>
              <a:gd name="connsiteX546" fmla="*/ 2399523 w 7467663"/>
              <a:gd name="connsiteY546" fmla="*/ 1428234 h 6858000"/>
              <a:gd name="connsiteX547" fmla="*/ 2224982 w 7467663"/>
              <a:gd name="connsiteY547" fmla="*/ 1826201 h 6858000"/>
              <a:gd name="connsiteX548" fmla="*/ 2096099 w 7467663"/>
              <a:gd name="connsiteY548" fmla="*/ 2345900 h 6858000"/>
              <a:gd name="connsiteX549" fmla="*/ 2283317 w 7467663"/>
              <a:gd name="connsiteY549" fmla="*/ 1796925 h 6858000"/>
              <a:gd name="connsiteX550" fmla="*/ 2399523 w 7467663"/>
              <a:gd name="connsiteY550" fmla="*/ 1428234 h 6858000"/>
              <a:gd name="connsiteX551" fmla="*/ 2448558 w 7467663"/>
              <a:gd name="connsiteY551" fmla="*/ 1373435 h 6858000"/>
              <a:gd name="connsiteX552" fmla="*/ 2312521 w 7467663"/>
              <a:gd name="connsiteY552" fmla="*/ 1806140 h 6858000"/>
              <a:gd name="connsiteX553" fmla="*/ 2127533 w 7467663"/>
              <a:gd name="connsiteY553" fmla="*/ 2348380 h 6858000"/>
              <a:gd name="connsiteX554" fmla="*/ 2358080 w 7467663"/>
              <a:gd name="connsiteY554" fmla="*/ 1866134 h 6858000"/>
              <a:gd name="connsiteX555" fmla="*/ 2407436 w 7467663"/>
              <a:gd name="connsiteY555" fmla="*/ 1651070 h 6858000"/>
              <a:gd name="connsiteX556" fmla="*/ 2448558 w 7467663"/>
              <a:gd name="connsiteY556" fmla="*/ 1373435 h 6858000"/>
              <a:gd name="connsiteX557" fmla="*/ 278707 w 7467663"/>
              <a:gd name="connsiteY557" fmla="*/ 1352270 h 6858000"/>
              <a:gd name="connsiteX558" fmla="*/ 321570 w 7467663"/>
              <a:gd name="connsiteY558" fmla="*/ 1861610 h 6858000"/>
              <a:gd name="connsiteX559" fmla="*/ 294281 w 7467663"/>
              <a:gd name="connsiteY559" fmla="*/ 1440658 h 6858000"/>
              <a:gd name="connsiteX560" fmla="*/ 278707 w 7467663"/>
              <a:gd name="connsiteY560" fmla="*/ 1352270 h 6858000"/>
              <a:gd name="connsiteX561" fmla="*/ 1423821 w 7467663"/>
              <a:gd name="connsiteY561" fmla="*/ 1351958 h 6858000"/>
              <a:gd name="connsiteX562" fmla="*/ 1638521 w 7467663"/>
              <a:gd name="connsiteY562" fmla="*/ 1908470 h 6858000"/>
              <a:gd name="connsiteX563" fmla="*/ 1754199 w 7467663"/>
              <a:gd name="connsiteY563" fmla="*/ 2149284 h 6858000"/>
              <a:gd name="connsiteX564" fmla="*/ 1908359 w 7467663"/>
              <a:gd name="connsiteY564" fmla="*/ 2364988 h 6858000"/>
              <a:gd name="connsiteX565" fmla="*/ 1647661 w 7467663"/>
              <a:gd name="connsiteY565" fmla="*/ 1825945 h 6858000"/>
              <a:gd name="connsiteX566" fmla="*/ 1423821 w 7467663"/>
              <a:gd name="connsiteY566" fmla="*/ 1351958 h 6858000"/>
              <a:gd name="connsiteX567" fmla="*/ 1431890 w 7467663"/>
              <a:gd name="connsiteY567" fmla="*/ 1306475 h 6858000"/>
              <a:gd name="connsiteX568" fmla="*/ 1507597 w 7467663"/>
              <a:gd name="connsiteY568" fmla="*/ 1446132 h 6858000"/>
              <a:gd name="connsiteX569" fmla="*/ 1674586 w 7467663"/>
              <a:gd name="connsiteY569" fmla="*/ 1813832 h 6858000"/>
              <a:gd name="connsiteX570" fmla="*/ 1815950 w 7467663"/>
              <a:gd name="connsiteY570" fmla="*/ 2128564 h 6858000"/>
              <a:gd name="connsiteX571" fmla="*/ 1984242 w 7467663"/>
              <a:gd name="connsiteY571" fmla="*/ 2430829 h 6858000"/>
              <a:gd name="connsiteX572" fmla="*/ 2014023 w 7467663"/>
              <a:gd name="connsiteY572" fmla="*/ 2450995 h 6858000"/>
              <a:gd name="connsiteX573" fmla="*/ 1747337 w 7467663"/>
              <a:gd name="connsiteY573" fmla="*/ 1855264 h 6858000"/>
              <a:gd name="connsiteX574" fmla="*/ 1533749 w 7467663"/>
              <a:gd name="connsiteY574" fmla="*/ 1478656 h 6858000"/>
              <a:gd name="connsiteX575" fmla="*/ 1431890 w 7467663"/>
              <a:gd name="connsiteY575" fmla="*/ 1306475 h 6858000"/>
              <a:gd name="connsiteX576" fmla="*/ 5052692 w 7467663"/>
              <a:gd name="connsiteY576" fmla="*/ 1292994 h 6858000"/>
              <a:gd name="connsiteX577" fmla="*/ 5200661 w 7467663"/>
              <a:gd name="connsiteY577" fmla="*/ 1635186 h 6858000"/>
              <a:gd name="connsiteX578" fmla="*/ 5297138 w 7467663"/>
              <a:gd name="connsiteY578" fmla="*/ 1906351 h 6858000"/>
              <a:gd name="connsiteX579" fmla="*/ 5052692 w 7467663"/>
              <a:gd name="connsiteY579" fmla="*/ 1292994 h 6858000"/>
              <a:gd name="connsiteX580" fmla="*/ 5009948 w 7467663"/>
              <a:gd name="connsiteY580" fmla="*/ 1273619 h 6858000"/>
              <a:gd name="connsiteX581" fmla="*/ 5121777 w 7467663"/>
              <a:gd name="connsiteY581" fmla="*/ 1654213 h 6858000"/>
              <a:gd name="connsiteX582" fmla="*/ 5293545 w 7467663"/>
              <a:gd name="connsiteY582" fmla="*/ 2072247 h 6858000"/>
              <a:gd name="connsiteX583" fmla="*/ 5294042 w 7467663"/>
              <a:gd name="connsiteY583" fmla="*/ 2065019 h 6858000"/>
              <a:gd name="connsiteX584" fmla="*/ 5171936 w 7467663"/>
              <a:gd name="connsiteY584" fmla="*/ 1647613 h 6858000"/>
              <a:gd name="connsiteX585" fmla="*/ 5009948 w 7467663"/>
              <a:gd name="connsiteY585" fmla="*/ 1273619 h 6858000"/>
              <a:gd name="connsiteX586" fmla="*/ 655236 w 7467663"/>
              <a:gd name="connsiteY586" fmla="*/ 1268632 h 6858000"/>
              <a:gd name="connsiteX587" fmla="*/ 839521 w 7467663"/>
              <a:gd name="connsiteY587" fmla="*/ 1685315 h 6858000"/>
              <a:gd name="connsiteX588" fmla="*/ 1109416 w 7467663"/>
              <a:gd name="connsiteY588" fmla="*/ 2061663 h 6858000"/>
              <a:gd name="connsiteX589" fmla="*/ 1298300 w 7467663"/>
              <a:gd name="connsiteY589" fmla="*/ 2247742 h 6858000"/>
              <a:gd name="connsiteX590" fmla="*/ 1125871 w 7467663"/>
              <a:gd name="connsiteY590" fmla="*/ 1989513 h 6858000"/>
              <a:gd name="connsiteX591" fmla="*/ 981574 w 7467663"/>
              <a:gd name="connsiteY591" fmla="*/ 1783157 h 6858000"/>
              <a:gd name="connsiteX592" fmla="*/ 922198 w 7467663"/>
              <a:gd name="connsiteY592" fmla="*/ 1677437 h 6858000"/>
              <a:gd name="connsiteX593" fmla="*/ 869293 w 7467663"/>
              <a:gd name="connsiteY593" fmla="*/ 1583214 h 6858000"/>
              <a:gd name="connsiteX594" fmla="*/ 751431 w 7467663"/>
              <a:gd name="connsiteY594" fmla="*/ 1405731 h 6858000"/>
              <a:gd name="connsiteX595" fmla="*/ 655236 w 7467663"/>
              <a:gd name="connsiteY595" fmla="*/ 1268632 h 6858000"/>
              <a:gd name="connsiteX596" fmla="*/ 6516292 w 7467663"/>
              <a:gd name="connsiteY596" fmla="*/ 1263064 h 6858000"/>
              <a:gd name="connsiteX597" fmla="*/ 5736320 w 7467663"/>
              <a:gd name="connsiteY597" fmla="*/ 1501803 h 6858000"/>
              <a:gd name="connsiteX598" fmla="*/ 6516292 w 7467663"/>
              <a:gd name="connsiteY598" fmla="*/ 1263064 h 6858000"/>
              <a:gd name="connsiteX599" fmla="*/ 291466 w 7467663"/>
              <a:gd name="connsiteY599" fmla="*/ 1250369 h 6858000"/>
              <a:gd name="connsiteX600" fmla="*/ 323180 w 7467663"/>
              <a:gd name="connsiteY600" fmla="*/ 1435283 h 6858000"/>
              <a:gd name="connsiteX601" fmla="*/ 349381 w 7467663"/>
              <a:gd name="connsiteY601" fmla="*/ 1875041 h 6858000"/>
              <a:gd name="connsiteX602" fmla="*/ 374363 w 7467663"/>
              <a:gd name="connsiteY602" fmla="*/ 1506494 h 6858000"/>
              <a:gd name="connsiteX603" fmla="*/ 302168 w 7467663"/>
              <a:gd name="connsiteY603" fmla="*/ 1274495 h 6858000"/>
              <a:gd name="connsiteX604" fmla="*/ 291466 w 7467663"/>
              <a:gd name="connsiteY604" fmla="*/ 1250369 h 6858000"/>
              <a:gd name="connsiteX605" fmla="*/ 678222 w 7467663"/>
              <a:gd name="connsiteY605" fmla="*/ 1248670 h 6858000"/>
              <a:gd name="connsiteX606" fmla="*/ 775536 w 7467663"/>
              <a:gd name="connsiteY606" fmla="*/ 1388015 h 6858000"/>
              <a:gd name="connsiteX607" fmla="*/ 894529 w 7467663"/>
              <a:gd name="connsiteY607" fmla="*/ 1567739 h 6858000"/>
              <a:gd name="connsiteX608" fmla="*/ 948000 w 7467663"/>
              <a:gd name="connsiteY608" fmla="*/ 1663088 h 6858000"/>
              <a:gd name="connsiteX609" fmla="*/ 1006812 w 7467663"/>
              <a:gd name="connsiteY609" fmla="*/ 1767683 h 6858000"/>
              <a:gd name="connsiteX610" fmla="*/ 1149133 w 7467663"/>
              <a:gd name="connsiteY610" fmla="*/ 1971513 h 6858000"/>
              <a:gd name="connsiteX611" fmla="*/ 1333952 w 7467663"/>
              <a:gd name="connsiteY611" fmla="*/ 2251620 h 6858000"/>
              <a:gd name="connsiteX612" fmla="*/ 1337329 w 7467663"/>
              <a:gd name="connsiteY612" fmla="*/ 2258350 h 6858000"/>
              <a:gd name="connsiteX613" fmla="*/ 1014726 w 7467663"/>
              <a:gd name="connsiteY613" fmla="*/ 1615556 h 6858000"/>
              <a:gd name="connsiteX614" fmla="*/ 678222 w 7467663"/>
              <a:gd name="connsiteY614" fmla="*/ 1248670 h 6858000"/>
              <a:gd name="connsiteX615" fmla="*/ 6691602 w 7467663"/>
              <a:gd name="connsiteY615" fmla="*/ 1140573 h 6858000"/>
              <a:gd name="connsiteX616" fmla="*/ 6571100 w 7467663"/>
              <a:gd name="connsiteY616" fmla="*/ 1183662 h 6858000"/>
              <a:gd name="connsiteX617" fmla="*/ 6241687 w 7467663"/>
              <a:gd name="connsiteY617" fmla="*/ 1257600 h 6858000"/>
              <a:gd name="connsiteX618" fmla="*/ 5693009 w 7467663"/>
              <a:gd name="connsiteY618" fmla="*/ 1478256 h 6858000"/>
              <a:gd name="connsiteX619" fmla="*/ 6548420 w 7467663"/>
              <a:gd name="connsiteY619" fmla="*/ 1214599 h 6858000"/>
              <a:gd name="connsiteX620" fmla="*/ 6605473 w 7467663"/>
              <a:gd name="connsiteY620" fmla="*/ 1184686 h 6858000"/>
              <a:gd name="connsiteX621" fmla="*/ 6691602 w 7467663"/>
              <a:gd name="connsiteY621" fmla="*/ 1140573 h 6858000"/>
              <a:gd name="connsiteX622" fmla="*/ 4002475 w 7467663"/>
              <a:gd name="connsiteY622" fmla="*/ 1037802 h 6858000"/>
              <a:gd name="connsiteX623" fmla="*/ 4000324 w 7467663"/>
              <a:gd name="connsiteY623" fmla="*/ 1039362 h 6858000"/>
              <a:gd name="connsiteX624" fmla="*/ 4002862 w 7467663"/>
              <a:gd name="connsiteY624" fmla="*/ 1042866 h 6858000"/>
              <a:gd name="connsiteX625" fmla="*/ 4002475 w 7467663"/>
              <a:gd name="connsiteY625" fmla="*/ 1037802 h 6858000"/>
              <a:gd name="connsiteX626" fmla="*/ 506322 w 7467663"/>
              <a:gd name="connsiteY626" fmla="*/ 1020997 h 6858000"/>
              <a:gd name="connsiteX627" fmla="*/ 533068 w 7467663"/>
              <a:gd name="connsiteY627" fmla="*/ 1029409 h 6858000"/>
              <a:gd name="connsiteX628" fmla="*/ 1232525 w 7467663"/>
              <a:gd name="connsiteY628" fmla="*/ 1804675 h 6858000"/>
              <a:gd name="connsiteX629" fmla="*/ 1388858 w 7467663"/>
              <a:gd name="connsiteY629" fmla="*/ 2368011 h 6858000"/>
              <a:gd name="connsiteX630" fmla="*/ 1384098 w 7467663"/>
              <a:gd name="connsiteY630" fmla="*/ 2378125 h 6858000"/>
              <a:gd name="connsiteX631" fmla="*/ 1425393 w 7467663"/>
              <a:gd name="connsiteY631" fmla="*/ 2589124 h 6858000"/>
              <a:gd name="connsiteX632" fmla="*/ 1424001 w 7467663"/>
              <a:gd name="connsiteY632" fmla="*/ 2597541 h 6858000"/>
              <a:gd name="connsiteX633" fmla="*/ 2152729 w 7467663"/>
              <a:gd name="connsiteY633" fmla="*/ 2864487 h 6858000"/>
              <a:gd name="connsiteX634" fmla="*/ 2020609 w 7467663"/>
              <a:gd name="connsiteY634" fmla="*/ 2539671 h 6858000"/>
              <a:gd name="connsiteX635" fmla="*/ 2018920 w 7467663"/>
              <a:gd name="connsiteY635" fmla="*/ 2536309 h 6858000"/>
              <a:gd name="connsiteX636" fmla="*/ 1342441 w 7467663"/>
              <a:gd name="connsiteY636" fmla="*/ 1173017 h 6858000"/>
              <a:gd name="connsiteX637" fmla="*/ 1367925 w 7467663"/>
              <a:gd name="connsiteY637" fmla="*/ 1135648 h 6858000"/>
              <a:gd name="connsiteX638" fmla="*/ 1771401 w 7467663"/>
              <a:gd name="connsiteY638" fmla="*/ 1806673 h 6858000"/>
              <a:gd name="connsiteX639" fmla="*/ 1972385 w 7467663"/>
              <a:gd name="connsiteY639" fmla="*/ 2198735 h 6858000"/>
              <a:gd name="connsiteX640" fmla="*/ 2040892 w 7467663"/>
              <a:gd name="connsiteY640" fmla="*/ 2405205 h 6858000"/>
              <a:gd name="connsiteX641" fmla="*/ 2131689 w 7467663"/>
              <a:gd name="connsiteY641" fmla="*/ 1936926 h 6858000"/>
              <a:gd name="connsiteX642" fmla="*/ 2454820 w 7467663"/>
              <a:gd name="connsiteY642" fmla="*/ 1248808 h 6858000"/>
              <a:gd name="connsiteX643" fmla="*/ 2492512 w 7467663"/>
              <a:gd name="connsiteY643" fmla="*/ 1302920 h 6858000"/>
              <a:gd name="connsiteX644" fmla="*/ 2081216 w 7467663"/>
              <a:gd name="connsiteY644" fmla="*/ 2527513 h 6858000"/>
              <a:gd name="connsiteX645" fmla="*/ 2081211 w 7467663"/>
              <a:gd name="connsiteY645" fmla="*/ 2528916 h 6858000"/>
              <a:gd name="connsiteX646" fmla="*/ 2199067 w 7467663"/>
              <a:gd name="connsiteY646" fmla="*/ 2884061 h 6858000"/>
              <a:gd name="connsiteX647" fmla="*/ 3192586 w 7467663"/>
              <a:gd name="connsiteY647" fmla="*/ 3411496 h 6858000"/>
              <a:gd name="connsiteX648" fmla="*/ 3182620 w 7467663"/>
              <a:gd name="connsiteY648" fmla="*/ 3483279 h 6858000"/>
              <a:gd name="connsiteX649" fmla="*/ 2435119 w 7467663"/>
              <a:gd name="connsiteY649" fmla="*/ 3080173 h 6858000"/>
              <a:gd name="connsiteX650" fmla="*/ 2410152 w 7467663"/>
              <a:gd name="connsiteY650" fmla="*/ 3063751 h 6858000"/>
              <a:gd name="connsiteX651" fmla="*/ 2408099 w 7467663"/>
              <a:gd name="connsiteY651" fmla="*/ 3064403 h 6858000"/>
              <a:gd name="connsiteX652" fmla="*/ 2407218 w 7467663"/>
              <a:gd name="connsiteY652" fmla="*/ 3070324 h 6858000"/>
              <a:gd name="connsiteX653" fmla="*/ 2380138 w 7467663"/>
              <a:gd name="connsiteY653" fmla="*/ 3099341 h 6858000"/>
              <a:gd name="connsiteX654" fmla="*/ 1765923 w 7467663"/>
              <a:gd name="connsiteY654" fmla="*/ 3581043 h 6858000"/>
              <a:gd name="connsiteX655" fmla="*/ 1702258 w 7467663"/>
              <a:gd name="connsiteY655" fmla="*/ 3612286 h 6858000"/>
              <a:gd name="connsiteX656" fmla="*/ 1538370 w 7467663"/>
              <a:gd name="connsiteY656" fmla="*/ 3811804 h 6858000"/>
              <a:gd name="connsiteX657" fmla="*/ 542867 w 7467663"/>
              <a:gd name="connsiteY657" fmla="*/ 4944092 h 6858000"/>
              <a:gd name="connsiteX658" fmla="*/ 515800 w 7467663"/>
              <a:gd name="connsiteY658" fmla="*/ 4862180 h 6858000"/>
              <a:gd name="connsiteX659" fmla="*/ 909145 w 7467663"/>
              <a:gd name="connsiteY659" fmla="*/ 4199225 h 6858000"/>
              <a:gd name="connsiteX660" fmla="*/ 1214067 w 7467663"/>
              <a:gd name="connsiteY660" fmla="*/ 3908561 h 6858000"/>
              <a:gd name="connsiteX661" fmla="*/ 640967 w 7467663"/>
              <a:gd name="connsiteY661" fmla="*/ 4105601 h 6858000"/>
              <a:gd name="connsiteX662" fmla="*/ 112563 w 7467663"/>
              <a:gd name="connsiteY662" fmla="*/ 4396952 h 6858000"/>
              <a:gd name="connsiteX663" fmla="*/ 0 w 7467663"/>
              <a:gd name="connsiteY663" fmla="*/ 4466006 h 6858000"/>
              <a:gd name="connsiteX664" fmla="*/ 0 w 7467663"/>
              <a:gd name="connsiteY664" fmla="*/ 4233763 h 6858000"/>
              <a:gd name="connsiteX665" fmla="*/ 36881 w 7467663"/>
              <a:gd name="connsiteY665" fmla="*/ 4200118 h 6858000"/>
              <a:gd name="connsiteX666" fmla="*/ 910534 w 7467663"/>
              <a:gd name="connsiteY666" fmla="*/ 3629753 h 6858000"/>
              <a:gd name="connsiteX667" fmla="*/ 1578717 w 7467663"/>
              <a:gd name="connsiteY667" fmla="*/ 3575982 h 6858000"/>
              <a:gd name="connsiteX668" fmla="*/ 2338780 w 7467663"/>
              <a:gd name="connsiteY668" fmla="*/ 3033725 h 6858000"/>
              <a:gd name="connsiteX669" fmla="*/ 1807991 w 7467663"/>
              <a:gd name="connsiteY669" fmla="*/ 2807184 h 6858000"/>
              <a:gd name="connsiteX670" fmla="*/ 1416358 w 7467663"/>
              <a:gd name="connsiteY670" fmla="*/ 3112571 h 6858000"/>
              <a:gd name="connsiteX671" fmla="*/ 939066 w 7467663"/>
              <a:gd name="connsiteY671" fmla="*/ 3378798 h 6858000"/>
              <a:gd name="connsiteX672" fmla="*/ 115099 w 7467663"/>
              <a:gd name="connsiteY672" fmla="*/ 3607650 h 6858000"/>
              <a:gd name="connsiteX673" fmla="*/ 97284 w 7467663"/>
              <a:gd name="connsiteY673" fmla="*/ 3520393 h 6858000"/>
              <a:gd name="connsiteX674" fmla="*/ 922050 w 7467663"/>
              <a:gd name="connsiteY674" fmla="*/ 3074867 h 6858000"/>
              <a:gd name="connsiteX675" fmla="*/ 1405265 w 7467663"/>
              <a:gd name="connsiteY675" fmla="*/ 3016319 h 6858000"/>
              <a:gd name="connsiteX676" fmla="*/ 1407512 w 7467663"/>
              <a:gd name="connsiteY676" fmla="*/ 3018001 h 6858000"/>
              <a:gd name="connsiteX677" fmla="*/ 1726266 w 7467663"/>
              <a:gd name="connsiteY677" fmla="*/ 2777274 h 6858000"/>
              <a:gd name="connsiteX678" fmla="*/ 625390 w 7467663"/>
              <a:gd name="connsiteY678" fmla="*/ 2514541 h 6858000"/>
              <a:gd name="connsiteX679" fmla="*/ 619799 w 7467663"/>
              <a:gd name="connsiteY679" fmla="*/ 2527180 h 6858000"/>
              <a:gd name="connsiteX680" fmla="*/ 310030 w 7467663"/>
              <a:gd name="connsiteY680" fmla="*/ 2771818 h 6858000"/>
              <a:gd name="connsiteX681" fmla="*/ 173877 w 7467663"/>
              <a:gd name="connsiteY681" fmla="*/ 2937056 h 6858000"/>
              <a:gd name="connsiteX682" fmla="*/ 77889 w 7467663"/>
              <a:gd name="connsiteY682" fmla="*/ 3138440 h 6858000"/>
              <a:gd name="connsiteX683" fmla="*/ 0 w 7467663"/>
              <a:gd name="connsiteY683" fmla="*/ 3271395 h 6858000"/>
              <a:gd name="connsiteX684" fmla="*/ 0 w 7467663"/>
              <a:gd name="connsiteY684" fmla="*/ 3153002 h 6858000"/>
              <a:gd name="connsiteX685" fmla="*/ 2386 w 7467663"/>
              <a:gd name="connsiteY685" fmla="*/ 3149203 h 6858000"/>
              <a:gd name="connsiteX686" fmla="*/ 89753 w 7467663"/>
              <a:gd name="connsiteY686" fmla="*/ 2987702 h 6858000"/>
              <a:gd name="connsiteX687" fmla="*/ 76869 w 7467663"/>
              <a:gd name="connsiteY687" fmla="*/ 3005404 h 6858000"/>
              <a:gd name="connsiteX688" fmla="*/ 32049 w 7467663"/>
              <a:gd name="connsiteY688" fmla="*/ 3065814 h 6858000"/>
              <a:gd name="connsiteX689" fmla="*/ 0 w 7467663"/>
              <a:gd name="connsiteY689" fmla="*/ 3108744 h 6858000"/>
              <a:gd name="connsiteX690" fmla="*/ 0 w 7467663"/>
              <a:gd name="connsiteY690" fmla="*/ 3058059 h 6858000"/>
              <a:gd name="connsiteX691" fmla="*/ 7610 w 7467663"/>
              <a:gd name="connsiteY691" fmla="*/ 3047889 h 6858000"/>
              <a:gd name="connsiteX692" fmla="*/ 52419 w 7467663"/>
              <a:gd name="connsiteY692" fmla="*/ 2987479 h 6858000"/>
              <a:gd name="connsiteX693" fmla="*/ 59142 w 7467663"/>
              <a:gd name="connsiteY693" fmla="*/ 2978488 h 6858000"/>
              <a:gd name="connsiteX694" fmla="*/ 0 w 7467663"/>
              <a:gd name="connsiteY694" fmla="*/ 3015334 h 6858000"/>
              <a:gd name="connsiteX695" fmla="*/ 0 w 7467663"/>
              <a:gd name="connsiteY695" fmla="*/ 2914286 h 6858000"/>
              <a:gd name="connsiteX696" fmla="*/ 36383 w 7467663"/>
              <a:gd name="connsiteY696" fmla="*/ 2901128 h 6858000"/>
              <a:gd name="connsiteX697" fmla="*/ 156329 w 7467663"/>
              <a:gd name="connsiteY697" fmla="*/ 2840533 h 6858000"/>
              <a:gd name="connsiteX698" fmla="*/ 358355 w 7467663"/>
              <a:gd name="connsiteY698" fmla="*/ 2620471 h 6858000"/>
              <a:gd name="connsiteX699" fmla="*/ 510577 w 7467663"/>
              <a:gd name="connsiteY699" fmla="*/ 2501244 h 6858000"/>
              <a:gd name="connsiteX700" fmla="*/ 211967 w 7467663"/>
              <a:gd name="connsiteY700" fmla="*/ 2479171 h 6858000"/>
              <a:gd name="connsiteX701" fmla="*/ 0 w 7467663"/>
              <a:gd name="connsiteY701" fmla="*/ 2476398 h 6858000"/>
              <a:gd name="connsiteX702" fmla="*/ 0 w 7467663"/>
              <a:gd name="connsiteY702" fmla="*/ 2389189 h 6858000"/>
              <a:gd name="connsiteX703" fmla="*/ 103062 w 7467663"/>
              <a:gd name="connsiteY703" fmla="*/ 2389518 h 6858000"/>
              <a:gd name="connsiteX704" fmla="*/ 510734 w 7467663"/>
              <a:gd name="connsiteY704" fmla="*/ 2416201 h 6858000"/>
              <a:gd name="connsiteX705" fmla="*/ 279257 w 7467663"/>
              <a:gd name="connsiteY705" fmla="*/ 2092102 h 6858000"/>
              <a:gd name="connsiteX706" fmla="*/ 65265 w 7467663"/>
              <a:gd name="connsiteY706" fmla="*/ 2006049 h 6858000"/>
              <a:gd name="connsiteX707" fmla="*/ 0 w 7467663"/>
              <a:gd name="connsiteY707" fmla="*/ 1982532 h 6858000"/>
              <a:gd name="connsiteX708" fmla="*/ 0 w 7467663"/>
              <a:gd name="connsiteY708" fmla="*/ 1912789 h 6858000"/>
              <a:gd name="connsiteX709" fmla="*/ 97460 w 7467663"/>
              <a:gd name="connsiteY709" fmla="*/ 1953725 h 6858000"/>
              <a:gd name="connsiteX710" fmla="*/ 221272 w 7467663"/>
              <a:gd name="connsiteY710" fmla="*/ 1980766 h 6858000"/>
              <a:gd name="connsiteX711" fmla="*/ 116765 w 7467663"/>
              <a:gd name="connsiteY711" fmla="*/ 1911033 h 6858000"/>
              <a:gd name="connsiteX712" fmla="*/ 16405 w 7467663"/>
              <a:gd name="connsiteY712" fmla="*/ 1803412 h 6858000"/>
              <a:gd name="connsiteX713" fmla="*/ 0 w 7467663"/>
              <a:gd name="connsiteY713" fmla="*/ 1784777 h 6858000"/>
              <a:gd name="connsiteX714" fmla="*/ 0 w 7467663"/>
              <a:gd name="connsiteY714" fmla="*/ 1740082 h 6858000"/>
              <a:gd name="connsiteX715" fmla="*/ 39394 w 7467663"/>
              <a:gd name="connsiteY715" fmla="*/ 1784856 h 6858000"/>
              <a:gd name="connsiteX716" fmla="*/ 135813 w 7467663"/>
              <a:gd name="connsiteY716" fmla="*/ 1888838 h 6858000"/>
              <a:gd name="connsiteX717" fmla="*/ 242575 w 7467663"/>
              <a:gd name="connsiteY717" fmla="*/ 1958841 h 6858000"/>
              <a:gd name="connsiteX718" fmla="*/ 82197 w 7467663"/>
              <a:gd name="connsiteY718" fmla="*/ 1754826 h 6858000"/>
              <a:gd name="connsiteX719" fmla="*/ 0 w 7467663"/>
              <a:gd name="connsiteY719" fmla="*/ 1679650 h 6858000"/>
              <a:gd name="connsiteX720" fmla="*/ 0 w 7467663"/>
              <a:gd name="connsiteY720" fmla="*/ 1602463 h 6858000"/>
              <a:gd name="connsiteX721" fmla="*/ 84689 w 7467663"/>
              <a:gd name="connsiteY721" fmla="*/ 1677442 h 6858000"/>
              <a:gd name="connsiteX722" fmla="*/ 298437 w 7467663"/>
              <a:gd name="connsiteY722" fmla="*/ 1968019 h 6858000"/>
              <a:gd name="connsiteX723" fmla="*/ 227269 w 7467663"/>
              <a:gd name="connsiteY723" fmla="*/ 1114064 h 6858000"/>
              <a:gd name="connsiteX724" fmla="*/ 248003 w 7467663"/>
              <a:gd name="connsiteY724" fmla="*/ 1089613 h 6858000"/>
              <a:gd name="connsiteX725" fmla="*/ 427020 w 7467663"/>
              <a:gd name="connsiteY725" fmla="*/ 1619803 h 6858000"/>
              <a:gd name="connsiteX726" fmla="*/ 340345 w 7467663"/>
              <a:gd name="connsiteY726" fmla="*/ 2027739 h 6858000"/>
              <a:gd name="connsiteX727" fmla="*/ 360865 w 7467663"/>
              <a:gd name="connsiteY727" fmla="*/ 2044827 h 6858000"/>
              <a:gd name="connsiteX728" fmla="*/ 560414 w 7467663"/>
              <a:gd name="connsiteY728" fmla="*/ 2421457 h 6858000"/>
              <a:gd name="connsiteX729" fmla="*/ 1359703 w 7467663"/>
              <a:gd name="connsiteY729" fmla="*/ 2578554 h 6858000"/>
              <a:gd name="connsiteX730" fmla="*/ 1359422 w 7467663"/>
              <a:gd name="connsiteY730" fmla="*/ 2577994 h 6858000"/>
              <a:gd name="connsiteX731" fmla="*/ 828701 w 7467663"/>
              <a:gd name="connsiteY731" fmla="*/ 1839520 h 6858000"/>
              <a:gd name="connsiteX732" fmla="*/ 494427 w 7467663"/>
              <a:gd name="connsiteY732" fmla="*/ 1092333 h 6858000"/>
              <a:gd name="connsiteX733" fmla="*/ 506322 w 7467663"/>
              <a:gd name="connsiteY733" fmla="*/ 1020997 h 6858000"/>
              <a:gd name="connsiteX734" fmla="*/ 4570198 w 7467663"/>
              <a:gd name="connsiteY734" fmla="*/ 978081 h 6858000"/>
              <a:gd name="connsiteX735" fmla="*/ 4523691 w 7467663"/>
              <a:gd name="connsiteY735" fmla="*/ 1127776 h 6858000"/>
              <a:gd name="connsiteX736" fmla="*/ 4509875 w 7467663"/>
              <a:gd name="connsiteY736" fmla="*/ 1167552 h 6858000"/>
              <a:gd name="connsiteX737" fmla="*/ 4478168 w 7467663"/>
              <a:gd name="connsiteY737" fmla="*/ 1260735 h 6858000"/>
              <a:gd name="connsiteX738" fmla="*/ 4409309 w 7467663"/>
              <a:gd name="connsiteY738" fmla="*/ 1666996 h 6858000"/>
              <a:gd name="connsiteX739" fmla="*/ 4370031 w 7467663"/>
              <a:gd name="connsiteY739" fmla="*/ 1955666 h 6858000"/>
              <a:gd name="connsiteX740" fmla="*/ 4570198 w 7467663"/>
              <a:gd name="connsiteY740" fmla="*/ 978081 h 6858000"/>
              <a:gd name="connsiteX741" fmla="*/ 4557898 w 7467663"/>
              <a:gd name="connsiteY741" fmla="*/ 900011 h 6858000"/>
              <a:gd name="connsiteX742" fmla="*/ 4344840 w 7467663"/>
              <a:gd name="connsiteY742" fmla="*/ 1922038 h 6858000"/>
              <a:gd name="connsiteX743" fmla="*/ 4378710 w 7467663"/>
              <a:gd name="connsiteY743" fmla="*/ 1665516 h 6858000"/>
              <a:gd name="connsiteX744" fmla="*/ 4448798 w 7467663"/>
              <a:gd name="connsiteY744" fmla="*/ 1253024 h 6858000"/>
              <a:gd name="connsiteX745" fmla="*/ 4480315 w 7467663"/>
              <a:gd name="connsiteY745" fmla="*/ 1158454 h 6858000"/>
              <a:gd name="connsiteX746" fmla="*/ 4494133 w 7467663"/>
              <a:gd name="connsiteY746" fmla="*/ 1118676 h 6858000"/>
              <a:gd name="connsiteX747" fmla="*/ 4557898 w 7467663"/>
              <a:gd name="connsiteY747" fmla="*/ 900011 h 6858000"/>
              <a:gd name="connsiteX748" fmla="*/ 5870151 w 7467663"/>
              <a:gd name="connsiteY748" fmla="*/ 898890 h 6858000"/>
              <a:gd name="connsiteX749" fmla="*/ 5861335 w 7467663"/>
              <a:gd name="connsiteY749" fmla="*/ 899177 h 6858000"/>
              <a:gd name="connsiteX750" fmla="*/ 5843702 w 7467663"/>
              <a:gd name="connsiteY750" fmla="*/ 899748 h 6858000"/>
              <a:gd name="connsiteX751" fmla="*/ 5651107 w 7467663"/>
              <a:gd name="connsiteY751" fmla="*/ 920306 h 6858000"/>
              <a:gd name="connsiteX752" fmla="*/ 5459407 w 7467663"/>
              <a:gd name="connsiteY752" fmla="*/ 940975 h 6858000"/>
              <a:gd name="connsiteX753" fmla="*/ 5374846 w 7467663"/>
              <a:gd name="connsiteY753" fmla="*/ 941988 h 6858000"/>
              <a:gd name="connsiteX754" fmla="*/ 5256105 w 7467663"/>
              <a:gd name="connsiteY754" fmla="*/ 945632 h 6858000"/>
              <a:gd name="connsiteX755" fmla="*/ 5107071 w 7467663"/>
              <a:gd name="connsiteY755" fmla="*/ 969720 h 6858000"/>
              <a:gd name="connsiteX756" fmla="*/ 4998681 w 7467663"/>
              <a:gd name="connsiteY756" fmla="*/ 988771 h 6858000"/>
              <a:gd name="connsiteX757" fmla="*/ 5870151 w 7467663"/>
              <a:gd name="connsiteY757" fmla="*/ 898890 h 6858000"/>
              <a:gd name="connsiteX758" fmla="*/ 5504425 w 7467663"/>
              <a:gd name="connsiteY758" fmla="*/ 848067 h 6858000"/>
              <a:gd name="connsiteX759" fmla="*/ 4968849 w 7467663"/>
              <a:gd name="connsiteY759" fmla="*/ 962318 h 6858000"/>
              <a:gd name="connsiteX760" fmla="*/ 5104039 w 7467663"/>
              <a:gd name="connsiteY760" fmla="*/ 940634 h 6858000"/>
              <a:gd name="connsiteX761" fmla="*/ 5256311 w 7467663"/>
              <a:gd name="connsiteY761" fmla="*/ 916490 h 6858000"/>
              <a:gd name="connsiteX762" fmla="*/ 5377381 w 7467663"/>
              <a:gd name="connsiteY762" fmla="*/ 912671 h 6858000"/>
              <a:gd name="connsiteX763" fmla="*/ 5460148 w 7467663"/>
              <a:gd name="connsiteY763" fmla="*/ 911442 h 6858000"/>
              <a:gd name="connsiteX764" fmla="*/ 5648971 w 7467663"/>
              <a:gd name="connsiteY764" fmla="*/ 891331 h 6858000"/>
              <a:gd name="connsiteX765" fmla="*/ 5844807 w 7467663"/>
              <a:gd name="connsiteY765" fmla="*/ 870718 h 6858000"/>
              <a:gd name="connsiteX766" fmla="*/ 5862975 w 7467663"/>
              <a:gd name="connsiteY766" fmla="*/ 869756 h 6858000"/>
              <a:gd name="connsiteX767" fmla="*/ 5920887 w 7467663"/>
              <a:gd name="connsiteY767" fmla="*/ 865929 h 6858000"/>
              <a:gd name="connsiteX768" fmla="*/ 5504425 w 7467663"/>
              <a:gd name="connsiteY768" fmla="*/ 848067 h 6858000"/>
              <a:gd name="connsiteX769" fmla="*/ 3607114 w 7467663"/>
              <a:gd name="connsiteY769" fmla="*/ 467441 h 6858000"/>
              <a:gd name="connsiteX770" fmla="*/ 3296242 w 7467663"/>
              <a:gd name="connsiteY770" fmla="*/ 807991 h 6858000"/>
              <a:gd name="connsiteX771" fmla="*/ 3174674 w 7467663"/>
              <a:gd name="connsiteY771" fmla="*/ 919759 h 6858000"/>
              <a:gd name="connsiteX772" fmla="*/ 3042978 w 7467663"/>
              <a:gd name="connsiteY772" fmla="*/ 1054894 h 6858000"/>
              <a:gd name="connsiteX773" fmla="*/ 2968914 w 7467663"/>
              <a:gd name="connsiteY773" fmla="*/ 1133756 h 6858000"/>
              <a:gd name="connsiteX774" fmla="*/ 3103823 w 7467663"/>
              <a:gd name="connsiteY774" fmla="*/ 1026814 h 6858000"/>
              <a:gd name="connsiteX775" fmla="*/ 3607114 w 7467663"/>
              <a:gd name="connsiteY775" fmla="*/ 467441 h 6858000"/>
              <a:gd name="connsiteX776" fmla="*/ 3744487 w 7467663"/>
              <a:gd name="connsiteY776" fmla="*/ 383136 h 6858000"/>
              <a:gd name="connsiteX777" fmla="*/ 3970213 w 7467663"/>
              <a:gd name="connsiteY777" fmla="*/ 995559 h 6858000"/>
              <a:gd name="connsiteX778" fmla="*/ 3744487 w 7467663"/>
              <a:gd name="connsiteY778" fmla="*/ 383136 h 6858000"/>
              <a:gd name="connsiteX779" fmla="*/ 3624562 w 7467663"/>
              <a:gd name="connsiteY779" fmla="*/ 367041 h 6858000"/>
              <a:gd name="connsiteX780" fmla="*/ 3489712 w 7467663"/>
              <a:gd name="connsiteY780" fmla="*/ 485386 h 6858000"/>
              <a:gd name="connsiteX781" fmla="*/ 3182994 w 7467663"/>
              <a:gd name="connsiteY781" fmla="*/ 828265 h 6858000"/>
              <a:gd name="connsiteX782" fmla="*/ 2892114 w 7467663"/>
              <a:gd name="connsiteY782" fmla="*/ 1172635 h 6858000"/>
              <a:gd name="connsiteX783" fmla="*/ 3021459 w 7467663"/>
              <a:gd name="connsiteY783" fmla="*/ 1035385 h 6858000"/>
              <a:gd name="connsiteX784" fmla="*/ 3153873 w 7467663"/>
              <a:gd name="connsiteY784" fmla="*/ 898971 h 6858000"/>
              <a:gd name="connsiteX785" fmla="*/ 3276511 w 7467663"/>
              <a:gd name="connsiteY785" fmla="*/ 786423 h 6858000"/>
              <a:gd name="connsiteX786" fmla="*/ 3584154 w 7467663"/>
              <a:gd name="connsiteY786" fmla="*/ 448218 h 6858000"/>
              <a:gd name="connsiteX787" fmla="*/ 3624562 w 7467663"/>
              <a:gd name="connsiteY787" fmla="*/ 367041 h 6858000"/>
              <a:gd name="connsiteX788" fmla="*/ 3766672 w 7467663"/>
              <a:gd name="connsiteY788" fmla="*/ 359429 h 6858000"/>
              <a:gd name="connsiteX789" fmla="*/ 3996338 w 7467663"/>
              <a:gd name="connsiteY789" fmla="*/ 968237 h 6858000"/>
              <a:gd name="connsiteX790" fmla="*/ 3766672 w 7467663"/>
              <a:gd name="connsiteY790" fmla="*/ 359429 h 6858000"/>
              <a:gd name="connsiteX791" fmla="*/ 5805386 w 7467663"/>
              <a:gd name="connsiteY791" fmla="*/ 239240 h 6858000"/>
              <a:gd name="connsiteX792" fmla="*/ 5736947 w 7467663"/>
              <a:gd name="connsiteY792" fmla="*/ 261367 h 6858000"/>
              <a:gd name="connsiteX793" fmla="*/ 5427012 w 7467663"/>
              <a:gd name="connsiteY793" fmla="*/ 311272 h 6858000"/>
              <a:gd name="connsiteX794" fmla="*/ 5147818 w 7467663"/>
              <a:gd name="connsiteY794" fmla="*/ 322112 h 6858000"/>
              <a:gd name="connsiteX795" fmla="*/ 5060854 w 7467663"/>
              <a:gd name="connsiteY795" fmla="*/ 311882 h 6858000"/>
              <a:gd name="connsiteX796" fmla="*/ 4945989 w 7467663"/>
              <a:gd name="connsiteY796" fmla="*/ 300516 h 6858000"/>
              <a:gd name="connsiteX797" fmla="*/ 5410479 w 7467663"/>
              <a:gd name="connsiteY797" fmla="*/ 348434 h 6858000"/>
              <a:gd name="connsiteX798" fmla="*/ 5805386 w 7467663"/>
              <a:gd name="connsiteY798" fmla="*/ 239240 h 6858000"/>
              <a:gd name="connsiteX799" fmla="*/ 5905192 w 7467663"/>
              <a:gd name="connsiteY799" fmla="*/ 163079 h 6858000"/>
              <a:gd name="connsiteX800" fmla="*/ 5865655 w 7467663"/>
              <a:gd name="connsiteY800" fmla="*/ 171901 h 6858000"/>
              <a:gd name="connsiteX801" fmla="*/ 5259740 w 7467663"/>
              <a:gd name="connsiteY801" fmla="*/ 257013 h 6858000"/>
              <a:gd name="connsiteX802" fmla="*/ 5208466 w 7467663"/>
              <a:gd name="connsiteY802" fmla="*/ 257550 h 6858000"/>
              <a:gd name="connsiteX803" fmla="*/ 4980204 w 7467663"/>
              <a:gd name="connsiteY803" fmla="*/ 271903 h 6858000"/>
              <a:gd name="connsiteX804" fmla="*/ 5068068 w 7467663"/>
              <a:gd name="connsiteY804" fmla="*/ 282244 h 6858000"/>
              <a:gd name="connsiteX805" fmla="*/ 5153231 w 7467663"/>
              <a:gd name="connsiteY805" fmla="*/ 292240 h 6858000"/>
              <a:gd name="connsiteX806" fmla="*/ 5426491 w 7467663"/>
              <a:gd name="connsiteY806" fmla="*/ 281128 h 6858000"/>
              <a:gd name="connsiteX807" fmla="*/ 5731212 w 7467663"/>
              <a:gd name="connsiteY807" fmla="*/ 231951 h 6858000"/>
              <a:gd name="connsiteX808" fmla="*/ 5905192 w 7467663"/>
              <a:gd name="connsiteY808" fmla="*/ 163079 h 6858000"/>
              <a:gd name="connsiteX809" fmla="*/ 5944437 w 7467663"/>
              <a:gd name="connsiteY809" fmla="*/ 113829 h 6858000"/>
              <a:gd name="connsiteX810" fmla="*/ 5825032 w 7467663"/>
              <a:gd name="connsiteY810" fmla="*/ 146405 h 6858000"/>
              <a:gd name="connsiteX811" fmla="*/ 4955599 w 7467663"/>
              <a:gd name="connsiteY811" fmla="*/ 247008 h 6858000"/>
              <a:gd name="connsiteX812" fmla="*/ 5210104 w 7467663"/>
              <a:gd name="connsiteY812" fmla="*/ 228123 h 6858000"/>
              <a:gd name="connsiteX813" fmla="*/ 5261015 w 7467663"/>
              <a:gd name="connsiteY813" fmla="*/ 227087 h 6858000"/>
              <a:gd name="connsiteX814" fmla="*/ 5861181 w 7467663"/>
              <a:gd name="connsiteY814" fmla="*/ 143093 h 6858000"/>
              <a:gd name="connsiteX815" fmla="*/ 5961252 w 7467663"/>
              <a:gd name="connsiteY815" fmla="*/ 114820 h 6858000"/>
              <a:gd name="connsiteX816" fmla="*/ 5944437 w 7467663"/>
              <a:gd name="connsiteY816" fmla="*/ 113829 h 6858000"/>
              <a:gd name="connsiteX817" fmla="*/ 3882765 w 7467663"/>
              <a:gd name="connsiteY817" fmla="*/ 0 h 6858000"/>
              <a:gd name="connsiteX818" fmla="*/ 3995099 w 7467663"/>
              <a:gd name="connsiteY818" fmla="*/ 0 h 6858000"/>
              <a:gd name="connsiteX819" fmla="*/ 4163818 w 7467663"/>
              <a:gd name="connsiteY819" fmla="*/ 234104 h 6858000"/>
              <a:gd name="connsiteX820" fmla="*/ 4172099 w 7467663"/>
              <a:gd name="connsiteY820" fmla="*/ 234207 h 6858000"/>
              <a:gd name="connsiteX821" fmla="*/ 4784282 w 7467663"/>
              <a:gd name="connsiteY821" fmla="*/ 276561 h 6858000"/>
              <a:gd name="connsiteX822" fmla="*/ 4801687 w 7467663"/>
              <a:gd name="connsiteY822" fmla="*/ 267764 h 6858000"/>
              <a:gd name="connsiteX823" fmla="*/ 6082788 w 7467663"/>
              <a:gd name="connsiteY823" fmla="*/ 64119 h 6858000"/>
              <a:gd name="connsiteX824" fmla="*/ 6099442 w 7467663"/>
              <a:gd name="connsiteY824" fmla="*/ 82568 h 6858000"/>
              <a:gd name="connsiteX825" fmla="*/ 4804137 w 7467663"/>
              <a:gd name="connsiteY825" fmla="*/ 320931 h 6858000"/>
              <a:gd name="connsiteX826" fmla="*/ 4227047 w 7467663"/>
              <a:gd name="connsiteY826" fmla="*/ 313415 h 6858000"/>
              <a:gd name="connsiteX827" fmla="*/ 4346041 w 7467663"/>
              <a:gd name="connsiteY827" fmla="*/ 456086 h 6858000"/>
              <a:gd name="connsiteX828" fmla="*/ 4870967 w 7467663"/>
              <a:gd name="connsiteY828" fmla="*/ 963061 h 6858000"/>
              <a:gd name="connsiteX829" fmla="*/ 4889647 w 7467663"/>
              <a:gd name="connsiteY829" fmla="*/ 957147 h 6858000"/>
              <a:gd name="connsiteX830" fmla="*/ 5422504 w 7467663"/>
              <a:gd name="connsiteY830" fmla="*/ 805191 h 6858000"/>
              <a:gd name="connsiteX831" fmla="*/ 6087656 w 7467663"/>
              <a:gd name="connsiteY831" fmla="*/ 826703 h 6858000"/>
              <a:gd name="connsiteX832" fmla="*/ 6058717 w 7467663"/>
              <a:gd name="connsiteY832" fmla="*/ 865992 h 6858000"/>
              <a:gd name="connsiteX833" fmla="*/ 4974153 w 7467663"/>
              <a:gd name="connsiteY833" fmla="*/ 1045456 h 6858000"/>
              <a:gd name="connsiteX834" fmla="*/ 5627835 w 7467663"/>
              <a:gd name="connsiteY834" fmla="*/ 1472077 h 6858000"/>
              <a:gd name="connsiteX835" fmla="*/ 5629817 w 7467663"/>
              <a:gd name="connsiteY835" fmla="*/ 1471412 h 6858000"/>
              <a:gd name="connsiteX836" fmla="*/ 5634124 w 7467663"/>
              <a:gd name="connsiteY836" fmla="*/ 1470572 h 6858000"/>
              <a:gd name="connsiteX837" fmla="*/ 5755832 w 7467663"/>
              <a:gd name="connsiteY837" fmla="*/ 1383886 h 6858000"/>
              <a:gd name="connsiteX838" fmla="*/ 6014186 w 7467663"/>
              <a:gd name="connsiteY838" fmla="*/ 1279799 h 6858000"/>
              <a:gd name="connsiteX839" fmla="*/ 6901619 w 7467663"/>
              <a:gd name="connsiteY839" fmla="*/ 1047874 h 6858000"/>
              <a:gd name="connsiteX840" fmla="*/ 6931566 w 7467663"/>
              <a:gd name="connsiteY840" fmla="*/ 1062034 h 6858000"/>
              <a:gd name="connsiteX841" fmla="*/ 5790982 w 7467663"/>
              <a:gd name="connsiteY841" fmla="*/ 1561380 h 6858000"/>
              <a:gd name="connsiteX842" fmla="*/ 6188971 w 7467663"/>
              <a:gd name="connsiteY842" fmla="*/ 1755168 h 6858000"/>
              <a:gd name="connsiteX843" fmla="*/ 6202446 w 7467663"/>
              <a:gd name="connsiteY843" fmla="*/ 1752268 h 6858000"/>
              <a:gd name="connsiteX844" fmla="*/ 7179560 w 7467663"/>
              <a:gd name="connsiteY844" fmla="*/ 1467551 h 6858000"/>
              <a:gd name="connsiteX845" fmla="*/ 7158730 w 7467663"/>
              <a:gd name="connsiteY845" fmla="*/ 1507835 h 6858000"/>
              <a:gd name="connsiteX846" fmla="*/ 6326959 w 7467663"/>
              <a:gd name="connsiteY846" fmla="*/ 1817686 h 6858000"/>
              <a:gd name="connsiteX847" fmla="*/ 6537433 w 7467663"/>
              <a:gd name="connsiteY847" fmla="*/ 1907790 h 6858000"/>
              <a:gd name="connsiteX848" fmla="*/ 6550221 w 7467663"/>
              <a:gd name="connsiteY848" fmla="*/ 1910729 h 6858000"/>
              <a:gd name="connsiteX849" fmla="*/ 6964438 w 7467663"/>
              <a:gd name="connsiteY849" fmla="*/ 2209505 h 6858000"/>
              <a:gd name="connsiteX850" fmla="*/ 7367862 w 7467663"/>
              <a:gd name="connsiteY850" fmla="*/ 2806833 h 6858000"/>
              <a:gd name="connsiteX851" fmla="*/ 7364329 w 7467663"/>
              <a:gd name="connsiteY851" fmla="*/ 2826907 h 6858000"/>
              <a:gd name="connsiteX852" fmla="*/ 7290545 w 7467663"/>
              <a:gd name="connsiteY852" fmla="*/ 2850663 h 6858000"/>
              <a:gd name="connsiteX853" fmla="*/ 6472036 w 7467663"/>
              <a:gd name="connsiteY853" fmla="*/ 1959003 h 6858000"/>
              <a:gd name="connsiteX854" fmla="*/ 5792897 w 7467663"/>
              <a:gd name="connsiteY854" fmla="*/ 1647747 h 6858000"/>
              <a:gd name="connsiteX855" fmla="*/ 5842751 w 7467663"/>
              <a:gd name="connsiteY855" fmla="*/ 1816112 h 6858000"/>
              <a:gd name="connsiteX856" fmla="*/ 5847424 w 7467663"/>
              <a:gd name="connsiteY856" fmla="*/ 1815776 h 6858000"/>
              <a:gd name="connsiteX857" fmla="*/ 6399821 w 7467663"/>
              <a:gd name="connsiteY857" fmla="*/ 2344799 h 6858000"/>
              <a:gd name="connsiteX858" fmla="*/ 6323232 w 7467663"/>
              <a:gd name="connsiteY858" fmla="*/ 2389634 h 6858000"/>
              <a:gd name="connsiteX859" fmla="*/ 5942958 w 7467663"/>
              <a:gd name="connsiteY859" fmla="*/ 2077708 h 6858000"/>
              <a:gd name="connsiteX860" fmla="*/ 5921559 w 7467663"/>
              <a:gd name="connsiteY860" fmla="*/ 2378596 h 6858000"/>
              <a:gd name="connsiteX861" fmla="*/ 5817651 w 7467663"/>
              <a:gd name="connsiteY861" fmla="*/ 3023919 h 6858000"/>
              <a:gd name="connsiteX862" fmla="*/ 5729634 w 7467663"/>
              <a:gd name="connsiteY862" fmla="*/ 3051849 h 6858000"/>
              <a:gd name="connsiteX863" fmla="*/ 5611018 w 7467663"/>
              <a:gd name="connsiteY863" fmla="*/ 2316769 h 6858000"/>
              <a:gd name="connsiteX864" fmla="*/ 5687608 w 7467663"/>
              <a:gd name="connsiteY864" fmla="*/ 2039972 h 6858000"/>
              <a:gd name="connsiteX865" fmla="*/ 5657554 w 7467663"/>
              <a:gd name="connsiteY865" fmla="*/ 1576445 h 6858000"/>
              <a:gd name="connsiteX866" fmla="*/ 5150475 w 7467663"/>
              <a:gd name="connsiteY866" fmla="*/ 1274012 h 6858000"/>
              <a:gd name="connsiteX867" fmla="*/ 5349142 w 7467663"/>
              <a:gd name="connsiteY867" fmla="*/ 2204405 h 6858000"/>
              <a:gd name="connsiteX868" fmla="*/ 5262214 w 7467663"/>
              <a:gd name="connsiteY868" fmla="*/ 2233836 h 6858000"/>
              <a:gd name="connsiteX869" fmla="*/ 4981539 w 7467663"/>
              <a:gd name="connsiteY869" fmla="*/ 1542201 h 6858000"/>
              <a:gd name="connsiteX870" fmla="*/ 4958461 w 7467663"/>
              <a:gd name="connsiteY870" fmla="*/ 1136957 h 6858000"/>
              <a:gd name="connsiteX871" fmla="*/ 4655015 w 7467663"/>
              <a:gd name="connsiteY871" fmla="*/ 891426 h 6858000"/>
              <a:gd name="connsiteX872" fmla="*/ 4348002 w 7467663"/>
              <a:gd name="connsiteY872" fmla="*/ 2205895 h 6858000"/>
              <a:gd name="connsiteX873" fmla="*/ 4262250 w 7467663"/>
              <a:gd name="connsiteY873" fmla="*/ 2219972 h 6858000"/>
              <a:gd name="connsiteX874" fmla="*/ 4550611 w 7467663"/>
              <a:gd name="connsiteY874" fmla="*/ 817540 h 6858000"/>
              <a:gd name="connsiteX875" fmla="*/ 4564418 w 7467663"/>
              <a:gd name="connsiteY875" fmla="*/ 808293 h 6858000"/>
              <a:gd name="connsiteX876" fmla="*/ 4266388 w 7467663"/>
              <a:gd name="connsiteY876" fmla="*/ 500083 h 6858000"/>
              <a:gd name="connsiteX877" fmla="*/ 4032842 w 7467663"/>
              <a:gd name="connsiteY877" fmla="*/ 211809 h 6858000"/>
              <a:gd name="connsiteX878" fmla="*/ 3882765 w 7467663"/>
              <a:gd name="connsiteY878" fmla="*/ 0 h 6858000"/>
              <a:gd name="connsiteX879" fmla="*/ 3721337 w 7467663"/>
              <a:gd name="connsiteY879" fmla="*/ 0 h 6858000"/>
              <a:gd name="connsiteX880" fmla="*/ 3797544 w 7467663"/>
              <a:gd name="connsiteY880" fmla="*/ 0 h 6858000"/>
              <a:gd name="connsiteX881" fmla="*/ 3775734 w 7467663"/>
              <a:gd name="connsiteY881" fmla="*/ 95131 h 6858000"/>
              <a:gd name="connsiteX882" fmla="*/ 3724807 w 7467663"/>
              <a:gd name="connsiteY882" fmla="*/ 272257 h 6858000"/>
              <a:gd name="connsiteX883" fmla="*/ 3726844 w 7467663"/>
              <a:gd name="connsiteY883" fmla="*/ 282988 h 6858000"/>
              <a:gd name="connsiteX884" fmla="*/ 3742664 w 7467663"/>
              <a:gd name="connsiteY884" fmla="*/ 279918 h 6858000"/>
              <a:gd name="connsiteX885" fmla="*/ 4103910 w 7467663"/>
              <a:gd name="connsiteY885" fmla="*/ 1161917 h 6858000"/>
              <a:gd name="connsiteX886" fmla="*/ 4020269 w 7467663"/>
              <a:gd name="connsiteY886" fmla="*/ 1200406 h 6858000"/>
              <a:gd name="connsiteX887" fmla="*/ 3674882 w 7467663"/>
              <a:gd name="connsiteY887" fmla="*/ 488524 h 6858000"/>
              <a:gd name="connsiteX888" fmla="*/ 3132682 w 7467663"/>
              <a:gd name="connsiteY888" fmla="*/ 1072284 h 6858000"/>
              <a:gd name="connsiteX889" fmla="*/ 2716346 w 7467663"/>
              <a:gd name="connsiteY889" fmla="*/ 1276376 h 6858000"/>
              <a:gd name="connsiteX890" fmla="*/ 2716772 w 7467663"/>
              <a:gd name="connsiteY890" fmla="*/ 1255462 h 6858000"/>
              <a:gd name="connsiteX891" fmla="*/ 3471096 w 7467663"/>
              <a:gd name="connsiteY891" fmla="*/ 437072 h 6858000"/>
              <a:gd name="connsiteX892" fmla="*/ 3639057 w 7467663"/>
              <a:gd name="connsiteY892" fmla="*/ 286334 h 6858000"/>
              <a:gd name="connsiteX893" fmla="*/ 3640309 w 7467663"/>
              <a:gd name="connsiteY893" fmla="*/ 284664 h 6858000"/>
              <a:gd name="connsiteX894" fmla="*/ 3646022 w 7467663"/>
              <a:gd name="connsiteY894" fmla="*/ 276711 h 6858000"/>
              <a:gd name="connsiteX895" fmla="*/ 3707943 w 7467663"/>
              <a:gd name="connsiteY895" fmla="*/ 65958 h 6858000"/>
              <a:gd name="connsiteX896" fmla="*/ 3721337 w 7467663"/>
              <a:gd name="connsiteY896" fmla="*/ 0 h 6858000"/>
              <a:gd name="connsiteX897" fmla="*/ 2867960 w 7467663"/>
              <a:gd name="connsiteY897" fmla="*/ 0 h 6858000"/>
              <a:gd name="connsiteX898" fmla="*/ 2926351 w 7467663"/>
              <a:gd name="connsiteY898" fmla="*/ 0 h 6858000"/>
              <a:gd name="connsiteX899" fmla="*/ 2902823 w 7467663"/>
              <a:gd name="connsiteY899" fmla="*/ 262929 h 6858000"/>
              <a:gd name="connsiteX900" fmla="*/ 2940663 w 7467663"/>
              <a:gd name="connsiteY900" fmla="*/ 140884 h 6858000"/>
              <a:gd name="connsiteX901" fmla="*/ 2947039 w 7467663"/>
              <a:gd name="connsiteY901" fmla="*/ 122524 h 6858000"/>
              <a:gd name="connsiteX902" fmla="*/ 2984316 w 7467663"/>
              <a:gd name="connsiteY902" fmla="*/ 0 h 6858000"/>
              <a:gd name="connsiteX903" fmla="*/ 3016114 w 7467663"/>
              <a:gd name="connsiteY903" fmla="*/ 0 h 6858000"/>
              <a:gd name="connsiteX904" fmla="*/ 2979949 w 7467663"/>
              <a:gd name="connsiteY904" fmla="*/ 119274 h 6858000"/>
              <a:gd name="connsiteX905" fmla="*/ 3023879 w 7467663"/>
              <a:gd name="connsiteY905" fmla="*/ 0 h 6858000"/>
              <a:gd name="connsiteX906" fmla="*/ 3105400 w 7467663"/>
              <a:gd name="connsiteY906" fmla="*/ 0 h 6858000"/>
              <a:gd name="connsiteX907" fmla="*/ 3094669 w 7467663"/>
              <a:gd name="connsiteY907" fmla="*/ 30308 h 6858000"/>
              <a:gd name="connsiteX908" fmla="*/ 2901945 w 7467663"/>
              <a:gd name="connsiteY908" fmla="*/ 466538 h 6858000"/>
              <a:gd name="connsiteX909" fmla="*/ 2815209 w 7467663"/>
              <a:gd name="connsiteY909" fmla="*/ 497361 h 6858000"/>
              <a:gd name="connsiteX910" fmla="*/ 2844845 w 7467663"/>
              <a:gd name="connsiteY910" fmla="*/ 127638 h 6858000"/>
              <a:gd name="connsiteX911" fmla="*/ 2867960 w 7467663"/>
              <a:gd name="connsiteY911" fmla="*/ 0 h 6858000"/>
              <a:gd name="connsiteX912" fmla="*/ 1057230 w 7467663"/>
              <a:gd name="connsiteY912" fmla="*/ 0 h 6858000"/>
              <a:gd name="connsiteX913" fmla="*/ 1111003 w 7467663"/>
              <a:gd name="connsiteY913" fmla="*/ 0 h 6858000"/>
              <a:gd name="connsiteX914" fmla="*/ 1125553 w 7467663"/>
              <a:gd name="connsiteY914" fmla="*/ 52588 h 6858000"/>
              <a:gd name="connsiteX915" fmla="*/ 1304276 w 7467663"/>
              <a:gd name="connsiteY915" fmla="*/ 476275 h 6858000"/>
              <a:gd name="connsiteX916" fmla="*/ 1492066 w 7467663"/>
              <a:gd name="connsiteY916" fmla="*/ 886333 h 6858000"/>
              <a:gd name="connsiteX917" fmla="*/ 1423698 w 7467663"/>
              <a:gd name="connsiteY917" fmla="*/ 710817 h 6858000"/>
              <a:gd name="connsiteX918" fmla="*/ 1357609 w 7467663"/>
              <a:gd name="connsiteY918" fmla="*/ 532892 h 6858000"/>
              <a:gd name="connsiteX919" fmla="*/ 1309550 w 7467663"/>
              <a:gd name="connsiteY919" fmla="*/ 374031 h 6858000"/>
              <a:gd name="connsiteX920" fmla="*/ 1193673 w 7467663"/>
              <a:gd name="connsiteY920" fmla="*/ 49533 h 6858000"/>
              <a:gd name="connsiteX921" fmla="*/ 1164391 w 7467663"/>
              <a:gd name="connsiteY921" fmla="*/ 0 h 6858000"/>
              <a:gd name="connsiteX922" fmla="*/ 1200666 w 7467663"/>
              <a:gd name="connsiteY922" fmla="*/ 0 h 6858000"/>
              <a:gd name="connsiteX923" fmla="*/ 1223408 w 7467663"/>
              <a:gd name="connsiteY923" fmla="*/ 38996 h 6858000"/>
              <a:gd name="connsiteX924" fmla="*/ 1339635 w 7467663"/>
              <a:gd name="connsiteY924" fmla="*/ 365517 h 6858000"/>
              <a:gd name="connsiteX925" fmla="*/ 1387469 w 7467663"/>
              <a:gd name="connsiteY925" fmla="*/ 523079 h 6858000"/>
              <a:gd name="connsiteX926" fmla="*/ 1452685 w 7467663"/>
              <a:gd name="connsiteY926" fmla="*/ 699806 h 6858000"/>
              <a:gd name="connsiteX927" fmla="*/ 1492092 w 7467663"/>
              <a:gd name="connsiteY927" fmla="*/ 800424 h 6858000"/>
              <a:gd name="connsiteX928" fmla="*/ 1455302 w 7467663"/>
              <a:gd name="connsiteY928" fmla="*/ 632913 h 6858000"/>
              <a:gd name="connsiteX929" fmla="*/ 1222336 w 7467663"/>
              <a:gd name="connsiteY929" fmla="*/ 9480 h 6858000"/>
              <a:gd name="connsiteX930" fmla="*/ 1214634 w 7467663"/>
              <a:gd name="connsiteY930" fmla="*/ 0 h 6858000"/>
              <a:gd name="connsiteX931" fmla="*/ 1289827 w 7467663"/>
              <a:gd name="connsiteY931" fmla="*/ 0 h 6858000"/>
              <a:gd name="connsiteX932" fmla="*/ 1321076 w 7467663"/>
              <a:gd name="connsiteY932" fmla="*/ 59722 h 6858000"/>
              <a:gd name="connsiteX933" fmla="*/ 1512579 w 7467663"/>
              <a:gd name="connsiteY933" fmla="*/ 626441 h 6858000"/>
              <a:gd name="connsiteX934" fmla="*/ 1506076 w 7467663"/>
              <a:gd name="connsiteY934" fmla="*/ 1089289 h 6858000"/>
              <a:gd name="connsiteX935" fmla="*/ 1486346 w 7467663"/>
              <a:gd name="connsiteY935" fmla="*/ 1079919 h 6858000"/>
              <a:gd name="connsiteX936" fmla="*/ 1070511 w 7467663"/>
              <a:gd name="connsiteY936" fmla="*/ 48609 h 6858000"/>
              <a:gd name="connsiteX937" fmla="*/ 1057230 w 7467663"/>
              <a:gd name="connsiteY937" fmla="*/ 0 h 6858000"/>
              <a:gd name="connsiteX938" fmla="*/ 43151 w 7467663"/>
              <a:gd name="connsiteY938" fmla="*/ 0 h 6858000"/>
              <a:gd name="connsiteX939" fmla="*/ 95283 w 7467663"/>
              <a:gd name="connsiteY939" fmla="*/ 0 h 6858000"/>
              <a:gd name="connsiteX940" fmla="*/ 300708 w 7467663"/>
              <a:gd name="connsiteY940" fmla="*/ 154571 h 6858000"/>
              <a:gd name="connsiteX941" fmla="*/ 530414 w 7467663"/>
              <a:gd name="connsiteY941" fmla="*/ 354673 h 6858000"/>
              <a:gd name="connsiteX942" fmla="*/ 333785 w 7467663"/>
              <a:gd name="connsiteY942" fmla="*/ 161564 h 6858000"/>
              <a:gd name="connsiteX943" fmla="*/ 147005 w 7467663"/>
              <a:gd name="connsiteY943" fmla="*/ 0 h 6858000"/>
              <a:gd name="connsiteX944" fmla="*/ 272509 w 7467663"/>
              <a:gd name="connsiteY944" fmla="*/ 0 h 6858000"/>
              <a:gd name="connsiteX945" fmla="*/ 326276 w 7467663"/>
              <a:gd name="connsiteY945" fmla="*/ 45847 h 6858000"/>
              <a:gd name="connsiteX946" fmla="*/ 823759 w 7467663"/>
              <a:gd name="connsiteY946" fmla="*/ 574145 h 6858000"/>
              <a:gd name="connsiteX947" fmla="*/ 811254 w 7467663"/>
              <a:gd name="connsiteY947" fmla="*/ 665546 h 6858000"/>
              <a:gd name="connsiteX948" fmla="*/ 154042 w 7467663"/>
              <a:gd name="connsiteY948" fmla="*/ 261522 h 6858000"/>
              <a:gd name="connsiteX949" fmla="*/ 13550 w 7467663"/>
              <a:gd name="connsiteY949" fmla="*/ 158423 h 6858000"/>
              <a:gd name="connsiteX950" fmla="*/ 0 w 7467663"/>
              <a:gd name="connsiteY950" fmla="*/ 146618 h 6858000"/>
              <a:gd name="connsiteX951" fmla="*/ 0 w 7467663"/>
              <a:gd name="connsiteY951" fmla="*/ 59161 h 6858000"/>
              <a:gd name="connsiteX952" fmla="*/ 45427 w 7467663"/>
              <a:gd name="connsiteY952" fmla="*/ 101078 h 6858000"/>
              <a:gd name="connsiteX953" fmla="*/ 630103 w 7467663"/>
              <a:gd name="connsiteY953" fmla="*/ 485885 h 6858000"/>
              <a:gd name="connsiteX954" fmla="*/ 532040 w 7467663"/>
              <a:gd name="connsiteY954" fmla="*/ 399359 h 6858000"/>
              <a:gd name="connsiteX955" fmla="*/ 517618 w 7467663"/>
              <a:gd name="connsiteY955" fmla="*/ 385726 h 6858000"/>
              <a:gd name="connsiteX956" fmla="*/ 285074 w 7467663"/>
              <a:gd name="connsiteY956" fmla="*/ 182755 h 6858000"/>
              <a:gd name="connsiteX957" fmla="*/ 43151 w 7467663"/>
              <a:gd name="connsiteY957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67600 w 7467663"/>
              <a:gd name="connsiteY76" fmla="*/ 6334256 h 6858000"/>
              <a:gd name="connsiteX77" fmla="*/ 7454976 w 7467663"/>
              <a:gd name="connsiteY77" fmla="*/ 6318297 h 6858000"/>
              <a:gd name="connsiteX78" fmla="*/ 1456157 w 7467663"/>
              <a:gd name="connsiteY78" fmla="*/ 5371404 h 6858000"/>
              <a:gd name="connsiteX79" fmla="*/ 1244432 w 7467663"/>
              <a:gd name="connsiteY79" fmla="*/ 5385601 h 6858000"/>
              <a:gd name="connsiteX80" fmla="*/ 973990 w 7467663"/>
              <a:gd name="connsiteY80" fmla="*/ 5424940 h 6858000"/>
              <a:gd name="connsiteX81" fmla="*/ 1103809 w 7467663"/>
              <a:gd name="connsiteY81" fmla="*/ 5433720 h 6858000"/>
              <a:gd name="connsiteX82" fmla="*/ 1123454 w 7467663"/>
              <a:gd name="connsiteY82" fmla="*/ 5435727 h 6858000"/>
              <a:gd name="connsiteX83" fmla="*/ 1737017 w 7467663"/>
              <a:gd name="connsiteY83" fmla="*/ 5452183 h 6858000"/>
              <a:gd name="connsiteX84" fmla="*/ 1824397 w 7467663"/>
              <a:gd name="connsiteY84" fmla="*/ 5447757 h 6858000"/>
              <a:gd name="connsiteX85" fmla="*/ 2070059 w 7467663"/>
              <a:gd name="connsiteY85" fmla="*/ 5441660 h 6858000"/>
              <a:gd name="connsiteX86" fmla="*/ 1456157 w 7467663"/>
              <a:gd name="connsiteY86" fmla="*/ 5371404 h 6858000"/>
              <a:gd name="connsiteX87" fmla="*/ 4988186 w 7467663"/>
              <a:gd name="connsiteY87" fmla="*/ 5216467 h 6858000"/>
              <a:gd name="connsiteX88" fmla="*/ 4777334 w 7467663"/>
              <a:gd name="connsiteY88" fmla="*/ 5406072 h 6858000"/>
              <a:gd name="connsiteX89" fmla="*/ 4718341 w 7467663"/>
              <a:gd name="connsiteY89" fmla="*/ 5468043 h 6858000"/>
              <a:gd name="connsiteX90" fmla="*/ 4604655 w 7467663"/>
              <a:gd name="connsiteY90" fmla="*/ 5583434 h 6858000"/>
              <a:gd name="connsiteX91" fmla="*/ 4565074 w 7467663"/>
              <a:gd name="connsiteY91" fmla="*/ 5618550 h 6858000"/>
              <a:gd name="connsiteX92" fmla="*/ 4988186 w 7467663"/>
              <a:gd name="connsiteY92" fmla="*/ 5216467 h 6858000"/>
              <a:gd name="connsiteX93" fmla="*/ 4978032 w 7467663"/>
              <a:gd name="connsiteY93" fmla="*/ 5183809 h 6858000"/>
              <a:gd name="connsiteX94" fmla="*/ 4463413 w 7467663"/>
              <a:gd name="connsiteY94" fmla="*/ 5615162 h 6858000"/>
              <a:gd name="connsiteX95" fmla="*/ 4358134 w 7467663"/>
              <a:gd name="connsiteY95" fmla="*/ 5742791 h 6858000"/>
              <a:gd name="connsiteX96" fmla="*/ 4376219 w 7467663"/>
              <a:gd name="connsiteY96" fmla="*/ 5729027 h 6858000"/>
              <a:gd name="connsiteX97" fmla="*/ 4582340 w 7467663"/>
              <a:gd name="connsiteY97" fmla="*/ 5561037 h 6858000"/>
              <a:gd name="connsiteX98" fmla="*/ 4694684 w 7467663"/>
              <a:gd name="connsiteY98" fmla="*/ 5447098 h 6858000"/>
              <a:gd name="connsiteX99" fmla="*/ 4754123 w 7467663"/>
              <a:gd name="connsiteY99" fmla="*/ 5384643 h 6858000"/>
              <a:gd name="connsiteX100" fmla="*/ 4978032 w 7467663"/>
              <a:gd name="connsiteY100" fmla="*/ 5183809 h 6858000"/>
              <a:gd name="connsiteX101" fmla="*/ 1903353 w 7467663"/>
              <a:gd name="connsiteY101" fmla="*/ 5044827 h 6858000"/>
              <a:gd name="connsiteX102" fmla="*/ 1936931 w 7467663"/>
              <a:gd name="connsiteY102" fmla="*/ 5093954 h 6858000"/>
              <a:gd name="connsiteX103" fmla="*/ 2195868 w 7467663"/>
              <a:gd name="connsiteY103" fmla="*/ 5396574 h 6858000"/>
              <a:gd name="connsiteX104" fmla="*/ 2088852 w 7467663"/>
              <a:gd name="connsiteY104" fmla="*/ 5166123 h 6858000"/>
              <a:gd name="connsiteX105" fmla="*/ 1958241 w 7467663"/>
              <a:gd name="connsiteY105" fmla="*/ 5067955 h 6858000"/>
              <a:gd name="connsiteX106" fmla="*/ 1903353 w 7467663"/>
              <a:gd name="connsiteY106" fmla="*/ 5044827 h 6858000"/>
              <a:gd name="connsiteX107" fmla="*/ 1979378 w 7467663"/>
              <a:gd name="connsiteY107" fmla="*/ 4769504 h 6858000"/>
              <a:gd name="connsiteX108" fmla="*/ 2882120 w 7467663"/>
              <a:gd name="connsiteY108" fmla="*/ 5064547 h 6858000"/>
              <a:gd name="connsiteX109" fmla="*/ 2793103 w 7467663"/>
              <a:gd name="connsiteY109" fmla="*/ 5039699 h 6858000"/>
              <a:gd name="connsiteX110" fmla="*/ 2770041 w 7467663"/>
              <a:gd name="connsiteY110" fmla="*/ 5033634 h 6858000"/>
              <a:gd name="connsiteX111" fmla="*/ 1979378 w 7467663"/>
              <a:gd name="connsiteY111" fmla="*/ 4769504 h 6858000"/>
              <a:gd name="connsiteX112" fmla="*/ 1927410 w 7467663"/>
              <a:gd name="connsiteY112" fmla="*/ 4716164 h 6858000"/>
              <a:gd name="connsiteX113" fmla="*/ 1959587 w 7467663"/>
              <a:gd name="connsiteY113" fmla="*/ 4728849 h 6858000"/>
              <a:gd name="connsiteX114" fmla="*/ 2777707 w 7467663"/>
              <a:gd name="connsiteY114" fmla="*/ 5003991 h 6858000"/>
              <a:gd name="connsiteX115" fmla="*/ 2800768 w 7467663"/>
              <a:gd name="connsiteY115" fmla="*/ 5010056 h 6858000"/>
              <a:gd name="connsiteX116" fmla="*/ 2879408 w 7467663"/>
              <a:gd name="connsiteY116" fmla="*/ 5031590 h 6858000"/>
              <a:gd name="connsiteX117" fmla="*/ 2862295 w 7467663"/>
              <a:gd name="connsiteY117" fmla="*/ 5022958 h 6858000"/>
              <a:gd name="connsiteX118" fmla="*/ 2813343 w 7467663"/>
              <a:gd name="connsiteY118" fmla="*/ 4998369 h 6858000"/>
              <a:gd name="connsiteX119" fmla="*/ 2646245 w 7467663"/>
              <a:gd name="connsiteY119" fmla="*/ 4930999 h 6858000"/>
              <a:gd name="connsiteX120" fmla="*/ 1999243 w 7467663"/>
              <a:gd name="connsiteY120" fmla="*/ 4730524 h 6858000"/>
              <a:gd name="connsiteX121" fmla="*/ 1979527 w 7467663"/>
              <a:gd name="connsiteY121" fmla="*/ 4726651 h 6858000"/>
              <a:gd name="connsiteX122" fmla="*/ 1927410 w 7467663"/>
              <a:gd name="connsiteY122" fmla="*/ 4716164 h 6858000"/>
              <a:gd name="connsiteX123" fmla="*/ 1997014 w 7467663"/>
              <a:gd name="connsiteY123" fmla="*/ 4698007 h 6858000"/>
              <a:gd name="connsiteX124" fmla="*/ 2005458 w 7467663"/>
              <a:gd name="connsiteY124" fmla="*/ 4699540 h 6858000"/>
              <a:gd name="connsiteX125" fmla="*/ 2657186 w 7467663"/>
              <a:gd name="connsiteY125" fmla="*/ 4901687 h 6858000"/>
              <a:gd name="connsiteX126" fmla="*/ 2826662 w 7467663"/>
              <a:gd name="connsiteY126" fmla="*/ 4970362 h 6858000"/>
              <a:gd name="connsiteX127" fmla="*/ 2876100 w 7467663"/>
              <a:gd name="connsiteY127" fmla="*/ 4995397 h 6858000"/>
              <a:gd name="connsiteX128" fmla="*/ 3042600 w 7467663"/>
              <a:gd name="connsiteY128" fmla="*/ 5059532 h 6858000"/>
              <a:gd name="connsiteX129" fmla="*/ 1997014 w 7467663"/>
              <a:gd name="connsiteY129" fmla="*/ 4698007 h 6858000"/>
              <a:gd name="connsiteX130" fmla="*/ 2305292 w 7467663"/>
              <a:gd name="connsiteY130" fmla="*/ 4219492 h 6858000"/>
              <a:gd name="connsiteX131" fmla="*/ 3360922 w 7467663"/>
              <a:gd name="connsiteY131" fmla="*/ 4529373 h 6858000"/>
              <a:gd name="connsiteX132" fmla="*/ 3492420 w 7467663"/>
              <a:gd name="connsiteY132" fmla="*/ 4510145 h 6858000"/>
              <a:gd name="connsiteX133" fmla="*/ 3364086 w 7467663"/>
              <a:gd name="connsiteY133" fmla="*/ 4480340 h 6858000"/>
              <a:gd name="connsiteX134" fmla="*/ 3225818 w 7467663"/>
              <a:gd name="connsiteY134" fmla="*/ 4411822 h 6858000"/>
              <a:gd name="connsiteX135" fmla="*/ 3129696 w 7467663"/>
              <a:gd name="connsiteY135" fmla="*/ 4360704 h 6858000"/>
              <a:gd name="connsiteX136" fmla="*/ 2814545 w 7467663"/>
              <a:gd name="connsiteY136" fmla="*/ 4282955 h 6858000"/>
              <a:gd name="connsiteX137" fmla="*/ 2305292 w 7467663"/>
              <a:gd name="connsiteY137" fmla="*/ 4219492 h 6858000"/>
              <a:gd name="connsiteX138" fmla="*/ 2626982 w 7467663"/>
              <a:gd name="connsiteY138" fmla="*/ 4206450 h 6858000"/>
              <a:gd name="connsiteX139" fmla="*/ 2490617 w 7467663"/>
              <a:gd name="connsiteY139" fmla="*/ 4206951 h 6858000"/>
              <a:gd name="connsiteX140" fmla="*/ 2819869 w 7467663"/>
              <a:gd name="connsiteY140" fmla="*/ 4252936 h 6858000"/>
              <a:gd name="connsiteX141" fmla="*/ 3143018 w 7467663"/>
              <a:gd name="connsiteY141" fmla="*/ 4332698 h 6858000"/>
              <a:gd name="connsiteX142" fmla="*/ 3241520 w 7467663"/>
              <a:gd name="connsiteY142" fmla="*/ 4385112 h 6858000"/>
              <a:gd name="connsiteX143" fmla="*/ 3374575 w 7467663"/>
              <a:gd name="connsiteY143" fmla="*/ 4451517 h 6858000"/>
              <a:gd name="connsiteX144" fmla="*/ 3505221 w 7467663"/>
              <a:gd name="connsiteY144" fmla="*/ 4480757 h 6858000"/>
              <a:gd name="connsiteX145" fmla="*/ 2626982 w 7467663"/>
              <a:gd name="connsiteY145" fmla="*/ 4206450 h 6858000"/>
              <a:gd name="connsiteX146" fmla="*/ 1310106 w 7467663"/>
              <a:gd name="connsiteY146" fmla="*/ 3943217 h 6858000"/>
              <a:gd name="connsiteX147" fmla="*/ 854994 w 7467663"/>
              <a:gd name="connsiteY147" fmla="*/ 4399136 h 6858000"/>
              <a:gd name="connsiteX148" fmla="*/ 742462 w 7467663"/>
              <a:gd name="connsiteY148" fmla="*/ 4594648 h 6858000"/>
              <a:gd name="connsiteX149" fmla="*/ 820602 w 7467663"/>
              <a:gd name="connsiteY149" fmla="*/ 4485915 h 6858000"/>
              <a:gd name="connsiteX150" fmla="*/ 878295 w 7467663"/>
              <a:gd name="connsiteY150" fmla="*/ 4403594 h 6858000"/>
              <a:gd name="connsiteX151" fmla="*/ 1240607 w 7467663"/>
              <a:gd name="connsiteY151" fmla="*/ 4010401 h 6858000"/>
              <a:gd name="connsiteX152" fmla="*/ 1310106 w 7467663"/>
              <a:gd name="connsiteY152" fmla="*/ 3943217 h 6858000"/>
              <a:gd name="connsiteX153" fmla="*/ 1423113 w 7467663"/>
              <a:gd name="connsiteY153" fmla="*/ 3874565 h 6858000"/>
              <a:gd name="connsiteX154" fmla="*/ 1260565 w 7467663"/>
              <a:gd name="connsiteY154" fmla="*/ 4031982 h 6858000"/>
              <a:gd name="connsiteX155" fmla="*/ 901900 w 7467663"/>
              <a:gd name="connsiteY155" fmla="*/ 4421236 h 6858000"/>
              <a:gd name="connsiteX156" fmla="*/ 845044 w 7467663"/>
              <a:gd name="connsiteY156" fmla="*/ 4502436 h 6858000"/>
              <a:gd name="connsiteX157" fmla="*/ 685926 w 7467663"/>
              <a:gd name="connsiteY157" fmla="*/ 4703069 h 6858000"/>
              <a:gd name="connsiteX158" fmla="*/ 684248 w 7467663"/>
              <a:gd name="connsiteY158" fmla="*/ 4706721 h 6858000"/>
              <a:gd name="connsiteX159" fmla="*/ 1423113 w 7467663"/>
              <a:gd name="connsiteY159" fmla="*/ 3874565 h 6858000"/>
              <a:gd name="connsiteX160" fmla="*/ 3316479 w 7467663"/>
              <a:gd name="connsiteY160" fmla="*/ 3872136 h 6858000"/>
              <a:gd name="connsiteX161" fmla="*/ 3546806 w 7467663"/>
              <a:gd name="connsiteY161" fmla="*/ 4356139 h 6858000"/>
              <a:gd name="connsiteX162" fmla="*/ 3364433 w 7467663"/>
              <a:gd name="connsiteY162" fmla="*/ 3953121 h 6858000"/>
              <a:gd name="connsiteX163" fmla="*/ 3316479 w 7467663"/>
              <a:gd name="connsiteY163" fmla="*/ 3872136 h 6858000"/>
              <a:gd name="connsiteX164" fmla="*/ 3291335 w 7467663"/>
              <a:gd name="connsiteY164" fmla="*/ 3767420 h 6858000"/>
              <a:gd name="connsiteX165" fmla="*/ 3390805 w 7467663"/>
              <a:gd name="connsiteY165" fmla="*/ 3937163 h 6858000"/>
              <a:gd name="connsiteX166" fmla="*/ 3579062 w 7467663"/>
              <a:gd name="connsiteY166" fmla="*/ 4359040 h 6858000"/>
              <a:gd name="connsiteX167" fmla="*/ 3467355 w 7467663"/>
              <a:gd name="connsiteY167" fmla="*/ 3988130 h 6858000"/>
              <a:gd name="connsiteX168" fmla="*/ 3310753 w 7467663"/>
              <a:gd name="connsiteY168" fmla="*/ 3787140 h 6858000"/>
              <a:gd name="connsiteX169" fmla="*/ 3291335 w 7467663"/>
              <a:gd name="connsiteY169" fmla="*/ 3767420 h 6858000"/>
              <a:gd name="connsiteX170" fmla="*/ 1635889 w 7467663"/>
              <a:gd name="connsiteY170" fmla="*/ 3709494 h 6858000"/>
              <a:gd name="connsiteX171" fmla="*/ 1634800 w 7467663"/>
              <a:gd name="connsiteY171" fmla="*/ 3731111 h 6858000"/>
              <a:gd name="connsiteX172" fmla="*/ 1635889 w 7467663"/>
              <a:gd name="connsiteY172" fmla="*/ 3709494 h 6858000"/>
              <a:gd name="connsiteX173" fmla="*/ 1510397 w 7467663"/>
              <a:gd name="connsiteY173" fmla="*/ 3684705 h 6858000"/>
              <a:gd name="connsiteX174" fmla="*/ 1146550 w 7467663"/>
              <a:gd name="connsiteY174" fmla="*/ 3802012 h 6858000"/>
              <a:gd name="connsiteX175" fmla="*/ 698834 w 7467663"/>
              <a:gd name="connsiteY175" fmla="*/ 3952272 h 6858000"/>
              <a:gd name="connsiteX176" fmla="*/ 34256 w 7467663"/>
              <a:gd name="connsiteY176" fmla="*/ 4347603 h 6858000"/>
              <a:gd name="connsiteX177" fmla="*/ 527241 w 7467663"/>
              <a:gd name="connsiteY177" fmla="*/ 4065078 h 6858000"/>
              <a:gd name="connsiteX178" fmla="*/ 1510397 w 7467663"/>
              <a:gd name="connsiteY178" fmla="*/ 3684705 h 6858000"/>
              <a:gd name="connsiteX179" fmla="*/ 1313114 w 7467663"/>
              <a:gd name="connsiteY179" fmla="*/ 3655216 h 6858000"/>
              <a:gd name="connsiteX180" fmla="*/ 1109304 w 7467663"/>
              <a:gd name="connsiteY180" fmla="*/ 3669030 h 6858000"/>
              <a:gd name="connsiteX181" fmla="*/ 8129 w 7467663"/>
              <a:gd name="connsiteY181" fmla="*/ 4330519 h 6858000"/>
              <a:gd name="connsiteX182" fmla="*/ 687572 w 7467663"/>
              <a:gd name="connsiteY182" fmla="*/ 3925629 h 6858000"/>
              <a:gd name="connsiteX183" fmla="*/ 1138365 w 7467663"/>
              <a:gd name="connsiteY183" fmla="*/ 3774515 h 6858000"/>
              <a:gd name="connsiteX184" fmla="*/ 1505579 w 7467663"/>
              <a:gd name="connsiteY184" fmla="*/ 3655526 h 6858000"/>
              <a:gd name="connsiteX185" fmla="*/ 1313114 w 7467663"/>
              <a:gd name="connsiteY185" fmla="*/ 3655216 h 6858000"/>
              <a:gd name="connsiteX186" fmla="*/ 3655073 w 7467663"/>
              <a:gd name="connsiteY186" fmla="*/ 3650884 h 6858000"/>
              <a:gd name="connsiteX187" fmla="*/ 3989938 w 7467663"/>
              <a:gd name="connsiteY187" fmla="*/ 3991685 h 6858000"/>
              <a:gd name="connsiteX188" fmla="*/ 4393907 w 7467663"/>
              <a:gd name="connsiteY188" fmla="*/ 4261258 h 6858000"/>
              <a:gd name="connsiteX189" fmla="*/ 4648051 w 7467663"/>
              <a:gd name="connsiteY189" fmla="*/ 4374051 h 6858000"/>
              <a:gd name="connsiteX190" fmla="*/ 4383389 w 7467663"/>
              <a:gd name="connsiteY190" fmla="*/ 4184369 h 6858000"/>
              <a:gd name="connsiteX191" fmla="*/ 4165508 w 7467663"/>
              <a:gd name="connsiteY191" fmla="*/ 4035196 h 6858000"/>
              <a:gd name="connsiteX192" fmla="*/ 4068162 w 7467663"/>
              <a:gd name="connsiteY192" fmla="*/ 3953394 h 6858000"/>
              <a:gd name="connsiteX193" fmla="*/ 3981416 w 7467663"/>
              <a:gd name="connsiteY193" fmla="*/ 3880482 h 6858000"/>
              <a:gd name="connsiteX194" fmla="*/ 3800147 w 7467663"/>
              <a:gd name="connsiteY194" fmla="*/ 3749872 h 6858000"/>
              <a:gd name="connsiteX195" fmla="*/ 3655073 w 7467663"/>
              <a:gd name="connsiteY195" fmla="*/ 3650884 h 6858000"/>
              <a:gd name="connsiteX196" fmla="*/ 3670252 w 7467663"/>
              <a:gd name="connsiteY196" fmla="*/ 3622798 h 6858000"/>
              <a:gd name="connsiteX197" fmla="*/ 3817258 w 7467663"/>
              <a:gd name="connsiteY197" fmla="*/ 3723577 h 6858000"/>
              <a:gd name="connsiteX198" fmla="*/ 4000461 w 7467663"/>
              <a:gd name="connsiteY198" fmla="*/ 3855966 h 6858000"/>
              <a:gd name="connsiteX199" fmla="*/ 4088180 w 7467663"/>
              <a:gd name="connsiteY199" fmla="*/ 3929774 h 6858000"/>
              <a:gd name="connsiteX200" fmla="*/ 4184555 w 7467663"/>
              <a:gd name="connsiteY200" fmla="*/ 4010683 h 6858000"/>
              <a:gd name="connsiteX201" fmla="*/ 4399563 w 7467663"/>
              <a:gd name="connsiteY201" fmla="*/ 4158106 h 6858000"/>
              <a:gd name="connsiteX202" fmla="*/ 4684469 w 7467663"/>
              <a:gd name="connsiteY202" fmla="*/ 4364680 h 6858000"/>
              <a:gd name="connsiteX203" fmla="*/ 4690271 w 7467663"/>
              <a:gd name="connsiteY203" fmla="*/ 4370034 h 6858000"/>
              <a:gd name="connsiteX204" fmla="*/ 4136093 w 7467663"/>
              <a:gd name="connsiteY204" fmla="*/ 3858466 h 6858000"/>
              <a:gd name="connsiteX205" fmla="*/ 3670252 w 7467663"/>
              <a:gd name="connsiteY205" fmla="*/ 3622798 h 6858000"/>
              <a:gd name="connsiteX206" fmla="*/ 4440129 w 7467663"/>
              <a:gd name="connsiteY206" fmla="*/ 3448571 h 6858000"/>
              <a:gd name="connsiteX207" fmla="*/ 4856525 w 7467663"/>
              <a:gd name="connsiteY207" fmla="*/ 3915351 h 6858000"/>
              <a:gd name="connsiteX208" fmla="*/ 5059055 w 7467663"/>
              <a:gd name="connsiteY208" fmla="*/ 4108918 h 6858000"/>
              <a:gd name="connsiteX209" fmla="*/ 5290070 w 7467663"/>
              <a:gd name="connsiteY209" fmla="*/ 4263619 h 6858000"/>
              <a:gd name="connsiteX210" fmla="*/ 4834991 w 7467663"/>
              <a:gd name="connsiteY210" fmla="*/ 3830985 h 6858000"/>
              <a:gd name="connsiteX211" fmla="*/ 4440129 w 7467663"/>
              <a:gd name="connsiteY211" fmla="*/ 3448571 h 6858000"/>
              <a:gd name="connsiteX212" fmla="*/ 4441737 w 7467663"/>
              <a:gd name="connsiteY212" fmla="*/ 3399734 h 6858000"/>
              <a:gd name="connsiteX213" fmla="*/ 4431236 w 7467663"/>
              <a:gd name="connsiteY213" fmla="*/ 3400954 h 6858000"/>
              <a:gd name="connsiteX214" fmla="*/ 4557150 w 7467663"/>
              <a:gd name="connsiteY214" fmla="*/ 3510023 h 6858000"/>
              <a:gd name="connsiteX215" fmla="*/ 4856936 w 7467663"/>
              <a:gd name="connsiteY215" fmla="*/ 3809146 h 6858000"/>
              <a:gd name="connsiteX216" fmla="*/ 5111996 w 7467663"/>
              <a:gd name="connsiteY216" fmla="*/ 4065759 h 6858000"/>
              <a:gd name="connsiteX217" fmla="*/ 5388878 w 7467663"/>
              <a:gd name="connsiteY217" fmla="*/ 4300185 h 6858000"/>
              <a:gd name="connsiteX218" fmla="*/ 5425556 w 7467663"/>
              <a:gd name="connsiteY218" fmla="*/ 4308967 h 6858000"/>
              <a:gd name="connsiteX219" fmla="*/ 4943646 w 7467663"/>
              <a:gd name="connsiteY219" fmla="*/ 3822916 h 6858000"/>
              <a:gd name="connsiteX220" fmla="*/ 4594837 w 7467663"/>
              <a:gd name="connsiteY220" fmla="*/ 3532274 h 6858000"/>
              <a:gd name="connsiteX221" fmla="*/ 4441737 w 7467663"/>
              <a:gd name="connsiteY221" fmla="*/ 3399734 h 6858000"/>
              <a:gd name="connsiteX222" fmla="*/ 5425834 w 7467663"/>
              <a:gd name="connsiteY222" fmla="*/ 3162785 h 6858000"/>
              <a:gd name="connsiteX223" fmla="*/ 5401644 w 7467663"/>
              <a:gd name="connsiteY223" fmla="*/ 3617847 h 6858000"/>
              <a:gd name="connsiteX224" fmla="*/ 5467256 w 7467663"/>
              <a:gd name="connsiteY224" fmla="*/ 4175494 h 6858000"/>
              <a:gd name="connsiteX225" fmla="*/ 5448069 w 7467663"/>
              <a:gd name="connsiteY225" fmla="*/ 3567554 h 6858000"/>
              <a:gd name="connsiteX226" fmla="*/ 5425834 w 7467663"/>
              <a:gd name="connsiteY226" fmla="*/ 3162785 h 6858000"/>
              <a:gd name="connsiteX227" fmla="*/ 1318687 w 7467663"/>
              <a:gd name="connsiteY227" fmla="*/ 3113840 h 6858000"/>
              <a:gd name="connsiteX228" fmla="*/ 1066793 w 7467663"/>
              <a:gd name="connsiteY228" fmla="*/ 3212171 h 6858000"/>
              <a:gd name="connsiteX229" fmla="*/ 993319 w 7467663"/>
              <a:gd name="connsiteY229" fmla="*/ 3247648 h 6858000"/>
              <a:gd name="connsiteX230" fmla="*/ 853081 w 7467663"/>
              <a:gd name="connsiteY230" fmla="*/ 3312410 h 6858000"/>
              <a:gd name="connsiteX231" fmla="*/ 805957 w 7467663"/>
              <a:gd name="connsiteY231" fmla="*/ 3330443 h 6858000"/>
              <a:gd name="connsiteX232" fmla="*/ 1318687 w 7467663"/>
              <a:gd name="connsiteY232" fmla="*/ 3113840 h 6858000"/>
              <a:gd name="connsiteX233" fmla="*/ 5453702 w 7467663"/>
              <a:gd name="connsiteY233" fmla="*/ 3090882 h 6858000"/>
              <a:gd name="connsiteX234" fmla="*/ 5480135 w 7467663"/>
              <a:gd name="connsiteY234" fmla="*/ 3565802 h 6858000"/>
              <a:gd name="connsiteX235" fmla="*/ 5499023 w 7467663"/>
              <a:gd name="connsiteY235" fmla="*/ 4166310 h 6858000"/>
              <a:gd name="connsiteX236" fmla="*/ 5547022 w 7467663"/>
              <a:gd name="connsiteY236" fmla="*/ 3607838 h 6858000"/>
              <a:gd name="connsiteX237" fmla="*/ 5515964 w 7467663"/>
              <a:gd name="connsiteY237" fmla="*/ 3378541 h 6858000"/>
              <a:gd name="connsiteX238" fmla="*/ 5453702 w 7467663"/>
              <a:gd name="connsiteY238" fmla="*/ 3090882 h 6858000"/>
              <a:gd name="connsiteX239" fmla="*/ 1238695 w 7467663"/>
              <a:gd name="connsiteY239" fmla="*/ 3076820 h 6858000"/>
              <a:gd name="connsiteX240" fmla="*/ 716371 w 7467663"/>
              <a:gd name="connsiteY240" fmla="*/ 3293249 h 6858000"/>
              <a:gd name="connsiteX241" fmla="*/ 579522 w 7467663"/>
              <a:gd name="connsiteY241" fmla="*/ 3371759 h 6858000"/>
              <a:gd name="connsiteX242" fmla="*/ 600288 w 7467663"/>
              <a:gd name="connsiteY242" fmla="*/ 3365555 h 6858000"/>
              <a:gd name="connsiteX243" fmla="*/ 840692 w 7467663"/>
              <a:gd name="connsiteY243" fmla="*/ 3284921 h 6858000"/>
              <a:gd name="connsiteX244" fmla="*/ 979248 w 7467663"/>
              <a:gd name="connsiteY244" fmla="*/ 3221003 h 6858000"/>
              <a:gd name="connsiteX245" fmla="*/ 1053282 w 7467663"/>
              <a:gd name="connsiteY245" fmla="*/ 3185247 h 6858000"/>
              <a:gd name="connsiteX246" fmla="*/ 1320603 w 7467663"/>
              <a:gd name="connsiteY246" fmla="*/ 3081281 h 6858000"/>
              <a:gd name="connsiteX247" fmla="*/ 1238695 w 7467663"/>
              <a:gd name="connsiteY247" fmla="*/ 3076820 h 6858000"/>
              <a:gd name="connsiteX248" fmla="*/ 5425627 w 7467663"/>
              <a:gd name="connsiteY248" fmla="*/ 2954192 h 6858000"/>
              <a:gd name="connsiteX249" fmla="*/ 5470770 w 7467663"/>
              <a:gd name="connsiteY249" fmla="*/ 3005435 h 6858000"/>
              <a:gd name="connsiteX250" fmla="*/ 5519779 w 7467663"/>
              <a:gd name="connsiteY250" fmla="*/ 4359223 h 6858000"/>
              <a:gd name="connsiteX251" fmla="*/ 5520293 w 7467663"/>
              <a:gd name="connsiteY251" fmla="*/ 4360602 h 6858000"/>
              <a:gd name="connsiteX252" fmla="*/ 5767221 w 7467663"/>
              <a:gd name="connsiteY252" fmla="*/ 4665564 h 6858000"/>
              <a:gd name="connsiteX253" fmla="*/ 6937169 w 7467663"/>
              <a:gd name="connsiteY253" fmla="*/ 4815941 h 6858000"/>
              <a:gd name="connsiteX254" fmla="*/ 6953922 w 7467663"/>
              <a:gd name="connsiteY254" fmla="*/ 4890068 h 6858000"/>
              <a:gd name="connsiteX255" fmla="*/ 6071359 w 7467663"/>
              <a:gd name="connsiteY255" fmla="*/ 4770770 h 6858000"/>
              <a:gd name="connsiteX256" fmla="*/ 6038839 w 7467663"/>
              <a:gd name="connsiteY256" fmla="*/ 4764474 h 6858000"/>
              <a:gd name="connsiteX257" fmla="*/ 6038706 w 7467663"/>
              <a:gd name="connsiteY257" fmla="*/ 4763847 h 6858000"/>
              <a:gd name="connsiteX258" fmla="*/ 6037784 w 7467663"/>
              <a:gd name="connsiteY258" fmla="*/ 4764270 h 6858000"/>
              <a:gd name="connsiteX259" fmla="*/ 6038839 w 7467663"/>
              <a:gd name="connsiteY259" fmla="*/ 4764474 h 6858000"/>
              <a:gd name="connsiteX260" fmla="*/ 6040338 w 7467663"/>
              <a:gd name="connsiteY260" fmla="*/ 4771418 h 6858000"/>
              <a:gd name="connsiteX261" fmla="*/ 6024488 w 7467663"/>
              <a:gd name="connsiteY261" fmla="*/ 4809903 h 6858000"/>
              <a:gd name="connsiteX262" fmla="*/ 5599771 w 7467663"/>
              <a:gd name="connsiteY262" fmla="*/ 5509652 h 6858000"/>
              <a:gd name="connsiteX263" fmla="*/ 5548843 w 7467663"/>
              <a:gd name="connsiteY263" fmla="*/ 5563845 h 6858000"/>
              <a:gd name="connsiteX264" fmla="*/ 5940952 w 7467663"/>
              <a:gd name="connsiteY264" fmla="*/ 6250028 h 6858000"/>
              <a:gd name="connsiteX265" fmla="*/ 6043441 w 7467663"/>
              <a:gd name="connsiteY265" fmla="*/ 6665847 h 6858000"/>
              <a:gd name="connsiteX266" fmla="*/ 6093432 w 7467663"/>
              <a:gd name="connsiteY266" fmla="*/ 6858000 h 6858000"/>
              <a:gd name="connsiteX267" fmla="*/ 6034344 w 7467663"/>
              <a:gd name="connsiteY267" fmla="*/ 6858000 h 6858000"/>
              <a:gd name="connsiteX268" fmla="*/ 6026679 w 7467663"/>
              <a:gd name="connsiteY268" fmla="*/ 6836959 h 6858000"/>
              <a:gd name="connsiteX269" fmla="*/ 5800441 w 7467663"/>
              <a:gd name="connsiteY269" fmla="*/ 6335286 h 6858000"/>
              <a:gd name="connsiteX270" fmla="*/ 5526562 w 7467663"/>
              <a:gd name="connsiteY270" fmla="*/ 5705388 h 6858000"/>
              <a:gd name="connsiteX271" fmla="*/ 5519640 w 7467663"/>
              <a:gd name="connsiteY271" fmla="*/ 5683774 h 6858000"/>
              <a:gd name="connsiteX272" fmla="*/ 5844559 w 7467663"/>
              <a:gd name="connsiteY272" fmla="*/ 6553349 h 6858000"/>
              <a:gd name="connsiteX273" fmla="*/ 5975994 w 7467663"/>
              <a:gd name="connsiteY273" fmla="*/ 6858000 h 6858000"/>
              <a:gd name="connsiteX274" fmla="*/ 5898547 w 7467663"/>
              <a:gd name="connsiteY274" fmla="*/ 6858000 h 6858000"/>
              <a:gd name="connsiteX275" fmla="*/ 5682041 w 7467663"/>
              <a:gd name="connsiteY275" fmla="*/ 6355860 h 6858000"/>
              <a:gd name="connsiteX276" fmla="*/ 5461758 w 7467663"/>
              <a:gd name="connsiteY276" fmla="*/ 5820220 h 6858000"/>
              <a:gd name="connsiteX277" fmla="*/ 5237282 w 7467663"/>
              <a:gd name="connsiteY277" fmla="*/ 6579086 h 6858000"/>
              <a:gd name="connsiteX278" fmla="*/ 5115009 w 7467663"/>
              <a:gd name="connsiteY278" fmla="*/ 6858000 h 6858000"/>
              <a:gd name="connsiteX279" fmla="*/ 5028074 w 7467663"/>
              <a:gd name="connsiteY279" fmla="*/ 6858000 h 6858000"/>
              <a:gd name="connsiteX280" fmla="*/ 5079508 w 7467663"/>
              <a:gd name="connsiteY280" fmla="*/ 6749074 h 6858000"/>
              <a:gd name="connsiteX281" fmla="*/ 5371846 w 7467663"/>
              <a:gd name="connsiteY281" fmla="*/ 5924413 h 6858000"/>
              <a:gd name="connsiteX282" fmla="*/ 5270512 w 7467663"/>
              <a:gd name="connsiteY282" fmla="*/ 6138975 h 6858000"/>
              <a:gd name="connsiteX283" fmla="*/ 5062409 w 7467663"/>
              <a:gd name="connsiteY283" fmla="*/ 6653544 h 6858000"/>
              <a:gd name="connsiteX284" fmla="*/ 5036628 w 7467663"/>
              <a:gd name="connsiteY284" fmla="*/ 6754247 h 6858000"/>
              <a:gd name="connsiteX285" fmla="*/ 5009112 w 7467663"/>
              <a:gd name="connsiteY285" fmla="*/ 6858000 h 6858000"/>
              <a:gd name="connsiteX286" fmla="*/ 4976679 w 7467663"/>
              <a:gd name="connsiteY286" fmla="*/ 6858000 h 6858000"/>
              <a:gd name="connsiteX287" fmla="*/ 5006537 w 7467663"/>
              <a:gd name="connsiteY287" fmla="*/ 6747068 h 6858000"/>
              <a:gd name="connsiteX288" fmla="*/ 5032723 w 7467663"/>
              <a:gd name="connsiteY288" fmla="*/ 6644957 h 6858000"/>
              <a:gd name="connsiteX289" fmla="*/ 5242949 w 7467663"/>
              <a:gd name="connsiteY289" fmla="*/ 6125175 h 6858000"/>
              <a:gd name="connsiteX290" fmla="*/ 5286321 w 7467663"/>
              <a:gd name="connsiteY290" fmla="*/ 6033555 h 6858000"/>
              <a:gd name="connsiteX291" fmla="*/ 5008210 w 7467663"/>
              <a:gd name="connsiteY291" fmla="*/ 6649194 h 6858000"/>
              <a:gd name="connsiteX292" fmla="*/ 4986321 w 7467663"/>
              <a:gd name="connsiteY292" fmla="*/ 6765687 h 6858000"/>
              <a:gd name="connsiteX293" fmla="*/ 4973474 w 7467663"/>
              <a:gd name="connsiteY293" fmla="*/ 6858000 h 6858000"/>
              <a:gd name="connsiteX294" fmla="*/ 4907178 w 7467663"/>
              <a:gd name="connsiteY294" fmla="*/ 6858000 h 6858000"/>
              <a:gd name="connsiteX295" fmla="*/ 4910810 w 7467663"/>
              <a:gd name="connsiteY295" fmla="*/ 6829660 h 6858000"/>
              <a:gd name="connsiteX296" fmla="*/ 4987461 w 7467663"/>
              <a:gd name="connsiteY296" fmla="*/ 6432994 h 6858000"/>
              <a:gd name="connsiteX297" fmla="*/ 5179262 w 7467663"/>
              <a:gd name="connsiteY297" fmla="*/ 6035044 h 6858000"/>
              <a:gd name="connsiteX298" fmla="*/ 4689678 w 7467663"/>
              <a:gd name="connsiteY298" fmla="*/ 6440241 h 6858000"/>
              <a:gd name="connsiteX299" fmla="*/ 4477543 w 7467663"/>
              <a:gd name="connsiteY299" fmla="*/ 6674836 h 6858000"/>
              <a:gd name="connsiteX300" fmla="*/ 4329957 w 7467663"/>
              <a:gd name="connsiteY300" fmla="*/ 6858000 h 6858000"/>
              <a:gd name="connsiteX301" fmla="*/ 4218595 w 7467663"/>
              <a:gd name="connsiteY301" fmla="*/ 6858000 h 6858000"/>
              <a:gd name="connsiteX302" fmla="*/ 4368888 w 7467663"/>
              <a:gd name="connsiteY302" fmla="*/ 6668412 h 6858000"/>
              <a:gd name="connsiteX303" fmla="*/ 4563091 w 7467663"/>
              <a:gd name="connsiteY303" fmla="*/ 6442508 h 6858000"/>
              <a:gd name="connsiteX304" fmla="*/ 5387324 w 7467663"/>
              <a:gd name="connsiteY304" fmla="*/ 5705830 h 6858000"/>
              <a:gd name="connsiteX305" fmla="*/ 5073620 w 7467663"/>
              <a:gd name="connsiteY305" fmla="*/ 5955437 h 6858000"/>
              <a:gd name="connsiteX306" fmla="*/ 4689789 w 7467663"/>
              <a:gd name="connsiteY306" fmla="*/ 6268382 h 6858000"/>
              <a:gd name="connsiteX307" fmla="*/ 4418722 w 7467663"/>
              <a:gd name="connsiteY307" fmla="*/ 6570886 h 6858000"/>
              <a:gd name="connsiteX308" fmla="*/ 4214944 w 7467663"/>
              <a:gd name="connsiteY308" fmla="*/ 6858000 h 6858000"/>
              <a:gd name="connsiteX309" fmla="*/ 4177898 w 7467663"/>
              <a:gd name="connsiteY309" fmla="*/ 6858000 h 6858000"/>
              <a:gd name="connsiteX310" fmla="*/ 4391597 w 7467663"/>
              <a:gd name="connsiteY310" fmla="*/ 6556370 h 6858000"/>
              <a:gd name="connsiteX311" fmla="*/ 4668889 w 7467663"/>
              <a:gd name="connsiteY311" fmla="*/ 6246399 h 6858000"/>
              <a:gd name="connsiteX312" fmla="*/ 5055427 w 7467663"/>
              <a:gd name="connsiteY312" fmla="*/ 5931476 h 6858000"/>
              <a:gd name="connsiteX313" fmla="*/ 5371814 w 7467663"/>
              <a:gd name="connsiteY313" fmla="*/ 5678975 h 6858000"/>
              <a:gd name="connsiteX314" fmla="*/ 4987918 w 7467663"/>
              <a:gd name="connsiteY314" fmla="*/ 5838701 h 6858000"/>
              <a:gd name="connsiteX315" fmla="*/ 4317146 w 7467663"/>
              <a:gd name="connsiteY315" fmla="*/ 6587716 h 6858000"/>
              <a:gd name="connsiteX316" fmla="*/ 4171627 w 7467663"/>
              <a:gd name="connsiteY316" fmla="*/ 6858000 h 6858000"/>
              <a:gd name="connsiteX317" fmla="*/ 4081585 w 7467663"/>
              <a:gd name="connsiteY317" fmla="*/ 6858000 h 6858000"/>
              <a:gd name="connsiteX318" fmla="*/ 4238603 w 7467663"/>
              <a:gd name="connsiteY318" fmla="*/ 6559341 h 6858000"/>
              <a:gd name="connsiteX319" fmla="*/ 4778333 w 7467663"/>
              <a:gd name="connsiteY319" fmla="*/ 5873626 h 6858000"/>
              <a:gd name="connsiteX320" fmla="*/ 5414185 w 7467663"/>
              <a:gd name="connsiteY320" fmla="*/ 5573882 h 6858000"/>
              <a:gd name="connsiteX321" fmla="*/ 5959648 w 7467663"/>
              <a:gd name="connsiteY321" fmla="*/ 4760797 h 6858000"/>
              <a:gd name="connsiteX322" fmla="*/ 5355019 w 7467663"/>
              <a:gd name="connsiteY322" fmla="*/ 4734672 h 6858000"/>
              <a:gd name="connsiteX323" fmla="*/ 5083565 w 7467663"/>
              <a:gd name="connsiteY323" fmla="*/ 5179121 h 6858000"/>
              <a:gd name="connsiteX324" fmla="*/ 4713577 w 7467663"/>
              <a:gd name="connsiteY324" fmla="*/ 5616803 h 6858000"/>
              <a:gd name="connsiteX325" fmla="*/ 3989559 w 7467663"/>
              <a:gd name="connsiteY325" fmla="*/ 6145945 h 6858000"/>
              <a:gd name="connsiteX326" fmla="*/ 3939824 w 7467663"/>
              <a:gd name="connsiteY326" fmla="*/ 6066900 h 6858000"/>
              <a:gd name="connsiteX327" fmla="*/ 4584537 w 7467663"/>
              <a:gd name="connsiteY327" fmla="*/ 5324826 h 6858000"/>
              <a:gd name="connsiteX328" fmla="*/ 5037105 w 7467663"/>
              <a:gd name="connsiteY328" fmla="*/ 5088765 h 6858000"/>
              <a:gd name="connsiteX329" fmla="*/ 5039930 w 7467663"/>
              <a:gd name="connsiteY329" fmla="*/ 5089585 h 6858000"/>
              <a:gd name="connsiteX330" fmla="*/ 5263764 w 7467663"/>
              <a:gd name="connsiteY330" fmla="*/ 4735525 h 6858000"/>
              <a:gd name="connsiteX331" fmla="*/ 4086300 w 7467663"/>
              <a:gd name="connsiteY331" fmla="*/ 4884599 h 6858000"/>
              <a:gd name="connsiteX332" fmla="*/ 4085485 w 7467663"/>
              <a:gd name="connsiteY332" fmla="*/ 4899070 h 6858000"/>
              <a:gd name="connsiteX333" fmla="*/ 3871915 w 7467663"/>
              <a:gd name="connsiteY333" fmla="*/ 5253645 h 6858000"/>
              <a:gd name="connsiteX334" fmla="*/ 3799374 w 7467663"/>
              <a:gd name="connsiteY334" fmla="*/ 5466127 h 6858000"/>
              <a:gd name="connsiteX335" fmla="*/ 3498850 w 7467663"/>
              <a:gd name="connsiteY335" fmla="*/ 6661888 h 6858000"/>
              <a:gd name="connsiteX336" fmla="*/ 3399216 w 7467663"/>
              <a:gd name="connsiteY336" fmla="*/ 6858000 h 6858000"/>
              <a:gd name="connsiteX337" fmla="*/ 3303688 w 7467663"/>
              <a:gd name="connsiteY337" fmla="*/ 6858000 h 6858000"/>
              <a:gd name="connsiteX338" fmla="*/ 3391774 w 7467663"/>
              <a:gd name="connsiteY338" fmla="*/ 6697181 h 6858000"/>
              <a:gd name="connsiteX339" fmla="*/ 3735540 w 7467663"/>
              <a:gd name="connsiteY339" fmla="*/ 5546923 h 6858000"/>
              <a:gd name="connsiteX340" fmla="*/ 3729438 w 7467663"/>
              <a:gd name="connsiteY340" fmla="*/ 5569058 h 6858000"/>
              <a:gd name="connsiteX341" fmla="*/ 3707782 w 7467663"/>
              <a:gd name="connsiteY341" fmla="*/ 5644908 h 6858000"/>
              <a:gd name="connsiteX342" fmla="*/ 3583827 w 7467663"/>
              <a:gd name="connsiteY342" fmla="*/ 6039215 h 6858000"/>
              <a:gd name="connsiteX343" fmla="*/ 3547861 w 7467663"/>
              <a:gd name="connsiteY343" fmla="*/ 6129609 h 6858000"/>
              <a:gd name="connsiteX344" fmla="*/ 3490905 w 7467663"/>
              <a:gd name="connsiteY344" fmla="*/ 6277660 h 6858000"/>
              <a:gd name="connsiteX345" fmla="*/ 3455859 w 7467663"/>
              <a:gd name="connsiteY345" fmla="*/ 6391301 h 6858000"/>
              <a:gd name="connsiteX346" fmla="*/ 3429112 w 7467663"/>
              <a:gd name="connsiteY346" fmla="*/ 6479469 h 6858000"/>
              <a:gd name="connsiteX347" fmla="*/ 3304862 w 7467663"/>
              <a:gd name="connsiteY347" fmla="*/ 6796476 h 6858000"/>
              <a:gd name="connsiteX348" fmla="*/ 3276071 w 7467663"/>
              <a:gd name="connsiteY348" fmla="*/ 6858000 h 6858000"/>
              <a:gd name="connsiteX349" fmla="*/ 3240805 w 7467663"/>
              <a:gd name="connsiteY349" fmla="*/ 6858000 h 6858000"/>
              <a:gd name="connsiteX350" fmla="*/ 3275917 w 7467663"/>
              <a:gd name="connsiteY350" fmla="*/ 6783192 h 6858000"/>
              <a:gd name="connsiteX351" fmla="*/ 3399358 w 7467663"/>
              <a:gd name="connsiteY351" fmla="*/ 6469011 h 6858000"/>
              <a:gd name="connsiteX352" fmla="*/ 3425650 w 7467663"/>
              <a:gd name="connsiteY352" fmla="*/ 6381333 h 6858000"/>
              <a:gd name="connsiteX353" fmla="*/ 3460661 w 7467663"/>
              <a:gd name="connsiteY353" fmla="*/ 6266763 h 6858000"/>
              <a:gd name="connsiteX354" fmla="*/ 3518021 w 7467663"/>
              <a:gd name="connsiteY354" fmla="*/ 6117298 h 6858000"/>
              <a:gd name="connsiteX355" fmla="*/ 3554035 w 7467663"/>
              <a:gd name="connsiteY355" fmla="*/ 6027832 h 6858000"/>
              <a:gd name="connsiteX356" fmla="*/ 3677174 w 7467663"/>
              <a:gd name="connsiteY356" fmla="*/ 5636351 h 6858000"/>
              <a:gd name="connsiteX357" fmla="*/ 3698819 w 7467663"/>
              <a:gd name="connsiteY357" fmla="*/ 5560503 h 6858000"/>
              <a:gd name="connsiteX358" fmla="*/ 3702094 w 7467663"/>
              <a:gd name="connsiteY358" fmla="*/ 5549194 h 6858000"/>
              <a:gd name="connsiteX359" fmla="*/ 3398355 w 7467663"/>
              <a:gd name="connsiteY359" fmla="*/ 6094603 h 6858000"/>
              <a:gd name="connsiteX360" fmla="*/ 3193941 w 7467663"/>
              <a:gd name="connsiteY360" fmla="*/ 6798775 h 6858000"/>
              <a:gd name="connsiteX361" fmla="*/ 3184140 w 7467663"/>
              <a:gd name="connsiteY361" fmla="*/ 6858000 h 6858000"/>
              <a:gd name="connsiteX362" fmla="*/ 3099978 w 7467663"/>
              <a:gd name="connsiteY362" fmla="*/ 6858000 h 6858000"/>
              <a:gd name="connsiteX363" fmla="*/ 3101556 w 7467663"/>
              <a:gd name="connsiteY363" fmla="*/ 6843337 h 6858000"/>
              <a:gd name="connsiteX364" fmla="*/ 3370162 w 7467663"/>
              <a:gd name="connsiteY364" fmla="*/ 5785550 h 6858000"/>
              <a:gd name="connsiteX365" fmla="*/ 3746477 w 7467663"/>
              <a:gd name="connsiteY365" fmla="*/ 5377889 h 6858000"/>
              <a:gd name="connsiteX366" fmla="*/ 3863399 w 7467663"/>
              <a:gd name="connsiteY366" fmla="*/ 5087257 h 6858000"/>
              <a:gd name="connsiteX367" fmla="*/ 3968712 w 7467663"/>
              <a:gd name="connsiteY367" fmla="*/ 4913989 h 6858000"/>
              <a:gd name="connsiteX368" fmla="*/ 2792390 w 7467663"/>
              <a:gd name="connsiteY368" fmla="*/ 5382974 h 6858000"/>
              <a:gd name="connsiteX369" fmla="*/ 2714982 w 7467663"/>
              <a:gd name="connsiteY369" fmla="*/ 5427051 h 6858000"/>
              <a:gd name="connsiteX370" fmla="*/ 2813361 w 7467663"/>
              <a:gd name="connsiteY370" fmla="*/ 6023912 h 6858000"/>
              <a:gd name="connsiteX371" fmla="*/ 2688430 w 7467663"/>
              <a:gd name="connsiteY371" fmla="*/ 6801564 h 6858000"/>
              <a:gd name="connsiteX372" fmla="*/ 2629626 w 7467663"/>
              <a:gd name="connsiteY372" fmla="*/ 6763394 h 6858000"/>
              <a:gd name="connsiteX373" fmla="*/ 2565328 w 7467663"/>
              <a:gd name="connsiteY373" fmla="*/ 5516399 h 6858000"/>
              <a:gd name="connsiteX374" fmla="*/ 1922999 w 7467663"/>
              <a:gd name="connsiteY374" fmla="*/ 5980343 h 6858000"/>
              <a:gd name="connsiteX375" fmla="*/ 1950261 w 7467663"/>
              <a:gd name="connsiteY375" fmla="*/ 6405858 h 6858000"/>
              <a:gd name="connsiteX376" fmla="*/ 2365554 w 7467663"/>
              <a:gd name="connsiteY376" fmla="*/ 6759107 h 6858000"/>
              <a:gd name="connsiteX377" fmla="*/ 2424142 w 7467663"/>
              <a:gd name="connsiteY377" fmla="*/ 6858000 h 6858000"/>
              <a:gd name="connsiteX378" fmla="*/ 2395994 w 7467663"/>
              <a:gd name="connsiteY378" fmla="*/ 6858000 h 6858000"/>
              <a:gd name="connsiteX379" fmla="*/ 2392863 w 7467663"/>
              <a:gd name="connsiteY379" fmla="*/ 6852964 h 6858000"/>
              <a:gd name="connsiteX380" fmla="*/ 2017589 w 7467663"/>
              <a:gd name="connsiteY380" fmla="*/ 6493982 h 6858000"/>
              <a:gd name="connsiteX381" fmla="*/ 2147336 w 7467663"/>
              <a:gd name="connsiteY381" fmla="*/ 6594052 h 6858000"/>
              <a:gd name="connsiteX382" fmla="*/ 2207047 w 7467663"/>
              <a:gd name="connsiteY382" fmla="*/ 6654540 h 6858000"/>
              <a:gd name="connsiteX383" fmla="*/ 2299106 w 7467663"/>
              <a:gd name="connsiteY383" fmla="*/ 6778931 h 6858000"/>
              <a:gd name="connsiteX384" fmla="*/ 2314430 w 7467663"/>
              <a:gd name="connsiteY384" fmla="*/ 6801144 h 6858000"/>
              <a:gd name="connsiteX385" fmla="*/ 2352406 w 7467663"/>
              <a:gd name="connsiteY385" fmla="*/ 6858000 h 6858000"/>
              <a:gd name="connsiteX386" fmla="*/ 2314492 w 7467663"/>
              <a:gd name="connsiteY386" fmla="*/ 6858000 h 6858000"/>
              <a:gd name="connsiteX387" fmla="*/ 2288095 w 7467663"/>
              <a:gd name="connsiteY387" fmla="*/ 6818030 h 6858000"/>
              <a:gd name="connsiteX388" fmla="*/ 2272768 w 7467663"/>
              <a:gd name="connsiteY388" fmla="*/ 6795822 h 6858000"/>
              <a:gd name="connsiteX389" fmla="*/ 2182715 w 7467663"/>
              <a:gd name="connsiteY389" fmla="*/ 6675071 h 6858000"/>
              <a:gd name="connsiteX390" fmla="*/ 2032061 w 7467663"/>
              <a:gd name="connsiteY390" fmla="*/ 6541380 h 6858000"/>
              <a:gd name="connsiteX391" fmla="*/ 2257220 w 7467663"/>
              <a:gd name="connsiteY391" fmla="*/ 6826257 h 6858000"/>
              <a:gd name="connsiteX392" fmla="*/ 2281324 w 7467663"/>
              <a:gd name="connsiteY392" fmla="*/ 6858000 h 6858000"/>
              <a:gd name="connsiteX393" fmla="*/ 2242860 w 7467663"/>
              <a:gd name="connsiteY393" fmla="*/ 6858000 h 6858000"/>
              <a:gd name="connsiteX394" fmla="*/ 2232818 w 7467663"/>
              <a:gd name="connsiteY394" fmla="*/ 6844926 h 6858000"/>
              <a:gd name="connsiteX395" fmla="*/ 1990172 w 7467663"/>
              <a:gd name="connsiteY395" fmla="*/ 6542121 h 6858000"/>
              <a:gd name="connsiteX396" fmla="*/ 2124090 w 7467663"/>
              <a:gd name="connsiteY396" fmla="*/ 6761017 h 6858000"/>
              <a:gd name="connsiteX397" fmla="*/ 2200380 w 7467663"/>
              <a:gd name="connsiteY397" fmla="*/ 6858000 h 6858000"/>
              <a:gd name="connsiteX398" fmla="*/ 2147507 w 7467663"/>
              <a:gd name="connsiteY398" fmla="*/ 6858000 h 6858000"/>
              <a:gd name="connsiteX399" fmla="*/ 2070668 w 7467663"/>
              <a:gd name="connsiteY399" fmla="*/ 6761520 h 6858000"/>
              <a:gd name="connsiteX400" fmla="*/ 1975142 w 7467663"/>
              <a:gd name="connsiteY400" fmla="*/ 6585570 h 6858000"/>
              <a:gd name="connsiteX401" fmla="*/ 2050035 w 7467663"/>
              <a:gd name="connsiteY401" fmla="*/ 6813345 h 6858000"/>
              <a:gd name="connsiteX402" fmla="*/ 2063025 w 7467663"/>
              <a:gd name="connsiteY402" fmla="*/ 6858000 h 6858000"/>
              <a:gd name="connsiteX403" fmla="*/ 2021675 w 7467663"/>
              <a:gd name="connsiteY403" fmla="*/ 6858000 h 6858000"/>
              <a:gd name="connsiteX404" fmla="*/ 2019308 w 7467663"/>
              <a:gd name="connsiteY404" fmla="*/ 6847118 h 6858000"/>
              <a:gd name="connsiteX405" fmla="*/ 1938835 w 7467663"/>
              <a:gd name="connsiteY405" fmla="*/ 6551160 h 6858000"/>
              <a:gd name="connsiteX406" fmla="*/ 1953230 w 7467663"/>
              <a:gd name="connsiteY406" fmla="*/ 6759699 h 6858000"/>
              <a:gd name="connsiteX407" fmla="*/ 1956763 w 7467663"/>
              <a:gd name="connsiteY407" fmla="*/ 6778191 h 6858000"/>
              <a:gd name="connsiteX408" fmla="*/ 1967925 w 7467663"/>
              <a:gd name="connsiteY408" fmla="*/ 6858000 h 6858000"/>
              <a:gd name="connsiteX409" fmla="*/ 1936622 w 7467663"/>
              <a:gd name="connsiteY409" fmla="*/ 6858000 h 6858000"/>
              <a:gd name="connsiteX410" fmla="*/ 1926261 w 7467663"/>
              <a:gd name="connsiteY410" fmla="*/ 6784064 h 6858000"/>
              <a:gd name="connsiteX411" fmla="*/ 1922724 w 7467663"/>
              <a:gd name="connsiteY411" fmla="*/ 6765577 h 6858000"/>
              <a:gd name="connsiteX412" fmla="*/ 1904650 w 7467663"/>
              <a:gd name="connsiteY412" fmla="*/ 6639616 h 6858000"/>
              <a:gd name="connsiteX413" fmla="*/ 1885273 w 7467663"/>
              <a:gd name="connsiteY413" fmla="*/ 6858000 h 6858000"/>
              <a:gd name="connsiteX414" fmla="*/ 1854363 w 7467663"/>
              <a:gd name="connsiteY414" fmla="*/ 6858000 h 6858000"/>
              <a:gd name="connsiteX415" fmla="*/ 1880391 w 7467663"/>
              <a:gd name="connsiteY415" fmla="*/ 6603796 h 6858000"/>
              <a:gd name="connsiteX416" fmla="*/ 1818273 w 7467663"/>
              <a:gd name="connsiteY416" fmla="*/ 6715729 h 6858000"/>
              <a:gd name="connsiteX417" fmla="*/ 1794691 w 7467663"/>
              <a:gd name="connsiteY417" fmla="*/ 6843239 h 6858000"/>
              <a:gd name="connsiteX418" fmla="*/ 1794914 w 7467663"/>
              <a:gd name="connsiteY418" fmla="*/ 6858000 h 6858000"/>
              <a:gd name="connsiteX419" fmla="*/ 1746128 w 7467663"/>
              <a:gd name="connsiteY419" fmla="*/ 6858000 h 6858000"/>
              <a:gd name="connsiteX420" fmla="*/ 1753934 w 7467663"/>
              <a:gd name="connsiteY420" fmla="*/ 6724796 h 6858000"/>
              <a:gd name="connsiteX421" fmla="*/ 1792053 w 7467663"/>
              <a:gd name="connsiteY421" fmla="*/ 6572396 h 6858000"/>
              <a:gd name="connsiteX422" fmla="*/ 1862248 w 7467663"/>
              <a:gd name="connsiteY422" fmla="*/ 6266397 h 6858000"/>
              <a:gd name="connsiteX423" fmla="*/ 1862250 w 7467663"/>
              <a:gd name="connsiteY423" fmla="*/ 6033531 h 6858000"/>
              <a:gd name="connsiteX424" fmla="*/ 1211999 w 7467663"/>
              <a:gd name="connsiteY424" fmla="*/ 6683610 h 6858000"/>
              <a:gd name="connsiteX425" fmla="*/ 1213266 w 7467663"/>
              <a:gd name="connsiteY425" fmla="*/ 6691947 h 6858000"/>
              <a:gd name="connsiteX426" fmla="*/ 1203370 w 7467663"/>
              <a:gd name="connsiteY426" fmla="*/ 6850676 h 6858000"/>
              <a:gd name="connsiteX427" fmla="*/ 1203671 w 7467663"/>
              <a:gd name="connsiteY427" fmla="*/ 6858000 h 6858000"/>
              <a:gd name="connsiteX428" fmla="*/ 1143180 w 7467663"/>
              <a:gd name="connsiteY428" fmla="*/ 6858000 h 6858000"/>
              <a:gd name="connsiteX429" fmla="*/ 1142176 w 7467663"/>
              <a:gd name="connsiteY429" fmla="*/ 6766045 h 6858000"/>
              <a:gd name="connsiteX430" fmla="*/ 1067484 w 7467663"/>
              <a:gd name="connsiteY430" fmla="*/ 6858000 h 6858000"/>
              <a:gd name="connsiteX431" fmla="*/ 953928 w 7467663"/>
              <a:gd name="connsiteY431" fmla="*/ 6858000 h 6858000"/>
              <a:gd name="connsiteX432" fmla="*/ 959715 w 7467663"/>
              <a:gd name="connsiteY432" fmla="*/ 6850185 h 6858000"/>
              <a:gd name="connsiteX433" fmla="*/ 1483788 w 7467663"/>
              <a:gd name="connsiteY433" fmla="*/ 6259174 h 6858000"/>
              <a:gd name="connsiteX434" fmla="*/ 1100671 w 7467663"/>
              <a:gd name="connsiteY434" fmla="*/ 6252137 h 6858000"/>
              <a:gd name="connsiteX435" fmla="*/ 1090144 w 7467663"/>
              <a:gd name="connsiteY435" fmla="*/ 6256748 h 6858000"/>
              <a:gd name="connsiteX436" fmla="*/ 1095872 w 7467663"/>
              <a:gd name="connsiteY436" fmla="*/ 6271892 h 6858000"/>
              <a:gd name="connsiteX437" fmla="*/ 262785 w 7467663"/>
              <a:gd name="connsiteY437" fmla="*/ 6845450 h 6858000"/>
              <a:gd name="connsiteX438" fmla="*/ 209968 w 7467663"/>
              <a:gd name="connsiteY438" fmla="*/ 6770713 h 6858000"/>
              <a:gd name="connsiteX439" fmla="*/ 873460 w 7467663"/>
              <a:gd name="connsiteY439" fmla="*/ 6253768 h 6858000"/>
              <a:gd name="connsiteX440" fmla="*/ 192686 w 7467663"/>
              <a:gd name="connsiteY440" fmla="*/ 5849257 h 6858000"/>
              <a:gd name="connsiteX441" fmla="*/ 4696 w 7467663"/>
              <a:gd name="connsiteY441" fmla="*/ 5697668 h 6858000"/>
              <a:gd name="connsiteX442" fmla="*/ 0 w 7467663"/>
              <a:gd name="connsiteY442" fmla="*/ 5689984 h 6858000"/>
              <a:gd name="connsiteX443" fmla="*/ 0 w 7467663"/>
              <a:gd name="connsiteY443" fmla="*/ 5513472 h 6858000"/>
              <a:gd name="connsiteX444" fmla="*/ 174101 w 7467663"/>
              <a:gd name="connsiteY444" fmla="*/ 5620277 h 6858000"/>
              <a:gd name="connsiteX445" fmla="*/ 891800 w 7467663"/>
              <a:gd name="connsiteY445" fmla="*/ 6036935 h 6858000"/>
              <a:gd name="connsiteX446" fmla="*/ 1072219 w 7467663"/>
              <a:gd name="connsiteY446" fmla="*/ 6169443 h 6858000"/>
              <a:gd name="connsiteX447" fmla="*/ 1074117 w 7467663"/>
              <a:gd name="connsiteY447" fmla="*/ 6170301 h 6858000"/>
              <a:gd name="connsiteX448" fmla="*/ 1083114 w 7467663"/>
              <a:gd name="connsiteY448" fmla="*/ 6174131 h 6858000"/>
              <a:gd name="connsiteX449" fmla="*/ 1543010 w 7467663"/>
              <a:gd name="connsiteY449" fmla="*/ 6191140 h 6858000"/>
              <a:gd name="connsiteX450" fmla="*/ 1551080 w 7467663"/>
              <a:gd name="connsiteY450" fmla="*/ 6195006 h 6858000"/>
              <a:gd name="connsiteX451" fmla="*/ 2345443 w 7467663"/>
              <a:gd name="connsiteY451" fmla="*/ 5549882 h 6858000"/>
              <a:gd name="connsiteX452" fmla="*/ 1721499 w 7467663"/>
              <a:gd name="connsiteY452" fmla="*/ 5599969 h 6858000"/>
              <a:gd name="connsiteX453" fmla="*/ 767716 w 7467663"/>
              <a:gd name="connsiteY453" fmla="*/ 5472768 h 6858000"/>
              <a:gd name="connsiteX454" fmla="*/ 722147 w 7467663"/>
              <a:gd name="connsiteY454" fmla="*/ 5393091 h 6858000"/>
              <a:gd name="connsiteX455" fmla="*/ 1485552 w 7467663"/>
              <a:gd name="connsiteY455" fmla="*/ 5313202 h 6858000"/>
              <a:gd name="connsiteX456" fmla="*/ 2143004 w 7467663"/>
              <a:gd name="connsiteY456" fmla="*/ 5402420 h 6858000"/>
              <a:gd name="connsiteX457" fmla="*/ 1933391 w 7467663"/>
              <a:gd name="connsiteY457" fmla="*/ 5156971 h 6858000"/>
              <a:gd name="connsiteX458" fmla="*/ 1827118 w 7467663"/>
              <a:gd name="connsiteY458" fmla="*/ 4968410 h 6858000"/>
              <a:gd name="connsiteX459" fmla="*/ 1837349 w 7467663"/>
              <a:gd name="connsiteY459" fmla="*/ 4956357 h 6858000"/>
              <a:gd name="connsiteX460" fmla="*/ 2162835 w 7467663"/>
              <a:gd name="connsiteY460" fmla="*/ 5187853 h 6858000"/>
              <a:gd name="connsiteX461" fmla="*/ 2257167 w 7467663"/>
              <a:gd name="connsiteY461" fmla="*/ 5462123 h 6858000"/>
              <a:gd name="connsiteX462" fmla="*/ 2261598 w 7467663"/>
              <a:gd name="connsiteY462" fmla="*/ 5467998 h 6858000"/>
              <a:gd name="connsiteX463" fmla="*/ 2437177 w 7467663"/>
              <a:gd name="connsiteY463" fmla="*/ 5479608 h 6858000"/>
              <a:gd name="connsiteX464" fmla="*/ 2445247 w 7467663"/>
              <a:gd name="connsiteY464" fmla="*/ 5483476 h 6858000"/>
              <a:gd name="connsiteX465" fmla="*/ 2743626 w 7467663"/>
              <a:gd name="connsiteY465" fmla="*/ 5304819 h 6858000"/>
              <a:gd name="connsiteX466" fmla="*/ 3048102 w 7467663"/>
              <a:gd name="connsiteY466" fmla="*/ 5150595 h 6858000"/>
              <a:gd name="connsiteX467" fmla="*/ 1799414 w 7467663"/>
              <a:gd name="connsiteY467" fmla="*/ 4694732 h 6858000"/>
              <a:gd name="connsiteX468" fmla="*/ 1771735 w 7467663"/>
              <a:gd name="connsiteY468" fmla="*/ 4619929 h 6858000"/>
              <a:gd name="connsiteX469" fmla="*/ 3104273 w 7467663"/>
              <a:gd name="connsiteY469" fmla="*/ 5076159 h 6858000"/>
              <a:gd name="connsiteX470" fmla="*/ 3113245 w 7467663"/>
              <a:gd name="connsiteY470" fmla="*/ 5090705 h 6858000"/>
              <a:gd name="connsiteX471" fmla="*/ 3126294 w 7467663"/>
              <a:gd name="connsiteY471" fmla="*/ 5114400 h 6858000"/>
              <a:gd name="connsiteX472" fmla="*/ 3937433 w 7467663"/>
              <a:gd name="connsiteY472" fmla="*/ 4830473 h 6858000"/>
              <a:gd name="connsiteX473" fmla="*/ 3590475 w 7467663"/>
              <a:gd name="connsiteY473" fmla="*/ 4597974 h 6858000"/>
              <a:gd name="connsiteX474" fmla="*/ 3100264 w 7467663"/>
              <a:gd name="connsiteY474" fmla="*/ 4579845 h 6858000"/>
              <a:gd name="connsiteX475" fmla="*/ 2183576 w 7467663"/>
              <a:gd name="connsiteY475" fmla="*/ 4227150 h 6858000"/>
              <a:gd name="connsiteX476" fmla="*/ 2151029 w 7467663"/>
              <a:gd name="connsiteY476" fmla="*/ 4146947 h 6858000"/>
              <a:gd name="connsiteX477" fmla="*/ 3563434 w 7467663"/>
              <a:gd name="connsiteY477" fmla="*/ 4469115 h 6858000"/>
              <a:gd name="connsiteX478" fmla="*/ 3177952 w 7467663"/>
              <a:gd name="connsiteY478" fmla="*/ 3657386 h 6858000"/>
              <a:gd name="connsiteX479" fmla="*/ 3189263 w 7467663"/>
              <a:gd name="connsiteY479" fmla="*/ 3625726 h 6858000"/>
              <a:gd name="connsiteX480" fmla="*/ 3560912 w 7467663"/>
              <a:gd name="connsiteY480" fmla="*/ 4079863 h 6858000"/>
              <a:gd name="connsiteX481" fmla="*/ 3626636 w 7467663"/>
              <a:gd name="connsiteY481" fmla="*/ 4512230 h 6858000"/>
              <a:gd name="connsiteX482" fmla="*/ 3653088 w 7467663"/>
              <a:gd name="connsiteY482" fmla="*/ 4521417 h 6858000"/>
              <a:gd name="connsiteX483" fmla="*/ 3988128 w 7467663"/>
              <a:gd name="connsiteY483" fmla="*/ 4817267 h 6858000"/>
              <a:gd name="connsiteX484" fmla="*/ 4830582 w 7467663"/>
              <a:gd name="connsiteY484" fmla="*/ 4676000 h 6858000"/>
              <a:gd name="connsiteX485" fmla="*/ 4830100 w 7467663"/>
              <a:gd name="connsiteY485" fmla="*/ 4675554 h 6858000"/>
              <a:gd name="connsiteX486" fmla="*/ 4036318 w 7467663"/>
              <a:gd name="connsiteY486" fmla="*/ 4147013 h 6858000"/>
              <a:gd name="connsiteX487" fmla="*/ 3432098 w 7467663"/>
              <a:gd name="connsiteY487" fmla="*/ 3537312 h 6858000"/>
              <a:gd name="connsiteX488" fmla="*/ 3446761 w 7467663"/>
              <a:gd name="connsiteY488" fmla="*/ 3461278 h 6858000"/>
              <a:gd name="connsiteX489" fmla="*/ 4419733 w 7467663"/>
              <a:gd name="connsiteY489" fmla="*/ 3963555 h 6858000"/>
              <a:gd name="connsiteX490" fmla="*/ 4781371 w 7467663"/>
              <a:gd name="connsiteY490" fmla="*/ 4458604 h 6858000"/>
              <a:gd name="connsiteX491" fmla="*/ 4780440 w 7467663"/>
              <a:gd name="connsiteY491" fmla="*/ 4470290 h 6858000"/>
              <a:gd name="connsiteX492" fmla="*/ 4898954 w 7467663"/>
              <a:gd name="connsiteY492" fmla="*/ 4662092 h 6858000"/>
              <a:gd name="connsiteX493" fmla="*/ 4900699 w 7467663"/>
              <a:gd name="connsiteY493" fmla="*/ 4670867 h 6858000"/>
              <a:gd name="connsiteX494" fmla="*/ 5714511 w 7467663"/>
              <a:gd name="connsiteY494" fmla="*/ 4663483 h 6858000"/>
              <a:gd name="connsiteX495" fmla="*/ 5464793 w 7467663"/>
              <a:gd name="connsiteY495" fmla="*/ 4393556 h 6858000"/>
              <a:gd name="connsiteX496" fmla="*/ 5461897 w 7467663"/>
              <a:gd name="connsiteY496" fmla="*/ 4390879 h 6858000"/>
              <a:gd name="connsiteX497" fmla="*/ 4294126 w 7467663"/>
              <a:gd name="connsiteY497" fmla="*/ 3303048 h 6858000"/>
              <a:gd name="connsiteX498" fmla="*/ 4305321 w 7467663"/>
              <a:gd name="connsiteY498" fmla="*/ 3256953 h 6858000"/>
              <a:gd name="connsiteX499" fmla="*/ 4949299 w 7467663"/>
              <a:gd name="connsiteY499" fmla="*/ 3766336 h 6858000"/>
              <a:gd name="connsiteX500" fmla="*/ 5291452 w 7467663"/>
              <a:gd name="connsiteY500" fmla="*/ 4076801 h 6858000"/>
              <a:gd name="connsiteX501" fmla="*/ 5434998 w 7467663"/>
              <a:gd name="connsiteY501" fmla="*/ 4254100 h 6858000"/>
              <a:gd name="connsiteX502" fmla="*/ 5351015 w 7467663"/>
              <a:gd name="connsiteY502" fmla="*/ 3760989 h 6858000"/>
              <a:gd name="connsiteX503" fmla="*/ 5413780 w 7467663"/>
              <a:gd name="connsiteY503" fmla="*/ 2966265 h 6858000"/>
              <a:gd name="connsiteX504" fmla="*/ 5425627 w 7467663"/>
              <a:gd name="connsiteY504" fmla="*/ 2954192 h 6858000"/>
              <a:gd name="connsiteX505" fmla="*/ 6604735 w 7467663"/>
              <a:gd name="connsiteY505" fmla="*/ 2041381 h 6858000"/>
              <a:gd name="connsiteX506" fmla="*/ 7204487 w 7467663"/>
              <a:gd name="connsiteY506" fmla="*/ 2742112 h 6858000"/>
              <a:gd name="connsiteX507" fmla="*/ 7131592 w 7467663"/>
              <a:gd name="connsiteY507" fmla="*/ 2672096 h 6858000"/>
              <a:gd name="connsiteX508" fmla="*/ 6996344 w 7467663"/>
              <a:gd name="connsiteY508" fmla="*/ 2518310 h 6858000"/>
              <a:gd name="connsiteX509" fmla="*/ 6735495 w 7467663"/>
              <a:gd name="connsiteY509" fmla="*/ 2196890 h 6858000"/>
              <a:gd name="connsiteX510" fmla="*/ 6721901 w 7467663"/>
              <a:gd name="connsiteY510" fmla="*/ 2179274 h 6858000"/>
              <a:gd name="connsiteX511" fmla="*/ 6604735 w 7467663"/>
              <a:gd name="connsiteY511" fmla="*/ 2041381 h 6858000"/>
              <a:gd name="connsiteX512" fmla="*/ 6591670 w 7467663"/>
              <a:gd name="connsiteY512" fmla="*/ 1988277 h 6858000"/>
              <a:gd name="connsiteX513" fmla="*/ 6747349 w 7467663"/>
              <a:gd name="connsiteY513" fmla="*/ 2160069 h 6858000"/>
              <a:gd name="connsiteX514" fmla="*/ 6760943 w 7467663"/>
              <a:gd name="connsiteY514" fmla="*/ 2177686 h 6858000"/>
              <a:gd name="connsiteX515" fmla="*/ 7021065 w 7467663"/>
              <a:gd name="connsiteY515" fmla="*/ 2498102 h 6858000"/>
              <a:gd name="connsiteX516" fmla="*/ 7155223 w 7467663"/>
              <a:gd name="connsiteY516" fmla="*/ 2650386 h 6858000"/>
              <a:gd name="connsiteX517" fmla="*/ 7203167 w 7467663"/>
              <a:gd name="connsiteY517" fmla="*/ 2697288 h 6858000"/>
              <a:gd name="connsiteX518" fmla="*/ 6937703 w 7467663"/>
              <a:gd name="connsiteY518" fmla="*/ 2321981 h 6858000"/>
              <a:gd name="connsiteX519" fmla="*/ 6591670 w 7467663"/>
              <a:gd name="connsiteY519" fmla="*/ 1988277 h 6858000"/>
              <a:gd name="connsiteX520" fmla="*/ 5798671 w 7467663"/>
              <a:gd name="connsiteY520" fmla="*/ 1981601 h 6858000"/>
              <a:gd name="connsiteX521" fmla="*/ 5754709 w 7467663"/>
              <a:gd name="connsiteY521" fmla="*/ 2071454 h 6858000"/>
              <a:gd name="connsiteX522" fmla="*/ 5763044 w 7467663"/>
              <a:gd name="connsiteY522" fmla="*/ 2842206 h 6858000"/>
              <a:gd name="connsiteX523" fmla="*/ 5764974 w 7467663"/>
              <a:gd name="connsiteY523" fmla="*/ 2799609 h 6858000"/>
              <a:gd name="connsiteX524" fmla="*/ 5767665 w 7467663"/>
              <a:gd name="connsiteY524" fmla="*/ 2666409 h 6858000"/>
              <a:gd name="connsiteX525" fmla="*/ 5763055 w 7467663"/>
              <a:gd name="connsiteY525" fmla="*/ 2579705 h 6858000"/>
              <a:gd name="connsiteX526" fmla="*/ 5758079 w 7467663"/>
              <a:gd name="connsiteY526" fmla="*/ 2492508 h 6858000"/>
              <a:gd name="connsiteX527" fmla="*/ 5779325 w 7467663"/>
              <a:gd name="connsiteY527" fmla="*/ 2197069 h 6858000"/>
              <a:gd name="connsiteX528" fmla="*/ 5798671 w 7467663"/>
              <a:gd name="connsiteY528" fmla="*/ 1981601 h 6858000"/>
              <a:gd name="connsiteX529" fmla="*/ 5829202 w 7467663"/>
              <a:gd name="connsiteY529" fmla="*/ 1971679 h 6858000"/>
              <a:gd name="connsiteX530" fmla="*/ 5809558 w 7467663"/>
              <a:gd name="connsiteY530" fmla="*/ 2198043 h 6858000"/>
              <a:gd name="connsiteX531" fmla="*/ 5788653 w 7467663"/>
              <a:gd name="connsiteY531" fmla="*/ 2489430 h 6858000"/>
              <a:gd name="connsiteX532" fmla="*/ 5793439 w 7467663"/>
              <a:gd name="connsiteY532" fmla="*/ 2575235 h 6858000"/>
              <a:gd name="connsiteX533" fmla="*/ 5796837 w 7467663"/>
              <a:gd name="connsiteY533" fmla="*/ 2637633 h 6858000"/>
              <a:gd name="connsiteX534" fmla="*/ 5818614 w 7467663"/>
              <a:gd name="connsiteY534" fmla="*/ 2473055 h 6858000"/>
              <a:gd name="connsiteX535" fmla="*/ 5829202 w 7467663"/>
              <a:gd name="connsiteY535" fmla="*/ 1971679 h 6858000"/>
              <a:gd name="connsiteX536" fmla="*/ 5911389 w 7467663"/>
              <a:gd name="connsiteY536" fmla="*/ 1898371 h 6858000"/>
              <a:gd name="connsiteX537" fmla="*/ 6237627 w 7467663"/>
              <a:gd name="connsiteY537" fmla="*/ 2231921 h 6858000"/>
              <a:gd name="connsiteX538" fmla="*/ 5911389 w 7467663"/>
              <a:gd name="connsiteY538" fmla="*/ 1898371 h 6858000"/>
              <a:gd name="connsiteX539" fmla="*/ 6944437 w 7467663"/>
              <a:gd name="connsiteY539" fmla="*/ 1575402 h 6858000"/>
              <a:gd name="connsiteX540" fmla="*/ 6304730 w 7467663"/>
              <a:gd name="connsiteY540" fmla="*/ 1766654 h 6858000"/>
              <a:gd name="connsiteX541" fmla="*/ 6944437 w 7467663"/>
              <a:gd name="connsiteY541" fmla="*/ 1575402 h 6858000"/>
              <a:gd name="connsiteX542" fmla="*/ 7019523 w 7467663"/>
              <a:gd name="connsiteY542" fmla="*/ 1519450 h 6858000"/>
              <a:gd name="connsiteX543" fmla="*/ 6298091 w 7467663"/>
              <a:gd name="connsiteY543" fmla="*/ 1737122 h 6858000"/>
              <a:gd name="connsiteX544" fmla="*/ 7019523 w 7467663"/>
              <a:gd name="connsiteY544" fmla="*/ 1519450 h 6858000"/>
              <a:gd name="connsiteX545" fmla="*/ 2399523 w 7467663"/>
              <a:gd name="connsiteY545" fmla="*/ 1428234 h 6858000"/>
              <a:gd name="connsiteX546" fmla="*/ 2224982 w 7467663"/>
              <a:gd name="connsiteY546" fmla="*/ 1826201 h 6858000"/>
              <a:gd name="connsiteX547" fmla="*/ 2096099 w 7467663"/>
              <a:gd name="connsiteY547" fmla="*/ 2345900 h 6858000"/>
              <a:gd name="connsiteX548" fmla="*/ 2283317 w 7467663"/>
              <a:gd name="connsiteY548" fmla="*/ 1796925 h 6858000"/>
              <a:gd name="connsiteX549" fmla="*/ 2399523 w 7467663"/>
              <a:gd name="connsiteY549" fmla="*/ 1428234 h 6858000"/>
              <a:gd name="connsiteX550" fmla="*/ 2448558 w 7467663"/>
              <a:gd name="connsiteY550" fmla="*/ 1373435 h 6858000"/>
              <a:gd name="connsiteX551" fmla="*/ 2312521 w 7467663"/>
              <a:gd name="connsiteY551" fmla="*/ 1806140 h 6858000"/>
              <a:gd name="connsiteX552" fmla="*/ 2127533 w 7467663"/>
              <a:gd name="connsiteY552" fmla="*/ 2348380 h 6858000"/>
              <a:gd name="connsiteX553" fmla="*/ 2358080 w 7467663"/>
              <a:gd name="connsiteY553" fmla="*/ 1866134 h 6858000"/>
              <a:gd name="connsiteX554" fmla="*/ 2407436 w 7467663"/>
              <a:gd name="connsiteY554" fmla="*/ 1651070 h 6858000"/>
              <a:gd name="connsiteX555" fmla="*/ 2448558 w 7467663"/>
              <a:gd name="connsiteY555" fmla="*/ 1373435 h 6858000"/>
              <a:gd name="connsiteX556" fmla="*/ 278707 w 7467663"/>
              <a:gd name="connsiteY556" fmla="*/ 1352270 h 6858000"/>
              <a:gd name="connsiteX557" fmla="*/ 321570 w 7467663"/>
              <a:gd name="connsiteY557" fmla="*/ 1861610 h 6858000"/>
              <a:gd name="connsiteX558" fmla="*/ 294281 w 7467663"/>
              <a:gd name="connsiteY558" fmla="*/ 1440658 h 6858000"/>
              <a:gd name="connsiteX559" fmla="*/ 278707 w 7467663"/>
              <a:gd name="connsiteY559" fmla="*/ 1352270 h 6858000"/>
              <a:gd name="connsiteX560" fmla="*/ 1423821 w 7467663"/>
              <a:gd name="connsiteY560" fmla="*/ 1351958 h 6858000"/>
              <a:gd name="connsiteX561" fmla="*/ 1638521 w 7467663"/>
              <a:gd name="connsiteY561" fmla="*/ 1908470 h 6858000"/>
              <a:gd name="connsiteX562" fmla="*/ 1754199 w 7467663"/>
              <a:gd name="connsiteY562" fmla="*/ 2149284 h 6858000"/>
              <a:gd name="connsiteX563" fmla="*/ 1908359 w 7467663"/>
              <a:gd name="connsiteY563" fmla="*/ 2364988 h 6858000"/>
              <a:gd name="connsiteX564" fmla="*/ 1647661 w 7467663"/>
              <a:gd name="connsiteY564" fmla="*/ 1825945 h 6858000"/>
              <a:gd name="connsiteX565" fmla="*/ 1423821 w 7467663"/>
              <a:gd name="connsiteY565" fmla="*/ 1351958 h 6858000"/>
              <a:gd name="connsiteX566" fmla="*/ 1431890 w 7467663"/>
              <a:gd name="connsiteY566" fmla="*/ 1306475 h 6858000"/>
              <a:gd name="connsiteX567" fmla="*/ 1507597 w 7467663"/>
              <a:gd name="connsiteY567" fmla="*/ 1446132 h 6858000"/>
              <a:gd name="connsiteX568" fmla="*/ 1674586 w 7467663"/>
              <a:gd name="connsiteY568" fmla="*/ 1813832 h 6858000"/>
              <a:gd name="connsiteX569" fmla="*/ 1815950 w 7467663"/>
              <a:gd name="connsiteY569" fmla="*/ 2128564 h 6858000"/>
              <a:gd name="connsiteX570" fmla="*/ 1984242 w 7467663"/>
              <a:gd name="connsiteY570" fmla="*/ 2430829 h 6858000"/>
              <a:gd name="connsiteX571" fmla="*/ 2014023 w 7467663"/>
              <a:gd name="connsiteY571" fmla="*/ 2450995 h 6858000"/>
              <a:gd name="connsiteX572" fmla="*/ 1747337 w 7467663"/>
              <a:gd name="connsiteY572" fmla="*/ 1855264 h 6858000"/>
              <a:gd name="connsiteX573" fmla="*/ 1533749 w 7467663"/>
              <a:gd name="connsiteY573" fmla="*/ 1478656 h 6858000"/>
              <a:gd name="connsiteX574" fmla="*/ 1431890 w 7467663"/>
              <a:gd name="connsiteY574" fmla="*/ 1306475 h 6858000"/>
              <a:gd name="connsiteX575" fmla="*/ 5052692 w 7467663"/>
              <a:gd name="connsiteY575" fmla="*/ 1292994 h 6858000"/>
              <a:gd name="connsiteX576" fmla="*/ 5200661 w 7467663"/>
              <a:gd name="connsiteY576" fmla="*/ 1635186 h 6858000"/>
              <a:gd name="connsiteX577" fmla="*/ 5297138 w 7467663"/>
              <a:gd name="connsiteY577" fmla="*/ 1906351 h 6858000"/>
              <a:gd name="connsiteX578" fmla="*/ 5052692 w 7467663"/>
              <a:gd name="connsiteY578" fmla="*/ 1292994 h 6858000"/>
              <a:gd name="connsiteX579" fmla="*/ 5009948 w 7467663"/>
              <a:gd name="connsiteY579" fmla="*/ 1273619 h 6858000"/>
              <a:gd name="connsiteX580" fmla="*/ 5121777 w 7467663"/>
              <a:gd name="connsiteY580" fmla="*/ 1654213 h 6858000"/>
              <a:gd name="connsiteX581" fmla="*/ 5293545 w 7467663"/>
              <a:gd name="connsiteY581" fmla="*/ 2072247 h 6858000"/>
              <a:gd name="connsiteX582" fmla="*/ 5294042 w 7467663"/>
              <a:gd name="connsiteY582" fmla="*/ 2065019 h 6858000"/>
              <a:gd name="connsiteX583" fmla="*/ 5171936 w 7467663"/>
              <a:gd name="connsiteY583" fmla="*/ 1647613 h 6858000"/>
              <a:gd name="connsiteX584" fmla="*/ 5009948 w 7467663"/>
              <a:gd name="connsiteY584" fmla="*/ 1273619 h 6858000"/>
              <a:gd name="connsiteX585" fmla="*/ 655236 w 7467663"/>
              <a:gd name="connsiteY585" fmla="*/ 1268632 h 6858000"/>
              <a:gd name="connsiteX586" fmla="*/ 839521 w 7467663"/>
              <a:gd name="connsiteY586" fmla="*/ 1685315 h 6858000"/>
              <a:gd name="connsiteX587" fmla="*/ 1109416 w 7467663"/>
              <a:gd name="connsiteY587" fmla="*/ 2061663 h 6858000"/>
              <a:gd name="connsiteX588" fmla="*/ 1298300 w 7467663"/>
              <a:gd name="connsiteY588" fmla="*/ 2247742 h 6858000"/>
              <a:gd name="connsiteX589" fmla="*/ 1125871 w 7467663"/>
              <a:gd name="connsiteY589" fmla="*/ 1989513 h 6858000"/>
              <a:gd name="connsiteX590" fmla="*/ 981574 w 7467663"/>
              <a:gd name="connsiteY590" fmla="*/ 1783157 h 6858000"/>
              <a:gd name="connsiteX591" fmla="*/ 922198 w 7467663"/>
              <a:gd name="connsiteY591" fmla="*/ 1677437 h 6858000"/>
              <a:gd name="connsiteX592" fmla="*/ 869293 w 7467663"/>
              <a:gd name="connsiteY592" fmla="*/ 1583214 h 6858000"/>
              <a:gd name="connsiteX593" fmla="*/ 751431 w 7467663"/>
              <a:gd name="connsiteY593" fmla="*/ 1405731 h 6858000"/>
              <a:gd name="connsiteX594" fmla="*/ 655236 w 7467663"/>
              <a:gd name="connsiteY594" fmla="*/ 1268632 h 6858000"/>
              <a:gd name="connsiteX595" fmla="*/ 6516292 w 7467663"/>
              <a:gd name="connsiteY595" fmla="*/ 1263064 h 6858000"/>
              <a:gd name="connsiteX596" fmla="*/ 5736320 w 7467663"/>
              <a:gd name="connsiteY596" fmla="*/ 1501803 h 6858000"/>
              <a:gd name="connsiteX597" fmla="*/ 6516292 w 7467663"/>
              <a:gd name="connsiteY597" fmla="*/ 1263064 h 6858000"/>
              <a:gd name="connsiteX598" fmla="*/ 291466 w 7467663"/>
              <a:gd name="connsiteY598" fmla="*/ 1250369 h 6858000"/>
              <a:gd name="connsiteX599" fmla="*/ 323180 w 7467663"/>
              <a:gd name="connsiteY599" fmla="*/ 1435283 h 6858000"/>
              <a:gd name="connsiteX600" fmla="*/ 349381 w 7467663"/>
              <a:gd name="connsiteY600" fmla="*/ 1875041 h 6858000"/>
              <a:gd name="connsiteX601" fmla="*/ 374363 w 7467663"/>
              <a:gd name="connsiteY601" fmla="*/ 1506494 h 6858000"/>
              <a:gd name="connsiteX602" fmla="*/ 302168 w 7467663"/>
              <a:gd name="connsiteY602" fmla="*/ 1274495 h 6858000"/>
              <a:gd name="connsiteX603" fmla="*/ 291466 w 7467663"/>
              <a:gd name="connsiteY603" fmla="*/ 1250369 h 6858000"/>
              <a:gd name="connsiteX604" fmla="*/ 678222 w 7467663"/>
              <a:gd name="connsiteY604" fmla="*/ 1248670 h 6858000"/>
              <a:gd name="connsiteX605" fmla="*/ 775536 w 7467663"/>
              <a:gd name="connsiteY605" fmla="*/ 1388015 h 6858000"/>
              <a:gd name="connsiteX606" fmla="*/ 894529 w 7467663"/>
              <a:gd name="connsiteY606" fmla="*/ 1567739 h 6858000"/>
              <a:gd name="connsiteX607" fmla="*/ 948000 w 7467663"/>
              <a:gd name="connsiteY607" fmla="*/ 1663088 h 6858000"/>
              <a:gd name="connsiteX608" fmla="*/ 1006812 w 7467663"/>
              <a:gd name="connsiteY608" fmla="*/ 1767683 h 6858000"/>
              <a:gd name="connsiteX609" fmla="*/ 1149133 w 7467663"/>
              <a:gd name="connsiteY609" fmla="*/ 1971513 h 6858000"/>
              <a:gd name="connsiteX610" fmla="*/ 1333952 w 7467663"/>
              <a:gd name="connsiteY610" fmla="*/ 2251620 h 6858000"/>
              <a:gd name="connsiteX611" fmla="*/ 1337329 w 7467663"/>
              <a:gd name="connsiteY611" fmla="*/ 2258350 h 6858000"/>
              <a:gd name="connsiteX612" fmla="*/ 1014726 w 7467663"/>
              <a:gd name="connsiteY612" fmla="*/ 1615556 h 6858000"/>
              <a:gd name="connsiteX613" fmla="*/ 678222 w 7467663"/>
              <a:gd name="connsiteY613" fmla="*/ 1248670 h 6858000"/>
              <a:gd name="connsiteX614" fmla="*/ 6691602 w 7467663"/>
              <a:gd name="connsiteY614" fmla="*/ 1140573 h 6858000"/>
              <a:gd name="connsiteX615" fmla="*/ 6571100 w 7467663"/>
              <a:gd name="connsiteY615" fmla="*/ 1183662 h 6858000"/>
              <a:gd name="connsiteX616" fmla="*/ 6241687 w 7467663"/>
              <a:gd name="connsiteY616" fmla="*/ 1257600 h 6858000"/>
              <a:gd name="connsiteX617" fmla="*/ 5693009 w 7467663"/>
              <a:gd name="connsiteY617" fmla="*/ 1478256 h 6858000"/>
              <a:gd name="connsiteX618" fmla="*/ 6548420 w 7467663"/>
              <a:gd name="connsiteY618" fmla="*/ 1214599 h 6858000"/>
              <a:gd name="connsiteX619" fmla="*/ 6605473 w 7467663"/>
              <a:gd name="connsiteY619" fmla="*/ 1184686 h 6858000"/>
              <a:gd name="connsiteX620" fmla="*/ 6691602 w 7467663"/>
              <a:gd name="connsiteY620" fmla="*/ 1140573 h 6858000"/>
              <a:gd name="connsiteX621" fmla="*/ 4002475 w 7467663"/>
              <a:gd name="connsiteY621" fmla="*/ 1037802 h 6858000"/>
              <a:gd name="connsiteX622" fmla="*/ 4000324 w 7467663"/>
              <a:gd name="connsiteY622" fmla="*/ 1039362 h 6858000"/>
              <a:gd name="connsiteX623" fmla="*/ 4002862 w 7467663"/>
              <a:gd name="connsiteY623" fmla="*/ 1042866 h 6858000"/>
              <a:gd name="connsiteX624" fmla="*/ 4002475 w 7467663"/>
              <a:gd name="connsiteY624" fmla="*/ 1037802 h 6858000"/>
              <a:gd name="connsiteX625" fmla="*/ 506322 w 7467663"/>
              <a:gd name="connsiteY625" fmla="*/ 1020997 h 6858000"/>
              <a:gd name="connsiteX626" fmla="*/ 533068 w 7467663"/>
              <a:gd name="connsiteY626" fmla="*/ 1029409 h 6858000"/>
              <a:gd name="connsiteX627" fmla="*/ 1232525 w 7467663"/>
              <a:gd name="connsiteY627" fmla="*/ 1804675 h 6858000"/>
              <a:gd name="connsiteX628" fmla="*/ 1388858 w 7467663"/>
              <a:gd name="connsiteY628" fmla="*/ 2368011 h 6858000"/>
              <a:gd name="connsiteX629" fmla="*/ 1384098 w 7467663"/>
              <a:gd name="connsiteY629" fmla="*/ 2378125 h 6858000"/>
              <a:gd name="connsiteX630" fmla="*/ 1425393 w 7467663"/>
              <a:gd name="connsiteY630" fmla="*/ 2589124 h 6858000"/>
              <a:gd name="connsiteX631" fmla="*/ 1424001 w 7467663"/>
              <a:gd name="connsiteY631" fmla="*/ 2597541 h 6858000"/>
              <a:gd name="connsiteX632" fmla="*/ 2152729 w 7467663"/>
              <a:gd name="connsiteY632" fmla="*/ 2864487 h 6858000"/>
              <a:gd name="connsiteX633" fmla="*/ 2020609 w 7467663"/>
              <a:gd name="connsiteY633" fmla="*/ 2539671 h 6858000"/>
              <a:gd name="connsiteX634" fmla="*/ 2018920 w 7467663"/>
              <a:gd name="connsiteY634" fmla="*/ 2536309 h 6858000"/>
              <a:gd name="connsiteX635" fmla="*/ 1342441 w 7467663"/>
              <a:gd name="connsiteY635" fmla="*/ 1173017 h 6858000"/>
              <a:gd name="connsiteX636" fmla="*/ 1367925 w 7467663"/>
              <a:gd name="connsiteY636" fmla="*/ 1135648 h 6858000"/>
              <a:gd name="connsiteX637" fmla="*/ 1771401 w 7467663"/>
              <a:gd name="connsiteY637" fmla="*/ 1806673 h 6858000"/>
              <a:gd name="connsiteX638" fmla="*/ 1972385 w 7467663"/>
              <a:gd name="connsiteY638" fmla="*/ 2198735 h 6858000"/>
              <a:gd name="connsiteX639" fmla="*/ 2040892 w 7467663"/>
              <a:gd name="connsiteY639" fmla="*/ 2405205 h 6858000"/>
              <a:gd name="connsiteX640" fmla="*/ 2131689 w 7467663"/>
              <a:gd name="connsiteY640" fmla="*/ 1936926 h 6858000"/>
              <a:gd name="connsiteX641" fmla="*/ 2454820 w 7467663"/>
              <a:gd name="connsiteY641" fmla="*/ 1248808 h 6858000"/>
              <a:gd name="connsiteX642" fmla="*/ 2492512 w 7467663"/>
              <a:gd name="connsiteY642" fmla="*/ 1302920 h 6858000"/>
              <a:gd name="connsiteX643" fmla="*/ 2081216 w 7467663"/>
              <a:gd name="connsiteY643" fmla="*/ 2527513 h 6858000"/>
              <a:gd name="connsiteX644" fmla="*/ 2081211 w 7467663"/>
              <a:gd name="connsiteY644" fmla="*/ 2528916 h 6858000"/>
              <a:gd name="connsiteX645" fmla="*/ 2199067 w 7467663"/>
              <a:gd name="connsiteY645" fmla="*/ 2884061 h 6858000"/>
              <a:gd name="connsiteX646" fmla="*/ 3192586 w 7467663"/>
              <a:gd name="connsiteY646" fmla="*/ 3411496 h 6858000"/>
              <a:gd name="connsiteX647" fmla="*/ 3182620 w 7467663"/>
              <a:gd name="connsiteY647" fmla="*/ 3483279 h 6858000"/>
              <a:gd name="connsiteX648" fmla="*/ 2435119 w 7467663"/>
              <a:gd name="connsiteY648" fmla="*/ 3080173 h 6858000"/>
              <a:gd name="connsiteX649" fmla="*/ 2410152 w 7467663"/>
              <a:gd name="connsiteY649" fmla="*/ 3063751 h 6858000"/>
              <a:gd name="connsiteX650" fmla="*/ 2408099 w 7467663"/>
              <a:gd name="connsiteY650" fmla="*/ 3064403 h 6858000"/>
              <a:gd name="connsiteX651" fmla="*/ 2407218 w 7467663"/>
              <a:gd name="connsiteY651" fmla="*/ 3070324 h 6858000"/>
              <a:gd name="connsiteX652" fmla="*/ 2380138 w 7467663"/>
              <a:gd name="connsiteY652" fmla="*/ 3099341 h 6858000"/>
              <a:gd name="connsiteX653" fmla="*/ 1765923 w 7467663"/>
              <a:gd name="connsiteY653" fmla="*/ 3581043 h 6858000"/>
              <a:gd name="connsiteX654" fmla="*/ 1702258 w 7467663"/>
              <a:gd name="connsiteY654" fmla="*/ 3612286 h 6858000"/>
              <a:gd name="connsiteX655" fmla="*/ 1538370 w 7467663"/>
              <a:gd name="connsiteY655" fmla="*/ 3811804 h 6858000"/>
              <a:gd name="connsiteX656" fmla="*/ 542867 w 7467663"/>
              <a:gd name="connsiteY656" fmla="*/ 4944092 h 6858000"/>
              <a:gd name="connsiteX657" fmla="*/ 515800 w 7467663"/>
              <a:gd name="connsiteY657" fmla="*/ 4862180 h 6858000"/>
              <a:gd name="connsiteX658" fmla="*/ 909145 w 7467663"/>
              <a:gd name="connsiteY658" fmla="*/ 4199225 h 6858000"/>
              <a:gd name="connsiteX659" fmla="*/ 1214067 w 7467663"/>
              <a:gd name="connsiteY659" fmla="*/ 3908561 h 6858000"/>
              <a:gd name="connsiteX660" fmla="*/ 640967 w 7467663"/>
              <a:gd name="connsiteY660" fmla="*/ 4105601 h 6858000"/>
              <a:gd name="connsiteX661" fmla="*/ 112563 w 7467663"/>
              <a:gd name="connsiteY661" fmla="*/ 4396952 h 6858000"/>
              <a:gd name="connsiteX662" fmla="*/ 0 w 7467663"/>
              <a:gd name="connsiteY662" fmla="*/ 4466006 h 6858000"/>
              <a:gd name="connsiteX663" fmla="*/ 0 w 7467663"/>
              <a:gd name="connsiteY663" fmla="*/ 4233763 h 6858000"/>
              <a:gd name="connsiteX664" fmla="*/ 36881 w 7467663"/>
              <a:gd name="connsiteY664" fmla="*/ 4200118 h 6858000"/>
              <a:gd name="connsiteX665" fmla="*/ 910534 w 7467663"/>
              <a:gd name="connsiteY665" fmla="*/ 3629753 h 6858000"/>
              <a:gd name="connsiteX666" fmla="*/ 1578717 w 7467663"/>
              <a:gd name="connsiteY666" fmla="*/ 3575982 h 6858000"/>
              <a:gd name="connsiteX667" fmla="*/ 2338780 w 7467663"/>
              <a:gd name="connsiteY667" fmla="*/ 3033725 h 6858000"/>
              <a:gd name="connsiteX668" fmla="*/ 1807991 w 7467663"/>
              <a:gd name="connsiteY668" fmla="*/ 2807184 h 6858000"/>
              <a:gd name="connsiteX669" fmla="*/ 1416358 w 7467663"/>
              <a:gd name="connsiteY669" fmla="*/ 3112571 h 6858000"/>
              <a:gd name="connsiteX670" fmla="*/ 939066 w 7467663"/>
              <a:gd name="connsiteY670" fmla="*/ 3378798 h 6858000"/>
              <a:gd name="connsiteX671" fmla="*/ 115099 w 7467663"/>
              <a:gd name="connsiteY671" fmla="*/ 3607650 h 6858000"/>
              <a:gd name="connsiteX672" fmla="*/ 97284 w 7467663"/>
              <a:gd name="connsiteY672" fmla="*/ 3520393 h 6858000"/>
              <a:gd name="connsiteX673" fmla="*/ 922050 w 7467663"/>
              <a:gd name="connsiteY673" fmla="*/ 3074867 h 6858000"/>
              <a:gd name="connsiteX674" fmla="*/ 1405265 w 7467663"/>
              <a:gd name="connsiteY674" fmla="*/ 3016319 h 6858000"/>
              <a:gd name="connsiteX675" fmla="*/ 1407512 w 7467663"/>
              <a:gd name="connsiteY675" fmla="*/ 3018001 h 6858000"/>
              <a:gd name="connsiteX676" fmla="*/ 1726266 w 7467663"/>
              <a:gd name="connsiteY676" fmla="*/ 2777274 h 6858000"/>
              <a:gd name="connsiteX677" fmla="*/ 625390 w 7467663"/>
              <a:gd name="connsiteY677" fmla="*/ 2514541 h 6858000"/>
              <a:gd name="connsiteX678" fmla="*/ 619799 w 7467663"/>
              <a:gd name="connsiteY678" fmla="*/ 2527180 h 6858000"/>
              <a:gd name="connsiteX679" fmla="*/ 310030 w 7467663"/>
              <a:gd name="connsiteY679" fmla="*/ 2771818 h 6858000"/>
              <a:gd name="connsiteX680" fmla="*/ 173877 w 7467663"/>
              <a:gd name="connsiteY680" fmla="*/ 2937056 h 6858000"/>
              <a:gd name="connsiteX681" fmla="*/ 77889 w 7467663"/>
              <a:gd name="connsiteY681" fmla="*/ 3138440 h 6858000"/>
              <a:gd name="connsiteX682" fmla="*/ 0 w 7467663"/>
              <a:gd name="connsiteY682" fmla="*/ 3271395 h 6858000"/>
              <a:gd name="connsiteX683" fmla="*/ 0 w 7467663"/>
              <a:gd name="connsiteY683" fmla="*/ 3153002 h 6858000"/>
              <a:gd name="connsiteX684" fmla="*/ 2386 w 7467663"/>
              <a:gd name="connsiteY684" fmla="*/ 3149203 h 6858000"/>
              <a:gd name="connsiteX685" fmla="*/ 89753 w 7467663"/>
              <a:gd name="connsiteY685" fmla="*/ 2987702 h 6858000"/>
              <a:gd name="connsiteX686" fmla="*/ 76869 w 7467663"/>
              <a:gd name="connsiteY686" fmla="*/ 3005404 h 6858000"/>
              <a:gd name="connsiteX687" fmla="*/ 32049 w 7467663"/>
              <a:gd name="connsiteY687" fmla="*/ 3065814 h 6858000"/>
              <a:gd name="connsiteX688" fmla="*/ 0 w 7467663"/>
              <a:gd name="connsiteY688" fmla="*/ 3108744 h 6858000"/>
              <a:gd name="connsiteX689" fmla="*/ 0 w 7467663"/>
              <a:gd name="connsiteY689" fmla="*/ 3058059 h 6858000"/>
              <a:gd name="connsiteX690" fmla="*/ 7610 w 7467663"/>
              <a:gd name="connsiteY690" fmla="*/ 3047889 h 6858000"/>
              <a:gd name="connsiteX691" fmla="*/ 52419 w 7467663"/>
              <a:gd name="connsiteY691" fmla="*/ 2987479 h 6858000"/>
              <a:gd name="connsiteX692" fmla="*/ 59142 w 7467663"/>
              <a:gd name="connsiteY692" fmla="*/ 2978488 h 6858000"/>
              <a:gd name="connsiteX693" fmla="*/ 0 w 7467663"/>
              <a:gd name="connsiteY693" fmla="*/ 3015334 h 6858000"/>
              <a:gd name="connsiteX694" fmla="*/ 0 w 7467663"/>
              <a:gd name="connsiteY694" fmla="*/ 2914286 h 6858000"/>
              <a:gd name="connsiteX695" fmla="*/ 36383 w 7467663"/>
              <a:gd name="connsiteY695" fmla="*/ 2901128 h 6858000"/>
              <a:gd name="connsiteX696" fmla="*/ 156329 w 7467663"/>
              <a:gd name="connsiteY696" fmla="*/ 2840533 h 6858000"/>
              <a:gd name="connsiteX697" fmla="*/ 358355 w 7467663"/>
              <a:gd name="connsiteY697" fmla="*/ 2620471 h 6858000"/>
              <a:gd name="connsiteX698" fmla="*/ 510577 w 7467663"/>
              <a:gd name="connsiteY698" fmla="*/ 2501244 h 6858000"/>
              <a:gd name="connsiteX699" fmla="*/ 211967 w 7467663"/>
              <a:gd name="connsiteY699" fmla="*/ 2479171 h 6858000"/>
              <a:gd name="connsiteX700" fmla="*/ 0 w 7467663"/>
              <a:gd name="connsiteY700" fmla="*/ 2476398 h 6858000"/>
              <a:gd name="connsiteX701" fmla="*/ 0 w 7467663"/>
              <a:gd name="connsiteY701" fmla="*/ 2389189 h 6858000"/>
              <a:gd name="connsiteX702" fmla="*/ 103062 w 7467663"/>
              <a:gd name="connsiteY702" fmla="*/ 2389518 h 6858000"/>
              <a:gd name="connsiteX703" fmla="*/ 510734 w 7467663"/>
              <a:gd name="connsiteY703" fmla="*/ 2416201 h 6858000"/>
              <a:gd name="connsiteX704" fmla="*/ 279257 w 7467663"/>
              <a:gd name="connsiteY704" fmla="*/ 2092102 h 6858000"/>
              <a:gd name="connsiteX705" fmla="*/ 65265 w 7467663"/>
              <a:gd name="connsiteY705" fmla="*/ 2006049 h 6858000"/>
              <a:gd name="connsiteX706" fmla="*/ 0 w 7467663"/>
              <a:gd name="connsiteY706" fmla="*/ 1982532 h 6858000"/>
              <a:gd name="connsiteX707" fmla="*/ 0 w 7467663"/>
              <a:gd name="connsiteY707" fmla="*/ 1912789 h 6858000"/>
              <a:gd name="connsiteX708" fmla="*/ 97460 w 7467663"/>
              <a:gd name="connsiteY708" fmla="*/ 1953725 h 6858000"/>
              <a:gd name="connsiteX709" fmla="*/ 221272 w 7467663"/>
              <a:gd name="connsiteY709" fmla="*/ 1980766 h 6858000"/>
              <a:gd name="connsiteX710" fmla="*/ 116765 w 7467663"/>
              <a:gd name="connsiteY710" fmla="*/ 1911033 h 6858000"/>
              <a:gd name="connsiteX711" fmla="*/ 16405 w 7467663"/>
              <a:gd name="connsiteY711" fmla="*/ 1803412 h 6858000"/>
              <a:gd name="connsiteX712" fmla="*/ 0 w 7467663"/>
              <a:gd name="connsiteY712" fmla="*/ 1784777 h 6858000"/>
              <a:gd name="connsiteX713" fmla="*/ 0 w 7467663"/>
              <a:gd name="connsiteY713" fmla="*/ 1740082 h 6858000"/>
              <a:gd name="connsiteX714" fmla="*/ 39394 w 7467663"/>
              <a:gd name="connsiteY714" fmla="*/ 1784856 h 6858000"/>
              <a:gd name="connsiteX715" fmla="*/ 135813 w 7467663"/>
              <a:gd name="connsiteY715" fmla="*/ 1888838 h 6858000"/>
              <a:gd name="connsiteX716" fmla="*/ 242575 w 7467663"/>
              <a:gd name="connsiteY716" fmla="*/ 1958841 h 6858000"/>
              <a:gd name="connsiteX717" fmla="*/ 82197 w 7467663"/>
              <a:gd name="connsiteY717" fmla="*/ 1754826 h 6858000"/>
              <a:gd name="connsiteX718" fmla="*/ 0 w 7467663"/>
              <a:gd name="connsiteY718" fmla="*/ 1679650 h 6858000"/>
              <a:gd name="connsiteX719" fmla="*/ 0 w 7467663"/>
              <a:gd name="connsiteY719" fmla="*/ 1602463 h 6858000"/>
              <a:gd name="connsiteX720" fmla="*/ 84689 w 7467663"/>
              <a:gd name="connsiteY720" fmla="*/ 1677442 h 6858000"/>
              <a:gd name="connsiteX721" fmla="*/ 298437 w 7467663"/>
              <a:gd name="connsiteY721" fmla="*/ 1968019 h 6858000"/>
              <a:gd name="connsiteX722" fmla="*/ 227269 w 7467663"/>
              <a:gd name="connsiteY722" fmla="*/ 1114064 h 6858000"/>
              <a:gd name="connsiteX723" fmla="*/ 248003 w 7467663"/>
              <a:gd name="connsiteY723" fmla="*/ 1089613 h 6858000"/>
              <a:gd name="connsiteX724" fmla="*/ 427020 w 7467663"/>
              <a:gd name="connsiteY724" fmla="*/ 1619803 h 6858000"/>
              <a:gd name="connsiteX725" fmla="*/ 340345 w 7467663"/>
              <a:gd name="connsiteY725" fmla="*/ 2027739 h 6858000"/>
              <a:gd name="connsiteX726" fmla="*/ 360865 w 7467663"/>
              <a:gd name="connsiteY726" fmla="*/ 2044827 h 6858000"/>
              <a:gd name="connsiteX727" fmla="*/ 560414 w 7467663"/>
              <a:gd name="connsiteY727" fmla="*/ 2421457 h 6858000"/>
              <a:gd name="connsiteX728" fmla="*/ 1359703 w 7467663"/>
              <a:gd name="connsiteY728" fmla="*/ 2578554 h 6858000"/>
              <a:gd name="connsiteX729" fmla="*/ 1359422 w 7467663"/>
              <a:gd name="connsiteY729" fmla="*/ 2577994 h 6858000"/>
              <a:gd name="connsiteX730" fmla="*/ 828701 w 7467663"/>
              <a:gd name="connsiteY730" fmla="*/ 1839520 h 6858000"/>
              <a:gd name="connsiteX731" fmla="*/ 494427 w 7467663"/>
              <a:gd name="connsiteY731" fmla="*/ 1092333 h 6858000"/>
              <a:gd name="connsiteX732" fmla="*/ 506322 w 7467663"/>
              <a:gd name="connsiteY732" fmla="*/ 1020997 h 6858000"/>
              <a:gd name="connsiteX733" fmla="*/ 4570198 w 7467663"/>
              <a:gd name="connsiteY733" fmla="*/ 978081 h 6858000"/>
              <a:gd name="connsiteX734" fmla="*/ 4523691 w 7467663"/>
              <a:gd name="connsiteY734" fmla="*/ 1127776 h 6858000"/>
              <a:gd name="connsiteX735" fmla="*/ 4509875 w 7467663"/>
              <a:gd name="connsiteY735" fmla="*/ 1167552 h 6858000"/>
              <a:gd name="connsiteX736" fmla="*/ 4478168 w 7467663"/>
              <a:gd name="connsiteY736" fmla="*/ 1260735 h 6858000"/>
              <a:gd name="connsiteX737" fmla="*/ 4409309 w 7467663"/>
              <a:gd name="connsiteY737" fmla="*/ 1666996 h 6858000"/>
              <a:gd name="connsiteX738" fmla="*/ 4370031 w 7467663"/>
              <a:gd name="connsiteY738" fmla="*/ 1955666 h 6858000"/>
              <a:gd name="connsiteX739" fmla="*/ 4570198 w 7467663"/>
              <a:gd name="connsiteY739" fmla="*/ 978081 h 6858000"/>
              <a:gd name="connsiteX740" fmla="*/ 4557898 w 7467663"/>
              <a:gd name="connsiteY740" fmla="*/ 900011 h 6858000"/>
              <a:gd name="connsiteX741" fmla="*/ 4344840 w 7467663"/>
              <a:gd name="connsiteY741" fmla="*/ 1922038 h 6858000"/>
              <a:gd name="connsiteX742" fmla="*/ 4378710 w 7467663"/>
              <a:gd name="connsiteY742" fmla="*/ 1665516 h 6858000"/>
              <a:gd name="connsiteX743" fmla="*/ 4448798 w 7467663"/>
              <a:gd name="connsiteY743" fmla="*/ 1253024 h 6858000"/>
              <a:gd name="connsiteX744" fmla="*/ 4480315 w 7467663"/>
              <a:gd name="connsiteY744" fmla="*/ 1158454 h 6858000"/>
              <a:gd name="connsiteX745" fmla="*/ 4494133 w 7467663"/>
              <a:gd name="connsiteY745" fmla="*/ 1118676 h 6858000"/>
              <a:gd name="connsiteX746" fmla="*/ 4557898 w 7467663"/>
              <a:gd name="connsiteY746" fmla="*/ 900011 h 6858000"/>
              <a:gd name="connsiteX747" fmla="*/ 5870151 w 7467663"/>
              <a:gd name="connsiteY747" fmla="*/ 898890 h 6858000"/>
              <a:gd name="connsiteX748" fmla="*/ 5861335 w 7467663"/>
              <a:gd name="connsiteY748" fmla="*/ 899177 h 6858000"/>
              <a:gd name="connsiteX749" fmla="*/ 5843702 w 7467663"/>
              <a:gd name="connsiteY749" fmla="*/ 899748 h 6858000"/>
              <a:gd name="connsiteX750" fmla="*/ 5651107 w 7467663"/>
              <a:gd name="connsiteY750" fmla="*/ 920306 h 6858000"/>
              <a:gd name="connsiteX751" fmla="*/ 5459407 w 7467663"/>
              <a:gd name="connsiteY751" fmla="*/ 940975 h 6858000"/>
              <a:gd name="connsiteX752" fmla="*/ 5374846 w 7467663"/>
              <a:gd name="connsiteY752" fmla="*/ 941988 h 6858000"/>
              <a:gd name="connsiteX753" fmla="*/ 5256105 w 7467663"/>
              <a:gd name="connsiteY753" fmla="*/ 945632 h 6858000"/>
              <a:gd name="connsiteX754" fmla="*/ 5107071 w 7467663"/>
              <a:gd name="connsiteY754" fmla="*/ 969720 h 6858000"/>
              <a:gd name="connsiteX755" fmla="*/ 4998681 w 7467663"/>
              <a:gd name="connsiteY755" fmla="*/ 988771 h 6858000"/>
              <a:gd name="connsiteX756" fmla="*/ 5870151 w 7467663"/>
              <a:gd name="connsiteY756" fmla="*/ 898890 h 6858000"/>
              <a:gd name="connsiteX757" fmla="*/ 5504425 w 7467663"/>
              <a:gd name="connsiteY757" fmla="*/ 848067 h 6858000"/>
              <a:gd name="connsiteX758" fmla="*/ 4968849 w 7467663"/>
              <a:gd name="connsiteY758" fmla="*/ 962318 h 6858000"/>
              <a:gd name="connsiteX759" fmla="*/ 5104039 w 7467663"/>
              <a:gd name="connsiteY759" fmla="*/ 940634 h 6858000"/>
              <a:gd name="connsiteX760" fmla="*/ 5256311 w 7467663"/>
              <a:gd name="connsiteY760" fmla="*/ 916490 h 6858000"/>
              <a:gd name="connsiteX761" fmla="*/ 5377381 w 7467663"/>
              <a:gd name="connsiteY761" fmla="*/ 912671 h 6858000"/>
              <a:gd name="connsiteX762" fmla="*/ 5460148 w 7467663"/>
              <a:gd name="connsiteY762" fmla="*/ 911442 h 6858000"/>
              <a:gd name="connsiteX763" fmla="*/ 5648971 w 7467663"/>
              <a:gd name="connsiteY763" fmla="*/ 891331 h 6858000"/>
              <a:gd name="connsiteX764" fmla="*/ 5844807 w 7467663"/>
              <a:gd name="connsiteY764" fmla="*/ 870718 h 6858000"/>
              <a:gd name="connsiteX765" fmla="*/ 5862975 w 7467663"/>
              <a:gd name="connsiteY765" fmla="*/ 869756 h 6858000"/>
              <a:gd name="connsiteX766" fmla="*/ 5920887 w 7467663"/>
              <a:gd name="connsiteY766" fmla="*/ 865929 h 6858000"/>
              <a:gd name="connsiteX767" fmla="*/ 5504425 w 7467663"/>
              <a:gd name="connsiteY767" fmla="*/ 848067 h 6858000"/>
              <a:gd name="connsiteX768" fmla="*/ 3607114 w 7467663"/>
              <a:gd name="connsiteY768" fmla="*/ 467441 h 6858000"/>
              <a:gd name="connsiteX769" fmla="*/ 3296242 w 7467663"/>
              <a:gd name="connsiteY769" fmla="*/ 807991 h 6858000"/>
              <a:gd name="connsiteX770" fmla="*/ 3174674 w 7467663"/>
              <a:gd name="connsiteY770" fmla="*/ 919759 h 6858000"/>
              <a:gd name="connsiteX771" fmla="*/ 3042978 w 7467663"/>
              <a:gd name="connsiteY771" fmla="*/ 1054894 h 6858000"/>
              <a:gd name="connsiteX772" fmla="*/ 2968914 w 7467663"/>
              <a:gd name="connsiteY772" fmla="*/ 1133756 h 6858000"/>
              <a:gd name="connsiteX773" fmla="*/ 3103823 w 7467663"/>
              <a:gd name="connsiteY773" fmla="*/ 1026814 h 6858000"/>
              <a:gd name="connsiteX774" fmla="*/ 3607114 w 7467663"/>
              <a:gd name="connsiteY774" fmla="*/ 467441 h 6858000"/>
              <a:gd name="connsiteX775" fmla="*/ 3744487 w 7467663"/>
              <a:gd name="connsiteY775" fmla="*/ 383136 h 6858000"/>
              <a:gd name="connsiteX776" fmla="*/ 3970213 w 7467663"/>
              <a:gd name="connsiteY776" fmla="*/ 995559 h 6858000"/>
              <a:gd name="connsiteX777" fmla="*/ 3744487 w 7467663"/>
              <a:gd name="connsiteY777" fmla="*/ 383136 h 6858000"/>
              <a:gd name="connsiteX778" fmla="*/ 3624562 w 7467663"/>
              <a:gd name="connsiteY778" fmla="*/ 367041 h 6858000"/>
              <a:gd name="connsiteX779" fmla="*/ 3489712 w 7467663"/>
              <a:gd name="connsiteY779" fmla="*/ 485386 h 6858000"/>
              <a:gd name="connsiteX780" fmla="*/ 3182994 w 7467663"/>
              <a:gd name="connsiteY780" fmla="*/ 828265 h 6858000"/>
              <a:gd name="connsiteX781" fmla="*/ 2892114 w 7467663"/>
              <a:gd name="connsiteY781" fmla="*/ 1172635 h 6858000"/>
              <a:gd name="connsiteX782" fmla="*/ 3021459 w 7467663"/>
              <a:gd name="connsiteY782" fmla="*/ 1035385 h 6858000"/>
              <a:gd name="connsiteX783" fmla="*/ 3153873 w 7467663"/>
              <a:gd name="connsiteY783" fmla="*/ 898971 h 6858000"/>
              <a:gd name="connsiteX784" fmla="*/ 3276511 w 7467663"/>
              <a:gd name="connsiteY784" fmla="*/ 786423 h 6858000"/>
              <a:gd name="connsiteX785" fmla="*/ 3584154 w 7467663"/>
              <a:gd name="connsiteY785" fmla="*/ 448218 h 6858000"/>
              <a:gd name="connsiteX786" fmla="*/ 3624562 w 7467663"/>
              <a:gd name="connsiteY786" fmla="*/ 367041 h 6858000"/>
              <a:gd name="connsiteX787" fmla="*/ 3766672 w 7467663"/>
              <a:gd name="connsiteY787" fmla="*/ 359429 h 6858000"/>
              <a:gd name="connsiteX788" fmla="*/ 3996338 w 7467663"/>
              <a:gd name="connsiteY788" fmla="*/ 968237 h 6858000"/>
              <a:gd name="connsiteX789" fmla="*/ 3766672 w 7467663"/>
              <a:gd name="connsiteY789" fmla="*/ 359429 h 6858000"/>
              <a:gd name="connsiteX790" fmla="*/ 5805386 w 7467663"/>
              <a:gd name="connsiteY790" fmla="*/ 239240 h 6858000"/>
              <a:gd name="connsiteX791" fmla="*/ 5736947 w 7467663"/>
              <a:gd name="connsiteY791" fmla="*/ 261367 h 6858000"/>
              <a:gd name="connsiteX792" fmla="*/ 5427012 w 7467663"/>
              <a:gd name="connsiteY792" fmla="*/ 311272 h 6858000"/>
              <a:gd name="connsiteX793" fmla="*/ 5147818 w 7467663"/>
              <a:gd name="connsiteY793" fmla="*/ 322112 h 6858000"/>
              <a:gd name="connsiteX794" fmla="*/ 5060854 w 7467663"/>
              <a:gd name="connsiteY794" fmla="*/ 311882 h 6858000"/>
              <a:gd name="connsiteX795" fmla="*/ 4945989 w 7467663"/>
              <a:gd name="connsiteY795" fmla="*/ 300516 h 6858000"/>
              <a:gd name="connsiteX796" fmla="*/ 5410479 w 7467663"/>
              <a:gd name="connsiteY796" fmla="*/ 348434 h 6858000"/>
              <a:gd name="connsiteX797" fmla="*/ 5805386 w 7467663"/>
              <a:gd name="connsiteY797" fmla="*/ 239240 h 6858000"/>
              <a:gd name="connsiteX798" fmla="*/ 5905192 w 7467663"/>
              <a:gd name="connsiteY798" fmla="*/ 163079 h 6858000"/>
              <a:gd name="connsiteX799" fmla="*/ 5865655 w 7467663"/>
              <a:gd name="connsiteY799" fmla="*/ 171901 h 6858000"/>
              <a:gd name="connsiteX800" fmla="*/ 5259740 w 7467663"/>
              <a:gd name="connsiteY800" fmla="*/ 257013 h 6858000"/>
              <a:gd name="connsiteX801" fmla="*/ 5208466 w 7467663"/>
              <a:gd name="connsiteY801" fmla="*/ 257550 h 6858000"/>
              <a:gd name="connsiteX802" fmla="*/ 4980204 w 7467663"/>
              <a:gd name="connsiteY802" fmla="*/ 271903 h 6858000"/>
              <a:gd name="connsiteX803" fmla="*/ 5068068 w 7467663"/>
              <a:gd name="connsiteY803" fmla="*/ 282244 h 6858000"/>
              <a:gd name="connsiteX804" fmla="*/ 5153231 w 7467663"/>
              <a:gd name="connsiteY804" fmla="*/ 292240 h 6858000"/>
              <a:gd name="connsiteX805" fmla="*/ 5426491 w 7467663"/>
              <a:gd name="connsiteY805" fmla="*/ 281128 h 6858000"/>
              <a:gd name="connsiteX806" fmla="*/ 5731212 w 7467663"/>
              <a:gd name="connsiteY806" fmla="*/ 231951 h 6858000"/>
              <a:gd name="connsiteX807" fmla="*/ 5905192 w 7467663"/>
              <a:gd name="connsiteY807" fmla="*/ 163079 h 6858000"/>
              <a:gd name="connsiteX808" fmla="*/ 5944437 w 7467663"/>
              <a:gd name="connsiteY808" fmla="*/ 113829 h 6858000"/>
              <a:gd name="connsiteX809" fmla="*/ 5825032 w 7467663"/>
              <a:gd name="connsiteY809" fmla="*/ 146405 h 6858000"/>
              <a:gd name="connsiteX810" fmla="*/ 4955599 w 7467663"/>
              <a:gd name="connsiteY810" fmla="*/ 247008 h 6858000"/>
              <a:gd name="connsiteX811" fmla="*/ 5210104 w 7467663"/>
              <a:gd name="connsiteY811" fmla="*/ 228123 h 6858000"/>
              <a:gd name="connsiteX812" fmla="*/ 5261015 w 7467663"/>
              <a:gd name="connsiteY812" fmla="*/ 227087 h 6858000"/>
              <a:gd name="connsiteX813" fmla="*/ 5861181 w 7467663"/>
              <a:gd name="connsiteY813" fmla="*/ 143093 h 6858000"/>
              <a:gd name="connsiteX814" fmla="*/ 5961252 w 7467663"/>
              <a:gd name="connsiteY814" fmla="*/ 114820 h 6858000"/>
              <a:gd name="connsiteX815" fmla="*/ 5944437 w 7467663"/>
              <a:gd name="connsiteY815" fmla="*/ 113829 h 6858000"/>
              <a:gd name="connsiteX816" fmla="*/ 3882765 w 7467663"/>
              <a:gd name="connsiteY816" fmla="*/ 0 h 6858000"/>
              <a:gd name="connsiteX817" fmla="*/ 3995099 w 7467663"/>
              <a:gd name="connsiteY817" fmla="*/ 0 h 6858000"/>
              <a:gd name="connsiteX818" fmla="*/ 4163818 w 7467663"/>
              <a:gd name="connsiteY818" fmla="*/ 234104 h 6858000"/>
              <a:gd name="connsiteX819" fmla="*/ 4172099 w 7467663"/>
              <a:gd name="connsiteY819" fmla="*/ 234207 h 6858000"/>
              <a:gd name="connsiteX820" fmla="*/ 4784282 w 7467663"/>
              <a:gd name="connsiteY820" fmla="*/ 276561 h 6858000"/>
              <a:gd name="connsiteX821" fmla="*/ 4801687 w 7467663"/>
              <a:gd name="connsiteY821" fmla="*/ 267764 h 6858000"/>
              <a:gd name="connsiteX822" fmla="*/ 6082788 w 7467663"/>
              <a:gd name="connsiteY822" fmla="*/ 64119 h 6858000"/>
              <a:gd name="connsiteX823" fmla="*/ 6099442 w 7467663"/>
              <a:gd name="connsiteY823" fmla="*/ 82568 h 6858000"/>
              <a:gd name="connsiteX824" fmla="*/ 4804137 w 7467663"/>
              <a:gd name="connsiteY824" fmla="*/ 320931 h 6858000"/>
              <a:gd name="connsiteX825" fmla="*/ 4227047 w 7467663"/>
              <a:gd name="connsiteY825" fmla="*/ 313415 h 6858000"/>
              <a:gd name="connsiteX826" fmla="*/ 4346041 w 7467663"/>
              <a:gd name="connsiteY826" fmla="*/ 456086 h 6858000"/>
              <a:gd name="connsiteX827" fmla="*/ 4870967 w 7467663"/>
              <a:gd name="connsiteY827" fmla="*/ 963061 h 6858000"/>
              <a:gd name="connsiteX828" fmla="*/ 4889647 w 7467663"/>
              <a:gd name="connsiteY828" fmla="*/ 957147 h 6858000"/>
              <a:gd name="connsiteX829" fmla="*/ 5422504 w 7467663"/>
              <a:gd name="connsiteY829" fmla="*/ 805191 h 6858000"/>
              <a:gd name="connsiteX830" fmla="*/ 6087656 w 7467663"/>
              <a:gd name="connsiteY830" fmla="*/ 826703 h 6858000"/>
              <a:gd name="connsiteX831" fmla="*/ 6058717 w 7467663"/>
              <a:gd name="connsiteY831" fmla="*/ 865992 h 6858000"/>
              <a:gd name="connsiteX832" fmla="*/ 4974153 w 7467663"/>
              <a:gd name="connsiteY832" fmla="*/ 1045456 h 6858000"/>
              <a:gd name="connsiteX833" fmla="*/ 5627835 w 7467663"/>
              <a:gd name="connsiteY833" fmla="*/ 1472077 h 6858000"/>
              <a:gd name="connsiteX834" fmla="*/ 5629817 w 7467663"/>
              <a:gd name="connsiteY834" fmla="*/ 1471412 h 6858000"/>
              <a:gd name="connsiteX835" fmla="*/ 5634124 w 7467663"/>
              <a:gd name="connsiteY835" fmla="*/ 1470572 h 6858000"/>
              <a:gd name="connsiteX836" fmla="*/ 5755832 w 7467663"/>
              <a:gd name="connsiteY836" fmla="*/ 1383886 h 6858000"/>
              <a:gd name="connsiteX837" fmla="*/ 6014186 w 7467663"/>
              <a:gd name="connsiteY837" fmla="*/ 1279799 h 6858000"/>
              <a:gd name="connsiteX838" fmla="*/ 6901619 w 7467663"/>
              <a:gd name="connsiteY838" fmla="*/ 1047874 h 6858000"/>
              <a:gd name="connsiteX839" fmla="*/ 6931566 w 7467663"/>
              <a:gd name="connsiteY839" fmla="*/ 1062034 h 6858000"/>
              <a:gd name="connsiteX840" fmla="*/ 5790982 w 7467663"/>
              <a:gd name="connsiteY840" fmla="*/ 1561380 h 6858000"/>
              <a:gd name="connsiteX841" fmla="*/ 6188971 w 7467663"/>
              <a:gd name="connsiteY841" fmla="*/ 1755168 h 6858000"/>
              <a:gd name="connsiteX842" fmla="*/ 6202446 w 7467663"/>
              <a:gd name="connsiteY842" fmla="*/ 1752268 h 6858000"/>
              <a:gd name="connsiteX843" fmla="*/ 7179560 w 7467663"/>
              <a:gd name="connsiteY843" fmla="*/ 1467551 h 6858000"/>
              <a:gd name="connsiteX844" fmla="*/ 7158730 w 7467663"/>
              <a:gd name="connsiteY844" fmla="*/ 1507835 h 6858000"/>
              <a:gd name="connsiteX845" fmla="*/ 6326959 w 7467663"/>
              <a:gd name="connsiteY845" fmla="*/ 1817686 h 6858000"/>
              <a:gd name="connsiteX846" fmla="*/ 6537433 w 7467663"/>
              <a:gd name="connsiteY846" fmla="*/ 1907790 h 6858000"/>
              <a:gd name="connsiteX847" fmla="*/ 6550221 w 7467663"/>
              <a:gd name="connsiteY847" fmla="*/ 1910729 h 6858000"/>
              <a:gd name="connsiteX848" fmla="*/ 6964438 w 7467663"/>
              <a:gd name="connsiteY848" fmla="*/ 2209505 h 6858000"/>
              <a:gd name="connsiteX849" fmla="*/ 7367862 w 7467663"/>
              <a:gd name="connsiteY849" fmla="*/ 2806833 h 6858000"/>
              <a:gd name="connsiteX850" fmla="*/ 7364329 w 7467663"/>
              <a:gd name="connsiteY850" fmla="*/ 2826907 h 6858000"/>
              <a:gd name="connsiteX851" fmla="*/ 7290545 w 7467663"/>
              <a:gd name="connsiteY851" fmla="*/ 2850663 h 6858000"/>
              <a:gd name="connsiteX852" fmla="*/ 6472036 w 7467663"/>
              <a:gd name="connsiteY852" fmla="*/ 1959003 h 6858000"/>
              <a:gd name="connsiteX853" fmla="*/ 5792897 w 7467663"/>
              <a:gd name="connsiteY853" fmla="*/ 1647747 h 6858000"/>
              <a:gd name="connsiteX854" fmla="*/ 5842751 w 7467663"/>
              <a:gd name="connsiteY854" fmla="*/ 1816112 h 6858000"/>
              <a:gd name="connsiteX855" fmla="*/ 5847424 w 7467663"/>
              <a:gd name="connsiteY855" fmla="*/ 1815776 h 6858000"/>
              <a:gd name="connsiteX856" fmla="*/ 6399821 w 7467663"/>
              <a:gd name="connsiteY856" fmla="*/ 2344799 h 6858000"/>
              <a:gd name="connsiteX857" fmla="*/ 6323232 w 7467663"/>
              <a:gd name="connsiteY857" fmla="*/ 2389634 h 6858000"/>
              <a:gd name="connsiteX858" fmla="*/ 5942958 w 7467663"/>
              <a:gd name="connsiteY858" fmla="*/ 2077708 h 6858000"/>
              <a:gd name="connsiteX859" fmla="*/ 5921559 w 7467663"/>
              <a:gd name="connsiteY859" fmla="*/ 2378596 h 6858000"/>
              <a:gd name="connsiteX860" fmla="*/ 5817651 w 7467663"/>
              <a:gd name="connsiteY860" fmla="*/ 3023919 h 6858000"/>
              <a:gd name="connsiteX861" fmla="*/ 5729634 w 7467663"/>
              <a:gd name="connsiteY861" fmla="*/ 3051849 h 6858000"/>
              <a:gd name="connsiteX862" fmla="*/ 5611018 w 7467663"/>
              <a:gd name="connsiteY862" fmla="*/ 2316769 h 6858000"/>
              <a:gd name="connsiteX863" fmla="*/ 5687608 w 7467663"/>
              <a:gd name="connsiteY863" fmla="*/ 2039972 h 6858000"/>
              <a:gd name="connsiteX864" fmla="*/ 5657554 w 7467663"/>
              <a:gd name="connsiteY864" fmla="*/ 1576445 h 6858000"/>
              <a:gd name="connsiteX865" fmla="*/ 5150475 w 7467663"/>
              <a:gd name="connsiteY865" fmla="*/ 1274012 h 6858000"/>
              <a:gd name="connsiteX866" fmla="*/ 5349142 w 7467663"/>
              <a:gd name="connsiteY866" fmla="*/ 2204405 h 6858000"/>
              <a:gd name="connsiteX867" fmla="*/ 5262214 w 7467663"/>
              <a:gd name="connsiteY867" fmla="*/ 2233836 h 6858000"/>
              <a:gd name="connsiteX868" fmla="*/ 4981539 w 7467663"/>
              <a:gd name="connsiteY868" fmla="*/ 1542201 h 6858000"/>
              <a:gd name="connsiteX869" fmla="*/ 4958461 w 7467663"/>
              <a:gd name="connsiteY869" fmla="*/ 1136957 h 6858000"/>
              <a:gd name="connsiteX870" fmla="*/ 4655015 w 7467663"/>
              <a:gd name="connsiteY870" fmla="*/ 891426 h 6858000"/>
              <a:gd name="connsiteX871" fmla="*/ 4348002 w 7467663"/>
              <a:gd name="connsiteY871" fmla="*/ 2205895 h 6858000"/>
              <a:gd name="connsiteX872" fmla="*/ 4262250 w 7467663"/>
              <a:gd name="connsiteY872" fmla="*/ 2219972 h 6858000"/>
              <a:gd name="connsiteX873" fmla="*/ 4550611 w 7467663"/>
              <a:gd name="connsiteY873" fmla="*/ 817540 h 6858000"/>
              <a:gd name="connsiteX874" fmla="*/ 4564418 w 7467663"/>
              <a:gd name="connsiteY874" fmla="*/ 808293 h 6858000"/>
              <a:gd name="connsiteX875" fmla="*/ 4266388 w 7467663"/>
              <a:gd name="connsiteY875" fmla="*/ 500083 h 6858000"/>
              <a:gd name="connsiteX876" fmla="*/ 4032842 w 7467663"/>
              <a:gd name="connsiteY876" fmla="*/ 211809 h 6858000"/>
              <a:gd name="connsiteX877" fmla="*/ 3882765 w 7467663"/>
              <a:gd name="connsiteY877" fmla="*/ 0 h 6858000"/>
              <a:gd name="connsiteX878" fmla="*/ 3721337 w 7467663"/>
              <a:gd name="connsiteY878" fmla="*/ 0 h 6858000"/>
              <a:gd name="connsiteX879" fmla="*/ 3797544 w 7467663"/>
              <a:gd name="connsiteY879" fmla="*/ 0 h 6858000"/>
              <a:gd name="connsiteX880" fmla="*/ 3775734 w 7467663"/>
              <a:gd name="connsiteY880" fmla="*/ 95131 h 6858000"/>
              <a:gd name="connsiteX881" fmla="*/ 3724807 w 7467663"/>
              <a:gd name="connsiteY881" fmla="*/ 272257 h 6858000"/>
              <a:gd name="connsiteX882" fmla="*/ 3726844 w 7467663"/>
              <a:gd name="connsiteY882" fmla="*/ 282988 h 6858000"/>
              <a:gd name="connsiteX883" fmla="*/ 3742664 w 7467663"/>
              <a:gd name="connsiteY883" fmla="*/ 279918 h 6858000"/>
              <a:gd name="connsiteX884" fmla="*/ 4103910 w 7467663"/>
              <a:gd name="connsiteY884" fmla="*/ 1161917 h 6858000"/>
              <a:gd name="connsiteX885" fmla="*/ 4020269 w 7467663"/>
              <a:gd name="connsiteY885" fmla="*/ 1200406 h 6858000"/>
              <a:gd name="connsiteX886" fmla="*/ 3674882 w 7467663"/>
              <a:gd name="connsiteY886" fmla="*/ 488524 h 6858000"/>
              <a:gd name="connsiteX887" fmla="*/ 3132682 w 7467663"/>
              <a:gd name="connsiteY887" fmla="*/ 1072284 h 6858000"/>
              <a:gd name="connsiteX888" fmla="*/ 2716346 w 7467663"/>
              <a:gd name="connsiteY888" fmla="*/ 1276376 h 6858000"/>
              <a:gd name="connsiteX889" fmla="*/ 2716772 w 7467663"/>
              <a:gd name="connsiteY889" fmla="*/ 1255462 h 6858000"/>
              <a:gd name="connsiteX890" fmla="*/ 3471096 w 7467663"/>
              <a:gd name="connsiteY890" fmla="*/ 437072 h 6858000"/>
              <a:gd name="connsiteX891" fmla="*/ 3639057 w 7467663"/>
              <a:gd name="connsiteY891" fmla="*/ 286334 h 6858000"/>
              <a:gd name="connsiteX892" fmla="*/ 3640309 w 7467663"/>
              <a:gd name="connsiteY892" fmla="*/ 284664 h 6858000"/>
              <a:gd name="connsiteX893" fmla="*/ 3646022 w 7467663"/>
              <a:gd name="connsiteY893" fmla="*/ 276711 h 6858000"/>
              <a:gd name="connsiteX894" fmla="*/ 3707943 w 7467663"/>
              <a:gd name="connsiteY894" fmla="*/ 65958 h 6858000"/>
              <a:gd name="connsiteX895" fmla="*/ 3721337 w 7467663"/>
              <a:gd name="connsiteY895" fmla="*/ 0 h 6858000"/>
              <a:gd name="connsiteX896" fmla="*/ 2867960 w 7467663"/>
              <a:gd name="connsiteY896" fmla="*/ 0 h 6858000"/>
              <a:gd name="connsiteX897" fmla="*/ 2926351 w 7467663"/>
              <a:gd name="connsiteY897" fmla="*/ 0 h 6858000"/>
              <a:gd name="connsiteX898" fmla="*/ 2902823 w 7467663"/>
              <a:gd name="connsiteY898" fmla="*/ 262929 h 6858000"/>
              <a:gd name="connsiteX899" fmla="*/ 2940663 w 7467663"/>
              <a:gd name="connsiteY899" fmla="*/ 140884 h 6858000"/>
              <a:gd name="connsiteX900" fmla="*/ 2947039 w 7467663"/>
              <a:gd name="connsiteY900" fmla="*/ 122524 h 6858000"/>
              <a:gd name="connsiteX901" fmla="*/ 2984316 w 7467663"/>
              <a:gd name="connsiteY901" fmla="*/ 0 h 6858000"/>
              <a:gd name="connsiteX902" fmla="*/ 3016114 w 7467663"/>
              <a:gd name="connsiteY902" fmla="*/ 0 h 6858000"/>
              <a:gd name="connsiteX903" fmla="*/ 2979949 w 7467663"/>
              <a:gd name="connsiteY903" fmla="*/ 119274 h 6858000"/>
              <a:gd name="connsiteX904" fmla="*/ 3023879 w 7467663"/>
              <a:gd name="connsiteY904" fmla="*/ 0 h 6858000"/>
              <a:gd name="connsiteX905" fmla="*/ 3105400 w 7467663"/>
              <a:gd name="connsiteY905" fmla="*/ 0 h 6858000"/>
              <a:gd name="connsiteX906" fmla="*/ 3094669 w 7467663"/>
              <a:gd name="connsiteY906" fmla="*/ 30308 h 6858000"/>
              <a:gd name="connsiteX907" fmla="*/ 2901945 w 7467663"/>
              <a:gd name="connsiteY907" fmla="*/ 466538 h 6858000"/>
              <a:gd name="connsiteX908" fmla="*/ 2815209 w 7467663"/>
              <a:gd name="connsiteY908" fmla="*/ 497361 h 6858000"/>
              <a:gd name="connsiteX909" fmla="*/ 2844845 w 7467663"/>
              <a:gd name="connsiteY909" fmla="*/ 127638 h 6858000"/>
              <a:gd name="connsiteX910" fmla="*/ 2867960 w 7467663"/>
              <a:gd name="connsiteY910" fmla="*/ 0 h 6858000"/>
              <a:gd name="connsiteX911" fmla="*/ 1057230 w 7467663"/>
              <a:gd name="connsiteY911" fmla="*/ 0 h 6858000"/>
              <a:gd name="connsiteX912" fmla="*/ 1111003 w 7467663"/>
              <a:gd name="connsiteY912" fmla="*/ 0 h 6858000"/>
              <a:gd name="connsiteX913" fmla="*/ 1125553 w 7467663"/>
              <a:gd name="connsiteY913" fmla="*/ 52588 h 6858000"/>
              <a:gd name="connsiteX914" fmla="*/ 1304276 w 7467663"/>
              <a:gd name="connsiteY914" fmla="*/ 476275 h 6858000"/>
              <a:gd name="connsiteX915" fmla="*/ 1492066 w 7467663"/>
              <a:gd name="connsiteY915" fmla="*/ 886333 h 6858000"/>
              <a:gd name="connsiteX916" fmla="*/ 1423698 w 7467663"/>
              <a:gd name="connsiteY916" fmla="*/ 710817 h 6858000"/>
              <a:gd name="connsiteX917" fmla="*/ 1357609 w 7467663"/>
              <a:gd name="connsiteY917" fmla="*/ 532892 h 6858000"/>
              <a:gd name="connsiteX918" fmla="*/ 1309550 w 7467663"/>
              <a:gd name="connsiteY918" fmla="*/ 374031 h 6858000"/>
              <a:gd name="connsiteX919" fmla="*/ 1193673 w 7467663"/>
              <a:gd name="connsiteY919" fmla="*/ 49533 h 6858000"/>
              <a:gd name="connsiteX920" fmla="*/ 1164391 w 7467663"/>
              <a:gd name="connsiteY920" fmla="*/ 0 h 6858000"/>
              <a:gd name="connsiteX921" fmla="*/ 1200666 w 7467663"/>
              <a:gd name="connsiteY921" fmla="*/ 0 h 6858000"/>
              <a:gd name="connsiteX922" fmla="*/ 1223408 w 7467663"/>
              <a:gd name="connsiteY922" fmla="*/ 38996 h 6858000"/>
              <a:gd name="connsiteX923" fmla="*/ 1339635 w 7467663"/>
              <a:gd name="connsiteY923" fmla="*/ 365517 h 6858000"/>
              <a:gd name="connsiteX924" fmla="*/ 1387469 w 7467663"/>
              <a:gd name="connsiteY924" fmla="*/ 523079 h 6858000"/>
              <a:gd name="connsiteX925" fmla="*/ 1452685 w 7467663"/>
              <a:gd name="connsiteY925" fmla="*/ 699806 h 6858000"/>
              <a:gd name="connsiteX926" fmla="*/ 1492092 w 7467663"/>
              <a:gd name="connsiteY926" fmla="*/ 800424 h 6858000"/>
              <a:gd name="connsiteX927" fmla="*/ 1455302 w 7467663"/>
              <a:gd name="connsiteY927" fmla="*/ 632913 h 6858000"/>
              <a:gd name="connsiteX928" fmla="*/ 1222336 w 7467663"/>
              <a:gd name="connsiteY928" fmla="*/ 9480 h 6858000"/>
              <a:gd name="connsiteX929" fmla="*/ 1214634 w 7467663"/>
              <a:gd name="connsiteY929" fmla="*/ 0 h 6858000"/>
              <a:gd name="connsiteX930" fmla="*/ 1289827 w 7467663"/>
              <a:gd name="connsiteY930" fmla="*/ 0 h 6858000"/>
              <a:gd name="connsiteX931" fmla="*/ 1321076 w 7467663"/>
              <a:gd name="connsiteY931" fmla="*/ 59722 h 6858000"/>
              <a:gd name="connsiteX932" fmla="*/ 1512579 w 7467663"/>
              <a:gd name="connsiteY932" fmla="*/ 626441 h 6858000"/>
              <a:gd name="connsiteX933" fmla="*/ 1506076 w 7467663"/>
              <a:gd name="connsiteY933" fmla="*/ 1089289 h 6858000"/>
              <a:gd name="connsiteX934" fmla="*/ 1486346 w 7467663"/>
              <a:gd name="connsiteY934" fmla="*/ 1079919 h 6858000"/>
              <a:gd name="connsiteX935" fmla="*/ 1070511 w 7467663"/>
              <a:gd name="connsiteY935" fmla="*/ 48609 h 6858000"/>
              <a:gd name="connsiteX936" fmla="*/ 1057230 w 7467663"/>
              <a:gd name="connsiteY936" fmla="*/ 0 h 6858000"/>
              <a:gd name="connsiteX937" fmla="*/ 43151 w 7467663"/>
              <a:gd name="connsiteY937" fmla="*/ 0 h 6858000"/>
              <a:gd name="connsiteX938" fmla="*/ 95283 w 7467663"/>
              <a:gd name="connsiteY938" fmla="*/ 0 h 6858000"/>
              <a:gd name="connsiteX939" fmla="*/ 300708 w 7467663"/>
              <a:gd name="connsiteY939" fmla="*/ 154571 h 6858000"/>
              <a:gd name="connsiteX940" fmla="*/ 530414 w 7467663"/>
              <a:gd name="connsiteY940" fmla="*/ 354673 h 6858000"/>
              <a:gd name="connsiteX941" fmla="*/ 333785 w 7467663"/>
              <a:gd name="connsiteY941" fmla="*/ 161564 h 6858000"/>
              <a:gd name="connsiteX942" fmla="*/ 147005 w 7467663"/>
              <a:gd name="connsiteY942" fmla="*/ 0 h 6858000"/>
              <a:gd name="connsiteX943" fmla="*/ 272509 w 7467663"/>
              <a:gd name="connsiteY943" fmla="*/ 0 h 6858000"/>
              <a:gd name="connsiteX944" fmla="*/ 326276 w 7467663"/>
              <a:gd name="connsiteY944" fmla="*/ 45847 h 6858000"/>
              <a:gd name="connsiteX945" fmla="*/ 823759 w 7467663"/>
              <a:gd name="connsiteY945" fmla="*/ 574145 h 6858000"/>
              <a:gd name="connsiteX946" fmla="*/ 811254 w 7467663"/>
              <a:gd name="connsiteY946" fmla="*/ 665546 h 6858000"/>
              <a:gd name="connsiteX947" fmla="*/ 154042 w 7467663"/>
              <a:gd name="connsiteY947" fmla="*/ 261522 h 6858000"/>
              <a:gd name="connsiteX948" fmla="*/ 13550 w 7467663"/>
              <a:gd name="connsiteY948" fmla="*/ 158423 h 6858000"/>
              <a:gd name="connsiteX949" fmla="*/ 0 w 7467663"/>
              <a:gd name="connsiteY949" fmla="*/ 146618 h 6858000"/>
              <a:gd name="connsiteX950" fmla="*/ 0 w 7467663"/>
              <a:gd name="connsiteY950" fmla="*/ 59161 h 6858000"/>
              <a:gd name="connsiteX951" fmla="*/ 45427 w 7467663"/>
              <a:gd name="connsiteY951" fmla="*/ 101078 h 6858000"/>
              <a:gd name="connsiteX952" fmla="*/ 630103 w 7467663"/>
              <a:gd name="connsiteY952" fmla="*/ 485885 h 6858000"/>
              <a:gd name="connsiteX953" fmla="*/ 532040 w 7467663"/>
              <a:gd name="connsiteY953" fmla="*/ 399359 h 6858000"/>
              <a:gd name="connsiteX954" fmla="*/ 517618 w 7467663"/>
              <a:gd name="connsiteY954" fmla="*/ 385726 h 6858000"/>
              <a:gd name="connsiteX955" fmla="*/ 285074 w 7467663"/>
              <a:gd name="connsiteY955" fmla="*/ 182755 h 6858000"/>
              <a:gd name="connsiteX956" fmla="*/ 43151 w 7467663"/>
              <a:gd name="connsiteY95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467600 w 7467600"/>
              <a:gd name="connsiteY75" fmla="*/ 6334256 h 6858000"/>
              <a:gd name="connsiteX76" fmla="*/ 7454976 w 7467600"/>
              <a:gd name="connsiteY76" fmla="*/ 6318297 h 6858000"/>
              <a:gd name="connsiteX77" fmla="*/ 1456157 w 7467600"/>
              <a:gd name="connsiteY77" fmla="*/ 5371404 h 6858000"/>
              <a:gd name="connsiteX78" fmla="*/ 1244432 w 7467600"/>
              <a:gd name="connsiteY78" fmla="*/ 5385601 h 6858000"/>
              <a:gd name="connsiteX79" fmla="*/ 973990 w 7467600"/>
              <a:gd name="connsiteY79" fmla="*/ 5424940 h 6858000"/>
              <a:gd name="connsiteX80" fmla="*/ 1103809 w 7467600"/>
              <a:gd name="connsiteY80" fmla="*/ 5433720 h 6858000"/>
              <a:gd name="connsiteX81" fmla="*/ 1123454 w 7467600"/>
              <a:gd name="connsiteY81" fmla="*/ 5435727 h 6858000"/>
              <a:gd name="connsiteX82" fmla="*/ 1737017 w 7467600"/>
              <a:gd name="connsiteY82" fmla="*/ 5452183 h 6858000"/>
              <a:gd name="connsiteX83" fmla="*/ 1824397 w 7467600"/>
              <a:gd name="connsiteY83" fmla="*/ 5447757 h 6858000"/>
              <a:gd name="connsiteX84" fmla="*/ 2070059 w 7467600"/>
              <a:gd name="connsiteY84" fmla="*/ 5441660 h 6858000"/>
              <a:gd name="connsiteX85" fmla="*/ 1456157 w 7467600"/>
              <a:gd name="connsiteY85" fmla="*/ 5371404 h 6858000"/>
              <a:gd name="connsiteX86" fmla="*/ 4988186 w 7467600"/>
              <a:gd name="connsiteY86" fmla="*/ 5216467 h 6858000"/>
              <a:gd name="connsiteX87" fmla="*/ 4777334 w 7467600"/>
              <a:gd name="connsiteY87" fmla="*/ 5406072 h 6858000"/>
              <a:gd name="connsiteX88" fmla="*/ 4718341 w 7467600"/>
              <a:gd name="connsiteY88" fmla="*/ 5468043 h 6858000"/>
              <a:gd name="connsiteX89" fmla="*/ 4604655 w 7467600"/>
              <a:gd name="connsiteY89" fmla="*/ 5583434 h 6858000"/>
              <a:gd name="connsiteX90" fmla="*/ 4565074 w 7467600"/>
              <a:gd name="connsiteY90" fmla="*/ 5618550 h 6858000"/>
              <a:gd name="connsiteX91" fmla="*/ 4988186 w 7467600"/>
              <a:gd name="connsiteY91" fmla="*/ 5216467 h 6858000"/>
              <a:gd name="connsiteX92" fmla="*/ 4978032 w 7467600"/>
              <a:gd name="connsiteY92" fmla="*/ 5183809 h 6858000"/>
              <a:gd name="connsiteX93" fmla="*/ 4463413 w 7467600"/>
              <a:gd name="connsiteY93" fmla="*/ 5615162 h 6858000"/>
              <a:gd name="connsiteX94" fmla="*/ 4358134 w 7467600"/>
              <a:gd name="connsiteY94" fmla="*/ 5742791 h 6858000"/>
              <a:gd name="connsiteX95" fmla="*/ 4376219 w 7467600"/>
              <a:gd name="connsiteY95" fmla="*/ 5729027 h 6858000"/>
              <a:gd name="connsiteX96" fmla="*/ 4582340 w 7467600"/>
              <a:gd name="connsiteY96" fmla="*/ 5561037 h 6858000"/>
              <a:gd name="connsiteX97" fmla="*/ 4694684 w 7467600"/>
              <a:gd name="connsiteY97" fmla="*/ 5447098 h 6858000"/>
              <a:gd name="connsiteX98" fmla="*/ 4754123 w 7467600"/>
              <a:gd name="connsiteY98" fmla="*/ 5384643 h 6858000"/>
              <a:gd name="connsiteX99" fmla="*/ 4978032 w 7467600"/>
              <a:gd name="connsiteY99" fmla="*/ 5183809 h 6858000"/>
              <a:gd name="connsiteX100" fmla="*/ 1903353 w 7467600"/>
              <a:gd name="connsiteY100" fmla="*/ 5044827 h 6858000"/>
              <a:gd name="connsiteX101" fmla="*/ 1936931 w 7467600"/>
              <a:gd name="connsiteY101" fmla="*/ 5093954 h 6858000"/>
              <a:gd name="connsiteX102" fmla="*/ 2195868 w 7467600"/>
              <a:gd name="connsiteY102" fmla="*/ 5396574 h 6858000"/>
              <a:gd name="connsiteX103" fmla="*/ 2088852 w 7467600"/>
              <a:gd name="connsiteY103" fmla="*/ 5166123 h 6858000"/>
              <a:gd name="connsiteX104" fmla="*/ 1958241 w 7467600"/>
              <a:gd name="connsiteY104" fmla="*/ 5067955 h 6858000"/>
              <a:gd name="connsiteX105" fmla="*/ 1903353 w 7467600"/>
              <a:gd name="connsiteY105" fmla="*/ 5044827 h 6858000"/>
              <a:gd name="connsiteX106" fmla="*/ 1979378 w 7467600"/>
              <a:gd name="connsiteY106" fmla="*/ 4769504 h 6858000"/>
              <a:gd name="connsiteX107" fmla="*/ 2882120 w 7467600"/>
              <a:gd name="connsiteY107" fmla="*/ 5064547 h 6858000"/>
              <a:gd name="connsiteX108" fmla="*/ 2793103 w 7467600"/>
              <a:gd name="connsiteY108" fmla="*/ 5039699 h 6858000"/>
              <a:gd name="connsiteX109" fmla="*/ 2770041 w 7467600"/>
              <a:gd name="connsiteY109" fmla="*/ 5033634 h 6858000"/>
              <a:gd name="connsiteX110" fmla="*/ 1979378 w 7467600"/>
              <a:gd name="connsiteY110" fmla="*/ 4769504 h 6858000"/>
              <a:gd name="connsiteX111" fmla="*/ 1927410 w 7467600"/>
              <a:gd name="connsiteY111" fmla="*/ 4716164 h 6858000"/>
              <a:gd name="connsiteX112" fmla="*/ 1959587 w 7467600"/>
              <a:gd name="connsiteY112" fmla="*/ 4728849 h 6858000"/>
              <a:gd name="connsiteX113" fmla="*/ 2777707 w 7467600"/>
              <a:gd name="connsiteY113" fmla="*/ 5003991 h 6858000"/>
              <a:gd name="connsiteX114" fmla="*/ 2800768 w 7467600"/>
              <a:gd name="connsiteY114" fmla="*/ 5010056 h 6858000"/>
              <a:gd name="connsiteX115" fmla="*/ 2879408 w 7467600"/>
              <a:gd name="connsiteY115" fmla="*/ 5031590 h 6858000"/>
              <a:gd name="connsiteX116" fmla="*/ 2862295 w 7467600"/>
              <a:gd name="connsiteY116" fmla="*/ 5022958 h 6858000"/>
              <a:gd name="connsiteX117" fmla="*/ 2813343 w 7467600"/>
              <a:gd name="connsiteY117" fmla="*/ 4998369 h 6858000"/>
              <a:gd name="connsiteX118" fmla="*/ 2646245 w 7467600"/>
              <a:gd name="connsiteY118" fmla="*/ 4930999 h 6858000"/>
              <a:gd name="connsiteX119" fmla="*/ 1999243 w 7467600"/>
              <a:gd name="connsiteY119" fmla="*/ 4730524 h 6858000"/>
              <a:gd name="connsiteX120" fmla="*/ 1979527 w 7467600"/>
              <a:gd name="connsiteY120" fmla="*/ 4726651 h 6858000"/>
              <a:gd name="connsiteX121" fmla="*/ 1927410 w 7467600"/>
              <a:gd name="connsiteY121" fmla="*/ 4716164 h 6858000"/>
              <a:gd name="connsiteX122" fmla="*/ 1997014 w 7467600"/>
              <a:gd name="connsiteY122" fmla="*/ 4698007 h 6858000"/>
              <a:gd name="connsiteX123" fmla="*/ 2005458 w 7467600"/>
              <a:gd name="connsiteY123" fmla="*/ 4699540 h 6858000"/>
              <a:gd name="connsiteX124" fmla="*/ 2657186 w 7467600"/>
              <a:gd name="connsiteY124" fmla="*/ 4901687 h 6858000"/>
              <a:gd name="connsiteX125" fmla="*/ 2826662 w 7467600"/>
              <a:gd name="connsiteY125" fmla="*/ 4970362 h 6858000"/>
              <a:gd name="connsiteX126" fmla="*/ 2876100 w 7467600"/>
              <a:gd name="connsiteY126" fmla="*/ 4995397 h 6858000"/>
              <a:gd name="connsiteX127" fmla="*/ 3042600 w 7467600"/>
              <a:gd name="connsiteY127" fmla="*/ 5059532 h 6858000"/>
              <a:gd name="connsiteX128" fmla="*/ 1997014 w 7467600"/>
              <a:gd name="connsiteY128" fmla="*/ 4698007 h 6858000"/>
              <a:gd name="connsiteX129" fmla="*/ 2305292 w 7467600"/>
              <a:gd name="connsiteY129" fmla="*/ 4219492 h 6858000"/>
              <a:gd name="connsiteX130" fmla="*/ 3360922 w 7467600"/>
              <a:gd name="connsiteY130" fmla="*/ 4529373 h 6858000"/>
              <a:gd name="connsiteX131" fmla="*/ 3492420 w 7467600"/>
              <a:gd name="connsiteY131" fmla="*/ 4510145 h 6858000"/>
              <a:gd name="connsiteX132" fmla="*/ 3364086 w 7467600"/>
              <a:gd name="connsiteY132" fmla="*/ 4480340 h 6858000"/>
              <a:gd name="connsiteX133" fmla="*/ 3225818 w 7467600"/>
              <a:gd name="connsiteY133" fmla="*/ 4411822 h 6858000"/>
              <a:gd name="connsiteX134" fmla="*/ 3129696 w 7467600"/>
              <a:gd name="connsiteY134" fmla="*/ 4360704 h 6858000"/>
              <a:gd name="connsiteX135" fmla="*/ 2814545 w 7467600"/>
              <a:gd name="connsiteY135" fmla="*/ 4282955 h 6858000"/>
              <a:gd name="connsiteX136" fmla="*/ 2305292 w 7467600"/>
              <a:gd name="connsiteY136" fmla="*/ 4219492 h 6858000"/>
              <a:gd name="connsiteX137" fmla="*/ 2626982 w 7467600"/>
              <a:gd name="connsiteY137" fmla="*/ 4206450 h 6858000"/>
              <a:gd name="connsiteX138" fmla="*/ 2490617 w 7467600"/>
              <a:gd name="connsiteY138" fmla="*/ 4206951 h 6858000"/>
              <a:gd name="connsiteX139" fmla="*/ 2819869 w 7467600"/>
              <a:gd name="connsiteY139" fmla="*/ 4252936 h 6858000"/>
              <a:gd name="connsiteX140" fmla="*/ 3143018 w 7467600"/>
              <a:gd name="connsiteY140" fmla="*/ 4332698 h 6858000"/>
              <a:gd name="connsiteX141" fmla="*/ 3241520 w 7467600"/>
              <a:gd name="connsiteY141" fmla="*/ 4385112 h 6858000"/>
              <a:gd name="connsiteX142" fmla="*/ 3374575 w 7467600"/>
              <a:gd name="connsiteY142" fmla="*/ 4451517 h 6858000"/>
              <a:gd name="connsiteX143" fmla="*/ 3505221 w 7467600"/>
              <a:gd name="connsiteY143" fmla="*/ 4480757 h 6858000"/>
              <a:gd name="connsiteX144" fmla="*/ 2626982 w 7467600"/>
              <a:gd name="connsiteY144" fmla="*/ 4206450 h 6858000"/>
              <a:gd name="connsiteX145" fmla="*/ 1310106 w 7467600"/>
              <a:gd name="connsiteY145" fmla="*/ 3943217 h 6858000"/>
              <a:gd name="connsiteX146" fmla="*/ 854994 w 7467600"/>
              <a:gd name="connsiteY146" fmla="*/ 4399136 h 6858000"/>
              <a:gd name="connsiteX147" fmla="*/ 742462 w 7467600"/>
              <a:gd name="connsiteY147" fmla="*/ 4594648 h 6858000"/>
              <a:gd name="connsiteX148" fmla="*/ 820602 w 7467600"/>
              <a:gd name="connsiteY148" fmla="*/ 4485915 h 6858000"/>
              <a:gd name="connsiteX149" fmla="*/ 878295 w 7467600"/>
              <a:gd name="connsiteY149" fmla="*/ 4403594 h 6858000"/>
              <a:gd name="connsiteX150" fmla="*/ 1240607 w 7467600"/>
              <a:gd name="connsiteY150" fmla="*/ 4010401 h 6858000"/>
              <a:gd name="connsiteX151" fmla="*/ 1310106 w 7467600"/>
              <a:gd name="connsiteY151" fmla="*/ 3943217 h 6858000"/>
              <a:gd name="connsiteX152" fmla="*/ 1423113 w 7467600"/>
              <a:gd name="connsiteY152" fmla="*/ 3874565 h 6858000"/>
              <a:gd name="connsiteX153" fmla="*/ 1260565 w 7467600"/>
              <a:gd name="connsiteY153" fmla="*/ 4031982 h 6858000"/>
              <a:gd name="connsiteX154" fmla="*/ 901900 w 7467600"/>
              <a:gd name="connsiteY154" fmla="*/ 4421236 h 6858000"/>
              <a:gd name="connsiteX155" fmla="*/ 845044 w 7467600"/>
              <a:gd name="connsiteY155" fmla="*/ 4502436 h 6858000"/>
              <a:gd name="connsiteX156" fmla="*/ 685926 w 7467600"/>
              <a:gd name="connsiteY156" fmla="*/ 4703069 h 6858000"/>
              <a:gd name="connsiteX157" fmla="*/ 684248 w 7467600"/>
              <a:gd name="connsiteY157" fmla="*/ 4706721 h 6858000"/>
              <a:gd name="connsiteX158" fmla="*/ 1423113 w 7467600"/>
              <a:gd name="connsiteY158" fmla="*/ 3874565 h 6858000"/>
              <a:gd name="connsiteX159" fmla="*/ 3316479 w 7467600"/>
              <a:gd name="connsiteY159" fmla="*/ 3872136 h 6858000"/>
              <a:gd name="connsiteX160" fmla="*/ 3546806 w 7467600"/>
              <a:gd name="connsiteY160" fmla="*/ 4356139 h 6858000"/>
              <a:gd name="connsiteX161" fmla="*/ 3364433 w 7467600"/>
              <a:gd name="connsiteY161" fmla="*/ 3953121 h 6858000"/>
              <a:gd name="connsiteX162" fmla="*/ 3316479 w 7467600"/>
              <a:gd name="connsiteY162" fmla="*/ 3872136 h 6858000"/>
              <a:gd name="connsiteX163" fmla="*/ 3291335 w 7467600"/>
              <a:gd name="connsiteY163" fmla="*/ 3767420 h 6858000"/>
              <a:gd name="connsiteX164" fmla="*/ 3390805 w 7467600"/>
              <a:gd name="connsiteY164" fmla="*/ 3937163 h 6858000"/>
              <a:gd name="connsiteX165" fmla="*/ 3579062 w 7467600"/>
              <a:gd name="connsiteY165" fmla="*/ 4359040 h 6858000"/>
              <a:gd name="connsiteX166" fmla="*/ 3467355 w 7467600"/>
              <a:gd name="connsiteY166" fmla="*/ 3988130 h 6858000"/>
              <a:gd name="connsiteX167" fmla="*/ 3310753 w 7467600"/>
              <a:gd name="connsiteY167" fmla="*/ 3787140 h 6858000"/>
              <a:gd name="connsiteX168" fmla="*/ 3291335 w 7467600"/>
              <a:gd name="connsiteY168" fmla="*/ 3767420 h 6858000"/>
              <a:gd name="connsiteX169" fmla="*/ 1635889 w 7467600"/>
              <a:gd name="connsiteY169" fmla="*/ 3709494 h 6858000"/>
              <a:gd name="connsiteX170" fmla="*/ 1634800 w 7467600"/>
              <a:gd name="connsiteY170" fmla="*/ 3731111 h 6858000"/>
              <a:gd name="connsiteX171" fmla="*/ 1635889 w 7467600"/>
              <a:gd name="connsiteY171" fmla="*/ 3709494 h 6858000"/>
              <a:gd name="connsiteX172" fmla="*/ 1510397 w 7467600"/>
              <a:gd name="connsiteY172" fmla="*/ 3684705 h 6858000"/>
              <a:gd name="connsiteX173" fmla="*/ 1146550 w 7467600"/>
              <a:gd name="connsiteY173" fmla="*/ 3802012 h 6858000"/>
              <a:gd name="connsiteX174" fmla="*/ 698834 w 7467600"/>
              <a:gd name="connsiteY174" fmla="*/ 3952272 h 6858000"/>
              <a:gd name="connsiteX175" fmla="*/ 34256 w 7467600"/>
              <a:gd name="connsiteY175" fmla="*/ 4347603 h 6858000"/>
              <a:gd name="connsiteX176" fmla="*/ 527241 w 7467600"/>
              <a:gd name="connsiteY176" fmla="*/ 4065078 h 6858000"/>
              <a:gd name="connsiteX177" fmla="*/ 1510397 w 7467600"/>
              <a:gd name="connsiteY177" fmla="*/ 3684705 h 6858000"/>
              <a:gd name="connsiteX178" fmla="*/ 1313114 w 7467600"/>
              <a:gd name="connsiteY178" fmla="*/ 3655216 h 6858000"/>
              <a:gd name="connsiteX179" fmla="*/ 1109304 w 7467600"/>
              <a:gd name="connsiteY179" fmla="*/ 3669030 h 6858000"/>
              <a:gd name="connsiteX180" fmla="*/ 8129 w 7467600"/>
              <a:gd name="connsiteY180" fmla="*/ 4330519 h 6858000"/>
              <a:gd name="connsiteX181" fmla="*/ 687572 w 7467600"/>
              <a:gd name="connsiteY181" fmla="*/ 3925629 h 6858000"/>
              <a:gd name="connsiteX182" fmla="*/ 1138365 w 7467600"/>
              <a:gd name="connsiteY182" fmla="*/ 3774515 h 6858000"/>
              <a:gd name="connsiteX183" fmla="*/ 1505579 w 7467600"/>
              <a:gd name="connsiteY183" fmla="*/ 3655526 h 6858000"/>
              <a:gd name="connsiteX184" fmla="*/ 1313114 w 7467600"/>
              <a:gd name="connsiteY184" fmla="*/ 3655216 h 6858000"/>
              <a:gd name="connsiteX185" fmla="*/ 3655073 w 7467600"/>
              <a:gd name="connsiteY185" fmla="*/ 3650884 h 6858000"/>
              <a:gd name="connsiteX186" fmla="*/ 3989938 w 7467600"/>
              <a:gd name="connsiteY186" fmla="*/ 3991685 h 6858000"/>
              <a:gd name="connsiteX187" fmla="*/ 4393907 w 7467600"/>
              <a:gd name="connsiteY187" fmla="*/ 4261258 h 6858000"/>
              <a:gd name="connsiteX188" fmla="*/ 4648051 w 7467600"/>
              <a:gd name="connsiteY188" fmla="*/ 4374051 h 6858000"/>
              <a:gd name="connsiteX189" fmla="*/ 4383389 w 7467600"/>
              <a:gd name="connsiteY189" fmla="*/ 4184369 h 6858000"/>
              <a:gd name="connsiteX190" fmla="*/ 4165508 w 7467600"/>
              <a:gd name="connsiteY190" fmla="*/ 4035196 h 6858000"/>
              <a:gd name="connsiteX191" fmla="*/ 4068162 w 7467600"/>
              <a:gd name="connsiteY191" fmla="*/ 3953394 h 6858000"/>
              <a:gd name="connsiteX192" fmla="*/ 3981416 w 7467600"/>
              <a:gd name="connsiteY192" fmla="*/ 3880482 h 6858000"/>
              <a:gd name="connsiteX193" fmla="*/ 3800147 w 7467600"/>
              <a:gd name="connsiteY193" fmla="*/ 3749872 h 6858000"/>
              <a:gd name="connsiteX194" fmla="*/ 3655073 w 7467600"/>
              <a:gd name="connsiteY194" fmla="*/ 3650884 h 6858000"/>
              <a:gd name="connsiteX195" fmla="*/ 3670252 w 7467600"/>
              <a:gd name="connsiteY195" fmla="*/ 3622798 h 6858000"/>
              <a:gd name="connsiteX196" fmla="*/ 3817258 w 7467600"/>
              <a:gd name="connsiteY196" fmla="*/ 3723577 h 6858000"/>
              <a:gd name="connsiteX197" fmla="*/ 4000461 w 7467600"/>
              <a:gd name="connsiteY197" fmla="*/ 3855966 h 6858000"/>
              <a:gd name="connsiteX198" fmla="*/ 4088180 w 7467600"/>
              <a:gd name="connsiteY198" fmla="*/ 3929774 h 6858000"/>
              <a:gd name="connsiteX199" fmla="*/ 4184555 w 7467600"/>
              <a:gd name="connsiteY199" fmla="*/ 4010683 h 6858000"/>
              <a:gd name="connsiteX200" fmla="*/ 4399563 w 7467600"/>
              <a:gd name="connsiteY200" fmla="*/ 4158106 h 6858000"/>
              <a:gd name="connsiteX201" fmla="*/ 4684469 w 7467600"/>
              <a:gd name="connsiteY201" fmla="*/ 4364680 h 6858000"/>
              <a:gd name="connsiteX202" fmla="*/ 4690271 w 7467600"/>
              <a:gd name="connsiteY202" fmla="*/ 4370034 h 6858000"/>
              <a:gd name="connsiteX203" fmla="*/ 4136093 w 7467600"/>
              <a:gd name="connsiteY203" fmla="*/ 3858466 h 6858000"/>
              <a:gd name="connsiteX204" fmla="*/ 3670252 w 7467600"/>
              <a:gd name="connsiteY204" fmla="*/ 3622798 h 6858000"/>
              <a:gd name="connsiteX205" fmla="*/ 4440129 w 7467600"/>
              <a:gd name="connsiteY205" fmla="*/ 3448571 h 6858000"/>
              <a:gd name="connsiteX206" fmla="*/ 4856525 w 7467600"/>
              <a:gd name="connsiteY206" fmla="*/ 3915351 h 6858000"/>
              <a:gd name="connsiteX207" fmla="*/ 5059055 w 7467600"/>
              <a:gd name="connsiteY207" fmla="*/ 4108918 h 6858000"/>
              <a:gd name="connsiteX208" fmla="*/ 5290070 w 7467600"/>
              <a:gd name="connsiteY208" fmla="*/ 4263619 h 6858000"/>
              <a:gd name="connsiteX209" fmla="*/ 4834991 w 7467600"/>
              <a:gd name="connsiteY209" fmla="*/ 3830985 h 6858000"/>
              <a:gd name="connsiteX210" fmla="*/ 4440129 w 7467600"/>
              <a:gd name="connsiteY210" fmla="*/ 3448571 h 6858000"/>
              <a:gd name="connsiteX211" fmla="*/ 4441737 w 7467600"/>
              <a:gd name="connsiteY211" fmla="*/ 3399734 h 6858000"/>
              <a:gd name="connsiteX212" fmla="*/ 4431236 w 7467600"/>
              <a:gd name="connsiteY212" fmla="*/ 3400954 h 6858000"/>
              <a:gd name="connsiteX213" fmla="*/ 4557150 w 7467600"/>
              <a:gd name="connsiteY213" fmla="*/ 3510023 h 6858000"/>
              <a:gd name="connsiteX214" fmla="*/ 4856936 w 7467600"/>
              <a:gd name="connsiteY214" fmla="*/ 3809146 h 6858000"/>
              <a:gd name="connsiteX215" fmla="*/ 5111996 w 7467600"/>
              <a:gd name="connsiteY215" fmla="*/ 4065759 h 6858000"/>
              <a:gd name="connsiteX216" fmla="*/ 5388878 w 7467600"/>
              <a:gd name="connsiteY216" fmla="*/ 4300185 h 6858000"/>
              <a:gd name="connsiteX217" fmla="*/ 5425556 w 7467600"/>
              <a:gd name="connsiteY217" fmla="*/ 4308967 h 6858000"/>
              <a:gd name="connsiteX218" fmla="*/ 4943646 w 7467600"/>
              <a:gd name="connsiteY218" fmla="*/ 3822916 h 6858000"/>
              <a:gd name="connsiteX219" fmla="*/ 4594837 w 7467600"/>
              <a:gd name="connsiteY219" fmla="*/ 3532274 h 6858000"/>
              <a:gd name="connsiteX220" fmla="*/ 4441737 w 7467600"/>
              <a:gd name="connsiteY220" fmla="*/ 3399734 h 6858000"/>
              <a:gd name="connsiteX221" fmla="*/ 5425834 w 7467600"/>
              <a:gd name="connsiteY221" fmla="*/ 3162785 h 6858000"/>
              <a:gd name="connsiteX222" fmla="*/ 5401644 w 7467600"/>
              <a:gd name="connsiteY222" fmla="*/ 3617847 h 6858000"/>
              <a:gd name="connsiteX223" fmla="*/ 5467256 w 7467600"/>
              <a:gd name="connsiteY223" fmla="*/ 4175494 h 6858000"/>
              <a:gd name="connsiteX224" fmla="*/ 5448069 w 7467600"/>
              <a:gd name="connsiteY224" fmla="*/ 3567554 h 6858000"/>
              <a:gd name="connsiteX225" fmla="*/ 5425834 w 7467600"/>
              <a:gd name="connsiteY225" fmla="*/ 3162785 h 6858000"/>
              <a:gd name="connsiteX226" fmla="*/ 1318687 w 7467600"/>
              <a:gd name="connsiteY226" fmla="*/ 3113840 h 6858000"/>
              <a:gd name="connsiteX227" fmla="*/ 1066793 w 7467600"/>
              <a:gd name="connsiteY227" fmla="*/ 3212171 h 6858000"/>
              <a:gd name="connsiteX228" fmla="*/ 993319 w 7467600"/>
              <a:gd name="connsiteY228" fmla="*/ 3247648 h 6858000"/>
              <a:gd name="connsiteX229" fmla="*/ 853081 w 7467600"/>
              <a:gd name="connsiteY229" fmla="*/ 3312410 h 6858000"/>
              <a:gd name="connsiteX230" fmla="*/ 805957 w 7467600"/>
              <a:gd name="connsiteY230" fmla="*/ 3330443 h 6858000"/>
              <a:gd name="connsiteX231" fmla="*/ 1318687 w 7467600"/>
              <a:gd name="connsiteY231" fmla="*/ 3113840 h 6858000"/>
              <a:gd name="connsiteX232" fmla="*/ 5453702 w 7467600"/>
              <a:gd name="connsiteY232" fmla="*/ 3090882 h 6858000"/>
              <a:gd name="connsiteX233" fmla="*/ 5480135 w 7467600"/>
              <a:gd name="connsiteY233" fmla="*/ 3565802 h 6858000"/>
              <a:gd name="connsiteX234" fmla="*/ 5499023 w 7467600"/>
              <a:gd name="connsiteY234" fmla="*/ 4166310 h 6858000"/>
              <a:gd name="connsiteX235" fmla="*/ 5547022 w 7467600"/>
              <a:gd name="connsiteY235" fmla="*/ 3607838 h 6858000"/>
              <a:gd name="connsiteX236" fmla="*/ 5515964 w 7467600"/>
              <a:gd name="connsiteY236" fmla="*/ 3378541 h 6858000"/>
              <a:gd name="connsiteX237" fmla="*/ 5453702 w 7467600"/>
              <a:gd name="connsiteY237" fmla="*/ 3090882 h 6858000"/>
              <a:gd name="connsiteX238" fmla="*/ 1238695 w 7467600"/>
              <a:gd name="connsiteY238" fmla="*/ 3076820 h 6858000"/>
              <a:gd name="connsiteX239" fmla="*/ 716371 w 7467600"/>
              <a:gd name="connsiteY239" fmla="*/ 3293249 h 6858000"/>
              <a:gd name="connsiteX240" fmla="*/ 579522 w 7467600"/>
              <a:gd name="connsiteY240" fmla="*/ 3371759 h 6858000"/>
              <a:gd name="connsiteX241" fmla="*/ 600288 w 7467600"/>
              <a:gd name="connsiteY241" fmla="*/ 3365555 h 6858000"/>
              <a:gd name="connsiteX242" fmla="*/ 840692 w 7467600"/>
              <a:gd name="connsiteY242" fmla="*/ 3284921 h 6858000"/>
              <a:gd name="connsiteX243" fmla="*/ 979248 w 7467600"/>
              <a:gd name="connsiteY243" fmla="*/ 3221003 h 6858000"/>
              <a:gd name="connsiteX244" fmla="*/ 1053282 w 7467600"/>
              <a:gd name="connsiteY244" fmla="*/ 3185247 h 6858000"/>
              <a:gd name="connsiteX245" fmla="*/ 1320603 w 7467600"/>
              <a:gd name="connsiteY245" fmla="*/ 3081281 h 6858000"/>
              <a:gd name="connsiteX246" fmla="*/ 1238695 w 7467600"/>
              <a:gd name="connsiteY246" fmla="*/ 3076820 h 6858000"/>
              <a:gd name="connsiteX247" fmla="*/ 5425627 w 7467600"/>
              <a:gd name="connsiteY247" fmla="*/ 2954192 h 6858000"/>
              <a:gd name="connsiteX248" fmla="*/ 5470770 w 7467600"/>
              <a:gd name="connsiteY248" fmla="*/ 3005435 h 6858000"/>
              <a:gd name="connsiteX249" fmla="*/ 5519779 w 7467600"/>
              <a:gd name="connsiteY249" fmla="*/ 4359223 h 6858000"/>
              <a:gd name="connsiteX250" fmla="*/ 5520293 w 7467600"/>
              <a:gd name="connsiteY250" fmla="*/ 4360602 h 6858000"/>
              <a:gd name="connsiteX251" fmla="*/ 5767221 w 7467600"/>
              <a:gd name="connsiteY251" fmla="*/ 4665564 h 6858000"/>
              <a:gd name="connsiteX252" fmla="*/ 6937169 w 7467600"/>
              <a:gd name="connsiteY252" fmla="*/ 4815941 h 6858000"/>
              <a:gd name="connsiteX253" fmla="*/ 6953922 w 7467600"/>
              <a:gd name="connsiteY253" fmla="*/ 4890068 h 6858000"/>
              <a:gd name="connsiteX254" fmla="*/ 6071359 w 7467600"/>
              <a:gd name="connsiteY254" fmla="*/ 4770770 h 6858000"/>
              <a:gd name="connsiteX255" fmla="*/ 6038839 w 7467600"/>
              <a:gd name="connsiteY255" fmla="*/ 4764474 h 6858000"/>
              <a:gd name="connsiteX256" fmla="*/ 6038706 w 7467600"/>
              <a:gd name="connsiteY256" fmla="*/ 4763847 h 6858000"/>
              <a:gd name="connsiteX257" fmla="*/ 6037784 w 7467600"/>
              <a:gd name="connsiteY257" fmla="*/ 4764270 h 6858000"/>
              <a:gd name="connsiteX258" fmla="*/ 6038839 w 7467600"/>
              <a:gd name="connsiteY258" fmla="*/ 4764474 h 6858000"/>
              <a:gd name="connsiteX259" fmla="*/ 6040338 w 7467600"/>
              <a:gd name="connsiteY259" fmla="*/ 4771418 h 6858000"/>
              <a:gd name="connsiteX260" fmla="*/ 6024488 w 7467600"/>
              <a:gd name="connsiteY260" fmla="*/ 4809903 h 6858000"/>
              <a:gd name="connsiteX261" fmla="*/ 5599771 w 7467600"/>
              <a:gd name="connsiteY261" fmla="*/ 5509652 h 6858000"/>
              <a:gd name="connsiteX262" fmla="*/ 5548843 w 7467600"/>
              <a:gd name="connsiteY262" fmla="*/ 5563845 h 6858000"/>
              <a:gd name="connsiteX263" fmla="*/ 5940952 w 7467600"/>
              <a:gd name="connsiteY263" fmla="*/ 6250028 h 6858000"/>
              <a:gd name="connsiteX264" fmla="*/ 6043441 w 7467600"/>
              <a:gd name="connsiteY264" fmla="*/ 6665847 h 6858000"/>
              <a:gd name="connsiteX265" fmla="*/ 6093432 w 7467600"/>
              <a:gd name="connsiteY265" fmla="*/ 6858000 h 6858000"/>
              <a:gd name="connsiteX266" fmla="*/ 6034344 w 7467600"/>
              <a:gd name="connsiteY266" fmla="*/ 6858000 h 6858000"/>
              <a:gd name="connsiteX267" fmla="*/ 6026679 w 7467600"/>
              <a:gd name="connsiteY267" fmla="*/ 6836959 h 6858000"/>
              <a:gd name="connsiteX268" fmla="*/ 5800441 w 7467600"/>
              <a:gd name="connsiteY268" fmla="*/ 6335286 h 6858000"/>
              <a:gd name="connsiteX269" fmla="*/ 5526562 w 7467600"/>
              <a:gd name="connsiteY269" fmla="*/ 5705388 h 6858000"/>
              <a:gd name="connsiteX270" fmla="*/ 5519640 w 7467600"/>
              <a:gd name="connsiteY270" fmla="*/ 5683774 h 6858000"/>
              <a:gd name="connsiteX271" fmla="*/ 5844559 w 7467600"/>
              <a:gd name="connsiteY271" fmla="*/ 6553349 h 6858000"/>
              <a:gd name="connsiteX272" fmla="*/ 5975994 w 7467600"/>
              <a:gd name="connsiteY272" fmla="*/ 6858000 h 6858000"/>
              <a:gd name="connsiteX273" fmla="*/ 5898547 w 7467600"/>
              <a:gd name="connsiteY273" fmla="*/ 6858000 h 6858000"/>
              <a:gd name="connsiteX274" fmla="*/ 5682041 w 7467600"/>
              <a:gd name="connsiteY274" fmla="*/ 6355860 h 6858000"/>
              <a:gd name="connsiteX275" fmla="*/ 5461758 w 7467600"/>
              <a:gd name="connsiteY275" fmla="*/ 5820220 h 6858000"/>
              <a:gd name="connsiteX276" fmla="*/ 5237282 w 7467600"/>
              <a:gd name="connsiteY276" fmla="*/ 6579086 h 6858000"/>
              <a:gd name="connsiteX277" fmla="*/ 5115009 w 7467600"/>
              <a:gd name="connsiteY277" fmla="*/ 6858000 h 6858000"/>
              <a:gd name="connsiteX278" fmla="*/ 5028074 w 7467600"/>
              <a:gd name="connsiteY278" fmla="*/ 6858000 h 6858000"/>
              <a:gd name="connsiteX279" fmla="*/ 5079508 w 7467600"/>
              <a:gd name="connsiteY279" fmla="*/ 6749074 h 6858000"/>
              <a:gd name="connsiteX280" fmla="*/ 5371846 w 7467600"/>
              <a:gd name="connsiteY280" fmla="*/ 5924413 h 6858000"/>
              <a:gd name="connsiteX281" fmla="*/ 5270512 w 7467600"/>
              <a:gd name="connsiteY281" fmla="*/ 6138975 h 6858000"/>
              <a:gd name="connsiteX282" fmla="*/ 5062409 w 7467600"/>
              <a:gd name="connsiteY282" fmla="*/ 6653544 h 6858000"/>
              <a:gd name="connsiteX283" fmla="*/ 5036628 w 7467600"/>
              <a:gd name="connsiteY283" fmla="*/ 6754247 h 6858000"/>
              <a:gd name="connsiteX284" fmla="*/ 5009112 w 7467600"/>
              <a:gd name="connsiteY284" fmla="*/ 6858000 h 6858000"/>
              <a:gd name="connsiteX285" fmla="*/ 4976679 w 7467600"/>
              <a:gd name="connsiteY285" fmla="*/ 6858000 h 6858000"/>
              <a:gd name="connsiteX286" fmla="*/ 5006537 w 7467600"/>
              <a:gd name="connsiteY286" fmla="*/ 6747068 h 6858000"/>
              <a:gd name="connsiteX287" fmla="*/ 5032723 w 7467600"/>
              <a:gd name="connsiteY287" fmla="*/ 6644957 h 6858000"/>
              <a:gd name="connsiteX288" fmla="*/ 5242949 w 7467600"/>
              <a:gd name="connsiteY288" fmla="*/ 6125175 h 6858000"/>
              <a:gd name="connsiteX289" fmla="*/ 5286321 w 7467600"/>
              <a:gd name="connsiteY289" fmla="*/ 6033555 h 6858000"/>
              <a:gd name="connsiteX290" fmla="*/ 5008210 w 7467600"/>
              <a:gd name="connsiteY290" fmla="*/ 6649194 h 6858000"/>
              <a:gd name="connsiteX291" fmla="*/ 4986321 w 7467600"/>
              <a:gd name="connsiteY291" fmla="*/ 6765687 h 6858000"/>
              <a:gd name="connsiteX292" fmla="*/ 4973474 w 7467600"/>
              <a:gd name="connsiteY292" fmla="*/ 6858000 h 6858000"/>
              <a:gd name="connsiteX293" fmla="*/ 4907178 w 7467600"/>
              <a:gd name="connsiteY293" fmla="*/ 6858000 h 6858000"/>
              <a:gd name="connsiteX294" fmla="*/ 4910810 w 7467600"/>
              <a:gd name="connsiteY294" fmla="*/ 6829660 h 6858000"/>
              <a:gd name="connsiteX295" fmla="*/ 4987461 w 7467600"/>
              <a:gd name="connsiteY295" fmla="*/ 6432994 h 6858000"/>
              <a:gd name="connsiteX296" fmla="*/ 5179262 w 7467600"/>
              <a:gd name="connsiteY296" fmla="*/ 6035044 h 6858000"/>
              <a:gd name="connsiteX297" fmla="*/ 4689678 w 7467600"/>
              <a:gd name="connsiteY297" fmla="*/ 6440241 h 6858000"/>
              <a:gd name="connsiteX298" fmla="*/ 4477543 w 7467600"/>
              <a:gd name="connsiteY298" fmla="*/ 6674836 h 6858000"/>
              <a:gd name="connsiteX299" fmla="*/ 4329957 w 7467600"/>
              <a:gd name="connsiteY299" fmla="*/ 6858000 h 6858000"/>
              <a:gd name="connsiteX300" fmla="*/ 4218595 w 7467600"/>
              <a:gd name="connsiteY300" fmla="*/ 6858000 h 6858000"/>
              <a:gd name="connsiteX301" fmla="*/ 4368888 w 7467600"/>
              <a:gd name="connsiteY301" fmla="*/ 6668412 h 6858000"/>
              <a:gd name="connsiteX302" fmla="*/ 4563091 w 7467600"/>
              <a:gd name="connsiteY302" fmla="*/ 6442508 h 6858000"/>
              <a:gd name="connsiteX303" fmla="*/ 5387324 w 7467600"/>
              <a:gd name="connsiteY303" fmla="*/ 5705830 h 6858000"/>
              <a:gd name="connsiteX304" fmla="*/ 5073620 w 7467600"/>
              <a:gd name="connsiteY304" fmla="*/ 5955437 h 6858000"/>
              <a:gd name="connsiteX305" fmla="*/ 4689789 w 7467600"/>
              <a:gd name="connsiteY305" fmla="*/ 6268382 h 6858000"/>
              <a:gd name="connsiteX306" fmla="*/ 4418722 w 7467600"/>
              <a:gd name="connsiteY306" fmla="*/ 6570886 h 6858000"/>
              <a:gd name="connsiteX307" fmla="*/ 4214944 w 7467600"/>
              <a:gd name="connsiteY307" fmla="*/ 6858000 h 6858000"/>
              <a:gd name="connsiteX308" fmla="*/ 4177898 w 7467600"/>
              <a:gd name="connsiteY308" fmla="*/ 6858000 h 6858000"/>
              <a:gd name="connsiteX309" fmla="*/ 4391597 w 7467600"/>
              <a:gd name="connsiteY309" fmla="*/ 6556370 h 6858000"/>
              <a:gd name="connsiteX310" fmla="*/ 4668889 w 7467600"/>
              <a:gd name="connsiteY310" fmla="*/ 6246399 h 6858000"/>
              <a:gd name="connsiteX311" fmla="*/ 5055427 w 7467600"/>
              <a:gd name="connsiteY311" fmla="*/ 5931476 h 6858000"/>
              <a:gd name="connsiteX312" fmla="*/ 5371814 w 7467600"/>
              <a:gd name="connsiteY312" fmla="*/ 5678975 h 6858000"/>
              <a:gd name="connsiteX313" fmla="*/ 4987918 w 7467600"/>
              <a:gd name="connsiteY313" fmla="*/ 5838701 h 6858000"/>
              <a:gd name="connsiteX314" fmla="*/ 4317146 w 7467600"/>
              <a:gd name="connsiteY314" fmla="*/ 6587716 h 6858000"/>
              <a:gd name="connsiteX315" fmla="*/ 4171627 w 7467600"/>
              <a:gd name="connsiteY315" fmla="*/ 6858000 h 6858000"/>
              <a:gd name="connsiteX316" fmla="*/ 4081585 w 7467600"/>
              <a:gd name="connsiteY316" fmla="*/ 6858000 h 6858000"/>
              <a:gd name="connsiteX317" fmla="*/ 4238603 w 7467600"/>
              <a:gd name="connsiteY317" fmla="*/ 6559341 h 6858000"/>
              <a:gd name="connsiteX318" fmla="*/ 4778333 w 7467600"/>
              <a:gd name="connsiteY318" fmla="*/ 5873626 h 6858000"/>
              <a:gd name="connsiteX319" fmla="*/ 5414185 w 7467600"/>
              <a:gd name="connsiteY319" fmla="*/ 5573882 h 6858000"/>
              <a:gd name="connsiteX320" fmla="*/ 5959648 w 7467600"/>
              <a:gd name="connsiteY320" fmla="*/ 4760797 h 6858000"/>
              <a:gd name="connsiteX321" fmla="*/ 5355019 w 7467600"/>
              <a:gd name="connsiteY321" fmla="*/ 4734672 h 6858000"/>
              <a:gd name="connsiteX322" fmla="*/ 5083565 w 7467600"/>
              <a:gd name="connsiteY322" fmla="*/ 5179121 h 6858000"/>
              <a:gd name="connsiteX323" fmla="*/ 4713577 w 7467600"/>
              <a:gd name="connsiteY323" fmla="*/ 5616803 h 6858000"/>
              <a:gd name="connsiteX324" fmla="*/ 3989559 w 7467600"/>
              <a:gd name="connsiteY324" fmla="*/ 6145945 h 6858000"/>
              <a:gd name="connsiteX325" fmla="*/ 3939824 w 7467600"/>
              <a:gd name="connsiteY325" fmla="*/ 6066900 h 6858000"/>
              <a:gd name="connsiteX326" fmla="*/ 4584537 w 7467600"/>
              <a:gd name="connsiteY326" fmla="*/ 5324826 h 6858000"/>
              <a:gd name="connsiteX327" fmla="*/ 5037105 w 7467600"/>
              <a:gd name="connsiteY327" fmla="*/ 5088765 h 6858000"/>
              <a:gd name="connsiteX328" fmla="*/ 5039930 w 7467600"/>
              <a:gd name="connsiteY328" fmla="*/ 5089585 h 6858000"/>
              <a:gd name="connsiteX329" fmla="*/ 5263764 w 7467600"/>
              <a:gd name="connsiteY329" fmla="*/ 4735525 h 6858000"/>
              <a:gd name="connsiteX330" fmla="*/ 4086300 w 7467600"/>
              <a:gd name="connsiteY330" fmla="*/ 4884599 h 6858000"/>
              <a:gd name="connsiteX331" fmla="*/ 4085485 w 7467600"/>
              <a:gd name="connsiteY331" fmla="*/ 4899070 h 6858000"/>
              <a:gd name="connsiteX332" fmla="*/ 3871915 w 7467600"/>
              <a:gd name="connsiteY332" fmla="*/ 5253645 h 6858000"/>
              <a:gd name="connsiteX333" fmla="*/ 3799374 w 7467600"/>
              <a:gd name="connsiteY333" fmla="*/ 5466127 h 6858000"/>
              <a:gd name="connsiteX334" fmla="*/ 3498850 w 7467600"/>
              <a:gd name="connsiteY334" fmla="*/ 6661888 h 6858000"/>
              <a:gd name="connsiteX335" fmla="*/ 3399216 w 7467600"/>
              <a:gd name="connsiteY335" fmla="*/ 6858000 h 6858000"/>
              <a:gd name="connsiteX336" fmla="*/ 3303688 w 7467600"/>
              <a:gd name="connsiteY336" fmla="*/ 6858000 h 6858000"/>
              <a:gd name="connsiteX337" fmla="*/ 3391774 w 7467600"/>
              <a:gd name="connsiteY337" fmla="*/ 6697181 h 6858000"/>
              <a:gd name="connsiteX338" fmla="*/ 3735540 w 7467600"/>
              <a:gd name="connsiteY338" fmla="*/ 5546923 h 6858000"/>
              <a:gd name="connsiteX339" fmla="*/ 3729438 w 7467600"/>
              <a:gd name="connsiteY339" fmla="*/ 5569058 h 6858000"/>
              <a:gd name="connsiteX340" fmla="*/ 3707782 w 7467600"/>
              <a:gd name="connsiteY340" fmla="*/ 5644908 h 6858000"/>
              <a:gd name="connsiteX341" fmla="*/ 3583827 w 7467600"/>
              <a:gd name="connsiteY341" fmla="*/ 6039215 h 6858000"/>
              <a:gd name="connsiteX342" fmla="*/ 3547861 w 7467600"/>
              <a:gd name="connsiteY342" fmla="*/ 6129609 h 6858000"/>
              <a:gd name="connsiteX343" fmla="*/ 3490905 w 7467600"/>
              <a:gd name="connsiteY343" fmla="*/ 6277660 h 6858000"/>
              <a:gd name="connsiteX344" fmla="*/ 3455859 w 7467600"/>
              <a:gd name="connsiteY344" fmla="*/ 6391301 h 6858000"/>
              <a:gd name="connsiteX345" fmla="*/ 3429112 w 7467600"/>
              <a:gd name="connsiteY345" fmla="*/ 6479469 h 6858000"/>
              <a:gd name="connsiteX346" fmla="*/ 3304862 w 7467600"/>
              <a:gd name="connsiteY346" fmla="*/ 6796476 h 6858000"/>
              <a:gd name="connsiteX347" fmla="*/ 3276071 w 7467600"/>
              <a:gd name="connsiteY347" fmla="*/ 6858000 h 6858000"/>
              <a:gd name="connsiteX348" fmla="*/ 3240805 w 7467600"/>
              <a:gd name="connsiteY348" fmla="*/ 6858000 h 6858000"/>
              <a:gd name="connsiteX349" fmla="*/ 3275917 w 7467600"/>
              <a:gd name="connsiteY349" fmla="*/ 6783192 h 6858000"/>
              <a:gd name="connsiteX350" fmla="*/ 3399358 w 7467600"/>
              <a:gd name="connsiteY350" fmla="*/ 6469011 h 6858000"/>
              <a:gd name="connsiteX351" fmla="*/ 3425650 w 7467600"/>
              <a:gd name="connsiteY351" fmla="*/ 6381333 h 6858000"/>
              <a:gd name="connsiteX352" fmla="*/ 3460661 w 7467600"/>
              <a:gd name="connsiteY352" fmla="*/ 6266763 h 6858000"/>
              <a:gd name="connsiteX353" fmla="*/ 3518021 w 7467600"/>
              <a:gd name="connsiteY353" fmla="*/ 6117298 h 6858000"/>
              <a:gd name="connsiteX354" fmla="*/ 3554035 w 7467600"/>
              <a:gd name="connsiteY354" fmla="*/ 6027832 h 6858000"/>
              <a:gd name="connsiteX355" fmla="*/ 3677174 w 7467600"/>
              <a:gd name="connsiteY355" fmla="*/ 5636351 h 6858000"/>
              <a:gd name="connsiteX356" fmla="*/ 3698819 w 7467600"/>
              <a:gd name="connsiteY356" fmla="*/ 5560503 h 6858000"/>
              <a:gd name="connsiteX357" fmla="*/ 3702094 w 7467600"/>
              <a:gd name="connsiteY357" fmla="*/ 5549194 h 6858000"/>
              <a:gd name="connsiteX358" fmla="*/ 3398355 w 7467600"/>
              <a:gd name="connsiteY358" fmla="*/ 6094603 h 6858000"/>
              <a:gd name="connsiteX359" fmla="*/ 3193941 w 7467600"/>
              <a:gd name="connsiteY359" fmla="*/ 6798775 h 6858000"/>
              <a:gd name="connsiteX360" fmla="*/ 3184140 w 7467600"/>
              <a:gd name="connsiteY360" fmla="*/ 6858000 h 6858000"/>
              <a:gd name="connsiteX361" fmla="*/ 3099978 w 7467600"/>
              <a:gd name="connsiteY361" fmla="*/ 6858000 h 6858000"/>
              <a:gd name="connsiteX362" fmla="*/ 3101556 w 7467600"/>
              <a:gd name="connsiteY362" fmla="*/ 6843337 h 6858000"/>
              <a:gd name="connsiteX363" fmla="*/ 3370162 w 7467600"/>
              <a:gd name="connsiteY363" fmla="*/ 5785550 h 6858000"/>
              <a:gd name="connsiteX364" fmla="*/ 3746477 w 7467600"/>
              <a:gd name="connsiteY364" fmla="*/ 5377889 h 6858000"/>
              <a:gd name="connsiteX365" fmla="*/ 3863399 w 7467600"/>
              <a:gd name="connsiteY365" fmla="*/ 5087257 h 6858000"/>
              <a:gd name="connsiteX366" fmla="*/ 3968712 w 7467600"/>
              <a:gd name="connsiteY366" fmla="*/ 4913989 h 6858000"/>
              <a:gd name="connsiteX367" fmla="*/ 2792390 w 7467600"/>
              <a:gd name="connsiteY367" fmla="*/ 5382974 h 6858000"/>
              <a:gd name="connsiteX368" fmla="*/ 2714982 w 7467600"/>
              <a:gd name="connsiteY368" fmla="*/ 5427051 h 6858000"/>
              <a:gd name="connsiteX369" fmla="*/ 2813361 w 7467600"/>
              <a:gd name="connsiteY369" fmla="*/ 6023912 h 6858000"/>
              <a:gd name="connsiteX370" fmla="*/ 2688430 w 7467600"/>
              <a:gd name="connsiteY370" fmla="*/ 6801564 h 6858000"/>
              <a:gd name="connsiteX371" fmla="*/ 2629626 w 7467600"/>
              <a:gd name="connsiteY371" fmla="*/ 6763394 h 6858000"/>
              <a:gd name="connsiteX372" fmla="*/ 2565328 w 7467600"/>
              <a:gd name="connsiteY372" fmla="*/ 5516399 h 6858000"/>
              <a:gd name="connsiteX373" fmla="*/ 1922999 w 7467600"/>
              <a:gd name="connsiteY373" fmla="*/ 5980343 h 6858000"/>
              <a:gd name="connsiteX374" fmla="*/ 1950261 w 7467600"/>
              <a:gd name="connsiteY374" fmla="*/ 6405858 h 6858000"/>
              <a:gd name="connsiteX375" fmla="*/ 2365554 w 7467600"/>
              <a:gd name="connsiteY375" fmla="*/ 6759107 h 6858000"/>
              <a:gd name="connsiteX376" fmla="*/ 2424142 w 7467600"/>
              <a:gd name="connsiteY376" fmla="*/ 6858000 h 6858000"/>
              <a:gd name="connsiteX377" fmla="*/ 2395994 w 7467600"/>
              <a:gd name="connsiteY377" fmla="*/ 6858000 h 6858000"/>
              <a:gd name="connsiteX378" fmla="*/ 2392863 w 7467600"/>
              <a:gd name="connsiteY378" fmla="*/ 6852964 h 6858000"/>
              <a:gd name="connsiteX379" fmla="*/ 2017589 w 7467600"/>
              <a:gd name="connsiteY379" fmla="*/ 6493982 h 6858000"/>
              <a:gd name="connsiteX380" fmla="*/ 2147336 w 7467600"/>
              <a:gd name="connsiteY380" fmla="*/ 6594052 h 6858000"/>
              <a:gd name="connsiteX381" fmla="*/ 2207047 w 7467600"/>
              <a:gd name="connsiteY381" fmla="*/ 6654540 h 6858000"/>
              <a:gd name="connsiteX382" fmla="*/ 2299106 w 7467600"/>
              <a:gd name="connsiteY382" fmla="*/ 6778931 h 6858000"/>
              <a:gd name="connsiteX383" fmla="*/ 2314430 w 7467600"/>
              <a:gd name="connsiteY383" fmla="*/ 6801144 h 6858000"/>
              <a:gd name="connsiteX384" fmla="*/ 2352406 w 7467600"/>
              <a:gd name="connsiteY384" fmla="*/ 6858000 h 6858000"/>
              <a:gd name="connsiteX385" fmla="*/ 2314492 w 7467600"/>
              <a:gd name="connsiteY385" fmla="*/ 6858000 h 6858000"/>
              <a:gd name="connsiteX386" fmla="*/ 2288095 w 7467600"/>
              <a:gd name="connsiteY386" fmla="*/ 6818030 h 6858000"/>
              <a:gd name="connsiteX387" fmla="*/ 2272768 w 7467600"/>
              <a:gd name="connsiteY387" fmla="*/ 6795822 h 6858000"/>
              <a:gd name="connsiteX388" fmla="*/ 2182715 w 7467600"/>
              <a:gd name="connsiteY388" fmla="*/ 6675071 h 6858000"/>
              <a:gd name="connsiteX389" fmla="*/ 2032061 w 7467600"/>
              <a:gd name="connsiteY389" fmla="*/ 6541380 h 6858000"/>
              <a:gd name="connsiteX390" fmla="*/ 2257220 w 7467600"/>
              <a:gd name="connsiteY390" fmla="*/ 6826257 h 6858000"/>
              <a:gd name="connsiteX391" fmla="*/ 2281324 w 7467600"/>
              <a:gd name="connsiteY391" fmla="*/ 6858000 h 6858000"/>
              <a:gd name="connsiteX392" fmla="*/ 2242860 w 7467600"/>
              <a:gd name="connsiteY392" fmla="*/ 6858000 h 6858000"/>
              <a:gd name="connsiteX393" fmla="*/ 2232818 w 7467600"/>
              <a:gd name="connsiteY393" fmla="*/ 6844926 h 6858000"/>
              <a:gd name="connsiteX394" fmla="*/ 1990172 w 7467600"/>
              <a:gd name="connsiteY394" fmla="*/ 6542121 h 6858000"/>
              <a:gd name="connsiteX395" fmla="*/ 2124090 w 7467600"/>
              <a:gd name="connsiteY395" fmla="*/ 6761017 h 6858000"/>
              <a:gd name="connsiteX396" fmla="*/ 2200380 w 7467600"/>
              <a:gd name="connsiteY396" fmla="*/ 6858000 h 6858000"/>
              <a:gd name="connsiteX397" fmla="*/ 2147507 w 7467600"/>
              <a:gd name="connsiteY397" fmla="*/ 6858000 h 6858000"/>
              <a:gd name="connsiteX398" fmla="*/ 2070668 w 7467600"/>
              <a:gd name="connsiteY398" fmla="*/ 6761520 h 6858000"/>
              <a:gd name="connsiteX399" fmla="*/ 1975142 w 7467600"/>
              <a:gd name="connsiteY399" fmla="*/ 6585570 h 6858000"/>
              <a:gd name="connsiteX400" fmla="*/ 2050035 w 7467600"/>
              <a:gd name="connsiteY400" fmla="*/ 6813345 h 6858000"/>
              <a:gd name="connsiteX401" fmla="*/ 2063025 w 7467600"/>
              <a:gd name="connsiteY401" fmla="*/ 6858000 h 6858000"/>
              <a:gd name="connsiteX402" fmla="*/ 2021675 w 7467600"/>
              <a:gd name="connsiteY402" fmla="*/ 6858000 h 6858000"/>
              <a:gd name="connsiteX403" fmla="*/ 2019308 w 7467600"/>
              <a:gd name="connsiteY403" fmla="*/ 6847118 h 6858000"/>
              <a:gd name="connsiteX404" fmla="*/ 1938835 w 7467600"/>
              <a:gd name="connsiteY404" fmla="*/ 6551160 h 6858000"/>
              <a:gd name="connsiteX405" fmla="*/ 1953230 w 7467600"/>
              <a:gd name="connsiteY405" fmla="*/ 6759699 h 6858000"/>
              <a:gd name="connsiteX406" fmla="*/ 1956763 w 7467600"/>
              <a:gd name="connsiteY406" fmla="*/ 6778191 h 6858000"/>
              <a:gd name="connsiteX407" fmla="*/ 1967925 w 7467600"/>
              <a:gd name="connsiteY407" fmla="*/ 6858000 h 6858000"/>
              <a:gd name="connsiteX408" fmla="*/ 1936622 w 7467600"/>
              <a:gd name="connsiteY408" fmla="*/ 6858000 h 6858000"/>
              <a:gd name="connsiteX409" fmla="*/ 1926261 w 7467600"/>
              <a:gd name="connsiteY409" fmla="*/ 6784064 h 6858000"/>
              <a:gd name="connsiteX410" fmla="*/ 1922724 w 7467600"/>
              <a:gd name="connsiteY410" fmla="*/ 6765577 h 6858000"/>
              <a:gd name="connsiteX411" fmla="*/ 1904650 w 7467600"/>
              <a:gd name="connsiteY411" fmla="*/ 6639616 h 6858000"/>
              <a:gd name="connsiteX412" fmla="*/ 1885273 w 7467600"/>
              <a:gd name="connsiteY412" fmla="*/ 6858000 h 6858000"/>
              <a:gd name="connsiteX413" fmla="*/ 1854363 w 7467600"/>
              <a:gd name="connsiteY413" fmla="*/ 6858000 h 6858000"/>
              <a:gd name="connsiteX414" fmla="*/ 1880391 w 7467600"/>
              <a:gd name="connsiteY414" fmla="*/ 6603796 h 6858000"/>
              <a:gd name="connsiteX415" fmla="*/ 1818273 w 7467600"/>
              <a:gd name="connsiteY415" fmla="*/ 6715729 h 6858000"/>
              <a:gd name="connsiteX416" fmla="*/ 1794691 w 7467600"/>
              <a:gd name="connsiteY416" fmla="*/ 6843239 h 6858000"/>
              <a:gd name="connsiteX417" fmla="*/ 1794914 w 7467600"/>
              <a:gd name="connsiteY417" fmla="*/ 6858000 h 6858000"/>
              <a:gd name="connsiteX418" fmla="*/ 1746128 w 7467600"/>
              <a:gd name="connsiteY418" fmla="*/ 6858000 h 6858000"/>
              <a:gd name="connsiteX419" fmla="*/ 1753934 w 7467600"/>
              <a:gd name="connsiteY419" fmla="*/ 6724796 h 6858000"/>
              <a:gd name="connsiteX420" fmla="*/ 1792053 w 7467600"/>
              <a:gd name="connsiteY420" fmla="*/ 6572396 h 6858000"/>
              <a:gd name="connsiteX421" fmla="*/ 1862248 w 7467600"/>
              <a:gd name="connsiteY421" fmla="*/ 6266397 h 6858000"/>
              <a:gd name="connsiteX422" fmla="*/ 1862250 w 7467600"/>
              <a:gd name="connsiteY422" fmla="*/ 6033531 h 6858000"/>
              <a:gd name="connsiteX423" fmla="*/ 1211999 w 7467600"/>
              <a:gd name="connsiteY423" fmla="*/ 6683610 h 6858000"/>
              <a:gd name="connsiteX424" fmla="*/ 1213266 w 7467600"/>
              <a:gd name="connsiteY424" fmla="*/ 6691947 h 6858000"/>
              <a:gd name="connsiteX425" fmla="*/ 1203370 w 7467600"/>
              <a:gd name="connsiteY425" fmla="*/ 6850676 h 6858000"/>
              <a:gd name="connsiteX426" fmla="*/ 1203671 w 7467600"/>
              <a:gd name="connsiteY426" fmla="*/ 6858000 h 6858000"/>
              <a:gd name="connsiteX427" fmla="*/ 1143180 w 7467600"/>
              <a:gd name="connsiteY427" fmla="*/ 6858000 h 6858000"/>
              <a:gd name="connsiteX428" fmla="*/ 1142176 w 7467600"/>
              <a:gd name="connsiteY428" fmla="*/ 6766045 h 6858000"/>
              <a:gd name="connsiteX429" fmla="*/ 1067484 w 7467600"/>
              <a:gd name="connsiteY429" fmla="*/ 6858000 h 6858000"/>
              <a:gd name="connsiteX430" fmla="*/ 953928 w 7467600"/>
              <a:gd name="connsiteY430" fmla="*/ 6858000 h 6858000"/>
              <a:gd name="connsiteX431" fmla="*/ 959715 w 7467600"/>
              <a:gd name="connsiteY431" fmla="*/ 6850185 h 6858000"/>
              <a:gd name="connsiteX432" fmla="*/ 1483788 w 7467600"/>
              <a:gd name="connsiteY432" fmla="*/ 6259174 h 6858000"/>
              <a:gd name="connsiteX433" fmla="*/ 1100671 w 7467600"/>
              <a:gd name="connsiteY433" fmla="*/ 6252137 h 6858000"/>
              <a:gd name="connsiteX434" fmla="*/ 1090144 w 7467600"/>
              <a:gd name="connsiteY434" fmla="*/ 6256748 h 6858000"/>
              <a:gd name="connsiteX435" fmla="*/ 1095872 w 7467600"/>
              <a:gd name="connsiteY435" fmla="*/ 6271892 h 6858000"/>
              <a:gd name="connsiteX436" fmla="*/ 262785 w 7467600"/>
              <a:gd name="connsiteY436" fmla="*/ 6845450 h 6858000"/>
              <a:gd name="connsiteX437" fmla="*/ 209968 w 7467600"/>
              <a:gd name="connsiteY437" fmla="*/ 6770713 h 6858000"/>
              <a:gd name="connsiteX438" fmla="*/ 873460 w 7467600"/>
              <a:gd name="connsiteY438" fmla="*/ 6253768 h 6858000"/>
              <a:gd name="connsiteX439" fmla="*/ 192686 w 7467600"/>
              <a:gd name="connsiteY439" fmla="*/ 5849257 h 6858000"/>
              <a:gd name="connsiteX440" fmla="*/ 4696 w 7467600"/>
              <a:gd name="connsiteY440" fmla="*/ 5697668 h 6858000"/>
              <a:gd name="connsiteX441" fmla="*/ 0 w 7467600"/>
              <a:gd name="connsiteY441" fmla="*/ 5689984 h 6858000"/>
              <a:gd name="connsiteX442" fmla="*/ 0 w 7467600"/>
              <a:gd name="connsiteY442" fmla="*/ 5513472 h 6858000"/>
              <a:gd name="connsiteX443" fmla="*/ 174101 w 7467600"/>
              <a:gd name="connsiteY443" fmla="*/ 5620277 h 6858000"/>
              <a:gd name="connsiteX444" fmla="*/ 891800 w 7467600"/>
              <a:gd name="connsiteY444" fmla="*/ 6036935 h 6858000"/>
              <a:gd name="connsiteX445" fmla="*/ 1072219 w 7467600"/>
              <a:gd name="connsiteY445" fmla="*/ 6169443 h 6858000"/>
              <a:gd name="connsiteX446" fmla="*/ 1074117 w 7467600"/>
              <a:gd name="connsiteY446" fmla="*/ 6170301 h 6858000"/>
              <a:gd name="connsiteX447" fmla="*/ 1083114 w 7467600"/>
              <a:gd name="connsiteY447" fmla="*/ 6174131 h 6858000"/>
              <a:gd name="connsiteX448" fmla="*/ 1543010 w 7467600"/>
              <a:gd name="connsiteY448" fmla="*/ 6191140 h 6858000"/>
              <a:gd name="connsiteX449" fmla="*/ 1551080 w 7467600"/>
              <a:gd name="connsiteY449" fmla="*/ 6195006 h 6858000"/>
              <a:gd name="connsiteX450" fmla="*/ 2345443 w 7467600"/>
              <a:gd name="connsiteY450" fmla="*/ 5549882 h 6858000"/>
              <a:gd name="connsiteX451" fmla="*/ 1721499 w 7467600"/>
              <a:gd name="connsiteY451" fmla="*/ 5599969 h 6858000"/>
              <a:gd name="connsiteX452" fmla="*/ 767716 w 7467600"/>
              <a:gd name="connsiteY452" fmla="*/ 5472768 h 6858000"/>
              <a:gd name="connsiteX453" fmla="*/ 722147 w 7467600"/>
              <a:gd name="connsiteY453" fmla="*/ 5393091 h 6858000"/>
              <a:gd name="connsiteX454" fmla="*/ 1485552 w 7467600"/>
              <a:gd name="connsiteY454" fmla="*/ 5313202 h 6858000"/>
              <a:gd name="connsiteX455" fmla="*/ 2143004 w 7467600"/>
              <a:gd name="connsiteY455" fmla="*/ 5402420 h 6858000"/>
              <a:gd name="connsiteX456" fmla="*/ 1933391 w 7467600"/>
              <a:gd name="connsiteY456" fmla="*/ 5156971 h 6858000"/>
              <a:gd name="connsiteX457" fmla="*/ 1827118 w 7467600"/>
              <a:gd name="connsiteY457" fmla="*/ 4968410 h 6858000"/>
              <a:gd name="connsiteX458" fmla="*/ 1837349 w 7467600"/>
              <a:gd name="connsiteY458" fmla="*/ 4956357 h 6858000"/>
              <a:gd name="connsiteX459" fmla="*/ 2162835 w 7467600"/>
              <a:gd name="connsiteY459" fmla="*/ 5187853 h 6858000"/>
              <a:gd name="connsiteX460" fmla="*/ 2257167 w 7467600"/>
              <a:gd name="connsiteY460" fmla="*/ 5462123 h 6858000"/>
              <a:gd name="connsiteX461" fmla="*/ 2261598 w 7467600"/>
              <a:gd name="connsiteY461" fmla="*/ 5467998 h 6858000"/>
              <a:gd name="connsiteX462" fmla="*/ 2437177 w 7467600"/>
              <a:gd name="connsiteY462" fmla="*/ 5479608 h 6858000"/>
              <a:gd name="connsiteX463" fmla="*/ 2445247 w 7467600"/>
              <a:gd name="connsiteY463" fmla="*/ 5483476 h 6858000"/>
              <a:gd name="connsiteX464" fmla="*/ 2743626 w 7467600"/>
              <a:gd name="connsiteY464" fmla="*/ 5304819 h 6858000"/>
              <a:gd name="connsiteX465" fmla="*/ 3048102 w 7467600"/>
              <a:gd name="connsiteY465" fmla="*/ 5150595 h 6858000"/>
              <a:gd name="connsiteX466" fmla="*/ 1799414 w 7467600"/>
              <a:gd name="connsiteY466" fmla="*/ 4694732 h 6858000"/>
              <a:gd name="connsiteX467" fmla="*/ 1771735 w 7467600"/>
              <a:gd name="connsiteY467" fmla="*/ 4619929 h 6858000"/>
              <a:gd name="connsiteX468" fmla="*/ 3104273 w 7467600"/>
              <a:gd name="connsiteY468" fmla="*/ 5076159 h 6858000"/>
              <a:gd name="connsiteX469" fmla="*/ 3113245 w 7467600"/>
              <a:gd name="connsiteY469" fmla="*/ 5090705 h 6858000"/>
              <a:gd name="connsiteX470" fmla="*/ 3126294 w 7467600"/>
              <a:gd name="connsiteY470" fmla="*/ 5114400 h 6858000"/>
              <a:gd name="connsiteX471" fmla="*/ 3937433 w 7467600"/>
              <a:gd name="connsiteY471" fmla="*/ 4830473 h 6858000"/>
              <a:gd name="connsiteX472" fmla="*/ 3590475 w 7467600"/>
              <a:gd name="connsiteY472" fmla="*/ 4597974 h 6858000"/>
              <a:gd name="connsiteX473" fmla="*/ 3100264 w 7467600"/>
              <a:gd name="connsiteY473" fmla="*/ 4579845 h 6858000"/>
              <a:gd name="connsiteX474" fmla="*/ 2183576 w 7467600"/>
              <a:gd name="connsiteY474" fmla="*/ 4227150 h 6858000"/>
              <a:gd name="connsiteX475" fmla="*/ 2151029 w 7467600"/>
              <a:gd name="connsiteY475" fmla="*/ 4146947 h 6858000"/>
              <a:gd name="connsiteX476" fmla="*/ 3563434 w 7467600"/>
              <a:gd name="connsiteY476" fmla="*/ 4469115 h 6858000"/>
              <a:gd name="connsiteX477" fmla="*/ 3177952 w 7467600"/>
              <a:gd name="connsiteY477" fmla="*/ 3657386 h 6858000"/>
              <a:gd name="connsiteX478" fmla="*/ 3189263 w 7467600"/>
              <a:gd name="connsiteY478" fmla="*/ 3625726 h 6858000"/>
              <a:gd name="connsiteX479" fmla="*/ 3560912 w 7467600"/>
              <a:gd name="connsiteY479" fmla="*/ 4079863 h 6858000"/>
              <a:gd name="connsiteX480" fmla="*/ 3626636 w 7467600"/>
              <a:gd name="connsiteY480" fmla="*/ 4512230 h 6858000"/>
              <a:gd name="connsiteX481" fmla="*/ 3653088 w 7467600"/>
              <a:gd name="connsiteY481" fmla="*/ 4521417 h 6858000"/>
              <a:gd name="connsiteX482" fmla="*/ 3988128 w 7467600"/>
              <a:gd name="connsiteY482" fmla="*/ 4817267 h 6858000"/>
              <a:gd name="connsiteX483" fmla="*/ 4830582 w 7467600"/>
              <a:gd name="connsiteY483" fmla="*/ 4676000 h 6858000"/>
              <a:gd name="connsiteX484" fmla="*/ 4830100 w 7467600"/>
              <a:gd name="connsiteY484" fmla="*/ 4675554 h 6858000"/>
              <a:gd name="connsiteX485" fmla="*/ 4036318 w 7467600"/>
              <a:gd name="connsiteY485" fmla="*/ 4147013 h 6858000"/>
              <a:gd name="connsiteX486" fmla="*/ 3432098 w 7467600"/>
              <a:gd name="connsiteY486" fmla="*/ 3537312 h 6858000"/>
              <a:gd name="connsiteX487" fmla="*/ 3446761 w 7467600"/>
              <a:gd name="connsiteY487" fmla="*/ 3461278 h 6858000"/>
              <a:gd name="connsiteX488" fmla="*/ 4419733 w 7467600"/>
              <a:gd name="connsiteY488" fmla="*/ 3963555 h 6858000"/>
              <a:gd name="connsiteX489" fmla="*/ 4781371 w 7467600"/>
              <a:gd name="connsiteY489" fmla="*/ 4458604 h 6858000"/>
              <a:gd name="connsiteX490" fmla="*/ 4780440 w 7467600"/>
              <a:gd name="connsiteY490" fmla="*/ 4470290 h 6858000"/>
              <a:gd name="connsiteX491" fmla="*/ 4898954 w 7467600"/>
              <a:gd name="connsiteY491" fmla="*/ 4662092 h 6858000"/>
              <a:gd name="connsiteX492" fmla="*/ 4900699 w 7467600"/>
              <a:gd name="connsiteY492" fmla="*/ 4670867 h 6858000"/>
              <a:gd name="connsiteX493" fmla="*/ 5714511 w 7467600"/>
              <a:gd name="connsiteY493" fmla="*/ 4663483 h 6858000"/>
              <a:gd name="connsiteX494" fmla="*/ 5464793 w 7467600"/>
              <a:gd name="connsiteY494" fmla="*/ 4393556 h 6858000"/>
              <a:gd name="connsiteX495" fmla="*/ 5461897 w 7467600"/>
              <a:gd name="connsiteY495" fmla="*/ 4390879 h 6858000"/>
              <a:gd name="connsiteX496" fmla="*/ 4294126 w 7467600"/>
              <a:gd name="connsiteY496" fmla="*/ 3303048 h 6858000"/>
              <a:gd name="connsiteX497" fmla="*/ 4305321 w 7467600"/>
              <a:gd name="connsiteY497" fmla="*/ 3256953 h 6858000"/>
              <a:gd name="connsiteX498" fmla="*/ 4949299 w 7467600"/>
              <a:gd name="connsiteY498" fmla="*/ 3766336 h 6858000"/>
              <a:gd name="connsiteX499" fmla="*/ 5291452 w 7467600"/>
              <a:gd name="connsiteY499" fmla="*/ 4076801 h 6858000"/>
              <a:gd name="connsiteX500" fmla="*/ 5434998 w 7467600"/>
              <a:gd name="connsiteY500" fmla="*/ 4254100 h 6858000"/>
              <a:gd name="connsiteX501" fmla="*/ 5351015 w 7467600"/>
              <a:gd name="connsiteY501" fmla="*/ 3760989 h 6858000"/>
              <a:gd name="connsiteX502" fmla="*/ 5413780 w 7467600"/>
              <a:gd name="connsiteY502" fmla="*/ 2966265 h 6858000"/>
              <a:gd name="connsiteX503" fmla="*/ 5425627 w 7467600"/>
              <a:gd name="connsiteY503" fmla="*/ 2954192 h 6858000"/>
              <a:gd name="connsiteX504" fmla="*/ 6604735 w 7467600"/>
              <a:gd name="connsiteY504" fmla="*/ 2041381 h 6858000"/>
              <a:gd name="connsiteX505" fmla="*/ 7204487 w 7467600"/>
              <a:gd name="connsiteY505" fmla="*/ 2742112 h 6858000"/>
              <a:gd name="connsiteX506" fmla="*/ 7131592 w 7467600"/>
              <a:gd name="connsiteY506" fmla="*/ 2672096 h 6858000"/>
              <a:gd name="connsiteX507" fmla="*/ 6996344 w 7467600"/>
              <a:gd name="connsiteY507" fmla="*/ 2518310 h 6858000"/>
              <a:gd name="connsiteX508" fmla="*/ 6735495 w 7467600"/>
              <a:gd name="connsiteY508" fmla="*/ 2196890 h 6858000"/>
              <a:gd name="connsiteX509" fmla="*/ 6721901 w 7467600"/>
              <a:gd name="connsiteY509" fmla="*/ 2179274 h 6858000"/>
              <a:gd name="connsiteX510" fmla="*/ 6604735 w 7467600"/>
              <a:gd name="connsiteY510" fmla="*/ 2041381 h 6858000"/>
              <a:gd name="connsiteX511" fmla="*/ 6591670 w 7467600"/>
              <a:gd name="connsiteY511" fmla="*/ 1988277 h 6858000"/>
              <a:gd name="connsiteX512" fmla="*/ 6747349 w 7467600"/>
              <a:gd name="connsiteY512" fmla="*/ 2160069 h 6858000"/>
              <a:gd name="connsiteX513" fmla="*/ 6760943 w 7467600"/>
              <a:gd name="connsiteY513" fmla="*/ 2177686 h 6858000"/>
              <a:gd name="connsiteX514" fmla="*/ 7021065 w 7467600"/>
              <a:gd name="connsiteY514" fmla="*/ 2498102 h 6858000"/>
              <a:gd name="connsiteX515" fmla="*/ 7155223 w 7467600"/>
              <a:gd name="connsiteY515" fmla="*/ 2650386 h 6858000"/>
              <a:gd name="connsiteX516" fmla="*/ 7203167 w 7467600"/>
              <a:gd name="connsiteY516" fmla="*/ 2697288 h 6858000"/>
              <a:gd name="connsiteX517" fmla="*/ 6937703 w 7467600"/>
              <a:gd name="connsiteY517" fmla="*/ 2321981 h 6858000"/>
              <a:gd name="connsiteX518" fmla="*/ 6591670 w 7467600"/>
              <a:gd name="connsiteY518" fmla="*/ 1988277 h 6858000"/>
              <a:gd name="connsiteX519" fmla="*/ 5798671 w 7467600"/>
              <a:gd name="connsiteY519" fmla="*/ 1981601 h 6858000"/>
              <a:gd name="connsiteX520" fmla="*/ 5754709 w 7467600"/>
              <a:gd name="connsiteY520" fmla="*/ 2071454 h 6858000"/>
              <a:gd name="connsiteX521" fmla="*/ 5763044 w 7467600"/>
              <a:gd name="connsiteY521" fmla="*/ 2842206 h 6858000"/>
              <a:gd name="connsiteX522" fmla="*/ 5764974 w 7467600"/>
              <a:gd name="connsiteY522" fmla="*/ 2799609 h 6858000"/>
              <a:gd name="connsiteX523" fmla="*/ 5767665 w 7467600"/>
              <a:gd name="connsiteY523" fmla="*/ 2666409 h 6858000"/>
              <a:gd name="connsiteX524" fmla="*/ 5763055 w 7467600"/>
              <a:gd name="connsiteY524" fmla="*/ 2579705 h 6858000"/>
              <a:gd name="connsiteX525" fmla="*/ 5758079 w 7467600"/>
              <a:gd name="connsiteY525" fmla="*/ 2492508 h 6858000"/>
              <a:gd name="connsiteX526" fmla="*/ 5779325 w 7467600"/>
              <a:gd name="connsiteY526" fmla="*/ 2197069 h 6858000"/>
              <a:gd name="connsiteX527" fmla="*/ 5798671 w 7467600"/>
              <a:gd name="connsiteY527" fmla="*/ 1981601 h 6858000"/>
              <a:gd name="connsiteX528" fmla="*/ 5829202 w 7467600"/>
              <a:gd name="connsiteY528" fmla="*/ 1971679 h 6858000"/>
              <a:gd name="connsiteX529" fmla="*/ 5809558 w 7467600"/>
              <a:gd name="connsiteY529" fmla="*/ 2198043 h 6858000"/>
              <a:gd name="connsiteX530" fmla="*/ 5788653 w 7467600"/>
              <a:gd name="connsiteY530" fmla="*/ 2489430 h 6858000"/>
              <a:gd name="connsiteX531" fmla="*/ 5793439 w 7467600"/>
              <a:gd name="connsiteY531" fmla="*/ 2575235 h 6858000"/>
              <a:gd name="connsiteX532" fmla="*/ 5796837 w 7467600"/>
              <a:gd name="connsiteY532" fmla="*/ 2637633 h 6858000"/>
              <a:gd name="connsiteX533" fmla="*/ 5818614 w 7467600"/>
              <a:gd name="connsiteY533" fmla="*/ 2473055 h 6858000"/>
              <a:gd name="connsiteX534" fmla="*/ 5829202 w 7467600"/>
              <a:gd name="connsiteY534" fmla="*/ 1971679 h 6858000"/>
              <a:gd name="connsiteX535" fmla="*/ 5911389 w 7467600"/>
              <a:gd name="connsiteY535" fmla="*/ 1898371 h 6858000"/>
              <a:gd name="connsiteX536" fmla="*/ 6237627 w 7467600"/>
              <a:gd name="connsiteY536" fmla="*/ 2231921 h 6858000"/>
              <a:gd name="connsiteX537" fmla="*/ 5911389 w 7467600"/>
              <a:gd name="connsiteY537" fmla="*/ 1898371 h 6858000"/>
              <a:gd name="connsiteX538" fmla="*/ 6944437 w 7467600"/>
              <a:gd name="connsiteY538" fmla="*/ 1575402 h 6858000"/>
              <a:gd name="connsiteX539" fmla="*/ 6304730 w 7467600"/>
              <a:gd name="connsiteY539" fmla="*/ 1766654 h 6858000"/>
              <a:gd name="connsiteX540" fmla="*/ 6944437 w 7467600"/>
              <a:gd name="connsiteY540" fmla="*/ 1575402 h 6858000"/>
              <a:gd name="connsiteX541" fmla="*/ 7019523 w 7467600"/>
              <a:gd name="connsiteY541" fmla="*/ 1519450 h 6858000"/>
              <a:gd name="connsiteX542" fmla="*/ 6298091 w 7467600"/>
              <a:gd name="connsiteY542" fmla="*/ 1737122 h 6858000"/>
              <a:gd name="connsiteX543" fmla="*/ 7019523 w 7467600"/>
              <a:gd name="connsiteY543" fmla="*/ 1519450 h 6858000"/>
              <a:gd name="connsiteX544" fmla="*/ 2399523 w 7467600"/>
              <a:gd name="connsiteY544" fmla="*/ 1428234 h 6858000"/>
              <a:gd name="connsiteX545" fmla="*/ 2224982 w 7467600"/>
              <a:gd name="connsiteY545" fmla="*/ 1826201 h 6858000"/>
              <a:gd name="connsiteX546" fmla="*/ 2096099 w 7467600"/>
              <a:gd name="connsiteY546" fmla="*/ 2345900 h 6858000"/>
              <a:gd name="connsiteX547" fmla="*/ 2283317 w 7467600"/>
              <a:gd name="connsiteY547" fmla="*/ 1796925 h 6858000"/>
              <a:gd name="connsiteX548" fmla="*/ 2399523 w 7467600"/>
              <a:gd name="connsiteY548" fmla="*/ 1428234 h 6858000"/>
              <a:gd name="connsiteX549" fmla="*/ 2448558 w 7467600"/>
              <a:gd name="connsiteY549" fmla="*/ 1373435 h 6858000"/>
              <a:gd name="connsiteX550" fmla="*/ 2312521 w 7467600"/>
              <a:gd name="connsiteY550" fmla="*/ 1806140 h 6858000"/>
              <a:gd name="connsiteX551" fmla="*/ 2127533 w 7467600"/>
              <a:gd name="connsiteY551" fmla="*/ 2348380 h 6858000"/>
              <a:gd name="connsiteX552" fmla="*/ 2358080 w 7467600"/>
              <a:gd name="connsiteY552" fmla="*/ 1866134 h 6858000"/>
              <a:gd name="connsiteX553" fmla="*/ 2407436 w 7467600"/>
              <a:gd name="connsiteY553" fmla="*/ 1651070 h 6858000"/>
              <a:gd name="connsiteX554" fmla="*/ 2448558 w 7467600"/>
              <a:gd name="connsiteY554" fmla="*/ 1373435 h 6858000"/>
              <a:gd name="connsiteX555" fmla="*/ 278707 w 7467600"/>
              <a:gd name="connsiteY555" fmla="*/ 1352270 h 6858000"/>
              <a:gd name="connsiteX556" fmla="*/ 321570 w 7467600"/>
              <a:gd name="connsiteY556" fmla="*/ 1861610 h 6858000"/>
              <a:gd name="connsiteX557" fmla="*/ 294281 w 7467600"/>
              <a:gd name="connsiteY557" fmla="*/ 1440658 h 6858000"/>
              <a:gd name="connsiteX558" fmla="*/ 278707 w 7467600"/>
              <a:gd name="connsiteY558" fmla="*/ 1352270 h 6858000"/>
              <a:gd name="connsiteX559" fmla="*/ 1423821 w 7467600"/>
              <a:gd name="connsiteY559" fmla="*/ 1351958 h 6858000"/>
              <a:gd name="connsiteX560" fmla="*/ 1638521 w 7467600"/>
              <a:gd name="connsiteY560" fmla="*/ 1908470 h 6858000"/>
              <a:gd name="connsiteX561" fmla="*/ 1754199 w 7467600"/>
              <a:gd name="connsiteY561" fmla="*/ 2149284 h 6858000"/>
              <a:gd name="connsiteX562" fmla="*/ 1908359 w 7467600"/>
              <a:gd name="connsiteY562" fmla="*/ 2364988 h 6858000"/>
              <a:gd name="connsiteX563" fmla="*/ 1647661 w 7467600"/>
              <a:gd name="connsiteY563" fmla="*/ 1825945 h 6858000"/>
              <a:gd name="connsiteX564" fmla="*/ 1423821 w 7467600"/>
              <a:gd name="connsiteY564" fmla="*/ 1351958 h 6858000"/>
              <a:gd name="connsiteX565" fmla="*/ 1431890 w 7467600"/>
              <a:gd name="connsiteY565" fmla="*/ 1306475 h 6858000"/>
              <a:gd name="connsiteX566" fmla="*/ 1507597 w 7467600"/>
              <a:gd name="connsiteY566" fmla="*/ 1446132 h 6858000"/>
              <a:gd name="connsiteX567" fmla="*/ 1674586 w 7467600"/>
              <a:gd name="connsiteY567" fmla="*/ 1813832 h 6858000"/>
              <a:gd name="connsiteX568" fmla="*/ 1815950 w 7467600"/>
              <a:gd name="connsiteY568" fmla="*/ 2128564 h 6858000"/>
              <a:gd name="connsiteX569" fmla="*/ 1984242 w 7467600"/>
              <a:gd name="connsiteY569" fmla="*/ 2430829 h 6858000"/>
              <a:gd name="connsiteX570" fmla="*/ 2014023 w 7467600"/>
              <a:gd name="connsiteY570" fmla="*/ 2450995 h 6858000"/>
              <a:gd name="connsiteX571" fmla="*/ 1747337 w 7467600"/>
              <a:gd name="connsiteY571" fmla="*/ 1855264 h 6858000"/>
              <a:gd name="connsiteX572" fmla="*/ 1533749 w 7467600"/>
              <a:gd name="connsiteY572" fmla="*/ 1478656 h 6858000"/>
              <a:gd name="connsiteX573" fmla="*/ 1431890 w 7467600"/>
              <a:gd name="connsiteY573" fmla="*/ 1306475 h 6858000"/>
              <a:gd name="connsiteX574" fmla="*/ 5052692 w 7467600"/>
              <a:gd name="connsiteY574" fmla="*/ 1292994 h 6858000"/>
              <a:gd name="connsiteX575" fmla="*/ 5200661 w 7467600"/>
              <a:gd name="connsiteY575" fmla="*/ 1635186 h 6858000"/>
              <a:gd name="connsiteX576" fmla="*/ 5297138 w 7467600"/>
              <a:gd name="connsiteY576" fmla="*/ 1906351 h 6858000"/>
              <a:gd name="connsiteX577" fmla="*/ 5052692 w 7467600"/>
              <a:gd name="connsiteY577" fmla="*/ 1292994 h 6858000"/>
              <a:gd name="connsiteX578" fmla="*/ 5009948 w 7467600"/>
              <a:gd name="connsiteY578" fmla="*/ 1273619 h 6858000"/>
              <a:gd name="connsiteX579" fmla="*/ 5121777 w 7467600"/>
              <a:gd name="connsiteY579" fmla="*/ 1654213 h 6858000"/>
              <a:gd name="connsiteX580" fmla="*/ 5293545 w 7467600"/>
              <a:gd name="connsiteY580" fmla="*/ 2072247 h 6858000"/>
              <a:gd name="connsiteX581" fmla="*/ 5294042 w 7467600"/>
              <a:gd name="connsiteY581" fmla="*/ 2065019 h 6858000"/>
              <a:gd name="connsiteX582" fmla="*/ 5171936 w 7467600"/>
              <a:gd name="connsiteY582" fmla="*/ 1647613 h 6858000"/>
              <a:gd name="connsiteX583" fmla="*/ 5009948 w 7467600"/>
              <a:gd name="connsiteY583" fmla="*/ 1273619 h 6858000"/>
              <a:gd name="connsiteX584" fmla="*/ 655236 w 7467600"/>
              <a:gd name="connsiteY584" fmla="*/ 1268632 h 6858000"/>
              <a:gd name="connsiteX585" fmla="*/ 839521 w 7467600"/>
              <a:gd name="connsiteY585" fmla="*/ 1685315 h 6858000"/>
              <a:gd name="connsiteX586" fmla="*/ 1109416 w 7467600"/>
              <a:gd name="connsiteY586" fmla="*/ 2061663 h 6858000"/>
              <a:gd name="connsiteX587" fmla="*/ 1298300 w 7467600"/>
              <a:gd name="connsiteY587" fmla="*/ 2247742 h 6858000"/>
              <a:gd name="connsiteX588" fmla="*/ 1125871 w 7467600"/>
              <a:gd name="connsiteY588" fmla="*/ 1989513 h 6858000"/>
              <a:gd name="connsiteX589" fmla="*/ 981574 w 7467600"/>
              <a:gd name="connsiteY589" fmla="*/ 1783157 h 6858000"/>
              <a:gd name="connsiteX590" fmla="*/ 922198 w 7467600"/>
              <a:gd name="connsiteY590" fmla="*/ 1677437 h 6858000"/>
              <a:gd name="connsiteX591" fmla="*/ 869293 w 7467600"/>
              <a:gd name="connsiteY591" fmla="*/ 1583214 h 6858000"/>
              <a:gd name="connsiteX592" fmla="*/ 751431 w 7467600"/>
              <a:gd name="connsiteY592" fmla="*/ 1405731 h 6858000"/>
              <a:gd name="connsiteX593" fmla="*/ 655236 w 7467600"/>
              <a:gd name="connsiteY593" fmla="*/ 1268632 h 6858000"/>
              <a:gd name="connsiteX594" fmla="*/ 6516292 w 7467600"/>
              <a:gd name="connsiteY594" fmla="*/ 1263064 h 6858000"/>
              <a:gd name="connsiteX595" fmla="*/ 5736320 w 7467600"/>
              <a:gd name="connsiteY595" fmla="*/ 1501803 h 6858000"/>
              <a:gd name="connsiteX596" fmla="*/ 6516292 w 7467600"/>
              <a:gd name="connsiteY596" fmla="*/ 1263064 h 6858000"/>
              <a:gd name="connsiteX597" fmla="*/ 291466 w 7467600"/>
              <a:gd name="connsiteY597" fmla="*/ 1250369 h 6858000"/>
              <a:gd name="connsiteX598" fmla="*/ 323180 w 7467600"/>
              <a:gd name="connsiteY598" fmla="*/ 1435283 h 6858000"/>
              <a:gd name="connsiteX599" fmla="*/ 349381 w 7467600"/>
              <a:gd name="connsiteY599" fmla="*/ 1875041 h 6858000"/>
              <a:gd name="connsiteX600" fmla="*/ 374363 w 7467600"/>
              <a:gd name="connsiteY600" fmla="*/ 1506494 h 6858000"/>
              <a:gd name="connsiteX601" fmla="*/ 302168 w 7467600"/>
              <a:gd name="connsiteY601" fmla="*/ 1274495 h 6858000"/>
              <a:gd name="connsiteX602" fmla="*/ 291466 w 7467600"/>
              <a:gd name="connsiteY602" fmla="*/ 1250369 h 6858000"/>
              <a:gd name="connsiteX603" fmla="*/ 678222 w 7467600"/>
              <a:gd name="connsiteY603" fmla="*/ 1248670 h 6858000"/>
              <a:gd name="connsiteX604" fmla="*/ 775536 w 7467600"/>
              <a:gd name="connsiteY604" fmla="*/ 1388015 h 6858000"/>
              <a:gd name="connsiteX605" fmla="*/ 894529 w 7467600"/>
              <a:gd name="connsiteY605" fmla="*/ 1567739 h 6858000"/>
              <a:gd name="connsiteX606" fmla="*/ 948000 w 7467600"/>
              <a:gd name="connsiteY606" fmla="*/ 1663088 h 6858000"/>
              <a:gd name="connsiteX607" fmla="*/ 1006812 w 7467600"/>
              <a:gd name="connsiteY607" fmla="*/ 1767683 h 6858000"/>
              <a:gd name="connsiteX608" fmla="*/ 1149133 w 7467600"/>
              <a:gd name="connsiteY608" fmla="*/ 1971513 h 6858000"/>
              <a:gd name="connsiteX609" fmla="*/ 1333952 w 7467600"/>
              <a:gd name="connsiteY609" fmla="*/ 2251620 h 6858000"/>
              <a:gd name="connsiteX610" fmla="*/ 1337329 w 7467600"/>
              <a:gd name="connsiteY610" fmla="*/ 2258350 h 6858000"/>
              <a:gd name="connsiteX611" fmla="*/ 1014726 w 7467600"/>
              <a:gd name="connsiteY611" fmla="*/ 1615556 h 6858000"/>
              <a:gd name="connsiteX612" fmla="*/ 678222 w 7467600"/>
              <a:gd name="connsiteY612" fmla="*/ 1248670 h 6858000"/>
              <a:gd name="connsiteX613" fmla="*/ 6691602 w 7467600"/>
              <a:gd name="connsiteY613" fmla="*/ 1140573 h 6858000"/>
              <a:gd name="connsiteX614" fmla="*/ 6571100 w 7467600"/>
              <a:gd name="connsiteY614" fmla="*/ 1183662 h 6858000"/>
              <a:gd name="connsiteX615" fmla="*/ 6241687 w 7467600"/>
              <a:gd name="connsiteY615" fmla="*/ 1257600 h 6858000"/>
              <a:gd name="connsiteX616" fmla="*/ 5693009 w 7467600"/>
              <a:gd name="connsiteY616" fmla="*/ 1478256 h 6858000"/>
              <a:gd name="connsiteX617" fmla="*/ 6548420 w 7467600"/>
              <a:gd name="connsiteY617" fmla="*/ 1214599 h 6858000"/>
              <a:gd name="connsiteX618" fmla="*/ 6605473 w 7467600"/>
              <a:gd name="connsiteY618" fmla="*/ 1184686 h 6858000"/>
              <a:gd name="connsiteX619" fmla="*/ 6691602 w 7467600"/>
              <a:gd name="connsiteY619" fmla="*/ 1140573 h 6858000"/>
              <a:gd name="connsiteX620" fmla="*/ 4002475 w 7467600"/>
              <a:gd name="connsiteY620" fmla="*/ 1037802 h 6858000"/>
              <a:gd name="connsiteX621" fmla="*/ 4000324 w 7467600"/>
              <a:gd name="connsiteY621" fmla="*/ 1039362 h 6858000"/>
              <a:gd name="connsiteX622" fmla="*/ 4002862 w 7467600"/>
              <a:gd name="connsiteY622" fmla="*/ 1042866 h 6858000"/>
              <a:gd name="connsiteX623" fmla="*/ 4002475 w 7467600"/>
              <a:gd name="connsiteY623" fmla="*/ 1037802 h 6858000"/>
              <a:gd name="connsiteX624" fmla="*/ 506322 w 7467600"/>
              <a:gd name="connsiteY624" fmla="*/ 1020997 h 6858000"/>
              <a:gd name="connsiteX625" fmla="*/ 533068 w 7467600"/>
              <a:gd name="connsiteY625" fmla="*/ 1029409 h 6858000"/>
              <a:gd name="connsiteX626" fmla="*/ 1232525 w 7467600"/>
              <a:gd name="connsiteY626" fmla="*/ 1804675 h 6858000"/>
              <a:gd name="connsiteX627" fmla="*/ 1388858 w 7467600"/>
              <a:gd name="connsiteY627" fmla="*/ 2368011 h 6858000"/>
              <a:gd name="connsiteX628" fmla="*/ 1384098 w 7467600"/>
              <a:gd name="connsiteY628" fmla="*/ 2378125 h 6858000"/>
              <a:gd name="connsiteX629" fmla="*/ 1425393 w 7467600"/>
              <a:gd name="connsiteY629" fmla="*/ 2589124 h 6858000"/>
              <a:gd name="connsiteX630" fmla="*/ 1424001 w 7467600"/>
              <a:gd name="connsiteY630" fmla="*/ 2597541 h 6858000"/>
              <a:gd name="connsiteX631" fmla="*/ 2152729 w 7467600"/>
              <a:gd name="connsiteY631" fmla="*/ 2864487 h 6858000"/>
              <a:gd name="connsiteX632" fmla="*/ 2020609 w 7467600"/>
              <a:gd name="connsiteY632" fmla="*/ 2539671 h 6858000"/>
              <a:gd name="connsiteX633" fmla="*/ 2018920 w 7467600"/>
              <a:gd name="connsiteY633" fmla="*/ 2536309 h 6858000"/>
              <a:gd name="connsiteX634" fmla="*/ 1342441 w 7467600"/>
              <a:gd name="connsiteY634" fmla="*/ 1173017 h 6858000"/>
              <a:gd name="connsiteX635" fmla="*/ 1367925 w 7467600"/>
              <a:gd name="connsiteY635" fmla="*/ 1135648 h 6858000"/>
              <a:gd name="connsiteX636" fmla="*/ 1771401 w 7467600"/>
              <a:gd name="connsiteY636" fmla="*/ 1806673 h 6858000"/>
              <a:gd name="connsiteX637" fmla="*/ 1972385 w 7467600"/>
              <a:gd name="connsiteY637" fmla="*/ 2198735 h 6858000"/>
              <a:gd name="connsiteX638" fmla="*/ 2040892 w 7467600"/>
              <a:gd name="connsiteY638" fmla="*/ 2405205 h 6858000"/>
              <a:gd name="connsiteX639" fmla="*/ 2131689 w 7467600"/>
              <a:gd name="connsiteY639" fmla="*/ 1936926 h 6858000"/>
              <a:gd name="connsiteX640" fmla="*/ 2454820 w 7467600"/>
              <a:gd name="connsiteY640" fmla="*/ 1248808 h 6858000"/>
              <a:gd name="connsiteX641" fmla="*/ 2492512 w 7467600"/>
              <a:gd name="connsiteY641" fmla="*/ 1302920 h 6858000"/>
              <a:gd name="connsiteX642" fmla="*/ 2081216 w 7467600"/>
              <a:gd name="connsiteY642" fmla="*/ 2527513 h 6858000"/>
              <a:gd name="connsiteX643" fmla="*/ 2081211 w 7467600"/>
              <a:gd name="connsiteY643" fmla="*/ 2528916 h 6858000"/>
              <a:gd name="connsiteX644" fmla="*/ 2199067 w 7467600"/>
              <a:gd name="connsiteY644" fmla="*/ 2884061 h 6858000"/>
              <a:gd name="connsiteX645" fmla="*/ 3192586 w 7467600"/>
              <a:gd name="connsiteY645" fmla="*/ 3411496 h 6858000"/>
              <a:gd name="connsiteX646" fmla="*/ 3182620 w 7467600"/>
              <a:gd name="connsiteY646" fmla="*/ 3483279 h 6858000"/>
              <a:gd name="connsiteX647" fmla="*/ 2435119 w 7467600"/>
              <a:gd name="connsiteY647" fmla="*/ 3080173 h 6858000"/>
              <a:gd name="connsiteX648" fmla="*/ 2410152 w 7467600"/>
              <a:gd name="connsiteY648" fmla="*/ 3063751 h 6858000"/>
              <a:gd name="connsiteX649" fmla="*/ 2408099 w 7467600"/>
              <a:gd name="connsiteY649" fmla="*/ 3064403 h 6858000"/>
              <a:gd name="connsiteX650" fmla="*/ 2407218 w 7467600"/>
              <a:gd name="connsiteY650" fmla="*/ 3070324 h 6858000"/>
              <a:gd name="connsiteX651" fmla="*/ 2380138 w 7467600"/>
              <a:gd name="connsiteY651" fmla="*/ 3099341 h 6858000"/>
              <a:gd name="connsiteX652" fmla="*/ 1765923 w 7467600"/>
              <a:gd name="connsiteY652" fmla="*/ 3581043 h 6858000"/>
              <a:gd name="connsiteX653" fmla="*/ 1702258 w 7467600"/>
              <a:gd name="connsiteY653" fmla="*/ 3612286 h 6858000"/>
              <a:gd name="connsiteX654" fmla="*/ 1538370 w 7467600"/>
              <a:gd name="connsiteY654" fmla="*/ 3811804 h 6858000"/>
              <a:gd name="connsiteX655" fmla="*/ 542867 w 7467600"/>
              <a:gd name="connsiteY655" fmla="*/ 4944092 h 6858000"/>
              <a:gd name="connsiteX656" fmla="*/ 515800 w 7467600"/>
              <a:gd name="connsiteY656" fmla="*/ 4862180 h 6858000"/>
              <a:gd name="connsiteX657" fmla="*/ 909145 w 7467600"/>
              <a:gd name="connsiteY657" fmla="*/ 4199225 h 6858000"/>
              <a:gd name="connsiteX658" fmla="*/ 1214067 w 7467600"/>
              <a:gd name="connsiteY658" fmla="*/ 3908561 h 6858000"/>
              <a:gd name="connsiteX659" fmla="*/ 640967 w 7467600"/>
              <a:gd name="connsiteY659" fmla="*/ 4105601 h 6858000"/>
              <a:gd name="connsiteX660" fmla="*/ 112563 w 7467600"/>
              <a:gd name="connsiteY660" fmla="*/ 4396952 h 6858000"/>
              <a:gd name="connsiteX661" fmla="*/ 0 w 7467600"/>
              <a:gd name="connsiteY661" fmla="*/ 4466006 h 6858000"/>
              <a:gd name="connsiteX662" fmla="*/ 0 w 7467600"/>
              <a:gd name="connsiteY662" fmla="*/ 4233763 h 6858000"/>
              <a:gd name="connsiteX663" fmla="*/ 36881 w 7467600"/>
              <a:gd name="connsiteY663" fmla="*/ 4200118 h 6858000"/>
              <a:gd name="connsiteX664" fmla="*/ 910534 w 7467600"/>
              <a:gd name="connsiteY664" fmla="*/ 3629753 h 6858000"/>
              <a:gd name="connsiteX665" fmla="*/ 1578717 w 7467600"/>
              <a:gd name="connsiteY665" fmla="*/ 3575982 h 6858000"/>
              <a:gd name="connsiteX666" fmla="*/ 2338780 w 7467600"/>
              <a:gd name="connsiteY666" fmla="*/ 3033725 h 6858000"/>
              <a:gd name="connsiteX667" fmla="*/ 1807991 w 7467600"/>
              <a:gd name="connsiteY667" fmla="*/ 2807184 h 6858000"/>
              <a:gd name="connsiteX668" fmla="*/ 1416358 w 7467600"/>
              <a:gd name="connsiteY668" fmla="*/ 3112571 h 6858000"/>
              <a:gd name="connsiteX669" fmla="*/ 939066 w 7467600"/>
              <a:gd name="connsiteY669" fmla="*/ 3378798 h 6858000"/>
              <a:gd name="connsiteX670" fmla="*/ 115099 w 7467600"/>
              <a:gd name="connsiteY670" fmla="*/ 3607650 h 6858000"/>
              <a:gd name="connsiteX671" fmla="*/ 97284 w 7467600"/>
              <a:gd name="connsiteY671" fmla="*/ 3520393 h 6858000"/>
              <a:gd name="connsiteX672" fmla="*/ 922050 w 7467600"/>
              <a:gd name="connsiteY672" fmla="*/ 3074867 h 6858000"/>
              <a:gd name="connsiteX673" fmla="*/ 1405265 w 7467600"/>
              <a:gd name="connsiteY673" fmla="*/ 3016319 h 6858000"/>
              <a:gd name="connsiteX674" fmla="*/ 1407512 w 7467600"/>
              <a:gd name="connsiteY674" fmla="*/ 3018001 h 6858000"/>
              <a:gd name="connsiteX675" fmla="*/ 1726266 w 7467600"/>
              <a:gd name="connsiteY675" fmla="*/ 2777274 h 6858000"/>
              <a:gd name="connsiteX676" fmla="*/ 625390 w 7467600"/>
              <a:gd name="connsiteY676" fmla="*/ 2514541 h 6858000"/>
              <a:gd name="connsiteX677" fmla="*/ 619799 w 7467600"/>
              <a:gd name="connsiteY677" fmla="*/ 2527180 h 6858000"/>
              <a:gd name="connsiteX678" fmla="*/ 310030 w 7467600"/>
              <a:gd name="connsiteY678" fmla="*/ 2771818 h 6858000"/>
              <a:gd name="connsiteX679" fmla="*/ 173877 w 7467600"/>
              <a:gd name="connsiteY679" fmla="*/ 2937056 h 6858000"/>
              <a:gd name="connsiteX680" fmla="*/ 77889 w 7467600"/>
              <a:gd name="connsiteY680" fmla="*/ 3138440 h 6858000"/>
              <a:gd name="connsiteX681" fmla="*/ 0 w 7467600"/>
              <a:gd name="connsiteY681" fmla="*/ 3271395 h 6858000"/>
              <a:gd name="connsiteX682" fmla="*/ 0 w 7467600"/>
              <a:gd name="connsiteY682" fmla="*/ 3153002 h 6858000"/>
              <a:gd name="connsiteX683" fmla="*/ 2386 w 7467600"/>
              <a:gd name="connsiteY683" fmla="*/ 3149203 h 6858000"/>
              <a:gd name="connsiteX684" fmla="*/ 89753 w 7467600"/>
              <a:gd name="connsiteY684" fmla="*/ 2987702 h 6858000"/>
              <a:gd name="connsiteX685" fmla="*/ 76869 w 7467600"/>
              <a:gd name="connsiteY685" fmla="*/ 3005404 h 6858000"/>
              <a:gd name="connsiteX686" fmla="*/ 32049 w 7467600"/>
              <a:gd name="connsiteY686" fmla="*/ 3065814 h 6858000"/>
              <a:gd name="connsiteX687" fmla="*/ 0 w 7467600"/>
              <a:gd name="connsiteY687" fmla="*/ 3108744 h 6858000"/>
              <a:gd name="connsiteX688" fmla="*/ 0 w 7467600"/>
              <a:gd name="connsiteY688" fmla="*/ 3058059 h 6858000"/>
              <a:gd name="connsiteX689" fmla="*/ 7610 w 7467600"/>
              <a:gd name="connsiteY689" fmla="*/ 3047889 h 6858000"/>
              <a:gd name="connsiteX690" fmla="*/ 52419 w 7467600"/>
              <a:gd name="connsiteY690" fmla="*/ 2987479 h 6858000"/>
              <a:gd name="connsiteX691" fmla="*/ 59142 w 7467600"/>
              <a:gd name="connsiteY691" fmla="*/ 2978488 h 6858000"/>
              <a:gd name="connsiteX692" fmla="*/ 0 w 7467600"/>
              <a:gd name="connsiteY692" fmla="*/ 3015334 h 6858000"/>
              <a:gd name="connsiteX693" fmla="*/ 0 w 7467600"/>
              <a:gd name="connsiteY693" fmla="*/ 2914286 h 6858000"/>
              <a:gd name="connsiteX694" fmla="*/ 36383 w 7467600"/>
              <a:gd name="connsiteY694" fmla="*/ 2901128 h 6858000"/>
              <a:gd name="connsiteX695" fmla="*/ 156329 w 7467600"/>
              <a:gd name="connsiteY695" fmla="*/ 2840533 h 6858000"/>
              <a:gd name="connsiteX696" fmla="*/ 358355 w 7467600"/>
              <a:gd name="connsiteY696" fmla="*/ 2620471 h 6858000"/>
              <a:gd name="connsiteX697" fmla="*/ 510577 w 7467600"/>
              <a:gd name="connsiteY697" fmla="*/ 2501244 h 6858000"/>
              <a:gd name="connsiteX698" fmla="*/ 211967 w 7467600"/>
              <a:gd name="connsiteY698" fmla="*/ 2479171 h 6858000"/>
              <a:gd name="connsiteX699" fmla="*/ 0 w 7467600"/>
              <a:gd name="connsiteY699" fmla="*/ 2476398 h 6858000"/>
              <a:gd name="connsiteX700" fmla="*/ 0 w 7467600"/>
              <a:gd name="connsiteY700" fmla="*/ 2389189 h 6858000"/>
              <a:gd name="connsiteX701" fmla="*/ 103062 w 7467600"/>
              <a:gd name="connsiteY701" fmla="*/ 2389518 h 6858000"/>
              <a:gd name="connsiteX702" fmla="*/ 510734 w 7467600"/>
              <a:gd name="connsiteY702" fmla="*/ 2416201 h 6858000"/>
              <a:gd name="connsiteX703" fmla="*/ 279257 w 7467600"/>
              <a:gd name="connsiteY703" fmla="*/ 2092102 h 6858000"/>
              <a:gd name="connsiteX704" fmla="*/ 65265 w 7467600"/>
              <a:gd name="connsiteY704" fmla="*/ 2006049 h 6858000"/>
              <a:gd name="connsiteX705" fmla="*/ 0 w 7467600"/>
              <a:gd name="connsiteY705" fmla="*/ 1982532 h 6858000"/>
              <a:gd name="connsiteX706" fmla="*/ 0 w 7467600"/>
              <a:gd name="connsiteY706" fmla="*/ 1912789 h 6858000"/>
              <a:gd name="connsiteX707" fmla="*/ 97460 w 7467600"/>
              <a:gd name="connsiteY707" fmla="*/ 1953725 h 6858000"/>
              <a:gd name="connsiteX708" fmla="*/ 221272 w 7467600"/>
              <a:gd name="connsiteY708" fmla="*/ 1980766 h 6858000"/>
              <a:gd name="connsiteX709" fmla="*/ 116765 w 7467600"/>
              <a:gd name="connsiteY709" fmla="*/ 1911033 h 6858000"/>
              <a:gd name="connsiteX710" fmla="*/ 16405 w 7467600"/>
              <a:gd name="connsiteY710" fmla="*/ 1803412 h 6858000"/>
              <a:gd name="connsiteX711" fmla="*/ 0 w 7467600"/>
              <a:gd name="connsiteY711" fmla="*/ 1784777 h 6858000"/>
              <a:gd name="connsiteX712" fmla="*/ 0 w 7467600"/>
              <a:gd name="connsiteY712" fmla="*/ 1740082 h 6858000"/>
              <a:gd name="connsiteX713" fmla="*/ 39394 w 7467600"/>
              <a:gd name="connsiteY713" fmla="*/ 1784856 h 6858000"/>
              <a:gd name="connsiteX714" fmla="*/ 135813 w 7467600"/>
              <a:gd name="connsiteY714" fmla="*/ 1888838 h 6858000"/>
              <a:gd name="connsiteX715" fmla="*/ 242575 w 7467600"/>
              <a:gd name="connsiteY715" fmla="*/ 1958841 h 6858000"/>
              <a:gd name="connsiteX716" fmla="*/ 82197 w 7467600"/>
              <a:gd name="connsiteY716" fmla="*/ 1754826 h 6858000"/>
              <a:gd name="connsiteX717" fmla="*/ 0 w 7467600"/>
              <a:gd name="connsiteY717" fmla="*/ 1679650 h 6858000"/>
              <a:gd name="connsiteX718" fmla="*/ 0 w 7467600"/>
              <a:gd name="connsiteY718" fmla="*/ 1602463 h 6858000"/>
              <a:gd name="connsiteX719" fmla="*/ 84689 w 7467600"/>
              <a:gd name="connsiteY719" fmla="*/ 1677442 h 6858000"/>
              <a:gd name="connsiteX720" fmla="*/ 298437 w 7467600"/>
              <a:gd name="connsiteY720" fmla="*/ 1968019 h 6858000"/>
              <a:gd name="connsiteX721" fmla="*/ 227269 w 7467600"/>
              <a:gd name="connsiteY721" fmla="*/ 1114064 h 6858000"/>
              <a:gd name="connsiteX722" fmla="*/ 248003 w 7467600"/>
              <a:gd name="connsiteY722" fmla="*/ 1089613 h 6858000"/>
              <a:gd name="connsiteX723" fmla="*/ 427020 w 7467600"/>
              <a:gd name="connsiteY723" fmla="*/ 1619803 h 6858000"/>
              <a:gd name="connsiteX724" fmla="*/ 340345 w 7467600"/>
              <a:gd name="connsiteY724" fmla="*/ 2027739 h 6858000"/>
              <a:gd name="connsiteX725" fmla="*/ 360865 w 7467600"/>
              <a:gd name="connsiteY725" fmla="*/ 2044827 h 6858000"/>
              <a:gd name="connsiteX726" fmla="*/ 560414 w 7467600"/>
              <a:gd name="connsiteY726" fmla="*/ 2421457 h 6858000"/>
              <a:gd name="connsiteX727" fmla="*/ 1359703 w 7467600"/>
              <a:gd name="connsiteY727" fmla="*/ 2578554 h 6858000"/>
              <a:gd name="connsiteX728" fmla="*/ 1359422 w 7467600"/>
              <a:gd name="connsiteY728" fmla="*/ 2577994 h 6858000"/>
              <a:gd name="connsiteX729" fmla="*/ 828701 w 7467600"/>
              <a:gd name="connsiteY729" fmla="*/ 1839520 h 6858000"/>
              <a:gd name="connsiteX730" fmla="*/ 494427 w 7467600"/>
              <a:gd name="connsiteY730" fmla="*/ 1092333 h 6858000"/>
              <a:gd name="connsiteX731" fmla="*/ 506322 w 7467600"/>
              <a:gd name="connsiteY731" fmla="*/ 1020997 h 6858000"/>
              <a:gd name="connsiteX732" fmla="*/ 4570198 w 7467600"/>
              <a:gd name="connsiteY732" fmla="*/ 978081 h 6858000"/>
              <a:gd name="connsiteX733" fmla="*/ 4523691 w 7467600"/>
              <a:gd name="connsiteY733" fmla="*/ 1127776 h 6858000"/>
              <a:gd name="connsiteX734" fmla="*/ 4509875 w 7467600"/>
              <a:gd name="connsiteY734" fmla="*/ 1167552 h 6858000"/>
              <a:gd name="connsiteX735" fmla="*/ 4478168 w 7467600"/>
              <a:gd name="connsiteY735" fmla="*/ 1260735 h 6858000"/>
              <a:gd name="connsiteX736" fmla="*/ 4409309 w 7467600"/>
              <a:gd name="connsiteY736" fmla="*/ 1666996 h 6858000"/>
              <a:gd name="connsiteX737" fmla="*/ 4370031 w 7467600"/>
              <a:gd name="connsiteY737" fmla="*/ 1955666 h 6858000"/>
              <a:gd name="connsiteX738" fmla="*/ 4570198 w 7467600"/>
              <a:gd name="connsiteY738" fmla="*/ 978081 h 6858000"/>
              <a:gd name="connsiteX739" fmla="*/ 4557898 w 7467600"/>
              <a:gd name="connsiteY739" fmla="*/ 900011 h 6858000"/>
              <a:gd name="connsiteX740" fmla="*/ 4344840 w 7467600"/>
              <a:gd name="connsiteY740" fmla="*/ 1922038 h 6858000"/>
              <a:gd name="connsiteX741" fmla="*/ 4378710 w 7467600"/>
              <a:gd name="connsiteY741" fmla="*/ 1665516 h 6858000"/>
              <a:gd name="connsiteX742" fmla="*/ 4448798 w 7467600"/>
              <a:gd name="connsiteY742" fmla="*/ 1253024 h 6858000"/>
              <a:gd name="connsiteX743" fmla="*/ 4480315 w 7467600"/>
              <a:gd name="connsiteY743" fmla="*/ 1158454 h 6858000"/>
              <a:gd name="connsiteX744" fmla="*/ 4494133 w 7467600"/>
              <a:gd name="connsiteY744" fmla="*/ 1118676 h 6858000"/>
              <a:gd name="connsiteX745" fmla="*/ 4557898 w 7467600"/>
              <a:gd name="connsiteY745" fmla="*/ 900011 h 6858000"/>
              <a:gd name="connsiteX746" fmla="*/ 5870151 w 7467600"/>
              <a:gd name="connsiteY746" fmla="*/ 898890 h 6858000"/>
              <a:gd name="connsiteX747" fmla="*/ 5861335 w 7467600"/>
              <a:gd name="connsiteY747" fmla="*/ 899177 h 6858000"/>
              <a:gd name="connsiteX748" fmla="*/ 5843702 w 7467600"/>
              <a:gd name="connsiteY748" fmla="*/ 899748 h 6858000"/>
              <a:gd name="connsiteX749" fmla="*/ 5651107 w 7467600"/>
              <a:gd name="connsiteY749" fmla="*/ 920306 h 6858000"/>
              <a:gd name="connsiteX750" fmla="*/ 5459407 w 7467600"/>
              <a:gd name="connsiteY750" fmla="*/ 940975 h 6858000"/>
              <a:gd name="connsiteX751" fmla="*/ 5374846 w 7467600"/>
              <a:gd name="connsiteY751" fmla="*/ 941988 h 6858000"/>
              <a:gd name="connsiteX752" fmla="*/ 5256105 w 7467600"/>
              <a:gd name="connsiteY752" fmla="*/ 945632 h 6858000"/>
              <a:gd name="connsiteX753" fmla="*/ 5107071 w 7467600"/>
              <a:gd name="connsiteY753" fmla="*/ 969720 h 6858000"/>
              <a:gd name="connsiteX754" fmla="*/ 4998681 w 7467600"/>
              <a:gd name="connsiteY754" fmla="*/ 988771 h 6858000"/>
              <a:gd name="connsiteX755" fmla="*/ 5870151 w 7467600"/>
              <a:gd name="connsiteY755" fmla="*/ 898890 h 6858000"/>
              <a:gd name="connsiteX756" fmla="*/ 5504425 w 7467600"/>
              <a:gd name="connsiteY756" fmla="*/ 848067 h 6858000"/>
              <a:gd name="connsiteX757" fmla="*/ 4968849 w 7467600"/>
              <a:gd name="connsiteY757" fmla="*/ 962318 h 6858000"/>
              <a:gd name="connsiteX758" fmla="*/ 5104039 w 7467600"/>
              <a:gd name="connsiteY758" fmla="*/ 940634 h 6858000"/>
              <a:gd name="connsiteX759" fmla="*/ 5256311 w 7467600"/>
              <a:gd name="connsiteY759" fmla="*/ 916490 h 6858000"/>
              <a:gd name="connsiteX760" fmla="*/ 5377381 w 7467600"/>
              <a:gd name="connsiteY760" fmla="*/ 912671 h 6858000"/>
              <a:gd name="connsiteX761" fmla="*/ 5460148 w 7467600"/>
              <a:gd name="connsiteY761" fmla="*/ 911442 h 6858000"/>
              <a:gd name="connsiteX762" fmla="*/ 5648971 w 7467600"/>
              <a:gd name="connsiteY762" fmla="*/ 891331 h 6858000"/>
              <a:gd name="connsiteX763" fmla="*/ 5844807 w 7467600"/>
              <a:gd name="connsiteY763" fmla="*/ 870718 h 6858000"/>
              <a:gd name="connsiteX764" fmla="*/ 5862975 w 7467600"/>
              <a:gd name="connsiteY764" fmla="*/ 869756 h 6858000"/>
              <a:gd name="connsiteX765" fmla="*/ 5920887 w 7467600"/>
              <a:gd name="connsiteY765" fmla="*/ 865929 h 6858000"/>
              <a:gd name="connsiteX766" fmla="*/ 5504425 w 7467600"/>
              <a:gd name="connsiteY766" fmla="*/ 848067 h 6858000"/>
              <a:gd name="connsiteX767" fmla="*/ 3607114 w 7467600"/>
              <a:gd name="connsiteY767" fmla="*/ 467441 h 6858000"/>
              <a:gd name="connsiteX768" fmla="*/ 3296242 w 7467600"/>
              <a:gd name="connsiteY768" fmla="*/ 807991 h 6858000"/>
              <a:gd name="connsiteX769" fmla="*/ 3174674 w 7467600"/>
              <a:gd name="connsiteY769" fmla="*/ 919759 h 6858000"/>
              <a:gd name="connsiteX770" fmla="*/ 3042978 w 7467600"/>
              <a:gd name="connsiteY770" fmla="*/ 1054894 h 6858000"/>
              <a:gd name="connsiteX771" fmla="*/ 2968914 w 7467600"/>
              <a:gd name="connsiteY771" fmla="*/ 1133756 h 6858000"/>
              <a:gd name="connsiteX772" fmla="*/ 3103823 w 7467600"/>
              <a:gd name="connsiteY772" fmla="*/ 1026814 h 6858000"/>
              <a:gd name="connsiteX773" fmla="*/ 3607114 w 7467600"/>
              <a:gd name="connsiteY773" fmla="*/ 467441 h 6858000"/>
              <a:gd name="connsiteX774" fmla="*/ 3744487 w 7467600"/>
              <a:gd name="connsiteY774" fmla="*/ 383136 h 6858000"/>
              <a:gd name="connsiteX775" fmla="*/ 3970213 w 7467600"/>
              <a:gd name="connsiteY775" fmla="*/ 995559 h 6858000"/>
              <a:gd name="connsiteX776" fmla="*/ 3744487 w 7467600"/>
              <a:gd name="connsiteY776" fmla="*/ 383136 h 6858000"/>
              <a:gd name="connsiteX777" fmla="*/ 3624562 w 7467600"/>
              <a:gd name="connsiteY777" fmla="*/ 367041 h 6858000"/>
              <a:gd name="connsiteX778" fmla="*/ 3489712 w 7467600"/>
              <a:gd name="connsiteY778" fmla="*/ 485386 h 6858000"/>
              <a:gd name="connsiteX779" fmla="*/ 3182994 w 7467600"/>
              <a:gd name="connsiteY779" fmla="*/ 828265 h 6858000"/>
              <a:gd name="connsiteX780" fmla="*/ 2892114 w 7467600"/>
              <a:gd name="connsiteY780" fmla="*/ 1172635 h 6858000"/>
              <a:gd name="connsiteX781" fmla="*/ 3021459 w 7467600"/>
              <a:gd name="connsiteY781" fmla="*/ 1035385 h 6858000"/>
              <a:gd name="connsiteX782" fmla="*/ 3153873 w 7467600"/>
              <a:gd name="connsiteY782" fmla="*/ 898971 h 6858000"/>
              <a:gd name="connsiteX783" fmla="*/ 3276511 w 7467600"/>
              <a:gd name="connsiteY783" fmla="*/ 786423 h 6858000"/>
              <a:gd name="connsiteX784" fmla="*/ 3584154 w 7467600"/>
              <a:gd name="connsiteY784" fmla="*/ 448218 h 6858000"/>
              <a:gd name="connsiteX785" fmla="*/ 3624562 w 7467600"/>
              <a:gd name="connsiteY785" fmla="*/ 367041 h 6858000"/>
              <a:gd name="connsiteX786" fmla="*/ 3766672 w 7467600"/>
              <a:gd name="connsiteY786" fmla="*/ 359429 h 6858000"/>
              <a:gd name="connsiteX787" fmla="*/ 3996338 w 7467600"/>
              <a:gd name="connsiteY787" fmla="*/ 968237 h 6858000"/>
              <a:gd name="connsiteX788" fmla="*/ 3766672 w 7467600"/>
              <a:gd name="connsiteY788" fmla="*/ 359429 h 6858000"/>
              <a:gd name="connsiteX789" fmla="*/ 5805386 w 7467600"/>
              <a:gd name="connsiteY789" fmla="*/ 239240 h 6858000"/>
              <a:gd name="connsiteX790" fmla="*/ 5736947 w 7467600"/>
              <a:gd name="connsiteY790" fmla="*/ 261367 h 6858000"/>
              <a:gd name="connsiteX791" fmla="*/ 5427012 w 7467600"/>
              <a:gd name="connsiteY791" fmla="*/ 311272 h 6858000"/>
              <a:gd name="connsiteX792" fmla="*/ 5147818 w 7467600"/>
              <a:gd name="connsiteY792" fmla="*/ 322112 h 6858000"/>
              <a:gd name="connsiteX793" fmla="*/ 5060854 w 7467600"/>
              <a:gd name="connsiteY793" fmla="*/ 311882 h 6858000"/>
              <a:gd name="connsiteX794" fmla="*/ 4945989 w 7467600"/>
              <a:gd name="connsiteY794" fmla="*/ 300516 h 6858000"/>
              <a:gd name="connsiteX795" fmla="*/ 5410479 w 7467600"/>
              <a:gd name="connsiteY795" fmla="*/ 348434 h 6858000"/>
              <a:gd name="connsiteX796" fmla="*/ 5805386 w 7467600"/>
              <a:gd name="connsiteY796" fmla="*/ 239240 h 6858000"/>
              <a:gd name="connsiteX797" fmla="*/ 5905192 w 7467600"/>
              <a:gd name="connsiteY797" fmla="*/ 163079 h 6858000"/>
              <a:gd name="connsiteX798" fmla="*/ 5865655 w 7467600"/>
              <a:gd name="connsiteY798" fmla="*/ 171901 h 6858000"/>
              <a:gd name="connsiteX799" fmla="*/ 5259740 w 7467600"/>
              <a:gd name="connsiteY799" fmla="*/ 257013 h 6858000"/>
              <a:gd name="connsiteX800" fmla="*/ 5208466 w 7467600"/>
              <a:gd name="connsiteY800" fmla="*/ 257550 h 6858000"/>
              <a:gd name="connsiteX801" fmla="*/ 4980204 w 7467600"/>
              <a:gd name="connsiteY801" fmla="*/ 271903 h 6858000"/>
              <a:gd name="connsiteX802" fmla="*/ 5068068 w 7467600"/>
              <a:gd name="connsiteY802" fmla="*/ 282244 h 6858000"/>
              <a:gd name="connsiteX803" fmla="*/ 5153231 w 7467600"/>
              <a:gd name="connsiteY803" fmla="*/ 292240 h 6858000"/>
              <a:gd name="connsiteX804" fmla="*/ 5426491 w 7467600"/>
              <a:gd name="connsiteY804" fmla="*/ 281128 h 6858000"/>
              <a:gd name="connsiteX805" fmla="*/ 5731212 w 7467600"/>
              <a:gd name="connsiteY805" fmla="*/ 231951 h 6858000"/>
              <a:gd name="connsiteX806" fmla="*/ 5905192 w 7467600"/>
              <a:gd name="connsiteY806" fmla="*/ 163079 h 6858000"/>
              <a:gd name="connsiteX807" fmla="*/ 5944437 w 7467600"/>
              <a:gd name="connsiteY807" fmla="*/ 113829 h 6858000"/>
              <a:gd name="connsiteX808" fmla="*/ 5825032 w 7467600"/>
              <a:gd name="connsiteY808" fmla="*/ 146405 h 6858000"/>
              <a:gd name="connsiteX809" fmla="*/ 4955599 w 7467600"/>
              <a:gd name="connsiteY809" fmla="*/ 247008 h 6858000"/>
              <a:gd name="connsiteX810" fmla="*/ 5210104 w 7467600"/>
              <a:gd name="connsiteY810" fmla="*/ 228123 h 6858000"/>
              <a:gd name="connsiteX811" fmla="*/ 5261015 w 7467600"/>
              <a:gd name="connsiteY811" fmla="*/ 227087 h 6858000"/>
              <a:gd name="connsiteX812" fmla="*/ 5861181 w 7467600"/>
              <a:gd name="connsiteY812" fmla="*/ 143093 h 6858000"/>
              <a:gd name="connsiteX813" fmla="*/ 5961252 w 7467600"/>
              <a:gd name="connsiteY813" fmla="*/ 114820 h 6858000"/>
              <a:gd name="connsiteX814" fmla="*/ 5944437 w 7467600"/>
              <a:gd name="connsiteY814" fmla="*/ 113829 h 6858000"/>
              <a:gd name="connsiteX815" fmla="*/ 3882765 w 7467600"/>
              <a:gd name="connsiteY815" fmla="*/ 0 h 6858000"/>
              <a:gd name="connsiteX816" fmla="*/ 3995099 w 7467600"/>
              <a:gd name="connsiteY816" fmla="*/ 0 h 6858000"/>
              <a:gd name="connsiteX817" fmla="*/ 4163818 w 7467600"/>
              <a:gd name="connsiteY817" fmla="*/ 234104 h 6858000"/>
              <a:gd name="connsiteX818" fmla="*/ 4172099 w 7467600"/>
              <a:gd name="connsiteY818" fmla="*/ 234207 h 6858000"/>
              <a:gd name="connsiteX819" fmla="*/ 4784282 w 7467600"/>
              <a:gd name="connsiteY819" fmla="*/ 276561 h 6858000"/>
              <a:gd name="connsiteX820" fmla="*/ 4801687 w 7467600"/>
              <a:gd name="connsiteY820" fmla="*/ 267764 h 6858000"/>
              <a:gd name="connsiteX821" fmla="*/ 6082788 w 7467600"/>
              <a:gd name="connsiteY821" fmla="*/ 64119 h 6858000"/>
              <a:gd name="connsiteX822" fmla="*/ 6099442 w 7467600"/>
              <a:gd name="connsiteY822" fmla="*/ 82568 h 6858000"/>
              <a:gd name="connsiteX823" fmla="*/ 4804137 w 7467600"/>
              <a:gd name="connsiteY823" fmla="*/ 320931 h 6858000"/>
              <a:gd name="connsiteX824" fmla="*/ 4227047 w 7467600"/>
              <a:gd name="connsiteY824" fmla="*/ 313415 h 6858000"/>
              <a:gd name="connsiteX825" fmla="*/ 4346041 w 7467600"/>
              <a:gd name="connsiteY825" fmla="*/ 456086 h 6858000"/>
              <a:gd name="connsiteX826" fmla="*/ 4870967 w 7467600"/>
              <a:gd name="connsiteY826" fmla="*/ 963061 h 6858000"/>
              <a:gd name="connsiteX827" fmla="*/ 4889647 w 7467600"/>
              <a:gd name="connsiteY827" fmla="*/ 957147 h 6858000"/>
              <a:gd name="connsiteX828" fmla="*/ 5422504 w 7467600"/>
              <a:gd name="connsiteY828" fmla="*/ 805191 h 6858000"/>
              <a:gd name="connsiteX829" fmla="*/ 6087656 w 7467600"/>
              <a:gd name="connsiteY829" fmla="*/ 826703 h 6858000"/>
              <a:gd name="connsiteX830" fmla="*/ 6058717 w 7467600"/>
              <a:gd name="connsiteY830" fmla="*/ 865992 h 6858000"/>
              <a:gd name="connsiteX831" fmla="*/ 4974153 w 7467600"/>
              <a:gd name="connsiteY831" fmla="*/ 1045456 h 6858000"/>
              <a:gd name="connsiteX832" fmla="*/ 5627835 w 7467600"/>
              <a:gd name="connsiteY832" fmla="*/ 1472077 h 6858000"/>
              <a:gd name="connsiteX833" fmla="*/ 5629817 w 7467600"/>
              <a:gd name="connsiteY833" fmla="*/ 1471412 h 6858000"/>
              <a:gd name="connsiteX834" fmla="*/ 5634124 w 7467600"/>
              <a:gd name="connsiteY834" fmla="*/ 1470572 h 6858000"/>
              <a:gd name="connsiteX835" fmla="*/ 5755832 w 7467600"/>
              <a:gd name="connsiteY835" fmla="*/ 1383886 h 6858000"/>
              <a:gd name="connsiteX836" fmla="*/ 6014186 w 7467600"/>
              <a:gd name="connsiteY836" fmla="*/ 1279799 h 6858000"/>
              <a:gd name="connsiteX837" fmla="*/ 6901619 w 7467600"/>
              <a:gd name="connsiteY837" fmla="*/ 1047874 h 6858000"/>
              <a:gd name="connsiteX838" fmla="*/ 6931566 w 7467600"/>
              <a:gd name="connsiteY838" fmla="*/ 1062034 h 6858000"/>
              <a:gd name="connsiteX839" fmla="*/ 5790982 w 7467600"/>
              <a:gd name="connsiteY839" fmla="*/ 1561380 h 6858000"/>
              <a:gd name="connsiteX840" fmla="*/ 6188971 w 7467600"/>
              <a:gd name="connsiteY840" fmla="*/ 1755168 h 6858000"/>
              <a:gd name="connsiteX841" fmla="*/ 6202446 w 7467600"/>
              <a:gd name="connsiteY841" fmla="*/ 1752268 h 6858000"/>
              <a:gd name="connsiteX842" fmla="*/ 7179560 w 7467600"/>
              <a:gd name="connsiteY842" fmla="*/ 1467551 h 6858000"/>
              <a:gd name="connsiteX843" fmla="*/ 7158730 w 7467600"/>
              <a:gd name="connsiteY843" fmla="*/ 1507835 h 6858000"/>
              <a:gd name="connsiteX844" fmla="*/ 6326959 w 7467600"/>
              <a:gd name="connsiteY844" fmla="*/ 1817686 h 6858000"/>
              <a:gd name="connsiteX845" fmla="*/ 6537433 w 7467600"/>
              <a:gd name="connsiteY845" fmla="*/ 1907790 h 6858000"/>
              <a:gd name="connsiteX846" fmla="*/ 6550221 w 7467600"/>
              <a:gd name="connsiteY846" fmla="*/ 1910729 h 6858000"/>
              <a:gd name="connsiteX847" fmla="*/ 6964438 w 7467600"/>
              <a:gd name="connsiteY847" fmla="*/ 2209505 h 6858000"/>
              <a:gd name="connsiteX848" fmla="*/ 7367862 w 7467600"/>
              <a:gd name="connsiteY848" fmla="*/ 2806833 h 6858000"/>
              <a:gd name="connsiteX849" fmla="*/ 7364329 w 7467600"/>
              <a:gd name="connsiteY849" fmla="*/ 2826907 h 6858000"/>
              <a:gd name="connsiteX850" fmla="*/ 7290545 w 7467600"/>
              <a:gd name="connsiteY850" fmla="*/ 2850663 h 6858000"/>
              <a:gd name="connsiteX851" fmla="*/ 6472036 w 7467600"/>
              <a:gd name="connsiteY851" fmla="*/ 1959003 h 6858000"/>
              <a:gd name="connsiteX852" fmla="*/ 5792897 w 7467600"/>
              <a:gd name="connsiteY852" fmla="*/ 1647747 h 6858000"/>
              <a:gd name="connsiteX853" fmla="*/ 5842751 w 7467600"/>
              <a:gd name="connsiteY853" fmla="*/ 1816112 h 6858000"/>
              <a:gd name="connsiteX854" fmla="*/ 5847424 w 7467600"/>
              <a:gd name="connsiteY854" fmla="*/ 1815776 h 6858000"/>
              <a:gd name="connsiteX855" fmla="*/ 6399821 w 7467600"/>
              <a:gd name="connsiteY855" fmla="*/ 2344799 h 6858000"/>
              <a:gd name="connsiteX856" fmla="*/ 6323232 w 7467600"/>
              <a:gd name="connsiteY856" fmla="*/ 2389634 h 6858000"/>
              <a:gd name="connsiteX857" fmla="*/ 5942958 w 7467600"/>
              <a:gd name="connsiteY857" fmla="*/ 2077708 h 6858000"/>
              <a:gd name="connsiteX858" fmla="*/ 5921559 w 7467600"/>
              <a:gd name="connsiteY858" fmla="*/ 2378596 h 6858000"/>
              <a:gd name="connsiteX859" fmla="*/ 5817651 w 7467600"/>
              <a:gd name="connsiteY859" fmla="*/ 3023919 h 6858000"/>
              <a:gd name="connsiteX860" fmla="*/ 5729634 w 7467600"/>
              <a:gd name="connsiteY860" fmla="*/ 3051849 h 6858000"/>
              <a:gd name="connsiteX861" fmla="*/ 5611018 w 7467600"/>
              <a:gd name="connsiteY861" fmla="*/ 2316769 h 6858000"/>
              <a:gd name="connsiteX862" fmla="*/ 5687608 w 7467600"/>
              <a:gd name="connsiteY862" fmla="*/ 2039972 h 6858000"/>
              <a:gd name="connsiteX863" fmla="*/ 5657554 w 7467600"/>
              <a:gd name="connsiteY863" fmla="*/ 1576445 h 6858000"/>
              <a:gd name="connsiteX864" fmla="*/ 5150475 w 7467600"/>
              <a:gd name="connsiteY864" fmla="*/ 1274012 h 6858000"/>
              <a:gd name="connsiteX865" fmla="*/ 5349142 w 7467600"/>
              <a:gd name="connsiteY865" fmla="*/ 2204405 h 6858000"/>
              <a:gd name="connsiteX866" fmla="*/ 5262214 w 7467600"/>
              <a:gd name="connsiteY866" fmla="*/ 2233836 h 6858000"/>
              <a:gd name="connsiteX867" fmla="*/ 4981539 w 7467600"/>
              <a:gd name="connsiteY867" fmla="*/ 1542201 h 6858000"/>
              <a:gd name="connsiteX868" fmla="*/ 4958461 w 7467600"/>
              <a:gd name="connsiteY868" fmla="*/ 1136957 h 6858000"/>
              <a:gd name="connsiteX869" fmla="*/ 4655015 w 7467600"/>
              <a:gd name="connsiteY869" fmla="*/ 891426 h 6858000"/>
              <a:gd name="connsiteX870" fmla="*/ 4348002 w 7467600"/>
              <a:gd name="connsiteY870" fmla="*/ 2205895 h 6858000"/>
              <a:gd name="connsiteX871" fmla="*/ 4262250 w 7467600"/>
              <a:gd name="connsiteY871" fmla="*/ 2219972 h 6858000"/>
              <a:gd name="connsiteX872" fmla="*/ 4550611 w 7467600"/>
              <a:gd name="connsiteY872" fmla="*/ 817540 h 6858000"/>
              <a:gd name="connsiteX873" fmla="*/ 4564418 w 7467600"/>
              <a:gd name="connsiteY873" fmla="*/ 808293 h 6858000"/>
              <a:gd name="connsiteX874" fmla="*/ 4266388 w 7467600"/>
              <a:gd name="connsiteY874" fmla="*/ 500083 h 6858000"/>
              <a:gd name="connsiteX875" fmla="*/ 4032842 w 7467600"/>
              <a:gd name="connsiteY875" fmla="*/ 211809 h 6858000"/>
              <a:gd name="connsiteX876" fmla="*/ 3882765 w 7467600"/>
              <a:gd name="connsiteY876" fmla="*/ 0 h 6858000"/>
              <a:gd name="connsiteX877" fmla="*/ 3721337 w 7467600"/>
              <a:gd name="connsiteY877" fmla="*/ 0 h 6858000"/>
              <a:gd name="connsiteX878" fmla="*/ 3797544 w 7467600"/>
              <a:gd name="connsiteY878" fmla="*/ 0 h 6858000"/>
              <a:gd name="connsiteX879" fmla="*/ 3775734 w 7467600"/>
              <a:gd name="connsiteY879" fmla="*/ 95131 h 6858000"/>
              <a:gd name="connsiteX880" fmla="*/ 3724807 w 7467600"/>
              <a:gd name="connsiteY880" fmla="*/ 272257 h 6858000"/>
              <a:gd name="connsiteX881" fmla="*/ 3726844 w 7467600"/>
              <a:gd name="connsiteY881" fmla="*/ 282988 h 6858000"/>
              <a:gd name="connsiteX882" fmla="*/ 3742664 w 7467600"/>
              <a:gd name="connsiteY882" fmla="*/ 279918 h 6858000"/>
              <a:gd name="connsiteX883" fmla="*/ 4103910 w 7467600"/>
              <a:gd name="connsiteY883" fmla="*/ 1161917 h 6858000"/>
              <a:gd name="connsiteX884" fmla="*/ 4020269 w 7467600"/>
              <a:gd name="connsiteY884" fmla="*/ 1200406 h 6858000"/>
              <a:gd name="connsiteX885" fmla="*/ 3674882 w 7467600"/>
              <a:gd name="connsiteY885" fmla="*/ 488524 h 6858000"/>
              <a:gd name="connsiteX886" fmla="*/ 3132682 w 7467600"/>
              <a:gd name="connsiteY886" fmla="*/ 1072284 h 6858000"/>
              <a:gd name="connsiteX887" fmla="*/ 2716346 w 7467600"/>
              <a:gd name="connsiteY887" fmla="*/ 1276376 h 6858000"/>
              <a:gd name="connsiteX888" fmla="*/ 2716772 w 7467600"/>
              <a:gd name="connsiteY888" fmla="*/ 1255462 h 6858000"/>
              <a:gd name="connsiteX889" fmla="*/ 3471096 w 7467600"/>
              <a:gd name="connsiteY889" fmla="*/ 437072 h 6858000"/>
              <a:gd name="connsiteX890" fmla="*/ 3639057 w 7467600"/>
              <a:gd name="connsiteY890" fmla="*/ 286334 h 6858000"/>
              <a:gd name="connsiteX891" fmla="*/ 3640309 w 7467600"/>
              <a:gd name="connsiteY891" fmla="*/ 284664 h 6858000"/>
              <a:gd name="connsiteX892" fmla="*/ 3646022 w 7467600"/>
              <a:gd name="connsiteY892" fmla="*/ 276711 h 6858000"/>
              <a:gd name="connsiteX893" fmla="*/ 3707943 w 7467600"/>
              <a:gd name="connsiteY893" fmla="*/ 65958 h 6858000"/>
              <a:gd name="connsiteX894" fmla="*/ 3721337 w 7467600"/>
              <a:gd name="connsiteY894" fmla="*/ 0 h 6858000"/>
              <a:gd name="connsiteX895" fmla="*/ 2867960 w 7467600"/>
              <a:gd name="connsiteY895" fmla="*/ 0 h 6858000"/>
              <a:gd name="connsiteX896" fmla="*/ 2926351 w 7467600"/>
              <a:gd name="connsiteY896" fmla="*/ 0 h 6858000"/>
              <a:gd name="connsiteX897" fmla="*/ 2902823 w 7467600"/>
              <a:gd name="connsiteY897" fmla="*/ 262929 h 6858000"/>
              <a:gd name="connsiteX898" fmla="*/ 2940663 w 7467600"/>
              <a:gd name="connsiteY898" fmla="*/ 140884 h 6858000"/>
              <a:gd name="connsiteX899" fmla="*/ 2947039 w 7467600"/>
              <a:gd name="connsiteY899" fmla="*/ 122524 h 6858000"/>
              <a:gd name="connsiteX900" fmla="*/ 2984316 w 7467600"/>
              <a:gd name="connsiteY900" fmla="*/ 0 h 6858000"/>
              <a:gd name="connsiteX901" fmla="*/ 3016114 w 7467600"/>
              <a:gd name="connsiteY901" fmla="*/ 0 h 6858000"/>
              <a:gd name="connsiteX902" fmla="*/ 2979949 w 7467600"/>
              <a:gd name="connsiteY902" fmla="*/ 119274 h 6858000"/>
              <a:gd name="connsiteX903" fmla="*/ 3023879 w 7467600"/>
              <a:gd name="connsiteY903" fmla="*/ 0 h 6858000"/>
              <a:gd name="connsiteX904" fmla="*/ 3105400 w 7467600"/>
              <a:gd name="connsiteY904" fmla="*/ 0 h 6858000"/>
              <a:gd name="connsiteX905" fmla="*/ 3094669 w 7467600"/>
              <a:gd name="connsiteY905" fmla="*/ 30308 h 6858000"/>
              <a:gd name="connsiteX906" fmla="*/ 2901945 w 7467600"/>
              <a:gd name="connsiteY906" fmla="*/ 466538 h 6858000"/>
              <a:gd name="connsiteX907" fmla="*/ 2815209 w 7467600"/>
              <a:gd name="connsiteY907" fmla="*/ 497361 h 6858000"/>
              <a:gd name="connsiteX908" fmla="*/ 2844845 w 7467600"/>
              <a:gd name="connsiteY908" fmla="*/ 127638 h 6858000"/>
              <a:gd name="connsiteX909" fmla="*/ 2867960 w 7467600"/>
              <a:gd name="connsiteY909" fmla="*/ 0 h 6858000"/>
              <a:gd name="connsiteX910" fmla="*/ 1057230 w 7467600"/>
              <a:gd name="connsiteY910" fmla="*/ 0 h 6858000"/>
              <a:gd name="connsiteX911" fmla="*/ 1111003 w 7467600"/>
              <a:gd name="connsiteY911" fmla="*/ 0 h 6858000"/>
              <a:gd name="connsiteX912" fmla="*/ 1125553 w 7467600"/>
              <a:gd name="connsiteY912" fmla="*/ 52588 h 6858000"/>
              <a:gd name="connsiteX913" fmla="*/ 1304276 w 7467600"/>
              <a:gd name="connsiteY913" fmla="*/ 476275 h 6858000"/>
              <a:gd name="connsiteX914" fmla="*/ 1492066 w 7467600"/>
              <a:gd name="connsiteY914" fmla="*/ 886333 h 6858000"/>
              <a:gd name="connsiteX915" fmla="*/ 1423698 w 7467600"/>
              <a:gd name="connsiteY915" fmla="*/ 710817 h 6858000"/>
              <a:gd name="connsiteX916" fmla="*/ 1357609 w 7467600"/>
              <a:gd name="connsiteY916" fmla="*/ 532892 h 6858000"/>
              <a:gd name="connsiteX917" fmla="*/ 1309550 w 7467600"/>
              <a:gd name="connsiteY917" fmla="*/ 374031 h 6858000"/>
              <a:gd name="connsiteX918" fmla="*/ 1193673 w 7467600"/>
              <a:gd name="connsiteY918" fmla="*/ 49533 h 6858000"/>
              <a:gd name="connsiteX919" fmla="*/ 1164391 w 7467600"/>
              <a:gd name="connsiteY919" fmla="*/ 0 h 6858000"/>
              <a:gd name="connsiteX920" fmla="*/ 1200666 w 7467600"/>
              <a:gd name="connsiteY920" fmla="*/ 0 h 6858000"/>
              <a:gd name="connsiteX921" fmla="*/ 1223408 w 7467600"/>
              <a:gd name="connsiteY921" fmla="*/ 38996 h 6858000"/>
              <a:gd name="connsiteX922" fmla="*/ 1339635 w 7467600"/>
              <a:gd name="connsiteY922" fmla="*/ 365517 h 6858000"/>
              <a:gd name="connsiteX923" fmla="*/ 1387469 w 7467600"/>
              <a:gd name="connsiteY923" fmla="*/ 523079 h 6858000"/>
              <a:gd name="connsiteX924" fmla="*/ 1452685 w 7467600"/>
              <a:gd name="connsiteY924" fmla="*/ 699806 h 6858000"/>
              <a:gd name="connsiteX925" fmla="*/ 1492092 w 7467600"/>
              <a:gd name="connsiteY925" fmla="*/ 800424 h 6858000"/>
              <a:gd name="connsiteX926" fmla="*/ 1455302 w 7467600"/>
              <a:gd name="connsiteY926" fmla="*/ 632913 h 6858000"/>
              <a:gd name="connsiteX927" fmla="*/ 1222336 w 7467600"/>
              <a:gd name="connsiteY927" fmla="*/ 9480 h 6858000"/>
              <a:gd name="connsiteX928" fmla="*/ 1214634 w 7467600"/>
              <a:gd name="connsiteY928" fmla="*/ 0 h 6858000"/>
              <a:gd name="connsiteX929" fmla="*/ 1289827 w 7467600"/>
              <a:gd name="connsiteY929" fmla="*/ 0 h 6858000"/>
              <a:gd name="connsiteX930" fmla="*/ 1321076 w 7467600"/>
              <a:gd name="connsiteY930" fmla="*/ 59722 h 6858000"/>
              <a:gd name="connsiteX931" fmla="*/ 1512579 w 7467600"/>
              <a:gd name="connsiteY931" fmla="*/ 626441 h 6858000"/>
              <a:gd name="connsiteX932" fmla="*/ 1506076 w 7467600"/>
              <a:gd name="connsiteY932" fmla="*/ 1089289 h 6858000"/>
              <a:gd name="connsiteX933" fmla="*/ 1486346 w 7467600"/>
              <a:gd name="connsiteY933" fmla="*/ 1079919 h 6858000"/>
              <a:gd name="connsiteX934" fmla="*/ 1070511 w 7467600"/>
              <a:gd name="connsiteY934" fmla="*/ 48609 h 6858000"/>
              <a:gd name="connsiteX935" fmla="*/ 1057230 w 7467600"/>
              <a:gd name="connsiteY935" fmla="*/ 0 h 6858000"/>
              <a:gd name="connsiteX936" fmla="*/ 43151 w 7467600"/>
              <a:gd name="connsiteY936" fmla="*/ 0 h 6858000"/>
              <a:gd name="connsiteX937" fmla="*/ 95283 w 7467600"/>
              <a:gd name="connsiteY937" fmla="*/ 0 h 6858000"/>
              <a:gd name="connsiteX938" fmla="*/ 300708 w 7467600"/>
              <a:gd name="connsiteY938" fmla="*/ 154571 h 6858000"/>
              <a:gd name="connsiteX939" fmla="*/ 530414 w 7467600"/>
              <a:gd name="connsiteY939" fmla="*/ 354673 h 6858000"/>
              <a:gd name="connsiteX940" fmla="*/ 333785 w 7467600"/>
              <a:gd name="connsiteY940" fmla="*/ 161564 h 6858000"/>
              <a:gd name="connsiteX941" fmla="*/ 147005 w 7467600"/>
              <a:gd name="connsiteY941" fmla="*/ 0 h 6858000"/>
              <a:gd name="connsiteX942" fmla="*/ 272509 w 7467600"/>
              <a:gd name="connsiteY942" fmla="*/ 0 h 6858000"/>
              <a:gd name="connsiteX943" fmla="*/ 326276 w 7467600"/>
              <a:gd name="connsiteY943" fmla="*/ 45847 h 6858000"/>
              <a:gd name="connsiteX944" fmla="*/ 823759 w 7467600"/>
              <a:gd name="connsiteY944" fmla="*/ 574145 h 6858000"/>
              <a:gd name="connsiteX945" fmla="*/ 811254 w 7467600"/>
              <a:gd name="connsiteY945" fmla="*/ 665546 h 6858000"/>
              <a:gd name="connsiteX946" fmla="*/ 154042 w 7467600"/>
              <a:gd name="connsiteY946" fmla="*/ 261522 h 6858000"/>
              <a:gd name="connsiteX947" fmla="*/ 13550 w 7467600"/>
              <a:gd name="connsiteY947" fmla="*/ 158423 h 6858000"/>
              <a:gd name="connsiteX948" fmla="*/ 0 w 7467600"/>
              <a:gd name="connsiteY948" fmla="*/ 146618 h 6858000"/>
              <a:gd name="connsiteX949" fmla="*/ 0 w 7467600"/>
              <a:gd name="connsiteY949" fmla="*/ 59161 h 6858000"/>
              <a:gd name="connsiteX950" fmla="*/ 45427 w 7467600"/>
              <a:gd name="connsiteY950" fmla="*/ 101078 h 6858000"/>
              <a:gd name="connsiteX951" fmla="*/ 630103 w 7467600"/>
              <a:gd name="connsiteY951" fmla="*/ 485885 h 6858000"/>
              <a:gd name="connsiteX952" fmla="*/ 532040 w 7467600"/>
              <a:gd name="connsiteY952" fmla="*/ 399359 h 6858000"/>
              <a:gd name="connsiteX953" fmla="*/ 517618 w 7467600"/>
              <a:gd name="connsiteY953" fmla="*/ 385726 h 6858000"/>
              <a:gd name="connsiteX954" fmla="*/ 285074 w 7467600"/>
              <a:gd name="connsiteY954" fmla="*/ 182755 h 6858000"/>
              <a:gd name="connsiteX955" fmla="*/ 43151 w 7467600"/>
              <a:gd name="connsiteY95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1456157 w 7467600"/>
              <a:gd name="connsiteY74" fmla="*/ 5371404 h 6858000"/>
              <a:gd name="connsiteX75" fmla="*/ 1244432 w 7467600"/>
              <a:gd name="connsiteY75" fmla="*/ 5385601 h 6858000"/>
              <a:gd name="connsiteX76" fmla="*/ 973990 w 7467600"/>
              <a:gd name="connsiteY76" fmla="*/ 5424940 h 6858000"/>
              <a:gd name="connsiteX77" fmla="*/ 1103809 w 7467600"/>
              <a:gd name="connsiteY77" fmla="*/ 5433720 h 6858000"/>
              <a:gd name="connsiteX78" fmla="*/ 1123454 w 7467600"/>
              <a:gd name="connsiteY78" fmla="*/ 5435727 h 6858000"/>
              <a:gd name="connsiteX79" fmla="*/ 1737017 w 7467600"/>
              <a:gd name="connsiteY79" fmla="*/ 5452183 h 6858000"/>
              <a:gd name="connsiteX80" fmla="*/ 1824397 w 7467600"/>
              <a:gd name="connsiteY80" fmla="*/ 5447757 h 6858000"/>
              <a:gd name="connsiteX81" fmla="*/ 2070059 w 7467600"/>
              <a:gd name="connsiteY81" fmla="*/ 5441660 h 6858000"/>
              <a:gd name="connsiteX82" fmla="*/ 1456157 w 7467600"/>
              <a:gd name="connsiteY82" fmla="*/ 5371404 h 6858000"/>
              <a:gd name="connsiteX83" fmla="*/ 4988186 w 7467600"/>
              <a:gd name="connsiteY83" fmla="*/ 5216467 h 6858000"/>
              <a:gd name="connsiteX84" fmla="*/ 4777334 w 7467600"/>
              <a:gd name="connsiteY84" fmla="*/ 5406072 h 6858000"/>
              <a:gd name="connsiteX85" fmla="*/ 4718341 w 7467600"/>
              <a:gd name="connsiteY85" fmla="*/ 5468043 h 6858000"/>
              <a:gd name="connsiteX86" fmla="*/ 4604655 w 7467600"/>
              <a:gd name="connsiteY86" fmla="*/ 5583434 h 6858000"/>
              <a:gd name="connsiteX87" fmla="*/ 4565074 w 7467600"/>
              <a:gd name="connsiteY87" fmla="*/ 5618550 h 6858000"/>
              <a:gd name="connsiteX88" fmla="*/ 4988186 w 7467600"/>
              <a:gd name="connsiteY88" fmla="*/ 5216467 h 6858000"/>
              <a:gd name="connsiteX89" fmla="*/ 4978032 w 7467600"/>
              <a:gd name="connsiteY89" fmla="*/ 5183809 h 6858000"/>
              <a:gd name="connsiteX90" fmla="*/ 4463413 w 7467600"/>
              <a:gd name="connsiteY90" fmla="*/ 5615162 h 6858000"/>
              <a:gd name="connsiteX91" fmla="*/ 4358134 w 7467600"/>
              <a:gd name="connsiteY91" fmla="*/ 5742791 h 6858000"/>
              <a:gd name="connsiteX92" fmla="*/ 4376219 w 7467600"/>
              <a:gd name="connsiteY92" fmla="*/ 5729027 h 6858000"/>
              <a:gd name="connsiteX93" fmla="*/ 4582340 w 7467600"/>
              <a:gd name="connsiteY93" fmla="*/ 5561037 h 6858000"/>
              <a:gd name="connsiteX94" fmla="*/ 4694684 w 7467600"/>
              <a:gd name="connsiteY94" fmla="*/ 5447098 h 6858000"/>
              <a:gd name="connsiteX95" fmla="*/ 4754123 w 7467600"/>
              <a:gd name="connsiteY95" fmla="*/ 5384643 h 6858000"/>
              <a:gd name="connsiteX96" fmla="*/ 4978032 w 7467600"/>
              <a:gd name="connsiteY96" fmla="*/ 5183809 h 6858000"/>
              <a:gd name="connsiteX97" fmla="*/ 1903353 w 7467600"/>
              <a:gd name="connsiteY97" fmla="*/ 5044827 h 6858000"/>
              <a:gd name="connsiteX98" fmla="*/ 1936931 w 7467600"/>
              <a:gd name="connsiteY98" fmla="*/ 5093954 h 6858000"/>
              <a:gd name="connsiteX99" fmla="*/ 2195868 w 7467600"/>
              <a:gd name="connsiteY99" fmla="*/ 5396574 h 6858000"/>
              <a:gd name="connsiteX100" fmla="*/ 2088852 w 7467600"/>
              <a:gd name="connsiteY100" fmla="*/ 5166123 h 6858000"/>
              <a:gd name="connsiteX101" fmla="*/ 1958241 w 7467600"/>
              <a:gd name="connsiteY101" fmla="*/ 5067955 h 6858000"/>
              <a:gd name="connsiteX102" fmla="*/ 1903353 w 7467600"/>
              <a:gd name="connsiteY102" fmla="*/ 5044827 h 6858000"/>
              <a:gd name="connsiteX103" fmla="*/ 1979378 w 7467600"/>
              <a:gd name="connsiteY103" fmla="*/ 4769504 h 6858000"/>
              <a:gd name="connsiteX104" fmla="*/ 2882120 w 7467600"/>
              <a:gd name="connsiteY104" fmla="*/ 5064547 h 6858000"/>
              <a:gd name="connsiteX105" fmla="*/ 2793103 w 7467600"/>
              <a:gd name="connsiteY105" fmla="*/ 5039699 h 6858000"/>
              <a:gd name="connsiteX106" fmla="*/ 2770041 w 7467600"/>
              <a:gd name="connsiteY106" fmla="*/ 5033634 h 6858000"/>
              <a:gd name="connsiteX107" fmla="*/ 1979378 w 7467600"/>
              <a:gd name="connsiteY107" fmla="*/ 4769504 h 6858000"/>
              <a:gd name="connsiteX108" fmla="*/ 1927410 w 7467600"/>
              <a:gd name="connsiteY108" fmla="*/ 4716164 h 6858000"/>
              <a:gd name="connsiteX109" fmla="*/ 1959587 w 7467600"/>
              <a:gd name="connsiteY109" fmla="*/ 4728849 h 6858000"/>
              <a:gd name="connsiteX110" fmla="*/ 2777707 w 7467600"/>
              <a:gd name="connsiteY110" fmla="*/ 5003991 h 6858000"/>
              <a:gd name="connsiteX111" fmla="*/ 2800768 w 7467600"/>
              <a:gd name="connsiteY111" fmla="*/ 5010056 h 6858000"/>
              <a:gd name="connsiteX112" fmla="*/ 2879408 w 7467600"/>
              <a:gd name="connsiteY112" fmla="*/ 5031590 h 6858000"/>
              <a:gd name="connsiteX113" fmla="*/ 2862295 w 7467600"/>
              <a:gd name="connsiteY113" fmla="*/ 5022958 h 6858000"/>
              <a:gd name="connsiteX114" fmla="*/ 2813343 w 7467600"/>
              <a:gd name="connsiteY114" fmla="*/ 4998369 h 6858000"/>
              <a:gd name="connsiteX115" fmla="*/ 2646245 w 7467600"/>
              <a:gd name="connsiteY115" fmla="*/ 4930999 h 6858000"/>
              <a:gd name="connsiteX116" fmla="*/ 1999243 w 7467600"/>
              <a:gd name="connsiteY116" fmla="*/ 4730524 h 6858000"/>
              <a:gd name="connsiteX117" fmla="*/ 1979527 w 7467600"/>
              <a:gd name="connsiteY117" fmla="*/ 4726651 h 6858000"/>
              <a:gd name="connsiteX118" fmla="*/ 1927410 w 7467600"/>
              <a:gd name="connsiteY118" fmla="*/ 4716164 h 6858000"/>
              <a:gd name="connsiteX119" fmla="*/ 1997014 w 7467600"/>
              <a:gd name="connsiteY119" fmla="*/ 4698007 h 6858000"/>
              <a:gd name="connsiteX120" fmla="*/ 2005458 w 7467600"/>
              <a:gd name="connsiteY120" fmla="*/ 4699540 h 6858000"/>
              <a:gd name="connsiteX121" fmla="*/ 2657186 w 7467600"/>
              <a:gd name="connsiteY121" fmla="*/ 4901687 h 6858000"/>
              <a:gd name="connsiteX122" fmla="*/ 2826662 w 7467600"/>
              <a:gd name="connsiteY122" fmla="*/ 4970362 h 6858000"/>
              <a:gd name="connsiteX123" fmla="*/ 2876100 w 7467600"/>
              <a:gd name="connsiteY123" fmla="*/ 4995397 h 6858000"/>
              <a:gd name="connsiteX124" fmla="*/ 3042600 w 7467600"/>
              <a:gd name="connsiteY124" fmla="*/ 5059532 h 6858000"/>
              <a:gd name="connsiteX125" fmla="*/ 1997014 w 7467600"/>
              <a:gd name="connsiteY125" fmla="*/ 4698007 h 6858000"/>
              <a:gd name="connsiteX126" fmla="*/ 2305292 w 7467600"/>
              <a:gd name="connsiteY126" fmla="*/ 4219492 h 6858000"/>
              <a:gd name="connsiteX127" fmla="*/ 3360922 w 7467600"/>
              <a:gd name="connsiteY127" fmla="*/ 4529373 h 6858000"/>
              <a:gd name="connsiteX128" fmla="*/ 3492420 w 7467600"/>
              <a:gd name="connsiteY128" fmla="*/ 4510145 h 6858000"/>
              <a:gd name="connsiteX129" fmla="*/ 3364086 w 7467600"/>
              <a:gd name="connsiteY129" fmla="*/ 4480340 h 6858000"/>
              <a:gd name="connsiteX130" fmla="*/ 3225818 w 7467600"/>
              <a:gd name="connsiteY130" fmla="*/ 4411822 h 6858000"/>
              <a:gd name="connsiteX131" fmla="*/ 3129696 w 7467600"/>
              <a:gd name="connsiteY131" fmla="*/ 4360704 h 6858000"/>
              <a:gd name="connsiteX132" fmla="*/ 2814545 w 7467600"/>
              <a:gd name="connsiteY132" fmla="*/ 4282955 h 6858000"/>
              <a:gd name="connsiteX133" fmla="*/ 2305292 w 7467600"/>
              <a:gd name="connsiteY133" fmla="*/ 4219492 h 6858000"/>
              <a:gd name="connsiteX134" fmla="*/ 2626982 w 7467600"/>
              <a:gd name="connsiteY134" fmla="*/ 4206450 h 6858000"/>
              <a:gd name="connsiteX135" fmla="*/ 2490617 w 7467600"/>
              <a:gd name="connsiteY135" fmla="*/ 4206951 h 6858000"/>
              <a:gd name="connsiteX136" fmla="*/ 2819869 w 7467600"/>
              <a:gd name="connsiteY136" fmla="*/ 4252936 h 6858000"/>
              <a:gd name="connsiteX137" fmla="*/ 3143018 w 7467600"/>
              <a:gd name="connsiteY137" fmla="*/ 4332698 h 6858000"/>
              <a:gd name="connsiteX138" fmla="*/ 3241520 w 7467600"/>
              <a:gd name="connsiteY138" fmla="*/ 4385112 h 6858000"/>
              <a:gd name="connsiteX139" fmla="*/ 3374575 w 7467600"/>
              <a:gd name="connsiteY139" fmla="*/ 4451517 h 6858000"/>
              <a:gd name="connsiteX140" fmla="*/ 3505221 w 7467600"/>
              <a:gd name="connsiteY140" fmla="*/ 4480757 h 6858000"/>
              <a:gd name="connsiteX141" fmla="*/ 2626982 w 7467600"/>
              <a:gd name="connsiteY141" fmla="*/ 4206450 h 6858000"/>
              <a:gd name="connsiteX142" fmla="*/ 1310106 w 7467600"/>
              <a:gd name="connsiteY142" fmla="*/ 3943217 h 6858000"/>
              <a:gd name="connsiteX143" fmla="*/ 854994 w 7467600"/>
              <a:gd name="connsiteY143" fmla="*/ 4399136 h 6858000"/>
              <a:gd name="connsiteX144" fmla="*/ 742462 w 7467600"/>
              <a:gd name="connsiteY144" fmla="*/ 4594648 h 6858000"/>
              <a:gd name="connsiteX145" fmla="*/ 820602 w 7467600"/>
              <a:gd name="connsiteY145" fmla="*/ 4485915 h 6858000"/>
              <a:gd name="connsiteX146" fmla="*/ 878295 w 7467600"/>
              <a:gd name="connsiteY146" fmla="*/ 4403594 h 6858000"/>
              <a:gd name="connsiteX147" fmla="*/ 1240607 w 7467600"/>
              <a:gd name="connsiteY147" fmla="*/ 4010401 h 6858000"/>
              <a:gd name="connsiteX148" fmla="*/ 1310106 w 7467600"/>
              <a:gd name="connsiteY148" fmla="*/ 3943217 h 6858000"/>
              <a:gd name="connsiteX149" fmla="*/ 1423113 w 7467600"/>
              <a:gd name="connsiteY149" fmla="*/ 3874565 h 6858000"/>
              <a:gd name="connsiteX150" fmla="*/ 1260565 w 7467600"/>
              <a:gd name="connsiteY150" fmla="*/ 4031982 h 6858000"/>
              <a:gd name="connsiteX151" fmla="*/ 901900 w 7467600"/>
              <a:gd name="connsiteY151" fmla="*/ 4421236 h 6858000"/>
              <a:gd name="connsiteX152" fmla="*/ 845044 w 7467600"/>
              <a:gd name="connsiteY152" fmla="*/ 4502436 h 6858000"/>
              <a:gd name="connsiteX153" fmla="*/ 685926 w 7467600"/>
              <a:gd name="connsiteY153" fmla="*/ 4703069 h 6858000"/>
              <a:gd name="connsiteX154" fmla="*/ 684248 w 7467600"/>
              <a:gd name="connsiteY154" fmla="*/ 4706721 h 6858000"/>
              <a:gd name="connsiteX155" fmla="*/ 1423113 w 7467600"/>
              <a:gd name="connsiteY155" fmla="*/ 3874565 h 6858000"/>
              <a:gd name="connsiteX156" fmla="*/ 3316479 w 7467600"/>
              <a:gd name="connsiteY156" fmla="*/ 3872136 h 6858000"/>
              <a:gd name="connsiteX157" fmla="*/ 3546806 w 7467600"/>
              <a:gd name="connsiteY157" fmla="*/ 4356139 h 6858000"/>
              <a:gd name="connsiteX158" fmla="*/ 3364433 w 7467600"/>
              <a:gd name="connsiteY158" fmla="*/ 3953121 h 6858000"/>
              <a:gd name="connsiteX159" fmla="*/ 3316479 w 7467600"/>
              <a:gd name="connsiteY159" fmla="*/ 3872136 h 6858000"/>
              <a:gd name="connsiteX160" fmla="*/ 3291335 w 7467600"/>
              <a:gd name="connsiteY160" fmla="*/ 3767420 h 6858000"/>
              <a:gd name="connsiteX161" fmla="*/ 3390805 w 7467600"/>
              <a:gd name="connsiteY161" fmla="*/ 3937163 h 6858000"/>
              <a:gd name="connsiteX162" fmla="*/ 3579062 w 7467600"/>
              <a:gd name="connsiteY162" fmla="*/ 4359040 h 6858000"/>
              <a:gd name="connsiteX163" fmla="*/ 3467355 w 7467600"/>
              <a:gd name="connsiteY163" fmla="*/ 3988130 h 6858000"/>
              <a:gd name="connsiteX164" fmla="*/ 3310753 w 7467600"/>
              <a:gd name="connsiteY164" fmla="*/ 3787140 h 6858000"/>
              <a:gd name="connsiteX165" fmla="*/ 3291335 w 7467600"/>
              <a:gd name="connsiteY165" fmla="*/ 3767420 h 6858000"/>
              <a:gd name="connsiteX166" fmla="*/ 1635889 w 7467600"/>
              <a:gd name="connsiteY166" fmla="*/ 3709494 h 6858000"/>
              <a:gd name="connsiteX167" fmla="*/ 1634800 w 7467600"/>
              <a:gd name="connsiteY167" fmla="*/ 3731111 h 6858000"/>
              <a:gd name="connsiteX168" fmla="*/ 1635889 w 7467600"/>
              <a:gd name="connsiteY168" fmla="*/ 3709494 h 6858000"/>
              <a:gd name="connsiteX169" fmla="*/ 1510397 w 7467600"/>
              <a:gd name="connsiteY169" fmla="*/ 3684705 h 6858000"/>
              <a:gd name="connsiteX170" fmla="*/ 1146550 w 7467600"/>
              <a:gd name="connsiteY170" fmla="*/ 3802012 h 6858000"/>
              <a:gd name="connsiteX171" fmla="*/ 698834 w 7467600"/>
              <a:gd name="connsiteY171" fmla="*/ 3952272 h 6858000"/>
              <a:gd name="connsiteX172" fmla="*/ 34256 w 7467600"/>
              <a:gd name="connsiteY172" fmla="*/ 4347603 h 6858000"/>
              <a:gd name="connsiteX173" fmla="*/ 527241 w 7467600"/>
              <a:gd name="connsiteY173" fmla="*/ 4065078 h 6858000"/>
              <a:gd name="connsiteX174" fmla="*/ 1510397 w 7467600"/>
              <a:gd name="connsiteY174" fmla="*/ 3684705 h 6858000"/>
              <a:gd name="connsiteX175" fmla="*/ 1313114 w 7467600"/>
              <a:gd name="connsiteY175" fmla="*/ 3655216 h 6858000"/>
              <a:gd name="connsiteX176" fmla="*/ 1109304 w 7467600"/>
              <a:gd name="connsiteY176" fmla="*/ 3669030 h 6858000"/>
              <a:gd name="connsiteX177" fmla="*/ 8129 w 7467600"/>
              <a:gd name="connsiteY177" fmla="*/ 4330519 h 6858000"/>
              <a:gd name="connsiteX178" fmla="*/ 687572 w 7467600"/>
              <a:gd name="connsiteY178" fmla="*/ 3925629 h 6858000"/>
              <a:gd name="connsiteX179" fmla="*/ 1138365 w 7467600"/>
              <a:gd name="connsiteY179" fmla="*/ 3774515 h 6858000"/>
              <a:gd name="connsiteX180" fmla="*/ 1505579 w 7467600"/>
              <a:gd name="connsiteY180" fmla="*/ 3655526 h 6858000"/>
              <a:gd name="connsiteX181" fmla="*/ 1313114 w 7467600"/>
              <a:gd name="connsiteY181" fmla="*/ 3655216 h 6858000"/>
              <a:gd name="connsiteX182" fmla="*/ 3655073 w 7467600"/>
              <a:gd name="connsiteY182" fmla="*/ 3650884 h 6858000"/>
              <a:gd name="connsiteX183" fmla="*/ 3989938 w 7467600"/>
              <a:gd name="connsiteY183" fmla="*/ 3991685 h 6858000"/>
              <a:gd name="connsiteX184" fmla="*/ 4393907 w 7467600"/>
              <a:gd name="connsiteY184" fmla="*/ 4261258 h 6858000"/>
              <a:gd name="connsiteX185" fmla="*/ 4648051 w 7467600"/>
              <a:gd name="connsiteY185" fmla="*/ 4374051 h 6858000"/>
              <a:gd name="connsiteX186" fmla="*/ 4383389 w 7467600"/>
              <a:gd name="connsiteY186" fmla="*/ 4184369 h 6858000"/>
              <a:gd name="connsiteX187" fmla="*/ 4165508 w 7467600"/>
              <a:gd name="connsiteY187" fmla="*/ 4035196 h 6858000"/>
              <a:gd name="connsiteX188" fmla="*/ 4068162 w 7467600"/>
              <a:gd name="connsiteY188" fmla="*/ 3953394 h 6858000"/>
              <a:gd name="connsiteX189" fmla="*/ 3981416 w 7467600"/>
              <a:gd name="connsiteY189" fmla="*/ 3880482 h 6858000"/>
              <a:gd name="connsiteX190" fmla="*/ 3800147 w 7467600"/>
              <a:gd name="connsiteY190" fmla="*/ 3749872 h 6858000"/>
              <a:gd name="connsiteX191" fmla="*/ 3655073 w 7467600"/>
              <a:gd name="connsiteY191" fmla="*/ 3650884 h 6858000"/>
              <a:gd name="connsiteX192" fmla="*/ 3670252 w 7467600"/>
              <a:gd name="connsiteY192" fmla="*/ 3622798 h 6858000"/>
              <a:gd name="connsiteX193" fmla="*/ 3817258 w 7467600"/>
              <a:gd name="connsiteY193" fmla="*/ 3723577 h 6858000"/>
              <a:gd name="connsiteX194" fmla="*/ 4000461 w 7467600"/>
              <a:gd name="connsiteY194" fmla="*/ 3855966 h 6858000"/>
              <a:gd name="connsiteX195" fmla="*/ 4088180 w 7467600"/>
              <a:gd name="connsiteY195" fmla="*/ 3929774 h 6858000"/>
              <a:gd name="connsiteX196" fmla="*/ 4184555 w 7467600"/>
              <a:gd name="connsiteY196" fmla="*/ 4010683 h 6858000"/>
              <a:gd name="connsiteX197" fmla="*/ 4399563 w 7467600"/>
              <a:gd name="connsiteY197" fmla="*/ 4158106 h 6858000"/>
              <a:gd name="connsiteX198" fmla="*/ 4684469 w 7467600"/>
              <a:gd name="connsiteY198" fmla="*/ 4364680 h 6858000"/>
              <a:gd name="connsiteX199" fmla="*/ 4690271 w 7467600"/>
              <a:gd name="connsiteY199" fmla="*/ 4370034 h 6858000"/>
              <a:gd name="connsiteX200" fmla="*/ 4136093 w 7467600"/>
              <a:gd name="connsiteY200" fmla="*/ 3858466 h 6858000"/>
              <a:gd name="connsiteX201" fmla="*/ 3670252 w 7467600"/>
              <a:gd name="connsiteY201" fmla="*/ 3622798 h 6858000"/>
              <a:gd name="connsiteX202" fmla="*/ 4440129 w 7467600"/>
              <a:gd name="connsiteY202" fmla="*/ 3448571 h 6858000"/>
              <a:gd name="connsiteX203" fmla="*/ 4856525 w 7467600"/>
              <a:gd name="connsiteY203" fmla="*/ 3915351 h 6858000"/>
              <a:gd name="connsiteX204" fmla="*/ 5059055 w 7467600"/>
              <a:gd name="connsiteY204" fmla="*/ 4108918 h 6858000"/>
              <a:gd name="connsiteX205" fmla="*/ 5290070 w 7467600"/>
              <a:gd name="connsiteY205" fmla="*/ 4263619 h 6858000"/>
              <a:gd name="connsiteX206" fmla="*/ 4834991 w 7467600"/>
              <a:gd name="connsiteY206" fmla="*/ 3830985 h 6858000"/>
              <a:gd name="connsiteX207" fmla="*/ 4440129 w 7467600"/>
              <a:gd name="connsiteY207" fmla="*/ 3448571 h 6858000"/>
              <a:gd name="connsiteX208" fmla="*/ 4441737 w 7467600"/>
              <a:gd name="connsiteY208" fmla="*/ 3399734 h 6858000"/>
              <a:gd name="connsiteX209" fmla="*/ 4431236 w 7467600"/>
              <a:gd name="connsiteY209" fmla="*/ 3400954 h 6858000"/>
              <a:gd name="connsiteX210" fmla="*/ 4557150 w 7467600"/>
              <a:gd name="connsiteY210" fmla="*/ 3510023 h 6858000"/>
              <a:gd name="connsiteX211" fmla="*/ 4856936 w 7467600"/>
              <a:gd name="connsiteY211" fmla="*/ 3809146 h 6858000"/>
              <a:gd name="connsiteX212" fmla="*/ 5111996 w 7467600"/>
              <a:gd name="connsiteY212" fmla="*/ 4065759 h 6858000"/>
              <a:gd name="connsiteX213" fmla="*/ 5388878 w 7467600"/>
              <a:gd name="connsiteY213" fmla="*/ 4300185 h 6858000"/>
              <a:gd name="connsiteX214" fmla="*/ 5425556 w 7467600"/>
              <a:gd name="connsiteY214" fmla="*/ 4308967 h 6858000"/>
              <a:gd name="connsiteX215" fmla="*/ 4943646 w 7467600"/>
              <a:gd name="connsiteY215" fmla="*/ 3822916 h 6858000"/>
              <a:gd name="connsiteX216" fmla="*/ 4594837 w 7467600"/>
              <a:gd name="connsiteY216" fmla="*/ 3532274 h 6858000"/>
              <a:gd name="connsiteX217" fmla="*/ 4441737 w 7467600"/>
              <a:gd name="connsiteY217" fmla="*/ 3399734 h 6858000"/>
              <a:gd name="connsiteX218" fmla="*/ 5425834 w 7467600"/>
              <a:gd name="connsiteY218" fmla="*/ 3162785 h 6858000"/>
              <a:gd name="connsiteX219" fmla="*/ 5401644 w 7467600"/>
              <a:gd name="connsiteY219" fmla="*/ 3617847 h 6858000"/>
              <a:gd name="connsiteX220" fmla="*/ 5467256 w 7467600"/>
              <a:gd name="connsiteY220" fmla="*/ 4175494 h 6858000"/>
              <a:gd name="connsiteX221" fmla="*/ 5448069 w 7467600"/>
              <a:gd name="connsiteY221" fmla="*/ 3567554 h 6858000"/>
              <a:gd name="connsiteX222" fmla="*/ 5425834 w 7467600"/>
              <a:gd name="connsiteY222" fmla="*/ 3162785 h 6858000"/>
              <a:gd name="connsiteX223" fmla="*/ 1318687 w 7467600"/>
              <a:gd name="connsiteY223" fmla="*/ 3113840 h 6858000"/>
              <a:gd name="connsiteX224" fmla="*/ 1066793 w 7467600"/>
              <a:gd name="connsiteY224" fmla="*/ 3212171 h 6858000"/>
              <a:gd name="connsiteX225" fmla="*/ 993319 w 7467600"/>
              <a:gd name="connsiteY225" fmla="*/ 3247648 h 6858000"/>
              <a:gd name="connsiteX226" fmla="*/ 853081 w 7467600"/>
              <a:gd name="connsiteY226" fmla="*/ 3312410 h 6858000"/>
              <a:gd name="connsiteX227" fmla="*/ 805957 w 7467600"/>
              <a:gd name="connsiteY227" fmla="*/ 3330443 h 6858000"/>
              <a:gd name="connsiteX228" fmla="*/ 1318687 w 7467600"/>
              <a:gd name="connsiteY228" fmla="*/ 3113840 h 6858000"/>
              <a:gd name="connsiteX229" fmla="*/ 5453702 w 7467600"/>
              <a:gd name="connsiteY229" fmla="*/ 3090882 h 6858000"/>
              <a:gd name="connsiteX230" fmla="*/ 5480135 w 7467600"/>
              <a:gd name="connsiteY230" fmla="*/ 3565802 h 6858000"/>
              <a:gd name="connsiteX231" fmla="*/ 5499023 w 7467600"/>
              <a:gd name="connsiteY231" fmla="*/ 4166310 h 6858000"/>
              <a:gd name="connsiteX232" fmla="*/ 5547022 w 7467600"/>
              <a:gd name="connsiteY232" fmla="*/ 3607838 h 6858000"/>
              <a:gd name="connsiteX233" fmla="*/ 5515964 w 7467600"/>
              <a:gd name="connsiteY233" fmla="*/ 3378541 h 6858000"/>
              <a:gd name="connsiteX234" fmla="*/ 5453702 w 7467600"/>
              <a:gd name="connsiteY234" fmla="*/ 3090882 h 6858000"/>
              <a:gd name="connsiteX235" fmla="*/ 1238695 w 7467600"/>
              <a:gd name="connsiteY235" fmla="*/ 3076820 h 6858000"/>
              <a:gd name="connsiteX236" fmla="*/ 716371 w 7467600"/>
              <a:gd name="connsiteY236" fmla="*/ 3293249 h 6858000"/>
              <a:gd name="connsiteX237" fmla="*/ 579522 w 7467600"/>
              <a:gd name="connsiteY237" fmla="*/ 3371759 h 6858000"/>
              <a:gd name="connsiteX238" fmla="*/ 600288 w 7467600"/>
              <a:gd name="connsiteY238" fmla="*/ 3365555 h 6858000"/>
              <a:gd name="connsiteX239" fmla="*/ 840692 w 7467600"/>
              <a:gd name="connsiteY239" fmla="*/ 3284921 h 6858000"/>
              <a:gd name="connsiteX240" fmla="*/ 979248 w 7467600"/>
              <a:gd name="connsiteY240" fmla="*/ 3221003 h 6858000"/>
              <a:gd name="connsiteX241" fmla="*/ 1053282 w 7467600"/>
              <a:gd name="connsiteY241" fmla="*/ 3185247 h 6858000"/>
              <a:gd name="connsiteX242" fmla="*/ 1320603 w 7467600"/>
              <a:gd name="connsiteY242" fmla="*/ 3081281 h 6858000"/>
              <a:gd name="connsiteX243" fmla="*/ 1238695 w 7467600"/>
              <a:gd name="connsiteY243" fmla="*/ 3076820 h 6858000"/>
              <a:gd name="connsiteX244" fmla="*/ 5425627 w 7467600"/>
              <a:gd name="connsiteY244" fmla="*/ 2954192 h 6858000"/>
              <a:gd name="connsiteX245" fmla="*/ 5470770 w 7467600"/>
              <a:gd name="connsiteY245" fmla="*/ 3005435 h 6858000"/>
              <a:gd name="connsiteX246" fmla="*/ 5519779 w 7467600"/>
              <a:gd name="connsiteY246" fmla="*/ 4359223 h 6858000"/>
              <a:gd name="connsiteX247" fmla="*/ 5520293 w 7467600"/>
              <a:gd name="connsiteY247" fmla="*/ 4360602 h 6858000"/>
              <a:gd name="connsiteX248" fmla="*/ 5767221 w 7467600"/>
              <a:gd name="connsiteY248" fmla="*/ 4665564 h 6858000"/>
              <a:gd name="connsiteX249" fmla="*/ 6937169 w 7467600"/>
              <a:gd name="connsiteY249" fmla="*/ 4815941 h 6858000"/>
              <a:gd name="connsiteX250" fmla="*/ 6953922 w 7467600"/>
              <a:gd name="connsiteY250" fmla="*/ 4890068 h 6858000"/>
              <a:gd name="connsiteX251" fmla="*/ 6071359 w 7467600"/>
              <a:gd name="connsiteY251" fmla="*/ 4770770 h 6858000"/>
              <a:gd name="connsiteX252" fmla="*/ 6038839 w 7467600"/>
              <a:gd name="connsiteY252" fmla="*/ 4764474 h 6858000"/>
              <a:gd name="connsiteX253" fmla="*/ 6038706 w 7467600"/>
              <a:gd name="connsiteY253" fmla="*/ 4763847 h 6858000"/>
              <a:gd name="connsiteX254" fmla="*/ 6037784 w 7467600"/>
              <a:gd name="connsiteY254" fmla="*/ 4764270 h 6858000"/>
              <a:gd name="connsiteX255" fmla="*/ 6038839 w 7467600"/>
              <a:gd name="connsiteY255" fmla="*/ 4764474 h 6858000"/>
              <a:gd name="connsiteX256" fmla="*/ 6040338 w 7467600"/>
              <a:gd name="connsiteY256" fmla="*/ 4771418 h 6858000"/>
              <a:gd name="connsiteX257" fmla="*/ 6024488 w 7467600"/>
              <a:gd name="connsiteY257" fmla="*/ 4809903 h 6858000"/>
              <a:gd name="connsiteX258" fmla="*/ 5599771 w 7467600"/>
              <a:gd name="connsiteY258" fmla="*/ 5509652 h 6858000"/>
              <a:gd name="connsiteX259" fmla="*/ 5548843 w 7467600"/>
              <a:gd name="connsiteY259" fmla="*/ 5563845 h 6858000"/>
              <a:gd name="connsiteX260" fmla="*/ 5940952 w 7467600"/>
              <a:gd name="connsiteY260" fmla="*/ 6250028 h 6858000"/>
              <a:gd name="connsiteX261" fmla="*/ 6043441 w 7467600"/>
              <a:gd name="connsiteY261" fmla="*/ 6665847 h 6858000"/>
              <a:gd name="connsiteX262" fmla="*/ 6093432 w 7467600"/>
              <a:gd name="connsiteY262" fmla="*/ 6858000 h 6858000"/>
              <a:gd name="connsiteX263" fmla="*/ 6034344 w 7467600"/>
              <a:gd name="connsiteY263" fmla="*/ 6858000 h 6858000"/>
              <a:gd name="connsiteX264" fmla="*/ 6026679 w 7467600"/>
              <a:gd name="connsiteY264" fmla="*/ 6836959 h 6858000"/>
              <a:gd name="connsiteX265" fmla="*/ 5800441 w 7467600"/>
              <a:gd name="connsiteY265" fmla="*/ 6335286 h 6858000"/>
              <a:gd name="connsiteX266" fmla="*/ 5526562 w 7467600"/>
              <a:gd name="connsiteY266" fmla="*/ 5705388 h 6858000"/>
              <a:gd name="connsiteX267" fmla="*/ 5519640 w 7467600"/>
              <a:gd name="connsiteY267" fmla="*/ 5683774 h 6858000"/>
              <a:gd name="connsiteX268" fmla="*/ 5844559 w 7467600"/>
              <a:gd name="connsiteY268" fmla="*/ 6553349 h 6858000"/>
              <a:gd name="connsiteX269" fmla="*/ 5975994 w 7467600"/>
              <a:gd name="connsiteY269" fmla="*/ 6858000 h 6858000"/>
              <a:gd name="connsiteX270" fmla="*/ 5898547 w 7467600"/>
              <a:gd name="connsiteY270" fmla="*/ 6858000 h 6858000"/>
              <a:gd name="connsiteX271" fmla="*/ 5682041 w 7467600"/>
              <a:gd name="connsiteY271" fmla="*/ 6355860 h 6858000"/>
              <a:gd name="connsiteX272" fmla="*/ 5461758 w 7467600"/>
              <a:gd name="connsiteY272" fmla="*/ 5820220 h 6858000"/>
              <a:gd name="connsiteX273" fmla="*/ 5237282 w 7467600"/>
              <a:gd name="connsiteY273" fmla="*/ 6579086 h 6858000"/>
              <a:gd name="connsiteX274" fmla="*/ 5115009 w 7467600"/>
              <a:gd name="connsiteY274" fmla="*/ 6858000 h 6858000"/>
              <a:gd name="connsiteX275" fmla="*/ 5028074 w 7467600"/>
              <a:gd name="connsiteY275" fmla="*/ 6858000 h 6858000"/>
              <a:gd name="connsiteX276" fmla="*/ 5079508 w 7467600"/>
              <a:gd name="connsiteY276" fmla="*/ 6749074 h 6858000"/>
              <a:gd name="connsiteX277" fmla="*/ 5371846 w 7467600"/>
              <a:gd name="connsiteY277" fmla="*/ 5924413 h 6858000"/>
              <a:gd name="connsiteX278" fmla="*/ 5270512 w 7467600"/>
              <a:gd name="connsiteY278" fmla="*/ 6138975 h 6858000"/>
              <a:gd name="connsiteX279" fmla="*/ 5062409 w 7467600"/>
              <a:gd name="connsiteY279" fmla="*/ 6653544 h 6858000"/>
              <a:gd name="connsiteX280" fmla="*/ 5036628 w 7467600"/>
              <a:gd name="connsiteY280" fmla="*/ 6754247 h 6858000"/>
              <a:gd name="connsiteX281" fmla="*/ 5009112 w 7467600"/>
              <a:gd name="connsiteY281" fmla="*/ 6858000 h 6858000"/>
              <a:gd name="connsiteX282" fmla="*/ 4976679 w 7467600"/>
              <a:gd name="connsiteY282" fmla="*/ 6858000 h 6858000"/>
              <a:gd name="connsiteX283" fmla="*/ 5006537 w 7467600"/>
              <a:gd name="connsiteY283" fmla="*/ 6747068 h 6858000"/>
              <a:gd name="connsiteX284" fmla="*/ 5032723 w 7467600"/>
              <a:gd name="connsiteY284" fmla="*/ 6644957 h 6858000"/>
              <a:gd name="connsiteX285" fmla="*/ 5242949 w 7467600"/>
              <a:gd name="connsiteY285" fmla="*/ 6125175 h 6858000"/>
              <a:gd name="connsiteX286" fmla="*/ 5286321 w 7467600"/>
              <a:gd name="connsiteY286" fmla="*/ 6033555 h 6858000"/>
              <a:gd name="connsiteX287" fmla="*/ 5008210 w 7467600"/>
              <a:gd name="connsiteY287" fmla="*/ 6649194 h 6858000"/>
              <a:gd name="connsiteX288" fmla="*/ 4986321 w 7467600"/>
              <a:gd name="connsiteY288" fmla="*/ 6765687 h 6858000"/>
              <a:gd name="connsiteX289" fmla="*/ 4973474 w 7467600"/>
              <a:gd name="connsiteY289" fmla="*/ 6858000 h 6858000"/>
              <a:gd name="connsiteX290" fmla="*/ 4907178 w 7467600"/>
              <a:gd name="connsiteY290" fmla="*/ 6858000 h 6858000"/>
              <a:gd name="connsiteX291" fmla="*/ 4910810 w 7467600"/>
              <a:gd name="connsiteY291" fmla="*/ 6829660 h 6858000"/>
              <a:gd name="connsiteX292" fmla="*/ 4987461 w 7467600"/>
              <a:gd name="connsiteY292" fmla="*/ 6432994 h 6858000"/>
              <a:gd name="connsiteX293" fmla="*/ 5179262 w 7467600"/>
              <a:gd name="connsiteY293" fmla="*/ 6035044 h 6858000"/>
              <a:gd name="connsiteX294" fmla="*/ 4689678 w 7467600"/>
              <a:gd name="connsiteY294" fmla="*/ 6440241 h 6858000"/>
              <a:gd name="connsiteX295" fmla="*/ 4477543 w 7467600"/>
              <a:gd name="connsiteY295" fmla="*/ 6674836 h 6858000"/>
              <a:gd name="connsiteX296" fmla="*/ 4329957 w 7467600"/>
              <a:gd name="connsiteY296" fmla="*/ 6858000 h 6858000"/>
              <a:gd name="connsiteX297" fmla="*/ 4218595 w 7467600"/>
              <a:gd name="connsiteY297" fmla="*/ 6858000 h 6858000"/>
              <a:gd name="connsiteX298" fmla="*/ 4368888 w 7467600"/>
              <a:gd name="connsiteY298" fmla="*/ 6668412 h 6858000"/>
              <a:gd name="connsiteX299" fmla="*/ 4563091 w 7467600"/>
              <a:gd name="connsiteY299" fmla="*/ 6442508 h 6858000"/>
              <a:gd name="connsiteX300" fmla="*/ 5387324 w 7467600"/>
              <a:gd name="connsiteY300" fmla="*/ 5705830 h 6858000"/>
              <a:gd name="connsiteX301" fmla="*/ 5073620 w 7467600"/>
              <a:gd name="connsiteY301" fmla="*/ 5955437 h 6858000"/>
              <a:gd name="connsiteX302" fmla="*/ 4689789 w 7467600"/>
              <a:gd name="connsiteY302" fmla="*/ 6268382 h 6858000"/>
              <a:gd name="connsiteX303" fmla="*/ 4418722 w 7467600"/>
              <a:gd name="connsiteY303" fmla="*/ 6570886 h 6858000"/>
              <a:gd name="connsiteX304" fmla="*/ 4214944 w 7467600"/>
              <a:gd name="connsiteY304" fmla="*/ 6858000 h 6858000"/>
              <a:gd name="connsiteX305" fmla="*/ 4177898 w 7467600"/>
              <a:gd name="connsiteY305" fmla="*/ 6858000 h 6858000"/>
              <a:gd name="connsiteX306" fmla="*/ 4391597 w 7467600"/>
              <a:gd name="connsiteY306" fmla="*/ 6556370 h 6858000"/>
              <a:gd name="connsiteX307" fmla="*/ 4668889 w 7467600"/>
              <a:gd name="connsiteY307" fmla="*/ 6246399 h 6858000"/>
              <a:gd name="connsiteX308" fmla="*/ 5055427 w 7467600"/>
              <a:gd name="connsiteY308" fmla="*/ 5931476 h 6858000"/>
              <a:gd name="connsiteX309" fmla="*/ 5371814 w 7467600"/>
              <a:gd name="connsiteY309" fmla="*/ 5678975 h 6858000"/>
              <a:gd name="connsiteX310" fmla="*/ 4987918 w 7467600"/>
              <a:gd name="connsiteY310" fmla="*/ 5838701 h 6858000"/>
              <a:gd name="connsiteX311" fmla="*/ 4317146 w 7467600"/>
              <a:gd name="connsiteY311" fmla="*/ 6587716 h 6858000"/>
              <a:gd name="connsiteX312" fmla="*/ 4171627 w 7467600"/>
              <a:gd name="connsiteY312" fmla="*/ 6858000 h 6858000"/>
              <a:gd name="connsiteX313" fmla="*/ 4081585 w 7467600"/>
              <a:gd name="connsiteY313" fmla="*/ 6858000 h 6858000"/>
              <a:gd name="connsiteX314" fmla="*/ 4238603 w 7467600"/>
              <a:gd name="connsiteY314" fmla="*/ 6559341 h 6858000"/>
              <a:gd name="connsiteX315" fmla="*/ 4778333 w 7467600"/>
              <a:gd name="connsiteY315" fmla="*/ 5873626 h 6858000"/>
              <a:gd name="connsiteX316" fmla="*/ 5414185 w 7467600"/>
              <a:gd name="connsiteY316" fmla="*/ 5573882 h 6858000"/>
              <a:gd name="connsiteX317" fmla="*/ 5959648 w 7467600"/>
              <a:gd name="connsiteY317" fmla="*/ 4760797 h 6858000"/>
              <a:gd name="connsiteX318" fmla="*/ 5355019 w 7467600"/>
              <a:gd name="connsiteY318" fmla="*/ 4734672 h 6858000"/>
              <a:gd name="connsiteX319" fmla="*/ 5083565 w 7467600"/>
              <a:gd name="connsiteY319" fmla="*/ 5179121 h 6858000"/>
              <a:gd name="connsiteX320" fmla="*/ 4713577 w 7467600"/>
              <a:gd name="connsiteY320" fmla="*/ 5616803 h 6858000"/>
              <a:gd name="connsiteX321" fmla="*/ 3989559 w 7467600"/>
              <a:gd name="connsiteY321" fmla="*/ 6145945 h 6858000"/>
              <a:gd name="connsiteX322" fmla="*/ 3939824 w 7467600"/>
              <a:gd name="connsiteY322" fmla="*/ 6066900 h 6858000"/>
              <a:gd name="connsiteX323" fmla="*/ 4584537 w 7467600"/>
              <a:gd name="connsiteY323" fmla="*/ 5324826 h 6858000"/>
              <a:gd name="connsiteX324" fmla="*/ 5037105 w 7467600"/>
              <a:gd name="connsiteY324" fmla="*/ 5088765 h 6858000"/>
              <a:gd name="connsiteX325" fmla="*/ 5039930 w 7467600"/>
              <a:gd name="connsiteY325" fmla="*/ 5089585 h 6858000"/>
              <a:gd name="connsiteX326" fmla="*/ 5263764 w 7467600"/>
              <a:gd name="connsiteY326" fmla="*/ 4735525 h 6858000"/>
              <a:gd name="connsiteX327" fmla="*/ 4086300 w 7467600"/>
              <a:gd name="connsiteY327" fmla="*/ 4884599 h 6858000"/>
              <a:gd name="connsiteX328" fmla="*/ 4085485 w 7467600"/>
              <a:gd name="connsiteY328" fmla="*/ 4899070 h 6858000"/>
              <a:gd name="connsiteX329" fmla="*/ 3871915 w 7467600"/>
              <a:gd name="connsiteY329" fmla="*/ 5253645 h 6858000"/>
              <a:gd name="connsiteX330" fmla="*/ 3799374 w 7467600"/>
              <a:gd name="connsiteY330" fmla="*/ 5466127 h 6858000"/>
              <a:gd name="connsiteX331" fmla="*/ 3498850 w 7467600"/>
              <a:gd name="connsiteY331" fmla="*/ 6661888 h 6858000"/>
              <a:gd name="connsiteX332" fmla="*/ 3399216 w 7467600"/>
              <a:gd name="connsiteY332" fmla="*/ 6858000 h 6858000"/>
              <a:gd name="connsiteX333" fmla="*/ 3303688 w 7467600"/>
              <a:gd name="connsiteY333" fmla="*/ 6858000 h 6858000"/>
              <a:gd name="connsiteX334" fmla="*/ 3391774 w 7467600"/>
              <a:gd name="connsiteY334" fmla="*/ 6697181 h 6858000"/>
              <a:gd name="connsiteX335" fmla="*/ 3735540 w 7467600"/>
              <a:gd name="connsiteY335" fmla="*/ 5546923 h 6858000"/>
              <a:gd name="connsiteX336" fmla="*/ 3729438 w 7467600"/>
              <a:gd name="connsiteY336" fmla="*/ 5569058 h 6858000"/>
              <a:gd name="connsiteX337" fmla="*/ 3707782 w 7467600"/>
              <a:gd name="connsiteY337" fmla="*/ 5644908 h 6858000"/>
              <a:gd name="connsiteX338" fmla="*/ 3583827 w 7467600"/>
              <a:gd name="connsiteY338" fmla="*/ 6039215 h 6858000"/>
              <a:gd name="connsiteX339" fmla="*/ 3547861 w 7467600"/>
              <a:gd name="connsiteY339" fmla="*/ 6129609 h 6858000"/>
              <a:gd name="connsiteX340" fmla="*/ 3490905 w 7467600"/>
              <a:gd name="connsiteY340" fmla="*/ 6277660 h 6858000"/>
              <a:gd name="connsiteX341" fmla="*/ 3455859 w 7467600"/>
              <a:gd name="connsiteY341" fmla="*/ 6391301 h 6858000"/>
              <a:gd name="connsiteX342" fmla="*/ 3429112 w 7467600"/>
              <a:gd name="connsiteY342" fmla="*/ 6479469 h 6858000"/>
              <a:gd name="connsiteX343" fmla="*/ 3304862 w 7467600"/>
              <a:gd name="connsiteY343" fmla="*/ 6796476 h 6858000"/>
              <a:gd name="connsiteX344" fmla="*/ 3276071 w 7467600"/>
              <a:gd name="connsiteY344" fmla="*/ 6858000 h 6858000"/>
              <a:gd name="connsiteX345" fmla="*/ 3240805 w 7467600"/>
              <a:gd name="connsiteY345" fmla="*/ 6858000 h 6858000"/>
              <a:gd name="connsiteX346" fmla="*/ 3275917 w 7467600"/>
              <a:gd name="connsiteY346" fmla="*/ 6783192 h 6858000"/>
              <a:gd name="connsiteX347" fmla="*/ 3399358 w 7467600"/>
              <a:gd name="connsiteY347" fmla="*/ 6469011 h 6858000"/>
              <a:gd name="connsiteX348" fmla="*/ 3425650 w 7467600"/>
              <a:gd name="connsiteY348" fmla="*/ 6381333 h 6858000"/>
              <a:gd name="connsiteX349" fmla="*/ 3460661 w 7467600"/>
              <a:gd name="connsiteY349" fmla="*/ 6266763 h 6858000"/>
              <a:gd name="connsiteX350" fmla="*/ 3518021 w 7467600"/>
              <a:gd name="connsiteY350" fmla="*/ 6117298 h 6858000"/>
              <a:gd name="connsiteX351" fmla="*/ 3554035 w 7467600"/>
              <a:gd name="connsiteY351" fmla="*/ 6027832 h 6858000"/>
              <a:gd name="connsiteX352" fmla="*/ 3677174 w 7467600"/>
              <a:gd name="connsiteY352" fmla="*/ 5636351 h 6858000"/>
              <a:gd name="connsiteX353" fmla="*/ 3698819 w 7467600"/>
              <a:gd name="connsiteY353" fmla="*/ 5560503 h 6858000"/>
              <a:gd name="connsiteX354" fmla="*/ 3702094 w 7467600"/>
              <a:gd name="connsiteY354" fmla="*/ 5549194 h 6858000"/>
              <a:gd name="connsiteX355" fmla="*/ 3398355 w 7467600"/>
              <a:gd name="connsiteY355" fmla="*/ 6094603 h 6858000"/>
              <a:gd name="connsiteX356" fmla="*/ 3193941 w 7467600"/>
              <a:gd name="connsiteY356" fmla="*/ 6798775 h 6858000"/>
              <a:gd name="connsiteX357" fmla="*/ 3184140 w 7467600"/>
              <a:gd name="connsiteY357" fmla="*/ 6858000 h 6858000"/>
              <a:gd name="connsiteX358" fmla="*/ 3099978 w 7467600"/>
              <a:gd name="connsiteY358" fmla="*/ 6858000 h 6858000"/>
              <a:gd name="connsiteX359" fmla="*/ 3101556 w 7467600"/>
              <a:gd name="connsiteY359" fmla="*/ 6843337 h 6858000"/>
              <a:gd name="connsiteX360" fmla="*/ 3370162 w 7467600"/>
              <a:gd name="connsiteY360" fmla="*/ 5785550 h 6858000"/>
              <a:gd name="connsiteX361" fmla="*/ 3746477 w 7467600"/>
              <a:gd name="connsiteY361" fmla="*/ 5377889 h 6858000"/>
              <a:gd name="connsiteX362" fmla="*/ 3863399 w 7467600"/>
              <a:gd name="connsiteY362" fmla="*/ 5087257 h 6858000"/>
              <a:gd name="connsiteX363" fmla="*/ 3968712 w 7467600"/>
              <a:gd name="connsiteY363" fmla="*/ 4913989 h 6858000"/>
              <a:gd name="connsiteX364" fmla="*/ 2792390 w 7467600"/>
              <a:gd name="connsiteY364" fmla="*/ 5382974 h 6858000"/>
              <a:gd name="connsiteX365" fmla="*/ 2714982 w 7467600"/>
              <a:gd name="connsiteY365" fmla="*/ 5427051 h 6858000"/>
              <a:gd name="connsiteX366" fmla="*/ 2813361 w 7467600"/>
              <a:gd name="connsiteY366" fmla="*/ 6023912 h 6858000"/>
              <a:gd name="connsiteX367" fmla="*/ 2688430 w 7467600"/>
              <a:gd name="connsiteY367" fmla="*/ 6801564 h 6858000"/>
              <a:gd name="connsiteX368" fmla="*/ 2629626 w 7467600"/>
              <a:gd name="connsiteY368" fmla="*/ 6763394 h 6858000"/>
              <a:gd name="connsiteX369" fmla="*/ 2565328 w 7467600"/>
              <a:gd name="connsiteY369" fmla="*/ 5516399 h 6858000"/>
              <a:gd name="connsiteX370" fmla="*/ 1922999 w 7467600"/>
              <a:gd name="connsiteY370" fmla="*/ 5980343 h 6858000"/>
              <a:gd name="connsiteX371" fmla="*/ 1950261 w 7467600"/>
              <a:gd name="connsiteY371" fmla="*/ 6405858 h 6858000"/>
              <a:gd name="connsiteX372" fmla="*/ 2365554 w 7467600"/>
              <a:gd name="connsiteY372" fmla="*/ 6759107 h 6858000"/>
              <a:gd name="connsiteX373" fmla="*/ 2424142 w 7467600"/>
              <a:gd name="connsiteY373" fmla="*/ 6858000 h 6858000"/>
              <a:gd name="connsiteX374" fmla="*/ 2395994 w 7467600"/>
              <a:gd name="connsiteY374" fmla="*/ 6858000 h 6858000"/>
              <a:gd name="connsiteX375" fmla="*/ 2392863 w 7467600"/>
              <a:gd name="connsiteY375" fmla="*/ 6852964 h 6858000"/>
              <a:gd name="connsiteX376" fmla="*/ 2017589 w 7467600"/>
              <a:gd name="connsiteY376" fmla="*/ 6493982 h 6858000"/>
              <a:gd name="connsiteX377" fmla="*/ 2147336 w 7467600"/>
              <a:gd name="connsiteY377" fmla="*/ 6594052 h 6858000"/>
              <a:gd name="connsiteX378" fmla="*/ 2207047 w 7467600"/>
              <a:gd name="connsiteY378" fmla="*/ 6654540 h 6858000"/>
              <a:gd name="connsiteX379" fmla="*/ 2299106 w 7467600"/>
              <a:gd name="connsiteY379" fmla="*/ 6778931 h 6858000"/>
              <a:gd name="connsiteX380" fmla="*/ 2314430 w 7467600"/>
              <a:gd name="connsiteY380" fmla="*/ 6801144 h 6858000"/>
              <a:gd name="connsiteX381" fmla="*/ 2352406 w 7467600"/>
              <a:gd name="connsiteY381" fmla="*/ 6858000 h 6858000"/>
              <a:gd name="connsiteX382" fmla="*/ 2314492 w 7467600"/>
              <a:gd name="connsiteY382" fmla="*/ 6858000 h 6858000"/>
              <a:gd name="connsiteX383" fmla="*/ 2288095 w 7467600"/>
              <a:gd name="connsiteY383" fmla="*/ 6818030 h 6858000"/>
              <a:gd name="connsiteX384" fmla="*/ 2272768 w 7467600"/>
              <a:gd name="connsiteY384" fmla="*/ 6795822 h 6858000"/>
              <a:gd name="connsiteX385" fmla="*/ 2182715 w 7467600"/>
              <a:gd name="connsiteY385" fmla="*/ 6675071 h 6858000"/>
              <a:gd name="connsiteX386" fmla="*/ 2032061 w 7467600"/>
              <a:gd name="connsiteY386" fmla="*/ 6541380 h 6858000"/>
              <a:gd name="connsiteX387" fmla="*/ 2257220 w 7467600"/>
              <a:gd name="connsiteY387" fmla="*/ 6826257 h 6858000"/>
              <a:gd name="connsiteX388" fmla="*/ 2281324 w 7467600"/>
              <a:gd name="connsiteY388" fmla="*/ 6858000 h 6858000"/>
              <a:gd name="connsiteX389" fmla="*/ 2242860 w 7467600"/>
              <a:gd name="connsiteY389" fmla="*/ 6858000 h 6858000"/>
              <a:gd name="connsiteX390" fmla="*/ 2232818 w 7467600"/>
              <a:gd name="connsiteY390" fmla="*/ 6844926 h 6858000"/>
              <a:gd name="connsiteX391" fmla="*/ 1990172 w 7467600"/>
              <a:gd name="connsiteY391" fmla="*/ 6542121 h 6858000"/>
              <a:gd name="connsiteX392" fmla="*/ 2124090 w 7467600"/>
              <a:gd name="connsiteY392" fmla="*/ 6761017 h 6858000"/>
              <a:gd name="connsiteX393" fmla="*/ 2200380 w 7467600"/>
              <a:gd name="connsiteY393" fmla="*/ 6858000 h 6858000"/>
              <a:gd name="connsiteX394" fmla="*/ 2147507 w 7467600"/>
              <a:gd name="connsiteY394" fmla="*/ 6858000 h 6858000"/>
              <a:gd name="connsiteX395" fmla="*/ 2070668 w 7467600"/>
              <a:gd name="connsiteY395" fmla="*/ 6761520 h 6858000"/>
              <a:gd name="connsiteX396" fmla="*/ 1975142 w 7467600"/>
              <a:gd name="connsiteY396" fmla="*/ 6585570 h 6858000"/>
              <a:gd name="connsiteX397" fmla="*/ 2050035 w 7467600"/>
              <a:gd name="connsiteY397" fmla="*/ 6813345 h 6858000"/>
              <a:gd name="connsiteX398" fmla="*/ 2063025 w 7467600"/>
              <a:gd name="connsiteY398" fmla="*/ 6858000 h 6858000"/>
              <a:gd name="connsiteX399" fmla="*/ 2021675 w 7467600"/>
              <a:gd name="connsiteY399" fmla="*/ 6858000 h 6858000"/>
              <a:gd name="connsiteX400" fmla="*/ 2019308 w 7467600"/>
              <a:gd name="connsiteY400" fmla="*/ 6847118 h 6858000"/>
              <a:gd name="connsiteX401" fmla="*/ 1938835 w 7467600"/>
              <a:gd name="connsiteY401" fmla="*/ 6551160 h 6858000"/>
              <a:gd name="connsiteX402" fmla="*/ 1953230 w 7467600"/>
              <a:gd name="connsiteY402" fmla="*/ 6759699 h 6858000"/>
              <a:gd name="connsiteX403" fmla="*/ 1956763 w 7467600"/>
              <a:gd name="connsiteY403" fmla="*/ 6778191 h 6858000"/>
              <a:gd name="connsiteX404" fmla="*/ 1967925 w 7467600"/>
              <a:gd name="connsiteY404" fmla="*/ 6858000 h 6858000"/>
              <a:gd name="connsiteX405" fmla="*/ 1936622 w 7467600"/>
              <a:gd name="connsiteY405" fmla="*/ 6858000 h 6858000"/>
              <a:gd name="connsiteX406" fmla="*/ 1926261 w 7467600"/>
              <a:gd name="connsiteY406" fmla="*/ 6784064 h 6858000"/>
              <a:gd name="connsiteX407" fmla="*/ 1922724 w 7467600"/>
              <a:gd name="connsiteY407" fmla="*/ 6765577 h 6858000"/>
              <a:gd name="connsiteX408" fmla="*/ 1904650 w 7467600"/>
              <a:gd name="connsiteY408" fmla="*/ 6639616 h 6858000"/>
              <a:gd name="connsiteX409" fmla="*/ 1885273 w 7467600"/>
              <a:gd name="connsiteY409" fmla="*/ 6858000 h 6858000"/>
              <a:gd name="connsiteX410" fmla="*/ 1854363 w 7467600"/>
              <a:gd name="connsiteY410" fmla="*/ 6858000 h 6858000"/>
              <a:gd name="connsiteX411" fmla="*/ 1880391 w 7467600"/>
              <a:gd name="connsiteY411" fmla="*/ 6603796 h 6858000"/>
              <a:gd name="connsiteX412" fmla="*/ 1818273 w 7467600"/>
              <a:gd name="connsiteY412" fmla="*/ 6715729 h 6858000"/>
              <a:gd name="connsiteX413" fmla="*/ 1794691 w 7467600"/>
              <a:gd name="connsiteY413" fmla="*/ 6843239 h 6858000"/>
              <a:gd name="connsiteX414" fmla="*/ 1794914 w 7467600"/>
              <a:gd name="connsiteY414" fmla="*/ 6858000 h 6858000"/>
              <a:gd name="connsiteX415" fmla="*/ 1746128 w 7467600"/>
              <a:gd name="connsiteY415" fmla="*/ 6858000 h 6858000"/>
              <a:gd name="connsiteX416" fmla="*/ 1753934 w 7467600"/>
              <a:gd name="connsiteY416" fmla="*/ 6724796 h 6858000"/>
              <a:gd name="connsiteX417" fmla="*/ 1792053 w 7467600"/>
              <a:gd name="connsiteY417" fmla="*/ 6572396 h 6858000"/>
              <a:gd name="connsiteX418" fmla="*/ 1862248 w 7467600"/>
              <a:gd name="connsiteY418" fmla="*/ 6266397 h 6858000"/>
              <a:gd name="connsiteX419" fmla="*/ 1862250 w 7467600"/>
              <a:gd name="connsiteY419" fmla="*/ 6033531 h 6858000"/>
              <a:gd name="connsiteX420" fmla="*/ 1211999 w 7467600"/>
              <a:gd name="connsiteY420" fmla="*/ 6683610 h 6858000"/>
              <a:gd name="connsiteX421" fmla="*/ 1213266 w 7467600"/>
              <a:gd name="connsiteY421" fmla="*/ 6691947 h 6858000"/>
              <a:gd name="connsiteX422" fmla="*/ 1203370 w 7467600"/>
              <a:gd name="connsiteY422" fmla="*/ 6850676 h 6858000"/>
              <a:gd name="connsiteX423" fmla="*/ 1203671 w 7467600"/>
              <a:gd name="connsiteY423" fmla="*/ 6858000 h 6858000"/>
              <a:gd name="connsiteX424" fmla="*/ 1143180 w 7467600"/>
              <a:gd name="connsiteY424" fmla="*/ 6858000 h 6858000"/>
              <a:gd name="connsiteX425" fmla="*/ 1142176 w 7467600"/>
              <a:gd name="connsiteY425" fmla="*/ 6766045 h 6858000"/>
              <a:gd name="connsiteX426" fmla="*/ 1067484 w 7467600"/>
              <a:gd name="connsiteY426" fmla="*/ 6858000 h 6858000"/>
              <a:gd name="connsiteX427" fmla="*/ 953928 w 7467600"/>
              <a:gd name="connsiteY427" fmla="*/ 6858000 h 6858000"/>
              <a:gd name="connsiteX428" fmla="*/ 959715 w 7467600"/>
              <a:gd name="connsiteY428" fmla="*/ 6850185 h 6858000"/>
              <a:gd name="connsiteX429" fmla="*/ 1483788 w 7467600"/>
              <a:gd name="connsiteY429" fmla="*/ 6259174 h 6858000"/>
              <a:gd name="connsiteX430" fmla="*/ 1100671 w 7467600"/>
              <a:gd name="connsiteY430" fmla="*/ 6252137 h 6858000"/>
              <a:gd name="connsiteX431" fmla="*/ 1090144 w 7467600"/>
              <a:gd name="connsiteY431" fmla="*/ 6256748 h 6858000"/>
              <a:gd name="connsiteX432" fmla="*/ 1095872 w 7467600"/>
              <a:gd name="connsiteY432" fmla="*/ 6271892 h 6858000"/>
              <a:gd name="connsiteX433" fmla="*/ 262785 w 7467600"/>
              <a:gd name="connsiteY433" fmla="*/ 6845450 h 6858000"/>
              <a:gd name="connsiteX434" fmla="*/ 209968 w 7467600"/>
              <a:gd name="connsiteY434" fmla="*/ 6770713 h 6858000"/>
              <a:gd name="connsiteX435" fmla="*/ 873460 w 7467600"/>
              <a:gd name="connsiteY435" fmla="*/ 6253768 h 6858000"/>
              <a:gd name="connsiteX436" fmla="*/ 192686 w 7467600"/>
              <a:gd name="connsiteY436" fmla="*/ 5849257 h 6858000"/>
              <a:gd name="connsiteX437" fmla="*/ 4696 w 7467600"/>
              <a:gd name="connsiteY437" fmla="*/ 5697668 h 6858000"/>
              <a:gd name="connsiteX438" fmla="*/ 0 w 7467600"/>
              <a:gd name="connsiteY438" fmla="*/ 5689984 h 6858000"/>
              <a:gd name="connsiteX439" fmla="*/ 0 w 7467600"/>
              <a:gd name="connsiteY439" fmla="*/ 5513472 h 6858000"/>
              <a:gd name="connsiteX440" fmla="*/ 174101 w 7467600"/>
              <a:gd name="connsiteY440" fmla="*/ 5620277 h 6858000"/>
              <a:gd name="connsiteX441" fmla="*/ 891800 w 7467600"/>
              <a:gd name="connsiteY441" fmla="*/ 6036935 h 6858000"/>
              <a:gd name="connsiteX442" fmla="*/ 1072219 w 7467600"/>
              <a:gd name="connsiteY442" fmla="*/ 6169443 h 6858000"/>
              <a:gd name="connsiteX443" fmla="*/ 1074117 w 7467600"/>
              <a:gd name="connsiteY443" fmla="*/ 6170301 h 6858000"/>
              <a:gd name="connsiteX444" fmla="*/ 1083114 w 7467600"/>
              <a:gd name="connsiteY444" fmla="*/ 6174131 h 6858000"/>
              <a:gd name="connsiteX445" fmla="*/ 1543010 w 7467600"/>
              <a:gd name="connsiteY445" fmla="*/ 6191140 h 6858000"/>
              <a:gd name="connsiteX446" fmla="*/ 1551080 w 7467600"/>
              <a:gd name="connsiteY446" fmla="*/ 6195006 h 6858000"/>
              <a:gd name="connsiteX447" fmla="*/ 2345443 w 7467600"/>
              <a:gd name="connsiteY447" fmla="*/ 5549882 h 6858000"/>
              <a:gd name="connsiteX448" fmla="*/ 1721499 w 7467600"/>
              <a:gd name="connsiteY448" fmla="*/ 5599969 h 6858000"/>
              <a:gd name="connsiteX449" fmla="*/ 767716 w 7467600"/>
              <a:gd name="connsiteY449" fmla="*/ 5472768 h 6858000"/>
              <a:gd name="connsiteX450" fmla="*/ 722147 w 7467600"/>
              <a:gd name="connsiteY450" fmla="*/ 5393091 h 6858000"/>
              <a:gd name="connsiteX451" fmla="*/ 1485552 w 7467600"/>
              <a:gd name="connsiteY451" fmla="*/ 5313202 h 6858000"/>
              <a:gd name="connsiteX452" fmla="*/ 2143004 w 7467600"/>
              <a:gd name="connsiteY452" fmla="*/ 5402420 h 6858000"/>
              <a:gd name="connsiteX453" fmla="*/ 1933391 w 7467600"/>
              <a:gd name="connsiteY453" fmla="*/ 5156971 h 6858000"/>
              <a:gd name="connsiteX454" fmla="*/ 1827118 w 7467600"/>
              <a:gd name="connsiteY454" fmla="*/ 4968410 h 6858000"/>
              <a:gd name="connsiteX455" fmla="*/ 1837349 w 7467600"/>
              <a:gd name="connsiteY455" fmla="*/ 4956357 h 6858000"/>
              <a:gd name="connsiteX456" fmla="*/ 2162835 w 7467600"/>
              <a:gd name="connsiteY456" fmla="*/ 5187853 h 6858000"/>
              <a:gd name="connsiteX457" fmla="*/ 2257167 w 7467600"/>
              <a:gd name="connsiteY457" fmla="*/ 5462123 h 6858000"/>
              <a:gd name="connsiteX458" fmla="*/ 2261598 w 7467600"/>
              <a:gd name="connsiteY458" fmla="*/ 5467998 h 6858000"/>
              <a:gd name="connsiteX459" fmla="*/ 2437177 w 7467600"/>
              <a:gd name="connsiteY459" fmla="*/ 5479608 h 6858000"/>
              <a:gd name="connsiteX460" fmla="*/ 2445247 w 7467600"/>
              <a:gd name="connsiteY460" fmla="*/ 5483476 h 6858000"/>
              <a:gd name="connsiteX461" fmla="*/ 2743626 w 7467600"/>
              <a:gd name="connsiteY461" fmla="*/ 5304819 h 6858000"/>
              <a:gd name="connsiteX462" fmla="*/ 3048102 w 7467600"/>
              <a:gd name="connsiteY462" fmla="*/ 5150595 h 6858000"/>
              <a:gd name="connsiteX463" fmla="*/ 1799414 w 7467600"/>
              <a:gd name="connsiteY463" fmla="*/ 4694732 h 6858000"/>
              <a:gd name="connsiteX464" fmla="*/ 1771735 w 7467600"/>
              <a:gd name="connsiteY464" fmla="*/ 4619929 h 6858000"/>
              <a:gd name="connsiteX465" fmla="*/ 3104273 w 7467600"/>
              <a:gd name="connsiteY465" fmla="*/ 5076159 h 6858000"/>
              <a:gd name="connsiteX466" fmla="*/ 3113245 w 7467600"/>
              <a:gd name="connsiteY466" fmla="*/ 5090705 h 6858000"/>
              <a:gd name="connsiteX467" fmla="*/ 3126294 w 7467600"/>
              <a:gd name="connsiteY467" fmla="*/ 5114400 h 6858000"/>
              <a:gd name="connsiteX468" fmla="*/ 3937433 w 7467600"/>
              <a:gd name="connsiteY468" fmla="*/ 4830473 h 6858000"/>
              <a:gd name="connsiteX469" fmla="*/ 3590475 w 7467600"/>
              <a:gd name="connsiteY469" fmla="*/ 4597974 h 6858000"/>
              <a:gd name="connsiteX470" fmla="*/ 3100264 w 7467600"/>
              <a:gd name="connsiteY470" fmla="*/ 4579845 h 6858000"/>
              <a:gd name="connsiteX471" fmla="*/ 2183576 w 7467600"/>
              <a:gd name="connsiteY471" fmla="*/ 4227150 h 6858000"/>
              <a:gd name="connsiteX472" fmla="*/ 2151029 w 7467600"/>
              <a:gd name="connsiteY472" fmla="*/ 4146947 h 6858000"/>
              <a:gd name="connsiteX473" fmla="*/ 3563434 w 7467600"/>
              <a:gd name="connsiteY473" fmla="*/ 4469115 h 6858000"/>
              <a:gd name="connsiteX474" fmla="*/ 3177952 w 7467600"/>
              <a:gd name="connsiteY474" fmla="*/ 3657386 h 6858000"/>
              <a:gd name="connsiteX475" fmla="*/ 3189263 w 7467600"/>
              <a:gd name="connsiteY475" fmla="*/ 3625726 h 6858000"/>
              <a:gd name="connsiteX476" fmla="*/ 3560912 w 7467600"/>
              <a:gd name="connsiteY476" fmla="*/ 4079863 h 6858000"/>
              <a:gd name="connsiteX477" fmla="*/ 3626636 w 7467600"/>
              <a:gd name="connsiteY477" fmla="*/ 4512230 h 6858000"/>
              <a:gd name="connsiteX478" fmla="*/ 3653088 w 7467600"/>
              <a:gd name="connsiteY478" fmla="*/ 4521417 h 6858000"/>
              <a:gd name="connsiteX479" fmla="*/ 3988128 w 7467600"/>
              <a:gd name="connsiteY479" fmla="*/ 4817267 h 6858000"/>
              <a:gd name="connsiteX480" fmla="*/ 4830582 w 7467600"/>
              <a:gd name="connsiteY480" fmla="*/ 4676000 h 6858000"/>
              <a:gd name="connsiteX481" fmla="*/ 4830100 w 7467600"/>
              <a:gd name="connsiteY481" fmla="*/ 4675554 h 6858000"/>
              <a:gd name="connsiteX482" fmla="*/ 4036318 w 7467600"/>
              <a:gd name="connsiteY482" fmla="*/ 4147013 h 6858000"/>
              <a:gd name="connsiteX483" fmla="*/ 3432098 w 7467600"/>
              <a:gd name="connsiteY483" fmla="*/ 3537312 h 6858000"/>
              <a:gd name="connsiteX484" fmla="*/ 3446761 w 7467600"/>
              <a:gd name="connsiteY484" fmla="*/ 3461278 h 6858000"/>
              <a:gd name="connsiteX485" fmla="*/ 4419733 w 7467600"/>
              <a:gd name="connsiteY485" fmla="*/ 3963555 h 6858000"/>
              <a:gd name="connsiteX486" fmla="*/ 4781371 w 7467600"/>
              <a:gd name="connsiteY486" fmla="*/ 4458604 h 6858000"/>
              <a:gd name="connsiteX487" fmla="*/ 4780440 w 7467600"/>
              <a:gd name="connsiteY487" fmla="*/ 4470290 h 6858000"/>
              <a:gd name="connsiteX488" fmla="*/ 4898954 w 7467600"/>
              <a:gd name="connsiteY488" fmla="*/ 4662092 h 6858000"/>
              <a:gd name="connsiteX489" fmla="*/ 4900699 w 7467600"/>
              <a:gd name="connsiteY489" fmla="*/ 4670867 h 6858000"/>
              <a:gd name="connsiteX490" fmla="*/ 5714511 w 7467600"/>
              <a:gd name="connsiteY490" fmla="*/ 4663483 h 6858000"/>
              <a:gd name="connsiteX491" fmla="*/ 5464793 w 7467600"/>
              <a:gd name="connsiteY491" fmla="*/ 4393556 h 6858000"/>
              <a:gd name="connsiteX492" fmla="*/ 5461897 w 7467600"/>
              <a:gd name="connsiteY492" fmla="*/ 4390879 h 6858000"/>
              <a:gd name="connsiteX493" fmla="*/ 4294126 w 7467600"/>
              <a:gd name="connsiteY493" fmla="*/ 3303048 h 6858000"/>
              <a:gd name="connsiteX494" fmla="*/ 4305321 w 7467600"/>
              <a:gd name="connsiteY494" fmla="*/ 3256953 h 6858000"/>
              <a:gd name="connsiteX495" fmla="*/ 4949299 w 7467600"/>
              <a:gd name="connsiteY495" fmla="*/ 3766336 h 6858000"/>
              <a:gd name="connsiteX496" fmla="*/ 5291452 w 7467600"/>
              <a:gd name="connsiteY496" fmla="*/ 4076801 h 6858000"/>
              <a:gd name="connsiteX497" fmla="*/ 5434998 w 7467600"/>
              <a:gd name="connsiteY497" fmla="*/ 4254100 h 6858000"/>
              <a:gd name="connsiteX498" fmla="*/ 5351015 w 7467600"/>
              <a:gd name="connsiteY498" fmla="*/ 3760989 h 6858000"/>
              <a:gd name="connsiteX499" fmla="*/ 5413780 w 7467600"/>
              <a:gd name="connsiteY499" fmla="*/ 2966265 h 6858000"/>
              <a:gd name="connsiteX500" fmla="*/ 5425627 w 7467600"/>
              <a:gd name="connsiteY500" fmla="*/ 2954192 h 6858000"/>
              <a:gd name="connsiteX501" fmla="*/ 6604735 w 7467600"/>
              <a:gd name="connsiteY501" fmla="*/ 2041381 h 6858000"/>
              <a:gd name="connsiteX502" fmla="*/ 7204487 w 7467600"/>
              <a:gd name="connsiteY502" fmla="*/ 2742112 h 6858000"/>
              <a:gd name="connsiteX503" fmla="*/ 7131592 w 7467600"/>
              <a:gd name="connsiteY503" fmla="*/ 2672096 h 6858000"/>
              <a:gd name="connsiteX504" fmla="*/ 6996344 w 7467600"/>
              <a:gd name="connsiteY504" fmla="*/ 2518310 h 6858000"/>
              <a:gd name="connsiteX505" fmla="*/ 6735495 w 7467600"/>
              <a:gd name="connsiteY505" fmla="*/ 2196890 h 6858000"/>
              <a:gd name="connsiteX506" fmla="*/ 6721901 w 7467600"/>
              <a:gd name="connsiteY506" fmla="*/ 2179274 h 6858000"/>
              <a:gd name="connsiteX507" fmla="*/ 6604735 w 7467600"/>
              <a:gd name="connsiteY507" fmla="*/ 2041381 h 6858000"/>
              <a:gd name="connsiteX508" fmla="*/ 6591670 w 7467600"/>
              <a:gd name="connsiteY508" fmla="*/ 1988277 h 6858000"/>
              <a:gd name="connsiteX509" fmla="*/ 6747349 w 7467600"/>
              <a:gd name="connsiteY509" fmla="*/ 2160069 h 6858000"/>
              <a:gd name="connsiteX510" fmla="*/ 6760943 w 7467600"/>
              <a:gd name="connsiteY510" fmla="*/ 2177686 h 6858000"/>
              <a:gd name="connsiteX511" fmla="*/ 7021065 w 7467600"/>
              <a:gd name="connsiteY511" fmla="*/ 2498102 h 6858000"/>
              <a:gd name="connsiteX512" fmla="*/ 7155223 w 7467600"/>
              <a:gd name="connsiteY512" fmla="*/ 2650386 h 6858000"/>
              <a:gd name="connsiteX513" fmla="*/ 7203167 w 7467600"/>
              <a:gd name="connsiteY513" fmla="*/ 2697288 h 6858000"/>
              <a:gd name="connsiteX514" fmla="*/ 6937703 w 7467600"/>
              <a:gd name="connsiteY514" fmla="*/ 2321981 h 6858000"/>
              <a:gd name="connsiteX515" fmla="*/ 6591670 w 7467600"/>
              <a:gd name="connsiteY515" fmla="*/ 1988277 h 6858000"/>
              <a:gd name="connsiteX516" fmla="*/ 5798671 w 7467600"/>
              <a:gd name="connsiteY516" fmla="*/ 1981601 h 6858000"/>
              <a:gd name="connsiteX517" fmla="*/ 5754709 w 7467600"/>
              <a:gd name="connsiteY517" fmla="*/ 2071454 h 6858000"/>
              <a:gd name="connsiteX518" fmla="*/ 5763044 w 7467600"/>
              <a:gd name="connsiteY518" fmla="*/ 2842206 h 6858000"/>
              <a:gd name="connsiteX519" fmla="*/ 5764974 w 7467600"/>
              <a:gd name="connsiteY519" fmla="*/ 2799609 h 6858000"/>
              <a:gd name="connsiteX520" fmla="*/ 5767665 w 7467600"/>
              <a:gd name="connsiteY520" fmla="*/ 2666409 h 6858000"/>
              <a:gd name="connsiteX521" fmla="*/ 5763055 w 7467600"/>
              <a:gd name="connsiteY521" fmla="*/ 2579705 h 6858000"/>
              <a:gd name="connsiteX522" fmla="*/ 5758079 w 7467600"/>
              <a:gd name="connsiteY522" fmla="*/ 2492508 h 6858000"/>
              <a:gd name="connsiteX523" fmla="*/ 5779325 w 7467600"/>
              <a:gd name="connsiteY523" fmla="*/ 2197069 h 6858000"/>
              <a:gd name="connsiteX524" fmla="*/ 5798671 w 7467600"/>
              <a:gd name="connsiteY524" fmla="*/ 1981601 h 6858000"/>
              <a:gd name="connsiteX525" fmla="*/ 5829202 w 7467600"/>
              <a:gd name="connsiteY525" fmla="*/ 1971679 h 6858000"/>
              <a:gd name="connsiteX526" fmla="*/ 5809558 w 7467600"/>
              <a:gd name="connsiteY526" fmla="*/ 2198043 h 6858000"/>
              <a:gd name="connsiteX527" fmla="*/ 5788653 w 7467600"/>
              <a:gd name="connsiteY527" fmla="*/ 2489430 h 6858000"/>
              <a:gd name="connsiteX528" fmla="*/ 5793439 w 7467600"/>
              <a:gd name="connsiteY528" fmla="*/ 2575235 h 6858000"/>
              <a:gd name="connsiteX529" fmla="*/ 5796837 w 7467600"/>
              <a:gd name="connsiteY529" fmla="*/ 2637633 h 6858000"/>
              <a:gd name="connsiteX530" fmla="*/ 5818614 w 7467600"/>
              <a:gd name="connsiteY530" fmla="*/ 2473055 h 6858000"/>
              <a:gd name="connsiteX531" fmla="*/ 5829202 w 7467600"/>
              <a:gd name="connsiteY531" fmla="*/ 1971679 h 6858000"/>
              <a:gd name="connsiteX532" fmla="*/ 5911389 w 7467600"/>
              <a:gd name="connsiteY532" fmla="*/ 1898371 h 6858000"/>
              <a:gd name="connsiteX533" fmla="*/ 6237627 w 7467600"/>
              <a:gd name="connsiteY533" fmla="*/ 2231921 h 6858000"/>
              <a:gd name="connsiteX534" fmla="*/ 5911389 w 7467600"/>
              <a:gd name="connsiteY534" fmla="*/ 1898371 h 6858000"/>
              <a:gd name="connsiteX535" fmla="*/ 6944437 w 7467600"/>
              <a:gd name="connsiteY535" fmla="*/ 1575402 h 6858000"/>
              <a:gd name="connsiteX536" fmla="*/ 6304730 w 7467600"/>
              <a:gd name="connsiteY536" fmla="*/ 1766654 h 6858000"/>
              <a:gd name="connsiteX537" fmla="*/ 6944437 w 7467600"/>
              <a:gd name="connsiteY537" fmla="*/ 1575402 h 6858000"/>
              <a:gd name="connsiteX538" fmla="*/ 7019523 w 7467600"/>
              <a:gd name="connsiteY538" fmla="*/ 1519450 h 6858000"/>
              <a:gd name="connsiteX539" fmla="*/ 6298091 w 7467600"/>
              <a:gd name="connsiteY539" fmla="*/ 1737122 h 6858000"/>
              <a:gd name="connsiteX540" fmla="*/ 7019523 w 7467600"/>
              <a:gd name="connsiteY540" fmla="*/ 1519450 h 6858000"/>
              <a:gd name="connsiteX541" fmla="*/ 2399523 w 7467600"/>
              <a:gd name="connsiteY541" fmla="*/ 1428234 h 6858000"/>
              <a:gd name="connsiteX542" fmla="*/ 2224982 w 7467600"/>
              <a:gd name="connsiteY542" fmla="*/ 1826201 h 6858000"/>
              <a:gd name="connsiteX543" fmla="*/ 2096099 w 7467600"/>
              <a:gd name="connsiteY543" fmla="*/ 2345900 h 6858000"/>
              <a:gd name="connsiteX544" fmla="*/ 2283317 w 7467600"/>
              <a:gd name="connsiteY544" fmla="*/ 1796925 h 6858000"/>
              <a:gd name="connsiteX545" fmla="*/ 2399523 w 7467600"/>
              <a:gd name="connsiteY545" fmla="*/ 1428234 h 6858000"/>
              <a:gd name="connsiteX546" fmla="*/ 2448558 w 7467600"/>
              <a:gd name="connsiteY546" fmla="*/ 1373435 h 6858000"/>
              <a:gd name="connsiteX547" fmla="*/ 2312521 w 7467600"/>
              <a:gd name="connsiteY547" fmla="*/ 1806140 h 6858000"/>
              <a:gd name="connsiteX548" fmla="*/ 2127533 w 7467600"/>
              <a:gd name="connsiteY548" fmla="*/ 2348380 h 6858000"/>
              <a:gd name="connsiteX549" fmla="*/ 2358080 w 7467600"/>
              <a:gd name="connsiteY549" fmla="*/ 1866134 h 6858000"/>
              <a:gd name="connsiteX550" fmla="*/ 2407436 w 7467600"/>
              <a:gd name="connsiteY550" fmla="*/ 1651070 h 6858000"/>
              <a:gd name="connsiteX551" fmla="*/ 2448558 w 7467600"/>
              <a:gd name="connsiteY551" fmla="*/ 1373435 h 6858000"/>
              <a:gd name="connsiteX552" fmla="*/ 278707 w 7467600"/>
              <a:gd name="connsiteY552" fmla="*/ 1352270 h 6858000"/>
              <a:gd name="connsiteX553" fmla="*/ 321570 w 7467600"/>
              <a:gd name="connsiteY553" fmla="*/ 1861610 h 6858000"/>
              <a:gd name="connsiteX554" fmla="*/ 294281 w 7467600"/>
              <a:gd name="connsiteY554" fmla="*/ 1440658 h 6858000"/>
              <a:gd name="connsiteX555" fmla="*/ 278707 w 7467600"/>
              <a:gd name="connsiteY555" fmla="*/ 1352270 h 6858000"/>
              <a:gd name="connsiteX556" fmla="*/ 1423821 w 7467600"/>
              <a:gd name="connsiteY556" fmla="*/ 1351958 h 6858000"/>
              <a:gd name="connsiteX557" fmla="*/ 1638521 w 7467600"/>
              <a:gd name="connsiteY557" fmla="*/ 1908470 h 6858000"/>
              <a:gd name="connsiteX558" fmla="*/ 1754199 w 7467600"/>
              <a:gd name="connsiteY558" fmla="*/ 2149284 h 6858000"/>
              <a:gd name="connsiteX559" fmla="*/ 1908359 w 7467600"/>
              <a:gd name="connsiteY559" fmla="*/ 2364988 h 6858000"/>
              <a:gd name="connsiteX560" fmla="*/ 1647661 w 7467600"/>
              <a:gd name="connsiteY560" fmla="*/ 1825945 h 6858000"/>
              <a:gd name="connsiteX561" fmla="*/ 1423821 w 7467600"/>
              <a:gd name="connsiteY561" fmla="*/ 1351958 h 6858000"/>
              <a:gd name="connsiteX562" fmla="*/ 1431890 w 7467600"/>
              <a:gd name="connsiteY562" fmla="*/ 1306475 h 6858000"/>
              <a:gd name="connsiteX563" fmla="*/ 1507597 w 7467600"/>
              <a:gd name="connsiteY563" fmla="*/ 1446132 h 6858000"/>
              <a:gd name="connsiteX564" fmla="*/ 1674586 w 7467600"/>
              <a:gd name="connsiteY564" fmla="*/ 1813832 h 6858000"/>
              <a:gd name="connsiteX565" fmla="*/ 1815950 w 7467600"/>
              <a:gd name="connsiteY565" fmla="*/ 2128564 h 6858000"/>
              <a:gd name="connsiteX566" fmla="*/ 1984242 w 7467600"/>
              <a:gd name="connsiteY566" fmla="*/ 2430829 h 6858000"/>
              <a:gd name="connsiteX567" fmla="*/ 2014023 w 7467600"/>
              <a:gd name="connsiteY567" fmla="*/ 2450995 h 6858000"/>
              <a:gd name="connsiteX568" fmla="*/ 1747337 w 7467600"/>
              <a:gd name="connsiteY568" fmla="*/ 1855264 h 6858000"/>
              <a:gd name="connsiteX569" fmla="*/ 1533749 w 7467600"/>
              <a:gd name="connsiteY569" fmla="*/ 1478656 h 6858000"/>
              <a:gd name="connsiteX570" fmla="*/ 1431890 w 7467600"/>
              <a:gd name="connsiteY570" fmla="*/ 1306475 h 6858000"/>
              <a:gd name="connsiteX571" fmla="*/ 5052692 w 7467600"/>
              <a:gd name="connsiteY571" fmla="*/ 1292994 h 6858000"/>
              <a:gd name="connsiteX572" fmla="*/ 5200661 w 7467600"/>
              <a:gd name="connsiteY572" fmla="*/ 1635186 h 6858000"/>
              <a:gd name="connsiteX573" fmla="*/ 5297138 w 7467600"/>
              <a:gd name="connsiteY573" fmla="*/ 1906351 h 6858000"/>
              <a:gd name="connsiteX574" fmla="*/ 5052692 w 7467600"/>
              <a:gd name="connsiteY574" fmla="*/ 1292994 h 6858000"/>
              <a:gd name="connsiteX575" fmla="*/ 5009948 w 7467600"/>
              <a:gd name="connsiteY575" fmla="*/ 1273619 h 6858000"/>
              <a:gd name="connsiteX576" fmla="*/ 5121777 w 7467600"/>
              <a:gd name="connsiteY576" fmla="*/ 1654213 h 6858000"/>
              <a:gd name="connsiteX577" fmla="*/ 5293545 w 7467600"/>
              <a:gd name="connsiteY577" fmla="*/ 2072247 h 6858000"/>
              <a:gd name="connsiteX578" fmla="*/ 5294042 w 7467600"/>
              <a:gd name="connsiteY578" fmla="*/ 2065019 h 6858000"/>
              <a:gd name="connsiteX579" fmla="*/ 5171936 w 7467600"/>
              <a:gd name="connsiteY579" fmla="*/ 1647613 h 6858000"/>
              <a:gd name="connsiteX580" fmla="*/ 5009948 w 7467600"/>
              <a:gd name="connsiteY580" fmla="*/ 1273619 h 6858000"/>
              <a:gd name="connsiteX581" fmla="*/ 655236 w 7467600"/>
              <a:gd name="connsiteY581" fmla="*/ 1268632 h 6858000"/>
              <a:gd name="connsiteX582" fmla="*/ 839521 w 7467600"/>
              <a:gd name="connsiteY582" fmla="*/ 1685315 h 6858000"/>
              <a:gd name="connsiteX583" fmla="*/ 1109416 w 7467600"/>
              <a:gd name="connsiteY583" fmla="*/ 2061663 h 6858000"/>
              <a:gd name="connsiteX584" fmla="*/ 1298300 w 7467600"/>
              <a:gd name="connsiteY584" fmla="*/ 2247742 h 6858000"/>
              <a:gd name="connsiteX585" fmla="*/ 1125871 w 7467600"/>
              <a:gd name="connsiteY585" fmla="*/ 1989513 h 6858000"/>
              <a:gd name="connsiteX586" fmla="*/ 981574 w 7467600"/>
              <a:gd name="connsiteY586" fmla="*/ 1783157 h 6858000"/>
              <a:gd name="connsiteX587" fmla="*/ 922198 w 7467600"/>
              <a:gd name="connsiteY587" fmla="*/ 1677437 h 6858000"/>
              <a:gd name="connsiteX588" fmla="*/ 869293 w 7467600"/>
              <a:gd name="connsiteY588" fmla="*/ 1583214 h 6858000"/>
              <a:gd name="connsiteX589" fmla="*/ 751431 w 7467600"/>
              <a:gd name="connsiteY589" fmla="*/ 1405731 h 6858000"/>
              <a:gd name="connsiteX590" fmla="*/ 655236 w 7467600"/>
              <a:gd name="connsiteY590" fmla="*/ 1268632 h 6858000"/>
              <a:gd name="connsiteX591" fmla="*/ 6516292 w 7467600"/>
              <a:gd name="connsiteY591" fmla="*/ 1263064 h 6858000"/>
              <a:gd name="connsiteX592" fmla="*/ 5736320 w 7467600"/>
              <a:gd name="connsiteY592" fmla="*/ 1501803 h 6858000"/>
              <a:gd name="connsiteX593" fmla="*/ 6516292 w 7467600"/>
              <a:gd name="connsiteY593" fmla="*/ 1263064 h 6858000"/>
              <a:gd name="connsiteX594" fmla="*/ 291466 w 7467600"/>
              <a:gd name="connsiteY594" fmla="*/ 1250369 h 6858000"/>
              <a:gd name="connsiteX595" fmla="*/ 323180 w 7467600"/>
              <a:gd name="connsiteY595" fmla="*/ 1435283 h 6858000"/>
              <a:gd name="connsiteX596" fmla="*/ 349381 w 7467600"/>
              <a:gd name="connsiteY596" fmla="*/ 1875041 h 6858000"/>
              <a:gd name="connsiteX597" fmla="*/ 374363 w 7467600"/>
              <a:gd name="connsiteY597" fmla="*/ 1506494 h 6858000"/>
              <a:gd name="connsiteX598" fmla="*/ 302168 w 7467600"/>
              <a:gd name="connsiteY598" fmla="*/ 1274495 h 6858000"/>
              <a:gd name="connsiteX599" fmla="*/ 291466 w 7467600"/>
              <a:gd name="connsiteY599" fmla="*/ 1250369 h 6858000"/>
              <a:gd name="connsiteX600" fmla="*/ 678222 w 7467600"/>
              <a:gd name="connsiteY600" fmla="*/ 1248670 h 6858000"/>
              <a:gd name="connsiteX601" fmla="*/ 775536 w 7467600"/>
              <a:gd name="connsiteY601" fmla="*/ 1388015 h 6858000"/>
              <a:gd name="connsiteX602" fmla="*/ 894529 w 7467600"/>
              <a:gd name="connsiteY602" fmla="*/ 1567739 h 6858000"/>
              <a:gd name="connsiteX603" fmla="*/ 948000 w 7467600"/>
              <a:gd name="connsiteY603" fmla="*/ 1663088 h 6858000"/>
              <a:gd name="connsiteX604" fmla="*/ 1006812 w 7467600"/>
              <a:gd name="connsiteY604" fmla="*/ 1767683 h 6858000"/>
              <a:gd name="connsiteX605" fmla="*/ 1149133 w 7467600"/>
              <a:gd name="connsiteY605" fmla="*/ 1971513 h 6858000"/>
              <a:gd name="connsiteX606" fmla="*/ 1333952 w 7467600"/>
              <a:gd name="connsiteY606" fmla="*/ 2251620 h 6858000"/>
              <a:gd name="connsiteX607" fmla="*/ 1337329 w 7467600"/>
              <a:gd name="connsiteY607" fmla="*/ 2258350 h 6858000"/>
              <a:gd name="connsiteX608" fmla="*/ 1014726 w 7467600"/>
              <a:gd name="connsiteY608" fmla="*/ 1615556 h 6858000"/>
              <a:gd name="connsiteX609" fmla="*/ 678222 w 7467600"/>
              <a:gd name="connsiteY609" fmla="*/ 1248670 h 6858000"/>
              <a:gd name="connsiteX610" fmla="*/ 6691602 w 7467600"/>
              <a:gd name="connsiteY610" fmla="*/ 1140573 h 6858000"/>
              <a:gd name="connsiteX611" fmla="*/ 6571100 w 7467600"/>
              <a:gd name="connsiteY611" fmla="*/ 1183662 h 6858000"/>
              <a:gd name="connsiteX612" fmla="*/ 6241687 w 7467600"/>
              <a:gd name="connsiteY612" fmla="*/ 1257600 h 6858000"/>
              <a:gd name="connsiteX613" fmla="*/ 5693009 w 7467600"/>
              <a:gd name="connsiteY613" fmla="*/ 1478256 h 6858000"/>
              <a:gd name="connsiteX614" fmla="*/ 6548420 w 7467600"/>
              <a:gd name="connsiteY614" fmla="*/ 1214599 h 6858000"/>
              <a:gd name="connsiteX615" fmla="*/ 6605473 w 7467600"/>
              <a:gd name="connsiteY615" fmla="*/ 1184686 h 6858000"/>
              <a:gd name="connsiteX616" fmla="*/ 6691602 w 7467600"/>
              <a:gd name="connsiteY616" fmla="*/ 1140573 h 6858000"/>
              <a:gd name="connsiteX617" fmla="*/ 4002475 w 7467600"/>
              <a:gd name="connsiteY617" fmla="*/ 1037802 h 6858000"/>
              <a:gd name="connsiteX618" fmla="*/ 4000324 w 7467600"/>
              <a:gd name="connsiteY618" fmla="*/ 1039362 h 6858000"/>
              <a:gd name="connsiteX619" fmla="*/ 4002862 w 7467600"/>
              <a:gd name="connsiteY619" fmla="*/ 1042866 h 6858000"/>
              <a:gd name="connsiteX620" fmla="*/ 4002475 w 7467600"/>
              <a:gd name="connsiteY620" fmla="*/ 1037802 h 6858000"/>
              <a:gd name="connsiteX621" fmla="*/ 506322 w 7467600"/>
              <a:gd name="connsiteY621" fmla="*/ 1020997 h 6858000"/>
              <a:gd name="connsiteX622" fmla="*/ 533068 w 7467600"/>
              <a:gd name="connsiteY622" fmla="*/ 1029409 h 6858000"/>
              <a:gd name="connsiteX623" fmla="*/ 1232525 w 7467600"/>
              <a:gd name="connsiteY623" fmla="*/ 1804675 h 6858000"/>
              <a:gd name="connsiteX624" fmla="*/ 1388858 w 7467600"/>
              <a:gd name="connsiteY624" fmla="*/ 2368011 h 6858000"/>
              <a:gd name="connsiteX625" fmla="*/ 1384098 w 7467600"/>
              <a:gd name="connsiteY625" fmla="*/ 2378125 h 6858000"/>
              <a:gd name="connsiteX626" fmla="*/ 1425393 w 7467600"/>
              <a:gd name="connsiteY626" fmla="*/ 2589124 h 6858000"/>
              <a:gd name="connsiteX627" fmla="*/ 1424001 w 7467600"/>
              <a:gd name="connsiteY627" fmla="*/ 2597541 h 6858000"/>
              <a:gd name="connsiteX628" fmla="*/ 2152729 w 7467600"/>
              <a:gd name="connsiteY628" fmla="*/ 2864487 h 6858000"/>
              <a:gd name="connsiteX629" fmla="*/ 2020609 w 7467600"/>
              <a:gd name="connsiteY629" fmla="*/ 2539671 h 6858000"/>
              <a:gd name="connsiteX630" fmla="*/ 2018920 w 7467600"/>
              <a:gd name="connsiteY630" fmla="*/ 2536309 h 6858000"/>
              <a:gd name="connsiteX631" fmla="*/ 1342441 w 7467600"/>
              <a:gd name="connsiteY631" fmla="*/ 1173017 h 6858000"/>
              <a:gd name="connsiteX632" fmla="*/ 1367925 w 7467600"/>
              <a:gd name="connsiteY632" fmla="*/ 1135648 h 6858000"/>
              <a:gd name="connsiteX633" fmla="*/ 1771401 w 7467600"/>
              <a:gd name="connsiteY633" fmla="*/ 1806673 h 6858000"/>
              <a:gd name="connsiteX634" fmla="*/ 1972385 w 7467600"/>
              <a:gd name="connsiteY634" fmla="*/ 2198735 h 6858000"/>
              <a:gd name="connsiteX635" fmla="*/ 2040892 w 7467600"/>
              <a:gd name="connsiteY635" fmla="*/ 2405205 h 6858000"/>
              <a:gd name="connsiteX636" fmla="*/ 2131689 w 7467600"/>
              <a:gd name="connsiteY636" fmla="*/ 1936926 h 6858000"/>
              <a:gd name="connsiteX637" fmla="*/ 2454820 w 7467600"/>
              <a:gd name="connsiteY637" fmla="*/ 1248808 h 6858000"/>
              <a:gd name="connsiteX638" fmla="*/ 2492512 w 7467600"/>
              <a:gd name="connsiteY638" fmla="*/ 1302920 h 6858000"/>
              <a:gd name="connsiteX639" fmla="*/ 2081216 w 7467600"/>
              <a:gd name="connsiteY639" fmla="*/ 2527513 h 6858000"/>
              <a:gd name="connsiteX640" fmla="*/ 2081211 w 7467600"/>
              <a:gd name="connsiteY640" fmla="*/ 2528916 h 6858000"/>
              <a:gd name="connsiteX641" fmla="*/ 2199067 w 7467600"/>
              <a:gd name="connsiteY641" fmla="*/ 2884061 h 6858000"/>
              <a:gd name="connsiteX642" fmla="*/ 3192586 w 7467600"/>
              <a:gd name="connsiteY642" fmla="*/ 3411496 h 6858000"/>
              <a:gd name="connsiteX643" fmla="*/ 3182620 w 7467600"/>
              <a:gd name="connsiteY643" fmla="*/ 3483279 h 6858000"/>
              <a:gd name="connsiteX644" fmla="*/ 2435119 w 7467600"/>
              <a:gd name="connsiteY644" fmla="*/ 3080173 h 6858000"/>
              <a:gd name="connsiteX645" fmla="*/ 2410152 w 7467600"/>
              <a:gd name="connsiteY645" fmla="*/ 3063751 h 6858000"/>
              <a:gd name="connsiteX646" fmla="*/ 2408099 w 7467600"/>
              <a:gd name="connsiteY646" fmla="*/ 3064403 h 6858000"/>
              <a:gd name="connsiteX647" fmla="*/ 2407218 w 7467600"/>
              <a:gd name="connsiteY647" fmla="*/ 3070324 h 6858000"/>
              <a:gd name="connsiteX648" fmla="*/ 2380138 w 7467600"/>
              <a:gd name="connsiteY648" fmla="*/ 3099341 h 6858000"/>
              <a:gd name="connsiteX649" fmla="*/ 1765923 w 7467600"/>
              <a:gd name="connsiteY649" fmla="*/ 3581043 h 6858000"/>
              <a:gd name="connsiteX650" fmla="*/ 1702258 w 7467600"/>
              <a:gd name="connsiteY650" fmla="*/ 3612286 h 6858000"/>
              <a:gd name="connsiteX651" fmla="*/ 1538370 w 7467600"/>
              <a:gd name="connsiteY651" fmla="*/ 3811804 h 6858000"/>
              <a:gd name="connsiteX652" fmla="*/ 542867 w 7467600"/>
              <a:gd name="connsiteY652" fmla="*/ 4944092 h 6858000"/>
              <a:gd name="connsiteX653" fmla="*/ 515800 w 7467600"/>
              <a:gd name="connsiteY653" fmla="*/ 4862180 h 6858000"/>
              <a:gd name="connsiteX654" fmla="*/ 909145 w 7467600"/>
              <a:gd name="connsiteY654" fmla="*/ 4199225 h 6858000"/>
              <a:gd name="connsiteX655" fmla="*/ 1214067 w 7467600"/>
              <a:gd name="connsiteY655" fmla="*/ 3908561 h 6858000"/>
              <a:gd name="connsiteX656" fmla="*/ 640967 w 7467600"/>
              <a:gd name="connsiteY656" fmla="*/ 4105601 h 6858000"/>
              <a:gd name="connsiteX657" fmla="*/ 112563 w 7467600"/>
              <a:gd name="connsiteY657" fmla="*/ 4396952 h 6858000"/>
              <a:gd name="connsiteX658" fmla="*/ 0 w 7467600"/>
              <a:gd name="connsiteY658" fmla="*/ 4466006 h 6858000"/>
              <a:gd name="connsiteX659" fmla="*/ 0 w 7467600"/>
              <a:gd name="connsiteY659" fmla="*/ 4233763 h 6858000"/>
              <a:gd name="connsiteX660" fmla="*/ 36881 w 7467600"/>
              <a:gd name="connsiteY660" fmla="*/ 4200118 h 6858000"/>
              <a:gd name="connsiteX661" fmla="*/ 910534 w 7467600"/>
              <a:gd name="connsiteY661" fmla="*/ 3629753 h 6858000"/>
              <a:gd name="connsiteX662" fmla="*/ 1578717 w 7467600"/>
              <a:gd name="connsiteY662" fmla="*/ 3575982 h 6858000"/>
              <a:gd name="connsiteX663" fmla="*/ 2338780 w 7467600"/>
              <a:gd name="connsiteY663" fmla="*/ 3033725 h 6858000"/>
              <a:gd name="connsiteX664" fmla="*/ 1807991 w 7467600"/>
              <a:gd name="connsiteY664" fmla="*/ 2807184 h 6858000"/>
              <a:gd name="connsiteX665" fmla="*/ 1416358 w 7467600"/>
              <a:gd name="connsiteY665" fmla="*/ 3112571 h 6858000"/>
              <a:gd name="connsiteX666" fmla="*/ 939066 w 7467600"/>
              <a:gd name="connsiteY666" fmla="*/ 3378798 h 6858000"/>
              <a:gd name="connsiteX667" fmla="*/ 115099 w 7467600"/>
              <a:gd name="connsiteY667" fmla="*/ 3607650 h 6858000"/>
              <a:gd name="connsiteX668" fmla="*/ 97284 w 7467600"/>
              <a:gd name="connsiteY668" fmla="*/ 3520393 h 6858000"/>
              <a:gd name="connsiteX669" fmla="*/ 922050 w 7467600"/>
              <a:gd name="connsiteY669" fmla="*/ 3074867 h 6858000"/>
              <a:gd name="connsiteX670" fmla="*/ 1405265 w 7467600"/>
              <a:gd name="connsiteY670" fmla="*/ 3016319 h 6858000"/>
              <a:gd name="connsiteX671" fmla="*/ 1407512 w 7467600"/>
              <a:gd name="connsiteY671" fmla="*/ 3018001 h 6858000"/>
              <a:gd name="connsiteX672" fmla="*/ 1726266 w 7467600"/>
              <a:gd name="connsiteY672" fmla="*/ 2777274 h 6858000"/>
              <a:gd name="connsiteX673" fmla="*/ 625390 w 7467600"/>
              <a:gd name="connsiteY673" fmla="*/ 2514541 h 6858000"/>
              <a:gd name="connsiteX674" fmla="*/ 619799 w 7467600"/>
              <a:gd name="connsiteY674" fmla="*/ 2527180 h 6858000"/>
              <a:gd name="connsiteX675" fmla="*/ 310030 w 7467600"/>
              <a:gd name="connsiteY675" fmla="*/ 2771818 h 6858000"/>
              <a:gd name="connsiteX676" fmla="*/ 173877 w 7467600"/>
              <a:gd name="connsiteY676" fmla="*/ 2937056 h 6858000"/>
              <a:gd name="connsiteX677" fmla="*/ 77889 w 7467600"/>
              <a:gd name="connsiteY677" fmla="*/ 3138440 h 6858000"/>
              <a:gd name="connsiteX678" fmla="*/ 0 w 7467600"/>
              <a:gd name="connsiteY678" fmla="*/ 3271395 h 6858000"/>
              <a:gd name="connsiteX679" fmla="*/ 0 w 7467600"/>
              <a:gd name="connsiteY679" fmla="*/ 3153002 h 6858000"/>
              <a:gd name="connsiteX680" fmla="*/ 2386 w 7467600"/>
              <a:gd name="connsiteY680" fmla="*/ 3149203 h 6858000"/>
              <a:gd name="connsiteX681" fmla="*/ 89753 w 7467600"/>
              <a:gd name="connsiteY681" fmla="*/ 2987702 h 6858000"/>
              <a:gd name="connsiteX682" fmla="*/ 76869 w 7467600"/>
              <a:gd name="connsiteY682" fmla="*/ 3005404 h 6858000"/>
              <a:gd name="connsiteX683" fmla="*/ 32049 w 7467600"/>
              <a:gd name="connsiteY683" fmla="*/ 3065814 h 6858000"/>
              <a:gd name="connsiteX684" fmla="*/ 0 w 7467600"/>
              <a:gd name="connsiteY684" fmla="*/ 3108744 h 6858000"/>
              <a:gd name="connsiteX685" fmla="*/ 0 w 7467600"/>
              <a:gd name="connsiteY685" fmla="*/ 3058059 h 6858000"/>
              <a:gd name="connsiteX686" fmla="*/ 7610 w 7467600"/>
              <a:gd name="connsiteY686" fmla="*/ 3047889 h 6858000"/>
              <a:gd name="connsiteX687" fmla="*/ 52419 w 7467600"/>
              <a:gd name="connsiteY687" fmla="*/ 2987479 h 6858000"/>
              <a:gd name="connsiteX688" fmla="*/ 59142 w 7467600"/>
              <a:gd name="connsiteY688" fmla="*/ 2978488 h 6858000"/>
              <a:gd name="connsiteX689" fmla="*/ 0 w 7467600"/>
              <a:gd name="connsiteY689" fmla="*/ 3015334 h 6858000"/>
              <a:gd name="connsiteX690" fmla="*/ 0 w 7467600"/>
              <a:gd name="connsiteY690" fmla="*/ 2914286 h 6858000"/>
              <a:gd name="connsiteX691" fmla="*/ 36383 w 7467600"/>
              <a:gd name="connsiteY691" fmla="*/ 2901128 h 6858000"/>
              <a:gd name="connsiteX692" fmla="*/ 156329 w 7467600"/>
              <a:gd name="connsiteY692" fmla="*/ 2840533 h 6858000"/>
              <a:gd name="connsiteX693" fmla="*/ 358355 w 7467600"/>
              <a:gd name="connsiteY693" fmla="*/ 2620471 h 6858000"/>
              <a:gd name="connsiteX694" fmla="*/ 510577 w 7467600"/>
              <a:gd name="connsiteY694" fmla="*/ 2501244 h 6858000"/>
              <a:gd name="connsiteX695" fmla="*/ 211967 w 7467600"/>
              <a:gd name="connsiteY695" fmla="*/ 2479171 h 6858000"/>
              <a:gd name="connsiteX696" fmla="*/ 0 w 7467600"/>
              <a:gd name="connsiteY696" fmla="*/ 2476398 h 6858000"/>
              <a:gd name="connsiteX697" fmla="*/ 0 w 7467600"/>
              <a:gd name="connsiteY697" fmla="*/ 2389189 h 6858000"/>
              <a:gd name="connsiteX698" fmla="*/ 103062 w 7467600"/>
              <a:gd name="connsiteY698" fmla="*/ 2389518 h 6858000"/>
              <a:gd name="connsiteX699" fmla="*/ 510734 w 7467600"/>
              <a:gd name="connsiteY699" fmla="*/ 2416201 h 6858000"/>
              <a:gd name="connsiteX700" fmla="*/ 279257 w 7467600"/>
              <a:gd name="connsiteY700" fmla="*/ 2092102 h 6858000"/>
              <a:gd name="connsiteX701" fmla="*/ 65265 w 7467600"/>
              <a:gd name="connsiteY701" fmla="*/ 2006049 h 6858000"/>
              <a:gd name="connsiteX702" fmla="*/ 0 w 7467600"/>
              <a:gd name="connsiteY702" fmla="*/ 1982532 h 6858000"/>
              <a:gd name="connsiteX703" fmla="*/ 0 w 7467600"/>
              <a:gd name="connsiteY703" fmla="*/ 1912789 h 6858000"/>
              <a:gd name="connsiteX704" fmla="*/ 97460 w 7467600"/>
              <a:gd name="connsiteY704" fmla="*/ 1953725 h 6858000"/>
              <a:gd name="connsiteX705" fmla="*/ 221272 w 7467600"/>
              <a:gd name="connsiteY705" fmla="*/ 1980766 h 6858000"/>
              <a:gd name="connsiteX706" fmla="*/ 116765 w 7467600"/>
              <a:gd name="connsiteY706" fmla="*/ 1911033 h 6858000"/>
              <a:gd name="connsiteX707" fmla="*/ 16405 w 7467600"/>
              <a:gd name="connsiteY707" fmla="*/ 1803412 h 6858000"/>
              <a:gd name="connsiteX708" fmla="*/ 0 w 7467600"/>
              <a:gd name="connsiteY708" fmla="*/ 1784777 h 6858000"/>
              <a:gd name="connsiteX709" fmla="*/ 0 w 7467600"/>
              <a:gd name="connsiteY709" fmla="*/ 1740082 h 6858000"/>
              <a:gd name="connsiteX710" fmla="*/ 39394 w 7467600"/>
              <a:gd name="connsiteY710" fmla="*/ 1784856 h 6858000"/>
              <a:gd name="connsiteX711" fmla="*/ 135813 w 7467600"/>
              <a:gd name="connsiteY711" fmla="*/ 1888838 h 6858000"/>
              <a:gd name="connsiteX712" fmla="*/ 242575 w 7467600"/>
              <a:gd name="connsiteY712" fmla="*/ 1958841 h 6858000"/>
              <a:gd name="connsiteX713" fmla="*/ 82197 w 7467600"/>
              <a:gd name="connsiteY713" fmla="*/ 1754826 h 6858000"/>
              <a:gd name="connsiteX714" fmla="*/ 0 w 7467600"/>
              <a:gd name="connsiteY714" fmla="*/ 1679650 h 6858000"/>
              <a:gd name="connsiteX715" fmla="*/ 0 w 7467600"/>
              <a:gd name="connsiteY715" fmla="*/ 1602463 h 6858000"/>
              <a:gd name="connsiteX716" fmla="*/ 84689 w 7467600"/>
              <a:gd name="connsiteY716" fmla="*/ 1677442 h 6858000"/>
              <a:gd name="connsiteX717" fmla="*/ 298437 w 7467600"/>
              <a:gd name="connsiteY717" fmla="*/ 1968019 h 6858000"/>
              <a:gd name="connsiteX718" fmla="*/ 227269 w 7467600"/>
              <a:gd name="connsiteY718" fmla="*/ 1114064 h 6858000"/>
              <a:gd name="connsiteX719" fmla="*/ 248003 w 7467600"/>
              <a:gd name="connsiteY719" fmla="*/ 1089613 h 6858000"/>
              <a:gd name="connsiteX720" fmla="*/ 427020 w 7467600"/>
              <a:gd name="connsiteY720" fmla="*/ 1619803 h 6858000"/>
              <a:gd name="connsiteX721" fmla="*/ 340345 w 7467600"/>
              <a:gd name="connsiteY721" fmla="*/ 2027739 h 6858000"/>
              <a:gd name="connsiteX722" fmla="*/ 360865 w 7467600"/>
              <a:gd name="connsiteY722" fmla="*/ 2044827 h 6858000"/>
              <a:gd name="connsiteX723" fmla="*/ 560414 w 7467600"/>
              <a:gd name="connsiteY723" fmla="*/ 2421457 h 6858000"/>
              <a:gd name="connsiteX724" fmla="*/ 1359703 w 7467600"/>
              <a:gd name="connsiteY724" fmla="*/ 2578554 h 6858000"/>
              <a:gd name="connsiteX725" fmla="*/ 1359422 w 7467600"/>
              <a:gd name="connsiteY725" fmla="*/ 2577994 h 6858000"/>
              <a:gd name="connsiteX726" fmla="*/ 828701 w 7467600"/>
              <a:gd name="connsiteY726" fmla="*/ 1839520 h 6858000"/>
              <a:gd name="connsiteX727" fmla="*/ 494427 w 7467600"/>
              <a:gd name="connsiteY727" fmla="*/ 1092333 h 6858000"/>
              <a:gd name="connsiteX728" fmla="*/ 506322 w 7467600"/>
              <a:gd name="connsiteY728" fmla="*/ 1020997 h 6858000"/>
              <a:gd name="connsiteX729" fmla="*/ 4570198 w 7467600"/>
              <a:gd name="connsiteY729" fmla="*/ 978081 h 6858000"/>
              <a:gd name="connsiteX730" fmla="*/ 4523691 w 7467600"/>
              <a:gd name="connsiteY730" fmla="*/ 1127776 h 6858000"/>
              <a:gd name="connsiteX731" fmla="*/ 4509875 w 7467600"/>
              <a:gd name="connsiteY731" fmla="*/ 1167552 h 6858000"/>
              <a:gd name="connsiteX732" fmla="*/ 4478168 w 7467600"/>
              <a:gd name="connsiteY732" fmla="*/ 1260735 h 6858000"/>
              <a:gd name="connsiteX733" fmla="*/ 4409309 w 7467600"/>
              <a:gd name="connsiteY733" fmla="*/ 1666996 h 6858000"/>
              <a:gd name="connsiteX734" fmla="*/ 4370031 w 7467600"/>
              <a:gd name="connsiteY734" fmla="*/ 1955666 h 6858000"/>
              <a:gd name="connsiteX735" fmla="*/ 4570198 w 7467600"/>
              <a:gd name="connsiteY735" fmla="*/ 978081 h 6858000"/>
              <a:gd name="connsiteX736" fmla="*/ 4557898 w 7467600"/>
              <a:gd name="connsiteY736" fmla="*/ 900011 h 6858000"/>
              <a:gd name="connsiteX737" fmla="*/ 4344840 w 7467600"/>
              <a:gd name="connsiteY737" fmla="*/ 1922038 h 6858000"/>
              <a:gd name="connsiteX738" fmla="*/ 4378710 w 7467600"/>
              <a:gd name="connsiteY738" fmla="*/ 1665516 h 6858000"/>
              <a:gd name="connsiteX739" fmla="*/ 4448798 w 7467600"/>
              <a:gd name="connsiteY739" fmla="*/ 1253024 h 6858000"/>
              <a:gd name="connsiteX740" fmla="*/ 4480315 w 7467600"/>
              <a:gd name="connsiteY740" fmla="*/ 1158454 h 6858000"/>
              <a:gd name="connsiteX741" fmla="*/ 4494133 w 7467600"/>
              <a:gd name="connsiteY741" fmla="*/ 1118676 h 6858000"/>
              <a:gd name="connsiteX742" fmla="*/ 4557898 w 7467600"/>
              <a:gd name="connsiteY742" fmla="*/ 900011 h 6858000"/>
              <a:gd name="connsiteX743" fmla="*/ 5870151 w 7467600"/>
              <a:gd name="connsiteY743" fmla="*/ 898890 h 6858000"/>
              <a:gd name="connsiteX744" fmla="*/ 5861335 w 7467600"/>
              <a:gd name="connsiteY744" fmla="*/ 899177 h 6858000"/>
              <a:gd name="connsiteX745" fmla="*/ 5843702 w 7467600"/>
              <a:gd name="connsiteY745" fmla="*/ 899748 h 6858000"/>
              <a:gd name="connsiteX746" fmla="*/ 5651107 w 7467600"/>
              <a:gd name="connsiteY746" fmla="*/ 920306 h 6858000"/>
              <a:gd name="connsiteX747" fmla="*/ 5459407 w 7467600"/>
              <a:gd name="connsiteY747" fmla="*/ 940975 h 6858000"/>
              <a:gd name="connsiteX748" fmla="*/ 5374846 w 7467600"/>
              <a:gd name="connsiteY748" fmla="*/ 941988 h 6858000"/>
              <a:gd name="connsiteX749" fmla="*/ 5256105 w 7467600"/>
              <a:gd name="connsiteY749" fmla="*/ 945632 h 6858000"/>
              <a:gd name="connsiteX750" fmla="*/ 5107071 w 7467600"/>
              <a:gd name="connsiteY750" fmla="*/ 969720 h 6858000"/>
              <a:gd name="connsiteX751" fmla="*/ 4998681 w 7467600"/>
              <a:gd name="connsiteY751" fmla="*/ 988771 h 6858000"/>
              <a:gd name="connsiteX752" fmla="*/ 5870151 w 7467600"/>
              <a:gd name="connsiteY752" fmla="*/ 898890 h 6858000"/>
              <a:gd name="connsiteX753" fmla="*/ 5504425 w 7467600"/>
              <a:gd name="connsiteY753" fmla="*/ 848067 h 6858000"/>
              <a:gd name="connsiteX754" fmla="*/ 4968849 w 7467600"/>
              <a:gd name="connsiteY754" fmla="*/ 962318 h 6858000"/>
              <a:gd name="connsiteX755" fmla="*/ 5104039 w 7467600"/>
              <a:gd name="connsiteY755" fmla="*/ 940634 h 6858000"/>
              <a:gd name="connsiteX756" fmla="*/ 5256311 w 7467600"/>
              <a:gd name="connsiteY756" fmla="*/ 916490 h 6858000"/>
              <a:gd name="connsiteX757" fmla="*/ 5377381 w 7467600"/>
              <a:gd name="connsiteY757" fmla="*/ 912671 h 6858000"/>
              <a:gd name="connsiteX758" fmla="*/ 5460148 w 7467600"/>
              <a:gd name="connsiteY758" fmla="*/ 911442 h 6858000"/>
              <a:gd name="connsiteX759" fmla="*/ 5648971 w 7467600"/>
              <a:gd name="connsiteY759" fmla="*/ 891331 h 6858000"/>
              <a:gd name="connsiteX760" fmla="*/ 5844807 w 7467600"/>
              <a:gd name="connsiteY760" fmla="*/ 870718 h 6858000"/>
              <a:gd name="connsiteX761" fmla="*/ 5862975 w 7467600"/>
              <a:gd name="connsiteY761" fmla="*/ 869756 h 6858000"/>
              <a:gd name="connsiteX762" fmla="*/ 5920887 w 7467600"/>
              <a:gd name="connsiteY762" fmla="*/ 865929 h 6858000"/>
              <a:gd name="connsiteX763" fmla="*/ 5504425 w 7467600"/>
              <a:gd name="connsiteY763" fmla="*/ 848067 h 6858000"/>
              <a:gd name="connsiteX764" fmla="*/ 3607114 w 7467600"/>
              <a:gd name="connsiteY764" fmla="*/ 467441 h 6858000"/>
              <a:gd name="connsiteX765" fmla="*/ 3296242 w 7467600"/>
              <a:gd name="connsiteY765" fmla="*/ 807991 h 6858000"/>
              <a:gd name="connsiteX766" fmla="*/ 3174674 w 7467600"/>
              <a:gd name="connsiteY766" fmla="*/ 919759 h 6858000"/>
              <a:gd name="connsiteX767" fmla="*/ 3042978 w 7467600"/>
              <a:gd name="connsiteY767" fmla="*/ 1054894 h 6858000"/>
              <a:gd name="connsiteX768" fmla="*/ 2968914 w 7467600"/>
              <a:gd name="connsiteY768" fmla="*/ 1133756 h 6858000"/>
              <a:gd name="connsiteX769" fmla="*/ 3103823 w 7467600"/>
              <a:gd name="connsiteY769" fmla="*/ 1026814 h 6858000"/>
              <a:gd name="connsiteX770" fmla="*/ 3607114 w 7467600"/>
              <a:gd name="connsiteY770" fmla="*/ 467441 h 6858000"/>
              <a:gd name="connsiteX771" fmla="*/ 3744487 w 7467600"/>
              <a:gd name="connsiteY771" fmla="*/ 383136 h 6858000"/>
              <a:gd name="connsiteX772" fmla="*/ 3970213 w 7467600"/>
              <a:gd name="connsiteY772" fmla="*/ 995559 h 6858000"/>
              <a:gd name="connsiteX773" fmla="*/ 3744487 w 7467600"/>
              <a:gd name="connsiteY773" fmla="*/ 383136 h 6858000"/>
              <a:gd name="connsiteX774" fmla="*/ 3624562 w 7467600"/>
              <a:gd name="connsiteY774" fmla="*/ 367041 h 6858000"/>
              <a:gd name="connsiteX775" fmla="*/ 3489712 w 7467600"/>
              <a:gd name="connsiteY775" fmla="*/ 485386 h 6858000"/>
              <a:gd name="connsiteX776" fmla="*/ 3182994 w 7467600"/>
              <a:gd name="connsiteY776" fmla="*/ 828265 h 6858000"/>
              <a:gd name="connsiteX777" fmla="*/ 2892114 w 7467600"/>
              <a:gd name="connsiteY777" fmla="*/ 1172635 h 6858000"/>
              <a:gd name="connsiteX778" fmla="*/ 3021459 w 7467600"/>
              <a:gd name="connsiteY778" fmla="*/ 1035385 h 6858000"/>
              <a:gd name="connsiteX779" fmla="*/ 3153873 w 7467600"/>
              <a:gd name="connsiteY779" fmla="*/ 898971 h 6858000"/>
              <a:gd name="connsiteX780" fmla="*/ 3276511 w 7467600"/>
              <a:gd name="connsiteY780" fmla="*/ 786423 h 6858000"/>
              <a:gd name="connsiteX781" fmla="*/ 3584154 w 7467600"/>
              <a:gd name="connsiteY781" fmla="*/ 448218 h 6858000"/>
              <a:gd name="connsiteX782" fmla="*/ 3624562 w 7467600"/>
              <a:gd name="connsiteY782" fmla="*/ 367041 h 6858000"/>
              <a:gd name="connsiteX783" fmla="*/ 3766672 w 7467600"/>
              <a:gd name="connsiteY783" fmla="*/ 359429 h 6858000"/>
              <a:gd name="connsiteX784" fmla="*/ 3996338 w 7467600"/>
              <a:gd name="connsiteY784" fmla="*/ 968237 h 6858000"/>
              <a:gd name="connsiteX785" fmla="*/ 3766672 w 7467600"/>
              <a:gd name="connsiteY785" fmla="*/ 359429 h 6858000"/>
              <a:gd name="connsiteX786" fmla="*/ 5805386 w 7467600"/>
              <a:gd name="connsiteY786" fmla="*/ 239240 h 6858000"/>
              <a:gd name="connsiteX787" fmla="*/ 5736947 w 7467600"/>
              <a:gd name="connsiteY787" fmla="*/ 261367 h 6858000"/>
              <a:gd name="connsiteX788" fmla="*/ 5427012 w 7467600"/>
              <a:gd name="connsiteY788" fmla="*/ 311272 h 6858000"/>
              <a:gd name="connsiteX789" fmla="*/ 5147818 w 7467600"/>
              <a:gd name="connsiteY789" fmla="*/ 322112 h 6858000"/>
              <a:gd name="connsiteX790" fmla="*/ 5060854 w 7467600"/>
              <a:gd name="connsiteY790" fmla="*/ 311882 h 6858000"/>
              <a:gd name="connsiteX791" fmla="*/ 4945989 w 7467600"/>
              <a:gd name="connsiteY791" fmla="*/ 300516 h 6858000"/>
              <a:gd name="connsiteX792" fmla="*/ 5410479 w 7467600"/>
              <a:gd name="connsiteY792" fmla="*/ 348434 h 6858000"/>
              <a:gd name="connsiteX793" fmla="*/ 5805386 w 7467600"/>
              <a:gd name="connsiteY793" fmla="*/ 239240 h 6858000"/>
              <a:gd name="connsiteX794" fmla="*/ 5905192 w 7467600"/>
              <a:gd name="connsiteY794" fmla="*/ 163079 h 6858000"/>
              <a:gd name="connsiteX795" fmla="*/ 5865655 w 7467600"/>
              <a:gd name="connsiteY795" fmla="*/ 171901 h 6858000"/>
              <a:gd name="connsiteX796" fmla="*/ 5259740 w 7467600"/>
              <a:gd name="connsiteY796" fmla="*/ 257013 h 6858000"/>
              <a:gd name="connsiteX797" fmla="*/ 5208466 w 7467600"/>
              <a:gd name="connsiteY797" fmla="*/ 257550 h 6858000"/>
              <a:gd name="connsiteX798" fmla="*/ 4980204 w 7467600"/>
              <a:gd name="connsiteY798" fmla="*/ 271903 h 6858000"/>
              <a:gd name="connsiteX799" fmla="*/ 5068068 w 7467600"/>
              <a:gd name="connsiteY799" fmla="*/ 282244 h 6858000"/>
              <a:gd name="connsiteX800" fmla="*/ 5153231 w 7467600"/>
              <a:gd name="connsiteY800" fmla="*/ 292240 h 6858000"/>
              <a:gd name="connsiteX801" fmla="*/ 5426491 w 7467600"/>
              <a:gd name="connsiteY801" fmla="*/ 281128 h 6858000"/>
              <a:gd name="connsiteX802" fmla="*/ 5731212 w 7467600"/>
              <a:gd name="connsiteY802" fmla="*/ 231951 h 6858000"/>
              <a:gd name="connsiteX803" fmla="*/ 5905192 w 7467600"/>
              <a:gd name="connsiteY803" fmla="*/ 163079 h 6858000"/>
              <a:gd name="connsiteX804" fmla="*/ 5944437 w 7467600"/>
              <a:gd name="connsiteY804" fmla="*/ 113829 h 6858000"/>
              <a:gd name="connsiteX805" fmla="*/ 5825032 w 7467600"/>
              <a:gd name="connsiteY805" fmla="*/ 146405 h 6858000"/>
              <a:gd name="connsiteX806" fmla="*/ 4955599 w 7467600"/>
              <a:gd name="connsiteY806" fmla="*/ 247008 h 6858000"/>
              <a:gd name="connsiteX807" fmla="*/ 5210104 w 7467600"/>
              <a:gd name="connsiteY807" fmla="*/ 228123 h 6858000"/>
              <a:gd name="connsiteX808" fmla="*/ 5261015 w 7467600"/>
              <a:gd name="connsiteY808" fmla="*/ 227087 h 6858000"/>
              <a:gd name="connsiteX809" fmla="*/ 5861181 w 7467600"/>
              <a:gd name="connsiteY809" fmla="*/ 143093 h 6858000"/>
              <a:gd name="connsiteX810" fmla="*/ 5961252 w 7467600"/>
              <a:gd name="connsiteY810" fmla="*/ 114820 h 6858000"/>
              <a:gd name="connsiteX811" fmla="*/ 5944437 w 7467600"/>
              <a:gd name="connsiteY811" fmla="*/ 113829 h 6858000"/>
              <a:gd name="connsiteX812" fmla="*/ 3882765 w 7467600"/>
              <a:gd name="connsiteY812" fmla="*/ 0 h 6858000"/>
              <a:gd name="connsiteX813" fmla="*/ 3995099 w 7467600"/>
              <a:gd name="connsiteY813" fmla="*/ 0 h 6858000"/>
              <a:gd name="connsiteX814" fmla="*/ 4163818 w 7467600"/>
              <a:gd name="connsiteY814" fmla="*/ 234104 h 6858000"/>
              <a:gd name="connsiteX815" fmla="*/ 4172099 w 7467600"/>
              <a:gd name="connsiteY815" fmla="*/ 234207 h 6858000"/>
              <a:gd name="connsiteX816" fmla="*/ 4784282 w 7467600"/>
              <a:gd name="connsiteY816" fmla="*/ 276561 h 6858000"/>
              <a:gd name="connsiteX817" fmla="*/ 4801687 w 7467600"/>
              <a:gd name="connsiteY817" fmla="*/ 267764 h 6858000"/>
              <a:gd name="connsiteX818" fmla="*/ 6082788 w 7467600"/>
              <a:gd name="connsiteY818" fmla="*/ 64119 h 6858000"/>
              <a:gd name="connsiteX819" fmla="*/ 6099442 w 7467600"/>
              <a:gd name="connsiteY819" fmla="*/ 82568 h 6858000"/>
              <a:gd name="connsiteX820" fmla="*/ 4804137 w 7467600"/>
              <a:gd name="connsiteY820" fmla="*/ 320931 h 6858000"/>
              <a:gd name="connsiteX821" fmla="*/ 4227047 w 7467600"/>
              <a:gd name="connsiteY821" fmla="*/ 313415 h 6858000"/>
              <a:gd name="connsiteX822" fmla="*/ 4346041 w 7467600"/>
              <a:gd name="connsiteY822" fmla="*/ 456086 h 6858000"/>
              <a:gd name="connsiteX823" fmla="*/ 4870967 w 7467600"/>
              <a:gd name="connsiteY823" fmla="*/ 963061 h 6858000"/>
              <a:gd name="connsiteX824" fmla="*/ 4889647 w 7467600"/>
              <a:gd name="connsiteY824" fmla="*/ 957147 h 6858000"/>
              <a:gd name="connsiteX825" fmla="*/ 5422504 w 7467600"/>
              <a:gd name="connsiteY825" fmla="*/ 805191 h 6858000"/>
              <a:gd name="connsiteX826" fmla="*/ 6087656 w 7467600"/>
              <a:gd name="connsiteY826" fmla="*/ 826703 h 6858000"/>
              <a:gd name="connsiteX827" fmla="*/ 6058717 w 7467600"/>
              <a:gd name="connsiteY827" fmla="*/ 865992 h 6858000"/>
              <a:gd name="connsiteX828" fmla="*/ 4974153 w 7467600"/>
              <a:gd name="connsiteY828" fmla="*/ 1045456 h 6858000"/>
              <a:gd name="connsiteX829" fmla="*/ 5627835 w 7467600"/>
              <a:gd name="connsiteY829" fmla="*/ 1472077 h 6858000"/>
              <a:gd name="connsiteX830" fmla="*/ 5629817 w 7467600"/>
              <a:gd name="connsiteY830" fmla="*/ 1471412 h 6858000"/>
              <a:gd name="connsiteX831" fmla="*/ 5634124 w 7467600"/>
              <a:gd name="connsiteY831" fmla="*/ 1470572 h 6858000"/>
              <a:gd name="connsiteX832" fmla="*/ 5755832 w 7467600"/>
              <a:gd name="connsiteY832" fmla="*/ 1383886 h 6858000"/>
              <a:gd name="connsiteX833" fmla="*/ 6014186 w 7467600"/>
              <a:gd name="connsiteY833" fmla="*/ 1279799 h 6858000"/>
              <a:gd name="connsiteX834" fmla="*/ 6901619 w 7467600"/>
              <a:gd name="connsiteY834" fmla="*/ 1047874 h 6858000"/>
              <a:gd name="connsiteX835" fmla="*/ 6931566 w 7467600"/>
              <a:gd name="connsiteY835" fmla="*/ 1062034 h 6858000"/>
              <a:gd name="connsiteX836" fmla="*/ 5790982 w 7467600"/>
              <a:gd name="connsiteY836" fmla="*/ 1561380 h 6858000"/>
              <a:gd name="connsiteX837" fmla="*/ 6188971 w 7467600"/>
              <a:gd name="connsiteY837" fmla="*/ 1755168 h 6858000"/>
              <a:gd name="connsiteX838" fmla="*/ 6202446 w 7467600"/>
              <a:gd name="connsiteY838" fmla="*/ 1752268 h 6858000"/>
              <a:gd name="connsiteX839" fmla="*/ 7179560 w 7467600"/>
              <a:gd name="connsiteY839" fmla="*/ 1467551 h 6858000"/>
              <a:gd name="connsiteX840" fmla="*/ 7158730 w 7467600"/>
              <a:gd name="connsiteY840" fmla="*/ 1507835 h 6858000"/>
              <a:gd name="connsiteX841" fmla="*/ 6326959 w 7467600"/>
              <a:gd name="connsiteY841" fmla="*/ 1817686 h 6858000"/>
              <a:gd name="connsiteX842" fmla="*/ 6537433 w 7467600"/>
              <a:gd name="connsiteY842" fmla="*/ 1907790 h 6858000"/>
              <a:gd name="connsiteX843" fmla="*/ 6550221 w 7467600"/>
              <a:gd name="connsiteY843" fmla="*/ 1910729 h 6858000"/>
              <a:gd name="connsiteX844" fmla="*/ 6964438 w 7467600"/>
              <a:gd name="connsiteY844" fmla="*/ 2209505 h 6858000"/>
              <a:gd name="connsiteX845" fmla="*/ 7367862 w 7467600"/>
              <a:gd name="connsiteY845" fmla="*/ 2806833 h 6858000"/>
              <a:gd name="connsiteX846" fmla="*/ 7364329 w 7467600"/>
              <a:gd name="connsiteY846" fmla="*/ 2826907 h 6858000"/>
              <a:gd name="connsiteX847" fmla="*/ 7290545 w 7467600"/>
              <a:gd name="connsiteY847" fmla="*/ 2850663 h 6858000"/>
              <a:gd name="connsiteX848" fmla="*/ 6472036 w 7467600"/>
              <a:gd name="connsiteY848" fmla="*/ 1959003 h 6858000"/>
              <a:gd name="connsiteX849" fmla="*/ 5792897 w 7467600"/>
              <a:gd name="connsiteY849" fmla="*/ 1647747 h 6858000"/>
              <a:gd name="connsiteX850" fmla="*/ 5842751 w 7467600"/>
              <a:gd name="connsiteY850" fmla="*/ 1816112 h 6858000"/>
              <a:gd name="connsiteX851" fmla="*/ 5847424 w 7467600"/>
              <a:gd name="connsiteY851" fmla="*/ 1815776 h 6858000"/>
              <a:gd name="connsiteX852" fmla="*/ 6399821 w 7467600"/>
              <a:gd name="connsiteY852" fmla="*/ 2344799 h 6858000"/>
              <a:gd name="connsiteX853" fmla="*/ 6323232 w 7467600"/>
              <a:gd name="connsiteY853" fmla="*/ 2389634 h 6858000"/>
              <a:gd name="connsiteX854" fmla="*/ 5942958 w 7467600"/>
              <a:gd name="connsiteY854" fmla="*/ 2077708 h 6858000"/>
              <a:gd name="connsiteX855" fmla="*/ 5921559 w 7467600"/>
              <a:gd name="connsiteY855" fmla="*/ 2378596 h 6858000"/>
              <a:gd name="connsiteX856" fmla="*/ 5817651 w 7467600"/>
              <a:gd name="connsiteY856" fmla="*/ 3023919 h 6858000"/>
              <a:gd name="connsiteX857" fmla="*/ 5729634 w 7467600"/>
              <a:gd name="connsiteY857" fmla="*/ 3051849 h 6858000"/>
              <a:gd name="connsiteX858" fmla="*/ 5611018 w 7467600"/>
              <a:gd name="connsiteY858" fmla="*/ 2316769 h 6858000"/>
              <a:gd name="connsiteX859" fmla="*/ 5687608 w 7467600"/>
              <a:gd name="connsiteY859" fmla="*/ 2039972 h 6858000"/>
              <a:gd name="connsiteX860" fmla="*/ 5657554 w 7467600"/>
              <a:gd name="connsiteY860" fmla="*/ 1576445 h 6858000"/>
              <a:gd name="connsiteX861" fmla="*/ 5150475 w 7467600"/>
              <a:gd name="connsiteY861" fmla="*/ 1274012 h 6858000"/>
              <a:gd name="connsiteX862" fmla="*/ 5349142 w 7467600"/>
              <a:gd name="connsiteY862" fmla="*/ 2204405 h 6858000"/>
              <a:gd name="connsiteX863" fmla="*/ 5262214 w 7467600"/>
              <a:gd name="connsiteY863" fmla="*/ 2233836 h 6858000"/>
              <a:gd name="connsiteX864" fmla="*/ 4981539 w 7467600"/>
              <a:gd name="connsiteY864" fmla="*/ 1542201 h 6858000"/>
              <a:gd name="connsiteX865" fmla="*/ 4958461 w 7467600"/>
              <a:gd name="connsiteY865" fmla="*/ 1136957 h 6858000"/>
              <a:gd name="connsiteX866" fmla="*/ 4655015 w 7467600"/>
              <a:gd name="connsiteY866" fmla="*/ 891426 h 6858000"/>
              <a:gd name="connsiteX867" fmla="*/ 4348002 w 7467600"/>
              <a:gd name="connsiteY867" fmla="*/ 2205895 h 6858000"/>
              <a:gd name="connsiteX868" fmla="*/ 4262250 w 7467600"/>
              <a:gd name="connsiteY868" fmla="*/ 2219972 h 6858000"/>
              <a:gd name="connsiteX869" fmla="*/ 4550611 w 7467600"/>
              <a:gd name="connsiteY869" fmla="*/ 817540 h 6858000"/>
              <a:gd name="connsiteX870" fmla="*/ 4564418 w 7467600"/>
              <a:gd name="connsiteY870" fmla="*/ 808293 h 6858000"/>
              <a:gd name="connsiteX871" fmla="*/ 4266388 w 7467600"/>
              <a:gd name="connsiteY871" fmla="*/ 500083 h 6858000"/>
              <a:gd name="connsiteX872" fmla="*/ 4032842 w 7467600"/>
              <a:gd name="connsiteY872" fmla="*/ 211809 h 6858000"/>
              <a:gd name="connsiteX873" fmla="*/ 3882765 w 7467600"/>
              <a:gd name="connsiteY873" fmla="*/ 0 h 6858000"/>
              <a:gd name="connsiteX874" fmla="*/ 3721337 w 7467600"/>
              <a:gd name="connsiteY874" fmla="*/ 0 h 6858000"/>
              <a:gd name="connsiteX875" fmla="*/ 3797544 w 7467600"/>
              <a:gd name="connsiteY875" fmla="*/ 0 h 6858000"/>
              <a:gd name="connsiteX876" fmla="*/ 3775734 w 7467600"/>
              <a:gd name="connsiteY876" fmla="*/ 95131 h 6858000"/>
              <a:gd name="connsiteX877" fmla="*/ 3724807 w 7467600"/>
              <a:gd name="connsiteY877" fmla="*/ 272257 h 6858000"/>
              <a:gd name="connsiteX878" fmla="*/ 3726844 w 7467600"/>
              <a:gd name="connsiteY878" fmla="*/ 282988 h 6858000"/>
              <a:gd name="connsiteX879" fmla="*/ 3742664 w 7467600"/>
              <a:gd name="connsiteY879" fmla="*/ 279918 h 6858000"/>
              <a:gd name="connsiteX880" fmla="*/ 4103910 w 7467600"/>
              <a:gd name="connsiteY880" fmla="*/ 1161917 h 6858000"/>
              <a:gd name="connsiteX881" fmla="*/ 4020269 w 7467600"/>
              <a:gd name="connsiteY881" fmla="*/ 1200406 h 6858000"/>
              <a:gd name="connsiteX882" fmla="*/ 3674882 w 7467600"/>
              <a:gd name="connsiteY882" fmla="*/ 488524 h 6858000"/>
              <a:gd name="connsiteX883" fmla="*/ 3132682 w 7467600"/>
              <a:gd name="connsiteY883" fmla="*/ 1072284 h 6858000"/>
              <a:gd name="connsiteX884" fmla="*/ 2716346 w 7467600"/>
              <a:gd name="connsiteY884" fmla="*/ 1276376 h 6858000"/>
              <a:gd name="connsiteX885" fmla="*/ 2716772 w 7467600"/>
              <a:gd name="connsiteY885" fmla="*/ 1255462 h 6858000"/>
              <a:gd name="connsiteX886" fmla="*/ 3471096 w 7467600"/>
              <a:gd name="connsiteY886" fmla="*/ 437072 h 6858000"/>
              <a:gd name="connsiteX887" fmla="*/ 3639057 w 7467600"/>
              <a:gd name="connsiteY887" fmla="*/ 286334 h 6858000"/>
              <a:gd name="connsiteX888" fmla="*/ 3640309 w 7467600"/>
              <a:gd name="connsiteY888" fmla="*/ 284664 h 6858000"/>
              <a:gd name="connsiteX889" fmla="*/ 3646022 w 7467600"/>
              <a:gd name="connsiteY889" fmla="*/ 276711 h 6858000"/>
              <a:gd name="connsiteX890" fmla="*/ 3707943 w 7467600"/>
              <a:gd name="connsiteY890" fmla="*/ 65958 h 6858000"/>
              <a:gd name="connsiteX891" fmla="*/ 3721337 w 7467600"/>
              <a:gd name="connsiteY891" fmla="*/ 0 h 6858000"/>
              <a:gd name="connsiteX892" fmla="*/ 2867960 w 7467600"/>
              <a:gd name="connsiteY892" fmla="*/ 0 h 6858000"/>
              <a:gd name="connsiteX893" fmla="*/ 2926351 w 7467600"/>
              <a:gd name="connsiteY893" fmla="*/ 0 h 6858000"/>
              <a:gd name="connsiteX894" fmla="*/ 2902823 w 7467600"/>
              <a:gd name="connsiteY894" fmla="*/ 262929 h 6858000"/>
              <a:gd name="connsiteX895" fmla="*/ 2940663 w 7467600"/>
              <a:gd name="connsiteY895" fmla="*/ 140884 h 6858000"/>
              <a:gd name="connsiteX896" fmla="*/ 2947039 w 7467600"/>
              <a:gd name="connsiteY896" fmla="*/ 122524 h 6858000"/>
              <a:gd name="connsiteX897" fmla="*/ 2984316 w 7467600"/>
              <a:gd name="connsiteY897" fmla="*/ 0 h 6858000"/>
              <a:gd name="connsiteX898" fmla="*/ 3016114 w 7467600"/>
              <a:gd name="connsiteY898" fmla="*/ 0 h 6858000"/>
              <a:gd name="connsiteX899" fmla="*/ 2979949 w 7467600"/>
              <a:gd name="connsiteY899" fmla="*/ 119274 h 6858000"/>
              <a:gd name="connsiteX900" fmla="*/ 3023879 w 7467600"/>
              <a:gd name="connsiteY900" fmla="*/ 0 h 6858000"/>
              <a:gd name="connsiteX901" fmla="*/ 3105400 w 7467600"/>
              <a:gd name="connsiteY901" fmla="*/ 0 h 6858000"/>
              <a:gd name="connsiteX902" fmla="*/ 3094669 w 7467600"/>
              <a:gd name="connsiteY902" fmla="*/ 30308 h 6858000"/>
              <a:gd name="connsiteX903" fmla="*/ 2901945 w 7467600"/>
              <a:gd name="connsiteY903" fmla="*/ 466538 h 6858000"/>
              <a:gd name="connsiteX904" fmla="*/ 2815209 w 7467600"/>
              <a:gd name="connsiteY904" fmla="*/ 497361 h 6858000"/>
              <a:gd name="connsiteX905" fmla="*/ 2844845 w 7467600"/>
              <a:gd name="connsiteY905" fmla="*/ 127638 h 6858000"/>
              <a:gd name="connsiteX906" fmla="*/ 2867960 w 7467600"/>
              <a:gd name="connsiteY906" fmla="*/ 0 h 6858000"/>
              <a:gd name="connsiteX907" fmla="*/ 1057230 w 7467600"/>
              <a:gd name="connsiteY907" fmla="*/ 0 h 6858000"/>
              <a:gd name="connsiteX908" fmla="*/ 1111003 w 7467600"/>
              <a:gd name="connsiteY908" fmla="*/ 0 h 6858000"/>
              <a:gd name="connsiteX909" fmla="*/ 1125553 w 7467600"/>
              <a:gd name="connsiteY909" fmla="*/ 52588 h 6858000"/>
              <a:gd name="connsiteX910" fmla="*/ 1304276 w 7467600"/>
              <a:gd name="connsiteY910" fmla="*/ 476275 h 6858000"/>
              <a:gd name="connsiteX911" fmla="*/ 1492066 w 7467600"/>
              <a:gd name="connsiteY911" fmla="*/ 886333 h 6858000"/>
              <a:gd name="connsiteX912" fmla="*/ 1423698 w 7467600"/>
              <a:gd name="connsiteY912" fmla="*/ 710817 h 6858000"/>
              <a:gd name="connsiteX913" fmla="*/ 1357609 w 7467600"/>
              <a:gd name="connsiteY913" fmla="*/ 532892 h 6858000"/>
              <a:gd name="connsiteX914" fmla="*/ 1309550 w 7467600"/>
              <a:gd name="connsiteY914" fmla="*/ 374031 h 6858000"/>
              <a:gd name="connsiteX915" fmla="*/ 1193673 w 7467600"/>
              <a:gd name="connsiteY915" fmla="*/ 49533 h 6858000"/>
              <a:gd name="connsiteX916" fmla="*/ 1164391 w 7467600"/>
              <a:gd name="connsiteY916" fmla="*/ 0 h 6858000"/>
              <a:gd name="connsiteX917" fmla="*/ 1200666 w 7467600"/>
              <a:gd name="connsiteY917" fmla="*/ 0 h 6858000"/>
              <a:gd name="connsiteX918" fmla="*/ 1223408 w 7467600"/>
              <a:gd name="connsiteY918" fmla="*/ 38996 h 6858000"/>
              <a:gd name="connsiteX919" fmla="*/ 1339635 w 7467600"/>
              <a:gd name="connsiteY919" fmla="*/ 365517 h 6858000"/>
              <a:gd name="connsiteX920" fmla="*/ 1387469 w 7467600"/>
              <a:gd name="connsiteY920" fmla="*/ 523079 h 6858000"/>
              <a:gd name="connsiteX921" fmla="*/ 1452685 w 7467600"/>
              <a:gd name="connsiteY921" fmla="*/ 699806 h 6858000"/>
              <a:gd name="connsiteX922" fmla="*/ 1492092 w 7467600"/>
              <a:gd name="connsiteY922" fmla="*/ 800424 h 6858000"/>
              <a:gd name="connsiteX923" fmla="*/ 1455302 w 7467600"/>
              <a:gd name="connsiteY923" fmla="*/ 632913 h 6858000"/>
              <a:gd name="connsiteX924" fmla="*/ 1222336 w 7467600"/>
              <a:gd name="connsiteY924" fmla="*/ 9480 h 6858000"/>
              <a:gd name="connsiteX925" fmla="*/ 1214634 w 7467600"/>
              <a:gd name="connsiteY925" fmla="*/ 0 h 6858000"/>
              <a:gd name="connsiteX926" fmla="*/ 1289827 w 7467600"/>
              <a:gd name="connsiteY926" fmla="*/ 0 h 6858000"/>
              <a:gd name="connsiteX927" fmla="*/ 1321076 w 7467600"/>
              <a:gd name="connsiteY927" fmla="*/ 59722 h 6858000"/>
              <a:gd name="connsiteX928" fmla="*/ 1512579 w 7467600"/>
              <a:gd name="connsiteY928" fmla="*/ 626441 h 6858000"/>
              <a:gd name="connsiteX929" fmla="*/ 1506076 w 7467600"/>
              <a:gd name="connsiteY929" fmla="*/ 1089289 h 6858000"/>
              <a:gd name="connsiteX930" fmla="*/ 1486346 w 7467600"/>
              <a:gd name="connsiteY930" fmla="*/ 1079919 h 6858000"/>
              <a:gd name="connsiteX931" fmla="*/ 1070511 w 7467600"/>
              <a:gd name="connsiteY931" fmla="*/ 48609 h 6858000"/>
              <a:gd name="connsiteX932" fmla="*/ 1057230 w 7467600"/>
              <a:gd name="connsiteY932" fmla="*/ 0 h 6858000"/>
              <a:gd name="connsiteX933" fmla="*/ 43151 w 7467600"/>
              <a:gd name="connsiteY933" fmla="*/ 0 h 6858000"/>
              <a:gd name="connsiteX934" fmla="*/ 95283 w 7467600"/>
              <a:gd name="connsiteY934" fmla="*/ 0 h 6858000"/>
              <a:gd name="connsiteX935" fmla="*/ 300708 w 7467600"/>
              <a:gd name="connsiteY935" fmla="*/ 154571 h 6858000"/>
              <a:gd name="connsiteX936" fmla="*/ 530414 w 7467600"/>
              <a:gd name="connsiteY936" fmla="*/ 354673 h 6858000"/>
              <a:gd name="connsiteX937" fmla="*/ 333785 w 7467600"/>
              <a:gd name="connsiteY937" fmla="*/ 161564 h 6858000"/>
              <a:gd name="connsiteX938" fmla="*/ 147005 w 7467600"/>
              <a:gd name="connsiteY938" fmla="*/ 0 h 6858000"/>
              <a:gd name="connsiteX939" fmla="*/ 272509 w 7467600"/>
              <a:gd name="connsiteY939" fmla="*/ 0 h 6858000"/>
              <a:gd name="connsiteX940" fmla="*/ 326276 w 7467600"/>
              <a:gd name="connsiteY940" fmla="*/ 45847 h 6858000"/>
              <a:gd name="connsiteX941" fmla="*/ 823759 w 7467600"/>
              <a:gd name="connsiteY941" fmla="*/ 574145 h 6858000"/>
              <a:gd name="connsiteX942" fmla="*/ 811254 w 7467600"/>
              <a:gd name="connsiteY942" fmla="*/ 665546 h 6858000"/>
              <a:gd name="connsiteX943" fmla="*/ 154042 w 7467600"/>
              <a:gd name="connsiteY943" fmla="*/ 261522 h 6858000"/>
              <a:gd name="connsiteX944" fmla="*/ 13550 w 7467600"/>
              <a:gd name="connsiteY944" fmla="*/ 158423 h 6858000"/>
              <a:gd name="connsiteX945" fmla="*/ 0 w 7467600"/>
              <a:gd name="connsiteY945" fmla="*/ 146618 h 6858000"/>
              <a:gd name="connsiteX946" fmla="*/ 0 w 7467600"/>
              <a:gd name="connsiteY946" fmla="*/ 59161 h 6858000"/>
              <a:gd name="connsiteX947" fmla="*/ 45427 w 7467600"/>
              <a:gd name="connsiteY947" fmla="*/ 101078 h 6858000"/>
              <a:gd name="connsiteX948" fmla="*/ 630103 w 7467600"/>
              <a:gd name="connsiteY948" fmla="*/ 485885 h 6858000"/>
              <a:gd name="connsiteX949" fmla="*/ 532040 w 7467600"/>
              <a:gd name="connsiteY949" fmla="*/ 399359 h 6858000"/>
              <a:gd name="connsiteX950" fmla="*/ 517618 w 7467600"/>
              <a:gd name="connsiteY950" fmla="*/ 385726 h 6858000"/>
              <a:gd name="connsiteX951" fmla="*/ 285074 w 7467600"/>
              <a:gd name="connsiteY951" fmla="*/ 182755 h 6858000"/>
              <a:gd name="connsiteX952" fmla="*/ 43151 w 7467600"/>
              <a:gd name="connsiteY95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1019354 w 7467600"/>
              <a:gd name="connsiteY20" fmla="*/ 6315006 h 6858000"/>
              <a:gd name="connsiteX21" fmla="*/ 441046 w 7467600"/>
              <a:gd name="connsiteY21" fmla="*/ 6691153 h 6858000"/>
              <a:gd name="connsiteX22" fmla="*/ 1019354 w 7467600"/>
              <a:gd name="connsiteY22" fmla="*/ 6315006 h 6858000"/>
              <a:gd name="connsiteX23" fmla="*/ 991680 w 7467600"/>
              <a:gd name="connsiteY23" fmla="*/ 6298413 h 6858000"/>
              <a:gd name="connsiteX24" fmla="*/ 409060 w 7467600"/>
              <a:gd name="connsiteY24" fmla="*/ 6671470 h 6858000"/>
              <a:gd name="connsiteX25" fmla="*/ 991680 w 7467600"/>
              <a:gd name="connsiteY25" fmla="*/ 6298413 h 6858000"/>
              <a:gd name="connsiteX26" fmla="*/ 103333 w 7467600"/>
              <a:gd name="connsiteY26" fmla="*/ 5699602 h 6858000"/>
              <a:gd name="connsiteX27" fmla="*/ 233938 w 7467600"/>
              <a:gd name="connsiteY27" fmla="*/ 5809416 h 6858000"/>
              <a:gd name="connsiteX28" fmla="*/ 883580 w 7467600"/>
              <a:gd name="connsiteY28" fmla="*/ 6180710 h 6858000"/>
              <a:gd name="connsiteX29" fmla="*/ 487337 w 7467600"/>
              <a:gd name="connsiteY29" fmla="*/ 5950182 h 6858000"/>
              <a:gd name="connsiteX30" fmla="*/ 354051 w 7467600"/>
              <a:gd name="connsiteY30" fmla="*/ 5854912 h 6858000"/>
              <a:gd name="connsiteX31" fmla="*/ 195436 w 7467600"/>
              <a:gd name="connsiteY31" fmla="*/ 5755068 h 6858000"/>
              <a:gd name="connsiteX32" fmla="*/ 103333 w 7467600"/>
              <a:gd name="connsiteY32" fmla="*/ 5699602 h 6858000"/>
              <a:gd name="connsiteX33" fmla="*/ 5539432 w 7467600"/>
              <a:gd name="connsiteY33" fmla="*/ 5642928 h 6858000"/>
              <a:gd name="connsiteX34" fmla="*/ 5555462 w 7467600"/>
              <a:gd name="connsiteY34" fmla="*/ 5694454 h 6858000"/>
              <a:gd name="connsiteX35" fmla="*/ 5828270 w 7467600"/>
              <a:gd name="connsiteY35" fmla="*/ 6320663 h 6858000"/>
              <a:gd name="connsiteX36" fmla="*/ 5947416 w 7467600"/>
              <a:gd name="connsiteY36" fmla="*/ 6574846 h 6858000"/>
              <a:gd name="connsiteX37" fmla="*/ 5539432 w 7467600"/>
              <a:gd name="connsiteY37" fmla="*/ 5642928 h 6858000"/>
              <a:gd name="connsiteX38" fmla="*/ 51253 w 7467600"/>
              <a:gd name="connsiteY38" fmla="*/ 5631825 h 6858000"/>
              <a:gd name="connsiteX39" fmla="*/ 211622 w 7467600"/>
              <a:gd name="connsiteY39" fmla="*/ 5728803 h 6858000"/>
              <a:gd name="connsiteX40" fmla="*/ 371652 w 7467600"/>
              <a:gd name="connsiteY40" fmla="*/ 5829062 h 6858000"/>
              <a:gd name="connsiteX41" fmla="*/ 505903 w 7467600"/>
              <a:gd name="connsiteY41" fmla="*/ 5925221 h 6858000"/>
              <a:gd name="connsiteX42" fmla="*/ 899240 w 7467600"/>
              <a:gd name="connsiteY42" fmla="*/ 6153068 h 6858000"/>
              <a:gd name="connsiteX43" fmla="*/ 988114 w 7467600"/>
              <a:gd name="connsiteY43" fmla="*/ 6174204 h 6858000"/>
              <a:gd name="connsiteX44" fmla="*/ 845971 w 7467600"/>
              <a:gd name="connsiteY44" fmla="*/ 6067177 h 6858000"/>
              <a:gd name="connsiteX45" fmla="*/ 448057 w 7467600"/>
              <a:gd name="connsiteY45" fmla="*/ 5841376 h 6858000"/>
              <a:gd name="connsiteX46" fmla="*/ 51253 w 7467600"/>
              <a:gd name="connsiteY46" fmla="*/ 5631825 h 6858000"/>
              <a:gd name="connsiteX47" fmla="*/ 2606687 w 7467600"/>
              <a:gd name="connsiteY47" fmla="*/ 5630718 h 6858000"/>
              <a:gd name="connsiteX48" fmla="*/ 2645658 w 7467600"/>
              <a:gd name="connsiteY48" fmla="*/ 6640259 h 6858000"/>
              <a:gd name="connsiteX49" fmla="*/ 2606687 w 7467600"/>
              <a:gd name="connsiteY49" fmla="*/ 5630718 h 6858000"/>
              <a:gd name="connsiteX50" fmla="*/ 3642057 w 7467600"/>
              <a:gd name="connsiteY50" fmla="*/ 5573487 h 6858000"/>
              <a:gd name="connsiteX51" fmla="*/ 3632981 w 7467600"/>
              <a:gd name="connsiteY51" fmla="*/ 5579437 h 6858000"/>
              <a:gd name="connsiteX52" fmla="*/ 3382436 w 7467600"/>
              <a:gd name="connsiteY52" fmla="*/ 5952726 h 6858000"/>
              <a:gd name="connsiteX53" fmla="*/ 3191929 w 7467600"/>
              <a:gd name="connsiteY53" fmla="*/ 6662669 h 6858000"/>
              <a:gd name="connsiteX54" fmla="*/ 3369898 w 7467600"/>
              <a:gd name="connsiteY54" fmla="*/ 6081771 h 6858000"/>
              <a:gd name="connsiteX55" fmla="*/ 3642057 w 7467600"/>
              <a:gd name="connsiteY55" fmla="*/ 5573487 h 6858000"/>
              <a:gd name="connsiteX56" fmla="*/ 2650666 w 7467600"/>
              <a:gd name="connsiteY56" fmla="*/ 5530686 h 6858000"/>
              <a:gd name="connsiteX57" fmla="*/ 2650249 w 7467600"/>
              <a:gd name="connsiteY57" fmla="*/ 5532101 h 6858000"/>
              <a:gd name="connsiteX58" fmla="*/ 2663808 w 7467600"/>
              <a:gd name="connsiteY58" fmla="*/ 6535215 h 6858000"/>
              <a:gd name="connsiteX59" fmla="*/ 2665418 w 7467600"/>
              <a:gd name="connsiteY59" fmla="*/ 6132756 h 6858000"/>
              <a:gd name="connsiteX60" fmla="*/ 2650666 w 7467600"/>
              <a:gd name="connsiteY60" fmla="*/ 5530686 h 6858000"/>
              <a:gd name="connsiteX61" fmla="*/ 2680277 w 7467600"/>
              <a:gd name="connsiteY61" fmla="*/ 5479204 h 6858000"/>
              <a:gd name="connsiteX62" fmla="*/ 2678972 w 7467600"/>
              <a:gd name="connsiteY62" fmla="*/ 5481582 h 6858000"/>
              <a:gd name="connsiteX63" fmla="*/ 2696666 w 7467600"/>
              <a:gd name="connsiteY63" fmla="*/ 6133836 h 6858000"/>
              <a:gd name="connsiteX64" fmla="*/ 2695769 w 7467600"/>
              <a:gd name="connsiteY64" fmla="*/ 6390955 h 6858000"/>
              <a:gd name="connsiteX65" fmla="*/ 2739893 w 7467600"/>
              <a:gd name="connsiteY65" fmla="*/ 6108357 h 6858000"/>
              <a:gd name="connsiteX66" fmla="*/ 2680277 w 7467600"/>
              <a:gd name="connsiteY66" fmla="*/ 5479204 h 6858000"/>
              <a:gd name="connsiteX67" fmla="*/ 1132195 w 7467600"/>
              <a:gd name="connsiteY67" fmla="*/ 5467980 h 6858000"/>
              <a:gd name="connsiteX68" fmla="*/ 1679056 w 7467600"/>
              <a:gd name="connsiteY68" fmla="*/ 5516907 h 6858000"/>
              <a:gd name="connsiteX69" fmla="*/ 2128648 w 7467600"/>
              <a:gd name="connsiteY69" fmla="*/ 5474249 h 6858000"/>
              <a:gd name="connsiteX70" fmla="*/ 1825619 w 7467600"/>
              <a:gd name="connsiteY70" fmla="*/ 5478447 h 6858000"/>
              <a:gd name="connsiteX71" fmla="*/ 1737798 w 7467600"/>
              <a:gd name="connsiteY71" fmla="*/ 5483353 h 6858000"/>
              <a:gd name="connsiteX72" fmla="*/ 1132195 w 7467600"/>
              <a:gd name="connsiteY72" fmla="*/ 5467980 h 6858000"/>
              <a:gd name="connsiteX73" fmla="*/ 1456157 w 7467600"/>
              <a:gd name="connsiteY73" fmla="*/ 5371404 h 6858000"/>
              <a:gd name="connsiteX74" fmla="*/ 1244432 w 7467600"/>
              <a:gd name="connsiteY74" fmla="*/ 5385601 h 6858000"/>
              <a:gd name="connsiteX75" fmla="*/ 973990 w 7467600"/>
              <a:gd name="connsiteY75" fmla="*/ 5424940 h 6858000"/>
              <a:gd name="connsiteX76" fmla="*/ 1103809 w 7467600"/>
              <a:gd name="connsiteY76" fmla="*/ 5433720 h 6858000"/>
              <a:gd name="connsiteX77" fmla="*/ 1123454 w 7467600"/>
              <a:gd name="connsiteY77" fmla="*/ 5435727 h 6858000"/>
              <a:gd name="connsiteX78" fmla="*/ 1737017 w 7467600"/>
              <a:gd name="connsiteY78" fmla="*/ 5452183 h 6858000"/>
              <a:gd name="connsiteX79" fmla="*/ 1824397 w 7467600"/>
              <a:gd name="connsiteY79" fmla="*/ 5447757 h 6858000"/>
              <a:gd name="connsiteX80" fmla="*/ 2070059 w 7467600"/>
              <a:gd name="connsiteY80" fmla="*/ 5441660 h 6858000"/>
              <a:gd name="connsiteX81" fmla="*/ 1456157 w 7467600"/>
              <a:gd name="connsiteY81" fmla="*/ 5371404 h 6858000"/>
              <a:gd name="connsiteX82" fmla="*/ 4988186 w 7467600"/>
              <a:gd name="connsiteY82" fmla="*/ 5216467 h 6858000"/>
              <a:gd name="connsiteX83" fmla="*/ 4777334 w 7467600"/>
              <a:gd name="connsiteY83" fmla="*/ 5406072 h 6858000"/>
              <a:gd name="connsiteX84" fmla="*/ 4718341 w 7467600"/>
              <a:gd name="connsiteY84" fmla="*/ 5468043 h 6858000"/>
              <a:gd name="connsiteX85" fmla="*/ 4604655 w 7467600"/>
              <a:gd name="connsiteY85" fmla="*/ 5583434 h 6858000"/>
              <a:gd name="connsiteX86" fmla="*/ 4565074 w 7467600"/>
              <a:gd name="connsiteY86" fmla="*/ 5618550 h 6858000"/>
              <a:gd name="connsiteX87" fmla="*/ 4988186 w 7467600"/>
              <a:gd name="connsiteY87" fmla="*/ 5216467 h 6858000"/>
              <a:gd name="connsiteX88" fmla="*/ 4978032 w 7467600"/>
              <a:gd name="connsiteY88" fmla="*/ 5183809 h 6858000"/>
              <a:gd name="connsiteX89" fmla="*/ 4463413 w 7467600"/>
              <a:gd name="connsiteY89" fmla="*/ 5615162 h 6858000"/>
              <a:gd name="connsiteX90" fmla="*/ 4358134 w 7467600"/>
              <a:gd name="connsiteY90" fmla="*/ 5742791 h 6858000"/>
              <a:gd name="connsiteX91" fmla="*/ 4376219 w 7467600"/>
              <a:gd name="connsiteY91" fmla="*/ 5729027 h 6858000"/>
              <a:gd name="connsiteX92" fmla="*/ 4582340 w 7467600"/>
              <a:gd name="connsiteY92" fmla="*/ 5561037 h 6858000"/>
              <a:gd name="connsiteX93" fmla="*/ 4694684 w 7467600"/>
              <a:gd name="connsiteY93" fmla="*/ 5447098 h 6858000"/>
              <a:gd name="connsiteX94" fmla="*/ 4754123 w 7467600"/>
              <a:gd name="connsiteY94" fmla="*/ 5384643 h 6858000"/>
              <a:gd name="connsiteX95" fmla="*/ 4978032 w 7467600"/>
              <a:gd name="connsiteY95" fmla="*/ 5183809 h 6858000"/>
              <a:gd name="connsiteX96" fmla="*/ 1903353 w 7467600"/>
              <a:gd name="connsiteY96" fmla="*/ 5044827 h 6858000"/>
              <a:gd name="connsiteX97" fmla="*/ 1936931 w 7467600"/>
              <a:gd name="connsiteY97" fmla="*/ 5093954 h 6858000"/>
              <a:gd name="connsiteX98" fmla="*/ 2195868 w 7467600"/>
              <a:gd name="connsiteY98" fmla="*/ 5396574 h 6858000"/>
              <a:gd name="connsiteX99" fmla="*/ 2088852 w 7467600"/>
              <a:gd name="connsiteY99" fmla="*/ 5166123 h 6858000"/>
              <a:gd name="connsiteX100" fmla="*/ 1958241 w 7467600"/>
              <a:gd name="connsiteY100" fmla="*/ 5067955 h 6858000"/>
              <a:gd name="connsiteX101" fmla="*/ 1903353 w 7467600"/>
              <a:gd name="connsiteY101" fmla="*/ 5044827 h 6858000"/>
              <a:gd name="connsiteX102" fmla="*/ 1979378 w 7467600"/>
              <a:gd name="connsiteY102" fmla="*/ 4769504 h 6858000"/>
              <a:gd name="connsiteX103" fmla="*/ 2882120 w 7467600"/>
              <a:gd name="connsiteY103" fmla="*/ 5064547 h 6858000"/>
              <a:gd name="connsiteX104" fmla="*/ 2793103 w 7467600"/>
              <a:gd name="connsiteY104" fmla="*/ 5039699 h 6858000"/>
              <a:gd name="connsiteX105" fmla="*/ 2770041 w 7467600"/>
              <a:gd name="connsiteY105" fmla="*/ 5033634 h 6858000"/>
              <a:gd name="connsiteX106" fmla="*/ 1979378 w 7467600"/>
              <a:gd name="connsiteY106" fmla="*/ 4769504 h 6858000"/>
              <a:gd name="connsiteX107" fmla="*/ 1927410 w 7467600"/>
              <a:gd name="connsiteY107" fmla="*/ 4716164 h 6858000"/>
              <a:gd name="connsiteX108" fmla="*/ 1959587 w 7467600"/>
              <a:gd name="connsiteY108" fmla="*/ 4728849 h 6858000"/>
              <a:gd name="connsiteX109" fmla="*/ 2777707 w 7467600"/>
              <a:gd name="connsiteY109" fmla="*/ 5003991 h 6858000"/>
              <a:gd name="connsiteX110" fmla="*/ 2800768 w 7467600"/>
              <a:gd name="connsiteY110" fmla="*/ 5010056 h 6858000"/>
              <a:gd name="connsiteX111" fmla="*/ 2879408 w 7467600"/>
              <a:gd name="connsiteY111" fmla="*/ 5031590 h 6858000"/>
              <a:gd name="connsiteX112" fmla="*/ 2862295 w 7467600"/>
              <a:gd name="connsiteY112" fmla="*/ 5022958 h 6858000"/>
              <a:gd name="connsiteX113" fmla="*/ 2813343 w 7467600"/>
              <a:gd name="connsiteY113" fmla="*/ 4998369 h 6858000"/>
              <a:gd name="connsiteX114" fmla="*/ 2646245 w 7467600"/>
              <a:gd name="connsiteY114" fmla="*/ 4930999 h 6858000"/>
              <a:gd name="connsiteX115" fmla="*/ 1999243 w 7467600"/>
              <a:gd name="connsiteY115" fmla="*/ 4730524 h 6858000"/>
              <a:gd name="connsiteX116" fmla="*/ 1979527 w 7467600"/>
              <a:gd name="connsiteY116" fmla="*/ 4726651 h 6858000"/>
              <a:gd name="connsiteX117" fmla="*/ 1927410 w 7467600"/>
              <a:gd name="connsiteY117" fmla="*/ 4716164 h 6858000"/>
              <a:gd name="connsiteX118" fmla="*/ 1997014 w 7467600"/>
              <a:gd name="connsiteY118" fmla="*/ 4698007 h 6858000"/>
              <a:gd name="connsiteX119" fmla="*/ 2005458 w 7467600"/>
              <a:gd name="connsiteY119" fmla="*/ 4699540 h 6858000"/>
              <a:gd name="connsiteX120" fmla="*/ 2657186 w 7467600"/>
              <a:gd name="connsiteY120" fmla="*/ 4901687 h 6858000"/>
              <a:gd name="connsiteX121" fmla="*/ 2826662 w 7467600"/>
              <a:gd name="connsiteY121" fmla="*/ 4970362 h 6858000"/>
              <a:gd name="connsiteX122" fmla="*/ 2876100 w 7467600"/>
              <a:gd name="connsiteY122" fmla="*/ 4995397 h 6858000"/>
              <a:gd name="connsiteX123" fmla="*/ 3042600 w 7467600"/>
              <a:gd name="connsiteY123" fmla="*/ 5059532 h 6858000"/>
              <a:gd name="connsiteX124" fmla="*/ 1997014 w 7467600"/>
              <a:gd name="connsiteY124" fmla="*/ 4698007 h 6858000"/>
              <a:gd name="connsiteX125" fmla="*/ 2305292 w 7467600"/>
              <a:gd name="connsiteY125" fmla="*/ 4219492 h 6858000"/>
              <a:gd name="connsiteX126" fmla="*/ 3360922 w 7467600"/>
              <a:gd name="connsiteY126" fmla="*/ 4529373 h 6858000"/>
              <a:gd name="connsiteX127" fmla="*/ 3492420 w 7467600"/>
              <a:gd name="connsiteY127" fmla="*/ 4510145 h 6858000"/>
              <a:gd name="connsiteX128" fmla="*/ 3364086 w 7467600"/>
              <a:gd name="connsiteY128" fmla="*/ 4480340 h 6858000"/>
              <a:gd name="connsiteX129" fmla="*/ 3225818 w 7467600"/>
              <a:gd name="connsiteY129" fmla="*/ 4411822 h 6858000"/>
              <a:gd name="connsiteX130" fmla="*/ 3129696 w 7467600"/>
              <a:gd name="connsiteY130" fmla="*/ 4360704 h 6858000"/>
              <a:gd name="connsiteX131" fmla="*/ 2814545 w 7467600"/>
              <a:gd name="connsiteY131" fmla="*/ 4282955 h 6858000"/>
              <a:gd name="connsiteX132" fmla="*/ 2305292 w 7467600"/>
              <a:gd name="connsiteY132" fmla="*/ 4219492 h 6858000"/>
              <a:gd name="connsiteX133" fmla="*/ 2626982 w 7467600"/>
              <a:gd name="connsiteY133" fmla="*/ 4206450 h 6858000"/>
              <a:gd name="connsiteX134" fmla="*/ 2490617 w 7467600"/>
              <a:gd name="connsiteY134" fmla="*/ 4206951 h 6858000"/>
              <a:gd name="connsiteX135" fmla="*/ 2819869 w 7467600"/>
              <a:gd name="connsiteY135" fmla="*/ 4252936 h 6858000"/>
              <a:gd name="connsiteX136" fmla="*/ 3143018 w 7467600"/>
              <a:gd name="connsiteY136" fmla="*/ 4332698 h 6858000"/>
              <a:gd name="connsiteX137" fmla="*/ 3241520 w 7467600"/>
              <a:gd name="connsiteY137" fmla="*/ 4385112 h 6858000"/>
              <a:gd name="connsiteX138" fmla="*/ 3374575 w 7467600"/>
              <a:gd name="connsiteY138" fmla="*/ 4451517 h 6858000"/>
              <a:gd name="connsiteX139" fmla="*/ 3505221 w 7467600"/>
              <a:gd name="connsiteY139" fmla="*/ 4480757 h 6858000"/>
              <a:gd name="connsiteX140" fmla="*/ 2626982 w 7467600"/>
              <a:gd name="connsiteY140" fmla="*/ 4206450 h 6858000"/>
              <a:gd name="connsiteX141" fmla="*/ 1310106 w 7467600"/>
              <a:gd name="connsiteY141" fmla="*/ 3943217 h 6858000"/>
              <a:gd name="connsiteX142" fmla="*/ 854994 w 7467600"/>
              <a:gd name="connsiteY142" fmla="*/ 4399136 h 6858000"/>
              <a:gd name="connsiteX143" fmla="*/ 742462 w 7467600"/>
              <a:gd name="connsiteY143" fmla="*/ 4594648 h 6858000"/>
              <a:gd name="connsiteX144" fmla="*/ 820602 w 7467600"/>
              <a:gd name="connsiteY144" fmla="*/ 4485915 h 6858000"/>
              <a:gd name="connsiteX145" fmla="*/ 878295 w 7467600"/>
              <a:gd name="connsiteY145" fmla="*/ 4403594 h 6858000"/>
              <a:gd name="connsiteX146" fmla="*/ 1240607 w 7467600"/>
              <a:gd name="connsiteY146" fmla="*/ 4010401 h 6858000"/>
              <a:gd name="connsiteX147" fmla="*/ 1310106 w 7467600"/>
              <a:gd name="connsiteY147" fmla="*/ 3943217 h 6858000"/>
              <a:gd name="connsiteX148" fmla="*/ 1423113 w 7467600"/>
              <a:gd name="connsiteY148" fmla="*/ 3874565 h 6858000"/>
              <a:gd name="connsiteX149" fmla="*/ 1260565 w 7467600"/>
              <a:gd name="connsiteY149" fmla="*/ 4031982 h 6858000"/>
              <a:gd name="connsiteX150" fmla="*/ 901900 w 7467600"/>
              <a:gd name="connsiteY150" fmla="*/ 4421236 h 6858000"/>
              <a:gd name="connsiteX151" fmla="*/ 845044 w 7467600"/>
              <a:gd name="connsiteY151" fmla="*/ 4502436 h 6858000"/>
              <a:gd name="connsiteX152" fmla="*/ 685926 w 7467600"/>
              <a:gd name="connsiteY152" fmla="*/ 4703069 h 6858000"/>
              <a:gd name="connsiteX153" fmla="*/ 684248 w 7467600"/>
              <a:gd name="connsiteY153" fmla="*/ 4706721 h 6858000"/>
              <a:gd name="connsiteX154" fmla="*/ 1423113 w 7467600"/>
              <a:gd name="connsiteY154" fmla="*/ 3874565 h 6858000"/>
              <a:gd name="connsiteX155" fmla="*/ 3316479 w 7467600"/>
              <a:gd name="connsiteY155" fmla="*/ 3872136 h 6858000"/>
              <a:gd name="connsiteX156" fmla="*/ 3546806 w 7467600"/>
              <a:gd name="connsiteY156" fmla="*/ 4356139 h 6858000"/>
              <a:gd name="connsiteX157" fmla="*/ 3364433 w 7467600"/>
              <a:gd name="connsiteY157" fmla="*/ 3953121 h 6858000"/>
              <a:gd name="connsiteX158" fmla="*/ 3316479 w 7467600"/>
              <a:gd name="connsiteY158" fmla="*/ 3872136 h 6858000"/>
              <a:gd name="connsiteX159" fmla="*/ 3291335 w 7467600"/>
              <a:gd name="connsiteY159" fmla="*/ 3767420 h 6858000"/>
              <a:gd name="connsiteX160" fmla="*/ 3390805 w 7467600"/>
              <a:gd name="connsiteY160" fmla="*/ 3937163 h 6858000"/>
              <a:gd name="connsiteX161" fmla="*/ 3579062 w 7467600"/>
              <a:gd name="connsiteY161" fmla="*/ 4359040 h 6858000"/>
              <a:gd name="connsiteX162" fmla="*/ 3467355 w 7467600"/>
              <a:gd name="connsiteY162" fmla="*/ 3988130 h 6858000"/>
              <a:gd name="connsiteX163" fmla="*/ 3310753 w 7467600"/>
              <a:gd name="connsiteY163" fmla="*/ 3787140 h 6858000"/>
              <a:gd name="connsiteX164" fmla="*/ 3291335 w 7467600"/>
              <a:gd name="connsiteY164" fmla="*/ 3767420 h 6858000"/>
              <a:gd name="connsiteX165" fmla="*/ 1635889 w 7467600"/>
              <a:gd name="connsiteY165" fmla="*/ 3709494 h 6858000"/>
              <a:gd name="connsiteX166" fmla="*/ 1634800 w 7467600"/>
              <a:gd name="connsiteY166" fmla="*/ 3731111 h 6858000"/>
              <a:gd name="connsiteX167" fmla="*/ 1635889 w 7467600"/>
              <a:gd name="connsiteY167" fmla="*/ 3709494 h 6858000"/>
              <a:gd name="connsiteX168" fmla="*/ 1510397 w 7467600"/>
              <a:gd name="connsiteY168" fmla="*/ 3684705 h 6858000"/>
              <a:gd name="connsiteX169" fmla="*/ 1146550 w 7467600"/>
              <a:gd name="connsiteY169" fmla="*/ 3802012 h 6858000"/>
              <a:gd name="connsiteX170" fmla="*/ 698834 w 7467600"/>
              <a:gd name="connsiteY170" fmla="*/ 3952272 h 6858000"/>
              <a:gd name="connsiteX171" fmla="*/ 34256 w 7467600"/>
              <a:gd name="connsiteY171" fmla="*/ 4347603 h 6858000"/>
              <a:gd name="connsiteX172" fmla="*/ 527241 w 7467600"/>
              <a:gd name="connsiteY172" fmla="*/ 4065078 h 6858000"/>
              <a:gd name="connsiteX173" fmla="*/ 1510397 w 7467600"/>
              <a:gd name="connsiteY173" fmla="*/ 3684705 h 6858000"/>
              <a:gd name="connsiteX174" fmla="*/ 1313114 w 7467600"/>
              <a:gd name="connsiteY174" fmla="*/ 3655216 h 6858000"/>
              <a:gd name="connsiteX175" fmla="*/ 1109304 w 7467600"/>
              <a:gd name="connsiteY175" fmla="*/ 3669030 h 6858000"/>
              <a:gd name="connsiteX176" fmla="*/ 8129 w 7467600"/>
              <a:gd name="connsiteY176" fmla="*/ 4330519 h 6858000"/>
              <a:gd name="connsiteX177" fmla="*/ 687572 w 7467600"/>
              <a:gd name="connsiteY177" fmla="*/ 3925629 h 6858000"/>
              <a:gd name="connsiteX178" fmla="*/ 1138365 w 7467600"/>
              <a:gd name="connsiteY178" fmla="*/ 3774515 h 6858000"/>
              <a:gd name="connsiteX179" fmla="*/ 1505579 w 7467600"/>
              <a:gd name="connsiteY179" fmla="*/ 3655526 h 6858000"/>
              <a:gd name="connsiteX180" fmla="*/ 1313114 w 7467600"/>
              <a:gd name="connsiteY180" fmla="*/ 3655216 h 6858000"/>
              <a:gd name="connsiteX181" fmla="*/ 3655073 w 7467600"/>
              <a:gd name="connsiteY181" fmla="*/ 3650884 h 6858000"/>
              <a:gd name="connsiteX182" fmla="*/ 3989938 w 7467600"/>
              <a:gd name="connsiteY182" fmla="*/ 3991685 h 6858000"/>
              <a:gd name="connsiteX183" fmla="*/ 4393907 w 7467600"/>
              <a:gd name="connsiteY183" fmla="*/ 4261258 h 6858000"/>
              <a:gd name="connsiteX184" fmla="*/ 4648051 w 7467600"/>
              <a:gd name="connsiteY184" fmla="*/ 4374051 h 6858000"/>
              <a:gd name="connsiteX185" fmla="*/ 4383389 w 7467600"/>
              <a:gd name="connsiteY185" fmla="*/ 4184369 h 6858000"/>
              <a:gd name="connsiteX186" fmla="*/ 4165508 w 7467600"/>
              <a:gd name="connsiteY186" fmla="*/ 4035196 h 6858000"/>
              <a:gd name="connsiteX187" fmla="*/ 4068162 w 7467600"/>
              <a:gd name="connsiteY187" fmla="*/ 3953394 h 6858000"/>
              <a:gd name="connsiteX188" fmla="*/ 3981416 w 7467600"/>
              <a:gd name="connsiteY188" fmla="*/ 3880482 h 6858000"/>
              <a:gd name="connsiteX189" fmla="*/ 3800147 w 7467600"/>
              <a:gd name="connsiteY189" fmla="*/ 3749872 h 6858000"/>
              <a:gd name="connsiteX190" fmla="*/ 3655073 w 7467600"/>
              <a:gd name="connsiteY190" fmla="*/ 3650884 h 6858000"/>
              <a:gd name="connsiteX191" fmla="*/ 3670252 w 7467600"/>
              <a:gd name="connsiteY191" fmla="*/ 3622798 h 6858000"/>
              <a:gd name="connsiteX192" fmla="*/ 3817258 w 7467600"/>
              <a:gd name="connsiteY192" fmla="*/ 3723577 h 6858000"/>
              <a:gd name="connsiteX193" fmla="*/ 4000461 w 7467600"/>
              <a:gd name="connsiteY193" fmla="*/ 3855966 h 6858000"/>
              <a:gd name="connsiteX194" fmla="*/ 4088180 w 7467600"/>
              <a:gd name="connsiteY194" fmla="*/ 3929774 h 6858000"/>
              <a:gd name="connsiteX195" fmla="*/ 4184555 w 7467600"/>
              <a:gd name="connsiteY195" fmla="*/ 4010683 h 6858000"/>
              <a:gd name="connsiteX196" fmla="*/ 4399563 w 7467600"/>
              <a:gd name="connsiteY196" fmla="*/ 4158106 h 6858000"/>
              <a:gd name="connsiteX197" fmla="*/ 4684469 w 7467600"/>
              <a:gd name="connsiteY197" fmla="*/ 4364680 h 6858000"/>
              <a:gd name="connsiteX198" fmla="*/ 4690271 w 7467600"/>
              <a:gd name="connsiteY198" fmla="*/ 4370034 h 6858000"/>
              <a:gd name="connsiteX199" fmla="*/ 4136093 w 7467600"/>
              <a:gd name="connsiteY199" fmla="*/ 3858466 h 6858000"/>
              <a:gd name="connsiteX200" fmla="*/ 3670252 w 7467600"/>
              <a:gd name="connsiteY200" fmla="*/ 3622798 h 6858000"/>
              <a:gd name="connsiteX201" fmla="*/ 4440129 w 7467600"/>
              <a:gd name="connsiteY201" fmla="*/ 3448571 h 6858000"/>
              <a:gd name="connsiteX202" fmla="*/ 4856525 w 7467600"/>
              <a:gd name="connsiteY202" fmla="*/ 3915351 h 6858000"/>
              <a:gd name="connsiteX203" fmla="*/ 5059055 w 7467600"/>
              <a:gd name="connsiteY203" fmla="*/ 4108918 h 6858000"/>
              <a:gd name="connsiteX204" fmla="*/ 5290070 w 7467600"/>
              <a:gd name="connsiteY204" fmla="*/ 4263619 h 6858000"/>
              <a:gd name="connsiteX205" fmla="*/ 4834991 w 7467600"/>
              <a:gd name="connsiteY205" fmla="*/ 3830985 h 6858000"/>
              <a:gd name="connsiteX206" fmla="*/ 4440129 w 7467600"/>
              <a:gd name="connsiteY206" fmla="*/ 3448571 h 6858000"/>
              <a:gd name="connsiteX207" fmla="*/ 4441737 w 7467600"/>
              <a:gd name="connsiteY207" fmla="*/ 3399734 h 6858000"/>
              <a:gd name="connsiteX208" fmla="*/ 4431236 w 7467600"/>
              <a:gd name="connsiteY208" fmla="*/ 3400954 h 6858000"/>
              <a:gd name="connsiteX209" fmla="*/ 4557150 w 7467600"/>
              <a:gd name="connsiteY209" fmla="*/ 3510023 h 6858000"/>
              <a:gd name="connsiteX210" fmla="*/ 4856936 w 7467600"/>
              <a:gd name="connsiteY210" fmla="*/ 3809146 h 6858000"/>
              <a:gd name="connsiteX211" fmla="*/ 5111996 w 7467600"/>
              <a:gd name="connsiteY211" fmla="*/ 4065759 h 6858000"/>
              <a:gd name="connsiteX212" fmla="*/ 5388878 w 7467600"/>
              <a:gd name="connsiteY212" fmla="*/ 4300185 h 6858000"/>
              <a:gd name="connsiteX213" fmla="*/ 5425556 w 7467600"/>
              <a:gd name="connsiteY213" fmla="*/ 4308967 h 6858000"/>
              <a:gd name="connsiteX214" fmla="*/ 4943646 w 7467600"/>
              <a:gd name="connsiteY214" fmla="*/ 3822916 h 6858000"/>
              <a:gd name="connsiteX215" fmla="*/ 4594837 w 7467600"/>
              <a:gd name="connsiteY215" fmla="*/ 3532274 h 6858000"/>
              <a:gd name="connsiteX216" fmla="*/ 4441737 w 7467600"/>
              <a:gd name="connsiteY216" fmla="*/ 3399734 h 6858000"/>
              <a:gd name="connsiteX217" fmla="*/ 5425834 w 7467600"/>
              <a:gd name="connsiteY217" fmla="*/ 3162785 h 6858000"/>
              <a:gd name="connsiteX218" fmla="*/ 5401644 w 7467600"/>
              <a:gd name="connsiteY218" fmla="*/ 3617847 h 6858000"/>
              <a:gd name="connsiteX219" fmla="*/ 5467256 w 7467600"/>
              <a:gd name="connsiteY219" fmla="*/ 4175494 h 6858000"/>
              <a:gd name="connsiteX220" fmla="*/ 5448069 w 7467600"/>
              <a:gd name="connsiteY220" fmla="*/ 3567554 h 6858000"/>
              <a:gd name="connsiteX221" fmla="*/ 5425834 w 7467600"/>
              <a:gd name="connsiteY221" fmla="*/ 3162785 h 6858000"/>
              <a:gd name="connsiteX222" fmla="*/ 1318687 w 7467600"/>
              <a:gd name="connsiteY222" fmla="*/ 3113840 h 6858000"/>
              <a:gd name="connsiteX223" fmla="*/ 1066793 w 7467600"/>
              <a:gd name="connsiteY223" fmla="*/ 3212171 h 6858000"/>
              <a:gd name="connsiteX224" fmla="*/ 993319 w 7467600"/>
              <a:gd name="connsiteY224" fmla="*/ 3247648 h 6858000"/>
              <a:gd name="connsiteX225" fmla="*/ 853081 w 7467600"/>
              <a:gd name="connsiteY225" fmla="*/ 3312410 h 6858000"/>
              <a:gd name="connsiteX226" fmla="*/ 805957 w 7467600"/>
              <a:gd name="connsiteY226" fmla="*/ 3330443 h 6858000"/>
              <a:gd name="connsiteX227" fmla="*/ 1318687 w 7467600"/>
              <a:gd name="connsiteY227" fmla="*/ 3113840 h 6858000"/>
              <a:gd name="connsiteX228" fmla="*/ 5453702 w 7467600"/>
              <a:gd name="connsiteY228" fmla="*/ 3090882 h 6858000"/>
              <a:gd name="connsiteX229" fmla="*/ 5480135 w 7467600"/>
              <a:gd name="connsiteY229" fmla="*/ 3565802 h 6858000"/>
              <a:gd name="connsiteX230" fmla="*/ 5499023 w 7467600"/>
              <a:gd name="connsiteY230" fmla="*/ 4166310 h 6858000"/>
              <a:gd name="connsiteX231" fmla="*/ 5547022 w 7467600"/>
              <a:gd name="connsiteY231" fmla="*/ 3607838 h 6858000"/>
              <a:gd name="connsiteX232" fmla="*/ 5515964 w 7467600"/>
              <a:gd name="connsiteY232" fmla="*/ 3378541 h 6858000"/>
              <a:gd name="connsiteX233" fmla="*/ 5453702 w 7467600"/>
              <a:gd name="connsiteY233" fmla="*/ 3090882 h 6858000"/>
              <a:gd name="connsiteX234" fmla="*/ 1238695 w 7467600"/>
              <a:gd name="connsiteY234" fmla="*/ 3076820 h 6858000"/>
              <a:gd name="connsiteX235" fmla="*/ 716371 w 7467600"/>
              <a:gd name="connsiteY235" fmla="*/ 3293249 h 6858000"/>
              <a:gd name="connsiteX236" fmla="*/ 579522 w 7467600"/>
              <a:gd name="connsiteY236" fmla="*/ 3371759 h 6858000"/>
              <a:gd name="connsiteX237" fmla="*/ 600288 w 7467600"/>
              <a:gd name="connsiteY237" fmla="*/ 3365555 h 6858000"/>
              <a:gd name="connsiteX238" fmla="*/ 840692 w 7467600"/>
              <a:gd name="connsiteY238" fmla="*/ 3284921 h 6858000"/>
              <a:gd name="connsiteX239" fmla="*/ 979248 w 7467600"/>
              <a:gd name="connsiteY239" fmla="*/ 3221003 h 6858000"/>
              <a:gd name="connsiteX240" fmla="*/ 1053282 w 7467600"/>
              <a:gd name="connsiteY240" fmla="*/ 3185247 h 6858000"/>
              <a:gd name="connsiteX241" fmla="*/ 1320603 w 7467600"/>
              <a:gd name="connsiteY241" fmla="*/ 3081281 h 6858000"/>
              <a:gd name="connsiteX242" fmla="*/ 1238695 w 7467600"/>
              <a:gd name="connsiteY242" fmla="*/ 3076820 h 6858000"/>
              <a:gd name="connsiteX243" fmla="*/ 5425627 w 7467600"/>
              <a:gd name="connsiteY243" fmla="*/ 2954192 h 6858000"/>
              <a:gd name="connsiteX244" fmla="*/ 5470770 w 7467600"/>
              <a:gd name="connsiteY244" fmla="*/ 3005435 h 6858000"/>
              <a:gd name="connsiteX245" fmla="*/ 5519779 w 7467600"/>
              <a:gd name="connsiteY245" fmla="*/ 4359223 h 6858000"/>
              <a:gd name="connsiteX246" fmla="*/ 5520293 w 7467600"/>
              <a:gd name="connsiteY246" fmla="*/ 4360602 h 6858000"/>
              <a:gd name="connsiteX247" fmla="*/ 5767221 w 7467600"/>
              <a:gd name="connsiteY247" fmla="*/ 4665564 h 6858000"/>
              <a:gd name="connsiteX248" fmla="*/ 6937169 w 7467600"/>
              <a:gd name="connsiteY248" fmla="*/ 4815941 h 6858000"/>
              <a:gd name="connsiteX249" fmla="*/ 6953922 w 7467600"/>
              <a:gd name="connsiteY249" fmla="*/ 4890068 h 6858000"/>
              <a:gd name="connsiteX250" fmla="*/ 6071359 w 7467600"/>
              <a:gd name="connsiteY250" fmla="*/ 4770770 h 6858000"/>
              <a:gd name="connsiteX251" fmla="*/ 6038839 w 7467600"/>
              <a:gd name="connsiteY251" fmla="*/ 4764474 h 6858000"/>
              <a:gd name="connsiteX252" fmla="*/ 6038706 w 7467600"/>
              <a:gd name="connsiteY252" fmla="*/ 4763847 h 6858000"/>
              <a:gd name="connsiteX253" fmla="*/ 6037784 w 7467600"/>
              <a:gd name="connsiteY253" fmla="*/ 4764270 h 6858000"/>
              <a:gd name="connsiteX254" fmla="*/ 6038839 w 7467600"/>
              <a:gd name="connsiteY254" fmla="*/ 4764474 h 6858000"/>
              <a:gd name="connsiteX255" fmla="*/ 6040338 w 7467600"/>
              <a:gd name="connsiteY255" fmla="*/ 4771418 h 6858000"/>
              <a:gd name="connsiteX256" fmla="*/ 6024488 w 7467600"/>
              <a:gd name="connsiteY256" fmla="*/ 4809903 h 6858000"/>
              <a:gd name="connsiteX257" fmla="*/ 5599771 w 7467600"/>
              <a:gd name="connsiteY257" fmla="*/ 5509652 h 6858000"/>
              <a:gd name="connsiteX258" fmla="*/ 5548843 w 7467600"/>
              <a:gd name="connsiteY258" fmla="*/ 5563845 h 6858000"/>
              <a:gd name="connsiteX259" fmla="*/ 5940952 w 7467600"/>
              <a:gd name="connsiteY259" fmla="*/ 6250028 h 6858000"/>
              <a:gd name="connsiteX260" fmla="*/ 6043441 w 7467600"/>
              <a:gd name="connsiteY260" fmla="*/ 6665847 h 6858000"/>
              <a:gd name="connsiteX261" fmla="*/ 6093432 w 7467600"/>
              <a:gd name="connsiteY261" fmla="*/ 6858000 h 6858000"/>
              <a:gd name="connsiteX262" fmla="*/ 6034344 w 7467600"/>
              <a:gd name="connsiteY262" fmla="*/ 6858000 h 6858000"/>
              <a:gd name="connsiteX263" fmla="*/ 6026679 w 7467600"/>
              <a:gd name="connsiteY263" fmla="*/ 6836959 h 6858000"/>
              <a:gd name="connsiteX264" fmla="*/ 5800441 w 7467600"/>
              <a:gd name="connsiteY264" fmla="*/ 6335286 h 6858000"/>
              <a:gd name="connsiteX265" fmla="*/ 5526562 w 7467600"/>
              <a:gd name="connsiteY265" fmla="*/ 5705388 h 6858000"/>
              <a:gd name="connsiteX266" fmla="*/ 5519640 w 7467600"/>
              <a:gd name="connsiteY266" fmla="*/ 5683774 h 6858000"/>
              <a:gd name="connsiteX267" fmla="*/ 5844559 w 7467600"/>
              <a:gd name="connsiteY267" fmla="*/ 6553349 h 6858000"/>
              <a:gd name="connsiteX268" fmla="*/ 5975994 w 7467600"/>
              <a:gd name="connsiteY268" fmla="*/ 6858000 h 6858000"/>
              <a:gd name="connsiteX269" fmla="*/ 5898547 w 7467600"/>
              <a:gd name="connsiteY269" fmla="*/ 6858000 h 6858000"/>
              <a:gd name="connsiteX270" fmla="*/ 5682041 w 7467600"/>
              <a:gd name="connsiteY270" fmla="*/ 6355860 h 6858000"/>
              <a:gd name="connsiteX271" fmla="*/ 5461758 w 7467600"/>
              <a:gd name="connsiteY271" fmla="*/ 5820220 h 6858000"/>
              <a:gd name="connsiteX272" fmla="*/ 5237282 w 7467600"/>
              <a:gd name="connsiteY272" fmla="*/ 6579086 h 6858000"/>
              <a:gd name="connsiteX273" fmla="*/ 5115009 w 7467600"/>
              <a:gd name="connsiteY273" fmla="*/ 6858000 h 6858000"/>
              <a:gd name="connsiteX274" fmla="*/ 5028074 w 7467600"/>
              <a:gd name="connsiteY274" fmla="*/ 6858000 h 6858000"/>
              <a:gd name="connsiteX275" fmla="*/ 5079508 w 7467600"/>
              <a:gd name="connsiteY275" fmla="*/ 6749074 h 6858000"/>
              <a:gd name="connsiteX276" fmla="*/ 5371846 w 7467600"/>
              <a:gd name="connsiteY276" fmla="*/ 5924413 h 6858000"/>
              <a:gd name="connsiteX277" fmla="*/ 5270512 w 7467600"/>
              <a:gd name="connsiteY277" fmla="*/ 6138975 h 6858000"/>
              <a:gd name="connsiteX278" fmla="*/ 5062409 w 7467600"/>
              <a:gd name="connsiteY278" fmla="*/ 6653544 h 6858000"/>
              <a:gd name="connsiteX279" fmla="*/ 5036628 w 7467600"/>
              <a:gd name="connsiteY279" fmla="*/ 6754247 h 6858000"/>
              <a:gd name="connsiteX280" fmla="*/ 5009112 w 7467600"/>
              <a:gd name="connsiteY280" fmla="*/ 6858000 h 6858000"/>
              <a:gd name="connsiteX281" fmla="*/ 4976679 w 7467600"/>
              <a:gd name="connsiteY281" fmla="*/ 6858000 h 6858000"/>
              <a:gd name="connsiteX282" fmla="*/ 5006537 w 7467600"/>
              <a:gd name="connsiteY282" fmla="*/ 6747068 h 6858000"/>
              <a:gd name="connsiteX283" fmla="*/ 5032723 w 7467600"/>
              <a:gd name="connsiteY283" fmla="*/ 6644957 h 6858000"/>
              <a:gd name="connsiteX284" fmla="*/ 5242949 w 7467600"/>
              <a:gd name="connsiteY284" fmla="*/ 6125175 h 6858000"/>
              <a:gd name="connsiteX285" fmla="*/ 5286321 w 7467600"/>
              <a:gd name="connsiteY285" fmla="*/ 6033555 h 6858000"/>
              <a:gd name="connsiteX286" fmla="*/ 5008210 w 7467600"/>
              <a:gd name="connsiteY286" fmla="*/ 6649194 h 6858000"/>
              <a:gd name="connsiteX287" fmla="*/ 4986321 w 7467600"/>
              <a:gd name="connsiteY287" fmla="*/ 6765687 h 6858000"/>
              <a:gd name="connsiteX288" fmla="*/ 4973474 w 7467600"/>
              <a:gd name="connsiteY288" fmla="*/ 6858000 h 6858000"/>
              <a:gd name="connsiteX289" fmla="*/ 4907178 w 7467600"/>
              <a:gd name="connsiteY289" fmla="*/ 6858000 h 6858000"/>
              <a:gd name="connsiteX290" fmla="*/ 4910810 w 7467600"/>
              <a:gd name="connsiteY290" fmla="*/ 6829660 h 6858000"/>
              <a:gd name="connsiteX291" fmla="*/ 4987461 w 7467600"/>
              <a:gd name="connsiteY291" fmla="*/ 6432994 h 6858000"/>
              <a:gd name="connsiteX292" fmla="*/ 5179262 w 7467600"/>
              <a:gd name="connsiteY292" fmla="*/ 6035044 h 6858000"/>
              <a:gd name="connsiteX293" fmla="*/ 4689678 w 7467600"/>
              <a:gd name="connsiteY293" fmla="*/ 6440241 h 6858000"/>
              <a:gd name="connsiteX294" fmla="*/ 4477543 w 7467600"/>
              <a:gd name="connsiteY294" fmla="*/ 6674836 h 6858000"/>
              <a:gd name="connsiteX295" fmla="*/ 4329957 w 7467600"/>
              <a:gd name="connsiteY295" fmla="*/ 6858000 h 6858000"/>
              <a:gd name="connsiteX296" fmla="*/ 4218595 w 7467600"/>
              <a:gd name="connsiteY296" fmla="*/ 6858000 h 6858000"/>
              <a:gd name="connsiteX297" fmla="*/ 4368888 w 7467600"/>
              <a:gd name="connsiteY297" fmla="*/ 6668412 h 6858000"/>
              <a:gd name="connsiteX298" fmla="*/ 4563091 w 7467600"/>
              <a:gd name="connsiteY298" fmla="*/ 6442508 h 6858000"/>
              <a:gd name="connsiteX299" fmla="*/ 5387324 w 7467600"/>
              <a:gd name="connsiteY299" fmla="*/ 5705830 h 6858000"/>
              <a:gd name="connsiteX300" fmla="*/ 5073620 w 7467600"/>
              <a:gd name="connsiteY300" fmla="*/ 5955437 h 6858000"/>
              <a:gd name="connsiteX301" fmla="*/ 4689789 w 7467600"/>
              <a:gd name="connsiteY301" fmla="*/ 6268382 h 6858000"/>
              <a:gd name="connsiteX302" fmla="*/ 4418722 w 7467600"/>
              <a:gd name="connsiteY302" fmla="*/ 6570886 h 6858000"/>
              <a:gd name="connsiteX303" fmla="*/ 4214944 w 7467600"/>
              <a:gd name="connsiteY303" fmla="*/ 6858000 h 6858000"/>
              <a:gd name="connsiteX304" fmla="*/ 4177898 w 7467600"/>
              <a:gd name="connsiteY304" fmla="*/ 6858000 h 6858000"/>
              <a:gd name="connsiteX305" fmla="*/ 4391597 w 7467600"/>
              <a:gd name="connsiteY305" fmla="*/ 6556370 h 6858000"/>
              <a:gd name="connsiteX306" fmla="*/ 4668889 w 7467600"/>
              <a:gd name="connsiteY306" fmla="*/ 6246399 h 6858000"/>
              <a:gd name="connsiteX307" fmla="*/ 5055427 w 7467600"/>
              <a:gd name="connsiteY307" fmla="*/ 5931476 h 6858000"/>
              <a:gd name="connsiteX308" fmla="*/ 5371814 w 7467600"/>
              <a:gd name="connsiteY308" fmla="*/ 5678975 h 6858000"/>
              <a:gd name="connsiteX309" fmla="*/ 4987918 w 7467600"/>
              <a:gd name="connsiteY309" fmla="*/ 5838701 h 6858000"/>
              <a:gd name="connsiteX310" fmla="*/ 4317146 w 7467600"/>
              <a:gd name="connsiteY310" fmla="*/ 6587716 h 6858000"/>
              <a:gd name="connsiteX311" fmla="*/ 4171627 w 7467600"/>
              <a:gd name="connsiteY311" fmla="*/ 6858000 h 6858000"/>
              <a:gd name="connsiteX312" fmla="*/ 4081585 w 7467600"/>
              <a:gd name="connsiteY312" fmla="*/ 6858000 h 6858000"/>
              <a:gd name="connsiteX313" fmla="*/ 4238603 w 7467600"/>
              <a:gd name="connsiteY313" fmla="*/ 6559341 h 6858000"/>
              <a:gd name="connsiteX314" fmla="*/ 4778333 w 7467600"/>
              <a:gd name="connsiteY314" fmla="*/ 5873626 h 6858000"/>
              <a:gd name="connsiteX315" fmla="*/ 5414185 w 7467600"/>
              <a:gd name="connsiteY315" fmla="*/ 5573882 h 6858000"/>
              <a:gd name="connsiteX316" fmla="*/ 5959648 w 7467600"/>
              <a:gd name="connsiteY316" fmla="*/ 4760797 h 6858000"/>
              <a:gd name="connsiteX317" fmla="*/ 5355019 w 7467600"/>
              <a:gd name="connsiteY317" fmla="*/ 4734672 h 6858000"/>
              <a:gd name="connsiteX318" fmla="*/ 5083565 w 7467600"/>
              <a:gd name="connsiteY318" fmla="*/ 5179121 h 6858000"/>
              <a:gd name="connsiteX319" fmla="*/ 4713577 w 7467600"/>
              <a:gd name="connsiteY319" fmla="*/ 5616803 h 6858000"/>
              <a:gd name="connsiteX320" fmla="*/ 3989559 w 7467600"/>
              <a:gd name="connsiteY320" fmla="*/ 6145945 h 6858000"/>
              <a:gd name="connsiteX321" fmla="*/ 3939824 w 7467600"/>
              <a:gd name="connsiteY321" fmla="*/ 6066900 h 6858000"/>
              <a:gd name="connsiteX322" fmla="*/ 4584537 w 7467600"/>
              <a:gd name="connsiteY322" fmla="*/ 5324826 h 6858000"/>
              <a:gd name="connsiteX323" fmla="*/ 5037105 w 7467600"/>
              <a:gd name="connsiteY323" fmla="*/ 5088765 h 6858000"/>
              <a:gd name="connsiteX324" fmla="*/ 5039930 w 7467600"/>
              <a:gd name="connsiteY324" fmla="*/ 5089585 h 6858000"/>
              <a:gd name="connsiteX325" fmla="*/ 5263764 w 7467600"/>
              <a:gd name="connsiteY325" fmla="*/ 4735525 h 6858000"/>
              <a:gd name="connsiteX326" fmla="*/ 4086300 w 7467600"/>
              <a:gd name="connsiteY326" fmla="*/ 4884599 h 6858000"/>
              <a:gd name="connsiteX327" fmla="*/ 4085485 w 7467600"/>
              <a:gd name="connsiteY327" fmla="*/ 4899070 h 6858000"/>
              <a:gd name="connsiteX328" fmla="*/ 3871915 w 7467600"/>
              <a:gd name="connsiteY328" fmla="*/ 5253645 h 6858000"/>
              <a:gd name="connsiteX329" fmla="*/ 3799374 w 7467600"/>
              <a:gd name="connsiteY329" fmla="*/ 5466127 h 6858000"/>
              <a:gd name="connsiteX330" fmla="*/ 3498850 w 7467600"/>
              <a:gd name="connsiteY330" fmla="*/ 6661888 h 6858000"/>
              <a:gd name="connsiteX331" fmla="*/ 3399216 w 7467600"/>
              <a:gd name="connsiteY331" fmla="*/ 6858000 h 6858000"/>
              <a:gd name="connsiteX332" fmla="*/ 3303688 w 7467600"/>
              <a:gd name="connsiteY332" fmla="*/ 6858000 h 6858000"/>
              <a:gd name="connsiteX333" fmla="*/ 3391774 w 7467600"/>
              <a:gd name="connsiteY333" fmla="*/ 6697181 h 6858000"/>
              <a:gd name="connsiteX334" fmla="*/ 3735540 w 7467600"/>
              <a:gd name="connsiteY334" fmla="*/ 5546923 h 6858000"/>
              <a:gd name="connsiteX335" fmla="*/ 3729438 w 7467600"/>
              <a:gd name="connsiteY335" fmla="*/ 5569058 h 6858000"/>
              <a:gd name="connsiteX336" fmla="*/ 3707782 w 7467600"/>
              <a:gd name="connsiteY336" fmla="*/ 5644908 h 6858000"/>
              <a:gd name="connsiteX337" fmla="*/ 3583827 w 7467600"/>
              <a:gd name="connsiteY337" fmla="*/ 6039215 h 6858000"/>
              <a:gd name="connsiteX338" fmla="*/ 3547861 w 7467600"/>
              <a:gd name="connsiteY338" fmla="*/ 6129609 h 6858000"/>
              <a:gd name="connsiteX339" fmla="*/ 3490905 w 7467600"/>
              <a:gd name="connsiteY339" fmla="*/ 6277660 h 6858000"/>
              <a:gd name="connsiteX340" fmla="*/ 3455859 w 7467600"/>
              <a:gd name="connsiteY340" fmla="*/ 6391301 h 6858000"/>
              <a:gd name="connsiteX341" fmla="*/ 3429112 w 7467600"/>
              <a:gd name="connsiteY341" fmla="*/ 6479469 h 6858000"/>
              <a:gd name="connsiteX342" fmla="*/ 3304862 w 7467600"/>
              <a:gd name="connsiteY342" fmla="*/ 6796476 h 6858000"/>
              <a:gd name="connsiteX343" fmla="*/ 3276071 w 7467600"/>
              <a:gd name="connsiteY343" fmla="*/ 6858000 h 6858000"/>
              <a:gd name="connsiteX344" fmla="*/ 3240805 w 7467600"/>
              <a:gd name="connsiteY344" fmla="*/ 6858000 h 6858000"/>
              <a:gd name="connsiteX345" fmla="*/ 3275917 w 7467600"/>
              <a:gd name="connsiteY345" fmla="*/ 6783192 h 6858000"/>
              <a:gd name="connsiteX346" fmla="*/ 3399358 w 7467600"/>
              <a:gd name="connsiteY346" fmla="*/ 6469011 h 6858000"/>
              <a:gd name="connsiteX347" fmla="*/ 3425650 w 7467600"/>
              <a:gd name="connsiteY347" fmla="*/ 6381333 h 6858000"/>
              <a:gd name="connsiteX348" fmla="*/ 3460661 w 7467600"/>
              <a:gd name="connsiteY348" fmla="*/ 6266763 h 6858000"/>
              <a:gd name="connsiteX349" fmla="*/ 3518021 w 7467600"/>
              <a:gd name="connsiteY349" fmla="*/ 6117298 h 6858000"/>
              <a:gd name="connsiteX350" fmla="*/ 3554035 w 7467600"/>
              <a:gd name="connsiteY350" fmla="*/ 6027832 h 6858000"/>
              <a:gd name="connsiteX351" fmla="*/ 3677174 w 7467600"/>
              <a:gd name="connsiteY351" fmla="*/ 5636351 h 6858000"/>
              <a:gd name="connsiteX352" fmla="*/ 3698819 w 7467600"/>
              <a:gd name="connsiteY352" fmla="*/ 5560503 h 6858000"/>
              <a:gd name="connsiteX353" fmla="*/ 3702094 w 7467600"/>
              <a:gd name="connsiteY353" fmla="*/ 5549194 h 6858000"/>
              <a:gd name="connsiteX354" fmla="*/ 3398355 w 7467600"/>
              <a:gd name="connsiteY354" fmla="*/ 6094603 h 6858000"/>
              <a:gd name="connsiteX355" fmla="*/ 3193941 w 7467600"/>
              <a:gd name="connsiteY355" fmla="*/ 6798775 h 6858000"/>
              <a:gd name="connsiteX356" fmla="*/ 3184140 w 7467600"/>
              <a:gd name="connsiteY356" fmla="*/ 6858000 h 6858000"/>
              <a:gd name="connsiteX357" fmla="*/ 3099978 w 7467600"/>
              <a:gd name="connsiteY357" fmla="*/ 6858000 h 6858000"/>
              <a:gd name="connsiteX358" fmla="*/ 3101556 w 7467600"/>
              <a:gd name="connsiteY358" fmla="*/ 6843337 h 6858000"/>
              <a:gd name="connsiteX359" fmla="*/ 3370162 w 7467600"/>
              <a:gd name="connsiteY359" fmla="*/ 5785550 h 6858000"/>
              <a:gd name="connsiteX360" fmla="*/ 3746477 w 7467600"/>
              <a:gd name="connsiteY360" fmla="*/ 5377889 h 6858000"/>
              <a:gd name="connsiteX361" fmla="*/ 3863399 w 7467600"/>
              <a:gd name="connsiteY361" fmla="*/ 5087257 h 6858000"/>
              <a:gd name="connsiteX362" fmla="*/ 3968712 w 7467600"/>
              <a:gd name="connsiteY362" fmla="*/ 4913989 h 6858000"/>
              <a:gd name="connsiteX363" fmla="*/ 2792390 w 7467600"/>
              <a:gd name="connsiteY363" fmla="*/ 5382974 h 6858000"/>
              <a:gd name="connsiteX364" fmla="*/ 2714982 w 7467600"/>
              <a:gd name="connsiteY364" fmla="*/ 5427051 h 6858000"/>
              <a:gd name="connsiteX365" fmla="*/ 2813361 w 7467600"/>
              <a:gd name="connsiteY365" fmla="*/ 6023912 h 6858000"/>
              <a:gd name="connsiteX366" fmla="*/ 2688430 w 7467600"/>
              <a:gd name="connsiteY366" fmla="*/ 6801564 h 6858000"/>
              <a:gd name="connsiteX367" fmla="*/ 2629626 w 7467600"/>
              <a:gd name="connsiteY367" fmla="*/ 6763394 h 6858000"/>
              <a:gd name="connsiteX368" fmla="*/ 2565328 w 7467600"/>
              <a:gd name="connsiteY368" fmla="*/ 5516399 h 6858000"/>
              <a:gd name="connsiteX369" fmla="*/ 1922999 w 7467600"/>
              <a:gd name="connsiteY369" fmla="*/ 5980343 h 6858000"/>
              <a:gd name="connsiteX370" fmla="*/ 1950261 w 7467600"/>
              <a:gd name="connsiteY370" fmla="*/ 6405858 h 6858000"/>
              <a:gd name="connsiteX371" fmla="*/ 2365554 w 7467600"/>
              <a:gd name="connsiteY371" fmla="*/ 6759107 h 6858000"/>
              <a:gd name="connsiteX372" fmla="*/ 2424142 w 7467600"/>
              <a:gd name="connsiteY372" fmla="*/ 6858000 h 6858000"/>
              <a:gd name="connsiteX373" fmla="*/ 2395994 w 7467600"/>
              <a:gd name="connsiteY373" fmla="*/ 6858000 h 6858000"/>
              <a:gd name="connsiteX374" fmla="*/ 2392863 w 7467600"/>
              <a:gd name="connsiteY374" fmla="*/ 6852964 h 6858000"/>
              <a:gd name="connsiteX375" fmla="*/ 2017589 w 7467600"/>
              <a:gd name="connsiteY375" fmla="*/ 6493982 h 6858000"/>
              <a:gd name="connsiteX376" fmla="*/ 2147336 w 7467600"/>
              <a:gd name="connsiteY376" fmla="*/ 6594052 h 6858000"/>
              <a:gd name="connsiteX377" fmla="*/ 2207047 w 7467600"/>
              <a:gd name="connsiteY377" fmla="*/ 6654540 h 6858000"/>
              <a:gd name="connsiteX378" fmla="*/ 2299106 w 7467600"/>
              <a:gd name="connsiteY378" fmla="*/ 6778931 h 6858000"/>
              <a:gd name="connsiteX379" fmla="*/ 2314430 w 7467600"/>
              <a:gd name="connsiteY379" fmla="*/ 6801144 h 6858000"/>
              <a:gd name="connsiteX380" fmla="*/ 2352406 w 7467600"/>
              <a:gd name="connsiteY380" fmla="*/ 6858000 h 6858000"/>
              <a:gd name="connsiteX381" fmla="*/ 2314492 w 7467600"/>
              <a:gd name="connsiteY381" fmla="*/ 6858000 h 6858000"/>
              <a:gd name="connsiteX382" fmla="*/ 2288095 w 7467600"/>
              <a:gd name="connsiteY382" fmla="*/ 6818030 h 6858000"/>
              <a:gd name="connsiteX383" fmla="*/ 2272768 w 7467600"/>
              <a:gd name="connsiteY383" fmla="*/ 6795822 h 6858000"/>
              <a:gd name="connsiteX384" fmla="*/ 2182715 w 7467600"/>
              <a:gd name="connsiteY384" fmla="*/ 6675071 h 6858000"/>
              <a:gd name="connsiteX385" fmla="*/ 2032061 w 7467600"/>
              <a:gd name="connsiteY385" fmla="*/ 6541380 h 6858000"/>
              <a:gd name="connsiteX386" fmla="*/ 2257220 w 7467600"/>
              <a:gd name="connsiteY386" fmla="*/ 6826257 h 6858000"/>
              <a:gd name="connsiteX387" fmla="*/ 2281324 w 7467600"/>
              <a:gd name="connsiteY387" fmla="*/ 6858000 h 6858000"/>
              <a:gd name="connsiteX388" fmla="*/ 2242860 w 7467600"/>
              <a:gd name="connsiteY388" fmla="*/ 6858000 h 6858000"/>
              <a:gd name="connsiteX389" fmla="*/ 2232818 w 7467600"/>
              <a:gd name="connsiteY389" fmla="*/ 6844926 h 6858000"/>
              <a:gd name="connsiteX390" fmla="*/ 1990172 w 7467600"/>
              <a:gd name="connsiteY390" fmla="*/ 6542121 h 6858000"/>
              <a:gd name="connsiteX391" fmla="*/ 2124090 w 7467600"/>
              <a:gd name="connsiteY391" fmla="*/ 6761017 h 6858000"/>
              <a:gd name="connsiteX392" fmla="*/ 2200380 w 7467600"/>
              <a:gd name="connsiteY392" fmla="*/ 6858000 h 6858000"/>
              <a:gd name="connsiteX393" fmla="*/ 2147507 w 7467600"/>
              <a:gd name="connsiteY393" fmla="*/ 6858000 h 6858000"/>
              <a:gd name="connsiteX394" fmla="*/ 2070668 w 7467600"/>
              <a:gd name="connsiteY394" fmla="*/ 6761520 h 6858000"/>
              <a:gd name="connsiteX395" fmla="*/ 1975142 w 7467600"/>
              <a:gd name="connsiteY395" fmla="*/ 6585570 h 6858000"/>
              <a:gd name="connsiteX396" fmla="*/ 2050035 w 7467600"/>
              <a:gd name="connsiteY396" fmla="*/ 6813345 h 6858000"/>
              <a:gd name="connsiteX397" fmla="*/ 2063025 w 7467600"/>
              <a:gd name="connsiteY397" fmla="*/ 6858000 h 6858000"/>
              <a:gd name="connsiteX398" fmla="*/ 2021675 w 7467600"/>
              <a:gd name="connsiteY398" fmla="*/ 6858000 h 6858000"/>
              <a:gd name="connsiteX399" fmla="*/ 2019308 w 7467600"/>
              <a:gd name="connsiteY399" fmla="*/ 6847118 h 6858000"/>
              <a:gd name="connsiteX400" fmla="*/ 1938835 w 7467600"/>
              <a:gd name="connsiteY400" fmla="*/ 6551160 h 6858000"/>
              <a:gd name="connsiteX401" fmla="*/ 1953230 w 7467600"/>
              <a:gd name="connsiteY401" fmla="*/ 6759699 h 6858000"/>
              <a:gd name="connsiteX402" fmla="*/ 1956763 w 7467600"/>
              <a:gd name="connsiteY402" fmla="*/ 6778191 h 6858000"/>
              <a:gd name="connsiteX403" fmla="*/ 1967925 w 7467600"/>
              <a:gd name="connsiteY403" fmla="*/ 6858000 h 6858000"/>
              <a:gd name="connsiteX404" fmla="*/ 1936622 w 7467600"/>
              <a:gd name="connsiteY404" fmla="*/ 6858000 h 6858000"/>
              <a:gd name="connsiteX405" fmla="*/ 1926261 w 7467600"/>
              <a:gd name="connsiteY405" fmla="*/ 6784064 h 6858000"/>
              <a:gd name="connsiteX406" fmla="*/ 1922724 w 7467600"/>
              <a:gd name="connsiteY406" fmla="*/ 6765577 h 6858000"/>
              <a:gd name="connsiteX407" fmla="*/ 1904650 w 7467600"/>
              <a:gd name="connsiteY407" fmla="*/ 6639616 h 6858000"/>
              <a:gd name="connsiteX408" fmla="*/ 1885273 w 7467600"/>
              <a:gd name="connsiteY408" fmla="*/ 6858000 h 6858000"/>
              <a:gd name="connsiteX409" fmla="*/ 1854363 w 7467600"/>
              <a:gd name="connsiteY409" fmla="*/ 6858000 h 6858000"/>
              <a:gd name="connsiteX410" fmla="*/ 1880391 w 7467600"/>
              <a:gd name="connsiteY410" fmla="*/ 6603796 h 6858000"/>
              <a:gd name="connsiteX411" fmla="*/ 1818273 w 7467600"/>
              <a:gd name="connsiteY411" fmla="*/ 6715729 h 6858000"/>
              <a:gd name="connsiteX412" fmla="*/ 1794691 w 7467600"/>
              <a:gd name="connsiteY412" fmla="*/ 6843239 h 6858000"/>
              <a:gd name="connsiteX413" fmla="*/ 1794914 w 7467600"/>
              <a:gd name="connsiteY413" fmla="*/ 6858000 h 6858000"/>
              <a:gd name="connsiteX414" fmla="*/ 1746128 w 7467600"/>
              <a:gd name="connsiteY414" fmla="*/ 6858000 h 6858000"/>
              <a:gd name="connsiteX415" fmla="*/ 1753934 w 7467600"/>
              <a:gd name="connsiteY415" fmla="*/ 6724796 h 6858000"/>
              <a:gd name="connsiteX416" fmla="*/ 1792053 w 7467600"/>
              <a:gd name="connsiteY416" fmla="*/ 6572396 h 6858000"/>
              <a:gd name="connsiteX417" fmla="*/ 1862248 w 7467600"/>
              <a:gd name="connsiteY417" fmla="*/ 6266397 h 6858000"/>
              <a:gd name="connsiteX418" fmla="*/ 1862250 w 7467600"/>
              <a:gd name="connsiteY418" fmla="*/ 6033531 h 6858000"/>
              <a:gd name="connsiteX419" fmla="*/ 1211999 w 7467600"/>
              <a:gd name="connsiteY419" fmla="*/ 6683610 h 6858000"/>
              <a:gd name="connsiteX420" fmla="*/ 1213266 w 7467600"/>
              <a:gd name="connsiteY420" fmla="*/ 6691947 h 6858000"/>
              <a:gd name="connsiteX421" fmla="*/ 1203370 w 7467600"/>
              <a:gd name="connsiteY421" fmla="*/ 6850676 h 6858000"/>
              <a:gd name="connsiteX422" fmla="*/ 1203671 w 7467600"/>
              <a:gd name="connsiteY422" fmla="*/ 6858000 h 6858000"/>
              <a:gd name="connsiteX423" fmla="*/ 1143180 w 7467600"/>
              <a:gd name="connsiteY423" fmla="*/ 6858000 h 6858000"/>
              <a:gd name="connsiteX424" fmla="*/ 1142176 w 7467600"/>
              <a:gd name="connsiteY424" fmla="*/ 6766045 h 6858000"/>
              <a:gd name="connsiteX425" fmla="*/ 1067484 w 7467600"/>
              <a:gd name="connsiteY425" fmla="*/ 6858000 h 6858000"/>
              <a:gd name="connsiteX426" fmla="*/ 953928 w 7467600"/>
              <a:gd name="connsiteY426" fmla="*/ 6858000 h 6858000"/>
              <a:gd name="connsiteX427" fmla="*/ 959715 w 7467600"/>
              <a:gd name="connsiteY427" fmla="*/ 6850185 h 6858000"/>
              <a:gd name="connsiteX428" fmla="*/ 1483788 w 7467600"/>
              <a:gd name="connsiteY428" fmla="*/ 6259174 h 6858000"/>
              <a:gd name="connsiteX429" fmla="*/ 1100671 w 7467600"/>
              <a:gd name="connsiteY429" fmla="*/ 6252137 h 6858000"/>
              <a:gd name="connsiteX430" fmla="*/ 1090144 w 7467600"/>
              <a:gd name="connsiteY430" fmla="*/ 6256748 h 6858000"/>
              <a:gd name="connsiteX431" fmla="*/ 1095872 w 7467600"/>
              <a:gd name="connsiteY431" fmla="*/ 6271892 h 6858000"/>
              <a:gd name="connsiteX432" fmla="*/ 262785 w 7467600"/>
              <a:gd name="connsiteY432" fmla="*/ 6845450 h 6858000"/>
              <a:gd name="connsiteX433" fmla="*/ 209968 w 7467600"/>
              <a:gd name="connsiteY433" fmla="*/ 6770713 h 6858000"/>
              <a:gd name="connsiteX434" fmla="*/ 873460 w 7467600"/>
              <a:gd name="connsiteY434" fmla="*/ 6253768 h 6858000"/>
              <a:gd name="connsiteX435" fmla="*/ 192686 w 7467600"/>
              <a:gd name="connsiteY435" fmla="*/ 5849257 h 6858000"/>
              <a:gd name="connsiteX436" fmla="*/ 4696 w 7467600"/>
              <a:gd name="connsiteY436" fmla="*/ 5697668 h 6858000"/>
              <a:gd name="connsiteX437" fmla="*/ 0 w 7467600"/>
              <a:gd name="connsiteY437" fmla="*/ 5689984 h 6858000"/>
              <a:gd name="connsiteX438" fmla="*/ 0 w 7467600"/>
              <a:gd name="connsiteY438" fmla="*/ 5513472 h 6858000"/>
              <a:gd name="connsiteX439" fmla="*/ 174101 w 7467600"/>
              <a:gd name="connsiteY439" fmla="*/ 5620277 h 6858000"/>
              <a:gd name="connsiteX440" fmla="*/ 891800 w 7467600"/>
              <a:gd name="connsiteY440" fmla="*/ 6036935 h 6858000"/>
              <a:gd name="connsiteX441" fmla="*/ 1072219 w 7467600"/>
              <a:gd name="connsiteY441" fmla="*/ 6169443 h 6858000"/>
              <a:gd name="connsiteX442" fmla="*/ 1074117 w 7467600"/>
              <a:gd name="connsiteY442" fmla="*/ 6170301 h 6858000"/>
              <a:gd name="connsiteX443" fmla="*/ 1083114 w 7467600"/>
              <a:gd name="connsiteY443" fmla="*/ 6174131 h 6858000"/>
              <a:gd name="connsiteX444" fmla="*/ 1543010 w 7467600"/>
              <a:gd name="connsiteY444" fmla="*/ 6191140 h 6858000"/>
              <a:gd name="connsiteX445" fmla="*/ 1551080 w 7467600"/>
              <a:gd name="connsiteY445" fmla="*/ 6195006 h 6858000"/>
              <a:gd name="connsiteX446" fmla="*/ 2345443 w 7467600"/>
              <a:gd name="connsiteY446" fmla="*/ 5549882 h 6858000"/>
              <a:gd name="connsiteX447" fmla="*/ 1721499 w 7467600"/>
              <a:gd name="connsiteY447" fmla="*/ 5599969 h 6858000"/>
              <a:gd name="connsiteX448" fmla="*/ 767716 w 7467600"/>
              <a:gd name="connsiteY448" fmla="*/ 5472768 h 6858000"/>
              <a:gd name="connsiteX449" fmla="*/ 722147 w 7467600"/>
              <a:gd name="connsiteY449" fmla="*/ 5393091 h 6858000"/>
              <a:gd name="connsiteX450" fmla="*/ 1485552 w 7467600"/>
              <a:gd name="connsiteY450" fmla="*/ 5313202 h 6858000"/>
              <a:gd name="connsiteX451" fmla="*/ 2143004 w 7467600"/>
              <a:gd name="connsiteY451" fmla="*/ 5402420 h 6858000"/>
              <a:gd name="connsiteX452" fmla="*/ 1933391 w 7467600"/>
              <a:gd name="connsiteY452" fmla="*/ 5156971 h 6858000"/>
              <a:gd name="connsiteX453" fmla="*/ 1827118 w 7467600"/>
              <a:gd name="connsiteY453" fmla="*/ 4968410 h 6858000"/>
              <a:gd name="connsiteX454" fmla="*/ 1837349 w 7467600"/>
              <a:gd name="connsiteY454" fmla="*/ 4956357 h 6858000"/>
              <a:gd name="connsiteX455" fmla="*/ 2162835 w 7467600"/>
              <a:gd name="connsiteY455" fmla="*/ 5187853 h 6858000"/>
              <a:gd name="connsiteX456" fmla="*/ 2257167 w 7467600"/>
              <a:gd name="connsiteY456" fmla="*/ 5462123 h 6858000"/>
              <a:gd name="connsiteX457" fmla="*/ 2261598 w 7467600"/>
              <a:gd name="connsiteY457" fmla="*/ 5467998 h 6858000"/>
              <a:gd name="connsiteX458" fmla="*/ 2437177 w 7467600"/>
              <a:gd name="connsiteY458" fmla="*/ 5479608 h 6858000"/>
              <a:gd name="connsiteX459" fmla="*/ 2445247 w 7467600"/>
              <a:gd name="connsiteY459" fmla="*/ 5483476 h 6858000"/>
              <a:gd name="connsiteX460" fmla="*/ 2743626 w 7467600"/>
              <a:gd name="connsiteY460" fmla="*/ 5304819 h 6858000"/>
              <a:gd name="connsiteX461" fmla="*/ 3048102 w 7467600"/>
              <a:gd name="connsiteY461" fmla="*/ 5150595 h 6858000"/>
              <a:gd name="connsiteX462" fmla="*/ 1799414 w 7467600"/>
              <a:gd name="connsiteY462" fmla="*/ 4694732 h 6858000"/>
              <a:gd name="connsiteX463" fmla="*/ 1771735 w 7467600"/>
              <a:gd name="connsiteY463" fmla="*/ 4619929 h 6858000"/>
              <a:gd name="connsiteX464" fmla="*/ 3104273 w 7467600"/>
              <a:gd name="connsiteY464" fmla="*/ 5076159 h 6858000"/>
              <a:gd name="connsiteX465" fmla="*/ 3113245 w 7467600"/>
              <a:gd name="connsiteY465" fmla="*/ 5090705 h 6858000"/>
              <a:gd name="connsiteX466" fmla="*/ 3126294 w 7467600"/>
              <a:gd name="connsiteY466" fmla="*/ 5114400 h 6858000"/>
              <a:gd name="connsiteX467" fmla="*/ 3937433 w 7467600"/>
              <a:gd name="connsiteY467" fmla="*/ 4830473 h 6858000"/>
              <a:gd name="connsiteX468" fmla="*/ 3590475 w 7467600"/>
              <a:gd name="connsiteY468" fmla="*/ 4597974 h 6858000"/>
              <a:gd name="connsiteX469" fmla="*/ 3100264 w 7467600"/>
              <a:gd name="connsiteY469" fmla="*/ 4579845 h 6858000"/>
              <a:gd name="connsiteX470" fmla="*/ 2183576 w 7467600"/>
              <a:gd name="connsiteY470" fmla="*/ 4227150 h 6858000"/>
              <a:gd name="connsiteX471" fmla="*/ 2151029 w 7467600"/>
              <a:gd name="connsiteY471" fmla="*/ 4146947 h 6858000"/>
              <a:gd name="connsiteX472" fmla="*/ 3563434 w 7467600"/>
              <a:gd name="connsiteY472" fmla="*/ 4469115 h 6858000"/>
              <a:gd name="connsiteX473" fmla="*/ 3177952 w 7467600"/>
              <a:gd name="connsiteY473" fmla="*/ 3657386 h 6858000"/>
              <a:gd name="connsiteX474" fmla="*/ 3189263 w 7467600"/>
              <a:gd name="connsiteY474" fmla="*/ 3625726 h 6858000"/>
              <a:gd name="connsiteX475" fmla="*/ 3560912 w 7467600"/>
              <a:gd name="connsiteY475" fmla="*/ 4079863 h 6858000"/>
              <a:gd name="connsiteX476" fmla="*/ 3626636 w 7467600"/>
              <a:gd name="connsiteY476" fmla="*/ 4512230 h 6858000"/>
              <a:gd name="connsiteX477" fmla="*/ 3653088 w 7467600"/>
              <a:gd name="connsiteY477" fmla="*/ 4521417 h 6858000"/>
              <a:gd name="connsiteX478" fmla="*/ 3988128 w 7467600"/>
              <a:gd name="connsiteY478" fmla="*/ 4817267 h 6858000"/>
              <a:gd name="connsiteX479" fmla="*/ 4830582 w 7467600"/>
              <a:gd name="connsiteY479" fmla="*/ 4676000 h 6858000"/>
              <a:gd name="connsiteX480" fmla="*/ 4830100 w 7467600"/>
              <a:gd name="connsiteY480" fmla="*/ 4675554 h 6858000"/>
              <a:gd name="connsiteX481" fmla="*/ 4036318 w 7467600"/>
              <a:gd name="connsiteY481" fmla="*/ 4147013 h 6858000"/>
              <a:gd name="connsiteX482" fmla="*/ 3432098 w 7467600"/>
              <a:gd name="connsiteY482" fmla="*/ 3537312 h 6858000"/>
              <a:gd name="connsiteX483" fmla="*/ 3446761 w 7467600"/>
              <a:gd name="connsiteY483" fmla="*/ 3461278 h 6858000"/>
              <a:gd name="connsiteX484" fmla="*/ 4419733 w 7467600"/>
              <a:gd name="connsiteY484" fmla="*/ 3963555 h 6858000"/>
              <a:gd name="connsiteX485" fmla="*/ 4781371 w 7467600"/>
              <a:gd name="connsiteY485" fmla="*/ 4458604 h 6858000"/>
              <a:gd name="connsiteX486" fmla="*/ 4780440 w 7467600"/>
              <a:gd name="connsiteY486" fmla="*/ 4470290 h 6858000"/>
              <a:gd name="connsiteX487" fmla="*/ 4898954 w 7467600"/>
              <a:gd name="connsiteY487" fmla="*/ 4662092 h 6858000"/>
              <a:gd name="connsiteX488" fmla="*/ 4900699 w 7467600"/>
              <a:gd name="connsiteY488" fmla="*/ 4670867 h 6858000"/>
              <a:gd name="connsiteX489" fmla="*/ 5714511 w 7467600"/>
              <a:gd name="connsiteY489" fmla="*/ 4663483 h 6858000"/>
              <a:gd name="connsiteX490" fmla="*/ 5464793 w 7467600"/>
              <a:gd name="connsiteY490" fmla="*/ 4393556 h 6858000"/>
              <a:gd name="connsiteX491" fmla="*/ 5461897 w 7467600"/>
              <a:gd name="connsiteY491" fmla="*/ 4390879 h 6858000"/>
              <a:gd name="connsiteX492" fmla="*/ 4294126 w 7467600"/>
              <a:gd name="connsiteY492" fmla="*/ 3303048 h 6858000"/>
              <a:gd name="connsiteX493" fmla="*/ 4305321 w 7467600"/>
              <a:gd name="connsiteY493" fmla="*/ 3256953 h 6858000"/>
              <a:gd name="connsiteX494" fmla="*/ 4949299 w 7467600"/>
              <a:gd name="connsiteY494" fmla="*/ 3766336 h 6858000"/>
              <a:gd name="connsiteX495" fmla="*/ 5291452 w 7467600"/>
              <a:gd name="connsiteY495" fmla="*/ 4076801 h 6858000"/>
              <a:gd name="connsiteX496" fmla="*/ 5434998 w 7467600"/>
              <a:gd name="connsiteY496" fmla="*/ 4254100 h 6858000"/>
              <a:gd name="connsiteX497" fmla="*/ 5351015 w 7467600"/>
              <a:gd name="connsiteY497" fmla="*/ 3760989 h 6858000"/>
              <a:gd name="connsiteX498" fmla="*/ 5413780 w 7467600"/>
              <a:gd name="connsiteY498" fmla="*/ 2966265 h 6858000"/>
              <a:gd name="connsiteX499" fmla="*/ 5425627 w 7467600"/>
              <a:gd name="connsiteY499" fmla="*/ 2954192 h 6858000"/>
              <a:gd name="connsiteX500" fmla="*/ 6604735 w 7467600"/>
              <a:gd name="connsiteY500" fmla="*/ 2041381 h 6858000"/>
              <a:gd name="connsiteX501" fmla="*/ 7204487 w 7467600"/>
              <a:gd name="connsiteY501" fmla="*/ 2742112 h 6858000"/>
              <a:gd name="connsiteX502" fmla="*/ 7131592 w 7467600"/>
              <a:gd name="connsiteY502" fmla="*/ 2672096 h 6858000"/>
              <a:gd name="connsiteX503" fmla="*/ 6996344 w 7467600"/>
              <a:gd name="connsiteY503" fmla="*/ 2518310 h 6858000"/>
              <a:gd name="connsiteX504" fmla="*/ 6735495 w 7467600"/>
              <a:gd name="connsiteY504" fmla="*/ 2196890 h 6858000"/>
              <a:gd name="connsiteX505" fmla="*/ 6721901 w 7467600"/>
              <a:gd name="connsiteY505" fmla="*/ 2179274 h 6858000"/>
              <a:gd name="connsiteX506" fmla="*/ 6604735 w 7467600"/>
              <a:gd name="connsiteY506" fmla="*/ 2041381 h 6858000"/>
              <a:gd name="connsiteX507" fmla="*/ 6591670 w 7467600"/>
              <a:gd name="connsiteY507" fmla="*/ 1988277 h 6858000"/>
              <a:gd name="connsiteX508" fmla="*/ 6747349 w 7467600"/>
              <a:gd name="connsiteY508" fmla="*/ 2160069 h 6858000"/>
              <a:gd name="connsiteX509" fmla="*/ 6760943 w 7467600"/>
              <a:gd name="connsiteY509" fmla="*/ 2177686 h 6858000"/>
              <a:gd name="connsiteX510" fmla="*/ 7021065 w 7467600"/>
              <a:gd name="connsiteY510" fmla="*/ 2498102 h 6858000"/>
              <a:gd name="connsiteX511" fmla="*/ 7155223 w 7467600"/>
              <a:gd name="connsiteY511" fmla="*/ 2650386 h 6858000"/>
              <a:gd name="connsiteX512" fmla="*/ 7203167 w 7467600"/>
              <a:gd name="connsiteY512" fmla="*/ 2697288 h 6858000"/>
              <a:gd name="connsiteX513" fmla="*/ 6937703 w 7467600"/>
              <a:gd name="connsiteY513" fmla="*/ 2321981 h 6858000"/>
              <a:gd name="connsiteX514" fmla="*/ 6591670 w 7467600"/>
              <a:gd name="connsiteY514" fmla="*/ 1988277 h 6858000"/>
              <a:gd name="connsiteX515" fmla="*/ 5798671 w 7467600"/>
              <a:gd name="connsiteY515" fmla="*/ 1981601 h 6858000"/>
              <a:gd name="connsiteX516" fmla="*/ 5754709 w 7467600"/>
              <a:gd name="connsiteY516" fmla="*/ 2071454 h 6858000"/>
              <a:gd name="connsiteX517" fmla="*/ 5763044 w 7467600"/>
              <a:gd name="connsiteY517" fmla="*/ 2842206 h 6858000"/>
              <a:gd name="connsiteX518" fmla="*/ 5764974 w 7467600"/>
              <a:gd name="connsiteY518" fmla="*/ 2799609 h 6858000"/>
              <a:gd name="connsiteX519" fmla="*/ 5767665 w 7467600"/>
              <a:gd name="connsiteY519" fmla="*/ 2666409 h 6858000"/>
              <a:gd name="connsiteX520" fmla="*/ 5763055 w 7467600"/>
              <a:gd name="connsiteY520" fmla="*/ 2579705 h 6858000"/>
              <a:gd name="connsiteX521" fmla="*/ 5758079 w 7467600"/>
              <a:gd name="connsiteY521" fmla="*/ 2492508 h 6858000"/>
              <a:gd name="connsiteX522" fmla="*/ 5779325 w 7467600"/>
              <a:gd name="connsiteY522" fmla="*/ 2197069 h 6858000"/>
              <a:gd name="connsiteX523" fmla="*/ 5798671 w 7467600"/>
              <a:gd name="connsiteY523" fmla="*/ 1981601 h 6858000"/>
              <a:gd name="connsiteX524" fmla="*/ 5829202 w 7467600"/>
              <a:gd name="connsiteY524" fmla="*/ 1971679 h 6858000"/>
              <a:gd name="connsiteX525" fmla="*/ 5809558 w 7467600"/>
              <a:gd name="connsiteY525" fmla="*/ 2198043 h 6858000"/>
              <a:gd name="connsiteX526" fmla="*/ 5788653 w 7467600"/>
              <a:gd name="connsiteY526" fmla="*/ 2489430 h 6858000"/>
              <a:gd name="connsiteX527" fmla="*/ 5793439 w 7467600"/>
              <a:gd name="connsiteY527" fmla="*/ 2575235 h 6858000"/>
              <a:gd name="connsiteX528" fmla="*/ 5796837 w 7467600"/>
              <a:gd name="connsiteY528" fmla="*/ 2637633 h 6858000"/>
              <a:gd name="connsiteX529" fmla="*/ 5818614 w 7467600"/>
              <a:gd name="connsiteY529" fmla="*/ 2473055 h 6858000"/>
              <a:gd name="connsiteX530" fmla="*/ 5829202 w 7467600"/>
              <a:gd name="connsiteY530" fmla="*/ 1971679 h 6858000"/>
              <a:gd name="connsiteX531" fmla="*/ 5911389 w 7467600"/>
              <a:gd name="connsiteY531" fmla="*/ 1898371 h 6858000"/>
              <a:gd name="connsiteX532" fmla="*/ 6237627 w 7467600"/>
              <a:gd name="connsiteY532" fmla="*/ 2231921 h 6858000"/>
              <a:gd name="connsiteX533" fmla="*/ 5911389 w 7467600"/>
              <a:gd name="connsiteY533" fmla="*/ 1898371 h 6858000"/>
              <a:gd name="connsiteX534" fmla="*/ 6944437 w 7467600"/>
              <a:gd name="connsiteY534" fmla="*/ 1575402 h 6858000"/>
              <a:gd name="connsiteX535" fmla="*/ 6304730 w 7467600"/>
              <a:gd name="connsiteY535" fmla="*/ 1766654 h 6858000"/>
              <a:gd name="connsiteX536" fmla="*/ 6944437 w 7467600"/>
              <a:gd name="connsiteY536" fmla="*/ 1575402 h 6858000"/>
              <a:gd name="connsiteX537" fmla="*/ 7019523 w 7467600"/>
              <a:gd name="connsiteY537" fmla="*/ 1519450 h 6858000"/>
              <a:gd name="connsiteX538" fmla="*/ 6298091 w 7467600"/>
              <a:gd name="connsiteY538" fmla="*/ 1737122 h 6858000"/>
              <a:gd name="connsiteX539" fmla="*/ 7019523 w 7467600"/>
              <a:gd name="connsiteY539" fmla="*/ 1519450 h 6858000"/>
              <a:gd name="connsiteX540" fmla="*/ 2399523 w 7467600"/>
              <a:gd name="connsiteY540" fmla="*/ 1428234 h 6858000"/>
              <a:gd name="connsiteX541" fmla="*/ 2224982 w 7467600"/>
              <a:gd name="connsiteY541" fmla="*/ 1826201 h 6858000"/>
              <a:gd name="connsiteX542" fmla="*/ 2096099 w 7467600"/>
              <a:gd name="connsiteY542" fmla="*/ 2345900 h 6858000"/>
              <a:gd name="connsiteX543" fmla="*/ 2283317 w 7467600"/>
              <a:gd name="connsiteY543" fmla="*/ 1796925 h 6858000"/>
              <a:gd name="connsiteX544" fmla="*/ 2399523 w 7467600"/>
              <a:gd name="connsiteY544" fmla="*/ 1428234 h 6858000"/>
              <a:gd name="connsiteX545" fmla="*/ 2448558 w 7467600"/>
              <a:gd name="connsiteY545" fmla="*/ 1373435 h 6858000"/>
              <a:gd name="connsiteX546" fmla="*/ 2312521 w 7467600"/>
              <a:gd name="connsiteY546" fmla="*/ 1806140 h 6858000"/>
              <a:gd name="connsiteX547" fmla="*/ 2127533 w 7467600"/>
              <a:gd name="connsiteY547" fmla="*/ 2348380 h 6858000"/>
              <a:gd name="connsiteX548" fmla="*/ 2358080 w 7467600"/>
              <a:gd name="connsiteY548" fmla="*/ 1866134 h 6858000"/>
              <a:gd name="connsiteX549" fmla="*/ 2407436 w 7467600"/>
              <a:gd name="connsiteY549" fmla="*/ 1651070 h 6858000"/>
              <a:gd name="connsiteX550" fmla="*/ 2448558 w 7467600"/>
              <a:gd name="connsiteY550" fmla="*/ 1373435 h 6858000"/>
              <a:gd name="connsiteX551" fmla="*/ 278707 w 7467600"/>
              <a:gd name="connsiteY551" fmla="*/ 1352270 h 6858000"/>
              <a:gd name="connsiteX552" fmla="*/ 321570 w 7467600"/>
              <a:gd name="connsiteY552" fmla="*/ 1861610 h 6858000"/>
              <a:gd name="connsiteX553" fmla="*/ 294281 w 7467600"/>
              <a:gd name="connsiteY553" fmla="*/ 1440658 h 6858000"/>
              <a:gd name="connsiteX554" fmla="*/ 278707 w 7467600"/>
              <a:gd name="connsiteY554" fmla="*/ 1352270 h 6858000"/>
              <a:gd name="connsiteX555" fmla="*/ 1423821 w 7467600"/>
              <a:gd name="connsiteY555" fmla="*/ 1351958 h 6858000"/>
              <a:gd name="connsiteX556" fmla="*/ 1638521 w 7467600"/>
              <a:gd name="connsiteY556" fmla="*/ 1908470 h 6858000"/>
              <a:gd name="connsiteX557" fmla="*/ 1754199 w 7467600"/>
              <a:gd name="connsiteY557" fmla="*/ 2149284 h 6858000"/>
              <a:gd name="connsiteX558" fmla="*/ 1908359 w 7467600"/>
              <a:gd name="connsiteY558" fmla="*/ 2364988 h 6858000"/>
              <a:gd name="connsiteX559" fmla="*/ 1647661 w 7467600"/>
              <a:gd name="connsiteY559" fmla="*/ 1825945 h 6858000"/>
              <a:gd name="connsiteX560" fmla="*/ 1423821 w 7467600"/>
              <a:gd name="connsiteY560" fmla="*/ 1351958 h 6858000"/>
              <a:gd name="connsiteX561" fmla="*/ 1431890 w 7467600"/>
              <a:gd name="connsiteY561" fmla="*/ 1306475 h 6858000"/>
              <a:gd name="connsiteX562" fmla="*/ 1507597 w 7467600"/>
              <a:gd name="connsiteY562" fmla="*/ 1446132 h 6858000"/>
              <a:gd name="connsiteX563" fmla="*/ 1674586 w 7467600"/>
              <a:gd name="connsiteY563" fmla="*/ 1813832 h 6858000"/>
              <a:gd name="connsiteX564" fmla="*/ 1815950 w 7467600"/>
              <a:gd name="connsiteY564" fmla="*/ 2128564 h 6858000"/>
              <a:gd name="connsiteX565" fmla="*/ 1984242 w 7467600"/>
              <a:gd name="connsiteY565" fmla="*/ 2430829 h 6858000"/>
              <a:gd name="connsiteX566" fmla="*/ 2014023 w 7467600"/>
              <a:gd name="connsiteY566" fmla="*/ 2450995 h 6858000"/>
              <a:gd name="connsiteX567" fmla="*/ 1747337 w 7467600"/>
              <a:gd name="connsiteY567" fmla="*/ 1855264 h 6858000"/>
              <a:gd name="connsiteX568" fmla="*/ 1533749 w 7467600"/>
              <a:gd name="connsiteY568" fmla="*/ 1478656 h 6858000"/>
              <a:gd name="connsiteX569" fmla="*/ 1431890 w 7467600"/>
              <a:gd name="connsiteY569" fmla="*/ 1306475 h 6858000"/>
              <a:gd name="connsiteX570" fmla="*/ 5052692 w 7467600"/>
              <a:gd name="connsiteY570" fmla="*/ 1292994 h 6858000"/>
              <a:gd name="connsiteX571" fmla="*/ 5200661 w 7467600"/>
              <a:gd name="connsiteY571" fmla="*/ 1635186 h 6858000"/>
              <a:gd name="connsiteX572" fmla="*/ 5297138 w 7467600"/>
              <a:gd name="connsiteY572" fmla="*/ 1906351 h 6858000"/>
              <a:gd name="connsiteX573" fmla="*/ 5052692 w 7467600"/>
              <a:gd name="connsiteY573" fmla="*/ 1292994 h 6858000"/>
              <a:gd name="connsiteX574" fmla="*/ 5009948 w 7467600"/>
              <a:gd name="connsiteY574" fmla="*/ 1273619 h 6858000"/>
              <a:gd name="connsiteX575" fmla="*/ 5121777 w 7467600"/>
              <a:gd name="connsiteY575" fmla="*/ 1654213 h 6858000"/>
              <a:gd name="connsiteX576" fmla="*/ 5293545 w 7467600"/>
              <a:gd name="connsiteY576" fmla="*/ 2072247 h 6858000"/>
              <a:gd name="connsiteX577" fmla="*/ 5294042 w 7467600"/>
              <a:gd name="connsiteY577" fmla="*/ 2065019 h 6858000"/>
              <a:gd name="connsiteX578" fmla="*/ 5171936 w 7467600"/>
              <a:gd name="connsiteY578" fmla="*/ 1647613 h 6858000"/>
              <a:gd name="connsiteX579" fmla="*/ 5009948 w 7467600"/>
              <a:gd name="connsiteY579" fmla="*/ 1273619 h 6858000"/>
              <a:gd name="connsiteX580" fmla="*/ 655236 w 7467600"/>
              <a:gd name="connsiteY580" fmla="*/ 1268632 h 6858000"/>
              <a:gd name="connsiteX581" fmla="*/ 839521 w 7467600"/>
              <a:gd name="connsiteY581" fmla="*/ 1685315 h 6858000"/>
              <a:gd name="connsiteX582" fmla="*/ 1109416 w 7467600"/>
              <a:gd name="connsiteY582" fmla="*/ 2061663 h 6858000"/>
              <a:gd name="connsiteX583" fmla="*/ 1298300 w 7467600"/>
              <a:gd name="connsiteY583" fmla="*/ 2247742 h 6858000"/>
              <a:gd name="connsiteX584" fmla="*/ 1125871 w 7467600"/>
              <a:gd name="connsiteY584" fmla="*/ 1989513 h 6858000"/>
              <a:gd name="connsiteX585" fmla="*/ 981574 w 7467600"/>
              <a:gd name="connsiteY585" fmla="*/ 1783157 h 6858000"/>
              <a:gd name="connsiteX586" fmla="*/ 922198 w 7467600"/>
              <a:gd name="connsiteY586" fmla="*/ 1677437 h 6858000"/>
              <a:gd name="connsiteX587" fmla="*/ 869293 w 7467600"/>
              <a:gd name="connsiteY587" fmla="*/ 1583214 h 6858000"/>
              <a:gd name="connsiteX588" fmla="*/ 751431 w 7467600"/>
              <a:gd name="connsiteY588" fmla="*/ 1405731 h 6858000"/>
              <a:gd name="connsiteX589" fmla="*/ 655236 w 7467600"/>
              <a:gd name="connsiteY589" fmla="*/ 1268632 h 6858000"/>
              <a:gd name="connsiteX590" fmla="*/ 6516292 w 7467600"/>
              <a:gd name="connsiteY590" fmla="*/ 1263064 h 6858000"/>
              <a:gd name="connsiteX591" fmla="*/ 5736320 w 7467600"/>
              <a:gd name="connsiteY591" fmla="*/ 1501803 h 6858000"/>
              <a:gd name="connsiteX592" fmla="*/ 6516292 w 7467600"/>
              <a:gd name="connsiteY592" fmla="*/ 1263064 h 6858000"/>
              <a:gd name="connsiteX593" fmla="*/ 291466 w 7467600"/>
              <a:gd name="connsiteY593" fmla="*/ 1250369 h 6858000"/>
              <a:gd name="connsiteX594" fmla="*/ 323180 w 7467600"/>
              <a:gd name="connsiteY594" fmla="*/ 1435283 h 6858000"/>
              <a:gd name="connsiteX595" fmla="*/ 349381 w 7467600"/>
              <a:gd name="connsiteY595" fmla="*/ 1875041 h 6858000"/>
              <a:gd name="connsiteX596" fmla="*/ 374363 w 7467600"/>
              <a:gd name="connsiteY596" fmla="*/ 1506494 h 6858000"/>
              <a:gd name="connsiteX597" fmla="*/ 302168 w 7467600"/>
              <a:gd name="connsiteY597" fmla="*/ 1274495 h 6858000"/>
              <a:gd name="connsiteX598" fmla="*/ 291466 w 7467600"/>
              <a:gd name="connsiteY598" fmla="*/ 1250369 h 6858000"/>
              <a:gd name="connsiteX599" fmla="*/ 678222 w 7467600"/>
              <a:gd name="connsiteY599" fmla="*/ 1248670 h 6858000"/>
              <a:gd name="connsiteX600" fmla="*/ 775536 w 7467600"/>
              <a:gd name="connsiteY600" fmla="*/ 1388015 h 6858000"/>
              <a:gd name="connsiteX601" fmla="*/ 894529 w 7467600"/>
              <a:gd name="connsiteY601" fmla="*/ 1567739 h 6858000"/>
              <a:gd name="connsiteX602" fmla="*/ 948000 w 7467600"/>
              <a:gd name="connsiteY602" fmla="*/ 1663088 h 6858000"/>
              <a:gd name="connsiteX603" fmla="*/ 1006812 w 7467600"/>
              <a:gd name="connsiteY603" fmla="*/ 1767683 h 6858000"/>
              <a:gd name="connsiteX604" fmla="*/ 1149133 w 7467600"/>
              <a:gd name="connsiteY604" fmla="*/ 1971513 h 6858000"/>
              <a:gd name="connsiteX605" fmla="*/ 1333952 w 7467600"/>
              <a:gd name="connsiteY605" fmla="*/ 2251620 h 6858000"/>
              <a:gd name="connsiteX606" fmla="*/ 1337329 w 7467600"/>
              <a:gd name="connsiteY606" fmla="*/ 2258350 h 6858000"/>
              <a:gd name="connsiteX607" fmla="*/ 1014726 w 7467600"/>
              <a:gd name="connsiteY607" fmla="*/ 1615556 h 6858000"/>
              <a:gd name="connsiteX608" fmla="*/ 678222 w 7467600"/>
              <a:gd name="connsiteY608" fmla="*/ 1248670 h 6858000"/>
              <a:gd name="connsiteX609" fmla="*/ 6691602 w 7467600"/>
              <a:gd name="connsiteY609" fmla="*/ 1140573 h 6858000"/>
              <a:gd name="connsiteX610" fmla="*/ 6571100 w 7467600"/>
              <a:gd name="connsiteY610" fmla="*/ 1183662 h 6858000"/>
              <a:gd name="connsiteX611" fmla="*/ 6241687 w 7467600"/>
              <a:gd name="connsiteY611" fmla="*/ 1257600 h 6858000"/>
              <a:gd name="connsiteX612" fmla="*/ 5693009 w 7467600"/>
              <a:gd name="connsiteY612" fmla="*/ 1478256 h 6858000"/>
              <a:gd name="connsiteX613" fmla="*/ 6548420 w 7467600"/>
              <a:gd name="connsiteY613" fmla="*/ 1214599 h 6858000"/>
              <a:gd name="connsiteX614" fmla="*/ 6605473 w 7467600"/>
              <a:gd name="connsiteY614" fmla="*/ 1184686 h 6858000"/>
              <a:gd name="connsiteX615" fmla="*/ 6691602 w 7467600"/>
              <a:gd name="connsiteY615" fmla="*/ 1140573 h 6858000"/>
              <a:gd name="connsiteX616" fmla="*/ 4002475 w 7467600"/>
              <a:gd name="connsiteY616" fmla="*/ 1037802 h 6858000"/>
              <a:gd name="connsiteX617" fmla="*/ 4000324 w 7467600"/>
              <a:gd name="connsiteY617" fmla="*/ 1039362 h 6858000"/>
              <a:gd name="connsiteX618" fmla="*/ 4002862 w 7467600"/>
              <a:gd name="connsiteY618" fmla="*/ 1042866 h 6858000"/>
              <a:gd name="connsiteX619" fmla="*/ 4002475 w 7467600"/>
              <a:gd name="connsiteY619" fmla="*/ 1037802 h 6858000"/>
              <a:gd name="connsiteX620" fmla="*/ 506322 w 7467600"/>
              <a:gd name="connsiteY620" fmla="*/ 1020997 h 6858000"/>
              <a:gd name="connsiteX621" fmla="*/ 533068 w 7467600"/>
              <a:gd name="connsiteY621" fmla="*/ 1029409 h 6858000"/>
              <a:gd name="connsiteX622" fmla="*/ 1232525 w 7467600"/>
              <a:gd name="connsiteY622" fmla="*/ 1804675 h 6858000"/>
              <a:gd name="connsiteX623" fmla="*/ 1388858 w 7467600"/>
              <a:gd name="connsiteY623" fmla="*/ 2368011 h 6858000"/>
              <a:gd name="connsiteX624" fmla="*/ 1384098 w 7467600"/>
              <a:gd name="connsiteY624" fmla="*/ 2378125 h 6858000"/>
              <a:gd name="connsiteX625" fmla="*/ 1425393 w 7467600"/>
              <a:gd name="connsiteY625" fmla="*/ 2589124 h 6858000"/>
              <a:gd name="connsiteX626" fmla="*/ 1424001 w 7467600"/>
              <a:gd name="connsiteY626" fmla="*/ 2597541 h 6858000"/>
              <a:gd name="connsiteX627" fmla="*/ 2152729 w 7467600"/>
              <a:gd name="connsiteY627" fmla="*/ 2864487 h 6858000"/>
              <a:gd name="connsiteX628" fmla="*/ 2020609 w 7467600"/>
              <a:gd name="connsiteY628" fmla="*/ 2539671 h 6858000"/>
              <a:gd name="connsiteX629" fmla="*/ 2018920 w 7467600"/>
              <a:gd name="connsiteY629" fmla="*/ 2536309 h 6858000"/>
              <a:gd name="connsiteX630" fmla="*/ 1342441 w 7467600"/>
              <a:gd name="connsiteY630" fmla="*/ 1173017 h 6858000"/>
              <a:gd name="connsiteX631" fmla="*/ 1367925 w 7467600"/>
              <a:gd name="connsiteY631" fmla="*/ 1135648 h 6858000"/>
              <a:gd name="connsiteX632" fmla="*/ 1771401 w 7467600"/>
              <a:gd name="connsiteY632" fmla="*/ 1806673 h 6858000"/>
              <a:gd name="connsiteX633" fmla="*/ 1972385 w 7467600"/>
              <a:gd name="connsiteY633" fmla="*/ 2198735 h 6858000"/>
              <a:gd name="connsiteX634" fmla="*/ 2040892 w 7467600"/>
              <a:gd name="connsiteY634" fmla="*/ 2405205 h 6858000"/>
              <a:gd name="connsiteX635" fmla="*/ 2131689 w 7467600"/>
              <a:gd name="connsiteY635" fmla="*/ 1936926 h 6858000"/>
              <a:gd name="connsiteX636" fmla="*/ 2454820 w 7467600"/>
              <a:gd name="connsiteY636" fmla="*/ 1248808 h 6858000"/>
              <a:gd name="connsiteX637" fmla="*/ 2492512 w 7467600"/>
              <a:gd name="connsiteY637" fmla="*/ 1302920 h 6858000"/>
              <a:gd name="connsiteX638" fmla="*/ 2081216 w 7467600"/>
              <a:gd name="connsiteY638" fmla="*/ 2527513 h 6858000"/>
              <a:gd name="connsiteX639" fmla="*/ 2081211 w 7467600"/>
              <a:gd name="connsiteY639" fmla="*/ 2528916 h 6858000"/>
              <a:gd name="connsiteX640" fmla="*/ 2199067 w 7467600"/>
              <a:gd name="connsiteY640" fmla="*/ 2884061 h 6858000"/>
              <a:gd name="connsiteX641" fmla="*/ 3192586 w 7467600"/>
              <a:gd name="connsiteY641" fmla="*/ 3411496 h 6858000"/>
              <a:gd name="connsiteX642" fmla="*/ 3182620 w 7467600"/>
              <a:gd name="connsiteY642" fmla="*/ 3483279 h 6858000"/>
              <a:gd name="connsiteX643" fmla="*/ 2435119 w 7467600"/>
              <a:gd name="connsiteY643" fmla="*/ 3080173 h 6858000"/>
              <a:gd name="connsiteX644" fmla="*/ 2410152 w 7467600"/>
              <a:gd name="connsiteY644" fmla="*/ 3063751 h 6858000"/>
              <a:gd name="connsiteX645" fmla="*/ 2408099 w 7467600"/>
              <a:gd name="connsiteY645" fmla="*/ 3064403 h 6858000"/>
              <a:gd name="connsiteX646" fmla="*/ 2407218 w 7467600"/>
              <a:gd name="connsiteY646" fmla="*/ 3070324 h 6858000"/>
              <a:gd name="connsiteX647" fmla="*/ 2380138 w 7467600"/>
              <a:gd name="connsiteY647" fmla="*/ 3099341 h 6858000"/>
              <a:gd name="connsiteX648" fmla="*/ 1765923 w 7467600"/>
              <a:gd name="connsiteY648" fmla="*/ 3581043 h 6858000"/>
              <a:gd name="connsiteX649" fmla="*/ 1702258 w 7467600"/>
              <a:gd name="connsiteY649" fmla="*/ 3612286 h 6858000"/>
              <a:gd name="connsiteX650" fmla="*/ 1538370 w 7467600"/>
              <a:gd name="connsiteY650" fmla="*/ 3811804 h 6858000"/>
              <a:gd name="connsiteX651" fmla="*/ 542867 w 7467600"/>
              <a:gd name="connsiteY651" fmla="*/ 4944092 h 6858000"/>
              <a:gd name="connsiteX652" fmla="*/ 515800 w 7467600"/>
              <a:gd name="connsiteY652" fmla="*/ 4862180 h 6858000"/>
              <a:gd name="connsiteX653" fmla="*/ 909145 w 7467600"/>
              <a:gd name="connsiteY653" fmla="*/ 4199225 h 6858000"/>
              <a:gd name="connsiteX654" fmla="*/ 1214067 w 7467600"/>
              <a:gd name="connsiteY654" fmla="*/ 3908561 h 6858000"/>
              <a:gd name="connsiteX655" fmla="*/ 640967 w 7467600"/>
              <a:gd name="connsiteY655" fmla="*/ 4105601 h 6858000"/>
              <a:gd name="connsiteX656" fmla="*/ 112563 w 7467600"/>
              <a:gd name="connsiteY656" fmla="*/ 4396952 h 6858000"/>
              <a:gd name="connsiteX657" fmla="*/ 0 w 7467600"/>
              <a:gd name="connsiteY657" fmla="*/ 4466006 h 6858000"/>
              <a:gd name="connsiteX658" fmla="*/ 0 w 7467600"/>
              <a:gd name="connsiteY658" fmla="*/ 4233763 h 6858000"/>
              <a:gd name="connsiteX659" fmla="*/ 36881 w 7467600"/>
              <a:gd name="connsiteY659" fmla="*/ 4200118 h 6858000"/>
              <a:gd name="connsiteX660" fmla="*/ 910534 w 7467600"/>
              <a:gd name="connsiteY660" fmla="*/ 3629753 h 6858000"/>
              <a:gd name="connsiteX661" fmla="*/ 1578717 w 7467600"/>
              <a:gd name="connsiteY661" fmla="*/ 3575982 h 6858000"/>
              <a:gd name="connsiteX662" fmla="*/ 2338780 w 7467600"/>
              <a:gd name="connsiteY662" fmla="*/ 3033725 h 6858000"/>
              <a:gd name="connsiteX663" fmla="*/ 1807991 w 7467600"/>
              <a:gd name="connsiteY663" fmla="*/ 2807184 h 6858000"/>
              <a:gd name="connsiteX664" fmla="*/ 1416358 w 7467600"/>
              <a:gd name="connsiteY664" fmla="*/ 3112571 h 6858000"/>
              <a:gd name="connsiteX665" fmla="*/ 939066 w 7467600"/>
              <a:gd name="connsiteY665" fmla="*/ 3378798 h 6858000"/>
              <a:gd name="connsiteX666" fmla="*/ 115099 w 7467600"/>
              <a:gd name="connsiteY666" fmla="*/ 3607650 h 6858000"/>
              <a:gd name="connsiteX667" fmla="*/ 97284 w 7467600"/>
              <a:gd name="connsiteY667" fmla="*/ 3520393 h 6858000"/>
              <a:gd name="connsiteX668" fmla="*/ 922050 w 7467600"/>
              <a:gd name="connsiteY668" fmla="*/ 3074867 h 6858000"/>
              <a:gd name="connsiteX669" fmla="*/ 1405265 w 7467600"/>
              <a:gd name="connsiteY669" fmla="*/ 3016319 h 6858000"/>
              <a:gd name="connsiteX670" fmla="*/ 1407512 w 7467600"/>
              <a:gd name="connsiteY670" fmla="*/ 3018001 h 6858000"/>
              <a:gd name="connsiteX671" fmla="*/ 1726266 w 7467600"/>
              <a:gd name="connsiteY671" fmla="*/ 2777274 h 6858000"/>
              <a:gd name="connsiteX672" fmla="*/ 625390 w 7467600"/>
              <a:gd name="connsiteY672" fmla="*/ 2514541 h 6858000"/>
              <a:gd name="connsiteX673" fmla="*/ 619799 w 7467600"/>
              <a:gd name="connsiteY673" fmla="*/ 2527180 h 6858000"/>
              <a:gd name="connsiteX674" fmla="*/ 310030 w 7467600"/>
              <a:gd name="connsiteY674" fmla="*/ 2771818 h 6858000"/>
              <a:gd name="connsiteX675" fmla="*/ 173877 w 7467600"/>
              <a:gd name="connsiteY675" fmla="*/ 2937056 h 6858000"/>
              <a:gd name="connsiteX676" fmla="*/ 77889 w 7467600"/>
              <a:gd name="connsiteY676" fmla="*/ 3138440 h 6858000"/>
              <a:gd name="connsiteX677" fmla="*/ 0 w 7467600"/>
              <a:gd name="connsiteY677" fmla="*/ 3271395 h 6858000"/>
              <a:gd name="connsiteX678" fmla="*/ 0 w 7467600"/>
              <a:gd name="connsiteY678" fmla="*/ 3153002 h 6858000"/>
              <a:gd name="connsiteX679" fmla="*/ 2386 w 7467600"/>
              <a:gd name="connsiteY679" fmla="*/ 3149203 h 6858000"/>
              <a:gd name="connsiteX680" fmla="*/ 89753 w 7467600"/>
              <a:gd name="connsiteY680" fmla="*/ 2987702 h 6858000"/>
              <a:gd name="connsiteX681" fmla="*/ 76869 w 7467600"/>
              <a:gd name="connsiteY681" fmla="*/ 3005404 h 6858000"/>
              <a:gd name="connsiteX682" fmla="*/ 32049 w 7467600"/>
              <a:gd name="connsiteY682" fmla="*/ 3065814 h 6858000"/>
              <a:gd name="connsiteX683" fmla="*/ 0 w 7467600"/>
              <a:gd name="connsiteY683" fmla="*/ 3108744 h 6858000"/>
              <a:gd name="connsiteX684" fmla="*/ 0 w 7467600"/>
              <a:gd name="connsiteY684" fmla="*/ 3058059 h 6858000"/>
              <a:gd name="connsiteX685" fmla="*/ 7610 w 7467600"/>
              <a:gd name="connsiteY685" fmla="*/ 3047889 h 6858000"/>
              <a:gd name="connsiteX686" fmla="*/ 52419 w 7467600"/>
              <a:gd name="connsiteY686" fmla="*/ 2987479 h 6858000"/>
              <a:gd name="connsiteX687" fmla="*/ 59142 w 7467600"/>
              <a:gd name="connsiteY687" fmla="*/ 2978488 h 6858000"/>
              <a:gd name="connsiteX688" fmla="*/ 0 w 7467600"/>
              <a:gd name="connsiteY688" fmla="*/ 3015334 h 6858000"/>
              <a:gd name="connsiteX689" fmla="*/ 0 w 7467600"/>
              <a:gd name="connsiteY689" fmla="*/ 2914286 h 6858000"/>
              <a:gd name="connsiteX690" fmla="*/ 36383 w 7467600"/>
              <a:gd name="connsiteY690" fmla="*/ 2901128 h 6858000"/>
              <a:gd name="connsiteX691" fmla="*/ 156329 w 7467600"/>
              <a:gd name="connsiteY691" fmla="*/ 2840533 h 6858000"/>
              <a:gd name="connsiteX692" fmla="*/ 358355 w 7467600"/>
              <a:gd name="connsiteY692" fmla="*/ 2620471 h 6858000"/>
              <a:gd name="connsiteX693" fmla="*/ 510577 w 7467600"/>
              <a:gd name="connsiteY693" fmla="*/ 2501244 h 6858000"/>
              <a:gd name="connsiteX694" fmla="*/ 211967 w 7467600"/>
              <a:gd name="connsiteY694" fmla="*/ 2479171 h 6858000"/>
              <a:gd name="connsiteX695" fmla="*/ 0 w 7467600"/>
              <a:gd name="connsiteY695" fmla="*/ 2476398 h 6858000"/>
              <a:gd name="connsiteX696" fmla="*/ 0 w 7467600"/>
              <a:gd name="connsiteY696" fmla="*/ 2389189 h 6858000"/>
              <a:gd name="connsiteX697" fmla="*/ 103062 w 7467600"/>
              <a:gd name="connsiteY697" fmla="*/ 2389518 h 6858000"/>
              <a:gd name="connsiteX698" fmla="*/ 510734 w 7467600"/>
              <a:gd name="connsiteY698" fmla="*/ 2416201 h 6858000"/>
              <a:gd name="connsiteX699" fmla="*/ 279257 w 7467600"/>
              <a:gd name="connsiteY699" fmla="*/ 2092102 h 6858000"/>
              <a:gd name="connsiteX700" fmla="*/ 65265 w 7467600"/>
              <a:gd name="connsiteY700" fmla="*/ 2006049 h 6858000"/>
              <a:gd name="connsiteX701" fmla="*/ 0 w 7467600"/>
              <a:gd name="connsiteY701" fmla="*/ 1982532 h 6858000"/>
              <a:gd name="connsiteX702" fmla="*/ 0 w 7467600"/>
              <a:gd name="connsiteY702" fmla="*/ 1912789 h 6858000"/>
              <a:gd name="connsiteX703" fmla="*/ 97460 w 7467600"/>
              <a:gd name="connsiteY703" fmla="*/ 1953725 h 6858000"/>
              <a:gd name="connsiteX704" fmla="*/ 221272 w 7467600"/>
              <a:gd name="connsiteY704" fmla="*/ 1980766 h 6858000"/>
              <a:gd name="connsiteX705" fmla="*/ 116765 w 7467600"/>
              <a:gd name="connsiteY705" fmla="*/ 1911033 h 6858000"/>
              <a:gd name="connsiteX706" fmla="*/ 16405 w 7467600"/>
              <a:gd name="connsiteY706" fmla="*/ 1803412 h 6858000"/>
              <a:gd name="connsiteX707" fmla="*/ 0 w 7467600"/>
              <a:gd name="connsiteY707" fmla="*/ 1784777 h 6858000"/>
              <a:gd name="connsiteX708" fmla="*/ 0 w 7467600"/>
              <a:gd name="connsiteY708" fmla="*/ 1740082 h 6858000"/>
              <a:gd name="connsiteX709" fmla="*/ 39394 w 7467600"/>
              <a:gd name="connsiteY709" fmla="*/ 1784856 h 6858000"/>
              <a:gd name="connsiteX710" fmla="*/ 135813 w 7467600"/>
              <a:gd name="connsiteY710" fmla="*/ 1888838 h 6858000"/>
              <a:gd name="connsiteX711" fmla="*/ 242575 w 7467600"/>
              <a:gd name="connsiteY711" fmla="*/ 1958841 h 6858000"/>
              <a:gd name="connsiteX712" fmla="*/ 82197 w 7467600"/>
              <a:gd name="connsiteY712" fmla="*/ 1754826 h 6858000"/>
              <a:gd name="connsiteX713" fmla="*/ 0 w 7467600"/>
              <a:gd name="connsiteY713" fmla="*/ 1679650 h 6858000"/>
              <a:gd name="connsiteX714" fmla="*/ 0 w 7467600"/>
              <a:gd name="connsiteY714" fmla="*/ 1602463 h 6858000"/>
              <a:gd name="connsiteX715" fmla="*/ 84689 w 7467600"/>
              <a:gd name="connsiteY715" fmla="*/ 1677442 h 6858000"/>
              <a:gd name="connsiteX716" fmla="*/ 298437 w 7467600"/>
              <a:gd name="connsiteY716" fmla="*/ 1968019 h 6858000"/>
              <a:gd name="connsiteX717" fmla="*/ 227269 w 7467600"/>
              <a:gd name="connsiteY717" fmla="*/ 1114064 h 6858000"/>
              <a:gd name="connsiteX718" fmla="*/ 248003 w 7467600"/>
              <a:gd name="connsiteY718" fmla="*/ 1089613 h 6858000"/>
              <a:gd name="connsiteX719" fmla="*/ 427020 w 7467600"/>
              <a:gd name="connsiteY719" fmla="*/ 1619803 h 6858000"/>
              <a:gd name="connsiteX720" fmla="*/ 340345 w 7467600"/>
              <a:gd name="connsiteY720" fmla="*/ 2027739 h 6858000"/>
              <a:gd name="connsiteX721" fmla="*/ 360865 w 7467600"/>
              <a:gd name="connsiteY721" fmla="*/ 2044827 h 6858000"/>
              <a:gd name="connsiteX722" fmla="*/ 560414 w 7467600"/>
              <a:gd name="connsiteY722" fmla="*/ 2421457 h 6858000"/>
              <a:gd name="connsiteX723" fmla="*/ 1359703 w 7467600"/>
              <a:gd name="connsiteY723" fmla="*/ 2578554 h 6858000"/>
              <a:gd name="connsiteX724" fmla="*/ 1359422 w 7467600"/>
              <a:gd name="connsiteY724" fmla="*/ 2577994 h 6858000"/>
              <a:gd name="connsiteX725" fmla="*/ 828701 w 7467600"/>
              <a:gd name="connsiteY725" fmla="*/ 1839520 h 6858000"/>
              <a:gd name="connsiteX726" fmla="*/ 494427 w 7467600"/>
              <a:gd name="connsiteY726" fmla="*/ 1092333 h 6858000"/>
              <a:gd name="connsiteX727" fmla="*/ 506322 w 7467600"/>
              <a:gd name="connsiteY727" fmla="*/ 1020997 h 6858000"/>
              <a:gd name="connsiteX728" fmla="*/ 4570198 w 7467600"/>
              <a:gd name="connsiteY728" fmla="*/ 978081 h 6858000"/>
              <a:gd name="connsiteX729" fmla="*/ 4523691 w 7467600"/>
              <a:gd name="connsiteY729" fmla="*/ 1127776 h 6858000"/>
              <a:gd name="connsiteX730" fmla="*/ 4509875 w 7467600"/>
              <a:gd name="connsiteY730" fmla="*/ 1167552 h 6858000"/>
              <a:gd name="connsiteX731" fmla="*/ 4478168 w 7467600"/>
              <a:gd name="connsiteY731" fmla="*/ 1260735 h 6858000"/>
              <a:gd name="connsiteX732" fmla="*/ 4409309 w 7467600"/>
              <a:gd name="connsiteY732" fmla="*/ 1666996 h 6858000"/>
              <a:gd name="connsiteX733" fmla="*/ 4370031 w 7467600"/>
              <a:gd name="connsiteY733" fmla="*/ 1955666 h 6858000"/>
              <a:gd name="connsiteX734" fmla="*/ 4570198 w 7467600"/>
              <a:gd name="connsiteY734" fmla="*/ 978081 h 6858000"/>
              <a:gd name="connsiteX735" fmla="*/ 4557898 w 7467600"/>
              <a:gd name="connsiteY735" fmla="*/ 900011 h 6858000"/>
              <a:gd name="connsiteX736" fmla="*/ 4344840 w 7467600"/>
              <a:gd name="connsiteY736" fmla="*/ 1922038 h 6858000"/>
              <a:gd name="connsiteX737" fmla="*/ 4378710 w 7467600"/>
              <a:gd name="connsiteY737" fmla="*/ 1665516 h 6858000"/>
              <a:gd name="connsiteX738" fmla="*/ 4448798 w 7467600"/>
              <a:gd name="connsiteY738" fmla="*/ 1253024 h 6858000"/>
              <a:gd name="connsiteX739" fmla="*/ 4480315 w 7467600"/>
              <a:gd name="connsiteY739" fmla="*/ 1158454 h 6858000"/>
              <a:gd name="connsiteX740" fmla="*/ 4494133 w 7467600"/>
              <a:gd name="connsiteY740" fmla="*/ 1118676 h 6858000"/>
              <a:gd name="connsiteX741" fmla="*/ 4557898 w 7467600"/>
              <a:gd name="connsiteY741" fmla="*/ 900011 h 6858000"/>
              <a:gd name="connsiteX742" fmla="*/ 5870151 w 7467600"/>
              <a:gd name="connsiteY742" fmla="*/ 898890 h 6858000"/>
              <a:gd name="connsiteX743" fmla="*/ 5861335 w 7467600"/>
              <a:gd name="connsiteY743" fmla="*/ 899177 h 6858000"/>
              <a:gd name="connsiteX744" fmla="*/ 5843702 w 7467600"/>
              <a:gd name="connsiteY744" fmla="*/ 899748 h 6858000"/>
              <a:gd name="connsiteX745" fmla="*/ 5651107 w 7467600"/>
              <a:gd name="connsiteY745" fmla="*/ 920306 h 6858000"/>
              <a:gd name="connsiteX746" fmla="*/ 5459407 w 7467600"/>
              <a:gd name="connsiteY746" fmla="*/ 940975 h 6858000"/>
              <a:gd name="connsiteX747" fmla="*/ 5374846 w 7467600"/>
              <a:gd name="connsiteY747" fmla="*/ 941988 h 6858000"/>
              <a:gd name="connsiteX748" fmla="*/ 5256105 w 7467600"/>
              <a:gd name="connsiteY748" fmla="*/ 945632 h 6858000"/>
              <a:gd name="connsiteX749" fmla="*/ 5107071 w 7467600"/>
              <a:gd name="connsiteY749" fmla="*/ 969720 h 6858000"/>
              <a:gd name="connsiteX750" fmla="*/ 4998681 w 7467600"/>
              <a:gd name="connsiteY750" fmla="*/ 988771 h 6858000"/>
              <a:gd name="connsiteX751" fmla="*/ 5870151 w 7467600"/>
              <a:gd name="connsiteY751" fmla="*/ 898890 h 6858000"/>
              <a:gd name="connsiteX752" fmla="*/ 5504425 w 7467600"/>
              <a:gd name="connsiteY752" fmla="*/ 848067 h 6858000"/>
              <a:gd name="connsiteX753" fmla="*/ 4968849 w 7467600"/>
              <a:gd name="connsiteY753" fmla="*/ 962318 h 6858000"/>
              <a:gd name="connsiteX754" fmla="*/ 5104039 w 7467600"/>
              <a:gd name="connsiteY754" fmla="*/ 940634 h 6858000"/>
              <a:gd name="connsiteX755" fmla="*/ 5256311 w 7467600"/>
              <a:gd name="connsiteY755" fmla="*/ 916490 h 6858000"/>
              <a:gd name="connsiteX756" fmla="*/ 5377381 w 7467600"/>
              <a:gd name="connsiteY756" fmla="*/ 912671 h 6858000"/>
              <a:gd name="connsiteX757" fmla="*/ 5460148 w 7467600"/>
              <a:gd name="connsiteY757" fmla="*/ 911442 h 6858000"/>
              <a:gd name="connsiteX758" fmla="*/ 5648971 w 7467600"/>
              <a:gd name="connsiteY758" fmla="*/ 891331 h 6858000"/>
              <a:gd name="connsiteX759" fmla="*/ 5844807 w 7467600"/>
              <a:gd name="connsiteY759" fmla="*/ 870718 h 6858000"/>
              <a:gd name="connsiteX760" fmla="*/ 5862975 w 7467600"/>
              <a:gd name="connsiteY760" fmla="*/ 869756 h 6858000"/>
              <a:gd name="connsiteX761" fmla="*/ 5920887 w 7467600"/>
              <a:gd name="connsiteY761" fmla="*/ 865929 h 6858000"/>
              <a:gd name="connsiteX762" fmla="*/ 5504425 w 7467600"/>
              <a:gd name="connsiteY762" fmla="*/ 848067 h 6858000"/>
              <a:gd name="connsiteX763" fmla="*/ 3607114 w 7467600"/>
              <a:gd name="connsiteY763" fmla="*/ 467441 h 6858000"/>
              <a:gd name="connsiteX764" fmla="*/ 3296242 w 7467600"/>
              <a:gd name="connsiteY764" fmla="*/ 807991 h 6858000"/>
              <a:gd name="connsiteX765" fmla="*/ 3174674 w 7467600"/>
              <a:gd name="connsiteY765" fmla="*/ 919759 h 6858000"/>
              <a:gd name="connsiteX766" fmla="*/ 3042978 w 7467600"/>
              <a:gd name="connsiteY766" fmla="*/ 1054894 h 6858000"/>
              <a:gd name="connsiteX767" fmla="*/ 2968914 w 7467600"/>
              <a:gd name="connsiteY767" fmla="*/ 1133756 h 6858000"/>
              <a:gd name="connsiteX768" fmla="*/ 3103823 w 7467600"/>
              <a:gd name="connsiteY768" fmla="*/ 1026814 h 6858000"/>
              <a:gd name="connsiteX769" fmla="*/ 3607114 w 7467600"/>
              <a:gd name="connsiteY769" fmla="*/ 467441 h 6858000"/>
              <a:gd name="connsiteX770" fmla="*/ 3744487 w 7467600"/>
              <a:gd name="connsiteY770" fmla="*/ 383136 h 6858000"/>
              <a:gd name="connsiteX771" fmla="*/ 3970213 w 7467600"/>
              <a:gd name="connsiteY771" fmla="*/ 995559 h 6858000"/>
              <a:gd name="connsiteX772" fmla="*/ 3744487 w 7467600"/>
              <a:gd name="connsiteY772" fmla="*/ 383136 h 6858000"/>
              <a:gd name="connsiteX773" fmla="*/ 3624562 w 7467600"/>
              <a:gd name="connsiteY773" fmla="*/ 367041 h 6858000"/>
              <a:gd name="connsiteX774" fmla="*/ 3489712 w 7467600"/>
              <a:gd name="connsiteY774" fmla="*/ 485386 h 6858000"/>
              <a:gd name="connsiteX775" fmla="*/ 3182994 w 7467600"/>
              <a:gd name="connsiteY775" fmla="*/ 828265 h 6858000"/>
              <a:gd name="connsiteX776" fmla="*/ 2892114 w 7467600"/>
              <a:gd name="connsiteY776" fmla="*/ 1172635 h 6858000"/>
              <a:gd name="connsiteX777" fmla="*/ 3021459 w 7467600"/>
              <a:gd name="connsiteY777" fmla="*/ 1035385 h 6858000"/>
              <a:gd name="connsiteX778" fmla="*/ 3153873 w 7467600"/>
              <a:gd name="connsiteY778" fmla="*/ 898971 h 6858000"/>
              <a:gd name="connsiteX779" fmla="*/ 3276511 w 7467600"/>
              <a:gd name="connsiteY779" fmla="*/ 786423 h 6858000"/>
              <a:gd name="connsiteX780" fmla="*/ 3584154 w 7467600"/>
              <a:gd name="connsiteY780" fmla="*/ 448218 h 6858000"/>
              <a:gd name="connsiteX781" fmla="*/ 3624562 w 7467600"/>
              <a:gd name="connsiteY781" fmla="*/ 367041 h 6858000"/>
              <a:gd name="connsiteX782" fmla="*/ 3766672 w 7467600"/>
              <a:gd name="connsiteY782" fmla="*/ 359429 h 6858000"/>
              <a:gd name="connsiteX783" fmla="*/ 3996338 w 7467600"/>
              <a:gd name="connsiteY783" fmla="*/ 968237 h 6858000"/>
              <a:gd name="connsiteX784" fmla="*/ 3766672 w 7467600"/>
              <a:gd name="connsiteY784" fmla="*/ 359429 h 6858000"/>
              <a:gd name="connsiteX785" fmla="*/ 5805386 w 7467600"/>
              <a:gd name="connsiteY785" fmla="*/ 239240 h 6858000"/>
              <a:gd name="connsiteX786" fmla="*/ 5736947 w 7467600"/>
              <a:gd name="connsiteY786" fmla="*/ 261367 h 6858000"/>
              <a:gd name="connsiteX787" fmla="*/ 5427012 w 7467600"/>
              <a:gd name="connsiteY787" fmla="*/ 311272 h 6858000"/>
              <a:gd name="connsiteX788" fmla="*/ 5147818 w 7467600"/>
              <a:gd name="connsiteY788" fmla="*/ 322112 h 6858000"/>
              <a:gd name="connsiteX789" fmla="*/ 5060854 w 7467600"/>
              <a:gd name="connsiteY789" fmla="*/ 311882 h 6858000"/>
              <a:gd name="connsiteX790" fmla="*/ 4945989 w 7467600"/>
              <a:gd name="connsiteY790" fmla="*/ 300516 h 6858000"/>
              <a:gd name="connsiteX791" fmla="*/ 5410479 w 7467600"/>
              <a:gd name="connsiteY791" fmla="*/ 348434 h 6858000"/>
              <a:gd name="connsiteX792" fmla="*/ 5805386 w 7467600"/>
              <a:gd name="connsiteY792" fmla="*/ 239240 h 6858000"/>
              <a:gd name="connsiteX793" fmla="*/ 5905192 w 7467600"/>
              <a:gd name="connsiteY793" fmla="*/ 163079 h 6858000"/>
              <a:gd name="connsiteX794" fmla="*/ 5865655 w 7467600"/>
              <a:gd name="connsiteY794" fmla="*/ 171901 h 6858000"/>
              <a:gd name="connsiteX795" fmla="*/ 5259740 w 7467600"/>
              <a:gd name="connsiteY795" fmla="*/ 257013 h 6858000"/>
              <a:gd name="connsiteX796" fmla="*/ 5208466 w 7467600"/>
              <a:gd name="connsiteY796" fmla="*/ 257550 h 6858000"/>
              <a:gd name="connsiteX797" fmla="*/ 4980204 w 7467600"/>
              <a:gd name="connsiteY797" fmla="*/ 271903 h 6858000"/>
              <a:gd name="connsiteX798" fmla="*/ 5068068 w 7467600"/>
              <a:gd name="connsiteY798" fmla="*/ 282244 h 6858000"/>
              <a:gd name="connsiteX799" fmla="*/ 5153231 w 7467600"/>
              <a:gd name="connsiteY799" fmla="*/ 292240 h 6858000"/>
              <a:gd name="connsiteX800" fmla="*/ 5426491 w 7467600"/>
              <a:gd name="connsiteY800" fmla="*/ 281128 h 6858000"/>
              <a:gd name="connsiteX801" fmla="*/ 5731212 w 7467600"/>
              <a:gd name="connsiteY801" fmla="*/ 231951 h 6858000"/>
              <a:gd name="connsiteX802" fmla="*/ 5905192 w 7467600"/>
              <a:gd name="connsiteY802" fmla="*/ 163079 h 6858000"/>
              <a:gd name="connsiteX803" fmla="*/ 5944437 w 7467600"/>
              <a:gd name="connsiteY803" fmla="*/ 113829 h 6858000"/>
              <a:gd name="connsiteX804" fmla="*/ 5825032 w 7467600"/>
              <a:gd name="connsiteY804" fmla="*/ 146405 h 6858000"/>
              <a:gd name="connsiteX805" fmla="*/ 4955599 w 7467600"/>
              <a:gd name="connsiteY805" fmla="*/ 247008 h 6858000"/>
              <a:gd name="connsiteX806" fmla="*/ 5210104 w 7467600"/>
              <a:gd name="connsiteY806" fmla="*/ 228123 h 6858000"/>
              <a:gd name="connsiteX807" fmla="*/ 5261015 w 7467600"/>
              <a:gd name="connsiteY807" fmla="*/ 227087 h 6858000"/>
              <a:gd name="connsiteX808" fmla="*/ 5861181 w 7467600"/>
              <a:gd name="connsiteY808" fmla="*/ 143093 h 6858000"/>
              <a:gd name="connsiteX809" fmla="*/ 5961252 w 7467600"/>
              <a:gd name="connsiteY809" fmla="*/ 114820 h 6858000"/>
              <a:gd name="connsiteX810" fmla="*/ 5944437 w 7467600"/>
              <a:gd name="connsiteY810" fmla="*/ 113829 h 6858000"/>
              <a:gd name="connsiteX811" fmla="*/ 3882765 w 7467600"/>
              <a:gd name="connsiteY811" fmla="*/ 0 h 6858000"/>
              <a:gd name="connsiteX812" fmla="*/ 3995099 w 7467600"/>
              <a:gd name="connsiteY812" fmla="*/ 0 h 6858000"/>
              <a:gd name="connsiteX813" fmla="*/ 4163818 w 7467600"/>
              <a:gd name="connsiteY813" fmla="*/ 234104 h 6858000"/>
              <a:gd name="connsiteX814" fmla="*/ 4172099 w 7467600"/>
              <a:gd name="connsiteY814" fmla="*/ 234207 h 6858000"/>
              <a:gd name="connsiteX815" fmla="*/ 4784282 w 7467600"/>
              <a:gd name="connsiteY815" fmla="*/ 276561 h 6858000"/>
              <a:gd name="connsiteX816" fmla="*/ 4801687 w 7467600"/>
              <a:gd name="connsiteY816" fmla="*/ 267764 h 6858000"/>
              <a:gd name="connsiteX817" fmla="*/ 6082788 w 7467600"/>
              <a:gd name="connsiteY817" fmla="*/ 64119 h 6858000"/>
              <a:gd name="connsiteX818" fmla="*/ 6099442 w 7467600"/>
              <a:gd name="connsiteY818" fmla="*/ 82568 h 6858000"/>
              <a:gd name="connsiteX819" fmla="*/ 4804137 w 7467600"/>
              <a:gd name="connsiteY819" fmla="*/ 320931 h 6858000"/>
              <a:gd name="connsiteX820" fmla="*/ 4227047 w 7467600"/>
              <a:gd name="connsiteY820" fmla="*/ 313415 h 6858000"/>
              <a:gd name="connsiteX821" fmla="*/ 4346041 w 7467600"/>
              <a:gd name="connsiteY821" fmla="*/ 456086 h 6858000"/>
              <a:gd name="connsiteX822" fmla="*/ 4870967 w 7467600"/>
              <a:gd name="connsiteY822" fmla="*/ 963061 h 6858000"/>
              <a:gd name="connsiteX823" fmla="*/ 4889647 w 7467600"/>
              <a:gd name="connsiteY823" fmla="*/ 957147 h 6858000"/>
              <a:gd name="connsiteX824" fmla="*/ 5422504 w 7467600"/>
              <a:gd name="connsiteY824" fmla="*/ 805191 h 6858000"/>
              <a:gd name="connsiteX825" fmla="*/ 6087656 w 7467600"/>
              <a:gd name="connsiteY825" fmla="*/ 826703 h 6858000"/>
              <a:gd name="connsiteX826" fmla="*/ 6058717 w 7467600"/>
              <a:gd name="connsiteY826" fmla="*/ 865992 h 6858000"/>
              <a:gd name="connsiteX827" fmla="*/ 4974153 w 7467600"/>
              <a:gd name="connsiteY827" fmla="*/ 1045456 h 6858000"/>
              <a:gd name="connsiteX828" fmla="*/ 5627835 w 7467600"/>
              <a:gd name="connsiteY828" fmla="*/ 1472077 h 6858000"/>
              <a:gd name="connsiteX829" fmla="*/ 5629817 w 7467600"/>
              <a:gd name="connsiteY829" fmla="*/ 1471412 h 6858000"/>
              <a:gd name="connsiteX830" fmla="*/ 5634124 w 7467600"/>
              <a:gd name="connsiteY830" fmla="*/ 1470572 h 6858000"/>
              <a:gd name="connsiteX831" fmla="*/ 5755832 w 7467600"/>
              <a:gd name="connsiteY831" fmla="*/ 1383886 h 6858000"/>
              <a:gd name="connsiteX832" fmla="*/ 6014186 w 7467600"/>
              <a:gd name="connsiteY832" fmla="*/ 1279799 h 6858000"/>
              <a:gd name="connsiteX833" fmla="*/ 6901619 w 7467600"/>
              <a:gd name="connsiteY833" fmla="*/ 1047874 h 6858000"/>
              <a:gd name="connsiteX834" fmla="*/ 6931566 w 7467600"/>
              <a:gd name="connsiteY834" fmla="*/ 1062034 h 6858000"/>
              <a:gd name="connsiteX835" fmla="*/ 5790982 w 7467600"/>
              <a:gd name="connsiteY835" fmla="*/ 1561380 h 6858000"/>
              <a:gd name="connsiteX836" fmla="*/ 6188971 w 7467600"/>
              <a:gd name="connsiteY836" fmla="*/ 1755168 h 6858000"/>
              <a:gd name="connsiteX837" fmla="*/ 6202446 w 7467600"/>
              <a:gd name="connsiteY837" fmla="*/ 1752268 h 6858000"/>
              <a:gd name="connsiteX838" fmla="*/ 7179560 w 7467600"/>
              <a:gd name="connsiteY838" fmla="*/ 1467551 h 6858000"/>
              <a:gd name="connsiteX839" fmla="*/ 7158730 w 7467600"/>
              <a:gd name="connsiteY839" fmla="*/ 1507835 h 6858000"/>
              <a:gd name="connsiteX840" fmla="*/ 6326959 w 7467600"/>
              <a:gd name="connsiteY840" fmla="*/ 1817686 h 6858000"/>
              <a:gd name="connsiteX841" fmla="*/ 6537433 w 7467600"/>
              <a:gd name="connsiteY841" fmla="*/ 1907790 h 6858000"/>
              <a:gd name="connsiteX842" fmla="*/ 6550221 w 7467600"/>
              <a:gd name="connsiteY842" fmla="*/ 1910729 h 6858000"/>
              <a:gd name="connsiteX843" fmla="*/ 6964438 w 7467600"/>
              <a:gd name="connsiteY843" fmla="*/ 2209505 h 6858000"/>
              <a:gd name="connsiteX844" fmla="*/ 7367862 w 7467600"/>
              <a:gd name="connsiteY844" fmla="*/ 2806833 h 6858000"/>
              <a:gd name="connsiteX845" fmla="*/ 7364329 w 7467600"/>
              <a:gd name="connsiteY845" fmla="*/ 2826907 h 6858000"/>
              <a:gd name="connsiteX846" fmla="*/ 7290545 w 7467600"/>
              <a:gd name="connsiteY846" fmla="*/ 2850663 h 6858000"/>
              <a:gd name="connsiteX847" fmla="*/ 6472036 w 7467600"/>
              <a:gd name="connsiteY847" fmla="*/ 1959003 h 6858000"/>
              <a:gd name="connsiteX848" fmla="*/ 5792897 w 7467600"/>
              <a:gd name="connsiteY848" fmla="*/ 1647747 h 6858000"/>
              <a:gd name="connsiteX849" fmla="*/ 5842751 w 7467600"/>
              <a:gd name="connsiteY849" fmla="*/ 1816112 h 6858000"/>
              <a:gd name="connsiteX850" fmla="*/ 5847424 w 7467600"/>
              <a:gd name="connsiteY850" fmla="*/ 1815776 h 6858000"/>
              <a:gd name="connsiteX851" fmla="*/ 6399821 w 7467600"/>
              <a:gd name="connsiteY851" fmla="*/ 2344799 h 6858000"/>
              <a:gd name="connsiteX852" fmla="*/ 6323232 w 7467600"/>
              <a:gd name="connsiteY852" fmla="*/ 2389634 h 6858000"/>
              <a:gd name="connsiteX853" fmla="*/ 5942958 w 7467600"/>
              <a:gd name="connsiteY853" fmla="*/ 2077708 h 6858000"/>
              <a:gd name="connsiteX854" fmla="*/ 5921559 w 7467600"/>
              <a:gd name="connsiteY854" fmla="*/ 2378596 h 6858000"/>
              <a:gd name="connsiteX855" fmla="*/ 5817651 w 7467600"/>
              <a:gd name="connsiteY855" fmla="*/ 3023919 h 6858000"/>
              <a:gd name="connsiteX856" fmla="*/ 5729634 w 7467600"/>
              <a:gd name="connsiteY856" fmla="*/ 3051849 h 6858000"/>
              <a:gd name="connsiteX857" fmla="*/ 5611018 w 7467600"/>
              <a:gd name="connsiteY857" fmla="*/ 2316769 h 6858000"/>
              <a:gd name="connsiteX858" fmla="*/ 5687608 w 7467600"/>
              <a:gd name="connsiteY858" fmla="*/ 2039972 h 6858000"/>
              <a:gd name="connsiteX859" fmla="*/ 5657554 w 7467600"/>
              <a:gd name="connsiteY859" fmla="*/ 1576445 h 6858000"/>
              <a:gd name="connsiteX860" fmla="*/ 5150475 w 7467600"/>
              <a:gd name="connsiteY860" fmla="*/ 1274012 h 6858000"/>
              <a:gd name="connsiteX861" fmla="*/ 5349142 w 7467600"/>
              <a:gd name="connsiteY861" fmla="*/ 2204405 h 6858000"/>
              <a:gd name="connsiteX862" fmla="*/ 5262214 w 7467600"/>
              <a:gd name="connsiteY862" fmla="*/ 2233836 h 6858000"/>
              <a:gd name="connsiteX863" fmla="*/ 4981539 w 7467600"/>
              <a:gd name="connsiteY863" fmla="*/ 1542201 h 6858000"/>
              <a:gd name="connsiteX864" fmla="*/ 4958461 w 7467600"/>
              <a:gd name="connsiteY864" fmla="*/ 1136957 h 6858000"/>
              <a:gd name="connsiteX865" fmla="*/ 4655015 w 7467600"/>
              <a:gd name="connsiteY865" fmla="*/ 891426 h 6858000"/>
              <a:gd name="connsiteX866" fmla="*/ 4348002 w 7467600"/>
              <a:gd name="connsiteY866" fmla="*/ 2205895 h 6858000"/>
              <a:gd name="connsiteX867" fmla="*/ 4262250 w 7467600"/>
              <a:gd name="connsiteY867" fmla="*/ 2219972 h 6858000"/>
              <a:gd name="connsiteX868" fmla="*/ 4550611 w 7467600"/>
              <a:gd name="connsiteY868" fmla="*/ 817540 h 6858000"/>
              <a:gd name="connsiteX869" fmla="*/ 4564418 w 7467600"/>
              <a:gd name="connsiteY869" fmla="*/ 808293 h 6858000"/>
              <a:gd name="connsiteX870" fmla="*/ 4266388 w 7467600"/>
              <a:gd name="connsiteY870" fmla="*/ 500083 h 6858000"/>
              <a:gd name="connsiteX871" fmla="*/ 4032842 w 7467600"/>
              <a:gd name="connsiteY871" fmla="*/ 211809 h 6858000"/>
              <a:gd name="connsiteX872" fmla="*/ 3882765 w 7467600"/>
              <a:gd name="connsiteY872" fmla="*/ 0 h 6858000"/>
              <a:gd name="connsiteX873" fmla="*/ 3721337 w 7467600"/>
              <a:gd name="connsiteY873" fmla="*/ 0 h 6858000"/>
              <a:gd name="connsiteX874" fmla="*/ 3797544 w 7467600"/>
              <a:gd name="connsiteY874" fmla="*/ 0 h 6858000"/>
              <a:gd name="connsiteX875" fmla="*/ 3775734 w 7467600"/>
              <a:gd name="connsiteY875" fmla="*/ 95131 h 6858000"/>
              <a:gd name="connsiteX876" fmla="*/ 3724807 w 7467600"/>
              <a:gd name="connsiteY876" fmla="*/ 272257 h 6858000"/>
              <a:gd name="connsiteX877" fmla="*/ 3726844 w 7467600"/>
              <a:gd name="connsiteY877" fmla="*/ 282988 h 6858000"/>
              <a:gd name="connsiteX878" fmla="*/ 3742664 w 7467600"/>
              <a:gd name="connsiteY878" fmla="*/ 279918 h 6858000"/>
              <a:gd name="connsiteX879" fmla="*/ 4103910 w 7467600"/>
              <a:gd name="connsiteY879" fmla="*/ 1161917 h 6858000"/>
              <a:gd name="connsiteX880" fmla="*/ 4020269 w 7467600"/>
              <a:gd name="connsiteY880" fmla="*/ 1200406 h 6858000"/>
              <a:gd name="connsiteX881" fmla="*/ 3674882 w 7467600"/>
              <a:gd name="connsiteY881" fmla="*/ 488524 h 6858000"/>
              <a:gd name="connsiteX882" fmla="*/ 3132682 w 7467600"/>
              <a:gd name="connsiteY882" fmla="*/ 1072284 h 6858000"/>
              <a:gd name="connsiteX883" fmla="*/ 2716346 w 7467600"/>
              <a:gd name="connsiteY883" fmla="*/ 1276376 h 6858000"/>
              <a:gd name="connsiteX884" fmla="*/ 2716772 w 7467600"/>
              <a:gd name="connsiteY884" fmla="*/ 1255462 h 6858000"/>
              <a:gd name="connsiteX885" fmla="*/ 3471096 w 7467600"/>
              <a:gd name="connsiteY885" fmla="*/ 437072 h 6858000"/>
              <a:gd name="connsiteX886" fmla="*/ 3639057 w 7467600"/>
              <a:gd name="connsiteY886" fmla="*/ 286334 h 6858000"/>
              <a:gd name="connsiteX887" fmla="*/ 3640309 w 7467600"/>
              <a:gd name="connsiteY887" fmla="*/ 284664 h 6858000"/>
              <a:gd name="connsiteX888" fmla="*/ 3646022 w 7467600"/>
              <a:gd name="connsiteY888" fmla="*/ 276711 h 6858000"/>
              <a:gd name="connsiteX889" fmla="*/ 3707943 w 7467600"/>
              <a:gd name="connsiteY889" fmla="*/ 65958 h 6858000"/>
              <a:gd name="connsiteX890" fmla="*/ 3721337 w 7467600"/>
              <a:gd name="connsiteY890" fmla="*/ 0 h 6858000"/>
              <a:gd name="connsiteX891" fmla="*/ 2867960 w 7467600"/>
              <a:gd name="connsiteY891" fmla="*/ 0 h 6858000"/>
              <a:gd name="connsiteX892" fmla="*/ 2926351 w 7467600"/>
              <a:gd name="connsiteY892" fmla="*/ 0 h 6858000"/>
              <a:gd name="connsiteX893" fmla="*/ 2902823 w 7467600"/>
              <a:gd name="connsiteY893" fmla="*/ 262929 h 6858000"/>
              <a:gd name="connsiteX894" fmla="*/ 2940663 w 7467600"/>
              <a:gd name="connsiteY894" fmla="*/ 140884 h 6858000"/>
              <a:gd name="connsiteX895" fmla="*/ 2947039 w 7467600"/>
              <a:gd name="connsiteY895" fmla="*/ 122524 h 6858000"/>
              <a:gd name="connsiteX896" fmla="*/ 2984316 w 7467600"/>
              <a:gd name="connsiteY896" fmla="*/ 0 h 6858000"/>
              <a:gd name="connsiteX897" fmla="*/ 3016114 w 7467600"/>
              <a:gd name="connsiteY897" fmla="*/ 0 h 6858000"/>
              <a:gd name="connsiteX898" fmla="*/ 2979949 w 7467600"/>
              <a:gd name="connsiteY898" fmla="*/ 119274 h 6858000"/>
              <a:gd name="connsiteX899" fmla="*/ 3023879 w 7467600"/>
              <a:gd name="connsiteY899" fmla="*/ 0 h 6858000"/>
              <a:gd name="connsiteX900" fmla="*/ 3105400 w 7467600"/>
              <a:gd name="connsiteY900" fmla="*/ 0 h 6858000"/>
              <a:gd name="connsiteX901" fmla="*/ 3094669 w 7467600"/>
              <a:gd name="connsiteY901" fmla="*/ 30308 h 6858000"/>
              <a:gd name="connsiteX902" fmla="*/ 2901945 w 7467600"/>
              <a:gd name="connsiteY902" fmla="*/ 466538 h 6858000"/>
              <a:gd name="connsiteX903" fmla="*/ 2815209 w 7467600"/>
              <a:gd name="connsiteY903" fmla="*/ 497361 h 6858000"/>
              <a:gd name="connsiteX904" fmla="*/ 2844845 w 7467600"/>
              <a:gd name="connsiteY904" fmla="*/ 127638 h 6858000"/>
              <a:gd name="connsiteX905" fmla="*/ 2867960 w 7467600"/>
              <a:gd name="connsiteY905" fmla="*/ 0 h 6858000"/>
              <a:gd name="connsiteX906" fmla="*/ 1057230 w 7467600"/>
              <a:gd name="connsiteY906" fmla="*/ 0 h 6858000"/>
              <a:gd name="connsiteX907" fmla="*/ 1111003 w 7467600"/>
              <a:gd name="connsiteY907" fmla="*/ 0 h 6858000"/>
              <a:gd name="connsiteX908" fmla="*/ 1125553 w 7467600"/>
              <a:gd name="connsiteY908" fmla="*/ 52588 h 6858000"/>
              <a:gd name="connsiteX909" fmla="*/ 1304276 w 7467600"/>
              <a:gd name="connsiteY909" fmla="*/ 476275 h 6858000"/>
              <a:gd name="connsiteX910" fmla="*/ 1492066 w 7467600"/>
              <a:gd name="connsiteY910" fmla="*/ 886333 h 6858000"/>
              <a:gd name="connsiteX911" fmla="*/ 1423698 w 7467600"/>
              <a:gd name="connsiteY911" fmla="*/ 710817 h 6858000"/>
              <a:gd name="connsiteX912" fmla="*/ 1357609 w 7467600"/>
              <a:gd name="connsiteY912" fmla="*/ 532892 h 6858000"/>
              <a:gd name="connsiteX913" fmla="*/ 1309550 w 7467600"/>
              <a:gd name="connsiteY913" fmla="*/ 374031 h 6858000"/>
              <a:gd name="connsiteX914" fmla="*/ 1193673 w 7467600"/>
              <a:gd name="connsiteY914" fmla="*/ 49533 h 6858000"/>
              <a:gd name="connsiteX915" fmla="*/ 1164391 w 7467600"/>
              <a:gd name="connsiteY915" fmla="*/ 0 h 6858000"/>
              <a:gd name="connsiteX916" fmla="*/ 1200666 w 7467600"/>
              <a:gd name="connsiteY916" fmla="*/ 0 h 6858000"/>
              <a:gd name="connsiteX917" fmla="*/ 1223408 w 7467600"/>
              <a:gd name="connsiteY917" fmla="*/ 38996 h 6858000"/>
              <a:gd name="connsiteX918" fmla="*/ 1339635 w 7467600"/>
              <a:gd name="connsiteY918" fmla="*/ 365517 h 6858000"/>
              <a:gd name="connsiteX919" fmla="*/ 1387469 w 7467600"/>
              <a:gd name="connsiteY919" fmla="*/ 523079 h 6858000"/>
              <a:gd name="connsiteX920" fmla="*/ 1452685 w 7467600"/>
              <a:gd name="connsiteY920" fmla="*/ 699806 h 6858000"/>
              <a:gd name="connsiteX921" fmla="*/ 1492092 w 7467600"/>
              <a:gd name="connsiteY921" fmla="*/ 800424 h 6858000"/>
              <a:gd name="connsiteX922" fmla="*/ 1455302 w 7467600"/>
              <a:gd name="connsiteY922" fmla="*/ 632913 h 6858000"/>
              <a:gd name="connsiteX923" fmla="*/ 1222336 w 7467600"/>
              <a:gd name="connsiteY923" fmla="*/ 9480 h 6858000"/>
              <a:gd name="connsiteX924" fmla="*/ 1214634 w 7467600"/>
              <a:gd name="connsiteY924" fmla="*/ 0 h 6858000"/>
              <a:gd name="connsiteX925" fmla="*/ 1289827 w 7467600"/>
              <a:gd name="connsiteY925" fmla="*/ 0 h 6858000"/>
              <a:gd name="connsiteX926" fmla="*/ 1321076 w 7467600"/>
              <a:gd name="connsiteY926" fmla="*/ 59722 h 6858000"/>
              <a:gd name="connsiteX927" fmla="*/ 1512579 w 7467600"/>
              <a:gd name="connsiteY927" fmla="*/ 626441 h 6858000"/>
              <a:gd name="connsiteX928" fmla="*/ 1506076 w 7467600"/>
              <a:gd name="connsiteY928" fmla="*/ 1089289 h 6858000"/>
              <a:gd name="connsiteX929" fmla="*/ 1486346 w 7467600"/>
              <a:gd name="connsiteY929" fmla="*/ 1079919 h 6858000"/>
              <a:gd name="connsiteX930" fmla="*/ 1070511 w 7467600"/>
              <a:gd name="connsiteY930" fmla="*/ 48609 h 6858000"/>
              <a:gd name="connsiteX931" fmla="*/ 1057230 w 7467600"/>
              <a:gd name="connsiteY931" fmla="*/ 0 h 6858000"/>
              <a:gd name="connsiteX932" fmla="*/ 43151 w 7467600"/>
              <a:gd name="connsiteY932" fmla="*/ 0 h 6858000"/>
              <a:gd name="connsiteX933" fmla="*/ 95283 w 7467600"/>
              <a:gd name="connsiteY933" fmla="*/ 0 h 6858000"/>
              <a:gd name="connsiteX934" fmla="*/ 300708 w 7467600"/>
              <a:gd name="connsiteY934" fmla="*/ 154571 h 6858000"/>
              <a:gd name="connsiteX935" fmla="*/ 530414 w 7467600"/>
              <a:gd name="connsiteY935" fmla="*/ 354673 h 6858000"/>
              <a:gd name="connsiteX936" fmla="*/ 333785 w 7467600"/>
              <a:gd name="connsiteY936" fmla="*/ 161564 h 6858000"/>
              <a:gd name="connsiteX937" fmla="*/ 147005 w 7467600"/>
              <a:gd name="connsiteY937" fmla="*/ 0 h 6858000"/>
              <a:gd name="connsiteX938" fmla="*/ 272509 w 7467600"/>
              <a:gd name="connsiteY938" fmla="*/ 0 h 6858000"/>
              <a:gd name="connsiteX939" fmla="*/ 326276 w 7467600"/>
              <a:gd name="connsiteY939" fmla="*/ 45847 h 6858000"/>
              <a:gd name="connsiteX940" fmla="*/ 823759 w 7467600"/>
              <a:gd name="connsiteY940" fmla="*/ 574145 h 6858000"/>
              <a:gd name="connsiteX941" fmla="*/ 811254 w 7467600"/>
              <a:gd name="connsiteY941" fmla="*/ 665546 h 6858000"/>
              <a:gd name="connsiteX942" fmla="*/ 154042 w 7467600"/>
              <a:gd name="connsiteY942" fmla="*/ 261522 h 6858000"/>
              <a:gd name="connsiteX943" fmla="*/ 13550 w 7467600"/>
              <a:gd name="connsiteY943" fmla="*/ 158423 h 6858000"/>
              <a:gd name="connsiteX944" fmla="*/ 0 w 7467600"/>
              <a:gd name="connsiteY944" fmla="*/ 146618 h 6858000"/>
              <a:gd name="connsiteX945" fmla="*/ 0 w 7467600"/>
              <a:gd name="connsiteY945" fmla="*/ 59161 h 6858000"/>
              <a:gd name="connsiteX946" fmla="*/ 45427 w 7467600"/>
              <a:gd name="connsiteY946" fmla="*/ 101078 h 6858000"/>
              <a:gd name="connsiteX947" fmla="*/ 630103 w 7467600"/>
              <a:gd name="connsiteY947" fmla="*/ 485885 h 6858000"/>
              <a:gd name="connsiteX948" fmla="*/ 532040 w 7467600"/>
              <a:gd name="connsiteY948" fmla="*/ 399359 h 6858000"/>
              <a:gd name="connsiteX949" fmla="*/ 517618 w 7467600"/>
              <a:gd name="connsiteY949" fmla="*/ 385726 h 6858000"/>
              <a:gd name="connsiteX950" fmla="*/ 285074 w 7467600"/>
              <a:gd name="connsiteY950" fmla="*/ 182755 h 6858000"/>
              <a:gd name="connsiteX951" fmla="*/ 43151 w 7467600"/>
              <a:gd name="connsiteY95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7410696 w 7467600"/>
              <a:gd name="connsiteY18" fmla="*/ 6803861 h 6858000"/>
              <a:gd name="connsiteX19" fmla="*/ 1019354 w 7467600"/>
              <a:gd name="connsiteY19" fmla="*/ 6315006 h 6858000"/>
              <a:gd name="connsiteX20" fmla="*/ 441046 w 7467600"/>
              <a:gd name="connsiteY20" fmla="*/ 6691153 h 6858000"/>
              <a:gd name="connsiteX21" fmla="*/ 1019354 w 7467600"/>
              <a:gd name="connsiteY21" fmla="*/ 6315006 h 6858000"/>
              <a:gd name="connsiteX22" fmla="*/ 991680 w 7467600"/>
              <a:gd name="connsiteY22" fmla="*/ 6298413 h 6858000"/>
              <a:gd name="connsiteX23" fmla="*/ 409060 w 7467600"/>
              <a:gd name="connsiteY23" fmla="*/ 6671470 h 6858000"/>
              <a:gd name="connsiteX24" fmla="*/ 991680 w 7467600"/>
              <a:gd name="connsiteY24" fmla="*/ 6298413 h 6858000"/>
              <a:gd name="connsiteX25" fmla="*/ 103333 w 7467600"/>
              <a:gd name="connsiteY25" fmla="*/ 5699602 h 6858000"/>
              <a:gd name="connsiteX26" fmla="*/ 233938 w 7467600"/>
              <a:gd name="connsiteY26" fmla="*/ 5809416 h 6858000"/>
              <a:gd name="connsiteX27" fmla="*/ 883580 w 7467600"/>
              <a:gd name="connsiteY27" fmla="*/ 6180710 h 6858000"/>
              <a:gd name="connsiteX28" fmla="*/ 487337 w 7467600"/>
              <a:gd name="connsiteY28" fmla="*/ 5950182 h 6858000"/>
              <a:gd name="connsiteX29" fmla="*/ 354051 w 7467600"/>
              <a:gd name="connsiteY29" fmla="*/ 5854912 h 6858000"/>
              <a:gd name="connsiteX30" fmla="*/ 195436 w 7467600"/>
              <a:gd name="connsiteY30" fmla="*/ 5755068 h 6858000"/>
              <a:gd name="connsiteX31" fmla="*/ 103333 w 7467600"/>
              <a:gd name="connsiteY31" fmla="*/ 5699602 h 6858000"/>
              <a:gd name="connsiteX32" fmla="*/ 5539432 w 7467600"/>
              <a:gd name="connsiteY32" fmla="*/ 5642928 h 6858000"/>
              <a:gd name="connsiteX33" fmla="*/ 5555462 w 7467600"/>
              <a:gd name="connsiteY33" fmla="*/ 5694454 h 6858000"/>
              <a:gd name="connsiteX34" fmla="*/ 5828270 w 7467600"/>
              <a:gd name="connsiteY34" fmla="*/ 6320663 h 6858000"/>
              <a:gd name="connsiteX35" fmla="*/ 5947416 w 7467600"/>
              <a:gd name="connsiteY35" fmla="*/ 6574846 h 6858000"/>
              <a:gd name="connsiteX36" fmla="*/ 5539432 w 7467600"/>
              <a:gd name="connsiteY36" fmla="*/ 5642928 h 6858000"/>
              <a:gd name="connsiteX37" fmla="*/ 51253 w 7467600"/>
              <a:gd name="connsiteY37" fmla="*/ 5631825 h 6858000"/>
              <a:gd name="connsiteX38" fmla="*/ 211622 w 7467600"/>
              <a:gd name="connsiteY38" fmla="*/ 5728803 h 6858000"/>
              <a:gd name="connsiteX39" fmla="*/ 371652 w 7467600"/>
              <a:gd name="connsiteY39" fmla="*/ 5829062 h 6858000"/>
              <a:gd name="connsiteX40" fmla="*/ 505903 w 7467600"/>
              <a:gd name="connsiteY40" fmla="*/ 5925221 h 6858000"/>
              <a:gd name="connsiteX41" fmla="*/ 899240 w 7467600"/>
              <a:gd name="connsiteY41" fmla="*/ 6153068 h 6858000"/>
              <a:gd name="connsiteX42" fmla="*/ 988114 w 7467600"/>
              <a:gd name="connsiteY42" fmla="*/ 6174204 h 6858000"/>
              <a:gd name="connsiteX43" fmla="*/ 845971 w 7467600"/>
              <a:gd name="connsiteY43" fmla="*/ 6067177 h 6858000"/>
              <a:gd name="connsiteX44" fmla="*/ 448057 w 7467600"/>
              <a:gd name="connsiteY44" fmla="*/ 5841376 h 6858000"/>
              <a:gd name="connsiteX45" fmla="*/ 51253 w 7467600"/>
              <a:gd name="connsiteY45" fmla="*/ 5631825 h 6858000"/>
              <a:gd name="connsiteX46" fmla="*/ 2606687 w 7467600"/>
              <a:gd name="connsiteY46" fmla="*/ 5630718 h 6858000"/>
              <a:gd name="connsiteX47" fmla="*/ 2645658 w 7467600"/>
              <a:gd name="connsiteY47" fmla="*/ 6640259 h 6858000"/>
              <a:gd name="connsiteX48" fmla="*/ 2606687 w 7467600"/>
              <a:gd name="connsiteY48" fmla="*/ 5630718 h 6858000"/>
              <a:gd name="connsiteX49" fmla="*/ 3642057 w 7467600"/>
              <a:gd name="connsiteY49" fmla="*/ 5573487 h 6858000"/>
              <a:gd name="connsiteX50" fmla="*/ 3632981 w 7467600"/>
              <a:gd name="connsiteY50" fmla="*/ 5579437 h 6858000"/>
              <a:gd name="connsiteX51" fmla="*/ 3382436 w 7467600"/>
              <a:gd name="connsiteY51" fmla="*/ 5952726 h 6858000"/>
              <a:gd name="connsiteX52" fmla="*/ 3191929 w 7467600"/>
              <a:gd name="connsiteY52" fmla="*/ 6662669 h 6858000"/>
              <a:gd name="connsiteX53" fmla="*/ 3369898 w 7467600"/>
              <a:gd name="connsiteY53" fmla="*/ 6081771 h 6858000"/>
              <a:gd name="connsiteX54" fmla="*/ 3642057 w 7467600"/>
              <a:gd name="connsiteY54" fmla="*/ 5573487 h 6858000"/>
              <a:gd name="connsiteX55" fmla="*/ 2650666 w 7467600"/>
              <a:gd name="connsiteY55" fmla="*/ 5530686 h 6858000"/>
              <a:gd name="connsiteX56" fmla="*/ 2650249 w 7467600"/>
              <a:gd name="connsiteY56" fmla="*/ 5532101 h 6858000"/>
              <a:gd name="connsiteX57" fmla="*/ 2663808 w 7467600"/>
              <a:gd name="connsiteY57" fmla="*/ 6535215 h 6858000"/>
              <a:gd name="connsiteX58" fmla="*/ 2665418 w 7467600"/>
              <a:gd name="connsiteY58" fmla="*/ 6132756 h 6858000"/>
              <a:gd name="connsiteX59" fmla="*/ 2650666 w 7467600"/>
              <a:gd name="connsiteY59" fmla="*/ 5530686 h 6858000"/>
              <a:gd name="connsiteX60" fmla="*/ 2680277 w 7467600"/>
              <a:gd name="connsiteY60" fmla="*/ 5479204 h 6858000"/>
              <a:gd name="connsiteX61" fmla="*/ 2678972 w 7467600"/>
              <a:gd name="connsiteY61" fmla="*/ 5481582 h 6858000"/>
              <a:gd name="connsiteX62" fmla="*/ 2696666 w 7467600"/>
              <a:gd name="connsiteY62" fmla="*/ 6133836 h 6858000"/>
              <a:gd name="connsiteX63" fmla="*/ 2695769 w 7467600"/>
              <a:gd name="connsiteY63" fmla="*/ 6390955 h 6858000"/>
              <a:gd name="connsiteX64" fmla="*/ 2739893 w 7467600"/>
              <a:gd name="connsiteY64" fmla="*/ 6108357 h 6858000"/>
              <a:gd name="connsiteX65" fmla="*/ 2680277 w 7467600"/>
              <a:gd name="connsiteY65" fmla="*/ 5479204 h 6858000"/>
              <a:gd name="connsiteX66" fmla="*/ 1132195 w 7467600"/>
              <a:gd name="connsiteY66" fmla="*/ 5467980 h 6858000"/>
              <a:gd name="connsiteX67" fmla="*/ 1679056 w 7467600"/>
              <a:gd name="connsiteY67" fmla="*/ 5516907 h 6858000"/>
              <a:gd name="connsiteX68" fmla="*/ 2128648 w 7467600"/>
              <a:gd name="connsiteY68" fmla="*/ 5474249 h 6858000"/>
              <a:gd name="connsiteX69" fmla="*/ 1825619 w 7467600"/>
              <a:gd name="connsiteY69" fmla="*/ 5478447 h 6858000"/>
              <a:gd name="connsiteX70" fmla="*/ 1737798 w 7467600"/>
              <a:gd name="connsiteY70" fmla="*/ 5483353 h 6858000"/>
              <a:gd name="connsiteX71" fmla="*/ 1132195 w 7467600"/>
              <a:gd name="connsiteY71" fmla="*/ 5467980 h 6858000"/>
              <a:gd name="connsiteX72" fmla="*/ 1456157 w 7467600"/>
              <a:gd name="connsiteY72" fmla="*/ 5371404 h 6858000"/>
              <a:gd name="connsiteX73" fmla="*/ 1244432 w 7467600"/>
              <a:gd name="connsiteY73" fmla="*/ 5385601 h 6858000"/>
              <a:gd name="connsiteX74" fmla="*/ 973990 w 7467600"/>
              <a:gd name="connsiteY74" fmla="*/ 5424940 h 6858000"/>
              <a:gd name="connsiteX75" fmla="*/ 1103809 w 7467600"/>
              <a:gd name="connsiteY75" fmla="*/ 5433720 h 6858000"/>
              <a:gd name="connsiteX76" fmla="*/ 1123454 w 7467600"/>
              <a:gd name="connsiteY76" fmla="*/ 5435727 h 6858000"/>
              <a:gd name="connsiteX77" fmla="*/ 1737017 w 7467600"/>
              <a:gd name="connsiteY77" fmla="*/ 5452183 h 6858000"/>
              <a:gd name="connsiteX78" fmla="*/ 1824397 w 7467600"/>
              <a:gd name="connsiteY78" fmla="*/ 5447757 h 6858000"/>
              <a:gd name="connsiteX79" fmla="*/ 2070059 w 7467600"/>
              <a:gd name="connsiteY79" fmla="*/ 5441660 h 6858000"/>
              <a:gd name="connsiteX80" fmla="*/ 1456157 w 7467600"/>
              <a:gd name="connsiteY80" fmla="*/ 5371404 h 6858000"/>
              <a:gd name="connsiteX81" fmla="*/ 4988186 w 7467600"/>
              <a:gd name="connsiteY81" fmla="*/ 5216467 h 6858000"/>
              <a:gd name="connsiteX82" fmla="*/ 4777334 w 7467600"/>
              <a:gd name="connsiteY82" fmla="*/ 5406072 h 6858000"/>
              <a:gd name="connsiteX83" fmla="*/ 4718341 w 7467600"/>
              <a:gd name="connsiteY83" fmla="*/ 5468043 h 6858000"/>
              <a:gd name="connsiteX84" fmla="*/ 4604655 w 7467600"/>
              <a:gd name="connsiteY84" fmla="*/ 5583434 h 6858000"/>
              <a:gd name="connsiteX85" fmla="*/ 4565074 w 7467600"/>
              <a:gd name="connsiteY85" fmla="*/ 5618550 h 6858000"/>
              <a:gd name="connsiteX86" fmla="*/ 4988186 w 7467600"/>
              <a:gd name="connsiteY86" fmla="*/ 5216467 h 6858000"/>
              <a:gd name="connsiteX87" fmla="*/ 4978032 w 7467600"/>
              <a:gd name="connsiteY87" fmla="*/ 5183809 h 6858000"/>
              <a:gd name="connsiteX88" fmla="*/ 4463413 w 7467600"/>
              <a:gd name="connsiteY88" fmla="*/ 5615162 h 6858000"/>
              <a:gd name="connsiteX89" fmla="*/ 4358134 w 7467600"/>
              <a:gd name="connsiteY89" fmla="*/ 5742791 h 6858000"/>
              <a:gd name="connsiteX90" fmla="*/ 4376219 w 7467600"/>
              <a:gd name="connsiteY90" fmla="*/ 5729027 h 6858000"/>
              <a:gd name="connsiteX91" fmla="*/ 4582340 w 7467600"/>
              <a:gd name="connsiteY91" fmla="*/ 5561037 h 6858000"/>
              <a:gd name="connsiteX92" fmla="*/ 4694684 w 7467600"/>
              <a:gd name="connsiteY92" fmla="*/ 5447098 h 6858000"/>
              <a:gd name="connsiteX93" fmla="*/ 4754123 w 7467600"/>
              <a:gd name="connsiteY93" fmla="*/ 5384643 h 6858000"/>
              <a:gd name="connsiteX94" fmla="*/ 4978032 w 7467600"/>
              <a:gd name="connsiteY94" fmla="*/ 5183809 h 6858000"/>
              <a:gd name="connsiteX95" fmla="*/ 1903353 w 7467600"/>
              <a:gd name="connsiteY95" fmla="*/ 5044827 h 6858000"/>
              <a:gd name="connsiteX96" fmla="*/ 1936931 w 7467600"/>
              <a:gd name="connsiteY96" fmla="*/ 5093954 h 6858000"/>
              <a:gd name="connsiteX97" fmla="*/ 2195868 w 7467600"/>
              <a:gd name="connsiteY97" fmla="*/ 5396574 h 6858000"/>
              <a:gd name="connsiteX98" fmla="*/ 2088852 w 7467600"/>
              <a:gd name="connsiteY98" fmla="*/ 5166123 h 6858000"/>
              <a:gd name="connsiteX99" fmla="*/ 1958241 w 7467600"/>
              <a:gd name="connsiteY99" fmla="*/ 5067955 h 6858000"/>
              <a:gd name="connsiteX100" fmla="*/ 1903353 w 7467600"/>
              <a:gd name="connsiteY100" fmla="*/ 5044827 h 6858000"/>
              <a:gd name="connsiteX101" fmla="*/ 1979378 w 7467600"/>
              <a:gd name="connsiteY101" fmla="*/ 4769504 h 6858000"/>
              <a:gd name="connsiteX102" fmla="*/ 2882120 w 7467600"/>
              <a:gd name="connsiteY102" fmla="*/ 5064547 h 6858000"/>
              <a:gd name="connsiteX103" fmla="*/ 2793103 w 7467600"/>
              <a:gd name="connsiteY103" fmla="*/ 5039699 h 6858000"/>
              <a:gd name="connsiteX104" fmla="*/ 2770041 w 7467600"/>
              <a:gd name="connsiteY104" fmla="*/ 5033634 h 6858000"/>
              <a:gd name="connsiteX105" fmla="*/ 1979378 w 7467600"/>
              <a:gd name="connsiteY105" fmla="*/ 4769504 h 6858000"/>
              <a:gd name="connsiteX106" fmla="*/ 1927410 w 7467600"/>
              <a:gd name="connsiteY106" fmla="*/ 4716164 h 6858000"/>
              <a:gd name="connsiteX107" fmla="*/ 1959587 w 7467600"/>
              <a:gd name="connsiteY107" fmla="*/ 4728849 h 6858000"/>
              <a:gd name="connsiteX108" fmla="*/ 2777707 w 7467600"/>
              <a:gd name="connsiteY108" fmla="*/ 5003991 h 6858000"/>
              <a:gd name="connsiteX109" fmla="*/ 2800768 w 7467600"/>
              <a:gd name="connsiteY109" fmla="*/ 5010056 h 6858000"/>
              <a:gd name="connsiteX110" fmla="*/ 2879408 w 7467600"/>
              <a:gd name="connsiteY110" fmla="*/ 5031590 h 6858000"/>
              <a:gd name="connsiteX111" fmla="*/ 2862295 w 7467600"/>
              <a:gd name="connsiteY111" fmla="*/ 5022958 h 6858000"/>
              <a:gd name="connsiteX112" fmla="*/ 2813343 w 7467600"/>
              <a:gd name="connsiteY112" fmla="*/ 4998369 h 6858000"/>
              <a:gd name="connsiteX113" fmla="*/ 2646245 w 7467600"/>
              <a:gd name="connsiteY113" fmla="*/ 4930999 h 6858000"/>
              <a:gd name="connsiteX114" fmla="*/ 1999243 w 7467600"/>
              <a:gd name="connsiteY114" fmla="*/ 4730524 h 6858000"/>
              <a:gd name="connsiteX115" fmla="*/ 1979527 w 7467600"/>
              <a:gd name="connsiteY115" fmla="*/ 4726651 h 6858000"/>
              <a:gd name="connsiteX116" fmla="*/ 1927410 w 7467600"/>
              <a:gd name="connsiteY116" fmla="*/ 4716164 h 6858000"/>
              <a:gd name="connsiteX117" fmla="*/ 1997014 w 7467600"/>
              <a:gd name="connsiteY117" fmla="*/ 4698007 h 6858000"/>
              <a:gd name="connsiteX118" fmla="*/ 2005458 w 7467600"/>
              <a:gd name="connsiteY118" fmla="*/ 4699540 h 6858000"/>
              <a:gd name="connsiteX119" fmla="*/ 2657186 w 7467600"/>
              <a:gd name="connsiteY119" fmla="*/ 4901687 h 6858000"/>
              <a:gd name="connsiteX120" fmla="*/ 2826662 w 7467600"/>
              <a:gd name="connsiteY120" fmla="*/ 4970362 h 6858000"/>
              <a:gd name="connsiteX121" fmla="*/ 2876100 w 7467600"/>
              <a:gd name="connsiteY121" fmla="*/ 4995397 h 6858000"/>
              <a:gd name="connsiteX122" fmla="*/ 3042600 w 7467600"/>
              <a:gd name="connsiteY122" fmla="*/ 5059532 h 6858000"/>
              <a:gd name="connsiteX123" fmla="*/ 1997014 w 7467600"/>
              <a:gd name="connsiteY123" fmla="*/ 4698007 h 6858000"/>
              <a:gd name="connsiteX124" fmla="*/ 2305292 w 7467600"/>
              <a:gd name="connsiteY124" fmla="*/ 4219492 h 6858000"/>
              <a:gd name="connsiteX125" fmla="*/ 3360922 w 7467600"/>
              <a:gd name="connsiteY125" fmla="*/ 4529373 h 6858000"/>
              <a:gd name="connsiteX126" fmla="*/ 3492420 w 7467600"/>
              <a:gd name="connsiteY126" fmla="*/ 4510145 h 6858000"/>
              <a:gd name="connsiteX127" fmla="*/ 3364086 w 7467600"/>
              <a:gd name="connsiteY127" fmla="*/ 4480340 h 6858000"/>
              <a:gd name="connsiteX128" fmla="*/ 3225818 w 7467600"/>
              <a:gd name="connsiteY128" fmla="*/ 4411822 h 6858000"/>
              <a:gd name="connsiteX129" fmla="*/ 3129696 w 7467600"/>
              <a:gd name="connsiteY129" fmla="*/ 4360704 h 6858000"/>
              <a:gd name="connsiteX130" fmla="*/ 2814545 w 7467600"/>
              <a:gd name="connsiteY130" fmla="*/ 4282955 h 6858000"/>
              <a:gd name="connsiteX131" fmla="*/ 2305292 w 7467600"/>
              <a:gd name="connsiteY131" fmla="*/ 4219492 h 6858000"/>
              <a:gd name="connsiteX132" fmla="*/ 2626982 w 7467600"/>
              <a:gd name="connsiteY132" fmla="*/ 4206450 h 6858000"/>
              <a:gd name="connsiteX133" fmla="*/ 2490617 w 7467600"/>
              <a:gd name="connsiteY133" fmla="*/ 4206951 h 6858000"/>
              <a:gd name="connsiteX134" fmla="*/ 2819869 w 7467600"/>
              <a:gd name="connsiteY134" fmla="*/ 4252936 h 6858000"/>
              <a:gd name="connsiteX135" fmla="*/ 3143018 w 7467600"/>
              <a:gd name="connsiteY135" fmla="*/ 4332698 h 6858000"/>
              <a:gd name="connsiteX136" fmla="*/ 3241520 w 7467600"/>
              <a:gd name="connsiteY136" fmla="*/ 4385112 h 6858000"/>
              <a:gd name="connsiteX137" fmla="*/ 3374575 w 7467600"/>
              <a:gd name="connsiteY137" fmla="*/ 4451517 h 6858000"/>
              <a:gd name="connsiteX138" fmla="*/ 3505221 w 7467600"/>
              <a:gd name="connsiteY138" fmla="*/ 4480757 h 6858000"/>
              <a:gd name="connsiteX139" fmla="*/ 2626982 w 7467600"/>
              <a:gd name="connsiteY139" fmla="*/ 4206450 h 6858000"/>
              <a:gd name="connsiteX140" fmla="*/ 1310106 w 7467600"/>
              <a:gd name="connsiteY140" fmla="*/ 3943217 h 6858000"/>
              <a:gd name="connsiteX141" fmla="*/ 854994 w 7467600"/>
              <a:gd name="connsiteY141" fmla="*/ 4399136 h 6858000"/>
              <a:gd name="connsiteX142" fmla="*/ 742462 w 7467600"/>
              <a:gd name="connsiteY142" fmla="*/ 4594648 h 6858000"/>
              <a:gd name="connsiteX143" fmla="*/ 820602 w 7467600"/>
              <a:gd name="connsiteY143" fmla="*/ 4485915 h 6858000"/>
              <a:gd name="connsiteX144" fmla="*/ 878295 w 7467600"/>
              <a:gd name="connsiteY144" fmla="*/ 4403594 h 6858000"/>
              <a:gd name="connsiteX145" fmla="*/ 1240607 w 7467600"/>
              <a:gd name="connsiteY145" fmla="*/ 4010401 h 6858000"/>
              <a:gd name="connsiteX146" fmla="*/ 1310106 w 7467600"/>
              <a:gd name="connsiteY146" fmla="*/ 3943217 h 6858000"/>
              <a:gd name="connsiteX147" fmla="*/ 1423113 w 7467600"/>
              <a:gd name="connsiteY147" fmla="*/ 3874565 h 6858000"/>
              <a:gd name="connsiteX148" fmla="*/ 1260565 w 7467600"/>
              <a:gd name="connsiteY148" fmla="*/ 4031982 h 6858000"/>
              <a:gd name="connsiteX149" fmla="*/ 901900 w 7467600"/>
              <a:gd name="connsiteY149" fmla="*/ 4421236 h 6858000"/>
              <a:gd name="connsiteX150" fmla="*/ 845044 w 7467600"/>
              <a:gd name="connsiteY150" fmla="*/ 4502436 h 6858000"/>
              <a:gd name="connsiteX151" fmla="*/ 685926 w 7467600"/>
              <a:gd name="connsiteY151" fmla="*/ 4703069 h 6858000"/>
              <a:gd name="connsiteX152" fmla="*/ 684248 w 7467600"/>
              <a:gd name="connsiteY152" fmla="*/ 4706721 h 6858000"/>
              <a:gd name="connsiteX153" fmla="*/ 1423113 w 7467600"/>
              <a:gd name="connsiteY153" fmla="*/ 3874565 h 6858000"/>
              <a:gd name="connsiteX154" fmla="*/ 3316479 w 7467600"/>
              <a:gd name="connsiteY154" fmla="*/ 3872136 h 6858000"/>
              <a:gd name="connsiteX155" fmla="*/ 3546806 w 7467600"/>
              <a:gd name="connsiteY155" fmla="*/ 4356139 h 6858000"/>
              <a:gd name="connsiteX156" fmla="*/ 3364433 w 7467600"/>
              <a:gd name="connsiteY156" fmla="*/ 3953121 h 6858000"/>
              <a:gd name="connsiteX157" fmla="*/ 3316479 w 7467600"/>
              <a:gd name="connsiteY157" fmla="*/ 3872136 h 6858000"/>
              <a:gd name="connsiteX158" fmla="*/ 3291335 w 7467600"/>
              <a:gd name="connsiteY158" fmla="*/ 3767420 h 6858000"/>
              <a:gd name="connsiteX159" fmla="*/ 3390805 w 7467600"/>
              <a:gd name="connsiteY159" fmla="*/ 3937163 h 6858000"/>
              <a:gd name="connsiteX160" fmla="*/ 3579062 w 7467600"/>
              <a:gd name="connsiteY160" fmla="*/ 4359040 h 6858000"/>
              <a:gd name="connsiteX161" fmla="*/ 3467355 w 7467600"/>
              <a:gd name="connsiteY161" fmla="*/ 3988130 h 6858000"/>
              <a:gd name="connsiteX162" fmla="*/ 3310753 w 7467600"/>
              <a:gd name="connsiteY162" fmla="*/ 3787140 h 6858000"/>
              <a:gd name="connsiteX163" fmla="*/ 3291335 w 7467600"/>
              <a:gd name="connsiteY163" fmla="*/ 3767420 h 6858000"/>
              <a:gd name="connsiteX164" fmla="*/ 1635889 w 7467600"/>
              <a:gd name="connsiteY164" fmla="*/ 3709494 h 6858000"/>
              <a:gd name="connsiteX165" fmla="*/ 1634800 w 7467600"/>
              <a:gd name="connsiteY165" fmla="*/ 3731111 h 6858000"/>
              <a:gd name="connsiteX166" fmla="*/ 1635889 w 7467600"/>
              <a:gd name="connsiteY166" fmla="*/ 3709494 h 6858000"/>
              <a:gd name="connsiteX167" fmla="*/ 1510397 w 7467600"/>
              <a:gd name="connsiteY167" fmla="*/ 3684705 h 6858000"/>
              <a:gd name="connsiteX168" fmla="*/ 1146550 w 7467600"/>
              <a:gd name="connsiteY168" fmla="*/ 3802012 h 6858000"/>
              <a:gd name="connsiteX169" fmla="*/ 698834 w 7467600"/>
              <a:gd name="connsiteY169" fmla="*/ 3952272 h 6858000"/>
              <a:gd name="connsiteX170" fmla="*/ 34256 w 7467600"/>
              <a:gd name="connsiteY170" fmla="*/ 4347603 h 6858000"/>
              <a:gd name="connsiteX171" fmla="*/ 527241 w 7467600"/>
              <a:gd name="connsiteY171" fmla="*/ 4065078 h 6858000"/>
              <a:gd name="connsiteX172" fmla="*/ 1510397 w 7467600"/>
              <a:gd name="connsiteY172" fmla="*/ 3684705 h 6858000"/>
              <a:gd name="connsiteX173" fmla="*/ 1313114 w 7467600"/>
              <a:gd name="connsiteY173" fmla="*/ 3655216 h 6858000"/>
              <a:gd name="connsiteX174" fmla="*/ 1109304 w 7467600"/>
              <a:gd name="connsiteY174" fmla="*/ 3669030 h 6858000"/>
              <a:gd name="connsiteX175" fmla="*/ 8129 w 7467600"/>
              <a:gd name="connsiteY175" fmla="*/ 4330519 h 6858000"/>
              <a:gd name="connsiteX176" fmla="*/ 687572 w 7467600"/>
              <a:gd name="connsiteY176" fmla="*/ 3925629 h 6858000"/>
              <a:gd name="connsiteX177" fmla="*/ 1138365 w 7467600"/>
              <a:gd name="connsiteY177" fmla="*/ 3774515 h 6858000"/>
              <a:gd name="connsiteX178" fmla="*/ 1505579 w 7467600"/>
              <a:gd name="connsiteY178" fmla="*/ 3655526 h 6858000"/>
              <a:gd name="connsiteX179" fmla="*/ 1313114 w 7467600"/>
              <a:gd name="connsiteY179" fmla="*/ 3655216 h 6858000"/>
              <a:gd name="connsiteX180" fmla="*/ 3655073 w 7467600"/>
              <a:gd name="connsiteY180" fmla="*/ 3650884 h 6858000"/>
              <a:gd name="connsiteX181" fmla="*/ 3989938 w 7467600"/>
              <a:gd name="connsiteY181" fmla="*/ 3991685 h 6858000"/>
              <a:gd name="connsiteX182" fmla="*/ 4393907 w 7467600"/>
              <a:gd name="connsiteY182" fmla="*/ 4261258 h 6858000"/>
              <a:gd name="connsiteX183" fmla="*/ 4648051 w 7467600"/>
              <a:gd name="connsiteY183" fmla="*/ 4374051 h 6858000"/>
              <a:gd name="connsiteX184" fmla="*/ 4383389 w 7467600"/>
              <a:gd name="connsiteY184" fmla="*/ 4184369 h 6858000"/>
              <a:gd name="connsiteX185" fmla="*/ 4165508 w 7467600"/>
              <a:gd name="connsiteY185" fmla="*/ 4035196 h 6858000"/>
              <a:gd name="connsiteX186" fmla="*/ 4068162 w 7467600"/>
              <a:gd name="connsiteY186" fmla="*/ 3953394 h 6858000"/>
              <a:gd name="connsiteX187" fmla="*/ 3981416 w 7467600"/>
              <a:gd name="connsiteY187" fmla="*/ 3880482 h 6858000"/>
              <a:gd name="connsiteX188" fmla="*/ 3800147 w 7467600"/>
              <a:gd name="connsiteY188" fmla="*/ 3749872 h 6858000"/>
              <a:gd name="connsiteX189" fmla="*/ 3655073 w 7467600"/>
              <a:gd name="connsiteY189" fmla="*/ 3650884 h 6858000"/>
              <a:gd name="connsiteX190" fmla="*/ 3670252 w 7467600"/>
              <a:gd name="connsiteY190" fmla="*/ 3622798 h 6858000"/>
              <a:gd name="connsiteX191" fmla="*/ 3817258 w 7467600"/>
              <a:gd name="connsiteY191" fmla="*/ 3723577 h 6858000"/>
              <a:gd name="connsiteX192" fmla="*/ 4000461 w 7467600"/>
              <a:gd name="connsiteY192" fmla="*/ 3855966 h 6858000"/>
              <a:gd name="connsiteX193" fmla="*/ 4088180 w 7467600"/>
              <a:gd name="connsiteY193" fmla="*/ 3929774 h 6858000"/>
              <a:gd name="connsiteX194" fmla="*/ 4184555 w 7467600"/>
              <a:gd name="connsiteY194" fmla="*/ 4010683 h 6858000"/>
              <a:gd name="connsiteX195" fmla="*/ 4399563 w 7467600"/>
              <a:gd name="connsiteY195" fmla="*/ 4158106 h 6858000"/>
              <a:gd name="connsiteX196" fmla="*/ 4684469 w 7467600"/>
              <a:gd name="connsiteY196" fmla="*/ 4364680 h 6858000"/>
              <a:gd name="connsiteX197" fmla="*/ 4690271 w 7467600"/>
              <a:gd name="connsiteY197" fmla="*/ 4370034 h 6858000"/>
              <a:gd name="connsiteX198" fmla="*/ 4136093 w 7467600"/>
              <a:gd name="connsiteY198" fmla="*/ 3858466 h 6858000"/>
              <a:gd name="connsiteX199" fmla="*/ 3670252 w 7467600"/>
              <a:gd name="connsiteY199" fmla="*/ 3622798 h 6858000"/>
              <a:gd name="connsiteX200" fmla="*/ 4440129 w 7467600"/>
              <a:gd name="connsiteY200" fmla="*/ 3448571 h 6858000"/>
              <a:gd name="connsiteX201" fmla="*/ 4856525 w 7467600"/>
              <a:gd name="connsiteY201" fmla="*/ 3915351 h 6858000"/>
              <a:gd name="connsiteX202" fmla="*/ 5059055 w 7467600"/>
              <a:gd name="connsiteY202" fmla="*/ 4108918 h 6858000"/>
              <a:gd name="connsiteX203" fmla="*/ 5290070 w 7467600"/>
              <a:gd name="connsiteY203" fmla="*/ 4263619 h 6858000"/>
              <a:gd name="connsiteX204" fmla="*/ 4834991 w 7467600"/>
              <a:gd name="connsiteY204" fmla="*/ 3830985 h 6858000"/>
              <a:gd name="connsiteX205" fmla="*/ 4440129 w 7467600"/>
              <a:gd name="connsiteY205" fmla="*/ 3448571 h 6858000"/>
              <a:gd name="connsiteX206" fmla="*/ 4441737 w 7467600"/>
              <a:gd name="connsiteY206" fmla="*/ 3399734 h 6858000"/>
              <a:gd name="connsiteX207" fmla="*/ 4431236 w 7467600"/>
              <a:gd name="connsiteY207" fmla="*/ 3400954 h 6858000"/>
              <a:gd name="connsiteX208" fmla="*/ 4557150 w 7467600"/>
              <a:gd name="connsiteY208" fmla="*/ 3510023 h 6858000"/>
              <a:gd name="connsiteX209" fmla="*/ 4856936 w 7467600"/>
              <a:gd name="connsiteY209" fmla="*/ 3809146 h 6858000"/>
              <a:gd name="connsiteX210" fmla="*/ 5111996 w 7467600"/>
              <a:gd name="connsiteY210" fmla="*/ 4065759 h 6858000"/>
              <a:gd name="connsiteX211" fmla="*/ 5388878 w 7467600"/>
              <a:gd name="connsiteY211" fmla="*/ 4300185 h 6858000"/>
              <a:gd name="connsiteX212" fmla="*/ 5425556 w 7467600"/>
              <a:gd name="connsiteY212" fmla="*/ 4308967 h 6858000"/>
              <a:gd name="connsiteX213" fmla="*/ 4943646 w 7467600"/>
              <a:gd name="connsiteY213" fmla="*/ 3822916 h 6858000"/>
              <a:gd name="connsiteX214" fmla="*/ 4594837 w 7467600"/>
              <a:gd name="connsiteY214" fmla="*/ 3532274 h 6858000"/>
              <a:gd name="connsiteX215" fmla="*/ 4441737 w 7467600"/>
              <a:gd name="connsiteY215" fmla="*/ 3399734 h 6858000"/>
              <a:gd name="connsiteX216" fmla="*/ 5425834 w 7467600"/>
              <a:gd name="connsiteY216" fmla="*/ 3162785 h 6858000"/>
              <a:gd name="connsiteX217" fmla="*/ 5401644 w 7467600"/>
              <a:gd name="connsiteY217" fmla="*/ 3617847 h 6858000"/>
              <a:gd name="connsiteX218" fmla="*/ 5467256 w 7467600"/>
              <a:gd name="connsiteY218" fmla="*/ 4175494 h 6858000"/>
              <a:gd name="connsiteX219" fmla="*/ 5448069 w 7467600"/>
              <a:gd name="connsiteY219" fmla="*/ 3567554 h 6858000"/>
              <a:gd name="connsiteX220" fmla="*/ 5425834 w 7467600"/>
              <a:gd name="connsiteY220" fmla="*/ 3162785 h 6858000"/>
              <a:gd name="connsiteX221" fmla="*/ 1318687 w 7467600"/>
              <a:gd name="connsiteY221" fmla="*/ 3113840 h 6858000"/>
              <a:gd name="connsiteX222" fmla="*/ 1066793 w 7467600"/>
              <a:gd name="connsiteY222" fmla="*/ 3212171 h 6858000"/>
              <a:gd name="connsiteX223" fmla="*/ 993319 w 7467600"/>
              <a:gd name="connsiteY223" fmla="*/ 3247648 h 6858000"/>
              <a:gd name="connsiteX224" fmla="*/ 853081 w 7467600"/>
              <a:gd name="connsiteY224" fmla="*/ 3312410 h 6858000"/>
              <a:gd name="connsiteX225" fmla="*/ 805957 w 7467600"/>
              <a:gd name="connsiteY225" fmla="*/ 3330443 h 6858000"/>
              <a:gd name="connsiteX226" fmla="*/ 1318687 w 7467600"/>
              <a:gd name="connsiteY226" fmla="*/ 3113840 h 6858000"/>
              <a:gd name="connsiteX227" fmla="*/ 5453702 w 7467600"/>
              <a:gd name="connsiteY227" fmla="*/ 3090882 h 6858000"/>
              <a:gd name="connsiteX228" fmla="*/ 5480135 w 7467600"/>
              <a:gd name="connsiteY228" fmla="*/ 3565802 h 6858000"/>
              <a:gd name="connsiteX229" fmla="*/ 5499023 w 7467600"/>
              <a:gd name="connsiteY229" fmla="*/ 4166310 h 6858000"/>
              <a:gd name="connsiteX230" fmla="*/ 5547022 w 7467600"/>
              <a:gd name="connsiteY230" fmla="*/ 3607838 h 6858000"/>
              <a:gd name="connsiteX231" fmla="*/ 5515964 w 7467600"/>
              <a:gd name="connsiteY231" fmla="*/ 3378541 h 6858000"/>
              <a:gd name="connsiteX232" fmla="*/ 5453702 w 7467600"/>
              <a:gd name="connsiteY232" fmla="*/ 3090882 h 6858000"/>
              <a:gd name="connsiteX233" fmla="*/ 1238695 w 7467600"/>
              <a:gd name="connsiteY233" fmla="*/ 3076820 h 6858000"/>
              <a:gd name="connsiteX234" fmla="*/ 716371 w 7467600"/>
              <a:gd name="connsiteY234" fmla="*/ 3293249 h 6858000"/>
              <a:gd name="connsiteX235" fmla="*/ 579522 w 7467600"/>
              <a:gd name="connsiteY235" fmla="*/ 3371759 h 6858000"/>
              <a:gd name="connsiteX236" fmla="*/ 600288 w 7467600"/>
              <a:gd name="connsiteY236" fmla="*/ 3365555 h 6858000"/>
              <a:gd name="connsiteX237" fmla="*/ 840692 w 7467600"/>
              <a:gd name="connsiteY237" fmla="*/ 3284921 h 6858000"/>
              <a:gd name="connsiteX238" fmla="*/ 979248 w 7467600"/>
              <a:gd name="connsiteY238" fmla="*/ 3221003 h 6858000"/>
              <a:gd name="connsiteX239" fmla="*/ 1053282 w 7467600"/>
              <a:gd name="connsiteY239" fmla="*/ 3185247 h 6858000"/>
              <a:gd name="connsiteX240" fmla="*/ 1320603 w 7467600"/>
              <a:gd name="connsiteY240" fmla="*/ 3081281 h 6858000"/>
              <a:gd name="connsiteX241" fmla="*/ 1238695 w 7467600"/>
              <a:gd name="connsiteY241" fmla="*/ 3076820 h 6858000"/>
              <a:gd name="connsiteX242" fmla="*/ 5425627 w 7467600"/>
              <a:gd name="connsiteY242" fmla="*/ 2954192 h 6858000"/>
              <a:gd name="connsiteX243" fmla="*/ 5470770 w 7467600"/>
              <a:gd name="connsiteY243" fmla="*/ 3005435 h 6858000"/>
              <a:gd name="connsiteX244" fmla="*/ 5519779 w 7467600"/>
              <a:gd name="connsiteY244" fmla="*/ 4359223 h 6858000"/>
              <a:gd name="connsiteX245" fmla="*/ 5520293 w 7467600"/>
              <a:gd name="connsiteY245" fmla="*/ 4360602 h 6858000"/>
              <a:gd name="connsiteX246" fmla="*/ 5767221 w 7467600"/>
              <a:gd name="connsiteY246" fmla="*/ 4665564 h 6858000"/>
              <a:gd name="connsiteX247" fmla="*/ 6937169 w 7467600"/>
              <a:gd name="connsiteY247" fmla="*/ 4815941 h 6858000"/>
              <a:gd name="connsiteX248" fmla="*/ 6953922 w 7467600"/>
              <a:gd name="connsiteY248" fmla="*/ 4890068 h 6858000"/>
              <a:gd name="connsiteX249" fmla="*/ 6071359 w 7467600"/>
              <a:gd name="connsiteY249" fmla="*/ 4770770 h 6858000"/>
              <a:gd name="connsiteX250" fmla="*/ 6038839 w 7467600"/>
              <a:gd name="connsiteY250" fmla="*/ 4764474 h 6858000"/>
              <a:gd name="connsiteX251" fmla="*/ 6038706 w 7467600"/>
              <a:gd name="connsiteY251" fmla="*/ 4763847 h 6858000"/>
              <a:gd name="connsiteX252" fmla="*/ 6037784 w 7467600"/>
              <a:gd name="connsiteY252" fmla="*/ 4764270 h 6858000"/>
              <a:gd name="connsiteX253" fmla="*/ 6038839 w 7467600"/>
              <a:gd name="connsiteY253" fmla="*/ 4764474 h 6858000"/>
              <a:gd name="connsiteX254" fmla="*/ 6040338 w 7467600"/>
              <a:gd name="connsiteY254" fmla="*/ 4771418 h 6858000"/>
              <a:gd name="connsiteX255" fmla="*/ 6024488 w 7467600"/>
              <a:gd name="connsiteY255" fmla="*/ 4809903 h 6858000"/>
              <a:gd name="connsiteX256" fmla="*/ 5599771 w 7467600"/>
              <a:gd name="connsiteY256" fmla="*/ 5509652 h 6858000"/>
              <a:gd name="connsiteX257" fmla="*/ 5548843 w 7467600"/>
              <a:gd name="connsiteY257" fmla="*/ 5563845 h 6858000"/>
              <a:gd name="connsiteX258" fmla="*/ 5940952 w 7467600"/>
              <a:gd name="connsiteY258" fmla="*/ 6250028 h 6858000"/>
              <a:gd name="connsiteX259" fmla="*/ 6043441 w 7467600"/>
              <a:gd name="connsiteY259" fmla="*/ 6665847 h 6858000"/>
              <a:gd name="connsiteX260" fmla="*/ 6093432 w 7467600"/>
              <a:gd name="connsiteY260" fmla="*/ 6858000 h 6858000"/>
              <a:gd name="connsiteX261" fmla="*/ 6034344 w 7467600"/>
              <a:gd name="connsiteY261" fmla="*/ 6858000 h 6858000"/>
              <a:gd name="connsiteX262" fmla="*/ 6026679 w 7467600"/>
              <a:gd name="connsiteY262" fmla="*/ 6836959 h 6858000"/>
              <a:gd name="connsiteX263" fmla="*/ 5800441 w 7467600"/>
              <a:gd name="connsiteY263" fmla="*/ 6335286 h 6858000"/>
              <a:gd name="connsiteX264" fmla="*/ 5526562 w 7467600"/>
              <a:gd name="connsiteY264" fmla="*/ 5705388 h 6858000"/>
              <a:gd name="connsiteX265" fmla="*/ 5519640 w 7467600"/>
              <a:gd name="connsiteY265" fmla="*/ 5683774 h 6858000"/>
              <a:gd name="connsiteX266" fmla="*/ 5844559 w 7467600"/>
              <a:gd name="connsiteY266" fmla="*/ 6553349 h 6858000"/>
              <a:gd name="connsiteX267" fmla="*/ 5975994 w 7467600"/>
              <a:gd name="connsiteY267" fmla="*/ 6858000 h 6858000"/>
              <a:gd name="connsiteX268" fmla="*/ 5898547 w 7467600"/>
              <a:gd name="connsiteY268" fmla="*/ 6858000 h 6858000"/>
              <a:gd name="connsiteX269" fmla="*/ 5682041 w 7467600"/>
              <a:gd name="connsiteY269" fmla="*/ 6355860 h 6858000"/>
              <a:gd name="connsiteX270" fmla="*/ 5461758 w 7467600"/>
              <a:gd name="connsiteY270" fmla="*/ 5820220 h 6858000"/>
              <a:gd name="connsiteX271" fmla="*/ 5237282 w 7467600"/>
              <a:gd name="connsiteY271" fmla="*/ 6579086 h 6858000"/>
              <a:gd name="connsiteX272" fmla="*/ 5115009 w 7467600"/>
              <a:gd name="connsiteY272" fmla="*/ 6858000 h 6858000"/>
              <a:gd name="connsiteX273" fmla="*/ 5028074 w 7467600"/>
              <a:gd name="connsiteY273" fmla="*/ 6858000 h 6858000"/>
              <a:gd name="connsiteX274" fmla="*/ 5079508 w 7467600"/>
              <a:gd name="connsiteY274" fmla="*/ 6749074 h 6858000"/>
              <a:gd name="connsiteX275" fmla="*/ 5371846 w 7467600"/>
              <a:gd name="connsiteY275" fmla="*/ 5924413 h 6858000"/>
              <a:gd name="connsiteX276" fmla="*/ 5270512 w 7467600"/>
              <a:gd name="connsiteY276" fmla="*/ 6138975 h 6858000"/>
              <a:gd name="connsiteX277" fmla="*/ 5062409 w 7467600"/>
              <a:gd name="connsiteY277" fmla="*/ 6653544 h 6858000"/>
              <a:gd name="connsiteX278" fmla="*/ 5036628 w 7467600"/>
              <a:gd name="connsiteY278" fmla="*/ 6754247 h 6858000"/>
              <a:gd name="connsiteX279" fmla="*/ 5009112 w 7467600"/>
              <a:gd name="connsiteY279" fmla="*/ 6858000 h 6858000"/>
              <a:gd name="connsiteX280" fmla="*/ 4976679 w 7467600"/>
              <a:gd name="connsiteY280" fmla="*/ 6858000 h 6858000"/>
              <a:gd name="connsiteX281" fmla="*/ 5006537 w 7467600"/>
              <a:gd name="connsiteY281" fmla="*/ 6747068 h 6858000"/>
              <a:gd name="connsiteX282" fmla="*/ 5032723 w 7467600"/>
              <a:gd name="connsiteY282" fmla="*/ 6644957 h 6858000"/>
              <a:gd name="connsiteX283" fmla="*/ 5242949 w 7467600"/>
              <a:gd name="connsiteY283" fmla="*/ 6125175 h 6858000"/>
              <a:gd name="connsiteX284" fmla="*/ 5286321 w 7467600"/>
              <a:gd name="connsiteY284" fmla="*/ 6033555 h 6858000"/>
              <a:gd name="connsiteX285" fmla="*/ 5008210 w 7467600"/>
              <a:gd name="connsiteY285" fmla="*/ 6649194 h 6858000"/>
              <a:gd name="connsiteX286" fmla="*/ 4986321 w 7467600"/>
              <a:gd name="connsiteY286" fmla="*/ 6765687 h 6858000"/>
              <a:gd name="connsiteX287" fmla="*/ 4973474 w 7467600"/>
              <a:gd name="connsiteY287" fmla="*/ 6858000 h 6858000"/>
              <a:gd name="connsiteX288" fmla="*/ 4907178 w 7467600"/>
              <a:gd name="connsiteY288" fmla="*/ 6858000 h 6858000"/>
              <a:gd name="connsiteX289" fmla="*/ 4910810 w 7467600"/>
              <a:gd name="connsiteY289" fmla="*/ 6829660 h 6858000"/>
              <a:gd name="connsiteX290" fmla="*/ 4987461 w 7467600"/>
              <a:gd name="connsiteY290" fmla="*/ 6432994 h 6858000"/>
              <a:gd name="connsiteX291" fmla="*/ 5179262 w 7467600"/>
              <a:gd name="connsiteY291" fmla="*/ 6035044 h 6858000"/>
              <a:gd name="connsiteX292" fmla="*/ 4689678 w 7467600"/>
              <a:gd name="connsiteY292" fmla="*/ 6440241 h 6858000"/>
              <a:gd name="connsiteX293" fmla="*/ 4477543 w 7467600"/>
              <a:gd name="connsiteY293" fmla="*/ 6674836 h 6858000"/>
              <a:gd name="connsiteX294" fmla="*/ 4329957 w 7467600"/>
              <a:gd name="connsiteY294" fmla="*/ 6858000 h 6858000"/>
              <a:gd name="connsiteX295" fmla="*/ 4218595 w 7467600"/>
              <a:gd name="connsiteY295" fmla="*/ 6858000 h 6858000"/>
              <a:gd name="connsiteX296" fmla="*/ 4368888 w 7467600"/>
              <a:gd name="connsiteY296" fmla="*/ 6668412 h 6858000"/>
              <a:gd name="connsiteX297" fmla="*/ 4563091 w 7467600"/>
              <a:gd name="connsiteY297" fmla="*/ 6442508 h 6858000"/>
              <a:gd name="connsiteX298" fmla="*/ 5387324 w 7467600"/>
              <a:gd name="connsiteY298" fmla="*/ 5705830 h 6858000"/>
              <a:gd name="connsiteX299" fmla="*/ 5073620 w 7467600"/>
              <a:gd name="connsiteY299" fmla="*/ 5955437 h 6858000"/>
              <a:gd name="connsiteX300" fmla="*/ 4689789 w 7467600"/>
              <a:gd name="connsiteY300" fmla="*/ 6268382 h 6858000"/>
              <a:gd name="connsiteX301" fmla="*/ 4418722 w 7467600"/>
              <a:gd name="connsiteY301" fmla="*/ 6570886 h 6858000"/>
              <a:gd name="connsiteX302" fmla="*/ 4214944 w 7467600"/>
              <a:gd name="connsiteY302" fmla="*/ 6858000 h 6858000"/>
              <a:gd name="connsiteX303" fmla="*/ 4177898 w 7467600"/>
              <a:gd name="connsiteY303" fmla="*/ 6858000 h 6858000"/>
              <a:gd name="connsiteX304" fmla="*/ 4391597 w 7467600"/>
              <a:gd name="connsiteY304" fmla="*/ 6556370 h 6858000"/>
              <a:gd name="connsiteX305" fmla="*/ 4668889 w 7467600"/>
              <a:gd name="connsiteY305" fmla="*/ 6246399 h 6858000"/>
              <a:gd name="connsiteX306" fmla="*/ 5055427 w 7467600"/>
              <a:gd name="connsiteY306" fmla="*/ 5931476 h 6858000"/>
              <a:gd name="connsiteX307" fmla="*/ 5371814 w 7467600"/>
              <a:gd name="connsiteY307" fmla="*/ 5678975 h 6858000"/>
              <a:gd name="connsiteX308" fmla="*/ 4987918 w 7467600"/>
              <a:gd name="connsiteY308" fmla="*/ 5838701 h 6858000"/>
              <a:gd name="connsiteX309" fmla="*/ 4317146 w 7467600"/>
              <a:gd name="connsiteY309" fmla="*/ 6587716 h 6858000"/>
              <a:gd name="connsiteX310" fmla="*/ 4171627 w 7467600"/>
              <a:gd name="connsiteY310" fmla="*/ 6858000 h 6858000"/>
              <a:gd name="connsiteX311" fmla="*/ 4081585 w 7467600"/>
              <a:gd name="connsiteY311" fmla="*/ 6858000 h 6858000"/>
              <a:gd name="connsiteX312" fmla="*/ 4238603 w 7467600"/>
              <a:gd name="connsiteY312" fmla="*/ 6559341 h 6858000"/>
              <a:gd name="connsiteX313" fmla="*/ 4778333 w 7467600"/>
              <a:gd name="connsiteY313" fmla="*/ 5873626 h 6858000"/>
              <a:gd name="connsiteX314" fmla="*/ 5414185 w 7467600"/>
              <a:gd name="connsiteY314" fmla="*/ 5573882 h 6858000"/>
              <a:gd name="connsiteX315" fmla="*/ 5959648 w 7467600"/>
              <a:gd name="connsiteY315" fmla="*/ 4760797 h 6858000"/>
              <a:gd name="connsiteX316" fmla="*/ 5355019 w 7467600"/>
              <a:gd name="connsiteY316" fmla="*/ 4734672 h 6858000"/>
              <a:gd name="connsiteX317" fmla="*/ 5083565 w 7467600"/>
              <a:gd name="connsiteY317" fmla="*/ 5179121 h 6858000"/>
              <a:gd name="connsiteX318" fmla="*/ 4713577 w 7467600"/>
              <a:gd name="connsiteY318" fmla="*/ 5616803 h 6858000"/>
              <a:gd name="connsiteX319" fmla="*/ 3989559 w 7467600"/>
              <a:gd name="connsiteY319" fmla="*/ 6145945 h 6858000"/>
              <a:gd name="connsiteX320" fmla="*/ 3939824 w 7467600"/>
              <a:gd name="connsiteY320" fmla="*/ 6066900 h 6858000"/>
              <a:gd name="connsiteX321" fmla="*/ 4584537 w 7467600"/>
              <a:gd name="connsiteY321" fmla="*/ 5324826 h 6858000"/>
              <a:gd name="connsiteX322" fmla="*/ 5037105 w 7467600"/>
              <a:gd name="connsiteY322" fmla="*/ 5088765 h 6858000"/>
              <a:gd name="connsiteX323" fmla="*/ 5039930 w 7467600"/>
              <a:gd name="connsiteY323" fmla="*/ 5089585 h 6858000"/>
              <a:gd name="connsiteX324" fmla="*/ 5263764 w 7467600"/>
              <a:gd name="connsiteY324" fmla="*/ 4735525 h 6858000"/>
              <a:gd name="connsiteX325" fmla="*/ 4086300 w 7467600"/>
              <a:gd name="connsiteY325" fmla="*/ 4884599 h 6858000"/>
              <a:gd name="connsiteX326" fmla="*/ 4085485 w 7467600"/>
              <a:gd name="connsiteY326" fmla="*/ 4899070 h 6858000"/>
              <a:gd name="connsiteX327" fmla="*/ 3871915 w 7467600"/>
              <a:gd name="connsiteY327" fmla="*/ 5253645 h 6858000"/>
              <a:gd name="connsiteX328" fmla="*/ 3799374 w 7467600"/>
              <a:gd name="connsiteY328" fmla="*/ 5466127 h 6858000"/>
              <a:gd name="connsiteX329" fmla="*/ 3498850 w 7467600"/>
              <a:gd name="connsiteY329" fmla="*/ 6661888 h 6858000"/>
              <a:gd name="connsiteX330" fmla="*/ 3399216 w 7467600"/>
              <a:gd name="connsiteY330" fmla="*/ 6858000 h 6858000"/>
              <a:gd name="connsiteX331" fmla="*/ 3303688 w 7467600"/>
              <a:gd name="connsiteY331" fmla="*/ 6858000 h 6858000"/>
              <a:gd name="connsiteX332" fmla="*/ 3391774 w 7467600"/>
              <a:gd name="connsiteY332" fmla="*/ 6697181 h 6858000"/>
              <a:gd name="connsiteX333" fmla="*/ 3735540 w 7467600"/>
              <a:gd name="connsiteY333" fmla="*/ 5546923 h 6858000"/>
              <a:gd name="connsiteX334" fmla="*/ 3729438 w 7467600"/>
              <a:gd name="connsiteY334" fmla="*/ 5569058 h 6858000"/>
              <a:gd name="connsiteX335" fmla="*/ 3707782 w 7467600"/>
              <a:gd name="connsiteY335" fmla="*/ 5644908 h 6858000"/>
              <a:gd name="connsiteX336" fmla="*/ 3583827 w 7467600"/>
              <a:gd name="connsiteY336" fmla="*/ 6039215 h 6858000"/>
              <a:gd name="connsiteX337" fmla="*/ 3547861 w 7467600"/>
              <a:gd name="connsiteY337" fmla="*/ 6129609 h 6858000"/>
              <a:gd name="connsiteX338" fmla="*/ 3490905 w 7467600"/>
              <a:gd name="connsiteY338" fmla="*/ 6277660 h 6858000"/>
              <a:gd name="connsiteX339" fmla="*/ 3455859 w 7467600"/>
              <a:gd name="connsiteY339" fmla="*/ 6391301 h 6858000"/>
              <a:gd name="connsiteX340" fmla="*/ 3429112 w 7467600"/>
              <a:gd name="connsiteY340" fmla="*/ 6479469 h 6858000"/>
              <a:gd name="connsiteX341" fmla="*/ 3304862 w 7467600"/>
              <a:gd name="connsiteY341" fmla="*/ 6796476 h 6858000"/>
              <a:gd name="connsiteX342" fmla="*/ 3276071 w 7467600"/>
              <a:gd name="connsiteY342" fmla="*/ 6858000 h 6858000"/>
              <a:gd name="connsiteX343" fmla="*/ 3240805 w 7467600"/>
              <a:gd name="connsiteY343" fmla="*/ 6858000 h 6858000"/>
              <a:gd name="connsiteX344" fmla="*/ 3275917 w 7467600"/>
              <a:gd name="connsiteY344" fmla="*/ 6783192 h 6858000"/>
              <a:gd name="connsiteX345" fmla="*/ 3399358 w 7467600"/>
              <a:gd name="connsiteY345" fmla="*/ 6469011 h 6858000"/>
              <a:gd name="connsiteX346" fmla="*/ 3425650 w 7467600"/>
              <a:gd name="connsiteY346" fmla="*/ 6381333 h 6858000"/>
              <a:gd name="connsiteX347" fmla="*/ 3460661 w 7467600"/>
              <a:gd name="connsiteY347" fmla="*/ 6266763 h 6858000"/>
              <a:gd name="connsiteX348" fmla="*/ 3518021 w 7467600"/>
              <a:gd name="connsiteY348" fmla="*/ 6117298 h 6858000"/>
              <a:gd name="connsiteX349" fmla="*/ 3554035 w 7467600"/>
              <a:gd name="connsiteY349" fmla="*/ 6027832 h 6858000"/>
              <a:gd name="connsiteX350" fmla="*/ 3677174 w 7467600"/>
              <a:gd name="connsiteY350" fmla="*/ 5636351 h 6858000"/>
              <a:gd name="connsiteX351" fmla="*/ 3698819 w 7467600"/>
              <a:gd name="connsiteY351" fmla="*/ 5560503 h 6858000"/>
              <a:gd name="connsiteX352" fmla="*/ 3702094 w 7467600"/>
              <a:gd name="connsiteY352" fmla="*/ 5549194 h 6858000"/>
              <a:gd name="connsiteX353" fmla="*/ 3398355 w 7467600"/>
              <a:gd name="connsiteY353" fmla="*/ 6094603 h 6858000"/>
              <a:gd name="connsiteX354" fmla="*/ 3193941 w 7467600"/>
              <a:gd name="connsiteY354" fmla="*/ 6798775 h 6858000"/>
              <a:gd name="connsiteX355" fmla="*/ 3184140 w 7467600"/>
              <a:gd name="connsiteY355" fmla="*/ 6858000 h 6858000"/>
              <a:gd name="connsiteX356" fmla="*/ 3099978 w 7467600"/>
              <a:gd name="connsiteY356" fmla="*/ 6858000 h 6858000"/>
              <a:gd name="connsiteX357" fmla="*/ 3101556 w 7467600"/>
              <a:gd name="connsiteY357" fmla="*/ 6843337 h 6858000"/>
              <a:gd name="connsiteX358" fmla="*/ 3370162 w 7467600"/>
              <a:gd name="connsiteY358" fmla="*/ 5785550 h 6858000"/>
              <a:gd name="connsiteX359" fmla="*/ 3746477 w 7467600"/>
              <a:gd name="connsiteY359" fmla="*/ 5377889 h 6858000"/>
              <a:gd name="connsiteX360" fmla="*/ 3863399 w 7467600"/>
              <a:gd name="connsiteY360" fmla="*/ 5087257 h 6858000"/>
              <a:gd name="connsiteX361" fmla="*/ 3968712 w 7467600"/>
              <a:gd name="connsiteY361" fmla="*/ 4913989 h 6858000"/>
              <a:gd name="connsiteX362" fmla="*/ 2792390 w 7467600"/>
              <a:gd name="connsiteY362" fmla="*/ 5382974 h 6858000"/>
              <a:gd name="connsiteX363" fmla="*/ 2714982 w 7467600"/>
              <a:gd name="connsiteY363" fmla="*/ 5427051 h 6858000"/>
              <a:gd name="connsiteX364" fmla="*/ 2813361 w 7467600"/>
              <a:gd name="connsiteY364" fmla="*/ 6023912 h 6858000"/>
              <a:gd name="connsiteX365" fmla="*/ 2688430 w 7467600"/>
              <a:gd name="connsiteY365" fmla="*/ 6801564 h 6858000"/>
              <a:gd name="connsiteX366" fmla="*/ 2629626 w 7467600"/>
              <a:gd name="connsiteY366" fmla="*/ 6763394 h 6858000"/>
              <a:gd name="connsiteX367" fmla="*/ 2565328 w 7467600"/>
              <a:gd name="connsiteY367" fmla="*/ 5516399 h 6858000"/>
              <a:gd name="connsiteX368" fmla="*/ 1922999 w 7467600"/>
              <a:gd name="connsiteY368" fmla="*/ 5980343 h 6858000"/>
              <a:gd name="connsiteX369" fmla="*/ 1950261 w 7467600"/>
              <a:gd name="connsiteY369" fmla="*/ 6405858 h 6858000"/>
              <a:gd name="connsiteX370" fmla="*/ 2365554 w 7467600"/>
              <a:gd name="connsiteY370" fmla="*/ 6759107 h 6858000"/>
              <a:gd name="connsiteX371" fmla="*/ 2424142 w 7467600"/>
              <a:gd name="connsiteY371" fmla="*/ 6858000 h 6858000"/>
              <a:gd name="connsiteX372" fmla="*/ 2395994 w 7467600"/>
              <a:gd name="connsiteY372" fmla="*/ 6858000 h 6858000"/>
              <a:gd name="connsiteX373" fmla="*/ 2392863 w 7467600"/>
              <a:gd name="connsiteY373" fmla="*/ 6852964 h 6858000"/>
              <a:gd name="connsiteX374" fmla="*/ 2017589 w 7467600"/>
              <a:gd name="connsiteY374" fmla="*/ 6493982 h 6858000"/>
              <a:gd name="connsiteX375" fmla="*/ 2147336 w 7467600"/>
              <a:gd name="connsiteY375" fmla="*/ 6594052 h 6858000"/>
              <a:gd name="connsiteX376" fmla="*/ 2207047 w 7467600"/>
              <a:gd name="connsiteY376" fmla="*/ 6654540 h 6858000"/>
              <a:gd name="connsiteX377" fmla="*/ 2299106 w 7467600"/>
              <a:gd name="connsiteY377" fmla="*/ 6778931 h 6858000"/>
              <a:gd name="connsiteX378" fmla="*/ 2314430 w 7467600"/>
              <a:gd name="connsiteY378" fmla="*/ 6801144 h 6858000"/>
              <a:gd name="connsiteX379" fmla="*/ 2352406 w 7467600"/>
              <a:gd name="connsiteY379" fmla="*/ 6858000 h 6858000"/>
              <a:gd name="connsiteX380" fmla="*/ 2314492 w 7467600"/>
              <a:gd name="connsiteY380" fmla="*/ 6858000 h 6858000"/>
              <a:gd name="connsiteX381" fmla="*/ 2288095 w 7467600"/>
              <a:gd name="connsiteY381" fmla="*/ 6818030 h 6858000"/>
              <a:gd name="connsiteX382" fmla="*/ 2272768 w 7467600"/>
              <a:gd name="connsiteY382" fmla="*/ 6795822 h 6858000"/>
              <a:gd name="connsiteX383" fmla="*/ 2182715 w 7467600"/>
              <a:gd name="connsiteY383" fmla="*/ 6675071 h 6858000"/>
              <a:gd name="connsiteX384" fmla="*/ 2032061 w 7467600"/>
              <a:gd name="connsiteY384" fmla="*/ 6541380 h 6858000"/>
              <a:gd name="connsiteX385" fmla="*/ 2257220 w 7467600"/>
              <a:gd name="connsiteY385" fmla="*/ 6826257 h 6858000"/>
              <a:gd name="connsiteX386" fmla="*/ 2281324 w 7467600"/>
              <a:gd name="connsiteY386" fmla="*/ 6858000 h 6858000"/>
              <a:gd name="connsiteX387" fmla="*/ 2242860 w 7467600"/>
              <a:gd name="connsiteY387" fmla="*/ 6858000 h 6858000"/>
              <a:gd name="connsiteX388" fmla="*/ 2232818 w 7467600"/>
              <a:gd name="connsiteY388" fmla="*/ 6844926 h 6858000"/>
              <a:gd name="connsiteX389" fmla="*/ 1990172 w 7467600"/>
              <a:gd name="connsiteY389" fmla="*/ 6542121 h 6858000"/>
              <a:gd name="connsiteX390" fmla="*/ 2124090 w 7467600"/>
              <a:gd name="connsiteY390" fmla="*/ 6761017 h 6858000"/>
              <a:gd name="connsiteX391" fmla="*/ 2200380 w 7467600"/>
              <a:gd name="connsiteY391" fmla="*/ 6858000 h 6858000"/>
              <a:gd name="connsiteX392" fmla="*/ 2147507 w 7467600"/>
              <a:gd name="connsiteY392" fmla="*/ 6858000 h 6858000"/>
              <a:gd name="connsiteX393" fmla="*/ 2070668 w 7467600"/>
              <a:gd name="connsiteY393" fmla="*/ 6761520 h 6858000"/>
              <a:gd name="connsiteX394" fmla="*/ 1975142 w 7467600"/>
              <a:gd name="connsiteY394" fmla="*/ 6585570 h 6858000"/>
              <a:gd name="connsiteX395" fmla="*/ 2050035 w 7467600"/>
              <a:gd name="connsiteY395" fmla="*/ 6813345 h 6858000"/>
              <a:gd name="connsiteX396" fmla="*/ 2063025 w 7467600"/>
              <a:gd name="connsiteY396" fmla="*/ 6858000 h 6858000"/>
              <a:gd name="connsiteX397" fmla="*/ 2021675 w 7467600"/>
              <a:gd name="connsiteY397" fmla="*/ 6858000 h 6858000"/>
              <a:gd name="connsiteX398" fmla="*/ 2019308 w 7467600"/>
              <a:gd name="connsiteY398" fmla="*/ 6847118 h 6858000"/>
              <a:gd name="connsiteX399" fmla="*/ 1938835 w 7467600"/>
              <a:gd name="connsiteY399" fmla="*/ 6551160 h 6858000"/>
              <a:gd name="connsiteX400" fmla="*/ 1953230 w 7467600"/>
              <a:gd name="connsiteY400" fmla="*/ 6759699 h 6858000"/>
              <a:gd name="connsiteX401" fmla="*/ 1956763 w 7467600"/>
              <a:gd name="connsiteY401" fmla="*/ 6778191 h 6858000"/>
              <a:gd name="connsiteX402" fmla="*/ 1967925 w 7467600"/>
              <a:gd name="connsiteY402" fmla="*/ 6858000 h 6858000"/>
              <a:gd name="connsiteX403" fmla="*/ 1936622 w 7467600"/>
              <a:gd name="connsiteY403" fmla="*/ 6858000 h 6858000"/>
              <a:gd name="connsiteX404" fmla="*/ 1926261 w 7467600"/>
              <a:gd name="connsiteY404" fmla="*/ 6784064 h 6858000"/>
              <a:gd name="connsiteX405" fmla="*/ 1922724 w 7467600"/>
              <a:gd name="connsiteY405" fmla="*/ 6765577 h 6858000"/>
              <a:gd name="connsiteX406" fmla="*/ 1904650 w 7467600"/>
              <a:gd name="connsiteY406" fmla="*/ 6639616 h 6858000"/>
              <a:gd name="connsiteX407" fmla="*/ 1885273 w 7467600"/>
              <a:gd name="connsiteY407" fmla="*/ 6858000 h 6858000"/>
              <a:gd name="connsiteX408" fmla="*/ 1854363 w 7467600"/>
              <a:gd name="connsiteY408" fmla="*/ 6858000 h 6858000"/>
              <a:gd name="connsiteX409" fmla="*/ 1880391 w 7467600"/>
              <a:gd name="connsiteY409" fmla="*/ 6603796 h 6858000"/>
              <a:gd name="connsiteX410" fmla="*/ 1818273 w 7467600"/>
              <a:gd name="connsiteY410" fmla="*/ 6715729 h 6858000"/>
              <a:gd name="connsiteX411" fmla="*/ 1794691 w 7467600"/>
              <a:gd name="connsiteY411" fmla="*/ 6843239 h 6858000"/>
              <a:gd name="connsiteX412" fmla="*/ 1794914 w 7467600"/>
              <a:gd name="connsiteY412" fmla="*/ 6858000 h 6858000"/>
              <a:gd name="connsiteX413" fmla="*/ 1746128 w 7467600"/>
              <a:gd name="connsiteY413" fmla="*/ 6858000 h 6858000"/>
              <a:gd name="connsiteX414" fmla="*/ 1753934 w 7467600"/>
              <a:gd name="connsiteY414" fmla="*/ 6724796 h 6858000"/>
              <a:gd name="connsiteX415" fmla="*/ 1792053 w 7467600"/>
              <a:gd name="connsiteY415" fmla="*/ 6572396 h 6858000"/>
              <a:gd name="connsiteX416" fmla="*/ 1862248 w 7467600"/>
              <a:gd name="connsiteY416" fmla="*/ 6266397 h 6858000"/>
              <a:gd name="connsiteX417" fmla="*/ 1862250 w 7467600"/>
              <a:gd name="connsiteY417" fmla="*/ 6033531 h 6858000"/>
              <a:gd name="connsiteX418" fmla="*/ 1211999 w 7467600"/>
              <a:gd name="connsiteY418" fmla="*/ 6683610 h 6858000"/>
              <a:gd name="connsiteX419" fmla="*/ 1213266 w 7467600"/>
              <a:gd name="connsiteY419" fmla="*/ 6691947 h 6858000"/>
              <a:gd name="connsiteX420" fmla="*/ 1203370 w 7467600"/>
              <a:gd name="connsiteY420" fmla="*/ 6850676 h 6858000"/>
              <a:gd name="connsiteX421" fmla="*/ 1203671 w 7467600"/>
              <a:gd name="connsiteY421" fmla="*/ 6858000 h 6858000"/>
              <a:gd name="connsiteX422" fmla="*/ 1143180 w 7467600"/>
              <a:gd name="connsiteY422" fmla="*/ 6858000 h 6858000"/>
              <a:gd name="connsiteX423" fmla="*/ 1142176 w 7467600"/>
              <a:gd name="connsiteY423" fmla="*/ 6766045 h 6858000"/>
              <a:gd name="connsiteX424" fmla="*/ 1067484 w 7467600"/>
              <a:gd name="connsiteY424" fmla="*/ 6858000 h 6858000"/>
              <a:gd name="connsiteX425" fmla="*/ 953928 w 7467600"/>
              <a:gd name="connsiteY425" fmla="*/ 6858000 h 6858000"/>
              <a:gd name="connsiteX426" fmla="*/ 959715 w 7467600"/>
              <a:gd name="connsiteY426" fmla="*/ 6850185 h 6858000"/>
              <a:gd name="connsiteX427" fmla="*/ 1483788 w 7467600"/>
              <a:gd name="connsiteY427" fmla="*/ 6259174 h 6858000"/>
              <a:gd name="connsiteX428" fmla="*/ 1100671 w 7467600"/>
              <a:gd name="connsiteY428" fmla="*/ 6252137 h 6858000"/>
              <a:gd name="connsiteX429" fmla="*/ 1090144 w 7467600"/>
              <a:gd name="connsiteY429" fmla="*/ 6256748 h 6858000"/>
              <a:gd name="connsiteX430" fmla="*/ 1095872 w 7467600"/>
              <a:gd name="connsiteY430" fmla="*/ 6271892 h 6858000"/>
              <a:gd name="connsiteX431" fmla="*/ 262785 w 7467600"/>
              <a:gd name="connsiteY431" fmla="*/ 6845450 h 6858000"/>
              <a:gd name="connsiteX432" fmla="*/ 209968 w 7467600"/>
              <a:gd name="connsiteY432" fmla="*/ 6770713 h 6858000"/>
              <a:gd name="connsiteX433" fmla="*/ 873460 w 7467600"/>
              <a:gd name="connsiteY433" fmla="*/ 6253768 h 6858000"/>
              <a:gd name="connsiteX434" fmla="*/ 192686 w 7467600"/>
              <a:gd name="connsiteY434" fmla="*/ 5849257 h 6858000"/>
              <a:gd name="connsiteX435" fmla="*/ 4696 w 7467600"/>
              <a:gd name="connsiteY435" fmla="*/ 5697668 h 6858000"/>
              <a:gd name="connsiteX436" fmla="*/ 0 w 7467600"/>
              <a:gd name="connsiteY436" fmla="*/ 5689984 h 6858000"/>
              <a:gd name="connsiteX437" fmla="*/ 0 w 7467600"/>
              <a:gd name="connsiteY437" fmla="*/ 5513472 h 6858000"/>
              <a:gd name="connsiteX438" fmla="*/ 174101 w 7467600"/>
              <a:gd name="connsiteY438" fmla="*/ 5620277 h 6858000"/>
              <a:gd name="connsiteX439" fmla="*/ 891800 w 7467600"/>
              <a:gd name="connsiteY439" fmla="*/ 6036935 h 6858000"/>
              <a:gd name="connsiteX440" fmla="*/ 1072219 w 7467600"/>
              <a:gd name="connsiteY440" fmla="*/ 6169443 h 6858000"/>
              <a:gd name="connsiteX441" fmla="*/ 1074117 w 7467600"/>
              <a:gd name="connsiteY441" fmla="*/ 6170301 h 6858000"/>
              <a:gd name="connsiteX442" fmla="*/ 1083114 w 7467600"/>
              <a:gd name="connsiteY442" fmla="*/ 6174131 h 6858000"/>
              <a:gd name="connsiteX443" fmla="*/ 1543010 w 7467600"/>
              <a:gd name="connsiteY443" fmla="*/ 6191140 h 6858000"/>
              <a:gd name="connsiteX444" fmla="*/ 1551080 w 7467600"/>
              <a:gd name="connsiteY444" fmla="*/ 6195006 h 6858000"/>
              <a:gd name="connsiteX445" fmla="*/ 2345443 w 7467600"/>
              <a:gd name="connsiteY445" fmla="*/ 5549882 h 6858000"/>
              <a:gd name="connsiteX446" fmla="*/ 1721499 w 7467600"/>
              <a:gd name="connsiteY446" fmla="*/ 5599969 h 6858000"/>
              <a:gd name="connsiteX447" fmla="*/ 767716 w 7467600"/>
              <a:gd name="connsiteY447" fmla="*/ 5472768 h 6858000"/>
              <a:gd name="connsiteX448" fmla="*/ 722147 w 7467600"/>
              <a:gd name="connsiteY448" fmla="*/ 5393091 h 6858000"/>
              <a:gd name="connsiteX449" fmla="*/ 1485552 w 7467600"/>
              <a:gd name="connsiteY449" fmla="*/ 5313202 h 6858000"/>
              <a:gd name="connsiteX450" fmla="*/ 2143004 w 7467600"/>
              <a:gd name="connsiteY450" fmla="*/ 5402420 h 6858000"/>
              <a:gd name="connsiteX451" fmla="*/ 1933391 w 7467600"/>
              <a:gd name="connsiteY451" fmla="*/ 5156971 h 6858000"/>
              <a:gd name="connsiteX452" fmla="*/ 1827118 w 7467600"/>
              <a:gd name="connsiteY452" fmla="*/ 4968410 h 6858000"/>
              <a:gd name="connsiteX453" fmla="*/ 1837349 w 7467600"/>
              <a:gd name="connsiteY453" fmla="*/ 4956357 h 6858000"/>
              <a:gd name="connsiteX454" fmla="*/ 2162835 w 7467600"/>
              <a:gd name="connsiteY454" fmla="*/ 5187853 h 6858000"/>
              <a:gd name="connsiteX455" fmla="*/ 2257167 w 7467600"/>
              <a:gd name="connsiteY455" fmla="*/ 5462123 h 6858000"/>
              <a:gd name="connsiteX456" fmla="*/ 2261598 w 7467600"/>
              <a:gd name="connsiteY456" fmla="*/ 5467998 h 6858000"/>
              <a:gd name="connsiteX457" fmla="*/ 2437177 w 7467600"/>
              <a:gd name="connsiteY457" fmla="*/ 5479608 h 6858000"/>
              <a:gd name="connsiteX458" fmla="*/ 2445247 w 7467600"/>
              <a:gd name="connsiteY458" fmla="*/ 5483476 h 6858000"/>
              <a:gd name="connsiteX459" fmla="*/ 2743626 w 7467600"/>
              <a:gd name="connsiteY459" fmla="*/ 5304819 h 6858000"/>
              <a:gd name="connsiteX460" fmla="*/ 3048102 w 7467600"/>
              <a:gd name="connsiteY460" fmla="*/ 5150595 h 6858000"/>
              <a:gd name="connsiteX461" fmla="*/ 1799414 w 7467600"/>
              <a:gd name="connsiteY461" fmla="*/ 4694732 h 6858000"/>
              <a:gd name="connsiteX462" fmla="*/ 1771735 w 7467600"/>
              <a:gd name="connsiteY462" fmla="*/ 4619929 h 6858000"/>
              <a:gd name="connsiteX463" fmla="*/ 3104273 w 7467600"/>
              <a:gd name="connsiteY463" fmla="*/ 5076159 h 6858000"/>
              <a:gd name="connsiteX464" fmla="*/ 3113245 w 7467600"/>
              <a:gd name="connsiteY464" fmla="*/ 5090705 h 6858000"/>
              <a:gd name="connsiteX465" fmla="*/ 3126294 w 7467600"/>
              <a:gd name="connsiteY465" fmla="*/ 5114400 h 6858000"/>
              <a:gd name="connsiteX466" fmla="*/ 3937433 w 7467600"/>
              <a:gd name="connsiteY466" fmla="*/ 4830473 h 6858000"/>
              <a:gd name="connsiteX467" fmla="*/ 3590475 w 7467600"/>
              <a:gd name="connsiteY467" fmla="*/ 4597974 h 6858000"/>
              <a:gd name="connsiteX468" fmla="*/ 3100264 w 7467600"/>
              <a:gd name="connsiteY468" fmla="*/ 4579845 h 6858000"/>
              <a:gd name="connsiteX469" fmla="*/ 2183576 w 7467600"/>
              <a:gd name="connsiteY469" fmla="*/ 4227150 h 6858000"/>
              <a:gd name="connsiteX470" fmla="*/ 2151029 w 7467600"/>
              <a:gd name="connsiteY470" fmla="*/ 4146947 h 6858000"/>
              <a:gd name="connsiteX471" fmla="*/ 3563434 w 7467600"/>
              <a:gd name="connsiteY471" fmla="*/ 4469115 h 6858000"/>
              <a:gd name="connsiteX472" fmla="*/ 3177952 w 7467600"/>
              <a:gd name="connsiteY472" fmla="*/ 3657386 h 6858000"/>
              <a:gd name="connsiteX473" fmla="*/ 3189263 w 7467600"/>
              <a:gd name="connsiteY473" fmla="*/ 3625726 h 6858000"/>
              <a:gd name="connsiteX474" fmla="*/ 3560912 w 7467600"/>
              <a:gd name="connsiteY474" fmla="*/ 4079863 h 6858000"/>
              <a:gd name="connsiteX475" fmla="*/ 3626636 w 7467600"/>
              <a:gd name="connsiteY475" fmla="*/ 4512230 h 6858000"/>
              <a:gd name="connsiteX476" fmla="*/ 3653088 w 7467600"/>
              <a:gd name="connsiteY476" fmla="*/ 4521417 h 6858000"/>
              <a:gd name="connsiteX477" fmla="*/ 3988128 w 7467600"/>
              <a:gd name="connsiteY477" fmla="*/ 4817267 h 6858000"/>
              <a:gd name="connsiteX478" fmla="*/ 4830582 w 7467600"/>
              <a:gd name="connsiteY478" fmla="*/ 4676000 h 6858000"/>
              <a:gd name="connsiteX479" fmla="*/ 4830100 w 7467600"/>
              <a:gd name="connsiteY479" fmla="*/ 4675554 h 6858000"/>
              <a:gd name="connsiteX480" fmla="*/ 4036318 w 7467600"/>
              <a:gd name="connsiteY480" fmla="*/ 4147013 h 6858000"/>
              <a:gd name="connsiteX481" fmla="*/ 3432098 w 7467600"/>
              <a:gd name="connsiteY481" fmla="*/ 3537312 h 6858000"/>
              <a:gd name="connsiteX482" fmla="*/ 3446761 w 7467600"/>
              <a:gd name="connsiteY482" fmla="*/ 3461278 h 6858000"/>
              <a:gd name="connsiteX483" fmla="*/ 4419733 w 7467600"/>
              <a:gd name="connsiteY483" fmla="*/ 3963555 h 6858000"/>
              <a:gd name="connsiteX484" fmla="*/ 4781371 w 7467600"/>
              <a:gd name="connsiteY484" fmla="*/ 4458604 h 6858000"/>
              <a:gd name="connsiteX485" fmla="*/ 4780440 w 7467600"/>
              <a:gd name="connsiteY485" fmla="*/ 4470290 h 6858000"/>
              <a:gd name="connsiteX486" fmla="*/ 4898954 w 7467600"/>
              <a:gd name="connsiteY486" fmla="*/ 4662092 h 6858000"/>
              <a:gd name="connsiteX487" fmla="*/ 4900699 w 7467600"/>
              <a:gd name="connsiteY487" fmla="*/ 4670867 h 6858000"/>
              <a:gd name="connsiteX488" fmla="*/ 5714511 w 7467600"/>
              <a:gd name="connsiteY488" fmla="*/ 4663483 h 6858000"/>
              <a:gd name="connsiteX489" fmla="*/ 5464793 w 7467600"/>
              <a:gd name="connsiteY489" fmla="*/ 4393556 h 6858000"/>
              <a:gd name="connsiteX490" fmla="*/ 5461897 w 7467600"/>
              <a:gd name="connsiteY490" fmla="*/ 4390879 h 6858000"/>
              <a:gd name="connsiteX491" fmla="*/ 4294126 w 7467600"/>
              <a:gd name="connsiteY491" fmla="*/ 3303048 h 6858000"/>
              <a:gd name="connsiteX492" fmla="*/ 4305321 w 7467600"/>
              <a:gd name="connsiteY492" fmla="*/ 3256953 h 6858000"/>
              <a:gd name="connsiteX493" fmla="*/ 4949299 w 7467600"/>
              <a:gd name="connsiteY493" fmla="*/ 3766336 h 6858000"/>
              <a:gd name="connsiteX494" fmla="*/ 5291452 w 7467600"/>
              <a:gd name="connsiteY494" fmla="*/ 4076801 h 6858000"/>
              <a:gd name="connsiteX495" fmla="*/ 5434998 w 7467600"/>
              <a:gd name="connsiteY495" fmla="*/ 4254100 h 6858000"/>
              <a:gd name="connsiteX496" fmla="*/ 5351015 w 7467600"/>
              <a:gd name="connsiteY496" fmla="*/ 3760989 h 6858000"/>
              <a:gd name="connsiteX497" fmla="*/ 5413780 w 7467600"/>
              <a:gd name="connsiteY497" fmla="*/ 2966265 h 6858000"/>
              <a:gd name="connsiteX498" fmla="*/ 5425627 w 7467600"/>
              <a:gd name="connsiteY498" fmla="*/ 2954192 h 6858000"/>
              <a:gd name="connsiteX499" fmla="*/ 6604735 w 7467600"/>
              <a:gd name="connsiteY499" fmla="*/ 2041381 h 6858000"/>
              <a:gd name="connsiteX500" fmla="*/ 7204487 w 7467600"/>
              <a:gd name="connsiteY500" fmla="*/ 2742112 h 6858000"/>
              <a:gd name="connsiteX501" fmla="*/ 7131592 w 7467600"/>
              <a:gd name="connsiteY501" fmla="*/ 2672096 h 6858000"/>
              <a:gd name="connsiteX502" fmla="*/ 6996344 w 7467600"/>
              <a:gd name="connsiteY502" fmla="*/ 2518310 h 6858000"/>
              <a:gd name="connsiteX503" fmla="*/ 6735495 w 7467600"/>
              <a:gd name="connsiteY503" fmla="*/ 2196890 h 6858000"/>
              <a:gd name="connsiteX504" fmla="*/ 6721901 w 7467600"/>
              <a:gd name="connsiteY504" fmla="*/ 2179274 h 6858000"/>
              <a:gd name="connsiteX505" fmla="*/ 6604735 w 7467600"/>
              <a:gd name="connsiteY505" fmla="*/ 2041381 h 6858000"/>
              <a:gd name="connsiteX506" fmla="*/ 6591670 w 7467600"/>
              <a:gd name="connsiteY506" fmla="*/ 1988277 h 6858000"/>
              <a:gd name="connsiteX507" fmla="*/ 6747349 w 7467600"/>
              <a:gd name="connsiteY507" fmla="*/ 2160069 h 6858000"/>
              <a:gd name="connsiteX508" fmla="*/ 6760943 w 7467600"/>
              <a:gd name="connsiteY508" fmla="*/ 2177686 h 6858000"/>
              <a:gd name="connsiteX509" fmla="*/ 7021065 w 7467600"/>
              <a:gd name="connsiteY509" fmla="*/ 2498102 h 6858000"/>
              <a:gd name="connsiteX510" fmla="*/ 7155223 w 7467600"/>
              <a:gd name="connsiteY510" fmla="*/ 2650386 h 6858000"/>
              <a:gd name="connsiteX511" fmla="*/ 7203167 w 7467600"/>
              <a:gd name="connsiteY511" fmla="*/ 2697288 h 6858000"/>
              <a:gd name="connsiteX512" fmla="*/ 6937703 w 7467600"/>
              <a:gd name="connsiteY512" fmla="*/ 2321981 h 6858000"/>
              <a:gd name="connsiteX513" fmla="*/ 6591670 w 7467600"/>
              <a:gd name="connsiteY513" fmla="*/ 1988277 h 6858000"/>
              <a:gd name="connsiteX514" fmla="*/ 5798671 w 7467600"/>
              <a:gd name="connsiteY514" fmla="*/ 1981601 h 6858000"/>
              <a:gd name="connsiteX515" fmla="*/ 5754709 w 7467600"/>
              <a:gd name="connsiteY515" fmla="*/ 2071454 h 6858000"/>
              <a:gd name="connsiteX516" fmla="*/ 5763044 w 7467600"/>
              <a:gd name="connsiteY516" fmla="*/ 2842206 h 6858000"/>
              <a:gd name="connsiteX517" fmla="*/ 5764974 w 7467600"/>
              <a:gd name="connsiteY517" fmla="*/ 2799609 h 6858000"/>
              <a:gd name="connsiteX518" fmla="*/ 5767665 w 7467600"/>
              <a:gd name="connsiteY518" fmla="*/ 2666409 h 6858000"/>
              <a:gd name="connsiteX519" fmla="*/ 5763055 w 7467600"/>
              <a:gd name="connsiteY519" fmla="*/ 2579705 h 6858000"/>
              <a:gd name="connsiteX520" fmla="*/ 5758079 w 7467600"/>
              <a:gd name="connsiteY520" fmla="*/ 2492508 h 6858000"/>
              <a:gd name="connsiteX521" fmla="*/ 5779325 w 7467600"/>
              <a:gd name="connsiteY521" fmla="*/ 2197069 h 6858000"/>
              <a:gd name="connsiteX522" fmla="*/ 5798671 w 7467600"/>
              <a:gd name="connsiteY522" fmla="*/ 1981601 h 6858000"/>
              <a:gd name="connsiteX523" fmla="*/ 5829202 w 7467600"/>
              <a:gd name="connsiteY523" fmla="*/ 1971679 h 6858000"/>
              <a:gd name="connsiteX524" fmla="*/ 5809558 w 7467600"/>
              <a:gd name="connsiteY524" fmla="*/ 2198043 h 6858000"/>
              <a:gd name="connsiteX525" fmla="*/ 5788653 w 7467600"/>
              <a:gd name="connsiteY525" fmla="*/ 2489430 h 6858000"/>
              <a:gd name="connsiteX526" fmla="*/ 5793439 w 7467600"/>
              <a:gd name="connsiteY526" fmla="*/ 2575235 h 6858000"/>
              <a:gd name="connsiteX527" fmla="*/ 5796837 w 7467600"/>
              <a:gd name="connsiteY527" fmla="*/ 2637633 h 6858000"/>
              <a:gd name="connsiteX528" fmla="*/ 5818614 w 7467600"/>
              <a:gd name="connsiteY528" fmla="*/ 2473055 h 6858000"/>
              <a:gd name="connsiteX529" fmla="*/ 5829202 w 7467600"/>
              <a:gd name="connsiteY529" fmla="*/ 1971679 h 6858000"/>
              <a:gd name="connsiteX530" fmla="*/ 5911389 w 7467600"/>
              <a:gd name="connsiteY530" fmla="*/ 1898371 h 6858000"/>
              <a:gd name="connsiteX531" fmla="*/ 6237627 w 7467600"/>
              <a:gd name="connsiteY531" fmla="*/ 2231921 h 6858000"/>
              <a:gd name="connsiteX532" fmla="*/ 5911389 w 7467600"/>
              <a:gd name="connsiteY532" fmla="*/ 1898371 h 6858000"/>
              <a:gd name="connsiteX533" fmla="*/ 6944437 w 7467600"/>
              <a:gd name="connsiteY533" fmla="*/ 1575402 h 6858000"/>
              <a:gd name="connsiteX534" fmla="*/ 6304730 w 7467600"/>
              <a:gd name="connsiteY534" fmla="*/ 1766654 h 6858000"/>
              <a:gd name="connsiteX535" fmla="*/ 6944437 w 7467600"/>
              <a:gd name="connsiteY535" fmla="*/ 1575402 h 6858000"/>
              <a:gd name="connsiteX536" fmla="*/ 7019523 w 7467600"/>
              <a:gd name="connsiteY536" fmla="*/ 1519450 h 6858000"/>
              <a:gd name="connsiteX537" fmla="*/ 6298091 w 7467600"/>
              <a:gd name="connsiteY537" fmla="*/ 1737122 h 6858000"/>
              <a:gd name="connsiteX538" fmla="*/ 7019523 w 7467600"/>
              <a:gd name="connsiteY538" fmla="*/ 1519450 h 6858000"/>
              <a:gd name="connsiteX539" fmla="*/ 2399523 w 7467600"/>
              <a:gd name="connsiteY539" fmla="*/ 1428234 h 6858000"/>
              <a:gd name="connsiteX540" fmla="*/ 2224982 w 7467600"/>
              <a:gd name="connsiteY540" fmla="*/ 1826201 h 6858000"/>
              <a:gd name="connsiteX541" fmla="*/ 2096099 w 7467600"/>
              <a:gd name="connsiteY541" fmla="*/ 2345900 h 6858000"/>
              <a:gd name="connsiteX542" fmla="*/ 2283317 w 7467600"/>
              <a:gd name="connsiteY542" fmla="*/ 1796925 h 6858000"/>
              <a:gd name="connsiteX543" fmla="*/ 2399523 w 7467600"/>
              <a:gd name="connsiteY543" fmla="*/ 1428234 h 6858000"/>
              <a:gd name="connsiteX544" fmla="*/ 2448558 w 7467600"/>
              <a:gd name="connsiteY544" fmla="*/ 1373435 h 6858000"/>
              <a:gd name="connsiteX545" fmla="*/ 2312521 w 7467600"/>
              <a:gd name="connsiteY545" fmla="*/ 1806140 h 6858000"/>
              <a:gd name="connsiteX546" fmla="*/ 2127533 w 7467600"/>
              <a:gd name="connsiteY546" fmla="*/ 2348380 h 6858000"/>
              <a:gd name="connsiteX547" fmla="*/ 2358080 w 7467600"/>
              <a:gd name="connsiteY547" fmla="*/ 1866134 h 6858000"/>
              <a:gd name="connsiteX548" fmla="*/ 2407436 w 7467600"/>
              <a:gd name="connsiteY548" fmla="*/ 1651070 h 6858000"/>
              <a:gd name="connsiteX549" fmla="*/ 2448558 w 7467600"/>
              <a:gd name="connsiteY549" fmla="*/ 1373435 h 6858000"/>
              <a:gd name="connsiteX550" fmla="*/ 278707 w 7467600"/>
              <a:gd name="connsiteY550" fmla="*/ 1352270 h 6858000"/>
              <a:gd name="connsiteX551" fmla="*/ 321570 w 7467600"/>
              <a:gd name="connsiteY551" fmla="*/ 1861610 h 6858000"/>
              <a:gd name="connsiteX552" fmla="*/ 294281 w 7467600"/>
              <a:gd name="connsiteY552" fmla="*/ 1440658 h 6858000"/>
              <a:gd name="connsiteX553" fmla="*/ 278707 w 7467600"/>
              <a:gd name="connsiteY553" fmla="*/ 1352270 h 6858000"/>
              <a:gd name="connsiteX554" fmla="*/ 1423821 w 7467600"/>
              <a:gd name="connsiteY554" fmla="*/ 1351958 h 6858000"/>
              <a:gd name="connsiteX555" fmla="*/ 1638521 w 7467600"/>
              <a:gd name="connsiteY555" fmla="*/ 1908470 h 6858000"/>
              <a:gd name="connsiteX556" fmla="*/ 1754199 w 7467600"/>
              <a:gd name="connsiteY556" fmla="*/ 2149284 h 6858000"/>
              <a:gd name="connsiteX557" fmla="*/ 1908359 w 7467600"/>
              <a:gd name="connsiteY557" fmla="*/ 2364988 h 6858000"/>
              <a:gd name="connsiteX558" fmla="*/ 1647661 w 7467600"/>
              <a:gd name="connsiteY558" fmla="*/ 1825945 h 6858000"/>
              <a:gd name="connsiteX559" fmla="*/ 1423821 w 7467600"/>
              <a:gd name="connsiteY559" fmla="*/ 1351958 h 6858000"/>
              <a:gd name="connsiteX560" fmla="*/ 1431890 w 7467600"/>
              <a:gd name="connsiteY560" fmla="*/ 1306475 h 6858000"/>
              <a:gd name="connsiteX561" fmla="*/ 1507597 w 7467600"/>
              <a:gd name="connsiteY561" fmla="*/ 1446132 h 6858000"/>
              <a:gd name="connsiteX562" fmla="*/ 1674586 w 7467600"/>
              <a:gd name="connsiteY562" fmla="*/ 1813832 h 6858000"/>
              <a:gd name="connsiteX563" fmla="*/ 1815950 w 7467600"/>
              <a:gd name="connsiteY563" fmla="*/ 2128564 h 6858000"/>
              <a:gd name="connsiteX564" fmla="*/ 1984242 w 7467600"/>
              <a:gd name="connsiteY564" fmla="*/ 2430829 h 6858000"/>
              <a:gd name="connsiteX565" fmla="*/ 2014023 w 7467600"/>
              <a:gd name="connsiteY565" fmla="*/ 2450995 h 6858000"/>
              <a:gd name="connsiteX566" fmla="*/ 1747337 w 7467600"/>
              <a:gd name="connsiteY566" fmla="*/ 1855264 h 6858000"/>
              <a:gd name="connsiteX567" fmla="*/ 1533749 w 7467600"/>
              <a:gd name="connsiteY567" fmla="*/ 1478656 h 6858000"/>
              <a:gd name="connsiteX568" fmla="*/ 1431890 w 7467600"/>
              <a:gd name="connsiteY568" fmla="*/ 1306475 h 6858000"/>
              <a:gd name="connsiteX569" fmla="*/ 5052692 w 7467600"/>
              <a:gd name="connsiteY569" fmla="*/ 1292994 h 6858000"/>
              <a:gd name="connsiteX570" fmla="*/ 5200661 w 7467600"/>
              <a:gd name="connsiteY570" fmla="*/ 1635186 h 6858000"/>
              <a:gd name="connsiteX571" fmla="*/ 5297138 w 7467600"/>
              <a:gd name="connsiteY571" fmla="*/ 1906351 h 6858000"/>
              <a:gd name="connsiteX572" fmla="*/ 5052692 w 7467600"/>
              <a:gd name="connsiteY572" fmla="*/ 1292994 h 6858000"/>
              <a:gd name="connsiteX573" fmla="*/ 5009948 w 7467600"/>
              <a:gd name="connsiteY573" fmla="*/ 1273619 h 6858000"/>
              <a:gd name="connsiteX574" fmla="*/ 5121777 w 7467600"/>
              <a:gd name="connsiteY574" fmla="*/ 1654213 h 6858000"/>
              <a:gd name="connsiteX575" fmla="*/ 5293545 w 7467600"/>
              <a:gd name="connsiteY575" fmla="*/ 2072247 h 6858000"/>
              <a:gd name="connsiteX576" fmla="*/ 5294042 w 7467600"/>
              <a:gd name="connsiteY576" fmla="*/ 2065019 h 6858000"/>
              <a:gd name="connsiteX577" fmla="*/ 5171936 w 7467600"/>
              <a:gd name="connsiteY577" fmla="*/ 1647613 h 6858000"/>
              <a:gd name="connsiteX578" fmla="*/ 5009948 w 7467600"/>
              <a:gd name="connsiteY578" fmla="*/ 1273619 h 6858000"/>
              <a:gd name="connsiteX579" fmla="*/ 655236 w 7467600"/>
              <a:gd name="connsiteY579" fmla="*/ 1268632 h 6858000"/>
              <a:gd name="connsiteX580" fmla="*/ 839521 w 7467600"/>
              <a:gd name="connsiteY580" fmla="*/ 1685315 h 6858000"/>
              <a:gd name="connsiteX581" fmla="*/ 1109416 w 7467600"/>
              <a:gd name="connsiteY581" fmla="*/ 2061663 h 6858000"/>
              <a:gd name="connsiteX582" fmla="*/ 1298300 w 7467600"/>
              <a:gd name="connsiteY582" fmla="*/ 2247742 h 6858000"/>
              <a:gd name="connsiteX583" fmla="*/ 1125871 w 7467600"/>
              <a:gd name="connsiteY583" fmla="*/ 1989513 h 6858000"/>
              <a:gd name="connsiteX584" fmla="*/ 981574 w 7467600"/>
              <a:gd name="connsiteY584" fmla="*/ 1783157 h 6858000"/>
              <a:gd name="connsiteX585" fmla="*/ 922198 w 7467600"/>
              <a:gd name="connsiteY585" fmla="*/ 1677437 h 6858000"/>
              <a:gd name="connsiteX586" fmla="*/ 869293 w 7467600"/>
              <a:gd name="connsiteY586" fmla="*/ 1583214 h 6858000"/>
              <a:gd name="connsiteX587" fmla="*/ 751431 w 7467600"/>
              <a:gd name="connsiteY587" fmla="*/ 1405731 h 6858000"/>
              <a:gd name="connsiteX588" fmla="*/ 655236 w 7467600"/>
              <a:gd name="connsiteY588" fmla="*/ 1268632 h 6858000"/>
              <a:gd name="connsiteX589" fmla="*/ 6516292 w 7467600"/>
              <a:gd name="connsiteY589" fmla="*/ 1263064 h 6858000"/>
              <a:gd name="connsiteX590" fmla="*/ 5736320 w 7467600"/>
              <a:gd name="connsiteY590" fmla="*/ 1501803 h 6858000"/>
              <a:gd name="connsiteX591" fmla="*/ 6516292 w 7467600"/>
              <a:gd name="connsiteY591" fmla="*/ 1263064 h 6858000"/>
              <a:gd name="connsiteX592" fmla="*/ 291466 w 7467600"/>
              <a:gd name="connsiteY592" fmla="*/ 1250369 h 6858000"/>
              <a:gd name="connsiteX593" fmla="*/ 323180 w 7467600"/>
              <a:gd name="connsiteY593" fmla="*/ 1435283 h 6858000"/>
              <a:gd name="connsiteX594" fmla="*/ 349381 w 7467600"/>
              <a:gd name="connsiteY594" fmla="*/ 1875041 h 6858000"/>
              <a:gd name="connsiteX595" fmla="*/ 374363 w 7467600"/>
              <a:gd name="connsiteY595" fmla="*/ 1506494 h 6858000"/>
              <a:gd name="connsiteX596" fmla="*/ 302168 w 7467600"/>
              <a:gd name="connsiteY596" fmla="*/ 1274495 h 6858000"/>
              <a:gd name="connsiteX597" fmla="*/ 291466 w 7467600"/>
              <a:gd name="connsiteY597" fmla="*/ 1250369 h 6858000"/>
              <a:gd name="connsiteX598" fmla="*/ 678222 w 7467600"/>
              <a:gd name="connsiteY598" fmla="*/ 1248670 h 6858000"/>
              <a:gd name="connsiteX599" fmla="*/ 775536 w 7467600"/>
              <a:gd name="connsiteY599" fmla="*/ 1388015 h 6858000"/>
              <a:gd name="connsiteX600" fmla="*/ 894529 w 7467600"/>
              <a:gd name="connsiteY600" fmla="*/ 1567739 h 6858000"/>
              <a:gd name="connsiteX601" fmla="*/ 948000 w 7467600"/>
              <a:gd name="connsiteY601" fmla="*/ 1663088 h 6858000"/>
              <a:gd name="connsiteX602" fmla="*/ 1006812 w 7467600"/>
              <a:gd name="connsiteY602" fmla="*/ 1767683 h 6858000"/>
              <a:gd name="connsiteX603" fmla="*/ 1149133 w 7467600"/>
              <a:gd name="connsiteY603" fmla="*/ 1971513 h 6858000"/>
              <a:gd name="connsiteX604" fmla="*/ 1333952 w 7467600"/>
              <a:gd name="connsiteY604" fmla="*/ 2251620 h 6858000"/>
              <a:gd name="connsiteX605" fmla="*/ 1337329 w 7467600"/>
              <a:gd name="connsiteY605" fmla="*/ 2258350 h 6858000"/>
              <a:gd name="connsiteX606" fmla="*/ 1014726 w 7467600"/>
              <a:gd name="connsiteY606" fmla="*/ 1615556 h 6858000"/>
              <a:gd name="connsiteX607" fmla="*/ 678222 w 7467600"/>
              <a:gd name="connsiteY607" fmla="*/ 1248670 h 6858000"/>
              <a:gd name="connsiteX608" fmla="*/ 6691602 w 7467600"/>
              <a:gd name="connsiteY608" fmla="*/ 1140573 h 6858000"/>
              <a:gd name="connsiteX609" fmla="*/ 6571100 w 7467600"/>
              <a:gd name="connsiteY609" fmla="*/ 1183662 h 6858000"/>
              <a:gd name="connsiteX610" fmla="*/ 6241687 w 7467600"/>
              <a:gd name="connsiteY610" fmla="*/ 1257600 h 6858000"/>
              <a:gd name="connsiteX611" fmla="*/ 5693009 w 7467600"/>
              <a:gd name="connsiteY611" fmla="*/ 1478256 h 6858000"/>
              <a:gd name="connsiteX612" fmla="*/ 6548420 w 7467600"/>
              <a:gd name="connsiteY612" fmla="*/ 1214599 h 6858000"/>
              <a:gd name="connsiteX613" fmla="*/ 6605473 w 7467600"/>
              <a:gd name="connsiteY613" fmla="*/ 1184686 h 6858000"/>
              <a:gd name="connsiteX614" fmla="*/ 6691602 w 7467600"/>
              <a:gd name="connsiteY614" fmla="*/ 1140573 h 6858000"/>
              <a:gd name="connsiteX615" fmla="*/ 4002475 w 7467600"/>
              <a:gd name="connsiteY615" fmla="*/ 1037802 h 6858000"/>
              <a:gd name="connsiteX616" fmla="*/ 4000324 w 7467600"/>
              <a:gd name="connsiteY616" fmla="*/ 1039362 h 6858000"/>
              <a:gd name="connsiteX617" fmla="*/ 4002862 w 7467600"/>
              <a:gd name="connsiteY617" fmla="*/ 1042866 h 6858000"/>
              <a:gd name="connsiteX618" fmla="*/ 4002475 w 7467600"/>
              <a:gd name="connsiteY618" fmla="*/ 1037802 h 6858000"/>
              <a:gd name="connsiteX619" fmla="*/ 506322 w 7467600"/>
              <a:gd name="connsiteY619" fmla="*/ 1020997 h 6858000"/>
              <a:gd name="connsiteX620" fmla="*/ 533068 w 7467600"/>
              <a:gd name="connsiteY620" fmla="*/ 1029409 h 6858000"/>
              <a:gd name="connsiteX621" fmla="*/ 1232525 w 7467600"/>
              <a:gd name="connsiteY621" fmla="*/ 1804675 h 6858000"/>
              <a:gd name="connsiteX622" fmla="*/ 1388858 w 7467600"/>
              <a:gd name="connsiteY622" fmla="*/ 2368011 h 6858000"/>
              <a:gd name="connsiteX623" fmla="*/ 1384098 w 7467600"/>
              <a:gd name="connsiteY623" fmla="*/ 2378125 h 6858000"/>
              <a:gd name="connsiteX624" fmla="*/ 1425393 w 7467600"/>
              <a:gd name="connsiteY624" fmla="*/ 2589124 h 6858000"/>
              <a:gd name="connsiteX625" fmla="*/ 1424001 w 7467600"/>
              <a:gd name="connsiteY625" fmla="*/ 2597541 h 6858000"/>
              <a:gd name="connsiteX626" fmla="*/ 2152729 w 7467600"/>
              <a:gd name="connsiteY626" fmla="*/ 2864487 h 6858000"/>
              <a:gd name="connsiteX627" fmla="*/ 2020609 w 7467600"/>
              <a:gd name="connsiteY627" fmla="*/ 2539671 h 6858000"/>
              <a:gd name="connsiteX628" fmla="*/ 2018920 w 7467600"/>
              <a:gd name="connsiteY628" fmla="*/ 2536309 h 6858000"/>
              <a:gd name="connsiteX629" fmla="*/ 1342441 w 7467600"/>
              <a:gd name="connsiteY629" fmla="*/ 1173017 h 6858000"/>
              <a:gd name="connsiteX630" fmla="*/ 1367925 w 7467600"/>
              <a:gd name="connsiteY630" fmla="*/ 1135648 h 6858000"/>
              <a:gd name="connsiteX631" fmla="*/ 1771401 w 7467600"/>
              <a:gd name="connsiteY631" fmla="*/ 1806673 h 6858000"/>
              <a:gd name="connsiteX632" fmla="*/ 1972385 w 7467600"/>
              <a:gd name="connsiteY632" fmla="*/ 2198735 h 6858000"/>
              <a:gd name="connsiteX633" fmla="*/ 2040892 w 7467600"/>
              <a:gd name="connsiteY633" fmla="*/ 2405205 h 6858000"/>
              <a:gd name="connsiteX634" fmla="*/ 2131689 w 7467600"/>
              <a:gd name="connsiteY634" fmla="*/ 1936926 h 6858000"/>
              <a:gd name="connsiteX635" fmla="*/ 2454820 w 7467600"/>
              <a:gd name="connsiteY635" fmla="*/ 1248808 h 6858000"/>
              <a:gd name="connsiteX636" fmla="*/ 2492512 w 7467600"/>
              <a:gd name="connsiteY636" fmla="*/ 1302920 h 6858000"/>
              <a:gd name="connsiteX637" fmla="*/ 2081216 w 7467600"/>
              <a:gd name="connsiteY637" fmla="*/ 2527513 h 6858000"/>
              <a:gd name="connsiteX638" fmla="*/ 2081211 w 7467600"/>
              <a:gd name="connsiteY638" fmla="*/ 2528916 h 6858000"/>
              <a:gd name="connsiteX639" fmla="*/ 2199067 w 7467600"/>
              <a:gd name="connsiteY639" fmla="*/ 2884061 h 6858000"/>
              <a:gd name="connsiteX640" fmla="*/ 3192586 w 7467600"/>
              <a:gd name="connsiteY640" fmla="*/ 3411496 h 6858000"/>
              <a:gd name="connsiteX641" fmla="*/ 3182620 w 7467600"/>
              <a:gd name="connsiteY641" fmla="*/ 3483279 h 6858000"/>
              <a:gd name="connsiteX642" fmla="*/ 2435119 w 7467600"/>
              <a:gd name="connsiteY642" fmla="*/ 3080173 h 6858000"/>
              <a:gd name="connsiteX643" fmla="*/ 2410152 w 7467600"/>
              <a:gd name="connsiteY643" fmla="*/ 3063751 h 6858000"/>
              <a:gd name="connsiteX644" fmla="*/ 2408099 w 7467600"/>
              <a:gd name="connsiteY644" fmla="*/ 3064403 h 6858000"/>
              <a:gd name="connsiteX645" fmla="*/ 2407218 w 7467600"/>
              <a:gd name="connsiteY645" fmla="*/ 3070324 h 6858000"/>
              <a:gd name="connsiteX646" fmla="*/ 2380138 w 7467600"/>
              <a:gd name="connsiteY646" fmla="*/ 3099341 h 6858000"/>
              <a:gd name="connsiteX647" fmla="*/ 1765923 w 7467600"/>
              <a:gd name="connsiteY647" fmla="*/ 3581043 h 6858000"/>
              <a:gd name="connsiteX648" fmla="*/ 1702258 w 7467600"/>
              <a:gd name="connsiteY648" fmla="*/ 3612286 h 6858000"/>
              <a:gd name="connsiteX649" fmla="*/ 1538370 w 7467600"/>
              <a:gd name="connsiteY649" fmla="*/ 3811804 h 6858000"/>
              <a:gd name="connsiteX650" fmla="*/ 542867 w 7467600"/>
              <a:gd name="connsiteY650" fmla="*/ 4944092 h 6858000"/>
              <a:gd name="connsiteX651" fmla="*/ 515800 w 7467600"/>
              <a:gd name="connsiteY651" fmla="*/ 4862180 h 6858000"/>
              <a:gd name="connsiteX652" fmla="*/ 909145 w 7467600"/>
              <a:gd name="connsiteY652" fmla="*/ 4199225 h 6858000"/>
              <a:gd name="connsiteX653" fmla="*/ 1214067 w 7467600"/>
              <a:gd name="connsiteY653" fmla="*/ 3908561 h 6858000"/>
              <a:gd name="connsiteX654" fmla="*/ 640967 w 7467600"/>
              <a:gd name="connsiteY654" fmla="*/ 4105601 h 6858000"/>
              <a:gd name="connsiteX655" fmla="*/ 112563 w 7467600"/>
              <a:gd name="connsiteY655" fmla="*/ 4396952 h 6858000"/>
              <a:gd name="connsiteX656" fmla="*/ 0 w 7467600"/>
              <a:gd name="connsiteY656" fmla="*/ 4466006 h 6858000"/>
              <a:gd name="connsiteX657" fmla="*/ 0 w 7467600"/>
              <a:gd name="connsiteY657" fmla="*/ 4233763 h 6858000"/>
              <a:gd name="connsiteX658" fmla="*/ 36881 w 7467600"/>
              <a:gd name="connsiteY658" fmla="*/ 4200118 h 6858000"/>
              <a:gd name="connsiteX659" fmla="*/ 910534 w 7467600"/>
              <a:gd name="connsiteY659" fmla="*/ 3629753 h 6858000"/>
              <a:gd name="connsiteX660" fmla="*/ 1578717 w 7467600"/>
              <a:gd name="connsiteY660" fmla="*/ 3575982 h 6858000"/>
              <a:gd name="connsiteX661" fmla="*/ 2338780 w 7467600"/>
              <a:gd name="connsiteY661" fmla="*/ 3033725 h 6858000"/>
              <a:gd name="connsiteX662" fmla="*/ 1807991 w 7467600"/>
              <a:gd name="connsiteY662" fmla="*/ 2807184 h 6858000"/>
              <a:gd name="connsiteX663" fmla="*/ 1416358 w 7467600"/>
              <a:gd name="connsiteY663" fmla="*/ 3112571 h 6858000"/>
              <a:gd name="connsiteX664" fmla="*/ 939066 w 7467600"/>
              <a:gd name="connsiteY664" fmla="*/ 3378798 h 6858000"/>
              <a:gd name="connsiteX665" fmla="*/ 115099 w 7467600"/>
              <a:gd name="connsiteY665" fmla="*/ 3607650 h 6858000"/>
              <a:gd name="connsiteX666" fmla="*/ 97284 w 7467600"/>
              <a:gd name="connsiteY666" fmla="*/ 3520393 h 6858000"/>
              <a:gd name="connsiteX667" fmla="*/ 922050 w 7467600"/>
              <a:gd name="connsiteY667" fmla="*/ 3074867 h 6858000"/>
              <a:gd name="connsiteX668" fmla="*/ 1405265 w 7467600"/>
              <a:gd name="connsiteY668" fmla="*/ 3016319 h 6858000"/>
              <a:gd name="connsiteX669" fmla="*/ 1407512 w 7467600"/>
              <a:gd name="connsiteY669" fmla="*/ 3018001 h 6858000"/>
              <a:gd name="connsiteX670" fmla="*/ 1726266 w 7467600"/>
              <a:gd name="connsiteY670" fmla="*/ 2777274 h 6858000"/>
              <a:gd name="connsiteX671" fmla="*/ 625390 w 7467600"/>
              <a:gd name="connsiteY671" fmla="*/ 2514541 h 6858000"/>
              <a:gd name="connsiteX672" fmla="*/ 619799 w 7467600"/>
              <a:gd name="connsiteY672" fmla="*/ 2527180 h 6858000"/>
              <a:gd name="connsiteX673" fmla="*/ 310030 w 7467600"/>
              <a:gd name="connsiteY673" fmla="*/ 2771818 h 6858000"/>
              <a:gd name="connsiteX674" fmla="*/ 173877 w 7467600"/>
              <a:gd name="connsiteY674" fmla="*/ 2937056 h 6858000"/>
              <a:gd name="connsiteX675" fmla="*/ 77889 w 7467600"/>
              <a:gd name="connsiteY675" fmla="*/ 3138440 h 6858000"/>
              <a:gd name="connsiteX676" fmla="*/ 0 w 7467600"/>
              <a:gd name="connsiteY676" fmla="*/ 3271395 h 6858000"/>
              <a:gd name="connsiteX677" fmla="*/ 0 w 7467600"/>
              <a:gd name="connsiteY677" fmla="*/ 3153002 h 6858000"/>
              <a:gd name="connsiteX678" fmla="*/ 2386 w 7467600"/>
              <a:gd name="connsiteY678" fmla="*/ 3149203 h 6858000"/>
              <a:gd name="connsiteX679" fmla="*/ 89753 w 7467600"/>
              <a:gd name="connsiteY679" fmla="*/ 2987702 h 6858000"/>
              <a:gd name="connsiteX680" fmla="*/ 76869 w 7467600"/>
              <a:gd name="connsiteY680" fmla="*/ 3005404 h 6858000"/>
              <a:gd name="connsiteX681" fmla="*/ 32049 w 7467600"/>
              <a:gd name="connsiteY681" fmla="*/ 3065814 h 6858000"/>
              <a:gd name="connsiteX682" fmla="*/ 0 w 7467600"/>
              <a:gd name="connsiteY682" fmla="*/ 3108744 h 6858000"/>
              <a:gd name="connsiteX683" fmla="*/ 0 w 7467600"/>
              <a:gd name="connsiteY683" fmla="*/ 3058059 h 6858000"/>
              <a:gd name="connsiteX684" fmla="*/ 7610 w 7467600"/>
              <a:gd name="connsiteY684" fmla="*/ 3047889 h 6858000"/>
              <a:gd name="connsiteX685" fmla="*/ 52419 w 7467600"/>
              <a:gd name="connsiteY685" fmla="*/ 2987479 h 6858000"/>
              <a:gd name="connsiteX686" fmla="*/ 59142 w 7467600"/>
              <a:gd name="connsiteY686" fmla="*/ 2978488 h 6858000"/>
              <a:gd name="connsiteX687" fmla="*/ 0 w 7467600"/>
              <a:gd name="connsiteY687" fmla="*/ 3015334 h 6858000"/>
              <a:gd name="connsiteX688" fmla="*/ 0 w 7467600"/>
              <a:gd name="connsiteY688" fmla="*/ 2914286 h 6858000"/>
              <a:gd name="connsiteX689" fmla="*/ 36383 w 7467600"/>
              <a:gd name="connsiteY689" fmla="*/ 2901128 h 6858000"/>
              <a:gd name="connsiteX690" fmla="*/ 156329 w 7467600"/>
              <a:gd name="connsiteY690" fmla="*/ 2840533 h 6858000"/>
              <a:gd name="connsiteX691" fmla="*/ 358355 w 7467600"/>
              <a:gd name="connsiteY691" fmla="*/ 2620471 h 6858000"/>
              <a:gd name="connsiteX692" fmla="*/ 510577 w 7467600"/>
              <a:gd name="connsiteY692" fmla="*/ 2501244 h 6858000"/>
              <a:gd name="connsiteX693" fmla="*/ 211967 w 7467600"/>
              <a:gd name="connsiteY693" fmla="*/ 2479171 h 6858000"/>
              <a:gd name="connsiteX694" fmla="*/ 0 w 7467600"/>
              <a:gd name="connsiteY694" fmla="*/ 2476398 h 6858000"/>
              <a:gd name="connsiteX695" fmla="*/ 0 w 7467600"/>
              <a:gd name="connsiteY695" fmla="*/ 2389189 h 6858000"/>
              <a:gd name="connsiteX696" fmla="*/ 103062 w 7467600"/>
              <a:gd name="connsiteY696" fmla="*/ 2389518 h 6858000"/>
              <a:gd name="connsiteX697" fmla="*/ 510734 w 7467600"/>
              <a:gd name="connsiteY697" fmla="*/ 2416201 h 6858000"/>
              <a:gd name="connsiteX698" fmla="*/ 279257 w 7467600"/>
              <a:gd name="connsiteY698" fmla="*/ 2092102 h 6858000"/>
              <a:gd name="connsiteX699" fmla="*/ 65265 w 7467600"/>
              <a:gd name="connsiteY699" fmla="*/ 2006049 h 6858000"/>
              <a:gd name="connsiteX700" fmla="*/ 0 w 7467600"/>
              <a:gd name="connsiteY700" fmla="*/ 1982532 h 6858000"/>
              <a:gd name="connsiteX701" fmla="*/ 0 w 7467600"/>
              <a:gd name="connsiteY701" fmla="*/ 1912789 h 6858000"/>
              <a:gd name="connsiteX702" fmla="*/ 97460 w 7467600"/>
              <a:gd name="connsiteY702" fmla="*/ 1953725 h 6858000"/>
              <a:gd name="connsiteX703" fmla="*/ 221272 w 7467600"/>
              <a:gd name="connsiteY703" fmla="*/ 1980766 h 6858000"/>
              <a:gd name="connsiteX704" fmla="*/ 116765 w 7467600"/>
              <a:gd name="connsiteY704" fmla="*/ 1911033 h 6858000"/>
              <a:gd name="connsiteX705" fmla="*/ 16405 w 7467600"/>
              <a:gd name="connsiteY705" fmla="*/ 1803412 h 6858000"/>
              <a:gd name="connsiteX706" fmla="*/ 0 w 7467600"/>
              <a:gd name="connsiteY706" fmla="*/ 1784777 h 6858000"/>
              <a:gd name="connsiteX707" fmla="*/ 0 w 7467600"/>
              <a:gd name="connsiteY707" fmla="*/ 1740082 h 6858000"/>
              <a:gd name="connsiteX708" fmla="*/ 39394 w 7467600"/>
              <a:gd name="connsiteY708" fmla="*/ 1784856 h 6858000"/>
              <a:gd name="connsiteX709" fmla="*/ 135813 w 7467600"/>
              <a:gd name="connsiteY709" fmla="*/ 1888838 h 6858000"/>
              <a:gd name="connsiteX710" fmla="*/ 242575 w 7467600"/>
              <a:gd name="connsiteY710" fmla="*/ 1958841 h 6858000"/>
              <a:gd name="connsiteX711" fmla="*/ 82197 w 7467600"/>
              <a:gd name="connsiteY711" fmla="*/ 1754826 h 6858000"/>
              <a:gd name="connsiteX712" fmla="*/ 0 w 7467600"/>
              <a:gd name="connsiteY712" fmla="*/ 1679650 h 6858000"/>
              <a:gd name="connsiteX713" fmla="*/ 0 w 7467600"/>
              <a:gd name="connsiteY713" fmla="*/ 1602463 h 6858000"/>
              <a:gd name="connsiteX714" fmla="*/ 84689 w 7467600"/>
              <a:gd name="connsiteY714" fmla="*/ 1677442 h 6858000"/>
              <a:gd name="connsiteX715" fmla="*/ 298437 w 7467600"/>
              <a:gd name="connsiteY715" fmla="*/ 1968019 h 6858000"/>
              <a:gd name="connsiteX716" fmla="*/ 227269 w 7467600"/>
              <a:gd name="connsiteY716" fmla="*/ 1114064 h 6858000"/>
              <a:gd name="connsiteX717" fmla="*/ 248003 w 7467600"/>
              <a:gd name="connsiteY717" fmla="*/ 1089613 h 6858000"/>
              <a:gd name="connsiteX718" fmla="*/ 427020 w 7467600"/>
              <a:gd name="connsiteY718" fmla="*/ 1619803 h 6858000"/>
              <a:gd name="connsiteX719" fmla="*/ 340345 w 7467600"/>
              <a:gd name="connsiteY719" fmla="*/ 2027739 h 6858000"/>
              <a:gd name="connsiteX720" fmla="*/ 360865 w 7467600"/>
              <a:gd name="connsiteY720" fmla="*/ 2044827 h 6858000"/>
              <a:gd name="connsiteX721" fmla="*/ 560414 w 7467600"/>
              <a:gd name="connsiteY721" fmla="*/ 2421457 h 6858000"/>
              <a:gd name="connsiteX722" fmla="*/ 1359703 w 7467600"/>
              <a:gd name="connsiteY722" fmla="*/ 2578554 h 6858000"/>
              <a:gd name="connsiteX723" fmla="*/ 1359422 w 7467600"/>
              <a:gd name="connsiteY723" fmla="*/ 2577994 h 6858000"/>
              <a:gd name="connsiteX724" fmla="*/ 828701 w 7467600"/>
              <a:gd name="connsiteY724" fmla="*/ 1839520 h 6858000"/>
              <a:gd name="connsiteX725" fmla="*/ 494427 w 7467600"/>
              <a:gd name="connsiteY725" fmla="*/ 1092333 h 6858000"/>
              <a:gd name="connsiteX726" fmla="*/ 506322 w 7467600"/>
              <a:gd name="connsiteY726" fmla="*/ 1020997 h 6858000"/>
              <a:gd name="connsiteX727" fmla="*/ 4570198 w 7467600"/>
              <a:gd name="connsiteY727" fmla="*/ 978081 h 6858000"/>
              <a:gd name="connsiteX728" fmla="*/ 4523691 w 7467600"/>
              <a:gd name="connsiteY728" fmla="*/ 1127776 h 6858000"/>
              <a:gd name="connsiteX729" fmla="*/ 4509875 w 7467600"/>
              <a:gd name="connsiteY729" fmla="*/ 1167552 h 6858000"/>
              <a:gd name="connsiteX730" fmla="*/ 4478168 w 7467600"/>
              <a:gd name="connsiteY730" fmla="*/ 1260735 h 6858000"/>
              <a:gd name="connsiteX731" fmla="*/ 4409309 w 7467600"/>
              <a:gd name="connsiteY731" fmla="*/ 1666996 h 6858000"/>
              <a:gd name="connsiteX732" fmla="*/ 4370031 w 7467600"/>
              <a:gd name="connsiteY732" fmla="*/ 1955666 h 6858000"/>
              <a:gd name="connsiteX733" fmla="*/ 4570198 w 7467600"/>
              <a:gd name="connsiteY733" fmla="*/ 978081 h 6858000"/>
              <a:gd name="connsiteX734" fmla="*/ 4557898 w 7467600"/>
              <a:gd name="connsiteY734" fmla="*/ 900011 h 6858000"/>
              <a:gd name="connsiteX735" fmla="*/ 4344840 w 7467600"/>
              <a:gd name="connsiteY735" fmla="*/ 1922038 h 6858000"/>
              <a:gd name="connsiteX736" fmla="*/ 4378710 w 7467600"/>
              <a:gd name="connsiteY736" fmla="*/ 1665516 h 6858000"/>
              <a:gd name="connsiteX737" fmla="*/ 4448798 w 7467600"/>
              <a:gd name="connsiteY737" fmla="*/ 1253024 h 6858000"/>
              <a:gd name="connsiteX738" fmla="*/ 4480315 w 7467600"/>
              <a:gd name="connsiteY738" fmla="*/ 1158454 h 6858000"/>
              <a:gd name="connsiteX739" fmla="*/ 4494133 w 7467600"/>
              <a:gd name="connsiteY739" fmla="*/ 1118676 h 6858000"/>
              <a:gd name="connsiteX740" fmla="*/ 4557898 w 7467600"/>
              <a:gd name="connsiteY740" fmla="*/ 900011 h 6858000"/>
              <a:gd name="connsiteX741" fmla="*/ 5870151 w 7467600"/>
              <a:gd name="connsiteY741" fmla="*/ 898890 h 6858000"/>
              <a:gd name="connsiteX742" fmla="*/ 5861335 w 7467600"/>
              <a:gd name="connsiteY742" fmla="*/ 899177 h 6858000"/>
              <a:gd name="connsiteX743" fmla="*/ 5843702 w 7467600"/>
              <a:gd name="connsiteY743" fmla="*/ 899748 h 6858000"/>
              <a:gd name="connsiteX744" fmla="*/ 5651107 w 7467600"/>
              <a:gd name="connsiteY744" fmla="*/ 920306 h 6858000"/>
              <a:gd name="connsiteX745" fmla="*/ 5459407 w 7467600"/>
              <a:gd name="connsiteY745" fmla="*/ 940975 h 6858000"/>
              <a:gd name="connsiteX746" fmla="*/ 5374846 w 7467600"/>
              <a:gd name="connsiteY746" fmla="*/ 941988 h 6858000"/>
              <a:gd name="connsiteX747" fmla="*/ 5256105 w 7467600"/>
              <a:gd name="connsiteY747" fmla="*/ 945632 h 6858000"/>
              <a:gd name="connsiteX748" fmla="*/ 5107071 w 7467600"/>
              <a:gd name="connsiteY748" fmla="*/ 969720 h 6858000"/>
              <a:gd name="connsiteX749" fmla="*/ 4998681 w 7467600"/>
              <a:gd name="connsiteY749" fmla="*/ 988771 h 6858000"/>
              <a:gd name="connsiteX750" fmla="*/ 5870151 w 7467600"/>
              <a:gd name="connsiteY750" fmla="*/ 898890 h 6858000"/>
              <a:gd name="connsiteX751" fmla="*/ 5504425 w 7467600"/>
              <a:gd name="connsiteY751" fmla="*/ 848067 h 6858000"/>
              <a:gd name="connsiteX752" fmla="*/ 4968849 w 7467600"/>
              <a:gd name="connsiteY752" fmla="*/ 962318 h 6858000"/>
              <a:gd name="connsiteX753" fmla="*/ 5104039 w 7467600"/>
              <a:gd name="connsiteY753" fmla="*/ 940634 h 6858000"/>
              <a:gd name="connsiteX754" fmla="*/ 5256311 w 7467600"/>
              <a:gd name="connsiteY754" fmla="*/ 916490 h 6858000"/>
              <a:gd name="connsiteX755" fmla="*/ 5377381 w 7467600"/>
              <a:gd name="connsiteY755" fmla="*/ 912671 h 6858000"/>
              <a:gd name="connsiteX756" fmla="*/ 5460148 w 7467600"/>
              <a:gd name="connsiteY756" fmla="*/ 911442 h 6858000"/>
              <a:gd name="connsiteX757" fmla="*/ 5648971 w 7467600"/>
              <a:gd name="connsiteY757" fmla="*/ 891331 h 6858000"/>
              <a:gd name="connsiteX758" fmla="*/ 5844807 w 7467600"/>
              <a:gd name="connsiteY758" fmla="*/ 870718 h 6858000"/>
              <a:gd name="connsiteX759" fmla="*/ 5862975 w 7467600"/>
              <a:gd name="connsiteY759" fmla="*/ 869756 h 6858000"/>
              <a:gd name="connsiteX760" fmla="*/ 5920887 w 7467600"/>
              <a:gd name="connsiteY760" fmla="*/ 865929 h 6858000"/>
              <a:gd name="connsiteX761" fmla="*/ 5504425 w 7467600"/>
              <a:gd name="connsiteY761" fmla="*/ 848067 h 6858000"/>
              <a:gd name="connsiteX762" fmla="*/ 3607114 w 7467600"/>
              <a:gd name="connsiteY762" fmla="*/ 467441 h 6858000"/>
              <a:gd name="connsiteX763" fmla="*/ 3296242 w 7467600"/>
              <a:gd name="connsiteY763" fmla="*/ 807991 h 6858000"/>
              <a:gd name="connsiteX764" fmla="*/ 3174674 w 7467600"/>
              <a:gd name="connsiteY764" fmla="*/ 919759 h 6858000"/>
              <a:gd name="connsiteX765" fmla="*/ 3042978 w 7467600"/>
              <a:gd name="connsiteY765" fmla="*/ 1054894 h 6858000"/>
              <a:gd name="connsiteX766" fmla="*/ 2968914 w 7467600"/>
              <a:gd name="connsiteY766" fmla="*/ 1133756 h 6858000"/>
              <a:gd name="connsiteX767" fmla="*/ 3103823 w 7467600"/>
              <a:gd name="connsiteY767" fmla="*/ 1026814 h 6858000"/>
              <a:gd name="connsiteX768" fmla="*/ 3607114 w 7467600"/>
              <a:gd name="connsiteY768" fmla="*/ 467441 h 6858000"/>
              <a:gd name="connsiteX769" fmla="*/ 3744487 w 7467600"/>
              <a:gd name="connsiteY769" fmla="*/ 383136 h 6858000"/>
              <a:gd name="connsiteX770" fmla="*/ 3970213 w 7467600"/>
              <a:gd name="connsiteY770" fmla="*/ 995559 h 6858000"/>
              <a:gd name="connsiteX771" fmla="*/ 3744487 w 7467600"/>
              <a:gd name="connsiteY771" fmla="*/ 383136 h 6858000"/>
              <a:gd name="connsiteX772" fmla="*/ 3624562 w 7467600"/>
              <a:gd name="connsiteY772" fmla="*/ 367041 h 6858000"/>
              <a:gd name="connsiteX773" fmla="*/ 3489712 w 7467600"/>
              <a:gd name="connsiteY773" fmla="*/ 485386 h 6858000"/>
              <a:gd name="connsiteX774" fmla="*/ 3182994 w 7467600"/>
              <a:gd name="connsiteY774" fmla="*/ 828265 h 6858000"/>
              <a:gd name="connsiteX775" fmla="*/ 2892114 w 7467600"/>
              <a:gd name="connsiteY775" fmla="*/ 1172635 h 6858000"/>
              <a:gd name="connsiteX776" fmla="*/ 3021459 w 7467600"/>
              <a:gd name="connsiteY776" fmla="*/ 1035385 h 6858000"/>
              <a:gd name="connsiteX777" fmla="*/ 3153873 w 7467600"/>
              <a:gd name="connsiteY777" fmla="*/ 898971 h 6858000"/>
              <a:gd name="connsiteX778" fmla="*/ 3276511 w 7467600"/>
              <a:gd name="connsiteY778" fmla="*/ 786423 h 6858000"/>
              <a:gd name="connsiteX779" fmla="*/ 3584154 w 7467600"/>
              <a:gd name="connsiteY779" fmla="*/ 448218 h 6858000"/>
              <a:gd name="connsiteX780" fmla="*/ 3624562 w 7467600"/>
              <a:gd name="connsiteY780" fmla="*/ 367041 h 6858000"/>
              <a:gd name="connsiteX781" fmla="*/ 3766672 w 7467600"/>
              <a:gd name="connsiteY781" fmla="*/ 359429 h 6858000"/>
              <a:gd name="connsiteX782" fmla="*/ 3996338 w 7467600"/>
              <a:gd name="connsiteY782" fmla="*/ 968237 h 6858000"/>
              <a:gd name="connsiteX783" fmla="*/ 3766672 w 7467600"/>
              <a:gd name="connsiteY783" fmla="*/ 359429 h 6858000"/>
              <a:gd name="connsiteX784" fmla="*/ 5805386 w 7467600"/>
              <a:gd name="connsiteY784" fmla="*/ 239240 h 6858000"/>
              <a:gd name="connsiteX785" fmla="*/ 5736947 w 7467600"/>
              <a:gd name="connsiteY785" fmla="*/ 261367 h 6858000"/>
              <a:gd name="connsiteX786" fmla="*/ 5427012 w 7467600"/>
              <a:gd name="connsiteY786" fmla="*/ 311272 h 6858000"/>
              <a:gd name="connsiteX787" fmla="*/ 5147818 w 7467600"/>
              <a:gd name="connsiteY787" fmla="*/ 322112 h 6858000"/>
              <a:gd name="connsiteX788" fmla="*/ 5060854 w 7467600"/>
              <a:gd name="connsiteY788" fmla="*/ 311882 h 6858000"/>
              <a:gd name="connsiteX789" fmla="*/ 4945989 w 7467600"/>
              <a:gd name="connsiteY789" fmla="*/ 300516 h 6858000"/>
              <a:gd name="connsiteX790" fmla="*/ 5410479 w 7467600"/>
              <a:gd name="connsiteY790" fmla="*/ 348434 h 6858000"/>
              <a:gd name="connsiteX791" fmla="*/ 5805386 w 7467600"/>
              <a:gd name="connsiteY791" fmla="*/ 239240 h 6858000"/>
              <a:gd name="connsiteX792" fmla="*/ 5905192 w 7467600"/>
              <a:gd name="connsiteY792" fmla="*/ 163079 h 6858000"/>
              <a:gd name="connsiteX793" fmla="*/ 5865655 w 7467600"/>
              <a:gd name="connsiteY793" fmla="*/ 171901 h 6858000"/>
              <a:gd name="connsiteX794" fmla="*/ 5259740 w 7467600"/>
              <a:gd name="connsiteY794" fmla="*/ 257013 h 6858000"/>
              <a:gd name="connsiteX795" fmla="*/ 5208466 w 7467600"/>
              <a:gd name="connsiteY795" fmla="*/ 257550 h 6858000"/>
              <a:gd name="connsiteX796" fmla="*/ 4980204 w 7467600"/>
              <a:gd name="connsiteY796" fmla="*/ 271903 h 6858000"/>
              <a:gd name="connsiteX797" fmla="*/ 5068068 w 7467600"/>
              <a:gd name="connsiteY797" fmla="*/ 282244 h 6858000"/>
              <a:gd name="connsiteX798" fmla="*/ 5153231 w 7467600"/>
              <a:gd name="connsiteY798" fmla="*/ 292240 h 6858000"/>
              <a:gd name="connsiteX799" fmla="*/ 5426491 w 7467600"/>
              <a:gd name="connsiteY799" fmla="*/ 281128 h 6858000"/>
              <a:gd name="connsiteX800" fmla="*/ 5731212 w 7467600"/>
              <a:gd name="connsiteY800" fmla="*/ 231951 h 6858000"/>
              <a:gd name="connsiteX801" fmla="*/ 5905192 w 7467600"/>
              <a:gd name="connsiteY801" fmla="*/ 163079 h 6858000"/>
              <a:gd name="connsiteX802" fmla="*/ 5944437 w 7467600"/>
              <a:gd name="connsiteY802" fmla="*/ 113829 h 6858000"/>
              <a:gd name="connsiteX803" fmla="*/ 5825032 w 7467600"/>
              <a:gd name="connsiteY803" fmla="*/ 146405 h 6858000"/>
              <a:gd name="connsiteX804" fmla="*/ 4955599 w 7467600"/>
              <a:gd name="connsiteY804" fmla="*/ 247008 h 6858000"/>
              <a:gd name="connsiteX805" fmla="*/ 5210104 w 7467600"/>
              <a:gd name="connsiteY805" fmla="*/ 228123 h 6858000"/>
              <a:gd name="connsiteX806" fmla="*/ 5261015 w 7467600"/>
              <a:gd name="connsiteY806" fmla="*/ 227087 h 6858000"/>
              <a:gd name="connsiteX807" fmla="*/ 5861181 w 7467600"/>
              <a:gd name="connsiteY807" fmla="*/ 143093 h 6858000"/>
              <a:gd name="connsiteX808" fmla="*/ 5961252 w 7467600"/>
              <a:gd name="connsiteY808" fmla="*/ 114820 h 6858000"/>
              <a:gd name="connsiteX809" fmla="*/ 5944437 w 7467600"/>
              <a:gd name="connsiteY809" fmla="*/ 113829 h 6858000"/>
              <a:gd name="connsiteX810" fmla="*/ 3882765 w 7467600"/>
              <a:gd name="connsiteY810" fmla="*/ 0 h 6858000"/>
              <a:gd name="connsiteX811" fmla="*/ 3995099 w 7467600"/>
              <a:gd name="connsiteY811" fmla="*/ 0 h 6858000"/>
              <a:gd name="connsiteX812" fmla="*/ 4163818 w 7467600"/>
              <a:gd name="connsiteY812" fmla="*/ 234104 h 6858000"/>
              <a:gd name="connsiteX813" fmla="*/ 4172099 w 7467600"/>
              <a:gd name="connsiteY813" fmla="*/ 234207 h 6858000"/>
              <a:gd name="connsiteX814" fmla="*/ 4784282 w 7467600"/>
              <a:gd name="connsiteY814" fmla="*/ 276561 h 6858000"/>
              <a:gd name="connsiteX815" fmla="*/ 4801687 w 7467600"/>
              <a:gd name="connsiteY815" fmla="*/ 267764 h 6858000"/>
              <a:gd name="connsiteX816" fmla="*/ 6082788 w 7467600"/>
              <a:gd name="connsiteY816" fmla="*/ 64119 h 6858000"/>
              <a:gd name="connsiteX817" fmla="*/ 6099442 w 7467600"/>
              <a:gd name="connsiteY817" fmla="*/ 82568 h 6858000"/>
              <a:gd name="connsiteX818" fmla="*/ 4804137 w 7467600"/>
              <a:gd name="connsiteY818" fmla="*/ 320931 h 6858000"/>
              <a:gd name="connsiteX819" fmla="*/ 4227047 w 7467600"/>
              <a:gd name="connsiteY819" fmla="*/ 313415 h 6858000"/>
              <a:gd name="connsiteX820" fmla="*/ 4346041 w 7467600"/>
              <a:gd name="connsiteY820" fmla="*/ 456086 h 6858000"/>
              <a:gd name="connsiteX821" fmla="*/ 4870967 w 7467600"/>
              <a:gd name="connsiteY821" fmla="*/ 963061 h 6858000"/>
              <a:gd name="connsiteX822" fmla="*/ 4889647 w 7467600"/>
              <a:gd name="connsiteY822" fmla="*/ 957147 h 6858000"/>
              <a:gd name="connsiteX823" fmla="*/ 5422504 w 7467600"/>
              <a:gd name="connsiteY823" fmla="*/ 805191 h 6858000"/>
              <a:gd name="connsiteX824" fmla="*/ 6087656 w 7467600"/>
              <a:gd name="connsiteY824" fmla="*/ 826703 h 6858000"/>
              <a:gd name="connsiteX825" fmla="*/ 6058717 w 7467600"/>
              <a:gd name="connsiteY825" fmla="*/ 865992 h 6858000"/>
              <a:gd name="connsiteX826" fmla="*/ 4974153 w 7467600"/>
              <a:gd name="connsiteY826" fmla="*/ 1045456 h 6858000"/>
              <a:gd name="connsiteX827" fmla="*/ 5627835 w 7467600"/>
              <a:gd name="connsiteY827" fmla="*/ 1472077 h 6858000"/>
              <a:gd name="connsiteX828" fmla="*/ 5629817 w 7467600"/>
              <a:gd name="connsiteY828" fmla="*/ 1471412 h 6858000"/>
              <a:gd name="connsiteX829" fmla="*/ 5634124 w 7467600"/>
              <a:gd name="connsiteY829" fmla="*/ 1470572 h 6858000"/>
              <a:gd name="connsiteX830" fmla="*/ 5755832 w 7467600"/>
              <a:gd name="connsiteY830" fmla="*/ 1383886 h 6858000"/>
              <a:gd name="connsiteX831" fmla="*/ 6014186 w 7467600"/>
              <a:gd name="connsiteY831" fmla="*/ 1279799 h 6858000"/>
              <a:gd name="connsiteX832" fmla="*/ 6901619 w 7467600"/>
              <a:gd name="connsiteY832" fmla="*/ 1047874 h 6858000"/>
              <a:gd name="connsiteX833" fmla="*/ 6931566 w 7467600"/>
              <a:gd name="connsiteY833" fmla="*/ 1062034 h 6858000"/>
              <a:gd name="connsiteX834" fmla="*/ 5790982 w 7467600"/>
              <a:gd name="connsiteY834" fmla="*/ 1561380 h 6858000"/>
              <a:gd name="connsiteX835" fmla="*/ 6188971 w 7467600"/>
              <a:gd name="connsiteY835" fmla="*/ 1755168 h 6858000"/>
              <a:gd name="connsiteX836" fmla="*/ 6202446 w 7467600"/>
              <a:gd name="connsiteY836" fmla="*/ 1752268 h 6858000"/>
              <a:gd name="connsiteX837" fmla="*/ 7179560 w 7467600"/>
              <a:gd name="connsiteY837" fmla="*/ 1467551 h 6858000"/>
              <a:gd name="connsiteX838" fmla="*/ 7158730 w 7467600"/>
              <a:gd name="connsiteY838" fmla="*/ 1507835 h 6858000"/>
              <a:gd name="connsiteX839" fmla="*/ 6326959 w 7467600"/>
              <a:gd name="connsiteY839" fmla="*/ 1817686 h 6858000"/>
              <a:gd name="connsiteX840" fmla="*/ 6537433 w 7467600"/>
              <a:gd name="connsiteY840" fmla="*/ 1907790 h 6858000"/>
              <a:gd name="connsiteX841" fmla="*/ 6550221 w 7467600"/>
              <a:gd name="connsiteY841" fmla="*/ 1910729 h 6858000"/>
              <a:gd name="connsiteX842" fmla="*/ 6964438 w 7467600"/>
              <a:gd name="connsiteY842" fmla="*/ 2209505 h 6858000"/>
              <a:gd name="connsiteX843" fmla="*/ 7367862 w 7467600"/>
              <a:gd name="connsiteY843" fmla="*/ 2806833 h 6858000"/>
              <a:gd name="connsiteX844" fmla="*/ 7364329 w 7467600"/>
              <a:gd name="connsiteY844" fmla="*/ 2826907 h 6858000"/>
              <a:gd name="connsiteX845" fmla="*/ 7290545 w 7467600"/>
              <a:gd name="connsiteY845" fmla="*/ 2850663 h 6858000"/>
              <a:gd name="connsiteX846" fmla="*/ 6472036 w 7467600"/>
              <a:gd name="connsiteY846" fmla="*/ 1959003 h 6858000"/>
              <a:gd name="connsiteX847" fmla="*/ 5792897 w 7467600"/>
              <a:gd name="connsiteY847" fmla="*/ 1647747 h 6858000"/>
              <a:gd name="connsiteX848" fmla="*/ 5842751 w 7467600"/>
              <a:gd name="connsiteY848" fmla="*/ 1816112 h 6858000"/>
              <a:gd name="connsiteX849" fmla="*/ 5847424 w 7467600"/>
              <a:gd name="connsiteY849" fmla="*/ 1815776 h 6858000"/>
              <a:gd name="connsiteX850" fmla="*/ 6399821 w 7467600"/>
              <a:gd name="connsiteY850" fmla="*/ 2344799 h 6858000"/>
              <a:gd name="connsiteX851" fmla="*/ 6323232 w 7467600"/>
              <a:gd name="connsiteY851" fmla="*/ 2389634 h 6858000"/>
              <a:gd name="connsiteX852" fmla="*/ 5942958 w 7467600"/>
              <a:gd name="connsiteY852" fmla="*/ 2077708 h 6858000"/>
              <a:gd name="connsiteX853" fmla="*/ 5921559 w 7467600"/>
              <a:gd name="connsiteY853" fmla="*/ 2378596 h 6858000"/>
              <a:gd name="connsiteX854" fmla="*/ 5817651 w 7467600"/>
              <a:gd name="connsiteY854" fmla="*/ 3023919 h 6858000"/>
              <a:gd name="connsiteX855" fmla="*/ 5729634 w 7467600"/>
              <a:gd name="connsiteY855" fmla="*/ 3051849 h 6858000"/>
              <a:gd name="connsiteX856" fmla="*/ 5611018 w 7467600"/>
              <a:gd name="connsiteY856" fmla="*/ 2316769 h 6858000"/>
              <a:gd name="connsiteX857" fmla="*/ 5687608 w 7467600"/>
              <a:gd name="connsiteY857" fmla="*/ 2039972 h 6858000"/>
              <a:gd name="connsiteX858" fmla="*/ 5657554 w 7467600"/>
              <a:gd name="connsiteY858" fmla="*/ 1576445 h 6858000"/>
              <a:gd name="connsiteX859" fmla="*/ 5150475 w 7467600"/>
              <a:gd name="connsiteY859" fmla="*/ 1274012 h 6858000"/>
              <a:gd name="connsiteX860" fmla="*/ 5349142 w 7467600"/>
              <a:gd name="connsiteY860" fmla="*/ 2204405 h 6858000"/>
              <a:gd name="connsiteX861" fmla="*/ 5262214 w 7467600"/>
              <a:gd name="connsiteY861" fmla="*/ 2233836 h 6858000"/>
              <a:gd name="connsiteX862" fmla="*/ 4981539 w 7467600"/>
              <a:gd name="connsiteY862" fmla="*/ 1542201 h 6858000"/>
              <a:gd name="connsiteX863" fmla="*/ 4958461 w 7467600"/>
              <a:gd name="connsiteY863" fmla="*/ 1136957 h 6858000"/>
              <a:gd name="connsiteX864" fmla="*/ 4655015 w 7467600"/>
              <a:gd name="connsiteY864" fmla="*/ 891426 h 6858000"/>
              <a:gd name="connsiteX865" fmla="*/ 4348002 w 7467600"/>
              <a:gd name="connsiteY865" fmla="*/ 2205895 h 6858000"/>
              <a:gd name="connsiteX866" fmla="*/ 4262250 w 7467600"/>
              <a:gd name="connsiteY866" fmla="*/ 2219972 h 6858000"/>
              <a:gd name="connsiteX867" fmla="*/ 4550611 w 7467600"/>
              <a:gd name="connsiteY867" fmla="*/ 817540 h 6858000"/>
              <a:gd name="connsiteX868" fmla="*/ 4564418 w 7467600"/>
              <a:gd name="connsiteY868" fmla="*/ 808293 h 6858000"/>
              <a:gd name="connsiteX869" fmla="*/ 4266388 w 7467600"/>
              <a:gd name="connsiteY869" fmla="*/ 500083 h 6858000"/>
              <a:gd name="connsiteX870" fmla="*/ 4032842 w 7467600"/>
              <a:gd name="connsiteY870" fmla="*/ 211809 h 6858000"/>
              <a:gd name="connsiteX871" fmla="*/ 3882765 w 7467600"/>
              <a:gd name="connsiteY871" fmla="*/ 0 h 6858000"/>
              <a:gd name="connsiteX872" fmla="*/ 3721337 w 7467600"/>
              <a:gd name="connsiteY872" fmla="*/ 0 h 6858000"/>
              <a:gd name="connsiteX873" fmla="*/ 3797544 w 7467600"/>
              <a:gd name="connsiteY873" fmla="*/ 0 h 6858000"/>
              <a:gd name="connsiteX874" fmla="*/ 3775734 w 7467600"/>
              <a:gd name="connsiteY874" fmla="*/ 95131 h 6858000"/>
              <a:gd name="connsiteX875" fmla="*/ 3724807 w 7467600"/>
              <a:gd name="connsiteY875" fmla="*/ 272257 h 6858000"/>
              <a:gd name="connsiteX876" fmla="*/ 3726844 w 7467600"/>
              <a:gd name="connsiteY876" fmla="*/ 282988 h 6858000"/>
              <a:gd name="connsiteX877" fmla="*/ 3742664 w 7467600"/>
              <a:gd name="connsiteY877" fmla="*/ 279918 h 6858000"/>
              <a:gd name="connsiteX878" fmla="*/ 4103910 w 7467600"/>
              <a:gd name="connsiteY878" fmla="*/ 1161917 h 6858000"/>
              <a:gd name="connsiteX879" fmla="*/ 4020269 w 7467600"/>
              <a:gd name="connsiteY879" fmla="*/ 1200406 h 6858000"/>
              <a:gd name="connsiteX880" fmla="*/ 3674882 w 7467600"/>
              <a:gd name="connsiteY880" fmla="*/ 488524 h 6858000"/>
              <a:gd name="connsiteX881" fmla="*/ 3132682 w 7467600"/>
              <a:gd name="connsiteY881" fmla="*/ 1072284 h 6858000"/>
              <a:gd name="connsiteX882" fmla="*/ 2716346 w 7467600"/>
              <a:gd name="connsiteY882" fmla="*/ 1276376 h 6858000"/>
              <a:gd name="connsiteX883" fmla="*/ 2716772 w 7467600"/>
              <a:gd name="connsiteY883" fmla="*/ 1255462 h 6858000"/>
              <a:gd name="connsiteX884" fmla="*/ 3471096 w 7467600"/>
              <a:gd name="connsiteY884" fmla="*/ 437072 h 6858000"/>
              <a:gd name="connsiteX885" fmla="*/ 3639057 w 7467600"/>
              <a:gd name="connsiteY885" fmla="*/ 286334 h 6858000"/>
              <a:gd name="connsiteX886" fmla="*/ 3640309 w 7467600"/>
              <a:gd name="connsiteY886" fmla="*/ 284664 h 6858000"/>
              <a:gd name="connsiteX887" fmla="*/ 3646022 w 7467600"/>
              <a:gd name="connsiteY887" fmla="*/ 276711 h 6858000"/>
              <a:gd name="connsiteX888" fmla="*/ 3707943 w 7467600"/>
              <a:gd name="connsiteY888" fmla="*/ 65958 h 6858000"/>
              <a:gd name="connsiteX889" fmla="*/ 3721337 w 7467600"/>
              <a:gd name="connsiteY889" fmla="*/ 0 h 6858000"/>
              <a:gd name="connsiteX890" fmla="*/ 2867960 w 7467600"/>
              <a:gd name="connsiteY890" fmla="*/ 0 h 6858000"/>
              <a:gd name="connsiteX891" fmla="*/ 2926351 w 7467600"/>
              <a:gd name="connsiteY891" fmla="*/ 0 h 6858000"/>
              <a:gd name="connsiteX892" fmla="*/ 2902823 w 7467600"/>
              <a:gd name="connsiteY892" fmla="*/ 262929 h 6858000"/>
              <a:gd name="connsiteX893" fmla="*/ 2940663 w 7467600"/>
              <a:gd name="connsiteY893" fmla="*/ 140884 h 6858000"/>
              <a:gd name="connsiteX894" fmla="*/ 2947039 w 7467600"/>
              <a:gd name="connsiteY894" fmla="*/ 122524 h 6858000"/>
              <a:gd name="connsiteX895" fmla="*/ 2984316 w 7467600"/>
              <a:gd name="connsiteY895" fmla="*/ 0 h 6858000"/>
              <a:gd name="connsiteX896" fmla="*/ 3016114 w 7467600"/>
              <a:gd name="connsiteY896" fmla="*/ 0 h 6858000"/>
              <a:gd name="connsiteX897" fmla="*/ 2979949 w 7467600"/>
              <a:gd name="connsiteY897" fmla="*/ 119274 h 6858000"/>
              <a:gd name="connsiteX898" fmla="*/ 3023879 w 7467600"/>
              <a:gd name="connsiteY898" fmla="*/ 0 h 6858000"/>
              <a:gd name="connsiteX899" fmla="*/ 3105400 w 7467600"/>
              <a:gd name="connsiteY899" fmla="*/ 0 h 6858000"/>
              <a:gd name="connsiteX900" fmla="*/ 3094669 w 7467600"/>
              <a:gd name="connsiteY900" fmla="*/ 30308 h 6858000"/>
              <a:gd name="connsiteX901" fmla="*/ 2901945 w 7467600"/>
              <a:gd name="connsiteY901" fmla="*/ 466538 h 6858000"/>
              <a:gd name="connsiteX902" fmla="*/ 2815209 w 7467600"/>
              <a:gd name="connsiteY902" fmla="*/ 497361 h 6858000"/>
              <a:gd name="connsiteX903" fmla="*/ 2844845 w 7467600"/>
              <a:gd name="connsiteY903" fmla="*/ 127638 h 6858000"/>
              <a:gd name="connsiteX904" fmla="*/ 2867960 w 7467600"/>
              <a:gd name="connsiteY904" fmla="*/ 0 h 6858000"/>
              <a:gd name="connsiteX905" fmla="*/ 1057230 w 7467600"/>
              <a:gd name="connsiteY905" fmla="*/ 0 h 6858000"/>
              <a:gd name="connsiteX906" fmla="*/ 1111003 w 7467600"/>
              <a:gd name="connsiteY906" fmla="*/ 0 h 6858000"/>
              <a:gd name="connsiteX907" fmla="*/ 1125553 w 7467600"/>
              <a:gd name="connsiteY907" fmla="*/ 52588 h 6858000"/>
              <a:gd name="connsiteX908" fmla="*/ 1304276 w 7467600"/>
              <a:gd name="connsiteY908" fmla="*/ 476275 h 6858000"/>
              <a:gd name="connsiteX909" fmla="*/ 1492066 w 7467600"/>
              <a:gd name="connsiteY909" fmla="*/ 886333 h 6858000"/>
              <a:gd name="connsiteX910" fmla="*/ 1423698 w 7467600"/>
              <a:gd name="connsiteY910" fmla="*/ 710817 h 6858000"/>
              <a:gd name="connsiteX911" fmla="*/ 1357609 w 7467600"/>
              <a:gd name="connsiteY911" fmla="*/ 532892 h 6858000"/>
              <a:gd name="connsiteX912" fmla="*/ 1309550 w 7467600"/>
              <a:gd name="connsiteY912" fmla="*/ 374031 h 6858000"/>
              <a:gd name="connsiteX913" fmla="*/ 1193673 w 7467600"/>
              <a:gd name="connsiteY913" fmla="*/ 49533 h 6858000"/>
              <a:gd name="connsiteX914" fmla="*/ 1164391 w 7467600"/>
              <a:gd name="connsiteY914" fmla="*/ 0 h 6858000"/>
              <a:gd name="connsiteX915" fmla="*/ 1200666 w 7467600"/>
              <a:gd name="connsiteY915" fmla="*/ 0 h 6858000"/>
              <a:gd name="connsiteX916" fmla="*/ 1223408 w 7467600"/>
              <a:gd name="connsiteY916" fmla="*/ 38996 h 6858000"/>
              <a:gd name="connsiteX917" fmla="*/ 1339635 w 7467600"/>
              <a:gd name="connsiteY917" fmla="*/ 365517 h 6858000"/>
              <a:gd name="connsiteX918" fmla="*/ 1387469 w 7467600"/>
              <a:gd name="connsiteY918" fmla="*/ 523079 h 6858000"/>
              <a:gd name="connsiteX919" fmla="*/ 1452685 w 7467600"/>
              <a:gd name="connsiteY919" fmla="*/ 699806 h 6858000"/>
              <a:gd name="connsiteX920" fmla="*/ 1492092 w 7467600"/>
              <a:gd name="connsiteY920" fmla="*/ 800424 h 6858000"/>
              <a:gd name="connsiteX921" fmla="*/ 1455302 w 7467600"/>
              <a:gd name="connsiteY921" fmla="*/ 632913 h 6858000"/>
              <a:gd name="connsiteX922" fmla="*/ 1222336 w 7467600"/>
              <a:gd name="connsiteY922" fmla="*/ 9480 h 6858000"/>
              <a:gd name="connsiteX923" fmla="*/ 1214634 w 7467600"/>
              <a:gd name="connsiteY923" fmla="*/ 0 h 6858000"/>
              <a:gd name="connsiteX924" fmla="*/ 1289827 w 7467600"/>
              <a:gd name="connsiteY924" fmla="*/ 0 h 6858000"/>
              <a:gd name="connsiteX925" fmla="*/ 1321076 w 7467600"/>
              <a:gd name="connsiteY925" fmla="*/ 59722 h 6858000"/>
              <a:gd name="connsiteX926" fmla="*/ 1512579 w 7467600"/>
              <a:gd name="connsiteY926" fmla="*/ 626441 h 6858000"/>
              <a:gd name="connsiteX927" fmla="*/ 1506076 w 7467600"/>
              <a:gd name="connsiteY927" fmla="*/ 1089289 h 6858000"/>
              <a:gd name="connsiteX928" fmla="*/ 1486346 w 7467600"/>
              <a:gd name="connsiteY928" fmla="*/ 1079919 h 6858000"/>
              <a:gd name="connsiteX929" fmla="*/ 1070511 w 7467600"/>
              <a:gd name="connsiteY929" fmla="*/ 48609 h 6858000"/>
              <a:gd name="connsiteX930" fmla="*/ 1057230 w 7467600"/>
              <a:gd name="connsiteY930" fmla="*/ 0 h 6858000"/>
              <a:gd name="connsiteX931" fmla="*/ 43151 w 7467600"/>
              <a:gd name="connsiteY931" fmla="*/ 0 h 6858000"/>
              <a:gd name="connsiteX932" fmla="*/ 95283 w 7467600"/>
              <a:gd name="connsiteY932" fmla="*/ 0 h 6858000"/>
              <a:gd name="connsiteX933" fmla="*/ 300708 w 7467600"/>
              <a:gd name="connsiteY933" fmla="*/ 154571 h 6858000"/>
              <a:gd name="connsiteX934" fmla="*/ 530414 w 7467600"/>
              <a:gd name="connsiteY934" fmla="*/ 354673 h 6858000"/>
              <a:gd name="connsiteX935" fmla="*/ 333785 w 7467600"/>
              <a:gd name="connsiteY935" fmla="*/ 161564 h 6858000"/>
              <a:gd name="connsiteX936" fmla="*/ 147005 w 7467600"/>
              <a:gd name="connsiteY936" fmla="*/ 0 h 6858000"/>
              <a:gd name="connsiteX937" fmla="*/ 272509 w 7467600"/>
              <a:gd name="connsiteY937" fmla="*/ 0 h 6858000"/>
              <a:gd name="connsiteX938" fmla="*/ 326276 w 7467600"/>
              <a:gd name="connsiteY938" fmla="*/ 45847 h 6858000"/>
              <a:gd name="connsiteX939" fmla="*/ 823759 w 7467600"/>
              <a:gd name="connsiteY939" fmla="*/ 574145 h 6858000"/>
              <a:gd name="connsiteX940" fmla="*/ 811254 w 7467600"/>
              <a:gd name="connsiteY940" fmla="*/ 665546 h 6858000"/>
              <a:gd name="connsiteX941" fmla="*/ 154042 w 7467600"/>
              <a:gd name="connsiteY941" fmla="*/ 261522 h 6858000"/>
              <a:gd name="connsiteX942" fmla="*/ 13550 w 7467600"/>
              <a:gd name="connsiteY942" fmla="*/ 158423 h 6858000"/>
              <a:gd name="connsiteX943" fmla="*/ 0 w 7467600"/>
              <a:gd name="connsiteY943" fmla="*/ 146618 h 6858000"/>
              <a:gd name="connsiteX944" fmla="*/ 0 w 7467600"/>
              <a:gd name="connsiteY944" fmla="*/ 59161 h 6858000"/>
              <a:gd name="connsiteX945" fmla="*/ 45427 w 7467600"/>
              <a:gd name="connsiteY945" fmla="*/ 101078 h 6858000"/>
              <a:gd name="connsiteX946" fmla="*/ 630103 w 7467600"/>
              <a:gd name="connsiteY946" fmla="*/ 485885 h 6858000"/>
              <a:gd name="connsiteX947" fmla="*/ 532040 w 7467600"/>
              <a:gd name="connsiteY947" fmla="*/ 399359 h 6858000"/>
              <a:gd name="connsiteX948" fmla="*/ 517618 w 7467600"/>
              <a:gd name="connsiteY948" fmla="*/ 385726 h 6858000"/>
              <a:gd name="connsiteX949" fmla="*/ 285074 w 7467600"/>
              <a:gd name="connsiteY949" fmla="*/ 182755 h 6858000"/>
              <a:gd name="connsiteX950" fmla="*/ 43151 w 7467600"/>
              <a:gd name="connsiteY95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3149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1019354 w 7467600"/>
              <a:gd name="connsiteY18" fmla="*/ 6315006 h 6858000"/>
              <a:gd name="connsiteX19" fmla="*/ 441046 w 7467600"/>
              <a:gd name="connsiteY19" fmla="*/ 6691153 h 6858000"/>
              <a:gd name="connsiteX20" fmla="*/ 1019354 w 7467600"/>
              <a:gd name="connsiteY20" fmla="*/ 6315006 h 6858000"/>
              <a:gd name="connsiteX21" fmla="*/ 991680 w 7467600"/>
              <a:gd name="connsiteY21" fmla="*/ 6298413 h 6858000"/>
              <a:gd name="connsiteX22" fmla="*/ 409060 w 7467600"/>
              <a:gd name="connsiteY22" fmla="*/ 6671470 h 6858000"/>
              <a:gd name="connsiteX23" fmla="*/ 991680 w 7467600"/>
              <a:gd name="connsiteY23" fmla="*/ 6298413 h 6858000"/>
              <a:gd name="connsiteX24" fmla="*/ 103333 w 7467600"/>
              <a:gd name="connsiteY24" fmla="*/ 5699602 h 6858000"/>
              <a:gd name="connsiteX25" fmla="*/ 233938 w 7467600"/>
              <a:gd name="connsiteY25" fmla="*/ 5809416 h 6858000"/>
              <a:gd name="connsiteX26" fmla="*/ 883580 w 7467600"/>
              <a:gd name="connsiteY26" fmla="*/ 6180710 h 6858000"/>
              <a:gd name="connsiteX27" fmla="*/ 487337 w 7467600"/>
              <a:gd name="connsiteY27" fmla="*/ 5950182 h 6858000"/>
              <a:gd name="connsiteX28" fmla="*/ 354051 w 7467600"/>
              <a:gd name="connsiteY28" fmla="*/ 5854912 h 6858000"/>
              <a:gd name="connsiteX29" fmla="*/ 195436 w 7467600"/>
              <a:gd name="connsiteY29" fmla="*/ 5755068 h 6858000"/>
              <a:gd name="connsiteX30" fmla="*/ 103333 w 7467600"/>
              <a:gd name="connsiteY30" fmla="*/ 5699602 h 6858000"/>
              <a:gd name="connsiteX31" fmla="*/ 5539432 w 7467600"/>
              <a:gd name="connsiteY31" fmla="*/ 5642928 h 6858000"/>
              <a:gd name="connsiteX32" fmla="*/ 5555462 w 7467600"/>
              <a:gd name="connsiteY32" fmla="*/ 5694454 h 6858000"/>
              <a:gd name="connsiteX33" fmla="*/ 5828270 w 7467600"/>
              <a:gd name="connsiteY33" fmla="*/ 6320663 h 6858000"/>
              <a:gd name="connsiteX34" fmla="*/ 5947416 w 7467600"/>
              <a:gd name="connsiteY34" fmla="*/ 6574846 h 6858000"/>
              <a:gd name="connsiteX35" fmla="*/ 5539432 w 7467600"/>
              <a:gd name="connsiteY35" fmla="*/ 5642928 h 6858000"/>
              <a:gd name="connsiteX36" fmla="*/ 51253 w 7467600"/>
              <a:gd name="connsiteY36" fmla="*/ 5631825 h 6858000"/>
              <a:gd name="connsiteX37" fmla="*/ 211622 w 7467600"/>
              <a:gd name="connsiteY37" fmla="*/ 5728803 h 6858000"/>
              <a:gd name="connsiteX38" fmla="*/ 371652 w 7467600"/>
              <a:gd name="connsiteY38" fmla="*/ 5829062 h 6858000"/>
              <a:gd name="connsiteX39" fmla="*/ 505903 w 7467600"/>
              <a:gd name="connsiteY39" fmla="*/ 5925221 h 6858000"/>
              <a:gd name="connsiteX40" fmla="*/ 899240 w 7467600"/>
              <a:gd name="connsiteY40" fmla="*/ 6153068 h 6858000"/>
              <a:gd name="connsiteX41" fmla="*/ 988114 w 7467600"/>
              <a:gd name="connsiteY41" fmla="*/ 6174204 h 6858000"/>
              <a:gd name="connsiteX42" fmla="*/ 845971 w 7467600"/>
              <a:gd name="connsiteY42" fmla="*/ 6067177 h 6858000"/>
              <a:gd name="connsiteX43" fmla="*/ 448057 w 7467600"/>
              <a:gd name="connsiteY43" fmla="*/ 5841376 h 6858000"/>
              <a:gd name="connsiteX44" fmla="*/ 51253 w 7467600"/>
              <a:gd name="connsiteY44" fmla="*/ 5631825 h 6858000"/>
              <a:gd name="connsiteX45" fmla="*/ 2606687 w 7467600"/>
              <a:gd name="connsiteY45" fmla="*/ 5630718 h 6858000"/>
              <a:gd name="connsiteX46" fmla="*/ 2645658 w 7467600"/>
              <a:gd name="connsiteY46" fmla="*/ 6640259 h 6858000"/>
              <a:gd name="connsiteX47" fmla="*/ 2606687 w 7467600"/>
              <a:gd name="connsiteY47" fmla="*/ 5630718 h 6858000"/>
              <a:gd name="connsiteX48" fmla="*/ 3642057 w 7467600"/>
              <a:gd name="connsiteY48" fmla="*/ 5573487 h 6858000"/>
              <a:gd name="connsiteX49" fmla="*/ 3632981 w 7467600"/>
              <a:gd name="connsiteY49" fmla="*/ 5579437 h 6858000"/>
              <a:gd name="connsiteX50" fmla="*/ 3382436 w 7467600"/>
              <a:gd name="connsiteY50" fmla="*/ 5952726 h 6858000"/>
              <a:gd name="connsiteX51" fmla="*/ 3191929 w 7467600"/>
              <a:gd name="connsiteY51" fmla="*/ 6662669 h 6858000"/>
              <a:gd name="connsiteX52" fmla="*/ 3369898 w 7467600"/>
              <a:gd name="connsiteY52" fmla="*/ 6081771 h 6858000"/>
              <a:gd name="connsiteX53" fmla="*/ 3642057 w 7467600"/>
              <a:gd name="connsiteY53" fmla="*/ 5573487 h 6858000"/>
              <a:gd name="connsiteX54" fmla="*/ 2650666 w 7467600"/>
              <a:gd name="connsiteY54" fmla="*/ 5530686 h 6858000"/>
              <a:gd name="connsiteX55" fmla="*/ 2650249 w 7467600"/>
              <a:gd name="connsiteY55" fmla="*/ 5532101 h 6858000"/>
              <a:gd name="connsiteX56" fmla="*/ 2663808 w 7467600"/>
              <a:gd name="connsiteY56" fmla="*/ 6535215 h 6858000"/>
              <a:gd name="connsiteX57" fmla="*/ 2665418 w 7467600"/>
              <a:gd name="connsiteY57" fmla="*/ 6132756 h 6858000"/>
              <a:gd name="connsiteX58" fmla="*/ 2650666 w 7467600"/>
              <a:gd name="connsiteY58" fmla="*/ 5530686 h 6858000"/>
              <a:gd name="connsiteX59" fmla="*/ 2680277 w 7467600"/>
              <a:gd name="connsiteY59" fmla="*/ 5479204 h 6858000"/>
              <a:gd name="connsiteX60" fmla="*/ 2678972 w 7467600"/>
              <a:gd name="connsiteY60" fmla="*/ 5481582 h 6858000"/>
              <a:gd name="connsiteX61" fmla="*/ 2696666 w 7467600"/>
              <a:gd name="connsiteY61" fmla="*/ 6133836 h 6858000"/>
              <a:gd name="connsiteX62" fmla="*/ 2695769 w 7467600"/>
              <a:gd name="connsiteY62" fmla="*/ 6390955 h 6858000"/>
              <a:gd name="connsiteX63" fmla="*/ 2739893 w 7467600"/>
              <a:gd name="connsiteY63" fmla="*/ 6108357 h 6858000"/>
              <a:gd name="connsiteX64" fmla="*/ 2680277 w 7467600"/>
              <a:gd name="connsiteY64" fmla="*/ 5479204 h 6858000"/>
              <a:gd name="connsiteX65" fmla="*/ 1132195 w 7467600"/>
              <a:gd name="connsiteY65" fmla="*/ 5467980 h 6858000"/>
              <a:gd name="connsiteX66" fmla="*/ 1679056 w 7467600"/>
              <a:gd name="connsiteY66" fmla="*/ 5516907 h 6858000"/>
              <a:gd name="connsiteX67" fmla="*/ 2128648 w 7467600"/>
              <a:gd name="connsiteY67" fmla="*/ 5474249 h 6858000"/>
              <a:gd name="connsiteX68" fmla="*/ 1825619 w 7467600"/>
              <a:gd name="connsiteY68" fmla="*/ 5478447 h 6858000"/>
              <a:gd name="connsiteX69" fmla="*/ 1737798 w 7467600"/>
              <a:gd name="connsiteY69" fmla="*/ 5483353 h 6858000"/>
              <a:gd name="connsiteX70" fmla="*/ 1132195 w 7467600"/>
              <a:gd name="connsiteY70" fmla="*/ 5467980 h 6858000"/>
              <a:gd name="connsiteX71" fmla="*/ 1456157 w 7467600"/>
              <a:gd name="connsiteY71" fmla="*/ 5371404 h 6858000"/>
              <a:gd name="connsiteX72" fmla="*/ 1244432 w 7467600"/>
              <a:gd name="connsiteY72" fmla="*/ 5385601 h 6858000"/>
              <a:gd name="connsiteX73" fmla="*/ 973990 w 7467600"/>
              <a:gd name="connsiteY73" fmla="*/ 5424940 h 6858000"/>
              <a:gd name="connsiteX74" fmla="*/ 1103809 w 7467600"/>
              <a:gd name="connsiteY74" fmla="*/ 5433720 h 6858000"/>
              <a:gd name="connsiteX75" fmla="*/ 1123454 w 7467600"/>
              <a:gd name="connsiteY75" fmla="*/ 5435727 h 6858000"/>
              <a:gd name="connsiteX76" fmla="*/ 1737017 w 7467600"/>
              <a:gd name="connsiteY76" fmla="*/ 5452183 h 6858000"/>
              <a:gd name="connsiteX77" fmla="*/ 1824397 w 7467600"/>
              <a:gd name="connsiteY77" fmla="*/ 5447757 h 6858000"/>
              <a:gd name="connsiteX78" fmla="*/ 2070059 w 7467600"/>
              <a:gd name="connsiteY78" fmla="*/ 5441660 h 6858000"/>
              <a:gd name="connsiteX79" fmla="*/ 1456157 w 7467600"/>
              <a:gd name="connsiteY79" fmla="*/ 5371404 h 6858000"/>
              <a:gd name="connsiteX80" fmla="*/ 4988186 w 7467600"/>
              <a:gd name="connsiteY80" fmla="*/ 5216467 h 6858000"/>
              <a:gd name="connsiteX81" fmla="*/ 4777334 w 7467600"/>
              <a:gd name="connsiteY81" fmla="*/ 5406072 h 6858000"/>
              <a:gd name="connsiteX82" fmla="*/ 4718341 w 7467600"/>
              <a:gd name="connsiteY82" fmla="*/ 5468043 h 6858000"/>
              <a:gd name="connsiteX83" fmla="*/ 4604655 w 7467600"/>
              <a:gd name="connsiteY83" fmla="*/ 5583434 h 6858000"/>
              <a:gd name="connsiteX84" fmla="*/ 4565074 w 7467600"/>
              <a:gd name="connsiteY84" fmla="*/ 5618550 h 6858000"/>
              <a:gd name="connsiteX85" fmla="*/ 4988186 w 7467600"/>
              <a:gd name="connsiteY85" fmla="*/ 5216467 h 6858000"/>
              <a:gd name="connsiteX86" fmla="*/ 4978032 w 7467600"/>
              <a:gd name="connsiteY86" fmla="*/ 5183809 h 6858000"/>
              <a:gd name="connsiteX87" fmla="*/ 4463413 w 7467600"/>
              <a:gd name="connsiteY87" fmla="*/ 5615162 h 6858000"/>
              <a:gd name="connsiteX88" fmla="*/ 4358134 w 7467600"/>
              <a:gd name="connsiteY88" fmla="*/ 5742791 h 6858000"/>
              <a:gd name="connsiteX89" fmla="*/ 4376219 w 7467600"/>
              <a:gd name="connsiteY89" fmla="*/ 5729027 h 6858000"/>
              <a:gd name="connsiteX90" fmla="*/ 4582340 w 7467600"/>
              <a:gd name="connsiteY90" fmla="*/ 5561037 h 6858000"/>
              <a:gd name="connsiteX91" fmla="*/ 4694684 w 7467600"/>
              <a:gd name="connsiteY91" fmla="*/ 5447098 h 6858000"/>
              <a:gd name="connsiteX92" fmla="*/ 4754123 w 7467600"/>
              <a:gd name="connsiteY92" fmla="*/ 5384643 h 6858000"/>
              <a:gd name="connsiteX93" fmla="*/ 4978032 w 7467600"/>
              <a:gd name="connsiteY93" fmla="*/ 5183809 h 6858000"/>
              <a:gd name="connsiteX94" fmla="*/ 1903353 w 7467600"/>
              <a:gd name="connsiteY94" fmla="*/ 5044827 h 6858000"/>
              <a:gd name="connsiteX95" fmla="*/ 1936931 w 7467600"/>
              <a:gd name="connsiteY95" fmla="*/ 5093954 h 6858000"/>
              <a:gd name="connsiteX96" fmla="*/ 2195868 w 7467600"/>
              <a:gd name="connsiteY96" fmla="*/ 5396574 h 6858000"/>
              <a:gd name="connsiteX97" fmla="*/ 2088852 w 7467600"/>
              <a:gd name="connsiteY97" fmla="*/ 5166123 h 6858000"/>
              <a:gd name="connsiteX98" fmla="*/ 1958241 w 7467600"/>
              <a:gd name="connsiteY98" fmla="*/ 5067955 h 6858000"/>
              <a:gd name="connsiteX99" fmla="*/ 1903353 w 7467600"/>
              <a:gd name="connsiteY99" fmla="*/ 5044827 h 6858000"/>
              <a:gd name="connsiteX100" fmla="*/ 1979378 w 7467600"/>
              <a:gd name="connsiteY100" fmla="*/ 4769504 h 6858000"/>
              <a:gd name="connsiteX101" fmla="*/ 2882120 w 7467600"/>
              <a:gd name="connsiteY101" fmla="*/ 5064547 h 6858000"/>
              <a:gd name="connsiteX102" fmla="*/ 2793103 w 7467600"/>
              <a:gd name="connsiteY102" fmla="*/ 5039699 h 6858000"/>
              <a:gd name="connsiteX103" fmla="*/ 2770041 w 7467600"/>
              <a:gd name="connsiteY103" fmla="*/ 5033634 h 6858000"/>
              <a:gd name="connsiteX104" fmla="*/ 1979378 w 7467600"/>
              <a:gd name="connsiteY104" fmla="*/ 4769504 h 6858000"/>
              <a:gd name="connsiteX105" fmla="*/ 1927410 w 7467600"/>
              <a:gd name="connsiteY105" fmla="*/ 4716164 h 6858000"/>
              <a:gd name="connsiteX106" fmla="*/ 1959587 w 7467600"/>
              <a:gd name="connsiteY106" fmla="*/ 4728849 h 6858000"/>
              <a:gd name="connsiteX107" fmla="*/ 2777707 w 7467600"/>
              <a:gd name="connsiteY107" fmla="*/ 5003991 h 6858000"/>
              <a:gd name="connsiteX108" fmla="*/ 2800768 w 7467600"/>
              <a:gd name="connsiteY108" fmla="*/ 5010056 h 6858000"/>
              <a:gd name="connsiteX109" fmla="*/ 2879408 w 7467600"/>
              <a:gd name="connsiteY109" fmla="*/ 5031590 h 6858000"/>
              <a:gd name="connsiteX110" fmla="*/ 2862295 w 7467600"/>
              <a:gd name="connsiteY110" fmla="*/ 5022958 h 6858000"/>
              <a:gd name="connsiteX111" fmla="*/ 2813343 w 7467600"/>
              <a:gd name="connsiteY111" fmla="*/ 4998369 h 6858000"/>
              <a:gd name="connsiteX112" fmla="*/ 2646245 w 7467600"/>
              <a:gd name="connsiteY112" fmla="*/ 4930999 h 6858000"/>
              <a:gd name="connsiteX113" fmla="*/ 1999243 w 7467600"/>
              <a:gd name="connsiteY113" fmla="*/ 4730524 h 6858000"/>
              <a:gd name="connsiteX114" fmla="*/ 1979527 w 7467600"/>
              <a:gd name="connsiteY114" fmla="*/ 4726651 h 6858000"/>
              <a:gd name="connsiteX115" fmla="*/ 1927410 w 7467600"/>
              <a:gd name="connsiteY115" fmla="*/ 4716164 h 6858000"/>
              <a:gd name="connsiteX116" fmla="*/ 1997014 w 7467600"/>
              <a:gd name="connsiteY116" fmla="*/ 4698007 h 6858000"/>
              <a:gd name="connsiteX117" fmla="*/ 2005458 w 7467600"/>
              <a:gd name="connsiteY117" fmla="*/ 4699540 h 6858000"/>
              <a:gd name="connsiteX118" fmla="*/ 2657186 w 7467600"/>
              <a:gd name="connsiteY118" fmla="*/ 4901687 h 6858000"/>
              <a:gd name="connsiteX119" fmla="*/ 2826662 w 7467600"/>
              <a:gd name="connsiteY119" fmla="*/ 4970362 h 6858000"/>
              <a:gd name="connsiteX120" fmla="*/ 2876100 w 7467600"/>
              <a:gd name="connsiteY120" fmla="*/ 4995397 h 6858000"/>
              <a:gd name="connsiteX121" fmla="*/ 3042600 w 7467600"/>
              <a:gd name="connsiteY121" fmla="*/ 5059532 h 6858000"/>
              <a:gd name="connsiteX122" fmla="*/ 1997014 w 7467600"/>
              <a:gd name="connsiteY122" fmla="*/ 4698007 h 6858000"/>
              <a:gd name="connsiteX123" fmla="*/ 2305292 w 7467600"/>
              <a:gd name="connsiteY123" fmla="*/ 4219492 h 6858000"/>
              <a:gd name="connsiteX124" fmla="*/ 3360922 w 7467600"/>
              <a:gd name="connsiteY124" fmla="*/ 4529373 h 6858000"/>
              <a:gd name="connsiteX125" fmla="*/ 3492420 w 7467600"/>
              <a:gd name="connsiteY125" fmla="*/ 4510145 h 6858000"/>
              <a:gd name="connsiteX126" fmla="*/ 3364086 w 7467600"/>
              <a:gd name="connsiteY126" fmla="*/ 4480340 h 6858000"/>
              <a:gd name="connsiteX127" fmla="*/ 3225818 w 7467600"/>
              <a:gd name="connsiteY127" fmla="*/ 4411822 h 6858000"/>
              <a:gd name="connsiteX128" fmla="*/ 3129696 w 7467600"/>
              <a:gd name="connsiteY128" fmla="*/ 4360704 h 6858000"/>
              <a:gd name="connsiteX129" fmla="*/ 2814545 w 7467600"/>
              <a:gd name="connsiteY129" fmla="*/ 4282955 h 6858000"/>
              <a:gd name="connsiteX130" fmla="*/ 2305292 w 7467600"/>
              <a:gd name="connsiteY130" fmla="*/ 4219492 h 6858000"/>
              <a:gd name="connsiteX131" fmla="*/ 2626982 w 7467600"/>
              <a:gd name="connsiteY131" fmla="*/ 4206450 h 6858000"/>
              <a:gd name="connsiteX132" fmla="*/ 2490617 w 7467600"/>
              <a:gd name="connsiteY132" fmla="*/ 4206951 h 6858000"/>
              <a:gd name="connsiteX133" fmla="*/ 2819869 w 7467600"/>
              <a:gd name="connsiteY133" fmla="*/ 4252936 h 6858000"/>
              <a:gd name="connsiteX134" fmla="*/ 3143018 w 7467600"/>
              <a:gd name="connsiteY134" fmla="*/ 4332698 h 6858000"/>
              <a:gd name="connsiteX135" fmla="*/ 3241520 w 7467600"/>
              <a:gd name="connsiteY135" fmla="*/ 4385112 h 6858000"/>
              <a:gd name="connsiteX136" fmla="*/ 3374575 w 7467600"/>
              <a:gd name="connsiteY136" fmla="*/ 4451517 h 6858000"/>
              <a:gd name="connsiteX137" fmla="*/ 3505221 w 7467600"/>
              <a:gd name="connsiteY137" fmla="*/ 4480757 h 6858000"/>
              <a:gd name="connsiteX138" fmla="*/ 2626982 w 7467600"/>
              <a:gd name="connsiteY138" fmla="*/ 4206450 h 6858000"/>
              <a:gd name="connsiteX139" fmla="*/ 1310106 w 7467600"/>
              <a:gd name="connsiteY139" fmla="*/ 3943217 h 6858000"/>
              <a:gd name="connsiteX140" fmla="*/ 854994 w 7467600"/>
              <a:gd name="connsiteY140" fmla="*/ 4399136 h 6858000"/>
              <a:gd name="connsiteX141" fmla="*/ 742462 w 7467600"/>
              <a:gd name="connsiteY141" fmla="*/ 4594648 h 6858000"/>
              <a:gd name="connsiteX142" fmla="*/ 820602 w 7467600"/>
              <a:gd name="connsiteY142" fmla="*/ 4485915 h 6858000"/>
              <a:gd name="connsiteX143" fmla="*/ 878295 w 7467600"/>
              <a:gd name="connsiteY143" fmla="*/ 4403594 h 6858000"/>
              <a:gd name="connsiteX144" fmla="*/ 1240607 w 7467600"/>
              <a:gd name="connsiteY144" fmla="*/ 4010401 h 6858000"/>
              <a:gd name="connsiteX145" fmla="*/ 1310106 w 7467600"/>
              <a:gd name="connsiteY145" fmla="*/ 3943217 h 6858000"/>
              <a:gd name="connsiteX146" fmla="*/ 1423113 w 7467600"/>
              <a:gd name="connsiteY146" fmla="*/ 3874565 h 6858000"/>
              <a:gd name="connsiteX147" fmla="*/ 1260565 w 7467600"/>
              <a:gd name="connsiteY147" fmla="*/ 4031982 h 6858000"/>
              <a:gd name="connsiteX148" fmla="*/ 901900 w 7467600"/>
              <a:gd name="connsiteY148" fmla="*/ 4421236 h 6858000"/>
              <a:gd name="connsiteX149" fmla="*/ 845044 w 7467600"/>
              <a:gd name="connsiteY149" fmla="*/ 4502436 h 6858000"/>
              <a:gd name="connsiteX150" fmla="*/ 685926 w 7467600"/>
              <a:gd name="connsiteY150" fmla="*/ 4703069 h 6858000"/>
              <a:gd name="connsiteX151" fmla="*/ 684248 w 7467600"/>
              <a:gd name="connsiteY151" fmla="*/ 4706721 h 6858000"/>
              <a:gd name="connsiteX152" fmla="*/ 1423113 w 7467600"/>
              <a:gd name="connsiteY152" fmla="*/ 3874565 h 6858000"/>
              <a:gd name="connsiteX153" fmla="*/ 3316479 w 7467600"/>
              <a:gd name="connsiteY153" fmla="*/ 3872136 h 6858000"/>
              <a:gd name="connsiteX154" fmla="*/ 3546806 w 7467600"/>
              <a:gd name="connsiteY154" fmla="*/ 4356139 h 6858000"/>
              <a:gd name="connsiteX155" fmla="*/ 3364433 w 7467600"/>
              <a:gd name="connsiteY155" fmla="*/ 3953121 h 6858000"/>
              <a:gd name="connsiteX156" fmla="*/ 3316479 w 7467600"/>
              <a:gd name="connsiteY156" fmla="*/ 3872136 h 6858000"/>
              <a:gd name="connsiteX157" fmla="*/ 3291335 w 7467600"/>
              <a:gd name="connsiteY157" fmla="*/ 3767420 h 6858000"/>
              <a:gd name="connsiteX158" fmla="*/ 3390805 w 7467600"/>
              <a:gd name="connsiteY158" fmla="*/ 3937163 h 6858000"/>
              <a:gd name="connsiteX159" fmla="*/ 3579062 w 7467600"/>
              <a:gd name="connsiteY159" fmla="*/ 4359040 h 6858000"/>
              <a:gd name="connsiteX160" fmla="*/ 3467355 w 7467600"/>
              <a:gd name="connsiteY160" fmla="*/ 3988130 h 6858000"/>
              <a:gd name="connsiteX161" fmla="*/ 3310753 w 7467600"/>
              <a:gd name="connsiteY161" fmla="*/ 3787140 h 6858000"/>
              <a:gd name="connsiteX162" fmla="*/ 3291335 w 7467600"/>
              <a:gd name="connsiteY162" fmla="*/ 3767420 h 6858000"/>
              <a:gd name="connsiteX163" fmla="*/ 1635889 w 7467600"/>
              <a:gd name="connsiteY163" fmla="*/ 3709494 h 6858000"/>
              <a:gd name="connsiteX164" fmla="*/ 1634800 w 7467600"/>
              <a:gd name="connsiteY164" fmla="*/ 3731111 h 6858000"/>
              <a:gd name="connsiteX165" fmla="*/ 1635889 w 7467600"/>
              <a:gd name="connsiteY165" fmla="*/ 3709494 h 6858000"/>
              <a:gd name="connsiteX166" fmla="*/ 1510397 w 7467600"/>
              <a:gd name="connsiteY166" fmla="*/ 3684705 h 6858000"/>
              <a:gd name="connsiteX167" fmla="*/ 1146550 w 7467600"/>
              <a:gd name="connsiteY167" fmla="*/ 3802012 h 6858000"/>
              <a:gd name="connsiteX168" fmla="*/ 698834 w 7467600"/>
              <a:gd name="connsiteY168" fmla="*/ 3952272 h 6858000"/>
              <a:gd name="connsiteX169" fmla="*/ 34256 w 7467600"/>
              <a:gd name="connsiteY169" fmla="*/ 4347603 h 6858000"/>
              <a:gd name="connsiteX170" fmla="*/ 527241 w 7467600"/>
              <a:gd name="connsiteY170" fmla="*/ 4065078 h 6858000"/>
              <a:gd name="connsiteX171" fmla="*/ 1510397 w 7467600"/>
              <a:gd name="connsiteY171" fmla="*/ 3684705 h 6858000"/>
              <a:gd name="connsiteX172" fmla="*/ 1313114 w 7467600"/>
              <a:gd name="connsiteY172" fmla="*/ 3655216 h 6858000"/>
              <a:gd name="connsiteX173" fmla="*/ 1109304 w 7467600"/>
              <a:gd name="connsiteY173" fmla="*/ 3669030 h 6858000"/>
              <a:gd name="connsiteX174" fmla="*/ 8129 w 7467600"/>
              <a:gd name="connsiteY174" fmla="*/ 4330519 h 6858000"/>
              <a:gd name="connsiteX175" fmla="*/ 687572 w 7467600"/>
              <a:gd name="connsiteY175" fmla="*/ 3925629 h 6858000"/>
              <a:gd name="connsiteX176" fmla="*/ 1138365 w 7467600"/>
              <a:gd name="connsiteY176" fmla="*/ 3774515 h 6858000"/>
              <a:gd name="connsiteX177" fmla="*/ 1505579 w 7467600"/>
              <a:gd name="connsiteY177" fmla="*/ 3655526 h 6858000"/>
              <a:gd name="connsiteX178" fmla="*/ 1313114 w 7467600"/>
              <a:gd name="connsiteY178" fmla="*/ 3655216 h 6858000"/>
              <a:gd name="connsiteX179" fmla="*/ 3655073 w 7467600"/>
              <a:gd name="connsiteY179" fmla="*/ 3650884 h 6858000"/>
              <a:gd name="connsiteX180" fmla="*/ 3989938 w 7467600"/>
              <a:gd name="connsiteY180" fmla="*/ 3991685 h 6858000"/>
              <a:gd name="connsiteX181" fmla="*/ 4393907 w 7467600"/>
              <a:gd name="connsiteY181" fmla="*/ 4261258 h 6858000"/>
              <a:gd name="connsiteX182" fmla="*/ 4648051 w 7467600"/>
              <a:gd name="connsiteY182" fmla="*/ 4374051 h 6858000"/>
              <a:gd name="connsiteX183" fmla="*/ 4383389 w 7467600"/>
              <a:gd name="connsiteY183" fmla="*/ 4184369 h 6858000"/>
              <a:gd name="connsiteX184" fmla="*/ 4165508 w 7467600"/>
              <a:gd name="connsiteY184" fmla="*/ 4035196 h 6858000"/>
              <a:gd name="connsiteX185" fmla="*/ 4068162 w 7467600"/>
              <a:gd name="connsiteY185" fmla="*/ 3953394 h 6858000"/>
              <a:gd name="connsiteX186" fmla="*/ 3981416 w 7467600"/>
              <a:gd name="connsiteY186" fmla="*/ 3880482 h 6858000"/>
              <a:gd name="connsiteX187" fmla="*/ 3800147 w 7467600"/>
              <a:gd name="connsiteY187" fmla="*/ 3749872 h 6858000"/>
              <a:gd name="connsiteX188" fmla="*/ 3655073 w 7467600"/>
              <a:gd name="connsiteY188" fmla="*/ 3650884 h 6858000"/>
              <a:gd name="connsiteX189" fmla="*/ 3670252 w 7467600"/>
              <a:gd name="connsiteY189" fmla="*/ 3622798 h 6858000"/>
              <a:gd name="connsiteX190" fmla="*/ 3817258 w 7467600"/>
              <a:gd name="connsiteY190" fmla="*/ 3723577 h 6858000"/>
              <a:gd name="connsiteX191" fmla="*/ 4000461 w 7467600"/>
              <a:gd name="connsiteY191" fmla="*/ 3855966 h 6858000"/>
              <a:gd name="connsiteX192" fmla="*/ 4088180 w 7467600"/>
              <a:gd name="connsiteY192" fmla="*/ 3929774 h 6858000"/>
              <a:gd name="connsiteX193" fmla="*/ 4184555 w 7467600"/>
              <a:gd name="connsiteY193" fmla="*/ 4010683 h 6858000"/>
              <a:gd name="connsiteX194" fmla="*/ 4399563 w 7467600"/>
              <a:gd name="connsiteY194" fmla="*/ 4158106 h 6858000"/>
              <a:gd name="connsiteX195" fmla="*/ 4684469 w 7467600"/>
              <a:gd name="connsiteY195" fmla="*/ 4364680 h 6858000"/>
              <a:gd name="connsiteX196" fmla="*/ 4690271 w 7467600"/>
              <a:gd name="connsiteY196" fmla="*/ 4370034 h 6858000"/>
              <a:gd name="connsiteX197" fmla="*/ 4136093 w 7467600"/>
              <a:gd name="connsiteY197" fmla="*/ 3858466 h 6858000"/>
              <a:gd name="connsiteX198" fmla="*/ 3670252 w 7467600"/>
              <a:gd name="connsiteY198" fmla="*/ 3622798 h 6858000"/>
              <a:gd name="connsiteX199" fmla="*/ 4440129 w 7467600"/>
              <a:gd name="connsiteY199" fmla="*/ 3448571 h 6858000"/>
              <a:gd name="connsiteX200" fmla="*/ 4856525 w 7467600"/>
              <a:gd name="connsiteY200" fmla="*/ 3915351 h 6858000"/>
              <a:gd name="connsiteX201" fmla="*/ 5059055 w 7467600"/>
              <a:gd name="connsiteY201" fmla="*/ 4108918 h 6858000"/>
              <a:gd name="connsiteX202" fmla="*/ 5290070 w 7467600"/>
              <a:gd name="connsiteY202" fmla="*/ 4263619 h 6858000"/>
              <a:gd name="connsiteX203" fmla="*/ 4834991 w 7467600"/>
              <a:gd name="connsiteY203" fmla="*/ 3830985 h 6858000"/>
              <a:gd name="connsiteX204" fmla="*/ 4440129 w 7467600"/>
              <a:gd name="connsiteY204" fmla="*/ 3448571 h 6858000"/>
              <a:gd name="connsiteX205" fmla="*/ 4441737 w 7467600"/>
              <a:gd name="connsiteY205" fmla="*/ 3399734 h 6858000"/>
              <a:gd name="connsiteX206" fmla="*/ 4431236 w 7467600"/>
              <a:gd name="connsiteY206" fmla="*/ 3400954 h 6858000"/>
              <a:gd name="connsiteX207" fmla="*/ 4557150 w 7467600"/>
              <a:gd name="connsiteY207" fmla="*/ 3510023 h 6858000"/>
              <a:gd name="connsiteX208" fmla="*/ 4856936 w 7467600"/>
              <a:gd name="connsiteY208" fmla="*/ 3809146 h 6858000"/>
              <a:gd name="connsiteX209" fmla="*/ 5111996 w 7467600"/>
              <a:gd name="connsiteY209" fmla="*/ 4065759 h 6858000"/>
              <a:gd name="connsiteX210" fmla="*/ 5388878 w 7467600"/>
              <a:gd name="connsiteY210" fmla="*/ 4300185 h 6858000"/>
              <a:gd name="connsiteX211" fmla="*/ 5425556 w 7467600"/>
              <a:gd name="connsiteY211" fmla="*/ 4308967 h 6858000"/>
              <a:gd name="connsiteX212" fmla="*/ 4943646 w 7467600"/>
              <a:gd name="connsiteY212" fmla="*/ 3822916 h 6858000"/>
              <a:gd name="connsiteX213" fmla="*/ 4594837 w 7467600"/>
              <a:gd name="connsiteY213" fmla="*/ 3532274 h 6858000"/>
              <a:gd name="connsiteX214" fmla="*/ 4441737 w 7467600"/>
              <a:gd name="connsiteY214" fmla="*/ 3399734 h 6858000"/>
              <a:gd name="connsiteX215" fmla="*/ 5425834 w 7467600"/>
              <a:gd name="connsiteY215" fmla="*/ 3162785 h 6858000"/>
              <a:gd name="connsiteX216" fmla="*/ 5401644 w 7467600"/>
              <a:gd name="connsiteY216" fmla="*/ 3617847 h 6858000"/>
              <a:gd name="connsiteX217" fmla="*/ 5467256 w 7467600"/>
              <a:gd name="connsiteY217" fmla="*/ 4175494 h 6858000"/>
              <a:gd name="connsiteX218" fmla="*/ 5448069 w 7467600"/>
              <a:gd name="connsiteY218" fmla="*/ 3567554 h 6858000"/>
              <a:gd name="connsiteX219" fmla="*/ 5425834 w 7467600"/>
              <a:gd name="connsiteY219" fmla="*/ 3162785 h 6858000"/>
              <a:gd name="connsiteX220" fmla="*/ 1318687 w 7467600"/>
              <a:gd name="connsiteY220" fmla="*/ 3113840 h 6858000"/>
              <a:gd name="connsiteX221" fmla="*/ 1066793 w 7467600"/>
              <a:gd name="connsiteY221" fmla="*/ 3212171 h 6858000"/>
              <a:gd name="connsiteX222" fmla="*/ 993319 w 7467600"/>
              <a:gd name="connsiteY222" fmla="*/ 3247648 h 6858000"/>
              <a:gd name="connsiteX223" fmla="*/ 853081 w 7467600"/>
              <a:gd name="connsiteY223" fmla="*/ 3312410 h 6858000"/>
              <a:gd name="connsiteX224" fmla="*/ 805957 w 7467600"/>
              <a:gd name="connsiteY224" fmla="*/ 3330443 h 6858000"/>
              <a:gd name="connsiteX225" fmla="*/ 1318687 w 7467600"/>
              <a:gd name="connsiteY225" fmla="*/ 3113840 h 6858000"/>
              <a:gd name="connsiteX226" fmla="*/ 5453702 w 7467600"/>
              <a:gd name="connsiteY226" fmla="*/ 3090882 h 6858000"/>
              <a:gd name="connsiteX227" fmla="*/ 5480135 w 7467600"/>
              <a:gd name="connsiteY227" fmla="*/ 3565802 h 6858000"/>
              <a:gd name="connsiteX228" fmla="*/ 5499023 w 7467600"/>
              <a:gd name="connsiteY228" fmla="*/ 4166310 h 6858000"/>
              <a:gd name="connsiteX229" fmla="*/ 5547022 w 7467600"/>
              <a:gd name="connsiteY229" fmla="*/ 3607838 h 6858000"/>
              <a:gd name="connsiteX230" fmla="*/ 5515964 w 7467600"/>
              <a:gd name="connsiteY230" fmla="*/ 3378541 h 6858000"/>
              <a:gd name="connsiteX231" fmla="*/ 5453702 w 7467600"/>
              <a:gd name="connsiteY231" fmla="*/ 3090882 h 6858000"/>
              <a:gd name="connsiteX232" fmla="*/ 1238695 w 7467600"/>
              <a:gd name="connsiteY232" fmla="*/ 3076820 h 6858000"/>
              <a:gd name="connsiteX233" fmla="*/ 716371 w 7467600"/>
              <a:gd name="connsiteY233" fmla="*/ 3293249 h 6858000"/>
              <a:gd name="connsiteX234" fmla="*/ 579522 w 7467600"/>
              <a:gd name="connsiteY234" fmla="*/ 3371759 h 6858000"/>
              <a:gd name="connsiteX235" fmla="*/ 600288 w 7467600"/>
              <a:gd name="connsiteY235" fmla="*/ 3365555 h 6858000"/>
              <a:gd name="connsiteX236" fmla="*/ 840692 w 7467600"/>
              <a:gd name="connsiteY236" fmla="*/ 3284921 h 6858000"/>
              <a:gd name="connsiteX237" fmla="*/ 979248 w 7467600"/>
              <a:gd name="connsiteY237" fmla="*/ 3221003 h 6858000"/>
              <a:gd name="connsiteX238" fmla="*/ 1053282 w 7467600"/>
              <a:gd name="connsiteY238" fmla="*/ 3185247 h 6858000"/>
              <a:gd name="connsiteX239" fmla="*/ 1320603 w 7467600"/>
              <a:gd name="connsiteY239" fmla="*/ 3081281 h 6858000"/>
              <a:gd name="connsiteX240" fmla="*/ 1238695 w 7467600"/>
              <a:gd name="connsiteY240" fmla="*/ 3076820 h 6858000"/>
              <a:gd name="connsiteX241" fmla="*/ 5425627 w 7467600"/>
              <a:gd name="connsiteY241" fmla="*/ 2954192 h 6858000"/>
              <a:gd name="connsiteX242" fmla="*/ 5470770 w 7467600"/>
              <a:gd name="connsiteY242" fmla="*/ 3005435 h 6858000"/>
              <a:gd name="connsiteX243" fmla="*/ 5519779 w 7467600"/>
              <a:gd name="connsiteY243" fmla="*/ 4359223 h 6858000"/>
              <a:gd name="connsiteX244" fmla="*/ 5520293 w 7467600"/>
              <a:gd name="connsiteY244" fmla="*/ 4360602 h 6858000"/>
              <a:gd name="connsiteX245" fmla="*/ 5767221 w 7467600"/>
              <a:gd name="connsiteY245" fmla="*/ 4665564 h 6858000"/>
              <a:gd name="connsiteX246" fmla="*/ 6937169 w 7467600"/>
              <a:gd name="connsiteY246" fmla="*/ 4815941 h 6858000"/>
              <a:gd name="connsiteX247" fmla="*/ 6953922 w 7467600"/>
              <a:gd name="connsiteY247" fmla="*/ 4890068 h 6858000"/>
              <a:gd name="connsiteX248" fmla="*/ 6071359 w 7467600"/>
              <a:gd name="connsiteY248" fmla="*/ 4770770 h 6858000"/>
              <a:gd name="connsiteX249" fmla="*/ 6038839 w 7467600"/>
              <a:gd name="connsiteY249" fmla="*/ 4764474 h 6858000"/>
              <a:gd name="connsiteX250" fmla="*/ 6038706 w 7467600"/>
              <a:gd name="connsiteY250" fmla="*/ 4763847 h 6858000"/>
              <a:gd name="connsiteX251" fmla="*/ 6037784 w 7467600"/>
              <a:gd name="connsiteY251" fmla="*/ 4764270 h 6858000"/>
              <a:gd name="connsiteX252" fmla="*/ 6038839 w 7467600"/>
              <a:gd name="connsiteY252" fmla="*/ 4764474 h 6858000"/>
              <a:gd name="connsiteX253" fmla="*/ 6040338 w 7467600"/>
              <a:gd name="connsiteY253" fmla="*/ 4771418 h 6858000"/>
              <a:gd name="connsiteX254" fmla="*/ 6024488 w 7467600"/>
              <a:gd name="connsiteY254" fmla="*/ 4809903 h 6858000"/>
              <a:gd name="connsiteX255" fmla="*/ 5599771 w 7467600"/>
              <a:gd name="connsiteY255" fmla="*/ 5509652 h 6858000"/>
              <a:gd name="connsiteX256" fmla="*/ 5548843 w 7467600"/>
              <a:gd name="connsiteY256" fmla="*/ 5563845 h 6858000"/>
              <a:gd name="connsiteX257" fmla="*/ 5940952 w 7467600"/>
              <a:gd name="connsiteY257" fmla="*/ 6250028 h 6858000"/>
              <a:gd name="connsiteX258" fmla="*/ 6043441 w 7467600"/>
              <a:gd name="connsiteY258" fmla="*/ 6665847 h 6858000"/>
              <a:gd name="connsiteX259" fmla="*/ 6093432 w 7467600"/>
              <a:gd name="connsiteY259" fmla="*/ 6858000 h 6858000"/>
              <a:gd name="connsiteX260" fmla="*/ 6034344 w 7467600"/>
              <a:gd name="connsiteY260" fmla="*/ 6858000 h 6858000"/>
              <a:gd name="connsiteX261" fmla="*/ 6026679 w 7467600"/>
              <a:gd name="connsiteY261" fmla="*/ 6836959 h 6858000"/>
              <a:gd name="connsiteX262" fmla="*/ 5800441 w 7467600"/>
              <a:gd name="connsiteY262" fmla="*/ 6335286 h 6858000"/>
              <a:gd name="connsiteX263" fmla="*/ 5526562 w 7467600"/>
              <a:gd name="connsiteY263" fmla="*/ 5705388 h 6858000"/>
              <a:gd name="connsiteX264" fmla="*/ 5519640 w 7467600"/>
              <a:gd name="connsiteY264" fmla="*/ 5683774 h 6858000"/>
              <a:gd name="connsiteX265" fmla="*/ 5844559 w 7467600"/>
              <a:gd name="connsiteY265" fmla="*/ 6553349 h 6858000"/>
              <a:gd name="connsiteX266" fmla="*/ 5975994 w 7467600"/>
              <a:gd name="connsiteY266" fmla="*/ 6858000 h 6858000"/>
              <a:gd name="connsiteX267" fmla="*/ 5898547 w 7467600"/>
              <a:gd name="connsiteY267" fmla="*/ 6858000 h 6858000"/>
              <a:gd name="connsiteX268" fmla="*/ 5682041 w 7467600"/>
              <a:gd name="connsiteY268" fmla="*/ 6355860 h 6858000"/>
              <a:gd name="connsiteX269" fmla="*/ 5461758 w 7467600"/>
              <a:gd name="connsiteY269" fmla="*/ 5820220 h 6858000"/>
              <a:gd name="connsiteX270" fmla="*/ 5237282 w 7467600"/>
              <a:gd name="connsiteY270" fmla="*/ 6579086 h 6858000"/>
              <a:gd name="connsiteX271" fmla="*/ 5115009 w 7467600"/>
              <a:gd name="connsiteY271" fmla="*/ 6858000 h 6858000"/>
              <a:gd name="connsiteX272" fmla="*/ 5028074 w 7467600"/>
              <a:gd name="connsiteY272" fmla="*/ 6858000 h 6858000"/>
              <a:gd name="connsiteX273" fmla="*/ 5079508 w 7467600"/>
              <a:gd name="connsiteY273" fmla="*/ 6749074 h 6858000"/>
              <a:gd name="connsiteX274" fmla="*/ 5371846 w 7467600"/>
              <a:gd name="connsiteY274" fmla="*/ 5924413 h 6858000"/>
              <a:gd name="connsiteX275" fmla="*/ 5270512 w 7467600"/>
              <a:gd name="connsiteY275" fmla="*/ 6138975 h 6858000"/>
              <a:gd name="connsiteX276" fmla="*/ 5062409 w 7467600"/>
              <a:gd name="connsiteY276" fmla="*/ 6653544 h 6858000"/>
              <a:gd name="connsiteX277" fmla="*/ 5036628 w 7467600"/>
              <a:gd name="connsiteY277" fmla="*/ 6754247 h 6858000"/>
              <a:gd name="connsiteX278" fmla="*/ 5009112 w 7467600"/>
              <a:gd name="connsiteY278" fmla="*/ 6858000 h 6858000"/>
              <a:gd name="connsiteX279" fmla="*/ 4976679 w 7467600"/>
              <a:gd name="connsiteY279" fmla="*/ 6858000 h 6858000"/>
              <a:gd name="connsiteX280" fmla="*/ 5006537 w 7467600"/>
              <a:gd name="connsiteY280" fmla="*/ 6747068 h 6858000"/>
              <a:gd name="connsiteX281" fmla="*/ 5032723 w 7467600"/>
              <a:gd name="connsiteY281" fmla="*/ 6644957 h 6858000"/>
              <a:gd name="connsiteX282" fmla="*/ 5242949 w 7467600"/>
              <a:gd name="connsiteY282" fmla="*/ 6125175 h 6858000"/>
              <a:gd name="connsiteX283" fmla="*/ 5286321 w 7467600"/>
              <a:gd name="connsiteY283" fmla="*/ 6033555 h 6858000"/>
              <a:gd name="connsiteX284" fmla="*/ 5008210 w 7467600"/>
              <a:gd name="connsiteY284" fmla="*/ 6649194 h 6858000"/>
              <a:gd name="connsiteX285" fmla="*/ 4986321 w 7467600"/>
              <a:gd name="connsiteY285" fmla="*/ 6765687 h 6858000"/>
              <a:gd name="connsiteX286" fmla="*/ 4973474 w 7467600"/>
              <a:gd name="connsiteY286" fmla="*/ 6858000 h 6858000"/>
              <a:gd name="connsiteX287" fmla="*/ 4907178 w 7467600"/>
              <a:gd name="connsiteY287" fmla="*/ 6858000 h 6858000"/>
              <a:gd name="connsiteX288" fmla="*/ 4910810 w 7467600"/>
              <a:gd name="connsiteY288" fmla="*/ 6829660 h 6858000"/>
              <a:gd name="connsiteX289" fmla="*/ 4987461 w 7467600"/>
              <a:gd name="connsiteY289" fmla="*/ 6432994 h 6858000"/>
              <a:gd name="connsiteX290" fmla="*/ 5179262 w 7467600"/>
              <a:gd name="connsiteY290" fmla="*/ 6035044 h 6858000"/>
              <a:gd name="connsiteX291" fmla="*/ 4689678 w 7467600"/>
              <a:gd name="connsiteY291" fmla="*/ 6440241 h 6858000"/>
              <a:gd name="connsiteX292" fmla="*/ 4477543 w 7467600"/>
              <a:gd name="connsiteY292" fmla="*/ 6674836 h 6858000"/>
              <a:gd name="connsiteX293" fmla="*/ 4329957 w 7467600"/>
              <a:gd name="connsiteY293" fmla="*/ 6858000 h 6858000"/>
              <a:gd name="connsiteX294" fmla="*/ 4218595 w 7467600"/>
              <a:gd name="connsiteY294" fmla="*/ 6858000 h 6858000"/>
              <a:gd name="connsiteX295" fmla="*/ 4368888 w 7467600"/>
              <a:gd name="connsiteY295" fmla="*/ 6668412 h 6858000"/>
              <a:gd name="connsiteX296" fmla="*/ 4563091 w 7467600"/>
              <a:gd name="connsiteY296" fmla="*/ 6442508 h 6858000"/>
              <a:gd name="connsiteX297" fmla="*/ 5387324 w 7467600"/>
              <a:gd name="connsiteY297" fmla="*/ 5705830 h 6858000"/>
              <a:gd name="connsiteX298" fmla="*/ 5073620 w 7467600"/>
              <a:gd name="connsiteY298" fmla="*/ 5955437 h 6858000"/>
              <a:gd name="connsiteX299" fmla="*/ 4689789 w 7467600"/>
              <a:gd name="connsiteY299" fmla="*/ 6268382 h 6858000"/>
              <a:gd name="connsiteX300" fmla="*/ 4418722 w 7467600"/>
              <a:gd name="connsiteY300" fmla="*/ 6570886 h 6858000"/>
              <a:gd name="connsiteX301" fmla="*/ 4214944 w 7467600"/>
              <a:gd name="connsiteY301" fmla="*/ 6858000 h 6858000"/>
              <a:gd name="connsiteX302" fmla="*/ 4177898 w 7467600"/>
              <a:gd name="connsiteY302" fmla="*/ 6858000 h 6858000"/>
              <a:gd name="connsiteX303" fmla="*/ 4391597 w 7467600"/>
              <a:gd name="connsiteY303" fmla="*/ 6556370 h 6858000"/>
              <a:gd name="connsiteX304" fmla="*/ 4668889 w 7467600"/>
              <a:gd name="connsiteY304" fmla="*/ 6246399 h 6858000"/>
              <a:gd name="connsiteX305" fmla="*/ 5055427 w 7467600"/>
              <a:gd name="connsiteY305" fmla="*/ 5931476 h 6858000"/>
              <a:gd name="connsiteX306" fmla="*/ 5371814 w 7467600"/>
              <a:gd name="connsiteY306" fmla="*/ 5678975 h 6858000"/>
              <a:gd name="connsiteX307" fmla="*/ 4987918 w 7467600"/>
              <a:gd name="connsiteY307" fmla="*/ 5838701 h 6858000"/>
              <a:gd name="connsiteX308" fmla="*/ 4317146 w 7467600"/>
              <a:gd name="connsiteY308" fmla="*/ 6587716 h 6858000"/>
              <a:gd name="connsiteX309" fmla="*/ 4171627 w 7467600"/>
              <a:gd name="connsiteY309" fmla="*/ 6858000 h 6858000"/>
              <a:gd name="connsiteX310" fmla="*/ 4081585 w 7467600"/>
              <a:gd name="connsiteY310" fmla="*/ 6858000 h 6858000"/>
              <a:gd name="connsiteX311" fmla="*/ 4238603 w 7467600"/>
              <a:gd name="connsiteY311" fmla="*/ 6559341 h 6858000"/>
              <a:gd name="connsiteX312" fmla="*/ 4778333 w 7467600"/>
              <a:gd name="connsiteY312" fmla="*/ 5873626 h 6858000"/>
              <a:gd name="connsiteX313" fmla="*/ 5414185 w 7467600"/>
              <a:gd name="connsiteY313" fmla="*/ 5573882 h 6858000"/>
              <a:gd name="connsiteX314" fmla="*/ 5959648 w 7467600"/>
              <a:gd name="connsiteY314" fmla="*/ 4760797 h 6858000"/>
              <a:gd name="connsiteX315" fmla="*/ 5355019 w 7467600"/>
              <a:gd name="connsiteY315" fmla="*/ 4734672 h 6858000"/>
              <a:gd name="connsiteX316" fmla="*/ 5083565 w 7467600"/>
              <a:gd name="connsiteY316" fmla="*/ 5179121 h 6858000"/>
              <a:gd name="connsiteX317" fmla="*/ 4713577 w 7467600"/>
              <a:gd name="connsiteY317" fmla="*/ 5616803 h 6858000"/>
              <a:gd name="connsiteX318" fmla="*/ 3989559 w 7467600"/>
              <a:gd name="connsiteY318" fmla="*/ 6145945 h 6858000"/>
              <a:gd name="connsiteX319" fmla="*/ 3939824 w 7467600"/>
              <a:gd name="connsiteY319" fmla="*/ 6066900 h 6858000"/>
              <a:gd name="connsiteX320" fmla="*/ 4584537 w 7467600"/>
              <a:gd name="connsiteY320" fmla="*/ 5324826 h 6858000"/>
              <a:gd name="connsiteX321" fmla="*/ 5037105 w 7467600"/>
              <a:gd name="connsiteY321" fmla="*/ 5088765 h 6858000"/>
              <a:gd name="connsiteX322" fmla="*/ 5039930 w 7467600"/>
              <a:gd name="connsiteY322" fmla="*/ 5089585 h 6858000"/>
              <a:gd name="connsiteX323" fmla="*/ 5263764 w 7467600"/>
              <a:gd name="connsiteY323" fmla="*/ 4735525 h 6858000"/>
              <a:gd name="connsiteX324" fmla="*/ 4086300 w 7467600"/>
              <a:gd name="connsiteY324" fmla="*/ 4884599 h 6858000"/>
              <a:gd name="connsiteX325" fmla="*/ 4085485 w 7467600"/>
              <a:gd name="connsiteY325" fmla="*/ 4899070 h 6858000"/>
              <a:gd name="connsiteX326" fmla="*/ 3871915 w 7467600"/>
              <a:gd name="connsiteY326" fmla="*/ 5253645 h 6858000"/>
              <a:gd name="connsiteX327" fmla="*/ 3799374 w 7467600"/>
              <a:gd name="connsiteY327" fmla="*/ 5466127 h 6858000"/>
              <a:gd name="connsiteX328" fmla="*/ 3498850 w 7467600"/>
              <a:gd name="connsiteY328" fmla="*/ 6661888 h 6858000"/>
              <a:gd name="connsiteX329" fmla="*/ 3399216 w 7467600"/>
              <a:gd name="connsiteY329" fmla="*/ 6858000 h 6858000"/>
              <a:gd name="connsiteX330" fmla="*/ 3303688 w 7467600"/>
              <a:gd name="connsiteY330" fmla="*/ 6858000 h 6858000"/>
              <a:gd name="connsiteX331" fmla="*/ 3391774 w 7467600"/>
              <a:gd name="connsiteY331" fmla="*/ 6697181 h 6858000"/>
              <a:gd name="connsiteX332" fmla="*/ 3735540 w 7467600"/>
              <a:gd name="connsiteY332" fmla="*/ 5546923 h 6858000"/>
              <a:gd name="connsiteX333" fmla="*/ 3729438 w 7467600"/>
              <a:gd name="connsiteY333" fmla="*/ 5569058 h 6858000"/>
              <a:gd name="connsiteX334" fmla="*/ 3707782 w 7467600"/>
              <a:gd name="connsiteY334" fmla="*/ 5644908 h 6858000"/>
              <a:gd name="connsiteX335" fmla="*/ 3583827 w 7467600"/>
              <a:gd name="connsiteY335" fmla="*/ 6039215 h 6858000"/>
              <a:gd name="connsiteX336" fmla="*/ 3547861 w 7467600"/>
              <a:gd name="connsiteY336" fmla="*/ 6129609 h 6858000"/>
              <a:gd name="connsiteX337" fmla="*/ 3490905 w 7467600"/>
              <a:gd name="connsiteY337" fmla="*/ 6277660 h 6858000"/>
              <a:gd name="connsiteX338" fmla="*/ 3455859 w 7467600"/>
              <a:gd name="connsiteY338" fmla="*/ 6391301 h 6858000"/>
              <a:gd name="connsiteX339" fmla="*/ 3429112 w 7467600"/>
              <a:gd name="connsiteY339" fmla="*/ 6479469 h 6858000"/>
              <a:gd name="connsiteX340" fmla="*/ 3304862 w 7467600"/>
              <a:gd name="connsiteY340" fmla="*/ 6796476 h 6858000"/>
              <a:gd name="connsiteX341" fmla="*/ 3276071 w 7467600"/>
              <a:gd name="connsiteY341" fmla="*/ 6858000 h 6858000"/>
              <a:gd name="connsiteX342" fmla="*/ 3240805 w 7467600"/>
              <a:gd name="connsiteY342" fmla="*/ 6858000 h 6858000"/>
              <a:gd name="connsiteX343" fmla="*/ 3275917 w 7467600"/>
              <a:gd name="connsiteY343" fmla="*/ 6783192 h 6858000"/>
              <a:gd name="connsiteX344" fmla="*/ 3399358 w 7467600"/>
              <a:gd name="connsiteY344" fmla="*/ 6469011 h 6858000"/>
              <a:gd name="connsiteX345" fmla="*/ 3425650 w 7467600"/>
              <a:gd name="connsiteY345" fmla="*/ 6381333 h 6858000"/>
              <a:gd name="connsiteX346" fmla="*/ 3460661 w 7467600"/>
              <a:gd name="connsiteY346" fmla="*/ 6266763 h 6858000"/>
              <a:gd name="connsiteX347" fmla="*/ 3518021 w 7467600"/>
              <a:gd name="connsiteY347" fmla="*/ 6117298 h 6858000"/>
              <a:gd name="connsiteX348" fmla="*/ 3554035 w 7467600"/>
              <a:gd name="connsiteY348" fmla="*/ 6027832 h 6858000"/>
              <a:gd name="connsiteX349" fmla="*/ 3677174 w 7467600"/>
              <a:gd name="connsiteY349" fmla="*/ 5636351 h 6858000"/>
              <a:gd name="connsiteX350" fmla="*/ 3698819 w 7467600"/>
              <a:gd name="connsiteY350" fmla="*/ 5560503 h 6858000"/>
              <a:gd name="connsiteX351" fmla="*/ 3702094 w 7467600"/>
              <a:gd name="connsiteY351" fmla="*/ 5549194 h 6858000"/>
              <a:gd name="connsiteX352" fmla="*/ 3398355 w 7467600"/>
              <a:gd name="connsiteY352" fmla="*/ 6094603 h 6858000"/>
              <a:gd name="connsiteX353" fmla="*/ 3193941 w 7467600"/>
              <a:gd name="connsiteY353" fmla="*/ 6798775 h 6858000"/>
              <a:gd name="connsiteX354" fmla="*/ 3184140 w 7467600"/>
              <a:gd name="connsiteY354" fmla="*/ 6858000 h 6858000"/>
              <a:gd name="connsiteX355" fmla="*/ 3099978 w 7467600"/>
              <a:gd name="connsiteY355" fmla="*/ 6858000 h 6858000"/>
              <a:gd name="connsiteX356" fmla="*/ 3101556 w 7467600"/>
              <a:gd name="connsiteY356" fmla="*/ 6843337 h 6858000"/>
              <a:gd name="connsiteX357" fmla="*/ 3370162 w 7467600"/>
              <a:gd name="connsiteY357" fmla="*/ 5785550 h 6858000"/>
              <a:gd name="connsiteX358" fmla="*/ 3746477 w 7467600"/>
              <a:gd name="connsiteY358" fmla="*/ 5377889 h 6858000"/>
              <a:gd name="connsiteX359" fmla="*/ 3863399 w 7467600"/>
              <a:gd name="connsiteY359" fmla="*/ 5087257 h 6858000"/>
              <a:gd name="connsiteX360" fmla="*/ 3968712 w 7467600"/>
              <a:gd name="connsiteY360" fmla="*/ 4913989 h 6858000"/>
              <a:gd name="connsiteX361" fmla="*/ 2792390 w 7467600"/>
              <a:gd name="connsiteY361" fmla="*/ 5382974 h 6858000"/>
              <a:gd name="connsiteX362" fmla="*/ 2714982 w 7467600"/>
              <a:gd name="connsiteY362" fmla="*/ 5427051 h 6858000"/>
              <a:gd name="connsiteX363" fmla="*/ 2813361 w 7467600"/>
              <a:gd name="connsiteY363" fmla="*/ 6023912 h 6858000"/>
              <a:gd name="connsiteX364" fmla="*/ 2688430 w 7467600"/>
              <a:gd name="connsiteY364" fmla="*/ 6801564 h 6858000"/>
              <a:gd name="connsiteX365" fmla="*/ 2629626 w 7467600"/>
              <a:gd name="connsiteY365" fmla="*/ 6763394 h 6858000"/>
              <a:gd name="connsiteX366" fmla="*/ 2565328 w 7467600"/>
              <a:gd name="connsiteY366" fmla="*/ 5516399 h 6858000"/>
              <a:gd name="connsiteX367" fmla="*/ 1922999 w 7467600"/>
              <a:gd name="connsiteY367" fmla="*/ 5980343 h 6858000"/>
              <a:gd name="connsiteX368" fmla="*/ 1950261 w 7467600"/>
              <a:gd name="connsiteY368" fmla="*/ 6405858 h 6858000"/>
              <a:gd name="connsiteX369" fmla="*/ 2365554 w 7467600"/>
              <a:gd name="connsiteY369" fmla="*/ 6759107 h 6858000"/>
              <a:gd name="connsiteX370" fmla="*/ 2424142 w 7467600"/>
              <a:gd name="connsiteY370" fmla="*/ 6858000 h 6858000"/>
              <a:gd name="connsiteX371" fmla="*/ 2395994 w 7467600"/>
              <a:gd name="connsiteY371" fmla="*/ 6858000 h 6858000"/>
              <a:gd name="connsiteX372" fmla="*/ 2392863 w 7467600"/>
              <a:gd name="connsiteY372" fmla="*/ 6852964 h 6858000"/>
              <a:gd name="connsiteX373" fmla="*/ 2017589 w 7467600"/>
              <a:gd name="connsiteY373" fmla="*/ 6493982 h 6858000"/>
              <a:gd name="connsiteX374" fmla="*/ 2147336 w 7467600"/>
              <a:gd name="connsiteY374" fmla="*/ 6594052 h 6858000"/>
              <a:gd name="connsiteX375" fmla="*/ 2207047 w 7467600"/>
              <a:gd name="connsiteY375" fmla="*/ 6654540 h 6858000"/>
              <a:gd name="connsiteX376" fmla="*/ 2299106 w 7467600"/>
              <a:gd name="connsiteY376" fmla="*/ 6778931 h 6858000"/>
              <a:gd name="connsiteX377" fmla="*/ 2314430 w 7467600"/>
              <a:gd name="connsiteY377" fmla="*/ 6801144 h 6858000"/>
              <a:gd name="connsiteX378" fmla="*/ 2352406 w 7467600"/>
              <a:gd name="connsiteY378" fmla="*/ 6858000 h 6858000"/>
              <a:gd name="connsiteX379" fmla="*/ 2314492 w 7467600"/>
              <a:gd name="connsiteY379" fmla="*/ 6858000 h 6858000"/>
              <a:gd name="connsiteX380" fmla="*/ 2288095 w 7467600"/>
              <a:gd name="connsiteY380" fmla="*/ 6818030 h 6858000"/>
              <a:gd name="connsiteX381" fmla="*/ 2272768 w 7467600"/>
              <a:gd name="connsiteY381" fmla="*/ 6795822 h 6858000"/>
              <a:gd name="connsiteX382" fmla="*/ 2182715 w 7467600"/>
              <a:gd name="connsiteY382" fmla="*/ 6675071 h 6858000"/>
              <a:gd name="connsiteX383" fmla="*/ 2032061 w 7467600"/>
              <a:gd name="connsiteY383" fmla="*/ 6541380 h 6858000"/>
              <a:gd name="connsiteX384" fmla="*/ 2257220 w 7467600"/>
              <a:gd name="connsiteY384" fmla="*/ 6826257 h 6858000"/>
              <a:gd name="connsiteX385" fmla="*/ 2281324 w 7467600"/>
              <a:gd name="connsiteY385" fmla="*/ 6858000 h 6858000"/>
              <a:gd name="connsiteX386" fmla="*/ 2242860 w 7467600"/>
              <a:gd name="connsiteY386" fmla="*/ 6858000 h 6858000"/>
              <a:gd name="connsiteX387" fmla="*/ 2232818 w 7467600"/>
              <a:gd name="connsiteY387" fmla="*/ 6844926 h 6858000"/>
              <a:gd name="connsiteX388" fmla="*/ 1990172 w 7467600"/>
              <a:gd name="connsiteY388" fmla="*/ 6542121 h 6858000"/>
              <a:gd name="connsiteX389" fmla="*/ 2124090 w 7467600"/>
              <a:gd name="connsiteY389" fmla="*/ 6761017 h 6858000"/>
              <a:gd name="connsiteX390" fmla="*/ 2200380 w 7467600"/>
              <a:gd name="connsiteY390" fmla="*/ 6858000 h 6858000"/>
              <a:gd name="connsiteX391" fmla="*/ 2147507 w 7467600"/>
              <a:gd name="connsiteY391" fmla="*/ 6858000 h 6858000"/>
              <a:gd name="connsiteX392" fmla="*/ 2070668 w 7467600"/>
              <a:gd name="connsiteY392" fmla="*/ 6761520 h 6858000"/>
              <a:gd name="connsiteX393" fmla="*/ 1975142 w 7467600"/>
              <a:gd name="connsiteY393" fmla="*/ 6585570 h 6858000"/>
              <a:gd name="connsiteX394" fmla="*/ 2050035 w 7467600"/>
              <a:gd name="connsiteY394" fmla="*/ 6813345 h 6858000"/>
              <a:gd name="connsiteX395" fmla="*/ 2063025 w 7467600"/>
              <a:gd name="connsiteY395" fmla="*/ 6858000 h 6858000"/>
              <a:gd name="connsiteX396" fmla="*/ 2021675 w 7467600"/>
              <a:gd name="connsiteY396" fmla="*/ 6858000 h 6858000"/>
              <a:gd name="connsiteX397" fmla="*/ 2019308 w 7467600"/>
              <a:gd name="connsiteY397" fmla="*/ 6847118 h 6858000"/>
              <a:gd name="connsiteX398" fmla="*/ 1938835 w 7467600"/>
              <a:gd name="connsiteY398" fmla="*/ 6551160 h 6858000"/>
              <a:gd name="connsiteX399" fmla="*/ 1953230 w 7467600"/>
              <a:gd name="connsiteY399" fmla="*/ 6759699 h 6858000"/>
              <a:gd name="connsiteX400" fmla="*/ 1956763 w 7467600"/>
              <a:gd name="connsiteY400" fmla="*/ 6778191 h 6858000"/>
              <a:gd name="connsiteX401" fmla="*/ 1967925 w 7467600"/>
              <a:gd name="connsiteY401" fmla="*/ 6858000 h 6858000"/>
              <a:gd name="connsiteX402" fmla="*/ 1936622 w 7467600"/>
              <a:gd name="connsiteY402" fmla="*/ 6858000 h 6858000"/>
              <a:gd name="connsiteX403" fmla="*/ 1926261 w 7467600"/>
              <a:gd name="connsiteY403" fmla="*/ 6784064 h 6858000"/>
              <a:gd name="connsiteX404" fmla="*/ 1922724 w 7467600"/>
              <a:gd name="connsiteY404" fmla="*/ 6765577 h 6858000"/>
              <a:gd name="connsiteX405" fmla="*/ 1904650 w 7467600"/>
              <a:gd name="connsiteY405" fmla="*/ 6639616 h 6858000"/>
              <a:gd name="connsiteX406" fmla="*/ 1885273 w 7467600"/>
              <a:gd name="connsiteY406" fmla="*/ 6858000 h 6858000"/>
              <a:gd name="connsiteX407" fmla="*/ 1854363 w 7467600"/>
              <a:gd name="connsiteY407" fmla="*/ 6858000 h 6858000"/>
              <a:gd name="connsiteX408" fmla="*/ 1880391 w 7467600"/>
              <a:gd name="connsiteY408" fmla="*/ 6603796 h 6858000"/>
              <a:gd name="connsiteX409" fmla="*/ 1818273 w 7467600"/>
              <a:gd name="connsiteY409" fmla="*/ 6715729 h 6858000"/>
              <a:gd name="connsiteX410" fmla="*/ 1794691 w 7467600"/>
              <a:gd name="connsiteY410" fmla="*/ 6843239 h 6858000"/>
              <a:gd name="connsiteX411" fmla="*/ 1794914 w 7467600"/>
              <a:gd name="connsiteY411" fmla="*/ 6858000 h 6858000"/>
              <a:gd name="connsiteX412" fmla="*/ 1746128 w 7467600"/>
              <a:gd name="connsiteY412" fmla="*/ 6858000 h 6858000"/>
              <a:gd name="connsiteX413" fmla="*/ 1753934 w 7467600"/>
              <a:gd name="connsiteY413" fmla="*/ 6724796 h 6858000"/>
              <a:gd name="connsiteX414" fmla="*/ 1792053 w 7467600"/>
              <a:gd name="connsiteY414" fmla="*/ 6572396 h 6858000"/>
              <a:gd name="connsiteX415" fmla="*/ 1862248 w 7467600"/>
              <a:gd name="connsiteY415" fmla="*/ 6266397 h 6858000"/>
              <a:gd name="connsiteX416" fmla="*/ 1862250 w 7467600"/>
              <a:gd name="connsiteY416" fmla="*/ 6033531 h 6858000"/>
              <a:gd name="connsiteX417" fmla="*/ 1211999 w 7467600"/>
              <a:gd name="connsiteY417" fmla="*/ 6683610 h 6858000"/>
              <a:gd name="connsiteX418" fmla="*/ 1213266 w 7467600"/>
              <a:gd name="connsiteY418" fmla="*/ 6691947 h 6858000"/>
              <a:gd name="connsiteX419" fmla="*/ 1203370 w 7467600"/>
              <a:gd name="connsiteY419" fmla="*/ 6850676 h 6858000"/>
              <a:gd name="connsiteX420" fmla="*/ 1203671 w 7467600"/>
              <a:gd name="connsiteY420" fmla="*/ 6858000 h 6858000"/>
              <a:gd name="connsiteX421" fmla="*/ 1143180 w 7467600"/>
              <a:gd name="connsiteY421" fmla="*/ 6858000 h 6858000"/>
              <a:gd name="connsiteX422" fmla="*/ 1142176 w 7467600"/>
              <a:gd name="connsiteY422" fmla="*/ 6766045 h 6858000"/>
              <a:gd name="connsiteX423" fmla="*/ 1067484 w 7467600"/>
              <a:gd name="connsiteY423" fmla="*/ 6858000 h 6858000"/>
              <a:gd name="connsiteX424" fmla="*/ 953928 w 7467600"/>
              <a:gd name="connsiteY424" fmla="*/ 6858000 h 6858000"/>
              <a:gd name="connsiteX425" fmla="*/ 959715 w 7467600"/>
              <a:gd name="connsiteY425" fmla="*/ 6850185 h 6858000"/>
              <a:gd name="connsiteX426" fmla="*/ 1483788 w 7467600"/>
              <a:gd name="connsiteY426" fmla="*/ 6259174 h 6858000"/>
              <a:gd name="connsiteX427" fmla="*/ 1100671 w 7467600"/>
              <a:gd name="connsiteY427" fmla="*/ 6252137 h 6858000"/>
              <a:gd name="connsiteX428" fmla="*/ 1090144 w 7467600"/>
              <a:gd name="connsiteY428" fmla="*/ 6256748 h 6858000"/>
              <a:gd name="connsiteX429" fmla="*/ 1095872 w 7467600"/>
              <a:gd name="connsiteY429" fmla="*/ 6271892 h 6858000"/>
              <a:gd name="connsiteX430" fmla="*/ 262785 w 7467600"/>
              <a:gd name="connsiteY430" fmla="*/ 6845450 h 6858000"/>
              <a:gd name="connsiteX431" fmla="*/ 209968 w 7467600"/>
              <a:gd name="connsiteY431" fmla="*/ 6770713 h 6858000"/>
              <a:gd name="connsiteX432" fmla="*/ 873460 w 7467600"/>
              <a:gd name="connsiteY432" fmla="*/ 6253768 h 6858000"/>
              <a:gd name="connsiteX433" fmla="*/ 192686 w 7467600"/>
              <a:gd name="connsiteY433" fmla="*/ 5849257 h 6858000"/>
              <a:gd name="connsiteX434" fmla="*/ 4696 w 7467600"/>
              <a:gd name="connsiteY434" fmla="*/ 5697668 h 6858000"/>
              <a:gd name="connsiteX435" fmla="*/ 0 w 7467600"/>
              <a:gd name="connsiteY435" fmla="*/ 5689984 h 6858000"/>
              <a:gd name="connsiteX436" fmla="*/ 0 w 7467600"/>
              <a:gd name="connsiteY436" fmla="*/ 5513472 h 6858000"/>
              <a:gd name="connsiteX437" fmla="*/ 174101 w 7467600"/>
              <a:gd name="connsiteY437" fmla="*/ 5620277 h 6858000"/>
              <a:gd name="connsiteX438" fmla="*/ 891800 w 7467600"/>
              <a:gd name="connsiteY438" fmla="*/ 6036935 h 6858000"/>
              <a:gd name="connsiteX439" fmla="*/ 1072219 w 7467600"/>
              <a:gd name="connsiteY439" fmla="*/ 6169443 h 6858000"/>
              <a:gd name="connsiteX440" fmla="*/ 1074117 w 7467600"/>
              <a:gd name="connsiteY440" fmla="*/ 6170301 h 6858000"/>
              <a:gd name="connsiteX441" fmla="*/ 1083114 w 7467600"/>
              <a:gd name="connsiteY441" fmla="*/ 6174131 h 6858000"/>
              <a:gd name="connsiteX442" fmla="*/ 1543010 w 7467600"/>
              <a:gd name="connsiteY442" fmla="*/ 6191140 h 6858000"/>
              <a:gd name="connsiteX443" fmla="*/ 1551080 w 7467600"/>
              <a:gd name="connsiteY443" fmla="*/ 6195006 h 6858000"/>
              <a:gd name="connsiteX444" fmla="*/ 2345443 w 7467600"/>
              <a:gd name="connsiteY444" fmla="*/ 5549882 h 6858000"/>
              <a:gd name="connsiteX445" fmla="*/ 1721499 w 7467600"/>
              <a:gd name="connsiteY445" fmla="*/ 5599969 h 6858000"/>
              <a:gd name="connsiteX446" fmla="*/ 767716 w 7467600"/>
              <a:gd name="connsiteY446" fmla="*/ 5472768 h 6858000"/>
              <a:gd name="connsiteX447" fmla="*/ 722147 w 7467600"/>
              <a:gd name="connsiteY447" fmla="*/ 5393091 h 6858000"/>
              <a:gd name="connsiteX448" fmla="*/ 1485552 w 7467600"/>
              <a:gd name="connsiteY448" fmla="*/ 5313202 h 6858000"/>
              <a:gd name="connsiteX449" fmla="*/ 2143004 w 7467600"/>
              <a:gd name="connsiteY449" fmla="*/ 5402420 h 6858000"/>
              <a:gd name="connsiteX450" fmla="*/ 1933391 w 7467600"/>
              <a:gd name="connsiteY450" fmla="*/ 5156971 h 6858000"/>
              <a:gd name="connsiteX451" fmla="*/ 1827118 w 7467600"/>
              <a:gd name="connsiteY451" fmla="*/ 4968410 h 6858000"/>
              <a:gd name="connsiteX452" fmla="*/ 1837349 w 7467600"/>
              <a:gd name="connsiteY452" fmla="*/ 4956357 h 6858000"/>
              <a:gd name="connsiteX453" fmla="*/ 2162835 w 7467600"/>
              <a:gd name="connsiteY453" fmla="*/ 5187853 h 6858000"/>
              <a:gd name="connsiteX454" fmla="*/ 2257167 w 7467600"/>
              <a:gd name="connsiteY454" fmla="*/ 5462123 h 6858000"/>
              <a:gd name="connsiteX455" fmla="*/ 2261598 w 7467600"/>
              <a:gd name="connsiteY455" fmla="*/ 5467998 h 6858000"/>
              <a:gd name="connsiteX456" fmla="*/ 2437177 w 7467600"/>
              <a:gd name="connsiteY456" fmla="*/ 5479608 h 6858000"/>
              <a:gd name="connsiteX457" fmla="*/ 2445247 w 7467600"/>
              <a:gd name="connsiteY457" fmla="*/ 5483476 h 6858000"/>
              <a:gd name="connsiteX458" fmla="*/ 2743626 w 7467600"/>
              <a:gd name="connsiteY458" fmla="*/ 5304819 h 6858000"/>
              <a:gd name="connsiteX459" fmla="*/ 3048102 w 7467600"/>
              <a:gd name="connsiteY459" fmla="*/ 5150595 h 6858000"/>
              <a:gd name="connsiteX460" fmla="*/ 1799414 w 7467600"/>
              <a:gd name="connsiteY460" fmla="*/ 4694732 h 6858000"/>
              <a:gd name="connsiteX461" fmla="*/ 1771735 w 7467600"/>
              <a:gd name="connsiteY461" fmla="*/ 4619929 h 6858000"/>
              <a:gd name="connsiteX462" fmla="*/ 3104273 w 7467600"/>
              <a:gd name="connsiteY462" fmla="*/ 5076159 h 6858000"/>
              <a:gd name="connsiteX463" fmla="*/ 3113245 w 7467600"/>
              <a:gd name="connsiteY463" fmla="*/ 5090705 h 6858000"/>
              <a:gd name="connsiteX464" fmla="*/ 3126294 w 7467600"/>
              <a:gd name="connsiteY464" fmla="*/ 5114400 h 6858000"/>
              <a:gd name="connsiteX465" fmla="*/ 3937433 w 7467600"/>
              <a:gd name="connsiteY465" fmla="*/ 4830473 h 6858000"/>
              <a:gd name="connsiteX466" fmla="*/ 3590475 w 7467600"/>
              <a:gd name="connsiteY466" fmla="*/ 4597974 h 6858000"/>
              <a:gd name="connsiteX467" fmla="*/ 3100264 w 7467600"/>
              <a:gd name="connsiteY467" fmla="*/ 4579845 h 6858000"/>
              <a:gd name="connsiteX468" fmla="*/ 2183576 w 7467600"/>
              <a:gd name="connsiteY468" fmla="*/ 4227150 h 6858000"/>
              <a:gd name="connsiteX469" fmla="*/ 2151029 w 7467600"/>
              <a:gd name="connsiteY469" fmla="*/ 4146947 h 6858000"/>
              <a:gd name="connsiteX470" fmla="*/ 3563434 w 7467600"/>
              <a:gd name="connsiteY470" fmla="*/ 4469115 h 6858000"/>
              <a:gd name="connsiteX471" fmla="*/ 3177952 w 7467600"/>
              <a:gd name="connsiteY471" fmla="*/ 3657386 h 6858000"/>
              <a:gd name="connsiteX472" fmla="*/ 3189263 w 7467600"/>
              <a:gd name="connsiteY472" fmla="*/ 3625726 h 6858000"/>
              <a:gd name="connsiteX473" fmla="*/ 3560912 w 7467600"/>
              <a:gd name="connsiteY473" fmla="*/ 4079863 h 6858000"/>
              <a:gd name="connsiteX474" fmla="*/ 3626636 w 7467600"/>
              <a:gd name="connsiteY474" fmla="*/ 4512230 h 6858000"/>
              <a:gd name="connsiteX475" fmla="*/ 3653088 w 7467600"/>
              <a:gd name="connsiteY475" fmla="*/ 4521417 h 6858000"/>
              <a:gd name="connsiteX476" fmla="*/ 3988128 w 7467600"/>
              <a:gd name="connsiteY476" fmla="*/ 4817267 h 6858000"/>
              <a:gd name="connsiteX477" fmla="*/ 4830582 w 7467600"/>
              <a:gd name="connsiteY477" fmla="*/ 4676000 h 6858000"/>
              <a:gd name="connsiteX478" fmla="*/ 4830100 w 7467600"/>
              <a:gd name="connsiteY478" fmla="*/ 4675554 h 6858000"/>
              <a:gd name="connsiteX479" fmla="*/ 4036318 w 7467600"/>
              <a:gd name="connsiteY479" fmla="*/ 4147013 h 6858000"/>
              <a:gd name="connsiteX480" fmla="*/ 3432098 w 7467600"/>
              <a:gd name="connsiteY480" fmla="*/ 3537312 h 6858000"/>
              <a:gd name="connsiteX481" fmla="*/ 3446761 w 7467600"/>
              <a:gd name="connsiteY481" fmla="*/ 3461278 h 6858000"/>
              <a:gd name="connsiteX482" fmla="*/ 4419733 w 7467600"/>
              <a:gd name="connsiteY482" fmla="*/ 3963555 h 6858000"/>
              <a:gd name="connsiteX483" fmla="*/ 4781371 w 7467600"/>
              <a:gd name="connsiteY483" fmla="*/ 4458604 h 6858000"/>
              <a:gd name="connsiteX484" fmla="*/ 4780440 w 7467600"/>
              <a:gd name="connsiteY484" fmla="*/ 4470290 h 6858000"/>
              <a:gd name="connsiteX485" fmla="*/ 4898954 w 7467600"/>
              <a:gd name="connsiteY485" fmla="*/ 4662092 h 6858000"/>
              <a:gd name="connsiteX486" fmla="*/ 4900699 w 7467600"/>
              <a:gd name="connsiteY486" fmla="*/ 4670867 h 6858000"/>
              <a:gd name="connsiteX487" fmla="*/ 5714511 w 7467600"/>
              <a:gd name="connsiteY487" fmla="*/ 4663483 h 6858000"/>
              <a:gd name="connsiteX488" fmla="*/ 5464793 w 7467600"/>
              <a:gd name="connsiteY488" fmla="*/ 4393556 h 6858000"/>
              <a:gd name="connsiteX489" fmla="*/ 5461897 w 7467600"/>
              <a:gd name="connsiteY489" fmla="*/ 4390879 h 6858000"/>
              <a:gd name="connsiteX490" fmla="*/ 4294126 w 7467600"/>
              <a:gd name="connsiteY490" fmla="*/ 3303048 h 6858000"/>
              <a:gd name="connsiteX491" fmla="*/ 4305321 w 7467600"/>
              <a:gd name="connsiteY491" fmla="*/ 3256953 h 6858000"/>
              <a:gd name="connsiteX492" fmla="*/ 4949299 w 7467600"/>
              <a:gd name="connsiteY492" fmla="*/ 3766336 h 6858000"/>
              <a:gd name="connsiteX493" fmla="*/ 5291452 w 7467600"/>
              <a:gd name="connsiteY493" fmla="*/ 4076801 h 6858000"/>
              <a:gd name="connsiteX494" fmla="*/ 5434998 w 7467600"/>
              <a:gd name="connsiteY494" fmla="*/ 4254100 h 6858000"/>
              <a:gd name="connsiteX495" fmla="*/ 5351015 w 7467600"/>
              <a:gd name="connsiteY495" fmla="*/ 3760989 h 6858000"/>
              <a:gd name="connsiteX496" fmla="*/ 5413780 w 7467600"/>
              <a:gd name="connsiteY496" fmla="*/ 2966265 h 6858000"/>
              <a:gd name="connsiteX497" fmla="*/ 5425627 w 7467600"/>
              <a:gd name="connsiteY497" fmla="*/ 2954192 h 6858000"/>
              <a:gd name="connsiteX498" fmla="*/ 6604735 w 7467600"/>
              <a:gd name="connsiteY498" fmla="*/ 2041381 h 6858000"/>
              <a:gd name="connsiteX499" fmla="*/ 7204487 w 7467600"/>
              <a:gd name="connsiteY499" fmla="*/ 2742112 h 6858000"/>
              <a:gd name="connsiteX500" fmla="*/ 7131592 w 7467600"/>
              <a:gd name="connsiteY500" fmla="*/ 2672096 h 6858000"/>
              <a:gd name="connsiteX501" fmla="*/ 6996344 w 7467600"/>
              <a:gd name="connsiteY501" fmla="*/ 2518310 h 6858000"/>
              <a:gd name="connsiteX502" fmla="*/ 6735495 w 7467600"/>
              <a:gd name="connsiteY502" fmla="*/ 2196890 h 6858000"/>
              <a:gd name="connsiteX503" fmla="*/ 6721901 w 7467600"/>
              <a:gd name="connsiteY503" fmla="*/ 2179274 h 6858000"/>
              <a:gd name="connsiteX504" fmla="*/ 6604735 w 7467600"/>
              <a:gd name="connsiteY504" fmla="*/ 2041381 h 6858000"/>
              <a:gd name="connsiteX505" fmla="*/ 6591670 w 7467600"/>
              <a:gd name="connsiteY505" fmla="*/ 1988277 h 6858000"/>
              <a:gd name="connsiteX506" fmla="*/ 6747349 w 7467600"/>
              <a:gd name="connsiteY506" fmla="*/ 2160069 h 6858000"/>
              <a:gd name="connsiteX507" fmla="*/ 6760943 w 7467600"/>
              <a:gd name="connsiteY507" fmla="*/ 2177686 h 6858000"/>
              <a:gd name="connsiteX508" fmla="*/ 7021065 w 7467600"/>
              <a:gd name="connsiteY508" fmla="*/ 2498102 h 6858000"/>
              <a:gd name="connsiteX509" fmla="*/ 7155223 w 7467600"/>
              <a:gd name="connsiteY509" fmla="*/ 2650386 h 6858000"/>
              <a:gd name="connsiteX510" fmla="*/ 7203167 w 7467600"/>
              <a:gd name="connsiteY510" fmla="*/ 2697288 h 6858000"/>
              <a:gd name="connsiteX511" fmla="*/ 6937703 w 7467600"/>
              <a:gd name="connsiteY511" fmla="*/ 2321981 h 6858000"/>
              <a:gd name="connsiteX512" fmla="*/ 6591670 w 7467600"/>
              <a:gd name="connsiteY512" fmla="*/ 1988277 h 6858000"/>
              <a:gd name="connsiteX513" fmla="*/ 5798671 w 7467600"/>
              <a:gd name="connsiteY513" fmla="*/ 1981601 h 6858000"/>
              <a:gd name="connsiteX514" fmla="*/ 5754709 w 7467600"/>
              <a:gd name="connsiteY514" fmla="*/ 2071454 h 6858000"/>
              <a:gd name="connsiteX515" fmla="*/ 5763044 w 7467600"/>
              <a:gd name="connsiteY515" fmla="*/ 2842206 h 6858000"/>
              <a:gd name="connsiteX516" fmla="*/ 5764974 w 7467600"/>
              <a:gd name="connsiteY516" fmla="*/ 2799609 h 6858000"/>
              <a:gd name="connsiteX517" fmla="*/ 5767665 w 7467600"/>
              <a:gd name="connsiteY517" fmla="*/ 2666409 h 6858000"/>
              <a:gd name="connsiteX518" fmla="*/ 5763055 w 7467600"/>
              <a:gd name="connsiteY518" fmla="*/ 2579705 h 6858000"/>
              <a:gd name="connsiteX519" fmla="*/ 5758079 w 7467600"/>
              <a:gd name="connsiteY519" fmla="*/ 2492508 h 6858000"/>
              <a:gd name="connsiteX520" fmla="*/ 5779325 w 7467600"/>
              <a:gd name="connsiteY520" fmla="*/ 2197069 h 6858000"/>
              <a:gd name="connsiteX521" fmla="*/ 5798671 w 7467600"/>
              <a:gd name="connsiteY521" fmla="*/ 1981601 h 6858000"/>
              <a:gd name="connsiteX522" fmla="*/ 5829202 w 7467600"/>
              <a:gd name="connsiteY522" fmla="*/ 1971679 h 6858000"/>
              <a:gd name="connsiteX523" fmla="*/ 5809558 w 7467600"/>
              <a:gd name="connsiteY523" fmla="*/ 2198043 h 6858000"/>
              <a:gd name="connsiteX524" fmla="*/ 5788653 w 7467600"/>
              <a:gd name="connsiteY524" fmla="*/ 2489430 h 6858000"/>
              <a:gd name="connsiteX525" fmla="*/ 5793439 w 7467600"/>
              <a:gd name="connsiteY525" fmla="*/ 2575235 h 6858000"/>
              <a:gd name="connsiteX526" fmla="*/ 5796837 w 7467600"/>
              <a:gd name="connsiteY526" fmla="*/ 2637633 h 6858000"/>
              <a:gd name="connsiteX527" fmla="*/ 5818614 w 7467600"/>
              <a:gd name="connsiteY527" fmla="*/ 2473055 h 6858000"/>
              <a:gd name="connsiteX528" fmla="*/ 5829202 w 7467600"/>
              <a:gd name="connsiteY528" fmla="*/ 1971679 h 6858000"/>
              <a:gd name="connsiteX529" fmla="*/ 5911389 w 7467600"/>
              <a:gd name="connsiteY529" fmla="*/ 1898371 h 6858000"/>
              <a:gd name="connsiteX530" fmla="*/ 6237627 w 7467600"/>
              <a:gd name="connsiteY530" fmla="*/ 2231921 h 6858000"/>
              <a:gd name="connsiteX531" fmla="*/ 5911389 w 7467600"/>
              <a:gd name="connsiteY531" fmla="*/ 1898371 h 6858000"/>
              <a:gd name="connsiteX532" fmla="*/ 6944437 w 7467600"/>
              <a:gd name="connsiteY532" fmla="*/ 1575402 h 6858000"/>
              <a:gd name="connsiteX533" fmla="*/ 6304730 w 7467600"/>
              <a:gd name="connsiteY533" fmla="*/ 1766654 h 6858000"/>
              <a:gd name="connsiteX534" fmla="*/ 6944437 w 7467600"/>
              <a:gd name="connsiteY534" fmla="*/ 1575402 h 6858000"/>
              <a:gd name="connsiteX535" fmla="*/ 7019523 w 7467600"/>
              <a:gd name="connsiteY535" fmla="*/ 1519450 h 6858000"/>
              <a:gd name="connsiteX536" fmla="*/ 6298091 w 7467600"/>
              <a:gd name="connsiteY536" fmla="*/ 1737122 h 6858000"/>
              <a:gd name="connsiteX537" fmla="*/ 7019523 w 7467600"/>
              <a:gd name="connsiteY537" fmla="*/ 1519450 h 6858000"/>
              <a:gd name="connsiteX538" fmla="*/ 2399523 w 7467600"/>
              <a:gd name="connsiteY538" fmla="*/ 1428234 h 6858000"/>
              <a:gd name="connsiteX539" fmla="*/ 2224982 w 7467600"/>
              <a:gd name="connsiteY539" fmla="*/ 1826201 h 6858000"/>
              <a:gd name="connsiteX540" fmla="*/ 2096099 w 7467600"/>
              <a:gd name="connsiteY540" fmla="*/ 2345900 h 6858000"/>
              <a:gd name="connsiteX541" fmla="*/ 2283317 w 7467600"/>
              <a:gd name="connsiteY541" fmla="*/ 1796925 h 6858000"/>
              <a:gd name="connsiteX542" fmla="*/ 2399523 w 7467600"/>
              <a:gd name="connsiteY542" fmla="*/ 1428234 h 6858000"/>
              <a:gd name="connsiteX543" fmla="*/ 2448558 w 7467600"/>
              <a:gd name="connsiteY543" fmla="*/ 1373435 h 6858000"/>
              <a:gd name="connsiteX544" fmla="*/ 2312521 w 7467600"/>
              <a:gd name="connsiteY544" fmla="*/ 1806140 h 6858000"/>
              <a:gd name="connsiteX545" fmla="*/ 2127533 w 7467600"/>
              <a:gd name="connsiteY545" fmla="*/ 2348380 h 6858000"/>
              <a:gd name="connsiteX546" fmla="*/ 2358080 w 7467600"/>
              <a:gd name="connsiteY546" fmla="*/ 1866134 h 6858000"/>
              <a:gd name="connsiteX547" fmla="*/ 2407436 w 7467600"/>
              <a:gd name="connsiteY547" fmla="*/ 1651070 h 6858000"/>
              <a:gd name="connsiteX548" fmla="*/ 2448558 w 7467600"/>
              <a:gd name="connsiteY548" fmla="*/ 1373435 h 6858000"/>
              <a:gd name="connsiteX549" fmla="*/ 278707 w 7467600"/>
              <a:gd name="connsiteY549" fmla="*/ 1352270 h 6858000"/>
              <a:gd name="connsiteX550" fmla="*/ 321570 w 7467600"/>
              <a:gd name="connsiteY550" fmla="*/ 1861610 h 6858000"/>
              <a:gd name="connsiteX551" fmla="*/ 294281 w 7467600"/>
              <a:gd name="connsiteY551" fmla="*/ 1440658 h 6858000"/>
              <a:gd name="connsiteX552" fmla="*/ 278707 w 7467600"/>
              <a:gd name="connsiteY552" fmla="*/ 1352270 h 6858000"/>
              <a:gd name="connsiteX553" fmla="*/ 1423821 w 7467600"/>
              <a:gd name="connsiteY553" fmla="*/ 1351958 h 6858000"/>
              <a:gd name="connsiteX554" fmla="*/ 1638521 w 7467600"/>
              <a:gd name="connsiteY554" fmla="*/ 1908470 h 6858000"/>
              <a:gd name="connsiteX555" fmla="*/ 1754199 w 7467600"/>
              <a:gd name="connsiteY555" fmla="*/ 2149284 h 6858000"/>
              <a:gd name="connsiteX556" fmla="*/ 1908359 w 7467600"/>
              <a:gd name="connsiteY556" fmla="*/ 2364988 h 6858000"/>
              <a:gd name="connsiteX557" fmla="*/ 1647661 w 7467600"/>
              <a:gd name="connsiteY557" fmla="*/ 1825945 h 6858000"/>
              <a:gd name="connsiteX558" fmla="*/ 1423821 w 7467600"/>
              <a:gd name="connsiteY558" fmla="*/ 1351958 h 6858000"/>
              <a:gd name="connsiteX559" fmla="*/ 1431890 w 7467600"/>
              <a:gd name="connsiteY559" fmla="*/ 1306475 h 6858000"/>
              <a:gd name="connsiteX560" fmla="*/ 1507597 w 7467600"/>
              <a:gd name="connsiteY560" fmla="*/ 1446132 h 6858000"/>
              <a:gd name="connsiteX561" fmla="*/ 1674586 w 7467600"/>
              <a:gd name="connsiteY561" fmla="*/ 1813832 h 6858000"/>
              <a:gd name="connsiteX562" fmla="*/ 1815950 w 7467600"/>
              <a:gd name="connsiteY562" fmla="*/ 2128564 h 6858000"/>
              <a:gd name="connsiteX563" fmla="*/ 1984242 w 7467600"/>
              <a:gd name="connsiteY563" fmla="*/ 2430829 h 6858000"/>
              <a:gd name="connsiteX564" fmla="*/ 2014023 w 7467600"/>
              <a:gd name="connsiteY564" fmla="*/ 2450995 h 6858000"/>
              <a:gd name="connsiteX565" fmla="*/ 1747337 w 7467600"/>
              <a:gd name="connsiteY565" fmla="*/ 1855264 h 6858000"/>
              <a:gd name="connsiteX566" fmla="*/ 1533749 w 7467600"/>
              <a:gd name="connsiteY566" fmla="*/ 1478656 h 6858000"/>
              <a:gd name="connsiteX567" fmla="*/ 1431890 w 7467600"/>
              <a:gd name="connsiteY567" fmla="*/ 1306475 h 6858000"/>
              <a:gd name="connsiteX568" fmla="*/ 5052692 w 7467600"/>
              <a:gd name="connsiteY568" fmla="*/ 1292994 h 6858000"/>
              <a:gd name="connsiteX569" fmla="*/ 5200661 w 7467600"/>
              <a:gd name="connsiteY569" fmla="*/ 1635186 h 6858000"/>
              <a:gd name="connsiteX570" fmla="*/ 5297138 w 7467600"/>
              <a:gd name="connsiteY570" fmla="*/ 1906351 h 6858000"/>
              <a:gd name="connsiteX571" fmla="*/ 5052692 w 7467600"/>
              <a:gd name="connsiteY571" fmla="*/ 1292994 h 6858000"/>
              <a:gd name="connsiteX572" fmla="*/ 5009948 w 7467600"/>
              <a:gd name="connsiteY572" fmla="*/ 1273619 h 6858000"/>
              <a:gd name="connsiteX573" fmla="*/ 5121777 w 7467600"/>
              <a:gd name="connsiteY573" fmla="*/ 1654213 h 6858000"/>
              <a:gd name="connsiteX574" fmla="*/ 5293545 w 7467600"/>
              <a:gd name="connsiteY574" fmla="*/ 2072247 h 6858000"/>
              <a:gd name="connsiteX575" fmla="*/ 5294042 w 7467600"/>
              <a:gd name="connsiteY575" fmla="*/ 2065019 h 6858000"/>
              <a:gd name="connsiteX576" fmla="*/ 5171936 w 7467600"/>
              <a:gd name="connsiteY576" fmla="*/ 1647613 h 6858000"/>
              <a:gd name="connsiteX577" fmla="*/ 5009948 w 7467600"/>
              <a:gd name="connsiteY577" fmla="*/ 1273619 h 6858000"/>
              <a:gd name="connsiteX578" fmla="*/ 655236 w 7467600"/>
              <a:gd name="connsiteY578" fmla="*/ 1268632 h 6858000"/>
              <a:gd name="connsiteX579" fmla="*/ 839521 w 7467600"/>
              <a:gd name="connsiteY579" fmla="*/ 1685315 h 6858000"/>
              <a:gd name="connsiteX580" fmla="*/ 1109416 w 7467600"/>
              <a:gd name="connsiteY580" fmla="*/ 2061663 h 6858000"/>
              <a:gd name="connsiteX581" fmla="*/ 1298300 w 7467600"/>
              <a:gd name="connsiteY581" fmla="*/ 2247742 h 6858000"/>
              <a:gd name="connsiteX582" fmla="*/ 1125871 w 7467600"/>
              <a:gd name="connsiteY582" fmla="*/ 1989513 h 6858000"/>
              <a:gd name="connsiteX583" fmla="*/ 981574 w 7467600"/>
              <a:gd name="connsiteY583" fmla="*/ 1783157 h 6858000"/>
              <a:gd name="connsiteX584" fmla="*/ 922198 w 7467600"/>
              <a:gd name="connsiteY584" fmla="*/ 1677437 h 6858000"/>
              <a:gd name="connsiteX585" fmla="*/ 869293 w 7467600"/>
              <a:gd name="connsiteY585" fmla="*/ 1583214 h 6858000"/>
              <a:gd name="connsiteX586" fmla="*/ 751431 w 7467600"/>
              <a:gd name="connsiteY586" fmla="*/ 1405731 h 6858000"/>
              <a:gd name="connsiteX587" fmla="*/ 655236 w 7467600"/>
              <a:gd name="connsiteY587" fmla="*/ 1268632 h 6858000"/>
              <a:gd name="connsiteX588" fmla="*/ 6516292 w 7467600"/>
              <a:gd name="connsiteY588" fmla="*/ 1263064 h 6858000"/>
              <a:gd name="connsiteX589" fmla="*/ 5736320 w 7467600"/>
              <a:gd name="connsiteY589" fmla="*/ 1501803 h 6858000"/>
              <a:gd name="connsiteX590" fmla="*/ 6516292 w 7467600"/>
              <a:gd name="connsiteY590" fmla="*/ 1263064 h 6858000"/>
              <a:gd name="connsiteX591" fmla="*/ 291466 w 7467600"/>
              <a:gd name="connsiteY591" fmla="*/ 1250369 h 6858000"/>
              <a:gd name="connsiteX592" fmla="*/ 323180 w 7467600"/>
              <a:gd name="connsiteY592" fmla="*/ 1435283 h 6858000"/>
              <a:gd name="connsiteX593" fmla="*/ 349381 w 7467600"/>
              <a:gd name="connsiteY593" fmla="*/ 1875041 h 6858000"/>
              <a:gd name="connsiteX594" fmla="*/ 374363 w 7467600"/>
              <a:gd name="connsiteY594" fmla="*/ 1506494 h 6858000"/>
              <a:gd name="connsiteX595" fmla="*/ 302168 w 7467600"/>
              <a:gd name="connsiteY595" fmla="*/ 1274495 h 6858000"/>
              <a:gd name="connsiteX596" fmla="*/ 291466 w 7467600"/>
              <a:gd name="connsiteY596" fmla="*/ 1250369 h 6858000"/>
              <a:gd name="connsiteX597" fmla="*/ 678222 w 7467600"/>
              <a:gd name="connsiteY597" fmla="*/ 1248670 h 6858000"/>
              <a:gd name="connsiteX598" fmla="*/ 775536 w 7467600"/>
              <a:gd name="connsiteY598" fmla="*/ 1388015 h 6858000"/>
              <a:gd name="connsiteX599" fmla="*/ 894529 w 7467600"/>
              <a:gd name="connsiteY599" fmla="*/ 1567739 h 6858000"/>
              <a:gd name="connsiteX600" fmla="*/ 948000 w 7467600"/>
              <a:gd name="connsiteY600" fmla="*/ 1663088 h 6858000"/>
              <a:gd name="connsiteX601" fmla="*/ 1006812 w 7467600"/>
              <a:gd name="connsiteY601" fmla="*/ 1767683 h 6858000"/>
              <a:gd name="connsiteX602" fmla="*/ 1149133 w 7467600"/>
              <a:gd name="connsiteY602" fmla="*/ 1971513 h 6858000"/>
              <a:gd name="connsiteX603" fmla="*/ 1333952 w 7467600"/>
              <a:gd name="connsiteY603" fmla="*/ 2251620 h 6858000"/>
              <a:gd name="connsiteX604" fmla="*/ 1337329 w 7467600"/>
              <a:gd name="connsiteY604" fmla="*/ 2258350 h 6858000"/>
              <a:gd name="connsiteX605" fmla="*/ 1014726 w 7467600"/>
              <a:gd name="connsiteY605" fmla="*/ 1615556 h 6858000"/>
              <a:gd name="connsiteX606" fmla="*/ 678222 w 7467600"/>
              <a:gd name="connsiteY606" fmla="*/ 1248670 h 6858000"/>
              <a:gd name="connsiteX607" fmla="*/ 6691602 w 7467600"/>
              <a:gd name="connsiteY607" fmla="*/ 1140573 h 6858000"/>
              <a:gd name="connsiteX608" fmla="*/ 6571100 w 7467600"/>
              <a:gd name="connsiteY608" fmla="*/ 1183662 h 6858000"/>
              <a:gd name="connsiteX609" fmla="*/ 6241687 w 7467600"/>
              <a:gd name="connsiteY609" fmla="*/ 1257600 h 6858000"/>
              <a:gd name="connsiteX610" fmla="*/ 5693009 w 7467600"/>
              <a:gd name="connsiteY610" fmla="*/ 1478256 h 6858000"/>
              <a:gd name="connsiteX611" fmla="*/ 6548420 w 7467600"/>
              <a:gd name="connsiteY611" fmla="*/ 1214599 h 6858000"/>
              <a:gd name="connsiteX612" fmla="*/ 6605473 w 7467600"/>
              <a:gd name="connsiteY612" fmla="*/ 1184686 h 6858000"/>
              <a:gd name="connsiteX613" fmla="*/ 6691602 w 7467600"/>
              <a:gd name="connsiteY613" fmla="*/ 1140573 h 6858000"/>
              <a:gd name="connsiteX614" fmla="*/ 4002475 w 7467600"/>
              <a:gd name="connsiteY614" fmla="*/ 1037802 h 6858000"/>
              <a:gd name="connsiteX615" fmla="*/ 4000324 w 7467600"/>
              <a:gd name="connsiteY615" fmla="*/ 1039362 h 6858000"/>
              <a:gd name="connsiteX616" fmla="*/ 4002862 w 7467600"/>
              <a:gd name="connsiteY616" fmla="*/ 1042866 h 6858000"/>
              <a:gd name="connsiteX617" fmla="*/ 4002475 w 7467600"/>
              <a:gd name="connsiteY617" fmla="*/ 1037802 h 6858000"/>
              <a:gd name="connsiteX618" fmla="*/ 506322 w 7467600"/>
              <a:gd name="connsiteY618" fmla="*/ 1020997 h 6858000"/>
              <a:gd name="connsiteX619" fmla="*/ 533068 w 7467600"/>
              <a:gd name="connsiteY619" fmla="*/ 1029409 h 6858000"/>
              <a:gd name="connsiteX620" fmla="*/ 1232525 w 7467600"/>
              <a:gd name="connsiteY620" fmla="*/ 1804675 h 6858000"/>
              <a:gd name="connsiteX621" fmla="*/ 1388858 w 7467600"/>
              <a:gd name="connsiteY621" fmla="*/ 2368011 h 6858000"/>
              <a:gd name="connsiteX622" fmla="*/ 1384098 w 7467600"/>
              <a:gd name="connsiteY622" fmla="*/ 2378125 h 6858000"/>
              <a:gd name="connsiteX623" fmla="*/ 1425393 w 7467600"/>
              <a:gd name="connsiteY623" fmla="*/ 2589124 h 6858000"/>
              <a:gd name="connsiteX624" fmla="*/ 1424001 w 7467600"/>
              <a:gd name="connsiteY624" fmla="*/ 2597541 h 6858000"/>
              <a:gd name="connsiteX625" fmla="*/ 2152729 w 7467600"/>
              <a:gd name="connsiteY625" fmla="*/ 2864487 h 6858000"/>
              <a:gd name="connsiteX626" fmla="*/ 2020609 w 7467600"/>
              <a:gd name="connsiteY626" fmla="*/ 2539671 h 6858000"/>
              <a:gd name="connsiteX627" fmla="*/ 2018920 w 7467600"/>
              <a:gd name="connsiteY627" fmla="*/ 2536309 h 6858000"/>
              <a:gd name="connsiteX628" fmla="*/ 1342441 w 7467600"/>
              <a:gd name="connsiteY628" fmla="*/ 1173017 h 6858000"/>
              <a:gd name="connsiteX629" fmla="*/ 1367925 w 7467600"/>
              <a:gd name="connsiteY629" fmla="*/ 1135648 h 6858000"/>
              <a:gd name="connsiteX630" fmla="*/ 1771401 w 7467600"/>
              <a:gd name="connsiteY630" fmla="*/ 1806673 h 6858000"/>
              <a:gd name="connsiteX631" fmla="*/ 1972385 w 7467600"/>
              <a:gd name="connsiteY631" fmla="*/ 2198735 h 6858000"/>
              <a:gd name="connsiteX632" fmla="*/ 2040892 w 7467600"/>
              <a:gd name="connsiteY632" fmla="*/ 2405205 h 6858000"/>
              <a:gd name="connsiteX633" fmla="*/ 2131689 w 7467600"/>
              <a:gd name="connsiteY633" fmla="*/ 1936926 h 6858000"/>
              <a:gd name="connsiteX634" fmla="*/ 2454820 w 7467600"/>
              <a:gd name="connsiteY634" fmla="*/ 1248808 h 6858000"/>
              <a:gd name="connsiteX635" fmla="*/ 2492512 w 7467600"/>
              <a:gd name="connsiteY635" fmla="*/ 1302920 h 6858000"/>
              <a:gd name="connsiteX636" fmla="*/ 2081216 w 7467600"/>
              <a:gd name="connsiteY636" fmla="*/ 2527513 h 6858000"/>
              <a:gd name="connsiteX637" fmla="*/ 2081211 w 7467600"/>
              <a:gd name="connsiteY637" fmla="*/ 2528916 h 6858000"/>
              <a:gd name="connsiteX638" fmla="*/ 2199067 w 7467600"/>
              <a:gd name="connsiteY638" fmla="*/ 2884061 h 6858000"/>
              <a:gd name="connsiteX639" fmla="*/ 3192586 w 7467600"/>
              <a:gd name="connsiteY639" fmla="*/ 3411496 h 6858000"/>
              <a:gd name="connsiteX640" fmla="*/ 3182620 w 7467600"/>
              <a:gd name="connsiteY640" fmla="*/ 3483279 h 6858000"/>
              <a:gd name="connsiteX641" fmla="*/ 2435119 w 7467600"/>
              <a:gd name="connsiteY641" fmla="*/ 3080173 h 6858000"/>
              <a:gd name="connsiteX642" fmla="*/ 2410152 w 7467600"/>
              <a:gd name="connsiteY642" fmla="*/ 3063751 h 6858000"/>
              <a:gd name="connsiteX643" fmla="*/ 2408099 w 7467600"/>
              <a:gd name="connsiteY643" fmla="*/ 3064403 h 6858000"/>
              <a:gd name="connsiteX644" fmla="*/ 2407218 w 7467600"/>
              <a:gd name="connsiteY644" fmla="*/ 3070324 h 6858000"/>
              <a:gd name="connsiteX645" fmla="*/ 2380138 w 7467600"/>
              <a:gd name="connsiteY645" fmla="*/ 3099341 h 6858000"/>
              <a:gd name="connsiteX646" fmla="*/ 1765923 w 7467600"/>
              <a:gd name="connsiteY646" fmla="*/ 3581043 h 6858000"/>
              <a:gd name="connsiteX647" fmla="*/ 1702258 w 7467600"/>
              <a:gd name="connsiteY647" fmla="*/ 3612286 h 6858000"/>
              <a:gd name="connsiteX648" fmla="*/ 1538370 w 7467600"/>
              <a:gd name="connsiteY648" fmla="*/ 3811804 h 6858000"/>
              <a:gd name="connsiteX649" fmla="*/ 542867 w 7467600"/>
              <a:gd name="connsiteY649" fmla="*/ 4944092 h 6858000"/>
              <a:gd name="connsiteX650" fmla="*/ 515800 w 7467600"/>
              <a:gd name="connsiteY650" fmla="*/ 4862180 h 6858000"/>
              <a:gd name="connsiteX651" fmla="*/ 909145 w 7467600"/>
              <a:gd name="connsiteY651" fmla="*/ 4199225 h 6858000"/>
              <a:gd name="connsiteX652" fmla="*/ 1214067 w 7467600"/>
              <a:gd name="connsiteY652" fmla="*/ 3908561 h 6858000"/>
              <a:gd name="connsiteX653" fmla="*/ 640967 w 7467600"/>
              <a:gd name="connsiteY653" fmla="*/ 4105601 h 6858000"/>
              <a:gd name="connsiteX654" fmla="*/ 112563 w 7467600"/>
              <a:gd name="connsiteY654" fmla="*/ 4396952 h 6858000"/>
              <a:gd name="connsiteX655" fmla="*/ 0 w 7467600"/>
              <a:gd name="connsiteY655" fmla="*/ 4466006 h 6858000"/>
              <a:gd name="connsiteX656" fmla="*/ 0 w 7467600"/>
              <a:gd name="connsiteY656" fmla="*/ 4233763 h 6858000"/>
              <a:gd name="connsiteX657" fmla="*/ 36881 w 7467600"/>
              <a:gd name="connsiteY657" fmla="*/ 4200118 h 6858000"/>
              <a:gd name="connsiteX658" fmla="*/ 910534 w 7467600"/>
              <a:gd name="connsiteY658" fmla="*/ 3629753 h 6858000"/>
              <a:gd name="connsiteX659" fmla="*/ 1578717 w 7467600"/>
              <a:gd name="connsiteY659" fmla="*/ 3575982 h 6858000"/>
              <a:gd name="connsiteX660" fmla="*/ 2338780 w 7467600"/>
              <a:gd name="connsiteY660" fmla="*/ 3033725 h 6858000"/>
              <a:gd name="connsiteX661" fmla="*/ 1807991 w 7467600"/>
              <a:gd name="connsiteY661" fmla="*/ 2807184 h 6858000"/>
              <a:gd name="connsiteX662" fmla="*/ 1416358 w 7467600"/>
              <a:gd name="connsiteY662" fmla="*/ 3112571 h 6858000"/>
              <a:gd name="connsiteX663" fmla="*/ 939066 w 7467600"/>
              <a:gd name="connsiteY663" fmla="*/ 3378798 h 6858000"/>
              <a:gd name="connsiteX664" fmla="*/ 115099 w 7467600"/>
              <a:gd name="connsiteY664" fmla="*/ 3607650 h 6858000"/>
              <a:gd name="connsiteX665" fmla="*/ 97284 w 7467600"/>
              <a:gd name="connsiteY665" fmla="*/ 3520393 h 6858000"/>
              <a:gd name="connsiteX666" fmla="*/ 922050 w 7467600"/>
              <a:gd name="connsiteY666" fmla="*/ 3074867 h 6858000"/>
              <a:gd name="connsiteX667" fmla="*/ 1405265 w 7467600"/>
              <a:gd name="connsiteY667" fmla="*/ 3016319 h 6858000"/>
              <a:gd name="connsiteX668" fmla="*/ 1407512 w 7467600"/>
              <a:gd name="connsiteY668" fmla="*/ 3018001 h 6858000"/>
              <a:gd name="connsiteX669" fmla="*/ 1726266 w 7467600"/>
              <a:gd name="connsiteY669" fmla="*/ 2777274 h 6858000"/>
              <a:gd name="connsiteX670" fmla="*/ 625390 w 7467600"/>
              <a:gd name="connsiteY670" fmla="*/ 2514541 h 6858000"/>
              <a:gd name="connsiteX671" fmla="*/ 619799 w 7467600"/>
              <a:gd name="connsiteY671" fmla="*/ 2527180 h 6858000"/>
              <a:gd name="connsiteX672" fmla="*/ 310030 w 7467600"/>
              <a:gd name="connsiteY672" fmla="*/ 2771818 h 6858000"/>
              <a:gd name="connsiteX673" fmla="*/ 173877 w 7467600"/>
              <a:gd name="connsiteY673" fmla="*/ 2937056 h 6858000"/>
              <a:gd name="connsiteX674" fmla="*/ 77889 w 7467600"/>
              <a:gd name="connsiteY674" fmla="*/ 3138440 h 6858000"/>
              <a:gd name="connsiteX675" fmla="*/ 0 w 7467600"/>
              <a:gd name="connsiteY675" fmla="*/ 3271395 h 6858000"/>
              <a:gd name="connsiteX676" fmla="*/ 0 w 7467600"/>
              <a:gd name="connsiteY676" fmla="*/ 3153002 h 6858000"/>
              <a:gd name="connsiteX677" fmla="*/ 2386 w 7467600"/>
              <a:gd name="connsiteY677" fmla="*/ 3149203 h 6858000"/>
              <a:gd name="connsiteX678" fmla="*/ 89753 w 7467600"/>
              <a:gd name="connsiteY678" fmla="*/ 2987702 h 6858000"/>
              <a:gd name="connsiteX679" fmla="*/ 76869 w 7467600"/>
              <a:gd name="connsiteY679" fmla="*/ 3005404 h 6858000"/>
              <a:gd name="connsiteX680" fmla="*/ 32049 w 7467600"/>
              <a:gd name="connsiteY680" fmla="*/ 3065814 h 6858000"/>
              <a:gd name="connsiteX681" fmla="*/ 0 w 7467600"/>
              <a:gd name="connsiteY681" fmla="*/ 3108744 h 6858000"/>
              <a:gd name="connsiteX682" fmla="*/ 0 w 7467600"/>
              <a:gd name="connsiteY682" fmla="*/ 3058059 h 6858000"/>
              <a:gd name="connsiteX683" fmla="*/ 7610 w 7467600"/>
              <a:gd name="connsiteY683" fmla="*/ 3047889 h 6858000"/>
              <a:gd name="connsiteX684" fmla="*/ 52419 w 7467600"/>
              <a:gd name="connsiteY684" fmla="*/ 2987479 h 6858000"/>
              <a:gd name="connsiteX685" fmla="*/ 59142 w 7467600"/>
              <a:gd name="connsiteY685" fmla="*/ 2978488 h 6858000"/>
              <a:gd name="connsiteX686" fmla="*/ 0 w 7467600"/>
              <a:gd name="connsiteY686" fmla="*/ 3015334 h 6858000"/>
              <a:gd name="connsiteX687" fmla="*/ 0 w 7467600"/>
              <a:gd name="connsiteY687" fmla="*/ 2914286 h 6858000"/>
              <a:gd name="connsiteX688" fmla="*/ 36383 w 7467600"/>
              <a:gd name="connsiteY688" fmla="*/ 2901128 h 6858000"/>
              <a:gd name="connsiteX689" fmla="*/ 156329 w 7467600"/>
              <a:gd name="connsiteY689" fmla="*/ 2840533 h 6858000"/>
              <a:gd name="connsiteX690" fmla="*/ 358355 w 7467600"/>
              <a:gd name="connsiteY690" fmla="*/ 2620471 h 6858000"/>
              <a:gd name="connsiteX691" fmla="*/ 510577 w 7467600"/>
              <a:gd name="connsiteY691" fmla="*/ 2501244 h 6858000"/>
              <a:gd name="connsiteX692" fmla="*/ 211967 w 7467600"/>
              <a:gd name="connsiteY692" fmla="*/ 2479171 h 6858000"/>
              <a:gd name="connsiteX693" fmla="*/ 0 w 7467600"/>
              <a:gd name="connsiteY693" fmla="*/ 2476398 h 6858000"/>
              <a:gd name="connsiteX694" fmla="*/ 0 w 7467600"/>
              <a:gd name="connsiteY694" fmla="*/ 2389189 h 6858000"/>
              <a:gd name="connsiteX695" fmla="*/ 103062 w 7467600"/>
              <a:gd name="connsiteY695" fmla="*/ 2389518 h 6858000"/>
              <a:gd name="connsiteX696" fmla="*/ 510734 w 7467600"/>
              <a:gd name="connsiteY696" fmla="*/ 2416201 h 6858000"/>
              <a:gd name="connsiteX697" fmla="*/ 279257 w 7467600"/>
              <a:gd name="connsiteY697" fmla="*/ 2092102 h 6858000"/>
              <a:gd name="connsiteX698" fmla="*/ 65265 w 7467600"/>
              <a:gd name="connsiteY698" fmla="*/ 2006049 h 6858000"/>
              <a:gd name="connsiteX699" fmla="*/ 0 w 7467600"/>
              <a:gd name="connsiteY699" fmla="*/ 1982532 h 6858000"/>
              <a:gd name="connsiteX700" fmla="*/ 0 w 7467600"/>
              <a:gd name="connsiteY700" fmla="*/ 1912789 h 6858000"/>
              <a:gd name="connsiteX701" fmla="*/ 97460 w 7467600"/>
              <a:gd name="connsiteY701" fmla="*/ 1953725 h 6858000"/>
              <a:gd name="connsiteX702" fmla="*/ 221272 w 7467600"/>
              <a:gd name="connsiteY702" fmla="*/ 1980766 h 6858000"/>
              <a:gd name="connsiteX703" fmla="*/ 116765 w 7467600"/>
              <a:gd name="connsiteY703" fmla="*/ 1911033 h 6858000"/>
              <a:gd name="connsiteX704" fmla="*/ 16405 w 7467600"/>
              <a:gd name="connsiteY704" fmla="*/ 1803412 h 6858000"/>
              <a:gd name="connsiteX705" fmla="*/ 0 w 7467600"/>
              <a:gd name="connsiteY705" fmla="*/ 1784777 h 6858000"/>
              <a:gd name="connsiteX706" fmla="*/ 0 w 7467600"/>
              <a:gd name="connsiteY706" fmla="*/ 1740082 h 6858000"/>
              <a:gd name="connsiteX707" fmla="*/ 39394 w 7467600"/>
              <a:gd name="connsiteY707" fmla="*/ 1784856 h 6858000"/>
              <a:gd name="connsiteX708" fmla="*/ 135813 w 7467600"/>
              <a:gd name="connsiteY708" fmla="*/ 1888838 h 6858000"/>
              <a:gd name="connsiteX709" fmla="*/ 242575 w 7467600"/>
              <a:gd name="connsiteY709" fmla="*/ 1958841 h 6858000"/>
              <a:gd name="connsiteX710" fmla="*/ 82197 w 7467600"/>
              <a:gd name="connsiteY710" fmla="*/ 1754826 h 6858000"/>
              <a:gd name="connsiteX711" fmla="*/ 0 w 7467600"/>
              <a:gd name="connsiteY711" fmla="*/ 1679650 h 6858000"/>
              <a:gd name="connsiteX712" fmla="*/ 0 w 7467600"/>
              <a:gd name="connsiteY712" fmla="*/ 1602463 h 6858000"/>
              <a:gd name="connsiteX713" fmla="*/ 84689 w 7467600"/>
              <a:gd name="connsiteY713" fmla="*/ 1677442 h 6858000"/>
              <a:gd name="connsiteX714" fmla="*/ 298437 w 7467600"/>
              <a:gd name="connsiteY714" fmla="*/ 1968019 h 6858000"/>
              <a:gd name="connsiteX715" fmla="*/ 227269 w 7467600"/>
              <a:gd name="connsiteY715" fmla="*/ 1114064 h 6858000"/>
              <a:gd name="connsiteX716" fmla="*/ 248003 w 7467600"/>
              <a:gd name="connsiteY716" fmla="*/ 1089613 h 6858000"/>
              <a:gd name="connsiteX717" fmla="*/ 427020 w 7467600"/>
              <a:gd name="connsiteY717" fmla="*/ 1619803 h 6858000"/>
              <a:gd name="connsiteX718" fmla="*/ 340345 w 7467600"/>
              <a:gd name="connsiteY718" fmla="*/ 2027739 h 6858000"/>
              <a:gd name="connsiteX719" fmla="*/ 360865 w 7467600"/>
              <a:gd name="connsiteY719" fmla="*/ 2044827 h 6858000"/>
              <a:gd name="connsiteX720" fmla="*/ 560414 w 7467600"/>
              <a:gd name="connsiteY720" fmla="*/ 2421457 h 6858000"/>
              <a:gd name="connsiteX721" fmla="*/ 1359703 w 7467600"/>
              <a:gd name="connsiteY721" fmla="*/ 2578554 h 6858000"/>
              <a:gd name="connsiteX722" fmla="*/ 1359422 w 7467600"/>
              <a:gd name="connsiteY722" fmla="*/ 2577994 h 6858000"/>
              <a:gd name="connsiteX723" fmla="*/ 828701 w 7467600"/>
              <a:gd name="connsiteY723" fmla="*/ 1839520 h 6858000"/>
              <a:gd name="connsiteX724" fmla="*/ 494427 w 7467600"/>
              <a:gd name="connsiteY724" fmla="*/ 1092333 h 6858000"/>
              <a:gd name="connsiteX725" fmla="*/ 506322 w 7467600"/>
              <a:gd name="connsiteY725" fmla="*/ 1020997 h 6858000"/>
              <a:gd name="connsiteX726" fmla="*/ 4570198 w 7467600"/>
              <a:gd name="connsiteY726" fmla="*/ 978081 h 6858000"/>
              <a:gd name="connsiteX727" fmla="*/ 4523691 w 7467600"/>
              <a:gd name="connsiteY727" fmla="*/ 1127776 h 6858000"/>
              <a:gd name="connsiteX728" fmla="*/ 4509875 w 7467600"/>
              <a:gd name="connsiteY728" fmla="*/ 1167552 h 6858000"/>
              <a:gd name="connsiteX729" fmla="*/ 4478168 w 7467600"/>
              <a:gd name="connsiteY729" fmla="*/ 1260735 h 6858000"/>
              <a:gd name="connsiteX730" fmla="*/ 4409309 w 7467600"/>
              <a:gd name="connsiteY730" fmla="*/ 1666996 h 6858000"/>
              <a:gd name="connsiteX731" fmla="*/ 4370031 w 7467600"/>
              <a:gd name="connsiteY731" fmla="*/ 1955666 h 6858000"/>
              <a:gd name="connsiteX732" fmla="*/ 4570198 w 7467600"/>
              <a:gd name="connsiteY732" fmla="*/ 978081 h 6858000"/>
              <a:gd name="connsiteX733" fmla="*/ 4557898 w 7467600"/>
              <a:gd name="connsiteY733" fmla="*/ 900011 h 6858000"/>
              <a:gd name="connsiteX734" fmla="*/ 4344840 w 7467600"/>
              <a:gd name="connsiteY734" fmla="*/ 1922038 h 6858000"/>
              <a:gd name="connsiteX735" fmla="*/ 4378710 w 7467600"/>
              <a:gd name="connsiteY735" fmla="*/ 1665516 h 6858000"/>
              <a:gd name="connsiteX736" fmla="*/ 4448798 w 7467600"/>
              <a:gd name="connsiteY736" fmla="*/ 1253024 h 6858000"/>
              <a:gd name="connsiteX737" fmla="*/ 4480315 w 7467600"/>
              <a:gd name="connsiteY737" fmla="*/ 1158454 h 6858000"/>
              <a:gd name="connsiteX738" fmla="*/ 4494133 w 7467600"/>
              <a:gd name="connsiteY738" fmla="*/ 1118676 h 6858000"/>
              <a:gd name="connsiteX739" fmla="*/ 4557898 w 7467600"/>
              <a:gd name="connsiteY739" fmla="*/ 900011 h 6858000"/>
              <a:gd name="connsiteX740" fmla="*/ 5870151 w 7467600"/>
              <a:gd name="connsiteY740" fmla="*/ 898890 h 6858000"/>
              <a:gd name="connsiteX741" fmla="*/ 5861335 w 7467600"/>
              <a:gd name="connsiteY741" fmla="*/ 899177 h 6858000"/>
              <a:gd name="connsiteX742" fmla="*/ 5843702 w 7467600"/>
              <a:gd name="connsiteY742" fmla="*/ 899748 h 6858000"/>
              <a:gd name="connsiteX743" fmla="*/ 5651107 w 7467600"/>
              <a:gd name="connsiteY743" fmla="*/ 920306 h 6858000"/>
              <a:gd name="connsiteX744" fmla="*/ 5459407 w 7467600"/>
              <a:gd name="connsiteY744" fmla="*/ 940975 h 6858000"/>
              <a:gd name="connsiteX745" fmla="*/ 5374846 w 7467600"/>
              <a:gd name="connsiteY745" fmla="*/ 941988 h 6858000"/>
              <a:gd name="connsiteX746" fmla="*/ 5256105 w 7467600"/>
              <a:gd name="connsiteY746" fmla="*/ 945632 h 6858000"/>
              <a:gd name="connsiteX747" fmla="*/ 5107071 w 7467600"/>
              <a:gd name="connsiteY747" fmla="*/ 969720 h 6858000"/>
              <a:gd name="connsiteX748" fmla="*/ 4998681 w 7467600"/>
              <a:gd name="connsiteY748" fmla="*/ 988771 h 6858000"/>
              <a:gd name="connsiteX749" fmla="*/ 5870151 w 7467600"/>
              <a:gd name="connsiteY749" fmla="*/ 898890 h 6858000"/>
              <a:gd name="connsiteX750" fmla="*/ 5504425 w 7467600"/>
              <a:gd name="connsiteY750" fmla="*/ 848067 h 6858000"/>
              <a:gd name="connsiteX751" fmla="*/ 4968849 w 7467600"/>
              <a:gd name="connsiteY751" fmla="*/ 962318 h 6858000"/>
              <a:gd name="connsiteX752" fmla="*/ 5104039 w 7467600"/>
              <a:gd name="connsiteY752" fmla="*/ 940634 h 6858000"/>
              <a:gd name="connsiteX753" fmla="*/ 5256311 w 7467600"/>
              <a:gd name="connsiteY753" fmla="*/ 916490 h 6858000"/>
              <a:gd name="connsiteX754" fmla="*/ 5377381 w 7467600"/>
              <a:gd name="connsiteY754" fmla="*/ 912671 h 6858000"/>
              <a:gd name="connsiteX755" fmla="*/ 5460148 w 7467600"/>
              <a:gd name="connsiteY755" fmla="*/ 911442 h 6858000"/>
              <a:gd name="connsiteX756" fmla="*/ 5648971 w 7467600"/>
              <a:gd name="connsiteY756" fmla="*/ 891331 h 6858000"/>
              <a:gd name="connsiteX757" fmla="*/ 5844807 w 7467600"/>
              <a:gd name="connsiteY757" fmla="*/ 870718 h 6858000"/>
              <a:gd name="connsiteX758" fmla="*/ 5862975 w 7467600"/>
              <a:gd name="connsiteY758" fmla="*/ 869756 h 6858000"/>
              <a:gd name="connsiteX759" fmla="*/ 5920887 w 7467600"/>
              <a:gd name="connsiteY759" fmla="*/ 865929 h 6858000"/>
              <a:gd name="connsiteX760" fmla="*/ 5504425 w 7467600"/>
              <a:gd name="connsiteY760" fmla="*/ 848067 h 6858000"/>
              <a:gd name="connsiteX761" fmla="*/ 3607114 w 7467600"/>
              <a:gd name="connsiteY761" fmla="*/ 467441 h 6858000"/>
              <a:gd name="connsiteX762" fmla="*/ 3296242 w 7467600"/>
              <a:gd name="connsiteY762" fmla="*/ 807991 h 6858000"/>
              <a:gd name="connsiteX763" fmla="*/ 3174674 w 7467600"/>
              <a:gd name="connsiteY763" fmla="*/ 919759 h 6858000"/>
              <a:gd name="connsiteX764" fmla="*/ 3042978 w 7467600"/>
              <a:gd name="connsiteY764" fmla="*/ 1054894 h 6858000"/>
              <a:gd name="connsiteX765" fmla="*/ 2968914 w 7467600"/>
              <a:gd name="connsiteY765" fmla="*/ 1133756 h 6858000"/>
              <a:gd name="connsiteX766" fmla="*/ 3103823 w 7467600"/>
              <a:gd name="connsiteY766" fmla="*/ 1026814 h 6858000"/>
              <a:gd name="connsiteX767" fmla="*/ 3607114 w 7467600"/>
              <a:gd name="connsiteY767" fmla="*/ 467441 h 6858000"/>
              <a:gd name="connsiteX768" fmla="*/ 3744487 w 7467600"/>
              <a:gd name="connsiteY768" fmla="*/ 383136 h 6858000"/>
              <a:gd name="connsiteX769" fmla="*/ 3970213 w 7467600"/>
              <a:gd name="connsiteY769" fmla="*/ 995559 h 6858000"/>
              <a:gd name="connsiteX770" fmla="*/ 3744487 w 7467600"/>
              <a:gd name="connsiteY770" fmla="*/ 383136 h 6858000"/>
              <a:gd name="connsiteX771" fmla="*/ 3624562 w 7467600"/>
              <a:gd name="connsiteY771" fmla="*/ 367041 h 6858000"/>
              <a:gd name="connsiteX772" fmla="*/ 3489712 w 7467600"/>
              <a:gd name="connsiteY772" fmla="*/ 485386 h 6858000"/>
              <a:gd name="connsiteX773" fmla="*/ 3182994 w 7467600"/>
              <a:gd name="connsiteY773" fmla="*/ 828265 h 6858000"/>
              <a:gd name="connsiteX774" fmla="*/ 2892114 w 7467600"/>
              <a:gd name="connsiteY774" fmla="*/ 1172635 h 6858000"/>
              <a:gd name="connsiteX775" fmla="*/ 3021459 w 7467600"/>
              <a:gd name="connsiteY775" fmla="*/ 1035385 h 6858000"/>
              <a:gd name="connsiteX776" fmla="*/ 3153873 w 7467600"/>
              <a:gd name="connsiteY776" fmla="*/ 898971 h 6858000"/>
              <a:gd name="connsiteX777" fmla="*/ 3276511 w 7467600"/>
              <a:gd name="connsiteY777" fmla="*/ 786423 h 6858000"/>
              <a:gd name="connsiteX778" fmla="*/ 3584154 w 7467600"/>
              <a:gd name="connsiteY778" fmla="*/ 448218 h 6858000"/>
              <a:gd name="connsiteX779" fmla="*/ 3624562 w 7467600"/>
              <a:gd name="connsiteY779" fmla="*/ 367041 h 6858000"/>
              <a:gd name="connsiteX780" fmla="*/ 3766672 w 7467600"/>
              <a:gd name="connsiteY780" fmla="*/ 359429 h 6858000"/>
              <a:gd name="connsiteX781" fmla="*/ 3996338 w 7467600"/>
              <a:gd name="connsiteY781" fmla="*/ 968237 h 6858000"/>
              <a:gd name="connsiteX782" fmla="*/ 3766672 w 7467600"/>
              <a:gd name="connsiteY782" fmla="*/ 359429 h 6858000"/>
              <a:gd name="connsiteX783" fmla="*/ 5805386 w 7467600"/>
              <a:gd name="connsiteY783" fmla="*/ 239240 h 6858000"/>
              <a:gd name="connsiteX784" fmla="*/ 5736947 w 7467600"/>
              <a:gd name="connsiteY784" fmla="*/ 261367 h 6858000"/>
              <a:gd name="connsiteX785" fmla="*/ 5427012 w 7467600"/>
              <a:gd name="connsiteY785" fmla="*/ 311272 h 6858000"/>
              <a:gd name="connsiteX786" fmla="*/ 5147818 w 7467600"/>
              <a:gd name="connsiteY786" fmla="*/ 322112 h 6858000"/>
              <a:gd name="connsiteX787" fmla="*/ 5060854 w 7467600"/>
              <a:gd name="connsiteY787" fmla="*/ 311882 h 6858000"/>
              <a:gd name="connsiteX788" fmla="*/ 4945989 w 7467600"/>
              <a:gd name="connsiteY788" fmla="*/ 300516 h 6858000"/>
              <a:gd name="connsiteX789" fmla="*/ 5410479 w 7467600"/>
              <a:gd name="connsiteY789" fmla="*/ 348434 h 6858000"/>
              <a:gd name="connsiteX790" fmla="*/ 5805386 w 7467600"/>
              <a:gd name="connsiteY790" fmla="*/ 239240 h 6858000"/>
              <a:gd name="connsiteX791" fmla="*/ 5905192 w 7467600"/>
              <a:gd name="connsiteY791" fmla="*/ 163079 h 6858000"/>
              <a:gd name="connsiteX792" fmla="*/ 5865655 w 7467600"/>
              <a:gd name="connsiteY792" fmla="*/ 171901 h 6858000"/>
              <a:gd name="connsiteX793" fmla="*/ 5259740 w 7467600"/>
              <a:gd name="connsiteY793" fmla="*/ 257013 h 6858000"/>
              <a:gd name="connsiteX794" fmla="*/ 5208466 w 7467600"/>
              <a:gd name="connsiteY794" fmla="*/ 257550 h 6858000"/>
              <a:gd name="connsiteX795" fmla="*/ 4980204 w 7467600"/>
              <a:gd name="connsiteY795" fmla="*/ 271903 h 6858000"/>
              <a:gd name="connsiteX796" fmla="*/ 5068068 w 7467600"/>
              <a:gd name="connsiteY796" fmla="*/ 282244 h 6858000"/>
              <a:gd name="connsiteX797" fmla="*/ 5153231 w 7467600"/>
              <a:gd name="connsiteY797" fmla="*/ 292240 h 6858000"/>
              <a:gd name="connsiteX798" fmla="*/ 5426491 w 7467600"/>
              <a:gd name="connsiteY798" fmla="*/ 281128 h 6858000"/>
              <a:gd name="connsiteX799" fmla="*/ 5731212 w 7467600"/>
              <a:gd name="connsiteY799" fmla="*/ 231951 h 6858000"/>
              <a:gd name="connsiteX800" fmla="*/ 5905192 w 7467600"/>
              <a:gd name="connsiteY800" fmla="*/ 163079 h 6858000"/>
              <a:gd name="connsiteX801" fmla="*/ 5944437 w 7467600"/>
              <a:gd name="connsiteY801" fmla="*/ 113829 h 6858000"/>
              <a:gd name="connsiteX802" fmla="*/ 5825032 w 7467600"/>
              <a:gd name="connsiteY802" fmla="*/ 146405 h 6858000"/>
              <a:gd name="connsiteX803" fmla="*/ 4955599 w 7467600"/>
              <a:gd name="connsiteY803" fmla="*/ 247008 h 6858000"/>
              <a:gd name="connsiteX804" fmla="*/ 5210104 w 7467600"/>
              <a:gd name="connsiteY804" fmla="*/ 228123 h 6858000"/>
              <a:gd name="connsiteX805" fmla="*/ 5261015 w 7467600"/>
              <a:gd name="connsiteY805" fmla="*/ 227087 h 6858000"/>
              <a:gd name="connsiteX806" fmla="*/ 5861181 w 7467600"/>
              <a:gd name="connsiteY806" fmla="*/ 143093 h 6858000"/>
              <a:gd name="connsiteX807" fmla="*/ 5961252 w 7467600"/>
              <a:gd name="connsiteY807" fmla="*/ 114820 h 6858000"/>
              <a:gd name="connsiteX808" fmla="*/ 5944437 w 7467600"/>
              <a:gd name="connsiteY808" fmla="*/ 113829 h 6858000"/>
              <a:gd name="connsiteX809" fmla="*/ 3882765 w 7467600"/>
              <a:gd name="connsiteY809" fmla="*/ 0 h 6858000"/>
              <a:gd name="connsiteX810" fmla="*/ 3995099 w 7467600"/>
              <a:gd name="connsiteY810" fmla="*/ 0 h 6858000"/>
              <a:gd name="connsiteX811" fmla="*/ 4163818 w 7467600"/>
              <a:gd name="connsiteY811" fmla="*/ 234104 h 6858000"/>
              <a:gd name="connsiteX812" fmla="*/ 4172099 w 7467600"/>
              <a:gd name="connsiteY812" fmla="*/ 234207 h 6858000"/>
              <a:gd name="connsiteX813" fmla="*/ 4784282 w 7467600"/>
              <a:gd name="connsiteY813" fmla="*/ 276561 h 6858000"/>
              <a:gd name="connsiteX814" fmla="*/ 4801687 w 7467600"/>
              <a:gd name="connsiteY814" fmla="*/ 267764 h 6858000"/>
              <a:gd name="connsiteX815" fmla="*/ 6082788 w 7467600"/>
              <a:gd name="connsiteY815" fmla="*/ 64119 h 6858000"/>
              <a:gd name="connsiteX816" fmla="*/ 6099442 w 7467600"/>
              <a:gd name="connsiteY816" fmla="*/ 82568 h 6858000"/>
              <a:gd name="connsiteX817" fmla="*/ 4804137 w 7467600"/>
              <a:gd name="connsiteY817" fmla="*/ 320931 h 6858000"/>
              <a:gd name="connsiteX818" fmla="*/ 4227047 w 7467600"/>
              <a:gd name="connsiteY818" fmla="*/ 313415 h 6858000"/>
              <a:gd name="connsiteX819" fmla="*/ 4346041 w 7467600"/>
              <a:gd name="connsiteY819" fmla="*/ 456086 h 6858000"/>
              <a:gd name="connsiteX820" fmla="*/ 4870967 w 7467600"/>
              <a:gd name="connsiteY820" fmla="*/ 963061 h 6858000"/>
              <a:gd name="connsiteX821" fmla="*/ 4889647 w 7467600"/>
              <a:gd name="connsiteY821" fmla="*/ 957147 h 6858000"/>
              <a:gd name="connsiteX822" fmla="*/ 5422504 w 7467600"/>
              <a:gd name="connsiteY822" fmla="*/ 805191 h 6858000"/>
              <a:gd name="connsiteX823" fmla="*/ 6087656 w 7467600"/>
              <a:gd name="connsiteY823" fmla="*/ 826703 h 6858000"/>
              <a:gd name="connsiteX824" fmla="*/ 6058717 w 7467600"/>
              <a:gd name="connsiteY824" fmla="*/ 865992 h 6858000"/>
              <a:gd name="connsiteX825" fmla="*/ 4974153 w 7467600"/>
              <a:gd name="connsiteY825" fmla="*/ 1045456 h 6858000"/>
              <a:gd name="connsiteX826" fmla="*/ 5627835 w 7467600"/>
              <a:gd name="connsiteY826" fmla="*/ 1472077 h 6858000"/>
              <a:gd name="connsiteX827" fmla="*/ 5629817 w 7467600"/>
              <a:gd name="connsiteY827" fmla="*/ 1471412 h 6858000"/>
              <a:gd name="connsiteX828" fmla="*/ 5634124 w 7467600"/>
              <a:gd name="connsiteY828" fmla="*/ 1470572 h 6858000"/>
              <a:gd name="connsiteX829" fmla="*/ 5755832 w 7467600"/>
              <a:gd name="connsiteY829" fmla="*/ 1383886 h 6858000"/>
              <a:gd name="connsiteX830" fmla="*/ 6014186 w 7467600"/>
              <a:gd name="connsiteY830" fmla="*/ 1279799 h 6858000"/>
              <a:gd name="connsiteX831" fmla="*/ 6901619 w 7467600"/>
              <a:gd name="connsiteY831" fmla="*/ 1047874 h 6858000"/>
              <a:gd name="connsiteX832" fmla="*/ 6931566 w 7467600"/>
              <a:gd name="connsiteY832" fmla="*/ 1062034 h 6858000"/>
              <a:gd name="connsiteX833" fmla="*/ 5790982 w 7467600"/>
              <a:gd name="connsiteY833" fmla="*/ 1561380 h 6858000"/>
              <a:gd name="connsiteX834" fmla="*/ 6188971 w 7467600"/>
              <a:gd name="connsiteY834" fmla="*/ 1755168 h 6858000"/>
              <a:gd name="connsiteX835" fmla="*/ 6202446 w 7467600"/>
              <a:gd name="connsiteY835" fmla="*/ 1752268 h 6858000"/>
              <a:gd name="connsiteX836" fmla="*/ 7179560 w 7467600"/>
              <a:gd name="connsiteY836" fmla="*/ 1467551 h 6858000"/>
              <a:gd name="connsiteX837" fmla="*/ 7158730 w 7467600"/>
              <a:gd name="connsiteY837" fmla="*/ 1507835 h 6858000"/>
              <a:gd name="connsiteX838" fmla="*/ 6326959 w 7467600"/>
              <a:gd name="connsiteY838" fmla="*/ 1817686 h 6858000"/>
              <a:gd name="connsiteX839" fmla="*/ 6537433 w 7467600"/>
              <a:gd name="connsiteY839" fmla="*/ 1907790 h 6858000"/>
              <a:gd name="connsiteX840" fmla="*/ 6550221 w 7467600"/>
              <a:gd name="connsiteY840" fmla="*/ 1910729 h 6858000"/>
              <a:gd name="connsiteX841" fmla="*/ 6964438 w 7467600"/>
              <a:gd name="connsiteY841" fmla="*/ 2209505 h 6858000"/>
              <a:gd name="connsiteX842" fmla="*/ 7367862 w 7467600"/>
              <a:gd name="connsiteY842" fmla="*/ 2806833 h 6858000"/>
              <a:gd name="connsiteX843" fmla="*/ 7364329 w 7467600"/>
              <a:gd name="connsiteY843" fmla="*/ 2826907 h 6858000"/>
              <a:gd name="connsiteX844" fmla="*/ 7290545 w 7467600"/>
              <a:gd name="connsiteY844" fmla="*/ 2850663 h 6858000"/>
              <a:gd name="connsiteX845" fmla="*/ 6472036 w 7467600"/>
              <a:gd name="connsiteY845" fmla="*/ 1959003 h 6858000"/>
              <a:gd name="connsiteX846" fmla="*/ 5792897 w 7467600"/>
              <a:gd name="connsiteY846" fmla="*/ 1647747 h 6858000"/>
              <a:gd name="connsiteX847" fmla="*/ 5842751 w 7467600"/>
              <a:gd name="connsiteY847" fmla="*/ 1816112 h 6858000"/>
              <a:gd name="connsiteX848" fmla="*/ 5847424 w 7467600"/>
              <a:gd name="connsiteY848" fmla="*/ 1815776 h 6858000"/>
              <a:gd name="connsiteX849" fmla="*/ 6399821 w 7467600"/>
              <a:gd name="connsiteY849" fmla="*/ 2344799 h 6858000"/>
              <a:gd name="connsiteX850" fmla="*/ 6323232 w 7467600"/>
              <a:gd name="connsiteY850" fmla="*/ 2389634 h 6858000"/>
              <a:gd name="connsiteX851" fmla="*/ 5942958 w 7467600"/>
              <a:gd name="connsiteY851" fmla="*/ 2077708 h 6858000"/>
              <a:gd name="connsiteX852" fmla="*/ 5921559 w 7467600"/>
              <a:gd name="connsiteY852" fmla="*/ 2378596 h 6858000"/>
              <a:gd name="connsiteX853" fmla="*/ 5817651 w 7467600"/>
              <a:gd name="connsiteY853" fmla="*/ 3023919 h 6858000"/>
              <a:gd name="connsiteX854" fmla="*/ 5729634 w 7467600"/>
              <a:gd name="connsiteY854" fmla="*/ 3051849 h 6858000"/>
              <a:gd name="connsiteX855" fmla="*/ 5611018 w 7467600"/>
              <a:gd name="connsiteY855" fmla="*/ 2316769 h 6858000"/>
              <a:gd name="connsiteX856" fmla="*/ 5687608 w 7467600"/>
              <a:gd name="connsiteY856" fmla="*/ 2039972 h 6858000"/>
              <a:gd name="connsiteX857" fmla="*/ 5657554 w 7467600"/>
              <a:gd name="connsiteY857" fmla="*/ 1576445 h 6858000"/>
              <a:gd name="connsiteX858" fmla="*/ 5150475 w 7467600"/>
              <a:gd name="connsiteY858" fmla="*/ 1274012 h 6858000"/>
              <a:gd name="connsiteX859" fmla="*/ 5349142 w 7467600"/>
              <a:gd name="connsiteY859" fmla="*/ 2204405 h 6858000"/>
              <a:gd name="connsiteX860" fmla="*/ 5262214 w 7467600"/>
              <a:gd name="connsiteY860" fmla="*/ 2233836 h 6858000"/>
              <a:gd name="connsiteX861" fmla="*/ 4981539 w 7467600"/>
              <a:gd name="connsiteY861" fmla="*/ 1542201 h 6858000"/>
              <a:gd name="connsiteX862" fmla="*/ 4958461 w 7467600"/>
              <a:gd name="connsiteY862" fmla="*/ 1136957 h 6858000"/>
              <a:gd name="connsiteX863" fmla="*/ 4655015 w 7467600"/>
              <a:gd name="connsiteY863" fmla="*/ 891426 h 6858000"/>
              <a:gd name="connsiteX864" fmla="*/ 4348002 w 7467600"/>
              <a:gd name="connsiteY864" fmla="*/ 2205895 h 6858000"/>
              <a:gd name="connsiteX865" fmla="*/ 4262250 w 7467600"/>
              <a:gd name="connsiteY865" fmla="*/ 2219972 h 6858000"/>
              <a:gd name="connsiteX866" fmla="*/ 4550611 w 7467600"/>
              <a:gd name="connsiteY866" fmla="*/ 817540 h 6858000"/>
              <a:gd name="connsiteX867" fmla="*/ 4564418 w 7467600"/>
              <a:gd name="connsiteY867" fmla="*/ 808293 h 6858000"/>
              <a:gd name="connsiteX868" fmla="*/ 4266388 w 7467600"/>
              <a:gd name="connsiteY868" fmla="*/ 500083 h 6858000"/>
              <a:gd name="connsiteX869" fmla="*/ 4032842 w 7467600"/>
              <a:gd name="connsiteY869" fmla="*/ 211809 h 6858000"/>
              <a:gd name="connsiteX870" fmla="*/ 3882765 w 7467600"/>
              <a:gd name="connsiteY870" fmla="*/ 0 h 6858000"/>
              <a:gd name="connsiteX871" fmla="*/ 3721337 w 7467600"/>
              <a:gd name="connsiteY871" fmla="*/ 0 h 6858000"/>
              <a:gd name="connsiteX872" fmla="*/ 3797544 w 7467600"/>
              <a:gd name="connsiteY872" fmla="*/ 0 h 6858000"/>
              <a:gd name="connsiteX873" fmla="*/ 3775734 w 7467600"/>
              <a:gd name="connsiteY873" fmla="*/ 95131 h 6858000"/>
              <a:gd name="connsiteX874" fmla="*/ 3724807 w 7467600"/>
              <a:gd name="connsiteY874" fmla="*/ 272257 h 6858000"/>
              <a:gd name="connsiteX875" fmla="*/ 3726844 w 7467600"/>
              <a:gd name="connsiteY875" fmla="*/ 282988 h 6858000"/>
              <a:gd name="connsiteX876" fmla="*/ 3742664 w 7467600"/>
              <a:gd name="connsiteY876" fmla="*/ 279918 h 6858000"/>
              <a:gd name="connsiteX877" fmla="*/ 4103910 w 7467600"/>
              <a:gd name="connsiteY877" fmla="*/ 1161917 h 6858000"/>
              <a:gd name="connsiteX878" fmla="*/ 4020269 w 7467600"/>
              <a:gd name="connsiteY878" fmla="*/ 1200406 h 6858000"/>
              <a:gd name="connsiteX879" fmla="*/ 3674882 w 7467600"/>
              <a:gd name="connsiteY879" fmla="*/ 488524 h 6858000"/>
              <a:gd name="connsiteX880" fmla="*/ 3132682 w 7467600"/>
              <a:gd name="connsiteY880" fmla="*/ 1072284 h 6858000"/>
              <a:gd name="connsiteX881" fmla="*/ 2716346 w 7467600"/>
              <a:gd name="connsiteY881" fmla="*/ 1276376 h 6858000"/>
              <a:gd name="connsiteX882" fmla="*/ 2716772 w 7467600"/>
              <a:gd name="connsiteY882" fmla="*/ 1255462 h 6858000"/>
              <a:gd name="connsiteX883" fmla="*/ 3471096 w 7467600"/>
              <a:gd name="connsiteY883" fmla="*/ 437072 h 6858000"/>
              <a:gd name="connsiteX884" fmla="*/ 3639057 w 7467600"/>
              <a:gd name="connsiteY884" fmla="*/ 286334 h 6858000"/>
              <a:gd name="connsiteX885" fmla="*/ 3640309 w 7467600"/>
              <a:gd name="connsiteY885" fmla="*/ 284664 h 6858000"/>
              <a:gd name="connsiteX886" fmla="*/ 3646022 w 7467600"/>
              <a:gd name="connsiteY886" fmla="*/ 276711 h 6858000"/>
              <a:gd name="connsiteX887" fmla="*/ 3707943 w 7467600"/>
              <a:gd name="connsiteY887" fmla="*/ 65958 h 6858000"/>
              <a:gd name="connsiteX888" fmla="*/ 3721337 w 7467600"/>
              <a:gd name="connsiteY888" fmla="*/ 0 h 6858000"/>
              <a:gd name="connsiteX889" fmla="*/ 2867960 w 7467600"/>
              <a:gd name="connsiteY889" fmla="*/ 0 h 6858000"/>
              <a:gd name="connsiteX890" fmla="*/ 2926351 w 7467600"/>
              <a:gd name="connsiteY890" fmla="*/ 0 h 6858000"/>
              <a:gd name="connsiteX891" fmla="*/ 2902823 w 7467600"/>
              <a:gd name="connsiteY891" fmla="*/ 262929 h 6858000"/>
              <a:gd name="connsiteX892" fmla="*/ 2940663 w 7467600"/>
              <a:gd name="connsiteY892" fmla="*/ 140884 h 6858000"/>
              <a:gd name="connsiteX893" fmla="*/ 2947039 w 7467600"/>
              <a:gd name="connsiteY893" fmla="*/ 122524 h 6858000"/>
              <a:gd name="connsiteX894" fmla="*/ 2984316 w 7467600"/>
              <a:gd name="connsiteY894" fmla="*/ 0 h 6858000"/>
              <a:gd name="connsiteX895" fmla="*/ 3016114 w 7467600"/>
              <a:gd name="connsiteY895" fmla="*/ 0 h 6858000"/>
              <a:gd name="connsiteX896" fmla="*/ 2979949 w 7467600"/>
              <a:gd name="connsiteY896" fmla="*/ 119274 h 6858000"/>
              <a:gd name="connsiteX897" fmla="*/ 3023879 w 7467600"/>
              <a:gd name="connsiteY897" fmla="*/ 0 h 6858000"/>
              <a:gd name="connsiteX898" fmla="*/ 3105400 w 7467600"/>
              <a:gd name="connsiteY898" fmla="*/ 0 h 6858000"/>
              <a:gd name="connsiteX899" fmla="*/ 3094669 w 7467600"/>
              <a:gd name="connsiteY899" fmla="*/ 30308 h 6858000"/>
              <a:gd name="connsiteX900" fmla="*/ 2901945 w 7467600"/>
              <a:gd name="connsiteY900" fmla="*/ 466538 h 6858000"/>
              <a:gd name="connsiteX901" fmla="*/ 2815209 w 7467600"/>
              <a:gd name="connsiteY901" fmla="*/ 497361 h 6858000"/>
              <a:gd name="connsiteX902" fmla="*/ 2844845 w 7467600"/>
              <a:gd name="connsiteY902" fmla="*/ 127638 h 6858000"/>
              <a:gd name="connsiteX903" fmla="*/ 2867960 w 7467600"/>
              <a:gd name="connsiteY903" fmla="*/ 0 h 6858000"/>
              <a:gd name="connsiteX904" fmla="*/ 1057230 w 7467600"/>
              <a:gd name="connsiteY904" fmla="*/ 0 h 6858000"/>
              <a:gd name="connsiteX905" fmla="*/ 1111003 w 7467600"/>
              <a:gd name="connsiteY905" fmla="*/ 0 h 6858000"/>
              <a:gd name="connsiteX906" fmla="*/ 1125553 w 7467600"/>
              <a:gd name="connsiteY906" fmla="*/ 52588 h 6858000"/>
              <a:gd name="connsiteX907" fmla="*/ 1304276 w 7467600"/>
              <a:gd name="connsiteY907" fmla="*/ 476275 h 6858000"/>
              <a:gd name="connsiteX908" fmla="*/ 1492066 w 7467600"/>
              <a:gd name="connsiteY908" fmla="*/ 886333 h 6858000"/>
              <a:gd name="connsiteX909" fmla="*/ 1423698 w 7467600"/>
              <a:gd name="connsiteY909" fmla="*/ 710817 h 6858000"/>
              <a:gd name="connsiteX910" fmla="*/ 1357609 w 7467600"/>
              <a:gd name="connsiteY910" fmla="*/ 532892 h 6858000"/>
              <a:gd name="connsiteX911" fmla="*/ 1309550 w 7467600"/>
              <a:gd name="connsiteY911" fmla="*/ 374031 h 6858000"/>
              <a:gd name="connsiteX912" fmla="*/ 1193673 w 7467600"/>
              <a:gd name="connsiteY912" fmla="*/ 49533 h 6858000"/>
              <a:gd name="connsiteX913" fmla="*/ 1164391 w 7467600"/>
              <a:gd name="connsiteY913" fmla="*/ 0 h 6858000"/>
              <a:gd name="connsiteX914" fmla="*/ 1200666 w 7467600"/>
              <a:gd name="connsiteY914" fmla="*/ 0 h 6858000"/>
              <a:gd name="connsiteX915" fmla="*/ 1223408 w 7467600"/>
              <a:gd name="connsiteY915" fmla="*/ 38996 h 6858000"/>
              <a:gd name="connsiteX916" fmla="*/ 1339635 w 7467600"/>
              <a:gd name="connsiteY916" fmla="*/ 365517 h 6858000"/>
              <a:gd name="connsiteX917" fmla="*/ 1387469 w 7467600"/>
              <a:gd name="connsiteY917" fmla="*/ 523079 h 6858000"/>
              <a:gd name="connsiteX918" fmla="*/ 1452685 w 7467600"/>
              <a:gd name="connsiteY918" fmla="*/ 699806 h 6858000"/>
              <a:gd name="connsiteX919" fmla="*/ 1492092 w 7467600"/>
              <a:gd name="connsiteY919" fmla="*/ 800424 h 6858000"/>
              <a:gd name="connsiteX920" fmla="*/ 1455302 w 7467600"/>
              <a:gd name="connsiteY920" fmla="*/ 632913 h 6858000"/>
              <a:gd name="connsiteX921" fmla="*/ 1222336 w 7467600"/>
              <a:gd name="connsiteY921" fmla="*/ 9480 h 6858000"/>
              <a:gd name="connsiteX922" fmla="*/ 1214634 w 7467600"/>
              <a:gd name="connsiteY922" fmla="*/ 0 h 6858000"/>
              <a:gd name="connsiteX923" fmla="*/ 1289827 w 7467600"/>
              <a:gd name="connsiteY923" fmla="*/ 0 h 6858000"/>
              <a:gd name="connsiteX924" fmla="*/ 1321076 w 7467600"/>
              <a:gd name="connsiteY924" fmla="*/ 59722 h 6858000"/>
              <a:gd name="connsiteX925" fmla="*/ 1512579 w 7467600"/>
              <a:gd name="connsiteY925" fmla="*/ 626441 h 6858000"/>
              <a:gd name="connsiteX926" fmla="*/ 1506076 w 7467600"/>
              <a:gd name="connsiteY926" fmla="*/ 1089289 h 6858000"/>
              <a:gd name="connsiteX927" fmla="*/ 1486346 w 7467600"/>
              <a:gd name="connsiteY927" fmla="*/ 1079919 h 6858000"/>
              <a:gd name="connsiteX928" fmla="*/ 1070511 w 7467600"/>
              <a:gd name="connsiteY928" fmla="*/ 48609 h 6858000"/>
              <a:gd name="connsiteX929" fmla="*/ 1057230 w 7467600"/>
              <a:gd name="connsiteY929" fmla="*/ 0 h 6858000"/>
              <a:gd name="connsiteX930" fmla="*/ 43151 w 7467600"/>
              <a:gd name="connsiteY930" fmla="*/ 0 h 6858000"/>
              <a:gd name="connsiteX931" fmla="*/ 95283 w 7467600"/>
              <a:gd name="connsiteY931" fmla="*/ 0 h 6858000"/>
              <a:gd name="connsiteX932" fmla="*/ 300708 w 7467600"/>
              <a:gd name="connsiteY932" fmla="*/ 154571 h 6858000"/>
              <a:gd name="connsiteX933" fmla="*/ 530414 w 7467600"/>
              <a:gd name="connsiteY933" fmla="*/ 354673 h 6858000"/>
              <a:gd name="connsiteX934" fmla="*/ 333785 w 7467600"/>
              <a:gd name="connsiteY934" fmla="*/ 161564 h 6858000"/>
              <a:gd name="connsiteX935" fmla="*/ 147005 w 7467600"/>
              <a:gd name="connsiteY935" fmla="*/ 0 h 6858000"/>
              <a:gd name="connsiteX936" fmla="*/ 272509 w 7467600"/>
              <a:gd name="connsiteY936" fmla="*/ 0 h 6858000"/>
              <a:gd name="connsiteX937" fmla="*/ 326276 w 7467600"/>
              <a:gd name="connsiteY937" fmla="*/ 45847 h 6858000"/>
              <a:gd name="connsiteX938" fmla="*/ 823759 w 7467600"/>
              <a:gd name="connsiteY938" fmla="*/ 574145 h 6858000"/>
              <a:gd name="connsiteX939" fmla="*/ 811254 w 7467600"/>
              <a:gd name="connsiteY939" fmla="*/ 665546 h 6858000"/>
              <a:gd name="connsiteX940" fmla="*/ 154042 w 7467600"/>
              <a:gd name="connsiteY940" fmla="*/ 261522 h 6858000"/>
              <a:gd name="connsiteX941" fmla="*/ 13550 w 7467600"/>
              <a:gd name="connsiteY941" fmla="*/ 158423 h 6858000"/>
              <a:gd name="connsiteX942" fmla="*/ 0 w 7467600"/>
              <a:gd name="connsiteY942" fmla="*/ 146618 h 6858000"/>
              <a:gd name="connsiteX943" fmla="*/ 0 w 7467600"/>
              <a:gd name="connsiteY943" fmla="*/ 59161 h 6858000"/>
              <a:gd name="connsiteX944" fmla="*/ 45427 w 7467600"/>
              <a:gd name="connsiteY944" fmla="*/ 101078 h 6858000"/>
              <a:gd name="connsiteX945" fmla="*/ 630103 w 7467600"/>
              <a:gd name="connsiteY945" fmla="*/ 485885 h 6858000"/>
              <a:gd name="connsiteX946" fmla="*/ 532040 w 7467600"/>
              <a:gd name="connsiteY946" fmla="*/ 399359 h 6858000"/>
              <a:gd name="connsiteX947" fmla="*/ 517618 w 7467600"/>
              <a:gd name="connsiteY947" fmla="*/ 385726 h 6858000"/>
              <a:gd name="connsiteX948" fmla="*/ 285074 w 7467600"/>
              <a:gd name="connsiteY948" fmla="*/ 182755 h 6858000"/>
              <a:gd name="connsiteX949" fmla="*/ 43151 w 7467600"/>
              <a:gd name="connsiteY94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05948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1019354 w 7467600"/>
              <a:gd name="connsiteY17" fmla="*/ 6315006 h 6858000"/>
              <a:gd name="connsiteX18" fmla="*/ 441046 w 7467600"/>
              <a:gd name="connsiteY18" fmla="*/ 6691153 h 6858000"/>
              <a:gd name="connsiteX19" fmla="*/ 1019354 w 7467600"/>
              <a:gd name="connsiteY19" fmla="*/ 6315006 h 6858000"/>
              <a:gd name="connsiteX20" fmla="*/ 991680 w 7467600"/>
              <a:gd name="connsiteY20" fmla="*/ 6298413 h 6858000"/>
              <a:gd name="connsiteX21" fmla="*/ 409060 w 7467600"/>
              <a:gd name="connsiteY21" fmla="*/ 6671470 h 6858000"/>
              <a:gd name="connsiteX22" fmla="*/ 991680 w 7467600"/>
              <a:gd name="connsiteY22" fmla="*/ 6298413 h 6858000"/>
              <a:gd name="connsiteX23" fmla="*/ 103333 w 7467600"/>
              <a:gd name="connsiteY23" fmla="*/ 5699602 h 6858000"/>
              <a:gd name="connsiteX24" fmla="*/ 233938 w 7467600"/>
              <a:gd name="connsiteY24" fmla="*/ 5809416 h 6858000"/>
              <a:gd name="connsiteX25" fmla="*/ 883580 w 7467600"/>
              <a:gd name="connsiteY25" fmla="*/ 6180710 h 6858000"/>
              <a:gd name="connsiteX26" fmla="*/ 487337 w 7467600"/>
              <a:gd name="connsiteY26" fmla="*/ 5950182 h 6858000"/>
              <a:gd name="connsiteX27" fmla="*/ 354051 w 7467600"/>
              <a:gd name="connsiteY27" fmla="*/ 5854912 h 6858000"/>
              <a:gd name="connsiteX28" fmla="*/ 195436 w 7467600"/>
              <a:gd name="connsiteY28" fmla="*/ 5755068 h 6858000"/>
              <a:gd name="connsiteX29" fmla="*/ 103333 w 7467600"/>
              <a:gd name="connsiteY29" fmla="*/ 5699602 h 6858000"/>
              <a:gd name="connsiteX30" fmla="*/ 5539432 w 7467600"/>
              <a:gd name="connsiteY30" fmla="*/ 5642928 h 6858000"/>
              <a:gd name="connsiteX31" fmla="*/ 5555462 w 7467600"/>
              <a:gd name="connsiteY31" fmla="*/ 5694454 h 6858000"/>
              <a:gd name="connsiteX32" fmla="*/ 5828270 w 7467600"/>
              <a:gd name="connsiteY32" fmla="*/ 6320663 h 6858000"/>
              <a:gd name="connsiteX33" fmla="*/ 5947416 w 7467600"/>
              <a:gd name="connsiteY33" fmla="*/ 6574846 h 6858000"/>
              <a:gd name="connsiteX34" fmla="*/ 5539432 w 7467600"/>
              <a:gd name="connsiteY34" fmla="*/ 5642928 h 6858000"/>
              <a:gd name="connsiteX35" fmla="*/ 51253 w 7467600"/>
              <a:gd name="connsiteY35" fmla="*/ 5631825 h 6858000"/>
              <a:gd name="connsiteX36" fmla="*/ 211622 w 7467600"/>
              <a:gd name="connsiteY36" fmla="*/ 5728803 h 6858000"/>
              <a:gd name="connsiteX37" fmla="*/ 371652 w 7467600"/>
              <a:gd name="connsiteY37" fmla="*/ 5829062 h 6858000"/>
              <a:gd name="connsiteX38" fmla="*/ 505903 w 7467600"/>
              <a:gd name="connsiteY38" fmla="*/ 5925221 h 6858000"/>
              <a:gd name="connsiteX39" fmla="*/ 899240 w 7467600"/>
              <a:gd name="connsiteY39" fmla="*/ 6153068 h 6858000"/>
              <a:gd name="connsiteX40" fmla="*/ 988114 w 7467600"/>
              <a:gd name="connsiteY40" fmla="*/ 6174204 h 6858000"/>
              <a:gd name="connsiteX41" fmla="*/ 845971 w 7467600"/>
              <a:gd name="connsiteY41" fmla="*/ 6067177 h 6858000"/>
              <a:gd name="connsiteX42" fmla="*/ 448057 w 7467600"/>
              <a:gd name="connsiteY42" fmla="*/ 5841376 h 6858000"/>
              <a:gd name="connsiteX43" fmla="*/ 51253 w 7467600"/>
              <a:gd name="connsiteY43" fmla="*/ 5631825 h 6858000"/>
              <a:gd name="connsiteX44" fmla="*/ 2606687 w 7467600"/>
              <a:gd name="connsiteY44" fmla="*/ 5630718 h 6858000"/>
              <a:gd name="connsiteX45" fmla="*/ 2645658 w 7467600"/>
              <a:gd name="connsiteY45" fmla="*/ 6640259 h 6858000"/>
              <a:gd name="connsiteX46" fmla="*/ 2606687 w 7467600"/>
              <a:gd name="connsiteY46" fmla="*/ 5630718 h 6858000"/>
              <a:gd name="connsiteX47" fmla="*/ 3642057 w 7467600"/>
              <a:gd name="connsiteY47" fmla="*/ 5573487 h 6858000"/>
              <a:gd name="connsiteX48" fmla="*/ 3632981 w 7467600"/>
              <a:gd name="connsiteY48" fmla="*/ 5579437 h 6858000"/>
              <a:gd name="connsiteX49" fmla="*/ 3382436 w 7467600"/>
              <a:gd name="connsiteY49" fmla="*/ 5952726 h 6858000"/>
              <a:gd name="connsiteX50" fmla="*/ 3191929 w 7467600"/>
              <a:gd name="connsiteY50" fmla="*/ 6662669 h 6858000"/>
              <a:gd name="connsiteX51" fmla="*/ 3369898 w 7467600"/>
              <a:gd name="connsiteY51" fmla="*/ 6081771 h 6858000"/>
              <a:gd name="connsiteX52" fmla="*/ 3642057 w 7467600"/>
              <a:gd name="connsiteY52" fmla="*/ 5573487 h 6858000"/>
              <a:gd name="connsiteX53" fmla="*/ 2650666 w 7467600"/>
              <a:gd name="connsiteY53" fmla="*/ 5530686 h 6858000"/>
              <a:gd name="connsiteX54" fmla="*/ 2650249 w 7467600"/>
              <a:gd name="connsiteY54" fmla="*/ 5532101 h 6858000"/>
              <a:gd name="connsiteX55" fmla="*/ 2663808 w 7467600"/>
              <a:gd name="connsiteY55" fmla="*/ 6535215 h 6858000"/>
              <a:gd name="connsiteX56" fmla="*/ 2665418 w 7467600"/>
              <a:gd name="connsiteY56" fmla="*/ 6132756 h 6858000"/>
              <a:gd name="connsiteX57" fmla="*/ 2650666 w 7467600"/>
              <a:gd name="connsiteY57" fmla="*/ 5530686 h 6858000"/>
              <a:gd name="connsiteX58" fmla="*/ 2680277 w 7467600"/>
              <a:gd name="connsiteY58" fmla="*/ 5479204 h 6858000"/>
              <a:gd name="connsiteX59" fmla="*/ 2678972 w 7467600"/>
              <a:gd name="connsiteY59" fmla="*/ 5481582 h 6858000"/>
              <a:gd name="connsiteX60" fmla="*/ 2696666 w 7467600"/>
              <a:gd name="connsiteY60" fmla="*/ 6133836 h 6858000"/>
              <a:gd name="connsiteX61" fmla="*/ 2695769 w 7467600"/>
              <a:gd name="connsiteY61" fmla="*/ 6390955 h 6858000"/>
              <a:gd name="connsiteX62" fmla="*/ 2739893 w 7467600"/>
              <a:gd name="connsiteY62" fmla="*/ 6108357 h 6858000"/>
              <a:gd name="connsiteX63" fmla="*/ 2680277 w 7467600"/>
              <a:gd name="connsiteY63" fmla="*/ 5479204 h 6858000"/>
              <a:gd name="connsiteX64" fmla="*/ 1132195 w 7467600"/>
              <a:gd name="connsiteY64" fmla="*/ 5467980 h 6858000"/>
              <a:gd name="connsiteX65" fmla="*/ 1679056 w 7467600"/>
              <a:gd name="connsiteY65" fmla="*/ 5516907 h 6858000"/>
              <a:gd name="connsiteX66" fmla="*/ 2128648 w 7467600"/>
              <a:gd name="connsiteY66" fmla="*/ 5474249 h 6858000"/>
              <a:gd name="connsiteX67" fmla="*/ 1825619 w 7467600"/>
              <a:gd name="connsiteY67" fmla="*/ 5478447 h 6858000"/>
              <a:gd name="connsiteX68" fmla="*/ 1737798 w 7467600"/>
              <a:gd name="connsiteY68" fmla="*/ 5483353 h 6858000"/>
              <a:gd name="connsiteX69" fmla="*/ 1132195 w 7467600"/>
              <a:gd name="connsiteY69" fmla="*/ 5467980 h 6858000"/>
              <a:gd name="connsiteX70" fmla="*/ 1456157 w 7467600"/>
              <a:gd name="connsiteY70" fmla="*/ 5371404 h 6858000"/>
              <a:gd name="connsiteX71" fmla="*/ 1244432 w 7467600"/>
              <a:gd name="connsiteY71" fmla="*/ 5385601 h 6858000"/>
              <a:gd name="connsiteX72" fmla="*/ 973990 w 7467600"/>
              <a:gd name="connsiteY72" fmla="*/ 5424940 h 6858000"/>
              <a:gd name="connsiteX73" fmla="*/ 1103809 w 7467600"/>
              <a:gd name="connsiteY73" fmla="*/ 5433720 h 6858000"/>
              <a:gd name="connsiteX74" fmla="*/ 1123454 w 7467600"/>
              <a:gd name="connsiteY74" fmla="*/ 5435727 h 6858000"/>
              <a:gd name="connsiteX75" fmla="*/ 1737017 w 7467600"/>
              <a:gd name="connsiteY75" fmla="*/ 5452183 h 6858000"/>
              <a:gd name="connsiteX76" fmla="*/ 1824397 w 7467600"/>
              <a:gd name="connsiteY76" fmla="*/ 5447757 h 6858000"/>
              <a:gd name="connsiteX77" fmla="*/ 2070059 w 7467600"/>
              <a:gd name="connsiteY77" fmla="*/ 5441660 h 6858000"/>
              <a:gd name="connsiteX78" fmla="*/ 1456157 w 7467600"/>
              <a:gd name="connsiteY78" fmla="*/ 5371404 h 6858000"/>
              <a:gd name="connsiteX79" fmla="*/ 4988186 w 7467600"/>
              <a:gd name="connsiteY79" fmla="*/ 5216467 h 6858000"/>
              <a:gd name="connsiteX80" fmla="*/ 4777334 w 7467600"/>
              <a:gd name="connsiteY80" fmla="*/ 5406072 h 6858000"/>
              <a:gd name="connsiteX81" fmla="*/ 4718341 w 7467600"/>
              <a:gd name="connsiteY81" fmla="*/ 5468043 h 6858000"/>
              <a:gd name="connsiteX82" fmla="*/ 4604655 w 7467600"/>
              <a:gd name="connsiteY82" fmla="*/ 5583434 h 6858000"/>
              <a:gd name="connsiteX83" fmla="*/ 4565074 w 7467600"/>
              <a:gd name="connsiteY83" fmla="*/ 5618550 h 6858000"/>
              <a:gd name="connsiteX84" fmla="*/ 4988186 w 7467600"/>
              <a:gd name="connsiteY84" fmla="*/ 5216467 h 6858000"/>
              <a:gd name="connsiteX85" fmla="*/ 4978032 w 7467600"/>
              <a:gd name="connsiteY85" fmla="*/ 5183809 h 6858000"/>
              <a:gd name="connsiteX86" fmla="*/ 4463413 w 7467600"/>
              <a:gd name="connsiteY86" fmla="*/ 5615162 h 6858000"/>
              <a:gd name="connsiteX87" fmla="*/ 4358134 w 7467600"/>
              <a:gd name="connsiteY87" fmla="*/ 5742791 h 6858000"/>
              <a:gd name="connsiteX88" fmla="*/ 4376219 w 7467600"/>
              <a:gd name="connsiteY88" fmla="*/ 5729027 h 6858000"/>
              <a:gd name="connsiteX89" fmla="*/ 4582340 w 7467600"/>
              <a:gd name="connsiteY89" fmla="*/ 5561037 h 6858000"/>
              <a:gd name="connsiteX90" fmla="*/ 4694684 w 7467600"/>
              <a:gd name="connsiteY90" fmla="*/ 5447098 h 6858000"/>
              <a:gd name="connsiteX91" fmla="*/ 4754123 w 7467600"/>
              <a:gd name="connsiteY91" fmla="*/ 5384643 h 6858000"/>
              <a:gd name="connsiteX92" fmla="*/ 4978032 w 7467600"/>
              <a:gd name="connsiteY92" fmla="*/ 5183809 h 6858000"/>
              <a:gd name="connsiteX93" fmla="*/ 1903353 w 7467600"/>
              <a:gd name="connsiteY93" fmla="*/ 5044827 h 6858000"/>
              <a:gd name="connsiteX94" fmla="*/ 1936931 w 7467600"/>
              <a:gd name="connsiteY94" fmla="*/ 5093954 h 6858000"/>
              <a:gd name="connsiteX95" fmla="*/ 2195868 w 7467600"/>
              <a:gd name="connsiteY95" fmla="*/ 5396574 h 6858000"/>
              <a:gd name="connsiteX96" fmla="*/ 2088852 w 7467600"/>
              <a:gd name="connsiteY96" fmla="*/ 5166123 h 6858000"/>
              <a:gd name="connsiteX97" fmla="*/ 1958241 w 7467600"/>
              <a:gd name="connsiteY97" fmla="*/ 5067955 h 6858000"/>
              <a:gd name="connsiteX98" fmla="*/ 1903353 w 7467600"/>
              <a:gd name="connsiteY98" fmla="*/ 5044827 h 6858000"/>
              <a:gd name="connsiteX99" fmla="*/ 1979378 w 7467600"/>
              <a:gd name="connsiteY99" fmla="*/ 4769504 h 6858000"/>
              <a:gd name="connsiteX100" fmla="*/ 2882120 w 7467600"/>
              <a:gd name="connsiteY100" fmla="*/ 5064547 h 6858000"/>
              <a:gd name="connsiteX101" fmla="*/ 2793103 w 7467600"/>
              <a:gd name="connsiteY101" fmla="*/ 5039699 h 6858000"/>
              <a:gd name="connsiteX102" fmla="*/ 2770041 w 7467600"/>
              <a:gd name="connsiteY102" fmla="*/ 5033634 h 6858000"/>
              <a:gd name="connsiteX103" fmla="*/ 1979378 w 7467600"/>
              <a:gd name="connsiteY103" fmla="*/ 4769504 h 6858000"/>
              <a:gd name="connsiteX104" fmla="*/ 1927410 w 7467600"/>
              <a:gd name="connsiteY104" fmla="*/ 4716164 h 6858000"/>
              <a:gd name="connsiteX105" fmla="*/ 1959587 w 7467600"/>
              <a:gd name="connsiteY105" fmla="*/ 4728849 h 6858000"/>
              <a:gd name="connsiteX106" fmla="*/ 2777707 w 7467600"/>
              <a:gd name="connsiteY106" fmla="*/ 5003991 h 6858000"/>
              <a:gd name="connsiteX107" fmla="*/ 2800768 w 7467600"/>
              <a:gd name="connsiteY107" fmla="*/ 5010056 h 6858000"/>
              <a:gd name="connsiteX108" fmla="*/ 2879408 w 7467600"/>
              <a:gd name="connsiteY108" fmla="*/ 5031590 h 6858000"/>
              <a:gd name="connsiteX109" fmla="*/ 2862295 w 7467600"/>
              <a:gd name="connsiteY109" fmla="*/ 5022958 h 6858000"/>
              <a:gd name="connsiteX110" fmla="*/ 2813343 w 7467600"/>
              <a:gd name="connsiteY110" fmla="*/ 4998369 h 6858000"/>
              <a:gd name="connsiteX111" fmla="*/ 2646245 w 7467600"/>
              <a:gd name="connsiteY111" fmla="*/ 4930999 h 6858000"/>
              <a:gd name="connsiteX112" fmla="*/ 1999243 w 7467600"/>
              <a:gd name="connsiteY112" fmla="*/ 4730524 h 6858000"/>
              <a:gd name="connsiteX113" fmla="*/ 1979527 w 7467600"/>
              <a:gd name="connsiteY113" fmla="*/ 4726651 h 6858000"/>
              <a:gd name="connsiteX114" fmla="*/ 1927410 w 7467600"/>
              <a:gd name="connsiteY114" fmla="*/ 4716164 h 6858000"/>
              <a:gd name="connsiteX115" fmla="*/ 1997014 w 7467600"/>
              <a:gd name="connsiteY115" fmla="*/ 4698007 h 6858000"/>
              <a:gd name="connsiteX116" fmla="*/ 2005458 w 7467600"/>
              <a:gd name="connsiteY116" fmla="*/ 4699540 h 6858000"/>
              <a:gd name="connsiteX117" fmla="*/ 2657186 w 7467600"/>
              <a:gd name="connsiteY117" fmla="*/ 4901687 h 6858000"/>
              <a:gd name="connsiteX118" fmla="*/ 2826662 w 7467600"/>
              <a:gd name="connsiteY118" fmla="*/ 4970362 h 6858000"/>
              <a:gd name="connsiteX119" fmla="*/ 2876100 w 7467600"/>
              <a:gd name="connsiteY119" fmla="*/ 4995397 h 6858000"/>
              <a:gd name="connsiteX120" fmla="*/ 3042600 w 7467600"/>
              <a:gd name="connsiteY120" fmla="*/ 5059532 h 6858000"/>
              <a:gd name="connsiteX121" fmla="*/ 1997014 w 7467600"/>
              <a:gd name="connsiteY121" fmla="*/ 4698007 h 6858000"/>
              <a:gd name="connsiteX122" fmla="*/ 2305292 w 7467600"/>
              <a:gd name="connsiteY122" fmla="*/ 4219492 h 6858000"/>
              <a:gd name="connsiteX123" fmla="*/ 3360922 w 7467600"/>
              <a:gd name="connsiteY123" fmla="*/ 4529373 h 6858000"/>
              <a:gd name="connsiteX124" fmla="*/ 3492420 w 7467600"/>
              <a:gd name="connsiteY124" fmla="*/ 4510145 h 6858000"/>
              <a:gd name="connsiteX125" fmla="*/ 3364086 w 7467600"/>
              <a:gd name="connsiteY125" fmla="*/ 4480340 h 6858000"/>
              <a:gd name="connsiteX126" fmla="*/ 3225818 w 7467600"/>
              <a:gd name="connsiteY126" fmla="*/ 4411822 h 6858000"/>
              <a:gd name="connsiteX127" fmla="*/ 3129696 w 7467600"/>
              <a:gd name="connsiteY127" fmla="*/ 4360704 h 6858000"/>
              <a:gd name="connsiteX128" fmla="*/ 2814545 w 7467600"/>
              <a:gd name="connsiteY128" fmla="*/ 4282955 h 6858000"/>
              <a:gd name="connsiteX129" fmla="*/ 2305292 w 7467600"/>
              <a:gd name="connsiteY129" fmla="*/ 4219492 h 6858000"/>
              <a:gd name="connsiteX130" fmla="*/ 2626982 w 7467600"/>
              <a:gd name="connsiteY130" fmla="*/ 4206450 h 6858000"/>
              <a:gd name="connsiteX131" fmla="*/ 2490617 w 7467600"/>
              <a:gd name="connsiteY131" fmla="*/ 4206951 h 6858000"/>
              <a:gd name="connsiteX132" fmla="*/ 2819869 w 7467600"/>
              <a:gd name="connsiteY132" fmla="*/ 4252936 h 6858000"/>
              <a:gd name="connsiteX133" fmla="*/ 3143018 w 7467600"/>
              <a:gd name="connsiteY133" fmla="*/ 4332698 h 6858000"/>
              <a:gd name="connsiteX134" fmla="*/ 3241520 w 7467600"/>
              <a:gd name="connsiteY134" fmla="*/ 4385112 h 6858000"/>
              <a:gd name="connsiteX135" fmla="*/ 3374575 w 7467600"/>
              <a:gd name="connsiteY135" fmla="*/ 4451517 h 6858000"/>
              <a:gd name="connsiteX136" fmla="*/ 3505221 w 7467600"/>
              <a:gd name="connsiteY136" fmla="*/ 4480757 h 6858000"/>
              <a:gd name="connsiteX137" fmla="*/ 2626982 w 7467600"/>
              <a:gd name="connsiteY137" fmla="*/ 4206450 h 6858000"/>
              <a:gd name="connsiteX138" fmla="*/ 1310106 w 7467600"/>
              <a:gd name="connsiteY138" fmla="*/ 3943217 h 6858000"/>
              <a:gd name="connsiteX139" fmla="*/ 854994 w 7467600"/>
              <a:gd name="connsiteY139" fmla="*/ 4399136 h 6858000"/>
              <a:gd name="connsiteX140" fmla="*/ 742462 w 7467600"/>
              <a:gd name="connsiteY140" fmla="*/ 4594648 h 6858000"/>
              <a:gd name="connsiteX141" fmla="*/ 820602 w 7467600"/>
              <a:gd name="connsiteY141" fmla="*/ 4485915 h 6858000"/>
              <a:gd name="connsiteX142" fmla="*/ 878295 w 7467600"/>
              <a:gd name="connsiteY142" fmla="*/ 4403594 h 6858000"/>
              <a:gd name="connsiteX143" fmla="*/ 1240607 w 7467600"/>
              <a:gd name="connsiteY143" fmla="*/ 4010401 h 6858000"/>
              <a:gd name="connsiteX144" fmla="*/ 1310106 w 7467600"/>
              <a:gd name="connsiteY144" fmla="*/ 3943217 h 6858000"/>
              <a:gd name="connsiteX145" fmla="*/ 1423113 w 7467600"/>
              <a:gd name="connsiteY145" fmla="*/ 3874565 h 6858000"/>
              <a:gd name="connsiteX146" fmla="*/ 1260565 w 7467600"/>
              <a:gd name="connsiteY146" fmla="*/ 4031982 h 6858000"/>
              <a:gd name="connsiteX147" fmla="*/ 901900 w 7467600"/>
              <a:gd name="connsiteY147" fmla="*/ 4421236 h 6858000"/>
              <a:gd name="connsiteX148" fmla="*/ 845044 w 7467600"/>
              <a:gd name="connsiteY148" fmla="*/ 4502436 h 6858000"/>
              <a:gd name="connsiteX149" fmla="*/ 685926 w 7467600"/>
              <a:gd name="connsiteY149" fmla="*/ 4703069 h 6858000"/>
              <a:gd name="connsiteX150" fmla="*/ 684248 w 7467600"/>
              <a:gd name="connsiteY150" fmla="*/ 4706721 h 6858000"/>
              <a:gd name="connsiteX151" fmla="*/ 1423113 w 7467600"/>
              <a:gd name="connsiteY151" fmla="*/ 3874565 h 6858000"/>
              <a:gd name="connsiteX152" fmla="*/ 3316479 w 7467600"/>
              <a:gd name="connsiteY152" fmla="*/ 3872136 h 6858000"/>
              <a:gd name="connsiteX153" fmla="*/ 3546806 w 7467600"/>
              <a:gd name="connsiteY153" fmla="*/ 4356139 h 6858000"/>
              <a:gd name="connsiteX154" fmla="*/ 3364433 w 7467600"/>
              <a:gd name="connsiteY154" fmla="*/ 3953121 h 6858000"/>
              <a:gd name="connsiteX155" fmla="*/ 3316479 w 7467600"/>
              <a:gd name="connsiteY155" fmla="*/ 3872136 h 6858000"/>
              <a:gd name="connsiteX156" fmla="*/ 3291335 w 7467600"/>
              <a:gd name="connsiteY156" fmla="*/ 3767420 h 6858000"/>
              <a:gd name="connsiteX157" fmla="*/ 3390805 w 7467600"/>
              <a:gd name="connsiteY157" fmla="*/ 3937163 h 6858000"/>
              <a:gd name="connsiteX158" fmla="*/ 3579062 w 7467600"/>
              <a:gd name="connsiteY158" fmla="*/ 4359040 h 6858000"/>
              <a:gd name="connsiteX159" fmla="*/ 3467355 w 7467600"/>
              <a:gd name="connsiteY159" fmla="*/ 3988130 h 6858000"/>
              <a:gd name="connsiteX160" fmla="*/ 3310753 w 7467600"/>
              <a:gd name="connsiteY160" fmla="*/ 3787140 h 6858000"/>
              <a:gd name="connsiteX161" fmla="*/ 3291335 w 7467600"/>
              <a:gd name="connsiteY161" fmla="*/ 3767420 h 6858000"/>
              <a:gd name="connsiteX162" fmla="*/ 1635889 w 7467600"/>
              <a:gd name="connsiteY162" fmla="*/ 3709494 h 6858000"/>
              <a:gd name="connsiteX163" fmla="*/ 1634800 w 7467600"/>
              <a:gd name="connsiteY163" fmla="*/ 3731111 h 6858000"/>
              <a:gd name="connsiteX164" fmla="*/ 1635889 w 7467600"/>
              <a:gd name="connsiteY164" fmla="*/ 3709494 h 6858000"/>
              <a:gd name="connsiteX165" fmla="*/ 1510397 w 7467600"/>
              <a:gd name="connsiteY165" fmla="*/ 3684705 h 6858000"/>
              <a:gd name="connsiteX166" fmla="*/ 1146550 w 7467600"/>
              <a:gd name="connsiteY166" fmla="*/ 3802012 h 6858000"/>
              <a:gd name="connsiteX167" fmla="*/ 698834 w 7467600"/>
              <a:gd name="connsiteY167" fmla="*/ 3952272 h 6858000"/>
              <a:gd name="connsiteX168" fmla="*/ 34256 w 7467600"/>
              <a:gd name="connsiteY168" fmla="*/ 4347603 h 6858000"/>
              <a:gd name="connsiteX169" fmla="*/ 527241 w 7467600"/>
              <a:gd name="connsiteY169" fmla="*/ 4065078 h 6858000"/>
              <a:gd name="connsiteX170" fmla="*/ 1510397 w 7467600"/>
              <a:gd name="connsiteY170" fmla="*/ 3684705 h 6858000"/>
              <a:gd name="connsiteX171" fmla="*/ 1313114 w 7467600"/>
              <a:gd name="connsiteY171" fmla="*/ 3655216 h 6858000"/>
              <a:gd name="connsiteX172" fmla="*/ 1109304 w 7467600"/>
              <a:gd name="connsiteY172" fmla="*/ 3669030 h 6858000"/>
              <a:gd name="connsiteX173" fmla="*/ 8129 w 7467600"/>
              <a:gd name="connsiteY173" fmla="*/ 4330519 h 6858000"/>
              <a:gd name="connsiteX174" fmla="*/ 687572 w 7467600"/>
              <a:gd name="connsiteY174" fmla="*/ 3925629 h 6858000"/>
              <a:gd name="connsiteX175" fmla="*/ 1138365 w 7467600"/>
              <a:gd name="connsiteY175" fmla="*/ 3774515 h 6858000"/>
              <a:gd name="connsiteX176" fmla="*/ 1505579 w 7467600"/>
              <a:gd name="connsiteY176" fmla="*/ 3655526 h 6858000"/>
              <a:gd name="connsiteX177" fmla="*/ 1313114 w 7467600"/>
              <a:gd name="connsiteY177" fmla="*/ 3655216 h 6858000"/>
              <a:gd name="connsiteX178" fmla="*/ 3655073 w 7467600"/>
              <a:gd name="connsiteY178" fmla="*/ 3650884 h 6858000"/>
              <a:gd name="connsiteX179" fmla="*/ 3989938 w 7467600"/>
              <a:gd name="connsiteY179" fmla="*/ 3991685 h 6858000"/>
              <a:gd name="connsiteX180" fmla="*/ 4393907 w 7467600"/>
              <a:gd name="connsiteY180" fmla="*/ 4261258 h 6858000"/>
              <a:gd name="connsiteX181" fmla="*/ 4648051 w 7467600"/>
              <a:gd name="connsiteY181" fmla="*/ 4374051 h 6858000"/>
              <a:gd name="connsiteX182" fmla="*/ 4383389 w 7467600"/>
              <a:gd name="connsiteY182" fmla="*/ 4184369 h 6858000"/>
              <a:gd name="connsiteX183" fmla="*/ 4165508 w 7467600"/>
              <a:gd name="connsiteY183" fmla="*/ 4035196 h 6858000"/>
              <a:gd name="connsiteX184" fmla="*/ 4068162 w 7467600"/>
              <a:gd name="connsiteY184" fmla="*/ 3953394 h 6858000"/>
              <a:gd name="connsiteX185" fmla="*/ 3981416 w 7467600"/>
              <a:gd name="connsiteY185" fmla="*/ 3880482 h 6858000"/>
              <a:gd name="connsiteX186" fmla="*/ 3800147 w 7467600"/>
              <a:gd name="connsiteY186" fmla="*/ 3749872 h 6858000"/>
              <a:gd name="connsiteX187" fmla="*/ 3655073 w 7467600"/>
              <a:gd name="connsiteY187" fmla="*/ 3650884 h 6858000"/>
              <a:gd name="connsiteX188" fmla="*/ 3670252 w 7467600"/>
              <a:gd name="connsiteY188" fmla="*/ 3622798 h 6858000"/>
              <a:gd name="connsiteX189" fmla="*/ 3817258 w 7467600"/>
              <a:gd name="connsiteY189" fmla="*/ 3723577 h 6858000"/>
              <a:gd name="connsiteX190" fmla="*/ 4000461 w 7467600"/>
              <a:gd name="connsiteY190" fmla="*/ 3855966 h 6858000"/>
              <a:gd name="connsiteX191" fmla="*/ 4088180 w 7467600"/>
              <a:gd name="connsiteY191" fmla="*/ 3929774 h 6858000"/>
              <a:gd name="connsiteX192" fmla="*/ 4184555 w 7467600"/>
              <a:gd name="connsiteY192" fmla="*/ 4010683 h 6858000"/>
              <a:gd name="connsiteX193" fmla="*/ 4399563 w 7467600"/>
              <a:gd name="connsiteY193" fmla="*/ 4158106 h 6858000"/>
              <a:gd name="connsiteX194" fmla="*/ 4684469 w 7467600"/>
              <a:gd name="connsiteY194" fmla="*/ 4364680 h 6858000"/>
              <a:gd name="connsiteX195" fmla="*/ 4690271 w 7467600"/>
              <a:gd name="connsiteY195" fmla="*/ 4370034 h 6858000"/>
              <a:gd name="connsiteX196" fmla="*/ 4136093 w 7467600"/>
              <a:gd name="connsiteY196" fmla="*/ 3858466 h 6858000"/>
              <a:gd name="connsiteX197" fmla="*/ 3670252 w 7467600"/>
              <a:gd name="connsiteY197" fmla="*/ 3622798 h 6858000"/>
              <a:gd name="connsiteX198" fmla="*/ 4440129 w 7467600"/>
              <a:gd name="connsiteY198" fmla="*/ 3448571 h 6858000"/>
              <a:gd name="connsiteX199" fmla="*/ 4856525 w 7467600"/>
              <a:gd name="connsiteY199" fmla="*/ 3915351 h 6858000"/>
              <a:gd name="connsiteX200" fmla="*/ 5059055 w 7467600"/>
              <a:gd name="connsiteY200" fmla="*/ 4108918 h 6858000"/>
              <a:gd name="connsiteX201" fmla="*/ 5290070 w 7467600"/>
              <a:gd name="connsiteY201" fmla="*/ 4263619 h 6858000"/>
              <a:gd name="connsiteX202" fmla="*/ 4834991 w 7467600"/>
              <a:gd name="connsiteY202" fmla="*/ 3830985 h 6858000"/>
              <a:gd name="connsiteX203" fmla="*/ 4440129 w 7467600"/>
              <a:gd name="connsiteY203" fmla="*/ 3448571 h 6858000"/>
              <a:gd name="connsiteX204" fmla="*/ 4441737 w 7467600"/>
              <a:gd name="connsiteY204" fmla="*/ 3399734 h 6858000"/>
              <a:gd name="connsiteX205" fmla="*/ 4431236 w 7467600"/>
              <a:gd name="connsiteY205" fmla="*/ 3400954 h 6858000"/>
              <a:gd name="connsiteX206" fmla="*/ 4557150 w 7467600"/>
              <a:gd name="connsiteY206" fmla="*/ 3510023 h 6858000"/>
              <a:gd name="connsiteX207" fmla="*/ 4856936 w 7467600"/>
              <a:gd name="connsiteY207" fmla="*/ 3809146 h 6858000"/>
              <a:gd name="connsiteX208" fmla="*/ 5111996 w 7467600"/>
              <a:gd name="connsiteY208" fmla="*/ 4065759 h 6858000"/>
              <a:gd name="connsiteX209" fmla="*/ 5388878 w 7467600"/>
              <a:gd name="connsiteY209" fmla="*/ 4300185 h 6858000"/>
              <a:gd name="connsiteX210" fmla="*/ 5425556 w 7467600"/>
              <a:gd name="connsiteY210" fmla="*/ 4308967 h 6858000"/>
              <a:gd name="connsiteX211" fmla="*/ 4943646 w 7467600"/>
              <a:gd name="connsiteY211" fmla="*/ 3822916 h 6858000"/>
              <a:gd name="connsiteX212" fmla="*/ 4594837 w 7467600"/>
              <a:gd name="connsiteY212" fmla="*/ 3532274 h 6858000"/>
              <a:gd name="connsiteX213" fmla="*/ 4441737 w 7467600"/>
              <a:gd name="connsiteY213" fmla="*/ 3399734 h 6858000"/>
              <a:gd name="connsiteX214" fmla="*/ 5425834 w 7467600"/>
              <a:gd name="connsiteY214" fmla="*/ 3162785 h 6858000"/>
              <a:gd name="connsiteX215" fmla="*/ 5401644 w 7467600"/>
              <a:gd name="connsiteY215" fmla="*/ 3617847 h 6858000"/>
              <a:gd name="connsiteX216" fmla="*/ 5467256 w 7467600"/>
              <a:gd name="connsiteY216" fmla="*/ 4175494 h 6858000"/>
              <a:gd name="connsiteX217" fmla="*/ 5448069 w 7467600"/>
              <a:gd name="connsiteY217" fmla="*/ 3567554 h 6858000"/>
              <a:gd name="connsiteX218" fmla="*/ 5425834 w 7467600"/>
              <a:gd name="connsiteY218" fmla="*/ 3162785 h 6858000"/>
              <a:gd name="connsiteX219" fmla="*/ 1318687 w 7467600"/>
              <a:gd name="connsiteY219" fmla="*/ 3113840 h 6858000"/>
              <a:gd name="connsiteX220" fmla="*/ 1066793 w 7467600"/>
              <a:gd name="connsiteY220" fmla="*/ 3212171 h 6858000"/>
              <a:gd name="connsiteX221" fmla="*/ 993319 w 7467600"/>
              <a:gd name="connsiteY221" fmla="*/ 3247648 h 6858000"/>
              <a:gd name="connsiteX222" fmla="*/ 853081 w 7467600"/>
              <a:gd name="connsiteY222" fmla="*/ 3312410 h 6858000"/>
              <a:gd name="connsiteX223" fmla="*/ 805957 w 7467600"/>
              <a:gd name="connsiteY223" fmla="*/ 3330443 h 6858000"/>
              <a:gd name="connsiteX224" fmla="*/ 1318687 w 7467600"/>
              <a:gd name="connsiteY224" fmla="*/ 3113840 h 6858000"/>
              <a:gd name="connsiteX225" fmla="*/ 5453702 w 7467600"/>
              <a:gd name="connsiteY225" fmla="*/ 3090882 h 6858000"/>
              <a:gd name="connsiteX226" fmla="*/ 5480135 w 7467600"/>
              <a:gd name="connsiteY226" fmla="*/ 3565802 h 6858000"/>
              <a:gd name="connsiteX227" fmla="*/ 5499023 w 7467600"/>
              <a:gd name="connsiteY227" fmla="*/ 4166310 h 6858000"/>
              <a:gd name="connsiteX228" fmla="*/ 5547022 w 7467600"/>
              <a:gd name="connsiteY228" fmla="*/ 3607838 h 6858000"/>
              <a:gd name="connsiteX229" fmla="*/ 5515964 w 7467600"/>
              <a:gd name="connsiteY229" fmla="*/ 3378541 h 6858000"/>
              <a:gd name="connsiteX230" fmla="*/ 5453702 w 7467600"/>
              <a:gd name="connsiteY230" fmla="*/ 3090882 h 6858000"/>
              <a:gd name="connsiteX231" fmla="*/ 1238695 w 7467600"/>
              <a:gd name="connsiteY231" fmla="*/ 3076820 h 6858000"/>
              <a:gd name="connsiteX232" fmla="*/ 716371 w 7467600"/>
              <a:gd name="connsiteY232" fmla="*/ 3293249 h 6858000"/>
              <a:gd name="connsiteX233" fmla="*/ 579522 w 7467600"/>
              <a:gd name="connsiteY233" fmla="*/ 3371759 h 6858000"/>
              <a:gd name="connsiteX234" fmla="*/ 600288 w 7467600"/>
              <a:gd name="connsiteY234" fmla="*/ 3365555 h 6858000"/>
              <a:gd name="connsiteX235" fmla="*/ 840692 w 7467600"/>
              <a:gd name="connsiteY235" fmla="*/ 3284921 h 6858000"/>
              <a:gd name="connsiteX236" fmla="*/ 979248 w 7467600"/>
              <a:gd name="connsiteY236" fmla="*/ 3221003 h 6858000"/>
              <a:gd name="connsiteX237" fmla="*/ 1053282 w 7467600"/>
              <a:gd name="connsiteY237" fmla="*/ 3185247 h 6858000"/>
              <a:gd name="connsiteX238" fmla="*/ 1320603 w 7467600"/>
              <a:gd name="connsiteY238" fmla="*/ 3081281 h 6858000"/>
              <a:gd name="connsiteX239" fmla="*/ 1238695 w 7467600"/>
              <a:gd name="connsiteY239" fmla="*/ 3076820 h 6858000"/>
              <a:gd name="connsiteX240" fmla="*/ 5425627 w 7467600"/>
              <a:gd name="connsiteY240" fmla="*/ 2954192 h 6858000"/>
              <a:gd name="connsiteX241" fmla="*/ 5470770 w 7467600"/>
              <a:gd name="connsiteY241" fmla="*/ 3005435 h 6858000"/>
              <a:gd name="connsiteX242" fmla="*/ 5519779 w 7467600"/>
              <a:gd name="connsiteY242" fmla="*/ 4359223 h 6858000"/>
              <a:gd name="connsiteX243" fmla="*/ 5520293 w 7467600"/>
              <a:gd name="connsiteY243" fmla="*/ 4360602 h 6858000"/>
              <a:gd name="connsiteX244" fmla="*/ 5767221 w 7467600"/>
              <a:gd name="connsiteY244" fmla="*/ 4665564 h 6858000"/>
              <a:gd name="connsiteX245" fmla="*/ 6937169 w 7467600"/>
              <a:gd name="connsiteY245" fmla="*/ 4815941 h 6858000"/>
              <a:gd name="connsiteX246" fmla="*/ 6953922 w 7467600"/>
              <a:gd name="connsiteY246" fmla="*/ 4890068 h 6858000"/>
              <a:gd name="connsiteX247" fmla="*/ 6071359 w 7467600"/>
              <a:gd name="connsiteY247" fmla="*/ 4770770 h 6858000"/>
              <a:gd name="connsiteX248" fmla="*/ 6038839 w 7467600"/>
              <a:gd name="connsiteY248" fmla="*/ 4764474 h 6858000"/>
              <a:gd name="connsiteX249" fmla="*/ 6038706 w 7467600"/>
              <a:gd name="connsiteY249" fmla="*/ 4763847 h 6858000"/>
              <a:gd name="connsiteX250" fmla="*/ 6037784 w 7467600"/>
              <a:gd name="connsiteY250" fmla="*/ 4764270 h 6858000"/>
              <a:gd name="connsiteX251" fmla="*/ 6038839 w 7467600"/>
              <a:gd name="connsiteY251" fmla="*/ 4764474 h 6858000"/>
              <a:gd name="connsiteX252" fmla="*/ 6040338 w 7467600"/>
              <a:gd name="connsiteY252" fmla="*/ 4771418 h 6858000"/>
              <a:gd name="connsiteX253" fmla="*/ 6024488 w 7467600"/>
              <a:gd name="connsiteY253" fmla="*/ 4809903 h 6858000"/>
              <a:gd name="connsiteX254" fmla="*/ 5599771 w 7467600"/>
              <a:gd name="connsiteY254" fmla="*/ 5509652 h 6858000"/>
              <a:gd name="connsiteX255" fmla="*/ 5548843 w 7467600"/>
              <a:gd name="connsiteY255" fmla="*/ 5563845 h 6858000"/>
              <a:gd name="connsiteX256" fmla="*/ 5940952 w 7467600"/>
              <a:gd name="connsiteY256" fmla="*/ 6250028 h 6858000"/>
              <a:gd name="connsiteX257" fmla="*/ 6043441 w 7467600"/>
              <a:gd name="connsiteY257" fmla="*/ 6665847 h 6858000"/>
              <a:gd name="connsiteX258" fmla="*/ 6093432 w 7467600"/>
              <a:gd name="connsiteY258" fmla="*/ 6858000 h 6858000"/>
              <a:gd name="connsiteX259" fmla="*/ 6034344 w 7467600"/>
              <a:gd name="connsiteY259" fmla="*/ 6858000 h 6858000"/>
              <a:gd name="connsiteX260" fmla="*/ 6026679 w 7467600"/>
              <a:gd name="connsiteY260" fmla="*/ 6836959 h 6858000"/>
              <a:gd name="connsiteX261" fmla="*/ 5800441 w 7467600"/>
              <a:gd name="connsiteY261" fmla="*/ 6335286 h 6858000"/>
              <a:gd name="connsiteX262" fmla="*/ 5526562 w 7467600"/>
              <a:gd name="connsiteY262" fmla="*/ 5705388 h 6858000"/>
              <a:gd name="connsiteX263" fmla="*/ 5519640 w 7467600"/>
              <a:gd name="connsiteY263" fmla="*/ 5683774 h 6858000"/>
              <a:gd name="connsiteX264" fmla="*/ 5844559 w 7467600"/>
              <a:gd name="connsiteY264" fmla="*/ 6553349 h 6858000"/>
              <a:gd name="connsiteX265" fmla="*/ 5975994 w 7467600"/>
              <a:gd name="connsiteY265" fmla="*/ 6858000 h 6858000"/>
              <a:gd name="connsiteX266" fmla="*/ 5898547 w 7467600"/>
              <a:gd name="connsiteY266" fmla="*/ 6858000 h 6858000"/>
              <a:gd name="connsiteX267" fmla="*/ 5682041 w 7467600"/>
              <a:gd name="connsiteY267" fmla="*/ 6355860 h 6858000"/>
              <a:gd name="connsiteX268" fmla="*/ 5461758 w 7467600"/>
              <a:gd name="connsiteY268" fmla="*/ 5820220 h 6858000"/>
              <a:gd name="connsiteX269" fmla="*/ 5237282 w 7467600"/>
              <a:gd name="connsiteY269" fmla="*/ 6579086 h 6858000"/>
              <a:gd name="connsiteX270" fmla="*/ 5115009 w 7467600"/>
              <a:gd name="connsiteY270" fmla="*/ 6858000 h 6858000"/>
              <a:gd name="connsiteX271" fmla="*/ 5028074 w 7467600"/>
              <a:gd name="connsiteY271" fmla="*/ 6858000 h 6858000"/>
              <a:gd name="connsiteX272" fmla="*/ 5079508 w 7467600"/>
              <a:gd name="connsiteY272" fmla="*/ 6749074 h 6858000"/>
              <a:gd name="connsiteX273" fmla="*/ 5371846 w 7467600"/>
              <a:gd name="connsiteY273" fmla="*/ 5924413 h 6858000"/>
              <a:gd name="connsiteX274" fmla="*/ 5270512 w 7467600"/>
              <a:gd name="connsiteY274" fmla="*/ 6138975 h 6858000"/>
              <a:gd name="connsiteX275" fmla="*/ 5062409 w 7467600"/>
              <a:gd name="connsiteY275" fmla="*/ 6653544 h 6858000"/>
              <a:gd name="connsiteX276" fmla="*/ 5036628 w 7467600"/>
              <a:gd name="connsiteY276" fmla="*/ 6754247 h 6858000"/>
              <a:gd name="connsiteX277" fmla="*/ 5009112 w 7467600"/>
              <a:gd name="connsiteY277" fmla="*/ 6858000 h 6858000"/>
              <a:gd name="connsiteX278" fmla="*/ 4976679 w 7467600"/>
              <a:gd name="connsiteY278" fmla="*/ 6858000 h 6858000"/>
              <a:gd name="connsiteX279" fmla="*/ 5006537 w 7467600"/>
              <a:gd name="connsiteY279" fmla="*/ 6747068 h 6858000"/>
              <a:gd name="connsiteX280" fmla="*/ 5032723 w 7467600"/>
              <a:gd name="connsiteY280" fmla="*/ 6644957 h 6858000"/>
              <a:gd name="connsiteX281" fmla="*/ 5242949 w 7467600"/>
              <a:gd name="connsiteY281" fmla="*/ 6125175 h 6858000"/>
              <a:gd name="connsiteX282" fmla="*/ 5286321 w 7467600"/>
              <a:gd name="connsiteY282" fmla="*/ 6033555 h 6858000"/>
              <a:gd name="connsiteX283" fmla="*/ 5008210 w 7467600"/>
              <a:gd name="connsiteY283" fmla="*/ 6649194 h 6858000"/>
              <a:gd name="connsiteX284" fmla="*/ 4986321 w 7467600"/>
              <a:gd name="connsiteY284" fmla="*/ 6765687 h 6858000"/>
              <a:gd name="connsiteX285" fmla="*/ 4973474 w 7467600"/>
              <a:gd name="connsiteY285" fmla="*/ 6858000 h 6858000"/>
              <a:gd name="connsiteX286" fmla="*/ 4907178 w 7467600"/>
              <a:gd name="connsiteY286" fmla="*/ 6858000 h 6858000"/>
              <a:gd name="connsiteX287" fmla="*/ 4910810 w 7467600"/>
              <a:gd name="connsiteY287" fmla="*/ 6829660 h 6858000"/>
              <a:gd name="connsiteX288" fmla="*/ 4987461 w 7467600"/>
              <a:gd name="connsiteY288" fmla="*/ 6432994 h 6858000"/>
              <a:gd name="connsiteX289" fmla="*/ 5179262 w 7467600"/>
              <a:gd name="connsiteY289" fmla="*/ 6035044 h 6858000"/>
              <a:gd name="connsiteX290" fmla="*/ 4689678 w 7467600"/>
              <a:gd name="connsiteY290" fmla="*/ 6440241 h 6858000"/>
              <a:gd name="connsiteX291" fmla="*/ 4477543 w 7467600"/>
              <a:gd name="connsiteY291" fmla="*/ 6674836 h 6858000"/>
              <a:gd name="connsiteX292" fmla="*/ 4329957 w 7467600"/>
              <a:gd name="connsiteY292" fmla="*/ 6858000 h 6858000"/>
              <a:gd name="connsiteX293" fmla="*/ 4218595 w 7467600"/>
              <a:gd name="connsiteY293" fmla="*/ 6858000 h 6858000"/>
              <a:gd name="connsiteX294" fmla="*/ 4368888 w 7467600"/>
              <a:gd name="connsiteY294" fmla="*/ 6668412 h 6858000"/>
              <a:gd name="connsiteX295" fmla="*/ 4563091 w 7467600"/>
              <a:gd name="connsiteY295" fmla="*/ 6442508 h 6858000"/>
              <a:gd name="connsiteX296" fmla="*/ 5387324 w 7467600"/>
              <a:gd name="connsiteY296" fmla="*/ 5705830 h 6858000"/>
              <a:gd name="connsiteX297" fmla="*/ 5073620 w 7467600"/>
              <a:gd name="connsiteY297" fmla="*/ 5955437 h 6858000"/>
              <a:gd name="connsiteX298" fmla="*/ 4689789 w 7467600"/>
              <a:gd name="connsiteY298" fmla="*/ 6268382 h 6858000"/>
              <a:gd name="connsiteX299" fmla="*/ 4418722 w 7467600"/>
              <a:gd name="connsiteY299" fmla="*/ 6570886 h 6858000"/>
              <a:gd name="connsiteX300" fmla="*/ 4214944 w 7467600"/>
              <a:gd name="connsiteY300" fmla="*/ 6858000 h 6858000"/>
              <a:gd name="connsiteX301" fmla="*/ 4177898 w 7467600"/>
              <a:gd name="connsiteY301" fmla="*/ 6858000 h 6858000"/>
              <a:gd name="connsiteX302" fmla="*/ 4391597 w 7467600"/>
              <a:gd name="connsiteY302" fmla="*/ 6556370 h 6858000"/>
              <a:gd name="connsiteX303" fmla="*/ 4668889 w 7467600"/>
              <a:gd name="connsiteY303" fmla="*/ 6246399 h 6858000"/>
              <a:gd name="connsiteX304" fmla="*/ 5055427 w 7467600"/>
              <a:gd name="connsiteY304" fmla="*/ 5931476 h 6858000"/>
              <a:gd name="connsiteX305" fmla="*/ 5371814 w 7467600"/>
              <a:gd name="connsiteY305" fmla="*/ 5678975 h 6858000"/>
              <a:gd name="connsiteX306" fmla="*/ 4987918 w 7467600"/>
              <a:gd name="connsiteY306" fmla="*/ 5838701 h 6858000"/>
              <a:gd name="connsiteX307" fmla="*/ 4317146 w 7467600"/>
              <a:gd name="connsiteY307" fmla="*/ 6587716 h 6858000"/>
              <a:gd name="connsiteX308" fmla="*/ 4171627 w 7467600"/>
              <a:gd name="connsiteY308" fmla="*/ 6858000 h 6858000"/>
              <a:gd name="connsiteX309" fmla="*/ 4081585 w 7467600"/>
              <a:gd name="connsiteY309" fmla="*/ 6858000 h 6858000"/>
              <a:gd name="connsiteX310" fmla="*/ 4238603 w 7467600"/>
              <a:gd name="connsiteY310" fmla="*/ 6559341 h 6858000"/>
              <a:gd name="connsiteX311" fmla="*/ 4778333 w 7467600"/>
              <a:gd name="connsiteY311" fmla="*/ 5873626 h 6858000"/>
              <a:gd name="connsiteX312" fmla="*/ 5414185 w 7467600"/>
              <a:gd name="connsiteY312" fmla="*/ 5573882 h 6858000"/>
              <a:gd name="connsiteX313" fmla="*/ 5959648 w 7467600"/>
              <a:gd name="connsiteY313" fmla="*/ 4760797 h 6858000"/>
              <a:gd name="connsiteX314" fmla="*/ 5355019 w 7467600"/>
              <a:gd name="connsiteY314" fmla="*/ 4734672 h 6858000"/>
              <a:gd name="connsiteX315" fmla="*/ 5083565 w 7467600"/>
              <a:gd name="connsiteY315" fmla="*/ 5179121 h 6858000"/>
              <a:gd name="connsiteX316" fmla="*/ 4713577 w 7467600"/>
              <a:gd name="connsiteY316" fmla="*/ 5616803 h 6858000"/>
              <a:gd name="connsiteX317" fmla="*/ 3989559 w 7467600"/>
              <a:gd name="connsiteY317" fmla="*/ 6145945 h 6858000"/>
              <a:gd name="connsiteX318" fmla="*/ 3939824 w 7467600"/>
              <a:gd name="connsiteY318" fmla="*/ 6066900 h 6858000"/>
              <a:gd name="connsiteX319" fmla="*/ 4584537 w 7467600"/>
              <a:gd name="connsiteY319" fmla="*/ 5324826 h 6858000"/>
              <a:gd name="connsiteX320" fmla="*/ 5037105 w 7467600"/>
              <a:gd name="connsiteY320" fmla="*/ 5088765 h 6858000"/>
              <a:gd name="connsiteX321" fmla="*/ 5039930 w 7467600"/>
              <a:gd name="connsiteY321" fmla="*/ 5089585 h 6858000"/>
              <a:gd name="connsiteX322" fmla="*/ 5263764 w 7467600"/>
              <a:gd name="connsiteY322" fmla="*/ 4735525 h 6858000"/>
              <a:gd name="connsiteX323" fmla="*/ 4086300 w 7467600"/>
              <a:gd name="connsiteY323" fmla="*/ 4884599 h 6858000"/>
              <a:gd name="connsiteX324" fmla="*/ 4085485 w 7467600"/>
              <a:gd name="connsiteY324" fmla="*/ 4899070 h 6858000"/>
              <a:gd name="connsiteX325" fmla="*/ 3871915 w 7467600"/>
              <a:gd name="connsiteY325" fmla="*/ 5253645 h 6858000"/>
              <a:gd name="connsiteX326" fmla="*/ 3799374 w 7467600"/>
              <a:gd name="connsiteY326" fmla="*/ 5466127 h 6858000"/>
              <a:gd name="connsiteX327" fmla="*/ 3498850 w 7467600"/>
              <a:gd name="connsiteY327" fmla="*/ 6661888 h 6858000"/>
              <a:gd name="connsiteX328" fmla="*/ 3399216 w 7467600"/>
              <a:gd name="connsiteY328" fmla="*/ 6858000 h 6858000"/>
              <a:gd name="connsiteX329" fmla="*/ 3303688 w 7467600"/>
              <a:gd name="connsiteY329" fmla="*/ 6858000 h 6858000"/>
              <a:gd name="connsiteX330" fmla="*/ 3391774 w 7467600"/>
              <a:gd name="connsiteY330" fmla="*/ 6697181 h 6858000"/>
              <a:gd name="connsiteX331" fmla="*/ 3735540 w 7467600"/>
              <a:gd name="connsiteY331" fmla="*/ 5546923 h 6858000"/>
              <a:gd name="connsiteX332" fmla="*/ 3729438 w 7467600"/>
              <a:gd name="connsiteY332" fmla="*/ 5569058 h 6858000"/>
              <a:gd name="connsiteX333" fmla="*/ 3707782 w 7467600"/>
              <a:gd name="connsiteY333" fmla="*/ 5644908 h 6858000"/>
              <a:gd name="connsiteX334" fmla="*/ 3583827 w 7467600"/>
              <a:gd name="connsiteY334" fmla="*/ 6039215 h 6858000"/>
              <a:gd name="connsiteX335" fmla="*/ 3547861 w 7467600"/>
              <a:gd name="connsiteY335" fmla="*/ 6129609 h 6858000"/>
              <a:gd name="connsiteX336" fmla="*/ 3490905 w 7467600"/>
              <a:gd name="connsiteY336" fmla="*/ 6277660 h 6858000"/>
              <a:gd name="connsiteX337" fmla="*/ 3455859 w 7467600"/>
              <a:gd name="connsiteY337" fmla="*/ 6391301 h 6858000"/>
              <a:gd name="connsiteX338" fmla="*/ 3429112 w 7467600"/>
              <a:gd name="connsiteY338" fmla="*/ 6479469 h 6858000"/>
              <a:gd name="connsiteX339" fmla="*/ 3304862 w 7467600"/>
              <a:gd name="connsiteY339" fmla="*/ 6796476 h 6858000"/>
              <a:gd name="connsiteX340" fmla="*/ 3276071 w 7467600"/>
              <a:gd name="connsiteY340" fmla="*/ 6858000 h 6858000"/>
              <a:gd name="connsiteX341" fmla="*/ 3240805 w 7467600"/>
              <a:gd name="connsiteY341" fmla="*/ 6858000 h 6858000"/>
              <a:gd name="connsiteX342" fmla="*/ 3275917 w 7467600"/>
              <a:gd name="connsiteY342" fmla="*/ 6783192 h 6858000"/>
              <a:gd name="connsiteX343" fmla="*/ 3399358 w 7467600"/>
              <a:gd name="connsiteY343" fmla="*/ 6469011 h 6858000"/>
              <a:gd name="connsiteX344" fmla="*/ 3425650 w 7467600"/>
              <a:gd name="connsiteY344" fmla="*/ 6381333 h 6858000"/>
              <a:gd name="connsiteX345" fmla="*/ 3460661 w 7467600"/>
              <a:gd name="connsiteY345" fmla="*/ 6266763 h 6858000"/>
              <a:gd name="connsiteX346" fmla="*/ 3518021 w 7467600"/>
              <a:gd name="connsiteY346" fmla="*/ 6117298 h 6858000"/>
              <a:gd name="connsiteX347" fmla="*/ 3554035 w 7467600"/>
              <a:gd name="connsiteY347" fmla="*/ 6027832 h 6858000"/>
              <a:gd name="connsiteX348" fmla="*/ 3677174 w 7467600"/>
              <a:gd name="connsiteY348" fmla="*/ 5636351 h 6858000"/>
              <a:gd name="connsiteX349" fmla="*/ 3698819 w 7467600"/>
              <a:gd name="connsiteY349" fmla="*/ 5560503 h 6858000"/>
              <a:gd name="connsiteX350" fmla="*/ 3702094 w 7467600"/>
              <a:gd name="connsiteY350" fmla="*/ 5549194 h 6858000"/>
              <a:gd name="connsiteX351" fmla="*/ 3398355 w 7467600"/>
              <a:gd name="connsiteY351" fmla="*/ 6094603 h 6858000"/>
              <a:gd name="connsiteX352" fmla="*/ 3193941 w 7467600"/>
              <a:gd name="connsiteY352" fmla="*/ 6798775 h 6858000"/>
              <a:gd name="connsiteX353" fmla="*/ 3184140 w 7467600"/>
              <a:gd name="connsiteY353" fmla="*/ 6858000 h 6858000"/>
              <a:gd name="connsiteX354" fmla="*/ 3099978 w 7467600"/>
              <a:gd name="connsiteY354" fmla="*/ 6858000 h 6858000"/>
              <a:gd name="connsiteX355" fmla="*/ 3101556 w 7467600"/>
              <a:gd name="connsiteY355" fmla="*/ 6843337 h 6858000"/>
              <a:gd name="connsiteX356" fmla="*/ 3370162 w 7467600"/>
              <a:gd name="connsiteY356" fmla="*/ 5785550 h 6858000"/>
              <a:gd name="connsiteX357" fmla="*/ 3746477 w 7467600"/>
              <a:gd name="connsiteY357" fmla="*/ 5377889 h 6858000"/>
              <a:gd name="connsiteX358" fmla="*/ 3863399 w 7467600"/>
              <a:gd name="connsiteY358" fmla="*/ 5087257 h 6858000"/>
              <a:gd name="connsiteX359" fmla="*/ 3968712 w 7467600"/>
              <a:gd name="connsiteY359" fmla="*/ 4913989 h 6858000"/>
              <a:gd name="connsiteX360" fmla="*/ 2792390 w 7467600"/>
              <a:gd name="connsiteY360" fmla="*/ 5382974 h 6858000"/>
              <a:gd name="connsiteX361" fmla="*/ 2714982 w 7467600"/>
              <a:gd name="connsiteY361" fmla="*/ 5427051 h 6858000"/>
              <a:gd name="connsiteX362" fmla="*/ 2813361 w 7467600"/>
              <a:gd name="connsiteY362" fmla="*/ 6023912 h 6858000"/>
              <a:gd name="connsiteX363" fmla="*/ 2688430 w 7467600"/>
              <a:gd name="connsiteY363" fmla="*/ 6801564 h 6858000"/>
              <a:gd name="connsiteX364" fmla="*/ 2629626 w 7467600"/>
              <a:gd name="connsiteY364" fmla="*/ 6763394 h 6858000"/>
              <a:gd name="connsiteX365" fmla="*/ 2565328 w 7467600"/>
              <a:gd name="connsiteY365" fmla="*/ 5516399 h 6858000"/>
              <a:gd name="connsiteX366" fmla="*/ 1922999 w 7467600"/>
              <a:gd name="connsiteY366" fmla="*/ 5980343 h 6858000"/>
              <a:gd name="connsiteX367" fmla="*/ 1950261 w 7467600"/>
              <a:gd name="connsiteY367" fmla="*/ 6405858 h 6858000"/>
              <a:gd name="connsiteX368" fmla="*/ 2365554 w 7467600"/>
              <a:gd name="connsiteY368" fmla="*/ 6759107 h 6858000"/>
              <a:gd name="connsiteX369" fmla="*/ 2424142 w 7467600"/>
              <a:gd name="connsiteY369" fmla="*/ 6858000 h 6858000"/>
              <a:gd name="connsiteX370" fmla="*/ 2395994 w 7467600"/>
              <a:gd name="connsiteY370" fmla="*/ 6858000 h 6858000"/>
              <a:gd name="connsiteX371" fmla="*/ 2392863 w 7467600"/>
              <a:gd name="connsiteY371" fmla="*/ 6852964 h 6858000"/>
              <a:gd name="connsiteX372" fmla="*/ 2017589 w 7467600"/>
              <a:gd name="connsiteY372" fmla="*/ 6493982 h 6858000"/>
              <a:gd name="connsiteX373" fmla="*/ 2147336 w 7467600"/>
              <a:gd name="connsiteY373" fmla="*/ 6594052 h 6858000"/>
              <a:gd name="connsiteX374" fmla="*/ 2207047 w 7467600"/>
              <a:gd name="connsiteY374" fmla="*/ 6654540 h 6858000"/>
              <a:gd name="connsiteX375" fmla="*/ 2299106 w 7467600"/>
              <a:gd name="connsiteY375" fmla="*/ 6778931 h 6858000"/>
              <a:gd name="connsiteX376" fmla="*/ 2314430 w 7467600"/>
              <a:gd name="connsiteY376" fmla="*/ 6801144 h 6858000"/>
              <a:gd name="connsiteX377" fmla="*/ 2352406 w 7467600"/>
              <a:gd name="connsiteY377" fmla="*/ 6858000 h 6858000"/>
              <a:gd name="connsiteX378" fmla="*/ 2314492 w 7467600"/>
              <a:gd name="connsiteY378" fmla="*/ 6858000 h 6858000"/>
              <a:gd name="connsiteX379" fmla="*/ 2288095 w 7467600"/>
              <a:gd name="connsiteY379" fmla="*/ 6818030 h 6858000"/>
              <a:gd name="connsiteX380" fmla="*/ 2272768 w 7467600"/>
              <a:gd name="connsiteY380" fmla="*/ 6795822 h 6858000"/>
              <a:gd name="connsiteX381" fmla="*/ 2182715 w 7467600"/>
              <a:gd name="connsiteY381" fmla="*/ 6675071 h 6858000"/>
              <a:gd name="connsiteX382" fmla="*/ 2032061 w 7467600"/>
              <a:gd name="connsiteY382" fmla="*/ 6541380 h 6858000"/>
              <a:gd name="connsiteX383" fmla="*/ 2257220 w 7467600"/>
              <a:gd name="connsiteY383" fmla="*/ 6826257 h 6858000"/>
              <a:gd name="connsiteX384" fmla="*/ 2281324 w 7467600"/>
              <a:gd name="connsiteY384" fmla="*/ 6858000 h 6858000"/>
              <a:gd name="connsiteX385" fmla="*/ 2242860 w 7467600"/>
              <a:gd name="connsiteY385" fmla="*/ 6858000 h 6858000"/>
              <a:gd name="connsiteX386" fmla="*/ 2232818 w 7467600"/>
              <a:gd name="connsiteY386" fmla="*/ 6844926 h 6858000"/>
              <a:gd name="connsiteX387" fmla="*/ 1990172 w 7467600"/>
              <a:gd name="connsiteY387" fmla="*/ 6542121 h 6858000"/>
              <a:gd name="connsiteX388" fmla="*/ 2124090 w 7467600"/>
              <a:gd name="connsiteY388" fmla="*/ 6761017 h 6858000"/>
              <a:gd name="connsiteX389" fmla="*/ 2200380 w 7467600"/>
              <a:gd name="connsiteY389" fmla="*/ 6858000 h 6858000"/>
              <a:gd name="connsiteX390" fmla="*/ 2147507 w 7467600"/>
              <a:gd name="connsiteY390" fmla="*/ 6858000 h 6858000"/>
              <a:gd name="connsiteX391" fmla="*/ 2070668 w 7467600"/>
              <a:gd name="connsiteY391" fmla="*/ 6761520 h 6858000"/>
              <a:gd name="connsiteX392" fmla="*/ 1975142 w 7467600"/>
              <a:gd name="connsiteY392" fmla="*/ 6585570 h 6858000"/>
              <a:gd name="connsiteX393" fmla="*/ 2050035 w 7467600"/>
              <a:gd name="connsiteY393" fmla="*/ 6813345 h 6858000"/>
              <a:gd name="connsiteX394" fmla="*/ 2063025 w 7467600"/>
              <a:gd name="connsiteY394" fmla="*/ 6858000 h 6858000"/>
              <a:gd name="connsiteX395" fmla="*/ 2021675 w 7467600"/>
              <a:gd name="connsiteY395" fmla="*/ 6858000 h 6858000"/>
              <a:gd name="connsiteX396" fmla="*/ 2019308 w 7467600"/>
              <a:gd name="connsiteY396" fmla="*/ 6847118 h 6858000"/>
              <a:gd name="connsiteX397" fmla="*/ 1938835 w 7467600"/>
              <a:gd name="connsiteY397" fmla="*/ 6551160 h 6858000"/>
              <a:gd name="connsiteX398" fmla="*/ 1953230 w 7467600"/>
              <a:gd name="connsiteY398" fmla="*/ 6759699 h 6858000"/>
              <a:gd name="connsiteX399" fmla="*/ 1956763 w 7467600"/>
              <a:gd name="connsiteY399" fmla="*/ 6778191 h 6858000"/>
              <a:gd name="connsiteX400" fmla="*/ 1967925 w 7467600"/>
              <a:gd name="connsiteY400" fmla="*/ 6858000 h 6858000"/>
              <a:gd name="connsiteX401" fmla="*/ 1936622 w 7467600"/>
              <a:gd name="connsiteY401" fmla="*/ 6858000 h 6858000"/>
              <a:gd name="connsiteX402" fmla="*/ 1926261 w 7467600"/>
              <a:gd name="connsiteY402" fmla="*/ 6784064 h 6858000"/>
              <a:gd name="connsiteX403" fmla="*/ 1922724 w 7467600"/>
              <a:gd name="connsiteY403" fmla="*/ 6765577 h 6858000"/>
              <a:gd name="connsiteX404" fmla="*/ 1904650 w 7467600"/>
              <a:gd name="connsiteY404" fmla="*/ 6639616 h 6858000"/>
              <a:gd name="connsiteX405" fmla="*/ 1885273 w 7467600"/>
              <a:gd name="connsiteY405" fmla="*/ 6858000 h 6858000"/>
              <a:gd name="connsiteX406" fmla="*/ 1854363 w 7467600"/>
              <a:gd name="connsiteY406" fmla="*/ 6858000 h 6858000"/>
              <a:gd name="connsiteX407" fmla="*/ 1880391 w 7467600"/>
              <a:gd name="connsiteY407" fmla="*/ 6603796 h 6858000"/>
              <a:gd name="connsiteX408" fmla="*/ 1818273 w 7467600"/>
              <a:gd name="connsiteY408" fmla="*/ 6715729 h 6858000"/>
              <a:gd name="connsiteX409" fmla="*/ 1794691 w 7467600"/>
              <a:gd name="connsiteY409" fmla="*/ 6843239 h 6858000"/>
              <a:gd name="connsiteX410" fmla="*/ 1794914 w 7467600"/>
              <a:gd name="connsiteY410" fmla="*/ 6858000 h 6858000"/>
              <a:gd name="connsiteX411" fmla="*/ 1746128 w 7467600"/>
              <a:gd name="connsiteY411" fmla="*/ 6858000 h 6858000"/>
              <a:gd name="connsiteX412" fmla="*/ 1753934 w 7467600"/>
              <a:gd name="connsiteY412" fmla="*/ 6724796 h 6858000"/>
              <a:gd name="connsiteX413" fmla="*/ 1792053 w 7467600"/>
              <a:gd name="connsiteY413" fmla="*/ 6572396 h 6858000"/>
              <a:gd name="connsiteX414" fmla="*/ 1862248 w 7467600"/>
              <a:gd name="connsiteY414" fmla="*/ 6266397 h 6858000"/>
              <a:gd name="connsiteX415" fmla="*/ 1862250 w 7467600"/>
              <a:gd name="connsiteY415" fmla="*/ 6033531 h 6858000"/>
              <a:gd name="connsiteX416" fmla="*/ 1211999 w 7467600"/>
              <a:gd name="connsiteY416" fmla="*/ 6683610 h 6858000"/>
              <a:gd name="connsiteX417" fmla="*/ 1213266 w 7467600"/>
              <a:gd name="connsiteY417" fmla="*/ 6691947 h 6858000"/>
              <a:gd name="connsiteX418" fmla="*/ 1203370 w 7467600"/>
              <a:gd name="connsiteY418" fmla="*/ 6850676 h 6858000"/>
              <a:gd name="connsiteX419" fmla="*/ 1203671 w 7467600"/>
              <a:gd name="connsiteY419" fmla="*/ 6858000 h 6858000"/>
              <a:gd name="connsiteX420" fmla="*/ 1143180 w 7467600"/>
              <a:gd name="connsiteY420" fmla="*/ 6858000 h 6858000"/>
              <a:gd name="connsiteX421" fmla="*/ 1142176 w 7467600"/>
              <a:gd name="connsiteY421" fmla="*/ 6766045 h 6858000"/>
              <a:gd name="connsiteX422" fmla="*/ 1067484 w 7467600"/>
              <a:gd name="connsiteY422" fmla="*/ 6858000 h 6858000"/>
              <a:gd name="connsiteX423" fmla="*/ 953928 w 7467600"/>
              <a:gd name="connsiteY423" fmla="*/ 6858000 h 6858000"/>
              <a:gd name="connsiteX424" fmla="*/ 959715 w 7467600"/>
              <a:gd name="connsiteY424" fmla="*/ 6850185 h 6858000"/>
              <a:gd name="connsiteX425" fmla="*/ 1483788 w 7467600"/>
              <a:gd name="connsiteY425" fmla="*/ 6259174 h 6858000"/>
              <a:gd name="connsiteX426" fmla="*/ 1100671 w 7467600"/>
              <a:gd name="connsiteY426" fmla="*/ 6252137 h 6858000"/>
              <a:gd name="connsiteX427" fmla="*/ 1090144 w 7467600"/>
              <a:gd name="connsiteY427" fmla="*/ 6256748 h 6858000"/>
              <a:gd name="connsiteX428" fmla="*/ 1095872 w 7467600"/>
              <a:gd name="connsiteY428" fmla="*/ 6271892 h 6858000"/>
              <a:gd name="connsiteX429" fmla="*/ 262785 w 7467600"/>
              <a:gd name="connsiteY429" fmla="*/ 6845450 h 6858000"/>
              <a:gd name="connsiteX430" fmla="*/ 209968 w 7467600"/>
              <a:gd name="connsiteY430" fmla="*/ 6770713 h 6858000"/>
              <a:gd name="connsiteX431" fmla="*/ 873460 w 7467600"/>
              <a:gd name="connsiteY431" fmla="*/ 6253768 h 6858000"/>
              <a:gd name="connsiteX432" fmla="*/ 192686 w 7467600"/>
              <a:gd name="connsiteY432" fmla="*/ 5849257 h 6858000"/>
              <a:gd name="connsiteX433" fmla="*/ 4696 w 7467600"/>
              <a:gd name="connsiteY433" fmla="*/ 5697668 h 6858000"/>
              <a:gd name="connsiteX434" fmla="*/ 0 w 7467600"/>
              <a:gd name="connsiteY434" fmla="*/ 5689984 h 6858000"/>
              <a:gd name="connsiteX435" fmla="*/ 0 w 7467600"/>
              <a:gd name="connsiteY435" fmla="*/ 5513472 h 6858000"/>
              <a:gd name="connsiteX436" fmla="*/ 174101 w 7467600"/>
              <a:gd name="connsiteY436" fmla="*/ 5620277 h 6858000"/>
              <a:gd name="connsiteX437" fmla="*/ 891800 w 7467600"/>
              <a:gd name="connsiteY437" fmla="*/ 6036935 h 6858000"/>
              <a:gd name="connsiteX438" fmla="*/ 1072219 w 7467600"/>
              <a:gd name="connsiteY438" fmla="*/ 6169443 h 6858000"/>
              <a:gd name="connsiteX439" fmla="*/ 1074117 w 7467600"/>
              <a:gd name="connsiteY439" fmla="*/ 6170301 h 6858000"/>
              <a:gd name="connsiteX440" fmla="*/ 1083114 w 7467600"/>
              <a:gd name="connsiteY440" fmla="*/ 6174131 h 6858000"/>
              <a:gd name="connsiteX441" fmla="*/ 1543010 w 7467600"/>
              <a:gd name="connsiteY441" fmla="*/ 6191140 h 6858000"/>
              <a:gd name="connsiteX442" fmla="*/ 1551080 w 7467600"/>
              <a:gd name="connsiteY442" fmla="*/ 6195006 h 6858000"/>
              <a:gd name="connsiteX443" fmla="*/ 2345443 w 7467600"/>
              <a:gd name="connsiteY443" fmla="*/ 5549882 h 6858000"/>
              <a:gd name="connsiteX444" fmla="*/ 1721499 w 7467600"/>
              <a:gd name="connsiteY444" fmla="*/ 5599969 h 6858000"/>
              <a:gd name="connsiteX445" fmla="*/ 767716 w 7467600"/>
              <a:gd name="connsiteY445" fmla="*/ 5472768 h 6858000"/>
              <a:gd name="connsiteX446" fmla="*/ 722147 w 7467600"/>
              <a:gd name="connsiteY446" fmla="*/ 5393091 h 6858000"/>
              <a:gd name="connsiteX447" fmla="*/ 1485552 w 7467600"/>
              <a:gd name="connsiteY447" fmla="*/ 5313202 h 6858000"/>
              <a:gd name="connsiteX448" fmla="*/ 2143004 w 7467600"/>
              <a:gd name="connsiteY448" fmla="*/ 5402420 h 6858000"/>
              <a:gd name="connsiteX449" fmla="*/ 1933391 w 7467600"/>
              <a:gd name="connsiteY449" fmla="*/ 5156971 h 6858000"/>
              <a:gd name="connsiteX450" fmla="*/ 1827118 w 7467600"/>
              <a:gd name="connsiteY450" fmla="*/ 4968410 h 6858000"/>
              <a:gd name="connsiteX451" fmla="*/ 1837349 w 7467600"/>
              <a:gd name="connsiteY451" fmla="*/ 4956357 h 6858000"/>
              <a:gd name="connsiteX452" fmla="*/ 2162835 w 7467600"/>
              <a:gd name="connsiteY452" fmla="*/ 5187853 h 6858000"/>
              <a:gd name="connsiteX453" fmla="*/ 2257167 w 7467600"/>
              <a:gd name="connsiteY453" fmla="*/ 5462123 h 6858000"/>
              <a:gd name="connsiteX454" fmla="*/ 2261598 w 7467600"/>
              <a:gd name="connsiteY454" fmla="*/ 5467998 h 6858000"/>
              <a:gd name="connsiteX455" fmla="*/ 2437177 w 7467600"/>
              <a:gd name="connsiteY455" fmla="*/ 5479608 h 6858000"/>
              <a:gd name="connsiteX456" fmla="*/ 2445247 w 7467600"/>
              <a:gd name="connsiteY456" fmla="*/ 5483476 h 6858000"/>
              <a:gd name="connsiteX457" fmla="*/ 2743626 w 7467600"/>
              <a:gd name="connsiteY457" fmla="*/ 5304819 h 6858000"/>
              <a:gd name="connsiteX458" fmla="*/ 3048102 w 7467600"/>
              <a:gd name="connsiteY458" fmla="*/ 5150595 h 6858000"/>
              <a:gd name="connsiteX459" fmla="*/ 1799414 w 7467600"/>
              <a:gd name="connsiteY459" fmla="*/ 4694732 h 6858000"/>
              <a:gd name="connsiteX460" fmla="*/ 1771735 w 7467600"/>
              <a:gd name="connsiteY460" fmla="*/ 4619929 h 6858000"/>
              <a:gd name="connsiteX461" fmla="*/ 3104273 w 7467600"/>
              <a:gd name="connsiteY461" fmla="*/ 5076159 h 6858000"/>
              <a:gd name="connsiteX462" fmla="*/ 3113245 w 7467600"/>
              <a:gd name="connsiteY462" fmla="*/ 5090705 h 6858000"/>
              <a:gd name="connsiteX463" fmla="*/ 3126294 w 7467600"/>
              <a:gd name="connsiteY463" fmla="*/ 5114400 h 6858000"/>
              <a:gd name="connsiteX464" fmla="*/ 3937433 w 7467600"/>
              <a:gd name="connsiteY464" fmla="*/ 4830473 h 6858000"/>
              <a:gd name="connsiteX465" fmla="*/ 3590475 w 7467600"/>
              <a:gd name="connsiteY465" fmla="*/ 4597974 h 6858000"/>
              <a:gd name="connsiteX466" fmla="*/ 3100264 w 7467600"/>
              <a:gd name="connsiteY466" fmla="*/ 4579845 h 6858000"/>
              <a:gd name="connsiteX467" fmla="*/ 2183576 w 7467600"/>
              <a:gd name="connsiteY467" fmla="*/ 4227150 h 6858000"/>
              <a:gd name="connsiteX468" fmla="*/ 2151029 w 7467600"/>
              <a:gd name="connsiteY468" fmla="*/ 4146947 h 6858000"/>
              <a:gd name="connsiteX469" fmla="*/ 3563434 w 7467600"/>
              <a:gd name="connsiteY469" fmla="*/ 4469115 h 6858000"/>
              <a:gd name="connsiteX470" fmla="*/ 3177952 w 7467600"/>
              <a:gd name="connsiteY470" fmla="*/ 3657386 h 6858000"/>
              <a:gd name="connsiteX471" fmla="*/ 3189263 w 7467600"/>
              <a:gd name="connsiteY471" fmla="*/ 3625726 h 6858000"/>
              <a:gd name="connsiteX472" fmla="*/ 3560912 w 7467600"/>
              <a:gd name="connsiteY472" fmla="*/ 4079863 h 6858000"/>
              <a:gd name="connsiteX473" fmla="*/ 3626636 w 7467600"/>
              <a:gd name="connsiteY473" fmla="*/ 4512230 h 6858000"/>
              <a:gd name="connsiteX474" fmla="*/ 3653088 w 7467600"/>
              <a:gd name="connsiteY474" fmla="*/ 4521417 h 6858000"/>
              <a:gd name="connsiteX475" fmla="*/ 3988128 w 7467600"/>
              <a:gd name="connsiteY475" fmla="*/ 4817267 h 6858000"/>
              <a:gd name="connsiteX476" fmla="*/ 4830582 w 7467600"/>
              <a:gd name="connsiteY476" fmla="*/ 4676000 h 6858000"/>
              <a:gd name="connsiteX477" fmla="*/ 4830100 w 7467600"/>
              <a:gd name="connsiteY477" fmla="*/ 4675554 h 6858000"/>
              <a:gd name="connsiteX478" fmla="*/ 4036318 w 7467600"/>
              <a:gd name="connsiteY478" fmla="*/ 4147013 h 6858000"/>
              <a:gd name="connsiteX479" fmla="*/ 3432098 w 7467600"/>
              <a:gd name="connsiteY479" fmla="*/ 3537312 h 6858000"/>
              <a:gd name="connsiteX480" fmla="*/ 3446761 w 7467600"/>
              <a:gd name="connsiteY480" fmla="*/ 3461278 h 6858000"/>
              <a:gd name="connsiteX481" fmla="*/ 4419733 w 7467600"/>
              <a:gd name="connsiteY481" fmla="*/ 3963555 h 6858000"/>
              <a:gd name="connsiteX482" fmla="*/ 4781371 w 7467600"/>
              <a:gd name="connsiteY482" fmla="*/ 4458604 h 6858000"/>
              <a:gd name="connsiteX483" fmla="*/ 4780440 w 7467600"/>
              <a:gd name="connsiteY483" fmla="*/ 4470290 h 6858000"/>
              <a:gd name="connsiteX484" fmla="*/ 4898954 w 7467600"/>
              <a:gd name="connsiteY484" fmla="*/ 4662092 h 6858000"/>
              <a:gd name="connsiteX485" fmla="*/ 4900699 w 7467600"/>
              <a:gd name="connsiteY485" fmla="*/ 4670867 h 6858000"/>
              <a:gd name="connsiteX486" fmla="*/ 5714511 w 7467600"/>
              <a:gd name="connsiteY486" fmla="*/ 4663483 h 6858000"/>
              <a:gd name="connsiteX487" fmla="*/ 5464793 w 7467600"/>
              <a:gd name="connsiteY487" fmla="*/ 4393556 h 6858000"/>
              <a:gd name="connsiteX488" fmla="*/ 5461897 w 7467600"/>
              <a:gd name="connsiteY488" fmla="*/ 4390879 h 6858000"/>
              <a:gd name="connsiteX489" fmla="*/ 4294126 w 7467600"/>
              <a:gd name="connsiteY489" fmla="*/ 3303048 h 6858000"/>
              <a:gd name="connsiteX490" fmla="*/ 4305321 w 7467600"/>
              <a:gd name="connsiteY490" fmla="*/ 3256953 h 6858000"/>
              <a:gd name="connsiteX491" fmla="*/ 4949299 w 7467600"/>
              <a:gd name="connsiteY491" fmla="*/ 3766336 h 6858000"/>
              <a:gd name="connsiteX492" fmla="*/ 5291452 w 7467600"/>
              <a:gd name="connsiteY492" fmla="*/ 4076801 h 6858000"/>
              <a:gd name="connsiteX493" fmla="*/ 5434998 w 7467600"/>
              <a:gd name="connsiteY493" fmla="*/ 4254100 h 6858000"/>
              <a:gd name="connsiteX494" fmla="*/ 5351015 w 7467600"/>
              <a:gd name="connsiteY494" fmla="*/ 3760989 h 6858000"/>
              <a:gd name="connsiteX495" fmla="*/ 5413780 w 7467600"/>
              <a:gd name="connsiteY495" fmla="*/ 2966265 h 6858000"/>
              <a:gd name="connsiteX496" fmla="*/ 5425627 w 7467600"/>
              <a:gd name="connsiteY496" fmla="*/ 2954192 h 6858000"/>
              <a:gd name="connsiteX497" fmla="*/ 6604735 w 7467600"/>
              <a:gd name="connsiteY497" fmla="*/ 2041381 h 6858000"/>
              <a:gd name="connsiteX498" fmla="*/ 7204487 w 7467600"/>
              <a:gd name="connsiteY498" fmla="*/ 2742112 h 6858000"/>
              <a:gd name="connsiteX499" fmla="*/ 7131592 w 7467600"/>
              <a:gd name="connsiteY499" fmla="*/ 2672096 h 6858000"/>
              <a:gd name="connsiteX500" fmla="*/ 6996344 w 7467600"/>
              <a:gd name="connsiteY500" fmla="*/ 2518310 h 6858000"/>
              <a:gd name="connsiteX501" fmla="*/ 6735495 w 7467600"/>
              <a:gd name="connsiteY501" fmla="*/ 2196890 h 6858000"/>
              <a:gd name="connsiteX502" fmla="*/ 6721901 w 7467600"/>
              <a:gd name="connsiteY502" fmla="*/ 2179274 h 6858000"/>
              <a:gd name="connsiteX503" fmla="*/ 6604735 w 7467600"/>
              <a:gd name="connsiteY503" fmla="*/ 2041381 h 6858000"/>
              <a:gd name="connsiteX504" fmla="*/ 6591670 w 7467600"/>
              <a:gd name="connsiteY504" fmla="*/ 1988277 h 6858000"/>
              <a:gd name="connsiteX505" fmla="*/ 6747349 w 7467600"/>
              <a:gd name="connsiteY505" fmla="*/ 2160069 h 6858000"/>
              <a:gd name="connsiteX506" fmla="*/ 6760943 w 7467600"/>
              <a:gd name="connsiteY506" fmla="*/ 2177686 h 6858000"/>
              <a:gd name="connsiteX507" fmla="*/ 7021065 w 7467600"/>
              <a:gd name="connsiteY507" fmla="*/ 2498102 h 6858000"/>
              <a:gd name="connsiteX508" fmla="*/ 7155223 w 7467600"/>
              <a:gd name="connsiteY508" fmla="*/ 2650386 h 6858000"/>
              <a:gd name="connsiteX509" fmla="*/ 7203167 w 7467600"/>
              <a:gd name="connsiteY509" fmla="*/ 2697288 h 6858000"/>
              <a:gd name="connsiteX510" fmla="*/ 6937703 w 7467600"/>
              <a:gd name="connsiteY510" fmla="*/ 2321981 h 6858000"/>
              <a:gd name="connsiteX511" fmla="*/ 6591670 w 7467600"/>
              <a:gd name="connsiteY511" fmla="*/ 1988277 h 6858000"/>
              <a:gd name="connsiteX512" fmla="*/ 5798671 w 7467600"/>
              <a:gd name="connsiteY512" fmla="*/ 1981601 h 6858000"/>
              <a:gd name="connsiteX513" fmla="*/ 5754709 w 7467600"/>
              <a:gd name="connsiteY513" fmla="*/ 2071454 h 6858000"/>
              <a:gd name="connsiteX514" fmla="*/ 5763044 w 7467600"/>
              <a:gd name="connsiteY514" fmla="*/ 2842206 h 6858000"/>
              <a:gd name="connsiteX515" fmla="*/ 5764974 w 7467600"/>
              <a:gd name="connsiteY515" fmla="*/ 2799609 h 6858000"/>
              <a:gd name="connsiteX516" fmla="*/ 5767665 w 7467600"/>
              <a:gd name="connsiteY516" fmla="*/ 2666409 h 6858000"/>
              <a:gd name="connsiteX517" fmla="*/ 5763055 w 7467600"/>
              <a:gd name="connsiteY517" fmla="*/ 2579705 h 6858000"/>
              <a:gd name="connsiteX518" fmla="*/ 5758079 w 7467600"/>
              <a:gd name="connsiteY518" fmla="*/ 2492508 h 6858000"/>
              <a:gd name="connsiteX519" fmla="*/ 5779325 w 7467600"/>
              <a:gd name="connsiteY519" fmla="*/ 2197069 h 6858000"/>
              <a:gd name="connsiteX520" fmla="*/ 5798671 w 7467600"/>
              <a:gd name="connsiteY520" fmla="*/ 1981601 h 6858000"/>
              <a:gd name="connsiteX521" fmla="*/ 5829202 w 7467600"/>
              <a:gd name="connsiteY521" fmla="*/ 1971679 h 6858000"/>
              <a:gd name="connsiteX522" fmla="*/ 5809558 w 7467600"/>
              <a:gd name="connsiteY522" fmla="*/ 2198043 h 6858000"/>
              <a:gd name="connsiteX523" fmla="*/ 5788653 w 7467600"/>
              <a:gd name="connsiteY523" fmla="*/ 2489430 h 6858000"/>
              <a:gd name="connsiteX524" fmla="*/ 5793439 w 7467600"/>
              <a:gd name="connsiteY524" fmla="*/ 2575235 h 6858000"/>
              <a:gd name="connsiteX525" fmla="*/ 5796837 w 7467600"/>
              <a:gd name="connsiteY525" fmla="*/ 2637633 h 6858000"/>
              <a:gd name="connsiteX526" fmla="*/ 5818614 w 7467600"/>
              <a:gd name="connsiteY526" fmla="*/ 2473055 h 6858000"/>
              <a:gd name="connsiteX527" fmla="*/ 5829202 w 7467600"/>
              <a:gd name="connsiteY527" fmla="*/ 1971679 h 6858000"/>
              <a:gd name="connsiteX528" fmla="*/ 5911389 w 7467600"/>
              <a:gd name="connsiteY528" fmla="*/ 1898371 h 6858000"/>
              <a:gd name="connsiteX529" fmla="*/ 6237627 w 7467600"/>
              <a:gd name="connsiteY529" fmla="*/ 2231921 h 6858000"/>
              <a:gd name="connsiteX530" fmla="*/ 5911389 w 7467600"/>
              <a:gd name="connsiteY530" fmla="*/ 1898371 h 6858000"/>
              <a:gd name="connsiteX531" fmla="*/ 6944437 w 7467600"/>
              <a:gd name="connsiteY531" fmla="*/ 1575402 h 6858000"/>
              <a:gd name="connsiteX532" fmla="*/ 6304730 w 7467600"/>
              <a:gd name="connsiteY532" fmla="*/ 1766654 h 6858000"/>
              <a:gd name="connsiteX533" fmla="*/ 6944437 w 7467600"/>
              <a:gd name="connsiteY533" fmla="*/ 1575402 h 6858000"/>
              <a:gd name="connsiteX534" fmla="*/ 7019523 w 7467600"/>
              <a:gd name="connsiteY534" fmla="*/ 1519450 h 6858000"/>
              <a:gd name="connsiteX535" fmla="*/ 6298091 w 7467600"/>
              <a:gd name="connsiteY535" fmla="*/ 1737122 h 6858000"/>
              <a:gd name="connsiteX536" fmla="*/ 7019523 w 7467600"/>
              <a:gd name="connsiteY536" fmla="*/ 1519450 h 6858000"/>
              <a:gd name="connsiteX537" fmla="*/ 2399523 w 7467600"/>
              <a:gd name="connsiteY537" fmla="*/ 1428234 h 6858000"/>
              <a:gd name="connsiteX538" fmla="*/ 2224982 w 7467600"/>
              <a:gd name="connsiteY538" fmla="*/ 1826201 h 6858000"/>
              <a:gd name="connsiteX539" fmla="*/ 2096099 w 7467600"/>
              <a:gd name="connsiteY539" fmla="*/ 2345900 h 6858000"/>
              <a:gd name="connsiteX540" fmla="*/ 2283317 w 7467600"/>
              <a:gd name="connsiteY540" fmla="*/ 1796925 h 6858000"/>
              <a:gd name="connsiteX541" fmla="*/ 2399523 w 7467600"/>
              <a:gd name="connsiteY541" fmla="*/ 1428234 h 6858000"/>
              <a:gd name="connsiteX542" fmla="*/ 2448558 w 7467600"/>
              <a:gd name="connsiteY542" fmla="*/ 1373435 h 6858000"/>
              <a:gd name="connsiteX543" fmla="*/ 2312521 w 7467600"/>
              <a:gd name="connsiteY543" fmla="*/ 1806140 h 6858000"/>
              <a:gd name="connsiteX544" fmla="*/ 2127533 w 7467600"/>
              <a:gd name="connsiteY544" fmla="*/ 2348380 h 6858000"/>
              <a:gd name="connsiteX545" fmla="*/ 2358080 w 7467600"/>
              <a:gd name="connsiteY545" fmla="*/ 1866134 h 6858000"/>
              <a:gd name="connsiteX546" fmla="*/ 2407436 w 7467600"/>
              <a:gd name="connsiteY546" fmla="*/ 1651070 h 6858000"/>
              <a:gd name="connsiteX547" fmla="*/ 2448558 w 7467600"/>
              <a:gd name="connsiteY547" fmla="*/ 1373435 h 6858000"/>
              <a:gd name="connsiteX548" fmla="*/ 278707 w 7467600"/>
              <a:gd name="connsiteY548" fmla="*/ 1352270 h 6858000"/>
              <a:gd name="connsiteX549" fmla="*/ 321570 w 7467600"/>
              <a:gd name="connsiteY549" fmla="*/ 1861610 h 6858000"/>
              <a:gd name="connsiteX550" fmla="*/ 294281 w 7467600"/>
              <a:gd name="connsiteY550" fmla="*/ 1440658 h 6858000"/>
              <a:gd name="connsiteX551" fmla="*/ 278707 w 7467600"/>
              <a:gd name="connsiteY551" fmla="*/ 1352270 h 6858000"/>
              <a:gd name="connsiteX552" fmla="*/ 1423821 w 7467600"/>
              <a:gd name="connsiteY552" fmla="*/ 1351958 h 6858000"/>
              <a:gd name="connsiteX553" fmla="*/ 1638521 w 7467600"/>
              <a:gd name="connsiteY553" fmla="*/ 1908470 h 6858000"/>
              <a:gd name="connsiteX554" fmla="*/ 1754199 w 7467600"/>
              <a:gd name="connsiteY554" fmla="*/ 2149284 h 6858000"/>
              <a:gd name="connsiteX555" fmla="*/ 1908359 w 7467600"/>
              <a:gd name="connsiteY555" fmla="*/ 2364988 h 6858000"/>
              <a:gd name="connsiteX556" fmla="*/ 1647661 w 7467600"/>
              <a:gd name="connsiteY556" fmla="*/ 1825945 h 6858000"/>
              <a:gd name="connsiteX557" fmla="*/ 1423821 w 7467600"/>
              <a:gd name="connsiteY557" fmla="*/ 1351958 h 6858000"/>
              <a:gd name="connsiteX558" fmla="*/ 1431890 w 7467600"/>
              <a:gd name="connsiteY558" fmla="*/ 1306475 h 6858000"/>
              <a:gd name="connsiteX559" fmla="*/ 1507597 w 7467600"/>
              <a:gd name="connsiteY559" fmla="*/ 1446132 h 6858000"/>
              <a:gd name="connsiteX560" fmla="*/ 1674586 w 7467600"/>
              <a:gd name="connsiteY560" fmla="*/ 1813832 h 6858000"/>
              <a:gd name="connsiteX561" fmla="*/ 1815950 w 7467600"/>
              <a:gd name="connsiteY561" fmla="*/ 2128564 h 6858000"/>
              <a:gd name="connsiteX562" fmla="*/ 1984242 w 7467600"/>
              <a:gd name="connsiteY562" fmla="*/ 2430829 h 6858000"/>
              <a:gd name="connsiteX563" fmla="*/ 2014023 w 7467600"/>
              <a:gd name="connsiteY563" fmla="*/ 2450995 h 6858000"/>
              <a:gd name="connsiteX564" fmla="*/ 1747337 w 7467600"/>
              <a:gd name="connsiteY564" fmla="*/ 1855264 h 6858000"/>
              <a:gd name="connsiteX565" fmla="*/ 1533749 w 7467600"/>
              <a:gd name="connsiteY565" fmla="*/ 1478656 h 6858000"/>
              <a:gd name="connsiteX566" fmla="*/ 1431890 w 7467600"/>
              <a:gd name="connsiteY566" fmla="*/ 1306475 h 6858000"/>
              <a:gd name="connsiteX567" fmla="*/ 5052692 w 7467600"/>
              <a:gd name="connsiteY567" fmla="*/ 1292994 h 6858000"/>
              <a:gd name="connsiteX568" fmla="*/ 5200661 w 7467600"/>
              <a:gd name="connsiteY568" fmla="*/ 1635186 h 6858000"/>
              <a:gd name="connsiteX569" fmla="*/ 5297138 w 7467600"/>
              <a:gd name="connsiteY569" fmla="*/ 1906351 h 6858000"/>
              <a:gd name="connsiteX570" fmla="*/ 5052692 w 7467600"/>
              <a:gd name="connsiteY570" fmla="*/ 1292994 h 6858000"/>
              <a:gd name="connsiteX571" fmla="*/ 5009948 w 7467600"/>
              <a:gd name="connsiteY571" fmla="*/ 1273619 h 6858000"/>
              <a:gd name="connsiteX572" fmla="*/ 5121777 w 7467600"/>
              <a:gd name="connsiteY572" fmla="*/ 1654213 h 6858000"/>
              <a:gd name="connsiteX573" fmla="*/ 5293545 w 7467600"/>
              <a:gd name="connsiteY573" fmla="*/ 2072247 h 6858000"/>
              <a:gd name="connsiteX574" fmla="*/ 5294042 w 7467600"/>
              <a:gd name="connsiteY574" fmla="*/ 2065019 h 6858000"/>
              <a:gd name="connsiteX575" fmla="*/ 5171936 w 7467600"/>
              <a:gd name="connsiteY575" fmla="*/ 1647613 h 6858000"/>
              <a:gd name="connsiteX576" fmla="*/ 5009948 w 7467600"/>
              <a:gd name="connsiteY576" fmla="*/ 1273619 h 6858000"/>
              <a:gd name="connsiteX577" fmla="*/ 655236 w 7467600"/>
              <a:gd name="connsiteY577" fmla="*/ 1268632 h 6858000"/>
              <a:gd name="connsiteX578" fmla="*/ 839521 w 7467600"/>
              <a:gd name="connsiteY578" fmla="*/ 1685315 h 6858000"/>
              <a:gd name="connsiteX579" fmla="*/ 1109416 w 7467600"/>
              <a:gd name="connsiteY579" fmla="*/ 2061663 h 6858000"/>
              <a:gd name="connsiteX580" fmla="*/ 1298300 w 7467600"/>
              <a:gd name="connsiteY580" fmla="*/ 2247742 h 6858000"/>
              <a:gd name="connsiteX581" fmla="*/ 1125871 w 7467600"/>
              <a:gd name="connsiteY581" fmla="*/ 1989513 h 6858000"/>
              <a:gd name="connsiteX582" fmla="*/ 981574 w 7467600"/>
              <a:gd name="connsiteY582" fmla="*/ 1783157 h 6858000"/>
              <a:gd name="connsiteX583" fmla="*/ 922198 w 7467600"/>
              <a:gd name="connsiteY583" fmla="*/ 1677437 h 6858000"/>
              <a:gd name="connsiteX584" fmla="*/ 869293 w 7467600"/>
              <a:gd name="connsiteY584" fmla="*/ 1583214 h 6858000"/>
              <a:gd name="connsiteX585" fmla="*/ 751431 w 7467600"/>
              <a:gd name="connsiteY585" fmla="*/ 1405731 h 6858000"/>
              <a:gd name="connsiteX586" fmla="*/ 655236 w 7467600"/>
              <a:gd name="connsiteY586" fmla="*/ 1268632 h 6858000"/>
              <a:gd name="connsiteX587" fmla="*/ 6516292 w 7467600"/>
              <a:gd name="connsiteY587" fmla="*/ 1263064 h 6858000"/>
              <a:gd name="connsiteX588" fmla="*/ 5736320 w 7467600"/>
              <a:gd name="connsiteY588" fmla="*/ 1501803 h 6858000"/>
              <a:gd name="connsiteX589" fmla="*/ 6516292 w 7467600"/>
              <a:gd name="connsiteY589" fmla="*/ 1263064 h 6858000"/>
              <a:gd name="connsiteX590" fmla="*/ 291466 w 7467600"/>
              <a:gd name="connsiteY590" fmla="*/ 1250369 h 6858000"/>
              <a:gd name="connsiteX591" fmla="*/ 323180 w 7467600"/>
              <a:gd name="connsiteY591" fmla="*/ 1435283 h 6858000"/>
              <a:gd name="connsiteX592" fmla="*/ 349381 w 7467600"/>
              <a:gd name="connsiteY592" fmla="*/ 1875041 h 6858000"/>
              <a:gd name="connsiteX593" fmla="*/ 374363 w 7467600"/>
              <a:gd name="connsiteY593" fmla="*/ 1506494 h 6858000"/>
              <a:gd name="connsiteX594" fmla="*/ 302168 w 7467600"/>
              <a:gd name="connsiteY594" fmla="*/ 1274495 h 6858000"/>
              <a:gd name="connsiteX595" fmla="*/ 291466 w 7467600"/>
              <a:gd name="connsiteY595" fmla="*/ 1250369 h 6858000"/>
              <a:gd name="connsiteX596" fmla="*/ 678222 w 7467600"/>
              <a:gd name="connsiteY596" fmla="*/ 1248670 h 6858000"/>
              <a:gd name="connsiteX597" fmla="*/ 775536 w 7467600"/>
              <a:gd name="connsiteY597" fmla="*/ 1388015 h 6858000"/>
              <a:gd name="connsiteX598" fmla="*/ 894529 w 7467600"/>
              <a:gd name="connsiteY598" fmla="*/ 1567739 h 6858000"/>
              <a:gd name="connsiteX599" fmla="*/ 948000 w 7467600"/>
              <a:gd name="connsiteY599" fmla="*/ 1663088 h 6858000"/>
              <a:gd name="connsiteX600" fmla="*/ 1006812 w 7467600"/>
              <a:gd name="connsiteY600" fmla="*/ 1767683 h 6858000"/>
              <a:gd name="connsiteX601" fmla="*/ 1149133 w 7467600"/>
              <a:gd name="connsiteY601" fmla="*/ 1971513 h 6858000"/>
              <a:gd name="connsiteX602" fmla="*/ 1333952 w 7467600"/>
              <a:gd name="connsiteY602" fmla="*/ 2251620 h 6858000"/>
              <a:gd name="connsiteX603" fmla="*/ 1337329 w 7467600"/>
              <a:gd name="connsiteY603" fmla="*/ 2258350 h 6858000"/>
              <a:gd name="connsiteX604" fmla="*/ 1014726 w 7467600"/>
              <a:gd name="connsiteY604" fmla="*/ 1615556 h 6858000"/>
              <a:gd name="connsiteX605" fmla="*/ 678222 w 7467600"/>
              <a:gd name="connsiteY605" fmla="*/ 1248670 h 6858000"/>
              <a:gd name="connsiteX606" fmla="*/ 6691602 w 7467600"/>
              <a:gd name="connsiteY606" fmla="*/ 1140573 h 6858000"/>
              <a:gd name="connsiteX607" fmla="*/ 6571100 w 7467600"/>
              <a:gd name="connsiteY607" fmla="*/ 1183662 h 6858000"/>
              <a:gd name="connsiteX608" fmla="*/ 6241687 w 7467600"/>
              <a:gd name="connsiteY608" fmla="*/ 1257600 h 6858000"/>
              <a:gd name="connsiteX609" fmla="*/ 5693009 w 7467600"/>
              <a:gd name="connsiteY609" fmla="*/ 1478256 h 6858000"/>
              <a:gd name="connsiteX610" fmla="*/ 6548420 w 7467600"/>
              <a:gd name="connsiteY610" fmla="*/ 1214599 h 6858000"/>
              <a:gd name="connsiteX611" fmla="*/ 6605473 w 7467600"/>
              <a:gd name="connsiteY611" fmla="*/ 1184686 h 6858000"/>
              <a:gd name="connsiteX612" fmla="*/ 6691602 w 7467600"/>
              <a:gd name="connsiteY612" fmla="*/ 1140573 h 6858000"/>
              <a:gd name="connsiteX613" fmla="*/ 4002475 w 7467600"/>
              <a:gd name="connsiteY613" fmla="*/ 1037802 h 6858000"/>
              <a:gd name="connsiteX614" fmla="*/ 4000324 w 7467600"/>
              <a:gd name="connsiteY614" fmla="*/ 1039362 h 6858000"/>
              <a:gd name="connsiteX615" fmla="*/ 4002862 w 7467600"/>
              <a:gd name="connsiteY615" fmla="*/ 1042866 h 6858000"/>
              <a:gd name="connsiteX616" fmla="*/ 4002475 w 7467600"/>
              <a:gd name="connsiteY616" fmla="*/ 1037802 h 6858000"/>
              <a:gd name="connsiteX617" fmla="*/ 506322 w 7467600"/>
              <a:gd name="connsiteY617" fmla="*/ 1020997 h 6858000"/>
              <a:gd name="connsiteX618" fmla="*/ 533068 w 7467600"/>
              <a:gd name="connsiteY618" fmla="*/ 1029409 h 6858000"/>
              <a:gd name="connsiteX619" fmla="*/ 1232525 w 7467600"/>
              <a:gd name="connsiteY619" fmla="*/ 1804675 h 6858000"/>
              <a:gd name="connsiteX620" fmla="*/ 1388858 w 7467600"/>
              <a:gd name="connsiteY620" fmla="*/ 2368011 h 6858000"/>
              <a:gd name="connsiteX621" fmla="*/ 1384098 w 7467600"/>
              <a:gd name="connsiteY621" fmla="*/ 2378125 h 6858000"/>
              <a:gd name="connsiteX622" fmla="*/ 1425393 w 7467600"/>
              <a:gd name="connsiteY622" fmla="*/ 2589124 h 6858000"/>
              <a:gd name="connsiteX623" fmla="*/ 1424001 w 7467600"/>
              <a:gd name="connsiteY623" fmla="*/ 2597541 h 6858000"/>
              <a:gd name="connsiteX624" fmla="*/ 2152729 w 7467600"/>
              <a:gd name="connsiteY624" fmla="*/ 2864487 h 6858000"/>
              <a:gd name="connsiteX625" fmla="*/ 2020609 w 7467600"/>
              <a:gd name="connsiteY625" fmla="*/ 2539671 h 6858000"/>
              <a:gd name="connsiteX626" fmla="*/ 2018920 w 7467600"/>
              <a:gd name="connsiteY626" fmla="*/ 2536309 h 6858000"/>
              <a:gd name="connsiteX627" fmla="*/ 1342441 w 7467600"/>
              <a:gd name="connsiteY627" fmla="*/ 1173017 h 6858000"/>
              <a:gd name="connsiteX628" fmla="*/ 1367925 w 7467600"/>
              <a:gd name="connsiteY628" fmla="*/ 1135648 h 6858000"/>
              <a:gd name="connsiteX629" fmla="*/ 1771401 w 7467600"/>
              <a:gd name="connsiteY629" fmla="*/ 1806673 h 6858000"/>
              <a:gd name="connsiteX630" fmla="*/ 1972385 w 7467600"/>
              <a:gd name="connsiteY630" fmla="*/ 2198735 h 6858000"/>
              <a:gd name="connsiteX631" fmla="*/ 2040892 w 7467600"/>
              <a:gd name="connsiteY631" fmla="*/ 2405205 h 6858000"/>
              <a:gd name="connsiteX632" fmla="*/ 2131689 w 7467600"/>
              <a:gd name="connsiteY632" fmla="*/ 1936926 h 6858000"/>
              <a:gd name="connsiteX633" fmla="*/ 2454820 w 7467600"/>
              <a:gd name="connsiteY633" fmla="*/ 1248808 h 6858000"/>
              <a:gd name="connsiteX634" fmla="*/ 2492512 w 7467600"/>
              <a:gd name="connsiteY634" fmla="*/ 1302920 h 6858000"/>
              <a:gd name="connsiteX635" fmla="*/ 2081216 w 7467600"/>
              <a:gd name="connsiteY635" fmla="*/ 2527513 h 6858000"/>
              <a:gd name="connsiteX636" fmla="*/ 2081211 w 7467600"/>
              <a:gd name="connsiteY636" fmla="*/ 2528916 h 6858000"/>
              <a:gd name="connsiteX637" fmla="*/ 2199067 w 7467600"/>
              <a:gd name="connsiteY637" fmla="*/ 2884061 h 6858000"/>
              <a:gd name="connsiteX638" fmla="*/ 3192586 w 7467600"/>
              <a:gd name="connsiteY638" fmla="*/ 3411496 h 6858000"/>
              <a:gd name="connsiteX639" fmla="*/ 3182620 w 7467600"/>
              <a:gd name="connsiteY639" fmla="*/ 3483279 h 6858000"/>
              <a:gd name="connsiteX640" fmla="*/ 2435119 w 7467600"/>
              <a:gd name="connsiteY640" fmla="*/ 3080173 h 6858000"/>
              <a:gd name="connsiteX641" fmla="*/ 2410152 w 7467600"/>
              <a:gd name="connsiteY641" fmla="*/ 3063751 h 6858000"/>
              <a:gd name="connsiteX642" fmla="*/ 2408099 w 7467600"/>
              <a:gd name="connsiteY642" fmla="*/ 3064403 h 6858000"/>
              <a:gd name="connsiteX643" fmla="*/ 2407218 w 7467600"/>
              <a:gd name="connsiteY643" fmla="*/ 3070324 h 6858000"/>
              <a:gd name="connsiteX644" fmla="*/ 2380138 w 7467600"/>
              <a:gd name="connsiteY644" fmla="*/ 3099341 h 6858000"/>
              <a:gd name="connsiteX645" fmla="*/ 1765923 w 7467600"/>
              <a:gd name="connsiteY645" fmla="*/ 3581043 h 6858000"/>
              <a:gd name="connsiteX646" fmla="*/ 1702258 w 7467600"/>
              <a:gd name="connsiteY646" fmla="*/ 3612286 h 6858000"/>
              <a:gd name="connsiteX647" fmla="*/ 1538370 w 7467600"/>
              <a:gd name="connsiteY647" fmla="*/ 3811804 h 6858000"/>
              <a:gd name="connsiteX648" fmla="*/ 542867 w 7467600"/>
              <a:gd name="connsiteY648" fmla="*/ 4944092 h 6858000"/>
              <a:gd name="connsiteX649" fmla="*/ 515800 w 7467600"/>
              <a:gd name="connsiteY649" fmla="*/ 4862180 h 6858000"/>
              <a:gd name="connsiteX650" fmla="*/ 909145 w 7467600"/>
              <a:gd name="connsiteY650" fmla="*/ 4199225 h 6858000"/>
              <a:gd name="connsiteX651" fmla="*/ 1214067 w 7467600"/>
              <a:gd name="connsiteY651" fmla="*/ 3908561 h 6858000"/>
              <a:gd name="connsiteX652" fmla="*/ 640967 w 7467600"/>
              <a:gd name="connsiteY652" fmla="*/ 4105601 h 6858000"/>
              <a:gd name="connsiteX653" fmla="*/ 112563 w 7467600"/>
              <a:gd name="connsiteY653" fmla="*/ 4396952 h 6858000"/>
              <a:gd name="connsiteX654" fmla="*/ 0 w 7467600"/>
              <a:gd name="connsiteY654" fmla="*/ 4466006 h 6858000"/>
              <a:gd name="connsiteX655" fmla="*/ 0 w 7467600"/>
              <a:gd name="connsiteY655" fmla="*/ 4233763 h 6858000"/>
              <a:gd name="connsiteX656" fmla="*/ 36881 w 7467600"/>
              <a:gd name="connsiteY656" fmla="*/ 4200118 h 6858000"/>
              <a:gd name="connsiteX657" fmla="*/ 910534 w 7467600"/>
              <a:gd name="connsiteY657" fmla="*/ 3629753 h 6858000"/>
              <a:gd name="connsiteX658" fmla="*/ 1578717 w 7467600"/>
              <a:gd name="connsiteY658" fmla="*/ 3575982 h 6858000"/>
              <a:gd name="connsiteX659" fmla="*/ 2338780 w 7467600"/>
              <a:gd name="connsiteY659" fmla="*/ 3033725 h 6858000"/>
              <a:gd name="connsiteX660" fmla="*/ 1807991 w 7467600"/>
              <a:gd name="connsiteY660" fmla="*/ 2807184 h 6858000"/>
              <a:gd name="connsiteX661" fmla="*/ 1416358 w 7467600"/>
              <a:gd name="connsiteY661" fmla="*/ 3112571 h 6858000"/>
              <a:gd name="connsiteX662" fmla="*/ 939066 w 7467600"/>
              <a:gd name="connsiteY662" fmla="*/ 3378798 h 6858000"/>
              <a:gd name="connsiteX663" fmla="*/ 115099 w 7467600"/>
              <a:gd name="connsiteY663" fmla="*/ 3607650 h 6858000"/>
              <a:gd name="connsiteX664" fmla="*/ 97284 w 7467600"/>
              <a:gd name="connsiteY664" fmla="*/ 3520393 h 6858000"/>
              <a:gd name="connsiteX665" fmla="*/ 922050 w 7467600"/>
              <a:gd name="connsiteY665" fmla="*/ 3074867 h 6858000"/>
              <a:gd name="connsiteX666" fmla="*/ 1405265 w 7467600"/>
              <a:gd name="connsiteY666" fmla="*/ 3016319 h 6858000"/>
              <a:gd name="connsiteX667" fmla="*/ 1407512 w 7467600"/>
              <a:gd name="connsiteY667" fmla="*/ 3018001 h 6858000"/>
              <a:gd name="connsiteX668" fmla="*/ 1726266 w 7467600"/>
              <a:gd name="connsiteY668" fmla="*/ 2777274 h 6858000"/>
              <a:gd name="connsiteX669" fmla="*/ 625390 w 7467600"/>
              <a:gd name="connsiteY669" fmla="*/ 2514541 h 6858000"/>
              <a:gd name="connsiteX670" fmla="*/ 619799 w 7467600"/>
              <a:gd name="connsiteY670" fmla="*/ 2527180 h 6858000"/>
              <a:gd name="connsiteX671" fmla="*/ 310030 w 7467600"/>
              <a:gd name="connsiteY671" fmla="*/ 2771818 h 6858000"/>
              <a:gd name="connsiteX672" fmla="*/ 173877 w 7467600"/>
              <a:gd name="connsiteY672" fmla="*/ 2937056 h 6858000"/>
              <a:gd name="connsiteX673" fmla="*/ 77889 w 7467600"/>
              <a:gd name="connsiteY673" fmla="*/ 3138440 h 6858000"/>
              <a:gd name="connsiteX674" fmla="*/ 0 w 7467600"/>
              <a:gd name="connsiteY674" fmla="*/ 3271395 h 6858000"/>
              <a:gd name="connsiteX675" fmla="*/ 0 w 7467600"/>
              <a:gd name="connsiteY675" fmla="*/ 3153002 h 6858000"/>
              <a:gd name="connsiteX676" fmla="*/ 2386 w 7467600"/>
              <a:gd name="connsiteY676" fmla="*/ 3149203 h 6858000"/>
              <a:gd name="connsiteX677" fmla="*/ 89753 w 7467600"/>
              <a:gd name="connsiteY677" fmla="*/ 2987702 h 6858000"/>
              <a:gd name="connsiteX678" fmla="*/ 76869 w 7467600"/>
              <a:gd name="connsiteY678" fmla="*/ 3005404 h 6858000"/>
              <a:gd name="connsiteX679" fmla="*/ 32049 w 7467600"/>
              <a:gd name="connsiteY679" fmla="*/ 3065814 h 6858000"/>
              <a:gd name="connsiteX680" fmla="*/ 0 w 7467600"/>
              <a:gd name="connsiteY680" fmla="*/ 3108744 h 6858000"/>
              <a:gd name="connsiteX681" fmla="*/ 0 w 7467600"/>
              <a:gd name="connsiteY681" fmla="*/ 3058059 h 6858000"/>
              <a:gd name="connsiteX682" fmla="*/ 7610 w 7467600"/>
              <a:gd name="connsiteY682" fmla="*/ 3047889 h 6858000"/>
              <a:gd name="connsiteX683" fmla="*/ 52419 w 7467600"/>
              <a:gd name="connsiteY683" fmla="*/ 2987479 h 6858000"/>
              <a:gd name="connsiteX684" fmla="*/ 59142 w 7467600"/>
              <a:gd name="connsiteY684" fmla="*/ 2978488 h 6858000"/>
              <a:gd name="connsiteX685" fmla="*/ 0 w 7467600"/>
              <a:gd name="connsiteY685" fmla="*/ 3015334 h 6858000"/>
              <a:gd name="connsiteX686" fmla="*/ 0 w 7467600"/>
              <a:gd name="connsiteY686" fmla="*/ 2914286 h 6858000"/>
              <a:gd name="connsiteX687" fmla="*/ 36383 w 7467600"/>
              <a:gd name="connsiteY687" fmla="*/ 2901128 h 6858000"/>
              <a:gd name="connsiteX688" fmla="*/ 156329 w 7467600"/>
              <a:gd name="connsiteY688" fmla="*/ 2840533 h 6858000"/>
              <a:gd name="connsiteX689" fmla="*/ 358355 w 7467600"/>
              <a:gd name="connsiteY689" fmla="*/ 2620471 h 6858000"/>
              <a:gd name="connsiteX690" fmla="*/ 510577 w 7467600"/>
              <a:gd name="connsiteY690" fmla="*/ 2501244 h 6858000"/>
              <a:gd name="connsiteX691" fmla="*/ 211967 w 7467600"/>
              <a:gd name="connsiteY691" fmla="*/ 2479171 h 6858000"/>
              <a:gd name="connsiteX692" fmla="*/ 0 w 7467600"/>
              <a:gd name="connsiteY692" fmla="*/ 2476398 h 6858000"/>
              <a:gd name="connsiteX693" fmla="*/ 0 w 7467600"/>
              <a:gd name="connsiteY693" fmla="*/ 2389189 h 6858000"/>
              <a:gd name="connsiteX694" fmla="*/ 103062 w 7467600"/>
              <a:gd name="connsiteY694" fmla="*/ 2389518 h 6858000"/>
              <a:gd name="connsiteX695" fmla="*/ 510734 w 7467600"/>
              <a:gd name="connsiteY695" fmla="*/ 2416201 h 6858000"/>
              <a:gd name="connsiteX696" fmla="*/ 279257 w 7467600"/>
              <a:gd name="connsiteY696" fmla="*/ 2092102 h 6858000"/>
              <a:gd name="connsiteX697" fmla="*/ 65265 w 7467600"/>
              <a:gd name="connsiteY697" fmla="*/ 2006049 h 6858000"/>
              <a:gd name="connsiteX698" fmla="*/ 0 w 7467600"/>
              <a:gd name="connsiteY698" fmla="*/ 1982532 h 6858000"/>
              <a:gd name="connsiteX699" fmla="*/ 0 w 7467600"/>
              <a:gd name="connsiteY699" fmla="*/ 1912789 h 6858000"/>
              <a:gd name="connsiteX700" fmla="*/ 97460 w 7467600"/>
              <a:gd name="connsiteY700" fmla="*/ 1953725 h 6858000"/>
              <a:gd name="connsiteX701" fmla="*/ 221272 w 7467600"/>
              <a:gd name="connsiteY701" fmla="*/ 1980766 h 6858000"/>
              <a:gd name="connsiteX702" fmla="*/ 116765 w 7467600"/>
              <a:gd name="connsiteY702" fmla="*/ 1911033 h 6858000"/>
              <a:gd name="connsiteX703" fmla="*/ 16405 w 7467600"/>
              <a:gd name="connsiteY703" fmla="*/ 1803412 h 6858000"/>
              <a:gd name="connsiteX704" fmla="*/ 0 w 7467600"/>
              <a:gd name="connsiteY704" fmla="*/ 1784777 h 6858000"/>
              <a:gd name="connsiteX705" fmla="*/ 0 w 7467600"/>
              <a:gd name="connsiteY705" fmla="*/ 1740082 h 6858000"/>
              <a:gd name="connsiteX706" fmla="*/ 39394 w 7467600"/>
              <a:gd name="connsiteY706" fmla="*/ 1784856 h 6858000"/>
              <a:gd name="connsiteX707" fmla="*/ 135813 w 7467600"/>
              <a:gd name="connsiteY707" fmla="*/ 1888838 h 6858000"/>
              <a:gd name="connsiteX708" fmla="*/ 242575 w 7467600"/>
              <a:gd name="connsiteY708" fmla="*/ 1958841 h 6858000"/>
              <a:gd name="connsiteX709" fmla="*/ 82197 w 7467600"/>
              <a:gd name="connsiteY709" fmla="*/ 1754826 h 6858000"/>
              <a:gd name="connsiteX710" fmla="*/ 0 w 7467600"/>
              <a:gd name="connsiteY710" fmla="*/ 1679650 h 6858000"/>
              <a:gd name="connsiteX711" fmla="*/ 0 w 7467600"/>
              <a:gd name="connsiteY711" fmla="*/ 1602463 h 6858000"/>
              <a:gd name="connsiteX712" fmla="*/ 84689 w 7467600"/>
              <a:gd name="connsiteY712" fmla="*/ 1677442 h 6858000"/>
              <a:gd name="connsiteX713" fmla="*/ 298437 w 7467600"/>
              <a:gd name="connsiteY713" fmla="*/ 1968019 h 6858000"/>
              <a:gd name="connsiteX714" fmla="*/ 227269 w 7467600"/>
              <a:gd name="connsiteY714" fmla="*/ 1114064 h 6858000"/>
              <a:gd name="connsiteX715" fmla="*/ 248003 w 7467600"/>
              <a:gd name="connsiteY715" fmla="*/ 1089613 h 6858000"/>
              <a:gd name="connsiteX716" fmla="*/ 427020 w 7467600"/>
              <a:gd name="connsiteY716" fmla="*/ 1619803 h 6858000"/>
              <a:gd name="connsiteX717" fmla="*/ 340345 w 7467600"/>
              <a:gd name="connsiteY717" fmla="*/ 2027739 h 6858000"/>
              <a:gd name="connsiteX718" fmla="*/ 360865 w 7467600"/>
              <a:gd name="connsiteY718" fmla="*/ 2044827 h 6858000"/>
              <a:gd name="connsiteX719" fmla="*/ 560414 w 7467600"/>
              <a:gd name="connsiteY719" fmla="*/ 2421457 h 6858000"/>
              <a:gd name="connsiteX720" fmla="*/ 1359703 w 7467600"/>
              <a:gd name="connsiteY720" fmla="*/ 2578554 h 6858000"/>
              <a:gd name="connsiteX721" fmla="*/ 1359422 w 7467600"/>
              <a:gd name="connsiteY721" fmla="*/ 2577994 h 6858000"/>
              <a:gd name="connsiteX722" fmla="*/ 828701 w 7467600"/>
              <a:gd name="connsiteY722" fmla="*/ 1839520 h 6858000"/>
              <a:gd name="connsiteX723" fmla="*/ 494427 w 7467600"/>
              <a:gd name="connsiteY723" fmla="*/ 1092333 h 6858000"/>
              <a:gd name="connsiteX724" fmla="*/ 506322 w 7467600"/>
              <a:gd name="connsiteY724" fmla="*/ 1020997 h 6858000"/>
              <a:gd name="connsiteX725" fmla="*/ 4570198 w 7467600"/>
              <a:gd name="connsiteY725" fmla="*/ 978081 h 6858000"/>
              <a:gd name="connsiteX726" fmla="*/ 4523691 w 7467600"/>
              <a:gd name="connsiteY726" fmla="*/ 1127776 h 6858000"/>
              <a:gd name="connsiteX727" fmla="*/ 4509875 w 7467600"/>
              <a:gd name="connsiteY727" fmla="*/ 1167552 h 6858000"/>
              <a:gd name="connsiteX728" fmla="*/ 4478168 w 7467600"/>
              <a:gd name="connsiteY728" fmla="*/ 1260735 h 6858000"/>
              <a:gd name="connsiteX729" fmla="*/ 4409309 w 7467600"/>
              <a:gd name="connsiteY729" fmla="*/ 1666996 h 6858000"/>
              <a:gd name="connsiteX730" fmla="*/ 4370031 w 7467600"/>
              <a:gd name="connsiteY730" fmla="*/ 1955666 h 6858000"/>
              <a:gd name="connsiteX731" fmla="*/ 4570198 w 7467600"/>
              <a:gd name="connsiteY731" fmla="*/ 978081 h 6858000"/>
              <a:gd name="connsiteX732" fmla="*/ 4557898 w 7467600"/>
              <a:gd name="connsiteY732" fmla="*/ 900011 h 6858000"/>
              <a:gd name="connsiteX733" fmla="*/ 4344840 w 7467600"/>
              <a:gd name="connsiteY733" fmla="*/ 1922038 h 6858000"/>
              <a:gd name="connsiteX734" fmla="*/ 4378710 w 7467600"/>
              <a:gd name="connsiteY734" fmla="*/ 1665516 h 6858000"/>
              <a:gd name="connsiteX735" fmla="*/ 4448798 w 7467600"/>
              <a:gd name="connsiteY735" fmla="*/ 1253024 h 6858000"/>
              <a:gd name="connsiteX736" fmla="*/ 4480315 w 7467600"/>
              <a:gd name="connsiteY736" fmla="*/ 1158454 h 6858000"/>
              <a:gd name="connsiteX737" fmla="*/ 4494133 w 7467600"/>
              <a:gd name="connsiteY737" fmla="*/ 1118676 h 6858000"/>
              <a:gd name="connsiteX738" fmla="*/ 4557898 w 7467600"/>
              <a:gd name="connsiteY738" fmla="*/ 900011 h 6858000"/>
              <a:gd name="connsiteX739" fmla="*/ 5870151 w 7467600"/>
              <a:gd name="connsiteY739" fmla="*/ 898890 h 6858000"/>
              <a:gd name="connsiteX740" fmla="*/ 5861335 w 7467600"/>
              <a:gd name="connsiteY740" fmla="*/ 899177 h 6858000"/>
              <a:gd name="connsiteX741" fmla="*/ 5843702 w 7467600"/>
              <a:gd name="connsiteY741" fmla="*/ 899748 h 6858000"/>
              <a:gd name="connsiteX742" fmla="*/ 5651107 w 7467600"/>
              <a:gd name="connsiteY742" fmla="*/ 920306 h 6858000"/>
              <a:gd name="connsiteX743" fmla="*/ 5459407 w 7467600"/>
              <a:gd name="connsiteY743" fmla="*/ 940975 h 6858000"/>
              <a:gd name="connsiteX744" fmla="*/ 5374846 w 7467600"/>
              <a:gd name="connsiteY744" fmla="*/ 941988 h 6858000"/>
              <a:gd name="connsiteX745" fmla="*/ 5256105 w 7467600"/>
              <a:gd name="connsiteY745" fmla="*/ 945632 h 6858000"/>
              <a:gd name="connsiteX746" fmla="*/ 5107071 w 7467600"/>
              <a:gd name="connsiteY746" fmla="*/ 969720 h 6858000"/>
              <a:gd name="connsiteX747" fmla="*/ 4998681 w 7467600"/>
              <a:gd name="connsiteY747" fmla="*/ 988771 h 6858000"/>
              <a:gd name="connsiteX748" fmla="*/ 5870151 w 7467600"/>
              <a:gd name="connsiteY748" fmla="*/ 898890 h 6858000"/>
              <a:gd name="connsiteX749" fmla="*/ 5504425 w 7467600"/>
              <a:gd name="connsiteY749" fmla="*/ 848067 h 6858000"/>
              <a:gd name="connsiteX750" fmla="*/ 4968849 w 7467600"/>
              <a:gd name="connsiteY750" fmla="*/ 962318 h 6858000"/>
              <a:gd name="connsiteX751" fmla="*/ 5104039 w 7467600"/>
              <a:gd name="connsiteY751" fmla="*/ 940634 h 6858000"/>
              <a:gd name="connsiteX752" fmla="*/ 5256311 w 7467600"/>
              <a:gd name="connsiteY752" fmla="*/ 916490 h 6858000"/>
              <a:gd name="connsiteX753" fmla="*/ 5377381 w 7467600"/>
              <a:gd name="connsiteY753" fmla="*/ 912671 h 6858000"/>
              <a:gd name="connsiteX754" fmla="*/ 5460148 w 7467600"/>
              <a:gd name="connsiteY754" fmla="*/ 911442 h 6858000"/>
              <a:gd name="connsiteX755" fmla="*/ 5648971 w 7467600"/>
              <a:gd name="connsiteY755" fmla="*/ 891331 h 6858000"/>
              <a:gd name="connsiteX756" fmla="*/ 5844807 w 7467600"/>
              <a:gd name="connsiteY756" fmla="*/ 870718 h 6858000"/>
              <a:gd name="connsiteX757" fmla="*/ 5862975 w 7467600"/>
              <a:gd name="connsiteY757" fmla="*/ 869756 h 6858000"/>
              <a:gd name="connsiteX758" fmla="*/ 5920887 w 7467600"/>
              <a:gd name="connsiteY758" fmla="*/ 865929 h 6858000"/>
              <a:gd name="connsiteX759" fmla="*/ 5504425 w 7467600"/>
              <a:gd name="connsiteY759" fmla="*/ 848067 h 6858000"/>
              <a:gd name="connsiteX760" fmla="*/ 3607114 w 7467600"/>
              <a:gd name="connsiteY760" fmla="*/ 467441 h 6858000"/>
              <a:gd name="connsiteX761" fmla="*/ 3296242 w 7467600"/>
              <a:gd name="connsiteY761" fmla="*/ 807991 h 6858000"/>
              <a:gd name="connsiteX762" fmla="*/ 3174674 w 7467600"/>
              <a:gd name="connsiteY762" fmla="*/ 919759 h 6858000"/>
              <a:gd name="connsiteX763" fmla="*/ 3042978 w 7467600"/>
              <a:gd name="connsiteY763" fmla="*/ 1054894 h 6858000"/>
              <a:gd name="connsiteX764" fmla="*/ 2968914 w 7467600"/>
              <a:gd name="connsiteY764" fmla="*/ 1133756 h 6858000"/>
              <a:gd name="connsiteX765" fmla="*/ 3103823 w 7467600"/>
              <a:gd name="connsiteY765" fmla="*/ 1026814 h 6858000"/>
              <a:gd name="connsiteX766" fmla="*/ 3607114 w 7467600"/>
              <a:gd name="connsiteY766" fmla="*/ 467441 h 6858000"/>
              <a:gd name="connsiteX767" fmla="*/ 3744487 w 7467600"/>
              <a:gd name="connsiteY767" fmla="*/ 383136 h 6858000"/>
              <a:gd name="connsiteX768" fmla="*/ 3970213 w 7467600"/>
              <a:gd name="connsiteY768" fmla="*/ 995559 h 6858000"/>
              <a:gd name="connsiteX769" fmla="*/ 3744487 w 7467600"/>
              <a:gd name="connsiteY769" fmla="*/ 383136 h 6858000"/>
              <a:gd name="connsiteX770" fmla="*/ 3624562 w 7467600"/>
              <a:gd name="connsiteY770" fmla="*/ 367041 h 6858000"/>
              <a:gd name="connsiteX771" fmla="*/ 3489712 w 7467600"/>
              <a:gd name="connsiteY771" fmla="*/ 485386 h 6858000"/>
              <a:gd name="connsiteX772" fmla="*/ 3182994 w 7467600"/>
              <a:gd name="connsiteY772" fmla="*/ 828265 h 6858000"/>
              <a:gd name="connsiteX773" fmla="*/ 2892114 w 7467600"/>
              <a:gd name="connsiteY773" fmla="*/ 1172635 h 6858000"/>
              <a:gd name="connsiteX774" fmla="*/ 3021459 w 7467600"/>
              <a:gd name="connsiteY774" fmla="*/ 1035385 h 6858000"/>
              <a:gd name="connsiteX775" fmla="*/ 3153873 w 7467600"/>
              <a:gd name="connsiteY775" fmla="*/ 898971 h 6858000"/>
              <a:gd name="connsiteX776" fmla="*/ 3276511 w 7467600"/>
              <a:gd name="connsiteY776" fmla="*/ 786423 h 6858000"/>
              <a:gd name="connsiteX777" fmla="*/ 3584154 w 7467600"/>
              <a:gd name="connsiteY777" fmla="*/ 448218 h 6858000"/>
              <a:gd name="connsiteX778" fmla="*/ 3624562 w 7467600"/>
              <a:gd name="connsiteY778" fmla="*/ 367041 h 6858000"/>
              <a:gd name="connsiteX779" fmla="*/ 3766672 w 7467600"/>
              <a:gd name="connsiteY779" fmla="*/ 359429 h 6858000"/>
              <a:gd name="connsiteX780" fmla="*/ 3996338 w 7467600"/>
              <a:gd name="connsiteY780" fmla="*/ 968237 h 6858000"/>
              <a:gd name="connsiteX781" fmla="*/ 3766672 w 7467600"/>
              <a:gd name="connsiteY781" fmla="*/ 359429 h 6858000"/>
              <a:gd name="connsiteX782" fmla="*/ 5805386 w 7467600"/>
              <a:gd name="connsiteY782" fmla="*/ 239240 h 6858000"/>
              <a:gd name="connsiteX783" fmla="*/ 5736947 w 7467600"/>
              <a:gd name="connsiteY783" fmla="*/ 261367 h 6858000"/>
              <a:gd name="connsiteX784" fmla="*/ 5427012 w 7467600"/>
              <a:gd name="connsiteY784" fmla="*/ 311272 h 6858000"/>
              <a:gd name="connsiteX785" fmla="*/ 5147818 w 7467600"/>
              <a:gd name="connsiteY785" fmla="*/ 322112 h 6858000"/>
              <a:gd name="connsiteX786" fmla="*/ 5060854 w 7467600"/>
              <a:gd name="connsiteY786" fmla="*/ 311882 h 6858000"/>
              <a:gd name="connsiteX787" fmla="*/ 4945989 w 7467600"/>
              <a:gd name="connsiteY787" fmla="*/ 300516 h 6858000"/>
              <a:gd name="connsiteX788" fmla="*/ 5410479 w 7467600"/>
              <a:gd name="connsiteY788" fmla="*/ 348434 h 6858000"/>
              <a:gd name="connsiteX789" fmla="*/ 5805386 w 7467600"/>
              <a:gd name="connsiteY789" fmla="*/ 239240 h 6858000"/>
              <a:gd name="connsiteX790" fmla="*/ 5905192 w 7467600"/>
              <a:gd name="connsiteY790" fmla="*/ 163079 h 6858000"/>
              <a:gd name="connsiteX791" fmla="*/ 5865655 w 7467600"/>
              <a:gd name="connsiteY791" fmla="*/ 171901 h 6858000"/>
              <a:gd name="connsiteX792" fmla="*/ 5259740 w 7467600"/>
              <a:gd name="connsiteY792" fmla="*/ 257013 h 6858000"/>
              <a:gd name="connsiteX793" fmla="*/ 5208466 w 7467600"/>
              <a:gd name="connsiteY793" fmla="*/ 257550 h 6858000"/>
              <a:gd name="connsiteX794" fmla="*/ 4980204 w 7467600"/>
              <a:gd name="connsiteY794" fmla="*/ 271903 h 6858000"/>
              <a:gd name="connsiteX795" fmla="*/ 5068068 w 7467600"/>
              <a:gd name="connsiteY795" fmla="*/ 282244 h 6858000"/>
              <a:gd name="connsiteX796" fmla="*/ 5153231 w 7467600"/>
              <a:gd name="connsiteY796" fmla="*/ 292240 h 6858000"/>
              <a:gd name="connsiteX797" fmla="*/ 5426491 w 7467600"/>
              <a:gd name="connsiteY797" fmla="*/ 281128 h 6858000"/>
              <a:gd name="connsiteX798" fmla="*/ 5731212 w 7467600"/>
              <a:gd name="connsiteY798" fmla="*/ 231951 h 6858000"/>
              <a:gd name="connsiteX799" fmla="*/ 5905192 w 7467600"/>
              <a:gd name="connsiteY799" fmla="*/ 163079 h 6858000"/>
              <a:gd name="connsiteX800" fmla="*/ 5944437 w 7467600"/>
              <a:gd name="connsiteY800" fmla="*/ 113829 h 6858000"/>
              <a:gd name="connsiteX801" fmla="*/ 5825032 w 7467600"/>
              <a:gd name="connsiteY801" fmla="*/ 146405 h 6858000"/>
              <a:gd name="connsiteX802" fmla="*/ 4955599 w 7467600"/>
              <a:gd name="connsiteY802" fmla="*/ 247008 h 6858000"/>
              <a:gd name="connsiteX803" fmla="*/ 5210104 w 7467600"/>
              <a:gd name="connsiteY803" fmla="*/ 228123 h 6858000"/>
              <a:gd name="connsiteX804" fmla="*/ 5261015 w 7467600"/>
              <a:gd name="connsiteY804" fmla="*/ 227087 h 6858000"/>
              <a:gd name="connsiteX805" fmla="*/ 5861181 w 7467600"/>
              <a:gd name="connsiteY805" fmla="*/ 143093 h 6858000"/>
              <a:gd name="connsiteX806" fmla="*/ 5961252 w 7467600"/>
              <a:gd name="connsiteY806" fmla="*/ 114820 h 6858000"/>
              <a:gd name="connsiteX807" fmla="*/ 5944437 w 7467600"/>
              <a:gd name="connsiteY807" fmla="*/ 113829 h 6858000"/>
              <a:gd name="connsiteX808" fmla="*/ 3882765 w 7467600"/>
              <a:gd name="connsiteY808" fmla="*/ 0 h 6858000"/>
              <a:gd name="connsiteX809" fmla="*/ 3995099 w 7467600"/>
              <a:gd name="connsiteY809" fmla="*/ 0 h 6858000"/>
              <a:gd name="connsiteX810" fmla="*/ 4163818 w 7467600"/>
              <a:gd name="connsiteY810" fmla="*/ 234104 h 6858000"/>
              <a:gd name="connsiteX811" fmla="*/ 4172099 w 7467600"/>
              <a:gd name="connsiteY811" fmla="*/ 234207 h 6858000"/>
              <a:gd name="connsiteX812" fmla="*/ 4784282 w 7467600"/>
              <a:gd name="connsiteY812" fmla="*/ 276561 h 6858000"/>
              <a:gd name="connsiteX813" fmla="*/ 4801687 w 7467600"/>
              <a:gd name="connsiteY813" fmla="*/ 267764 h 6858000"/>
              <a:gd name="connsiteX814" fmla="*/ 6082788 w 7467600"/>
              <a:gd name="connsiteY814" fmla="*/ 64119 h 6858000"/>
              <a:gd name="connsiteX815" fmla="*/ 6099442 w 7467600"/>
              <a:gd name="connsiteY815" fmla="*/ 82568 h 6858000"/>
              <a:gd name="connsiteX816" fmla="*/ 4804137 w 7467600"/>
              <a:gd name="connsiteY816" fmla="*/ 320931 h 6858000"/>
              <a:gd name="connsiteX817" fmla="*/ 4227047 w 7467600"/>
              <a:gd name="connsiteY817" fmla="*/ 313415 h 6858000"/>
              <a:gd name="connsiteX818" fmla="*/ 4346041 w 7467600"/>
              <a:gd name="connsiteY818" fmla="*/ 456086 h 6858000"/>
              <a:gd name="connsiteX819" fmla="*/ 4870967 w 7467600"/>
              <a:gd name="connsiteY819" fmla="*/ 963061 h 6858000"/>
              <a:gd name="connsiteX820" fmla="*/ 4889647 w 7467600"/>
              <a:gd name="connsiteY820" fmla="*/ 957147 h 6858000"/>
              <a:gd name="connsiteX821" fmla="*/ 5422504 w 7467600"/>
              <a:gd name="connsiteY821" fmla="*/ 805191 h 6858000"/>
              <a:gd name="connsiteX822" fmla="*/ 6087656 w 7467600"/>
              <a:gd name="connsiteY822" fmla="*/ 826703 h 6858000"/>
              <a:gd name="connsiteX823" fmla="*/ 6058717 w 7467600"/>
              <a:gd name="connsiteY823" fmla="*/ 865992 h 6858000"/>
              <a:gd name="connsiteX824" fmla="*/ 4974153 w 7467600"/>
              <a:gd name="connsiteY824" fmla="*/ 1045456 h 6858000"/>
              <a:gd name="connsiteX825" fmla="*/ 5627835 w 7467600"/>
              <a:gd name="connsiteY825" fmla="*/ 1472077 h 6858000"/>
              <a:gd name="connsiteX826" fmla="*/ 5629817 w 7467600"/>
              <a:gd name="connsiteY826" fmla="*/ 1471412 h 6858000"/>
              <a:gd name="connsiteX827" fmla="*/ 5634124 w 7467600"/>
              <a:gd name="connsiteY827" fmla="*/ 1470572 h 6858000"/>
              <a:gd name="connsiteX828" fmla="*/ 5755832 w 7467600"/>
              <a:gd name="connsiteY828" fmla="*/ 1383886 h 6858000"/>
              <a:gd name="connsiteX829" fmla="*/ 6014186 w 7467600"/>
              <a:gd name="connsiteY829" fmla="*/ 1279799 h 6858000"/>
              <a:gd name="connsiteX830" fmla="*/ 6901619 w 7467600"/>
              <a:gd name="connsiteY830" fmla="*/ 1047874 h 6858000"/>
              <a:gd name="connsiteX831" fmla="*/ 6931566 w 7467600"/>
              <a:gd name="connsiteY831" fmla="*/ 1062034 h 6858000"/>
              <a:gd name="connsiteX832" fmla="*/ 5790982 w 7467600"/>
              <a:gd name="connsiteY832" fmla="*/ 1561380 h 6858000"/>
              <a:gd name="connsiteX833" fmla="*/ 6188971 w 7467600"/>
              <a:gd name="connsiteY833" fmla="*/ 1755168 h 6858000"/>
              <a:gd name="connsiteX834" fmla="*/ 6202446 w 7467600"/>
              <a:gd name="connsiteY834" fmla="*/ 1752268 h 6858000"/>
              <a:gd name="connsiteX835" fmla="*/ 7179560 w 7467600"/>
              <a:gd name="connsiteY835" fmla="*/ 1467551 h 6858000"/>
              <a:gd name="connsiteX836" fmla="*/ 7158730 w 7467600"/>
              <a:gd name="connsiteY836" fmla="*/ 1507835 h 6858000"/>
              <a:gd name="connsiteX837" fmla="*/ 6326959 w 7467600"/>
              <a:gd name="connsiteY837" fmla="*/ 1817686 h 6858000"/>
              <a:gd name="connsiteX838" fmla="*/ 6537433 w 7467600"/>
              <a:gd name="connsiteY838" fmla="*/ 1907790 h 6858000"/>
              <a:gd name="connsiteX839" fmla="*/ 6550221 w 7467600"/>
              <a:gd name="connsiteY839" fmla="*/ 1910729 h 6858000"/>
              <a:gd name="connsiteX840" fmla="*/ 6964438 w 7467600"/>
              <a:gd name="connsiteY840" fmla="*/ 2209505 h 6858000"/>
              <a:gd name="connsiteX841" fmla="*/ 7367862 w 7467600"/>
              <a:gd name="connsiteY841" fmla="*/ 2806833 h 6858000"/>
              <a:gd name="connsiteX842" fmla="*/ 7364329 w 7467600"/>
              <a:gd name="connsiteY842" fmla="*/ 2826907 h 6858000"/>
              <a:gd name="connsiteX843" fmla="*/ 7290545 w 7467600"/>
              <a:gd name="connsiteY843" fmla="*/ 2850663 h 6858000"/>
              <a:gd name="connsiteX844" fmla="*/ 6472036 w 7467600"/>
              <a:gd name="connsiteY844" fmla="*/ 1959003 h 6858000"/>
              <a:gd name="connsiteX845" fmla="*/ 5792897 w 7467600"/>
              <a:gd name="connsiteY845" fmla="*/ 1647747 h 6858000"/>
              <a:gd name="connsiteX846" fmla="*/ 5842751 w 7467600"/>
              <a:gd name="connsiteY846" fmla="*/ 1816112 h 6858000"/>
              <a:gd name="connsiteX847" fmla="*/ 5847424 w 7467600"/>
              <a:gd name="connsiteY847" fmla="*/ 1815776 h 6858000"/>
              <a:gd name="connsiteX848" fmla="*/ 6399821 w 7467600"/>
              <a:gd name="connsiteY848" fmla="*/ 2344799 h 6858000"/>
              <a:gd name="connsiteX849" fmla="*/ 6323232 w 7467600"/>
              <a:gd name="connsiteY849" fmla="*/ 2389634 h 6858000"/>
              <a:gd name="connsiteX850" fmla="*/ 5942958 w 7467600"/>
              <a:gd name="connsiteY850" fmla="*/ 2077708 h 6858000"/>
              <a:gd name="connsiteX851" fmla="*/ 5921559 w 7467600"/>
              <a:gd name="connsiteY851" fmla="*/ 2378596 h 6858000"/>
              <a:gd name="connsiteX852" fmla="*/ 5817651 w 7467600"/>
              <a:gd name="connsiteY852" fmla="*/ 3023919 h 6858000"/>
              <a:gd name="connsiteX853" fmla="*/ 5729634 w 7467600"/>
              <a:gd name="connsiteY853" fmla="*/ 3051849 h 6858000"/>
              <a:gd name="connsiteX854" fmla="*/ 5611018 w 7467600"/>
              <a:gd name="connsiteY854" fmla="*/ 2316769 h 6858000"/>
              <a:gd name="connsiteX855" fmla="*/ 5687608 w 7467600"/>
              <a:gd name="connsiteY855" fmla="*/ 2039972 h 6858000"/>
              <a:gd name="connsiteX856" fmla="*/ 5657554 w 7467600"/>
              <a:gd name="connsiteY856" fmla="*/ 1576445 h 6858000"/>
              <a:gd name="connsiteX857" fmla="*/ 5150475 w 7467600"/>
              <a:gd name="connsiteY857" fmla="*/ 1274012 h 6858000"/>
              <a:gd name="connsiteX858" fmla="*/ 5349142 w 7467600"/>
              <a:gd name="connsiteY858" fmla="*/ 2204405 h 6858000"/>
              <a:gd name="connsiteX859" fmla="*/ 5262214 w 7467600"/>
              <a:gd name="connsiteY859" fmla="*/ 2233836 h 6858000"/>
              <a:gd name="connsiteX860" fmla="*/ 4981539 w 7467600"/>
              <a:gd name="connsiteY860" fmla="*/ 1542201 h 6858000"/>
              <a:gd name="connsiteX861" fmla="*/ 4958461 w 7467600"/>
              <a:gd name="connsiteY861" fmla="*/ 1136957 h 6858000"/>
              <a:gd name="connsiteX862" fmla="*/ 4655015 w 7467600"/>
              <a:gd name="connsiteY862" fmla="*/ 891426 h 6858000"/>
              <a:gd name="connsiteX863" fmla="*/ 4348002 w 7467600"/>
              <a:gd name="connsiteY863" fmla="*/ 2205895 h 6858000"/>
              <a:gd name="connsiteX864" fmla="*/ 4262250 w 7467600"/>
              <a:gd name="connsiteY864" fmla="*/ 2219972 h 6858000"/>
              <a:gd name="connsiteX865" fmla="*/ 4550611 w 7467600"/>
              <a:gd name="connsiteY865" fmla="*/ 817540 h 6858000"/>
              <a:gd name="connsiteX866" fmla="*/ 4564418 w 7467600"/>
              <a:gd name="connsiteY866" fmla="*/ 808293 h 6858000"/>
              <a:gd name="connsiteX867" fmla="*/ 4266388 w 7467600"/>
              <a:gd name="connsiteY867" fmla="*/ 500083 h 6858000"/>
              <a:gd name="connsiteX868" fmla="*/ 4032842 w 7467600"/>
              <a:gd name="connsiteY868" fmla="*/ 211809 h 6858000"/>
              <a:gd name="connsiteX869" fmla="*/ 3882765 w 7467600"/>
              <a:gd name="connsiteY869" fmla="*/ 0 h 6858000"/>
              <a:gd name="connsiteX870" fmla="*/ 3721337 w 7467600"/>
              <a:gd name="connsiteY870" fmla="*/ 0 h 6858000"/>
              <a:gd name="connsiteX871" fmla="*/ 3797544 w 7467600"/>
              <a:gd name="connsiteY871" fmla="*/ 0 h 6858000"/>
              <a:gd name="connsiteX872" fmla="*/ 3775734 w 7467600"/>
              <a:gd name="connsiteY872" fmla="*/ 95131 h 6858000"/>
              <a:gd name="connsiteX873" fmla="*/ 3724807 w 7467600"/>
              <a:gd name="connsiteY873" fmla="*/ 272257 h 6858000"/>
              <a:gd name="connsiteX874" fmla="*/ 3726844 w 7467600"/>
              <a:gd name="connsiteY874" fmla="*/ 282988 h 6858000"/>
              <a:gd name="connsiteX875" fmla="*/ 3742664 w 7467600"/>
              <a:gd name="connsiteY875" fmla="*/ 279918 h 6858000"/>
              <a:gd name="connsiteX876" fmla="*/ 4103910 w 7467600"/>
              <a:gd name="connsiteY876" fmla="*/ 1161917 h 6858000"/>
              <a:gd name="connsiteX877" fmla="*/ 4020269 w 7467600"/>
              <a:gd name="connsiteY877" fmla="*/ 1200406 h 6858000"/>
              <a:gd name="connsiteX878" fmla="*/ 3674882 w 7467600"/>
              <a:gd name="connsiteY878" fmla="*/ 488524 h 6858000"/>
              <a:gd name="connsiteX879" fmla="*/ 3132682 w 7467600"/>
              <a:gd name="connsiteY879" fmla="*/ 1072284 h 6858000"/>
              <a:gd name="connsiteX880" fmla="*/ 2716346 w 7467600"/>
              <a:gd name="connsiteY880" fmla="*/ 1276376 h 6858000"/>
              <a:gd name="connsiteX881" fmla="*/ 2716772 w 7467600"/>
              <a:gd name="connsiteY881" fmla="*/ 1255462 h 6858000"/>
              <a:gd name="connsiteX882" fmla="*/ 3471096 w 7467600"/>
              <a:gd name="connsiteY882" fmla="*/ 437072 h 6858000"/>
              <a:gd name="connsiteX883" fmla="*/ 3639057 w 7467600"/>
              <a:gd name="connsiteY883" fmla="*/ 286334 h 6858000"/>
              <a:gd name="connsiteX884" fmla="*/ 3640309 w 7467600"/>
              <a:gd name="connsiteY884" fmla="*/ 284664 h 6858000"/>
              <a:gd name="connsiteX885" fmla="*/ 3646022 w 7467600"/>
              <a:gd name="connsiteY885" fmla="*/ 276711 h 6858000"/>
              <a:gd name="connsiteX886" fmla="*/ 3707943 w 7467600"/>
              <a:gd name="connsiteY886" fmla="*/ 65958 h 6858000"/>
              <a:gd name="connsiteX887" fmla="*/ 3721337 w 7467600"/>
              <a:gd name="connsiteY887" fmla="*/ 0 h 6858000"/>
              <a:gd name="connsiteX888" fmla="*/ 2867960 w 7467600"/>
              <a:gd name="connsiteY888" fmla="*/ 0 h 6858000"/>
              <a:gd name="connsiteX889" fmla="*/ 2926351 w 7467600"/>
              <a:gd name="connsiteY889" fmla="*/ 0 h 6858000"/>
              <a:gd name="connsiteX890" fmla="*/ 2902823 w 7467600"/>
              <a:gd name="connsiteY890" fmla="*/ 262929 h 6858000"/>
              <a:gd name="connsiteX891" fmla="*/ 2940663 w 7467600"/>
              <a:gd name="connsiteY891" fmla="*/ 140884 h 6858000"/>
              <a:gd name="connsiteX892" fmla="*/ 2947039 w 7467600"/>
              <a:gd name="connsiteY892" fmla="*/ 122524 h 6858000"/>
              <a:gd name="connsiteX893" fmla="*/ 2984316 w 7467600"/>
              <a:gd name="connsiteY893" fmla="*/ 0 h 6858000"/>
              <a:gd name="connsiteX894" fmla="*/ 3016114 w 7467600"/>
              <a:gd name="connsiteY894" fmla="*/ 0 h 6858000"/>
              <a:gd name="connsiteX895" fmla="*/ 2979949 w 7467600"/>
              <a:gd name="connsiteY895" fmla="*/ 119274 h 6858000"/>
              <a:gd name="connsiteX896" fmla="*/ 3023879 w 7467600"/>
              <a:gd name="connsiteY896" fmla="*/ 0 h 6858000"/>
              <a:gd name="connsiteX897" fmla="*/ 3105400 w 7467600"/>
              <a:gd name="connsiteY897" fmla="*/ 0 h 6858000"/>
              <a:gd name="connsiteX898" fmla="*/ 3094669 w 7467600"/>
              <a:gd name="connsiteY898" fmla="*/ 30308 h 6858000"/>
              <a:gd name="connsiteX899" fmla="*/ 2901945 w 7467600"/>
              <a:gd name="connsiteY899" fmla="*/ 466538 h 6858000"/>
              <a:gd name="connsiteX900" fmla="*/ 2815209 w 7467600"/>
              <a:gd name="connsiteY900" fmla="*/ 497361 h 6858000"/>
              <a:gd name="connsiteX901" fmla="*/ 2844845 w 7467600"/>
              <a:gd name="connsiteY901" fmla="*/ 127638 h 6858000"/>
              <a:gd name="connsiteX902" fmla="*/ 2867960 w 7467600"/>
              <a:gd name="connsiteY902" fmla="*/ 0 h 6858000"/>
              <a:gd name="connsiteX903" fmla="*/ 1057230 w 7467600"/>
              <a:gd name="connsiteY903" fmla="*/ 0 h 6858000"/>
              <a:gd name="connsiteX904" fmla="*/ 1111003 w 7467600"/>
              <a:gd name="connsiteY904" fmla="*/ 0 h 6858000"/>
              <a:gd name="connsiteX905" fmla="*/ 1125553 w 7467600"/>
              <a:gd name="connsiteY905" fmla="*/ 52588 h 6858000"/>
              <a:gd name="connsiteX906" fmla="*/ 1304276 w 7467600"/>
              <a:gd name="connsiteY906" fmla="*/ 476275 h 6858000"/>
              <a:gd name="connsiteX907" fmla="*/ 1492066 w 7467600"/>
              <a:gd name="connsiteY907" fmla="*/ 886333 h 6858000"/>
              <a:gd name="connsiteX908" fmla="*/ 1423698 w 7467600"/>
              <a:gd name="connsiteY908" fmla="*/ 710817 h 6858000"/>
              <a:gd name="connsiteX909" fmla="*/ 1357609 w 7467600"/>
              <a:gd name="connsiteY909" fmla="*/ 532892 h 6858000"/>
              <a:gd name="connsiteX910" fmla="*/ 1309550 w 7467600"/>
              <a:gd name="connsiteY910" fmla="*/ 374031 h 6858000"/>
              <a:gd name="connsiteX911" fmla="*/ 1193673 w 7467600"/>
              <a:gd name="connsiteY911" fmla="*/ 49533 h 6858000"/>
              <a:gd name="connsiteX912" fmla="*/ 1164391 w 7467600"/>
              <a:gd name="connsiteY912" fmla="*/ 0 h 6858000"/>
              <a:gd name="connsiteX913" fmla="*/ 1200666 w 7467600"/>
              <a:gd name="connsiteY913" fmla="*/ 0 h 6858000"/>
              <a:gd name="connsiteX914" fmla="*/ 1223408 w 7467600"/>
              <a:gd name="connsiteY914" fmla="*/ 38996 h 6858000"/>
              <a:gd name="connsiteX915" fmla="*/ 1339635 w 7467600"/>
              <a:gd name="connsiteY915" fmla="*/ 365517 h 6858000"/>
              <a:gd name="connsiteX916" fmla="*/ 1387469 w 7467600"/>
              <a:gd name="connsiteY916" fmla="*/ 523079 h 6858000"/>
              <a:gd name="connsiteX917" fmla="*/ 1452685 w 7467600"/>
              <a:gd name="connsiteY917" fmla="*/ 699806 h 6858000"/>
              <a:gd name="connsiteX918" fmla="*/ 1492092 w 7467600"/>
              <a:gd name="connsiteY918" fmla="*/ 800424 h 6858000"/>
              <a:gd name="connsiteX919" fmla="*/ 1455302 w 7467600"/>
              <a:gd name="connsiteY919" fmla="*/ 632913 h 6858000"/>
              <a:gd name="connsiteX920" fmla="*/ 1222336 w 7467600"/>
              <a:gd name="connsiteY920" fmla="*/ 9480 h 6858000"/>
              <a:gd name="connsiteX921" fmla="*/ 1214634 w 7467600"/>
              <a:gd name="connsiteY921" fmla="*/ 0 h 6858000"/>
              <a:gd name="connsiteX922" fmla="*/ 1289827 w 7467600"/>
              <a:gd name="connsiteY922" fmla="*/ 0 h 6858000"/>
              <a:gd name="connsiteX923" fmla="*/ 1321076 w 7467600"/>
              <a:gd name="connsiteY923" fmla="*/ 59722 h 6858000"/>
              <a:gd name="connsiteX924" fmla="*/ 1512579 w 7467600"/>
              <a:gd name="connsiteY924" fmla="*/ 626441 h 6858000"/>
              <a:gd name="connsiteX925" fmla="*/ 1506076 w 7467600"/>
              <a:gd name="connsiteY925" fmla="*/ 1089289 h 6858000"/>
              <a:gd name="connsiteX926" fmla="*/ 1486346 w 7467600"/>
              <a:gd name="connsiteY926" fmla="*/ 1079919 h 6858000"/>
              <a:gd name="connsiteX927" fmla="*/ 1070511 w 7467600"/>
              <a:gd name="connsiteY927" fmla="*/ 48609 h 6858000"/>
              <a:gd name="connsiteX928" fmla="*/ 1057230 w 7467600"/>
              <a:gd name="connsiteY928" fmla="*/ 0 h 6858000"/>
              <a:gd name="connsiteX929" fmla="*/ 43151 w 7467600"/>
              <a:gd name="connsiteY929" fmla="*/ 0 h 6858000"/>
              <a:gd name="connsiteX930" fmla="*/ 95283 w 7467600"/>
              <a:gd name="connsiteY930" fmla="*/ 0 h 6858000"/>
              <a:gd name="connsiteX931" fmla="*/ 300708 w 7467600"/>
              <a:gd name="connsiteY931" fmla="*/ 154571 h 6858000"/>
              <a:gd name="connsiteX932" fmla="*/ 530414 w 7467600"/>
              <a:gd name="connsiteY932" fmla="*/ 354673 h 6858000"/>
              <a:gd name="connsiteX933" fmla="*/ 333785 w 7467600"/>
              <a:gd name="connsiteY933" fmla="*/ 161564 h 6858000"/>
              <a:gd name="connsiteX934" fmla="*/ 147005 w 7467600"/>
              <a:gd name="connsiteY934" fmla="*/ 0 h 6858000"/>
              <a:gd name="connsiteX935" fmla="*/ 272509 w 7467600"/>
              <a:gd name="connsiteY935" fmla="*/ 0 h 6858000"/>
              <a:gd name="connsiteX936" fmla="*/ 326276 w 7467600"/>
              <a:gd name="connsiteY936" fmla="*/ 45847 h 6858000"/>
              <a:gd name="connsiteX937" fmla="*/ 823759 w 7467600"/>
              <a:gd name="connsiteY937" fmla="*/ 574145 h 6858000"/>
              <a:gd name="connsiteX938" fmla="*/ 811254 w 7467600"/>
              <a:gd name="connsiteY938" fmla="*/ 665546 h 6858000"/>
              <a:gd name="connsiteX939" fmla="*/ 154042 w 7467600"/>
              <a:gd name="connsiteY939" fmla="*/ 261522 h 6858000"/>
              <a:gd name="connsiteX940" fmla="*/ 13550 w 7467600"/>
              <a:gd name="connsiteY940" fmla="*/ 158423 h 6858000"/>
              <a:gd name="connsiteX941" fmla="*/ 0 w 7467600"/>
              <a:gd name="connsiteY941" fmla="*/ 146618 h 6858000"/>
              <a:gd name="connsiteX942" fmla="*/ 0 w 7467600"/>
              <a:gd name="connsiteY942" fmla="*/ 59161 h 6858000"/>
              <a:gd name="connsiteX943" fmla="*/ 45427 w 7467600"/>
              <a:gd name="connsiteY943" fmla="*/ 101078 h 6858000"/>
              <a:gd name="connsiteX944" fmla="*/ 630103 w 7467600"/>
              <a:gd name="connsiteY944" fmla="*/ 485885 h 6858000"/>
              <a:gd name="connsiteX945" fmla="*/ 532040 w 7467600"/>
              <a:gd name="connsiteY945" fmla="*/ 399359 h 6858000"/>
              <a:gd name="connsiteX946" fmla="*/ 517618 w 7467600"/>
              <a:gd name="connsiteY946" fmla="*/ 385726 h 6858000"/>
              <a:gd name="connsiteX947" fmla="*/ 285074 w 7467600"/>
              <a:gd name="connsiteY947" fmla="*/ 182755 h 6858000"/>
              <a:gd name="connsiteX948" fmla="*/ 43151 w 7467600"/>
              <a:gd name="connsiteY94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67913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1019354 w 7467600"/>
              <a:gd name="connsiteY16" fmla="*/ 6315006 h 6858000"/>
              <a:gd name="connsiteX17" fmla="*/ 441046 w 7467600"/>
              <a:gd name="connsiteY17" fmla="*/ 6691153 h 6858000"/>
              <a:gd name="connsiteX18" fmla="*/ 1019354 w 7467600"/>
              <a:gd name="connsiteY18" fmla="*/ 6315006 h 6858000"/>
              <a:gd name="connsiteX19" fmla="*/ 991680 w 7467600"/>
              <a:gd name="connsiteY19" fmla="*/ 6298413 h 6858000"/>
              <a:gd name="connsiteX20" fmla="*/ 409060 w 7467600"/>
              <a:gd name="connsiteY20" fmla="*/ 6671470 h 6858000"/>
              <a:gd name="connsiteX21" fmla="*/ 991680 w 7467600"/>
              <a:gd name="connsiteY21" fmla="*/ 6298413 h 6858000"/>
              <a:gd name="connsiteX22" fmla="*/ 103333 w 7467600"/>
              <a:gd name="connsiteY22" fmla="*/ 5699602 h 6858000"/>
              <a:gd name="connsiteX23" fmla="*/ 233938 w 7467600"/>
              <a:gd name="connsiteY23" fmla="*/ 5809416 h 6858000"/>
              <a:gd name="connsiteX24" fmla="*/ 883580 w 7467600"/>
              <a:gd name="connsiteY24" fmla="*/ 6180710 h 6858000"/>
              <a:gd name="connsiteX25" fmla="*/ 487337 w 7467600"/>
              <a:gd name="connsiteY25" fmla="*/ 5950182 h 6858000"/>
              <a:gd name="connsiteX26" fmla="*/ 354051 w 7467600"/>
              <a:gd name="connsiteY26" fmla="*/ 5854912 h 6858000"/>
              <a:gd name="connsiteX27" fmla="*/ 195436 w 7467600"/>
              <a:gd name="connsiteY27" fmla="*/ 5755068 h 6858000"/>
              <a:gd name="connsiteX28" fmla="*/ 103333 w 7467600"/>
              <a:gd name="connsiteY28" fmla="*/ 5699602 h 6858000"/>
              <a:gd name="connsiteX29" fmla="*/ 5539432 w 7467600"/>
              <a:gd name="connsiteY29" fmla="*/ 5642928 h 6858000"/>
              <a:gd name="connsiteX30" fmla="*/ 5555462 w 7467600"/>
              <a:gd name="connsiteY30" fmla="*/ 5694454 h 6858000"/>
              <a:gd name="connsiteX31" fmla="*/ 5828270 w 7467600"/>
              <a:gd name="connsiteY31" fmla="*/ 6320663 h 6858000"/>
              <a:gd name="connsiteX32" fmla="*/ 5947416 w 7467600"/>
              <a:gd name="connsiteY32" fmla="*/ 6574846 h 6858000"/>
              <a:gd name="connsiteX33" fmla="*/ 5539432 w 7467600"/>
              <a:gd name="connsiteY33" fmla="*/ 5642928 h 6858000"/>
              <a:gd name="connsiteX34" fmla="*/ 51253 w 7467600"/>
              <a:gd name="connsiteY34" fmla="*/ 5631825 h 6858000"/>
              <a:gd name="connsiteX35" fmla="*/ 211622 w 7467600"/>
              <a:gd name="connsiteY35" fmla="*/ 5728803 h 6858000"/>
              <a:gd name="connsiteX36" fmla="*/ 371652 w 7467600"/>
              <a:gd name="connsiteY36" fmla="*/ 5829062 h 6858000"/>
              <a:gd name="connsiteX37" fmla="*/ 505903 w 7467600"/>
              <a:gd name="connsiteY37" fmla="*/ 5925221 h 6858000"/>
              <a:gd name="connsiteX38" fmla="*/ 899240 w 7467600"/>
              <a:gd name="connsiteY38" fmla="*/ 6153068 h 6858000"/>
              <a:gd name="connsiteX39" fmla="*/ 988114 w 7467600"/>
              <a:gd name="connsiteY39" fmla="*/ 6174204 h 6858000"/>
              <a:gd name="connsiteX40" fmla="*/ 845971 w 7467600"/>
              <a:gd name="connsiteY40" fmla="*/ 6067177 h 6858000"/>
              <a:gd name="connsiteX41" fmla="*/ 448057 w 7467600"/>
              <a:gd name="connsiteY41" fmla="*/ 5841376 h 6858000"/>
              <a:gd name="connsiteX42" fmla="*/ 51253 w 7467600"/>
              <a:gd name="connsiteY42" fmla="*/ 5631825 h 6858000"/>
              <a:gd name="connsiteX43" fmla="*/ 2606687 w 7467600"/>
              <a:gd name="connsiteY43" fmla="*/ 5630718 h 6858000"/>
              <a:gd name="connsiteX44" fmla="*/ 2645658 w 7467600"/>
              <a:gd name="connsiteY44" fmla="*/ 6640259 h 6858000"/>
              <a:gd name="connsiteX45" fmla="*/ 2606687 w 7467600"/>
              <a:gd name="connsiteY45" fmla="*/ 5630718 h 6858000"/>
              <a:gd name="connsiteX46" fmla="*/ 3642057 w 7467600"/>
              <a:gd name="connsiteY46" fmla="*/ 5573487 h 6858000"/>
              <a:gd name="connsiteX47" fmla="*/ 3632981 w 7467600"/>
              <a:gd name="connsiteY47" fmla="*/ 5579437 h 6858000"/>
              <a:gd name="connsiteX48" fmla="*/ 3382436 w 7467600"/>
              <a:gd name="connsiteY48" fmla="*/ 5952726 h 6858000"/>
              <a:gd name="connsiteX49" fmla="*/ 3191929 w 7467600"/>
              <a:gd name="connsiteY49" fmla="*/ 6662669 h 6858000"/>
              <a:gd name="connsiteX50" fmla="*/ 3369898 w 7467600"/>
              <a:gd name="connsiteY50" fmla="*/ 6081771 h 6858000"/>
              <a:gd name="connsiteX51" fmla="*/ 3642057 w 7467600"/>
              <a:gd name="connsiteY51" fmla="*/ 5573487 h 6858000"/>
              <a:gd name="connsiteX52" fmla="*/ 2650666 w 7467600"/>
              <a:gd name="connsiteY52" fmla="*/ 5530686 h 6858000"/>
              <a:gd name="connsiteX53" fmla="*/ 2650249 w 7467600"/>
              <a:gd name="connsiteY53" fmla="*/ 5532101 h 6858000"/>
              <a:gd name="connsiteX54" fmla="*/ 2663808 w 7467600"/>
              <a:gd name="connsiteY54" fmla="*/ 6535215 h 6858000"/>
              <a:gd name="connsiteX55" fmla="*/ 2665418 w 7467600"/>
              <a:gd name="connsiteY55" fmla="*/ 6132756 h 6858000"/>
              <a:gd name="connsiteX56" fmla="*/ 2650666 w 7467600"/>
              <a:gd name="connsiteY56" fmla="*/ 5530686 h 6858000"/>
              <a:gd name="connsiteX57" fmla="*/ 2680277 w 7467600"/>
              <a:gd name="connsiteY57" fmla="*/ 5479204 h 6858000"/>
              <a:gd name="connsiteX58" fmla="*/ 2678972 w 7467600"/>
              <a:gd name="connsiteY58" fmla="*/ 5481582 h 6858000"/>
              <a:gd name="connsiteX59" fmla="*/ 2696666 w 7467600"/>
              <a:gd name="connsiteY59" fmla="*/ 6133836 h 6858000"/>
              <a:gd name="connsiteX60" fmla="*/ 2695769 w 7467600"/>
              <a:gd name="connsiteY60" fmla="*/ 6390955 h 6858000"/>
              <a:gd name="connsiteX61" fmla="*/ 2739893 w 7467600"/>
              <a:gd name="connsiteY61" fmla="*/ 6108357 h 6858000"/>
              <a:gd name="connsiteX62" fmla="*/ 2680277 w 7467600"/>
              <a:gd name="connsiteY62" fmla="*/ 5479204 h 6858000"/>
              <a:gd name="connsiteX63" fmla="*/ 1132195 w 7467600"/>
              <a:gd name="connsiteY63" fmla="*/ 5467980 h 6858000"/>
              <a:gd name="connsiteX64" fmla="*/ 1679056 w 7467600"/>
              <a:gd name="connsiteY64" fmla="*/ 5516907 h 6858000"/>
              <a:gd name="connsiteX65" fmla="*/ 2128648 w 7467600"/>
              <a:gd name="connsiteY65" fmla="*/ 5474249 h 6858000"/>
              <a:gd name="connsiteX66" fmla="*/ 1825619 w 7467600"/>
              <a:gd name="connsiteY66" fmla="*/ 5478447 h 6858000"/>
              <a:gd name="connsiteX67" fmla="*/ 1737798 w 7467600"/>
              <a:gd name="connsiteY67" fmla="*/ 5483353 h 6858000"/>
              <a:gd name="connsiteX68" fmla="*/ 1132195 w 7467600"/>
              <a:gd name="connsiteY68" fmla="*/ 5467980 h 6858000"/>
              <a:gd name="connsiteX69" fmla="*/ 1456157 w 7467600"/>
              <a:gd name="connsiteY69" fmla="*/ 5371404 h 6858000"/>
              <a:gd name="connsiteX70" fmla="*/ 1244432 w 7467600"/>
              <a:gd name="connsiteY70" fmla="*/ 5385601 h 6858000"/>
              <a:gd name="connsiteX71" fmla="*/ 973990 w 7467600"/>
              <a:gd name="connsiteY71" fmla="*/ 5424940 h 6858000"/>
              <a:gd name="connsiteX72" fmla="*/ 1103809 w 7467600"/>
              <a:gd name="connsiteY72" fmla="*/ 5433720 h 6858000"/>
              <a:gd name="connsiteX73" fmla="*/ 1123454 w 7467600"/>
              <a:gd name="connsiteY73" fmla="*/ 5435727 h 6858000"/>
              <a:gd name="connsiteX74" fmla="*/ 1737017 w 7467600"/>
              <a:gd name="connsiteY74" fmla="*/ 5452183 h 6858000"/>
              <a:gd name="connsiteX75" fmla="*/ 1824397 w 7467600"/>
              <a:gd name="connsiteY75" fmla="*/ 5447757 h 6858000"/>
              <a:gd name="connsiteX76" fmla="*/ 2070059 w 7467600"/>
              <a:gd name="connsiteY76" fmla="*/ 5441660 h 6858000"/>
              <a:gd name="connsiteX77" fmla="*/ 1456157 w 7467600"/>
              <a:gd name="connsiteY77" fmla="*/ 5371404 h 6858000"/>
              <a:gd name="connsiteX78" fmla="*/ 4988186 w 7467600"/>
              <a:gd name="connsiteY78" fmla="*/ 5216467 h 6858000"/>
              <a:gd name="connsiteX79" fmla="*/ 4777334 w 7467600"/>
              <a:gd name="connsiteY79" fmla="*/ 5406072 h 6858000"/>
              <a:gd name="connsiteX80" fmla="*/ 4718341 w 7467600"/>
              <a:gd name="connsiteY80" fmla="*/ 5468043 h 6858000"/>
              <a:gd name="connsiteX81" fmla="*/ 4604655 w 7467600"/>
              <a:gd name="connsiteY81" fmla="*/ 5583434 h 6858000"/>
              <a:gd name="connsiteX82" fmla="*/ 4565074 w 7467600"/>
              <a:gd name="connsiteY82" fmla="*/ 5618550 h 6858000"/>
              <a:gd name="connsiteX83" fmla="*/ 4988186 w 7467600"/>
              <a:gd name="connsiteY83" fmla="*/ 5216467 h 6858000"/>
              <a:gd name="connsiteX84" fmla="*/ 4978032 w 7467600"/>
              <a:gd name="connsiteY84" fmla="*/ 5183809 h 6858000"/>
              <a:gd name="connsiteX85" fmla="*/ 4463413 w 7467600"/>
              <a:gd name="connsiteY85" fmla="*/ 5615162 h 6858000"/>
              <a:gd name="connsiteX86" fmla="*/ 4358134 w 7467600"/>
              <a:gd name="connsiteY86" fmla="*/ 5742791 h 6858000"/>
              <a:gd name="connsiteX87" fmla="*/ 4376219 w 7467600"/>
              <a:gd name="connsiteY87" fmla="*/ 5729027 h 6858000"/>
              <a:gd name="connsiteX88" fmla="*/ 4582340 w 7467600"/>
              <a:gd name="connsiteY88" fmla="*/ 5561037 h 6858000"/>
              <a:gd name="connsiteX89" fmla="*/ 4694684 w 7467600"/>
              <a:gd name="connsiteY89" fmla="*/ 5447098 h 6858000"/>
              <a:gd name="connsiteX90" fmla="*/ 4754123 w 7467600"/>
              <a:gd name="connsiteY90" fmla="*/ 5384643 h 6858000"/>
              <a:gd name="connsiteX91" fmla="*/ 4978032 w 7467600"/>
              <a:gd name="connsiteY91" fmla="*/ 5183809 h 6858000"/>
              <a:gd name="connsiteX92" fmla="*/ 1903353 w 7467600"/>
              <a:gd name="connsiteY92" fmla="*/ 5044827 h 6858000"/>
              <a:gd name="connsiteX93" fmla="*/ 1936931 w 7467600"/>
              <a:gd name="connsiteY93" fmla="*/ 5093954 h 6858000"/>
              <a:gd name="connsiteX94" fmla="*/ 2195868 w 7467600"/>
              <a:gd name="connsiteY94" fmla="*/ 5396574 h 6858000"/>
              <a:gd name="connsiteX95" fmla="*/ 2088852 w 7467600"/>
              <a:gd name="connsiteY95" fmla="*/ 5166123 h 6858000"/>
              <a:gd name="connsiteX96" fmla="*/ 1958241 w 7467600"/>
              <a:gd name="connsiteY96" fmla="*/ 5067955 h 6858000"/>
              <a:gd name="connsiteX97" fmla="*/ 1903353 w 7467600"/>
              <a:gd name="connsiteY97" fmla="*/ 5044827 h 6858000"/>
              <a:gd name="connsiteX98" fmla="*/ 1979378 w 7467600"/>
              <a:gd name="connsiteY98" fmla="*/ 4769504 h 6858000"/>
              <a:gd name="connsiteX99" fmla="*/ 2882120 w 7467600"/>
              <a:gd name="connsiteY99" fmla="*/ 5064547 h 6858000"/>
              <a:gd name="connsiteX100" fmla="*/ 2793103 w 7467600"/>
              <a:gd name="connsiteY100" fmla="*/ 5039699 h 6858000"/>
              <a:gd name="connsiteX101" fmla="*/ 2770041 w 7467600"/>
              <a:gd name="connsiteY101" fmla="*/ 5033634 h 6858000"/>
              <a:gd name="connsiteX102" fmla="*/ 1979378 w 7467600"/>
              <a:gd name="connsiteY102" fmla="*/ 4769504 h 6858000"/>
              <a:gd name="connsiteX103" fmla="*/ 1927410 w 7467600"/>
              <a:gd name="connsiteY103" fmla="*/ 4716164 h 6858000"/>
              <a:gd name="connsiteX104" fmla="*/ 1959587 w 7467600"/>
              <a:gd name="connsiteY104" fmla="*/ 4728849 h 6858000"/>
              <a:gd name="connsiteX105" fmla="*/ 2777707 w 7467600"/>
              <a:gd name="connsiteY105" fmla="*/ 5003991 h 6858000"/>
              <a:gd name="connsiteX106" fmla="*/ 2800768 w 7467600"/>
              <a:gd name="connsiteY106" fmla="*/ 5010056 h 6858000"/>
              <a:gd name="connsiteX107" fmla="*/ 2879408 w 7467600"/>
              <a:gd name="connsiteY107" fmla="*/ 5031590 h 6858000"/>
              <a:gd name="connsiteX108" fmla="*/ 2862295 w 7467600"/>
              <a:gd name="connsiteY108" fmla="*/ 5022958 h 6858000"/>
              <a:gd name="connsiteX109" fmla="*/ 2813343 w 7467600"/>
              <a:gd name="connsiteY109" fmla="*/ 4998369 h 6858000"/>
              <a:gd name="connsiteX110" fmla="*/ 2646245 w 7467600"/>
              <a:gd name="connsiteY110" fmla="*/ 4930999 h 6858000"/>
              <a:gd name="connsiteX111" fmla="*/ 1999243 w 7467600"/>
              <a:gd name="connsiteY111" fmla="*/ 4730524 h 6858000"/>
              <a:gd name="connsiteX112" fmla="*/ 1979527 w 7467600"/>
              <a:gd name="connsiteY112" fmla="*/ 4726651 h 6858000"/>
              <a:gd name="connsiteX113" fmla="*/ 1927410 w 7467600"/>
              <a:gd name="connsiteY113" fmla="*/ 4716164 h 6858000"/>
              <a:gd name="connsiteX114" fmla="*/ 1997014 w 7467600"/>
              <a:gd name="connsiteY114" fmla="*/ 4698007 h 6858000"/>
              <a:gd name="connsiteX115" fmla="*/ 2005458 w 7467600"/>
              <a:gd name="connsiteY115" fmla="*/ 4699540 h 6858000"/>
              <a:gd name="connsiteX116" fmla="*/ 2657186 w 7467600"/>
              <a:gd name="connsiteY116" fmla="*/ 4901687 h 6858000"/>
              <a:gd name="connsiteX117" fmla="*/ 2826662 w 7467600"/>
              <a:gd name="connsiteY117" fmla="*/ 4970362 h 6858000"/>
              <a:gd name="connsiteX118" fmla="*/ 2876100 w 7467600"/>
              <a:gd name="connsiteY118" fmla="*/ 4995397 h 6858000"/>
              <a:gd name="connsiteX119" fmla="*/ 3042600 w 7467600"/>
              <a:gd name="connsiteY119" fmla="*/ 5059532 h 6858000"/>
              <a:gd name="connsiteX120" fmla="*/ 1997014 w 7467600"/>
              <a:gd name="connsiteY120" fmla="*/ 4698007 h 6858000"/>
              <a:gd name="connsiteX121" fmla="*/ 2305292 w 7467600"/>
              <a:gd name="connsiteY121" fmla="*/ 4219492 h 6858000"/>
              <a:gd name="connsiteX122" fmla="*/ 3360922 w 7467600"/>
              <a:gd name="connsiteY122" fmla="*/ 4529373 h 6858000"/>
              <a:gd name="connsiteX123" fmla="*/ 3492420 w 7467600"/>
              <a:gd name="connsiteY123" fmla="*/ 4510145 h 6858000"/>
              <a:gd name="connsiteX124" fmla="*/ 3364086 w 7467600"/>
              <a:gd name="connsiteY124" fmla="*/ 4480340 h 6858000"/>
              <a:gd name="connsiteX125" fmla="*/ 3225818 w 7467600"/>
              <a:gd name="connsiteY125" fmla="*/ 4411822 h 6858000"/>
              <a:gd name="connsiteX126" fmla="*/ 3129696 w 7467600"/>
              <a:gd name="connsiteY126" fmla="*/ 4360704 h 6858000"/>
              <a:gd name="connsiteX127" fmla="*/ 2814545 w 7467600"/>
              <a:gd name="connsiteY127" fmla="*/ 4282955 h 6858000"/>
              <a:gd name="connsiteX128" fmla="*/ 2305292 w 7467600"/>
              <a:gd name="connsiteY128" fmla="*/ 4219492 h 6858000"/>
              <a:gd name="connsiteX129" fmla="*/ 2626982 w 7467600"/>
              <a:gd name="connsiteY129" fmla="*/ 4206450 h 6858000"/>
              <a:gd name="connsiteX130" fmla="*/ 2490617 w 7467600"/>
              <a:gd name="connsiteY130" fmla="*/ 4206951 h 6858000"/>
              <a:gd name="connsiteX131" fmla="*/ 2819869 w 7467600"/>
              <a:gd name="connsiteY131" fmla="*/ 4252936 h 6858000"/>
              <a:gd name="connsiteX132" fmla="*/ 3143018 w 7467600"/>
              <a:gd name="connsiteY132" fmla="*/ 4332698 h 6858000"/>
              <a:gd name="connsiteX133" fmla="*/ 3241520 w 7467600"/>
              <a:gd name="connsiteY133" fmla="*/ 4385112 h 6858000"/>
              <a:gd name="connsiteX134" fmla="*/ 3374575 w 7467600"/>
              <a:gd name="connsiteY134" fmla="*/ 4451517 h 6858000"/>
              <a:gd name="connsiteX135" fmla="*/ 3505221 w 7467600"/>
              <a:gd name="connsiteY135" fmla="*/ 4480757 h 6858000"/>
              <a:gd name="connsiteX136" fmla="*/ 2626982 w 7467600"/>
              <a:gd name="connsiteY136" fmla="*/ 4206450 h 6858000"/>
              <a:gd name="connsiteX137" fmla="*/ 1310106 w 7467600"/>
              <a:gd name="connsiteY137" fmla="*/ 3943217 h 6858000"/>
              <a:gd name="connsiteX138" fmla="*/ 854994 w 7467600"/>
              <a:gd name="connsiteY138" fmla="*/ 4399136 h 6858000"/>
              <a:gd name="connsiteX139" fmla="*/ 742462 w 7467600"/>
              <a:gd name="connsiteY139" fmla="*/ 4594648 h 6858000"/>
              <a:gd name="connsiteX140" fmla="*/ 820602 w 7467600"/>
              <a:gd name="connsiteY140" fmla="*/ 4485915 h 6858000"/>
              <a:gd name="connsiteX141" fmla="*/ 878295 w 7467600"/>
              <a:gd name="connsiteY141" fmla="*/ 4403594 h 6858000"/>
              <a:gd name="connsiteX142" fmla="*/ 1240607 w 7467600"/>
              <a:gd name="connsiteY142" fmla="*/ 4010401 h 6858000"/>
              <a:gd name="connsiteX143" fmla="*/ 1310106 w 7467600"/>
              <a:gd name="connsiteY143" fmla="*/ 3943217 h 6858000"/>
              <a:gd name="connsiteX144" fmla="*/ 1423113 w 7467600"/>
              <a:gd name="connsiteY144" fmla="*/ 3874565 h 6858000"/>
              <a:gd name="connsiteX145" fmla="*/ 1260565 w 7467600"/>
              <a:gd name="connsiteY145" fmla="*/ 4031982 h 6858000"/>
              <a:gd name="connsiteX146" fmla="*/ 901900 w 7467600"/>
              <a:gd name="connsiteY146" fmla="*/ 4421236 h 6858000"/>
              <a:gd name="connsiteX147" fmla="*/ 845044 w 7467600"/>
              <a:gd name="connsiteY147" fmla="*/ 4502436 h 6858000"/>
              <a:gd name="connsiteX148" fmla="*/ 685926 w 7467600"/>
              <a:gd name="connsiteY148" fmla="*/ 4703069 h 6858000"/>
              <a:gd name="connsiteX149" fmla="*/ 684248 w 7467600"/>
              <a:gd name="connsiteY149" fmla="*/ 4706721 h 6858000"/>
              <a:gd name="connsiteX150" fmla="*/ 1423113 w 7467600"/>
              <a:gd name="connsiteY150" fmla="*/ 3874565 h 6858000"/>
              <a:gd name="connsiteX151" fmla="*/ 3316479 w 7467600"/>
              <a:gd name="connsiteY151" fmla="*/ 3872136 h 6858000"/>
              <a:gd name="connsiteX152" fmla="*/ 3546806 w 7467600"/>
              <a:gd name="connsiteY152" fmla="*/ 4356139 h 6858000"/>
              <a:gd name="connsiteX153" fmla="*/ 3364433 w 7467600"/>
              <a:gd name="connsiteY153" fmla="*/ 3953121 h 6858000"/>
              <a:gd name="connsiteX154" fmla="*/ 3316479 w 7467600"/>
              <a:gd name="connsiteY154" fmla="*/ 3872136 h 6858000"/>
              <a:gd name="connsiteX155" fmla="*/ 3291335 w 7467600"/>
              <a:gd name="connsiteY155" fmla="*/ 3767420 h 6858000"/>
              <a:gd name="connsiteX156" fmla="*/ 3390805 w 7467600"/>
              <a:gd name="connsiteY156" fmla="*/ 3937163 h 6858000"/>
              <a:gd name="connsiteX157" fmla="*/ 3579062 w 7467600"/>
              <a:gd name="connsiteY157" fmla="*/ 4359040 h 6858000"/>
              <a:gd name="connsiteX158" fmla="*/ 3467355 w 7467600"/>
              <a:gd name="connsiteY158" fmla="*/ 3988130 h 6858000"/>
              <a:gd name="connsiteX159" fmla="*/ 3310753 w 7467600"/>
              <a:gd name="connsiteY159" fmla="*/ 3787140 h 6858000"/>
              <a:gd name="connsiteX160" fmla="*/ 3291335 w 7467600"/>
              <a:gd name="connsiteY160" fmla="*/ 3767420 h 6858000"/>
              <a:gd name="connsiteX161" fmla="*/ 1635889 w 7467600"/>
              <a:gd name="connsiteY161" fmla="*/ 3709494 h 6858000"/>
              <a:gd name="connsiteX162" fmla="*/ 1634800 w 7467600"/>
              <a:gd name="connsiteY162" fmla="*/ 3731111 h 6858000"/>
              <a:gd name="connsiteX163" fmla="*/ 1635889 w 7467600"/>
              <a:gd name="connsiteY163" fmla="*/ 3709494 h 6858000"/>
              <a:gd name="connsiteX164" fmla="*/ 1510397 w 7467600"/>
              <a:gd name="connsiteY164" fmla="*/ 3684705 h 6858000"/>
              <a:gd name="connsiteX165" fmla="*/ 1146550 w 7467600"/>
              <a:gd name="connsiteY165" fmla="*/ 3802012 h 6858000"/>
              <a:gd name="connsiteX166" fmla="*/ 698834 w 7467600"/>
              <a:gd name="connsiteY166" fmla="*/ 3952272 h 6858000"/>
              <a:gd name="connsiteX167" fmla="*/ 34256 w 7467600"/>
              <a:gd name="connsiteY167" fmla="*/ 4347603 h 6858000"/>
              <a:gd name="connsiteX168" fmla="*/ 527241 w 7467600"/>
              <a:gd name="connsiteY168" fmla="*/ 4065078 h 6858000"/>
              <a:gd name="connsiteX169" fmla="*/ 1510397 w 7467600"/>
              <a:gd name="connsiteY169" fmla="*/ 3684705 h 6858000"/>
              <a:gd name="connsiteX170" fmla="*/ 1313114 w 7467600"/>
              <a:gd name="connsiteY170" fmla="*/ 3655216 h 6858000"/>
              <a:gd name="connsiteX171" fmla="*/ 1109304 w 7467600"/>
              <a:gd name="connsiteY171" fmla="*/ 3669030 h 6858000"/>
              <a:gd name="connsiteX172" fmla="*/ 8129 w 7467600"/>
              <a:gd name="connsiteY172" fmla="*/ 4330519 h 6858000"/>
              <a:gd name="connsiteX173" fmla="*/ 687572 w 7467600"/>
              <a:gd name="connsiteY173" fmla="*/ 3925629 h 6858000"/>
              <a:gd name="connsiteX174" fmla="*/ 1138365 w 7467600"/>
              <a:gd name="connsiteY174" fmla="*/ 3774515 h 6858000"/>
              <a:gd name="connsiteX175" fmla="*/ 1505579 w 7467600"/>
              <a:gd name="connsiteY175" fmla="*/ 3655526 h 6858000"/>
              <a:gd name="connsiteX176" fmla="*/ 1313114 w 7467600"/>
              <a:gd name="connsiteY176" fmla="*/ 3655216 h 6858000"/>
              <a:gd name="connsiteX177" fmla="*/ 3655073 w 7467600"/>
              <a:gd name="connsiteY177" fmla="*/ 3650884 h 6858000"/>
              <a:gd name="connsiteX178" fmla="*/ 3989938 w 7467600"/>
              <a:gd name="connsiteY178" fmla="*/ 3991685 h 6858000"/>
              <a:gd name="connsiteX179" fmla="*/ 4393907 w 7467600"/>
              <a:gd name="connsiteY179" fmla="*/ 4261258 h 6858000"/>
              <a:gd name="connsiteX180" fmla="*/ 4648051 w 7467600"/>
              <a:gd name="connsiteY180" fmla="*/ 4374051 h 6858000"/>
              <a:gd name="connsiteX181" fmla="*/ 4383389 w 7467600"/>
              <a:gd name="connsiteY181" fmla="*/ 4184369 h 6858000"/>
              <a:gd name="connsiteX182" fmla="*/ 4165508 w 7467600"/>
              <a:gd name="connsiteY182" fmla="*/ 4035196 h 6858000"/>
              <a:gd name="connsiteX183" fmla="*/ 4068162 w 7467600"/>
              <a:gd name="connsiteY183" fmla="*/ 3953394 h 6858000"/>
              <a:gd name="connsiteX184" fmla="*/ 3981416 w 7467600"/>
              <a:gd name="connsiteY184" fmla="*/ 3880482 h 6858000"/>
              <a:gd name="connsiteX185" fmla="*/ 3800147 w 7467600"/>
              <a:gd name="connsiteY185" fmla="*/ 3749872 h 6858000"/>
              <a:gd name="connsiteX186" fmla="*/ 3655073 w 7467600"/>
              <a:gd name="connsiteY186" fmla="*/ 3650884 h 6858000"/>
              <a:gd name="connsiteX187" fmla="*/ 3670252 w 7467600"/>
              <a:gd name="connsiteY187" fmla="*/ 3622798 h 6858000"/>
              <a:gd name="connsiteX188" fmla="*/ 3817258 w 7467600"/>
              <a:gd name="connsiteY188" fmla="*/ 3723577 h 6858000"/>
              <a:gd name="connsiteX189" fmla="*/ 4000461 w 7467600"/>
              <a:gd name="connsiteY189" fmla="*/ 3855966 h 6858000"/>
              <a:gd name="connsiteX190" fmla="*/ 4088180 w 7467600"/>
              <a:gd name="connsiteY190" fmla="*/ 3929774 h 6858000"/>
              <a:gd name="connsiteX191" fmla="*/ 4184555 w 7467600"/>
              <a:gd name="connsiteY191" fmla="*/ 4010683 h 6858000"/>
              <a:gd name="connsiteX192" fmla="*/ 4399563 w 7467600"/>
              <a:gd name="connsiteY192" fmla="*/ 4158106 h 6858000"/>
              <a:gd name="connsiteX193" fmla="*/ 4684469 w 7467600"/>
              <a:gd name="connsiteY193" fmla="*/ 4364680 h 6858000"/>
              <a:gd name="connsiteX194" fmla="*/ 4690271 w 7467600"/>
              <a:gd name="connsiteY194" fmla="*/ 4370034 h 6858000"/>
              <a:gd name="connsiteX195" fmla="*/ 4136093 w 7467600"/>
              <a:gd name="connsiteY195" fmla="*/ 3858466 h 6858000"/>
              <a:gd name="connsiteX196" fmla="*/ 3670252 w 7467600"/>
              <a:gd name="connsiteY196" fmla="*/ 3622798 h 6858000"/>
              <a:gd name="connsiteX197" fmla="*/ 4440129 w 7467600"/>
              <a:gd name="connsiteY197" fmla="*/ 3448571 h 6858000"/>
              <a:gd name="connsiteX198" fmla="*/ 4856525 w 7467600"/>
              <a:gd name="connsiteY198" fmla="*/ 3915351 h 6858000"/>
              <a:gd name="connsiteX199" fmla="*/ 5059055 w 7467600"/>
              <a:gd name="connsiteY199" fmla="*/ 4108918 h 6858000"/>
              <a:gd name="connsiteX200" fmla="*/ 5290070 w 7467600"/>
              <a:gd name="connsiteY200" fmla="*/ 4263619 h 6858000"/>
              <a:gd name="connsiteX201" fmla="*/ 4834991 w 7467600"/>
              <a:gd name="connsiteY201" fmla="*/ 3830985 h 6858000"/>
              <a:gd name="connsiteX202" fmla="*/ 4440129 w 7467600"/>
              <a:gd name="connsiteY202" fmla="*/ 3448571 h 6858000"/>
              <a:gd name="connsiteX203" fmla="*/ 4441737 w 7467600"/>
              <a:gd name="connsiteY203" fmla="*/ 3399734 h 6858000"/>
              <a:gd name="connsiteX204" fmla="*/ 4431236 w 7467600"/>
              <a:gd name="connsiteY204" fmla="*/ 3400954 h 6858000"/>
              <a:gd name="connsiteX205" fmla="*/ 4557150 w 7467600"/>
              <a:gd name="connsiteY205" fmla="*/ 3510023 h 6858000"/>
              <a:gd name="connsiteX206" fmla="*/ 4856936 w 7467600"/>
              <a:gd name="connsiteY206" fmla="*/ 3809146 h 6858000"/>
              <a:gd name="connsiteX207" fmla="*/ 5111996 w 7467600"/>
              <a:gd name="connsiteY207" fmla="*/ 4065759 h 6858000"/>
              <a:gd name="connsiteX208" fmla="*/ 5388878 w 7467600"/>
              <a:gd name="connsiteY208" fmla="*/ 4300185 h 6858000"/>
              <a:gd name="connsiteX209" fmla="*/ 5425556 w 7467600"/>
              <a:gd name="connsiteY209" fmla="*/ 4308967 h 6858000"/>
              <a:gd name="connsiteX210" fmla="*/ 4943646 w 7467600"/>
              <a:gd name="connsiteY210" fmla="*/ 3822916 h 6858000"/>
              <a:gd name="connsiteX211" fmla="*/ 4594837 w 7467600"/>
              <a:gd name="connsiteY211" fmla="*/ 3532274 h 6858000"/>
              <a:gd name="connsiteX212" fmla="*/ 4441737 w 7467600"/>
              <a:gd name="connsiteY212" fmla="*/ 3399734 h 6858000"/>
              <a:gd name="connsiteX213" fmla="*/ 5425834 w 7467600"/>
              <a:gd name="connsiteY213" fmla="*/ 3162785 h 6858000"/>
              <a:gd name="connsiteX214" fmla="*/ 5401644 w 7467600"/>
              <a:gd name="connsiteY214" fmla="*/ 3617847 h 6858000"/>
              <a:gd name="connsiteX215" fmla="*/ 5467256 w 7467600"/>
              <a:gd name="connsiteY215" fmla="*/ 4175494 h 6858000"/>
              <a:gd name="connsiteX216" fmla="*/ 5448069 w 7467600"/>
              <a:gd name="connsiteY216" fmla="*/ 3567554 h 6858000"/>
              <a:gd name="connsiteX217" fmla="*/ 5425834 w 7467600"/>
              <a:gd name="connsiteY217" fmla="*/ 3162785 h 6858000"/>
              <a:gd name="connsiteX218" fmla="*/ 1318687 w 7467600"/>
              <a:gd name="connsiteY218" fmla="*/ 3113840 h 6858000"/>
              <a:gd name="connsiteX219" fmla="*/ 1066793 w 7467600"/>
              <a:gd name="connsiteY219" fmla="*/ 3212171 h 6858000"/>
              <a:gd name="connsiteX220" fmla="*/ 993319 w 7467600"/>
              <a:gd name="connsiteY220" fmla="*/ 3247648 h 6858000"/>
              <a:gd name="connsiteX221" fmla="*/ 853081 w 7467600"/>
              <a:gd name="connsiteY221" fmla="*/ 3312410 h 6858000"/>
              <a:gd name="connsiteX222" fmla="*/ 805957 w 7467600"/>
              <a:gd name="connsiteY222" fmla="*/ 3330443 h 6858000"/>
              <a:gd name="connsiteX223" fmla="*/ 1318687 w 7467600"/>
              <a:gd name="connsiteY223" fmla="*/ 3113840 h 6858000"/>
              <a:gd name="connsiteX224" fmla="*/ 5453702 w 7467600"/>
              <a:gd name="connsiteY224" fmla="*/ 3090882 h 6858000"/>
              <a:gd name="connsiteX225" fmla="*/ 5480135 w 7467600"/>
              <a:gd name="connsiteY225" fmla="*/ 3565802 h 6858000"/>
              <a:gd name="connsiteX226" fmla="*/ 5499023 w 7467600"/>
              <a:gd name="connsiteY226" fmla="*/ 4166310 h 6858000"/>
              <a:gd name="connsiteX227" fmla="*/ 5547022 w 7467600"/>
              <a:gd name="connsiteY227" fmla="*/ 3607838 h 6858000"/>
              <a:gd name="connsiteX228" fmla="*/ 5515964 w 7467600"/>
              <a:gd name="connsiteY228" fmla="*/ 3378541 h 6858000"/>
              <a:gd name="connsiteX229" fmla="*/ 5453702 w 7467600"/>
              <a:gd name="connsiteY229" fmla="*/ 3090882 h 6858000"/>
              <a:gd name="connsiteX230" fmla="*/ 1238695 w 7467600"/>
              <a:gd name="connsiteY230" fmla="*/ 3076820 h 6858000"/>
              <a:gd name="connsiteX231" fmla="*/ 716371 w 7467600"/>
              <a:gd name="connsiteY231" fmla="*/ 3293249 h 6858000"/>
              <a:gd name="connsiteX232" fmla="*/ 579522 w 7467600"/>
              <a:gd name="connsiteY232" fmla="*/ 3371759 h 6858000"/>
              <a:gd name="connsiteX233" fmla="*/ 600288 w 7467600"/>
              <a:gd name="connsiteY233" fmla="*/ 3365555 h 6858000"/>
              <a:gd name="connsiteX234" fmla="*/ 840692 w 7467600"/>
              <a:gd name="connsiteY234" fmla="*/ 3284921 h 6858000"/>
              <a:gd name="connsiteX235" fmla="*/ 979248 w 7467600"/>
              <a:gd name="connsiteY235" fmla="*/ 3221003 h 6858000"/>
              <a:gd name="connsiteX236" fmla="*/ 1053282 w 7467600"/>
              <a:gd name="connsiteY236" fmla="*/ 3185247 h 6858000"/>
              <a:gd name="connsiteX237" fmla="*/ 1320603 w 7467600"/>
              <a:gd name="connsiteY237" fmla="*/ 3081281 h 6858000"/>
              <a:gd name="connsiteX238" fmla="*/ 1238695 w 7467600"/>
              <a:gd name="connsiteY238" fmla="*/ 3076820 h 6858000"/>
              <a:gd name="connsiteX239" fmla="*/ 5425627 w 7467600"/>
              <a:gd name="connsiteY239" fmla="*/ 2954192 h 6858000"/>
              <a:gd name="connsiteX240" fmla="*/ 5470770 w 7467600"/>
              <a:gd name="connsiteY240" fmla="*/ 3005435 h 6858000"/>
              <a:gd name="connsiteX241" fmla="*/ 5519779 w 7467600"/>
              <a:gd name="connsiteY241" fmla="*/ 4359223 h 6858000"/>
              <a:gd name="connsiteX242" fmla="*/ 5520293 w 7467600"/>
              <a:gd name="connsiteY242" fmla="*/ 4360602 h 6858000"/>
              <a:gd name="connsiteX243" fmla="*/ 5767221 w 7467600"/>
              <a:gd name="connsiteY243" fmla="*/ 4665564 h 6858000"/>
              <a:gd name="connsiteX244" fmla="*/ 6937169 w 7467600"/>
              <a:gd name="connsiteY244" fmla="*/ 4815941 h 6858000"/>
              <a:gd name="connsiteX245" fmla="*/ 6953922 w 7467600"/>
              <a:gd name="connsiteY245" fmla="*/ 4890068 h 6858000"/>
              <a:gd name="connsiteX246" fmla="*/ 6071359 w 7467600"/>
              <a:gd name="connsiteY246" fmla="*/ 4770770 h 6858000"/>
              <a:gd name="connsiteX247" fmla="*/ 6038839 w 7467600"/>
              <a:gd name="connsiteY247" fmla="*/ 4764474 h 6858000"/>
              <a:gd name="connsiteX248" fmla="*/ 6038706 w 7467600"/>
              <a:gd name="connsiteY248" fmla="*/ 4763847 h 6858000"/>
              <a:gd name="connsiteX249" fmla="*/ 6037784 w 7467600"/>
              <a:gd name="connsiteY249" fmla="*/ 4764270 h 6858000"/>
              <a:gd name="connsiteX250" fmla="*/ 6038839 w 7467600"/>
              <a:gd name="connsiteY250" fmla="*/ 4764474 h 6858000"/>
              <a:gd name="connsiteX251" fmla="*/ 6040338 w 7467600"/>
              <a:gd name="connsiteY251" fmla="*/ 4771418 h 6858000"/>
              <a:gd name="connsiteX252" fmla="*/ 6024488 w 7467600"/>
              <a:gd name="connsiteY252" fmla="*/ 4809903 h 6858000"/>
              <a:gd name="connsiteX253" fmla="*/ 5599771 w 7467600"/>
              <a:gd name="connsiteY253" fmla="*/ 5509652 h 6858000"/>
              <a:gd name="connsiteX254" fmla="*/ 5548843 w 7467600"/>
              <a:gd name="connsiteY254" fmla="*/ 5563845 h 6858000"/>
              <a:gd name="connsiteX255" fmla="*/ 5940952 w 7467600"/>
              <a:gd name="connsiteY255" fmla="*/ 6250028 h 6858000"/>
              <a:gd name="connsiteX256" fmla="*/ 6043441 w 7467600"/>
              <a:gd name="connsiteY256" fmla="*/ 6665847 h 6858000"/>
              <a:gd name="connsiteX257" fmla="*/ 6093432 w 7467600"/>
              <a:gd name="connsiteY257" fmla="*/ 6858000 h 6858000"/>
              <a:gd name="connsiteX258" fmla="*/ 6034344 w 7467600"/>
              <a:gd name="connsiteY258" fmla="*/ 6858000 h 6858000"/>
              <a:gd name="connsiteX259" fmla="*/ 6026679 w 7467600"/>
              <a:gd name="connsiteY259" fmla="*/ 6836959 h 6858000"/>
              <a:gd name="connsiteX260" fmla="*/ 5800441 w 7467600"/>
              <a:gd name="connsiteY260" fmla="*/ 6335286 h 6858000"/>
              <a:gd name="connsiteX261" fmla="*/ 5526562 w 7467600"/>
              <a:gd name="connsiteY261" fmla="*/ 5705388 h 6858000"/>
              <a:gd name="connsiteX262" fmla="*/ 5519640 w 7467600"/>
              <a:gd name="connsiteY262" fmla="*/ 5683774 h 6858000"/>
              <a:gd name="connsiteX263" fmla="*/ 5844559 w 7467600"/>
              <a:gd name="connsiteY263" fmla="*/ 6553349 h 6858000"/>
              <a:gd name="connsiteX264" fmla="*/ 5975994 w 7467600"/>
              <a:gd name="connsiteY264" fmla="*/ 6858000 h 6858000"/>
              <a:gd name="connsiteX265" fmla="*/ 5898547 w 7467600"/>
              <a:gd name="connsiteY265" fmla="*/ 6858000 h 6858000"/>
              <a:gd name="connsiteX266" fmla="*/ 5682041 w 7467600"/>
              <a:gd name="connsiteY266" fmla="*/ 6355860 h 6858000"/>
              <a:gd name="connsiteX267" fmla="*/ 5461758 w 7467600"/>
              <a:gd name="connsiteY267" fmla="*/ 5820220 h 6858000"/>
              <a:gd name="connsiteX268" fmla="*/ 5237282 w 7467600"/>
              <a:gd name="connsiteY268" fmla="*/ 6579086 h 6858000"/>
              <a:gd name="connsiteX269" fmla="*/ 5115009 w 7467600"/>
              <a:gd name="connsiteY269" fmla="*/ 6858000 h 6858000"/>
              <a:gd name="connsiteX270" fmla="*/ 5028074 w 7467600"/>
              <a:gd name="connsiteY270" fmla="*/ 6858000 h 6858000"/>
              <a:gd name="connsiteX271" fmla="*/ 5079508 w 7467600"/>
              <a:gd name="connsiteY271" fmla="*/ 6749074 h 6858000"/>
              <a:gd name="connsiteX272" fmla="*/ 5371846 w 7467600"/>
              <a:gd name="connsiteY272" fmla="*/ 5924413 h 6858000"/>
              <a:gd name="connsiteX273" fmla="*/ 5270512 w 7467600"/>
              <a:gd name="connsiteY273" fmla="*/ 6138975 h 6858000"/>
              <a:gd name="connsiteX274" fmla="*/ 5062409 w 7467600"/>
              <a:gd name="connsiteY274" fmla="*/ 6653544 h 6858000"/>
              <a:gd name="connsiteX275" fmla="*/ 5036628 w 7467600"/>
              <a:gd name="connsiteY275" fmla="*/ 6754247 h 6858000"/>
              <a:gd name="connsiteX276" fmla="*/ 5009112 w 7467600"/>
              <a:gd name="connsiteY276" fmla="*/ 6858000 h 6858000"/>
              <a:gd name="connsiteX277" fmla="*/ 4976679 w 7467600"/>
              <a:gd name="connsiteY277" fmla="*/ 6858000 h 6858000"/>
              <a:gd name="connsiteX278" fmla="*/ 5006537 w 7467600"/>
              <a:gd name="connsiteY278" fmla="*/ 6747068 h 6858000"/>
              <a:gd name="connsiteX279" fmla="*/ 5032723 w 7467600"/>
              <a:gd name="connsiteY279" fmla="*/ 6644957 h 6858000"/>
              <a:gd name="connsiteX280" fmla="*/ 5242949 w 7467600"/>
              <a:gd name="connsiteY280" fmla="*/ 6125175 h 6858000"/>
              <a:gd name="connsiteX281" fmla="*/ 5286321 w 7467600"/>
              <a:gd name="connsiteY281" fmla="*/ 6033555 h 6858000"/>
              <a:gd name="connsiteX282" fmla="*/ 5008210 w 7467600"/>
              <a:gd name="connsiteY282" fmla="*/ 6649194 h 6858000"/>
              <a:gd name="connsiteX283" fmla="*/ 4986321 w 7467600"/>
              <a:gd name="connsiteY283" fmla="*/ 6765687 h 6858000"/>
              <a:gd name="connsiteX284" fmla="*/ 4973474 w 7467600"/>
              <a:gd name="connsiteY284" fmla="*/ 6858000 h 6858000"/>
              <a:gd name="connsiteX285" fmla="*/ 4907178 w 7467600"/>
              <a:gd name="connsiteY285" fmla="*/ 6858000 h 6858000"/>
              <a:gd name="connsiteX286" fmla="*/ 4910810 w 7467600"/>
              <a:gd name="connsiteY286" fmla="*/ 6829660 h 6858000"/>
              <a:gd name="connsiteX287" fmla="*/ 4987461 w 7467600"/>
              <a:gd name="connsiteY287" fmla="*/ 6432994 h 6858000"/>
              <a:gd name="connsiteX288" fmla="*/ 5179262 w 7467600"/>
              <a:gd name="connsiteY288" fmla="*/ 6035044 h 6858000"/>
              <a:gd name="connsiteX289" fmla="*/ 4689678 w 7467600"/>
              <a:gd name="connsiteY289" fmla="*/ 6440241 h 6858000"/>
              <a:gd name="connsiteX290" fmla="*/ 4477543 w 7467600"/>
              <a:gd name="connsiteY290" fmla="*/ 6674836 h 6858000"/>
              <a:gd name="connsiteX291" fmla="*/ 4329957 w 7467600"/>
              <a:gd name="connsiteY291" fmla="*/ 6858000 h 6858000"/>
              <a:gd name="connsiteX292" fmla="*/ 4218595 w 7467600"/>
              <a:gd name="connsiteY292" fmla="*/ 6858000 h 6858000"/>
              <a:gd name="connsiteX293" fmla="*/ 4368888 w 7467600"/>
              <a:gd name="connsiteY293" fmla="*/ 6668412 h 6858000"/>
              <a:gd name="connsiteX294" fmla="*/ 4563091 w 7467600"/>
              <a:gd name="connsiteY294" fmla="*/ 6442508 h 6858000"/>
              <a:gd name="connsiteX295" fmla="*/ 5387324 w 7467600"/>
              <a:gd name="connsiteY295" fmla="*/ 5705830 h 6858000"/>
              <a:gd name="connsiteX296" fmla="*/ 5073620 w 7467600"/>
              <a:gd name="connsiteY296" fmla="*/ 5955437 h 6858000"/>
              <a:gd name="connsiteX297" fmla="*/ 4689789 w 7467600"/>
              <a:gd name="connsiteY297" fmla="*/ 6268382 h 6858000"/>
              <a:gd name="connsiteX298" fmla="*/ 4418722 w 7467600"/>
              <a:gd name="connsiteY298" fmla="*/ 6570886 h 6858000"/>
              <a:gd name="connsiteX299" fmla="*/ 4214944 w 7467600"/>
              <a:gd name="connsiteY299" fmla="*/ 6858000 h 6858000"/>
              <a:gd name="connsiteX300" fmla="*/ 4177898 w 7467600"/>
              <a:gd name="connsiteY300" fmla="*/ 6858000 h 6858000"/>
              <a:gd name="connsiteX301" fmla="*/ 4391597 w 7467600"/>
              <a:gd name="connsiteY301" fmla="*/ 6556370 h 6858000"/>
              <a:gd name="connsiteX302" fmla="*/ 4668889 w 7467600"/>
              <a:gd name="connsiteY302" fmla="*/ 6246399 h 6858000"/>
              <a:gd name="connsiteX303" fmla="*/ 5055427 w 7467600"/>
              <a:gd name="connsiteY303" fmla="*/ 5931476 h 6858000"/>
              <a:gd name="connsiteX304" fmla="*/ 5371814 w 7467600"/>
              <a:gd name="connsiteY304" fmla="*/ 5678975 h 6858000"/>
              <a:gd name="connsiteX305" fmla="*/ 4987918 w 7467600"/>
              <a:gd name="connsiteY305" fmla="*/ 5838701 h 6858000"/>
              <a:gd name="connsiteX306" fmla="*/ 4317146 w 7467600"/>
              <a:gd name="connsiteY306" fmla="*/ 6587716 h 6858000"/>
              <a:gd name="connsiteX307" fmla="*/ 4171627 w 7467600"/>
              <a:gd name="connsiteY307" fmla="*/ 6858000 h 6858000"/>
              <a:gd name="connsiteX308" fmla="*/ 4081585 w 7467600"/>
              <a:gd name="connsiteY308" fmla="*/ 6858000 h 6858000"/>
              <a:gd name="connsiteX309" fmla="*/ 4238603 w 7467600"/>
              <a:gd name="connsiteY309" fmla="*/ 6559341 h 6858000"/>
              <a:gd name="connsiteX310" fmla="*/ 4778333 w 7467600"/>
              <a:gd name="connsiteY310" fmla="*/ 5873626 h 6858000"/>
              <a:gd name="connsiteX311" fmla="*/ 5414185 w 7467600"/>
              <a:gd name="connsiteY311" fmla="*/ 5573882 h 6858000"/>
              <a:gd name="connsiteX312" fmla="*/ 5959648 w 7467600"/>
              <a:gd name="connsiteY312" fmla="*/ 4760797 h 6858000"/>
              <a:gd name="connsiteX313" fmla="*/ 5355019 w 7467600"/>
              <a:gd name="connsiteY313" fmla="*/ 4734672 h 6858000"/>
              <a:gd name="connsiteX314" fmla="*/ 5083565 w 7467600"/>
              <a:gd name="connsiteY314" fmla="*/ 5179121 h 6858000"/>
              <a:gd name="connsiteX315" fmla="*/ 4713577 w 7467600"/>
              <a:gd name="connsiteY315" fmla="*/ 5616803 h 6858000"/>
              <a:gd name="connsiteX316" fmla="*/ 3989559 w 7467600"/>
              <a:gd name="connsiteY316" fmla="*/ 6145945 h 6858000"/>
              <a:gd name="connsiteX317" fmla="*/ 3939824 w 7467600"/>
              <a:gd name="connsiteY317" fmla="*/ 6066900 h 6858000"/>
              <a:gd name="connsiteX318" fmla="*/ 4584537 w 7467600"/>
              <a:gd name="connsiteY318" fmla="*/ 5324826 h 6858000"/>
              <a:gd name="connsiteX319" fmla="*/ 5037105 w 7467600"/>
              <a:gd name="connsiteY319" fmla="*/ 5088765 h 6858000"/>
              <a:gd name="connsiteX320" fmla="*/ 5039930 w 7467600"/>
              <a:gd name="connsiteY320" fmla="*/ 5089585 h 6858000"/>
              <a:gd name="connsiteX321" fmla="*/ 5263764 w 7467600"/>
              <a:gd name="connsiteY321" fmla="*/ 4735525 h 6858000"/>
              <a:gd name="connsiteX322" fmla="*/ 4086300 w 7467600"/>
              <a:gd name="connsiteY322" fmla="*/ 4884599 h 6858000"/>
              <a:gd name="connsiteX323" fmla="*/ 4085485 w 7467600"/>
              <a:gd name="connsiteY323" fmla="*/ 4899070 h 6858000"/>
              <a:gd name="connsiteX324" fmla="*/ 3871915 w 7467600"/>
              <a:gd name="connsiteY324" fmla="*/ 5253645 h 6858000"/>
              <a:gd name="connsiteX325" fmla="*/ 3799374 w 7467600"/>
              <a:gd name="connsiteY325" fmla="*/ 5466127 h 6858000"/>
              <a:gd name="connsiteX326" fmla="*/ 3498850 w 7467600"/>
              <a:gd name="connsiteY326" fmla="*/ 6661888 h 6858000"/>
              <a:gd name="connsiteX327" fmla="*/ 3399216 w 7467600"/>
              <a:gd name="connsiteY327" fmla="*/ 6858000 h 6858000"/>
              <a:gd name="connsiteX328" fmla="*/ 3303688 w 7467600"/>
              <a:gd name="connsiteY328" fmla="*/ 6858000 h 6858000"/>
              <a:gd name="connsiteX329" fmla="*/ 3391774 w 7467600"/>
              <a:gd name="connsiteY329" fmla="*/ 6697181 h 6858000"/>
              <a:gd name="connsiteX330" fmla="*/ 3735540 w 7467600"/>
              <a:gd name="connsiteY330" fmla="*/ 5546923 h 6858000"/>
              <a:gd name="connsiteX331" fmla="*/ 3729438 w 7467600"/>
              <a:gd name="connsiteY331" fmla="*/ 5569058 h 6858000"/>
              <a:gd name="connsiteX332" fmla="*/ 3707782 w 7467600"/>
              <a:gd name="connsiteY332" fmla="*/ 5644908 h 6858000"/>
              <a:gd name="connsiteX333" fmla="*/ 3583827 w 7467600"/>
              <a:gd name="connsiteY333" fmla="*/ 6039215 h 6858000"/>
              <a:gd name="connsiteX334" fmla="*/ 3547861 w 7467600"/>
              <a:gd name="connsiteY334" fmla="*/ 6129609 h 6858000"/>
              <a:gd name="connsiteX335" fmla="*/ 3490905 w 7467600"/>
              <a:gd name="connsiteY335" fmla="*/ 6277660 h 6858000"/>
              <a:gd name="connsiteX336" fmla="*/ 3455859 w 7467600"/>
              <a:gd name="connsiteY336" fmla="*/ 6391301 h 6858000"/>
              <a:gd name="connsiteX337" fmla="*/ 3429112 w 7467600"/>
              <a:gd name="connsiteY337" fmla="*/ 6479469 h 6858000"/>
              <a:gd name="connsiteX338" fmla="*/ 3304862 w 7467600"/>
              <a:gd name="connsiteY338" fmla="*/ 6796476 h 6858000"/>
              <a:gd name="connsiteX339" fmla="*/ 3276071 w 7467600"/>
              <a:gd name="connsiteY339" fmla="*/ 6858000 h 6858000"/>
              <a:gd name="connsiteX340" fmla="*/ 3240805 w 7467600"/>
              <a:gd name="connsiteY340" fmla="*/ 6858000 h 6858000"/>
              <a:gd name="connsiteX341" fmla="*/ 3275917 w 7467600"/>
              <a:gd name="connsiteY341" fmla="*/ 6783192 h 6858000"/>
              <a:gd name="connsiteX342" fmla="*/ 3399358 w 7467600"/>
              <a:gd name="connsiteY342" fmla="*/ 6469011 h 6858000"/>
              <a:gd name="connsiteX343" fmla="*/ 3425650 w 7467600"/>
              <a:gd name="connsiteY343" fmla="*/ 6381333 h 6858000"/>
              <a:gd name="connsiteX344" fmla="*/ 3460661 w 7467600"/>
              <a:gd name="connsiteY344" fmla="*/ 6266763 h 6858000"/>
              <a:gd name="connsiteX345" fmla="*/ 3518021 w 7467600"/>
              <a:gd name="connsiteY345" fmla="*/ 6117298 h 6858000"/>
              <a:gd name="connsiteX346" fmla="*/ 3554035 w 7467600"/>
              <a:gd name="connsiteY346" fmla="*/ 6027832 h 6858000"/>
              <a:gd name="connsiteX347" fmla="*/ 3677174 w 7467600"/>
              <a:gd name="connsiteY347" fmla="*/ 5636351 h 6858000"/>
              <a:gd name="connsiteX348" fmla="*/ 3698819 w 7467600"/>
              <a:gd name="connsiteY348" fmla="*/ 5560503 h 6858000"/>
              <a:gd name="connsiteX349" fmla="*/ 3702094 w 7467600"/>
              <a:gd name="connsiteY349" fmla="*/ 5549194 h 6858000"/>
              <a:gd name="connsiteX350" fmla="*/ 3398355 w 7467600"/>
              <a:gd name="connsiteY350" fmla="*/ 6094603 h 6858000"/>
              <a:gd name="connsiteX351" fmla="*/ 3193941 w 7467600"/>
              <a:gd name="connsiteY351" fmla="*/ 6798775 h 6858000"/>
              <a:gd name="connsiteX352" fmla="*/ 3184140 w 7467600"/>
              <a:gd name="connsiteY352" fmla="*/ 6858000 h 6858000"/>
              <a:gd name="connsiteX353" fmla="*/ 3099978 w 7467600"/>
              <a:gd name="connsiteY353" fmla="*/ 6858000 h 6858000"/>
              <a:gd name="connsiteX354" fmla="*/ 3101556 w 7467600"/>
              <a:gd name="connsiteY354" fmla="*/ 6843337 h 6858000"/>
              <a:gd name="connsiteX355" fmla="*/ 3370162 w 7467600"/>
              <a:gd name="connsiteY355" fmla="*/ 5785550 h 6858000"/>
              <a:gd name="connsiteX356" fmla="*/ 3746477 w 7467600"/>
              <a:gd name="connsiteY356" fmla="*/ 5377889 h 6858000"/>
              <a:gd name="connsiteX357" fmla="*/ 3863399 w 7467600"/>
              <a:gd name="connsiteY357" fmla="*/ 5087257 h 6858000"/>
              <a:gd name="connsiteX358" fmla="*/ 3968712 w 7467600"/>
              <a:gd name="connsiteY358" fmla="*/ 4913989 h 6858000"/>
              <a:gd name="connsiteX359" fmla="*/ 2792390 w 7467600"/>
              <a:gd name="connsiteY359" fmla="*/ 5382974 h 6858000"/>
              <a:gd name="connsiteX360" fmla="*/ 2714982 w 7467600"/>
              <a:gd name="connsiteY360" fmla="*/ 5427051 h 6858000"/>
              <a:gd name="connsiteX361" fmla="*/ 2813361 w 7467600"/>
              <a:gd name="connsiteY361" fmla="*/ 6023912 h 6858000"/>
              <a:gd name="connsiteX362" fmla="*/ 2688430 w 7467600"/>
              <a:gd name="connsiteY362" fmla="*/ 6801564 h 6858000"/>
              <a:gd name="connsiteX363" fmla="*/ 2629626 w 7467600"/>
              <a:gd name="connsiteY363" fmla="*/ 6763394 h 6858000"/>
              <a:gd name="connsiteX364" fmla="*/ 2565328 w 7467600"/>
              <a:gd name="connsiteY364" fmla="*/ 5516399 h 6858000"/>
              <a:gd name="connsiteX365" fmla="*/ 1922999 w 7467600"/>
              <a:gd name="connsiteY365" fmla="*/ 5980343 h 6858000"/>
              <a:gd name="connsiteX366" fmla="*/ 1950261 w 7467600"/>
              <a:gd name="connsiteY366" fmla="*/ 6405858 h 6858000"/>
              <a:gd name="connsiteX367" fmla="*/ 2365554 w 7467600"/>
              <a:gd name="connsiteY367" fmla="*/ 6759107 h 6858000"/>
              <a:gd name="connsiteX368" fmla="*/ 2424142 w 7467600"/>
              <a:gd name="connsiteY368" fmla="*/ 6858000 h 6858000"/>
              <a:gd name="connsiteX369" fmla="*/ 2395994 w 7467600"/>
              <a:gd name="connsiteY369" fmla="*/ 6858000 h 6858000"/>
              <a:gd name="connsiteX370" fmla="*/ 2392863 w 7467600"/>
              <a:gd name="connsiteY370" fmla="*/ 6852964 h 6858000"/>
              <a:gd name="connsiteX371" fmla="*/ 2017589 w 7467600"/>
              <a:gd name="connsiteY371" fmla="*/ 6493982 h 6858000"/>
              <a:gd name="connsiteX372" fmla="*/ 2147336 w 7467600"/>
              <a:gd name="connsiteY372" fmla="*/ 6594052 h 6858000"/>
              <a:gd name="connsiteX373" fmla="*/ 2207047 w 7467600"/>
              <a:gd name="connsiteY373" fmla="*/ 6654540 h 6858000"/>
              <a:gd name="connsiteX374" fmla="*/ 2299106 w 7467600"/>
              <a:gd name="connsiteY374" fmla="*/ 6778931 h 6858000"/>
              <a:gd name="connsiteX375" fmla="*/ 2314430 w 7467600"/>
              <a:gd name="connsiteY375" fmla="*/ 6801144 h 6858000"/>
              <a:gd name="connsiteX376" fmla="*/ 2352406 w 7467600"/>
              <a:gd name="connsiteY376" fmla="*/ 6858000 h 6858000"/>
              <a:gd name="connsiteX377" fmla="*/ 2314492 w 7467600"/>
              <a:gd name="connsiteY377" fmla="*/ 6858000 h 6858000"/>
              <a:gd name="connsiteX378" fmla="*/ 2288095 w 7467600"/>
              <a:gd name="connsiteY378" fmla="*/ 6818030 h 6858000"/>
              <a:gd name="connsiteX379" fmla="*/ 2272768 w 7467600"/>
              <a:gd name="connsiteY379" fmla="*/ 6795822 h 6858000"/>
              <a:gd name="connsiteX380" fmla="*/ 2182715 w 7467600"/>
              <a:gd name="connsiteY380" fmla="*/ 6675071 h 6858000"/>
              <a:gd name="connsiteX381" fmla="*/ 2032061 w 7467600"/>
              <a:gd name="connsiteY381" fmla="*/ 6541380 h 6858000"/>
              <a:gd name="connsiteX382" fmla="*/ 2257220 w 7467600"/>
              <a:gd name="connsiteY382" fmla="*/ 6826257 h 6858000"/>
              <a:gd name="connsiteX383" fmla="*/ 2281324 w 7467600"/>
              <a:gd name="connsiteY383" fmla="*/ 6858000 h 6858000"/>
              <a:gd name="connsiteX384" fmla="*/ 2242860 w 7467600"/>
              <a:gd name="connsiteY384" fmla="*/ 6858000 h 6858000"/>
              <a:gd name="connsiteX385" fmla="*/ 2232818 w 7467600"/>
              <a:gd name="connsiteY385" fmla="*/ 6844926 h 6858000"/>
              <a:gd name="connsiteX386" fmla="*/ 1990172 w 7467600"/>
              <a:gd name="connsiteY386" fmla="*/ 6542121 h 6858000"/>
              <a:gd name="connsiteX387" fmla="*/ 2124090 w 7467600"/>
              <a:gd name="connsiteY387" fmla="*/ 6761017 h 6858000"/>
              <a:gd name="connsiteX388" fmla="*/ 2200380 w 7467600"/>
              <a:gd name="connsiteY388" fmla="*/ 6858000 h 6858000"/>
              <a:gd name="connsiteX389" fmla="*/ 2147507 w 7467600"/>
              <a:gd name="connsiteY389" fmla="*/ 6858000 h 6858000"/>
              <a:gd name="connsiteX390" fmla="*/ 2070668 w 7467600"/>
              <a:gd name="connsiteY390" fmla="*/ 6761520 h 6858000"/>
              <a:gd name="connsiteX391" fmla="*/ 1975142 w 7467600"/>
              <a:gd name="connsiteY391" fmla="*/ 6585570 h 6858000"/>
              <a:gd name="connsiteX392" fmla="*/ 2050035 w 7467600"/>
              <a:gd name="connsiteY392" fmla="*/ 6813345 h 6858000"/>
              <a:gd name="connsiteX393" fmla="*/ 2063025 w 7467600"/>
              <a:gd name="connsiteY393" fmla="*/ 6858000 h 6858000"/>
              <a:gd name="connsiteX394" fmla="*/ 2021675 w 7467600"/>
              <a:gd name="connsiteY394" fmla="*/ 6858000 h 6858000"/>
              <a:gd name="connsiteX395" fmla="*/ 2019308 w 7467600"/>
              <a:gd name="connsiteY395" fmla="*/ 6847118 h 6858000"/>
              <a:gd name="connsiteX396" fmla="*/ 1938835 w 7467600"/>
              <a:gd name="connsiteY396" fmla="*/ 6551160 h 6858000"/>
              <a:gd name="connsiteX397" fmla="*/ 1953230 w 7467600"/>
              <a:gd name="connsiteY397" fmla="*/ 6759699 h 6858000"/>
              <a:gd name="connsiteX398" fmla="*/ 1956763 w 7467600"/>
              <a:gd name="connsiteY398" fmla="*/ 6778191 h 6858000"/>
              <a:gd name="connsiteX399" fmla="*/ 1967925 w 7467600"/>
              <a:gd name="connsiteY399" fmla="*/ 6858000 h 6858000"/>
              <a:gd name="connsiteX400" fmla="*/ 1936622 w 7467600"/>
              <a:gd name="connsiteY400" fmla="*/ 6858000 h 6858000"/>
              <a:gd name="connsiteX401" fmla="*/ 1926261 w 7467600"/>
              <a:gd name="connsiteY401" fmla="*/ 6784064 h 6858000"/>
              <a:gd name="connsiteX402" fmla="*/ 1922724 w 7467600"/>
              <a:gd name="connsiteY402" fmla="*/ 6765577 h 6858000"/>
              <a:gd name="connsiteX403" fmla="*/ 1904650 w 7467600"/>
              <a:gd name="connsiteY403" fmla="*/ 6639616 h 6858000"/>
              <a:gd name="connsiteX404" fmla="*/ 1885273 w 7467600"/>
              <a:gd name="connsiteY404" fmla="*/ 6858000 h 6858000"/>
              <a:gd name="connsiteX405" fmla="*/ 1854363 w 7467600"/>
              <a:gd name="connsiteY405" fmla="*/ 6858000 h 6858000"/>
              <a:gd name="connsiteX406" fmla="*/ 1880391 w 7467600"/>
              <a:gd name="connsiteY406" fmla="*/ 6603796 h 6858000"/>
              <a:gd name="connsiteX407" fmla="*/ 1818273 w 7467600"/>
              <a:gd name="connsiteY407" fmla="*/ 6715729 h 6858000"/>
              <a:gd name="connsiteX408" fmla="*/ 1794691 w 7467600"/>
              <a:gd name="connsiteY408" fmla="*/ 6843239 h 6858000"/>
              <a:gd name="connsiteX409" fmla="*/ 1794914 w 7467600"/>
              <a:gd name="connsiteY409" fmla="*/ 6858000 h 6858000"/>
              <a:gd name="connsiteX410" fmla="*/ 1746128 w 7467600"/>
              <a:gd name="connsiteY410" fmla="*/ 6858000 h 6858000"/>
              <a:gd name="connsiteX411" fmla="*/ 1753934 w 7467600"/>
              <a:gd name="connsiteY411" fmla="*/ 6724796 h 6858000"/>
              <a:gd name="connsiteX412" fmla="*/ 1792053 w 7467600"/>
              <a:gd name="connsiteY412" fmla="*/ 6572396 h 6858000"/>
              <a:gd name="connsiteX413" fmla="*/ 1862248 w 7467600"/>
              <a:gd name="connsiteY413" fmla="*/ 6266397 h 6858000"/>
              <a:gd name="connsiteX414" fmla="*/ 1862250 w 7467600"/>
              <a:gd name="connsiteY414" fmla="*/ 6033531 h 6858000"/>
              <a:gd name="connsiteX415" fmla="*/ 1211999 w 7467600"/>
              <a:gd name="connsiteY415" fmla="*/ 6683610 h 6858000"/>
              <a:gd name="connsiteX416" fmla="*/ 1213266 w 7467600"/>
              <a:gd name="connsiteY416" fmla="*/ 6691947 h 6858000"/>
              <a:gd name="connsiteX417" fmla="*/ 1203370 w 7467600"/>
              <a:gd name="connsiteY417" fmla="*/ 6850676 h 6858000"/>
              <a:gd name="connsiteX418" fmla="*/ 1203671 w 7467600"/>
              <a:gd name="connsiteY418" fmla="*/ 6858000 h 6858000"/>
              <a:gd name="connsiteX419" fmla="*/ 1143180 w 7467600"/>
              <a:gd name="connsiteY419" fmla="*/ 6858000 h 6858000"/>
              <a:gd name="connsiteX420" fmla="*/ 1142176 w 7467600"/>
              <a:gd name="connsiteY420" fmla="*/ 6766045 h 6858000"/>
              <a:gd name="connsiteX421" fmla="*/ 1067484 w 7467600"/>
              <a:gd name="connsiteY421" fmla="*/ 6858000 h 6858000"/>
              <a:gd name="connsiteX422" fmla="*/ 953928 w 7467600"/>
              <a:gd name="connsiteY422" fmla="*/ 6858000 h 6858000"/>
              <a:gd name="connsiteX423" fmla="*/ 959715 w 7467600"/>
              <a:gd name="connsiteY423" fmla="*/ 6850185 h 6858000"/>
              <a:gd name="connsiteX424" fmla="*/ 1483788 w 7467600"/>
              <a:gd name="connsiteY424" fmla="*/ 6259174 h 6858000"/>
              <a:gd name="connsiteX425" fmla="*/ 1100671 w 7467600"/>
              <a:gd name="connsiteY425" fmla="*/ 6252137 h 6858000"/>
              <a:gd name="connsiteX426" fmla="*/ 1090144 w 7467600"/>
              <a:gd name="connsiteY426" fmla="*/ 6256748 h 6858000"/>
              <a:gd name="connsiteX427" fmla="*/ 1095872 w 7467600"/>
              <a:gd name="connsiteY427" fmla="*/ 6271892 h 6858000"/>
              <a:gd name="connsiteX428" fmla="*/ 262785 w 7467600"/>
              <a:gd name="connsiteY428" fmla="*/ 6845450 h 6858000"/>
              <a:gd name="connsiteX429" fmla="*/ 209968 w 7467600"/>
              <a:gd name="connsiteY429" fmla="*/ 6770713 h 6858000"/>
              <a:gd name="connsiteX430" fmla="*/ 873460 w 7467600"/>
              <a:gd name="connsiteY430" fmla="*/ 6253768 h 6858000"/>
              <a:gd name="connsiteX431" fmla="*/ 192686 w 7467600"/>
              <a:gd name="connsiteY431" fmla="*/ 5849257 h 6858000"/>
              <a:gd name="connsiteX432" fmla="*/ 4696 w 7467600"/>
              <a:gd name="connsiteY432" fmla="*/ 5697668 h 6858000"/>
              <a:gd name="connsiteX433" fmla="*/ 0 w 7467600"/>
              <a:gd name="connsiteY433" fmla="*/ 5689984 h 6858000"/>
              <a:gd name="connsiteX434" fmla="*/ 0 w 7467600"/>
              <a:gd name="connsiteY434" fmla="*/ 5513472 h 6858000"/>
              <a:gd name="connsiteX435" fmla="*/ 174101 w 7467600"/>
              <a:gd name="connsiteY435" fmla="*/ 5620277 h 6858000"/>
              <a:gd name="connsiteX436" fmla="*/ 891800 w 7467600"/>
              <a:gd name="connsiteY436" fmla="*/ 6036935 h 6858000"/>
              <a:gd name="connsiteX437" fmla="*/ 1072219 w 7467600"/>
              <a:gd name="connsiteY437" fmla="*/ 6169443 h 6858000"/>
              <a:gd name="connsiteX438" fmla="*/ 1074117 w 7467600"/>
              <a:gd name="connsiteY438" fmla="*/ 6170301 h 6858000"/>
              <a:gd name="connsiteX439" fmla="*/ 1083114 w 7467600"/>
              <a:gd name="connsiteY439" fmla="*/ 6174131 h 6858000"/>
              <a:gd name="connsiteX440" fmla="*/ 1543010 w 7467600"/>
              <a:gd name="connsiteY440" fmla="*/ 6191140 h 6858000"/>
              <a:gd name="connsiteX441" fmla="*/ 1551080 w 7467600"/>
              <a:gd name="connsiteY441" fmla="*/ 6195006 h 6858000"/>
              <a:gd name="connsiteX442" fmla="*/ 2345443 w 7467600"/>
              <a:gd name="connsiteY442" fmla="*/ 5549882 h 6858000"/>
              <a:gd name="connsiteX443" fmla="*/ 1721499 w 7467600"/>
              <a:gd name="connsiteY443" fmla="*/ 5599969 h 6858000"/>
              <a:gd name="connsiteX444" fmla="*/ 767716 w 7467600"/>
              <a:gd name="connsiteY444" fmla="*/ 5472768 h 6858000"/>
              <a:gd name="connsiteX445" fmla="*/ 722147 w 7467600"/>
              <a:gd name="connsiteY445" fmla="*/ 5393091 h 6858000"/>
              <a:gd name="connsiteX446" fmla="*/ 1485552 w 7467600"/>
              <a:gd name="connsiteY446" fmla="*/ 5313202 h 6858000"/>
              <a:gd name="connsiteX447" fmla="*/ 2143004 w 7467600"/>
              <a:gd name="connsiteY447" fmla="*/ 5402420 h 6858000"/>
              <a:gd name="connsiteX448" fmla="*/ 1933391 w 7467600"/>
              <a:gd name="connsiteY448" fmla="*/ 5156971 h 6858000"/>
              <a:gd name="connsiteX449" fmla="*/ 1827118 w 7467600"/>
              <a:gd name="connsiteY449" fmla="*/ 4968410 h 6858000"/>
              <a:gd name="connsiteX450" fmla="*/ 1837349 w 7467600"/>
              <a:gd name="connsiteY450" fmla="*/ 4956357 h 6858000"/>
              <a:gd name="connsiteX451" fmla="*/ 2162835 w 7467600"/>
              <a:gd name="connsiteY451" fmla="*/ 5187853 h 6858000"/>
              <a:gd name="connsiteX452" fmla="*/ 2257167 w 7467600"/>
              <a:gd name="connsiteY452" fmla="*/ 5462123 h 6858000"/>
              <a:gd name="connsiteX453" fmla="*/ 2261598 w 7467600"/>
              <a:gd name="connsiteY453" fmla="*/ 5467998 h 6858000"/>
              <a:gd name="connsiteX454" fmla="*/ 2437177 w 7467600"/>
              <a:gd name="connsiteY454" fmla="*/ 5479608 h 6858000"/>
              <a:gd name="connsiteX455" fmla="*/ 2445247 w 7467600"/>
              <a:gd name="connsiteY455" fmla="*/ 5483476 h 6858000"/>
              <a:gd name="connsiteX456" fmla="*/ 2743626 w 7467600"/>
              <a:gd name="connsiteY456" fmla="*/ 5304819 h 6858000"/>
              <a:gd name="connsiteX457" fmla="*/ 3048102 w 7467600"/>
              <a:gd name="connsiteY457" fmla="*/ 5150595 h 6858000"/>
              <a:gd name="connsiteX458" fmla="*/ 1799414 w 7467600"/>
              <a:gd name="connsiteY458" fmla="*/ 4694732 h 6858000"/>
              <a:gd name="connsiteX459" fmla="*/ 1771735 w 7467600"/>
              <a:gd name="connsiteY459" fmla="*/ 4619929 h 6858000"/>
              <a:gd name="connsiteX460" fmla="*/ 3104273 w 7467600"/>
              <a:gd name="connsiteY460" fmla="*/ 5076159 h 6858000"/>
              <a:gd name="connsiteX461" fmla="*/ 3113245 w 7467600"/>
              <a:gd name="connsiteY461" fmla="*/ 5090705 h 6858000"/>
              <a:gd name="connsiteX462" fmla="*/ 3126294 w 7467600"/>
              <a:gd name="connsiteY462" fmla="*/ 5114400 h 6858000"/>
              <a:gd name="connsiteX463" fmla="*/ 3937433 w 7467600"/>
              <a:gd name="connsiteY463" fmla="*/ 4830473 h 6858000"/>
              <a:gd name="connsiteX464" fmla="*/ 3590475 w 7467600"/>
              <a:gd name="connsiteY464" fmla="*/ 4597974 h 6858000"/>
              <a:gd name="connsiteX465" fmla="*/ 3100264 w 7467600"/>
              <a:gd name="connsiteY465" fmla="*/ 4579845 h 6858000"/>
              <a:gd name="connsiteX466" fmla="*/ 2183576 w 7467600"/>
              <a:gd name="connsiteY466" fmla="*/ 4227150 h 6858000"/>
              <a:gd name="connsiteX467" fmla="*/ 2151029 w 7467600"/>
              <a:gd name="connsiteY467" fmla="*/ 4146947 h 6858000"/>
              <a:gd name="connsiteX468" fmla="*/ 3563434 w 7467600"/>
              <a:gd name="connsiteY468" fmla="*/ 4469115 h 6858000"/>
              <a:gd name="connsiteX469" fmla="*/ 3177952 w 7467600"/>
              <a:gd name="connsiteY469" fmla="*/ 3657386 h 6858000"/>
              <a:gd name="connsiteX470" fmla="*/ 3189263 w 7467600"/>
              <a:gd name="connsiteY470" fmla="*/ 3625726 h 6858000"/>
              <a:gd name="connsiteX471" fmla="*/ 3560912 w 7467600"/>
              <a:gd name="connsiteY471" fmla="*/ 4079863 h 6858000"/>
              <a:gd name="connsiteX472" fmla="*/ 3626636 w 7467600"/>
              <a:gd name="connsiteY472" fmla="*/ 4512230 h 6858000"/>
              <a:gd name="connsiteX473" fmla="*/ 3653088 w 7467600"/>
              <a:gd name="connsiteY473" fmla="*/ 4521417 h 6858000"/>
              <a:gd name="connsiteX474" fmla="*/ 3988128 w 7467600"/>
              <a:gd name="connsiteY474" fmla="*/ 4817267 h 6858000"/>
              <a:gd name="connsiteX475" fmla="*/ 4830582 w 7467600"/>
              <a:gd name="connsiteY475" fmla="*/ 4676000 h 6858000"/>
              <a:gd name="connsiteX476" fmla="*/ 4830100 w 7467600"/>
              <a:gd name="connsiteY476" fmla="*/ 4675554 h 6858000"/>
              <a:gd name="connsiteX477" fmla="*/ 4036318 w 7467600"/>
              <a:gd name="connsiteY477" fmla="*/ 4147013 h 6858000"/>
              <a:gd name="connsiteX478" fmla="*/ 3432098 w 7467600"/>
              <a:gd name="connsiteY478" fmla="*/ 3537312 h 6858000"/>
              <a:gd name="connsiteX479" fmla="*/ 3446761 w 7467600"/>
              <a:gd name="connsiteY479" fmla="*/ 3461278 h 6858000"/>
              <a:gd name="connsiteX480" fmla="*/ 4419733 w 7467600"/>
              <a:gd name="connsiteY480" fmla="*/ 3963555 h 6858000"/>
              <a:gd name="connsiteX481" fmla="*/ 4781371 w 7467600"/>
              <a:gd name="connsiteY481" fmla="*/ 4458604 h 6858000"/>
              <a:gd name="connsiteX482" fmla="*/ 4780440 w 7467600"/>
              <a:gd name="connsiteY482" fmla="*/ 4470290 h 6858000"/>
              <a:gd name="connsiteX483" fmla="*/ 4898954 w 7467600"/>
              <a:gd name="connsiteY483" fmla="*/ 4662092 h 6858000"/>
              <a:gd name="connsiteX484" fmla="*/ 4900699 w 7467600"/>
              <a:gd name="connsiteY484" fmla="*/ 4670867 h 6858000"/>
              <a:gd name="connsiteX485" fmla="*/ 5714511 w 7467600"/>
              <a:gd name="connsiteY485" fmla="*/ 4663483 h 6858000"/>
              <a:gd name="connsiteX486" fmla="*/ 5464793 w 7467600"/>
              <a:gd name="connsiteY486" fmla="*/ 4393556 h 6858000"/>
              <a:gd name="connsiteX487" fmla="*/ 5461897 w 7467600"/>
              <a:gd name="connsiteY487" fmla="*/ 4390879 h 6858000"/>
              <a:gd name="connsiteX488" fmla="*/ 4294126 w 7467600"/>
              <a:gd name="connsiteY488" fmla="*/ 3303048 h 6858000"/>
              <a:gd name="connsiteX489" fmla="*/ 4305321 w 7467600"/>
              <a:gd name="connsiteY489" fmla="*/ 3256953 h 6858000"/>
              <a:gd name="connsiteX490" fmla="*/ 4949299 w 7467600"/>
              <a:gd name="connsiteY490" fmla="*/ 3766336 h 6858000"/>
              <a:gd name="connsiteX491" fmla="*/ 5291452 w 7467600"/>
              <a:gd name="connsiteY491" fmla="*/ 4076801 h 6858000"/>
              <a:gd name="connsiteX492" fmla="*/ 5434998 w 7467600"/>
              <a:gd name="connsiteY492" fmla="*/ 4254100 h 6858000"/>
              <a:gd name="connsiteX493" fmla="*/ 5351015 w 7467600"/>
              <a:gd name="connsiteY493" fmla="*/ 3760989 h 6858000"/>
              <a:gd name="connsiteX494" fmla="*/ 5413780 w 7467600"/>
              <a:gd name="connsiteY494" fmla="*/ 2966265 h 6858000"/>
              <a:gd name="connsiteX495" fmla="*/ 5425627 w 7467600"/>
              <a:gd name="connsiteY495" fmla="*/ 2954192 h 6858000"/>
              <a:gd name="connsiteX496" fmla="*/ 6604735 w 7467600"/>
              <a:gd name="connsiteY496" fmla="*/ 2041381 h 6858000"/>
              <a:gd name="connsiteX497" fmla="*/ 7204487 w 7467600"/>
              <a:gd name="connsiteY497" fmla="*/ 2742112 h 6858000"/>
              <a:gd name="connsiteX498" fmla="*/ 7131592 w 7467600"/>
              <a:gd name="connsiteY498" fmla="*/ 2672096 h 6858000"/>
              <a:gd name="connsiteX499" fmla="*/ 6996344 w 7467600"/>
              <a:gd name="connsiteY499" fmla="*/ 2518310 h 6858000"/>
              <a:gd name="connsiteX500" fmla="*/ 6735495 w 7467600"/>
              <a:gd name="connsiteY500" fmla="*/ 2196890 h 6858000"/>
              <a:gd name="connsiteX501" fmla="*/ 6721901 w 7467600"/>
              <a:gd name="connsiteY501" fmla="*/ 2179274 h 6858000"/>
              <a:gd name="connsiteX502" fmla="*/ 6604735 w 7467600"/>
              <a:gd name="connsiteY502" fmla="*/ 2041381 h 6858000"/>
              <a:gd name="connsiteX503" fmla="*/ 6591670 w 7467600"/>
              <a:gd name="connsiteY503" fmla="*/ 1988277 h 6858000"/>
              <a:gd name="connsiteX504" fmla="*/ 6747349 w 7467600"/>
              <a:gd name="connsiteY504" fmla="*/ 2160069 h 6858000"/>
              <a:gd name="connsiteX505" fmla="*/ 6760943 w 7467600"/>
              <a:gd name="connsiteY505" fmla="*/ 2177686 h 6858000"/>
              <a:gd name="connsiteX506" fmla="*/ 7021065 w 7467600"/>
              <a:gd name="connsiteY506" fmla="*/ 2498102 h 6858000"/>
              <a:gd name="connsiteX507" fmla="*/ 7155223 w 7467600"/>
              <a:gd name="connsiteY507" fmla="*/ 2650386 h 6858000"/>
              <a:gd name="connsiteX508" fmla="*/ 7203167 w 7467600"/>
              <a:gd name="connsiteY508" fmla="*/ 2697288 h 6858000"/>
              <a:gd name="connsiteX509" fmla="*/ 6937703 w 7467600"/>
              <a:gd name="connsiteY509" fmla="*/ 2321981 h 6858000"/>
              <a:gd name="connsiteX510" fmla="*/ 6591670 w 7467600"/>
              <a:gd name="connsiteY510" fmla="*/ 1988277 h 6858000"/>
              <a:gd name="connsiteX511" fmla="*/ 5798671 w 7467600"/>
              <a:gd name="connsiteY511" fmla="*/ 1981601 h 6858000"/>
              <a:gd name="connsiteX512" fmla="*/ 5754709 w 7467600"/>
              <a:gd name="connsiteY512" fmla="*/ 2071454 h 6858000"/>
              <a:gd name="connsiteX513" fmla="*/ 5763044 w 7467600"/>
              <a:gd name="connsiteY513" fmla="*/ 2842206 h 6858000"/>
              <a:gd name="connsiteX514" fmla="*/ 5764974 w 7467600"/>
              <a:gd name="connsiteY514" fmla="*/ 2799609 h 6858000"/>
              <a:gd name="connsiteX515" fmla="*/ 5767665 w 7467600"/>
              <a:gd name="connsiteY515" fmla="*/ 2666409 h 6858000"/>
              <a:gd name="connsiteX516" fmla="*/ 5763055 w 7467600"/>
              <a:gd name="connsiteY516" fmla="*/ 2579705 h 6858000"/>
              <a:gd name="connsiteX517" fmla="*/ 5758079 w 7467600"/>
              <a:gd name="connsiteY517" fmla="*/ 2492508 h 6858000"/>
              <a:gd name="connsiteX518" fmla="*/ 5779325 w 7467600"/>
              <a:gd name="connsiteY518" fmla="*/ 2197069 h 6858000"/>
              <a:gd name="connsiteX519" fmla="*/ 5798671 w 7467600"/>
              <a:gd name="connsiteY519" fmla="*/ 1981601 h 6858000"/>
              <a:gd name="connsiteX520" fmla="*/ 5829202 w 7467600"/>
              <a:gd name="connsiteY520" fmla="*/ 1971679 h 6858000"/>
              <a:gd name="connsiteX521" fmla="*/ 5809558 w 7467600"/>
              <a:gd name="connsiteY521" fmla="*/ 2198043 h 6858000"/>
              <a:gd name="connsiteX522" fmla="*/ 5788653 w 7467600"/>
              <a:gd name="connsiteY522" fmla="*/ 2489430 h 6858000"/>
              <a:gd name="connsiteX523" fmla="*/ 5793439 w 7467600"/>
              <a:gd name="connsiteY523" fmla="*/ 2575235 h 6858000"/>
              <a:gd name="connsiteX524" fmla="*/ 5796837 w 7467600"/>
              <a:gd name="connsiteY524" fmla="*/ 2637633 h 6858000"/>
              <a:gd name="connsiteX525" fmla="*/ 5818614 w 7467600"/>
              <a:gd name="connsiteY525" fmla="*/ 2473055 h 6858000"/>
              <a:gd name="connsiteX526" fmla="*/ 5829202 w 7467600"/>
              <a:gd name="connsiteY526" fmla="*/ 1971679 h 6858000"/>
              <a:gd name="connsiteX527" fmla="*/ 5911389 w 7467600"/>
              <a:gd name="connsiteY527" fmla="*/ 1898371 h 6858000"/>
              <a:gd name="connsiteX528" fmla="*/ 6237627 w 7467600"/>
              <a:gd name="connsiteY528" fmla="*/ 2231921 h 6858000"/>
              <a:gd name="connsiteX529" fmla="*/ 5911389 w 7467600"/>
              <a:gd name="connsiteY529" fmla="*/ 1898371 h 6858000"/>
              <a:gd name="connsiteX530" fmla="*/ 6944437 w 7467600"/>
              <a:gd name="connsiteY530" fmla="*/ 1575402 h 6858000"/>
              <a:gd name="connsiteX531" fmla="*/ 6304730 w 7467600"/>
              <a:gd name="connsiteY531" fmla="*/ 1766654 h 6858000"/>
              <a:gd name="connsiteX532" fmla="*/ 6944437 w 7467600"/>
              <a:gd name="connsiteY532" fmla="*/ 1575402 h 6858000"/>
              <a:gd name="connsiteX533" fmla="*/ 7019523 w 7467600"/>
              <a:gd name="connsiteY533" fmla="*/ 1519450 h 6858000"/>
              <a:gd name="connsiteX534" fmla="*/ 6298091 w 7467600"/>
              <a:gd name="connsiteY534" fmla="*/ 1737122 h 6858000"/>
              <a:gd name="connsiteX535" fmla="*/ 7019523 w 7467600"/>
              <a:gd name="connsiteY535" fmla="*/ 1519450 h 6858000"/>
              <a:gd name="connsiteX536" fmla="*/ 2399523 w 7467600"/>
              <a:gd name="connsiteY536" fmla="*/ 1428234 h 6858000"/>
              <a:gd name="connsiteX537" fmla="*/ 2224982 w 7467600"/>
              <a:gd name="connsiteY537" fmla="*/ 1826201 h 6858000"/>
              <a:gd name="connsiteX538" fmla="*/ 2096099 w 7467600"/>
              <a:gd name="connsiteY538" fmla="*/ 2345900 h 6858000"/>
              <a:gd name="connsiteX539" fmla="*/ 2283317 w 7467600"/>
              <a:gd name="connsiteY539" fmla="*/ 1796925 h 6858000"/>
              <a:gd name="connsiteX540" fmla="*/ 2399523 w 7467600"/>
              <a:gd name="connsiteY540" fmla="*/ 1428234 h 6858000"/>
              <a:gd name="connsiteX541" fmla="*/ 2448558 w 7467600"/>
              <a:gd name="connsiteY541" fmla="*/ 1373435 h 6858000"/>
              <a:gd name="connsiteX542" fmla="*/ 2312521 w 7467600"/>
              <a:gd name="connsiteY542" fmla="*/ 1806140 h 6858000"/>
              <a:gd name="connsiteX543" fmla="*/ 2127533 w 7467600"/>
              <a:gd name="connsiteY543" fmla="*/ 2348380 h 6858000"/>
              <a:gd name="connsiteX544" fmla="*/ 2358080 w 7467600"/>
              <a:gd name="connsiteY544" fmla="*/ 1866134 h 6858000"/>
              <a:gd name="connsiteX545" fmla="*/ 2407436 w 7467600"/>
              <a:gd name="connsiteY545" fmla="*/ 1651070 h 6858000"/>
              <a:gd name="connsiteX546" fmla="*/ 2448558 w 7467600"/>
              <a:gd name="connsiteY546" fmla="*/ 1373435 h 6858000"/>
              <a:gd name="connsiteX547" fmla="*/ 278707 w 7467600"/>
              <a:gd name="connsiteY547" fmla="*/ 1352270 h 6858000"/>
              <a:gd name="connsiteX548" fmla="*/ 321570 w 7467600"/>
              <a:gd name="connsiteY548" fmla="*/ 1861610 h 6858000"/>
              <a:gd name="connsiteX549" fmla="*/ 294281 w 7467600"/>
              <a:gd name="connsiteY549" fmla="*/ 1440658 h 6858000"/>
              <a:gd name="connsiteX550" fmla="*/ 278707 w 7467600"/>
              <a:gd name="connsiteY550" fmla="*/ 1352270 h 6858000"/>
              <a:gd name="connsiteX551" fmla="*/ 1423821 w 7467600"/>
              <a:gd name="connsiteY551" fmla="*/ 1351958 h 6858000"/>
              <a:gd name="connsiteX552" fmla="*/ 1638521 w 7467600"/>
              <a:gd name="connsiteY552" fmla="*/ 1908470 h 6858000"/>
              <a:gd name="connsiteX553" fmla="*/ 1754199 w 7467600"/>
              <a:gd name="connsiteY553" fmla="*/ 2149284 h 6858000"/>
              <a:gd name="connsiteX554" fmla="*/ 1908359 w 7467600"/>
              <a:gd name="connsiteY554" fmla="*/ 2364988 h 6858000"/>
              <a:gd name="connsiteX555" fmla="*/ 1647661 w 7467600"/>
              <a:gd name="connsiteY555" fmla="*/ 1825945 h 6858000"/>
              <a:gd name="connsiteX556" fmla="*/ 1423821 w 7467600"/>
              <a:gd name="connsiteY556" fmla="*/ 1351958 h 6858000"/>
              <a:gd name="connsiteX557" fmla="*/ 1431890 w 7467600"/>
              <a:gd name="connsiteY557" fmla="*/ 1306475 h 6858000"/>
              <a:gd name="connsiteX558" fmla="*/ 1507597 w 7467600"/>
              <a:gd name="connsiteY558" fmla="*/ 1446132 h 6858000"/>
              <a:gd name="connsiteX559" fmla="*/ 1674586 w 7467600"/>
              <a:gd name="connsiteY559" fmla="*/ 1813832 h 6858000"/>
              <a:gd name="connsiteX560" fmla="*/ 1815950 w 7467600"/>
              <a:gd name="connsiteY560" fmla="*/ 2128564 h 6858000"/>
              <a:gd name="connsiteX561" fmla="*/ 1984242 w 7467600"/>
              <a:gd name="connsiteY561" fmla="*/ 2430829 h 6858000"/>
              <a:gd name="connsiteX562" fmla="*/ 2014023 w 7467600"/>
              <a:gd name="connsiteY562" fmla="*/ 2450995 h 6858000"/>
              <a:gd name="connsiteX563" fmla="*/ 1747337 w 7467600"/>
              <a:gd name="connsiteY563" fmla="*/ 1855264 h 6858000"/>
              <a:gd name="connsiteX564" fmla="*/ 1533749 w 7467600"/>
              <a:gd name="connsiteY564" fmla="*/ 1478656 h 6858000"/>
              <a:gd name="connsiteX565" fmla="*/ 1431890 w 7467600"/>
              <a:gd name="connsiteY565" fmla="*/ 1306475 h 6858000"/>
              <a:gd name="connsiteX566" fmla="*/ 5052692 w 7467600"/>
              <a:gd name="connsiteY566" fmla="*/ 1292994 h 6858000"/>
              <a:gd name="connsiteX567" fmla="*/ 5200661 w 7467600"/>
              <a:gd name="connsiteY567" fmla="*/ 1635186 h 6858000"/>
              <a:gd name="connsiteX568" fmla="*/ 5297138 w 7467600"/>
              <a:gd name="connsiteY568" fmla="*/ 1906351 h 6858000"/>
              <a:gd name="connsiteX569" fmla="*/ 5052692 w 7467600"/>
              <a:gd name="connsiteY569" fmla="*/ 1292994 h 6858000"/>
              <a:gd name="connsiteX570" fmla="*/ 5009948 w 7467600"/>
              <a:gd name="connsiteY570" fmla="*/ 1273619 h 6858000"/>
              <a:gd name="connsiteX571" fmla="*/ 5121777 w 7467600"/>
              <a:gd name="connsiteY571" fmla="*/ 1654213 h 6858000"/>
              <a:gd name="connsiteX572" fmla="*/ 5293545 w 7467600"/>
              <a:gd name="connsiteY572" fmla="*/ 2072247 h 6858000"/>
              <a:gd name="connsiteX573" fmla="*/ 5294042 w 7467600"/>
              <a:gd name="connsiteY573" fmla="*/ 2065019 h 6858000"/>
              <a:gd name="connsiteX574" fmla="*/ 5171936 w 7467600"/>
              <a:gd name="connsiteY574" fmla="*/ 1647613 h 6858000"/>
              <a:gd name="connsiteX575" fmla="*/ 5009948 w 7467600"/>
              <a:gd name="connsiteY575" fmla="*/ 1273619 h 6858000"/>
              <a:gd name="connsiteX576" fmla="*/ 655236 w 7467600"/>
              <a:gd name="connsiteY576" fmla="*/ 1268632 h 6858000"/>
              <a:gd name="connsiteX577" fmla="*/ 839521 w 7467600"/>
              <a:gd name="connsiteY577" fmla="*/ 1685315 h 6858000"/>
              <a:gd name="connsiteX578" fmla="*/ 1109416 w 7467600"/>
              <a:gd name="connsiteY578" fmla="*/ 2061663 h 6858000"/>
              <a:gd name="connsiteX579" fmla="*/ 1298300 w 7467600"/>
              <a:gd name="connsiteY579" fmla="*/ 2247742 h 6858000"/>
              <a:gd name="connsiteX580" fmla="*/ 1125871 w 7467600"/>
              <a:gd name="connsiteY580" fmla="*/ 1989513 h 6858000"/>
              <a:gd name="connsiteX581" fmla="*/ 981574 w 7467600"/>
              <a:gd name="connsiteY581" fmla="*/ 1783157 h 6858000"/>
              <a:gd name="connsiteX582" fmla="*/ 922198 w 7467600"/>
              <a:gd name="connsiteY582" fmla="*/ 1677437 h 6858000"/>
              <a:gd name="connsiteX583" fmla="*/ 869293 w 7467600"/>
              <a:gd name="connsiteY583" fmla="*/ 1583214 h 6858000"/>
              <a:gd name="connsiteX584" fmla="*/ 751431 w 7467600"/>
              <a:gd name="connsiteY584" fmla="*/ 1405731 h 6858000"/>
              <a:gd name="connsiteX585" fmla="*/ 655236 w 7467600"/>
              <a:gd name="connsiteY585" fmla="*/ 1268632 h 6858000"/>
              <a:gd name="connsiteX586" fmla="*/ 6516292 w 7467600"/>
              <a:gd name="connsiteY586" fmla="*/ 1263064 h 6858000"/>
              <a:gd name="connsiteX587" fmla="*/ 5736320 w 7467600"/>
              <a:gd name="connsiteY587" fmla="*/ 1501803 h 6858000"/>
              <a:gd name="connsiteX588" fmla="*/ 6516292 w 7467600"/>
              <a:gd name="connsiteY588" fmla="*/ 1263064 h 6858000"/>
              <a:gd name="connsiteX589" fmla="*/ 291466 w 7467600"/>
              <a:gd name="connsiteY589" fmla="*/ 1250369 h 6858000"/>
              <a:gd name="connsiteX590" fmla="*/ 323180 w 7467600"/>
              <a:gd name="connsiteY590" fmla="*/ 1435283 h 6858000"/>
              <a:gd name="connsiteX591" fmla="*/ 349381 w 7467600"/>
              <a:gd name="connsiteY591" fmla="*/ 1875041 h 6858000"/>
              <a:gd name="connsiteX592" fmla="*/ 374363 w 7467600"/>
              <a:gd name="connsiteY592" fmla="*/ 1506494 h 6858000"/>
              <a:gd name="connsiteX593" fmla="*/ 302168 w 7467600"/>
              <a:gd name="connsiteY593" fmla="*/ 1274495 h 6858000"/>
              <a:gd name="connsiteX594" fmla="*/ 291466 w 7467600"/>
              <a:gd name="connsiteY594" fmla="*/ 1250369 h 6858000"/>
              <a:gd name="connsiteX595" fmla="*/ 678222 w 7467600"/>
              <a:gd name="connsiteY595" fmla="*/ 1248670 h 6858000"/>
              <a:gd name="connsiteX596" fmla="*/ 775536 w 7467600"/>
              <a:gd name="connsiteY596" fmla="*/ 1388015 h 6858000"/>
              <a:gd name="connsiteX597" fmla="*/ 894529 w 7467600"/>
              <a:gd name="connsiteY597" fmla="*/ 1567739 h 6858000"/>
              <a:gd name="connsiteX598" fmla="*/ 948000 w 7467600"/>
              <a:gd name="connsiteY598" fmla="*/ 1663088 h 6858000"/>
              <a:gd name="connsiteX599" fmla="*/ 1006812 w 7467600"/>
              <a:gd name="connsiteY599" fmla="*/ 1767683 h 6858000"/>
              <a:gd name="connsiteX600" fmla="*/ 1149133 w 7467600"/>
              <a:gd name="connsiteY600" fmla="*/ 1971513 h 6858000"/>
              <a:gd name="connsiteX601" fmla="*/ 1333952 w 7467600"/>
              <a:gd name="connsiteY601" fmla="*/ 2251620 h 6858000"/>
              <a:gd name="connsiteX602" fmla="*/ 1337329 w 7467600"/>
              <a:gd name="connsiteY602" fmla="*/ 2258350 h 6858000"/>
              <a:gd name="connsiteX603" fmla="*/ 1014726 w 7467600"/>
              <a:gd name="connsiteY603" fmla="*/ 1615556 h 6858000"/>
              <a:gd name="connsiteX604" fmla="*/ 678222 w 7467600"/>
              <a:gd name="connsiteY604" fmla="*/ 1248670 h 6858000"/>
              <a:gd name="connsiteX605" fmla="*/ 6691602 w 7467600"/>
              <a:gd name="connsiteY605" fmla="*/ 1140573 h 6858000"/>
              <a:gd name="connsiteX606" fmla="*/ 6571100 w 7467600"/>
              <a:gd name="connsiteY606" fmla="*/ 1183662 h 6858000"/>
              <a:gd name="connsiteX607" fmla="*/ 6241687 w 7467600"/>
              <a:gd name="connsiteY607" fmla="*/ 1257600 h 6858000"/>
              <a:gd name="connsiteX608" fmla="*/ 5693009 w 7467600"/>
              <a:gd name="connsiteY608" fmla="*/ 1478256 h 6858000"/>
              <a:gd name="connsiteX609" fmla="*/ 6548420 w 7467600"/>
              <a:gd name="connsiteY609" fmla="*/ 1214599 h 6858000"/>
              <a:gd name="connsiteX610" fmla="*/ 6605473 w 7467600"/>
              <a:gd name="connsiteY610" fmla="*/ 1184686 h 6858000"/>
              <a:gd name="connsiteX611" fmla="*/ 6691602 w 7467600"/>
              <a:gd name="connsiteY611" fmla="*/ 1140573 h 6858000"/>
              <a:gd name="connsiteX612" fmla="*/ 4002475 w 7467600"/>
              <a:gd name="connsiteY612" fmla="*/ 1037802 h 6858000"/>
              <a:gd name="connsiteX613" fmla="*/ 4000324 w 7467600"/>
              <a:gd name="connsiteY613" fmla="*/ 1039362 h 6858000"/>
              <a:gd name="connsiteX614" fmla="*/ 4002862 w 7467600"/>
              <a:gd name="connsiteY614" fmla="*/ 1042866 h 6858000"/>
              <a:gd name="connsiteX615" fmla="*/ 4002475 w 7467600"/>
              <a:gd name="connsiteY615" fmla="*/ 1037802 h 6858000"/>
              <a:gd name="connsiteX616" fmla="*/ 506322 w 7467600"/>
              <a:gd name="connsiteY616" fmla="*/ 1020997 h 6858000"/>
              <a:gd name="connsiteX617" fmla="*/ 533068 w 7467600"/>
              <a:gd name="connsiteY617" fmla="*/ 1029409 h 6858000"/>
              <a:gd name="connsiteX618" fmla="*/ 1232525 w 7467600"/>
              <a:gd name="connsiteY618" fmla="*/ 1804675 h 6858000"/>
              <a:gd name="connsiteX619" fmla="*/ 1388858 w 7467600"/>
              <a:gd name="connsiteY619" fmla="*/ 2368011 h 6858000"/>
              <a:gd name="connsiteX620" fmla="*/ 1384098 w 7467600"/>
              <a:gd name="connsiteY620" fmla="*/ 2378125 h 6858000"/>
              <a:gd name="connsiteX621" fmla="*/ 1425393 w 7467600"/>
              <a:gd name="connsiteY621" fmla="*/ 2589124 h 6858000"/>
              <a:gd name="connsiteX622" fmla="*/ 1424001 w 7467600"/>
              <a:gd name="connsiteY622" fmla="*/ 2597541 h 6858000"/>
              <a:gd name="connsiteX623" fmla="*/ 2152729 w 7467600"/>
              <a:gd name="connsiteY623" fmla="*/ 2864487 h 6858000"/>
              <a:gd name="connsiteX624" fmla="*/ 2020609 w 7467600"/>
              <a:gd name="connsiteY624" fmla="*/ 2539671 h 6858000"/>
              <a:gd name="connsiteX625" fmla="*/ 2018920 w 7467600"/>
              <a:gd name="connsiteY625" fmla="*/ 2536309 h 6858000"/>
              <a:gd name="connsiteX626" fmla="*/ 1342441 w 7467600"/>
              <a:gd name="connsiteY626" fmla="*/ 1173017 h 6858000"/>
              <a:gd name="connsiteX627" fmla="*/ 1367925 w 7467600"/>
              <a:gd name="connsiteY627" fmla="*/ 1135648 h 6858000"/>
              <a:gd name="connsiteX628" fmla="*/ 1771401 w 7467600"/>
              <a:gd name="connsiteY628" fmla="*/ 1806673 h 6858000"/>
              <a:gd name="connsiteX629" fmla="*/ 1972385 w 7467600"/>
              <a:gd name="connsiteY629" fmla="*/ 2198735 h 6858000"/>
              <a:gd name="connsiteX630" fmla="*/ 2040892 w 7467600"/>
              <a:gd name="connsiteY630" fmla="*/ 2405205 h 6858000"/>
              <a:gd name="connsiteX631" fmla="*/ 2131689 w 7467600"/>
              <a:gd name="connsiteY631" fmla="*/ 1936926 h 6858000"/>
              <a:gd name="connsiteX632" fmla="*/ 2454820 w 7467600"/>
              <a:gd name="connsiteY632" fmla="*/ 1248808 h 6858000"/>
              <a:gd name="connsiteX633" fmla="*/ 2492512 w 7467600"/>
              <a:gd name="connsiteY633" fmla="*/ 1302920 h 6858000"/>
              <a:gd name="connsiteX634" fmla="*/ 2081216 w 7467600"/>
              <a:gd name="connsiteY634" fmla="*/ 2527513 h 6858000"/>
              <a:gd name="connsiteX635" fmla="*/ 2081211 w 7467600"/>
              <a:gd name="connsiteY635" fmla="*/ 2528916 h 6858000"/>
              <a:gd name="connsiteX636" fmla="*/ 2199067 w 7467600"/>
              <a:gd name="connsiteY636" fmla="*/ 2884061 h 6858000"/>
              <a:gd name="connsiteX637" fmla="*/ 3192586 w 7467600"/>
              <a:gd name="connsiteY637" fmla="*/ 3411496 h 6858000"/>
              <a:gd name="connsiteX638" fmla="*/ 3182620 w 7467600"/>
              <a:gd name="connsiteY638" fmla="*/ 3483279 h 6858000"/>
              <a:gd name="connsiteX639" fmla="*/ 2435119 w 7467600"/>
              <a:gd name="connsiteY639" fmla="*/ 3080173 h 6858000"/>
              <a:gd name="connsiteX640" fmla="*/ 2410152 w 7467600"/>
              <a:gd name="connsiteY640" fmla="*/ 3063751 h 6858000"/>
              <a:gd name="connsiteX641" fmla="*/ 2408099 w 7467600"/>
              <a:gd name="connsiteY641" fmla="*/ 3064403 h 6858000"/>
              <a:gd name="connsiteX642" fmla="*/ 2407218 w 7467600"/>
              <a:gd name="connsiteY642" fmla="*/ 3070324 h 6858000"/>
              <a:gd name="connsiteX643" fmla="*/ 2380138 w 7467600"/>
              <a:gd name="connsiteY643" fmla="*/ 3099341 h 6858000"/>
              <a:gd name="connsiteX644" fmla="*/ 1765923 w 7467600"/>
              <a:gd name="connsiteY644" fmla="*/ 3581043 h 6858000"/>
              <a:gd name="connsiteX645" fmla="*/ 1702258 w 7467600"/>
              <a:gd name="connsiteY645" fmla="*/ 3612286 h 6858000"/>
              <a:gd name="connsiteX646" fmla="*/ 1538370 w 7467600"/>
              <a:gd name="connsiteY646" fmla="*/ 3811804 h 6858000"/>
              <a:gd name="connsiteX647" fmla="*/ 542867 w 7467600"/>
              <a:gd name="connsiteY647" fmla="*/ 4944092 h 6858000"/>
              <a:gd name="connsiteX648" fmla="*/ 515800 w 7467600"/>
              <a:gd name="connsiteY648" fmla="*/ 4862180 h 6858000"/>
              <a:gd name="connsiteX649" fmla="*/ 909145 w 7467600"/>
              <a:gd name="connsiteY649" fmla="*/ 4199225 h 6858000"/>
              <a:gd name="connsiteX650" fmla="*/ 1214067 w 7467600"/>
              <a:gd name="connsiteY650" fmla="*/ 3908561 h 6858000"/>
              <a:gd name="connsiteX651" fmla="*/ 640967 w 7467600"/>
              <a:gd name="connsiteY651" fmla="*/ 4105601 h 6858000"/>
              <a:gd name="connsiteX652" fmla="*/ 112563 w 7467600"/>
              <a:gd name="connsiteY652" fmla="*/ 4396952 h 6858000"/>
              <a:gd name="connsiteX653" fmla="*/ 0 w 7467600"/>
              <a:gd name="connsiteY653" fmla="*/ 4466006 h 6858000"/>
              <a:gd name="connsiteX654" fmla="*/ 0 w 7467600"/>
              <a:gd name="connsiteY654" fmla="*/ 4233763 h 6858000"/>
              <a:gd name="connsiteX655" fmla="*/ 36881 w 7467600"/>
              <a:gd name="connsiteY655" fmla="*/ 4200118 h 6858000"/>
              <a:gd name="connsiteX656" fmla="*/ 910534 w 7467600"/>
              <a:gd name="connsiteY656" fmla="*/ 3629753 h 6858000"/>
              <a:gd name="connsiteX657" fmla="*/ 1578717 w 7467600"/>
              <a:gd name="connsiteY657" fmla="*/ 3575982 h 6858000"/>
              <a:gd name="connsiteX658" fmla="*/ 2338780 w 7467600"/>
              <a:gd name="connsiteY658" fmla="*/ 3033725 h 6858000"/>
              <a:gd name="connsiteX659" fmla="*/ 1807991 w 7467600"/>
              <a:gd name="connsiteY659" fmla="*/ 2807184 h 6858000"/>
              <a:gd name="connsiteX660" fmla="*/ 1416358 w 7467600"/>
              <a:gd name="connsiteY660" fmla="*/ 3112571 h 6858000"/>
              <a:gd name="connsiteX661" fmla="*/ 939066 w 7467600"/>
              <a:gd name="connsiteY661" fmla="*/ 3378798 h 6858000"/>
              <a:gd name="connsiteX662" fmla="*/ 115099 w 7467600"/>
              <a:gd name="connsiteY662" fmla="*/ 3607650 h 6858000"/>
              <a:gd name="connsiteX663" fmla="*/ 97284 w 7467600"/>
              <a:gd name="connsiteY663" fmla="*/ 3520393 h 6858000"/>
              <a:gd name="connsiteX664" fmla="*/ 922050 w 7467600"/>
              <a:gd name="connsiteY664" fmla="*/ 3074867 h 6858000"/>
              <a:gd name="connsiteX665" fmla="*/ 1405265 w 7467600"/>
              <a:gd name="connsiteY665" fmla="*/ 3016319 h 6858000"/>
              <a:gd name="connsiteX666" fmla="*/ 1407512 w 7467600"/>
              <a:gd name="connsiteY666" fmla="*/ 3018001 h 6858000"/>
              <a:gd name="connsiteX667" fmla="*/ 1726266 w 7467600"/>
              <a:gd name="connsiteY667" fmla="*/ 2777274 h 6858000"/>
              <a:gd name="connsiteX668" fmla="*/ 625390 w 7467600"/>
              <a:gd name="connsiteY668" fmla="*/ 2514541 h 6858000"/>
              <a:gd name="connsiteX669" fmla="*/ 619799 w 7467600"/>
              <a:gd name="connsiteY669" fmla="*/ 2527180 h 6858000"/>
              <a:gd name="connsiteX670" fmla="*/ 310030 w 7467600"/>
              <a:gd name="connsiteY670" fmla="*/ 2771818 h 6858000"/>
              <a:gd name="connsiteX671" fmla="*/ 173877 w 7467600"/>
              <a:gd name="connsiteY671" fmla="*/ 2937056 h 6858000"/>
              <a:gd name="connsiteX672" fmla="*/ 77889 w 7467600"/>
              <a:gd name="connsiteY672" fmla="*/ 3138440 h 6858000"/>
              <a:gd name="connsiteX673" fmla="*/ 0 w 7467600"/>
              <a:gd name="connsiteY673" fmla="*/ 3271395 h 6858000"/>
              <a:gd name="connsiteX674" fmla="*/ 0 w 7467600"/>
              <a:gd name="connsiteY674" fmla="*/ 3153002 h 6858000"/>
              <a:gd name="connsiteX675" fmla="*/ 2386 w 7467600"/>
              <a:gd name="connsiteY675" fmla="*/ 3149203 h 6858000"/>
              <a:gd name="connsiteX676" fmla="*/ 89753 w 7467600"/>
              <a:gd name="connsiteY676" fmla="*/ 2987702 h 6858000"/>
              <a:gd name="connsiteX677" fmla="*/ 76869 w 7467600"/>
              <a:gd name="connsiteY677" fmla="*/ 3005404 h 6858000"/>
              <a:gd name="connsiteX678" fmla="*/ 32049 w 7467600"/>
              <a:gd name="connsiteY678" fmla="*/ 3065814 h 6858000"/>
              <a:gd name="connsiteX679" fmla="*/ 0 w 7467600"/>
              <a:gd name="connsiteY679" fmla="*/ 3108744 h 6858000"/>
              <a:gd name="connsiteX680" fmla="*/ 0 w 7467600"/>
              <a:gd name="connsiteY680" fmla="*/ 3058059 h 6858000"/>
              <a:gd name="connsiteX681" fmla="*/ 7610 w 7467600"/>
              <a:gd name="connsiteY681" fmla="*/ 3047889 h 6858000"/>
              <a:gd name="connsiteX682" fmla="*/ 52419 w 7467600"/>
              <a:gd name="connsiteY682" fmla="*/ 2987479 h 6858000"/>
              <a:gd name="connsiteX683" fmla="*/ 59142 w 7467600"/>
              <a:gd name="connsiteY683" fmla="*/ 2978488 h 6858000"/>
              <a:gd name="connsiteX684" fmla="*/ 0 w 7467600"/>
              <a:gd name="connsiteY684" fmla="*/ 3015334 h 6858000"/>
              <a:gd name="connsiteX685" fmla="*/ 0 w 7467600"/>
              <a:gd name="connsiteY685" fmla="*/ 2914286 h 6858000"/>
              <a:gd name="connsiteX686" fmla="*/ 36383 w 7467600"/>
              <a:gd name="connsiteY686" fmla="*/ 2901128 h 6858000"/>
              <a:gd name="connsiteX687" fmla="*/ 156329 w 7467600"/>
              <a:gd name="connsiteY687" fmla="*/ 2840533 h 6858000"/>
              <a:gd name="connsiteX688" fmla="*/ 358355 w 7467600"/>
              <a:gd name="connsiteY688" fmla="*/ 2620471 h 6858000"/>
              <a:gd name="connsiteX689" fmla="*/ 510577 w 7467600"/>
              <a:gd name="connsiteY689" fmla="*/ 2501244 h 6858000"/>
              <a:gd name="connsiteX690" fmla="*/ 211967 w 7467600"/>
              <a:gd name="connsiteY690" fmla="*/ 2479171 h 6858000"/>
              <a:gd name="connsiteX691" fmla="*/ 0 w 7467600"/>
              <a:gd name="connsiteY691" fmla="*/ 2476398 h 6858000"/>
              <a:gd name="connsiteX692" fmla="*/ 0 w 7467600"/>
              <a:gd name="connsiteY692" fmla="*/ 2389189 h 6858000"/>
              <a:gd name="connsiteX693" fmla="*/ 103062 w 7467600"/>
              <a:gd name="connsiteY693" fmla="*/ 2389518 h 6858000"/>
              <a:gd name="connsiteX694" fmla="*/ 510734 w 7467600"/>
              <a:gd name="connsiteY694" fmla="*/ 2416201 h 6858000"/>
              <a:gd name="connsiteX695" fmla="*/ 279257 w 7467600"/>
              <a:gd name="connsiteY695" fmla="*/ 2092102 h 6858000"/>
              <a:gd name="connsiteX696" fmla="*/ 65265 w 7467600"/>
              <a:gd name="connsiteY696" fmla="*/ 2006049 h 6858000"/>
              <a:gd name="connsiteX697" fmla="*/ 0 w 7467600"/>
              <a:gd name="connsiteY697" fmla="*/ 1982532 h 6858000"/>
              <a:gd name="connsiteX698" fmla="*/ 0 w 7467600"/>
              <a:gd name="connsiteY698" fmla="*/ 1912789 h 6858000"/>
              <a:gd name="connsiteX699" fmla="*/ 97460 w 7467600"/>
              <a:gd name="connsiteY699" fmla="*/ 1953725 h 6858000"/>
              <a:gd name="connsiteX700" fmla="*/ 221272 w 7467600"/>
              <a:gd name="connsiteY700" fmla="*/ 1980766 h 6858000"/>
              <a:gd name="connsiteX701" fmla="*/ 116765 w 7467600"/>
              <a:gd name="connsiteY701" fmla="*/ 1911033 h 6858000"/>
              <a:gd name="connsiteX702" fmla="*/ 16405 w 7467600"/>
              <a:gd name="connsiteY702" fmla="*/ 1803412 h 6858000"/>
              <a:gd name="connsiteX703" fmla="*/ 0 w 7467600"/>
              <a:gd name="connsiteY703" fmla="*/ 1784777 h 6858000"/>
              <a:gd name="connsiteX704" fmla="*/ 0 w 7467600"/>
              <a:gd name="connsiteY704" fmla="*/ 1740082 h 6858000"/>
              <a:gd name="connsiteX705" fmla="*/ 39394 w 7467600"/>
              <a:gd name="connsiteY705" fmla="*/ 1784856 h 6858000"/>
              <a:gd name="connsiteX706" fmla="*/ 135813 w 7467600"/>
              <a:gd name="connsiteY706" fmla="*/ 1888838 h 6858000"/>
              <a:gd name="connsiteX707" fmla="*/ 242575 w 7467600"/>
              <a:gd name="connsiteY707" fmla="*/ 1958841 h 6858000"/>
              <a:gd name="connsiteX708" fmla="*/ 82197 w 7467600"/>
              <a:gd name="connsiteY708" fmla="*/ 1754826 h 6858000"/>
              <a:gd name="connsiteX709" fmla="*/ 0 w 7467600"/>
              <a:gd name="connsiteY709" fmla="*/ 1679650 h 6858000"/>
              <a:gd name="connsiteX710" fmla="*/ 0 w 7467600"/>
              <a:gd name="connsiteY710" fmla="*/ 1602463 h 6858000"/>
              <a:gd name="connsiteX711" fmla="*/ 84689 w 7467600"/>
              <a:gd name="connsiteY711" fmla="*/ 1677442 h 6858000"/>
              <a:gd name="connsiteX712" fmla="*/ 298437 w 7467600"/>
              <a:gd name="connsiteY712" fmla="*/ 1968019 h 6858000"/>
              <a:gd name="connsiteX713" fmla="*/ 227269 w 7467600"/>
              <a:gd name="connsiteY713" fmla="*/ 1114064 h 6858000"/>
              <a:gd name="connsiteX714" fmla="*/ 248003 w 7467600"/>
              <a:gd name="connsiteY714" fmla="*/ 1089613 h 6858000"/>
              <a:gd name="connsiteX715" fmla="*/ 427020 w 7467600"/>
              <a:gd name="connsiteY715" fmla="*/ 1619803 h 6858000"/>
              <a:gd name="connsiteX716" fmla="*/ 340345 w 7467600"/>
              <a:gd name="connsiteY716" fmla="*/ 2027739 h 6858000"/>
              <a:gd name="connsiteX717" fmla="*/ 360865 w 7467600"/>
              <a:gd name="connsiteY717" fmla="*/ 2044827 h 6858000"/>
              <a:gd name="connsiteX718" fmla="*/ 560414 w 7467600"/>
              <a:gd name="connsiteY718" fmla="*/ 2421457 h 6858000"/>
              <a:gd name="connsiteX719" fmla="*/ 1359703 w 7467600"/>
              <a:gd name="connsiteY719" fmla="*/ 2578554 h 6858000"/>
              <a:gd name="connsiteX720" fmla="*/ 1359422 w 7467600"/>
              <a:gd name="connsiteY720" fmla="*/ 2577994 h 6858000"/>
              <a:gd name="connsiteX721" fmla="*/ 828701 w 7467600"/>
              <a:gd name="connsiteY721" fmla="*/ 1839520 h 6858000"/>
              <a:gd name="connsiteX722" fmla="*/ 494427 w 7467600"/>
              <a:gd name="connsiteY722" fmla="*/ 1092333 h 6858000"/>
              <a:gd name="connsiteX723" fmla="*/ 506322 w 7467600"/>
              <a:gd name="connsiteY723" fmla="*/ 1020997 h 6858000"/>
              <a:gd name="connsiteX724" fmla="*/ 4570198 w 7467600"/>
              <a:gd name="connsiteY724" fmla="*/ 978081 h 6858000"/>
              <a:gd name="connsiteX725" fmla="*/ 4523691 w 7467600"/>
              <a:gd name="connsiteY725" fmla="*/ 1127776 h 6858000"/>
              <a:gd name="connsiteX726" fmla="*/ 4509875 w 7467600"/>
              <a:gd name="connsiteY726" fmla="*/ 1167552 h 6858000"/>
              <a:gd name="connsiteX727" fmla="*/ 4478168 w 7467600"/>
              <a:gd name="connsiteY727" fmla="*/ 1260735 h 6858000"/>
              <a:gd name="connsiteX728" fmla="*/ 4409309 w 7467600"/>
              <a:gd name="connsiteY728" fmla="*/ 1666996 h 6858000"/>
              <a:gd name="connsiteX729" fmla="*/ 4370031 w 7467600"/>
              <a:gd name="connsiteY729" fmla="*/ 1955666 h 6858000"/>
              <a:gd name="connsiteX730" fmla="*/ 4570198 w 7467600"/>
              <a:gd name="connsiteY730" fmla="*/ 978081 h 6858000"/>
              <a:gd name="connsiteX731" fmla="*/ 4557898 w 7467600"/>
              <a:gd name="connsiteY731" fmla="*/ 900011 h 6858000"/>
              <a:gd name="connsiteX732" fmla="*/ 4344840 w 7467600"/>
              <a:gd name="connsiteY732" fmla="*/ 1922038 h 6858000"/>
              <a:gd name="connsiteX733" fmla="*/ 4378710 w 7467600"/>
              <a:gd name="connsiteY733" fmla="*/ 1665516 h 6858000"/>
              <a:gd name="connsiteX734" fmla="*/ 4448798 w 7467600"/>
              <a:gd name="connsiteY734" fmla="*/ 1253024 h 6858000"/>
              <a:gd name="connsiteX735" fmla="*/ 4480315 w 7467600"/>
              <a:gd name="connsiteY735" fmla="*/ 1158454 h 6858000"/>
              <a:gd name="connsiteX736" fmla="*/ 4494133 w 7467600"/>
              <a:gd name="connsiteY736" fmla="*/ 1118676 h 6858000"/>
              <a:gd name="connsiteX737" fmla="*/ 4557898 w 7467600"/>
              <a:gd name="connsiteY737" fmla="*/ 900011 h 6858000"/>
              <a:gd name="connsiteX738" fmla="*/ 5870151 w 7467600"/>
              <a:gd name="connsiteY738" fmla="*/ 898890 h 6858000"/>
              <a:gd name="connsiteX739" fmla="*/ 5861335 w 7467600"/>
              <a:gd name="connsiteY739" fmla="*/ 899177 h 6858000"/>
              <a:gd name="connsiteX740" fmla="*/ 5843702 w 7467600"/>
              <a:gd name="connsiteY740" fmla="*/ 899748 h 6858000"/>
              <a:gd name="connsiteX741" fmla="*/ 5651107 w 7467600"/>
              <a:gd name="connsiteY741" fmla="*/ 920306 h 6858000"/>
              <a:gd name="connsiteX742" fmla="*/ 5459407 w 7467600"/>
              <a:gd name="connsiteY742" fmla="*/ 940975 h 6858000"/>
              <a:gd name="connsiteX743" fmla="*/ 5374846 w 7467600"/>
              <a:gd name="connsiteY743" fmla="*/ 941988 h 6858000"/>
              <a:gd name="connsiteX744" fmla="*/ 5256105 w 7467600"/>
              <a:gd name="connsiteY744" fmla="*/ 945632 h 6858000"/>
              <a:gd name="connsiteX745" fmla="*/ 5107071 w 7467600"/>
              <a:gd name="connsiteY745" fmla="*/ 969720 h 6858000"/>
              <a:gd name="connsiteX746" fmla="*/ 4998681 w 7467600"/>
              <a:gd name="connsiteY746" fmla="*/ 988771 h 6858000"/>
              <a:gd name="connsiteX747" fmla="*/ 5870151 w 7467600"/>
              <a:gd name="connsiteY747" fmla="*/ 898890 h 6858000"/>
              <a:gd name="connsiteX748" fmla="*/ 5504425 w 7467600"/>
              <a:gd name="connsiteY748" fmla="*/ 848067 h 6858000"/>
              <a:gd name="connsiteX749" fmla="*/ 4968849 w 7467600"/>
              <a:gd name="connsiteY749" fmla="*/ 962318 h 6858000"/>
              <a:gd name="connsiteX750" fmla="*/ 5104039 w 7467600"/>
              <a:gd name="connsiteY750" fmla="*/ 940634 h 6858000"/>
              <a:gd name="connsiteX751" fmla="*/ 5256311 w 7467600"/>
              <a:gd name="connsiteY751" fmla="*/ 916490 h 6858000"/>
              <a:gd name="connsiteX752" fmla="*/ 5377381 w 7467600"/>
              <a:gd name="connsiteY752" fmla="*/ 912671 h 6858000"/>
              <a:gd name="connsiteX753" fmla="*/ 5460148 w 7467600"/>
              <a:gd name="connsiteY753" fmla="*/ 911442 h 6858000"/>
              <a:gd name="connsiteX754" fmla="*/ 5648971 w 7467600"/>
              <a:gd name="connsiteY754" fmla="*/ 891331 h 6858000"/>
              <a:gd name="connsiteX755" fmla="*/ 5844807 w 7467600"/>
              <a:gd name="connsiteY755" fmla="*/ 870718 h 6858000"/>
              <a:gd name="connsiteX756" fmla="*/ 5862975 w 7467600"/>
              <a:gd name="connsiteY756" fmla="*/ 869756 h 6858000"/>
              <a:gd name="connsiteX757" fmla="*/ 5920887 w 7467600"/>
              <a:gd name="connsiteY757" fmla="*/ 865929 h 6858000"/>
              <a:gd name="connsiteX758" fmla="*/ 5504425 w 7467600"/>
              <a:gd name="connsiteY758" fmla="*/ 848067 h 6858000"/>
              <a:gd name="connsiteX759" fmla="*/ 3607114 w 7467600"/>
              <a:gd name="connsiteY759" fmla="*/ 467441 h 6858000"/>
              <a:gd name="connsiteX760" fmla="*/ 3296242 w 7467600"/>
              <a:gd name="connsiteY760" fmla="*/ 807991 h 6858000"/>
              <a:gd name="connsiteX761" fmla="*/ 3174674 w 7467600"/>
              <a:gd name="connsiteY761" fmla="*/ 919759 h 6858000"/>
              <a:gd name="connsiteX762" fmla="*/ 3042978 w 7467600"/>
              <a:gd name="connsiteY762" fmla="*/ 1054894 h 6858000"/>
              <a:gd name="connsiteX763" fmla="*/ 2968914 w 7467600"/>
              <a:gd name="connsiteY763" fmla="*/ 1133756 h 6858000"/>
              <a:gd name="connsiteX764" fmla="*/ 3103823 w 7467600"/>
              <a:gd name="connsiteY764" fmla="*/ 1026814 h 6858000"/>
              <a:gd name="connsiteX765" fmla="*/ 3607114 w 7467600"/>
              <a:gd name="connsiteY765" fmla="*/ 467441 h 6858000"/>
              <a:gd name="connsiteX766" fmla="*/ 3744487 w 7467600"/>
              <a:gd name="connsiteY766" fmla="*/ 383136 h 6858000"/>
              <a:gd name="connsiteX767" fmla="*/ 3970213 w 7467600"/>
              <a:gd name="connsiteY767" fmla="*/ 995559 h 6858000"/>
              <a:gd name="connsiteX768" fmla="*/ 3744487 w 7467600"/>
              <a:gd name="connsiteY768" fmla="*/ 383136 h 6858000"/>
              <a:gd name="connsiteX769" fmla="*/ 3624562 w 7467600"/>
              <a:gd name="connsiteY769" fmla="*/ 367041 h 6858000"/>
              <a:gd name="connsiteX770" fmla="*/ 3489712 w 7467600"/>
              <a:gd name="connsiteY770" fmla="*/ 485386 h 6858000"/>
              <a:gd name="connsiteX771" fmla="*/ 3182994 w 7467600"/>
              <a:gd name="connsiteY771" fmla="*/ 828265 h 6858000"/>
              <a:gd name="connsiteX772" fmla="*/ 2892114 w 7467600"/>
              <a:gd name="connsiteY772" fmla="*/ 1172635 h 6858000"/>
              <a:gd name="connsiteX773" fmla="*/ 3021459 w 7467600"/>
              <a:gd name="connsiteY773" fmla="*/ 1035385 h 6858000"/>
              <a:gd name="connsiteX774" fmla="*/ 3153873 w 7467600"/>
              <a:gd name="connsiteY774" fmla="*/ 898971 h 6858000"/>
              <a:gd name="connsiteX775" fmla="*/ 3276511 w 7467600"/>
              <a:gd name="connsiteY775" fmla="*/ 786423 h 6858000"/>
              <a:gd name="connsiteX776" fmla="*/ 3584154 w 7467600"/>
              <a:gd name="connsiteY776" fmla="*/ 448218 h 6858000"/>
              <a:gd name="connsiteX777" fmla="*/ 3624562 w 7467600"/>
              <a:gd name="connsiteY777" fmla="*/ 367041 h 6858000"/>
              <a:gd name="connsiteX778" fmla="*/ 3766672 w 7467600"/>
              <a:gd name="connsiteY778" fmla="*/ 359429 h 6858000"/>
              <a:gd name="connsiteX779" fmla="*/ 3996338 w 7467600"/>
              <a:gd name="connsiteY779" fmla="*/ 968237 h 6858000"/>
              <a:gd name="connsiteX780" fmla="*/ 3766672 w 7467600"/>
              <a:gd name="connsiteY780" fmla="*/ 359429 h 6858000"/>
              <a:gd name="connsiteX781" fmla="*/ 5805386 w 7467600"/>
              <a:gd name="connsiteY781" fmla="*/ 239240 h 6858000"/>
              <a:gd name="connsiteX782" fmla="*/ 5736947 w 7467600"/>
              <a:gd name="connsiteY782" fmla="*/ 261367 h 6858000"/>
              <a:gd name="connsiteX783" fmla="*/ 5427012 w 7467600"/>
              <a:gd name="connsiteY783" fmla="*/ 311272 h 6858000"/>
              <a:gd name="connsiteX784" fmla="*/ 5147818 w 7467600"/>
              <a:gd name="connsiteY784" fmla="*/ 322112 h 6858000"/>
              <a:gd name="connsiteX785" fmla="*/ 5060854 w 7467600"/>
              <a:gd name="connsiteY785" fmla="*/ 311882 h 6858000"/>
              <a:gd name="connsiteX786" fmla="*/ 4945989 w 7467600"/>
              <a:gd name="connsiteY786" fmla="*/ 300516 h 6858000"/>
              <a:gd name="connsiteX787" fmla="*/ 5410479 w 7467600"/>
              <a:gd name="connsiteY787" fmla="*/ 348434 h 6858000"/>
              <a:gd name="connsiteX788" fmla="*/ 5805386 w 7467600"/>
              <a:gd name="connsiteY788" fmla="*/ 239240 h 6858000"/>
              <a:gd name="connsiteX789" fmla="*/ 5905192 w 7467600"/>
              <a:gd name="connsiteY789" fmla="*/ 163079 h 6858000"/>
              <a:gd name="connsiteX790" fmla="*/ 5865655 w 7467600"/>
              <a:gd name="connsiteY790" fmla="*/ 171901 h 6858000"/>
              <a:gd name="connsiteX791" fmla="*/ 5259740 w 7467600"/>
              <a:gd name="connsiteY791" fmla="*/ 257013 h 6858000"/>
              <a:gd name="connsiteX792" fmla="*/ 5208466 w 7467600"/>
              <a:gd name="connsiteY792" fmla="*/ 257550 h 6858000"/>
              <a:gd name="connsiteX793" fmla="*/ 4980204 w 7467600"/>
              <a:gd name="connsiteY793" fmla="*/ 271903 h 6858000"/>
              <a:gd name="connsiteX794" fmla="*/ 5068068 w 7467600"/>
              <a:gd name="connsiteY794" fmla="*/ 282244 h 6858000"/>
              <a:gd name="connsiteX795" fmla="*/ 5153231 w 7467600"/>
              <a:gd name="connsiteY795" fmla="*/ 292240 h 6858000"/>
              <a:gd name="connsiteX796" fmla="*/ 5426491 w 7467600"/>
              <a:gd name="connsiteY796" fmla="*/ 281128 h 6858000"/>
              <a:gd name="connsiteX797" fmla="*/ 5731212 w 7467600"/>
              <a:gd name="connsiteY797" fmla="*/ 231951 h 6858000"/>
              <a:gd name="connsiteX798" fmla="*/ 5905192 w 7467600"/>
              <a:gd name="connsiteY798" fmla="*/ 163079 h 6858000"/>
              <a:gd name="connsiteX799" fmla="*/ 5944437 w 7467600"/>
              <a:gd name="connsiteY799" fmla="*/ 113829 h 6858000"/>
              <a:gd name="connsiteX800" fmla="*/ 5825032 w 7467600"/>
              <a:gd name="connsiteY800" fmla="*/ 146405 h 6858000"/>
              <a:gd name="connsiteX801" fmla="*/ 4955599 w 7467600"/>
              <a:gd name="connsiteY801" fmla="*/ 247008 h 6858000"/>
              <a:gd name="connsiteX802" fmla="*/ 5210104 w 7467600"/>
              <a:gd name="connsiteY802" fmla="*/ 228123 h 6858000"/>
              <a:gd name="connsiteX803" fmla="*/ 5261015 w 7467600"/>
              <a:gd name="connsiteY803" fmla="*/ 227087 h 6858000"/>
              <a:gd name="connsiteX804" fmla="*/ 5861181 w 7467600"/>
              <a:gd name="connsiteY804" fmla="*/ 143093 h 6858000"/>
              <a:gd name="connsiteX805" fmla="*/ 5961252 w 7467600"/>
              <a:gd name="connsiteY805" fmla="*/ 114820 h 6858000"/>
              <a:gd name="connsiteX806" fmla="*/ 5944437 w 7467600"/>
              <a:gd name="connsiteY806" fmla="*/ 113829 h 6858000"/>
              <a:gd name="connsiteX807" fmla="*/ 3882765 w 7467600"/>
              <a:gd name="connsiteY807" fmla="*/ 0 h 6858000"/>
              <a:gd name="connsiteX808" fmla="*/ 3995099 w 7467600"/>
              <a:gd name="connsiteY808" fmla="*/ 0 h 6858000"/>
              <a:gd name="connsiteX809" fmla="*/ 4163818 w 7467600"/>
              <a:gd name="connsiteY809" fmla="*/ 234104 h 6858000"/>
              <a:gd name="connsiteX810" fmla="*/ 4172099 w 7467600"/>
              <a:gd name="connsiteY810" fmla="*/ 234207 h 6858000"/>
              <a:gd name="connsiteX811" fmla="*/ 4784282 w 7467600"/>
              <a:gd name="connsiteY811" fmla="*/ 276561 h 6858000"/>
              <a:gd name="connsiteX812" fmla="*/ 4801687 w 7467600"/>
              <a:gd name="connsiteY812" fmla="*/ 267764 h 6858000"/>
              <a:gd name="connsiteX813" fmla="*/ 6082788 w 7467600"/>
              <a:gd name="connsiteY813" fmla="*/ 64119 h 6858000"/>
              <a:gd name="connsiteX814" fmla="*/ 6099442 w 7467600"/>
              <a:gd name="connsiteY814" fmla="*/ 82568 h 6858000"/>
              <a:gd name="connsiteX815" fmla="*/ 4804137 w 7467600"/>
              <a:gd name="connsiteY815" fmla="*/ 320931 h 6858000"/>
              <a:gd name="connsiteX816" fmla="*/ 4227047 w 7467600"/>
              <a:gd name="connsiteY816" fmla="*/ 313415 h 6858000"/>
              <a:gd name="connsiteX817" fmla="*/ 4346041 w 7467600"/>
              <a:gd name="connsiteY817" fmla="*/ 456086 h 6858000"/>
              <a:gd name="connsiteX818" fmla="*/ 4870967 w 7467600"/>
              <a:gd name="connsiteY818" fmla="*/ 963061 h 6858000"/>
              <a:gd name="connsiteX819" fmla="*/ 4889647 w 7467600"/>
              <a:gd name="connsiteY819" fmla="*/ 957147 h 6858000"/>
              <a:gd name="connsiteX820" fmla="*/ 5422504 w 7467600"/>
              <a:gd name="connsiteY820" fmla="*/ 805191 h 6858000"/>
              <a:gd name="connsiteX821" fmla="*/ 6087656 w 7467600"/>
              <a:gd name="connsiteY821" fmla="*/ 826703 h 6858000"/>
              <a:gd name="connsiteX822" fmla="*/ 6058717 w 7467600"/>
              <a:gd name="connsiteY822" fmla="*/ 865992 h 6858000"/>
              <a:gd name="connsiteX823" fmla="*/ 4974153 w 7467600"/>
              <a:gd name="connsiteY823" fmla="*/ 1045456 h 6858000"/>
              <a:gd name="connsiteX824" fmla="*/ 5627835 w 7467600"/>
              <a:gd name="connsiteY824" fmla="*/ 1472077 h 6858000"/>
              <a:gd name="connsiteX825" fmla="*/ 5629817 w 7467600"/>
              <a:gd name="connsiteY825" fmla="*/ 1471412 h 6858000"/>
              <a:gd name="connsiteX826" fmla="*/ 5634124 w 7467600"/>
              <a:gd name="connsiteY826" fmla="*/ 1470572 h 6858000"/>
              <a:gd name="connsiteX827" fmla="*/ 5755832 w 7467600"/>
              <a:gd name="connsiteY827" fmla="*/ 1383886 h 6858000"/>
              <a:gd name="connsiteX828" fmla="*/ 6014186 w 7467600"/>
              <a:gd name="connsiteY828" fmla="*/ 1279799 h 6858000"/>
              <a:gd name="connsiteX829" fmla="*/ 6901619 w 7467600"/>
              <a:gd name="connsiteY829" fmla="*/ 1047874 h 6858000"/>
              <a:gd name="connsiteX830" fmla="*/ 6931566 w 7467600"/>
              <a:gd name="connsiteY830" fmla="*/ 1062034 h 6858000"/>
              <a:gd name="connsiteX831" fmla="*/ 5790982 w 7467600"/>
              <a:gd name="connsiteY831" fmla="*/ 1561380 h 6858000"/>
              <a:gd name="connsiteX832" fmla="*/ 6188971 w 7467600"/>
              <a:gd name="connsiteY832" fmla="*/ 1755168 h 6858000"/>
              <a:gd name="connsiteX833" fmla="*/ 6202446 w 7467600"/>
              <a:gd name="connsiteY833" fmla="*/ 1752268 h 6858000"/>
              <a:gd name="connsiteX834" fmla="*/ 7179560 w 7467600"/>
              <a:gd name="connsiteY834" fmla="*/ 1467551 h 6858000"/>
              <a:gd name="connsiteX835" fmla="*/ 7158730 w 7467600"/>
              <a:gd name="connsiteY835" fmla="*/ 1507835 h 6858000"/>
              <a:gd name="connsiteX836" fmla="*/ 6326959 w 7467600"/>
              <a:gd name="connsiteY836" fmla="*/ 1817686 h 6858000"/>
              <a:gd name="connsiteX837" fmla="*/ 6537433 w 7467600"/>
              <a:gd name="connsiteY837" fmla="*/ 1907790 h 6858000"/>
              <a:gd name="connsiteX838" fmla="*/ 6550221 w 7467600"/>
              <a:gd name="connsiteY838" fmla="*/ 1910729 h 6858000"/>
              <a:gd name="connsiteX839" fmla="*/ 6964438 w 7467600"/>
              <a:gd name="connsiteY839" fmla="*/ 2209505 h 6858000"/>
              <a:gd name="connsiteX840" fmla="*/ 7367862 w 7467600"/>
              <a:gd name="connsiteY840" fmla="*/ 2806833 h 6858000"/>
              <a:gd name="connsiteX841" fmla="*/ 7364329 w 7467600"/>
              <a:gd name="connsiteY841" fmla="*/ 2826907 h 6858000"/>
              <a:gd name="connsiteX842" fmla="*/ 7290545 w 7467600"/>
              <a:gd name="connsiteY842" fmla="*/ 2850663 h 6858000"/>
              <a:gd name="connsiteX843" fmla="*/ 6472036 w 7467600"/>
              <a:gd name="connsiteY843" fmla="*/ 1959003 h 6858000"/>
              <a:gd name="connsiteX844" fmla="*/ 5792897 w 7467600"/>
              <a:gd name="connsiteY844" fmla="*/ 1647747 h 6858000"/>
              <a:gd name="connsiteX845" fmla="*/ 5842751 w 7467600"/>
              <a:gd name="connsiteY845" fmla="*/ 1816112 h 6858000"/>
              <a:gd name="connsiteX846" fmla="*/ 5847424 w 7467600"/>
              <a:gd name="connsiteY846" fmla="*/ 1815776 h 6858000"/>
              <a:gd name="connsiteX847" fmla="*/ 6399821 w 7467600"/>
              <a:gd name="connsiteY847" fmla="*/ 2344799 h 6858000"/>
              <a:gd name="connsiteX848" fmla="*/ 6323232 w 7467600"/>
              <a:gd name="connsiteY848" fmla="*/ 2389634 h 6858000"/>
              <a:gd name="connsiteX849" fmla="*/ 5942958 w 7467600"/>
              <a:gd name="connsiteY849" fmla="*/ 2077708 h 6858000"/>
              <a:gd name="connsiteX850" fmla="*/ 5921559 w 7467600"/>
              <a:gd name="connsiteY850" fmla="*/ 2378596 h 6858000"/>
              <a:gd name="connsiteX851" fmla="*/ 5817651 w 7467600"/>
              <a:gd name="connsiteY851" fmla="*/ 3023919 h 6858000"/>
              <a:gd name="connsiteX852" fmla="*/ 5729634 w 7467600"/>
              <a:gd name="connsiteY852" fmla="*/ 3051849 h 6858000"/>
              <a:gd name="connsiteX853" fmla="*/ 5611018 w 7467600"/>
              <a:gd name="connsiteY853" fmla="*/ 2316769 h 6858000"/>
              <a:gd name="connsiteX854" fmla="*/ 5687608 w 7467600"/>
              <a:gd name="connsiteY854" fmla="*/ 2039972 h 6858000"/>
              <a:gd name="connsiteX855" fmla="*/ 5657554 w 7467600"/>
              <a:gd name="connsiteY855" fmla="*/ 1576445 h 6858000"/>
              <a:gd name="connsiteX856" fmla="*/ 5150475 w 7467600"/>
              <a:gd name="connsiteY856" fmla="*/ 1274012 h 6858000"/>
              <a:gd name="connsiteX857" fmla="*/ 5349142 w 7467600"/>
              <a:gd name="connsiteY857" fmla="*/ 2204405 h 6858000"/>
              <a:gd name="connsiteX858" fmla="*/ 5262214 w 7467600"/>
              <a:gd name="connsiteY858" fmla="*/ 2233836 h 6858000"/>
              <a:gd name="connsiteX859" fmla="*/ 4981539 w 7467600"/>
              <a:gd name="connsiteY859" fmla="*/ 1542201 h 6858000"/>
              <a:gd name="connsiteX860" fmla="*/ 4958461 w 7467600"/>
              <a:gd name="connsiteY860" fmla="*/ 1136957 h 6858000"/>
              <a:gd name="connsiteX861" fmla="*/ 4655015 w 7467600"/>
              <a:gd name="connsiteY861" fmla="*/ 891426 h 6858000"/>
              <a:gd name="connsiteX862" fmla="*/ 4348002 w 7467600"/>
              <a:gd name="connsiteY862" fmla="*/ 2205895 h 6858000"/>
              <a:gd name="connsiteX863" fmla="*/ 4262250 w 7467600"/>
              <a:gd name="connsiteY863" fmla="*/ 2219972 h 6858000"/>
              <a:gd name="connsiteX864" fmla="*/ 4550611 w 7467600"/>
              <a:gd name="connsiteY864" fmla="*/ 817540 h 6858000"/>
              <a:gd name="connsiteX865" fmla="*/ 4564418 w 7467600"/>
              <a:gd name="connsiteY865" fmla="*/ 808293 h 6858000"/>
              <a:gd name="connsiteX866" fmla="*/ 4266388 w 7467600"/>
              <a:gd name="connsiteY866" fmla="*/ 500083 h 6858000"/>
              <a:gd name="connsiteX867" fmla="*/ 4032842 w 7467600"/>
              <a:gd name="connsiteY867" fmla="*/ 211809 h 6858000"/>
              <a:gd name="connsiteX868" fmla="*/ 3882765 w 7467600"/>
              <a:gd name="connsiteY868" fmla="*/ 0 h 6858000"/>
              <a:gd name="connsiteX869" fmla="*/ 3721337 w 7467600"/>
              <a:gd name="connsiteY869" fmla="*/ 0 h 6858000"/>
              <a:gd name="connsiteX870" fmla="*/ 3797544 w 7467600"/>
              <a:gd name="connsiteY870" fmla="*/ 0 h 6858000"/>
              <a:gd name="connsiteX871" fmla="*/ 3775734 w 7467600"/>
              <a:gd name="connsiteY871" fmla="*/ 95131 h 6858000"/>
              <a:gd name="connsiteX872" fmla="*/ 3724807 w 7467600"/>
              <a:gd name="connsiteY872" fmla="*/ 272257 h 6858000"/>
              <a:gd name="connsiteX873" fmla="*/ 3726844 w 7467600"/>
              <a:gd name="connsiteY873" fmla="*/ 282988 h 6858000"/>
              <a:gd name="connsiteX874" fmla="*/ 3742664 w 7467600"/>
              <a:gd name="connsiteY874" fmla="*/ 279918 h 6858000"/>
              <a:gd name="connsiteX875" fmla="*/ 4103910 w 7467600"/>
              <a:gd name="connsiteY875" fmla="*/ 1161917 h 6858000"/>
              <a:gd name="connsiteX876" fmla="*/ 4020269 w 7467600"/>
              <a:gd name="connsiteY876" fmla="*/ 1200406 h 6858000"/>
              <a:gd name="connsiteX877" fmla="*/ 3674882 w 7467600"/>
              <a:gd name="connsiteY877" fmla="*/ 488524 h 6858000"/>
              <a:gd name="connsiteX878" fmla="*/ 3132682 w 7467600"/>
              <a:gd name="connsiteY878" fmla="*/ 1072284 h 6858000"/>
              <a:gd name="connsiteX879" fmla="*/ 2716346 w 7467600"/>
              <a:gd name="connsiteY879" fmla="*/ 1276376 h 6858000"/>
              <a:gd name="connsiteX880" fmla="*/ 2716772 w 7467600"/>
              <a:gd name="connsiteY880" fmla="*/ 1255462 h 6858000"/>
              <a:gd name="connsiteX881" fmla="*/ 3471096 w 7467600"/>
              <a:gd name="connsiteY881" fmla="*/ 437072 h 6858000"/>
              <a:gd name="connsiteX882" fmla="*/ 3639057 w 7467600"/>
              <a:gd name="connsiteY882" fmla="*/ 286334 h 6858000"/>
              <a:gd name="connsiteX883" fmla="*/ 3640309 w 7467600"/>
              <a:gd name="connsiteY883" fmla="*/ 284664 h 6858000"/>
              <a:gd name="connsiteX884" fmla="*/ 3646022 w 7467600"/>
              <a:gd name="connsiteY884" fmla="*/ 276711 h 6858000"/>
              <a:gd name="connsiteX885" fmla="*/ 3707943 w 7467600"/>
              <a:gd name="connsiteY885" fmla="*/ 65958 h 6858000"/>
              <a:gd name="connsiteX886" fmla="*/ 3721337 w 7467600"/>
              <a:gd name="connsiteY886" fmla="*/ 0 h 6858000"/>
              <a:gd name="connsiteX887" fmla="*/ 2867960 w 7467600"/>
              <a:gd name="connsiteY887" fmla="*/ 0 h 6858000"/>
              <a:gd name="connsiteX888" fmla="*/ 2926351 w 7467600"/>
              <a:gd name="connsiteY888" fmla="*/ 0 h 6858000"/>
              <a:gd name="connsiteX889" fmla="*/ 2902823 w 7467600"/>
              <a:gd name="connsiteY889" fmla="*/ 262929 h 6858000"/>
              <a:gd name="connsiteX890" fmla="*/ 2940663 w 7467600"/>
              <a:gd name="connsiteY890" fmla="*/ 140884 h 6858000"/>
              <a:gd name="connsiteX891" fmla="*/ 2947039 w 7467600"/>
              <a:gd name="connsiteY891" fmla="*/ 122524 h 6858000"/>
              <a:gd name="connsiteX892" fmla="*/ 2984316 w 7467600"/>
              <a:gd name="connsiteY892" fmla="*/ 0 h 6858000"/>
              <a:gd name="connsiteX893" fmla="*/ 3016114 w 7467600"/>
              <a:gd name="connsiteY893" fmla="*/ 0 h 6858000"/>
              <a:gd name="connsiteX894" fmla="*/ 2979949 w 7467600"/>
              <a:gd name="connsiteY894" fmla="*/ 119274 h 6858000"/>
              <a:gd name="connsiteX895" fmla="*/ 3023879 w 7467600"/>
              <a:gd name="connsiteY895" fmla="*/ 0 h 6858000"/>
              <a:gd name="connsiteX896" fmla="*/ 3105400 w 7467600"/>
              <a:gd name="connsiteY896" fmla="*/ 0 h 6858000"/>
              <a:gd name="connsiteX897" fmla="*/ 3094669 w 7467600"/>
              <a:gd name="connsiteY897" fmla="*/ 30308 h 6858000"/>
              <a:gd name="connsiteX898" fmla="*/ 2901945 w 7467600"/>
              <a:gd name="connsiteY898" fmla="*/ 466538 h 6858000"/>
              <a:gd name="connsiteX899" fmla="*/ 2815209 w 7467600"/>
              <a:gd name="connsiteY899" fmla="*/ 497361 h 6858000"/>
              <a:gd name="connsiteX900" fmla="*/ 2844845 w 7467600"/>
              <a:gd name="connsiteY900" fmla="*/ 127638 h 6858000"/>
              <a:gd name="connsiteX901" fmla="*/ 2867960 w 7467600"/>
              <a:gd name="connsiteY901" fmla="*/ 0 h 6858000"/>
              <a:gd name="connsiteX902" fmla="*/ 1057230 w 7467600"/>
              <a:gd name="connsiteY902" fmla="*/ 0 h 6858000"/>
              <a:gd name="connsiteX903" fmla="*/ 1111003 w 7467600"/>
              <a:gd name="connsiteY903" fmla="*/ 0 h 6858000"/>
              <a:gd name="connsiteX904" fmla="*/ 1125553 w 7467600"/>
              <a:gd name="connsiteY904" fmla="*/ 52588 h 6858000"/>
              <a:gd name="connsiteX905" fmla="*/ 1304276 w 7467600"/>
              <a:gd name="connsiteY905" fmla="*/ 476275 h 6858000"/>
              <a:gd name="connsiteX906" fmla="*/ 1492066 w 7467600"/>
              <a:gd name="connsiteY906" fmla="*/ 886333 h 6858000"/>
              <a:gd name="connsiteX907" fmla="*/ 1423698 w 7467600"/>
              <a:gd name="connsiteY907" fmla="*/ 710817 h 6858000"/>
              <a:gd name="connsiteX908" fmla="*/ 1357609 w 7467600"/>
              <a:gd name="connsiteY908" fmla="*/ 532892 h 6858000"/>
              <a:gd name="connsiteX909" fmla="*/ 1309550 w 7467600"/>
              <a:gd name="connsiteY909" fmla="*/ 374031 h 6858000"/>
              <a:gd name="connsiteX910" fmla="*/ 1193673 w 7467600"/>
              <a:gd name="connsiteY910" fmla="*/ 49533 h 6858000"/>
              <a:gd name="connsiteX911" fmla="*/ 1164391 w 7467600"/>
              <a:gd name="connsiteY911" fmla="*/ 0 h 6858000"/>
              <a:gd name="connsiteX912" fmla="*/ 1200666 w 7467600"/>
              <a:gd name="connsiteY912" fmla="*/ 0 h 6858000"/>
              <a:gd name="connsiteX913" fmla="*/ 1223408 w 7467600"/>
              <a:gd name="connsiteY913" fmla="*/ 38996 h 6858000"/>
              <a:gd name="connsiteX914" fmla="*/ 1339635 w 7467600"/>
              <a:gd name="connsiteY914" fmla="*/ 365517 h 6858000"/>
              <a:gd name="connsiteX915" fmla="*/ 1387469 w 7467600"/>
              <a:gd name="connsiteY915" fmla="*/ 523079 h 6858000"/>
              <a:gd name="connsiteX916" fmla="*/ 1452685 w 7467600"/>
              <a:gd name="connsiteY916" fmla="*/ 699806 h 6858000"/>
              <a:gd name="connsiteX917" fmla="*/ 1492092 w 7467600"/>
              <a:gd name="connsiteY917" fmla="*/ 800424 h 6858000"/>
              <a:gd name="connsiteX918" fmla="*/ 1455302 w 7467600"/>
              <a:gd name="connsiteY918" fmla="*/ 632913 h 6858000"/>
              <a:gd name="connsiteX919" fmla="*/ 1222336 w 7467600"/>
              <a:gd name="connsiteY919" fmla="*/ 9480 h 6858000"/>
              <a:gd name="connsiteX920" fmla="*/ 1214634 w 7467600"/>
              <a:gd name="connsiteY920" fmla="*/ 0 h 6858000"/>
              <a:gd name="connsiteX921" fmla="*/ 1289827 w 7467600"/>
              <a:gd name="connsiteY921" fmla="*/ 0 h 6858000"/>
              <a:gd name="connsiteX922" fmla="*/ 1321076 w 7467600"/>
              <a:gd name="connsiteY922" fmla="*/ 59722 h 6858000"/>
              <a:gd name="connsiteX923" fmla="*/ 1512579 w 7467600"/>
              <a:gd name="connsiteY923" fmla="*/ 626441 h 6858000"/>
              <a:gd name="connsiteX924" fmla="*/ 1506076 w 7467600"/>
              <a:gd name="connsiteY924" fmla="*/ 1089289 h 6858000"/>
              <a:gd name="connsiteX925" fmla="*/ 1486346 w 7467600"/>
              <a:gd name="connsiteY925" fmla="*/ 1079919 h 6858000"/>
              <a:gd name="connsiteX926" fmla="*/ 1070511 w 7467600"/>
              <a:gd name="connsiteY926" fmla="*/ 48609 h 6858000"/>
              <a:gd name="connsiteX927" fmla="*/ 1057230 w 7467600"/>
              <a:gd name="connsiteY927" fmla="*/ 0 h 6858000"/>
              <a:gd name="connsiteX928" fmla="*/ 43151 w 7467600"/>
              <a:gd name="connsiteY928" fmla="*/ 0 h 6858000"/>
              <a:gd name="connsiteX929" fmla="*/ 95283 w 7467600"/>
              <a:gd name="connsiteY929" fmla="*/ 0 h 6858000"/>
              <a:gd name="connsiteX930" fmla="*/ 300708 w 7467600"/>
              <a:gd name="connsiteY930" fmla="*/ 154571 h 6858000"/>
              <a:gd name="connsiteX931" fmla="*/ 530414 w 7467600"/>
              <a:gd name="connsiteY931" fmla="*/ 354673 h 6858000"/>
              <a:gd name="connsiteX932" fmla="*/ 333785 w 7467600"/>
              <a:gd name="connsiteY932" fmla="*/ 161564 h 6858000"/>
              <a:gd name="connsiteX933" fmla="*/ 147005 w 7467600"/>
              <a:gd name="connsiteY933" fmla="*/ 0 h 6858000"/>
              <a:gd name="connsiteX934" fmla="*/ 272509 w 7467600"/>
              <a:gd name="connsiteY934" fmla="*/ 0 h 6858000"/>
              <a:gd name="connsiteX935" fmla="*/ 326276 w 7467600"/>
              <a:gd name="connsiteY935" fmla="*/ 45847 h 6858000"/>
              <a:gd name="connsiteX936" fmla="*/ 823759 w 7467600"/>
              <a:gd name="connsiteY936" fmla="*/ 574145 h 6858000"/>
              <a:gd name="connsiteX937" fmla="*/ 811254 w 7467600"/>
              <a:gd name="connsiteY937" fmla="*/ 665546 h 6858000"/>
              <a:gd name="connsiteX938" fmla="*/ 154042 w 7467600"/>
              <a:gd name="connsiteY938" fmla="*/ 261522 h 6858000"/>
              <a:gd name="connsiteX939" fmla="*/ 13550 w 7467600"/>
              <a:gd name="connsiteY939" fmla="*/ 158423 h 6858000"/>
              <a:gd name="connsiteX940" fmla="*/ 0 w 7467600"/>
              <a:gd name="connsiteY940" fmla="*/ 146618 h 6858000"/>
              <a:gd name="connsiteX941" fmla="*/ 0 w 7467600"/>
              <a:gd name="connsiteY941" fmla="*/ 59161 h 6858000"/>
              <a:gd name="connsiteX942" fmla="*/ 45427 w 7467600"/>
              <a:gd name="connsiteY942" fmla="*/ 101078 h 6858000"/>
              <a:gd name="connsiteX943" fmla="*/ 630103 w 7467600"/>
              <a:gd name="connsiteY943" fmla="*/ 485885 h 6858000"/>
              <a:gd name="connsiteX944" fmla="*/ 532040 w 7467600"/>
              <a:gd name="connsiteY944" fmla="*/ 399359 h 6858000"/>
              <a:gd name="connsiteX945" fmla="*/ 517618 w 7467600"/>
              <a:gd name="connsiteY945" fmla="*/ 385726 h 6858000"/>
              <a:gd name="connsiteX946" fmla="*/ 285074 w 7467600"/>
              <a:gd name="connsiteY946" fmla="*/ 182755 h 6858000"/>
              <a:gd name="connsiteX947" fmla="*/ 43151 w 7467600"/>
              <a:gd name="connsiteY94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3615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1019354 w 7467600"/>
              <a:gd name="connsiteY15" fmla="*/ 6315006 h 6858000"/>
              <a:gd name="connsiteX16" fmla="*/ 441046 w 7467600"/>
              <a:gd name="connsiteY16" fmla="*/ 6691153 h 6858000"/>
              <a:gd name="connsiteX17" fmla="*/ 1019354 w 7467600"/>
              <a:gd name="connsiteY17" fmla="*/ 6315006 h 6858000"/>
              <a:gd name="connsiteX18" fmla="*/ 991680 w 7467600"/>
              <a:gd name="connsiteY18" fmla="*/ 6298413 h 6858000"/>
              <a:gd name="connsiteX19" fmla="*/ 409060 w 7467600"/>
              <a:gd name="connsiteY19" fmla="*/ 6671470 h 6858000"/>
              <a:gd name="connsiteX20" fmla="*/ 991680 w 7467600"/>
              <a:gd name="connsiteY20" fmla="*/ 6298413 h 6858000"/>
              <a:gd name="connsiteX21" fmla="*/ 103333 w 7467600"/>
              <a:gd name="connsiteY21" fmla="*/ 5699602 h 6858000"/>
              <a:gd name="connsiteX22" fmla="*/ 233938 w 7467600"/>
              <a:gd name="connsiteY22" fmla="*/ 5809416 h 6858000"/>
              <a:gd name="connsiteX23" fmla="*/ 883580 w 7467600"/>
              <a:gd name="connsiteY23" fmla="*/ 6180710 h 6858000"/>
              <a:gd name="connsiteX24" fmla="*/ 487337 w 7467600"/>
              <a:gd name="connsiteY24" fmla="*/ 5950182 h 6858000"/>
              <a:gd name="connsiteX25" fmla="*/ 354051 w 7467600"/>
              <a:gd name="connsiteY25" fmla="*/ 5854912 h 6858000"/>
              <a:gd name="connsiteX26" fmla="*/ 195436 w 7467600"/>
              <a:gd name="connsiteY26" fmla="*/ 5755068 h 6858000"/>
              <a:gd name="connsiteX27" fmla="*/ 103333 w 7467600"/>
              <a:gd name="connsiteY27" fmla="*/ 5699602 h 6858000"/>
              <a:gd name="connsiteX28" fmla="*/ 5539432 w 7467600"/>
              <a:gd name="connsiteY28" fmla="*/ 5642928 h 6858000"/>
              <a:gd name="connsiteX29" fmla="*/ 5555462 w 7467600"/>
              <a:gd name="connsiteY29" fmla="*/ 5694454 h 6858000"/>
              <a:gd name="connsiteX30" fmla="*/ 5828270 w 7467600"/>
              <a:gd name="connsiteY30" fmla="*/ 6320663 h 6858000"/>
              <a:gd name="connsiteX31" fmla="*/ 5947416 w 7467600"/>
              <a:gd name="connsiteY31" fmla="*/ 6574846 h 6858000"/>
              <a:gd name="connsiteX32" fmla="*/ 5539432 w 7467600"/>
              <a:gd name="connsiteY32" fmla="*/ 5642928 h 6858000"/>
              <a:gd name="connsiteX33" fmla="*/ 51253 w 7467600"/>
              <a:gd name="connsiteY33" fmla="*/ 5631825 h 6858000"/>
              <a:gd name="connsiteX34" fmla="*/ 211622 w 7467600"/>
              <a:gd name="connsiteY34" fmla="*/ 5728803 h 6858000"/>
              <a:gd name="connsiteX35" fmla="*/ 371652 w 7467600"/>
              <a:gd name="connsiteY35" fmla="*/ 5829062 h 6858000"/>
              <a:gd name="connsiteX36" fmla="*/ 505903 w 7467600"/>
              <a:gd name="connsiteY36" fmla="*/ 5925221 h 6858000"/>
              <a:gd name="connsiteX37" fmla="*/ 899240 w 7467600"/>
              <a:gd name="connsiteY37" fmla="*/ 6153068 h 6858000"/>
              <a:gd name="connsiteX38" fmla="*/ 988114 w 7467600"/>
              <a:gd name="connsiteY38" fmla="*/ 6174204 h 6858000"/>
              <a:gd name="connsiteX39" fmla="*/ 845971 w 7467600"/>
              <a:gd name="connsiteY39" fmla="*/ 6067177 h 6858000"/>
              <a:gd name="connsiteX40" fmla="*/ 448057 w 7467600"/>
              <a:gd name="connsiteY40" fmla="*/ 5841376 h 6858000"/>
              <a:gd name="connsiteX41" fmla="*/ 51253 w 7467600"/>
              <a:gd name="connsiteY41" fmla="*/ 5631825 h 6858000"/>
              <a:gd name="connsiteX42" fmla="*/ 2606687 w 7467600"/>
              <a:gd name="connsiteY42" fmla="*/ 5630718 h 6858000"/>
              <a:gd name="connsiteX43" fmla="*/ 2645658 w 7467600"/>
              <a:gd name="connsiteY43" fmla="*/ 6640259 h 6858000"/>
              <a:gd name="connsiteX44" fmla="*/ 2606687 w 7467600"/>
              <a:gd name="connsiteY44" fmla="*/ 5630718 h 6858000"/>
              <a:gd name="connsiteX45" fmla="*/ 3642057 w 7467600"/>
              <a:gd name="connsiteY45" fmla="*/ 5573487 h 6858000"/>
              <a:gd name="connsiteX46" fmla="*/ 3632981 w 7467600"/>
              <a:gd name="connsiteY46" fmla="*/ 5579437 h 6858000"/>
              <a:gd name="connsiteX47" fmla="*/ 3382436 w 7467600"/>
              <a:gd name="connsiteY47" fmla="*/ 5952726 h 6858000"/>
              <a:gd name="connsiteX48" fmla="*/ 3191929 w 7467600"/>
              <a:gd name="connsiteY48" fmla="*/ 6662669 h 6858000"/>
              <a:gd name="connsiteX49" fmla="*/ 3369898 w 7467600"/>
              <a:gd name="connsiteY49" fmla="*/ 6081771 h 6858000"/>
              <a:gd name="connsiteX50" fmla="*/ 3642057 w 7467600"/>
              <a:gd name="connsiteY50" fmla="*/ 5573487 h 6858000"/>
              <a:gd name="connsiteX51" fmla="*/ 2650666 w 7467600"/>
              <a:gd name="connsiteY51" fmla="*/ 5530686 h 6858000"/>
              <a:gd name="connsiteX52" fmla="*/ 2650249 w 7467600"/>
              <a:gd name="connsiteY52" fmla="*/ 5532101 h 6858000"/>
              <a:gd name="connsiteX53" fmla="*/ 2663808 w 7467600"/>
              <a:gd name="connsiteY53" fmla="*/ 6535215 h 6858000"/>
              <a:gd name="connsiteX54" fmla="*/ 2665418 w 7467600"/>
              <a:gd name="connsiteY54" fmla="*/ 6132756 h 6858000"/>
              <a:gd name="connsiteX55" fmla="*/ 2650666 w 7467600"/>
              <a:gd name="connsiteY55" fmla="*/ 5530686 h 6858000"/>
              <a:gd name="connsiteX56" fmla="*/ 2680277 w 7467600"/>
              <a:gd name="connsiteY56" fmla="*/ 5479204 h 6858000"/>
              <a:gd name="connsiteX57" fmla="*/ 2678972 w 7467600"/>
              <a:gd name="connsiteY57" fmla="*/ 5481582 h 6858000"/>
              <a:gd name="connsiteX58" fmla="*/ 2696666 w 7467600"/>
              <a:gd name="connsiteY58" fmla="*/ 6133836 h 6858000"/>
              <a:gd name="connsiteX59" fmla="*/ 2695769 w 7467600"/>
              <a:gd name="connsiteY59" fmla="*/ 6390955 h 6858000"/>
              <a:gd name="connsiteX60" fmla="*/ 2739893 w 7467600"/>
              <a:gd name="connsiteY60" fmla="*/ 6108357 h 6858000"/>
              <a:gd name="connsiteX61" fmla="*/ 2680277 w 7467600"/>
              <a:gd name="connsiteY61" fmla="*/ 5479204 h 6858000"/>
              <a:gd name="connsiteX62" fmla="*/ 1132195 w 7467600"/>
              <a:gd name="connsiteY62" fmla="*/ 5467980 h 6858000"/>
              <a:gd name="connsiteX63" fmla="*/ 1679056 w 7467600"/>
              <a:gd name="connsiteY63" fmla="*/ 5516907 h 6858000"/>
              <a:gd name="connsiteX64" fmla="*/ 2128648 w 7467600"/>
              <a:gd name="connsiteY64" fmla="*/ 5474249 h 6858000"/>
              <a:gd name="connsiteX65" fmla="*/ 1825619 w 7467600"/>
              <a:gd name="connsiteY65" fmla="*/ 5478447 h 6858000"/>
              <a:gd name="connsiteX66" fmla="*/ 1737798 w 7467600"/>
              <a:gd name="connsiteY66" fmla="*/ 5483353 h 6858000"/>
              <a:gd name="connsiteX67" fmla="*/ 1132195 w 7467600"/>
              <a:gd name="connsiteY67" fmla="*/ 5467980 h 6858000"/>
              <a:gd name="connsiteX68" fmla="*/ 1456157 w 7467600"/>
              <a:gd name="connsiteY68" fmla="*/ 5371404 h 6858000"/>
              <a:gd name="connsiteX69" fmla="*/ 1244432 w 7467600"/>
              <a:gd name="connsiteY69" fmla="*/ 5385601 h 6858000"/>
              <a:gd name="connsiteX70" fmla="*/ 973990 w 7467600"/>
              <a:gd name="connsiteY70" fmla="*/ 5424940 h 6858000"/>
              <a:gd name="connsiteX71" fmla="*/ 1103809 w 7467600"/>
              <a:gd name="connsiteY71" fmla="*/ 5433720 h 6858000"/>
              <a:gd name="connsiteX72" fmla="*/ 1123454 w 7467600"/>
              <a:gd name="connsiteY72" fmla="*/ 5435727 h 6858000"/>
              <a:gd name="connsiteX73" fmla="*/ 1737017 w 7467600"/>
              <a:gd name="connsiteY73" fmla="*/ 5452183 h 6858000"/>
              <a:gd name="connsiteX74" fmla="*/ 1824397 w 7467600"/>
              <a:gd name="connsiteY74" fmla="*/ 5447757 h 6858000"/>
              <a:gd name="connsiteX75" fmla="*/ 2070059 w 7467600"/>
              <a:gd name="connsiteY75" fmla="*/ 5441660 h 6858000"/>
              <a:gd name="connsiteX76" fmla="*/ 1456157 w 7467600"/>
              <a:gd name="connsiteY76" fmla="*/ 5371404 h 6858000"/>
              <a:gd name="connsiteX77" fmla="*/ 4988186 w 7467600"/>
              <a:gd name="connsiteY77" fmla="*/ 5216467 h 6858000"/>
              <a:gd name="connsiteX78" fmla="*/ 4777334 w 7467600"/>
              <a:gd name="connsiteY78" fmla="*/ 5406072 h 6858000"/>
              <a:gd name="connsiteX79" fmla="*/ 4718341 w 7467600"/>
              <a:gd name="connsiteY79" fmla="*/ 5468043 h 6858000"/>
              <a:gd name="connsiteX80" fmla="*/ 4604655 w 7467600"/>
              <a:gd name="connsiteY80" fmla="*/ 5583434 h 6858000"/>
              <a:gd name="connsiteX81" fmla="*/ 4565074 w 7467600"/>
              <a:gd name="connsiteY81" fmla="*/ 5618550 h 6858000"/>
              <a:gd name="connsiteX82" fmla="*/ 4988186 w 7467600"/>
              <a:gd name="connsiteY82" fmla="*/ 5216467 h 6858000"/>
              <a:gd name="connsiteX83" fmla="*/ 4978032 w 7467600"/>
              <a:gd name="connsiteY83" fmla="*/ 5183809 h 6858000"/>
              <a:gd name="connsiteX84" fmla="*/ 4463413 w 7467600"/>
              <a:gd name="connsiteY84" fmla="*/ 5615162 h 6858000"/>
              <a:gd name="connsiteX85" fmla="*/ 4358134 w 7467600"/>
              <a:gd name="connsiteY85" fmla="*/ 5742791 h 6858000"/>
              <a:gd name="connsiteX86" fmla="*/ 4376219 w 7467600"/>
              <a:gd name="connsiteY86" fmla="*/ 5729027 h 6858000"/>
              <a:gd name="connsiteX87" fmla="*/ 4582340 w 7467600"/>
              <a:gd name="connsiteY87" fmla="*/ 5561037 h 6858000"/>
              <a:gd name="connsiteX88" fmla="*/ 4694684 w 7467600"/>
              <a:gd name="connsiteY88" fmla="*/ 5447098 h 6858000"/>
              <a:gd name="connsiteX89" fmla="*/ 4754123 w 7467600"/>
              <a:gd name="connsiteY89" fmla="*/ 5384643 h 6858000"/>
              <a:gd name="connsiteX90" fmla="*/ 4978032 w 7467600"/>
              <a:gd name="connsiteY90" fmla="*/ 5183809 h 6858000"/>
              <a:gd name="connsiteX91" fmla="*/ 1903353 w 7467600"/>
              <a:gd name="connsiteY91" fmla="*/ 5044827 h 6858000"/>
              <a:gd name="connsiteX92" fmla="*/ 1936931 w 7467600"/>
              <a:gd name="connsiteY92" fmla="*/ 5093954 h 6858000"/>
              <a:gd name="connsiteX93" fmla="*/ 2195868 w 7467600"/>
              <a:gd name="connsiteY93" fmla="*/ 5396574 h 6858000"/>
              <a:gd name="connsiteX94" fmla="*/ 2088852 w 7467600"/>
              <a:gd name="connsiteY94" fmla="*/ 5166123 h 6858000"/>
              <a:gd name="connsiteX95" fmla="*/ 1958241 w 7467600"/>
              <a:gd name="connsiteY95" fmla="*/ 5067955 h 6858000"/>
              <a:gd name="connsiteX96" fmla="*/ 1903353 w 7467600"/>
              <a:gd name="connsiteY96" fmla="*/ 5044827 h 6858000"/>
              <a:gd name="connsiteX97" fmla="*/ 1979378 w 7467600"/>
              <a:gd name="connsiteY97" fmla="*/ 4769504 h 6858000"/>
              <a:gd name="connsiteX98" fmla="*/ 2882120 w 7467600"/>
              <a:gd name="connsiteY98" fmla="*/ 5064547 h 6858000"/>
              <a:gd name="connsiteX99" fmla="*/ 2793103 w 7467600"/>
              <a:gd name="connsiteY99" fmla="*/ 5039699 h 6858000"/>
              <a:gd name="connsiteX100" fmla="*/ 2770041 w 7467600"/>
              <a:gd name="connsiteY100" fmla="*/ 5033634 h 6858000"/>
              <a:gd name="connsiteX101" fmla="*/ 1979378 w 7467600"/>
              <a:gd name="connsiteY101" fmla="*/ 4769504 h 6858000"/>
              <a:gd name="connsiteX102" fmla="*/ 1927410 w 7467600"/>
              <a:gd name="connsiteY102" fmla="*/ 4716164 h 6858000"/>
              <a:gd name="connsiteX103" fmla="*/ 1959587 w 7467600"/>
              <a:gd name="connsiteY103" fmla="*/ 4728849 h 6858000"/>
              <a:gd name="connsiteX104" fmla="*/ 2777707 w 7467600"/>
              <a:gd name="connsiteY104" fmla="*/ 5003991 h 6858000"/>
              <a:gd name="connsiteX105" fmla="*/ 2800768 w 7467600"/>
              <a:gd name="connsiteY105" fmla="*/ 5010056 h 6858000"/>
              <a:gd name="connsiteX106" fmla="*/ 2879408 w 7467600"/>
              <a:gd name="connsiteY106" fmla="*/ 5031590 h 6858000"/>
              <a:gd name="connsiteX107" fmla="*/ 2862295 w 7467600"/>
              <a:gd name="connsiteY107" fmla="*/ 5022958 h 6858000"/>
              <a:gd name="connsiteX108" fmla="*/ 2813343 w 7467600"/>
              <a:gd name="connsiteY108" fmla="*/ 4998369 h 6858000"/>
              <a:gd name="connsiteX109" fmla="*/ 2646245 w 7467600"/>
              <a:gd name="connsiteY109" fmla="*/ 4930999 h 6858000"/>
              <a:gd name="connsiteX110" fmla="*/ 1999243 w 7467600"/>
              <a:gd name="connsiteY110" fmla="*/ 4730524 h 6858000"/>
              <a:gd name="connsiteX111" fmla="*/ 1979527 w 7467600"/>
              <a:gd name="connsiteY111" fmla="*/ 4726651 h 6858000"/>
              <a:gd name="connsiteX112" fmla="*/ 1927410 w 7467600"/>
              <a:gd name="connsiteY112" fmla="*/ 4716164 h 6858000"/>
              <a:gd name="connsiteX113" fmla="*/ 1997014 w 7467600"/>
              <a:gd name="connsiteY113" fmla="*/ 4698007 h 6858000"/>
              <a:gd name="connsiteX114" fmla="*/ 2005458 w 7467600"/>
              <a:gd name="connsiteY114" fmla="*/ 4699540 h 6858000"/>
              <a:gd name="connsiteX115" fmla="*/ 2657186 w 7467600"/>
              <a:gd name="connsiteY115" fmla="*/ 4901687 h 6858000"/>
              <a:gd name="connsiteX116" fmla="*/ 2826662 w 7467600"/>
              <a:gd name="connsiteY116" fmla="*/ 4970362 h 6858000"/>
              <a:gd name="connsiteX117" fmla="*/ 2876100 w 7467600"/>
              <a:gd name="connsiteY117" fmla="*/ 4995397 h 6858000"/>
              <a:gd name="connsiteX118" fmla="*/ 3042600 w 7467600"/>
              <a:gd name="connsiteY118" fmla="*/ 5059532 h 6858000"/>
              <a:gd name="connsiteX119" fmla="*/ 1997014 w 7467600"/>
              <a:gd name="connsiteY119" fmla="*/ 4698007 h 6858000"/>
              <a:gd name="connsiteX120" fmla="*/ 2305292 w 7467600"/>
              <a:gd name="connsiteY120" fmla="*/ 4219492 h 6858000"/>
              <a:gd name="connsiteX121" fmla="*/ 3360922 w 7467600"/>
              <a:gd name="connsiteY121" fmla="*/ 4529373 h 6858000"/>
              <a:gd name="connsiteX122" fmla="*/ 3492420 w 7467600"/>
              <a:gd name="connsiteY122" fmla="*/ 4510145 h 6858000"/>
              <a:gd name="connsiteX123" fmla="*/ 3364086 w 7467600"/>
              <a:gd name="connsiteY123" fmla="*/ 4480340 h 6858000"/>
              <a:gd name="connsiteX124" fmla="*/ 3225818 w 7467600"/>
              <a:gd name="connsiteY124" fmla="*/ 4411822 h 6858000"/>
              <a:gd name="connsiteX125" fmla="*/ 3129696 w 7467600"/>
              <a:gd name="connsiteY125" fmla="*/ 4360704 h 6858000"/>
              <a:gd name="connsiteX126" fmla="*/ 2814545 w 7467600"/>
              <a:gd name="connsiteY126" fmla="*/ 4282955 h 6858000"/>
              <a:gd name="connsiteX127" fmla="*/ 2305292 w 7467600"/>
              <a:gd name="connsiteY127" fmla="*/ 4219492 h 6858000"/>
              <a:gd name="connsiteX128" fmla="*/ 2626982 w 7467600"/>
              <a:gd name="connsiteY128" fmla="*/ 4206450 h 6858000"/>
              <a:gd name="connsiteX129" fmla="*/ 2490617 w 7467600"/>
              <a:gd name="connsiteY129" fmla="*/ 4206951 h 6858000"/>
              <a:gd name="connsiteX130" fmla="*/ 2819869 w 7467600"/>
              <a:gd name="connsiteY130" fmla="*/ 4252936 h 6858000"/>
              <a:gd name="connsiteX131" fmla="*/ 3143018 w 7467600"/>
              <a:gd name="connsiteY131" fmla="*/ 4332698 h 6858000"/>
              <a:gd name="connsiteX132" fmla="*/ 3241520 w 7467600"/>
              <a:gd name="connsiteY132" fmla="*/ 4385112 h 6858000"/>
              <a:gd name="connsiteX133" fmla="*/ 3374575 w 7467600"/>
              <a:gd name="connsiteY133" fmla="*/ 4451517 h 6858000"/>
              <a:gd name="connsiteX134" fmla="*/ 3505221 w 7467600"/>
              <a:gd name="connsiteY134" fmla="*/ 4480757 h 6858000"/>
              <a:gd name="connsiteX135" fmla="*/ 2626982 w 7467600"/>
              <a:gd name="connsiteY135" fmla="*/ 4206450 h 6858000"/>
              <a:gd name="connsiteX136" fmla="*/ 1310106 w 7467600"/>
              <a:gd name="connsiteY136" fmla="*/ 3943217 h 6858000"/>
              <a:gd name="connsiteX137" fmla="*/ 854994 w 7467600"/>
              <a:gd name="connsiteY137" fmla="*/ 4399136 h 6858000"/>
              <a:gd name="connsiteX138" fmla="*/ 742462 w 7467600"/>
              <a:gd name="connsiteY138" fmla="*/ 4594648 h 6858000"/>
              <a:gd name="connsiteX139" fmla="*/ 820602 w 7467600"/>
              <a:gd name="connsiteY139" fmla="*/ 4485915 h 6858000"/>
              <a:gd name="connsiteX140" fmla="*/ 878295 w 7467600"/>
              <a:gd name="connsiteY140" fmla="*/ 4403594 h 6858000"/>
              <a:gd name="connsiteX141" fmla="*/ 1240607 w 7467600"/>
              <a:gd name="connsiteY141" fmla="*/ 4010401 h 6858000"/>
              <a:gd name="connsiteX142" fmla="*/ 1310106 w 7467600"/>
              <a:gd name="connsiteY142" fmla="*/ 3943217 h 6858000"/>
              <a:gd name="connsiteX143" fmla="*/ 1423113 w 7467600"/>
              <a:gd name="connsiteY143" fmla="*/ 3874565 h 6858000"/>
              <a:gd name="connsiteX144" fmla="*/ 1260565 w 7467600"/>
              <a:gd name="connsiteY144" fmla="*/ 4031982 h 6858000"/>
              <a:gd name="connsiteX145" fmla="*/ 901900 w 7467600"/>
              <a:gd name="connsiteY145" fmla="*/ 4421236 h 6858000"/>
              <a:gd name="connsiteX146" fmla="*/ 845044 w 7467600"/>
              <a:gd name="connsiteY146" fmla="*/ 4502436 h 6858000"/>
              <a:gd name="connsiteX147" fmla="*/ 685926 w 7467600"/>
              <a:gd name="connsiteY147" fmla="*/ 4703069 h 6858000"/>
              <a:gd name="connsiteX148" fmla="*/ 684248 w 7467600"/>
              <a:gd name="connsiteY148" fmla="*/ 4706721 h 6858000"/>
              <a:gd name="connsiteX149" fmla="*/ 1423113 w 7467600"/>
              <a:gd name="connsiteY149" fmla="*/ 3874565 h 6858000"/>
              <a:gd name="connsiteX150" fmla="*/ 3316479 w 7467600"/>
              <a:gd name="connsiteY150" fmla="*/ 3872136 h 6858000"/>
              <a:gd name="connsiteX151" fmla="*/ 3546806 w 7467600"/>
              <a:gd name="connsiteY151" fmla="*/ 4356139 h 6858000"/>
              <a:gd name="connsiteX152" fmla="*/ 3364433 w 7467600"/>
              <a:gd name="connsiteY152" fmla="*/ 3953121 h 6858000"/>
              <a:gd name="connsiteX153" fmla="*/ 3316479 w 7467600"/>
              <a:gd name="connsiteY153" fmla="*/ 3872136 h 6858000"/>
              <a:gd name="connsiteX154" fmla="*/ 3291335 w 7467600"/>
              <a:gd name="connsiteY154" fmla="*/ 3767420 h 6858000"/>
              <a:gd name="connsiteX155" fmla="*/ 3390805 w 7467600"/>
              <a:gd name="connsiteY155" fmla="*/ 3937163 h 6858000"/>
              <a:gd name="connsiteX156" fmla="*/ 3579062 w 7467600"/>
              <a:gd name="connsiteY156" fmla="*/ 4359040 h 6858000"/>
              <a:gd name="connsiteX157" fmla="*/ 3467355 w 7467600"/>
              <a:gd name="connsiteY157" fmla="*/ 3988130 h 6858000"/>
              <a:gd name="connsiteX158" fmla="*/ 3310753 w 7467600"/>
              <a:gd name="connsiteY158" fmla="*/ 3787140 h 6858000"/>
              <a:gd name="connsiteX159" fmla="*/ 3291335 w 7467600"/>
              <a:gd name="connsiteY159" fmla="*/ 3767420 h 6858000"/>
              <a:gd name="connsiteX160" fmla="*/ 1635889 w 7467600"/>
              <a:gd name="connsiteY160" fmla="*/ 3709494 h 6858000"/>
              <a:gd name="connsiteX161" fmla="*/ 1634800 w 7467600"/>
              <a:gd name="connsiteY161" fmla="*/ 3731111 h 6858000"/>
              <a:gd name="connsiteX162" fmla="*/ 1635889 w 7467600"/>
              <a:gd name="connsiteY162" fmla="*/ 3709494 h 6858000"/>
              <a:gd name="connsiteX163" fmla="*/ 1510397 w 7467600"/>
              <a:gd name="connsiteY163" fmla="*/ 3684705 h 6858000"/>
              <a:gd name="connsiteX164" fmla="*/ 1146550 w 7467600"/>
              <a:gd name="connsiteY164" fmla="*/ 3802012 h 6858000"/>
              <a:gd name="connsiteX165" fmla="*/ 698834 w 7467600"/>
              <a:gd name="connsiteY165" fmla="*/ 3952272 h 6858000"/>
              <a:gd name="connsiteX166" fmla="*/ 34256 w 7467600"/>
              <a:gd name="connsiteY166" fmla="*/ 4347603 h 6858000"/>
              <a:gd name="connsiteX167" fmla="*/ 527241 w 7467600"/>
              <a:gd name="connsiteY167" fmla="*/ 4065078 h 6858000"/>
              <a:gd name="connsiteX168" fmla="*/ 1510397 w 7467600"/>
              <a:gd name="connsiteY168" fmla="*/ 3684705 h 6858000"/>
              <a:gd name="connsiteX169" fmla="*/ 1313114 w 7467600"/>
              <a:gd name="connsiteY169" fmla="*/ 3655216 h 6858000"/>
              <a:gd name="connsiteX170" fmla="*/ 1109304 w 7467600"/>
              <a:gd name="connsiteY170" fmla="*/ 3669030 h 6858000"/>
              <a:gd name="connsiteX171" fmla="*/ 8129 w 7467600"/>
              <a:gd name="connsiteY171" fmla="*/ 4330519 h 6858000"/>
              <a:gd name="connsiteX172" fmla="*/ 687572 w 7467600"/>
              <a:gd name="connsiteY172" fmla="*/ 3925629 h 6858000"/>
              <a:gd name="connsiteX173" fmla="*/ 1138365 w 7467600"/>
              <a:gd name="connsiteY173" fmla="*/ 3774515 h 6858000"/>
              <a:gd name="connsiteX174" fmla="*/ 1505579 w 7467600"/>
              <a:gd name="connsiteY174" fmla="*/ 3655526 h 6858000"/>
              <a:gd name="connsiteX175" fmla="*/ 1313114 w 7467600"/>
              <a:gd name="connsiteY175" fmla="*/ 3655216 h 6858000"/>
              <a:gd name="connsiteX176" fmla="*/ 3655073 w 7467600"/>
              <a:gd name="connsiteY176" fmla="*/ 3650884 h 6858000"/>
              <a:gd name="connsiteX177" fmla="*/ 3989938 w 7467600"/>
              <a:gd name="connsiteY177" fmla="*/ 3991685 h 6858000"/>
              <a:gd name="connsiteX178" fmla="*/ 4393907 w 7467600"/>
              <a:gd name="connsiteY178" fmla="*/ 4261258 h 6858000"/>
              <a:gd name="connsiteX179" fmla="*/ 4648051 w 7467600"/>
              <a:gd name="connsiteY179" fmla="*/ 4374051 h 6858000"/>
              <a:gd name="connsiteX180" fmla="*/ 4383389 w 7467600"/>
              <a:gd name="connsiteY180" fmla="*/ 4184369 h 6858000"/>
              <a:gd name="connsiteX181" fmla="*/ 4165508 w 7467600"/>
              <a:gd name="connsiteY181" fmla="*/ 4035196 h 6858000"/>
              <a:gd name="connsiteX182" fmla="*/ 4068162 w 7467600"/>
              <a:gd name="connsiteY182" fmla="*/ 3953394 h 6858000"/>
              <a:gd name="connsiteX183" fmla="*/ 3981416 w 7467600"/>
              <a:gd name="connsiteY183" fmla="*/ 3880482 h 6858000"/>
              <a:gd name="connsiteX184" fmla="*/ 3800147 w 7467600"/>
              <a:gd name="connsiteY184" fmla="*/ 3749872 h 6858000"/>
              <a:gd name="connsiteX185" fmla="*/ 3655073 w 7467600"/>
              <a:gd name="connsiteY185" fmla="*/ 3650884 h 6858000"/>
              <a:gd name="connsiteX186" fmla="*/ 3670252 w 7467600"/>
              <a:gd name="connsiteY186" fmla="*/ 3622798 h 6858000"/>
              <a:gd name="connsiteX187" fmla="*/ 3817258 w 7467600"/>
              <a:gd name="connsiteY187" fmla="*/ 3723577 h 6858000"/>
              <a:gd name="connsiteX188" fmla="*/ 4000461 w 7467600"/>
              <a:gd name="connsiteY188" fmla="*/ 3855966 h 6858000"/>
              <a:gd name="connsiteX189" fmla="*/ 4088180 w 7467600"/>
              <a:gd name="connsiteY189" fmla="*/ 3929774 h 6858000"/>
              <a:gd name="connsiteX190" fmla="*/ 4184555 w 7467600"/>
              <a:gd name="connsiteY190" fmla="*/ 4010683 h 6858000"/>
              <a:gd name="connsiteX191" fmla="*/ 4399563 w 7467600"/>
              <a:gd name="connsiteY191" fmla="*/ 4158106 h 6858000"/>
              <a:gd name="connsiteX192" fmla="*/ 4684469 w 7467600"/>
              <a:gd name="connsiteY192" fmla="*/ 4364680 h 6858000"/>
              <a:gd name="connsiteX193" fmla="*/ 4690271 w 7467600"/>
              <a:gd name="connsiteY193" fmla="*/ 4370034 h 6858000"/>
              <a:gd name="connsiteX194" fmla="*/ 4136093 w 7467600"/>
              <a:gd name="connsiteY194" fmla="*/ 3858466 h 6858000"/>
              <a:gd name="connsiteX195" fmla="*/ 3670252 w 7467600"/>
              <a:gd name="connsiteY195" fmla="*/ 3622798 h 6858000"/>
              <a:gd name="connsiteX196" fmla="*/ 4440129 w 7467600"/>
              <a:gd name="connsiteY196" fmla="*/ 3448571 h 6858000"/>
              <a:gd name="connsiteX197" fmla="*/ 4856525 w 7467600"/>
              <a:gd name="connsiteY197" fmla="*/ 3915351 h 6858000"/>
              <a:gd name="connsiteX198" fmla="*/ 5059055 w 7467600"/>
              <a:gd name="connsiteY198" fmla="*/ 4108918 h 6858000"/>
              <a:gd name="connsiteX199" fmla="*/ 5290070 w 7467600"/>
              <a:gd name="connsiteY199" fmla="*/ 4263619 h 6858000"/>
              <a:gd name="connsiteX200" fmla="*/ 4834991 w 7467600"/>
              <a:gd name="connsiteY200" fmla="*/ 3830985 h 6858000"/>
              <a:gd name="connsiteX201" fmla="*/ 4440129 w 7467600"/>
              <a:gd name="connsiteY201" fmla="*/ 3448571 h 6858000"/>
              <a:gd name="connsiteX202" fmla="*/ 4441737 w 7467600"/>
              <a:gd name="connsiteY202" fmla="*/ 3399734 h 6858000"/>
              <a:gd name="connsiteX203" fmla="*/ 4431236 w 7467600"/>
              <a:gd name="connsiteY203" fmla="*/ 3400954 h 6858000"/>
              <a:gd name="connsiteX204" fmla="*/ 4557150 w 7467600"/>
              <a:gd name="connsiteY204" fmla="*/ 3510023 h 6858000"/>
              <a:gd name="connsiteX205" fmla="*/ 4856936 w 7467600"/>
              <a:gd name="connsiteY205" fmla="*/ 3809146 h 6858000"/>
              <a:gd name="connsiteX206" fmla="*/ 5111996 w 7467600"/>
              <a:gd name="connsiteY206" fmla="*/ 4065759 h 6858000"/>
              <a:gd name="connsiteX207" fmla="*/ 5388878 w 7467600"/>
              <a:gd name="connsiteY207" fmla="*/ 4300185 h 6858000"/>
              <a:gd name="connsiteX208" fmla="*/ 5425556 w 7467600"/>
              <a:gd name="connsiteY208" fmla="*/ 4308967 h 6858000"/>
              <a:gd name="connsiteX209" fmla="*/ 4943646 w 7467600"/>
              <a:gd name="connsiteY209" fmla="*/ 3822916 h 6858000"/>
              <a:gd name="connsiteX210" fmla="*/ 4594837 w 7467600"/>
              <a:gd name="connsiteY210" fmla="*/ 3532274 h 6858000"/>
              <a:gd name="connsiteX211" fmla="*/ 4441737 w 7467600"/>
              <a:gd name="connsiteY211" fmla="*/ 3399734 h 6858000"/>
              <a:gd name="connsiteX212" fmla="*/ 5425834 w 7467600"/>
              <a:gd name="connsiteY212" fmla="*/ 3162785 h 6858000"/>
              <a:gd name="connsiteX213" fmla="*/ 5401644 w 7467600"/>
              <a:gd name="connsiteY213" fmla="*/ 3617847 h 6858000"/>
              <a:gd name="connsiteX214" fmla="*/ 5467256 w 7467600"/>
              <a:gd name="connsiteY214" fmla="*/ 4175494 h 6858000"/>
              <a:gd name="connsiteX215" fmla="*/ 5448069 w 7467600"/>
              <a:gd name="connsiteY215" fmla="*/ 3567554 h 6858000"/>
              <a:gd name="connsiteX216" fmla="*/ 5425834 w 7467600"/>
              <a:gd name="connsiteY216" fmla="*/ 3162785 h 6858000"/>
              <a:gd name="connsiteX217" fmla="*/ 1318687 w 7467600"/>
              <a:gd name="connsiteY217" fmla="*/ 3113840 h 6858000"/>
              <a:gd name="connsiteX218" fmla="*/ 1066793 w 7467600"/>
              <a:gd name="connsiteY218" fmla="*/ 3212171 h 6858000"/>
              <a:gd name="connsiteX219" fmla="*/ 993319 w 7467600"/>
              <a:gd name="connsiteY219" fmla="*/ 3247648 h 6858000"/>
              <a:gd name="connsiteX220" fmla="*/ 853081 w 7467600"/>
              <a:gd name="connsiteY220" fmla="*/ 3312410 h 6858000"/>
              <a:gd name="connsiteX221" fmla="*/ 805957 w 7467600"/>
              <a:gd name="connsiteY221" fmla="*/ 3330443 h 6858000"/>
              <a:gd name="connsiteX222" fmla="*/ 1318687 w 7467600"/>
              <a:gd name="connsiteY222" fmla="*/ 3113840 h 6858000"/>
              <a:gd name="connsiteX223" fmla="*/ 5453702 w 7467600"/>
              <a:gd name="connsiteY223" fmla="*/ 3090882 h 6858000"/>
              <a:gd name="connsiteX224" fmla="*/ 5480135 w 7467600"/>
              <a:gd name="connsiteY224" fmla="*/ 3565802 h 6858000"/>
              <a:gd name="connsiteX225" fmla="*/ 5499023 w 7467600"/>
              <a:gd name="connsiteY225" fmla="*/ 4166310 h 6858000"/>
              <a:gd name="connsiteX226" fmla="*/ 5547022 w 7467600"/>
              <a:gd name="connsiteY226" fmla="*/ 3607838 h 6858000"/>
              <a:gd name="connsiteX227" fmla="*/ 5515964 w 7467600"/>
              <a:gd name="connsiteY227" fmla="*/ 3378541 h 6858000"/>
              <a:gd name="connsiteX228" fmla="*/ 5453702 w 7467600"/>
              <a:gd name="connsiteY228" fmla="*/ 3090882 h 6858000"/>
              <a:gd name="connsiteX229" fmla="*/ 1238695 w 7467600"/>
              <a:gd name="connsiteY229" fmla="*/ 3076820 h 6858000"/>
              <a:gd name="connsiteX230" fmla="*/ 716371 w 7467600"/>
              <a:gd name="connsiteY230" fmla="*/ 3293249 h 6858000"/>
              <a:gd name="connsiteX231" fmla="*/ 579522 w 7467600"/>
              <a:gd name="connsiteY231" fmla="*/ 3371759 h 6858000"/>
              <a:gd name="connsiteX232" fmla="*/ 600288 w 7467600"/>
              <a:gd name="connsiteY232" fmla="*/ 3365555 h 6858000"/>
              <a:gd name="connsiteX233" fmla="*/ 840692 w 7467600"/>
              <a:gd name="connsiteY233" fmla="*/ 3284921 h 6858000"/>
              <a:gd name="connsiteX234" fmla="*/ 979248 w 7467600"/>
              <a:gd name="connsiteY234" fmla="*/ 3221003 h 6858000"/>
              <a:gd name="connsiteX235" fmla="*/ 1053282 w 7467600"/>
              <a:gd name="connsiteY235" fmla="*/ 3185247 h 6858000"/>
              <a:gd name="connsiteX236" fmla="*/ 1320603 w 7467600"/>
              <a:gd name="connsiteY236" fmla="*/ 3081281 h 6858000"/>
              <a:gd name="connsiteX237" fmla="*/ 1238695 w 7467600"/>
              <a:gd name="connsiteY237" fmla="*/ 3076820 h 6858000"/>
              <a:gd name="connsiteX238" fmla="*/ 5425627 w 7467600"/>
              <a:gd name="connsiteY238" fmla="*/ 2954192 h 6858000"/>
              <a:gd name="connsiteX239" fmla="*/ 5470770 w 7467600"/>
              <a:gd name="connsiteY239" fmla="*/ 3005435 h 6858000"/>
              <a:gd name="connsiteX240" fmla="*/ 5519779 w 7467600"/>
              <a:gd name="connsiteY240" fmla="*/ 4359223 h 6858000"/>
              <a:gd name="connsiteX241" fmla="*/ 5520293 w 7467600"/>
              <a:gd name="connsiteY241" fmla="*/ 4360602 h 6858000"/>
              <a:gd name="connsiteX242" fmla="*/ 5767221 w 7467600"/>
              <a:gd name="connsiteY242" fmla="*/ 4665564 h 6858000"/>
              <a:gd name="connsiteX243" fmla="*/ 6937169 w 7467600"/>
              <a:gd name="connsiteY243" fmla="*/ 4815941 h 6858000"/>
              <a:gd name="connsiteX244" fmla="*/ 6953922 w 7467600"/>
              <a:gd name="connsiteY244" fmla="*/ 4890068 h 6858000"/>
              <a:gd name="connsiteX245" fmla="*/ 6071359 w 7467600"/>
              <a:gd name="connsiteY245" fmla="*/ 4770770 h 6858000"/>
              <a:gd name="connsiteX246" fmla="*/ 6038839 w 7467600"/>
              <a:gd name="connsiteY246" fmla="*/ 4764474 h 6858000"/>
              <a:gd name="connsiteX247" fmla="*/ 6038706 w 7467600"/>
              <a:gd name="connsiteY247" fmla="*/ 4763847 h 6858000"/>
              <a:gd name="connsiteX248" fmla="*/ 6037784 w 7467600"/>
              <a:gd name="connsiteY248" fmla="*/ 4764270 h 6858000"/>
              <a:gd name="connsiteX249" fmla="*/ 6038839 w 7467600"/>
              <a:gd name="connsiteY249" fmla="*/ 4764474 h 6858000"/>
              <a:gd name="connsiteX250" fmla="*/ 6040338 w 7467600"/>
              <a:gd name="connsiteY250" fmla="*/ 4771418 h 6858000"/>
              <a:gd name="connsiteX251" fmla="*/ 6024488 w 7467600"/>
              <a:gd name="connsiteY251" fmla="*/ 4809903 h 6858000"/>
              <a:gd name="connsiteX252" fmla="*/ 5599771 w 7467600"/>
              <a:gd name="connsiteY252" fmla="*/ 5509652 h 6858000"/>
              <a:gd name="connsiteX253" fmla="*/ 5548843 w 7467600"/>
              <a:gd name="connsiteY253" fmla="*/ 5563845 h 6858000"/>
              <a:gd name="connsiteX254" fmla="*/ 5940952 w 7467600"/>
              <a:gd name="connsiteY254" fmla="*/ 6250028 h 6858000"/>
              <a:gd name="connsiteX255" fmla="*/ 6043441 w 7467600"/>
              <a:gd name="connsiteY255" fmla="*/ 6665847 h 6858000"/>
              <a:gd name="connsiteX256" fmla="*/ 6093432 w 7467600"/>
              <a:gd name="connsiteY256" fmla="*/ 6858000 h 6858000"/>
              <a:gd name="connsiteX257" fmla="*/ 6034344 w 7467600"/>
              <a:gd name="connsiteY257" fmla="*/ 6858000 h 6858000"/>
              <a:gd name="connsiteX258" fmla="*/ 6026679 w 7467600"/>
              <a:gd name="connsiteY258" fmla="*/ 6836959 h 6858000"/>
              <a:gd name="connsiteX259" fmla="*/ 5800441 w 7467600"/>
              <a:gd name="connsiteY259" fmla="*/ 6335286 h 6858000"/>
              <a:gd name="connsiteX260" fmla="*/ 5526562 w 7467600"/>
              <a:gd name="connsiteY260" fmla="*/ 5705388 h 6858000"/>
              <a:gd name="connsiteX261" fmla="*/ 5519640 w 7467600"/>
              <a:gd name="connsiteY261" fmla="*/ 5683774 h 6858000"/>
              <a:gd name="connsiteX262" fmla="*/ 5844559 w 7467600"/>
              <a:gd name="connsiteY262" fmla="*/ 6553349 h 6858000"/>
              <a:gd name="connsiteX263" fmla="*/ 5975994 w 7467600"/>
              <a:gd name="connsiteY263" fmla="*/ 6858000 h 6858000"/>
              <a:gd name="connsiteX264" fmla="*/ 5898547 w 7467600"/>
              <a:gd name="connsiteY264" fmla="*/ 6858000 h 6858000"/>
              <a:gd name="connsiteX265" fmla="*/ 5682041 w 7467600"/>
              <a:gd name="connsiteY265" fmla="*/ 6355860 h 6858000"/>
              <a:gd name="connsiteX266" fmla="*/ 5461758 w 7467600"/>
              <a:gd name="connsiteY266" fmla="*/ 5820220 h 6858000"/>
              <a:gd name="connsiteX267" fmla="*/ 5237282 w 7467600"/>
              <a:gd name="connsiteY267" fmla="*/ 6579086 h 6858000"/>
              <a:gd name="connsiteX268" fmla="*/ 5115009 w 7467600"/>
              <a:gd name="connsiteY268" fmla="*/ 6858000 h 6858000"/>
              <a:gd name="connsiteX269" fmla="*/ 5028074 w 7467600"/>
              <a:gd name="connsiteY269" fmla="*/ 6858000 h 6858000"/>
              <a:gd name="connsiteX270" fmla="*/ 5079508 w 7467600"/>
              <a:gd name="connsiteY270" fmla="*/ 6749074 h 6858000"/>
              <a:gd name="connsiteX271" fmla="*/ 5371846 w 7467600"/>
              <a:gd name="connsiteY271" fmla="*/ 5924413 h 6858000"/>
              <a:gd name="connsiteX272" fmla="*/ 5270512 w 7467600"/>
              <a:gd name="connsiteY272" fmla="*/ 6138975 h 6858000"/>
              <a:gd name="connsiteX273" fmla="*/ 5062409 w 7467600"/>
              <a:gd name="connsiteY273" fmla="*/ 6653544 h 6858000"/>
              <a:gd name="connsiteX274" fmla="*/ 5036628 w 7467600"/>
              <a:gd name="connsiteY274" fmla="*/ 6754247 h 6858000"/>
              <a:gd name="connsiteX275" fmla="*/ 5009112 w 7467600"/>
              <a:gd name="connsiteY275" fmla="*/ 6858000 h 6858000"/>
              <a:gd name="connsiteX276" fmla="*/ 4976679 w 7467600"/>
              <a:gd name="connsiteY276" fmla="*/ 6858000 h 6858000"/>
              <a:gd name="connsiteX277" fmla="*/ 5006537 w 7467600"/>
              <a:gd name="connsiteY277" fmla="*/ 6747068 h 6858000"/>
              <a:gd name="connsiteX278" fmla="*/ 5032723 w 7467600"/>
              <a:gd name="connsiteY278" fmla="*/ 6644957 h 6858000"/>
              <a:gd name="connsiteX279" fmla="*/ 5242949 w 7467600"/>
              <a:gd name="connsiteY279" fmla="*/ 6125175 h 6858000"/>
              <a:gd name="connsiteX280" fmla="*/ 5286321 w 7467600"/>
              <a:gd name="connsiteY280" fmla="*/ 6033555 h 6858000"/>
              <a:gd name="connsiteX281" fmla="*/ 5008210 w 7467600"/>
              <a:gd name="connsiteY281" fmla="*/ 6649194 h 6858000"/>
              <a:gd name="connsiteX282" fmla="*/ 4986321 w 7467600"/>
              <a:gd name="connsiteY282" fmla="*/ 6765687 h 6858000"/>
              <a:gd name="connsiteX283" fmla="*/ 4973474 w 7467600"/>
              <a:gd name="connsiteY283" fmla="*/ 6858000 h 6858000"/>
              <a:gd name="connsiteX284" fmla="*/ 4907178 w 7467600"/>
              <a:gd name="connsiteY284" fmla="*/ 6858000 h 6858000"/>
              <a:gd name="connsiteX285" fmla="*/ 4910810 w 7467600"/>
              <a:gd name="connsiteY285" fmla="*/ 6829660 h 6858000"/>
              <a:gd name="connsiteX286" fmla="*/ 4987461 w 7467600"/>
              <a:gd name="connsiteY286" fmla="*/ 6432994 h 6858000"/>
              <a:gd name="connsiteX287" fmla="*/ 5179262 w 7467600"/>
              <a:gd name="connsiteY287" fmla="*/ 6035044 h 6858000"/>
              <a:gd name="connsiteX288" fmla="*/ 4689678 w 7467600"/>
              <a:gd name="connsiteY288" fmla="*/ 6440241 h 6858000"/>
              <a:gd name="connsiteX289" fmla="*/ 4477543 w 7467600"/>
              <a:gd name="connsiteY289" fmla="*/ 6674836 h 6858000"/>
              <a:gd name="connsiteX290" fmla="*/ 4329957 w 7467600"/>
              <a:gd name="connsiteY290" fmla="*/ 6858000 h 6858000"/>
              <a:gd name="connsiteX291" fmla="*/ 4218595 w 7467600"/>
              <a:gd name="connsiteY291" fmla="*/ 6858000 h 6858000"/>
              <a:gd name="connsiteX292" fmla="*/ 4368888 w 7467600"/>
              <a:gd name="connsiteY292" fmla="*/ 6668412 h 6858000"/>
              <a:gd name="connsiteX293" fmla="*/ 4563091 w 7467600"/>
              <a:gd name="connsiteY293" fmla="*/ 6442508 h 6858000"/>
              <a:gd name="connsiteX294" fmla="*/ 5387324 w 7467600"/>
              <a:gd name="connsiteY294" fmla="*/ 5705830 h 6858000"/>
              <a:gd name="connsiteX295" fmla="*/ 5073620 w 7467600"/>
              <a:gd name="connsiteY295" fmla="*/ 5955437 h 6858000"/>
              <a:gd name="connsiteX296" fmla="*/ 4689789 w 7467600"/>
              <a:gd name="connsiteY296" fmla="*/ 6268382 h 6858000"/>
              <a:gd name="connsiteX297" fmla="*/ 4418722 w 7467600"/>
              <a:gd name="connsiteY297" fmla="*/ 6570886 h 6858000"/>
              <a:gd name="connsiteX298" fmla="*/ 4214944 w 7467600"/>
              <a:gd name="connsiteY298" fmla="*/ 6858000 h 6858000"/>
              <a:gd name="connsiteX299" fmla="*/ 4177898 w 7467600"/>
              <a:gd name="connsiteY299" fmla="*/ 6858000 h 6858000"/>
              <a:gd name="connsiteX300" fmla="*/ 4391597 w 7467600"/>
              <a:gd name="connsiteY300" fmla="*/ 6556370 h 6858000"/>
              <a:gd name="connsiteX301" fmla="*/ 4668889 w 7467600"/>
              <a:gd name="connsiteY301" fmla="*/ 6246399 h 6858000"/>
              <a:gd name="connsiteX302" fmla="*/ 5055427 w 7467600"/>
              <a:gd name="connsiteY302" fmla="*/ 5931476 h 6858000"/>
              <a:gd name="connsiteX303" fmla="*/ 5371814 w 7467600"/>
              <a:gd name="connsiteY303" fmla="*/ 5678975 h 6858000"/>
              <a:gd name="connsiteX304" fmla="*/ 4987918 w 7467600"/>
              <a:gd name="connsiteY304" fmla="*/ 5838701 h 6858000"/>
              <a:gd name="connsiteX305" fmla="*/ 4317146 w 7467600"/>
              <a:gd name="connsiteY305" fmla="*/ 6587716 h 6858000"/>
              <a:gd name="connsiteX306" fmla="*/ 4171627 w 7467600"/>
              <a:gd name="connsiteY306" fmla="*/ 6858000 h 6858000"/>
              <a:gd name="connsiteX307" fmla="*/ 4081585 w 7467600"/>
              <a:gd name="connsiteY307" fmla="*/ 6858000 h 6858000"/>
              <a:gd name="connsiteX308" fmla="*/ 4238603 w 7467600"/>
              <a:gd name="connsiteY308" fmla="*/ 6559341 h 6858000"/>
              <a:gd name="connsiteX309" fmla="*/ 4778333 w 7467600"/>
              <a:gd name="connsiteY309" fmla="*/ 5873626 h 6858000"/>
              <a:gd name="connsiteX310" fmla="*/ 5414185 w 7467600"/>
              <a:gd name="connsiteY310" fmla="*/ 5573882 h 6858000"/>
              <a:gd name="connsiteX311" fmla="*/ 5959648 w 7467600"/>
              <a:gd name="connsiteY311" fmla="*/ 4760797 h 6858000"/>
              <a:gd name="connsiteX312" fmla="*/ 5355019 w 7467600"/>
              <a:gd name="connsiteY312" fmla="*/ 4734672 h 6858000"/>
              <a:gd name="connsiteX313" fmla="*/ 5083565 w 7467600"/>
              <a:gd name="connsiteY313" fmla="*/ 5179121 h 6858000"/>
              <a:gd name="connsiteX314" fmla="*/ 4713577 w 7467600"/>
              <a:gd name="connsiteY314" fmla="*/ 5616803 h 6858000"/>
              <a:gd name="connsiteX315" fmla="*/ 3989559 w 7467600"/>
              <a:gd name="connsiteY315" fmla="*/ 6145945 h 6858000"/>
              <a:gd name="connsiteX316" fmla="*/ 3939824 w 7467600"/>
              <a:gd name="connsiteY316" fmla="*/ 6066900 h 6858000"/>
              <a:gd name="connsiteX317" fmla="*/ 4584537 w 7467600"/>
              <a:gd name="connsiteY317" fmla="*/ 5324826 h 6858000"/>
              <a:gd name="connsiteX318" fmla="*/ 5037105 w 7467600"/>
              <a:gd name="connsiteY318" fmla="*/ 5088765 h 6858000"/>
              <a:gd name="connsiteX319" fmla="*/ 5039930 w 7467600"/>
              <a:gd name="connsiteY319" fmla="*/ 5089585 h 6858000"/>
              <a:gd name="connsiteX320" fmla="*/ 5263764 w 7467600"/>
              <a:gd name="connsiteY320" fmla="*/ 4735525 h 6858000"/>
              <a:gd name="connsiteX321" fmla="*/ 4086300 w 7467600"/>
              <a:gd name="connsiteY321" fmla="*/ 4884599 h 6858000"/>
              <a:gd name="connsiteX322" fmla="*/ 4085485 w 7467600"/>
              <a:gd name="connsiteY322" fmla="*/ 4899070 h 6858000"/>
              <a:gd name="connsiteX323" fmla="*/ 3871915 w 7467600"/>
              <a:gd name="connsiteY323" fmla="*/ 5253645 h 6858000"/>
              <a:gd name="connsiteX324" fmla="*/ 3799374 w 7467600"/>
              <a:gd name="connsiteY324" fmla="*/ 5466127 h 6858000"/>
              <a:gd name="connsiteX325" fmla="*/ 3498850 w 7467600"/>
              <a:gd name="connsiteY325" fmla="*/ 6661888 h 6858000"/>
              <a:gd name="connsiteX326" fmla="*/ 3399216 w 7467600"/>
              <a:gd name="connsiteY326" fmla="*/ 6858000 h 6858000"/>
              <a:gd name="connsiteX327" fmla="*/ 3303688 w 7467600"/>
              <a:gd name="connsiteY327" fmla="*/ 6858000 h 6858000"/>
              <a:gd name="connsiteX328" fmla="*/ 3391774 w 7467600"/>
              <a:gd name="connsiteY328" fmla="*/ 6697181 h 6858000"/>
              <a:gd name="connsiteX329" fmla="*/ 3735540 w 7467600"/>
              <a:gd name="connsiteY329" fmla="*/ 5546923 h 6858000"/>
              <a:gd name="connsiteX330" fmla="*/ 3729438 w 7467600"/>
              <a:gd name="connsiteY330" fmla="*/ 5569058 h 6858000"/>
              <a:gd name="connsiteX331" fmla="*/ 3707782 w 7467600"/>
              <a:gd name="connsiteY331" fmla="*/ 5644908 h 6858000"/>
              <a:gd name="connsiteX332" fmla="*/ 3583827 w 7467600"/>
              <a:gd name="connsiteY332" fmla="*/ 6039215 h 6858000"/>
              <a:gd name="connsiteX333" fmla="*/ 3547861 w 7467600"/>
              <a:gd name="connsiteY333" fmla="*/ 6129609 h 6858000"/>
              <a:gd name="connsiteX334" fmla="*/ 3490905 w 7467600"/>
              <a:gd name="connsiteY334" fmla="*/ 6277660 h 6858000"/>
              <a:gd name="connsiteX335" fmla="*/ 3455859 w 7467600"/>
              <a:gd name="connsiteY335" fmla="*/ 6391301 h 6858000"/>
              <a:gd name="connsiteX336" fmla="*/ 3429112 w 7467600"/>
              <a:gd name="connsiteY336" fmla="*/ 6479469 h 6858000"/>
              <a:gd name="connsiteX337" fmla="*/ 3304862 w 7467600"/>
              <a:gd name="connsiteY337" fmla="*/ 6796476 h 6858000"/>
              <a:gd name="connsiteX338" fmla="*/ 3276071 w 7467600"/>
              <a:gd name="connsiteY338" fmla="*/ 6858000 h 6858000"/>
              <a:gd name="connsiteX339" fmla="*/ 3240805 w 7467600"/>
              <a:gd name="connsiteY339" fmla="*/ 6858000 h 6858000"/>
              <a:gd name="connsiteX340" fmla="*/ 3275917 w 7467600"/>
              <a:gd name="connsiteY340" fmla="*/ 6783192 h 6858000"/>
              <a:gd name="connsiteX341" fmla="*/ 3399358 w 7467600"/>
              <a:gd name="connsiteY341" fmla="*/ 6469011 h 6858000"/>
              <a:gd name="connsiteX342" fmla="*/ 3425650 w 7467600"/>
              <a:gd name="connsiteY342" fmla="*/ 6381333 h 6858000"/>
              <a:gd name="connsiteX343" fmla="*/ 3460661 w 7467600"/>
              <a:gd name="connsiteY343" fmla="*/ 6266763 h 6858000"/>
              <a:gd name="connsiteX344" fmla="*/ 3518021 w 7467600"/>
              <a:gd name="connsiteY344" fmla="*/ 6117298 h 6858000"/>
              <a:gd name="connsiteX345" fmla="*/ 3554035 w 7467600"/>
              <a:gd name="connsiteY345" fmla="*/ 6027832 h 6858000"/>
              <a:gd name="connsiteX346" fmla="*/ 3677174 w 7467600"/>
              <a:gd name="connsiteY346" fmla="*/ 5636351 h 6858000"/>
              <a:gd name="connsiteX347" fmla="*/ 3698819 w 7467600"/>
              <a:gd name="connsiteY347" fmla="*/ 5560503 h 6858000"/>
              <a:gd name="connsiteX348" fmla="*/ 3702094 w 7467600"/>
              <a:gd name="connsiteY348" fmla="*/ 5549194 h 6858000"/>
              <a:gd name="connsiteX349" fmla="*/ 3398355 w 7467600"/>
              <a:gd name="connsiteY349" fmla="*/ 6094603 h 6858000"/>
              <a:gd name="connsiteX350" fmla="*/ 3193941 w 7467600"/>
              <a:gd name="connsiteY350" fmla="*/ 6798775 h 6858000"/>
              <a:gd name="connsiteX351" fmla="*/ 3184140 w 7467600"/>
              <a:gd name="connsiteY351" fmla="*/ 6858000 h 6858000"/>
              <a:gd name="connsiteX352" fmla="*/ 3099978 w 7467600"/>
              <a:gd name="connsiteY352" fmla="*/ 6858000 h 6858000"/>
              <a:gd name="connsiteX353" fmla="*/ 3101556 w 7467600"/>
              <a:gd name="connsiteY353" fmla="*/ 6843337 h 6858000"/>
              <a:gd name="connsiteX354" fmla="*/ 3370162 w 7467600"/>
              <a:gd name="connsiteY354" fmla="*/ 5785550 h 6858000"/>
              <a:gd name="connsiteX355" fmla="*/ 3746477 w 7467600"/>
              <a:gd name="connsiteY355" fmla="*/ 5377889 h 6858000"/>
              <a:gd name="connsiteX356" fmla="*/ 3863399 w 7467600"/>
              <a:gd name="connsiteY356" fmla="*/ 5087257 h 6858000"/>
              <a:gd name="connsiteX357" fmla="*/ 3968712 w 7467600"/>
              <a:gd name="connsiteY357" fmla="*/ 4913989 h 6858000"/>
              <a:gd name="connsiteX358" fmla="*/ 2792390 w 7467600"/>
              <a:gd name="connsiteY358" fmla="*/ 5382974 h 6858000"/>
              <a:gd name="connsiteX359" fmla="*/ 2714982 w 7467600"/>
              <a:gd name="connsiteY359" fmla="*/ 5427051 h 6858000"/>
              <a:gd name="connsiteX360" fmla="*/ 2813361 w 7467600"/>
              <a:gd name="connsiteY360" fmla="*/ 6023912 h 6858000"/>
              <a:gd name="connsiteX361" fmla="*/ 2688430 w 7467600"/>
              <a:gd name="connsiteY361" fmla="*/ 6801564 h 6858000"/>
              <a:gd name="connsiteX362" fmla="*/ 2629626 w 7467600"/>
              <a:gd name="connsiteY362" fmla="*/ 6763394 h 6858000"/>
              <a:gd name="connsiteX363" fmla="*/ 2565328 w 7467600"/>
              <a:gd name="connsiteY363" fmla="*/ 5516399 h 6858000"/>
              <a:gd name="connsiteX364" fmla="*/ 1922999 w 7467600"/>
              <a:gd name="connsiteY364" fmla="*/ 5980343 h 6858000"/>
              <a:gd name="connsiteX365" fmla="*/ 1950261 w 7467600"/>
              <a:gd name="connsiteY365" fmla="*/ 6405858 h 6858000"/>
              <a:gd name="connsiteX366" fmla="*/ 2365554 w 7467600"/>
              <a:gd name="connsiteY366" fmla="*/ 6759107 h 6858000"/>
              <a:gd name="connsiteX367" fmla="*/ 2424142 w 7467600"/>
              <a:gd name="connsiteY367" fmla="*/ 6858000 h 6858000"/>
              <a:gd name="connsiteX368" fmla="*/ 2395994 w 7467600"/>
              <a:gd name="connsiteY368" fmla="*/ 6858000 h 6858000"/>
              <a:gd name="connsiteX369" fmla="*/ 2392863 w 7467600"/>
              <a:gd name="connsiteY369" fmla="*/ 6852964 h 6858000"/>
              <a:gd name="connsiteX370" fmla="*/ 2017589 w 7467600"/>
              <a:gd name="connsiteY370" fmla="*/ 6493982 h 6858000"/>
              <a:gd name="connsiteX371" fmla="*/ 2147336 w 7467600"/>
              <a:gd name="connsiteY371" fmla="*/ 6594052 h 6858000"/>
              <a:gd name="connsiteX372" fmla="*/ 2207047 w 7467600"/>
              <a:gd name="connsiteY372" fmla="*/ 6654540 h 6858000"/>
              <a:gd name="connsiteX373" fmla="*/ 2299106 w 7467600"/>
              <a:gd name="connsiteY373" fmla="*/ 6778931 h 6858000"/>
              <a:gd name="connsiteX374" fmla="*/ 2314430 w 7467600"/>
              <a:gd name="connsiteY374" fmla="*/ 6801144 h 6858000"/>
              <a:gd name="connsiteX375" fmla="*/ 2352406 w 7467600"/>
              <a:gd name="connsiteY375" fmla="*/ 6858000 h 6858000"/>
              <a:gd name="connsiteX376" fmla="*/ 2314492 w 7467600"/>
              <a:gd name="connsiteY376" fmla="*/ 6858000 h 6858000"/>
              <a:gd name="connsiteX377" fmla="*/ 2288095 w 7467600"/>
              <a:gd name="connsiteY377" fmla="*/ 6818030 h 6858000"/>
              <a:gd name="connsiteX378" fmla="*/ 2272768 w 7467600"/>
              <a:gd name="connsiteY378" fmla="*/ 6795822 h 6858000"/>
              <a:gd name="connsiteX379" fmla="*/ 2182715 w 7467600"/>
              <a:gd name="connsiteY379" fmla="*/ 6675071 h 6858000"/>
              <a:gd name="connsiteX380" fmla="*/ 2032061 w 7467600"/>
              <a:gd name="connsiteY380" fmla="*/ 6541380 h 6858000"/>
              <a:gd name="connsiteX381" fmla="*/ 2257220 w 7467600"/>
              <a:gd name="connsiteY381" fmla="*/ 6826257 h 6858000"/>
              <a:gd name="connsiteX382" fmla="*/ 2281324 w 7467600"/>
              <a:gd name="connsiteY382" fmla="*/ 6858000 h 6858000"/>
              <a:gd name="connsiteX383" fmla="*/ 2242860 w 7467600"/>
              <a:gd name="connsiteY383" fmla="*/ 6858000 h 6858000"/>
              <a:gd name="connsiteX384" fmla="*/ 2232818 w 7467600"/>
              <a:gd name="connsiteY384" fmla="*/ 6844926 h 6858000"/>
              <a:gd name="connsiteX385" fmla="*/ 1990172 w 7467600"/>
              <a:gd name="connsiteY385" fmla="*/ 6542121 h 6858000"/>
              <a:gd name="connsiteX386" fmla="*/ 2124090 w 7467600"/>
              <a:gd name="connsiteY386" fmla="*/ 6761017 h 6858000"/>
              <a:gd name="connsiteX387" fmla="*/ 2200380 w 7467600"/>
              <a:gd name="connsiteY387" fmla="*/ 6858000 h 6858000"/>
              <a:gd name="connsiteX388" fmla="*/ 2147507 w 7467600"/>
              <a:gd name="connsiteY388" fmla="*/ 6858000 h 6858000"/>
              <a:gd name="connsiteX389" fmla="*/ 2070668 w 7467600"/>
              <a:gd name="connsiteY389" fmla="*/ 6761520 h 6858000"/>
              <a:gd name="connsiteX390" fmla="*/ 1975142 w 7467600"/>
              <a:gd name="connsiteY390" fmla="*/ 6585570 h 6858000"/>
              <a:gd name="connsiteX391" fmla="*/ 2050035 w 7467600"/>
              <a:gd name="connsiteY391" fmla="*/ 6813345 h 6858000"/>
              <a:gd name="connsiteX392" fmla="*/ 2063025 w 7467600"/>
              <a:gd name="connsiteY392" fmla="*/ 6858000 h 6858000"/>
              <a:gd name="connsiteX393" fmla="*/ 2021675 w 7467600"/>
              <a:gd name="connsiteY393" fmla="*/ 6858000 h 6858000"/>
              <a:gd name="connsiteX394" fmla="*/ 2019308 w 7467600"/>
              <a:gd name="connsiteY394" fmla="*/ 6847118 h 6858000"/>
              <a:gd name="connsiteX395" fmla="*/ 1938835 w 7467600"/>
              <a:gd name="connsiteY395" fmla="*/ 6551160 h 6858000"/>
              <a:gd name="connsiteX396" fmla="*/ 1953230 w 7467600"/>
              <a:gd name="connsiteY396" fmla="*/ 6759699 h 6858000"/>
              <a:gd name="connsiteX397" fmla="*/ 1956763 w 7467600"/>
              <a:gd name="connsiteY397" fmla="*/ 6778191 h 6858000"/>
              <a:gd name="connsiteX398" fmla="*/ 1967925 w 7467600"/>
              <a:gd name="connsiteY398" fmla="*/ 6858000 h 6858000"/>
              <a:gd name="connsiteX399" fmla="*/ 1936622 w 7467600"/>
              <a:gd name="connsiteY399" fmla="*/ 6858000 h 6858000"/>
              <a:gd name="connsiteX400" fmla="*/ 1926261 w 7467600"/>
              <a:gd name="connsiteY400" fmla="*/ 6784064 h 6858000"/>
              <a:gd name="connsiteX401" fmla="*/ 1922724 w 7467600"/>
              <a:gd name="connsiteY401" fmla="*/ 6765577 h 6858000"/>
              <a:gd name="connsiteX402" fmla="*/ 1904650 w 7467600"/>
              <a:gd name="connsiteY402" fmla="*/ 6639616 h 6858000"/>
              <a:gd name="connsiteX403" fmla="*/ 1885273 w 7467600"/>
              <a:gd name="connsiteY403" fmla="*/ 6858000 h 6858000"/>
              <a:gd name="connsiteX404" fmla="*/ 1854363 w 7467600"/>
              <a:gd name="connsiteY404" fmla="*/ 6858000 h 6858000"/>
              <a:gd name="connsiteX405" fmla="*/ 1880391 w 7467600"/>
              <a:gd name="connsiteY405" fmla="*/ 6603796 h 6858000"/>
              <a:gd name="connsiteX406" fmla="*/ 1818273 w 7467600"/>
              <a:gd name="connsiteY406" fmla="*/ 6715729 h 6858000"/>
              <a:gd name="connsiteX407" fmla="*/ 1794691 w 7467600"/>
              <a:gd name="connsiteY407" fmla="*/ 6843239 h 6858000"/>
              <a:gd name="connsiteX408" fmla="*/ 1794914 w 7467600"/>
              <a:gd name="connsiteY408" fmla="*/ 6858000 h 6858000"/>
              <a:gd name="connsiteX409" fmla="*/ 1746128 w 7467600"/>
              <a:gd name="connsiteY409" fmla="*/ 6858000 h 6858000"/>
              <a:gd name="connsiteX410" fmla="*/ 1753934 w 7467600"/>
              <a:gd name="connsiteY410" fmla="*/ 6724796 h 6858000"/>
              <a:gd name="connsiteX411" fmla="*/ 1792053 w 7467600"/>
              <a:gd name="connsiteY411" fmla="*/ 6572396 h 6858000"/>
              <a:gd name="connsiteX412" fmla="*/ 1862248 w 7467600"/>
              <a:gd name="connsiteY412" fmla="*/ 6266397 h 6858000"/>
              <a:gd name="connsiteX413" fmla="*/ 1862250 w 7467600"/>
              <a:gd name="connsiteY413" fmla="*/ 6033531 h 6858000"/>
              <a:gd name="connsiteX414" fmla="*/ 1211999 w 7467600"/>
              <a:gd name="connsiteY414" fmla="*/ 6683610 h 6858000"/>
              <a:gd name="connsiteX415" fmla="*/ 1213266 w 7467600"/>
              <a:gd name="connsiteY415" fmla="*/ 6691947 h 6858000"/>
              <a:gd name="connsiteX416" fmla="*/ 1203370 w 7467600"/>
              <a:gd name="connsiteY416" fmla="*/ 6850676 h 6858000"/>
              <a:gd name="connsiteX417" fmla="*/ 1203671 w 7467600"/>
              <a:gd name="connsiteY417" fmla="*/ 6858000 h 6858000"/>
              <a:gd name="connsiteX418" fmla="*/ 1143180 w 7467600"/>
              <a:gd name="connsiteY418" fmla="*/ 6858000 h 6858000"/>
              <a:gd name="connsiteX419" fmla="*/ 1142176 w 7467600"/>
              <a:gd name="connsiteY419" fmla="*/ 6766045 h 6858000"/>
              <a:gd name="connsiteX420" fmla="*/ 1067484 w 7467600"/>
              <a:gd name="connsiteY420" fmla="*/ 6858000 h 6858000"/>
              <a:gd name="connsiteX421" fmla="*/ 953928 w 7467600"/>
              <a:gd name="connsiteY421" fmla="*/ 6858000 h 6858000"/>
              <a:gd name="connsiteX422" fmla="*/ 959715 w 7467600"/>
              <a:gd name="connsiteY422" fmla="*/ 6850185 h 6858000"/>
              <a:gd name="connsiteX423" fmla="*/ 1483788 w 7467600"/>
              <a:gd name="connsiteY423" fmla="*/ 6259174 h 6858000"/>
              <a:gd name="connsiteX424" fmla="*/ 1100671 w 7467600"/>
              <a:gd name="connsiteY424" fmla="*/ 6252137 h 6858000"/>
              <a:gd name="connsiteX425" fmla="*/ 1090144 w 7467600"/>
              <a:gd name="connsiteY425" fmla="*/ 6256748 h 6858000"/>
              <a:gd name="connsiteX426" fmla="*/ 1095872 w 7467600"/>
              <a:gd name="connsiteY426" fmla="*/ 6271892 h 6858000"/>
              <a:gd name="connsiteX427" fmla="*/ 262785 w 7467600"/>
              <a:gd name="connsiteY427" fmla="*/ 6845450 h 6858000"/>
              <a:gd name="connsiteX428" fmla="*/ 209968 w 7467600"/>
              <a:gd name="connsiteY428" fmla="*/ 6770713 h 6858000"/>
              <a:gd name="connsiteX429" fmla="*/ 873460 w 7467600"/>
              <a:gd name="connsiteY429" fmla="*/ 6253768 h 6858000"/>
              <a:gd name="connsiteX430" fmla="*/ 192686 w 7467600"/>
              <a:gd name="connsiteY430" fmla="*/ 5849257 h 6858000"/>
              <a:gd name="connsiteX431" fmla="*/ 4696 w 7467600"/>
              <a:gd name="connsiteY431" fmla="*/ 5697668 h 6858000"/>
              <a:gd name="connsiteX432" fmla="*/ 0 w 7467600"/>
              <a:gd name="connsiteY432" fmla="*/ 5689984 h 6858000"/>
              <a:gd name="connsiteX433" fmla="*/ 0 w 7467600"/>
              <a:gd name="connsiteY433" fmla="*/ 5513472 h 6858000"/>
              <a:gd name="connsiteX434" fmla="*/ 174101 w 7467600"/>
              <a:gd name="connsiteY434" fmla="*/ 5620277 h 6858000"/>
              <a:gd name="connsiteX435" fmla="*/ 891800 w 7467600"/>
              <a:gd name="connsiteY435" fmla="*/ 6036935 h 6858000"/>
              <a:gd name="connsiteX436" fmla="*/ 1072219 w 7467600"/>
              <a:gd name="connsiteY436" fmla="*/ 6169443 h 6858000"/>
              <a:gd name="connsiteX437" fmla="*/ 1074117 w 7467600"/>
              <a:gd name="connsiteY437" fmla="*/ 6170301 h 6858000"/>
              <a:gd name="connsiteX438" fmla="*/ 1083114 w 7467600"/>
              <a:gd name="connsiteY438" fmla="*/ 6174131 h 6858000"/>
              <a:gd name="connsiteX439" fmla="*/ 1543010 w 7467600"/>
              <a:gd name="connsiteY439" fmla="*/ 6191140 h 6858000"/>
              <a:gd name="connsiteX440" fmla="*/ 1551080 w 7467600"/>
              <a:gd name="connsiteY440" fmla="*/ 6195006 h 6858000"/>
              <a:gd name="connsiteX441" fmla="*/ 2345443 w 7467600"/>
              <a:gd name="connsiteY441" fmla="*/ 5549882 h 6858000"/>
              <a:gd name="connsiteX442" fmla="*/ 1721499 w 7467600"/>
              <a:gd name="connsiteY442" fmla="*/ 5599969 h 6858000"/>
              <a:gd name="connsiteX443" fmla="*/ 767716 w 7467600"/>
              <a:gd name="connsiteY443" fmla="*/ 5472768 h 6858000"/>
              <a:gd name="connsiteX444" fmla="*/ 722147 w 7467600"/>
              <a:gd name="connsiteY444" fmla="*/ 5393091 h 6858000"/>
              <a:gd name="connsiteX445" fmla="*/ 1485552 w 7467600"/>
              <a:gd name="connsiteY445" fmla="*/ 5313202 h 6858000"/>
              <a:gd name="connsiteX446" fmla="*/ 2143004 w 7467600"/>
              <a:gd name="connsiteY446" fmla="*/ 5402420 h 6858000"/>
              <a:gd name="connsiteX447" fmla="*/ 1933391 w 7467600"/>
              <a:gd name="connsiteY447" fmla="*/ 5156971 h 6858000"/>
              <a:gd name="connsiteX448" fmla="*/ 1827118 w 7467600"/>
              <a:gd name="connsiteY448" fmla="*/ 4968410 h 6858000"/>
              <a:gd name="connsiteX449" fmla="*/ 1837349 w 7467600"/>
              <a:gd name="connsiteY449" fmla="*/ 4956357 h 6858000"/>
              <a:gd name="connsiteX450" fmla="*/ 2162835 w 7467600"/>
              <a:gd name="connsiteY450" fmla="*/ 5187853 h 6858000"/>
              <a:gd name="connsiteX451" fmla="*/ 2257167 w 7467600"/>
              <a:gd name="connsiteY451" fmla="*/ 5462123 h 6858000"/>
              <a:gd name="connsiteX452" fmla="*/ 2261598 w 7467600"/>
              <a:gd name="connsiteY452" fmla="*/ 5467998 h 6858000"/>
              <a:gd name="connsiteX453" fmla="*/ 2437177 w 7467600"/>
              <a:gd name="connsiteY453" fmla="*/ 5479608 h 6858000"/>
              <a:gd name="connsiteX454" fmla="*/ 2445247 w 7467600"/>
              <a:gd name="connsiteY454" fmla="*/ 5483476 h 6858000"/>
              <a:gd name="connsiteX455" fmla="*/ 2743626 w 7467600"/>
              <a:gd name="connsiteY455" fmla="*/ 5304819 h 6858000"/>
              <a:gd name="connsiteX456" fmla="*/ 3048102 w 7467600"/>
              <a:gd name="connsiteY456" fmla="*/ 5150595 h 6858000"/>
              <a:gd name="connsiteX457" fmla="*/ 1799414 w 7467600"/>
              <a:gd name="connsiteY457" fmla="*/ 4694732 h 6858000"/>
              <a:gd name="connsiteX458" fmla="*/ 1771735 w 7467600"/>
              <a:gd name="connsiteY458" fmla="*/ 4619929 h 6858000"/>
              <a:gd name="connsiteX459" fmla="*/ 3104273 w 7467600"/>
              <a:gd name="connsiteY459" fmla="*/ 5076159 h 6858000"/>
              <a:gd name="connsiteX460" fmla="*/ 3113245 w 7467600"/>
              <a:gd name="connsiteY460" fmla="*/ 5090705 h 6858000"/>
              <a:gd name="connsiteX461" fmla="*/ 3126294 w 7467600"/>
              <a:gd name="connsiteY461" fmla="*/ 5114400 h 6858000"/>
              <a:gd name="connsiteX462" fmla="*/ 3937433 w 7467600"/>
              <a:gd name="connsiteY462" fmla="*/ 4830473 h 6858000"/>
              <a:gd name="connsiteX463" fmla="*/ 3590475 w 7467600"/>
              <a:gd name="connsiteY463" fmla="*/ 4597974 h 6858000"/>
              <a:gd name="connsiteX464" fmla="*/ 3100264 w 7467600"/>
              <a:gd name="connsiteY464" fmla="*/ 4579845 h 6858000"/>
              <a:gd name="connsiteX465" fmla="*/ 2183576 w 7467600"/>
              <a:gd name="connsiteY465" fmla="*/ 4227150 h 6858000"/>
              <a:gd name="connsiteX466" fmla="*/ 2151029 w 7467600"/>
              <a:gd name="connsiteY466" fmla="*/ 4146947 h 6858000"/>
              <a:gd name="connsiteX467" fmla="*/ 3563434 w 7467600"/>
              <a:gd name="connsiteY467" fmla="*/ 4469115 h 6858000"/>
              <a:gd name="connsiteX468" fmla="*/ 3177952 w 7467600"/>
              <a:gd name="connsiteY468" fmla="*/ 3657386 h 6858000"/>
              <a:gd name="connsiteX469" fmla="*/ 3189263 w 7467600"/>
              <a:gd name="connsiteY469" fmla="*/ 3625726 h 6858000"/>
              <a:gd name="connsiteX470" fmla="*/ 3560912 w 7467600"/>
              <a:gd name="connsiteY470" fmla="*/ 4079863 h 6858000"/>
              <a:gd name="connsiteX471" fmla="*/ 3626636 w 7467600"/>
              <a:gd name="connsiteY471" fmla="*/ 4512230 h 6858000"/>
              <a:gd name="connsiteX472" fmla="*/ 3653088 w 7467600"/>
              <a:gd name="connsiteY472" fmla="*/ 4521417 h 6858000"/>
              <a:gd name="connsiteX473" fmla="*/ 3988128 w 7467600"/>
              <a:gd name="connsiteY473" fmla="*/ 4817267 h 6858000"/>
              <a:gd name="connsiteX474" fmla="*/ 4830582 w 7467600"/>
              <a:gd name="connsiteY474" fmla="*/ 4676000 h 6858000"/>
              <a:gd name="connsiteX475" fmla="*/ 4830100 w 7467600"/>
              <a:gd name="connsiteY475" fmla="*/ 4675554 h 6858000"/>
              <a:gd name="connsiteX476" fmla="*/ 4036318 w 7467600"/>
              <a:gd name="connsiteY476" fmla="*/ 4147013 h 6858000"/>
              <a:gd name="connsiteX477" fmla="*/ 3432098 w 7467600"/>
              <a:gd name="connsiteY477" fmla="*/ 3537312 h 6858000"/>
              <a:gd name="connsiteX478" fmla="*/ 3446761 w 7467600"/>
              <a:gd name="connsiteY478" fmla="*/ 3461278 h 6858000"/>
              <a:gd name="connsiteX479" fmla="*/ 4419733 w 7467600"/>
              <a:gd name="connsiteY479" fmla="*/ 3963555 h 6858000"/>
              <a:gd name="connsiteX480" fmla="*/ 4781371 w 7467600"/>
              <a:gd name="connsiteY480" fmla="*/ 4458604 h 6858000"/>
              <a:gd name="connsiteX481" fmla="*/ 4780440 w 7467600"/>
              <a:gd name="connsiteY481" fmla="*/ 4470290 h 6858000"/>
              <a:gd name="connsiteX482" fmla="*/ 4898954 w 7467600"/>
              <a:gd name="connsiteY482" fmla="*/ 4662092 h 6858000"/>
              <a:gd name="connsiteX483" fmla="*/ 4900699 w 7467600"/>
              <a:gd name="connsiteY483" fmla="*/ 4670867 h 6858000"/>
              <a:gd name="connsiteX484" fmla="*/ 5714511 w 7467600"/>
              <a:gd name="connsiteY484" fmla="*/ 4663483 h 6858000"/>
              <a:gd name="connsiteX485" fmla="*/ 5464793 w 7467600"/>
              <a:gd name="connsiteY485" fmla="*/ 4393556 h 6858000"/>
              <a:gd name="connsiteX486" fmla="*/ 5461897 w 7467600"/>
              <a:gd name="connsiteY486" fmla="*/ 4390879 h 6858000"/>
              <a:gd name="connsiteX487" fmla="*/ 4294126 w 7467600"/>
              <a:gd name="connsiteY487" fmla="*/ 3303048 h 6858000"/>
              <a:gd name="connsiteX488" fmla="*/ 4305321 w 7467600"/>
              <a:gd name="connsiteY488" fmla="*/ 3256953 h 6858000"/>
              <a:gd name="connsiteX489" fmla="*/ 4949299 w 7467600"/>
              <a:gd name="connsiteY489" fmla="*/ 3766336 h 6858000"/>
              <a:gd name="connsiteX490" fmla="*/ 5291452 w 7467600"/>
              <a:gd name="connsiteY490" fmla="*/ 4076801 h 6858000"/>
              <a:gd name="connsiteX491" fmla="*/ 5434998 w 7467600"/>
              <a:gd name="connsiteY491" fmla="*/ 4254100 h 6858000"/>
              <a:gd name="connsiteX492" fmla="*/ 5351015 w 7467600"/>
              <a:gd name="connsiteY492" fmla="*/ 3760989 h 6858000"/>
              <a:gd name="connsiteX493" fmla="*/ 5413780 w 7467600"/>
              <a:gd name="connsiteY493" fmla="*/ 2966265 h 6858000"/>
              <a:gd name="connsiteX494" fmla="*/ 5425627 w 7467600"/>
              <a:gd name="connsiteY494" fmla="*/ 2954192 h 6858000"/>
              <a:gd name="connsiteX495" fmla="*/ 6604735 w 7467600"/>
              <a:gd name="connsiteY495" fmla="*/ 2041381 h 6858000"/>
              <a:gd name="connsiteX496" fmla="*/ 7204487 w 7467600"/>
              <a:gd name="connsiteY496" fmla="*/ 2742112 h 6858000"/>
              <a:gd name="connsiteX497" fmla="*/ 7131592 w 7467600"/>
              <a:gd name="connsiteY497" fmla="*/ 2672096 h 6858000"/>
              <a:gd name="connsiteX498" fmla="*/ 6996344 w 7467600"/>
              <a:gd name="connsiteY498" fmla="*/ 2518310 h 6858000"/>
              <a:gd name="connsiteX499" fmla="*/ 6735495 w 7467600"/>
              <a:gd name="connsiteY499" fmla="*/ 2196890 h 6858000"/>
              <a:gd name="connsiteX500" fmla="*/ 6721901 w 7467600"/>
              <a:gd name="connsiteY500" fmla="*/ 2179274 h 6858000"/>
              <a:gd name="connsiteX501" fmla="*/ 6604735 w 7467600"/>
              <a:gd name="connsiteY501" fmla="*/ 2041381 h 6858000"/>
              <a:gd name="connsiteX502" fmla="*/ 6591670 w 7467600"/>
              <a:gd name="connsiteY502" fmla="*/ 1988277 h 6858000"/>
              <a:gd name="connsiteX503" fmla="*/ 6747349 w 7467600"/>
              <a:gd name="connsiteY503" fmla="*/ 2160069 h 6858000"/>
              <a:gd name="connsiteX504" fmla="*/ 6760943 w 7467600"/>
              <a:gd name="connsiteY504" fmla="*/ 2177686 h 6858000"/>
              <a:gd name="connsiteX505" fmla="*/ 7021065 w 7467600"/>
              <a:gd name="connsiteY505" fmla="*/ 2498102 h 6858000"/>
              <a:gd name="connsiteX506" fmla="*/ 7155223 w 7467600"/>
              <a:gd name="connsiteY506" fmla="*/ 2650386 h 6858000"/>
              <a:gd name="connsiteX507" fmla="*/ 7203167 w 7467600"/>
              <a:gd name="connsiteY507" fmla="*/ 2697288 h 6858000"/>
              <a:gd name="connsiteX508" fmla="*/ 6937703 w 7467600"/>
              <a:gd name="connsiteY508" fmla="*/ 2321981 h 6858000"/>
              <a:gd name="connsiteX509" fmla="*/ 6591670 w 7467600"/>
              <a:gd name="connsiteY509" fmla="*/ 1988277 h 6858000"/>
              <a:gd name="connsiteX510" fmla="*/ 5798671 w 7467600"/>
              <a:gd name="connsiteY510" fmla="*/ 1981601 h 6858000"/>
              <a:gd name="connsiteX511" fmla="*/ 5754709 w 7467600"/>
              <a:gd name="connsiteY511" fmla="*/ 2071454 h 6858000"/>
              <a:gd name="connsiteX512" fmla="*/ 5763044 w 7467600"/>
              <a:gd name="connsiteY512" fmla="*/ 2842206 h 6858000"/>
              <a:gd name="connsiteX513" fmla="*/ 5764974 w 7467600"/>
              <a:gd name="connsiteY513" fmla="*/ 2799609 h 6858000"/>
              <a:gd name="connsiteX514" fmla="*/ 5767665 w 7467600"/>
              <a:gd name="connsiteY514" fmla="*/ 2666409 h 6858000"/>
              <a:gd name="connsiteX515" fmla="*/ 5763055 w 7467600"/>
              <a:gd name="connsiteY515" fmla="*/ 2579705 h 6858000"/>
              <a:gd name="connsiteX516" fmla="*/ 5758079 w 7467600"/>
              <a:gd name="connsiteY516" fmla="*/ 2492508 h 6858000"/>
              <a:gd name="connsiteX517" fmla="*/ 5779325 w 7467600"/>
              <a:gd name="connsiteY517" fmla="*/ 2197069 h 6858000"/>
              <a:gd name="connsiteX518" fmla="*/ 5798671 w 7467600"/>
              <a:gd name="connsiteY518" fmla="*/ 1981601 h 6858000"/>
              <a:gd name="connsiteX519" fmla="*/ 5829202 w 7467600"/>
              <a:gd name="connsiteY519" fmla="*/ 1971679 h 6858000"/>
              <a:gd name="connsiteX520" fmla="*/ 5809558 w 7467600"/>
              <a:gd name="connsiteY520" fmla="*/ 2198043 h 6858000"/>
              <a:gd name="connsiteX521" fmla="*/ 5788653 w 7467600"/>
              <a:gd name="connsiteY521" fmla="*/ 2489430 h 6858000"/>
              <a:gd name="connsiteX522" fmla="*/ 5793439 w 7467600"/>
              <a:gd name="connsiteY522" fmla="*/ 2575235 h 6858000"/>
              <a:gd name="connsiteX523" fmla="*/ 5796837 w 7467600"/>
              <a:gd name="connsiteY523" fmla="*/ 2637633 h 6858000"/>
              <a:gd name="connsiteX524" fmla="*/ 5818614 w 7467600"/>
              <a:gd name="connsiteY524" fmla="*/ 2473055 h 6858000"/>
              <a:gd name="connsiteX525" fmla="*/ 5829202 w 7467600"/>
              <a:gd name="connsiteY525" fmla="*/ 1971679 h 6858000"/>
              <a:gd name="connsiteX526" fmla="*/ 5911389 w 7467600"/>
              <a:gd name="connsiteY526" fmla="*/ 1898371 h 6858000"/>
              <a:gd name="connsiteX527" fmla="*/ 6237627 w 7467600"/>
              <a:gd name="connsiteY527" fmla="*/ 2231921 h 6858000"/>
              <a:gd name="connsiteX528" fmla="*/ 5911389 w 7467600"/>
              <a:gd name="connsiteY528" fmla="*/ 1898371 h 6858000"/>
              <a:gd name="connsiteX529" fmla="*/ 6944437 w 7467600"/>
              <a:gd name="connsiteY529" fmla="*/ 1575402 h 6858000"/>
              <a:gd name="connsiteX530" fmla="*/ 6304730 w 7467600"/>
              <a:gd name="connsiteY530" fmla="*/ 1766654 h 6858000"/>
              <a:gd name="connsiteX531" fmla="*/ 6944437 w 7467600"/>
              <a:gd name="connsiteY531" fmla="*/ 1575402 h 6858000"/>
              <a:gd name="connsiteX532" fmla="*/ 7019523 w 7467600"/>
              <a:gd name="connsiteY532" fmla="*/ 1519450 h 6858000"/>
              <a:gd name="connsiteX533" fmla="*/ 6298091 w 7467600"/>
              <a:gd name="connsiteY533" fmla="*/ 1737122 h 6858000"/>
              <a:gd name="connsiteX534" fmla="*/ 7019523 w 7467600"/>
              <a:gd name="connsiteY534" fmla="*/ 1519450 h 6858000"/>
              <a:gd name="connsiteX535" fmla="*/ 2399523 w 7467600"/>
              <a:gd name="connsiteY535" fmla="*/ 1428234 h 6858000"/>
              <a:gd name="connsiteX536" fmla="*/ 2224982 w 7467600"/>
              <a:gd name="connsiteY536" fmla="*/ 1826201 h 6858000"/>
              <a:gd name="connsiteX537" fmla="*/ 2096099 w 7467600"/>
              <a:gd name="connsiteY537" fmla="*/ 2345900 h 6858000"/>
              <a:gd name="connsiteX538" fmla="*/ 2283317 w 7467600"/>
              <a:gd name="connsiteY538" fmla="*/ 1796925 h 6858000"/>
              <a:gd name="connsiteX539" fmla="*/ 2399523 w 7467600"/>
              <a:gd name="connsiteY539" fmla="*/ 1428234 h 6858000"/>
              <a:gd name="connsiteX540" fmla="*/ 2448558 w 7467600"/>
              <a:gd name="connsiteY540" fmla="*/ 1373435 h 6858000"/>
              <a:gd name="connsiteX541" fmla="*/ 2312521 w 7467600"/>
              <a:gd name="connsiteY541" fmla="*/ 1806140 h 6858000"/>
              <a:gd name="connsiteX542" fmla="*/ 2127533 w 7467600"/>
              <a:gd name="connsiteY542" fmla="*/ 2348380 h 6858000"/>
              <a:gd name="connsiteX543" fmla="*/ 2358080 w 7467600"/>
              <a:gd name="connsiteY543" fmla="*/ 1866134 h 6858000"/>
              <a:gd name="connsiteX544" fmla="*/ 2407436 w 7467600"/>
              <a:gd name="connsiteY544" fmla="*/ 1651070 h 6858000"/>
              <a:gd name="connsiteX545" fmla="*/ 2448558 w 7467600"/>
              <a:gd name="connsiteY545" fmla="*/ 1373435 h 6858000"/>
              <a:gd name="connsiteX546" fmla="*/ 278707 w 7467600"/>
              <a:gd name="connsiteY546" fmla="*/ 1352270 h 6858000"/>
              <a:gd name="connsiteX547" fmla="*/ 321570 w 7467600"/>
              <a:gd name="connsiteY547" fmla="*/ 1861610 h 6858000"/>
              <a:gd name="connsiteX548" fmla="*/ 294281 w 7467600"/>
              <a:gd name="connsiteY548" fmla="*/ 1440658 h 6858000"/>
              <a:gd name="connsiteX549" fmla="*/ 278707 w 7467600"/>
              <a:gd name="connsiteY549" fmla="*/ 1352270 h 6858000"/>
              <a:gd name="connsiteX550" fmla="*/ 1423821 w 7467600"/>
              <a:gd name="connsiteY550" fmla="*/ 1351958 h 6858000"/>
              <a:gd name="connsiteX551" fmla="*/ 1638521 w 7467600"/>
              <a:gd name="connsiteY551" fmla="*/ 1908470 h 6858000"/>
              <a:gd name="connsiteX552" fmla="*/ 1754199 w 7467600"/>
              <a:gd name="connsiteY552" fmla="*/ 2149284 h 6858000"/>
              <a:gd name="connsiteX553" fmla="*/ 1908359 w 7467600"/>
              <a:gd name="connsiteY553" fmla="*/ 2364988 h 6858000"/>
              <a:gd name="connsiteX554" fmla="*/ 1647661 w 7467600"/>
              <a:gd name="connsiteY554" fmla="*/ 1825945 h 6858000"/>
              <a:gd name="connsiteX555" fmla="*/ 1423821 w 7467600"/>
              <a:gd name="connsiteY555" fmla="*/ 1351958 h 6858000"/>
              <a:gd name="connsiteX556" fmla="*/ 1431890 w 7467600"/>
              <a:gd name="connsiteY556" fmla="*/ 1306475 h 6858000"/>
              <a:gd name="connsiteX557" fmla="*/ 1507597 w 7467600"/>
              <a:gd name="connsiteY557" fmla="*/ 1446132 h 6858000"/>
              <a:gd name="connsiteX558" fmla="*/ 1674586 w 7467600"/>
              <a:gd name="connsiteY558" fmla="*/ 1813832 h 6858000"/>
              <a:gd name="connsiteX559" fmla="*/ 1815950 w 7467600"/>
              <a:gd name="connsiteY559" fmla="*/ 2128564 h 6858000"/>
              <a:gd name="connsiteX560" fmla="*/ 1984242 w 7467600"/>
              <a:gd name="connsiteY560" fmla="*/ 2430829 h 6858000"/>
              <a:gd name="connsiteX561" fmla="*/ 2014023 w 7467600"/>
              <a:gd name="connsiteY561" fmla="*/ 2450995 h 6858000"/>
              <a:gd name="connsiteX562" fmla="*/ 1747337 w 7467600"/>
              <a:gd name="connsiteY562" fmla="*/ 1855264 h 6858000"/>
              <a:gd name="connsiteX563" fmla="*/ 1533749 w 7467600"/>
              <a:gd name="connsiteY563" fmla="*/ 1478656 h 6858000"/>
              <a:gd name="connsiteX564" fmla="*/ 1431890 w 7467600"/>
              <a:gd name="connsiteY564" fmla="*/ 1306475 h 6858000"/>
              <a:gd name="connsiteX565" fmla="*/ 5052692 w 7467600"/>
              <a:gd name="connsiteY565" fmla="*/ 1292994 h 6858000"/>
              <a:gd name="connsiteX566" fmla="*/ 5200661 w 7467600"/>
              <a:gd name="connsiteY566" fmla="*/ 1635186 h 6858000"/>
              <a:gd name="connsiteX567" fmla="*/ 5297138 w 7467600"/>
              <a:gd name="connsiteY567" fmla="*/ 1906351 h 6858000"/>
              <a:gd name="connsiteX568" fmla="*/ 5052692 w 7467600"/>
              <a:gd name="connsiteY568" fmla="*/ 1292994 h 6858000"/>
              <a:gd name="connsiteX569" fmla="*/ 5009948 w 7467600"/>
              <a:gd name="connsiteY569" fmla="*/ 1273619 h 6858000"/>
              <a:gd name="connsiteX570" fmla="*/ 5121777 w 7467600"/>
              <a:gd name="connsiteY570" fmla="*/ 1654213 h 6858000"/>
              <a:gd name="connsiteX571" fmla="*/ 5293545 w 7467600"/>
              <a:gd name="connsiteY571" fmla="*/ 2072247 h 6858000"/>
              <a:gd name="connsiteX572" fmla="*/ 5294042 w 7467600"/>
              <a:gd name="connsiteY572" fmla="*/ 2065019 h 6858000"/>
              <a:gd name="connsiteX573" fmla="*/ 5171936 w 7467600"/>
              <a:gd name="connsiteY573" fmla="*/ 1647613 h 6858000"/>
              <a:gd name="connsiteX574" fmla="*/ 5009948 w 7467600"/>
              <a:gd name="connsiteY574" fmla="*/ 1273619 h 6858000"/>
              <a:gd name="connsiteX575" fmla="*/ 655236 w 7467600"/>
              <a:gd name="connsiteY575" fmla="*/ 1268632 h 6858000"/>
              <a:gd name="connsiteX576" fmla="*/ 839521 w 7467600"/>
              <a:gd name="connsiteY576" fmla="*/ 1685315 h 6858000"/>
              <a:gd name="connsiteX577" fmla="*/ 1109416 w 7467600"/>
              <a:gd name="connsiteY577" fmla="*/ 2061663 h 6858000"/>
              <a:gd name="connsiteX578" fmla="*/ 1298300 w 7467600"/>
              <a:gd name="connsiteY578" fmla="*/ 2247742 h 6858000"/>
              <a:gd name="connsiteX579" fmla="*/ 1125871 w 7467600"/>
              <a:gd name="connsiteY579" fmla="*/ 1989513 h 6858000"/>
              <a:gd name="connsiteX580" fmla="*/ 981574 w 7467600"/>
              <a:gd name="connsiteY580" fmla="*/ 1783157 h 6858000"/>
              <a:gd name="connsiteX581" fmla="*/ 922198 w 7467600"/>
              <a:gd name="connsiteY581" fmla="*/ 1677437 h 6858000"/>
              <a:gd name="connsiteX582" fmla="*/ 869293 w 7467600"/>
              <a:gd name="connsiteY582" fmla="*/ 1583214 h 6858000"/>
              <a:gd name="connsiteX583" fmla="*/ 751431 w 7467600"/>
              <a:gd name="connsiteY583" fmla="*/ 1405731 h 6858000"/>
              <a:gd name="connsiteX584" fmla="*/ 655236 w 7467600"/>
              <a:gd name="connsiteY584" fmla="*/ 1268632 h 6858000"/>
              <a:gd name="connsiteX585" fmla="*/ 6516292 w 7467600"/>
              <a:gd name="connsiteY585" fmla="*/ 1263064 h 6858000"/>
              <a:gd name="connsiteX586" fmla="*/ 5736320 w 7467600"/>
              <a:gd name="connsiteY586" fmla="*/ 1501803 h 6858000"/>
              <a:gd name="connsiteX587" fmla="*/ 6516292 w 7467600"/>
              <a:gd name="connsiteY587" fmla="*/ 1263064 h 6858000"/>
              <a:gd name="connsiteX588" fmla="*/ 291466 w 7467600"/>
              <a:gd name="connsiteY588" fmla="*/ 1250369 h 6858000"/>
              <a:gd name="connsiteX589" fmla="*/ 323180 w 7467600"/>
              <a:gd name="connsiteY589" fmla="*/ 1435283 h 6858000"/>
              <a:gd name="connsiteX590" fmla="*/ 349381 w 7467600"/>
              <a:gd name="connsiteY590" fmla="*/ 1875041 h 6858000"/>
              <a:gd name="connsiteX591" fmla="*/ 374363 w 7467600"/>
              <a:gd name="connsiteY591" fmla="*/ 1506494 h 6858000"/>
              <a:gd name="connsiteX592" fmla="*/ 302168 w 7467600"/>
              <a:gd name="connsiteY592" fmla="*/ 1274495 h 6858000"/>
              <a:gd name="connsiteX593" fmla="*/ 291466 w 7467600"/>
              <a:gd name="connsiteY593" fmla="*/ 1250369 h 6858000"/>
              <a:gd name="connsiteX594" fmla="*/ 678222 w 7467600"/>
              <a:gd name="connsiteY594" fmla="*/ 1248670 h 6858000"/>
              <a:gd name="connsiteX595" fmla="*/ 775536 w 7467600"/>
              <a:gd name="connsiteY595" fmla="*/ 1388015 h 6858000"/>
              <a:gd name="connsiteX596" fmla="*/ 894529 w 7467600"/>
              <a:gd name="connsiteY596" fmla="*/ 1567739 h 6858000"/>
              <a:gd name="connsiteX597" fmla="*/ 948000 w 7467600"/>
              <a:gd name="connsiteY597" fmla="*/ 1663088 h 6858000"/>
              <a:gd name="connsiteX598" fmla="*/ 1006812 w 7467600"/>
              <a:gd name="connsiteY598" fmla="*/ 1767683 h 6858000"/>
              <a:gd name="connsiteX599" fmla="*/ 1149133 w 7467600"/>
              <a:gd name="connsiteY599" fmla="*/ 1971513 h 6858000"/>
              <a:gd name="connsiteX600" fmla="*/ 1333952 w 7467600"/>
              <a:gd name="connsiteY600" fmla="*/ 2251620 h 6858000"/>
              <a:gd name="connsiteX601" fmla="*/ 1337329 w 7467600"/>
              <a:gd name="connsiteY601" fmla="*/ 2258350 h 6858000"/>
              <a:gd name="connsiteX602" fmla="*/ 1014726 w 7467600"/>
              <a:gd name="connsiteY602" fmla="*/ 1615556 h 6858000"/>
              <a:gd name="connsiteX603" fmla="*/ 678222 w 7467600"/>
              <a:gd name="connsiteY603" fmla="*/ 1248670 h 6858000"/>
              <a:gd name="connsiteX604" fmla="*/ 6691602 w 7467600"/>
              <a:gd name="connsiteY604" fmla="*/ 1140573 h 6858000"/>
              <a:gd name="connsiteX605" fmla="*/ 6571100 w 7467600"/>
              <a:gd name="connsiteY605" fmla="*/ 1183662 h 6858000"/>
              <a:gd name="connsiteX606" fmla="*/ 6241687 w 7467600"/>
              <a:gd name="connsiteY606" fmla="*/ 1257600 h 6858000"/>
              <a:gd name="connsiteX607" fmla="*/ 5693009 w 7467600"/>
              <a:gd name="connsiteY607" fmla="*/ 1478256 h 6858000"/>
              <a:gd name="connsiteX608" fmla="*/ 6548420 w 7467600"/>
              <a:gd name="connsiteY608" fmla="*/ 1214599 h 6858000"/>
              <a:gd name="connsiteX609" fmla="*/ 6605473 w 7467600"/>
              <a:gd name="connsiteY609" fmla="*/ 1184686 h 6858000"/>
              <a:gd name="connsiteX610" fmla="*/ 6691602 w 7467600"/>
              <a:gd name="connsiteY610" fmla="*/ 1140573 h 6858000"/>
              <a:gd name="connsiteX611" fmla="*/ 4002475 w 7467600"/>
              <a:gd name="connsiteY611" fmla="*/ 1037802 h 6858000"/>
              <a:gd name="connsiteX612" fmla="*/ 4000324 w 7467600"/>
              <a:gd name="connsiteY612" fmla="*/ 1039362 h 6858000"/>
              <a:gd name="connsiteX613" fmla="*/ 4002862 w 7467600"/>
              <a:gd name="connsiteY613" fmla="*/ 1042866 h 6858000"/>
              <a:gd name="connsiteX614" fmla="*/ 4002475 w 7467600"/>
              <a:gd name="connsiteY614" fmla="*/ 1037802 h 6858000"/>
              <a:gd name="connsiteX615" fmla="*/ 506322 w 7467600"/>
              <a:gd name="connsiteY615" fmla="*/ 1020997 h 6858000"/>
              <a:gd name="connsiteX616" fmla="*/ 533068 w 7467600"/>
              <a:gd name="connsiteY616" fmla="*/ 1029409 h 6858000"/>
              <a:gd name="connsiteX617" fmla="*/ 1232525 w 7467600"/>
              <a:gd name="connsiteY617" fmla="*/ 1804675 h 6858000"/>
              <a:gd name="connsiteX618" fmla="*/ 1388858 w 7467600"/>
              <a:gd name="connsiteY618" fmla="*/ 2368011 h 6858000"/>
              <a:gd name="connsiteX619" fmla="*/ 1384098 w 7467600"/>
              <a:gd name="connsiteY619" fmla="*/ 2378125 h 6858000"/>
              <a:gd name="connsiteX620" fmla="*/ 1425393 w 7467600"/>
              <a:gd name="connsiteY620" fmla="*/ 2589124 h 6858000"/>
              <a:gd name="connsiteX621" fmla="*/ 1424001 w 7467600"/>
              <a:gd name="connsiteY621" fmla="*/ 2597541 h 6858000"/>
              <a:gd name="connsiteX622" fmla="*/ 2152729 w 7467600"/>
              <a:gd name="connsiteY622" fmla="*/ 2864487 h 6858000"/>
              <a:gd name="connsiteX623" fmla="*/ 2020609 w 7467600"/>
              <a:gd name="connsiteY623" fmla="*/ 2539671 h 6858000"/>
              <a:gd name="connsiteX624" fmla="*/ 2018920 w 7467600"/>
              <a:gd name="connsiteY624" fmla="*/ 2536309 h 6858000"/>
              <a:gd name="connsiteX625" fmla="*/ 1342441 w 7467600"/>
              <a:gd name="connsiteY625" fmla="*/ 1173017 h 6858000"/>
              <a:gd name="connsiteX626" fmla="*/ 1367925 w 7467600"/>
              <a:gd name="connsiteY626" fmla="*/ 1135648 h 6858000"/>
              <a:gd name="connsiteX627" fmla="*/ 1771401 w 7467600"/>
              <a:gd name="connsiteY627" fmla="*/ 1806673 h 6858000"/>
              <a:gd name="connsiteX628" fmla="*/ 1972385 w 7467600"/>
              <a:gd name="connsiteY628" fmla="*/ 2198735 h 6858000"/>
              <a:gd name="connsiteX629" fmla="*/ 2040892 w 7467600"/>
              <a:gd name="connsiteY629" fmla="*/ 2405205 h 6858000"/>
              <a:gd name="connsiteX630" fmla="*/ 2131689 w 7467600"/>
              <a:gd name="connsiteY630" fmla="*/ 1936926 h 6858000"/>
              <a:gd name="connsiteX631" fmla="*/ 2454820 w 7467600"/>
              <a:gd name="connsiteY631" fmla="*/ 1248808 h 6858000"/>
              <a:gd name="connsiteX632" fmla="*/ 2492512 w 7467600"/>
              <a:gd name="connsiteY632" fmla="*/ 1302920 h 6858000"/>
              <a:gd name="connsiteX633" fmla="*/ 2081216 w 7467600"/>
              <a:gd name="connsiteY633" fmla="*/ 2527513 h 6858000"/>
              <a:gd name="connsiteX634" fmla="*/ 2081211 w 7467600"/>
              <a:gd name="connsiteY634" fmla="*/ 2528916 h 6858000"/>
              <a:gd name="connsiteX635" fmla="*/ 2199067 w 7467600"/>
              <a:gd name="connsiteY635" fmla="*/ 2884061 h 6858000"/>
              <a:gd name="connsiteX636" fmla="*/ 3192586 w 7467600"/>
              <a:gd name="connsiteY636" fmla="*/ 3411496 h 6858000"/>
              <a:gd name="connsiteX637" fmla="*/ 3182620 w 7467600"/>
              <a:gd name="connsiteY637" fmla="*/ 3483279 h 6858000"/>
              <a:gd name="connsiteX638" fmla="*/ 2435119 w 7467600"/>
              <a:gd name="connsiteY638" fmla="*/ 3080173 h 6858000"/>
              <a:gd name="connsiteX639" fmla="*/ 2410152 w 7467600"/>
              <a:gd name="connsiteY639" fmla="*/ 3063751 h 6858000"/>
              <a:gd name="connsiteX640" fmla="*/ 2408099 w 7467600"/>
              <a:gd name="connsiteY640" fmla="*/ 3064403 h 6858000"/>
              <a:gd name="connsiteX641" fmla="*/ 2407218 w 7467600"/>
              <a:gd name="connsiteY641" fmla="*/ 3070324 h 6858000"/>
              <a:gd name="connsiteX642" fmla="*/ 2380138 w 7467600"/>
              <a:gd name="connsiteY642" fmla="*/ 3099341 h 6858000"/>
              <a:gd name="connsiteX643" fmla="*/ 1765923 w 7467600"/>
              <a:gd name="connsiteY643" fmla="*/ 3581043 h 6858000"/>
              <a:gd name="connsiteX644" fmla="*/ 1702258 w 7467600"/>
              <a:gd name="connsiteY644" fmla="*/ 3612286 h 6858000"/>
              <a:gd name="connsiteX645" fmla="*/ 1538370 w 7467600"/>
              <a:gd name="connsiteY645" fmla="*/ 3811804 h 6858000"/>
              <a:gd name="connsiteX646" fmla="*/ 542867 w 7467600"/>
              <a:gd name="connsiteY646" fmla="*/ 4944092 h 6858000"/>
              <a:gd name="connsiteX647" fmla="*/ 515800 w 7467600"/>
              <a:gd name="connsiteY647" fmla="*/ 4862180 h 6858000"/>
              <a:gd name="connsiteX648" fmla="*/ 909145 w 7467600"/>
              <a:gd name="connsiteY648" fmla="*/ 4199225 h 6858000"/>
              <a:gd name="connsiteX649" fmla="*/ 1214067 w 7467600"/>
              <a:gd name="connsiteY649" fmla="*/ 3908561 h 6858000"/>
              <a:gd name="connsiteX650" fmla="*/ 640967 w 7467600"/>
              <a:gd name="connsiteY650" fmla="*/ 4105601 h 6858000"/>
              <a:gd name="connsiteX651" fmla="*/ 112563 w 7467600"/>
              <a:gd name="connsiteY651" fmla="*/ 4396952 h 6858000"/>
              <a:gd name="connsiteX652" fmla="*/ 0 w 7467600"/>
              <a:gd name="connsiteY652" fmla="*/ 4466006 h 6858000"/>
              <a:gd name="connsiteX653" fmla="*/ 0 w 7467600"/>
              <a:gd name="connsiteY653" fmla="*/ 4233763 h 6858000"/>
              <a:gd name="connsiteX654" fmla="*/ 36881 w 7467600"/>
              <a:gd name="connsiteY654" fmla="*/ 4200118 h 6858000"/>
              <a:gd name="connsiteX655" fmla="*/ 910534 w 7467600"/>
              <a:gd name="connsiteY655" fmla="*/ 3629753 h 6858000"/>
              <a:gd name="connsiteX656" fmla="*/ 1578717 w 7467600"/>
              <a:gd name="connsiteY656" fmla="*/ 3575982 h 6858000"/>
              <a:gd name="connsiteX657" fmla="*/ 2338780 w 7467600"/>
              <a:gd name="connsiteY657" fmla="*/ 3033725 h 6858000"/>
              <a:gd name="connsiteX658" fmla="*/ 1807991 w 7467600"/>
              <a:gd name="connsiteY658" fmla="*/ 2807184 h 6858000"/>
              <a:gd name="connsiteX659" fmla="*/ 1416358 w 7467600"/>
              <a:gd name="connsiteY659" fmla="*/ 3112571 h 6858000"/>
              <a:gd name="connsiteX660" fmla="*/ 939066 w 7467600"/>
              <a:gd name="connsiteY660" fmla="*/ 3378798 h 6858000"/>
              <a:gd name="connsiteX661" fmla="*/ 115099 w 7467600"/>
              <a:gd name="connsiteY661" fmla="*/ 3607650 h 6858000"/>
              <a:gd name="connsiteX662" fmla="*/ 97284 w 7467600"/>
              <a:gd name="connsiteY662" fmla="*/ 3520393 h 6858000"/>
              <a:gd name="connsiteX663" fmla="*/ 922050 w 7467600"/>
              <a:gd name="connsiteY663" fmla="*/ 3074867 h 6858000"/>
              <a:gd name="connsiteX664" fmla="*/ 1405265 w 7467600"/>
              <a:gd name="connsiteY664" fmla="*/ 3016319 h 6858000"/>
              <a:gd name="connsiteX665" fmla="*/ 1407512 w 7467600"/>
              <a:gd name="connsiteY665" fmla="*/ 3018001 h 6858000"/>
              <a:gd name="connsiteX666" fmla="*/ 1726266 w 7467600"/>
              <a:gd name="connsiteY666" fmla="*/ 2777274 h 6858000"/>
              <a:gd name="connsiteX667" fmla="*/ 625390 w 7467600"/>
              <a:gd name="connsiteY667" fmla="*/ 2514541 h 6858000"/>
              <a:gd name="connsiteX668" fmla="*/ 619799 w 7467600"/>
              <a:gd name="connsiteY668" fmla="*/ 2527180 h 6858000"/>
              <a:gd name="connsiteX669" fmla="*/ 310030 w 7467600"/>
              <a:gd name="connsiteY669" fmla="*/ 2771818 h 6858000"/>
              <a:gd name="connsiteX670" fmla="*/ 173877 w 7467600"/>
              <a:gd name="connsiteY670" fmla="*/ 2937056 h 6858000"/>
              <a:gd name="connsiteX671" fmla="*/ 77889 w 7467600"/>
              <a:gd name="connsiteY671" fmla="*/ 3138440 h 6858000"/>
              <a:gd name="connsiteX672" fmla="*/ 0 w 7467600"/>
              <a:gd name="connsiteY672" fmla="*/ 3271395 h 6858000"/>
              <a:gd name="connsiteX673" fmla="*/ 0 w 7467600"/>
              <a:gd name="connsiteY673" fmla="*/ 3153002 h 6858000"/>
              <a:gd name="connsiteX674" fmla="*/ 2386 w 7467600"/>
              <a:gd name="connsiteY674" fmla="*/ 3149203 h 6858000"/>
              <a:gd name="connsiteX675" fmla="*/ 89753 w 7467600"/>
              <a:gd name="connsiteY675" fmla="*/ 2987702 h 6858000"/>
              <a:gd name="connsiteX676" fmla="*/ 76869 w 7467600"/>
              <a:gd name="connsiteY676" fmla="*/ 3005404 h 6858000"/>
              <a:gd name="connsiteX677" fmla="*/ 32049 w 7467600"/>
              <a:gd name="connsiteY677" fmla="*/ 3065814 h 6858000"/>
              <a:gd name="connsiteX678" fmla="*/ 0 w 7467600"/>
              <a:gd name="connsiteY678" fmla="*/ 3108744 h 6858000"/>
              <a:gd name="connsiteX679" fmla="*/ 0 w 7467600"/>
              <a:gd name="connsiteY679" fmla="*/ 3058059 h 6858000"/>
              <a:gd name="connsiteX680" fmla="*/ 7610 w 7467600"/>
              <a:gd name="connsiteY680" fmla="*/ 3047889 h 6858000"/>
              <a:gd name="connsiteX681" fmla="*/ 52419 w 7467600"/>
              <a:gd name="connsiteY681" fmla="*/ 2987479 h 6858000"/>
              <a:gd name="connsiteX682" fmla="*/ 59142 w 7467600"/>
              <a:gd name="connsiteY682" fmla="*/ 2978488 h 6858000"/>
              <a:gd name="connsiteX683" fmla="*/ 0 w 7467600"/>
              <a:gd name="connsiteY683" fmla="*/ 3015334 h 6858000"/>
              <a:gd name="connsiteX684" fmla="*/ 0 w 7467600"/>
              <a:gd name="connsiteY684" fmla="*/ 2914286 h 6858000"/>
              <a:gd name="connsiteX685" fmla="*/ 36383 w 7467600"/>
              <a:gd name="connsiteY685" fmla="*/ 2901128 h 6858000"/>
              <a:gd name="connsiteX686" fmla="*/ 156329 w 7467600"/>
              <a:gd name="connsiteY686" fmla="*/ 2840533 h 6858000"/>
              <a:gd name="connsiteX687" fmla="*/ 358355 w 7467600"/>
              <a:gd name="connsiteY687" fmla="*/ 2620471 h 6858000"/>
              <a:gd name="connsiteX688" fmla="*/ 510577 w 7467600"/>
              <a:gd name="connsiteY688" fmla="*/ 2501244 h 6858000"/>
              <a:gd name="connsiteX689" fmla="*/ 211967 w 7467600"/>
              <a:gd name="connsiteY689" fmla="*/ 2479171 h 6858000"/>
              <a:gd name="connsiteX690" fmla="*/ 0 w 7467600"/>
              <a:gd name="connsiteY690" fmla="*/ 2476398 h 6858000"/>
              <a:gd name="connsiteX691" fmla="*/ 0 w 7467600"/>
              <a:gd name="connsiteY691" fmla="*/ 2389189 h 6858000"/>
              <a:gd name="connsiteX692" fmla="*/ 103062 w 7467600"/>
              <a:gd name="connsiteY692" fmla="*/ 2389518 h 6858000"/>
              <a:gd name="connsiteX693" fmla="*/ 510734 w 7467600"/>
              <a:gd name="connsiteY693" fmla="*/ 2416201 h 6858000"/>
              <a:gd name="connsiteX694" fmla="*/ 279257 w 7467600"/>
              <a:gd name="connsiteY694" fmla="*/ 2092102 h 6858000"/>
              <a:gd name="connsiteX695" fmla="*/ 65265 w 7467600"/>
              <a:gd name="connsiteY695" fmla="*/ 2006049 h 6858000"/>
              <a:gd name="connsiteX696" fmla="*/ 0 w 7467600"/>
              <a:gd name="connsiteY696" fmla="*/ 1982532 h 6858000"/>
              <a:gd name="connsiteX697" fmla="*/ 0 w 7467600"/>
              <a:gd name="connsiteY697" fmla="*/ 1912789 h 6858000"/>
              <a:gd name="connsiteX698" fmla="*/ 97460 w 7467600"/>
              <a:gd name="connsiteY698" fmla="*/ 1953725 h 6858000"/>
              <a:gd name="connsiteX699" fmla="*/ 221272 w 7467600"/>
              <a:gd name="connsiteY699" fmla="*/ 1980766 h 6858000"/>
              <a:gd name="connsiteX700" fmla="*/ 116765 w 7467600"/>
              <a:gd name="connsiteY700" fmla="*/ 1911033 h 6858000"/>
              <a:gd name="connsiteX701" fmla="*/ 16405 w 7467600"/>
              <a:gd name="connsiteY701" fmla="*/ 1803412 h 6858000"/>
              <a:gd name="connsiteX702" fmla="*/ 0 w 7467600"/>
              <a:gd name="connsiteY702" fmla="*/ 1784777 h 6858000"/>
              <a:gd name="connsiteX703" fmla="*/ 0 w 7467600"/>
              <a:gd name="connsiteY703" fmla="*/ 1740082 h 6858000"/>
              <a:gd name="connsiteX704" fmla="*/ 39394 w 7467600"/>
              <a:gd name="connsiteY704" fmla="*/ 1784856 h 6858000"/>
              <a:gd name="connsiteX705" fmla="*/ 135813 w 7467600"/>
              <a:gd name="connsiteY705" fmla="*/ 1888838 h 6858000"/>
              <a:gd name="connsiteX706" fmla="*/ 242575 w 7467600"/>
              <a:gd name="connsiteY706" fmla="*/ 1958841 h 6858000"/>
              <a:gd name="connsiteX707" fmla="*/ 82197 w 7467600"/>
              <a:gd name="connsiteY707" fmla="*/ 1754826 h 6858000"/>
              <a:gd name="connsiteX708" fmla="*/ 0 w 7467600"/>
              <a:gd name="connsiteY708" fmla="*/ 1679650 h 6858000"/>
              <a:gd name="connsiteX709" fmla="*/ 0 w 7467600"/>
              <a:gd name="connsiteY709" fmla="*/ 1602463 h 6858000"/>
              <a:gd name="connsiteX710" fmla="*/ 84689 w 7467600"/>
              <a:gd name="connsiteY710" fmla="*/ 1677442 h 6858000"/>
              <a:gd name="connsiteX711" fmla="*/ 298437 w 7467600"/>
              <a:gd name="connsiteY711" fmla="*/ 1968019 h 6858000"/>
              <a:gd name="connsiteX712" fmla="*/ 227269 w 7467600"/>
              <a:gd name="connsiteY712" fmla="*/ 1114064 h 6858000"/>
              <a:gd name="connsiteX713" fmla="*/ 248003 w 7467600"/>
              <a:gd name="connsiteY713" fmla="*/ 1089613 h 6858000"/>
              <a:gd name="connsiteX714" fmla="*/ 427020 w 7467600"/>
              <a:gd name="connsiteY714" fmla="*/ 1619803 h 6858000"/>
              <a:gd name="connsiteX715" fmla="*/ 340345 w 7467600"/>
              <a:gd name="connsiteY715" fmla="*/ 2027739 h 6858000"/>
              <a:gd name="connsiteX716" fmla="*/ 360865 w 7467600"/>
              <a:gd name="connsiteY716" fmla="*/ 2044827 h 6858000"/>
              <a:gd name="connsiteX717" fmla="*/ 560414 w 7467600"/>
              <a:gd name="connsiteY717" fmla="*/ 2421457 h 6858000"/>
              <a:gd name="connsiteX718" fmla="*/ 1359703 w 7467600"/>
              <a:gd name="connsiteY718" fmla="*/ 2578554 h 6858000"/>
              <a:gd name="connsiteX719" fmla="*/ 1359422 w 7467600"/>
              <a:gd name="connsiteY719" fmla="*/ 2577994 h 6858000"/>
              <a:gd name="connsiteX720" fmla="*/ 828701 w 7467600"/>
              <a:gd name="connsiteY720" fmla="*/ 1839520 h 6858000"/>
              <a:gd name="connsiteX721" fmla="*/ 494427 w 7467600"/>
              <a:gd name="connsiteY721" fmla="*/ 1092333 h 6858000"/>
              <a:gd name="connsiteX722" fmla="*/ 506322 w 7467600"/>
              <a:gd name="connsiteY722" fmla="*/ 1020997 h 6858000"/>
              <a:gd name="connsiteX723" fmla="*/ 4570198 w 7467600"/>
              <a:gd name="connsiteY723" fmla="*/ 978081 h 6858000"/>
              <a:gd name="connsiteX724" fmla="*/ 4523691 w 7467600"/>
              <a:gd name="connsiteY724" fmla="*/ 1127776 h 6858000"/>
              <a:gd name="connsiteX725" fmla="*/ 4509875 w 7467600"/>
              <a:gd name="connsiteY725" fmla="*/ 1167552 h 6858000"/>
              <a:gd name="connsiteX726" fmla="*/ 4478168 w 7467600"/>
              <a:gd name="connsiteY726" fmla="*/ 1260735 h 6858000"/>
              <a:gd name="connsiteX727" fmla="*/ 4409309 w 7467600"/>
              <a:gd name="connsiteY727" fmla="*/ 1666996 h 6858000"/>
              <a:gd name="connsiteX728" fmla="*/ 4370031 w 7467600"/>
              <a:gd name="connsiteY728" fmla="*/ 1955666 h 6858000"/>
              <a:gd name="connsiteX729" fmla="*/ 4570198 w 7467600"/>
              <a:gd name="connsiteY729" fmla="*/ 978081 h 6858000"/>
              <a:gd name="connsiteX730" fmla="*/ 4557898 w 7467600"/>
              <a:gd name="connsiteY730" fmla="*/ 900011 h 6858000"/>
              <a:gd name="connsiteX731" fmla="*/ 4344840 w 7467600"/>
              <a:gd name="connsiteY731" fmla="*/ 1922038 h 6858000"/>
              <a:gd name="connsiteX732" fmla="*/ 4378710 w 7467600"/>
              <a:gd name="connsiteY732" fmla="*/ 1665516 h 6858000"/>
              <a:gd name="connsiteX733" fmla="*/ 4448798 w 7467600"/>
              <a:gd name="connsiteY733" fmla="*/ 1253024 h 6858000"/>
              <a:gd name="connsiteX734" fmla="*/ 4480315 w 7467600"/>
              <a:gd name="connsiteY734" fmla="*/ 1158454 h 6858000"/>
              <a:gd name="connsiteX735" fmla="*/ 4494133 w 7467600"/>
              <a:gd name="connsiteY735" fmla="*/ 1118676 h 6858000"/>
              <a:gd name="connsiteX736" fmla="*/ 4557898 w 7467600"/>
              <a:gd name="connsiteY736" fmla="*/ 900011 h 6858000"/>
              <a:gd name="connsiteX737" fmla="*/ 5870151 w 7467600"/>
              <a:gd name="connsiteY737" fmla="*/ 898890 h 6858000"/>
              <a:gd name="connsiteX738" fmla="*/ 5861335 w 7467600"/>
              <a:gd name="connsiteY738" fmla="*/ 899177 h 6858000"/>
              <a:gd name="connsiteX739" fmla="*/ 5843702 w 7467600"/>
              <a:gd name="connsiteY739" fmla="*/ 899748 h 6858000"/>
              <a:gd name="connsiteX740" fmla="*/ 5651107 w 7467600"/>
              <a:gd name="connsiteY740" fmla="*/ 920306 h 6858000"/>
              <a:gd name="connsiteX741" fmla="*/ 5459407 w 7467600"/>
              <a:gd name="connsiteY741" fmla="*/ 940975 h 6858000"/>
              <a:gd name="connsiteX742" fmla="*/ 5374846 w 7467600"/>
              <a:gd name="connsiteY742" fmla="*/ 941988 h 6858000"/>
              <a:gd name="connsiteX743" fmla="*/ 5256105 w 7467600"/>
              <a:gd name="connsiteY743" fmla="*/ 945632 h 6858000"/>
              <a:gd name="connsiteX744" fmla="*/ 5107071 w 7467600"/>
              <a:gd name="connsiteY744" fmla="*/ 969720 h 6858000"/>
              <a:gd name="connsiteX745" fmla="*/ 4998681 w 7467600"/>
              <a:gd name="connsiteY745" fmla="*/ 988771 h 6858000"/>
              <a:gd name="connsiteX746" fmla="*/ 5870151 w 7467600"/>
              <a:gd name="connsiteY746" fmla="*/ 898890 h 6858000"/>
              <a:gd name="connsiteX747" fmla="*/ 5504425 w 7467600"/>
              <a:gd name="connsiteY747" fmla="*/ 848067 h 6858000"/>
              <a:gd name="connsiteX748" fmla="*/ 4968849 w 7467600"/>
              <a:gd name="connsiteY748" fmla="*/ 962318 h 6858000"/>
              <a:gd name="connsiteX749" fmla="*/ 5104039 w 7467600"/>
              <a:gd name="connsiteY749" fmla="*/ 940634 h 6858000"/>
              <a:gd name="connsiteX750" fmla="*/ 5256311 w 7467600"/>
              <a:gd name="connsiteY750" fmla="*/ 916490 h 6858000"/>
              <a:gd name="connsiteX751" fmla="*/ 5377381 w 7467600"/>
              <a:gd name="connsiteY751" fmla="*/ 912671 h 6858000"/>
              <a:gd name="connsiteX752" fmla="*/ 5460148 w 7467600"/>
              <a:gd name="connsiteY752" fmla="*/ 911442 h 6858000"/>
              <a:gd name="connsiteX753" fmla="*/ 5648971 w 7467600"/>
              <a:gd name="connsiteY753" fmla="*/ 891331 h 6858000"/>
              <a:gd name="connsiteX754" fmla="*/ 5844807 w 7467600"/>
              <a:gd name="connsiteY754" fmla="*/ 870718 h 6858000"/>
              <a:gd name="connsiteX755" fmla="*/ 5862975 w 7467600"/>
              <a:gd name="connsiteY755" fmla="*/ 869756 h 6858000"/>
              <a:gd name="connsiteX756" fmla="*/ 5920887 w 7467600"/>
              <a:gd name="connsiteY756" fmla="*/ 865929 h 6858000"/>
              <a:gd name="connsiteX757" fmla="*/ 5504425 w 7467600"/>
              <a:gd name="connsiteY757" fmla="*/ 848067 h 6858000"/>
              <a:gd name="connsiteX758" fmla="*/ 3607114 w 7467600"/>
              <a:gd name="connsiteY758" fmla="*/ 467441 h 6858000"/>
              <a:gd name="connsiteX759" fmla="*/ 3296242 w 7467600"/>
              <a:gd name="connsiteY759" fmla="*/ 807991 h 6858000"/>
              <a:gd name="connsiteX760" fmla="*/ 3174674 w 7467600"/>
              <a:gd name="connsiteY760" fmla="*/ 919759 h 6858000"/>
              <a:gd name="connsiteX761" fmla="*/ 3042978 w 7467600"/>
              <a:gd name="connsiteY761" fmla="*/ 1054894 h 6858000"/>
              <a:gd name="connsiteX762" fmla="*/ 2968914 w 7467600"/>
              <a:gd name="connsiteY762" fmla="*/ 1133756 h 6858000"/>
              <a:gd name="connsiteX763" fmla="*/ 3103823 w 7467600"/>
              <a:gd name="connsiteY763" fmla="*/ 1026814 h 6858000"/>
              <a:gd name="connsiteX764" fmla="*/ 3607114 w 7467600"/>
              <a:gd name="connsiteY764" fmla="*/ 467441 h 6858000"/>
              <a:gd name="connsiteX765" fmla="*/ 3744487 w 7467600"/>
              <a:gd name="connsiteY765" fmla="*/ 383136 h 6858000"/>
              <a:gd name="connsiteX766" fmla="*/ 3970213 w 7467600"/>
              <a:gd name="connsiteY766" fmla="*/ 995559 h 6858000"/>
              <a:gd name="connsiteX767" fmla="*/ 3744487 w 7467600"/>
              <a:gd name="connsiteY767" fmla="*/ 383136 h 6858000"/>
              <a:gd name="connsiteX768" fmla="*/ 3624562 w 7467600"/>
              <a:gd name="connsiteY768" fmla="*/ 367041 h 6858000"/>
              <a:gd name="connsiteX769" fmla="*/ 3489712 w 7467600"/>
              <a:gd name="connsiteY769" fmla="*/ 485386 h 6858000"/>
              <a:gd name="connsiteX770" fmla="*/ 3182994 w 7467600"/>
              <a:gd name="connsiteY770" fmla="*/ 828265 h 6858000"/>
              <a:gd name="connsiteX771" fmla="*/ 2892114 w 7467600"/>
              <a:gd name="connsiteY771" fmla="*/ 1172635 h 6858000"/>
              <a:gd name="connsiteX772" fmla="*/ 3021459 w 7467600"/>
              <a:gd name="connsiteY772" fmla="*/ 1035385 h 6858000"/>
              <a:gd name="connsiteX773" fmla="*/ 3153873 w 7467600"/>
              <a:gd name="connsiteY773" fmla="*/ 898971 h 6858000"/>
              <a:gd name="connsiteX774" fmla="*/ 3276511 w 7467600"/>
              <a:gd name="connsiteY774" fmla="*/ 786423 h 6858000"/>
              <a:gd name="connsiteX775" fmla="*/ 3584154 w 7467600"/>
              <a:gd name="connsiteY775" fmla="*/ 448218 h 6858000"/>
              <a:gd name="connsiteX776" fmla="*/ 3624562 w 7467600"/>
              <a:gd name="connsiteY776" fmla="*/ 367041 h 6858000"/>
              <a:gd name="connsiteX777" fmla="*/ 3766672 w 7467600"/>
              <a:gd name="connsiteY777" fmla="*/ 359429 h 6858000"/>
              <a:gd name="connsiteX778" fmla="*/ 3996338 w 7467600"/>
              <a:gd name="connsiteY778" fmla="*/ 968237 h 6858000"/>
              <a:gd name="connsiteX779" fmla="*/ 3766672 w 7467600"/>
              <a:gd name="connsiteY779" fmla="*/ 359429 h 6858000"/>
              <a:gd name="connsiteX780" fmla="*/ 5805386 w 7467600"/>
              <a:gd name="connsiteY780" fmla="*/ 239240 h 6858000"/>
              <a:gd name="connsiteX781" fmla="*/ 5736947 w 7467600"/>
              <a:gd name="connsiteY781" fmla="*/ 261367 h 6858000"/>
              <a:gd name="connsiteX782" fmla="*/ 5427012 w 7467600"/>
              <a:gd name="connsiteY782" fmla="*/ 311272 h 6858000"/>
              <a:gd name="connsiteX783" fmla="*/ 5147818 w 7467600"/>
              <a:gd name="connsiteY783" fmla="*/ 322112 h 6858000"/>
              <a:gd name="connsiteX784" fmla="*/ 5060854 w 7467600"/>
              <a:gd name="connsiteY784" fmla="*/ 311882 h 6858000"/>
              <a:gd name="connsiteX785" fmla="*/ 4945989 w 7467600"/>
              <a:gd name="connsiteY785" fmla="*/ 300516 h 6858000"/>
              <a:gd name="connsiteX786" fmla="*/ 5410479 w 7467600"/>
              <a:gd name="connsiteY786" fmla="*/ 348434 h 6858000"/>
              <a:gd name="connsiteX787" fmla="*/ 5805386 w 7467600"/>
              <a:gd name="connsiteY787" fmla="*/ 239240 h 6858000"/>
              <a:gd name="connsiteX788" fmla="*/ 5905192 w 7467600"/>
              <a:gd name="connsiteY788" fmla="*/ 163079 h 6858000"/>
              <a:gd name="connsiteX789" fmla="*/ 5865655 w 7467600"/>
              <a:gd name="connsiteY789" fmla="*/ 171901 h 6858000"/>
              <a:gd name="connsiteX790" fmla="*/ 5259740 w 7467600"/>
              <a:gd name="connsiteY790" fmla="*/ 257013 h 6858000"/>
              <a:gd name="connsiteX791" fmla="*/ 5208466 w 7467600"/>
              <a:gd name="connsiteY791" fmla="*/ 257550 h 6858000"/>
              <a:gd name="connsiteX792" fmla="*/ 4980204 w 7467600"/>
              <a:gd name="connsiteY792" fmla="*/ 271903 h 6858000"/>
              <a:gd name="connsiteX793" fmla="*/ 5068068 w 7467600"/>
              <a:gd name="connsiteY793" fmla="*/ 282244 h 6858000"/>
              <a:gd name="connsiteX794" fmla="*/ 5153231 w 7467600"/>
              <a:gd name="connsiteY794" fmla="*/ 292240 h 6858000"/>
              <a:gd name="connsiteX795" fmla="*/ 5426491 w 7467600"/>
              <a:gd name="connsiteY795" fmla="*/ 281128 h 6858000"/>
              <a:gd name="connsiteX796" fmla="*/ 5731212 w 7467600"/>
              <a:gd name="connsiteY796" fmla="*/ 231951 h 6858000"/>
              <a:gd name="connsiteX797" fmla="*/ 5905192 w 7467600"/>
              <a:gd name="connsiteY797" fmla="*/ 163079 h 6858000"/>
              <a:gd name="connsiteX798" fmla="*/ 5944437 w 7467600"/>
              <a:gd name="connsiteY798" fmla="*/ 113829 h 6858000"/>
              <a:gd name="connsiteX799" fmla="*/ 5825032 w 7467600"/>
              <a:gd name="connsiteY799" fmla="*/ 146405 h 6858000"/>
              <a:gd name="connsiteX800" fmla="*/ 4955599 w 7467600"/>
              <a:gd name="connsiteY800" fmla="*/ 247008 h 6858000"/>
              <a:gd name="connsiteX801" fmla="*/ 5210104 w 7467600"/>
              <a:gd name="connsiteY801" fmla="*/ 228123 h 6858000"/>
              <a:gd name="connsiteX802" fmla="*/ 5261015 w 7467600"/>
              <a:gd name="connsiteY802" fmla="*/ 227087 h 6858000"/>
              <a:gd name="connsiteX803" fmla="*/ 5861181 w 7467600"/>
              <a:gd name="connsiteY803" fmla="*/ 143093 h 6858000"/>
              <a:gd name="connsiteX804" fmla="*/ 5961252 w 7467600"/>
              <a:gd name="connsiteY804" fmla="*/ 114820 h 6858000"/>
              <a:gd name="connsiteX805" fmla="*/ 5944437 w 7467600"/>
              <a:gd name="connsiteY805" fmla="*/ 113829 h 6858000"/>
              <a:gd name="connsiteX806" fmla="*/ 3882765 w 7467600"/>
              <a:gd name="connsiteY806" fmla="*/ 0 h 6858000"/>
              <a:gd name="connsiteX807" fmla="*/ 3995099 w 7467600"/>
              <a:gd name="connsiteY807" fmla="*/ 0 h 6858000"/>
              <a:gd name="connsiteX808" fmla="*/ 4163818 w 7467600"/>
              <a:gd name="connsiteY808" fmla="*/ 234104 h 6858000"/>
              <a:gd name="connsiteX809" fmla="*/ 4172099 w 7467600"/>
              <a:gd name="connsiteY809" fmla="*/ 234207 h 6858000"/>
              <a:gd name="connsiteX810" fmla="*/ 4784282 w 7467600"/>
              <a:gd name="connsiteY810" fmla="*/ 276561 h 6858000"/>
              <a:gd name="connsiteX811" fmla="*/ 4801687 w 7467600"/>
              <a:gd name="connsiteY811" fmla="*/ 267764 h 6858000"/>
              <a:gd name="connsiteX812" fmla="*/ 6082788 w 7467600"/>
              <a:gd name="connsiteY812" fmla="*/ 64119 h 6858000"/>
              <a:gd name="connsiteX813" fmla="*/ 6099442 w 7467600"/>
              <a:gd name="connsiteY813" fmla="*/ 82568 h 6858000"/>
              <a:gd name="connsiteX814" fmla="*/ 4804137 w 7467600"/>
              <a:gd name="connsiteY814" fmla="*/ 320931 h 6858000"/>
              <a:gd name="connsiteX815" fmla="*/ 4227047 w 7467600"/>
              <a:gd name="connsiteY815" fmla="*/ 313415 h 6858000"/>
              <a:gd name="connsiteX816" fmla="*/ 4346041 w 7467600"/>
              <a:gd name="connsiteY816" fmla="*/ 456086 h 6858000"/>
              <a:gd name="connsiteX817" fmla="*/ 4870967 w 7467600"/>
              <a:gd name="connsiteY817" fmla="*/ 963061 h 6858000"/>
              <a:gd name="connsiteX818" fmla="*/ 4889647 w 7467600"/>
              <a:gd name="connsiteY818" fmla="*/ 957147 h 6858000"/>
              <a:gd name="connsiteX819" fmla="*/ 5422504 w 7467600"/>
              <a:gd name="connsiteY819" fmla="*/ 805191 h 6858000"/>
              <a:gd name="connsiteX820" fmla="*/ 6087656 w 7467600"/>
              <a:gd name="connsiteY820" fmla="*/ 826703 h 6858000"/>
              <a:gd name="connsiteX821" fmla="*/ 6058717 w 7467600"/>
              <a:gd name="connsiteY821" fmla="*/ 865992 h 6858000"/>
              <a:gd name="connsiteX822" fmla="*/ 4974153 w 7467600"/>
              <a:gd name="connsiteY822" fmla="*/ 1045456 h 6858000"/>
              <a:gd name="connsiteX823" fmla="*/ 5627835 w 7467600"/>
              <a:gd name="connsiteY823" fmla="*/ 1472077 h 6858000"/>
              <a:gd name="connsiteX824" fmla="*/ 5629817 w 7467600"/>
              <a:gd name="connsiteY824" fmla="*/ 1471412 h 6858000"/>
              <a:gd name="connsiteX825" fmla="*/ 5634124 w 7467600"/>
              <a:gd name="connsiteY825" fmla="*/ 1470572 h 6858000"/>
              <a:gd name="connsiteX826" fmla="*/ 5755832 w 7467600"/>
              <a:gd name="connsiteY826" fmla="*/ 1383886 h 6858000"/>
              <a:gd name="connsiteX827" fmla="*/ 6014186 w 7467600"/>
              <a:gd name="connsiteY827" fmla="*/ 1279799 h 6858000"/>
              <a:gd name="connsiteX828" fmla="*/ 6901619 w 7467600"/>
              <a:gd name="connsiteY828" fmla="*/ 1047874 h 6858000"/>
              <a:gd name="connsiteX829" fmla="*/ 6931566 w 7467600"/>
              <a:gd name="connsiteY829" fmla="*/ 1062034 h 6858000"/>
              <a:gd name="connsiteX830" fmla="*/ 5790982 w 7467600"/>
              <a:gd name="connsiteY830" fmla="*/ 1561380 h 6858000"/>
              <a:gd name="connsiteX831" fmla="*/ 6188971 w 7467600"/>
              <a:gd name="connsiteY831" fmla="*/ 1755168 h 6858000"/>
              <a:gd name="connsiteX832" fmla="*/ 6202446 w 7467600"/>
              <a:gd name="connsiteY832" fmla="*/ 1752268 h 6858000"/>
              <a:gd name="connsiteX833" fmla="*/ 7179560 w 7467600"/>
              <a:gd name="connsiteY833" fmla="*/ 1467551 h 6858000"/>
              <a:gd name="connsiteX834" fmla="*/ 7158730 w 7467600"/>
              <a:gd name="connsiteY834" fmla="*/ 1507835 h 6858000"/>
              <a:gd name="connsiteX835" fmla="*/ 6326959 w 7467600"/>
              <a:gd name="connsiteY835" fmla="*/ 1817686 h 6858000"/>
              <a:gd name="connsiteX836" fmla="*/ 6537433 w 7467600"/>
              <a:gd name="connsiteY836" fmla="*/ 1907790 h 6858000"/>
              <a:gd name="connsiteX837" fmla="*/ 6550221 w 7467600"/>
              <a:gd name="connsiteY837" fmla="*/ 1910729 h 6858000"/>
              <a:gd name="connsiteX838" fmla="*/ 6964438 w 7467600"/>
              <a:gd name="connsiteY838" fmla="*/ 2209505 h 6858000"/>
              <a:gd name="connsiteX839" fmla="*/ 7367862 w 7467600"/>
              <a:gd name="connsiteY839" fmla="*/ 2806833 h 6858000"/>
              <a:gd name="connsiteX840" fmla="*/ 7364329 w 7467600"/>
              <a:gd name="connsiteY840" fmla="*/ 2826907 h 6858000"/>
              <a:gd name="connsiteX841" fmla="*/ 7290545 w 7467600"/>
              <a:gd name="connsiteY841" fmla="*/ 2850663 h 6858000"/>
              <a:gd name="connsiteX842" fmla="*/ 6472036 w 7467600"/>
              <a:gd name="connsiteY842" fmla="*/ 1959003 h 6858000"/>
              <a:gd name="connsiteX843" fmla="*/ 5792897 w 7467600"/>
              <a:gd name="connsiteY843" fmla="*/ 1647747 h 6858000"/>
              <a:gd name="connsiteX844" fmla="*/ 5842751 w 7467600"/>
              <a:gd name="connsiteY844" fmla="*/ 1816112 h 6858000"/>
              <a:gd name="connsiteX845" fmla="*/ 5847424 w 7467600"/>
              <a:gd name="connsiteY845" fmla="*/ 1815776 h 6858000"/>
              <a:gd name="connsiteX846" fmla="*/ 6399821 w 7467600"/>
              <a:gd name="connsiteY846" fmla="*/ 2344799 h 6858000"/>
              <a:gd name="connsiteX847" fmla="*/ 6323232 w 7467600"/>
              <a:gd name="connsiteY847" fmla="*/ 2389634 h 6858000"/>
              <a:gd name="connsiteX848" fmla="*/ 5942958 w 7467600"/>
              <a:gd name="connsiteY848" fmla="*/ 2077708 h 6858000"/>
              <a:gd name="connsiteX849" fmla="*/ 5921559 w 7467600"/>
              <a:gd name="connsiteY849" fmla="*/ 2378596 h 6858000"/>
              <a:gd name="connsiteX850" fmla="*/ 5817651 w 7467600"/>
              <a:gd name="connsiteY850" fmla="*/ 3023919 h 6858000"/>
              <a:gd name="connsiteX851" fmla="*/ 5729634 w 7467600"/>
              <a:gd name="connsiteY851" fmla="*/ 3051849 h 6858000"/>
              <a:gd name="connsiteX852" fmla="*/ 5611018 w 7467600"/>
              <a:gd name="connsiteY852" fmla="*/ 2316769 h 6858000"/>
              <a:gd name="connsiteX853" fmla="*/ 5687608 w 7467600"/>
              <a:gd name="connsiteY853" fmla="*/ 2039972 h 6858000"/>
              <a:gd name="connsiteX854" fmla="*/ 5657554 w 7467600"/>
              <a:gd name="connsiteY854" fmla="*/ 1576445 h 6858000"/>
              <a:gd name="connsiteX855" fmla="*/ 5150475 w 7467600"/>
              <a:gd name="connsiteY855" fmla="*/ 1274012 h 6858000"/>
              <a:gd name="connsiteX856" fmla="*/ 5349142 w 7467600"/>
              <a:gd name="connsiteY856" fmla="*/ 2204405 h 6858000"/>
              <a:gd name="connsiteX857" fmla="*/ 5262214 w 7467600"/>
              <a:gd name="connsiteY857" fmla="*/ 2233836 h 6858000"/>
              <a:gd name="connsiteX858" fmla="*/ 4981539 w 7467600"/>
              <a:gd name="connsiteY858" fmla="*/ 1542201 h 6858000"/>
              <a:gd name="connsiteX859" fmla="*/ 4958461 w 7467600"/>
              <a:gd name="connsiteY859" fmla="*/ 1136957 h 6858000"/>
              <a:gd name="connsiteX860" fmla="*/ 4655015 w 7467600"/>
              <a:gd name="connsiteY860" fmla="*/ 891426 h 6858000"/>
              <a:gd name="connsiteX861" fmla="*/ 4348002 w 7467600"/>
              <a:gd name="connsiteY861" fmla="*/ 2205895 h 6858000"/>
              <a:gd name="connsiteX862" fmla="*/ 4262250 w 7467600"/>
              <a:gd name="connsiteY862" fmla="*/ 2219972 h 6858000"/>
              <a:gd name="connsiteX863" fmla="*/ 4550611 w 7467600"/>
              <a:gd name="connsiteY863" fmla="*/ 817540 h 6858000"/>
              <a:gd name="connsiteX864" fmla="*/ 4564418 w 7467600"/>
              <a:gd name="connsiteY864" fmla="*/ 808293 h 6858000"/>
              <a:gd name="connsiteX865" fmla="*/ 4266388 w 7467600"/>
              <a:gd name="connsiteY865" fmla="*/ 500083 h 6858000"/>
              <a:gd name="connsiteX866" fmla="*/ 4032842 w 7467600"/>
              <a:gd name="connsiteY866" fmla="*/ 211809 h 6858000"/>
              <a:gd name="connsiteX867" fmla="*/ 3882765 w 7467600"/>
              <a:gd name="connsiteY867" fmla="*/ 0 h 6858000"/>
              <a:gd name="connsiteX868" fmla="*/ 3721337 w 7467600"/>
              <a:gd name="connsiteY868" fmla="*/ 0 h 6858000"/>
              <a:gd name="connsiteX869" fmla="*/ 3797544 w 7467600"/>
              <a:gd name="connsiteY869" fmla="*/ 0 h 6858000"/>
              <a:gd name="connsiteX870" fmla="*/ 3775734 w 7467600"/>
              <a:gd name="connsiteY870" fmla="*/ 95131 h 6858000"/>
              <a:gd name="connsiteX871" fmla="*/ 3724807 w 7467600"/>
              <a:gd name="connsiteY871" fmla="*/ 272257 h 6858000"/>
              <a:gd name="connsiteX872" fmla="*/ 3726844 w 7467600"/>
              <a:gd name="connsiteY872" fmla="*/ 282988 h 6858000"/>
              <a:gd name="connsiteX873" fmla="*/ 3742664 w 7467600"/>
              <a:gd name="connsiteY873" fmla="*/ 279918 h 6858000"/>
              <a:gd name="connsiteX874" fmla="*/ 4103910 w 7467600"/>
              <a:gd name="connsiteY874" fmla="*/ 1161917 h 6858000"/>
              <a:gd name="connsiteX875" fmla="*/ 4020269 w 7467600"/>
              <a:gd name="connsiteY875" fmla="*/ 1200406 h 6858000"/>
              <a:gd name="connsiteX876" fmla="*/ 3674882 w 7467600"/>
              <a:gd name="connsiteY876" fmla="*/ 488524 h 6858000"/>
              <a:gd name="connsiteX877" fmla="*/ 3132682 w 7467600"/>
              <a:gd name="connsiteY877" fmla="*/ 1072284 h 6858000"/>
              <a:gd name="connsiteX878" fmla="*/ 2716346 w 7467600"/>
              <a:gd name="connsiteY878" fmla="*/ 1276376 h 6858000"/>
              <a:gd name="connsiteX879" fmla="*/ 2716772 w 7467600"/>
              <a:gd name="connsiteY879" fmla="*/ 1255462 h 6858000"/>
              <a:gd name="connsiteX880" fmla="*/ 3471096 w 7467600"/>
              <a:gd name="connsiteY880" fmla="*/ 437072 h 6858000"/>
              <a:gd name="connsiteX881" fmla="*/ 3639057 w 7467600"/>
              <a:gd name="connsiteY881" fmla="*/ 286334 h 6858000"/>
              <a:gd name="connsiteX882" fmla="*/ 3640309 w 7467600"/>
              <a:gd name="connsiteY882" fmla="*/ 284664 h 6858000"/>
              <a:gd name="connsiteX883" fmla="*/ 3646022 w 7467600"/>
              <a:gd name="connsiteY883" fmla="*/ 276711 h 6858000"/>
              <a:gd name="connsiteX884" fmla="*/ 3707943 w 7467600"/>
              <a:gd name="connsiteY884" fmla="*/ 65958 h 6858000"/>
              <a:gd name="connsiteX885" fmla="*/ 3721337 w 7467600"/>
              <a:gd name="connsiteY885" fmla="*/ 0 h 6858000"/>
              <a:gd name="connsiteX886" fmla="*/ 2867960 w 7467600"/>
              <a:gd name="connsiteY886" fmla="*/ 0 h 6858000"/>
              <a:gd name="connsiteX887" fmla="*/ 2926351 w 7467600"/>
              <a:gd name="connsiteY887" fmla="*/ 0 h 6858000"/>
              <a:gd name="connsiteX888" fmla="*/ 2902823 w 7467600"/>
              <a:gd name="connsiteY888" fmla="*/ 262929 h 6858000"/>
              <a:gd name="connsiteX889" fmla="*/ 2940663 w 7467600"/>
              <a:gd name="connsiteY889" fmla="*/ 140884 h 6858000"/>
              <a:gd name="connsiteX890" fmla="*/ 2947039 w 7467600"/>
              <a:gd name="connsiteY890" fmla="*/ 122524 h 6858000"/>
              <a:gd name="connsiteX891" fmla="*/ 2984316 w 7467600"/>
              <a:gd name="connsiteY891" fmla="*/ 0 h 6858000"/>
              <a:gd name="connsiteX892" fmla="*/ 3016114 w 7467600"/>
              <a:gd name="connsiteY892" fmla="*/ 0 h 6858000"/>
              <a:gd name="connsiteX893" fmla="*/ 2979949 w 7467600"/>
              <a:gd name="connsiteY893" fmla="*/ 119274 h 6858000"/>
              <a:gd name="connsiteX894" fmla="*/ 3023879 w 7467600"/>
              <a:gd name="connsiteY894" fmla="*/ 0 h 6858000"/>
              <a:gd name="connsiteX895" fmla="*/ 3105400 w 7467600"/>
              <a:gd name="connsiteY895" fmla="*/ 0 h 6858000"/>
              <a:gd name="connsiteX896" fmla="*/ 3094669 w 7467600"/>
              <a:gd name="connsiteY896" fmla="*/ 30308 h 6858000"/>
              <a:gd name="connsiteX897" fmla="*/ 2901945 w 7467600"/>
              <a:gd name="connsiteY897" fmla="*/ 466538 h 6858000"/>
              <a:gd name="connsiteX898" fmla="*/ 2815209 w 7467600"/>
              <a:gd name="connsiteY898" fmla="*/ 497361 h 6858000"/>
              <a:gd name="connsiteX899" fmla="*/ 2844845 w 7467600"/>
              <a:gd name="connsiteY899" fmla="*/ 127638 h 6858000"/>
              <a:gd name="connsiteX900" fmla="*/ 2867960 w 7467600"/>
              <a:gd name="connsiteY900" fmla="*/ 0 h 6858000"/>
              <a:gd name="connsiteX901" fmla="*/ 1057230 w 7467600"/>
              <a:gd name="connsiteY901" fmla="*/ 0 h 6858000"/>
              <a:gd name="connsiteX902" fmla="*/ 1111003 w 7467600"/>
              <a:gd name="connsiteY902" fmla="*/ 0 h 6858000"/>
              <a:gd name="connsiteX903" fmla="*/ 1125553 w 7467600"/>
              <a:gd name="connsiteY903" fmla="*/ 52588 h 6858000"/>
              <a:gd name="connsiteX904" fmla="*/ 1304276 w 7467600"/>
              <a:gd name="connsiteY904" fmla="*/ 476275 h 6858000"/>
              <a:gd name="connsiteX905" fmla="*/ 1492066 w 7467600"/>
              <a:gd name="connsiteY905" fmla="*/ 886333 h 6858000"/>
              <a:gd name="connsiteX906" fmla="*/ 1423698 w 7467600"/>
              <a:gd name="connsiteY906" fmla="*/ 710817 h 6858000"/>
              <a:gd name="connsiteX907" fmla="*/ 1357609 w 7467600"/>
              <a:gd name="connsiteY907" fmla="*/ 532892 h 6858000"/>
              <a:gd name="connsiteX908" fmla="*/ 1309550 w 7467600"/>
              <a:gd name="connsiteY908" fmla="*/ 374031 h 6858000"/>
              <a:gd name="connsiteX909" fmla="*/ 1193673 w 7467600"/>
              <a:gd name="connsiteY909" fmla="*/ 49533 h 6858000"/>
              <a:gd name="connsiteX910" fmla="*/ 1164391 w 7467600"/>
              <a:gd name="connsiteY910" fmla="*/ 0 h 6858000"/>
              <a:gd name="connsiteX911" fmla="*/ 1200666 w 7467600"/>
              <a:gd name="connsiteY911" fmla="*/ 0 h 6858000"/>
              <a:gd name="connsiteX912" fmla="*/ 1223408 w 7467600"/>
              <a:gd name="connsiteY912" fmla="*/ 38996 h 6858000"/>
              <a:gd name="connsiteX913" fmla="*/ 1339635 w 7467600"/>
              <a:gd name="connsiteY913" fmla="*/ 365517 h 6858000"/>
              <a:gd name="connsiteX914" fmla="*/ 1387469 w 7467600"/>
              <a:gd name="connsiteY914" fmla="*/ 523079 h 6858000"/>
              <a:gd name="connsiteX915" fmla="*/ 1452685 w 7467600"/>
              <a:gd name="connsiteY915" fmla="*/ 699806 h 6858000"/>
              <a:gd name="connsiteX916" fmla="*/ 1492092 w 7467600"/>
              <a:gd name="connsiteY916" fmla="*/ 800424 h 6858000"/>
              <a:gd name="connsiteX917" fmla="*/ 1455302 w 7467600"/>
              <a:gd name="connsiteY917" fmla="*/ 632913 h 6858000"/>
              <a:gd name="connsiteX918" fmla="*/ 1222336 w 7467600"/>
              <a:gd name="connsiteY918" fmla="*/ 9480 h 6858000"/>
              <a:gd name="connsiteX919" fmla="*/ 1214634 w 7467600"/>
              <a:gd name="connsiteY919" fmla="*/ 0 h 6858000"/>
              <a:gd name="connsiteX920" fmla="*/ 1289827 w 7467600"/>
              <a:gd name="connsiteY920" fmla="*/ 0 h 6858000"/>
              <a:gd name="connsiteX921" fmla="*/ 1321076 w 7467600"/>
              <a:gd name="connsiteY921" fmla="*/ 59722 h 6858000"/>
              <a:gd name="connsiteX922" fmla="*/ 1512579 w 7467600"/>
              <a:gd name="connsiteY922" fmla="*/ 626441 h 6858000"/>
              <a:gd name="connsiteX923" fmla="*/ 1506076 w 7467600"/>
              <a:gd name="connsiteY923" fmla="*/ 1089289 h 6858000"/>
              <a:gd name="connsiteX924" fmla="*/ 1486346 w 7467600"/>
              <a:gd name="connsiteY924" fmla="*/ 1079919 h 6858000"/>
              <a:gd name="connsiteX925" fmla="*/ 1070511 w 7467600"/>
              <a:gd name="connsiteY925" fmla="*/ 48609 h 6858000"/>
              <a:gd name="connsiteX926" fmla="*/ 1057230 w 7467600"/>
              <a:gd name="connsiteY926" fmla="*/ 0 h 6858000"/>
              <a:gd name="connsiteX927" fmla="*/ 43151 w 7467600"/>
              <a:gd name="connsiteY927" fmla="*/ 0 h 6858000"/>
              <a:gd name="connsiteX928" fmla="*/ 95283 w 7467600"/>
              <a:gd name="connsiteY928" fmla="*/ 0 h 6858000"/>
              <a:gd name="connsiteX929" fmla="*/ 300708 w 7467600"/>
              <a:gd name="connsiteY929" fmla="*/ 154571 h 6858000"/>
              <a:gd name="connsiteX930" fmla="*/ 530414 w 7467600"/>
              <a:gd name="connsiteY930" fmla="*/ 354673 h 6858000"/>
              <a:gd name="connsiteX931" fmla="*/ 333785 w 7467600"/>
              <a:gd name="connsiteY931" fmla="*/ 161564 h 6858000"/>
              <a:gd name="connsiteX932" fmla="*/ 147005 w 7467600"/>
              <a:gd name="connsiteY932" fmla="*/ 0 h 6858000"/>
              <a:gd name="connsiteX933" fmla="*/ 272509 w 7467600"/>
              <a:gd name="connsiteY933" fmla="*/ 0 h 6858000"/>
              <a:gd name="connsiteX934" fmla="*/ 326276 w 7467600"/>
              <a:gd name="connsiteY934" fmla="*/ 45847 h 6858000"/>
              <a:gd name="connsiteX935" fmla="*/ 823759 w 7467600"/>
              <a:gd name="connsiteY935" fmla="*/ 574145 h 6858000"/>
              <a:gd name="connsiteX936" fmla="*/ 811254 w 7467600"/>
              <a:gd name="connsiteY936" fmla="*/ 665546 h 6858000"/>
              <a:gd name="connsiteX937" fmla="*/ 154042 w 7467600"/>
              <a:gd name="connsiteY937" fmla="*/ 261522 h 6858000"/>
              <a:gd name="connsiteX938" fmla="*/ 13550 w 7467600"/>
              <a:gd name="connsiteY938" fmla="*/ 158423 h 6858000"/>
              <a:gd name="connsiteX939" fmla="*/ 0 w 7467600"/>
              <a:gd name="connsiteY939" fmla="*/ 146618 h 6858000"/>
              <a:gd name="connsiteX940" fmla="*/ 0 w 7467600"/>
              <a:gd name="connsiteY940" fmla="*/ 59161 h 6858000"/>
              <a:gd name="connsiteX941" fmla="*/ 45427 w 7467600"/>
              <a:gd name="connsiteY941" fmla="*/ 101078 h 6858000"/>
              <a:gd name="connsiteX942" fmla="*/ 630103 w 7467600"/>
              <a:gd name="connsiteY942" fmla="*/ 485885 h 6858000"/>
              <a:gd name="connsiteX943" fmla="*/ 532040 w 7467600"/>
              <a:gd name="connsiteY943" fmla="*/ 399359 h 6858000"/>
              <a:gd name="connsiteX944" fmla="*/ 517618 w 7467600"/>
              <a:gd name="connsiteY944" fmla="*/ 385726 h 6858000"/>
              <a:gd name="connsiteX945" fmla="*/ 285074 w 7467600"/>
              <a:gd name="connsiteY945" fmla="*/ 182755 h 6858000"/>
              <a:gd name="connsiteX946" fmla="*/ 43151 w 7467600"/>
              <a:gd name="connsiteY94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34024 w 7467600"/>
              <a:gd name="connsiteY4" fmla="*/ 672213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1019354 w 7467600"/>
              <a:gd name="connsiteY14" fmla="*/ 6315006 h 6858000"/>
              <a:gd name="connsiteX15" fmla="*/ 441046 w 7467600"/>
              <a:gd name="connsiteY15" fmla="*/ 6691153 h 6858000"/>
              <a:gd name="connsiteX16" fmla="*/ 1019354 w 7467600"/>
              <a:gd name="connsiteY16" fmla="*/ 6315006 h 6858000"/>
              <a:gd name="connsiteX17" fmla="*/ 991680 w 7467600"/>
              <a:gd name="connsiteY17" fmla="*/ 6298413 h 6858000"/>
              <a:gd name="connsiteX18" fmla="*/ 409060 w 7467600"/>
              <a:gd name="connsiteY18" fmla="*/ 6671470 h 6858000"/>
              <a:gd name="connsiteX19" fmla="*/ 991680 w 7467600"/>
              <a:gd name="connsiteY19" fmla="*/ 6298413 h 6858000"/>
              <a:gd name="connsiteX20" fmla="*/ 103333 w 7467600"/>
              <a:gd name="connsiteY20" fmla="*/ 5699602 h 6858000"/>
              <a:gd name="connsiteX21" fmla="*/ 233938 w 7467600"/>
              <a:gd name="connsiteY21" fmla="*/ 5809416 h 6858000"/>
              <a:gd name="connsiteX22" fmla="*/ 883580 w 7467600"/>
              <a:gd name="connsiteY22" fmla="*/ 6180710 h 6858000"/>
              <a:gd name="connsiteX23" fmla="*/ 487337 w 7467600"/>
              <a:gd name="connsiteY23" fmla="*/ 5950182 h 6858000"/>
              <a:gd name="connsiteX24" fmla="*/ 354051 w 7467600"/>
              <a:gd name="connsiteY24" fmla="*/ 5854912 h 6858000"/>
              <a:gd name="connsiteX25" fmla="*/ 195436 w 7467600"/>
              <a:gd name="connsiteY25" fmla="*/ 5755068 h 6858000"/>
              <a:gd name="connsiteX26" fmla="*/ 103333 w 7467600"/>
              <a:gd name="connsiteY26" fmla="*/ 5699602 h 6858000"/>
              <a:gd name="connsiteX27" fmla="*/ 5539432 w 7467600"/>
              <a:gd name="connsiteY27" fmla="*/ 5642928 h 6858000"/>
              <a:gd name="connsiteX28" fmla="*/ 5555462 w 7467600"/>
              <a:gd name="connsiteY28" fmla="*/ 5694454 h 6858000"/>
              <a:gd name="connsiteX29" fmla="*/ 5828270 w 7467600"/>
              <a:gd name="connsiteY29" fmla="*/ 6320663 h 6858000"/>
              <a:gd name="connsiteX30" fmla="*/ 5947416 w 7467600"/>
              <a:gd name="connsiteY30" fmla="*/ 6574846 h 6858000"/>
              <a:gd name="connsiteX31" fmla="*/ 5539432 w 7467600"/>
              <a:gd name="connsiteY31" fmla="*/ 5642928 h 6858000"/>
              <a:gd name="connsiteX32" fmla="*/ 51253 w 7467600"/>
              <a:gd name="connsiteY32" fmla="*/ 5631825 h 6858000"/>
              <a:gd name="connsiteX33" fmla="*/ 211622 w 7467600"/>
              <a:gd name="connsiteY33" fmla="*/ 5728803 h 6858000"/>
              <a:gd name="connsiteX34" fmla="*/ 371652 w 7467600"/>
              <a:gd name="connsiteY34" fmla="*/ 5829062 h 6858000"/>
              <a:gd name="connsiteX35" fmla="*/ 505903 w 7467600"/>
              <a:gd name="connsiteY35" fmla="*/ 5925221 h 6858000"/>
              <a:gd name="connsiteX36" fmla="*/ 899240 w 7467600"/>
              <a:gd name="connsiteY36" fmla="*/ 6153068 h 6858000"/>
              <a:gd name="connsiteX37" fmla="*/ 988114 w 7467600"/>
              <a:gd name="connsiteY37" fmla="*/ 6174204 h 6858000"/>
              <a:gd name="connsiteX38" fmla="*/ 845971 w 7467600"/>
              <a:gd name="connsiteY38" fmla="*/ 6067177 h 6858000"/>
              <a:gd name="connsiteX39" fmla="*/ 448057 w 7467600"/>
              <a:gd name="connsiteY39" fmla="*/ 5841376 h 6858000"/>
              <a:gd name="connsiteX40" fmla="*/ 51253 w 7467600"/>
              <a:gd name="connsiteY40" fmla="*/ 5631825 h 6858000"/>
              <a:gd name="connsiteX41" fmla="*/ 2606687 w 7467600"/>
              <a:gd name="connsiteY41" fmla="*/ 5630718 h 6858000"/>
              <a:gd name="connsiteX42" fmla="*/ 2645658 w 7467600"/>
              <a:gd name="connsiteY42" fmla="*/ 6640259 h 6858000"/>
              <a:gd name="connsiteX43" fmla="*/ 2606687 w 7467600"/>
              <a:gd name="connsiteY43" fmla="*/ 5630718 h 6858000"/>
              <a:gd name="connsiteX44" fmla="*/ 3642057 w 7467600"/>
              <a:gd name="connsiteY44" fmla="*/ 5573487 h 6858000"/>
              <a:gd name="connsiteX45" fmla="*/ 3632981 w 7467600"/>
              <a:gd name="connsiteY45" fmla="*/ 5579437 h 6858000"/>
              <a:gd name="connsiteX46" fmla="*/ 3382436 w 7467600"/>
              <a:gd name="connsiteY46" fmla="*/ 5952726 h 6858000"/>
              <a:gd name="connsiteX47" fmla="*/ 3191929 w 7467600"/>
              <a:gd name="connsiteY47" fmla="*/ 6662669 h 6858000"/>
              <a:gd name="connsiteX48" fmla="*/ 3369898 w 7467600"/>
              <a:gd name="connsiteY48" fmla="*/ 6081771 h 6858000"/>
              <a:gd name="connsiteX49" fmla="*/ 3642057 w 7467600"/>
              <a:gd name="connsiteY49" fmla="*/ 5573487 h 6858000"/>
              <a:gd name="connsiteX50" fmla="*/ 2650666 w 7467600"/>
              <a:gd name="connsiteY50" fmla="*/ 5530686 h 6858000"/>
              <a:gd name="connsiteX51" fmla="*/ 2650249 w 7467600"/>
              <a:gd name="connsiteY51" fmla="*/ 5532101 h 6858000"/>
              <a:gd name="connsiteX52" fmla="*/ 2663808 w 7467600"/>
              <a:gd name="connsiteY52" fmla="*/ 6535215 h 6858000"/>
              <a:gd name="connsiteX53" fmla="*/ 2665418 w 7467600"/>
              <a:gd name="connsiteY53" fmla="*/ 6132756 h 6858000"/>
              <a:gd name="connsiteX54" fmla="*/ 2650666 w 7467600"/>
              <a:gd name="connsiteY54" fmla="*/ 5530686 h 6858000"/>
              <a:gd name="connsiteX55" fmla="*/ 2680277 w 7467600"/>
              <a:gd name="connsiteY55" fmla="*/ 5479204 h 6858000"/>
              <a:gd name="connsiteX56" fmla="*/ 2678972 w 7467600"/>
              <a:gd name="connsiteY56" fmla="*/ 5481582 h 6858000"/>
              <a:gd name="connsiteX57" fmla="*/ 2696666 w 7467600"/>
              <a:gd name="connsiteY57" fmla="*/ 6133836 h 6858000"/>
              <a:gd name="connsiteX58" fmla="*/ 2695769 w 7467600"/>
              <a:gd name="connsiteY58" fmla="*/ 6390955 h 6858000"/>
              <a:gd name="connsiteX59" fmla="*/ 2739893 w 7467600"/>
              <a:gd name="connsiteY59" fmla="*/ 6108357 h 6858000"/>
              <a:gd name="connsiteX60" fmla="*/ 2680277 w 7467600"/>
              <a:gd name="connsiteY60" fmla="*/ 5479204 h 6858000"/>
              <a:gd name="connsiteX61" fmla="*/ 1132195 w 7467600"/>
              <a:gd name="connsiteY61" fmla="*/ 5467980 h 6858000"/>
              <a:gd name="connsiteX62" fmla="*/ 1679056 w 7467600"/>
              <a:gd name="connsiteY62" fmla="*/ 5516907 h 6858000"/>
              <a:gd name="connsiteX63" fmla="*/ 2128648 w 7467600"/>
              <a:gd name="connsiteY63" fmla="*/ 5474249 h 6858000"/>
              <a:gd name="connsiteX64" fmla="*/ 1825619 w 7467600"/>
              <a:gd name="connsiteY64" fmla="*/ 5478447 h 6858000"/>
              <a:gd name="connsiteX65" fmla="*/ 1737798 w 7467600"/>
              <a:gd name="connsiteY65" fmla="*/ 5483353 h 6858000"/>
              <a:gd name="connsiteX66" fmla="*/ 1132195 w 7467600"/>
              <a:gd name="connsiteY66" fmla="*/ 5467980 h 6858000"/>
              <a:gd name="connsiteX67" fmla="*/ 1456157 w 7467600"/>
              <a:gd name="connsiteY67" fmla="*/ 5371404 h 6858000"/>
              <a:gd name="connsiteX68" fmla="*/ 1244432 w 7467600"/>
              <a:gd name="connsiteY68" fmla="*/ 5385601 h 6858000"/>
              <a:gd name="connsiteX69" fmla="*/ 973990 w 7467600"/>
              <a:gd name="connsiteY69" fmla="*/ 5424940 h 6858000"/>
              <a:gd name="connsiteX70" fmla="*/ 1103809 w 7467600"/>
              <a:gd name="connsiteY70" fmla="*/ 5433720 h 6858000"/>
              <a:gd name="connsiteX71" fmla="*/ 1123454 w 7467600"/>
              <a:gd name="connsiteY71" fmla="*/ 5435727 h 6858000"/>
              <a:gd name="connsiteX72" fmla="*/ 1737017 w 7467600"/>
              <a:gd name="connsiteY72" fmla="*/ 5452183 h 6858000"/>
              <a:gd name="connsiteX73" fmla="*/ 1824397 w 7467600"/>
              <a:gd name="connsiteY73" fmla="*/ 5447757 h 6858000"/>
              <a:gd name="connsiteX74" fmla="*/ 2070059 w 7467600"/>
              <a:gd name="connsiteY74" fmla="*/ 5441660 h 6858000"/>
              <a:gd name="connsiteX75" fmla="*/ 1456157 w 7467600"/>
              <a:gd name="connsiteY75" fmla="*/ 5371404 h 6858000"/>
              <a:gd name="connsiteX76" fmla="*/ 4988186 w 7467600"/>
              <a:gd name="connsiteY76" fmla="*/ 5216467 h 6858000"/>
              <a:gd name="connsiteX77" fmla="*/ 4777334 w 7467600"/>
              <a:gd name="connsiteY77" fmla="*/ 5406072 h 6858000"/>
              <a:gd name="connsiteX78" fmla="*/ 4718341 w 7467600"/>
              <a:gd name="connsiteY78" fmla="*/ 5468043 h 6858000"/>
              <a:gd name="connsiteX79" fmla="*/ 4604655 w 7467600"/>
              <a:gd name="connsiteY79" fmla="*/ 5583434 h 6858000"/>
              <a:gd name="connsiteX80" fmla="*/ 4565074 w 7467600"/>
              <a:gd name="connsiteY80" fmla="*/ 5618550 h 6858000"/>
              <a:gd name="connsiteX81" fmla="*/ 4988186 w 7467600"/>
              <a:gd name="connsiteY81" fmla="*/ 5216467 h 6858000"/>
              <a:gd name="connsiteX82" fmla="*/ 4978032 w 7467600"/>
              <a:gd name="connsiteY82" fmla="*/ 5183809 h 6858000"/>
              <a:gd name="connsiteX83" fmla="*/ 4463413 w 7467600"/>
              <a:gd name="connsiteY83" fmla="*/ 5615162 h 6858000"/>
              <a:gd name="connsiteX84" fmla="*/ 4358134 w 7467600"/>
              <a:gd name="connsiteY84" fmla="*/ 5742791 h 6858000"/>
              <a:gd name="connsiteX85" fmla="*/ 4376219 w 7467600"/>
              <a:gd name="connsiteY85" fmla="*/ 5729027 h 6858000"/>
              <a:gd name="connsiteX86" fmla="*/ 4582340 w 7467600"/>
              <a:gd name="connsiteY86" fmla="*/ 5561037 h 6858000"/>
              <a:gd name="connsiteX87" fmla="*/ 4694684 w 7467600"/>
              <a:gd name="connsiteY87" fmla="*/ 5447098 h 6858000"/>
              <a:gd name="connsiteX88" fmla="*/ 4754123 w 7467600"/>
              <a:gd name="connsiteY88" fmla="*/ 5384643 h 6858000"/>
              <a:gd name="connsiteX89" fmla="*/ 4978032 w 7467600"/>
              <a:gd name="connsiteY89" fmla="*/ 5183809 h 6858000"/>
              <a:gd name="connsiteX90" fmla="*/ 1903353 w 7467600"/>
              <a:gd name="connsiteY90" fmla="*/ 5044827 h 6858000"/>
              <a:gd name="connsiteX91" fmla="*/ 1936931 w 7467600"/>
              <a:gd name="connsiteY91" fmla="*/ 5093954 h 6858000"/>
              <a:gd name="connsiteX92" fmla="*/ 2195868 w 7467600"/>
              <a:gd name="connsiteY92" fmla="*/ 5396574 h 6858000"/>
              <a:gd name="connsiteX93" fmla="*/ 2088852 w 7467600"/>
              <a:gd name="connsiteY93" fmla="*/ 5166123 h 6858000"/>
              <a:gd name="connsiteX94" fmla="*/ 1958241 w 7467600"/>
              <a:gd name="connsiteY94" fmla="*/ 5067955 h 6858000"/>
              <a:gd name="connsiteX95" fmla="*/ 1903353 w 7467600"/>
              <a:gd name="connsiteY95" fmla="*/ 5044827 h 6858000"/>
              <a:gd name="connsiteX96" fmla="*/ 1979378 w 7467600"/>
              <a:gd name="connsiteY96" fmla="*/ 4769504 h 6858000"/>
              <a:gd name="connsiteX97" fmla="*/ 2882120 w 7467600"/>
              <a:gd name="connsiteY97" fmla="*/ 5064547 h 6858000"/>
              <a:gd name="connsiteX98" fmla="*/ 2793103 w 7467600"/>
              <a:gd name="connsiteY98" fmla="*/ 5039699 h 6858000"/>
              <a:gd name="connsiteX99" fmla="*/ 2770041 w 7467600"/>
              <a:gd name="connsiteY99" fmla="*/ 5033634 h 6858000"/>
              <a:gd name="connsiteX100" fmla="*/ 1979378 w 7467600"/>
              <a:gd name="connsiteY100" fmla="*/ 4769504 h 6858000"/>
              <a:gd name="connsiteX101" fmla="*/ 1927410 w 7467600"/>
              <a:gd name="connsiteY101" fmla="*/ 4716164 h 6858000"/>
              <a:gd name="connsiteX102" fmla="*/ 1959587 w 7467600"/>
              <a:gd name="connsiteY102" fmla="*/ 4728849 h 6858000"/>
              <a:gd name="connsiteX103" fmla="*/ 2777707 w 7467600"/>
              <a:gd name="connsiteY103" fmla="*/ 5003991 h 6858000"/>
              <a:gd name="connsiteX104" fmla="*/ 2800768 w 7467600"/>
              <a:gd name="connsiteY104" fmla="*/ 5010056 h 6858000"/>
              <a:gd name="connsiteX105" fmla="*/ 2879408 w 7467600"/>
              <a:gd name="connsiteY105" fmla="*/ 5031590 h 6858000"/>
              <a:gd name="connsiteX106" fmla="*/ 2862295 w 7467600"/>
              <a:gd name="connsiteY106" fmla="*/ 5022958 h 6858000"/>
              <a:gd name="connsiteX107" fmla="*/ 2813343 w 7467600"/>
              <a:gd name="connsiteY107" fmla="*/ 4998369 h 6858000"/>
              <a:gd name="connsiteX108" fmla="*/ 2646245 w 7467600"/>
              <a:gd name="connsiteY108" fmla="*/ 4930999 h 6858000"/>
              <a:gd name="connsiteX109" fmla="*/ 1999243 w 7467600"/>
              <a:gd name="connsiteY109" fmla="*/ 4730524 h 6858000"/>
              <a:gd name="connsiteX110" fmla="*/ 1979527 w 7467600"/>
              <a:gd name="connsiteY110" fmla="*/ 4726651 h 6858000"/>
              <a:gd name="connsiteX111" fmla="*/ 1927410 w 7467600"/>
              <a:gd name="connsiteY111" fmla="*/ 4716164 h 6858000"/>
              <a:gd name="connsiteX112" fmla="*/ 1997014 w 7467600"/>
              <a:gd name="connsiteY112" fmla="*/ 4698007 h 6858000"/>
              <a:gd name="connsiteX113" fmla="*/ 2005458 w 7467600"/>
              <a:gd name="connsiteY113" fmla="*/ 4699540 h 6858000"/>
              <a:gd name="connsiteX114" fmla="*/ 2657186 w 7467600"/>
              <a:gd name="connsiteY114" fmla="*/ 4901687 h 6858000"/>
              <a:gd name="connsiteX115" fmla="*/ 2826662 w 7467600"/>
              <a:gd name="connsiteY115" fmla="*/ 4970362 h 6858000"/>
              <a:gd name="connsiteX116" fmla="*/ 2876100 w 7467600"/>
              <a:gd name="connsiteY116" fmla="*/ 4995397 h 6858000"/>
              <a:gd name="connsiteX117" fmla="*/ 3042600 w 7467600"/>
              <a:gd name="connsiteY117" fmla="*/ 5059532 h 6858000"/>
              <a:gd name="connsiteX118" fmla="*/ 1997014 w 7467600"/>
              <a:gd name="connsiteY118" fmla="*/ 4698007 h 6858000"/>
              <a:gd name="connsiteX119" fmla="*/ 2305292 w 7467600"/>
              <a:gd name="connsiteY119" fmla="*/ 4219492 h 6858000"/>
              <a:gd name="connsiteX120" fmla="*/ 3360922 w 7467600"/>
              <a:gd name="connsiteY120" fmla="*/ 4529373 h 6858000"/>
              <a:gd name="connsiteX121" fmla="*/ 3492420 w 7467600"/>
              <a:gd name="connsiteY121" fmla="*/ 4510145 h 6858000"/>
              <a:gd name="connsiteX122" fmla="*/ 3364086 w 7467600"/>
              <a:gd name="connsiteY122" fmla="*/ 4480340 h 6858000"/>
              <a:gd name="connsiteX123" fmla="*/ 3225818 w 7467600"/>
              <a:gd name="connsiteY123" fmla="*/ 4411822 h 6858000"/>
              <a:gd name="connsiteX124" fmla="*/ 3129696 w 7467600"/>
              <a:gd name="connsiteY124" fmla="*/ 4360704 h 6858000"/>
              <a:gd name="connsiteX125" fmla="*/ 2814545 w 7467600"/>
              <a:gd name="connsiteY125" fmla="*/ 4282955 h 6858000"/>
              <a:gd name="connsiteX126" fmla="*/ 2305292 w 7467600"/>
              <a:gd name="connsiteY126" fmla="*/ 4219492 h 6858000"/>
              <a:gd name="connsiteX127" fmla="*/ 2626982 w 7467600"/>
              <a:gd name="connsiteY127" fmla="*/ 4206450 h 6858000"/>
              <a:gd name="connsiteX128" fmla="*/ 2490617 w 7467600"/>
              <a:gd name="connsiteY128" fmla="*/ 4206951 h 6858000"/>
              <a:gd name="connsiteX129" fmla="*/ 2819869 w 7467600"/>
              <a:gd name="connsiteY129" fmla="*/ 4252936 h 6858000"/>
              <a:gd name="connsiteX130" fmla="*/ 3143018 w 7467600"/>
              <a:gd name="connsiteY130" fmla="*/ 4332698 h 6858000"/>
              <a:gd name="connsiteX131" fmla="*/ 3241520 w 7467600"/>
              <a:gd name="connsiteY131" fmla="*/ 4385112 h 6858000"/>
              <a:gd name="connsiteX132" fmla="*/ 3374575 w 7467600"/>
              <a:gd name="connsiteY132" fmla="*/ 4451517 h 6858000"/>
              <a:gd name="connsiteX133" fmla="*/ 3505221 w 7467600"/>
              <a:gd name="connsiteY133" fmla="*/ 4480757 h 6858000"/>
              <a:gd name="connsiteX134" fmla="*/ 2626982 w 7467600"/>
              <a:gd name="connsiteY134" fmla="*/ 4206450 h 6858000"/>
              <a:gd name="connsiteX135" fmla="*/ 1310106 w 7467600"/>
              <a:gd name="connsiteY135" fmla="*/ 3943217 h 6858000"/>
              <a:gd name="connsiteX136" fmla="*/ 854994 w 7467600"/>
              <a:gd name="connsiteY136" fmla="*/ 4399136 h 6858000"/>
              <a:gd name="connsiteX137" fmla="*/ 742462 w 7467600"/>
              <a:gd name="connsiteY137" fmla="*/ 4594648 h 6858000"/>
              <a:gd name="connsiteX138" fmla="*/ 820602 w 7467600"/>
              <a:gd name="connsiteY138" fmla="*/ 4485915 h 6858000"/>
              <a:gd name="connsiteX139" fmla="*/ 878295 w 7467600"/>
              <a:gd name="connsiteY139" fmla="*/ 4403594 h 6858000"/>
              <a:gd name="connsiteX140" fmla="*/ 1240607 w 7467600"/>
              <a:gd name="connsiteY140" fmla="*/ 4010401 h 6858000"/>
              <a:gd name="connsiteX141" fmla="*/ 1310106 w 7467600"/>
              <a:gd name="connsiteY141" fmla="*/ 3943217 h 6858000"/>
              <a:gd name="connsiteX142" fmla="*/ 1423113 w 7467600"/>
              <a:gd name="connsiteY142" fmla="*/ 3874565 h 6858000"/>
              <a:gd name="connsiteX143" fmla="*/ 1260565 w 7467600"/>
              <a:gd name="connsiteY143" fmla="*/ 4031982 h 6858000"/>
              <a:gd name="connsiteX144" fmla="*/ 901900 w 7467600"/>
              <a:gd name="connsiteY144" fmla="*/ 4421236 h 6858000"/>
              <a:gd name="connsiteX145" fmla="*/ 845044 w 7467600"/>
              <a:gd name="connsiteY145" fmla="*/ 4502436 h 6858000"/>
              <a:gd name="connsiteX146" fmla="*/ 685926 w 7467600"/>
              <a:gd name="connsiteY146" fmla="*/ 4703069 h 6858000"/>
              <a:gd name="connsiteX147" fmla="*/ 684248 w 7467600"/>
              <a:gd name="connsiteY147" fmla="*/ 4706721 h 6858000"/>
              <a:gd name="connsiteX148" fmla="*/ 1423113 w 7467600"/>
              <a:gd name="connsiteY148" fmla="*/ 3874565 h 6858000"/>
              <a:gd name="connsiteX149" fmla="*/ 3316479 w 7467600"/>
              <a:gd name="connsiteY149" fmla="*/ 3872136 h 6858000"/>
              <a:gd name="connsiteX150" fmla="*/ 3546806 w 7467600"/>
              <a:gd name="connsiteY150" fmla="*/ 4356139 h 6858000"/>
              <a:gd name="connsiteX151" fmla="*/ 3364433 w 7467600"/>
              <a:gd name="connsiteY151" fmla="*/ 3953121 h 6858000"/>
              <a:gd name="connsiteX152" fmla="*/ 3316479 w 7467600"/>
              <a:gd name="connsiteY152" fmla="*/ 3872136 h 6858000"/>
              <a:gd name="connsiteX153" fmla="*/ 3291335 w 7467600"/>
              <a:gd name="connsiteY153" fmla="*/ 3767420 h 6858000"/>
              <a:gd name="connsiteX154" fmla="*/ 3390805 w 7467600"/>
              <a:gd name="connsiteY154" fmla="*/ 3937163 h 6858000"/>
              <a:gd name="connsiteX155" fmla="*/ 3579062 w 7467600"/>
              <a:gd name="connsiteY155" fmla="*/ 4359040 h 6858000"/>
              <a:gd name="connsiteX156" fmla="*/ 3467355 w 7467600"/>
              <a:gd name="connsiteY156" fmla="*/ 3988130 h 6858000"/>
              <a:gd name="connsiteX157" fmla="*/ 3310753 w 7467600"/>
              <a:gd name="connsiteY157" fmla="*/ 3787140 h 6858000"/>
              <a:gd name="connsiteX158" fmla="*/ 3291335 w 7467600"/>
              <a:gd name="connsiteY158" fmla="*/ 3767420 h 6858000"/>
              <a:gd name="connsiteX159" fmla="*/ 1635889 w 7467600"/>
              <a:gd name="connsiteY159" fmla="*/ 3709494 h 6858000"/>
              <a:gd name="connsiteX160" fmla="*/ 1634800 w 7467600"/>
              <a:gd name="connsiteY160" fmla="*/ 3731111 h 6858000"/>
              <a:gd name="connsiteX161" fmla="*/ 1635889 w 7467600"/>
              <a:gd name="connsiteY161" fmla="*/ 3709494 h 6858000"/>
              <a:gd name="connsiteX162" fmla="*/ 1510397 w 7467600"/>
              <a:gd name="connsiteY162" fmla="*/ 3684705 h 6858000"/>
              <a:gd name="connsiteX163" fmla="*/ 1146550 w 7467600"/>
              <a:gd name="connsiteY163" fmla="*/ 3802012 h 6858000"/>
              <a:gd name="connsiteX164" fmla="*/ 698834 w 7467600"/>
              <a:gd name="connsiteY164" fmla="*/ 3952272 h 6858000"/>
              <a:gd name="connsiteX165" fmla="*/ 34256 w 7467600"/>
              <a:gd name="connsiteY165" fmla="*/ 4347603 h 6858000"/>
              <a:gd name="connsiteX166" fmla="*/ 527241 w 7467600"/>
              <a:gd name="connsiteY166" fmla="*/ 4065078 h 6858000"/>
              <a:gd name="connsiteX167" fmla="*/ 1510397 w 7467600"/>
              <a:gd name="connsiteY167" fmla="*/ 3684705 h 6858000"/>
              <a:gd name="connsiteX168" fmla="*/ 1313114 w 7467600"/>
              <a:gd name="connsiteY168" fmla="*/ 3655216 h 6858000"/>
              <a:gd name="connsiteX169" fmla="*/ 1109304 w 7467600"/>
              <a:gd name="connsiteY169" fmla="*/ 3669030 h 6858000"/>
              <a:gd name="connsiteX170" fmla="*/ 8129 w 7467600"/>
              <a:gd name="connsiteY170" fmla="*/ 4330519 h 6858000"/>
              <a:gd name="connsiteX171" fmla="*/ 687572 w 7467600"/>
              <a:gd name="connsiteY171" fmla="*/ 3925629 h 6858000"/>
              <a:gd name="connsiteX172" fmla="*/ 1138365 w 7467600"/>
              <a:gd name="connsiteY172" fmla="*/ 3774515 h 6858000"/>
              <a:gd name="connsiteX173" fmla="*/ 1505579 w 7467600"/>
              <a:gd name="connsiteY173" fmla="*/ 3655526 h 6858000"/>
              <a:gd name="connsiteX174" fmla="*/ 1313114 w 7467600"/>
              <a:gd name="connsiteY174" fmla="*/ 3655216 h 6858000"/>
              <a:gd name="connsiteX175" fmla="*/ 3655073 w 7467600"/>
              <a:gd name="connsiteY175" fmla="*/ 3650884 h 6858000"/>
              <a:gd name="connsiteX176" fmla="*/ 3989938 w 7467600"/>
              <a:gd name="connsiteY176" fmla="*/ 3991685 h 6858000"/>
              <a:gd name="connsiteX177" fmla="*/ 4393907 w 7467600"/>
              <a:gd name="connsiteY177" fmla="*/ 4261258 h 6858000"/>
              <a:gd name="connsiteX178" fmla="*/ 4648051 w 7467600"/>
              <a:gd name="connsiteY178" fmla="*/ 4374051 h 6858000"/>
              <a:gd name="connsiteX179" fmla="*/ 4383389 w 7467600"/>
              <a:gd name="connsiteY179" fmla="*/ 4184369 h 6858000"/>
              <a:gd name="connsiteX180" fmla="*/ 4165508 w 7467600"/>
              <a:gd name="connsiteY180" fmla="*/ 4035196 h 6858000"/>
              <a:gd name="connsiteX181" fmla="*/ 4068162 w 7467600"/>
              <a:gd name="connsiteY181" fmla="*/ 3953394 h 6858000"/>
              <a:gd name="connsiteX182" fmla="*/ 3981416 w 7467600"/>
              <a:gd name="connsiteY182" fmla="*/ 3880482 h 6858000"/>
              <a:gd name="connsiteX183" fmla="*/ 3800147 w 7467600"/>
              <a:gd name="connsiteY183" fmla="*/ 3749872 h 6858000"/>
              <a:gd name="connsiteX184" fmla="*/ 3655073 w 7467600"/>
              <a:gd name="connsiteY184" fmla="*/ 3650884 h 6858000"/>
              <a:gd name="connsiteX185" fmla="*/ 3670252 w 7467600"/>
              <a:gd name="connsiteY185" fmla="*/ 3622798 h 6858000"/>
              <a:gd name="connsiteX186" fmla="*/ 3817258 w 7467600"/>
              <a:gd name="connsiteY186" fmla="*/ 3723577 h 6858000"/>
              <a:gd name="connsiteX187" fmla="*/ 4000461 w 7467600"/>
              <a:gd name="connsiteY187" fmla="*/ 3855966 h 6858000"/>
              <a:gd name="connsiteX188" fmla="*/ 4088180 w 7467600"/>
              <a:gd name="connsiteY188" fmla="*/ 3929774 h 6858000"/>
              <a:gd name="connsiteX189" fmla="*/ 4184555 w 7467600"/>
              <a:gd name="connsiteY189" fmla="*/ 4010683 h 6858000"/>
              <a:gd name="connsiteX190" fmla="*/ 4399563 w 7467600"/>
              <a:gd name="connsiteY190" fmla="*/ 4158106 h 6858000"/>
              <a:gd name="connsiteX191" fmla="*/ 4684469 w 7467600"/>
              <a:gd name="connsiteY191" fmla="*/ 4364680 h 6858000"/>
              <a:gd name="connsiteX192" fmla="*/ 4690271 w 7467600"/>
              <a:gd name="connsiteY192" fmla="*/ 4370034 h 6858000"/>
              <a:gd name="connsiteX193" fmla="*/ 4136093 w 7467600"/>
              <a:gd name="connsiteY193" fmla="*/ 3858466 h 6858000"/>
              <a:gd name="connsiteX194" fmla="*/ 3670252 w 7467600"/>
              <a:gd name="connsiteY194" fmla="*/ 3622798 h 6858000"/>
              <a:gd name="connsiteX195" fmla="*/ 4440129 w 7467600"/>
              <a:gd name="connsiteY195" fmla="*/ 3448571 h 6858000"/>
              <a:gd name="connsiteX196" fmla="*/ 4856525 w 7467600"/>
              <a:gd name="connsiteY196" fmla="*/ 3915351 h 6858000"/>
              <a:gd name="connsiteX197" fmla="*/ 5059055 w 7467600"/>
              <a:gd name="connsiteY197" fmla="*/ 4108918 h 6858000"/>
              <a:gd name="connsiteX198" fmla="*/ 5290070 w 7467600"/>
              <a:gd name="connsiteY198" fmla="*/ 4263619 h 6858000"/>
              <a:gd name="connsiteX199" fmla="*/ 4834991 w 7467600"/>
              <a:gd name="connsiteY199" fmla="*/ 3830985 h 6858000"/>
              <a:gd name="connsiteX200" fmla="*/ 4440129 w 7467600"/>
              <a:gd name="connsiteY200" fmla="*/ 3448571 h 6858000"/>
              <a:gd name="connsiteX201" fmla="*/ 4441737 w 7467600"/>
              <a:gd name="connsiteY201" fmla="*/ 3399734 h 6858000"/>
              <a:gd name="connsiteX202" fmla="*/ 4431236 w 7467600"/>
              <a:gd name="connsiteY202" fmla="*/ 3400954 h 6858000"/>
              <a:gd name="connsiteX203" fmla="*/ 4557150 w 7467600"/>
              <a:gd name="connsiteY203" fmla="*/ 3510023 h 6858000"/>
              <a:gd name="connsiteX204" fmla="*/ 4856936 w 7467600"/>
              <a:gd name="connsiteY204" fmla="*/ 3809146 h 6858000"/>
              <a:gd name="connsiteX205" fmla="*/ 5111996 w 7467600"/>
              <a:gd name="connsiteY205" fmla="*/ 4065759 h 6858000"/>
              <a:gd name="connsiteX206" fmla="*/ 5388878 w 7467600"/>
              <a:gd name="connsiteY206" fmla="*/ 4300185 h 6858000"/>
              <a:gd name="connsiteX207" fmla="*/ 5425556 w 7467600"/>
              <a:gd name="connsiteY207" fmla="*/ 4308967 h 6858000"/>
              <a:gd name="connsiteX208" fmla="*/ 4943646 w 7467600"/>
              <a:gd name="connsiteY208" fmla="*/ 3822916 h 6858000"/>
              <a:gd name="connsiteX209" fmla="*/ 4594837 w 7467600"/>
              <a:gd name="connsiteY209" fmla="*/ 3532274 h 6858000"/>
              <a:gd name="connsiteX210" fmla="*/ 4441737 w 7467600"/>
              <a:gd name="connsiteY210" fmla="*/ 3399734 h 6858000"/>
              <a:gd name="connsiteX211" fmla="*/ 5425834 w 7467600"/>
              <a:gd name="connsiteY211" fmla="*/ 3162785 h 6858000"/>
              <a:gd name="connsiteX212" fmla="*/ 5401644 w 7467600"/>
              <a:gd name="connsiteY212" fmla="*/ 3617847 h 6858000"/>
              <a:gd name="connsiteX213" fmla="*/ 5467256 w 7467600"/>
              <a:gd name="connsiteY213" fmla="*/ 4175494 h 6858000"/>
              <a:gd name="connsiteX214" fmla="*/ 5448069 w 7467600"/>
              <a:gd name="connsiteY214" fmla="*/ 3567554 h 6858000"/>
              <a:gd name="connsiteX215" fmla="*/ 5425834 w 7467600"/>
              <a:gd name="connsiteY215" fmla="*/ 3162785 h 6858000"/>
              <a:gd name="connsiteX216" fmla="*/ 1318687 w 7467600"/>
              <a:gd name="connsiteY216" fmla="*/ 3113840 h 6858000"/>
              <a:gd name="connsiteX217" fmla="*/ 1066793 w 7467600"/>
              <a:gd name="connsiteY217" fmla="*/ 3212171 h 6858000"/>
              <a:gd name="connsiteX218" fmla="*/ 993319 w 7467600"/>
              <a:gd name="connsiteY218" fmla="*/ 3247648 h 6858000"/>
              <a:gd name="connsiteX219" fmla="*/ 853081 w 7467600"/>
              <a:gd name="connsiteY219" fmla="*/ 3312410 h 6858000"/>
              <a:gd name="connsiteX220" fmla="*/ 805957 w 7467600"/>
              <a:gd name="connsiteY220" fmla="*/ 3330443 h 6858000"/>
              <a:gd name="connsiteX221" fmla="*/ 1318687 w 7467600"/>
              <a:gd name="connsiteY221" fmla="*/ 3113840 h 6858000"/>
              <a:gd name="connsiteX222" fmla="*/ 5453702 w 7467600"/>
              <a:gd name="connsiteY222" fmla="*/ 3090882 h 6858000"/>
              <a:gd name="connsiteX223" fmla="*/ 5480135 w 7467600"/>
              <a:gd name="connsiteY223" fmla="*/ 3565802 h 6858000"/>
              <a:gd name="connsiteX224" fmla="*/ 5499023 w 7467600"/>
              <a:gd name="connsiteY224" fmla="*/ 4166310 h 6858000"/>
              <a:gd name="connsiteX225" fmla="*/ 5547022 w 7467600"/>
              <a:gd name="connsiteY225" fmla="*/ 3607838 h 6858000"/>
              <a:gd name="connsiteX226" fmla="*/ 5515964 w 7467600"/>
              <a:gd name="connsiteY226" fmla="*/ 3378541 h 6858000"/>
              <a:gd name="connsiteX227" fmla="*/ 5453702 w 7467600"/>
              <a:gd name="connsiteY227" fmla="*/ 3090882 h 6858000"/>
              <a:gd name="connsiteX228" fmla="*/ 1238695 w 7467600"/>
              <a:gd name="connsiteY228" fmla="*/ 3076820 h 6858000"/>
              <a:gd name="connsiteX229" fmla="*/ 716371 w 7467600"/>
              <a:gd name="connsiteY229" fmla="*/ 3293249 h 6858000"/>
              <a:gd name="connsiteX230" fmla="*/ 579522 w 7467600"/>
              <a:gd name="connsiteY230" fmla="*/ 3371759 h 6858000"/>
              <a:gd name="connsiteX231" fmla="*/ 600288 w 7467600"/>
              <a:gd name="connsiteY231" fmla="*/ 3365555 h 6858000"/>
              <a:gd name="connsiteX232" fmla="*/ 840692 w 7467600"/>
              <a:gd name="connsiteY232" fmla="*/ 3284921 h 6858000"/>
              <a:gd name="connsiteX233" fmla="*/ 979248 w 7467600"/>
              <a:gd name="connsiteY233" fmla="*/ 3221003 h 6858000"/>
              <a:gd name="connsiteX234" fmla="*/ 1053282 w 7467600"/>
              <a:gd name="connsiteY234" fmla="*/ 3185247 h 6858000"/>
              <a:gd name="connsiteX235" fmla="*/ 1320603 w 7467600"/>
              <a:gd name="connsiteY235" fmla="*/ 3081281 h 6858000"/>
              <a:gd name="connsiteX236" fmla="*/ 1238695 w 7467600"/>
              <a:gd name="connsiteY236" fmla="*/ 3076820 h 6858000"/>
              <a:gd name="connsiteX237" fmla="*/ 5425627 w 7467600"/>
              <a:gd name="connsiteY237" fmla="*/ 2954192 h 6858000"/>
              <a:gd name="connsiteX238" fmla="*/ 5470770 w 7467600"/>
              <a:gd name="connsiteY238" fmla="*/ 3005435 h 6858000"/>
              <a:gd name="connsiteX239" fmla="*/ 5519779 w 7467600"/>
              <a:gd name="connsiteY239" fmla="*/ 4359223 h 6858000"/>
              <a:gd name="connsiteX240" fmla="*/ 5520293 w 7467600"/>
              <a:gd name="connsiteY240" fmla="*/ 4360602 h 6858000"/>
              <a:gd name="connsiteX241" fmla="*/ 5767221 w 7467600"/>
              <a:gd name="connsiteY241" fmla="*/ 4665564 h 6858000"/>
              <a:gd name="connsiteX242" fmla="*/ 6937169 w 7467600"/>
              <a:gd name="connsiteY242" fmla="*/ 4815941 h 6858000"/>
              <a:gd name="connsiteX243" fmla="*/ 6953922 w 7467600"/>
              <a:gd name="connsiteY243" fmla="*/ 4890068 h 6858000"/>
              <a:gd name="connsiteX244" fmla="*/ 6071359 w 7467600"/>
              <a:gd name="connsiteY244" fmla="*/ 4770770 h 6858000"/>
              <a:gd name="connsiteX245" fmla="*/ 6038839 w 7467600"/>
              <a:gd name="connsiteY245" fmla="*/ 4764474 h 6858000"/>
              <a:gd name="connsiteX246" fmla="*/ 6038706 w 7467600"/>
              <a:gd name="connsiteY246" fmla="*/ 4763847 h 6858000"/>
              <a:gd name="connsiteX247" fmla="*/ 6037784 w 7467600"/>
              <a:gd name="connsiteY247" fmla="*/ 4764270 h 6858000"/>
              <a:gd name="connsiteX248" fmla="*/ 6038839 w 7467600"/>
              <a:gd name="connsiteY248" fmla="*/ 4764474 h 6858000"/>
              <a:gd name="connsiteX249" fmla="*/ 6040338 w 7467600"/>
              <a:gd name="connsiteY249" fmla="*/ 4771418 h 6858000"/>
              <a:gd name="connsiteX250" fmla="*/ 6024488 w 7467600"/>
              <a:gd name="connsiteY250" fmla="*/ 4809903 h 6858000"/>
              <a:gd name="connsiteX251" fmla="*/ 5599771 w 7467600"/>
              <a:gd name="connsiteY251" fmla="*/ 5509652 h 6858000"/>
              <a:gd name="connsiteX252" fmla="*/ 5548843 w 7467600"/>
              <a:gd name="connsiteY252" fmla="*/ 5563845 h 6858000"/>
              <a:gd name="connsiteX253" fmla="*/ 5940952 w 7467600"/>
              <a:gd name="connsiteY253" fmla="*/ 6250028 h 6858000"/>
              <a:gd name="connsiteX254" fmla="*/ 6043441 w 7467600"/>
              <a:gd name="connsiteY254" fmla="*/ 6665847 h 6858000"/>
              <a:gd name="connsiteX255" fmla="*/ 6093432 w 7467600"/>
              <a:gd name="connsiteY255" fmla="*/ 6858000 h 6858000"/>
              <a:gd name="connsiteX256" fmla="*/ 6034344 w 7467600"/>
              <a:gd name="connsiteY256" fmla="*/ 6858000 h 6858000"/>
              <a:gd name="connsiteX257" fmla="*/ 6026679 w 7467600"/>
              <a:gd name="connsiteY257" fmla="*/ 6836959 h 6858000"/>
              <a:gd name="connsiteX258" fmla="*/ 5800441 w 7467600"/>
              <a:gd name="connsiteY258" fmla="*/ 6335286 h 6858000"/>
              <a:gd name="connsiteX259" fmla="*/ 5526562 w 7467600"/>
              <a:gd name="connsiteY259" fmla="*/ 5705388 h 6858000"/>
              <a:gd name="connsiteX260" fmla="*/ 5519640 w 7467600"/>
              <a:gd name="connsiteY260" fmla="*/ 5683774 h 6858000"/>
              <a:gd name="connsiteX261" fmla="*/ 5844559 w 7467600"/>
              <a:gd name="connsiteY261" fmla="*/ 6553349 h 6858000"/>
              <a:gd name="connsiteX262" fmla="*/ 5975994 w 7467600"/>
              <a:gd name="connsiteY262" fmla="*/ 6858000 h 6858000"/>
              <a:gd name="connsiteX263" fmla="*/ 5898547 w 7467600"/>
              <a:gd name="connsiteY263" fmla="*/ 6858000 h 6858000"/>
              <a:gd name="connsiteX264" fmla="*/ 5682041 w 7467600"/>
              <a:gd name="connsiteY264" fmla="*/ 6355860 h 6858000"/>
              <a:gd name="connsiteX265" fmla="*/ 5461758 w 7467600"/>
              <a:gd name="connsiteY265" fmla="*/ 5820220 h 6858000"/>
              <a:gd name="connsiteX266" fmla="*/ 5237282 w 7467600"/>
              <a:gd name="connsiteY266" fmla="*/ 6579086 h 6858000"/>
              <a:gd name="connsiteX267" fmla="*/ 5115009 w 7467600"/>
              <a:gd name="connsiteY267" fmla="*/ 6858000 h 6858000"/>
              <a:gd name="connsiteX268" fmla="*/ 5028074 w 7467600"/>
              <a:gd name="connsiteY268" fmla="*/ 6858000 h 6858000"/>
              <a:gd name="connsiteX269" fmla="*/ 5079508 w 7467600"/>
              <a:gd name="connsiteY269" fmla="*/ 6749074 h 6858000"/>
              <a:gd name="connsiteX270" fmla="*/ 5371846 w 7467600"/>
              <a:gd name="connsiteY270" fmla="*/ 5924413 h 6858000"/>
              <a:gd name="connsiteX271" fmla="*/ 5270512 w 7467600"/>
              <a:gd name="connsiteY271" fmla="*/ 6138975 h 6858000"/>
              <a:gd name="connsiteX272" fmla="*/ 5062409 w 7467600"/>
              <a:gd name="connsiteY272" fmla="*/ 6653544 h 6858000"/>
              <a:gd name="connsiteX273" fmla="*/ 5036628 w 7467600"/>
              <a:gd name="connsiteY273" fmla="*/ 6754247 h 6858000"/>
              <a:gd name="connsiteX274" fmla="*/ 5009112 w 7467600"/>
              <a:gd name="connsiteY274" fmla="*/ 6858000 h 6858000"/>
              <a:gd name="connsiteX275" fmla="*/ 4976679 w 7467600"/>
              <a:gd name="connsiteY275" fmla="*/ 6858000 h 6858000"/>
              <a:gd name="connsiteX276" fmla="*/ 5006537 w 7467600"/>
              <a:gd name="connsiteY276" fmla="*/ 6747068 h 6858000"/>
              <a:gd name="connsiteX277" fmla="*/ 5032723 w 7467600"/>
              <a:gd name="connsiteY277" fmla="*/ 6644957 h 6858000"/>
              <a:gd name="connsiteX278" fmla="*/ 5242949 w 7467600"/>
              <a:gd name="connsiteY278" fmla="*/ 6125175 h 6858000"/>
              <a:gd name="connsiteX279" fmla="*/ 5286321 w 7467600"/>
              <a:gd name="connsiteY279" fmla="*/ 6033555 h 6858000"/>
              <a:gd name="connsiteX280" fmla="*/ 5008210 w 7467600"/>
              <a:gd name="connsiteY280" fmla="*/ 6649194 h 6858000"/>
              <a:gd name="connsiteX281" fmla="*/ 4986321 w 7467600"/>
              <a:gd name="connsiteY281" fmla="*/ 6765687 h 6858000"/>
              <a:gd name="connsiteX282" fmla="*/ 4973474 w 7467600"/>
              <a:gd name="connsiteY282" fmla="*/ 6858000 h 6858000"/>
              <a:gd name="connsiteX283" fmla="*/ 4907178 w 7467600"/>
              <a:gd name="connsiteY283" fmla="*/ 6858000 h 6858000"/>
              <a:gd name="connsiteX284" fmla="*/ 4910810 w 7467600"/>
              <a:gd name="connsiteY284" fmla="*/ 6829660 h 6858000"/>
              <a:gd name="connsiteX285" fmla="*/ 4987461 w 7467600"/>
              <a:gd name="connsiteY285" fmla="*/ 6432994 h 6858000"/>
              <a:gd name="connsiteX286" fmla="*/ 5179262 w 7467600"/>
              <a:gd name="connsiteY286" fmla="*/ 6035044 h 6858000"/>
              <a:gd name="connsiteX287" fmla="*/ 4689678 w 7467600"/>
              <a:gd name="connsiteY287" fmla="*/ 6440241 h 6858000"/>
              <a:gd name="connsiteX288" fmla="*/ 4477543 w 7467600"/>
              <a:gd name="connsiteY288" fmla="*/ 6674836 h 6858000"/>
              <a:gd name="connsiteX289" fmla="*/ 4329957 w 7467600"/>
              <a:gd name="connsiteY289" fmla="*/ 6858000 h 6858000"/>
              <a:gd name="connsiteX290" fmla="*/ 4218595 w 7467600"/>
              <a:gd name="connsiteY290" fmla="*/ 6858000 h 6858000"/>
              <a:gd name="connsiteX291" fmla="*/ 4368888 w 7467600"/>
              <a:gd name="connsiteY291" fmla="*/ 6668412 h 6858000"/>
              <a:gd name="connsiteX292" fmla="*/ 4563091 w 7467600"/>
              <a:gd name="connsiteY292" fmla="*/ 6442508 h 6858000"/>
              <a:gd name="connsiteX293" fmla="*/ 5387324 w 7467600"/>
              <a:gd name="connsiteY293" fmla="*/ 5705830 h 6858000"/>
              <a:gd name="connsiteX294" fmla="*/ 5073620 w 7467600"/>
              <a:gd name="connsiteY294" fmla="*/ 5955437 h 6858000"/>
              <a:gd name="connsiteX295" fmla="*/ 4689789 w 7467600"/>
              <a:gd name="connsiteY295" fmla="*/ 6268382 h 6858000"/>
              <a:gd name="connsiteX296" fmla="*/ 4418722 w 7467600"/>
              <a:gd name="connsiteY296" fmla="*/ 6570886 h 6858000"/>
              <a:gd name="connsiteX297" fmla="*/ 4214944 w 7467600"/>
              <a:gd name="connsiteY297" fmla="*/ 6858000 h 6858000"/>
              <a:gd name="connsiteX298" fmla="*/ 4177898 w 7467600"/>
              <a:gd name="connsiteY298" fmla="*/ 6858000 h 6858000"/>
              <a:gd name="connsiteX299" fmla="*/ 4391597 w 7467600"/>
              <a:gd name="connsiteY299" fmla="*/ 6556370 h 6858000"/>
              <a:gd name="connsiteX300" fmla="*/ 4668889 w 7467600"/>
              <a:gd name="connsiteY300" fmla="*/ 6246399 h 6858000"/>
              <a:gd name="connsiteX301" fmla="*/ 5055427 w 7467600"/>
              <a:gd name="connsiteY301" fmla="*/ 5931476 h 6858000"/>
              <a:gd name="connsiteX302" fmla="*/ 5371814 w 7467600"/>
              <a:gd name="connsiteY302" fmla="*/ 5678975 h 6858000"/>
              <a:gd name="connsiteX303" fmla="*/ 4987918 w 7467600"/>
              <a:gd name="connsiteY303" fmla="*/ 5838701 h 6858000"/>
              <a:gd name="connsiteX304" fmla="*/ 4317146 w 7467600"/>
              <a:gd name="connsiteY304" fmla="*/ 6587716 h 6858000"/>
              <a:gd name="connsiteX305" fmla="*/ 4171627 w 7467600"/>
              <a:gd name="connsiteY305" fmla="*/ 6858000 h 6858000"/>
              <a:gd name="connsiteX306" fmla="*/ 4081585 w 7467600"/>
              <a:gd name="connsiteY306" fmla="*/ 6858000 h 6858000"/>
              <a:gd name="connsiteX307" fmla="*/ 4238603 w 7467600"/>
              <a:gd name="connsiteY307" fmla="*/ 6559341 h 6858000"/>
              <a:gd name="connsiteX308" fmla="*/ 4778333 w 7467600"/>
              <a:gd name="connsiteY308" fmla="*/ 5873626 h 6858000"/>
              <a:gd name="connsiteX309" fmla="*/ 5414185 w 7467600"/>
              <a:gd name="connsiteY309" fmla="*/ 5573882 h 6858000"/>
              <a:gd name="connsiteX310" fmla="*/ 5959648 w 7467600"/>
              <a:gd name="connsiteY310" fmla="*/ 4760797 h 6858000"/>
              <a:gd name="connsiteX311" fmla="*/ 5355019 w 7467600"/>
              <a:gd name="connsiteY311" fmla="*/ 4734672 h 6858000"/>
              <a:gd name="connsiteX312" fmla="*/ 5083565 w 7467600"/>
              <a:gd name="connsiteY312" fmla="*/ 5179121 h 6858000"/>
              <a:gd name="connsiteX313" fmla="*/ 4713577 w 7467600"/>
              <a:gd name="connsiteY313" fmla="*/ 5616803 h 6858000"/>
              <a:gd name="connsiteX314" fmla="*/ 3989559 w 7467600"/>
              <a:gd name="connsiteY314" fmla="*/ 6145945 h 6858000"/>
              <a:gd name="connsiteX315" fmla="*/ 3939824 w 7467600"/>
              <a:gd name="connsiteY315" fmla="*/ 6066900 h 6858000"/>
              <a:gd name="connsiteX316" fmla="*/ 4584537 w 7467600"/>
              <a:gd name="connsiteY316" fmla="*/ 5324826 h 6858000"/>
              <a:gd name="connsiteX317" fmla="*/ 5037105 w 7467600"/>
              <a:gd name="connsiteY317" fmla="*/ 5088765 h 6858000"/>
              <a:gd name="connsiteX318" fmla="*/ 5039930 w 7467600"/>
              <a:gd name="connsiteY318" fmla="*/ 5089585 h 6858000"/>
              <a:gd name="connsiteX319" fmla="*/ 5263764 w 7467600"/>
              <a:gd name="connsiteY319" fmla="*/ 4735525 h 6858000"/>
              <a:gd name="connsiteX320" fmla="*/ 4086300 w 7467600"/>
              <a:gd name="connsiteY320" fmla="*/ 4884599 h 6858000"/>
              <a:gd name="connsiteX321" fmla="*/ 4085485 w 7467600"/>
              <a:gd name="connsiteY321" fmla="*/ 4899070 h 6858000"/>
              <a:gd name="connsiteX322" fmla="*/ 3871915 w 7467600"/>
              <a:gd name="connsiteY322" fmla="*/ 5253645 h 6858000"/>
              <a:gd name="connsiteX323" fmla="*/ 3799374 w 7467600"/>
              <a:gd name="connsiteY323" fmla="*/ 5466127 h 6858000"/>
              <a:gd name="connsiteX324" fmla="*/ 3498850 w 7467600"/>
              <a:gd name="connsiteY324" fmla="*/ 6661888 h 6858000"/>
              <a:gd name="connsiteX325" fmla="*/ 3399216 w 7467600"/>
              <a:gd name="connsiteY325" fmla="*/ 6858000 h 6858000"/>
              <a:gd name="connsiteX326" fmla="*/ 3303688 w 7467600"/>
              <a:gd name="connsiteY326" fmla="*/ 6858000 h 6858000"/>
              <a:gd name="connsiteX327" fmla="*/ 3391774 w 7467600"/>
              <a:gd name="connsiteY327" fmla="*/ 6697181 h 6858000"/>
              <a:gd name="connsiteX328" fmla="*/ 3735540 w 7467600"/>
              <a:gd name="connsiteY328" fmla="*/ 5546923 h 6858000"/>
              <a:gd name="connsiteX329" fmla="*/ 3729438 w 7467600"/>
              <a:gd name="connsiteY329" fmla="*/ 5569058 h 6858000"/>
              <a:gd name="connsiteX330" fmla="*/ 3707782 w 7467600"/>
              <a:gd name="connsiteY330" fmla="*/ 5644908 h 6858000"/>
              <a:gd name="connsiteX331" fmla="*/ 3583827 w 7467600"/>
              <a:gd name="connsiteY331" fmla="*/ 6039215 h 6858000"/>
              <a:gd name="connsiteX332" fmla="*/ 3547861 w 7467600"/>
              <a:gd name="connsiteY332" fmla="*/ 6129609 h 6858000"/>
              <a:gd name="connsiteX333" fmla="*/ 3490905 w 7467600"/>
              <a:gd name="connsiteY333" fmla="*/ 6277660 h 6858000"/>
              <a:gd name="connsiteX334" fmla="*/ 3455859 w 7467600"/>
              <a:gd name="connsiteY334" fmla="*/ 6391301 h 6858000"/>
              <a:gd name="connsiteX335" fmla="*/ 3429112 w 7467600"/>
              <a:gd name="connsiteY335" fmla="*/ 6479469 h 6858000"/>
              <a:gd name="connsiteX336" fmla="*/ 3304862 w 7467600"/>
              <a:gd name="connsiteY336" fmla="*/ 6796476 h 6858000"/>
              <a:gd name="connsiteX337" fmla="*/ 3276071 w 7467600"/>
              <a:gd name="connsiteY337" fmla="*/ 6858000 h 6858000"/>
              <a:gd name="connsiteX338" fmla="*/ 3240805 w 7467600"/>
              <a:gd name="connsiteY338" fmla="*/ 6858000 h 6858000"/>
              <a:gd name="connsiteX339" fmla="*/ 3275917 w 7467600"/>
              <a:gd name="connsiteY339" fmla="*/ 6783192 h 6858000"/>
              <a:gd name="connsiteX340" fmla="*/ 3399358 w 7467600"/>
              <a:gd name="connsiteY340" fmla="*/ 6469011 h 6858000"/>
              <a:gd name="connsiteX341" fmla="*/ 3425650 w 7467600"/>
              <a:gd name="connsiteY341" fmla="*/ 6381333 h 6858000"/>
              <a:gd name="connsiteX342" fmla="*/ 3460661 w 7467600"/>
              <a:gd name="connsiteY342" fmla="*/ 6266763 h 6858000"/>
              <a:gd name="connsiteX343" fmla="*/ 3518021 w 7467600"/>
              <a:gd name="connsiteY343" fmla="*/ 6117298 h 6858000"/>
              <a:gd name="connsiteX344" fmla="*/ 3554035 w 7467600"/>
              <a:gd name="connsiteY344" fmla="*/ 6027832 h 6858000"/>
              <a:gd name="connsiteX345" fmla="*/ 3677174 w 7467600"/>
              <a:gd name="connsiteY345" fmla="*/ 5636351 h 6858000"/>
              <a:gd name="connsiteX346" fmla="*/ 3698819 w 7467600"/>
              <a:gd name="connsiteY346" fmla="*/ 5560503 h 6858000"/>
              <a:gd name="connsiteX347" fmla="*/ 3702094 w 7467600"/>
              <a:gd name="connsiteY347" fmla="*/ 5549194 h 6858000"/>
              <a:gd name="connsiteX348" fmla="*/ 3398355 w 7467600"/>
              <a:gd name="connsiteY348" fmla="*/ 6094603 h 6858000"/>
              <a:gd name="connsiteX349" fmla="*/ 3193941 w 7467600"/>
              <a:gd name="connsiteY349" fmla="*/ 6798775 h 6858000"/>
              <a:gd name="connsiteX350" fmla="*/ 3184140 w 7467600"/>
              <a:gd name="connsiteY350" fmla="*/ 6858000 h 6858000"/>
              <a:gd name="connsiteX351" fmla="*/ 3099978 w 7467600"/>
              <a:gd name="connsiteY351" fmla="*/ 6858000 h 6858000"/>
              <a:gd name="connsiteX352" fmla="*/ 3101556 w 7467600"/>
              <a:gd name="connsiteY352" fmla="*/ 6843337 h 6858000"/>
              <a:gd name="connsiteX353" fmla="*/ 3370162 w 7467600"/>
              <a:gd name="connsiteY353" fmla="*/ 5785550 h 6858000"/>
              <a:gd name="connsiteX354" fmla="*/ 3746477 w 7467600"/>
              <a:gd name="connsiteY354" fmla="*/ 5377889 h 6858000"/>
              <a:gd name="connsiteX355" fmla="*/ 3863399 w 7467600"/>
              <a:gd name="connsiteY355" fmla="*/ 5087257 h 6858000"/>
              <a:gd name="connsiteX356" fmla="*/ 3968712 w 7467600"/>
              <a:gd name="connsiteY356" fmla="*/ 4913989 h 6858000"/>
              <a:gd name="connsiteX357" fmla="*/ 2792390 w 7467600"/>
              <a:gd name="connsiteY357" fmla="*/ 5382974 h 6858000"/>
              <a:gd name="connsiteX358" fmla="*/ 2714982 w 7467600"/>
              <a:gd name="connsiteY358" fmla="*/ 5427051 h 6858000"/>
              <a:gd name="connsiteX359" fmla="*/ 2813361 w 7467600"/>
              <a:gd name="connsiteY359" fmla="*/ 6023912 h 6858000"/>
              <a:gd name="connsiteX360" fmla="*/ 2688430 w 7467600"/>
              <a:gd name="connsiteY360" fmla="*/ 6801564 h 6858000"/>
              <a:gd name="connsiteX361" fmla="*/ 2629626 w 7467600"/>
              <a:gd name="connsiteY361" fmla="*/ 6763394 h 6858000"/>
              <a:gd name="connsiteX362" fmla="*/ 2565328 w 7467600"/>
              <a:gd name="connsiteY362" fmla="*/ 5516399 h 6858000"/>
              <a:gd name="connsiteX363" fmla="*/ 1922999 w 7467600"/>
              <a:gd name="connsiteY363" fmla="*/ 5980343 h 6858000"/>
              <a:gd name="connsiteX364" fmla="*/ 1950261 w 7467600"/>
              <a:gd name="connsiteY364" fmla="*/ 6405858 h 6858000"/>
              <a:gd name="connsiteX365" fmla="*/ 2365554 w 7467600"/>
              <a:gd name="connsiteY365" fmla="*/ 6759107 h 6858000"/>
              <a:gd name="connsiteX366" fmla="*/ 2424142 w 7467600"/>
              <a:gd name="connsiteY366" fmla="*/ 6858000 h 6858000"/>
              <a:gd name="connsiteX367" fmla="*/ 2395994 w 7467600"/>
              <a:gd name="connsiteY367" fmla="*/ 6858000 h 6858000"/>
              <a:gd name="connsiteX368" fmla="*/ 2392863 w 7467600"/>
              <a:gd name="connsiteY368" fmla="*/ 6852964 h 6858000"/>
              <a:gd name="connsiteX369" fmla="*/ 2017589 w 7467600"/>
              <a:gd name="connsiteY369" fmla="*/ 6493982 h 6858000"/>
              <a:gd name="connsiteX370" fmla="*/ 2147336 w 7467600"/>
              <a:gd name="connsiteY370" fmla="*/ 6594052 h 6858000"/>
              <a:gd name="connsiteX371" fmla="*/ 2207047 w 7467600"/>
              <a:gd name="connsiteY371" fmla="*/ 6654540 h 6858000"/>
              <a:gd name="connsiteX372" fmla="*/ 2299106 w 7467600"/>
              <a:gd name="connsiteY372" fmla="*/ 6778931 h 6858000"/>
              <a:gd name="connsiteX373" fmla="*/ 2314430 w 7467600"/>
              <a:gd name="connsiteY373" fmla="*/ 6801144 h 6858000"/>
              <a:gd name="connsiteX374" fmla="*/ 2352406 w 7467600"/>
              <a:gd name="connsiteY374" fmla="*/ 6858000 h 6858000"/>
              <a:gd name="connsiteX375" fmla="*/ 2314492 w 7467600"/>
              <a:gd name="connsiteY375" fmla="*/ 6858000 h 6858000"/>
              <a:gd name="connsiteX376" fmla="*/ 2288095 w 7467600"/>
              <a:gd name="connsiteY376" fmla="*/ 6818030 h 6858000"/>
              <a:gd name="connsiteX377" fmla="*/ 2272768 w 7467600"/>
              <a:gd name="connsiteY377" fmla="*/ 6795822 h 6858000"/>
              <a:gd name="connsiteX378" fmla="*/ 2182715 w 7467600"/>
              <a:gd name="connsiteY378" fmla="*/ 6675071 h 6858000"/>
              <a:gd name="connsiteX379" fmla="*/ 2032061 w 7467600"/>
              <a:gd name="connsiteY379" fmla="*/ 6541380 h 6858000"/>
              <a:gd name="connsiteX380" fmla="*/ 2257220 w 7467600"/>
              <a:gd name="connsiteY380" fmla="*/ 6826257 h 6858000"/>
              <a:gd name="connsiteX381" fmla="*/ 2281324 w 7467600"/>
              <a:gd name="connsiteY381" fmla="*/ 6858000 h 6858000"/>
              <a:gd name="connsiteX382" fmla="*/ 2242860 w 7467600"/>
              <a:gd name="connsiteY382" fmla="*/ 6858000 h 6858000"/>
              <a:gd name="connsiteX383" fmla="*/ 2232818 w 7467600"/>
              <a:gd name="connsiteY383" fmla="*/ 6844926 h 6858000"/>
              <a:gd name="connsiteX384" fmla="*/ 1990172 w 7467600"/>
              <a:gd name="connsiteY384" fmla="*/ 6542121 h 6858000"/>
              <a:gd name="connsiteX385" fmla="*/ 2124090 w 7467600"/>
              <a:gd name="connsiteY385" fmla="*/ 6761017 h 6858000"/>
              <a:gd name="connsiteX386" fmla="*/ 2200380 w 7467600"/>
              <a:gd name="connsiteY386" fmla="*/ 6858000 h 6858000"/>
              <a:gd name="connsiteX387" fmla="*/ 2147507 w 7467600"/>
              <a:gd name="connsiteY387" fmla="*/ 6858000 h 6858000"/>
              <a:gd name="connsiteX388" fmla="*/ 2070668 w 7467600"/>
              <a:gd name="connsiteY388" fmla="*/ 6761520 h 6858000"/>
              <a:gd name="connsiteX389" fmla="*/ 1975142 w 7467600"/>
              <a:gd name="connsiteY389" fmla="*/ 6585570 h 6858000"/>
              <a:gd name="connsiteX390" fmla="*/ 2050035 w 7467600"/>
              <a:gd name="connsiteY390" fmla="*/ 6813345 h 6858000"/>
              <a:gd name="connsiteX391" fmla="*/ 2063025 w 7467600"/>
              <a:gd name="connsiteY391" fmla="*/ 6858000 h 6858000"/>
              <a:gd name="connsiteX392" fmla="*/ 2021675 w 7467600"/>
              <a:gd name="connsiteY392" fmla="*/ 6858000 h 6858000"/>
              <a:gd name="connsiteX393" fmla="*/ 2019308 w 7467600"/>
              <a:gd name="connsiteY393" fmla="*/ 6847118 h 6858000"/>
              <a:gd name="connsiteX394" fmla="*/ 1938835 w 7467600"/>
              <a:gd name="connsiteY394" fmla="*/ 6551160 h 6858000"/>
              <a:gd name="connsiteX395" fmla="*/ 1953230 w 7467600"/>
              <a:gd name="connsiteY395" fmla="*/ 6759699 h 6858000"/>
              <a:gd name="connsiteX396" fmla="*/ 1956763 w 7467600"/>
              <a:gd name="connsiteY396" fmla="*/ 6778191 h 6858000"/>
              <a:gd name="connsiteX397" fmla="*/ 1967925 w 7467600"/>
              <a:gd name="connsiteY397" fmla="*/ 6858000 h 6858000"/>
              <a:gd name="connsiteX398" fmla="*/ 1936622 w 7467600"/>
              <a:gd name="connsiteY398" fmla="*/ 6858000 h 6858000"/>
              <a:gd name="connsiteX399" fmla="*/ 1926261 w 7467600"/>
              <a:gd name="connsiteY399" fmla="*/ 6784064 h 6858000"/>
              <a:gd name="connsiteX400" fmla="*/ 1922724 w 7467600"/>
              <a:gd name="connsiteY400" fmla="*/ 6765577 h 6858000"/>
              <a:gd name="connsiteX401" fmla="*/ 1904650 w 7467600"/>
              <a:gd name="connsiteY401" fmla="*/ 6639616 h 6858000"/>
              <a:gd name="connsiteX402" fmla="*/ 1885273 w 7467600"/>
              <a:gd name="connsiteY402" fmla="*/ 6858000 h 6858000"/>
              <a:gd name="connsiteX403" fmla="*/ 1854363 w 7467600"/>
              <a:gd name="connsiteY403" fmla="*/ 6858000 h 6858000"/>
              <a:gd name="connsiteX404" fmla="*/ 1880391 w 7467600"/>
              <a:gd name="connsiteY404" fmla="*/ 6603796 h 6858000"/>
              <a:gd name="connsiteX405" fmla="*/ 1818273 w 7467600"/>
              <a:gd name="connsiteY405" fmla="*/ 6715729 h 6858000"/>
              <a:gd name="connsiteX406" fmla="*/ 1794691 w 7467600"/>
              <a:gd name="connsiteY406" fmla="*/ 6843239 h 6858000"/>
              <a:gd name="connsiteX407" fmla="*/ 1794914 w 7467600"/>
              <a:gd name="connsiteY407" fmla="*/ 6858000 h 6858000"/>
              <a:gd name="connsiteX408" fmla="*/ 1746128 w 7467600"/>
              <a:gd name="connsiteY408" fmla="*/ 6858000 h 6858000"/>
              <a:gd name="connsiteX409" fmla="*/ 1753934 w 7467600"/>
              <a:gd name="connsiteY409" fmla="*/ 6724796 h 6858000"/>
              <a:gd name="connsiteX410" fmla="*/ 1792053 w 7467600"/>
              <a:gd name="connsiteY410" fmla="*/ 6572396 h 6858000"/>
              <a:gd name="connsiteX411" fmla="*/ 1862248 w 7467600"/>
              <a:gd name="connsiteY411" fmla="*/ 6266397 h 6858000"/>
              <a:gd name="connsiteX412" fmla="*/ 1862250 w 7467600"/>
              <a:gd name="connsiteY412" fmla="*/ 6033531 h 6858000"/>
              <a:gd name="connsiteX413" fmla="*/ 1211999 w 7467600"/>
              <a:gd name="connsiteY413" fmla="*/ 6683610 h 6858000"/>
              <a:gd name="connsiteX414" fmla="*/ 1213266 w 7467600"/>
              <a:gd name="connsiteY414" fmla="*/ 6691947 h 6858000"/>
              <a:gd name="connsiteX415" fmla="*/ 1203370 w 7467600"/>
              <a:gd name="connsiteY415" fmla="*/ 6850676 h 6858000"/>
              <a:gd name="connsiteX416" fmla="*/ 1203671 w 7467600"/>
              <a:gd name="connsiteY416" fmla="*/ 6858000 h 6858000"/>
              <a:gd name="connsiteX417" fmla="*/ 1143180 w 7467600"/>
              <a:gd name="connsiteY417" fmla="*/ 6858000 h 6858000"/>
              <a:gd name="connsiteX418" fmla="*/ 1142176 w 7467600"/>
              <a:gd name="connsiteY418" fmla="*/ 6766045 h 6858000"/>
              <a:gd name="connsiteX419" fmla="*/ 1067484 w 7467600"/>
              <a:gd name="connsiteY419" fmla="*/ 6858000 h 6858000"/>
              <a:gd name="connsiteX420" fmla="*/ 953928 w 7467600"/>
              <a:gd name="connsiteY420" fmla="*/ 6858000 h 6858000"/>
              <a:gd name="connsiteX421" fmla="*/ 959715 w 7467600"/>
              <a:gd name="connsiteY421" fmla="*/ 6850185 h 6858000"/>
              <a:gd name="connsiteX422" fmla="*/ 1483788 w 7467600"/>
              <a:gd name="connsiteY422" fmla="*/ 6259174 h 6858000"/>
              <a:gd name="connsiteX423" fmla="*/ 1100671 w 7467600"/>
              <a:gd name="connsiteY423" fmla="*/ 6252137 h 6858000"/>
              <a:gd name="connsiteX424" fmla="*/ 1090144 w 7467600"/>
              <a:gd name="connsiteY424" fmla="*/ 6256748 h 6858000"/>
              <a:gd name="connsiteX425" fmla="*/ 1095872 w 7467600"/>
              <a:gd name="connsiteY425" fmla="*/ 6271892 h 6858000"/>
              <a:gd name="connsiteX426" fmla="*/ 262785 w 7467600"/>
              <a:gd name="connsiteY426" fmla="*/ 6845450 h 6858000"/>
              <a:gd name="connsiteX427" fmla="*/ 209968 w 7467600"/>
              <a:gd name="connsiteY427" fmla="*/ 6770713 h 6858000"/>
              <a:gd name="connsiteX428" fmla="*/ 873460 w 7467600"/>
              <a:gd name="connsiteY428" fmla="*/ 6253768 h 6858000"/>
              <a:gd name="connsiteX429" fmla="*/ 192686 w 7467600"/>
              <a:gd name="connsiteY429" fmla="*/ 5849257 h 6858000"/>
              <a:gd name="connsiteX430" fmla="*/ 4696 w 7467600"/>
              <a:gd name="connsiteY430" fmla="*/ 5697668 h 6858000"/>
              <a:gd name="connsiteX431" fmla="*/ 0 w 7467600"/>
              <a:gd name="connsiteY431" fmla="*/ 5689984 h 6858000"/>
              <a:gd name="connsiteX432" fmla="*/ 0 w 7467600"/>
              <a:gd name="connsiteY432" fmla="*/ 5513472 h 6858000"/>
              <a:gd name="connsiteX433" fmla="*/ 174101 w 7467600"/>
              <a:gd name="connsiteY433" fmla="*/ 5620277 h 6858000"/>
              <a:gd name="connsiteX434" fmla="*/ 891800 w 7467600"/>
              <a:gd name="connsiteY434" fmla="*/ 6036935 h 6858000"/>
              <a:gd name="connsiteX435" fmla="*/ 1072219 w 7467600"/>
              <a:gd name="connsiteY435" fmla="*/ 6169443 h 6858000"/>
              <a:gd name="connsiteX436" fmla="*/ 1074117 w 7467600"/>
              <a:gd name="connsiteY436" fmla="*/ 6170301 h 6858000"/>
              <a:gd name="connsiteX437" fmla="*/ 1083114 w 7467600"/>
              <a:gd name="connsiteY437" fmla="*/ 6174131 h 6858000"/>
              <a:gd name="connsiteX438" fmla="*/ 1543010 w 7467600"/>
              <a:gd name="connsiteY438" fmla="*/ 6191140 h 6858000"/>
              <a:gd name="connsiteX439" fmla="*/ 1551080 w 7467600"/>
              <a:gd name="connsiteY439" fmla="*/ 6195006 h 6858000"/>
              <a:gd name="connsiteX440" fmla="*/ 2345443 w 7467600"/>
              <a:gd name="connsiteY440" fmla="*/ 5549882 h 6858000"/>
              <a:gd name="connsiteX441" fmla="*/ 1721499 w 7467600"/>
              <a:gd name="connsiteY441" fmla="*/ 5599969 h 6858000"/>
              <a:gd name="connsiteX442" fmla="*/ 767716 w 7467600"/>
              <a:gd name="connsiteY442" fmla="*/ 5472768 h 6858000"/>
              <a:gd name="connsiteX443" fmla="*/ 722147 w 7467600"/>
              <a:gd name="connsiteY443" fmla="*/ 5393091 h 6858000"/>
              <a:gd name="connsiteX444" fmla="*/ 1485552 w 7467600"/>
              <a:gd name="connsiteY444" fmla="*/ 5313202 h 6858000"/>
              <a:gd name="connsiteX445" fmla="*/ 2143004 w 7467600"/>
              <a:gd name="connsiteY445" fmla="*/ 5402420 h 6858000"/>
              <a:gd name="connsiteX446" fmla="*/ 1933391 w 7467600"/>
              <a:gd name="connsiteY446" fmla="*/ 5156971 h 6858000"/>
              <a:gd name="connsiteX447" fmla="*/ 1827118 w 7467600"/>
              <a:gd name="connsiteY447" fmla="*/ 4968410 h 6858000"/>
              <a:gd name="connsiteX448" fmla="*/ 1837349 w 7467600"/>
              <a:gd name="connsiteY448" fmla="*/ 4956357 h 6858000"/>
              <a:gd name="connsiteX449" fmla="*/ 2162835 w 7467600"/>
              <a:gd name="connsiteY449" fmla="*/ 5187853 h 6858000"/>
              <a:gd name="connsiteX450" fmla="*/ 2257167 w 7467600"/>
              <a:gd name="connsiteY450" fmla="*/ 5462123 h 6858000"/>
              <a:gd name="connsiteX451" fmla="*/ 2261598 w 7467600"/>
              <a:gd name="connsiteY451" fmla="*/ 5467998 h 6858000"/>
              <a:gd name="connsiteX452" fmla="*/ 2437177 w 7467600"/>
              <a:gd name="connsiteY452" fmla="*/ 5479608 h 6858000"/>
              <a:gd name="connsiteX453" fmla="*/ 2445247 w 7467600"/>
              <a:gd name="connsiteY453" fmla="*/ 5483476 h 6858000"/>
              <a:gd name="connsiteX454" fmla="*/ 2743626 w 7467600"/>
              <a:gd name="connsiteY454" fmla="*/ 5304819 h 6858000"/>
              <a:gd name="connsiteX455" fmla="*/ 3048102 w 7467600"/>
              <a:gd name="connsiteY455" fmla="*/ 5150595 h 6858000"/>
              <a:gd name="connsiteX456" fmla="*/ 1799414 w 7467600"/>
              <a:gd name="connsiteY456" fmla="*/ 4694732 h 6858000"/>
              <a:gd name="connsiteX457" fmla="*/ 1771735 w 7467600"/>
              <a:gd name="connsiteY457" fmla="*/ 4619929 h 6858000"/>
              <a:gd name="connsiteX458" fmla="*/ 3104273 w 7467600"/>
              <a:gd name="connsiteY458" fmla="*/ 5076159 h 6858000"/>
              <a:gd name="connsiteX459" fmla="*/ 3113245 w 7467600"/>
              <a:gd name="connsiteY459" fmla="*/ 5090705 h 6858000"/>
              <a:gd name="connsiteX460" fmla="*/ 3126294 w 7467600"/>
              <a:gd name="connsiteY460" fmla="*/ 5114400 h 6858000"/>
              <a:gd name="connsiteX461" fmla="*/ 3937433 w 7467600"/>
              <a:gd name="connsiteY461" fmla="*/ 4830473 h 6858000"/>
              <a:gd name="connsiteX462" fmla="*/ 3590475 w 7467600"/>
              <a:gd name="connsiteY462" fmla="*/ 4597974 h 6858000"/>
              <a:gd name="connsiteX463" fmla="*/ 3100264 w 7467600"/>
              <a:gd name="connsiteY463" fmla="*/ 4579845 h 6858000"/>
              <a:gd name="connsiteX464" fmla="*/ 2183576 w 7467600"/>
              <a:gd name="connsiteY464" fmla="*/ 4227150 h 6858000"/>
              <a:gd name="connsiteX465" fmla="*/ 2151029 w 7467600"/>
              <a:gd name="connsiteY465" fmla="*/ 4146947 h 6858000"/>
              <a:gd name="connsiteX466" fmla="*/ 3563434 w 7467600"/>
              <a:gd name="connsiteY466" fmla="*/ 4469115 h 6858000"/>
              <a:gd name="connsiteX467" fmla="*/ 3177952 w 7467600"/>
              <a:gd name="connsiteY467" fmla="*/ 3657386 h 6858000"/>
              <a:gd name="connsiteX468" fmla="*/ 3189263 w 7467600"/>
              <a:gd name="connsiteY468" fmla="*/ 3625726 h 6858000"/>
              <a:gd name="connsiteX469" fmla="*/ 3560912 w 7467600"/>
              <a:gd name="connsiteY469" fmla="*/ 4079863 h 6858000"/>
              <a:gd name="connsiteX470" fmla="*/ 3626636 w 7467600"/>
              <a:gd name="connsiteY470" fmla="*/ 4512230 h 6858000"/>
              <a:gd name="connsiteX471" fmla="*/ 3653088 w 7467600"/>
              <a:gd name="connsiteY471" fmla="*/ 4521417 h 6858000"/>
              <a:gd name="connsiteX472" fmla="*/ 3988128 w 7467600"/>
              <a:gd name="connsiteY472" fmla="*/ 4817267 h 6858000"/>
              <a:gd name="connsiteX473" fmla="*/ 4830582 w 7467600"/>
              <a:gd name="connsiteY473" fmla="*/ 4676000 h 6858000"/>
              <a:gd name="connsiteX474" fmla="*/ 4830100 w 7467600"/>
              <a:gd name="connsiteY474" fmla="*/ 4675554 h 6858000"/>
              <a:gd name="connsiteX475" fmla="*/ 4036318 w 7467600"/>
              <a:gd name="connsiteY475" fmla="*/ 4147013 h 6858000"/>
              <a:gd name="connsiteX476" fmla="*/ 3432098 w 7467600"/>
              <a:gd name="connsiteY476" fmla="*/ 3537312 h 6858000"/>
              <a:gd name="connsiteX477" fmla="*/ 3446761 w 7467600"/>
              <a:gd name="connsiteY477" fmla="*/ 3461278 h 6858000"/>
              <a:gd name="connsiteX478" fmla="*/ 4419733 w 7467600"/>
              <a:gd name="connsiteY478" fmla="*/ 3963555 h 6858000"/>
              <a:gd name="connsiteX479" fmla="*/ 4781371 w 7467600"/>
              <a:gd name="connsiteY479" fmla="*/ 4458604 h 6858000"/>
              <a:gd name="connsiteX480" fmla="*/ 4780440 w 7467600"/>
              <a:gd name="connsiteY480" fmla="*/ 4470290 h 6858000"/>
              <a:gd name="connsiteX481" fmla="*/ 4898954 w 7467600"/>
              <a:gd name="connsiteY481" fmla="*/ 4662092 h 6858000"/>
              <a:gd name="connsiteX482" fmla="*/ 4900699 w 7467600"/>
              <a:gd name="connsiteY482" fmla="*/ 4670867 h 6858000"/>
              <a:gd name="connsiteX483" fmla="*/ 5714511 w 7467600"/>
              <a:gd name="connsiteY483" fmla="*/ 4663483 h 6858000"/>
              <a:gd name="connsiteX484" fmla="*/ 5464793 w 7467600"/>
              <a:gd name="connsiteY484" fmla="*/ 4393556 h 6858000"/>
              <a:gd name="connsiteX485" fmla="*/ 5461897 w 7467600"/>
              <a:gd name="connsiteY485" fmla="*/ 4390879 h 6858000"/>
              <a:gd name="connsiteX486" fmla="*/ 4294126 w 7467600"/>
              <a:gd name="connsiteY486" fmla="*/ 3303048 h 6858000"/>
              <a:gd name="connsiteX487" fmla="*/ 4305321 w 7467600"/>
              <a:gd name="connsiteY487" fmla="*/ 3256953 h 6858000"/>
              <a:gd name="connsiteX488" fmla="*/ 4949299 w 7467600"/>
              <a:gd name="connsiteY488" fmla="*/ 3766336 h 6858000"/>
              <a:gd name="connsiteX489" fmla="*/ 5291452 w 7467600"/>
              <a:gd name="connsiteY489" fmla="*/ 4076801 h 6858000"/>
              <a:gd name="connsiteX490" fmla="*/ 5434998 w 7467600"/>
              <a:gd name="connsiteY490" fmla="*/ 4254100 h 6858000"/>
              <a:gd name="connsiteX491" fmla="*/ 5351015 w 7467600"/>
              <a:gd name="connsiteY491" fmla="*/ 3760989 h 6858000"/>
              <a:gd name="connsiteX492" fmla="*/ 5413780 w 7467600"/>
              <a:gd name="connsiteY492" fmla="*/ 2966265 h 6858000"/>
              <a:gd name="connsiteX493" fmla="*/ 5425627 w 7467600"/>
              <a:gd name="connsiteY493" fmla="*/ 2954192 h 6858000"/>
              <a:gd name="connsiteX494" fmla="*/ 6604735 w 7467600"/>
              <a:gd name="connsiteY494" fmla="*/ 2041381 h 6858000"/>
              <a:gd name="connsiteX495" fmla="*/ 7204487 w 7467600"/>
              <a:gd name="connsiteY495" fmla="*/ 2742112 h 6858000"/>
              <a:gd name="connsiteX496" fmla="*/ 7131592 w 7467600"/>
              <a:gd name="connsiteY496" fmla="*/ 2672096 h 6858000"/>
              <a:gd name="connsiteX497" fmla="*/ 6996344 w 7467600"/>
              <a:gd name="connsiteY497" fmla="*/ 2518310 h 6858000"/>
              <a:gd name="connsiteX498" fmla="*/ 6735495 w 7467600"/>
              <a:gd name="connsiteY498" fmla="*/ 2196890 h 6858000"/>
              <a:gd name="connsiteX499" fmla="*/ 6721901 w 7467600"/>
              <a:gd name="connsiteY499" fmla="*/ 2179274 h 6858000"/>
              <a:gd name="connsiteX500" fmla="*/ 6604735 w 7467600"/>
              <a:gd name="connsiteY500" fmla="*/ 2041381 h 6858000"/>
              <a:gd name="connsiteX501" fmla="*/ 6591670 w 7467600"/>
              <a:gd name="connsiteY501" fmla="*/ 1988277 h 6858000"/>
              <a:gd name="connsiteX502" fmla="*/ 6747349 w 7467600"/>
              <a:gd name="connsiteY502" fmla="*/ 2160069 h 6858000"/>
              <a:gd name="connsiteX503" fmla="*/ 6760943 w 7467600"/>
              <a:gd name="connsiteY503" fmla="*/ 2177686 h 6858000"/>
              <a:gd name="connsiteX504" fmla="*/ 7021065 w 7467600"/>
              <a:gd name="connsiteY504" fmla="*/ 2498102 h 6858000"/>
              <a:gd name="connsiteX505" fmla="*/ 7155223 w 7467600"/>
              <a:gd name="connsiteY505" fmla="*/ 2650386 h 6858000"/>
              <a:gd name="connsiteX506" fmla="*/ 7203167 w 7467600"/>
              <a:gd name="connsiteY506" fmla="*/ 2697288 h 6858000"/>
              <a:gd name="connsiteX507" fmla="*/ 6937703 w 7467600"/>
              <a:gd name="connsiteY507" fmla="*/ 2321981 h 6858000"/>
              <a:gd name="connsiteX508" fmla="*/ 6591670 w 7467600"/>
              <a:gd name="connsiteY508" fmla="*/ 1988277 h 6858000"/>
              <a:gd name="connsiteX509" fmla="*/ 5798671 w 7467600"/>
              <a:gd name="connsiteY509" fmla="*/ 1981601 h 6858000"/>
              <a:gd name="connsiteX510" fmla="*/ 5754709 w 7467600"/>
              <a:gd name="connsiteY510" fmla="*/ 2071454 h 6858000"/>
              <a:gd name="connsiteX511" fmla="*/ 5763044 w 7467600"/>
              <a:gd name="connsiteY511" fmla="*/ 2842206 h 6858000"/>
              <a:gd name="connsiteX512" fmla="*/ 5764974 w 7467600"/>
              <a:gd name="connsiteY512" fmla="*/ 2799609 h 6858000"/>
              <a:gd name="connsiteX513" fmla="*/ 5767665 w 7467600"/>
              <a:gd name="connsiteY513" fmla="*/ 2666409 h 6858000"/>
              <a:gd name="connsiteX514" fmla="*/ 5763055 w 7467600"/>
              <a:gd name="connsiteY514" fmla="*/ 2579705 h 6858000"/>
              <a:gd name="connsiteX515" fmla="*/ 5758079 w 7467600"/>
              <a:gd name="connsiteY515" fmla="*/ 2492508 h 6858000"/>
              <a:gd name="connsiteX516" fmla="*/ 5779325 w 7467600"/>
              <a:gd name="connsiteY516" fmla="*/ 2197069 h 6858000"/>
              <a:gd name="connsiteX517" fmla="*/ 5798671 w 7467600"/>
              <a:gd name="connsiteY517" fmla="*/ 1981601 h 6858000"/>
              <a:gd name="connsiteX518" fmla="*/ 5829202 w 7467600"/>
              <a:gd name="connsiteY518" fmla="*/ 1971679 h 6858000"/>
              <a:gd name="connsiteX519" fmla="*/ 5809558 w 7467600"/>
              <a:gd name="connsiteY519" fmla="*/ 2198043 h 6858000"/>
              <a:gd name="connsiteX520" fmla="*/ 5788653 w 7467600"/>
              <a:gd name="connsiteY520" fmla="*/ 2489430 h 6858000"/>
              <a:gd name="connsiteX521" fmla="*/ 5793439 w 7467600"/>
              <a:gd name="connsiteY521" fmla="*/ 2575235 h 6858000"/>
              <a:gd name="connsiteX522" fmla="*/ 5796837 w 7467600"/>
              <a:gd name="connsiteY522" fmla="*/ 2637633 h 6858000"/>
              <a:gd name="connsiteX523" fmla="*/ 5818614 w 7467600"/>
              <a:gd name="connsiteY523" fmla="*/ 2473055 h 6858000"/>
              <a:gd name="connsiteX524" fmla="*/ 5829202 w 7467600"/>
              <a:gd name="connsiteY524" fmla="*/ 1971679 h 6858000"/>
              <a:gd name="connsiteX525" fmla="*/ 5911389 w 7467600"/>
              <a:gd name="connsiteY525" fmla="*/ 1898371 h 6858000"/>
              <a:gd name="connsiteX526" fmla="*/ 6237627 w 7467600"/>
              <a:gd name="connsiteY526" fmla="*/ 2231921 h 6858000"/>
              <a:gd name="connsiteX527" fmla="*/ 5911389 w 7467600"/>
              <a:gd name="connsiteY527" fmla="*/ 1898371 h 6858000"/>
              <a:gd name="connsiteX528" fmla="*/ 6944437 w 7467600"/>
              <a:gd name="connsiteY528" fmla="*/ 1575402 h 6858000"/>
              <a:gd name="connsiteX529" fmla="*/ 6304730 w 7467600"/>
              <a:gd name="connsiteY529" fmla="*/ 1766654 h 6858000"/>
              <a:gd name="connsiteX530" fmla="*/ 6944437 w 7467600"/>
              <a:gd name="connsiteY530" fmla="*/ 1575402 h 6858000"/>
              <a:gd name="connsiteX531" fmla="*/ 7019523 w 7467600"/>
              <a:gd name="connsiteY531" fmla="*/ 1519450 h 6858000"/>
              <a:gd name="connsiteX532" fmla="*/ 6298091 w 7467600"/>
              <a:gd name="connsiteY532" fmla="*/ 1737122 h 6858000"/>
              <a:gd name="connsiteX533" fmla="*/ 7019523 w 7467600"/>
              <a:gd name="connsiteY533" fmla="*/ 1519450 h 6858000"/>
              <a:gd name="connsiteX534" fmla="*/ 2399523 w 7467600"/>
              <a:gd name="connsiteY534" fmla="*/ 1428234 h 6858000"/>
              <a:gd name="connsiteX535" fmla="*/ 2224982 w 7467600"/>
              <a:gd name="connsiteY535" fmla="*/ 1826201 h 6858000"/>
              <a:gd name="connsiteX536" fmla="*/ 2096099 w 7467600"/>
              <a:gd name="connsiteY536" fmla="*/ 2345900 h 6858000"/>
              <a:gd name="connsiteX537" fmla="*/ 2283317 w 7467600"/>
              <a:gd name="connsiteY537" fmla="*/ 1796925 h 6858000"/>
              <a:gd name="connsiteX538" fmla="*/ 2399523 w 7467600"/>
              <a:gd name="connsiteY538" fmla="*/ 1428234 h 6858000"/>
              <a:gd name="connsiteX539" fmla="*/ 2448558 w 7467600"/>
              <a:gd name="connsiteY539" fmla="*/ 1373435 h 6858000"/>
              <a:gd name="connsiteX540" fmla="*/ 2312521 w 7467600"/>
              <a:gd name="connsiteY540" fmla="*/ 1806140 h 6858000"/>
              <a:gd name="connsiteX541" fmla="*/ 2127533 w 7467600"/>
              <a:gd name="connsiteY541" fmla="*/ 2348380 h 6858000"/>
              <a:gd name="connsiteX542" fmla="*/ 2358080 w 7467600"/>
              <a:gd name="connsiteY542" fmla="*/ 1866134 h 6858000"/>
              <a:gd name="connsiteX543" fmla="*/ 2407436 w 7467600"/>
              <a:gd name="connsiteY543" fmla="*/ 1651070 h 6858000"/>
              <a:gd name="connsiteX544" fmla="*/ 2448558 w 7467600"/>
              <a:gd name="connsiteY544" fmla="*/ 1373435 h 6858000"/>
              <a:gd name="connsiteX545" fmla="*/ 278707 w 7467600"/>
              <a:gd name="connsiteY545" fmla="*/ 1352270 h 6858000"/>
              <a:gd name="connsiteX546" fmla="*/ 321570 w 7467600"/>
              <a:gd name="connsiteY546" fmla="*/ 1861610 h 6858000"/>
              <a:gd name="connsiteX547" fmla="*/ 294281 w 7467600"/>
              <a:gd name="connsiteY547" fmla="*/ 1440658 h 6858000"/>
              <a:gd name="connsiteX548" fmla="*/ 278707 w 7467600"/>
              <a:gd name="connsiteY548" fmla="*/ 1352270 h 6858000"/>
              <a:gd name="connsiteX549" fmla="*/ 1423821 w 7467600"/>
              <a:gd name="connsiteY549" fmla="*/ 1351958 h 6858000"/>
              <a:gd name="connsiteX550" fmla="*/ 1638521 w 7467600"/>
              <a:gd name="connsiteY550" fmla="*/ 1908470 h 6858000"/>
              <a:gd name="connsiteX551" fmla="*/ 1754199 w 7467600"/>
              <a:gd name="connsiteY551" fmla="*/ 2149284 h 6858000"/>
              <a:gd name="connsiteX552" fmla="*/ 1908359 w 7467600"/>
              <a:gd name="connsiteY552" fmla="*/ 2364988 h 6858000"/>
              <a:gd name="connsiteX553" fmla="*/ 1647661 w 7467600"/>
              <a:gd name="connsiteY553" fmla="*/ 1825945 h 6858000"/>
              <a:gd name="connsiteX554" fmla="*/ 1423821 w 7467600"/>
              <a:gd name="connsiteY554" fmla="*/ 1351958 h 6858000"/>
              <a:gd name="connsiteX555" fmla="*/ 1431890 w 7467600"/>
              <a:gd name="connsiteY555" fmla="*/ 1306475 h 6858000"/>
              <a:gd name="connsiteX556" fmla="*/ 1507597 w 7467600"/>
              <a:gd name="connsiteY556" fmla="*/ 1446132 h 6858000"/>
              <a:gd name="connsiteX557" fmla="*/ 1674586 w 7467600"/>
              <a:gd name="connsiteY557" fmla="*/ 1813832 h 6858000"/>
              <a:gd name="connsiteX558" fmla="*/ 1815950 w 7467600"/>
              <a:gd name="connsiteY558" fmla="*/ 2128564 h 6858000"/>
              <a:gd name="connsiteX559" fmla="*/ 1984242 w 7467600"/>
              <a:gd name="connsiteY559" fmla="*/ 2430829 h 6858000"/>
              <a:gd name="connsiteX560" fmla="*/ 2014023 w 7467600"/>
              <a:gd name="connsiteY560" fmla="*/ 2450995 h 6858000"/>
              <a:gd name="connsiteX561" fmla="*/ 1747337 w 7467600"/>
              <a:gd name="connsiteY561" fmla="*/ 1855264 h 6858000"/>
              <a:gd name="connsiteX562" fmla="*/ 1533749 w 7467600"/>
              <a:gd name="connsiteY562" fmla="*/ 1478656 h 6858000"/>
              <a:gd name="connsiteX563" fmla="*/ 1431890 w 7467600"/>
              <a:gd name="connsiteY563" fmla="*/ 1306475 h 6858000"/>
              <a:gd name="connsiteX564" fmla="*/ 5052692 w 7467600"/>
              <a:gd name="connsiteY564" fmla="*/ 1292994 h 6858000"/>
              <a:gd name="connsiteX565" fmla="*/ 5200661 w 7467600"/>
              <a:gd name="connsiteY565" fmla="*/ 1635186 h 6858000"/>
              <a:gd name="connsiteX566" fmla="*/ 5297138 w 7467600"/>
              <a:gd name="connsiteY566" fmla="*/ 1906351 h 6858000"/>
              <a:gd name="connsiteX567" fmla="*/ 5052692 w 7467600"/>
              <a:gd name="connsiteY567" fmla="*/ 1292994 h 6858000"/>
              <a:gd name="connsiteX568" fmla="*/ 5009948 w 7467600"/>
              <a:gd name="connsiteY568" fmla="*/ 1273619 h 6858000"/>
              <a:gd name="connsiteX569" fmla="*/ 5121777 w 7467600"/>
              <a:gd name="connsiteY569" fmla="*/ 1654213 h 6858000"/>
              <a:gd name="connsiteX570" fmla="*/ 5293545 w 7467600"/>
              <a:gd name="connsiteY570" fmla="*/ 2072247 h 6858000"/>
              <a:gd name="connsiteX571" fmla="*/ 5294042 w 7467600"/>
              <a:gd name="connsiteY571" fmla="*/ 2065019 h 6858000"/>
              <a:gd name="connsiteX572" fmla="*/ 5171936 w 7467600"/>
              <a:gd name="connsiteY572" fmla="*/ 1647613 h 6858000"/>
              <a:gd name="connsiteX573" fmla="*/ 5009948 w 7467600"/>
              <a:gd name="connsiteY573" fmla="*/ 1273619 h 6858000"/>
              <a:gd name="connsiteX574" fmla="*/ 655236 w 7467600"/>
              <a:gd name="connsiteY574" fmla="*/ 1268632 h 6858000"/>
              <a:gd name="connsiteX575" fmla="*/ 839521 w 7467600"/>
              <a:gd name="connsiteY575" fmla="*/ 1685315 h 6858000"/>
              <a:gd name="connsiteX576" fmla="*/ 1109416 w 7467600"/>
              <a:gd name="connsiteY576" fmla="*/ 2061663 h 6858000"/>
              <a:gd name="connsiteX577" fmla="*/ 1298300 w 7467600"/>
              <a:gd name="connsiteY577" fmla="*/ 2247742 h 6858000"/>
              <a:gd name="connsiteX578" fmla="*/ 1125871 w 7467600"/>
              <a:gd name="connsiteY578" fmla="*/ 1989513 h 6858000"/>
              <a:gd name="connsiteX579" fmla="*/ 981574 w 7467600"/>
              <a:gd name="connsiteY579" fmla="*/ 1783157 h 6858000"/>
              <a:gd name="connsiteX580" fmla="*/ 922198 w 7467600"/>
              <a:gd name="connsiteY580" fmla="*/ 1677437 h 6858000"/>
              <a:gd name="connsiteX581" fmla="*/ 869293 w 7467600"/>
              <a:gd name="connsiteY581" fmla="*/ 1583214 h 6858000"/>
              <a:gd name="connsiteX582" fmla="*/ 751431 w 7467600"/>
              <a:gd name="connsiteY582" fmla="*/ 1405731 h 6858000"/>
              <a:gd name="connsiteX583" fmla="*/ 655236 w 7467600"/>
              <a:gd name="connsiteY583" fmla="*/ 1268632 h 6858000"/>
              <a:gd name="connsiteX584" fmla="*/ 6516292 w 7467600"/>
              <a:gd name="connsiteY584" fmla="*/ 1263064 h 6858000"/>
              <a:gd name="connsiteX585" fmla="*/ 5736320 w 7467600"/>
              <a:gd name="connsiteY585" fmla="*/ 1501803 h 6858000"/>
              <a:gd name="connsiteX586" fmla="*/ 6516292 w 7467600"/>
              <a:gd name="connsiteY586" fmla="*/ 1263064 h 6858000"/>
              <a:gd name="connsiteX587" fmla="*/ 291466 w 7467600"/>
              <a:gd name="connsiteY587" fmla="*/ 1250369 h 6858000"/>
              <a:gd name="connsiteX588" fmla="*/ 323180 w 7467600"/>
              <a:gd name="connsiteY588" fmla="*/ 1435283 h 6858000"/>
              <a:gd name="connsiteX589" fmla="*/ 349381 w 7467600"/>
              <a:gd name="connsiteY589" fmla="*/ 1875041 h 6858000"/>
              <a:gd name="connsiteX590" fmla="*/ 374363 w 7467600"/>
              <a:gd name="connsiteY590" fmla="*/ 1506494 h 6858000"/>
              <a:gd name="connsiteX591" fmla="*/ 302168 w 7467600"/>
              <a:gd name="connsiteY591" fmla="*/ 1274495 h 6858000"/>
              <a:gd name="connsiteX592" fmla="*/ 291466 w 7467600"/>
              <a:gd name="connsiteY592" fmla="*/ 1250369 h 6858000"/>
              <a:gd name="connsiteX593" fmla="*/ 678222 w 7467600"/>
              <a:gd name="connsiteY593" fmla="*/ 1248670 h 6858000"/>
              <a:gd name="connsiteX594" fmla="*/ 775536 w 7467600"/>
              <a:gd name="connsiteY594" fmla="*/ 1388015 h 6858000"/>
              <a:gd name="connsiteX595" fmla="*/ 894529 w 7467600"/>
              <a:gd name="connsiteY595" fmla="*/ 1567739 h 6858000"/>
              <a:gd name="connsiteX596" fmla="*/ 948000 w 7467600"/>
              <a:gd name="connsiteY596" fmla="*/ 1663088 h 6858000"/>
              <a:gd name="connsiteX597" fmla="*/ 1006812 w 7467600"/>
              <a:gd name="connsiteY597" fmla="*/ 1767683 h 6858000"/>
              <a:gd name="connsiteX598" fmla="*/ 1149133 w 7467600"/>
              <a:gd name="connsiteY598" fmla="*/ 1971513 h 6858000"/>
              <a:gd name="connsiteX599" fmla="*/ 1333952 w 7467600"/>
              <a:gd name="connsiteY599" fmla="*/ 2251620 h 6858000"/>
              <a:gd name="connsiteX600" fmla="*/ 1337329 w 7467600"/>
              <a:gd name="connsiteY600" fmla="*/ 2258350 h 6858000"/>
              <a:gd name="connsiteX601" fmla="*/ 1014726 w 7467600"/>
              <a:gd name="connsiteY601" fmla="*/ 1615556 h 6858000"/>
              <a:gd name="connsiteX602" fmla="*/ 678222 w 7467600"/>
              <a:gd name="connsiteY602" fmla="*/ 1248670 h 6858000"/>
              <a:gd name="connsiteX603" fmla="*/ 6691602 w 7467600"/>
              <a:gd name="connsiteY603" fmla="*/ 1140573 h 6858000"/>
              <a:gd name="connsiteX604" fmla="*/ 6571100 w 7467600"/>
              <a:gd name="connsiteY604" fmla="*/ 1183662 h 6858000"/>
              <a:gd name="connsiteX605" fmla="*/ 6241687 w 7467600"/>
              <a:gd name="connsiteY605" fmla="*/ 1257600 h 6858000"/>
              <a:gd name="connsiteX606" fmla="*/ 5693009 w 7467600"/>
              <a:gd name="connsiteY606" fmla="*/ 1478256 h 6858000"/>
              <a:gd name="connsiteX607" fmla="*/ 6548420 w 7467600"/>
              <a:gd name="connsiteY607" fmla="*/ 1214599 h 6858000"/>
              <a:gd name="connsiteX608" fmla="*/ 6605473 w 7467600"/>
              <a:gd name="connsiteY608" fmla="*/ 1184686 h 6858000"/>
              <a:gd name="connsiteX609" fmla="*/ 6691602 w 7467600"/>
              <a:gd name="connsiteY609" fmla="*/ 1140573 h 6858000"/>
              <a:gd name="connsiteX610" fmla="*/ 4002475 w 7467600"/>
              <a:gd name="connsiteY610" fmla="*/ 1037802 h 6858000"/>
              <a:gd name="connsiteX611" fmla="*/ 4000324 w 7467600"/>
              <a:gd name="connsiteY611" fmla="*/ 1039362 h 6858000"/>
              <a:gd name="connsiteX612" fmla="*/ 4002862 w 7467600"/>
              <a:gd name="connsiteY612" fmla="*/ 1042866 h 6858000"/>
              <a:gd name="connsiteX613" fmla="*/ 4002475 w 7467600"/>
              <a:gd name="connsiteY613" fmla="*/ 1037802 h 6858000"/>
              <a:gd name="connsiteX614" fmla="*/ 506322 w 7467600"/>
              <a:gd name="connsiteY614" fmla="*/ 1020997 h 6858000"/>
              <a:gd name="connsiteX615" fmla="*/ 533068 w 7467600"/>
              <a:gd name="connsiteY615" fmla="*/ 1029409 h 6858000"/>
              <a:gd name="connsiteX616" fmla="*/ 1232525 w 7467600"/>
              <a:gd name="connsiteY616" fmla="*/ 1804675 h 6858000"/>
              <a:gd name="connsiteX617" fmla="*/ 1388858 w 7467600"/>
              <a:gd name="connsiteY617" fmla="*/ 2368011 h 6858000"/>
              <a:gd name="connsiteX618" fmla="*/ 1384098 w 7467600"/>
              <a:gd name="connsiteY618" fmla="*/ 2378125 h 6858000"/>
              <a:gd name="connsiteX619" fmla="*/ 1425393 w 7467600"/>
              <a:gd name="connsiteY619" fmla="*/ 2589124 h 6858000"/>
              <a:gd name="connsiteX620" fmla="*/ 1424001 w 7467600"/>
              <a:gd name="connsiteY620" fmla="*/ 2597541 h 6858000"/>
              <a:gd name="connsiteX621" fmla="*/ 2152729 w 7467600"/>
              <a:gd name="connsiteY621" fmla="*/ 2864487 h 6858000"/>
              <a:gd name="connsiteX622" fmla="*/ 2020609 w 7467600"/>
              <a:gd name="connsiteY622" fmla="*/ 2539671 h 6858000"/>
              <a:gd name="connsiteX623" fmla="*/ 2018920 w 7467600"/>
              <a:gd name="connsiteY623" fmla="*/ 2536309 h 6858000"/>
              <a:gd name="connsiteX624" fmla="*/ 1342441 w 7467600"/>
              <a:gd name="connsiteY624" fmla="*/ 1173017 h 6858000"/>
              <a:gd name="connsiteX625" fmla="*/ 1367925 w 7467600"/>
              <a:gd name="connsiteY625" fmla="*/ 1135648 h 6858000"/>
              <a:gd name="connsiteX626" fmla="*/ 1771401 w 7467600"/>
              <a:gd name="connsiteY626" fmla="*/ 1806673 h 6858000"/>
              <a:gd name="connsiteX627" fmla="*/ 1972385 w 7467600"/>
              <a:gd name="connsiteY627" fmla="*/ 2198735 h 6858000"/>
              <a:gd name="connsiteX628" fmla="*/ 2040892 w 7467600"/>
              <a:gd name="connsiteY628" fmla="*/ 2405205 h 6858000"/>
              <a:gd name="connsiteX629" fmla="*/ 2131689 w 7467600"/>
              <a:gd name="connsiteY629" fmla="*/ 1936926 h 6858000"/>
              <a:gd name="connsiteX630" fmla="*/ 2454820 w 7467600"/>
              <a:gd name="connsiteY630" fmla="*/ 1248808 h 6858000"/>
              <a:gd name="connsiteX631" fmla="*/ 2492512 w 7467600"/>
              <a:gd name="connsiteY631" fmla="*/ 1302920 h 6858000"/>
              <a:gd name="connsiteX632" fmla="*/ 2081216 w 7467600"/>
              <a:gd name="connsiteY632" fmla="*/ 2527513 h 6858000"/>
              <a:gd name="connsiteX633" fmla="*/ 2081211 w 7467600"/>
              <a:gd name="connsiteY633" fmla="*/ 2528916 h 6858000"/>
              <a:gd name="connsiteX634" fmla="*/ 2199067 w 7467600"/>
              <a:gd name="connsiteY634" fmla="*/ 2884061 h 6858000"/>
              <a:gd name="connsiteX635" fmla="*/ 3192586 w 7467600"/>
              <a:gd name="connsiteY635" fmla="*/ 3411496 h 6858000"/>
              <a:gd name="connsiteX636" fmla="*/ 3182620 w 7467600"/>
              <a:gd name="connsiteY636" fmla="*/ 3483279 h 6858000"/>
              <a:gd name="connsiteX637" fmla="*/ 2435119 w 7467600"/>
              <a:gd name="connsiteY637" fmla="*/ 3080173 h 6858000"/>
              <a:gd name="connsiteX638" fmla="*/ 2410152 w 7467600"/>
              <a:gd name="connsiteY638" fmla="*/ 3063751 h 6858000"/>
              <a:gd name="connsiteX639" fmla="*/ 2408099 w 7467600"/>
              <a:gd name="connsiteY639" fmla="*/ 3064403 h 6858000"/>
              <a:gd name="connsiteX640" fmla="*/ 2407218 w 7467600"/>
              <a:gd name="connsiteY640" fmla="*/ 3070324 h 6858000"/>
              <a:gd name="connsiteX641" fmla="*/ 2380138 w 7467600"/>
              <a:gd name="connsiteY641" fmla="*/ 3099341 h 6858000"/>
              <a:gd name="connsiteX642" fmla="*/ 1765923 w 7467600"/>
              <a:gd name="connsiteY642" fmla="*/ 3581043 h 6858000"/>
              <a:gd name="connsiteX643" fmla="*/ 1702258 w 7467600"/>
              <a:gd name="connsiteY643" fmla="*/ 3612286 h 6858000"/>
              <a:gd name="connsiteX644" fmla="*/ 1538370 w 7467600"/>
              <a:gd name="connsiteY644" fmla="*/ 3811804 h 6858000"/>
              <a:gd name="connsiteX645" fmla="*/ 542867 w 7467600"/>
              <a:gd name="connsiteY645" fmla="*/ 4944092 h 6858000"/>
              <a:gd name="connsiteX646" fmla="*/ 515800 w 7467600"/>
              <a:gd name="connsiteY646" fmla="*/ 4862180 h 6858000"/>
              <a:gd name="connsiteX647" fmla="*/ 909145 w 7467600"/>
              <a:gd name="connsiteY647" fmla="*/ 4199225 h 6858000"/>
              <a:gd name="connsiteX648" fmla="*/ 1214067 w 7467600"/>
              <a:gd name="connsiteY648" fmla="*/ 3908561 h 6858000"/>
              <a:gd name="connsiteX649" fmla="*/ 640967 w 7467600"/>
              <a:gd name="connsiteY649" fmla="*/ 4105601 h 6858000"/>
              <a:gd name="connsiteX650" fmla="*/ 112563 w 7467600"/>
              <a:gd name="connsiteY650" fmla="*/ 4396952 h 6858000"/>
              <a:gd name="connsiteX651" fmla="*/ 0 w 7467600"/>
              <a:gd name="connsiteY651" fmla="*/ 4466006 h 6858000"/>
              <a:gd name="connsiteX652" fmla="*/ 0 w 7467600"/>
              <a:gd name="connsiteY652" fmla="*/ 4233763 h 6858000"/>
              <a:gd name="connsiteX653" fmla="*/ 36881 w 7467600"/>
              <a:gd name="connsiteY653" fmla="*/ 4200118 h 6858000"/>
              <a:gd name="connsiteX654" fmla="*/ 910534 w 7467600"/>
              <a:gd name="connsiteY654" fmla="*/ 3629753 h 6858000"/>
              <a:gd name="connsiteX655" fmla="*/ 1578717 w 7467600"/>
              <a:gd name="connsiteY655" fmla="*/ 3575982 h 6858000"/>
              <a:gd name="connsiteX656" fmla="*/ 2338780 w 7467600"/>
              <a:gd name="connsiteY656" fmla="*/ 3033725 h 6858000"/>
              <a:gd name="connsiteX657" fmla="*/ 1807991 w 7467600"/>
              <a:gd name="connsiteY657" fmla="*/ 2807184 h 6858000"/>
              <a:gd name="connsiteX658" fmla="*/ 1416358 w 7467600"/>
              <a:gd name="connsiteY658" fmla="*/ 3112571 h 6858000"/>
              <a:gd name="connsiteX659" fmla="*/ 939066 w 7467600"/>
              <a:gd name="connsiteY659" fmla="*/ 3378798 h 6858000"/>
              <a:gd name="connsiteX660" fmla="*/ 115099 w 7467600"/>
              <a:gd name="connsiteY660" fmla="*/ 3607650 h 6858000"/>
              <a:gd name="connsiteX661" fmla="*/ 97284 w 7467600"/>
              <a:gd name="connsiteY661" fmla="*/ 3520393 h 6858000"/>
              <a:gd name="connsiteX662" fmla="*/ 922050 w 7467600"/>
              <a:gd name="connsiteY662" fmla="*/ 3074867 h 6858000"/>
              <a:gd name="connsiteX663" fmla="*/ 1405265 w 7467600"/>
              <a:gd name="connsiteY663" fmla="*/ 3016319 h 6858000"/>
              <a:gd name="connsiteX664" fmla="*/ 1407512 w 7467600"/>
              <a:gd name="connsiteY664" fmla="*/ 3018001 h 6858000"/>
              <a:gd name="connsiteX665" fmla="*/ 1726266 w 7467600"/>
              <a:gd name="connsiteY665" fmla="*/ 2777274 h 6858000"/>
              <a:gd name="connsiteX666" fmla="*/ 625390 w 7467600"/>
              <a:gd name="connsiteY666" fmla="*/ 2514541 h 6858000"/>
              <a:gd name="connsiteX667" fmla="*/ 619799 w 7467600"/>
              <a:gd name="connsiteY667" fmla="*/ 2527180 h 6858000"/>
              <a:gd name="connsiteX668" fmla="*/ 310030 w 7467600"/>
              <a:gd name="connsiteY668" fmla="*/ 2771818 h 6858000"/>
              <a:gd name="connsiteX669" fmla="*/ 173877 w 7467600"/>
              <a:gd name="connsiteY669" fmla="*/ 2937056 h 6858000"/>
              <a:gd name="connsiteX670" fmla="*/ 77889 w 7467600"/>
              <a:gd name="connsiteY670" fmla="*/ 3138440 h 6858000"/>
              <a:gd name="connsiteX671" fmla="*/ 0 w 7467600"/>
              <a:gd name="connsiteY671" fmla="*/ 3271395 h 6858000"/>
              <a:gd name="connsiteX672" fmla="*/ 0 w 7467600"/>
              <a:gd name="connsiteY672" fmla="*/ 3153002 h 6858000"/>
              <a:gd name="connsiteX673" fmla="*/ 2386 w 7467600"/>
              <a:gd name="connsiteY673" fmla="*/ 3149203 h 6858000"/>
              <a:gd name="connsiteX674" fmla="*/ 89753 w 7467600"/>
              <a:gd name="connsiteY674" fmla="*/ 2987702 h 6858000"/>
              <a:gd name="connsiteX675" fmla="*/ 76869 w 7467600"/>
              <a:gd name="connsiteY675" fmla="*/ 3005404 h 6858000"/>
              <a:gd name="connsiteX676" fmla="*/ 32049 w 7467600"/>
              <a:gd name="connsiteY676" fmla="*/ 3065814 h 6858000"/>
              <a:gd name="connsiteX677" fmla="*/ 0 w 7467600"/>
              <a:gd name="connsiteY677" fmla="*/ 3108744 h 6858000"/>
              <a:gd name="connsiteX678" fmla="*/ 0 w 7467600"/>
              <a:gd name="connsiteY678" fmla="*/ 3058059 h 6858000"/>
              <a:gd name="connsiteX679" fmla="*/ 7610 w 7467600"/>
              <a:gd name="connsiteY679" fmla="*/ 3047889 h 6858000"/>
              <a:gd name="connsiteX680" fmla="*/ 52419 w 7467600"/>
              <a:gd name="connsiteY680" fmla="*/ 2987479 h 6858000"/>
              <a:gd name="connsiteX681" fmla="*/ 59142 w 7467600"/>
              <a:gd name="connsiteY681" fmla="*/ 2978488 h 6858000"/>
              <a:gd name="connsiteX682" fmla="*/ 0 w 7467600"/>
              <a:gd name="connsiteY682" fmla="*/ 3015334 h 6858000"/>
              <a:gd name="connsiteX683" fmla="*/ 0 w 7467600"/>
              <a:gd name="connsiteY683" fmla="*/ 2914286 h 6858000"/>
              <a:gd name="connsiteX684" fmla="*/ 36383 w 7467600"/>
              <a:gd name="connsiteY684" fmla="*/ 2901128 h 6858000"/>
              <a:gd name="connsiteX685" fmla="*/ 156329 w 7467600"/>
              <a:gd name="connsiteY685" fmla="*/ 2840533 h 6858000"/>
              <a:gd name="connsiteX686" fmla="*/ 358355 w 7467600"/>
              <a:gd name="connsiteY686" fmla="*/ 2620471 h 6858000"/>
              <a:gd name="connsiteX687" fmla="*/ 510577 w 7467600"/>
              <a:gd name="connsiteY687" fmla="*/ 2501244 h 6858000"/>
              <a:gd name="connsiteX688" fmla="*/ 211967 w 7467600"/>
              <a:gd name="connsiteY688" fmla="*/ 2479171 h 6858000"/>
              <a:gd name="connsiteX689" fmla="*/ 0 w 7467600"/>
              <a:gd name="connsiteY689" fmla="*/ 2476398 h 6858000"/>
              <a:gd name="connsiteX690" fmla="*/ 0 w 7467600"/>
              <a:gd name="connsiteY690" fmla="*/ 2389189 h 6858000"/>
              <a:gd name="connsiteX691" fmla="*/ 103062 w 7467600"/>
              <a:gd name="connsiteY691" fmla="*/ 2389518 h 6858000"/>
              <a:gd name="connsiteX692" fmla="*/ 510734 w 7467600"/>
              <a:gd name="connsiteY692" fmla="*/ 2416201 h 6858000"/>
              <a:gd name="connsiteX693" fmla="*/ 279257 w 7467600"/>
              <a:gd name="connsiteY693" fmla="*/ 2092102 h 6858000"/>
              <a:gd name="connsiteX694" fmla="*/ 65265 w 7467600"/>
              <a:gd name="connsiteY694" fmla="*/ 2006049 h 6858000"/>
              <a:gd name="connsiteX695" fmla="*/ 0 w 7467600"/>
              <a:gd name="connsiteY695" fmla="*/ 1982532 h 6858000"/>
              <a:gd name="connsiteX696" fmla="*/ 0 w 7467600"/>
              <a:gd name="connsiteY696" fmla="*/ 1912789 h 6858000"/>
              <a:gd name="connsiteX697" fmla="*/ 97460 w 7467600"/>
              <a:gd name="connsiteY697" fmla="*/ 1953725 h 6858000"/>
              <a:gd name="connsiteX698" fmla="*/ 221272 w 7467600"/>
              <a:gd name="connsiteY698" fmla="*/ 1980766 h 6858000"/>
              <a:gd name="connsiteX699" fmla="*/ 116765 w 7467600"/>
              <a:gd name="connsiteY699" fmla="*/ 1911033 h 6858000"/>
              <a:gd name="connsiteX700" fmla="*/ 16405 w 7467600"/>
              <a:gd name="connsiteY700" fmla="*/ 1803412 h 6858000"/>
              <a:gd name="connsiteX701" fmla="*/ 0 w 7467600"/>
              <a:gd name="connsiteY701" fmla="*/ 1784777 h 6858000"/>
              <a:gd name="connsiteX702" fmla="*/ 0 w 7467600"/>
              <a:gd name="connsiteY702" fmla="*/ 1740082 h 6858000"/>
              <a:gd name="connsiteX703" fmla="*/ 39394 w 7467600"/>
              <a:gd name="connsiteY703" fmla="*/ 1784856 h 6858000"/>
              <a:gd name="connsiteX704" fmla="*/ 135813 w 7467600"/>
              <a:gd name="connsiteY704" fmla="*/ 1888838 h 6858000"/>
              <a:gd name="connsiteX705" fmla="*/ 242575 w 7467600"/>
              <a:gd name="connsiteY705" fmla="*/ 1958841 h 6858000"/>
              <a:gd name="connsiteX706" fmla="*/ 82197 w 7467600"/>
              <a:gd name="connsiteY706" fmla="*/ 1754826 h 6858000"/>
              <a:gd name="connsiteX707" fmla="*/ 0 w 7467600"/>
              <a:gd name="connsiteY707" fmla="*/ 1679650 h 6858000"/>
              <a:gd name="connsiteX708" fmla="*/ 0 w 7467600"/>
              <a:gd name="connsiteY708" fmla="*/ 1602463 h 6858000"/>
              <a:gd name="connsiteX709" fmla="*/ 84689 w 7467600"/>
              <a:gd name="connsiteY709" fmla="*/ 1677442 h 6858000"/>
              <a:gd name="connsiteX710" fmla="*/ 298437 w 7467600"/>
              <a:gd name="connsiteY710" fmla="*/ 1968019 h 6858000"/>
              <a:gd name="connsiteX711" fmla="*/ 227269 w 7467600"/>
              <a:gd name="connsiteY711" fmla="*/ 1114064 h 6858000"/>
              <a:gd name="connsiteX712" fmla="*/ 248003 w 7467600"/>
              <a:gd name="connsiteY712" fmla="*/ 1089613 h 6858000"/>
              <a:gd name="connsiteX713" fmla="*/ 427020 w 7467600"/>
              <a:gd name="connsiteY713" fmla="*/ 1619803 h 6858000"/>
              <a:gd name="connsiteX714" fmla="*/ 340345 w 7467600"/>
              <a:gd name="connsiteY714" fmla="*/ 2027739 h 6858000"/>
              <a:gd name="connsiteX715" fmla="*/ 360865 w 7467600"/>
              <a:gd name="connsiteY715" fmla="*/ 2044827 h 6858000"/>
              <a:gd name="connsiteX716" fmla="*/ 560414 w 7467600"/>
              <a:gd name="connsiteY716" fmla="*/ 2421457 h 6858000"/>
              <a:gd name="connsiteX717" fmla="*/ 1359703 w 7467600"/>
              <a:gd name="connsiteY717" fmla="*/ 2578554 h 6858000"/>
              <a:gd name="connsiteX718" fmla="*/ 1359422 w 7467600"/>
              <a:gd name="connsiteY718" fmla="*/ 2577994 h 6858000"/>
              <a:gd name="connsiteX719" fmla="*/ 828701 w 7467600"/>
              <a:gd name="connsiteY719" fmla="*/ 1839520 h 6858000"/>
              <a:gd name="connsiteX720" fmla="*/ 494427 w 7467600"/>
              <a:gd name="connsiteY720" fmla="*/ 1092333 h 6858000"/>
              <a:gd name="connsiteX721" fmla="*/ 506322 w 7467600"/>
              <a:gd name="connsiteY721" fmla="*/ 1020997 h 6858000"/>
              <a:gd name="connsiteX722" fmla="*/ 4570198 w 7467600"/>
              <a:gd name="connsiteY722" fmla="*/ 978081 h 6858000"/>
              <a:gd name="connsiteX723" fmla="*/ 4523691 w 7467600"/>
              <a:gd name="connsiteY723" fmla="*/ 1127776 h 6858000"/>
              <a:gd name="connsiteX724" fmla="*/ 4509875 w 7467600"/>
              <a:gd name="connsiteY724" fmla="*/ 1167552 h 6858000"/>
              <a:gd name="connsiteX725" fmla="*/ 4478168 w 7467600"/>
              <a:gd name="connsiteY725" fmla="*/ 1260735 h 6858000"/>
              <a:gd name="connsiteX726" fmla="*/ 4409309 w 7467600"/>
              <a:gd name="connsiteY726" fmla="*/ 1666996 h 6858000"/>
              <a:gd name="connsiteX727" fmla="*/ 4370031 w 7467600"/>
              <a:gd name="connsiteY727" fmla="*/ 1955666 h 6858000"/>
              <a:gd name="connsiteX728" fmla="*/ 4570198 w 7467600"/>
              <a:gd name="connsiteY728" fmla="*/ 978081 h 6858000"/>
              <a:gd name="connsiteX729" fmla="*/ 4557898 w 7467600"/>
              <a:gd name="connsiteY729" fmla="*/ 900011 h 6858000"/>
              <a:gd name="connsiteX730" fmla="*/ 4344840 w 7467600"/>
              <a:gd name="connsiteY730" fmla="*/ 1922038 h 6858000"/>
              <a:gd name="connsiteX731" fmla="*/ 4378710 w 7467600"/>
              <a:gd name="connsiteY731" fmla="*/ 1665516 h 6858000"/>
              <a:gd name="connsiteX732" fmla="*/ 4448798 w 7467600"/>
              <a:gd name="connsiteY732" fmla="*/ 1253024 h 6858000"/>
              <a:gd name="connsiteX733" fmla="*/ 4480315 w 7467600"/>
              <a:gd name="connsiteY733" fmla="*/ 1158454 h 6858000"/>
              <a:gd name="connsiteX734" fmla="*/ 4494133 w 7467600"/>
              <a:gd name="connsiteY734" fmla="*/ 1118676 h 6858000"/>
              <a:gd name="connsiteX735" fmla="*/ 4557898 w 7467600"/>
              <a:gd name="connsiteY735" fmla="*/ 900011 h 6858000"/>
              <a:gd name="connsiteX736" fmla="*/ 5870151 w 7467600"/>
              <a:gd name="connsiteY736" fmla="*/ 898890 h 6858000"/>
              <a:gd name="connsiteX737" fmla="*/ 5861335 w 7467600"/>
              <a:gd name="connsiteY737" fmla="*/ 899177 h 6858000"/>
              <a:gd name="connsiteX738" fmla="*/ 5843702 w 7467600"/>
              <a:gd name="connsiteY738" fmla="*/ 899748 h 6858000"/>
              <a:gd name="connsiteX739" fmla="*/ 5651107 w 7467600"/>
              <a:gd name="connsiteY739" fmla="*/ 920306 h 6858000"/>
              <a:gd name="connsiteX740" fmla="*/ 5459407 w 7467600"/>
              <a:gd name="connsiteY740" fmla="*/ 940975 h 6858000"/>
              <a:gd name="connsiteX741" fmla="*/ 5374846 w 7467600"/>
              <a:gd name="connsiteY741" fmla="*/ 941988 h 6858000"/>
              <a:gd name="connsiteX742" fmla="*/ 5256105 w 7467600"/>
              <a:gd name="connsiteY742" fmla="*/ 945632 h 6858000"/>
              <a:gd name="connsiteX743" fmla="*/ 5107071 w 7467600"/>
              <a:gd name="connsiteY743" fmla="*/ 969720 h 6858000"/>
              <a:gd name="connsiteX744" fmla="*/ 4998681 w 7467600"/>
              <a:gd name="connsiteY744" fmla="*/ 988771 h 6858000"/>
              <a:gd name="connsiteX745" fmla="*/ 5870151 w 7467600"/>
              <a:gd name="connsiteY745" fmla="*/ 898890 h 6858000"/>
              <a:gd name="connsiteX746" fmla="*/ 5504425 w 7467600"/>
              <a:gd name="connsiteY746" fmla="*/ 848067 h 6858000"/>
              <a:gd name="connsiteX747" fmla="*/ 4968849 w 7467600"/>
              <a:gd name="connsiteY747" fmla="*/ 962318 h 6858000"/>
              <a:gd name="connsiteX748" fmla="*/ 5104039 w 7467600"/>
              <a:gd name="connsiteY748" fmla="*/ 940634 h 6858000"/>
              <a:gd name="connsiteX749" fmla="*/ 5256311 w 7467600"/>
              <a:gd name="connsiteY749" fmla="*/ 916490 h 6858000"/>
              <a:gd name="connsiteX750" fmla="*/ 5377381 w 7467600"/>
              <a:gd name="connsiteY750" fmla="*/ 912671 h 6858000"/>
              <a:gd name="connsiteX751" fmla="*/ 5460148 w 7467600"/>
              <a:gd name="connsiteY751" fmla="*/ 911442 h 6858000"/>
              <a:gd name="connsiteX752" fmla="*/ 5648971 w 7467600"/>
              <a:gd name="connsiteY752" fmla="*/ 891331 h 6858000"/>
              <a:gd name="connsiteX753" fmla="*/ 5844807 w 7467600"/>
              <a:gd name="connsiteY753" fmla="*/ 870718 h 6858000"/>
              <a:gd name="connsiteX754" fmla="*/ 5862975 w 7467600"/>
              <a:gd name="connsiteY754" fmla="*/ 869756 h 6858000"/>
              <a:gd name="connsiteX755" fmla="*/ 5920887 w 7467600"/>
              <a:gd name="connsiteY755" fmla="*/ 865929 h 6858000"/>
              <a:gd name="connsiteX756" fmla="*/ 5504425 w 7467600"/>
              <a:gd name="connsiteY756" fmla="*/ 848067 h 6858000"/>
              <a:gd name="connsiteX757" fmla="*/ 3607114 w 7467600"/>
              <a:gd name="connsiteY757" fmla="*/ 467441 h 6858000"/>
              <a:gd name="connsiteX758" fmla="*/ 3296242 w 7467600"/>
              <a:gd name="connsiteY758" fmla="*/ 807991 h 6858000"/>
              <a:gd name="connsiteX759" fmla="*/ 3174674 w 7467600"/>
              <a:gd name="connsiteY759" fmla="*/ 919759 h 6858000"/>
              <a:gd name="connsiteX760" fmla="*/ 3042978 w 7467600"/>
              <a:gd name="connsiteY760" fmla="*/ 1054894 h 6858000"/>
              <a:gd name="connsiteX761" fmla="*/ 2968914 w 7467600"/>
              <a:gd name="connsiteY761" fmla="*/ 1133756 h 6858000"/>
              <a:gd name="connsiteX762" fmla="*/ 3103823 w 7467600"/>
              <a:gd name="connsiteY762" fmla="*/ 1026814 h 6858000"/>
              <a:gd name="connsiteX763" fmla="*/ 3607114 w 7467600"/>
              <a:gd name="connsiteY763" fmla="*/ 467441 h 6858000"/>
              <a:gd name="connsiteX764" fmla="*/ 3744487 w 7467600"/>
              <a:gd name="connsiteY764" fmla="*/ 383136 h 6858000"/>
              <a:gd name="connsiteX765" fmla="*/ 3970213 w 7467600"/>
              <a:gd name="connsiteY765" fmla="*/ 995559 h 6858000"/>
              <a:gd name="connsiteX766" fmla="*/ 3744487 w 7467600"/>
              <a:gd name="connsiteY766" fmla="*/ 383136 h 6858000"/>
              <a:gd name="connsiteX767" fmla="*/ 3624562 w 7467600"/>
              <a:gd name="connsiteY767" fmla="*/ 367041 h 6858000"/>
              <a:gd name="connsiteX768" fmla="*/ 3489712 w 7467600"/>
              <a:gd name="connsiteY768" fmla="*/ 485386 h 6858000"/>
              <a:gd name="connsiteX769" fmla="*/ 3182994 w 7467600"/>
              <a:gd name="connsiteY769" fmla="*/ 828265 h 6858000"/>
              <a:gd name="connsiteX770" fmla="*/ 2892114 w 7467600"/>
              <a:gd name="connsiteY770" fmla="*/ 1172635 h 6858000"/>
              <a:gd name="connsiteX771" fmla="*/ 3021459 w 7467600"/>
              <a:gd name="connsiteY771" fmla="*/ 1035385 h 6858000"/>
              <a:gd name="connsiteX772" fmla="*/ 3153873 w 7467600"/>
              <a:gd name="connsiteY772" fmla="*/ 898971 h 6858000"/>
              <a:gd name="connsiteX773" fmla="*/ 3276511 w 7467600"/>
              <a:gd name="connsiteY773" fmla="*/ 786423 h 6858000"/>
              <a:gd name="connsiteX774" fmla="*/ 3584154 w 7467600"/>
              <a:gd name="connsiteY774" fmla="*/ 448218 h 6858000"/>
              <a:gd name="connsiteX775" fmla="*/ 3624562 w 7467600"/>
              <a:gd name="connsiteY775" fmla="*/ 367041 h 6858000"/>
              <a:gd name="connsiteX776" fmla="*/ 3766672 w 7467600"/>
              <a:gd name="connsiteY776" fmla="*/ 359429 h 6858000"/>
              <a:gd name="connsiteX777" fmla="*/ 3996338 w 7467600"/>
              <a:gd name="connsiteY777" fmla="*/ 968237 h 6858000"/>
              <a:gd name="connsiteX778" fmla="*/ 3766672 w 7467600"/>
              <a:gd name="connsiteY778" fmla="*/ 359429 h 6858000"/>
              <a:gd name="connsiteX779" fmla="*/ 5805386 w 7467600"/>
              <a:gd name="connsiteY779" fmla="*/ 239240 h 6858000"/>
              <a:gd name="connsiteX780" fmla="*/ 5736947 w 7467600"/>
              <a:gd name="connsiteY780" fmla="*/ 261367 h 6858000"/>
              <a:gd name="connsiteX781" fmla="*/ 5427012 w 7467600"/>
              <a:gd name="connsiteY781" fmla="*/ 311272 h 6858000"/>
              <a:gd name="connsiteX782" fmla="*/ 5147818 w 7467600"/>
              <a:gd name="connsiteY782" fmla="*/ 322112 h 6858000"/>
              <a:gd name="connsiteX783" fmla="*/ 5060854 w 7467600"/>
              <a:gd name="connsiteY783" fmla="*/ 311882 h 6858000"/>
              <a:gd name="connsiteX784" fmla="*/ 4945989 w 7467600"/>
              <a:gd name="connsiteY784" fmla="*/ 300516 h 6858000"/>
              <a:gd name="connsiteX785" fmla="*/ 5410479 w 7467600"/>
              <a:gd name="connsiteY785" fmla="*/ 348434 h 6858000"/>
              <a:gd name="connsiteX786" fmla="*/ 5805386 w 7467600"/>
              <a:gd name="connsiteY786" fmla="*/ 239240 h 6858000"/>
              <a:gd name="connsiteX787" fmla="*/ 5905192 w 7467600"/>
              <a:gd name="connsiteY787" fmla="*/ 163079 h 6858000"/>
              <a:gd name="connsiteX788" fmla="*/ 5865655 w 7467600"/>
              <a:gd name="connsiteY788" fmla="*/ 171901 h 6858000"/>
              <a:gd name="connsiteX789" fmla="*/ 5259740 w 7467600"/>
              <a:gd name="connsiteY789" fmla="*/ 257013 h 6858000"/>
              <a:gd name="connsiteX790" fmla="*/ 5208466 w 7467600"/>
              <a:gd name="connsiteY790" fmla="*/ 257550 h 6858000"/>
              <a:gd name="connsiteX791" fmla="*/ 4980204 w 7467600"/>
              <a:gd name="connsiteY791" fmla="*/ 271903 h 6858000"/>
              <a:gd name="connsiteX792" fmla="*/ 5068068 w 7467600"/>
              <a:gd name="connsiteY792" fmla="*/ 282244 h 6858000"/>
              <a:gd name="connsiteX793" fmla="*/ 5153231 w 7467600"/>
              <a:gd name="connsiteY793" fmla="*/ 292240 h 6858000"/>
              <a:gd name="connsiteX794" fmla="*/ 5426491 w 7467600"/>
              <a:gd name="connsiteY794" fmla="*/ 281128 h 6858000"/>
              <a:gd name="connsiteX795" fmla="*/ 5731212 w 7467600"/>
              <a:gd name="connsiteY795" fmla="*/ 231951 h 6858000"/>
              <a:gd name="connsiteX796" fmla="*/ 5905192 w 7467600"/>
              <a:gd name="connsiteY796" fmla="*/ 163079 h 6858000"/>
              <a:gd name="connsiteX797" fmla="*/ 5944437 w 7467600"/>
              <a:gd name="connsiteY797" fmla="*/ 113829 h 6858000"/>
              <a:gd name="connsiteX798" fmla="*/ 5825032 w 7467600"/>
              <a:gd name="connsiteY798" fmla="*/ 146405 h 6858000"/>
              <a:gd name="connsiteX799" fmla="*/ 4955599 w 7467600"/>
              <a:gd name="connsiteY799" fmla="*/ 247008 h 6858000"/>
              <a:gd name="connsiteX800" fmla="*/ 5210104 w 7467600"/>
              <a:gd name="connsiteY800" fmla="*/ 228123 h 6858000"/>
              <a:gd name="connsiteX801" fmla="*/ 5261015 w 7467600"/>
              <a:gd name="connsiteY801" fmla="*/ 227087 h 6858000"/>
              <a:gd name="connsiteX802" fmla="*/ 5861181 w 7467600"/>
              <a:gd name="connsiteY802" fmla="*/ 143093 h 6858000"/>
              <a:gd name="connsiteX803" fmla="*/ 5961252 w 7467600"/>
              <a:gd name="connsiteY803" fmla="*/ 114820 h 6858000"/>
              <a:gd name="connsiteX804" fmla="*/ 5944437 w 7467600"/>
              <a:gd name="connsiteY804" fmla="*/ 113829 h 6858000"/>
              <a:gd name="connsiteX805" fmla="*/ 3882765 w 7467600"/>
              <a:gd name="connsiteY805" fmla="*/ 0 h 6858000"/>
              <a:gd name="connsiteX806" fmla="*/ 3995099 w 7467600"/>
              <a:gd name="connsiteY806" fmla="*/ 0 h 6858000"/>
              <a:gd name="connsiteX807" fmla="*/ 4163818 w 7467600"/>
              <a:gd name="connsiteY807" fmla="*/ 234104 h 6858000"/>
              <a:gd name="connsiteX808" fmla="*/ 4172099 w 7467600"/>
              <a:gd name="connsiteY808" fmla="*/ 234207 h 6858000"/>
              <a:gd name="connsiteX809" fmla="*/ 4784282 w 7467600"/>
              <a:gd name="connsiteY809" fmla="*/ 276561 h 6858000"/>
              <a:gd name="connsiteX810" fmla="*/ 4801687 w 7467600"/>
              <a:gd name="connsiteY810" fmla="*/ 267764 h 6858000"/>
              <a:gd name="connsiteX811" fmla="*/ 6082788 w 7467600"/>
              <a:gd name="connsiteY811" fmla="*/ 64119 h 6858000"/>
              <a:gd name="connsiteX812" fmla="*/ 6099442 w 7467600"/>
              <a:gd name="connsiteY812" fmla="*/ 82568 h 6858000"/>
              <a:gd name="connsiteX813" fmla="*/ 4804137 w 7467600"/>
              <a:gd name="connsiteY813" fmla="*/ 320931 h 6858000"/>
              <a:gd name="connsiteX814" fmla="*/ 4227047 w 7467600"/>
              <a:gd name="connsiteY814" fmla="*/ 313415 h 6858000"/>
              <a:gd name="connsiteX815" fmla="*/ 4346041 w 7467600"/>
              <a:gd name="connsiteY815" fmla="*/ 456086 h 6858000"/>
              <a:gd name="connsiteX816" fmla="*/ 4870967 w 7467600"/>
              <a:gd name="connsiteY816" fmla="*/ 963061 h 6858000"/>
              <a:gd name="connsiteX817" fmla="*/ 4889647 w 7467600"/>
              <a:gd name="connsiteY817" fmla="*/ 957147 h 6858000"/>
              <a:gd name="connsiteX818" fmla="*/ 5422504 w 7467600"/>
              <a:gd name="connsiteY818" fmla="*/ 805191 h 6858000"/>
              <a:gd name="connsiteX819" fmla="*/ 6087656 w 7467600"/>
              <a:gd name="connsiteY819" fmla="*/ 826703 h 6858000"/>
              <a:gd name="connsiteX820" fmla="*/ 6058717 w 7467600"/>
              <a:gd name="connsiteY820" fmla="*/ 865992 h 6858000"/>
              <a:gd name="connsiteX821" fmla="*/ 4974153 w 7467600"/>
              <a:gd name="connsiteY821" fmla="*/ 1045456 h 6858000"/>
              <a:gd name="connsiteX822" fmla="*/ 5627835 w 7467600"/>
              <a:gd name="connsiteY822" fmla="*/ 1472077 h 6858000"/>
              <a:gd name="connsiteX823" fmla="*/ 5629817 w 7467600"/>
              <a:gd name="connsiteY823" fmla="*/ 1471412 h 6858000"/>
              <a:gd name="connsiteX824" fmla="*/ 5634124 w 7467600"/>
              <a:gd name="connsiteY824" fmla="*/ 1470572 h 6858000"/>
              <a:gd name="connsiteX825" fmla="*/ 5755832 w 7467600"/>
              <a:gd name="connsiteY825" fmla="*/ 1383886 h 6858000"/>
              <a:gd name="connsiteX826" fmla="*/ 6014186 w 7467600"/>
              <a:gd name="connsiteY826" fmla="*/ 1279799 h 6858000"/>
              <a:gd name="connsiteX827" fmla="*/ 6901619 w 7467600"/>
              <a:gd name="connsiteY827" fmla="*/ 1047874 h 6858000"/>
              <a:gd name="connsiteX828" fmla="*/ 6931566 w 7467600"/>
              <a:gd name="connsiteY828" fmla="*/ 1062034 h 6858000"/>
              <a:gd name="connsiteX829" fmla="*/ 5790982 w 7467600"/>
              <a:gd name="connsiteY829" fmla="*/ 1561380 h 6858000"/>
              <a:gd name="connsiteX830" fmla="*/ 6188971 w 7467600"/>
              <a:gd name="connsiteY830" fmla="*/ 1755168 h 6858000"/>
              <a:gd name="connsiteX831" fmla="*/ 6202446 w 7467600"/>
              <a:gd name="connsiteY831" fmla="*/ 1752268 h 6858000"/>
              <a:gd name="connsiteX832" fmla="*/ 7179560 w 7467600"/>
              <a:gd name="connsiteY832" fmla="*/ 1467551 h 6858000"/>
              <a:gd name="connsiteX833" fmla="*/ 7158730 w 7467600"/>
              <a:gd name="connsiteY833" fmla="*/ 1507835 h 6858000"/>
              <a:gd name="connsiteX834" fmla="*/ 6326959 w 7467600"/>
              <a:gd name="connsiteY834" fmla="*/ 1817686 h 6858000"/>
              <a:gd name="connsiteX835" fmla="*/ 6537433 w 7467600"/>
              <a:gd name="connsiteY835" fmla="*/ 1907790 h 6858000"/>
              <a:gd name="connsiteX836" fmla="*/ 6550221 w 7467600"/>
              <a:gd name="connsiteY836" fmla="*/ 1910729 h 6858000"/>
              <a:gd name="connsiteX837" fmla="*/ 6964438 w 7467600"/>
              <a:gd name="connsiteY837" fmla="*/ 2209505 h 6858000"/>
              <a:gd name="connsiteX838" fmla="*/ 7367862 w 7467600"/>
              <a:gd name="connsiteY838" fmla="*/ 2806833 h 6858000"/>
              <a:gd name="connsiteX839" fmla="*/ 7364329 w 7467600"/>
              <a:gd name="connsiteY839" fmla="*/ 2826907 h 6858000"/>
              <a:gd name="connsiteX840" fmla="*/ 7290545 w 7467600"/>
              <a:gd name="connsiteY840" fmla="*/ 2850663 h 6858000"/>
              <a:gd name="connsiteX841" fmla="*/ 6472036 w 7467600"/>
              <a:gd name="connsiteY841" fmla="*/ 1959003 h 6858000"/>
              <a:gd name="connsiteX842" fmla="*/ 5792897 w 7467600"/>
              <a:gd name="connsiteY842" fmla="*/ 1647747 h 6858000"/>
              <a:gd name="connsiteX843" fmla="*/ 5842751 w 7467600"/>
              <a:gd name="connsiteY843" fmla="*/ 1816112 h 6858000"/>
              <a:gd name="connsiteX844" fmla="*/ 5847424 w 7467600"/>
              <a:gd name="connsiteY844" fmla="*/ 1815776 h 6858000"/>
              <a:gd name="connsiteX845" fmla="*/ 6399821 w 7467600"/>
              <a:gd name="connsiteY845" fmla="*/ 2344799 h 6858000"/>
              <a:gd name="connsiteX846" fmla="*/ 6323232 w 7467600"/>
              <a:gd name="connsiteY846" fmla="*/ 2389634 h 6858000"/>
              <a:gd name="connsiteX847" fmla="*/ 5942958 w 7467600"/>
              <a:gd name="connsiteY847" fmla="*/ 2077708 h 6858000"/>
              <a:gd name="connsiteX848" fmla="*/ 5921559 w 7467600"/>
              <a:gd name="connsiteY848" fmla="*/ 2378596 h 6858000"/>
              <a:gd name="connsiteX849" fmla="*/ 5817651 w 7467600"/>
              <a:gd name="connsiteY849" fmla="*/ 3023919 h 6858000"/>
              <a:gd name="connsiteX850" fmla="*/ 5729634 w 7467600"/>
              <a:gd name="connsiteY850" fmla="*/ 3051849 h 6858000"/>
              <a:gd name="connsiteX851" fmla="*/ 5611018 w 7467600"/>
              <a:gd name="connsiteY851" fmla="*/ 2316769 h 6858000"/>
              <a:gd name="connsiteX852" fmla="*/ 5687608 w 7467600"/>
              <a:gd name="connsiteY852" fmla="*/ 2039972 h 6858000"/>
              <a:gd name="connsiteX853" fmla="*/ 5657554 w 7467600"/>
              <a:gd name="connsiteY853" fmla="*/ 1576445 h 6858000"/>
              <a:gd name="connsiteX854" fmla="*/ 5150475 w 7467600"/>
              <a:gd name="connsiteY854" fmla="*/ 1274012 h 6858000"/>
              <a:gd name="connsiteX855" fmla="*/ 5349142 w 7467600"/>
              <a:gd name="connsiteY855" fmla="*/ 2204405 h 6858000"/>
              <a:gd name="connsiteX856" fmla="*/ 5262214 w 7467600"/>
              <a:gd name="connsiteY856" fmla="*/ 2233836 h 6858000"/>
              <a:gd name="connsiteX857" fmla="*/ 4981539 w 7467600"/>
              <a:gd name="connsiteY857" fmla="*/ 1542201 h 6858000"/>
              <a:gd name="connsiteX858" fmla="*/ 4958461 w 7467600"/>
              <a:gd name="connsiteY858" fmla="*/ 1136957 h 6858000"/>
              <a:gd name="connsiteX859" fmla="*/ 4655015 w 7467600"/>
              <a:gd name="connsiteY859" fmla="*/ 891426 h 6858000"/>
              <a:gd name="connsiteX860" fmla="*/ 4348002 w 7467600"/>
              <a:gd name="connsiteY860" fmla="*/ 2205895 h 6858000"/>
              <a:gd name="connsiteX861" fmla="*/ 4262250 w 7467600"/>
              <a:gd name="connsiteY861" fmla="*/ 2219972 h 6858000"/>
              <a:gd name="connsiteX862" fmla="*/ 4550611 w 7467600"/>
              <a:gd name="connsiteY862" fmla="*/ 817540 h 6858000"/>
              <a:gd name="connsiteX863" fmla="*/ 4564418 w 7467600"/>
              <a:gd name="connsiteY863" fmla="*/ 808293 h 6858000"/>
              <a:gd name="connsiteX864" fmla="*/ 4266388 w 7467600"/>
              <a:gd name="connsiteY864" fmla="*/ 500083 h 6858000"/>
              <a:gd name="connsiteX865" fmla="*/ 4032842 w 7467600"/>
              <a:gd name="connsiteY865" fmla="*/ 211809 h 6858000"/>
              <a:gd name="connsiteX866" fmla="*/ 3882765 w 7467600"/>
              <a:gd name="connsiteY866" fmla="*/ 0 h 6858000"/>
              <a:gd name="connsiteX867" fmla="*/ 3721337 w 7467600"/>
              <a:gd name="connsiteY867" fmla="*/ 0 h 6858000"/>
              <a:gd name="connsiteX868" fmla="*/ 3797544 w 7467600"/>
              <a:gd name="connsiteY868" fmla="*/ 0 h 6858000"/>
              <a:gd name="connsiteX869" fmla="*/ 3775734 w 7467600"/>
              <a:gd name="connsiteY869" fmla="*/ 95131 h 6858000"/>
              <a:gd name="connsiteX870" fmla="*/ 3724807 w 7467600"/>
              <a:gd name="connsiteY870" fmla="*/ 272257 h 6858000"/>
              <a:gd name="connsiteX871" fmla="*/ 3726844 w 7467600"/>
              <a:gd name="connsiteY871" fmla="*/ 282988 h 6858000"/>
              <a:gd name="connsiteX872" fmla="*/ 3742664 w 7467600"/>
              <a:gd name="connsiteY872" fmla="*/ 279918 h 6858000"/>
              <a:gd name="connsiteX873" fmla="*/ 4103910 w 7467600"/>
              <a:gd name="connsiteY873" fmla="*/ 1161917 h 6858000"/>
              <a:gd name="connsiteX874" fmla="*/ 4020269 w 7467600"/>
              <a:gd name="connsiteY874" fmla="*/ 1200406 h 6858000"/>
              <a:gd name="connsiteX875" fmla="*/ 3674882 w 7467600"/>
              <a:gd name="connsiteY875" fmla="*/ 488524 h 6858000"/>
              <a:gd name="connsiteX876" fmla="*/ 3132682 w 7467600"/>
              <a:gd name="connsiteY876" fmla="*/ 1072284 h 6858000"/>
              <a:gd name="connsiteX877" fmla="*/ 2716346 w 7467600"/>
              <a:gd name="connsiteY877" fmla="*/ 1276376 h 6858000"/>
              <a:gd name="connsiteX878" fmla="*/ 2716772 w 7467600"/>
              <a:gd name="connsiteY878" fmla="*/ 1255462 h 6858000"/>
              <a:gd name="connsiteX879" fmla="*/ 3471096 w 7467600"/>
              <a:gd name="connsiteY879" fmla="*/ 437072 h 6858000"/>
              <a:gd name="connsiteX880" fmla="*/ 3639057 w 7467600"/>
              <a:gd name="connsiteY880" fmla="*/ 286334 h 6858000"/>
              <a:gd name="connsiteX881" fmla="*/ 3640309 w 7467600"/>
              <a:gd name="connsiteY881" fmla="*/ 284664 h 6858000"/>
              <a:gd name="connsiteX882" fmla="*/ 3646022 w 7467600"/>
              <a:gd name="connsiteY882" fmla="*/ 276711 h 6858000"/>
              <a:gd name="connsiteX883" fmla="*/ 3707943 w 7467600"/>
              <a:gd name="connsiteY883" fmla="*/ 65958 h 6858000"/>
              <a:gd name="connsiteX884" fmla="*/ 3721337 w 7467600"/>
              <a:gd name="connsiteY884" fmla="*/ 0 h 6858000"/>
              <a:gd name="connsiteX885" fmla="*/ 2867960 w 7467600"/>
              <a:gd name="connsiteY885" fmla="*/ 0 h 6858000"/>
              <a:gd name="connsiteX886" fmla="*/ 2926351 w 7467600"/>
              <a:gd name="connsiteY886" fmla="*/ 0 h 6858000"/>
              <a:gd name="connsiteX887" fmla="*/ 2902823 w 7467600"/>
              <a:gd name="connsiteY887" fmla="*/ 262929 h 6858000"/>
              <a:gd name="connsiteX888" fmla="*/ 2940663 w 7467600"/>
              <a:gd name="connsiteY888" fmla="*/ 140884 h 6858000"/>
              <a:gd name="connsiteX889" fmla="*/ 2947039 w 7467600"/>
              <a:gd name="connsiteY889" fmla="*/ 122524 h 6858000"/>
              <a:gd name="connsiteX890" fmla="*/ 2984316 w 7467600"/>
              <a:gd name="connsiteY890" fmla="*/ 0 h 6858000"/>
              <a:gd name="connsiteX891" fmla="*/ 3016114 w 7467600"/>
              <a:gd name="connsiteY891" fmla="*/ 0 h 6858000"/>
              <a:gd name="connsiteX892" fmla="*/ 2979949 w 7467600"/>
              <a:gd name="connsiteY892" fmla="*/ 119274 h 6858000"/>
              <a:gd name="connsiteX893" fmla="*/ 3023879 w 7467600"/>
              <a:gd name="connsiteY893" fmla="*/ 0 h 6858000"/>
              <a:gd name="connsiteX894" fmla="*/ 3105400 w 7467600"/>
              <a:gd name="connsiteY894" fmla="*/ 0 h 6858000"/>
              <a:gd name="connsiteX895" fmla="*/ 3094669 w 7467600"/>
              <a:gd name="connsiteY895" fmla="*/ 30308 h 6858000"/>
              <a:gd name="connsiteX896" fmla="*/ 2901945 w 7467600"/>
              <a:gd name="connsiteY896" fmla="*/ 466538 h 6858000"/>
              <a:gd name="connsiteX897" fmla="*/ 2815209 w 7467600"/>
              <a:gd name="connsiteY897" fmla="*/ 497361 h 6858000"/>
              <a:gd name="connsiteX898" fmla="*/ 2844845 w 7467600"/>
              <a:gd name="connsiteY898" fmla="*/ 127638 h 6858000"/>
              <a:gd name="connsiteX899" fmla="*/ 2867960 w 7467600"/>
              <a:gd name="connsiteY899" fmla="*/ 0 h 6858000"/>
              <a:gd name="connsiteX900" fmla="*/ 1057230 w 7467600"/>
              <a:gd name="connsiteY900" fmla="*/ 0 h 6858000"/>
              <a:gd name="connsiteX901" fmla="*/ 1111003 w 7467600"/>
              <a:gd name="connsiteY901" fmla="*/ 0 h 6858000"/>
              <a:gd name="connsiteX902" fmla="*/ 1125553 w 7467600"/>
              <a:gd name="connsiteY902" fmla="*/ 52588 h 6858000"/>
              <a:gd name="connsiteX903" fmla="*/ 1304276 w 7467600"/>
              <a:gd name="connsiteY903" fmla="*/ 476275 h 6858000"/>
              <a:gd name="connsiteX904" fmla="*/ 1492066 w 7467600"/>
              <a:gd name="connsiteY904" fmla="*/ 886333 h 6858000"/>
              <a:gd name="connsiteX905" fmla="*/ 1423698 w 7467600"/>
              <a:gd name="connsiteY905" fmla="*/ 710817 h 6858000"/>
              <a:gd name="connsiteX906" fmla="*/ 1357609 w 7467600"/>
              <a:gd name="connsiteY906" fmla="*/ 532892 h 6858000"/>
              <a:gd name="connsiteX907" fmla="*/ 1309550 w 7467600"/>
              <a:gd name="connsiteY907" fmla="*/ 374031 h 6858000"/>
              <a:gd name="connsiteX908" fmla="*/ 1193673 w 7467600"/>
              <a:gd name="connsiteY908" fmla="*/ 49533 h 6858000"/>
              <a:gd name="connsiteX909" fmla="*/ 1164391 w 7467600"/>
              <a:gd name="connsiteY909" fmla="*/ 0 h 6858000"/>
              <a:gd name="connsiteX910" fmla="*/ 1200666 w 7467600"/>
              <a:gd name="connsiteY910" fmla="*/ 0 h 6858000"/>
              <a:gd name="connsiteX911" fmla="*/ 1223408 w 7467600"/>
              <a:gd name="connsiteY911" fmla="*/ 38996 h 6858000"/>
              <a:gd name="connsiteX912" fmla="*/ 1339635 w 7467600"/>
              <a:gd name="connsiteY912" fmla="*/ 365517 h 6858000"/>
              <a:gd name="connsiteX913" fmla="*/ 1387469 w 7467600"/>
              <a:gd name="connsiteY913" fmla="*/ 523079 h 6858000"/>
              <a:gd name="connsiteX914" fmla="*/ 1452685 w 7467600"/>
              <a:gd name="connsiteY914" fmla="*/ 699806 h 6858000"/>
              <a:gd name="connsiteX915" fmla="*/ 1492092 w 7467600"/>
              <a:gd name="connsiteY915" fmla="*/ 800424 h 6858000"/>
              <a:gd name="connsiteX916" fmla="*/ 1455302 w 7467600"/>
              <a:gd name="connsiteY916" fmla="*/ 632913 h 6858000"/>
              <a:gd name="connsiteX917" fmla="*/ 1222336 w 7467600"/>
              <a:gd name="connsiteY917" fmla="*/ 9480 h 6858000"/>
              <a:gd name="connsiteX918" fmla="*/ 1214634 w 7467600"/>
              <a:gd name="connsiteY918" fmla="*/ 0 h 6858000"/>
              <a:gd name="connsiteX919" fmla="*/ 1289827 w 7467600"/>
              <a:gd name="connsiteY919" fmla="*/ 0 h 6858000"/>
              <a:gd name="connsiteX920" fmla="*/ 1321076 w 7467600"/>
              <a:gd name="connsiteY920" fmla="*/ 59722 h 6858000"/>
              <a:gd name="connsiteX921" fmla="*/ 1512579 w 7467600"/>
              <a:gd name="connsiteY921" fmla="*/ 626441 h 6858000"/>
              <a:gd name="connsiteX922" fmla="*/ 1506076 w 7467600"/>
              <a:gd name="connsiteY922" fmla="*/ 1089289 h 6858000"/>
              <a:gd name="connsiteX923" fmla="*/ 1486346 w 7467600"/>
              <a:gd name="connsiteY923" fmla="*/ 1079919 h 6858000"/>
              <a:gd name="connsiteX924" fmla="*/ 1070511 w 7467600"/>
              <a:gd name="connsiteY924" fmla="*/ 48609 h 6858000"/>
              <a:gd name="connsiteX925" fmla="*/ 1057230 w 7467600"/>
              <a:gd name="connsiteY925" fmla="*/ 0 h 6858000"/>
              <a:gd name="connsiteX926" fmla="*/ 43151 w 7467600"/>
              <a:gd name="connsiteY926" fmla="*/ 0 h 6858000"/>
              <a:gd name="connsiteX927" fmla="*/ 95283 w 7467600"/>
              <a:gd name="connsiteY927" fmla="*/ 0 h 6858000"/>
              <a:gd name="connsiteX928" fmla="*/ 300708 w 7467600"/>
              <a:gd name="connsiteY928" fmla="*/ 154571 h 6858000"/>
              <a:gd name="connsiteX929" fmla="*/ 530414 w 7467600"/>
              <a:gd name="connsiteY929" fmla="*/ 354673 h 6858000"/>
              <a:gd name="connsiteX930" fmla="*/ 333785 w 7467600"/>
              <a:gd name="connsiteY930" fmla="*/ 161564 h 6858000"/>
              <a:gd name="connsiteX931" fmla="*/ 147005 w 7467600"/>
              <a:gd name="connsiteY931" fmla="*/ 0 h 6858000"/>
              <a:gd name="connsiteX932" fmla="*/ 272509 w 7467600"/>
              <a:gd name="connsiteY932" fmla="*/ 0 h 6858000"/>
              <a:gd name="connsiteX933" fmla="*/ 326276 w 7467600"/>
              <a:gd name="connsiteY933" fmla="*/ 45847 h 6858000"/>
              <a:gd name="connsiteX934" fmla="*/ 823759 w 7467600"/>
              <a:gd name="connsiteY934" fmla="*/ 574145 h 6858000"/>
              <a:gd name="connsiteX935" fmla="*/ 811254 w 7467600"/>
              <a:gd name="connsiteY935" fmla="*/ 665546 h 6858000"/>
              <a:gd name="connsiteX936" fmla="*/ 154042 w 7467600"/>
              <a:gd name="connsiteY936" fmla="*/ 261522 h 6858000"/>
              <a:gd name="connsiteX937" fmla="*/ 13550 w 7467600"/>
              <a:gd name="connsiteY937" fmla="*/ 158423 h 6858000"/>
              <a:gd name="connsiteX938" fmla="*/ 0 w 7467600"/>
              <a:gd name="connsiteY938" fmla="*/ 146618 h 6858000"/>
              <a:gd name="connsiteX939" fmla="*/ 0 w 7467600"/>
              <a:gd name="connsiteY939" fmla="*/ 59161 h 6858000"/>
              <a:gd name="connsiteX940" fmla="*/ 45427 w 7467600"/>
              <a:gd name="connsiteY940" fmla="*/ 101078 h 6858000"/>
              <a:gd name="connsiteX941" fmla="*/ 630103 w 7467600"/>
              <a:gd name="connsiteY941" fmla="*/ 485885 h 6858000"/>
              <a:gd name="connsiteX942" fmla="*/ 532040 w 7467600"/>
              <a:gd name="connsiteY942" fmla="*/ 399359 h 6858000"/>
              <a:gd name="connsiteX943" fmla="*/ 517618 w 7467600"/>
              <a:gd name="connsiteY943" fmla="*/ 385726 h 6858000"/>
              <a:gd name="connsiteX944" fmla="*/ 285074 w 7467600"/>
              <a:gd name="connsiteY944" fmla="*/ 182755 h 6858000"/>
              <a:gd name="connsiteX945" fmla="*/ 43151 w 7467600"/>
              <a:gd name="connsiteY94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1019354 w 7467600"/>
              <a:gd name="connsiteY13" fmla="*/ 6315006 h 6858000"/>
              <a:gd name="connsiteX14" fmla="*/ 441046 w 7467600"/>
              <a:gd name="connsiteY14" fmla="*/ 6691153 h 6858000"/>
              <a:gd name="connsiteX15" fmla="*/ 1019354 w 7467600"/>
              <a:gd name="connsiteY15" fmla="*/ 6315006 h 6858000"/>
              <a:gd name="connsiteX16" fmla="*/ 991680 w 7467600"/>
              <a:gd name="connsiteY16" fmla="*/ 6298413 h 6858000"/>
              <a:gd name="connsiteX17" fmla="*/ 409060 w 7467600"/>
              <a:gd name="connsiteY17" fmla="*/ 6671470 h 6858000"/>
              <a:gd name="connsiteX18" fmla="*/ 991680 w 7467600"/>
              <a:gd name="connsiteY18" fmla="*/ 6298413 h 6858000"/>
              <a:gd name="connsiteX19" fmla="*/ 103333 w 7467600"/>
              <a:gd name="connsiteY19" fmla="*/ 5699602 h 6858000"/>
              <a:gd name="connsiteX20" fmla="*/ 233938 w 7467600"/>
              <a:gd name="connsiteY20" fmla="*/ 5809416 h 6858000"/>
              <a:gd name="connsiteX21" fmla="*/ 883580 w 7467600"/>
              <a:gd name="connsiteY21" fmla="*/ 6180710 h 6858000"/>
              <a:gd name="connsiteX22" fmla="*/ 487337 w 7467600"/>
              <a:gd name="connsiteY22" fmla="*/ 5950182 h 6858000"/>
              <a:gd name="connsiteX23" fmla="*/ 354051 w 7467600"/>
              <a:gd name="connsiteY23" fmla="*/ 5854912 h 6858000"/>
              <a:gd name="connsiteX24" fmla="*/ 195436 w 7467600"/>
              <a:gd name="connsiteY24" fmla="*/ 5755068 h 6858000"/>
              <a:gd name="connsiteX25" fmla="*/ 103333 w 7467600"/>
              <a:gd name="connsiteY25" fmla="*/ 5699602 h 6858000"/>
              <a:gd name="connsiteX26" fmla="*/ 5539432 w 7467600"/>
              <a:gd name="connsiteY26" fmla="*/ 5642928 h 6858000"/>
              <a:gd name="connsiteX27" fmla="*/ 5555462 w 7467600"/>
              <a:gd name="connsiteY27" fmla="*/ 5694454 h 6858000"/>
              <a:gd name="connsiteX28" fmla="*/ 5828270 w 7467600"/>
              <a:gd name="connsiteY28" fmla="*/ 6320663 h 6858000"/>
              <a:gd name="connsiteX29" fmla="*/ 5947416 w 7467600"/>
              <a:gd name="connsiteY29" fmla="*/ 6574846 h 6858000"/>
              <a:gd name="connsiteX30" fmla="*/ 5539432 w 7467600"/>
              <a:gd name="connsiteY30" fmla="*/ 5642928 h 6858000"/>
              <a:gd name="connsiteX31" fmla="*/ 51253 w 7467600"/>
              <a:gd name="connsiteY31" fmla="*/ 5631825 h 6858000"/>
              <a:gd name="connsiteX32" fmla="*/ 211622 w 7467600"/>
              <a:gd name="connsiteY32" fmla="*/ 5728803 h 6858000"/>
              <a:gd name="connsiteX33" fmla="*/ 371652 w 7467600"/>
              <a:gd name="connsiteY33" fmla="*/ 5829062 h 6858000"/>
              <a:gd name="connsiteX34" fmla="*/ 505903 w 7467600"/>
              <a:gd name="connsiteY34" fmla="*/ 5925221 h 6858000"/>
              <a:gd name="connsiteX35" fmla="*/ 899240 w 7467600"/>
              <a:gd name="connsiteY35" fmla="*/ 6153068 h 6858000"/>
              <a:gd name="connsiteX36" fmla="*/ 988114 w 7467600"/>
              <a:gd name="connsiteY36" fmla="*/ 6174204 h 6858000"/>
              <a:gd name="connsiteX37" fmla="*/ 845971 w 7467600"/>
              <a:gd name="connsiteY37" fmla="*/ 6067177 h 6858000"/>
              <a:gd name="connsiteX38" fmla="*/ 448057 w 7467600"/>
              <a:gd name="connsiteY38" fmla="*/ 5841376 h 6858000"/>
              <a:gd name="connsiteX39" fmla="*/ 51253 w 7467600"/>
              <a:gd name="connsiteY39" fmla="*/ 5631825 h 6858000"/>
              <a:gd name="connsiteX40" fmla="*/ 2606687 w 7467600"/>
              <a:gd name="connsiteY40" fmla="*/ 5630718 h 6858000"/>
              <a:gd name="connsiteX41" fmla="*/ 2645658 w 7467600"/>
              <a:gd name="connsiteY41" fmla="*/ 6640259 h 6858000"/>
              <a:gd name="connsiteX42" fmla="*/ 2606687 w 7467600"/>
              <a:gd name="connsiteY42" fmla="*/ 5630718 h 6858000"/>
              <a:gd name="connsiteX43" fmla="*/ 3642057 w 7467600"/>
              <a:gd name="connsiteY43" fmla="*/ 5573487 h 6858000"/>
              <a:gd name="connsiteX44" fmla="*/ 3632981 w 7467600"/>
              <a:gd name="connsiteY44" fmla="*/ 5579437 h 6858000"/>
              <a:gd name="connsiteX45" fmla="*/ 3382436 w 7467600"/>
              <a:gd name="connsiteY45" fmla="*/ 5952726 h 6858000"/>
              <a:gd name="connsiteX46" fmla="*/ 3191929 w 7467600"/>
              <a:gd name="connsiteY46" fmla="*/ 6662669 h 6858000"/>
              <a:gd name="connsiteX47" fmla="*/ 3369898 w 7467600"/>
              <a:gd name="connsiteY47" fmla="*/ 6081771 h 6858000"/>
              <a:gd name="connsiteX48" fmla="*/ 3642057 w 7467600"/>
              <a:gd name="connsiteY48" fmla="*/ 5573487 h 6858000"/>
              <a:gd name="connsiteX49" fmla="*/ 2650666 w 7467600"/>
              <a:gd name="connsiteY49" fmla="*/ 5530686 h 6858000"/>
              <a:gd name="connsiteX50" fmla="*/ 2650249 w 7467600"/>
              <a:gd name="connsiteY50" fmla="*/ 5532101 h 6858000"/>
              <a:gd name="connsiteX51" fmla="*/ 2663808 w 7467600"/>
              <a:gd name="connsiteY51" fmla="*/ 6535215 h 6858000"/>
              <a:gd name="connsiteX52" fmla="*/ 2665418 w 7467600"/>
              <a:gd name="connsiteY52" fmla="*/ 6132756 h 6858000"/>
              <a:gd name="connsiteX53" fmla="*/ 2650666 w 7467600"/>
              <a:gd name="connsiteY53" fmla="*/ 5530686 h 6858000"/>
              <a:gd name="connsiteX54" fmla="*/ 2680277 w 7467600"/>
              <a:gd name="connsiteY54" fmla="*/ 5479204 h 6858000"/>
              <a:gd name="connsiteX55" fmla="*/ 2678972 w 7467600"/>
              <a:gd name="connsiteY55" fmla="*/ 5481582 h 6858000"/>
              <a:gd name="connsiteX56" fmla="*/ 2696666 w 7467600"/>
              <a:gd name="connsiteY56" fmla="*/ 6133836 h 6858000"/>
              <a:gd name="connsiteX57" fmla="*/ 2695769 w 7467600"/>
              <a:gd name="connsiteY57" fmla="*/ 6390955 h 6858000"/>
              <a:gd name="connsiteX58" fmla="*/ 2739893 w 7467600"/>
              <a:gd name="connsiteY58" fmla="*/ 6108357 h 6858000"/>
              <a:gd name="connsiteX59" fmla="*/ 2680277 w 7467600"/>
              <a:gd name="connsiteY59" fmla="*/ 5479204 h 6858000"/>
              <a:gd name="connsiteX60" fmla="*/ 1132195 w 7467600"/>
              <a:gd name="connsiteY60" fmla="*/ 5467980 h 6858000"/>
              <a:gd name="connsiteX61" fmla="*/ 1679056 w 7467600"/>
              <a:gd name="connsiteY61" fmla="*/ 5516907 h 6858000"/>
              <a:gd name="connsiteX62" fmla="*/ 2128648 w 7467600"/>
              <a:gd name="connsiteY62" fmla="*/ 5474249 h 6858000"/>
              <a:gd name="connsiteX63" fmla="*/ 1825619 w 7467600"/>
              <a:gd name="connsiteY63" fmla="*/ 5478447 h 6858000"/>
              <a:gd name="connsiteX64" fmla="*/ 1737798 w 7467600"/>
              <a:gd name="connsiteY64" fmla="*/ 5483353 h 6858000"/>
              <a:gd name="connsiteX65" fmla="*/ 1132195 w 7467600"/>
              <a:gd name="connsiteY65" fmla="*/ 5467980 h 6858000"/>
              <a:gd name="connsiteX66" fmla="*/ 1456157 w 7467600"/>
              <a:gd name="connsiteY66" fmla="*/ 5371404 h 6858000"/>
              <a:gd name="connsiteX67" fmla="*/ 1244432 w 7467600"/>
              <a:gd name="connsiteY67" fmla="*/ 5385601 h 6858000"/>
              <a:gd name="connsiteX68" fmla="*/ 973990 w 7467600"/>
              <a:gd name="connsiteY68" fmla="*/ 5424940 h 6858000"/>
              <a:gd name="connsiteX69" fmla="*/ 1103809 w 7467600"/>
              <a:gd name="connsiteY69" fmla="*/ 5433720 h 6858000"/>
              <a:gd name="connsiteX70" fmla="*/ 1123454 w 7467600"/>
              <a:gd name="connsiteY70" fmla="*/ 5435727 h 6858000"/>
              <a:gd name="connsiteX71" fmla="*/ 1737017 w 7467600"/>
              <a:gd name="connsiteY71" fmla="*/ 5452183 h 6858000"/>
              <a:gd name="connsiteX72" fmla="*/ 1824397 w 7467600"/>
              <a:gd name="connsiteY72" fmla="*/ 5447757 h 6858000"/>
              <a:gd name="connsiteX73" fmla="*/ 2070059 w 7467600"/>
              <a:gd name="connsiteY73" fmla="*/ 5441660 h 6858000"/>
              <a:gd name="connsiteX74" fmla="*/ 1456157 w 7467600"/>
              <a:gd name="connsiteY74" fmla="*/ 5371404 h 6858000"/>
              <a:gd name="connsiteX75" fmla="*/ 4988186 w 7467600"/>
              <a:gd name="connsiteY75" fmla="*/ 5216467 h 6858000"/>
              <a:gd name="connsiteX76" fmla="*/ 4777334 w 7467600"/>
              <a:gd name="connsiteY76" fmla="*/ 5406072 h 6858000"/>
              <a:gd name="connsiteX77" fmla="*/ 4718341 w 7467600"/>
              <a:gd name="connsiteY77" fmla="*/ 5468043 h 6858000"/>
              <a:gd name="connsiteX78" fmla="*/ 4604655 w 7467600"/>
              <a:gd name="connsiteY78" fmla="*/ 5583434 h 6858000"/>
              <a:gd name="connsiteX79" fmla="*/ 4565074 w 7467600"/>
              <a:gd name="connsiteY79" fmla="*/ 5618550 h 6858000"/>
              <a:gd name="connsiteX80" fmla="*/ 4988186 w 7467600"/>
              <a:gd name="connsiteY80" fmla="*/ 5216467 h 6858000"/>
              <a:gd name="connsiteX81" fmla="*/ 4978032 w 7467600"/>
              <a:gd name="connsiteY81" fmla="*/ 5183809 h 6858000"/>
              <a:gd name="connsiteX82" fmla="*/ 4463413 w 7467600"/>
              <a:gd name="connsiteY82" fmla="*/ 5615162 h 6858000"/>
              <a:gd name="connsiteX83" fmla="*/ 4358134 w 7467600"/>
              <a:gd name="connsiteY83" fmla="*/ 5742791 h 6858000"/>
              <a:gd name="connsiteX84" fmla="*/ 4376219 w 7467600"/>
              <a:gd name="connsiteY84" fmla="*/ 5729027 h 6858000"/>
              <a:gd name="connsiteX85" fmla="*/ 4582340 w 7467600"/>
              <a:gd name="connsiteY85" fmla="*/ 5561037 h 6858000"/>
              <a:gd name="connsiteX86" fmla="*/ 4694684 w 7467600"/>
              <a:gd name="connsiteY86" fmla="*/ 5447098 h 6858000"/>
              <a:gd name="connsiteX87" fmla="*/ 4754123 w 7467600"/>
              <a:gd name="connsiteY87" fmla="*/ 5384643 h 6858000"/>
              <a:gd name="connsiteX88" fmla="*/ 4978032 w 7467600"/>
              <a:gd name="connsiteY88" fmla="*/ 5183809 h 6858000"/>
              <a:gd name="connsiteX89" fmla="*/ 1903353 w 7467600"/>
              <a:gd name="connsiteY89" fmla="*/ 5044827 h 6858000"/>
              <a:gd name="connsiteX90" fmla="*/ 1936931 w 7467600"/>
              <a:gd name="connsiteY90" fmla="*/ 5093954 h 6858000"/>
              <a:gd name="connsiteX91" fmla="*/ 2195868 w 7467600"/>
              <a:gd name="connsiteY91" fmla="*/ 5396574 h 6858000"/>
              <a:gd name="connsiteX92" fmla="*/ 2088852 w 7467600"/>
              <a:gd name="connsiteY92" fmla="*/ 5166123 h 6858000"/>
              <a:gd name="connsiteX93" fmla="*/ 1958241 w 7467600"/>
              <a:gd name="connsiteY93" fmla="*/ 5067955 h 6858000"/>
              <a:gd name="connsiteX94" fmla="*/ 1903353 w 7467600"/>
              <a:gd name="connsiteY94" fmla="*/ 5044827 h 6858000"/>
              <a:gd name="connsiteX95" fmla="*/ 1979378 w 7467600"/>
              <a:gd name="connsiteY95" fmla="*/ 4769504 h 6858000"/>
              <a:gd name="connsiteX96" fmla="*/ 2882120 w 7467600"/>
              <a:gd name="connsiteY96" fmla="*/ 5064547 h 6858000"/>
              <a:gd name="connsiteX97" fmla="*/ 2793103 w 7467600"/>
              <a:gd name="connsiteY97" fmla="*/ 5039699 h 6858000"/>
              <a:gd name="connsiteX98" fmla="*/ 2770041 w 7467600"/>
              <a:gd name="connsiteY98" fmla="*/ 5033634 h 6858000"/>
              <a:gd name="connsiteX99" fmla="*/ 1979378 w 7467600"/>
              <a:gd name="connsiteY99" fmla="*/ 4769504 h 6858000"/>
              <a:gd name="connsiteX100" fmla="*/ 1927410 w 7467600"/>
              <a:gd name="connsiteY100" fmla="*/ 4716164 h 6858000"/>
              <a:gd name="connsiteX101" fmla="*/ 1959587 w 7467600"/>
              <a:gd name="connsiteY101" fmla="*/ 4728849 h 6858000"/>
              <a:gd name="connsiteX102" fmla="*/ 2777707 w 7467600"/>
              <a:gd name="connsiteY102" fmla="*/ 5003991 h 6858000"/>
              <a:gd name="connsiteX103" fmla="*/ 2800768 w 7467600"/>
              <a:gd name="connsiteY103" fmla="*/ 5010056 h 6858000"/>
              <a:gd name="connsiteX104" fmla="*/ 2879408 w 7467600"/>
              <a:gd name="connsiteY104" fmla="*/ 5031590 h 6858000"/>
              <a:gd name="connsiteX105" fmla="*/ 2862295 w 7467600"/>
              <a:gd name="connsiteY105" fmla="*/ 5022958 h 6858000"/>
              <a:gd name="connsiteX106" fmla="*/ 2813343 w 7467600"/>
              <a:gd name="connsiteY106" fmla="*/ 4998369 h 6858000"/>
              <a:gd name="connsiteX107" fmla="*/ 2646245 w 7467600"/>
              <a:gd name="connsiteY107" fmla="*/ 4930999 h 6858000"/>
              <a:gd name="connsiteX108" fmla="*/ 1999243 w 7467600"/>
              <a:gd name="connsiteY108" fmla="*/ 4730524 h 6858000"/>
              <a:gd name="connsiteX109" fmla="*/ 1979527 w 7467600"/>
              <a:gd name="connsiteY109" fmla="*/ 4726651 h 6858000"/>
              <a:gd name="connsiteX110" fmla="*/ 1927410 w 7467600"/>
              <a:gd name="connsiteY110" fmla="*/ 4716164 h 6858000"/>
              <a:gd name="connsiteX111" fmla="*/ 1997014 w 7467600"/>
              <a:gd name="connsiteY111" fmla="*/ 4698007 h 6858000"/>
              <a:gd name="connsiteX112" fmla="*/ 2005458 w 7467600"/>
              <a:gd name="connsiteY112" fmla="*/ 4699540 h 6858000"/>
              <a:gd name="connsiteX113" fmla="*/ 2657186 w 7467600"/>
              <a:gd name="connsiteY113" fmla="*/ 4901687 h 6858000"/>
              <a:gd name="connsiteX114" fmla="*/ 2826662 w 7467600"/>
              <a:gd name="connsiteY114" fmla="*/ 4970362 h 6858000"/>
              <a:gd name="connsiteX115" fmla="*/ 2876100 w 7467600"/>
              <a:gd name="connsiteY115" fmla="*/ 4995397 h 6858000"/>
              <a:gd name="connsiteX116" fmla="*/ 3042600 w 7467600"/>
              <a:gd name="connsiteY116" fmla="*/ 5059532 h 6858000"/>
              <a:gd name="connsiteX117" fmla="*/ 1997014 w 7467600"/>
              <a:gd name="connsiteY117" fmla="*/ 4698007 h 6858000"/>
              <a:gd name="connsiteX118" fmla="*/ 2305292 w 7467600"/>
              <a:gd name="connsiteY118" fmla="*/ 4219492 h 6858000"/>
              <a:gd name="connsiteX119" fmla="*/ 3360922 w 7467600"/>
              <a:gd name="connsiteY119" fmla="*/ 4529373 h 6858000"/>
              <a:gd name="connsiteX120" fmla="*/ 3492420 w 7467600"/>
              <a:gd name="connsiteY120" fmla="*/ 4510145 h 6858000"/>
              <a:gd name="connsiteX121" fmla="*/ 3364086 w 7467600"/>
              <a:gd name="connsiteY121" fmla="*/ 4480340 h 6858000"/>
              <a:gd name="connsiteX122" fmla="*/ 3225818 w 7467600"/>
              <a:gd name="connsiteY122" fmla="*/ 4411822 h 6858000"/>
              <a:gd name="connsiteX123" fmla="*/ 3129696 w 7467600"/>
              <a:gd name="connsiteY123" fmla="*/ 4360704 h 6858000"/>
              <a:gd name="connsiteX124" fmla="*/ 2814545 w 7467600"/>
              <a:gd name="connsiteY124" fmla="*/ 4282955 h 6858000"/>
              <a:gd name="connsiteX125" fmla="*/ 2305292 w 7467600"/>
              <a:gd name="connsiteY125" fmla="*/ 4219492 h 6858000"/>
              <a:gd name="connsiteX126" fmla="*/ 2626982 w 7467600"/>
              <a:gd name="connsiteY126" fmla="*/ 4206450 h 6858000"/>
              <a:gd name="connsiteX127" fmla="*/ 2490617 w 7467600"/>
              <a:gd name="connsiteY127" fmla="*/ 4206951 h 6858000"/>
              <a:gd name="connsiteX128" fmla="*/ 2819869 w 7467600"/>
              <a:gd name="connsiteY128" fmla="*/ 4252936 h 6858000"/>
              <a:gd name="connsiteX129" fmla="*/ 3143018 w 7467600"/>
              <a:gd name="connsiteY129" fmla="*/ 4332698 h 6858000"/>
              <a:gd name="connsiteX130" fmla="*/ 3241520 w 7467600"/>
              <a:gd name="connsiteY130" fmla="*/ 4385112 h 6858000"/>
              <a:gd name="connsiteX131" fmla="*/ 3374575 w 7467600"/>
              <a:gd name="connsiteY131" fmla="*/ 4451517 h 6858000"/>
              <a:gd name="connsiteX132" fmla="*/ 3505221 w 7467600"/>
              <a:gd name="connsiteY132" fmla="*/ 4480757 h 6858000"/>
              <a:gd name="connsiteX133" fmla="*/ 2626982 w 7467600"/>
              <a:gd name="connsiteY133" fmla="*/ 4206450 h 6858000"/>
              <a:gd name="connsiteX134" fmla="*/ 1310106 w 7467600"/>
              <a:gd name="connsiteY134" fmla="*/ 3943217 h 6858000"/>
              <a:gd name="connsiteX135" fmla="*/ 854994 w 7467600"/>
              <a:gd name="connsiteY135" fmla="*/ 4399136 h 6858000"/>
              <a:gd name="connsiteX136" fmla="*/ 742462 w 7467600"/>
              <a:gd name="connsiteY136" fmla="*/ 4594648 h 6858000"/>
              <a:gd name="connsiteX137" fmla="*/ 820602 w 7467600"/>
              <a:gd name="connsiteY137" fmla="*/ 4485915 h 6858000"/>
              <a:gd name="connsiteX138" fmla="*/ 878295 w 7467600"/>
              <a:gd name="connsiteY138" fmla="*/ 4403594 h 6858000"/>
              <a:gd name="connsiteX139" fmla="*/ 1240607 w 7467600"/>
              <a:gd name="connsiteY139" fmla="*/ 4010401 h 6858000"/>
              <a:gd name="connsiteX140" fmla="*/ 1310106 w 7467600"/>
              <a:gd name="connsiteY140" fmla="*/ 3943217 h 6858000"/>
              <a:gd name="connsiteX141" fmla="*/ 1423113 w 7467600"/>
              <a:gd name="connsiteY141" fmla="*/ 3874565 h 6858000"/>
              <a:gd name="connsiteX142" fmla="*/ 1260565 w 7467600"/>
              <a:gd name="connsiteY142" fmla="*/ 4031982 h 6858000"/>
              <a:gd name="connsiteX143" fmla="*/ 901900 w 7467600"/>
              <a:gd name="connsiteY143" fmla="*/ 4421236 h 6858000"/>
              <a:gd name="connsiteX144" fmla="*/ 845044 w 7467600"/>
              <a:gd name="connsiteY144" fmla="*/ 4502436 h 6858000"/>
              <a:gd name="connsiteX145" fmla="*/ 685926 w 7467600"/>
              <a:gd name="connsiteY145" fmla="*/ 4703069 h 6858000"/>
              <a:gd name="connsiteX146" fmla="*/ 684248 w 7467600"/>
              <a:gd name="connsiteY146" fmla="*/ 4706721 h 6858000"/>
              <a:gd name="connsiteX147" fmla="*/ 1423113 w 7467600"/>
              <a:gd name="connsiteY147" fmla="*/ 3874565 h 6858000"/>
              <a:gd name="connsiteX148" fmla="*/ 3316479 w 7467600"/>
              <a:gd name="connsiteY148" fmla="*/ 3872136 h 6858000"/>
              <a:gd name="connsiteX149" fmla="*/ 3546806 w 7467600"/>
              <a:gd name="connsiteY149" fmla="*/ 4356139 h 6858000"/>
              <a:gd name="connsiteX150" fmla="*/ 3364433 w 7467600"/>
              <a:gd name="connsiteY150" fmla="*/ 3953121 h 6858000"/>
              <a:gd name="connsiteX151" fmla="*/ 3316479 w 7467600"/>
              <a:gd name="connsiteY151" fmla="*/ 3872136 h 6858000"/>
              <a:gd name="connsiteX152" fmla="*/ 3291335 w 7467600"/>
              <a:gd name="connsiteY152" fmla="*/ 3767420 h 6858000"/>
              <a:gd name="connsiteX153" fmla="*/ 3390805 w 7467600"/>
              <a:gd name="connsiteY153" fmla="*/ 3937163 h 6858000"/>
              <a:gd name="connsiteX154" fmla="*/ 3579062 w 7467600"/>
              <a:gd name="connsiteY154" fmla="*/ 4359040 h 6858000"/>
              <a:gd name="connsiteX155" fmla="*/ 3467355 w 7467600"/>
              <a:gd name="connsiteY155" fmla="*/ 3988130 h 6858000"/>
              <a:gd name="connsiteX156" fmla="*/ 3310753 w 7467600"/>
              <a:gd name="connsiteY156" fmla="*/ 3787140 h 6858000"/>
              <a:gd name="connsiteX157" fmla="*/ 3291335 w 7467600"/>
              <a:gd name="connsiteY157" fmla="*/ 3767420 h 6858000"/>
              <a:gd name="connsiteX158" fmla="*/ 1635889 w 7467600"/>
              <a:gd name="connsiteY158" fmla="*/ 3709494 h 6858000"/>
              <a:gd name="connsiteX159" fmla="*/ 1634800 w 7467600"/>
              <a:gd name="connsiteY159" fmla="*/ 3731111 h 6858000"/>
              <a:gd name="connsiteX160" fmla="*/ 1635889 w 7467600"/>
              <a:gd name="connsiteY160" fmla="*/ 3709494 h 6858000"/>
              <a:gd name="connsiteX161" fmla="*/ 1510397 w 7467600"/>
              <a:gd name="connsiteY161" fmla="*/ 3684705 h 6858000"/>
              <a:gd name="connsiteX162" fmla="*/ 1146550 w 7467600"/>
              <a:gd name="connsiteY162" fmla="*/ 3802012 h 6858000"/>
              <a:gd name="connsiteX163" fmla="*/ 698834 w 7467600"/>
              <a:gd name="connsiteY163" fmla="*/ 3952272 h 6858000"/>
              <a:gd name="connsiteX164" fmla="*/ 34256 w 7467600"/>
              <a:gd name="connsiteY164" fmla="*/ 4347603 h 6858000"/>
              <a:gd name="connsiteX165" fmla="*/ 527241 w 7467600"/>
              <a:gd name="connsiteY165" fmla="*/ 4065078 h 6858000"/>
              <a:gd name="connsiteX166" fmla="*/ 1510397 w 7467600"/>
              <a:gd name="connsiteY166" fmla="*/ 3684705 h 6858000"/>
              <a:gd name="connsiteX167" fmla="*/ 1313114 w 7467600"/>
              <a:gd name="connsiteY167" fmla="*/ 3655216 h 6858000"/>
              <a:gd name="connsiteX168" fmla="*/ 1109304 w 7467600"/>
              <a:gd name="connsiteY168" fmla="*/ 3669030 h 6858000"/>
              <a:gd name="connsiteX169" fmla="*/ 8129 w 7467600"/>
              <a:gd name="connsiteY169" fmla="*/ 4330519 h 6858000"/>
              <a:gd name="connsiteX170" fmla="*/ 687572 w 7467600"/>
              <a:gd name="connsiteY170" fmla="*/ 3925629 h 6858000"/>
              <a:gd name="connsiteX171" fmla="*/ 1138365 w 7467600"/>
              <a:gd name="connsiteY171" fmla="*/ 3774515 h 6858000"/>
              <a:gd name="connsiteX172" fmla="*/ 1505579 w 7467600"/>
              <a:gd name="connsiteY172" fmla="*/ 3655526 h 6858000"/>
              <a:gd name="connsiteX173" fmla="*/ 1313114 w 7467600"/>
              <a:gd name="connsiteY173" fmla="*/ 3655216 h 6858000"/>
              <a:gd name="connsiteX174" fmla="*/ 3655073 w 7467600"/>
              <a:gd name="connsiteY174" fmla="*/ 3650884 h 6858000"/>
              <a:gd name="connsiteX175" fmla="*/ 3989938 w 7467600"/>
              <a:gd name="connsiteY175" fmla="*/ 3991685 h 6858000"/>
              <a:gd name="connsiteX176" fmla="*/ 4393907 w 7467600"/>
              <a:gd name="connsiteY176" fmla="*/ 4261258 h 6858000"/>
              <a:gd name="connsiteX177" fmla="*/ 4648051 w 7467600"/>
              <a:gd name="connsiteY177" fmla="*/ 4374051 h 6858000"/>
              <a:gd name="connsiteX178" fmla="*/ 4383389 w 7467600"/>
              <a:gd name="connsiteY178" fmla="*/ 4184369 h 6858000"/>
              <a:gd name="connsiteX179" fmla="*/ 4165508 w 7467600"/>
              <a:gd name="connsiteY179" fmla="*/ 4035196 h 6858000"/>
              <a:gd name="connsiteX180" fmla="*/ 4068162 w 7467600"/>
              <a:gd name="connsiteY180" fmla="*/ 3953394 h 6858000"/>
              <a:gd name="connsiteX181" fmla="*/ 3981416 w 7467600"/>
              <a:gd name="connsiteY181" fmla="*/ 3880482 h 6858000"/>
              <a:gd name="connsiteX182" fmla="*/ 3800147 w 7467600"/>
              <a:gd name="connsiteY182" fmla="*/ 3749872 h 6858000"/>
              <a:gd name="connsiteX183" fmla="*/ 3655073 w 7467600"/>
              <a:gd name="connsiteY183" fmla="*/ 3650884 h 6858000"/>
              <a:gd name="connsiteX184" fmla="*/ 3670252 w 7467600"/>
              <a:gd name="connsiteY184" fmla="*/ 3622798 h 6858000"/>
              <a:gd name="connsiteX185" fmla="*/ 3817258 w 7467600"/>
              <a:gd name="connsiteY185" fmla="*/ 3723577 h 6858000"/>
              <a:gd name="connsiteX186" fmla="*/ 4000461 w 7467600"/>
              <a:gd name="connsiteY186" fmla="*/ 3855966 h 6858000"/>
              <a:gd name="connsiteX187" fmla="*/ 4088180 w 7467600"/>
              <a:gd name="connsiteY187" fmla="*/ 3929774 h 6858000"/>
              <a:gd name="connsiteX188" fmla="*/ 4184555 w 7467600"/>
              <a:gd name="connsiteY188" fmla="*/ 4010683 h 6858000"/>
              <a:gd name="connsiteX189" fmla="*/ 4399563 w 7467600"/>
              <a:gd name="connsiteY189" fmla="*/ 4158106 h 6858000"/>
              <a:gd name="connsiteX190" fmla="*/ 4684469 w 7467600"/>
              <a:gd name="connsiteY190" fmla="*/ 4364680 h 6858000"/>
              <a:gd name="connsiteX191" fmla="*/ 4690271 w 7467600"/>
              <a:gd name="connsiteY191" fmla="*/ 4370034 h 6858000"/>
              <a:gd name="connsiteX192" fmla="*/ 4136093 w 7467600"/>
              <a:gd name="connsiteY192" fmla="*/ 3858466 h 6858000"/>
              <a:gd name="connsiteX193" fmla="*/ 3670252 w 7467600"/>
              <a:gd name="connsiteY193" fmla="*/ 3622798 h 6858000"/>
              <a:gd name="connsiteX194" fmla="*/ 4440129 w 7467600"/>
              <a:gd name="connsiteY194" fmla="*/ 3448571 h 6858000"/>
              <a:gd name="connsiteX195" fmla="*/ 4856525 w 7467600"/>
              <a:gd name="connsiteY195" fmla="*/ 3915351 h 6858000"/>
              <a:gd name="connsiteX196" fmla="*/ 5059055 w 7467600"/>
              <a:gd name="connsiteY196" fmla="*/ 4108918 h 6858000"/>
              <a:gd name="connsiteX197" fmla="*/ 5290070 w 7467600"/>
              <a:gd name="connsiteY197" fmla="*/ 4263619 h 6858000"/>
              <a:gd name="connsiteX198" fmla="*/ 4834991 w 7467600"/>
              <a:gd name="connsiteY198" fmla="*/ 3830985 h 6858000"/>
              <a:gd name="connsiteX199" fmla="*/ 4440129 w 7467600"/>
              <a:gd name="connsiteY199" fmla="*/ 3448571 h 6858000"/>
              <a:gd name="connsiteX200" fmla="*/ 4441737 w 7467600"/>
              <a:gd name="connsiteY200" fmla="*/ 3399734 h 6858000"/>
              <a:gd name="connsiteX201" fmla="*/ 4431236 w 7467600"/>
              <a:gd name="connsiteY201" fmla="*/ 3400954 h 6858000"/>
              <a:gd name="connsiteX202" fmla="*/ 4557150 w 7467600"/>
              <a:gd name="connsiteY202" fmla="*/ 3510023 h 6858000"/>
              <a:gd name="connsiteX203" fmla="*/ 4856936 w 7467600"/>
              <a:gd name="connsiteY203" fmla="*/ 3809146 h 6858000"/>
              <a:gd name="connsiteX204" fmla="*/ 5111996 w 7467600"/>
              <a:gd name="connsiteY204" fmla="*/ 4065759 h 6858000"/>
              <a:gd name="connsiteX205" fmla="*/ 5388878 w 7467600"/>
              <a:gd name="connsiteY205" fmla="*/ 4300185 h 6858000"/>
              <a:gd name="connsiteX206" fmla="*/ 5425556 w 7467600"/>
              <a:gd name="connsiteY206" fmla="*/ 4308967 h 6858000"/>
              <a:gd name="connsiteX207" fmla="*/ 4943646 w 7467600"/>
              <a:gd name="connsiteY207" fmla="*/ 3822916 h 6858000"/>
              <a:gd name="connsiteX208" fmla="*/ 4594837 w 7467600"/>
              <a:gd name="connsiteY208" fmla="*/ 3532274 h 6858000"/>
              <a:gd name="connsiteX209" fmla="*/ 4441737 w 7467600"/>
              <a:gd name="connsiteY209" fmla="*/ 3399734 h 6858000"/>
              <a:gd name="connsiteX210" fmla="*/ 5425834 w 7467600"/>
              <a:gd name="connsiteY210" fmla="*/ 3162785 h 6858000"/>
              <a:gd name="connsiteX211" fmla="*/ 5401644 w 7467600"/>
              <a:gd name="connsiteY211" fmla="*/ 3617847 h 6858000"/>
              <a:gd name="connsiteX212" fmla="*/ 5467256 w 7467600"/>
              <a:gd name="connsiteY212" fmla="*/ 4175494 h 6858000"/>
              <a:gd name="connsiteX213" fmla="*/ 5448069 w 7467600"/>
              <a:gd name="connsiteY213" fmla="*/ 3567554 h 6858000"/>
              <a:gd name="connsiteX214" fmla="*/ 5425834 w 7467600"/>
              <a:gd name="connsiteY214" fmla="*/ 3162785 h 6858000"/>
              <a:gd name="connsiteX215" fmla="*/ 1318687 w 7467600"/>
              <a:gd name="connsiteY215" fmla="*/ 3113840 h 6858000"/>
              <a:gd name="connsiteX216" fmla="*/ 1066793 w 7467600"/>
              <a:gd name="connsiteY216" fmla="*/ 3212171 h 6858000"/>
              <a:gd name="connsiteX217" fmla="*/ 993319 w 7467600"/>
              <a:gd name="connsiteY217" fmla="*/ 3247648 h 6858000"/>
              <a:gd name="connsiteX218" fmla="*/ 853081 w 7467600"/>
              <a:gd name="connsiteY218" fmla="*/ 3312410 h 6858000"/>
              <a:gd name="connsiteX219" fmla="*/ 805957 w 7467600"/>
              <a:gd name="connsiteY219" fmla="*/ 3330443 h 6858000"/>
              <a:gd name="connsiteX220" fmla="*/ 1318687 w 7467600"/>
              <a:gd name="connsiteY220" fmla="*/ 3113840 h 6858000"/>
              <a:gd name="connsiteX221" fmla="*/ 5453702 w 7467600"/>
              <a:gd name="connsiteY221" fmla="*/ 3090882 h 6858000"/>
              <a:gd name="connsiteX222" fmla="*/ 5480135 w 7467600"/>
              <a:gd name="connsiteY222" fmla="*/ 3565802 h 6858000"/>
              <a:gd name="connsiteX223" fmla="*/ 5499023 w 7467600"/>
              <a:gd name="connsiteY223" fmla="*/ 4166310 h 6858000"/>
              <a:gd name="connsiteX224" fmla="*/ 5547022 w 7467600"/>
              <a:gd name="connsiteY224" fmla="*/ 3607838 h 6858000"/>
              <a:gd name="connsiteX225" fmla="*/ 5515964 w 7467600"/>
              <a:gd name="connsiteY225" fmla="*/ 3378541 h 6858000"/>
              <a:gd name="connsiteX226" fmla="*/ 5453702 w 7467600"/>
              <a:gd name="connsiteY226" fmla="*/ 3090882 h 6858000"/>
              <a:gd name="connsiteX227" fmla="*/ 1238695 w 7467600"/>
              <a:gd name="connsiteY227" fmla="*/ 3076820 h 6858000"/>
              <a:gd name="connsiteX228" fmla="*/ 716371 w 7467600"/>
              <a:gd name="connsiteY228" fmla="*/ 3293249 h 6858000"/>
              <a:gd name="connsiteX229" fmla="*/ 579522 w 7467600"/>
              <a:gd name="connsiteY229" fmla="*/ 3371759 h 6858000"/>
              <a:gd name="connsiteX230" fmla="*/ 600288 w 7467600"/>
              <a:gd name="connsiteY230" fmla="*/ 3365555 h 6858000"/>
              <a:gd name="connsiteX231" fmla="*/ 840692 w 7467600"/>
              <a:gd name="connsiteY231" fmla="*/ 3284921 h 6858000"/>
              <a:gd name="connsiteX232" fmla="*/ 979248 w 7467600"/>
              <a:gd name="connsiteY232" fmla="*/ 3221003 h 6858000"/>
              <a:gd name="connsiteX233" fmla="*/ 1053282 w 7467600"/>
              <a:gd name="connsiteY233" fmla="*/ 3185247 h 6858000"/>
              <a:gd name="connsiteX234" fmla="*/ 1320603 w 7467600"/>
              <a:gd name="connsiteY234" fmla="*/ 3081281 h 6858000"/>
              <a:gd name="connsiteX235" fmla="*/ 1238695 w 7467600"/>
              <a:gd name="connsiteY235" fmla="*/ 3076820 h 6858000"/>
              <a:gd name="connsiteX236" fmla="*/ 5425627 w 7467600"/>
              <a:gd name="connsiteY236" fmla="*/ 2954192 h 6858000"/>
              <a:gd name="connsiteX237" fmla="*/ 5470770 w 7467600"/>
              <a:gd name="connsiteY237" fmla="*/ 3005435 h 6858000"/>
              <a:gd name="connsiteX238" fmla="*/ 5519779 w 7467600"/>
              <a:gd name="connsiteY238" fmla="*/ 4359223 h 6858000"/>
              <a:gd name="connsiteX239" fmla="*/ 5520293 w 7467600"/>
              <a:gd name="connsiteY239" fmla="*/ 4360602 h 6858000"/>
              <a:gd name="connsiteX240" fmla="*/ 5767221 w 7467600"/>
              <a:gd name="connsiteY240" fmla="*/ 4665564 h 6858000"/>
              <a:gd name="connsiteX241" fmla="*/ 6937169 w 7467600"/>
              <a:gd name="connsiteY241" fmla="*/ 4815941 h 6858000"/>
              <a:gd name="connsiteX242" fmla="*/ 6953922 w 7467600"/>
              <a:gd name="connsiteY242" fmla="*/ 4890068 h 6858000"/>
              <a:gd name="connsiteX243" fmla="*/ 6071359 w 7467600"/>
              <a:gd name="connsiteY243" fmla="*/ 4770770 h 6858000"/>
              <a:gd name="connsiteX244" fmla="*/ 6038839 w 7467600"/>
              <a:gd name="connsiteY244" fmla="*/ 4764474 h 6858000"/>
              <a:gd name="connsiteX245" fmla="*/ 6038706 w 7467600"/>
              <a:gd name="connsiteY245" fmla="*/ 4763847 h 6858000"/>
              <a:gd name="connsiteX246" fmla="*/ 6037784 w 7467600"/>
              <a:gd name="connsiteY246" fmla="*/ 4764270 h 6858000"/>
              <a:gd name="connsiteX247" fmla="*/ 6038839 w 7467600"/>
              <a:gd name="connsiteY247" fmla="*/ 4764474 h 6858000"/>
              <a:gd name="connsiteX248" fmla="*/ 6040338 w 7467600"/>
              <a:gd name="connsiteY248" fmla="*/ 4771418 h 6858000"/>
              <a:gd name="connsiteX249" fmla="*/ 6024488 w 7467600"/>
              <a:gd name="connsiteY249" fmla="*/ 4809903 h 6858000"/>
              <a:gd name="connsiteX250" fmla="*/ 5599771 w 7467600"/>
              <a:gd name="connsiteY250" fmla="*/ 5509652 h 6858000"/>
              <a:gd name="connsiteX251" fmla="*/ 5548843 w 7467600"/>
              <a:gd name="connsiteY251" fmla="*/ 5563845 h 6858000"/>
              <a:gd name="connsiteX252" fmla="*/ 5940952 w 7467600"/>
              <a:gd name="connsiteY252" fmla="*/ 6250028 h 6858000"/>
              <a:gd name="connsiteX253" fmla="*/ 6043441 w 7467600"/>
              <a:gd name="connsiteY253" fmla="*/ 6665847 h 6858000"/>
              <a:gd name="connsiteX254" fmla="*/ 6093432 w 7467600"/>
              <a:gd name="connsiteY254" fmla="*/ 6858000 h 6858000"/>
              <a:gd name="connsiteX255" fmla="*/ 6034344 w 7467600"/>
              <a:gd name="connsiteY255" fmla="*/ 6858000 h 6858000"/>
              <a:gd name="connsiteX256" fmla="*/ 6026679 w 7467600"/>
              <a:gd name="connsiteY256" fmla="*/ 6836959 h 6858000"/>
              <a:gd name="connsiteX257" fmla="*/ 5800441 w 7467600"/>
              <a:gd name="connsiteY257" fmla="*/ 6335286 h 6858000"/>
              <a:gd name="connsiteX258" fmla="*/ 5526562 w 7467600"/>
              <a:gd name="connsiteY258" fmla="*/ 5705388 h 6858000"/>
              <a:gd name="connsiteX259" fmla="*/ 5519640 w 7467600"/>
              <a:gd name="connsiteY259" fmla="*/ 5683774 h 6858000"/>
              <a:gd name="connsiteX260" fmla="*/ 5844559 w 7467600"/>
              <a:gd name="connsiteY260" fmla="*/ 6553349 h 6858000"/>
              <a:gd name="connsiteX261" fmla="*/ 5975994 w 7467600"/>
              <a:gd name="connsiteY261" fmla="*/ 6858000 h 6858000"/>
              <a:gd name="connsiteX262" fmla="*/ 5898547 w 7467600"/>
              <a:gd name="connsiteY262" fmla="*/ 6858000 h 6858000"/>
              <a:gd name="connsiteX263" fmla="*/ 5682041 w 7467600"/>
              <a:gd name="connsiteY263" fmla="*/ 6355860 h 6858000"/>
              <a:gd name="connsiteX264" fmla="*/ 5461758 w 7467600"/>
              <a:gd name="connsiteY264" fmla="*/ 5820220 h 6858000"/>
              <a:gd name="connsiteX265" fmla="*/ 5237282 w 7467600"/>
              <a:gd name="connsiteY265" fmla="*/ 6579086 h 6858000"/>
              <a:gd name="connsiteX266" fmla="*/ 5115009 w 7467600"/>
              <a:gd name="connsiteY266" fmla="*/ 6858000 h 6858000"/>
              <a:gd name="connsiteX267" fmla="*/ 5028074 w 7467600"/>
              <a:gd name="connsiteY267" fmla="*/ 6858000 h 6858000"/>
              <a:gd name="connsiteX268" fmla="*/ 5079508 w 7467600"/>
              <a:gd name="connsiteY268" fmla="*/ 6749074 h 6858000"/>
              <a:gd name="connsiteX269" fmla="*/ 5371846 w 7467600"/>
              <a:gd name="connsiteY269" fmla="*/ 5924413 h 6858000"/>
              <a:gd name="connsiteX270" fmla="*/ 5270512 w 7467600"/>
              <a:gd name="connsiteY270" fmla="*/ 6138975 h 6858000"/>
              <a:gd name="connsiteX271" fmla="*/ 5062409 w 7467600"/>
              <a:gd name="connsiteY271" fmla="*/ 6653544 h 6858000"/>
              <a:gd name="connsiteX272" fmla="*/ 5036628 w 7467600"/>
              <a:gd name="connsiteY272" fmla="*/ 6754247 h 6858000"/>
              <a:gd name="connsiteX273" fmla="*/ 5009112 w 7467600"/>
              <a:gd name="connsiteY273" fmla="*/ 6858000 h 6858000"/>
              <a:gd name="connsiteX274" fmla="*/ 4976679 w 7467600"/>
              <a:gd name="connsiteY274" fmla="*/ 6858000 h 6858000"/>
              <a:gd name="connsiteX275" fmla="*/ 5006537 w 7467600"/>
              <a:gd name="connsiteY275" fmla="*/ 6747068 h 6858000"/>
              <a:gd name="connsiteX276" fmla="*/ 5032723 w 7467600"/>
              <a:gd name="connsiteY276" fmla="*/ 6644957 h 6858000"/>
              <a:gd name="connsiteX277" fmla="*/ 5242949 w 7467600"/>
              <a:gd name="connsiteY277" fmla="*/ 6125175 h 6858000"/>
              <a:gd name="connsiteX278" fmla="*/ 5286321 w 7467600"/>
              <a:gd name="connsiteY278" fmla="*/ 6033555 h 6858000"/>
              <a:gd name="connsiteX279" fmla="*/ 5008210 w 7467600"/>
              <a:gd name="connsiteY279" fmla="*/ 6649194 h 6858000"/>
              <a:gd name="connsiteX280" fmla="*/ 4986321 w 7467600"/>
              <a:gd name="connsiteY280" fmla="*/ 6765687 h 6858000"/>
              <a:gd name="connsiteX281" fmla="*/ 4973474 w 7467600"/>
              <a:gd name="connsiteY281" fmla="*/ 6858000 h 6858000"/>
              <a:gd name="connsiteX282" fmla="*/ 4907178 w 7467600"/>
              <a:gd name="connsiteY282" fmla="*/ 6858000 h 6858000"/>
              <a:gd name="connsiteX283" fmla="*/ 4910810 w 7467600"/>
              <a:gd name="connsiteY283" fmla="*/ 6829660 h 6858000"/>
              <a:gd name="connsiteX284" fmla="*/ 4987461 w 7467600"/>
              <a:gd name="connsiteY284" fmla="*/ 6432994 h 6858000"/>
              <a:gd name="connsiteX285" fmla="*/ 5179262 w 7467600"/>
              <a:gd name="connsiteY285" fmla="*/ 6035044 h 6858000"/>
              <a:gd name="connsiteX286" fmla="*/ 4689678 w 7467600"/>
              <a:gd name="connsiteY286" fmla="*/ 6440241 h 6858000"/>
              <a:gd name="connsiteX287" fmla="*/ 4477543 w 7467600"/>
              <a:gd name="connsiteY287" fmla="*/ 6674836 h 6858000"/>
              <a:gd name="connsiteX288" fmla="*/ 4329957 w 7467600"/>
              <a:gd name="connsiteY288" fmla="*/ 6858000 h 6858000"/>
              <a:gd name="connsiteX289" fmla="*/ 4218595 w 7467600"/>
              <a:gd name="connsiteY289" fmla="*/ 6858000 h 6858000"/>
              <a:gd name="connsiteX290" fmla="*/ 4368888 w 7467600"/>
              <a:gd name="connsiteY290" fmla="*/ 6668412 h 6858000"/>
              <a:gd name="connsiteX291" fmla="*/ 4563091 w 7467600"/>
              <a:gd name="connsiteY291" fmla="*/ 6442508 h 6858000"/>
              <a:gd name="connsiteX292" fmla="*/ 5387324 w 7467600"/>
              <a:gd name="connsiteY292" fmla="*/ 5705830 h 6858000"/>
              <a:gd name="connsiteX293" fmla="*/ 5073620 w 7467600"/>
              <a:gd name="connsiteY293" fmla="*/ 5955437 h 6858000"/>
              <a:gd name="connsiteX294" fmla="*/ 4689789 w 7467600"/>
              <a:gd name="connsiteY294" fmla="*/ 6268382 h 6858000"/>
              <a:gd name="connsiteX295" fmla="*/ 4418722 w 7467600"/>
              <a:gd name="connsiteY295" fmla="*/ 6570886 h 6858000"/>
              <a:gd name="connsiteX296" fmla="*/ 4214944 w 7467600"/>
              <a:gd name="connsiteY296" fmla="*/ 6858000 h 6858000"/>
              <a:gd name="connsiteX297" fmla="*/ 4177898 w 7467600"/>
              <a:gd name="connsiteY297" fmla="*/ 6858000 h 6858000"/>
              <a:gd name="connsiteX298" fmla="*/ 4391597 w 7467600"/>
              <a:gd name="connsiteY298" fmla="*/ 6556370 h 6858000"/>
              <a:gd name="connsiteX299" fmla="*/ 4668889 w 7467600"/>
              <a:gd name="connsiteY299" fmla="*/ 6246399 h 6858000"/>
              <a:gd name="connsiteX300" fmla="*/ 5055427 w 7467600"/>
              <a:gd name="connsiteY300" fmla="*/ 5931476 h 6858000"/>
              <a:gd name="connsiteX301" fmla="*/ 5371814 w 7467600"/>
              <a:gd name="connsiteY301" fmla="*/ 5678975 h 6858000"/>
              <a:gd name="connsiteX302" fmla="*/ 4987918 w 7467600"/>
              <a:gd name="connsiteY302" fmla="*/ 5838701 h 6858000"/>
              <a:gd name="connsiteX303" fmla="*/ 4317146 w 7467600"/>
              <a:gd name="connsiteY303" fmla="*/ 6587716 h 6858000"/>
              <a:gd name="connsiteX304" fmla="*/ 4171627 w 7467600"/>
              <a:gd name="connsiteY304" fmla="*/ 6858000 h 6858000"/>
              <a:gd name="connsiteX305" fmla="*/ 4081585 w 7467600"/>
              <a:gd name="connsiteY305" fmla="*/ 6858000 h 6858000"/>
              <a:gd name="connsiteX306" fmla="*/ 4238603 w 7467600"/>
              <a:gd name="connsiteY306" fmla="*/ 6559341 h 6858000"/>
              <a:gd name="connsiteX307" fmla="*/ 4778333 w 7467600"/>
              <a:gd name="connsiteY307" fmla="*/ 5873626 h 6858000"/>
              <a:gd name="connsiteX308" fmla="*/ 5414185 w 7467600"/>
              <a:gd name="connsiteY308" fmla="*/ 5573882 h 6858000"/>
              <a:gd name="connsiteX309" fmla="*/ 5959648 w 7467600"/>
              <a:gd name="connsiteY309" fmla="*/ 4760797 h 6858000"/>
              <a:gd name="connsiteX310" fmla="*/ 5355019 w 7467600"/>
              <a:gd name="connsiteY310" fmla="*/ 4734672 h 6858000"/>
              <a:gd name="connsiteX311" fmla="*/ 5083565 w 7467600"/>
              <a:gd name="connsiteY311" fmla="*/ 5179121 h 6858000"/>
              <a:gd name="connsiteX312" fmla="*/ 4713577 w 7467600"/>
              <a:gd name="connsiteY312" fmla="*/ 5616803 h 6858000"/>
              <a:gd name="connsiteX313" fmla="*/ 3989559 w 7467600"/>
              <a:gd name="connsiteY313" fmla="*/ 6145945 h 6858000"/>
              <a:gd name="connsiteX314" fmla="*/ 3939824 w 7467600"/>
              <a:gd name="connsiteY314" fmla="*/ 6066900 h 6858000"/>
              <a:gd name="connsiteX315" fmla="*/ 4584537 w 7467600"/>
              <a:gd name="connsiteY315" fmla="*/ 5324826 h 6858000"/>
              <a:gd name="connsiteX316" fmla="*/ 5037105 w 7467600"/>
              <a:gd name="connsiteY316" fmla="*/ 5088765 h 6858000"/>
              <a:gd name="connsiteX317" fmla="*/ 5039930 w 7467600"/>
              <a:gd name="connsiteY317" fmla="*/ 5089585 h 6858000"/>
              <a:gd name="connsiteX318" fmla="*/ 5263764 w 7467600"/>
              <a:gd name="connsiteY318" fmla="*/ 4735525 h 6858000"/>
              <a:gd name="connsiteX319" fmla="*/ 4086300 w 7467600"/>
              <a:gd name="connsiteY319" fmla="*/ 4884599 h 6858000"/>
              <a:gd name="connsiteX320" fmla="*/ 4085485 w 7467600"/>
              <a:gd name="connsiteY320" fmla="*/ 4899070 h 6858000"/>
              <a:gd name="connsiteX321" fmla="*/ 3871915 w 7467600"/>
              <a:gd name="connsiteY321" fmla="*/ 5253645 h 6858000"/>
              <a:gd name="connsiteX322" fmla="*/ 3799374 w 7467600"/>
              <a:gd name="connsiteY322" fmla="*/ 5466127 h 6858000"/>
              <a:gd name="connsiteX323" fmla="*/ 3498850 w 7467600"/>
              <a:gd name="connsiteY323" fmla="*/ 6661888 h 6858000"/>
              <a:gd name="connsiteX324" fmla="*/ 3399216 w 7467600"/>
              <a:gd name="connsiteY324" fmla="*/ 6858000 h 6858000"/>
              <a:gd name="connsiteX325" fmla="*/ 3303688 w 7467600"/>
              <a:gd name="connsiteY325" fmla="*/ 6858000 h 6858000"/>
              <a:gd name="connsiteX326" fmla="*/ 3391774 w 7467600"/>
              <a:gd name="connsiteY326" fmla="*/ 6697181 h 6858000"/>
              <a:gd name="connsiteX327" fmla="*/ 3735540 w 7467600"/>
              <a:gd name="connsiteY327" fmla="*/ 5546923 h 6858000"/>
              <a:gd name="connsiteX328" fmla="*/ 3729438 w 7467600"/>
              <a:gd name="connsiteY328" fmla="*/ 5569058 h 6858000"/>
              <a:gd name="connsiteX329" fmla="*/ 3707782 w 7467600"/>
              <a:gd name="connsiteY329" fmla="*/ 5644908 h 6858000"/>
              <a:gd name="connsiteX330" fmla="*/ 3583827 w 7467600"/>
              <a:gd name="connsiteY330" fmla="*/ 6039215 h 6858000"/>
              <a:gd name="connsiteX331" fmla="*/ 3547861 w 7467600"/>
              <a:gd name="connsiteY331" fmla="*/ 6129609 h 6858000"/>
              <a:gd name="connsiteX332" fmla="*/ 3490905 w 7467600"/>
              <a:gd name="connsiteY332" fmla="*/ 6277660 h 6858000"/>
              <a:gd name="connsiteX333" fmla="*/ 3455859 w 7467600"/>
              <a:gd name="connsiteY333" fmla="*/ 6391301 h 6858000"/>
              <a:gd name="connsiteX334" fmla="*/ 3429112 w 7467600"/>
              <a:gd name="connsiteY334" fmla="*/ 6479469 h 6858000"/>
              <a:gd name="connsiteX335" fmla="*/ 3304862 w 7467600"/>
              <a:gd name="connsiteY335" fmla="*/ 6796476 h 6858000"/>
              <a:gd name="connsiteX336" fmla="*/ 3276071 w 7467600"/>
              <a:gd name="connsiteY336" fmla="*/ 6858000 h 6858000"/>
              <a:gd name="connsiteX337" fmla="*/ 3240805 w 7467600"/>
              <a:gd name="connsiteY337" fmla="*/ 6858000 h 6858000"/>
              <a:gd name="connsiteX338" fmla="*/ 3275917 w 7467600"/>
              <a:gd name="connsiteY338" fmla="*/ 6783192 h 6858000"/>
              <a:gd name="connsiteX339" fmla="*/ 3399358 w 7467600"/>
              <a:gd name="connsiteY339" fmla="*/ 6469011 h 6858000"/>
              <a:gd name="connsiteX340" fmla="*/ 3425650 w 7467600"/>
              <a:gd name="connsiteY340" fmla="*/ 6381333 h 6858000"/>
              <a:gd name="connsiteX341" fmla="*/ 3460661 w 7467600"/>
              <a:gd name="connsiteY341" fmla="*/ 6266763 h 6858000"/>
              <a:gd name="connsiteX342" fmla="*/ 3518021 w 7467600"/>
              <a:gd name="connsiteY342" fmla="*/ 6117298 h 6858000"/>
              <a:gd name="connsiteX343" fmla="*/ 3554035 w 7467600"/>
              <a:gd name="connsiteY343" fmla="*/ 6027832 h 6858000"/>
              <a:gd name="connsiteX344" fmla="*/ 3677174 w 7467600"/>
              <a:gd name="connsiteY344" fmla="*/ 5636351 h 6858000"/>
              <a:gd name="connsiteX345" fmla="*/ 3698819 w 7467600"/>
              <a:gd name="connsiteY345" fmla="*/ 5560503 h 6858000"/>
              <a:gd name="connsiteX346" fmla="*/ 3702094 w 7467600"/>
              <a:gd name="connsiteY346" fmla="*/ 5549194 h 6858000"/>
              <a:gd name="connsiteX347" fmla="*/ 3398355 w 7467600"/>
              <a:gd name="connsiteY347" fmla="*/ 6094603 h 6858000"/>
              <a:gd name="connsiteX348" fmla="*/ 3193941 w 7467600"/>
              <a:gd name="connsiteY348" fmla="*/ 6798775 h 6858000"/>
              <a:gd name="connsiteX349" fmla="*/ 3184140 w 7467600"/>
              <a:gd name="connsiteY349" fmla="*/ 6858000 h 6858000"/>
              <a:gd name="connsiteX350" fmla="*/ 3099978 w 7467600"/>
              <a:gd name="connsiteY350" fmla="*/ 6858000 h 6858000"/>
              <a:gd name="connsiteX351" fmla="*/ 3101556 w 7467600"/>
              <a:gd name="connsiteY351" fmla="*/ 6843337 h 6858000"/>
              <a:gd name="connsiteX352" fmla="*/ 3370162 w 7467600"/>
              <a:gd name="connsiteY352" fmla="*/ 5785550 h 6858000"/>
              <a:gd name="connsiteX353" fmla="*/ 3746477 w 7467600"/>
              <a:gd name="connsiteY353" fmla="*/ 5377889 h 6858000"/>
              <a:gd name="connsiteX354" fmla="*/ 3863399 w 7467600"/>
              <a:gd name="connsiteY354" fmla="*/ 5087257 h 6858000"/>
              <a:gd name="connsiteX355" fmla="*/ 3968712 w 7467600"/>
              <a:gd name="connsiteY355" fmla="*/ 4913989 h 6858000"/>
              <a:gd name="connsiteX356" fmla="*/ 2792390 w 7467600"/>
              <a:gd name="connsiteY356" fmla="*/ 5382974 h 6858000"/>
              <a:gd name="connsiteX357" fmla="*/ 2714982 w 7467600"/>
              <a:gd name="connsiteY357" fmla="*/ 5427051 h 6858000"/>
              <a:gd name="connsiteX358" fmla="*/ 2813361 w 7467600"/>
              <a:gd name="connsiteY358" fmla="*/ 6023912 h 6858000"/>
              <a:gd name="connsiteX359" fmla="*/ 2688430 w 7467600"/>
              <a:gd name="connsiteY359" fmla="*/ 6801564 h 6858000"/>
              <a:gd name="connsiteX360" fmla="*/ 2629626 w 7467600"/>
              <a:gd name="connsiteY360" fmla="*/ 6763394 h 6858000"/>
              <a:gd name="connsiteX361" fmla="*/ 2565328 w 7467600"/>
              <a:gd name="connsiteY361" fmla="*/ 5516399 h 6858000"/>
              <a:gd name="connsiteX362" fmla="*/ 1922999 w 7467600"/>
              <a:gd name="connsiteY362" fmla="*/ 5980343 h 6858000"/>
              <a:gd name="connsiteX363" fmla="*/ 1950261 w 7467600"/>
              <a:gd name="connsiteY363" fmla="*/ 6405858 h 6858000"/>
              <a:gd name="connsiteX364" fmla="*/ 2365554 w 7467600"/>
              <a:gd name="connsiteY364" fmla="*/ 6759107 h 6858000"/>
              <a:gd name="connsiteX365" fmla="*/ 2424142 w 7467600"/>
              <a:gd name="connsiteY365" fmla="*/ 6858000 h 6858000"/>
              <a:gd name="connsiteX366" fmla="*/ 2395994 w 7467600"/>
              <a:gd name="connsiteY366" fmla="*/ 6858000 h 6858000"/>
              <a:gd name="connsiteX367" fmla="*/ 2392863 w 7467600"/>
              <a:gd name="connsiteY367" fmla="*/ 6852964 h 6858000"/>
              <a:gd name="connsiteX368" fmla="*/ 2017589 w 7467600"/>
              <a:gd name="connsiteY368" fmla="*/ 6493982 h 6858000"/>
              <a:gd name="connsiteX369" fmla="*/ 2147336 w 7467600"/>
              <a:gd name="connsiteY369" fmla="*/ 6594052 h 6858000"/>
              <a:gd name="connsiteX370" fmla="*/ 2207047 w 7467600"/>
              <a:gd name="connsiteY370" fmla="*/ 6654540 h 6858000"/>
              <a:gd name="connsiteX371" fmla="*/ 2299106 w 7467600"/>
              <a:gd name="connsiteY371" fmla="*/ 6778931 h 6858000"/>
              <a:gd name="connsiteX372" fmla="*/ 2314430 w 7467600"/>
              <a:gd name="connsiteY372" fmla="*/ 6801144 h 6858000"/>
              <a:gd name="connsiteX373" fmla="*/ 2352406 w 7467600"/>
              <a:gd name="connsiteY373" fmla="*/ 6858000 h 6858000"/>
              <a:gd name="connsiteX374" fmla="*/ 2314492 w 7467600"/>
              <a:gd name="connsiteY374" fmla="*/ 6858000 h 6858000"/>
              <a:gd name="connsiteX375" fmla="*/ 2288095 w 7467600"/>
              <a:gd name="connsiteY375" fmla="*/ 6818030 h 6858000"/>
              <a:gd name="connsiteX376" fmla="*/ 2272768 w 7467600"/>
              <a:gd name="connsiteY376" fmla="*/ 6795822 h 6858000"/>
              <a:gd name="connsiteX377" fmla="*/ 2182715 w 7467600"/>
              <a:gd name="connsiteY377" fmla="*/ 6675071 h 6858000"/>
              <a:gd name="connsiteX378" fmla="*/ 2032061 w 7467600"/>
              <a:gd name="connsiteY378" fmla="*/ 6541380 h 6858000"/>
              <a:gd name="connsiteX379" fmla="*/ 2257220 w 7467600"/>
              <a:gd name="connsiteY379" fmla="*/ 6826257 h 6858000"/>
              <a:gd name="connsiteX380" fmla="*/ 2281324 w 7467600"/>
              <a:gd name="connsiteY380" fmla="*/ 6858000 h 6858000"/>
              <a:gd name="connsiteX381" fmla="*/ 2242860 w 7467600"/>
              <a:gd name="connsiteY381" fmla="*/ 6858000 h 6858000"/>
              <a:gd name="connsiteX382" fmla="*/ 2232818 w 7467600"/>
              <a:gd name="connsiteY382" fmla="*/ 6844926 h 6858000"/>
              <a:gd name="connsiteX383" fmla="*/ 1990172 w 7467600"/>
              <a:gd name="connsiteY383" fmla="*/ 6542121 h 6858000"/>
              <a:gd name="connsiteX384" fmla="*/ 2124090 w 7467600"/>
              <a:gd name="connsiteY384" fmla="*/ 6761017 h 6858000"/>
              <a:gd name="connsiteX385" fmla="*/ 2200380 w 7467600"/>
              <a:gd name="connsiteY385" fmla="*/ 6858000 h 6858000"/>
              <a:gd name="connsiteX386" fmla="*/ 2147507 w 7467600"/>
              <a:gd name="connsiteY386" fmla="*/ 6858000 h 6858000"/>
              <a:gd name="connsiteX387" fmla="*/ 2070668 w 7467600"/>
              <a:gd name="connsiteY387" fmla="*/ 6761520 h 6858000"/>
              <a:gd name="connsiteX388" fmla="*/ 1975142 w 7467600"/>
              <a:gd name="connsiteY388" fmla="*/ 6585570 h 6858000"/>
              <a:gd name="connsiteX389" fmla="*/ 2050035 w 7467600"/>
              <a:gd name="connsiteY389" fmla="*/ 6813345 h 6858000"/>
              <a:gd name="connsiteX390" fmla="*/ 2063025 w 7467600"/>
              <a:gd name="connsiteY390" fmla="*/ 6858000 h 6858000"/>
              <a:gd name="connsiteX391" fmla="*/ 2021675 w 7467600"/>
              <a:gd name="connsiteY391" fmla="*/ 6858000 h 6858000"/>
              <a:gd name="connsiteX392" fmla="*/ 2019308 w 7467600"/>
              <a:gd name="connsiteY392" fmla="*/ 6847118 h 6858000"/>
              <a:gd name="connsiteX393" fmla="*/ 1938835 w 7467600"/>
              <a:gd name="connsiteY393" fmla="*/ 6551160 h 6858000"/>
              <a:gd name="connsiteX394" fmla="*/ 1953230 w 7467600"/>
              <a:gd name="connsiteY394" fmla="*/ 6759699 h 6858000"/>
              <a:gd name="connsiteX395" fmla="*/ 1956763 w 7467600"/>
              <a:gd name="connsiteY395" fmla="*/ 6778191 h 6858000"/>
              <a:gd name="connsiteX396" fmla="*/ 1967925 w 7467600"/>
              <a:gd name="connsiteY396" fmla="*/ 6858000 h 6858000"/>
              <a:gd name="connsiteX397" fmla="*/ 1936622 w 7467600"/>
              <a:gd name="connsiteY397" fmla="*/ 6858000 h 6858000"/>
              <a:gd name="connsiteX398" fmla="*/ 1926261 w 7467600"/>
              <a:gd name="connsiteY398" fmla="*/ 6784064 h 6858000"/>
              <a:gd name="connsiteX399" fmla="*/ 1922724 w 7467600"/>
              <a:gd name="connsiteY399" fmla="*/ 6765577 h 6858000"/>
              <a:gd name="connsiteX400" fmla="*/ 1904650 w 7467600"/>
              <a:gd name="connsiteY400" fmla="*/ 6639616 h 6858000"/>
              <a:gd name="connsiteX401" fmla="*/ 1885273 w 7467600"/>
              <a:gd name="connsiteY401" fmla="*/ 6858000 h 6858000"/>
              <a:gd name="connsiteX402" fmla="*/ 1854363 w 7467600"/>
              <a:gd name="connsiteY402" fmla="*/ 6858000 h 6858000"/>
              <a:gd name="connsiteX403" fmla="*/ 1880391 w 7467600"/>
              <a:gd name="connsiteY403" fmla="*/ 6603796 h 6858000"/>
              <a:gd name="connsiteX404" fmla="*/ 1818273 w 7467600"/>
              <a:gd name="connsiteY404" fmla="*/ 6715729 h 6858000"/>
              <a:gd name="connsiteX405" fmla="*/ 1794691 w 7467600"/>
              <a:gd name="connsiteY405" fmla="*/ 6843239 h 6858000"/>
              <a:gd name="connsiteX406" fmla="*/ 1794914 w 7467600"/>
              <a:gd name="connsiteY406" fmla="*/ 6858000 h 6858000"/>
              <a:gd name="connsiteX407" fmla="*/ 1746128 w 7467600"/>
              <a:gd name="connsiteY407" fmla="*/ 6858000 h 6858000"/>
              <a:gd name="connsiteX408" fmla="*/ 1753934 w 7467600"/>
              <a:gd name="connsiteY408" fmla="*/ 6724796 h 6858000"/>
              <a:gd name="connsiteX409" fmla="*/ 1792053 w 7467600"/>
              <a:gd name="connsiteY409" fmla="*/ 6572396 h 6858000"/>
              <a:gd name="connsiteX410" fmla="*/ 1862248 w 7467600"/>
              <a:gd name="connsiteY410" fmla="*/ 6266397 h 6858000"/>
              <a:gd name="connsiteX411" fmla="*/ 1862250 w 7467600"/>
              <a:gd name="connsiteY411" fmla="*/ 6033531 h 6858000"/>
              <a:gd name="connsiteX412" fmla="*/ 1211999 w 7467600"/>
              <a:gd name="connsiteY412" fmla="*/ 6683610 h 6858000"/>
              <a:gd name="connsiteX413" fmla="*/ 1213266 w 7467600"/>
              <a:gd name="connsiteY413" fmla="*/ 6691947 h 6858000"/>
              <a:gd name="connsiteX414" fmla="*/ 1203370 w 7467600"/>
              <a:gd name="connsiteY414" fmla="*/ 6850676 h 6858000"/>
              <a:gd name="connsiteX415" fmla="*/ 1203671 w 7467600"/>
              <a:gd name="connsiteY415" fmla="*/ 6858000 h 6858000"/>
              <a:gd name="connsiteX416" fmla="*/ 1143180 w 7467600"/>
              <a:gd name="connsiteY416" fmla="*/ 6858000 h 6858000"/>
              <a:gd name="connsiteX417" fmla="*/ 1142176 w 7467600"/>
              <a:gd name="connsiteY417" fmla="*/ 6766045 h 6858000"/>
              <a:gd name="connsiteX418" fmla="*/ 1067484 w 7467600"/>
              <a:gd name="connsiteY418" fmla="*/ 6858000 h 6858000"/>
              <a:gd name="connsiteX419" fmla="*/ 953928 w 7467600"/>
              <a:gd name="connsiteY419" fmla="*/ 6858000 h 6858000"/>
              <a:gd name="connsiteX420" fmla="*/ 959715 w 7467600"/>
              <a:gd name="connsiteY420" fmla="*/ 6850185 h 6858000"/>
              <a:gd name="connsiteX421" fmla="*/ 1483788 w 7467600"/>
              <a:gd name="connsiteY421" fmla="*/ 6259174 h 6858000"/>
              <a:gd name="connsiteX422" fmla="*/ 1100671 w 7467600"/>
              <a:gd name="connsiteY422" fmla="*/ 6252137 h 6858000"/>
              <a:gd name="connsiteX423" fmla="*/ 1090144 w 7467600"/>
              <a:gd name="connsiteY423" fmla="*/ 6256748 h 6858000"/>
              <a:gd name="connsiteX424" fmla="*/ 1095872 w 7467600"/>
              <a:gd name="connsiteY424" fmla="*/ 6271892 h 6858000"/>
              <a:gd name="connsiteX425" fmla="*/ 262785 w 7467600"/>
              <a:gd name="connsiteY425" fmla="*/ 6845450 h 6858000"/>
              <a:gd name="connsiteX426" fmla="*/ 209968 w 7467600"/>
              <a:gd name="connsiteY426" fmla="*/ 6770713 h 6858000"/>
              <a:gd name="connsiteX427" fmla="*/ 873460 w 7467600"/>
              <a:gd name="connsiteY427" fmla="*/ 6253768 h 6858000"/>
              <a:gd name="connsiteX428" fmla="*/ 192686 w 7467600"/>
              <a:gd name="connsiteY428" fmla="*/ 5849257 h 6858000"/>
              <a:gd name="connsiteX429" fmla="*/ 4696 w 7467600"/>
              <a:gd name="connsiteY429" fmla="*/ 5697668 h 6858000"/>
              <a:gd name="connsiteX430" fmla="*/ 0 w 7467600"/>
              <a:gd name="connsiteY430" fmla="*/ 5689984 h 6858000"/>
              <a:gd name="connsiteX431" fmla="*/ 0 w 7467600"/>
              <a:gd name="connsiteY431" fmla="*/ 5513472 h 6858000"/>
              <a:gd name="connsiteX432" fmla="*/ 174101 w 7467600"/>
              <a:gd name="connsiteY432" fmla="*/ 5620277 h 6858000"/>
              <a:gd name="connsiteX433" fmla="*/ 891800 w 7467600"/>
              <a:gd name="connsiteY433" fmla="*/ 6036935 h 6858000"/>
              <a:gd name="connsiteX434" fmla="*/ 1072219 w 7467600"/>
              <a:gd name="connsiteY434" fmla="*/ 6169443 h 6858000"/>
              <a:gd name="connsiteX435" fmla="*/ 1074117 w 7467600"/>
              <a:gd name="connsiteY435" fmla="*/ 6170301 h 6858000"/>
              <a:gd name="connsiteX436" fmla="*/ 1083114 w 7467600"/>
              <a:gd name="connsiteY436" fmla="*/ 6174131 h 6858000"/>
              <a:gd name="connsiteX437" fmla="*/ 1543010 w 7467600"/>
              <a:gd name="connsiteY437" fmla="*/ 6191140 h 6858000"/>
              <a:gd name="connsiteX438" fmla="*/ 1551080 w 7467600"/>
              <a:gd name="connsiteY438" fmla="*/ 6195006 h 6858000"/>
              <a:gd name="connsiteX439" fmla="*/ 2345443 w 7467600"/>
              <a:gd name="connsiteY439" fmla="*/ 5549882 h 6858000"/>
              <a:gd name="connsiteX440" fmla="*/ 1721499 w 7467600"/>
              <a:gd name="connsiteY440" fmla="*/ 5599969 h 6858000"/>
              <a:gd name="connsiteX441" fmla="*/ 767716 w 7467600"/>
              <a:gd name="connsiteY441" fmla="*/ 5472768 h 6858000"/>
              <a:gd name="connsiteX442" fmla="*/ 722147 w 7467600"/>
              <a:gd name="connsiteY442" fmla="*/ 5393091 h 6858000"/>
              <a:gd name="connsiteX443" fmla="*/ 1485552 w 7467600"/>
              <a:gd name="connsiteY443" fmla="*/ 5313202 h 6858000"/>
              <a:gd name="connsiteX444" fmla="*/ 2143004 w 7467600"/>
              <a:gd name="connsiteY444" fmla="*/ 5402420 h 6858000"/>
              <a:gd name="connsiteX445" fmla="*/ 1933391 w 7467600"/>
              <a:gd name="connsiteY445" fmla="*/ 5156971 h 6858000"/>
              <a:gd name="connsiteX446" fmla="*/ 1827118 w 7467600"/>
              <a:gd name="connsiteY446" fmla="*/ 4968410 h 6858000"/>
              <a:gd name="connsiteX447" fmla="*/ 1837349 w 7467600"/>
              <a:gd name="connsiteY447" fmla="*/ 4956357 h 6858000"/>
              <a:gd name="connsiteX448" fmla="*/ 2162835 w 7467600"/>
              <a:gd name="connsiteY448" fmla="*/ 5187853 h 6858000"/>
              <a:gd name="connsiteX449" fmla="*/ 2257167 w 7467600"/>
              <a:gd name="connsiteY449" fmla="*/ 5462123 h 6858000"/>
              <a:gd name="connsiteX450" fmla="*/ 2261598 w 7467600"/>
              <a:gd name="connsiteY450" fmla="*/ 5467998 h 6858000"/>
              <a:gd name="connsiteX451" fmla="*/ 2437177 w 7467600"/>
              <a:gd name="connsiteY451" fmla="*/ 5479608 h 6858000"/>
              <a:gd name="connsiteX452" fmla="*/ 2445247 w 7467600"/>
              <a:gd name="connsiteY452" fmla="*/ 5483476 h 6858000"/>
              <a:gd name="connsiteX453" fmla="*/ 2743626 w 7467600"/>
              <a:gd name="connsiteY453" fmla="*/ 5304819 h 6858000"/>
              <a:gd name="connsiteX454" fmla="*/ 3048102 w 7467600"/>
              <a:gd name="connsiteY454" fmla="*/ 5150595 h 6858000"/>
              <a:gd name="connsiteX455" fmla="*/ 1799414 w 7467600"/>
              <a:gd name="connsiteY455" fmla="*/ 4694732 h 6858000"/>
              <a:gd name="connsiteX456" fmla="*/ 1771735 w 7467600"/>
              <a:gd name="connsiteY456" fmla="*/ 4619929 h 6858000"/>
              <a:gd name="connsiteX457" fmla="*/ 3104273 w 7467600"/>
              <a:gd name="connsiteY457" fmla="*/ 5076159 h 6858000"/>
              <a:gd name="connsiteX458" fmla="*/ 3113245 w 7467600"/>
              <a:gd name="connsiteY458" fmla="*/ 5090705 h 6858000"/>
              <a:gd name="connsiteX459" fmla="*/ 3126294 w 7467600"/>
              <a:gd name="connsiteY459" fmla="*/ 5114400 h 6858000"/>
              <a:gd name="connsiteX460" fmla="*/ 3937433 w 7467600"/>
              <a:gd name="connsiteY460" fmla="*/ 4830473 h 6858000"/>
              <a:gd name="connsiteX461" fmla="*/ 3590475 w 7467600"/>
              <a:gd name="connsiteY461" fmla="*/ 4597974 h 6858000"/>
              <a:gd name="connsiteX462" fmla="*/ 3100264 w 7467600"/>
              <a:gd name="connsiteY462" fmla="*/ 4579845 h 6858000"/>
              <a:gd name="connsiteX463" fmla="*/ 2183576 w 7467600"/>
              <a:gd name="connsiteY463" fmla="*/ 4227150 h 6858000"/>
              <a:gd name="connsiteX464" fmla="*/ 2151029 w 7467600"/>
              <a:gd name="connsiteY464" fmla="*/ 4146947 h 6858000"/>
              <a:gd name="connsiteX465" fmla="*/ 3563434 w 7467600"/>
              <a:gd name="connsiteY465" fmla="*/ 4469115 h 6858000"/>
              <a:gd name="connsiteX466" fmla="*/ 3177952 w 7467600"/>
              <a:gd name="connsiteY466" fmla="*/ 3657386 h 6858000"/>
              <a:gd name="connsiteX467" fmla="*/ 3189263 w 7467600"/>
              <a:gd name="connsiteY467" fmla="*/ 3625726 h 6858000"/>
              <a:gd name="connsiteX468" fmla="*/ 3560912 w 7467600"/>
              <a:gd name="connsiteY468" fmla="*/ 4079863 h 6858000"/>
              <a:gd name="connsiteX469" fmla="*/ 3626636 w 7467600"/>
              <a:gd name="connsiteY469" fmla="*/ 4512230 h 6858000"/>
              <a:gd name="connsiteX470" fmla="*/ 3653088 w 7467600"/>
              <a:gd name="connsiteY470" fmla="*/ 4521417 h 6858000"/>
              <a:gd name="connsiteX471" fmla="*/ 3988128 w 7467600"/>
              <a:gd name="connsiteY471" fmla="*/ 4817267 h 6858000"/>
              <a:gd name="connsiteX472" fmla="*/ 4830582 w 7467600"/>
              <a:gd name="connsiteY472" fmla="*/ 4676000 h 6858000"/>
              <a:gd name="connsiteX473" fmla="*/ 4830100 w 7467600"/>
              <a:gd name="connsiteY473" fmla="*/ 4675554 h 6858000"/>
              <a:gd name="connsiteX474" fmla="*/ 4036318 w 7467600"/>
              <a:gd name="connsiteY474" fmla="*/ 4147013 h 6858000"/>
              <a:gd name="connsiteX475" fmla="*/ 3432098 w 7467600"/>
              <a:gd name="connsiteY475" fmla="*/ 3537312 h 6858000"/>
              <a:gd name="connsiteX476" fmla="*/ 3446761 w 7467600"/>
              <a:gd name="connsiteY476" fmla="*/ 3461278 h 6858000"/>
              <a:gd name="connsiteX477" fmla="*/ 4419733 w 7467600"/>
              <a:gd name="connsiteY477" fmla="*/ 3963555 h 6858000"/>
              <a:gd name="connsiteX478" fmla="*/ 4781371 w 7467600"/>
              <a:gd name="connsiteY478" fmla="*/ 4458604 h 6858000"/>
              <a:gd name="connsiteX479" fmla="*/ 4780440 w 7467600"/>
              <a:gd name="connsiteY479" fmla="*/ 4470290 h 6858000"/>
              <a:gd name="connsiteX480" fmla="*/ 4898954 w 7467600"/>
              <a:gd name="connsiteY480" fmla="*/ 4662092 h 6858000"/>
              <a:gd name="connsiteX481" fmla="*/ 4900699 w 7467600"/>
              <a:gd name="connsiteY481" fmla="*/ 4670867 h 6858000"/>
              <a:gd name="connsiteX482" fmla="*/ 5714511 w 7467600"/>
              <a:gd name="connsiteY482" fmla="*/ 4663483 h 6858000"/>
              <a:gd name="connsiteX483" fmla="*/ 5464793 w 7467600"/>
              <a:gd name="connsiteY483" fmla="*/ 4393556 h 6858000"/>
              <a:gd name="connsiteX484" fmla="*/ 5461897 w 7467600"/>
              <a:gd name="connsiteY484" fmla="*/ 4390879 h 6858000"/>
              <a:gd name="connsiteX485" fmla="*/ 4294126 w 7467600"/>
              <a:gd name="connsiteY485" fmla="*/ 3303048 h 6858000"/>
              <a:gd name="connsiteX486" fmla="*/ 4305321 w 7467600"/>
              <a:gd name="connsiteY486" fmla="*/ 3256953 h 6858000"/>
              <a:gd name="connsiteX487" fmla="*/ 4949299 w 7467600"/>
              <a:gd name="connsiteY487" fmla="*/ 3766336 h 6858000"/>
              <a:gd name="connsiteX488" fmla="*/ 5291452 w 7467600"/>
              <a:gd name="connsiteY488" fmla="*/ 4076801 h 6858000"/>
              <a:gd name="connsiteX489" fmla="*/ 5434998 w 7467600"/>
              <a:gd name="connsiteY489" fmla="*/ 4254100 h 6858000"/>
              <a:gd name="connsiteX490" fmla="*/ 5351015 w 7467600"/>
              <a:gd name="connsiteY490" fmla="*/ 3760989 h 6858000"/>
              <a:gd name="connsiteX491" fmla="*/ 5413780 w 7467600"/>
              <a:gd name="connsiteY491" fmla="*/ 2966265 h 6858000"/>
              <a:gd name="connsiteX492" fmla="*/ 5425627 w 7467600"/>
              <a:gd name="connsiteY492" fmla="*/ 2954192 h 6858000"/>
              <a:gd name="connsiteX493" fmla="*/ 6604735 w 7467600"/>
              <a:gd name="connsiteY493" fmla="*/ 2041381 h 6858000"/>
              <a:gd name="connsiteX494" fmla="*/ 7204487 w 7467600"/>
              <a:gd name="connsiteY494" fmla="*/ 2742112 h 6858000"/>
              <a:gd name="connsiteX495" fmla="*/ 7131592 w 7467600"/>
              <a:gd name="connsiteY495" fmla="*/ 2672096 h 6858000"/>
              <a:gd name="connsiteX496" fmla="*/ 6996344 w 7467600"/>
              <a:gd name="connsiteY496" fmla="*/ 2518310 h 6858000"/>
              <a:gd name="connsiteX497" fmla="*/ 6735495 w 7467600"/>
              <a:gd name="connsiteY497" fmla="*/ 2196890 h 6858000"/>
              <a:gd name="connsiteX498" fmla="*/ 6721901 w 7467600"/>
              <a:gd name="connsiteY498" fmla="*/ 2179274 h 6858000"/>
              <a:gd name="connsiteX499" fmla="*/ 6604735 w 7467600"/>
              <a:gd name="connsiteY499" fmla="*/ 2041381 h 6858000"/>
              <a:gd name="connsiteX500" fmla="*/ 6591670 w 7467600"/>
              <a:gd name="connsiteY500" fmla="*/ 1988277 h 6858000"/>
              <a:gd name="connsiteX501" fmla="*/ 6747349 w 7467600"/>
              <a:gd name="connsiteY501" fmla="*/ 2160069 h 6858000"/>
              <a:gd name="connsiteX502" fmla="*/ 6760943 w 7467600"/>
              <a:gd name="connsiteY502" fmla="*/ 2177686 h 6858000"/>
              <a:gd name="connsiteX503" fmla="*/ 7021065 w 7467600"/>
              <a:gd name="connsiteY503" fmla="*/ 2498102 h 6858000"/>
              <a:gd name="connsiteX504" fmla="*/ 7155223 w 7467600"/>
              <a:gd name="connsiteY504" fmla="*/ 2650386 h 6858000"/>
              <a:gd name="connsiteX505" fmla="*/ 7203167 w 7467600"/>
              <a:gd name="connsiteY505" fmla="*/ 2697288 h 6858000"/>
              <a:gd name="connsiteX506" fmla="*/ 6937703 w 7467600"/>
              <a:gd name="connsiteY506" fmla="*/ 2321981 h 6858000"/>
              <a:gd name="connsiteX507" fmla="*/ 6591670 w 7467600"/>
              <a:gd name="connsiteY507" fmla="*/ 1988277 h 6858000"/>
              <a:gd name="connsiteX508" fmla="*/ 5798671 w 7467600"/>
              <a:gd name="connsiteY508" fmla="*/ 1981601 h 6858000"/>
              <a:gd name="connsiteX509" fmla="*/ 5754709 w 7467600"/>
              <a:gd name="connsiteY509" fmla="*/ 2071454 h 6858000"/>
              <a:gd name="connsiteX510" fmla="*/ 5763044 w 7467600"/>
              <a:gd name="connsiteY510" fmla="*/ 2842206 h 6858000"/>
              <a:gd name="connsiteX511" fmla="*/ 5764974 w 7467600"/>
              <a:gd name="connsiteY511" fmla="*/ 2799609 h 6858000"/>
              <a:gd name="connsiteX512" fmla="*/ 5767665 w 7467600"/>
              <a:gd name="connsiteY512" fmla="*/ 2666409 h 6858000"/>
              <a:gd name="connsiteX513" fmla="*/ 5763055 w 7467600"/>
              <a:gd name="connsiteY513" fmla="*/ 2579705 h 6858000"/>
              <a:gd name="connsiteX514" fmla="*/ 5758079 w 7467600"/>
              <a:gd name="connsiteY514" fmla="*/ 2492508 h 6858000"/>
              <a:gd name="connsiteX515" fmla="*/ 5779325 w 7467600"/>
              <a:gd name="connsiteY515" fmla="*/ 2197069 h 6858000"/>
              <a:gd name="connsiteX516" fmla="*/ 5798671 w 7467600"/>
              <a:gd name="connsiteY516" fmla="*/ 1981601 h 6858000"/>
              <a:gd name="connsiteX517" fmla="*/ 5829202 w 7467600"/>
              <a:gd name="connsiteY517" fmla="*/ 1971679 h 6858000"/>
              <a:gd name="connsiteX518" fmla="*/ 5809558 w 7467600"/>
              <a:gd name="connsiteY518" fmla="*/ 2198043 h 6858000"/>
              <a:gd name="connsiteX519" fmla="*/ 5788653 w 7467600"/>
              <a:gd name="connsiteY519" fmla="*/ 2489430 h 6858000"/>
              <a:gd name="connsiteX520" fmla="*/ 5793439 w 7467600"/>
              <a:gd name="connsiteY520" fmla="*/ 2575235 h 6858000"/>
              <a:gd name="connsiteX521" fmla="*/ 5796837 w 7467600"/>
              <a:gd name="connsiteY521" fmla="*/ 2637633 h 6858000"/>
              <a:gd name="connsiteX522" fmla="*/ 5818614 w 7467600"/>
              <a:gd name="connsiteY522" fmla="*/ 2473055 h 6858000"/>
              <a:gd name="connsiteX523" fmla="*/ 5829202 w 7467600"/>
              <a:gd name="connsiteY523" fmla="*/ 1971679 h 6858000"/>
              <a:gd name="connsiteX524" fmla="*/ 5911389 w 7467600"/>
              <a:gd name="connsiteY524" fmla="*/ 1898371 h 6858000"/>
              <a:gd name="connsiteX525" fmla="*/ 6237627 w 7467600"/>
              <a:gd name="connsiteY525" fmla="*/ 2231921 h 6858000"/>
              <a:gd name="connsiteX526" fmla="*/ 5911389 w 7467600"/>
              <a:gd name="connsiteY526" fmla="*/ 1898371 h 6858000"/>
              <a:gd name="connsiteX527" fmla="*/ 6944437 w 7467600"/>
              <a:gd name="connsiteY527" fmla="*/ 1575402 h 6858000"/>
              <a:gd name="connsiteX528" fmla="*/ 6304730 w 7467600"/>
              <a:gd name="connsiteY528" fmla="*/ 1766654 h 6858000"/>
              <a:gd name="connsiteX529" fmla="*/ 6944437 w 7467600"/>
              <a:gd name="connsiteY529" fmla="*/ 1575402 h 6858000"/>
              <a:gd name="connsiteX530" fmla="*/ 7019523 w 7467600"/>
              <a:gd name="connsiteY530" fmla="*/ 1519450 h 6858000"/>
              <a:gd name="connsiteX531" fmla="*/ 6298091 w 7467600"/>
              <a:gd name="connsiteY531" fmla="*/ 1737122 h 6858000"/>
              <a:gd name="connsiteX532" fmla="*/ 7019523 w 7467600"/>
              <a:gd name="connsiteY532" fmla="*/ 1519450 h 6858000"/>
              <a:gd name="connsiteX533" fmla="*/ 2399523 w 7467600"/>
              <a:gd name="connsiteY533" fmla="*/ 1428234 h 6858000"/>
              <a:gd name="connsiteX534" fmla="*/ 2224982 w 7467600"/>
              <a:gd name="connsiteY534" fmla="*/ 1826201 h 6858000"/>
              <a:gd name="connsiteX535" fmla="*/ 2096099 w 7467600"/>
              <a:gd name="connsiteY535" fmla="*/ 2345900 h 6858000"/>
              <a:gd name="connsiteX536" fmla="*/ 2283317 w 7467600"/>
              <a:gd name="connsiteY536" fmla="*/ 1796925 h 6858000"/>
              <a:gd name="connsiteX537" fmla="*/ 2399523 w 7467600"/>
              <a:gd name="connsiteY537" fmla="*/ 1428234 h 6858000"/>
              <a:gd name="connsiteX538" fmla="*/ 2448558 w 7467600"/>
              <a:gd name="connsiteY538" fmla="*/ 1373435 h 6858000"/>
              <a:gd name="connsiteX539" fmla="*/ 2312521 w 7467600"/>
              <a:gd name="connsiteY539" fmla="*/ 1806140 h 6858000"/>
              <a:gd name="connsiteX540" fmla="*/ 2127533 w 7467600"/>
              <a:gd name="connsiteY540" fmla="*/ 2348380 h 6858000"/>
              <a:gd name="connsiteX541" fmla="*/ 2358080 w 7467600"/>
              <a:gd name="connsiteY541" fmla="*/ 1866134 h 6858000"/>
              <a:gd name="connsiteX542" fmla="*/ 2407436 w 7467600"/>
              <a:gd name="connsiteY542" fmla="*/ 1651070 h 6858000"/>
              <a:gd name="connsiteX543" fmla="*/ 2448558 w 7467600"/>
              <a:gd name="connsiteY543" fmla="*/ 1373435 h 6858000"/>
              <a:gd name="connsiteX544" fmla="*/ 278707 w 7467600"/>
              <a:gd name="connsiteY544" fmla="*/ 1352270 h 6858000"/>
              <a:gd name="connsiteX545" fmla="*/ 321570 w 7467600"/>
              <a:gd name="connsiteY545" fmla="*/ 1861610 h 6858000"/>
              <a:gd name="connsiteX546" fmla="*/ 294281 w 7467600"/>
              <a:gd name="connsiteY546" fmla="*/ 1440658 h 6858000"/>
              <a:gd name="connsiteX547" fmla="*/ 278707 w 7467600"/>
              <a:gd name="connsiteY547" fmla="*/ 1352270 h 6858000"/>
              <a:gd name="connsiteX548" fmla="*/ 1423821 w 7467600"/>
              <a:gd name="connsiteY548" fmla="*/ 1351958 h 6858000"/>
              <a:gd name="connsiteX549" fmla="*/ 1638521 w 7467600"/>
              <a:gd name="connsiteY549" fmla="*/ 1908470 h 6858000"/>
              <a:gd name="connsiteX550" fmla="*/ 1754199 w 7467600"/>
              <a:gd name="connsiteY550" fmla="*/ 2149284 h 6858000"/>
              <a:gd name="connsiteX551" fmla="*/ 1908359 w 7467600"/>
              <a:gd name="connsiteY551" fmla="*/ 2364988 h 6858000"/>
              <a:gd name="connsiteX552" fmla="*/ 1647661 w 7467600"/>
              <a:gd name="connsiteY552" fmla="*/ 1825945 h 6858000"/>
              <a:gd name="connsiteX553" fmla="*/ 1423821 w 7467600"/>
              <a:gd name="connsiteY553" fmla="*/ 1351958 h 6858000"/>
              <a:gd name="connsiteX554" fmla="*/ 1431890 w 7467600"/>
              <a:gd name="connsiteY554" fmla="*/ 1306475 h 6858000"/>
              <a:gd name="connsiteX555" fmla="*/ 1507597 w 7467600"/>
              <a:gd name="connsiteY555" fmla="*/ 1446132 h 6858000"/>
              <a:gd name="connsiteX556" fmla="*/ 1674586 w 7467600"/>
              <a:gd name="connsiteY556" fmla="*/ 1813832 h 6858000"/>
              <a:gd name="connsiteX557" fmla="*/ 1815950 w 7467600"/>
              <a:gd name="connsiteY557" fmla="*/ 2128564 h 6858000"/>
              <a:gd name="connsiteX558" fmla="*/ 1984242 w 7467600"/>
              <a:gd name="connsiteY558" fmla="*/ 2430829 h 6858000"/>
              <a:gd name="connsiteX559" fmla="*/ 2014023 w 7467600"/>
              <a:gd name="connsiteY559" fmla="*/ 2450995 h 6858000"/>
              <a:gd name="connsiteX560" fmla="*/ 1747337 w 7467600"/>
              <a:gd name="connsiteY560" fmla="*/ 1855264 h 6858000"/>
              <a:gd name="connsiteX561" fmla="*/ 1533749 w 7467600"/>
              <a:gd name="connsiteY561" fmla="*/ 1478656 h 6858000"/>
              <a:gd name="connsiteX562" fmla="*/ 1431890 w 7467600"/>
              <a:gd name="connsiteY562" fmla="*/ 1306475 h 6858000"/>
              <a:gd name="connsiteX563" fmla="*/ 5052692 w 7467600"/>
              <a:gd name="connsiteY563" fmla="*/ 1292994 h 6858000"/>
              <a:gd name="connsiteX564" fmla="*/ 5200661 w 7467600"/>
              <a:gd name="connsiteY564" fmla="*/ 1635186 h 6858000"/>
              <a:gd name="connsiteX565" fmla="*/ 5297138 w 7467600"/>
              <a:gd name="connsiteY565" fmla="*/ 1906351 h 6858000"/>
              <a:gd name="connsiteX566" fmla="*/ 5052692 w 7467600"/>
              <a:gd name="connsiteY566" fmla="*/ 1292994 h 6858000"/>
              <a:gd name="connsiteX567" fmla="*/ 5009948 w 7467600"/>
              <a:gd name="connsiteY567" fmla="*/ 1273619 h 6858000"/>
              <a:gd name="connsiteX568" fmla="*/ 5121777 w 7467600"/>
              <a:gd name="connsiteY568" fmla="*/ 1654213 h 6858000"/>
              <a:gd name="connsiteX569" fmla="*/ 5293545 w 7467600"/>
              <a:gd name="connsiteY569" fmla="*/ 2072247 h 6858000"/>
              <a:gd name="connsiteX570" fmla="*/ 5294042 w 7467600"/>
              <a:gd name="connsiteY570" fmla="*/ 2065019 h 6858000"/>
              <a:gd name="connsiteX571" fmla="*/ 5171936 w 7467600"/>
              <a:gd name="connsiteY571" fmla="*/ 1647613 h 6858000"/>
              <a:gd name="connsiteX572" fmla="*/ 5009948 w 7467600"/>
              <a:gd name="connsiteY572" fmla="*/ 1273619 h 6858000"/>
              <a:gd name="connsiteX573" fmla="*/ 655236 w 7467600"/>
              <a:gd name="connsiteY573" fmla="*/ 1268632 h 6858000"/>
              <a:gd name="connsiteX574" fmla="*/ 839521 w 7467600"/>
              <a:gd name="connsiteY574" fmla="*/ 1685315 h 6858000"/>
              <a:gd name="connsiteX575" fmla="*/ 1109416 w 7467600"/>
              <a:gd name="connsiteY575" fmla="*/ 2061663 h 6858000"/>
              <a:gd name="connsiteX576" fmla="*/ 1298300 w 7467600"/>
              <a:gd name="connsiteY576" fmla="*/ 2247742 h 6858000"/>
              <a:gd name="connsiteX577" fmla="*/ 1125871 w 7467600"/>
              <a:gd name="connsiteY577" fmla="*/ 1989513 h 6858000"/>
              <a:gd name="connsiteX578" fmla="*/ 981574 w 7467600"/>
              <a:gd name="connsiteY578" fmla="*/ 1783157 h 6858000"/>
              <a:gd name="connsiteX579" fmla="*/ 922198 w 7467600"/>
              <a:gd name="connsiteY579" fmla="*/ 1677437 h 6858000"/>
              <a:gd name="connsiteX580" fmla="*/ 869293 w 7467600"/>
              <a:gd name="connsiteY580" fmla="*/ 1583214 h 6858000"/>
              <a:gd name="connsiteX581" fmla="*/ 751431 w 7467600"/>
              <a:gd name="connsiteY581" fmla="*/ 1405731 h 6858000"/>
              <a:gd name="connsiteX582" fmla="*/ 655236 w 7467600"/>
              <a:gd name="connsiteY582" fmla="*/ 1268632 h 6858000"/>
              <a:gd name="connsiteX583" fmla="*/ 6516292 w 7467600"/>
              <a:gd name="connsiteY583" fmla="*/ 1263064 h 6858000"/>
              <a:gd name="connsiteX584" fmla="*/ 5736320 w 7467600"/>
              <a:gd name="connsiteY584" fmla="*/ 1501803 h 6858000"/>
              <a:gd name="connsiteX585" fmla="*/ 6516292 w 7467600"/>
              <a:gd name="connsiteY585" fmla="*/ 1263064 h 6858000"/>
              <a:gd name="connsiteX586" fmla="*/ 291466 w 7467600"/>
              <a:gd name="connsiteY586" fmla="*/ 1250369 h 6858000"/>
              <a:gd name="connsiteX587" fmla="*/ 323180 w 7467600"/>
              <a:gd name="connsiteY587" fmla="*/ 1435283 h 6858000"/>
              <a:gd name="connsiteX588" fmla="*/ 349381 w 7467600"/>
              <a:gd name="connsiteY588" fmla="*/ 1875041 h 6858000"/>
              <a:gd name="connsiteX589" fmla="*/ 374363 w 7467600"/>
              <a:gd name="connsiteY589" fmla="*/ 1506494 h 6858000"/>
              <a:gd name="connsiteX590" fmla="*/ 302168 w 7467600"/>
              <a:gd name="connsiteY590" fmla="*/ 1274495 h 6858000"/>
              <a:gd name="connsiteX591" fmla="*/ 291466 w 7467600"/>
              <a:gd name="connsiteY591" fmla="*/ 1250369 h 6858000"/>
              <a:gd name="connsiteX592" fmla="*/ 678222 w 7467600"/>
              <a:gd name="connsiteY592" fmla="*/ 1248670 h 6858000"/>
              <a:gd name="connsiteX593" fmla="*/ 775536 w 7467600"/>
              <a:gd name="connsiteY593" fmla="*/ 1388015 h 6858000"/>
              <a:gd name="connsiteX594" fmla="*/ 894529 w 7467600"/>
              <a:gd name="connsiteY594" fmla="*/ 1567739 h 6858000"/>
              <a:gd name="connsiteX595" fmla="*/ 948000 w 7467600"/>
              <a:gd name="connsiteY595" fmla="*/ 1663088 h 6858000"/>
              <a:gd name="connsiteX596" fmla="*/ 1006812 w 7467600"/>
              <a:gd name="connsiteY596" fmla="*/ 1767683 h 6858000"/>
              <a:gd name="connsiteX597" fmla="*/ 1149133 w 7467600"/>
              <a:gd name="connsiteY597" fmla="*/ 1971513 h 6858000"/>
              <a:gd name="connsiteX598" fmla="*/ 1333952 w 7467600"/>
              <a:gd name="connsiteY598" fmla="*/ 2251620 h 6858000"/>
              <a:gd name="connsiteX599" fmla="*/ 1337329 w 7467600"/>
              <a:gd name="connsiteY599" fmla="*/ 2258350 h 6858000"/>
              <a:gd name="connsiteX600" fmla="*/ 1014726 w 7467600"/>
              <a:gd name="connsiteY600" fmla="*/ 1615556 h 6858000"/>
              <a:gd name="connsiteX601" fmla="*/ 678222 w 7467600"/>
              <a:gd name="connsiteY601" fmla="*/ 1248670 h 6858000"/>
              <a:gd name="connsiteX602" fmla="*/ 6691602 w 7467600"/>
              <a:gd name="connsiteY602" fmla="*/ 1140573 h 6858000"/>
              <a:gd name="connsiteX603" fmla="*/ 6571100 w 7467600"/>
              <a:gd name="connsiteY603" fmla="*/ 1183662 h 6858000"/>
              <a:gd name="connsiteX604" fmla="*/ 6241687 w 7467600"/>
              <a:gd name="connsiteY604" fmla="*/ 1257600 h 6858000"/>
              <a:gd name="connsiteX605" fmla="*/ 5693009 w 7467600"/>
              <a:gd name="connsiteY605" fmla="*/ 1478256 h 6858000"/>
              <a:gd name="connsiteX606" fmla="*/ 6548420 w 7467600"/>
              <a:gd name="connsiteY606" fmla="*/ 1214599 h 6858000"/>
              <a:gd name="connsiteX607" fmla="*/ 6605473 w 7467600"/>
              <a:gd name="connsiteY607" fmla="*/ 1184686 h 6858000"/>
              <a:gd name="connsiteX608" fmla="*/ 6691602 w 7467600"/>
              <a:gd name="connsiteY608" fmla="*/ 1140573 h 6858000"/>
              <a:gd name="connsiteX609" fmla="*/ 4002475 w 7467600"/>
              <a:gd name="connsiteY609" fmla="*/ 1037802 h 6858000"/>
              <a:gd name="connsiteX610" fmla="*/ 4000324 w 7467600"/>
              <a:gd name="connsiteY610" fmla="*/ 1039362 h 6858000"/>
              <a:gd name="connsiteX611" fmla="*/ 4002862 w 7467600"/>
              <a:gd name="connsiteY611" fmla="*/ 1042866 h 6858000"/>
              <a:gd name="connsiteX612" fmla="*/ 4002475 w 7467600"/>
              <a:gd name="connsiteY612" fmla="*/ 1037802 h 6858000"/>
              <a:gd name="connsiteX613" fmla="*/ 506322 w 7467600"/>
              <a:gd name="connsiteY613" fmla="*/ 1020997 h 6858000"/>
              <a:gd name="connsiteX614" fmla="*/ 533068 w 7467600"/>
              <a:gd name="connsiteY614" fmla="*/ 1029409 h 6858000"/>
              <a:gd name="connsiteX615" fmla="*/ 1232525 w 7467600"/>
              <a:gd name="connsiteY615" fmla="*/ 1804675 h 6858000"/>
              <a:gd name="connsiteX616" fmla="*/ 1388858 w 7467600"/>
              <a:gd name="connsiteY616" fmla="*/ 2368011 h 6858000"/>
              <a:gd name="connsiteX617" fmla="*/ 1384098 w 7467600"/>
              <a:gd name="connsiteY617" fmla="*/ 2378125 h 6858000"/>
              <a:gd name="connsiteX618" fmla="*/ 1425393 w 7467600"/>
              <a:gd name="connsiteY618" fmla="*/ 2589124 h 6858000"/>
              <a:gd name="connsiteX619" fmla="*/ 1424001 w 7467600"/>
              <a:gd name="connsiteY619" fmla="*/ 2597541 h 6858000"/>
              <a:gd name="connsiteX620" fmla="*/ 2152729 w 7467600"/>
              <a:gd name="connsiteY620" fmla="*/ 2864487 h 6858000"/>
              <a:gd name="connsiteX621" fmla="*/ 2020609 w 7467600"/>
              <a:gd name="connsiteY621" fmla="*/ 2539671 h 6858000"/>
              <a:gd name="connsiteX622" fmla="*/ 2018920 w 7467600"/>
              <a:gd name="connsiteY622" fmla="*/ 2536309 h 6858000"/>
              <a:gd name="connsiteX623" fmla="*/ 1342441 w 7467600"/>
              <a:gd name="connsiteY623" fmla="*/ 1173017 h 6858000"/>
              <a:gd name="connsiteX624" fmla="*/ 1367925 w 7467600"/>
              <a:gd name="connsiteY624" fmla="*/ 1135648 h 6858000"/>
              <a:gd name="connsiteX625" fmla="*/ 1771401 w 7467600"/>
              <a:gd name="connsiteY625" fmla="*/ 1806673 h 6858000"/>
              <a:gd name="connsiteX626" fmla="*/ 1972385 w 7467600"/>
              <a:gd name="connsiteY626" fmla="*/ 2198735 h 6858000"/>
              <a:gd name="connsiteX627" fmla="*/ 2040892 w 7467600"/>
              <a:gd name="connsiteY627" fmla="*/ 2405205 h 6858000"/>
              <a:gd name="connsiteX628" fmla="*/ 2131689 w 7467600"/>
              <a:gd name="connsiteY628" fmla="*/ 1936926 h 6858000"/>
              <a:gd name="connsiteX629" fmla="*/ 2454820 w 7467600"/>
              <a:gd name="connsiteY629" fmla="*/ 1248808 h 6858000"/>
              <a:gd name="connsiteX630" fmla="*/ 2492512 w 7467600"/>
              <a:gd name="connsiteY630" fmla="*/ 1302920 h 6858000"/>
              <a:gd name="connsiteX631" fmla="*/ 2081216 w 7467600"/>
              <a:gd name="connsiteY631" fmla="*/ 2527513 h 6858000"/>
              <a:gd name="connsiteX632" fmla="*/ 2081211 w 7467600"/>
              <a:gd name="connsiteY632" fmla="*/ 2528916 h 6858000"/>
              <a:gd name="connsiteX633" fmla="*/ 2199067 w 7467600"/>
              <a:gd name="connsiteY633" fmla="*/ 2884061 h 6858000"/>
              <a:gd name="connsiteX634" fmla="*/ 3192586 w 7467600"/>
              <a:gd name="connsiteY634" fmla="*/ 3411496 h 6858000"/>
              <a:gd name="connsiteX635" fmla="*/ 3182620 w 7467600"/>
              <a:gd name="connsiteY635" fmla="*/ 3483279 h 6858000"/>
              <a:gd name="connsiteX636" fmla="*/ 2435119 w 7467600"/>
              <a:gd name="connsiteY636" fmla="*/ 3080173 h 6858000"/>
              <a:gd name="connsiteX637" fmla="*/ 2410152 w 7467600"/>
              <a:gd name="connsiteY637" fmla="*/ 3063751 h 6858000"/>
              <a:gd name="connsiteX638" fmla="*/ 2408099 w 7467600"/>
              <a:gd name="connsiteY638" fmla="*/ 3064403 h 6858000"/>
              <a:gd name="connsiteX639" fmla="*/ 2407218 w 7467600"/>
              <a:gd name="connsiteY639" fmla="*/ 3070324 h 6858000"/>
              <a:gd name="connsiteX640" fmla="*/ 2380138 w 7467600"/>
              <a:gd name="connsiteY640" fmla="*/ 3099341 h 6858000"/>
              <a:gd name="connsiteX641" fmla="*/ 1765923 w 7467600"/>
              <a:gd name="connsiteY641" fmla="*/ 3581043 h 6858000"/>
              <a:gd name="connsiteX642" fmla="*/ 1702258 w 7467600"/>
              <a:gd name="connsiteY642" fmla="*/ 3612286 h 6858000"/>
              <a:gd name="connsiteX643" fmla="*/ 1538370 w 7467600"/>
              <a:gd name="connsiteY643" fmla="*/ 3811804 h 6858000"/>
              <a:gd name="connsiteX644" fmla="*/ 542867 w 7467600"/>
              <a:gd name="connsiteY644" fmla="*/ 4944092 h 6858000"/>
              <a:gd name="connsiteX645" fmla="*/ 515800 w 7467600"/>
              <a:gd name="connsiteY645" fmla="*/ 4862180 h 6858000"/>
              <a:gd name="connsiteX646" fmla="*/ 909145 w 7467600"/>
              <a:gd name="connsiteY646" fmla="*/ 4199225 h 6858000"/>
              <a:gd name="connsiteX647" fmla="*/ 1214067 w 7467600"/>
              <a:gd name="connsiteY647" fmla="*/ 3908561 h 6858000"/>
              <a:gd name="connsiteX648" fmla="*/ 640967 w 7467600"/>
              <a:gd name="connsiteY648" fmla="*/ 4105601 h 6858000"/>
              <a:gd name="connsiteX649" fmla="*/ 112563 w 7467600"/>
              <a:gd name="connsiteY649" fmla="*/ 4396952 h 6858000"/>
              <a:gd name="connsiteX650" fmla="*/ 0 w 7467600"/>
              <a:gd name="connsiteY650" fmla="*/ 4466006 h 6858000"/>
              <a:gd name="connsiteX651" fmla="*/ 0 w 7467600"/>
              <a:gd name="connsiteY651" fmla="*/ 4233763 h 6858000"/>
              <a:gd name="connsiteX652" fmla="*/ 36881 w 7467600"/>
              <a:gd name="connsiteY652" fmla="*/ 4200118 h 6858000"/>
              <a:gd name="connsiteX653" fmla="*/ 910534 w 7467600"/>
              <a:gd name="connsiteY653" fmla="*/ 3629753 h 6858000"/>
              <a:gd name="connsiteX654" fmla="*/ 1578717 w 7467600"/>
              <a:gd name="connsiteY654" fmla="*/ 3575982 h 6858000"/>
              <a:gd name="connsiteX655" fmla="*/ 2338780 w 7467600"/>
              <a:gd name="connsiteY655" fmla="*/ 3033725 h 6858000"/>
              <a:gd name="connsiteX656" fmla="*/ 1807991 w 7467600"/>
              <a:gd name="connsiteY656" fmla="*/ 2807184 h 6858000"/>
              <a:gd name="connsiteX657" fmla="*/ 1416358 w 7467600"/>
              <a:gd name="connsiteY657" fmla="*/ 3112571 h 6858000"/>
              <a:gd name="connsiteX658" fmla="*/ 939066 w 7467600"/>
              <a:gd name="connsiteY658" fmla="*/ 3378798 h 6858000"/>
              <a:gd name="connsiteX659" fmla="*/ 115099 w 7467600"/>
              <a:gd name="connsiteY659" fmla="*/ 3607650 h 6858000"/>
              <a:gd name="connsiteX660" fmla="*/ 97284 w 7467600"/>
              <a:gd name="connsiteY660" fmla="*/ 3520393 h 6858000"/>
              <a:gd name="connsiteX661" fmla="*/ 922050 w 7467600"/>
              <a:gd name="connsiteY661" fmla="*/ 3074867 h 6858000"/>
              <a:gd name="connsiteX662" fmla="*/ 1405265 w 7467600"/>
              <a:gd name="connsiteY662" fmla="*/ 3016319 h 6858000"/>
              <a:gd name="connsiteX663" fmla="*/ 1407512 w 7467600"/>
              <a:gd name="connsiteY663" fmla="*/ 3018001 h 6858000"/>
              <a:gd name="connsiteX664" fmla="*/ 1726266 w 7467600"/>
              <a:gd name="connsiteY664" fmla="*/ 2777274 h 6858000"/>
              <a:gd name="connsiteX665" fmla="*/ 625390 w 7467600"/>
              <a:gd name="connsiteY665" fmla="*/ 2514541 h 6858000"/>
              <a:gd name="connsiteX666" fmla="*/ 619799 w 7467600"/>
              <a:gd name="connsiteY666" fmla="*/ 2527180 h 6858000"/>
              <a:gd name="connsiteX667" fmla="*/ 310030 w 7467600"/>
              <a:gd name="connsiteY667" fmla="*/ 2771818 h 6858000"/>
              <a:gd name="connsiteX668" fmla="*/ 173877 w 7467600"/>
              <a:gd name="connsiteY668" fmla="*/ 2937056 h 6858000"/>
              <a:gd name="connsiteX669" fmla="*/ 77889 w 7467600"/>
              <a:gd name="connsiteY669" fmla="*/ 3138440 h 6858000"/>
              <a:gd name="connsiteX670" fmla="*/ 0 w 7467600"/>
              <a:gd name="connsiteY670" fmla="*/ 3271395 h 6858000"/>
              <a:gd name="connsiteX671" fmla="*/ 0 w 7467600"/>
              <a:gd name="connsiteY671" fmla="*/ 3153002 h 6858000"/>
              <a:gd name="connsiteX672" fmla="*/ 2386 w 7467600"/>
              <a:gd name="connsiteY672" fmla="*/ 3149203 h 6858000"/>
              <a:gd name="connsiteX673" fmla="*/ 89753 w 7467600"/>
              <a:gd name="connsiteY673" fmla="*/ 2987702 h 6858000"/>
              <a:gd name="connsiteX674" fmla="*/ 76869 w 7467600"/>
              <a:gd name="connsiteY674" fmla="*/ 3005404 h 6858000"/>
              <a:gd name="connsiteX675" fmla="*/ 32049 w 7467600"/>
              <a:gd name="connsiteY675" fmla="*/ 3065814 h 6858000"/>
              <a:gd name="connsiteX676" fmla="*/ 0 w 7467600"/>
              <a:gd name="connsiteY676" fmla="*/ 3108744 h 6858000"/>
              <a:gd name="connsiteX677" fmla="*/ 0 w 7467600"/>
              <a:gd name="connsiteY677" fmla="*/ 3058059 h 6858000"/>
              <a:gd name="connsiteX678" fmla="*/ 7610 w 7467600"/>
              <a:gd name="connsiteY678" fmla="*/ 3047889 h 6858000"/>
              <a:gd name="connsiteX679" fmla="*/ 52419 w 7467600"/>
              <a:gd name="connsiteY679" fmla="*/ 2987479 h 6858000"/>
              <a:gd name="connsiteX680" fmla="*/ 59142 w 7467600"/>
              <a:gd name="connsiteY680" fmla="*/ 2978488 h 6858000"/>
              <a:gd name="connsiteX681" fmla="*/ 0 w 7467600"/>
              <a:gd name="connsiteY681" fmla="*/ 3015334 h 6858000"/>
              <a:gd name="connsiteX682" fmla="*/ 0 w 7467600"/>
              <a:gd name="connsiteY682" fmla="*/ 2914286 h 6858000"/>
              <a:gd name="connsiteX683" fmla="*/ 36383 w 7467600"/>
              <a:gd name="connsiteY683" fmla="*/ 2901128 h 6858000"/>
              <a:gd name="connsiteX684" fmla="*/ 156329 w 7467600"/>
              <a:gd name="connsiteY684" fmla="*/ 2840533 h 6858000"/>
              <a:gd name="connsiteX685" fmla="*/ 358355 w 7467600"/>
              <a:gd name="connsiteY685" fmla="*/ 2620471 h 6858000"/>
              <a:gd name="connsiteX686" fmla="*/ 510577 w 7467600"/>
              <a:gd name="connsiteY686" fmla="*/ 2501244 h 6858000"/>
              <a:gd name="connsiteX687" fmla="*/ 211967 w 7467600"/>
              <a:gd name="connsiteY687" fmla="*/ 2479171 h 6858000"/>
              <a:gd name="connsiteX688" fmla="*/ 0 w 7467600"/>
              <a:gd name="connsiteY688" fmla="*/ 2476398 h 6858000"/>
              <a:gd name="connsiteX689" fmla="*/ 0 w 7467600"/>
              <a:gd name="connsiteY689" fmla="*/ 2389189 h 6858000"/>
              <a:gd name="connsiteX690" fmla="*/ 103062 w 7467600"/>
              <a:gd name="connsiteY690" fmla="*/ 2389518 h 6858000"/>
              <a:gd name="connsiteX691" fmla="*/ 510734 w 7467600"/>
              <a:gd name="connsiteY691" fmla="*/ 2416201 h 6858000"/>
              <a:gd name="connsiteX692" fmla="*/ 279257 w 7467600"/>
              <a:gd name="connsiteY692" fmla="*/ 2092102 h 6858000"/>
              <a:gd name="connsiteX693" fmla="*/ 65265 w 7467600"/>
              <a:gd name="connsiteY693" fmla="*/ 2006049 h 6858000"/>
              <a:gd name="connsiteX694" fmla="*/ 0 w 7467600"/>
              <a:gd name="connsiteY694" fmla="*/ 1982532 h 6858000"/>
              <a:gd name="connsiteX695" fmla="*/ 0 w 7467600"/>
              <a:gd name="connsiteY695" fmla="*/ 1912789 h 6858000"/>
              <a:gd name="connsiteX696" fmla="*/ 97460 w 7467600"/>
              <a:gd name="connsiteY696" fmla="*/ 1953725 h 6858000"/>
              <a:gd name="connsiteX697" fmla="*/ 221272 w 7467600"/>
              <a:gd name="connsiteY697" fmla="*/ 1980766 h 6858000"/>
              <a:gd name="connsiteX698" fmla="*/ 116765 w 7467600"/>
              <a:gd name="connsiteY698" fmla="*/ 1911033 h 6858000"/>
              <a:gd name="connsiteX699" fmla="*/ 16405 w 7467600"/>
              <a:gd name="connsiteY699" fmla="*/ 1803412 h 6858000"/>
              <a:gd name="connsiteX700" fmla="*/ 0 w 7467600"/>
              <a:gd name="connsiteY700" fmla="*/ 1784777 h 6858000"/>
              <a:gd name="connsiteX701" fmla="*/ 0 w 7467600"/>
              <a:gd name="connsiteY701" fmla="*/ 1740082 h 6858000"/>
              <a:gd name="connsiteX702" fmla="*/ 39394 w 7467600"/>
              <a:gd name="connsiteY702" fmla="*/ 1784856 h 6858000"/>
              <a:gd name="connsiteX703" fmla="*/ 135813 w 7467600"/>
              <a:gd name="connsiteY703" fmla="*/ 1888838 h 6858000"/>
              <a:gd name="connsiteX704" fmla="*/ 242575 w 7467600"/>
              <a:gd name="connsiteY704" fmla="*/ 1958841 h 6858000"/>
              <a:gd name="connsiteX705" fmla="*/ 82197 w 7467600"/>
              <a:gd name="connsiteY705" fmla="*/ 1754826 h 6858000"/>
              <a:gd name="connsiteX706" fmla="*/ 0 w 7467600"/>
              <a:gd name="connsiteY706" fmla="*/ 1679650 h 6858000"/>
              <a:gd name="connsiteX707" fmla="*/ 0 w 7467600"/>
              <a:gd name="connsiteY707" fmla="*/ 1602463 h 6858000"/>
              <a:gd name="connsiteX708" fmla="*/ 84689 w 7467600"/>
              <a:gd name="connsiteY708" fmla="*/ 1677442 h 6858000"/>
              <a:gd name="connsiteX709" fmla="*/ 298437 w 7467600"/>
              <a:gd name="connsiteY709" fmla="*/ 1968019 h 6858000"/>
              <a:gd name="connsiteX710" fmla="*/ 227269 w 7467600"/>
              <a:gd name="connsiteY710" fmla="*/ 1114064 h 6858000"/>
              <a:gd name="connsiteX711" fmla="*/ 248003 w 7467600"/>
              <a:gd name="connsiteY711" fmla="*/ 1089613 h 6858000"/>
              <a:gd name="connsiteX712" fmla="*/ 427020 w 7467600"/>
              <a:gd name="connsiteY712" fmla="*/ 1619803 h 6858000"/>
              <a:gd name="connsiteX713" fmla="*/ 340345 w 7467600"/>
              <a:gd name="connsiteY713" fmla="*/ 2027739 h 6858000"/>
              <a:gd name="connsiteX714" fmla="*/ 360865 w 7467600"/>
              <a:gd name="connsiteY714" fmla="*/ 2044827 h 6858000"/>
              <a:gd name="connsiteX715" fmla="*/ 560414 w 7467600"/>
              <a:gd name="connsiteY715" fmla="*/ 2421457 h 6858000"/>
              <a:gd name="connsiteX716" fmla="*/ 1359703 w 7467600"/>
              <a:gd name="connsiteY716" fmla="*/ 2578554 h 6858000"/>
              <a:gd name="connsiteX717" fmla="*/ 1359422 w 7467600"/>
              <a:gd name="connsiteY717" fmla="*/ 2577994 h 6858000"/>
              <a:gd name="connsiteX718" fmla="*/ 828701 w 7467600"/>
              <a:gd name="connsiteY718" fmla="*/ 1839520 h 6858000"/>
              <a:gd name="connsiteX719" fmla="*/ 494427 w 7467600"/>
              <a:gd name="connsiteY719" fmla="*/ 1092333 h 6858000"/>
              <a:gd name="connsiteX720" fmla="*/ 506322 w 7467600"/>
              <a:gd name="connsiteY720" fmla="*/ 1020997 h 6858000"/>
              <a:gd name="connsiteX721" fmla="*/ 4570198 w 7467600"/>
              <a:gd name="connsiteY721" fmla="*/ 978081 h 6858000"/>
              <a:gd name="connsiteX722" fmla="*/ 4523691 w 7467600"/>
              <a:gd name="connsiteY722" fmla="*/ 1127776 h 6858000"/>
              <a:gd name="connsiteX723" fmla="*/ 4509875 w 7467600"/>
              <a:gd name="connsiteY723" fmla="*/ 1167552 h 6858000"/>
              <a:gd name="connsiteX724" fmla="*/ 4478168 w 7467600"/>
              <a:gd name="connsiteY724" fmla="*/ 1260735 h 6858000"/>
              <a:gd name="connsiteX725" fmla="*/ 4409309 w 7467600"/>
              <a:gd name="connsiteY725" fmla="*/ 1666996 h 6858000"/>
              <a:gd name="connsiteX726" fmla="*/ 4370031 w 7467600"/>
              <a:gd name="connsiteY726" fmla="*/ 1955666 h 6858000"/>
              <a:gd name="connsiteX727" fmla="*/ 4570198 w 7467600"/>
              <a:gd name="connsiteY727" fmla="*/ 978081 h 6858000"/>
              <a:gd name="connsiteX728" fmla="*/ 4557898 w 7467600"/>
              <a:gd name="connsiteY728" fmla="*/ 900011 h 6858000"/>
              <a:gd name="connsiteX729" fmla="*/ 4344840 w 7467600"/>
              <a:gd name="connsiteY729" fmla="*/ 1922038 h 6858000"/>
              <a:gd name="connsiteX730" fmla="*/ 4378710 w 7467600"/>
              <a:gd name="connsiteY730" fmla="*/ 1665516 h 6858000"/>
              <a:gd name="connsiteX731" fmla="*/ 4448798 w 7467600"/>
              <a:gd name="connsiteY731" fmla="*/ 1253024 h 6858000"/>
              <a:gd name="connsiteX732" fmla="*/ 4480315 w 7467600"/>
              <a:gd name="connsiteY732" fmla="*/ 1158454 h 6858000"/>
              <a:gd name="connsiteX733" fmla="*/ 4494133 w 7467600"/>
              <a:gd name="connsiteY733" fmla="*/ 1118676 h 6858000"/>
              <a:gd name="connsiteX734" fmla="*/ 4557898 w 7467600"/>
              <a:gd name="connsiteY734" fmla="*/ 900011 h 6858000"/>
              <a:gd name="connsiteX735" fmla="*/ 5870151 w 7467600"/>
              <a:gd name="connsiteY735" fmla="*/ 898890 h 6858000"/>
              <a:gd name="connsiteX736" fmla="*/ 5861335 w 7467600"/>
              <a:gd name="connsiteY736" fmla="*/ 899177 h 6858000"/>
              <a:gd name="connsiteX737" fmla="*/ 5843702 w 7467600"/>
              <a:gd name="connsiteY737" fmla="*/ 899748 h 6858000"/>
              <a:gd name="connsiteX738" fmla="*/ 5651107 w 7467600"/>
              <a:gd name="connsiteY738" fmla="*/ 920306 h 6858000"/>
              <a:gd name="connsiteX739" fmla="*/ 5459407 w 7467600"/>
              <a:gd name="connsiteY739" fmla="*/ 940975 h 6858000"/>
              <a:gd name="connsiteX740" fmla="*/ 5374846 w 7467600"/>
              <a:gd name="connsiteY740" fmla="*/ 941988 h 6858000"/>
              <a:gd name="connsiteX741" fmla="*/ 5256105 w 7467600"/>
              <a:gd name="connsiteY741" fmla="*/ 945632 h 6858000"/>
              <a:gd name="connsiteX742" fmla="*/ 5107071 w 7467600"/>
              <a:gd name="connsiteY742" fmla="*/ 969720 h 6858000"/>
              <a:gd name="connsiteX743" fmla="*/ 4998681 w 7467600"/>
              <a:gd name="connsiteY743" fmla="*/ 988771 h 6858000"/>
              <a:gd name="connsiteX744" fmla="*/ 5870151 w 7467600"/>
              <a:gd name="connsiteY744" fmla="*/ 898890 h 6858000"/>
              <a:gd name="connsiteX745" fmla="*/ 5504425 w 7467600"/>
              <a:gd name="connsiteY745" fmla="*/ 848067 h 6858000"/>
              <a:gd name="connsiteX746" fmla="*/ 4968849 w 7467600"/>
              <a:gd name="connsiteY746" fmla="*/ 962318 h 6858000"/>
              <a:gd name="connsiteX747" fmla="*/ 5104039 w 7467600"/>
              <a:gd name="connsiteY747" fmla="*/ 940634 h 6858000"/>
              <a:gd name="connsiteX748" fmla="*/ 5256311 w 7467600"/>
              <a:gd name="connsiteY748" fmla="*/ 916490 h 6858000"/>
              <a:gd name="connsiteX749" fmla="*/ 5377381 w 7467600"/>
              <a:gd name="connsiteY749" fmla="*/ 912671 h 6858000"/>
              <a:gd name="connsiteX750" fmla="*/ 5460148 w 7467600"/>
              <a:gd name="connsiteY750" fmla="*/ 911442 h 6858000"/>
              <a:gd name="connsiteX751" fmla="*/ 5648971 w 7467600"/>
              <a:gd name="connsiteY751" fmla="*/ 891331 h 6858000"/>
              <a:gd name="connsiteX752" fmla="*/ 5844807 w 7467600"/>
              <a:gd name="connsiteY752" fmla="*/ 870718 h 6858000"/>
              <a:gd name="connsiteX753" fmla="*/ 5862975 w 7467600"/>
              <a:gd name="connsiteY753" fmla="*/ 869756 h 6858000"/>
              <a:gd name="connsiteX754" fmla="*/ 5920887 w 7467600"/>
              <a:gd name="connsiteY754" fmla="*/ 865929 h 6858000"/>
              <a:gd name="connsiteX755" fmla="*/ 5504425 w 7467600"/>
              <a:gd name="connsiteY755" fmla="*/ 848067 h 6858000"/>
              <a:gd name="connsiteX756" fmla="*/ 3607114 w 7467600"/>
              <a:gd name="connsiteY756" fmla="*/ 467441 h 6858000"/>
              <a:gd name="connsiteX757" fmla="*/ 3296242 w 7467600"/>
              <a:gd name="connsiteY757" fmla="*/ 807991 h 6858000"/>
              <a:gd name="connsiteX758" fmla="*/ 3174674 w 7467600"/>
              <a:gd name="connsiteY758" fmla="*/ 919759 h 6858000"/>
              <a:gd name="connsiteX759" fmla="*/ 3042978 w 7467600"/>
              <a:gd name="connsiteY759" fmla="*/ 1054894 h 6858000"/>
              <a:gd name="connsiteX760" fmla="*/ 2968914 w 7467600"/>
              <a:gd name="connsiteY760" fmla="*/ 1133756 h 6858000"/>
              <a:gd name="connsiteX761" fmla="*/ 3103823 w 7467600"/>
              <a:gd name="connsiteY761" fmla="*/ 1026814 h 6858000"/>
              <a:gd name="connsiteX762" fmla="*/ 3607114 w 7467600"/>
              <a:gd name="connsiteY762" fmla="*/ 467441 h 6858000"/>
              <a:gd name="connsiteX763" fmla="*/ 3744487 w 7467600"/>
              <a:gd name="connsiteY763" fmla="*/ 383136 h 6858000"/>
              <a:gd name="connsiteX764" fmla="*/ 3970213 w 7467600"/>
              <a:gd name="connsiteY764" fmla="*/ 995559 h 6858000"/>
              <a:gd name="connsiteX765" fmla="*/ 3744487 w 7467600"/>
              <a:gd name="connsiteY765" fmla="*/ 383136 h 6858000"/>
              <a:gd name="connsiteX766" fmla="*/ 3624562 w 7467600"/>
              <a:gd name="connsiteY766" fmla="*/ 367041 h 6858000"/>
              <a:gd name="connsiteX767" fmla="*/ 3489712 w 7467600"/>
              <a:gd name="connsiteY767" fmla="*/ 485386 h 6858000"/>
              <a:gd name="connsiteX768" fmla="*/ 3182994 w 7467600"/>
              <a:gd name="connsiteY768" fmla="*/ 828265 h 6858000"/>
              <a:gd name="connsiteX769" fmla="*/ 2892114 w 7467600"/>
              <a:gd name="connsiteY769" fmla="*/ 1172635 h 6858000"/>
              <a:gd name="connsiteX770" fmla="*/ 3021459 w 7467600"/>
              <a:gd name="connsiteY770" fmla="*/ 1035385 h 6858000"/>
              <a:gd name="connsiteX771" fmla="*/ 3153873 w 7467600"/>
              <a:gd name="connsiteY771" fmla="*/ 898971 h 6858000"/>
              <a:gd name="connsiteX772" fmla="*/ 3276511 w 7467600"/>
              <a:gd name="connsiteY772" fmla="*/ 786423 h 6858000"/>
              <a:gd name="connsiteX773" fmla="*/ 3584154 w 7467600"/>
              <a:gd name="connsiteY773" fmla="*/ 448218 h 6858000"/>
              <a:gd name="connsiteX774" fmla="*/ 3624562 w 7467600"/>
              <a:gd name="connsiteY774" fmla="*/ 367041 h 6858000"/>
              <a:gd name="connsiteX775" fmla="*/ 3766672 w 7467600"/>
              <a:gd name="connsiteY775" fmla="*/ 359429 h 6858000"/>
              <a:gd name="connsiteX776" fmla="*/ 3996338 w 7467600"/>
              <a:gd name="connsiteY776" fmla="*/ 968237 h 6858000"/>
              <a:gd name="connsiteX777" fmla="*/ 3766672 w 7467600"/>
              <a:gd name="connsiteY777" fmla="*/ 359429 h 6858000"/>
              <a:gd name="connsiteX778" fmla="*/ 5805386 w 7467600"/>
              <a:gd name="connsiteY778" fmla="*/ 239240 h 6858000"/>
              <a:gd name="connsiteX779" fmla="*/ 5736947 w 7467600"/>
              <a:gd name="connsiteY779" fmla="*/ 261367 h 6858000"/>
              <a:gd name="connsiteX780" fmla="*/ 5427012 w 7467600"/>
              <a:gd name="connsiteY780" fmla="*/ 311272 h 6858000"/>
              <a:gd name="connsiteX781" fmla="*/ 5147818 w 7467600"/>
              <a:gd name="connsiteY781" fmla="*/ 322112 h 6858000"/>
              <a:gd name="connsiteX782" fmla="*/ 5060854 w 7467600"/>
              <a:gd name="connsiteY782" fmla="*/ 311882 h 6858000"/>
              <a:gd name="connsiteX783" fmla="*/ 4945989 w 7467600"/>
              <a:gd name="connsiteY783" fmla="*/ 300516 h 6858000"/>
              <a:gd name="connsiteX784" fmla="*/ 5410479 w 7467600"/>
              <a:gd name="connsiteY784" fmla="*/ 348434 h 6858000"/>
              <a:gd name="connsiteX785" fmla="*/ 5805386 w 7467600"/>
              <a:gd name="connsiteY785" fmla="*/ 239240 h 6858000"/>
              <a:gd name="connsiteX786" fmla="*/ 5905192 w 7467600"/>
              <a:gd name="connsiteY786" fmla="*/ 163079 h 6858000"/>
              <a:gd name="connsiteX787" fmla="*/ 5865655 w 7467600"/>
              <a:gd name="connsiteY787" fmla="*/ 171901 h 6858000"/>
              <a:gd name="connsiteX788" fmla="*/ 5259740 w 7467600"/>
              <a:gd name="connsiteY788" fmla="*/ 257013 h 6858000"/>
              <a:gd name="connsiteX789" fmla="*/ 5208466 w 7467600"/>
              <a:gd name="connsiteY789" fmla="*/ 257550 h 6858000"/>
              <a:gd name="connsiteX790" fmla="*/ 4980204 w 7467600"/>
              <a:gd name="connsiteY790" fmla="*/ 271903 h 6858000"/>
              <a:gd name="connsiteX791" fmla="*/ 5068068 w 7467600"/>
              <a:gd name="connsiteY791" fmla="*/ 282244 h 6858000"/>
              <a:gd name="connsiteX792" fmla="*/ 5153231 w 7467600"/>
              <a:gd name="connsiteY792" fmla="*/ 292240 h 6858000"/>
              <a:gd name="connsiteX793" fmla="*/ 5426491 w 7467600"/>
              <a:gd name="connsiteY793" fmla="*/ 281128 h 6858000"/>
              <a:gd name="connsiteX794" fmla="*/ 5731212 w 7467600"/>
              <a:gd name="connsiteY794" fmla="*/ 231951 h 6858000"/>
              <a:gd name="connsiteX795" fmla="*/ 5905192 w 7467600"/>
              <a:gd name="connsiteY795" fmla="*/ 163079 h 6858000"/>
              <a:gd name="connsiteX796" fmla="*/ 5944437 w 7467600"/>
              <a:gd name="connsiteY796" fmla="*/ 113829 h 6858000"/>
              <a:gd name="connsiteX797" fmla="*/ 5825032 w 7467600"/>
              <a:gd name="connsiteY797" fmla="*/ 146405 h 6858000"/>
              <a:gd name="connsiteX798" fmla="*/ 4955599 w 7467600"/>
              <a:gd name="connsiteY798" fmla="*/ 247008 h 6858000"/>
              <a:gd name="connsiteX799" fmla="*/ 5210104 w 7467600"/>
              <a:gd name="connsiteY799" fmla="*/ 228123 h 6858000"/>
              <a:gd name="connsiteX800" fmla="*/ 5261015 w 7467600"/>
              <a:gd name="connsiteY800" fmla="*/ 227087 h 6858000"/>
              <a:gd name="connsiteX801" fmla="*/ 5861181 w 7467600"/>
              <a:gd name="connsiteY801" fmla="*/ 143093 h 6858000"/>
              <a:gd name="connsiteX802" fmla="*/ 5961252 w 7467600"/>
              <a:gd name="connsiteY802" fmla="*/ 114820 h 6858000"/>
              <a:gd name="connsiteX803" fmla="*/ 5944437 w 7467600"/>
              <a:gd name="connsiteY803" fmla="*/ 113829 h 6858000"/>
              <a:gd name="connsiteX804" fmla="*/ 3882765 w 7467600"/>
              <a:gd name="connsiteY804" fmla="*/ 0 h 6858000"/>
              <a:gd name="connsiteX805" fmla="*/ 3995099 w 7467600"/>
              <a:gd name="connsiteY805" fmla="*/ 0 h 6858000"/>
              <a:gd name="connsiteX806" fmla="*/ 4163818 w 7467600"/>
              <a:gd name="connsiteY806" fmla="*/ 234104 h 6858000"/>
              <a:gd name="connsiteX807" fmla="*/ 4172099 w 7467600"/>
              <a:gd name="connsiteY807" fmla="*/ 234207 h 6858000"/>
              <a:gd name="connsiteX808" fmla="*/ 4784282 w 7467600"/>
              <a:gd name="connsiteY808" fmla="*/ 276561 h 6858000"/>
              <a:gd name="connsiteX809" fmla="*/ 4801687 w 7467600"/>
              <a:gd name="connsiteY809" fmla="*/ 267764 h 6858000"/>
              <a:gd name="connsiteX810" fmla="*/ 6082788 w 7467600"/>
              <a:gd name="connsiteY810" fmla="*/ 64119 h 6858000"/>
              <a:gd name="connsiteX811" fmla="*/ 6099442 w 7467600"/>
              <a:gd name="connsiteY811" fmla="*/ 82568 h 6858000"/>
              <a:gd name="connsiteX812" fmla="*/ 4804137 w 7467600"/>
              <a:gd name="connsiteY812" fmla="*/ 320931 h 6858000"/>
              <a:gd name="connsiteX813" fmla="*/ 4227047 w 7467600"/>
              <a:gd name="connsiteY813" fmla="*/ 313415 h 6858000"/>
              <a:gd name="connsiteX814" fmla="*/ 4346041 w 7467600"/>
              <a:gd name="connsiteY814" fmla="*/ 456086 h 6858000"/>
              <a:gd name="connsiteX815" fmla="*/ 4870967 w 7467600"/>
              <a:gd name="connsiteY815" fmla="*/ 963061 h 6858000"/>
              <a:gd name="connsiteX816" fmla="*/ 4889647 w 7467600"/>
              <a:gd name="connsiteY816" fmla="*/ 957147 h 6858000"/>
              <a:gd name="connsiteX817" fmla="*/ 5422504 w 7467600"/>
              <a:gd name="connsiteY817" fmla="*/ 805191 h 6858000"/>
              <a:gd name="connsiteX818" fmla="*/ 6087656 w 7467600"/>
              <a:gd name="connsiteY818" fmla="*/ 826703 h 6858000"/>
              <a:gd name="connsiteX819" fmla="*/ 6058717 w 7467600"/>
              <a:gd name="connsiteY819" fmla="*/ 865992 h 6858000"/>
              <a:gd name="connsiteX820" fmla="*/ 4974153 w 7467600"/>
              <a:gd name="connsiteY820" fmla="*/ 1045456 h 6858000"/>
              <a:gd name="connsiteX821" fmla="*/ 5627835 w 7467600"/>
              <a:gd name="connsiteY821" fmla="*/ 1472077 h 6858000"/>
              <a:gd name="connsiteX822" fmla="*/ 5629817 w 7467600"/>
              <a:gd name="connsiteY822" fmla="*/ 1471412 h 6858000"/>
              <a:gd name="connsiteX823" fmla="*/ 5634124 w 7467600"/>
              <a:gd name="connsiteY823" fmla="*/ 1470572 h 6858000"/>
              <a:gd name="connsiteX824" fmla="*/ 5755832 w 7467600"/>
              <a:gd name="connsiteY824" fmla="*/ 1383886 h 6858000"/>
              <a:gd name="connsiteX825" fmla="*/ 6014186 w 7467600"/>
              <a:gd name="connsiteY825" fmla="*/ 1279799 h 6858000"/>
              <a:gd name="connsiteX826" fmla="*/ 6901619 w 7467600"/>
              <a:gd name="connsiteY826" fmla="*/ 1047874 h 6858000"/>
              <a:gd name="connsiteX827" fmla="*/ 6931566 w 7467600"/>
              <a:gd name="connsiteY827" fmla="*/ 1062034 h 6858000"/>
              <a:gd name="connsiteX828" fmla="*/ 5790982 w 7467600"/>
              <a:gd name="connsiteY828" fmla="*/ 1561380 h 6858000"/>
              <a:gd name="connsiteX829" fmla="*/ 6188971 w 7467600"/>
              <a:gd name="connsiteY829" fmla="*/ 1755168 h 6858000"/>
              <a:gd name="connsiteX830" fmla="*/ 6202446 w 7467600"/>
              <a:gd name="connsiteY830" fmla="*/ 1752268 h 6858000"/>
              <a:gd name="connsiteX831" fmla="*/ 7179560 w 7467600"/>
              <a:gd name="connsiteY831" fmla="*/ 1467551 h 6858000"/>
              <a:gd name="connsiteX832" fmla="*/ 7158730 w 7467600"/>
              <a:gd name="connsiteY832" fmla="*/ 1507835 h 6858000"/>
              <a:gd name="connsiteX833" fmla="*/ 6326959 w 7467600"/>
              <a:gd name="connsiteY833" fmla="*/ 1817686 h 6858000"/>
              <a:gd name="connsiteX834" fmla="*/ 6537433 w 7467600"/>
              <a:gd name="connsiteY834" fmla="*/ 1907790 h 6858000"/>
              <a:gd name="connsiteX835" fmla="*/ 6550221 w 7467600"/>
              <a:gd name="connsiteY835" fmla="*/ 1910729 h 6858000"/>
              <a:gd name="connsiteX836" fmla="*/ 6964438 w 7467600"/>
              <a:gd name="connsiteY836" fmla="*/ 2209505 h 6858000"/>
              <a:gd name="connsiteX837" fmla="*/ 7367862 w 7467600"/>
              <a:gd name="connsiteY837" fmla="*/ 2806833 h 6858000"/>
              <a:gd name="connsiteX838" fmla="*/ 7364329 w 7467600"/>
              <a:gd name="connsiteY838" fmla="*/ 2826907 h 6858000"/>
              <a:gd name="connsiteX839" fmla="*/ 7290545 w 7467600"/>
              <a:gd name="connsiteY839" fmla="*/ 2850663 h 6858000"/>
              <a:gd name="connsiteX840" fmla="*/ 6472036 w 7467600"/>
              <a:gd name="connsiteY840" fmla="*/ 1959003 h 6858000"/>
              <a:gd name="connsiteX841" fmla="*/ 5792897 w 7467600"/>
              <a:gd name="connsiteY841" fmla="*/ 1647747 h 6858000"/>
              <a:gd name="connsiteX842" fmla="*/ 5842751 w 7467600"/>
              <a:gd name="connsiteY842" fmla="*/ 1816112 h 6858000"/>
              <a:gd name="connsiteX843" fmla="*/ 5847424 w 7467600"/>
              <a:gd name="connsiteY843" fmla="*/ 1815776 h 6858000"/>
              <a:gd name="connsiteX844" fmla="*/ 6399821 w 7467600"/>
              <a:gd name="connsiteY844" fmla="*/ 2344799 h 6858000"/>
              <a:gd name="connsiteX845" fmla="*/ 6323232 w 7467600"/>
              <a:gd name="connsiteY845" fmla="*/ 2389634 h 6858000"/>
              <a:gd name="connsiteX846" fmla="*/ 5942958 w 7467600"/>
              <a:gd name="connsiteY846" fmla="*/ 2077708 h 6858000"/>
              <a:gd name="connsiteX847" fmla="*/ 5921559 w 7467600"/>
              <a:gd name="connsiteY847" fmla="*/ 2378596 h 6858000"/>
              <a:gd name="connsiteX848" fmla="*/ 5817651 w 7467600"/>
              <a:gd name="connsiteY848" fmla="*/ 3023919 h 6858000"/>
              <a:gd name="connsiteX849" fmla="*/ 5729634 w 7467600"/>
              <a:gd name="connsiteY849" fmla="*/ 3051849 h 6858000"/>
              <a:gd name="connsiteX850" fmla="*/ 5611018 w 7467600"/>
              <a:gd name="connsiteY850" fmla="*/ 2316769 h 6858000"/>
              <a:gd name="connsiteX851" fmla="*/ 5687608 w 7467600"/>
              <a:gd name="connsiteY851" fmla="*/ 2039972 h 6858000"/>
              <a:gd name="connsiteX852" fmla="*/ 5657554 w 7467600"/>
              <a:gd name="connsiteY852" fmla="*/ 1576445 h 6858000"/>
              <a:gd name="connsiteX853" fmla="*/ 5150475 w 7467600"/>
              <a:gd name="connsiteY853" fmla="*/ 1274012 h 6858000"/>
              <a:gd name="connsiteX854" fmla="*/ 5349142 w 7467600"/>
              <a:gd name="connsiteY854" fmla="*/ 2204405 h 6858000"/>
              <a:gd name="connsiteX855" fmla="*/ 5262214 w 7467600"/>
              <a:gd name="connsiteY855" fmla="*/ 2233836 h 6858000"/>
              <a:gd name="connsiteX856" fmla="*/ 4981539 w 7467600"/>
              <a:gd name="connsiteY856" fmla="*/ 1542201 h 6858000"/>
              <a:gd name="connsiteX857" fmla="*/ 4958461 w 7467600"/>
              <a:gd name="connsiteY857" fmla="*/ 1136957 h 6858000"/>
              <a:gd name="connsiteX858" fmla="*/ 4655015 w 7467600"/>
              <a:gd name="connsiteY858" fmla="*/ 891426 h 6858000"/>
              <a:gd name="connsiteX859" fmla="*/ 4348002 w 7467600"/>
              <a:gd name="connsiteY859" fmla="*/ 2205895 h 6858000"/>
              <a:gd name="connsiteX860" fmla="*/ 4262250 w 7467600"/>
              <a:gd name="connsiteY860" fmla="*/ 2219972 h 6858000"/>
              <a:gd name="connsiteX861" fmla="*/ 4550611 w 7467600"/>
              <a:gd name="connsiteY861" fmla="*/ 817540 h 6858000"/>
              <a:gd name="connsiteX862" fmla="*/ 4564418 w 7467600"/>
              <a:gd name="connsiteY862" fmla="*/ 808293 h 6858000"/>
              <a:gd name="connsiteX863" fmla="*/ 4266388 w 7467600"/>
              <a:gd name="connsiteY863" fmla="*/ 500083 h 6858000"/>
              <a:gd name="connsiteX864" fmla="*/ 4032842 w 7467600"/>
              <a:gd name="connsiteY864" fmla="*/ 211809 h 6858000"/>
              <a:gd name="connsiteX865" fmla="*/ 3882765 w 7467600"/>
              <a:gd name="connsiteY865" fmla="*/ 0 h 6858000"/>
              <a:gd name="connsiteX866" fmla="*/ 3721337 w 7467600"/>
              <a:gd name="connsiteY866" fmla="*/ 0 h 6858000"/>
              <a:gd name="connsiteX867" fmla="*/ 3797544 w 7467600"/>
              <a:gd name="connsiteY867" fmla="*/ 0 h 6858000"/>
              <a:gd name="connsiteX868" fmla="*/ 3775734 w 7467600"/>
              <a:gd name="connsiteY868" fmla="*/ 95131 h 6858000"/>
              <a:gd name="connsiteX869" fmla="*/ 3724807 w 7467600"/>
              <a:gd name="connsiteY869" fmla="*/ 272257 h 6858000"/>
              <a:gd name="connsiteX870" fmla="*/ 3726844 w 7467600"/>
              <a:gd name="connsiteY870" fmla="*/ 282988 h 6858000"/>
              <a:gd name="connsiteX871" fmla="*/ 3742664 w 7467600"/>
              <a:gd name="connsiteY871" fmla="*/ 279918 h 6858000"/>
              <a:gd name="connsiteX872" fmla="*/ 4103910 w 7467600"/>
              <a:gd name="connsiteY872" fmla="*/ 1161917 h 6858000"/>
              <a:gd name="connsiteX873" fmla="*/ 4020269 w 7467600"/>
              <a:gd name="connsiteY873" fmla="*/ 1200406 h 6858000"/>
              <a:gd name="connsiteX874" fmla="*/ 3674882 w 7467600"/>
              <a:gd name="connsiteY874" fmla="*/ 488524 h 6858000"/>
              <a:gd name="connsiteX875" fmla="*/ 3132682 w 7467600"/>
              <a:gd name="connsiteY875" fmla="*/ 1072284 h 6858000"/>
              <a:gd name="connsiteX876" fmla="*/ 2716346 w 7467600"/>
              <a:gd name="connsiteY876" fmla="*/ 1276376 h 6858000"/>
              <a:gd name="connsiteX877" fmla="*/ 2716772 w 7467600"/>
              <a:gd name="connsiteY877" fmla="*/ 1255462 h 6858000"/>
              <a:gd name="connsiteX878" fmla="*/ 3471096 w 7467600"/>
              <a:gd name="connsiteY878" fmla="*/ 437072 h 6858000"/>
              <a:gd name="connsiteX879" fmla="*/ 3639057 w 7467600"/>
              <a:gd name="connsiteY879" fmla="*/ 286334 h 6858000"/>
              <a:gd name="connsiteX880" fmla="*/ 3640309 w 7467600"/>
              <a:gd name="connsiteY880" fmla="*/ 284664 h 6858000"/>
              <a:gd name="connsiteX881" fmla="*/ 3646022 w 7467600"/>
              <a:gd name="connsiteY881" fmla="*/ 276711 h 6858000"/>
              <a:gd name="connsiteX882" fmla="*/ 3707943 w 7467600"/>
              <a:gd name="connsiteY882" fmla="*/ 65958 h 6858000"/>
              <a:gd name="connsiteX883" fmla="*/ 3721337 w 7467600"/>
              <a:gd name="connsiteY883" fmla="*/ 0 h 6858000"/>
              <a:gd name="connsiteX884" fmla="*/ 2867960 w 7467600"/>
              <a:gd name="connsiteY884" fmla="*/ 0 h 6858000"/>
              <a:gd name="connsiteX885" fmla="*/ 2926351 w 7467600"/>
              <a:gd name="connsiteY885" fmla="*/ 0 h 6858000"/>
              <a:gd name="connsiteX886" fmla="*/ 2902823 w 7467600"/>
              <a:gd name="connsiteY886" fmla="*/ 262929 h 6858000"/>
              <a:gd name="connsiteX887" fmla="*/ 2940663 w 7467600"/>
              <a:gd name="connsiteY887" fmla="*/ 140884 h 6858000"/>
              <a:gd name="connsiteX888" fmla="*/ 2947039 w 7467600"/>
              <a:gd name="connsiteY888" fmla="*/ 122524 h 6858000"/>
              <a:gd name="connsiteX889" fmla="*/ 2984316 w 7467600"/>
              <a:gd name="connsiteY889" fmla="*/ 0 h 6858000"/>
              <a:gd name="connsiteX890" fmla="*/ 3016114 w 7467600"/>
              <a:gd name="connsiteY890" fmla="*/ 0 h 6858000"/>
              <a:gd name="connsiteX891" fmla="*/ 2979949 w 7467600"/>
              <a:gd name="connsiteY891" fmla="*/ 119274 h 6858000"/>
              <a:gd name="connsiteX892" fmla="*/ 3023879 w 7467600"/>
              <a:gd name="connsiteY892" fmla="*/ 0 h 6858000"/>
              <a:gd name="connsiteX893" fmla="*/ 3105400 w 7467600"/>
              <a:gd name="connsiteY893" fmla="*/ 0 h 6858000"/>
              <a:gd name="connsiteX894" fmla="*/ 3094669 w 7467600"/>
              <a:gd name="connsiteY894" fmla="*/ 30308 h 6858000"/>
              <a:gd name="connsiteX895" fmla="*/ 2901945 w 7467600"/>
              <a:gd name="connsiteY895" fmla="*/ 466538 h 6858000"/>
              <a:gd name="connsiteX896" fmla="*/ 2815209 w 7467600"/>
              <a:gd name="connsiteY896" fmla="*/ 497361 h 6858000"/>
              <a:gd name="connsiteX897" fmla="*/ 2844845 w 7467600"/>
              <a:gd name="connsiteY897" fmla="*/ 127638 h 6858000"/>
              <a:gd name="connsiteX898" fmla="*/ 2867960 w 7467600"/>
              <a:gd name="connsiteY898" fmla="*/ 0 h 6858000"/>
              <a:gd name="connsiteX899" fmla="*/ 1057230 w 7467600"/>
              <a:gd name="connsiteY899" fmla="*/ 0 h 6858000"/>
              <a:gd name="connsiteX900" fmla="*/ 1111003 w 7467600"/>
              <a:gd name="connsiteY900" fmla="*/ 0 h 6858000"/>
              <a:gd name="connsiteX901" fmla="*/ 1125553 w 7467600"/>
              <a:gd name="connsiteY901" fmla="*/ 52588 h 6858000"/>
              <a:gd name="connsiteX902" fmla="*/ 1304276 w 7467600"/>
              <a:gd name="connsiteY902" fmla="*/ 476275 h 6858000"/>
              <a:gd name="connsiteX903" fmla="*/ 1492066 w 7467600"/>
              <a:gd name="connsiteY903" fmla="*/ 886333 h 6858000"/>
              <a:gd name="connsiteX904" fmla="*/ 1423698 w 7467600"/>
              <a:gd name="connsiteY904" fmla="*/ 710817 h 6858000"/>
              <a:gd name="connsiteX905" fmla="*/ 1357609 w 7467600"/>
              <a:gd name="connsiteY905" fmla="*/ 532892 h 6858000"/>
              <a:gd name="connsiteX906" fmla="*/ 1309550 w 7467600"/>
              <a:gd name="connsiteY906" fmla="*/ 374031 h 6858000"/>
              <a:gd name="connsiteX907" fmla="*/ 1193673 w 7467600"/>
              <a:gd name="connsiteY907" fmla="*/ 49533 h 6858000"/>
              <a:gd name="connsiteX908" fmla="*/ 1164391 w 7467600"/>
              <a:gd name="connsiteY908" fmla="*/ 0 h 6858000"/>
              <a:gd name="connsiteX909" fmla="*/ 1200666 w 7467600"/>
              <a:gd name="connsiteY909" fmla="*/ 0 h 6858000"/>
              <a:gd name="connsiteX910" fmla="*/ 1223408 w 7467600"/>
              <a:gd name="connsiteY910" fmla="*/ 38996 h 6858000"/>
              <a:gd name="connsiteX911" fmla="*/ 1339635 w 7467600"/>
              <a:gd name="connsiteY911" fmla="*/ 365517 h 6858000"/>
              <a:gd name="connsiteX912" fmla="*/ 1387469 w 7467600"/>
              <a:gd name="connsiteY912" fmla="*/ 523079 h 6858000"/>
              <a:gd name="connsiteX913" fmla="*/ 1452685 w 7467600"/>
              <a:gd name="connsiteY913" fmla="*/ 699806 h 6858000"/>
              <a:gd name="connsiteX914" fmla="*/ 1492092 w 7467600"/>
              <a:gd name="connsiteY914" fmla="*/ 800424 h 6858000"/>
              <a:gd name="connsiteX915" fmla="*/ 1455302 w 7467600"/>
              <a:gd name="connsiteY915" fmla="*/ 632913 h 6858000"/>
              <a:gd name="connsiteX916" fmla="*/ 1222336 w 7467600"/>
              <a:gd name="connsiteY916" fmla="*/ 9480 h 6858000"/>
              <a:gd name="connsiteX917" fmla="*/ 1214634 w 7467600"/>
              <a:gd name="connsiteY917" fmla="*/ 0 h 6858000"/>
              <a:gd name="connsiteX918" fmla="*/ 1289827 w 7467600"/>
              <a:gd name="connsiteY918" fmla="*/ 0 h 6858000"/>
              <a:gd name="connsiteX919" fmla="*/ 1321076 w 7467600"/>
              <a:gd name="connsiteY919" fmla="*/ 59722 h 6858000"/>
              <a:gd name="connsiteX920" fmla="*/ 1512579 w 7467600"/>
              <a:gd name="connsiteY920" fmla="*/ 626441 h 6858000"/>
              <a:gd name="connsiteX921" fmla="*/ 1506076 w 7467600"/>
              <a:gd name="connsiteY921" fmla="*/ 1089289 h 6858000"/>
              <a:gd name="connsiteX922" fmla="*/ 1486346 w 7467600"/>
              <a:gd name="connsiteY922" fmla="*/ 1079919 h 6858000"/>
              <a:gd name="connsiteX923" fmla="*/ 1070511 w 7467600"/>
              <a:gd name="connsiteY923" fmla="*/ 48609 h 6858000"/>
              <a:gd name="connsiteX924" fmla="*/ 1057230 w 7467600"/>
              <a:gd name="connsiteY924" fmla="*/ 0 h 6858000"/>
              <a:gd name="connsiteX925" fmla="*/ 43151 w 7467600"/>
              <a:gd name="connsiteY925" fmla="*/ 0 h 6858000"/>
              <a:gd name="connsiteX926" fmla="*/ 95283 w 7467600"/>
              <a:gd name="connsiteY926" fmla="*/ 0 h 6858000"/>
              <a:gd name="connsiteX927" fmla="*/ 300708 w 7467600"/>
              <a:gd name="connsiteY927" fmla="*/ 154571 h 6858000"/>
              <a:gd name="connsiteX928" fmla="*/ 530414 w 7467600"/>
              <a:gd name="connsiteY928" fmla="*/ 354673 h 6858000"/>
              <a:gd name="connsiteX929" fmla="*/ 333785 w 7467600"/>
              <a:gd name="connsiteY929" fmla="*/ 161564 h 6858000"/>
              <a:gd name="connsiteX930" fmla="*/ 147005 w 7467600"/>
              <a:gd name="connsiteY930" fmla="*/ 0 h 6858000"/>
              <a:gd name="connsiteX931" fmla="*/ 272509 w 7467600"/>
              <a:gd name="connsiteY931" fmla="*/ 0 h 6858000"/>
              <a:gd name="connsiteX932" fmla="*/ 326276 w 7467600"/>
              <a:gd name="connsiteY932" fmla="*/ 45847 h 6858000"/>
              <a:gd name="connsiteX933" fmla="*/ 823759 w 7467600"/>
              <a:gd name="connsiteY933" fmla="*/ 574145 h 6858000"/>
              <a:gd name="connsiteX934" fmla="*/ 811254 w 7467600"/>
              <a:gd name="connsiteY934" fmla="*/ 665546 h 6858000"/>
              <a:gd name="connsiteX935" fmla="*/ 154042 w 7467600"/>
              <a:gd name="connsiteY935" fmla="*/ 261522 h 6858000"/>
              <a:gd name="connsiteX936" fmla="*/ 13550 w 7467600"/>
              <a:gd name="connsiteY936" fmla="*/ 158423 h 6858000"/>
              <a:gd name="connsiteX937" fmla="*/ 0 w 7467600"/>
              <a:gd name="connsiteY937" fmla="*/ 146618 h 6858000"/>
              <a:gd name="connsiteX938" fmla="*/ 0 w 7467600"/>
              <a:gd name="connsiteY938" fmla="*/ 59161 h 6858000"/>
              <a:gd name="connsiteX939" fmla="*/ 45427 w 7467600"/>
              <a:gd name="connsiteY939" fmla="*/ 101078 h 6858000"/>
              <a:gd name="connsiteX940" fmla="*/ 630103 w 7467600"/>
              <a:gd name="connsiteY940" fmla="*/ 485885 h 6858000"/>
              <a:gd name="connsiteX941" fmla="*/ 532040 w 7467600"/>
              <a:gd name="connsiteY941" fmla="*/ 399359 h 6858000"/>
              <a:gd name="connsiteX942" fmla="*/ 517618 w 7467600"/>
              <a:gd name="connsiteY942" fmla="*/ 385726 h 6858000"/>
              <a:gd name="connsiteX943" fmla="*/ 285074 w 7467600"/>
              <a:gd name="connsiteY943" fmla="*/ 182755 h 6858000"/>
              <a:gd name="connsiteX944" fmla="*/ 43151 w 7467600"/>
              <a:gd name="connsiteY94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289862 w 7467600"/>
              <a:gd name="connsiteY11" fmla="*/ 6659827 h 6858000"/>
              <a:gd name="connsiteX12" fmla="*/ 1019354 w 7467600"/>
              <a:gd name="connsiteY12" fmla="*/ 6315006 h 6858000"/>
              <a:gd name="connsiteX13" fmla="*/ 441046 w 7467600"/>
              <a:gd name="connsiteY13" fmla="*/ 6691153 h 6858000"/>
              <a:gd name="connsiteX14" fmla="*/ 1019354 w 7467600"/>
              <a:gd name="connsiteY14" fmla="*/ 6315006 h 6858000"/>
              <a:gd name="connsiteX15" fmla="*/ 991680 w 7467600"/>
              <a:gd name="connsiteY15" fmla="*/ 6298413 h 6858000"/>
              <a:gd name="connsiteX16" fmla="*/ 409060 w 7467600"/>
              <a:gd name="connsiteY16" fmla="*/ 6671470 h 6858000"/>
              <a:gd name="connsiteX17" fmla="*/ 991680 w 7467600"/>
              <a:gd name="connsiteY17" fmla="*/ 6298413 h 6858000"/>
              <a:gd name="connsiteX18" fmla="*/ 103333 w 7467600"/>
              <a:gd name="connsiteY18" fmla="*/ 5699602 h 6858000"/>
              <a:gd name="connsiteX19" fmla="*/ 233938 w 7467600"/>
              <a:gd name="connsiteY19" fmla="*/ 5809416 h 6858000"/>
              <a:gd name="connsiteX20" fmla="*/ 883580 w 7467600"/>
              <a:gd name="connsiteY20" fmla="*/ 6180710 h 6858000"/>
              <a:gd name="connsiteX21" fmla="*/ 487337 w 7467600"/>
              <a:gd name="connsiteY21" fmla="*/ 5950182 h 6858000"/>
              <a:gd name="connsiteX22" fmla="*/ 354051 w 7467600"/>
              <a:gd name="connsiteY22" fmla="*/ 5854912 h 6858000"/>
              <a:gd name="connsiteX23" fmla="*/ 195436 w 7467600"/>
              <a:gd name="connsiteY23" fmla="*/ 5755068 h 6858000"/>
              <a:gd name="connsiteX24" fmla="*/ 103333 w 7467600"/>
              <a:gd name="connsiteY24" fmla="*/ 5699602 h 6858000"/>
              <a:gd name="connsiteX25" fmla="*/ 5539432 w 7467600"/>
              <a:gd name="connsiteY25" fmla="*/ 5642928 h 6858000"/>
              <a:gd name="connsiteX26" fmla="*/ 5555462 w 7467600"/>
              <a:gd name="connsiteY26" fmla="*/ 5694454 h 6858000"/>
              <a:gd name="connsiteX27" fmla="*/ 5828270 w 7467600"/>
              <a:gd name="connsiteY27" fmla="*/ 6320663 h 6858000"/>
              <a:gd name="connsiteX28" fmla="*/ 5947416 w 7467600"/>
              <a:gd name="connsiteY28" fmla="*/ 6574846 h 6858000"/>
              <a:gd name="connsiteX29" fmla="*/ 5539432 w 7467600"/>
              <a:gd name="connsiteY29" fmla="*/ 5642928 h 6858000"/>
              <a:gd name="connsiteX30" fmla="*/ 51253 w 7467600"/>
              <a:gd name="connsiteY30" fmla="*/ 5631825 h 6858000"/>
              <a:gd name="connsiteX31" fmla="*/ 211622 w 7467600"/>
              <a:gd name="connsiteY31" fmla="*/ 5728803 h 6858000"/>
              <a:gd name="connsiteX32" fmla="*/ 371652 w 7467600"/>
              <a:gd name="connsiteY32" fmla="*/ 5829062 h 6858000"/>
              <a:gd name="connsiteX33" fmla="*/ 505903 w 7467600"/>
              <a:gd name="connsiteY33" fmla="*/ 5925221 h 6858000"/>
              <a:gd name="connsiteX34" fmla="*/ 899240 w 7467600"/>
              <a:gd name="connsiteY34" fmla="*/ 6153068 h 6858000"/>
              <a:gd name="connsiteX35" fmla="*/ 988114 w 7467600"/>
              <a:gd name="connsiteY35" fmla="*/ 6174204 h 6858000"/>
              <a:gd name="connsiteX36" fmla="*/ 845971 w 7467600"/>
              <a:gd name="connsiteY36" fmla="*/ 6067177 h 6858000"/>
              <a:gd name="connsiteX37" fmla="*/ 448057 w 7467600"/>
              <a:gd name="connsiteY37" fmla="*/ 5841376 h 6858000"/>
              <a:gd name="connsiteX38" fmla="*/ 51253 w 7467600"/>
              <a:gd name="connsiteY38" fmla="*/ 5631825 h 6858000"/>
              <a:gd name="connsiteX39" fmla="*/ 2606687 w 7467600"/>
              <a:gd name="connsiteY39" fmla="*/ 5630718 h 6858000"/>
              <a:gd name="connsiteX40" fmla="*/ 2645658 w 7467600"/>
              <a:gd name="connsiteY40" fmla="*/ 6640259 h 6858000"/>
              <a:gd name="connsiteX41" fmla="*/ 2606687 w 7467600"/>
              <a:gd name="connsiteY41" fmla="*/ 5630718 h 6858000"/>
              <a:gd name="connsiteX42" fmla="*/ 3642057 w 7467600"/>
              <a:gd name="connsiteY42" fmla="*/ 5573487 h 6858000"/>
              <a:gd name="connsiteX43" fmla="*/ 3632981 w 7467600"/>
              <a:gd name="connsiteY43" fmla="*/ 5579437 h 6858000"/>
              <a:gd name="connsiteX44" fmla="*/ 3382436 w 7467600"/>
              <a:gd name="connsiteY44" fmla="*/ 5952726 h 6858000"/>
              <a:gd name="connsiteX45" fmla="*/ 3191929 w 7467600"/>
              <a:gd name="connsiteY45" fmla="*/ 6662669 h 6858000"/>
              <a:gd name="connsiteX46" fmla="*/ 3369898 w 7467600"/>
              <a:gd name="connsiteY46" fmla="*/ 6081771 h 6858000"/>
              <a:gd name="connsiteX47" fmla="*/ 3642057 w 7467600"/>
              <a:gd name="connsiteY47" fmla="*/ 5573487 h 6858000"/>
              <a:gd name="connsiteX48" fmla="*/ 2650666 w 7467600"/>
              <a:gd name="connsiteY48" fmla="*/ 5530686 h 6858000"/>
              <a:gd name="connsiteX49" fmla="*/ 2650249 w 7467600"/>
              <a:gd name="connsiteY49" fmla="*/ 5532101 h 6858000"/>
              <a:gd name="connsiteX50" fmla="*/ 2663808 w 7467600"/>
              <a:gd name="connsiteY50" fmla="*/ 6535215 h 6858000"/>
              <a:gd name="connsiteX51" fmla="*/ 2665418 w 7467600"/>
              <a:gd name="connsiteY51" fmla="*/ 6132756 h 6858000"/>
              <a:gd name="connsiteX52" fmla="*/ 2650666 w 7467600"/>
              <a:gd name="connsiteY52" fmla="*/ 5530686 h 6858000"/>
              <a:gd name="connsiteX53" fmla="*/ 2680277 w 7467600"/>
              <a:gd name="connsiteY53" fmla="*/ 5479204 h 6858000"/>
              <a:gd name="connsiteX54" fmla="*/ 2678972 w 7467600"/>
              <a:gd name="connsiteY54" fmla="*/ 5481582 h 6858000"/>
              <a:gd name="connsiteX55" fmla="*/ 2696666 w 7467600"/>
              <a:gd name="connsiteY55" fmla="*/ 6133836 h 6858000"/>
              <a:gd name="connsiteX56" fmla="*/ 2695769 w 7467600"/>
              <a:gd name="connsiteY56" fmla="*/ 6390955 h 6858000"/>
              <a:gd name="connsiteX57" fmla="*/ 2739893 w 7467600"/>
              <a:gd name="connsiteY57" fmla="*/ 6108357 h 6858000"/>
              <a:gd name="connsiteX58" fmla="*/ 2680277 w 7467600"/>
              <a:gd name="connsiteY58" fmla="*/ 5479204 h 6858000"/>
              <a:gd name="connsiteX59" fmla="*/ 1132195 w 7467600"/>
              <a:gd name="connsiteY59" fmla="*/ 5467980 h 6858000"/>
              <a:gd name="connsiteX60" fmla="*/ 1679056 w 7467600"/>
              <a:gd name="connsiteY60" fmla="*/ 5516907 h 6858000"/>
              <a:gd name="connsiteX61" fmla="*/ 2128648 w 7467600"/>
              <a:gd name="connsiteY61" fmla="*/ 5474249 h 6858000"/>
              <a:gd name="connsiteX62" fmla="*/ 1825619 w 7467600"/>
              <a:gd name="connsiteY62" fmla="*/ 5478447 h 6858000"/>
              <a:gd name="connsiteX63" fmla="*/ 1737798 w 7467600"/>
              <a:gd name="connsiteY63" fmla="*/ 5483353 h 6858000"/>
              <a:gd name="connsiteX64" fmla="*/ 1132195 w 7467600"/>
              <a:gd name="connsiteY64" fmla="*/ 5467980 h 6858000"/>
              <a:gd name="connsiteX65" fmla="*/ 1456157 w 7467600"/>
              <a:gd name="connsiteY65" fmla="*/ 5371404 h 6858000"/>
              <a:gd name="connsiteX66" fmla="*/ 1244432 w 7467600"/>
              <a:gd name="connsiteY66" fmla="*/ 5385601 h 6858000"/>
              <a:gd name="connsiteX67" fmla="*/ 973990 w 7467600"/>
              <a:gd name="connsiteY67" fmla="*/ 5424940 h 6858000"/>
              <a:gd name="connsiteX68" fmla="*/ 1103809 w 7467600"/>
              <a:gd name="connsiteY68" fmla="*/ 5433720 h 6858000"/>
              <a:gd name="connsiteX69" fmla="*/ 1123454 w 7467600"/>
              <a:gd name="connsiteY69" fmla="*/ 5435727 h 6858000"/>
              <a:gd name="connsiteX70" fmla="*/ 1737017 w 7467600"/>
              <a:gd name="connsiteY70" fmla="*/ 5452183 h 6858000"/>
              <a:gd name="connsiteX71" fmla="*/ 1824397 w 7467600"/>
              <a:gd name="connsiteY71" fmla="*/ 5447757 h 6858000"/>
              <a:gd name="connsiteX72" fmla="*/ 2070059 w 7467600"/>
              <a:gd name="connsiteY72" fmla="*/ 5441660 h 6858000"/>
              <a:gd name="connsiteX73" fmla="*/ 1456157 w 7467600"/>
              <a:gd name="connsiteY73" fmla="*/ 5371404 h 6858000"/>
              <a:gd name="connsiteX74" fmla="*/ 4988186 w 7467600"/>
              <a:gd name="connsiteY74" fmla="*/ 5216467 h 6858000"/>
              <a:gd name="connsiteX75" fmla="*/ 4777334 w 7467600"/>
              <a:gd name="connsiteY75" fmla="*/ 5406072 h 6858000"/>
              <a:gd name="connsiteX76" fmla="*/ 4718341 w 7467600"/>
              <a:gd name="connsiteY76" fmla="*/ 5468043 h 6858000"/>
              <a:gd name="connsiteX77" fmla="*/ 4604655 w 7467600"/>
              <a:gd name="connsiteY77" fmla="*/ 5583434 h 6858000"/>
              <a:gd name="connsiteX78" fmla="*/ 4565074 w 7467600"/>
              <a:gd name="connsiteY78" fmla="*/ 5618550 h 6858000"/>
              <a:gd name="connsiteX79" fmla="*/ 4988186 w 7467600"/>
              <a:gd name="connsiteY79" fmla="*/ 5216467 h 6858000"/>
              <a:gd name="connsiteX80" fmla="*/ 4978032 w 7467600"/>
              <a:gd name="connsiteY80" fmla="*/ 5183809 h 6858000"/>
              <a:gd name="connsiteX81" fmla="*/ 4463413 w 7467600"/>
              <a:gd name="connsiteY81" fmla="*/ 5615162 h 6858000"/>
              <a:gd name="connsiteX82" fmla="*/ 4358134 w 7467600"/>
              <a:gd name="connsiteY82" fmla="*/ 5742791 h 6858000"/>
              <a:gd name="connsiteX83" fmla="*/ 4376219 w 7467600"/>
              <a:gd name="connsiteY83" fmla="*/ 5729027 h 6858000"/>
              <a:gd name="connsiteX84" fmla="*/ 4582340 w 7467600"/>
              <a:gd name="connsiteY84" fmla="*/ 5561037 h 6858000"/>
              <a:gd name="connsiteX85" fmla="*/ 4694684 w 7467600"/>
              <a:gd name="connsiteY85" fmla="*/ 5447098 h 6858000"/>
              <a:gd name="connsiteX86" fmla="*/ 4754123 w 7467600"/>
              <a:gd name="connsiteY86" fmla="*/ 5384643 h 6858000"/>
              <a:gd name="connsiteX87" fmla="*/ 4978032 w 7467600"/>
              <a:gd name="connsiteY87" fmla="*/ 5183809 h 6858000"/>
              <a:gd name="connsiteX88" fmla="*/ 1903353 w 7467600"/>
              <a:gd name="connsiteY88" fmla="*/ 5044827 h 6858000"/>
              <a:gd name="connsiteX89" fmla="*/ 1936931 w 7467600"/>
              <a:gd name="connsiteY89" fmla="*/ 5093954 h 6858000"/>
              <a:gd name="connsiteX90" fmla="*/ 2195868 w 7467600"/>
              <a:gd name="connsiteY90" fmla="*/ 5396574 h 6858000"/>
              <a:gd name="connsiteX91" fmla="*/ 2088852 w 7467600"/>
              <a:gd name="connsiteY91" fmla="*/ 5166123 h 6858000"/>
              <a:gd name="connsiteX92" fmla="*/ 1958241 w 7467600"/>
              <a:gd name="connsiteY92" fmla="*/ 5067955 h 6858000"/>
              <a:gd name="connsiteX93" fmla="*/ 1903353 w 7467600"/>
              <a:gd name="connsiteY93" fmla="*/ 5044827 h 6858000"/>
              <a:gd name="connsiteX94" fmla="*/ 1979378 w 7467600"/>
              <a:gd name="connsiteY94" fmla="*/ 4769504 h 6858000"/>
              <a:gd name="connsiteX95" fmla="*/ 2882120 w 7467600"/>
              <a:gd name="connsiteY95" fmla="*/ 5064547 h 6858000"/>
              <a:gd name="connsiteX96" fmla="*/ 2793103 w 7467600"/>
              <a:gd name="connsiteY96" fmla="*/ 5039699 h 6858000"/>
              <a:gd name="connsiteX97" fmla="*/ 2770041 w 7467600"/>
              <a:gd name="connsiteY97" fmla="*/ 5033634 h 6858000"/>
              <a:gd name="connsiteX98" fmla="*/ 1979378 w 7467600"/>
              <a:gd name="connsiteY98" fmla="*/ 4769504 h 6858000"/>
              <a:gd name="connsiteX99" fmla="*/ 1927410 w 7467600"/>
              <a:gd name="connsiteY99" fmla="*/ 4716164 h 6858000"/>
              <a:gd name="connsiteX100" fmla="*/ 1959587 w 7467600"/>
              <a:gd name="connsiteY100" fmla="*/ 4728849 h 6858000"/>
              <a:gd name="connsiteX101" fmla="*/ 2777707 w 7467600"/>
              <a:gd name="connsiteY101" fmla="*/ 5003991 h 6858000"/>
              <a:gd name="connsiteX102" fmla="*/ 2800768 w 7467600"/>
              <a:gd name="connsiteY102" fmla="*/ 5010056 h 6858000"/>
              <a:gd name="connsiteX103" fmla="*/ 2879408 w 7467600"/>
              <a:gd name="connsiteY103" fmla="*/ 5031590 h 6858000"/>
              <a:gd name="connsiteX104" fmla="*/ 2862295 w 7467600"/>
              <a:gd name="connsiteY104" fmla="*/ 5022958 h 6858000"/>
              <a:gd name="connsiteX105" fmla="*/ 2813343 w 7467600"/>
              <a:gd name="connsiteY105" fmla="*/ 4998369 h 6858000"/>
              <a:gd name="connsiteX106" fmla="*/ 2646245 w 7467600"/>
              <a:gd name="connsiteY106" fmla="*/ 4930999 h 6858000"/>
              <a:gd name="connsiteX107" fmla="*/ 1999243 w 7467600"/>
              <a:gd name="connsiteY107" fmla="*/ 4730524 h 6858000"/>
              <a:gd name="connsiteX108" fmla="*/ 1979527 w 7467600"/>
              <a:gd name="connsiteY108" fmla="*/ 4726651 h 6858000"/>
              <a:gd name="connsiteX109" fmla="*/ 1927410 w 7467600"/>
              <a:gd name="connsiteY109" fmla="*/ 4716164 h 6858000"/>
              <a:gd name="connsiteX110" fmla="*/ 1997014 w 7467600"/>
              <a:gd name="connsiteY110" fmla="*/ 4698007 h 6858000"/>
              <a:gd name="connsiteX111" fmla="*/ 2005458 w 7467600"/>
              <a:gd name="connsiteY111" fmla="*/ 4699540 h 6858000"/>
              <a:gd name="connsiteX112" fmla="*/ 2657186 w 7467600"/>
              <a:gd name="connsiteY112" fmla="*/ 4901687 h 6858000"/>
              <a:gd name="connsiteX113" fmla="*/ 2826662 w 7467600"/>
              <a:gd name="connsiteY113" fmla="*/ 4970362 h 6858000"/>
              <a:gd name="connsiteX114" fmla="*/ 2876100 w 7467600"/>
              <a:gd name="connsiteY114" fmla="*/ 4995397 h 6858000"/>
              <a:gd name="connsiteX115" fmla="*/ 3042600 w 7467600"/>
              <a:gd name="connsiteY115" fmla="*/ 5059532 h 6858000"/>
              <a:gd name="connsiteX116" fmla="*/ 1997014 w 7467600"/>
              <a:gd name="connsiteY116" fmla="*/ 4698007 h 6858000"/>
              <a:gd name="connsiteX117" fmla="*/ 2305292 w 7467600"/>
              <a:gd name="connsiteY117" fmla="*/ 4219492 h 6858000"/>
              <a:gd name="connsiteX118" fmla="*/ 3360922 w 7467600"/>
              <a:gd name="connsiteY118" fmla="*/ 4529373 h 6858000"/>
              <a:gd name="connsiteX119" fmla="*/ 3492420 w 7467600"/>
              <a:gd name="connsiteY119" fmla="*/ 4510145 h 6858000"/>
              <a:gd name="connsiteX120" fmla="*/ 3364086 w 7467600"/>
              <a:gd name="connsiteY120" fmla="*/ 4480340 h 6858000"/>
              <a:gd name="connsiteX121" fmla="*/ 3225818 w 7467600"/>
              <a:gd name="connsiteY121" fmla="*/ 4411822 h 6858000"/>
              <a:gd name="connsiteX122" fmla="*/ 3129696 w 7467600"/>
              <a:gd name="connsiteY122" fmla="*/ 4360704 h 6858000"/>
              <a:gd name="connsiteX123" fmla="*/ 2814545 w 7467600"/>
              <a:gd name="connsiteY123" fmla="*/ 4282955 h 6858000"/>
              <a:gd name="connsiteX124" fmla="*/ 2305292 w 7467600"/>
              <a:gd name="connsiteY124" fmla="*/ 4219492 h 6858000"/>
              <a:gd name="connsiteX125" fmla="*/ 2626982 w 7467600"/>
              <a:gd name="connsiteY125" fmla="*/ 4206450 h 6858000"/>
              <a:gd name="connsiteX126" fmla="*/ 2490617 w 7467600"/>
              <a:gd name="connsiteY126" fmla="*/ 4206951 h 6858000"/>
              <a:gd name="connsiteX127" fmla="*/ 2819869 w 7467600"/>
              <a:gd name="connsiteY127" fmla="*/ 4252936 h 6858000"/>
              <a:gd name="connsiteX128" fmla="*/ 3143018 w 7467600"/>
              <a:gd name="connsiteY128" fmla="*/ 4332698 h 6858000"/>
              <a:gd name="connsiteX129" fmla="*/ 3241520 w 7467600"/>
              <a:gd name="connsiteY129" fmla="*/ 4385112 h 6858000"/>
              <a:gd name="connsiteX130" fmla="*/ 3374575 w 7467600"/>
              <a:gd name="connsiteY130" fmla="*/ 4451517 h 6858000"/>
              <a:gd name="connsiteX131" fmla="*/ 3505221 w 7467600"/>
              <a:gd name="connsiteY131" fmla="*/ 4480757 h 6858000"/>
              <a:gd name="connsiteX132" fmla="*/ 2626982 w 7467600"/>
              <a:gd name="connsiteY132" fmla="*/ 4206450 h 6858000"/>
              <a:gd name="connsiteX133" fmla="*/ 1310106 w 7467600"/>
              <a:gd name="connsiteY133" fmla="*/ 3943217 h 6858000"/>
              <a:gd name="connsiteX134" fmla="*/ 854994 w 7467600"/>
              <a:gd name="connsiteY134" fmla="*/ 4399136 h 6858000"/>
              <a:gd name="connsiteX135" fmla="*/ 742462 w 7467600"/>
              <a:gd name="connsiteY135" fmla="*/ 4594648 h 6858000"/>
              <a:gd name="connsiteX136" fmla="*/ 820602 w 7467600"/>
              <a:gd name="connsiteY136" fmla="*/ 4485915 h 6858000"/>
              <a:gd name="connsiteX137" fmla="*/ 878295 w 7467600"/>
              <a:gd name="connsiteY137" fmla="*/ 4403594 h 6858000"/>
              <a:gd name="connsiteX138" fmla="*/ 1240607 w 7467600"/>
              <a:gd name="connsiteY138" fmla="*/ 4010401 h 6858000"/>
              <a:gd name="connsiteX139" fmla="*/ 1310106 w 7467600"/>
              <a:gd name="connsiteY139" fmla="*/ 3943217 h 6858000"/>
              <a:gd name="connsiteX140" fmla="*/ 1423113 w 7467600"/>
              <a:gd name="connsiteY140" fmla="*/ 3874565 h 6858000"/>
              <a:gd name="connsiteX141" fmla="*/ 1260565 w 7467600"/>
              <a:gd name="connsiteY141" fmla="*/ 4031982 h 6858000"/>
              <a:gd name="connsiteX142" fmla="*/ 901900 w 7467600"/>
              <a:gd name="connsiteY142" fmla="*/ 4421236 h 6858000"/>
              <a:gd name="connsiteX143" fmla="*/ 845044 w 7467600"/>
              <a:gd name="connsiteY143" fmla="*/ 4502436 h 6858000"/>
              <a:gd name="connsiteX144" fmla="*/ 685926 w 7467600"/>
              <a:gd name="connsiteY144" fmla="*/ 4703069 h 6858000"/>
              <a:gd name="connsiteX145" fmla="*/ 684248 w 7467600"/>
              <a:gd name="connsiteY145" fmla="*/ 4706721 h 6858000"/>
              <a:gd name="connsiteX146" fmla="*/ 1423113 w 7467600"/>
              <a:gd name="connsiteY146" fmla="*/ 3874565 h 6858000"/>
              <a:gd name="connsiteX147" fmla="*/ 3316479 w 7467600"/>
              <a:gd name="connsiteY147" fmla="*/ 3872136 h 6858000"/>
              <a:gd name="connsiteX148" fmla="*/ 3546806 w 7467600"/>
              <a:gd name="connsiteY148" fmla="*/ 4356139 h 6858000"/>
              <a:gd name="connsiteX149" fmla="*/ 3364433 w 7467600"/>
              <a:gd name="connsiteY149" fmla="*/ 3953121 h 6858000"/>
              <a:gd name="connsiteX150" fmla="*/ 3316479 w 7467600"/>
              <a:gd name="connsiteY150" fmla="*/ 3872136 h 6858000"/>
              <a:gd name="connsiteX151" fmla="*/ 3291335 w 7467600"/>
              <a:gd name="connsiteY151" fmla="*/ 3767420 h 6858000"/>
              <a:gd name="connsiteX152" fmla="*/ 3390805 w 7467600"/>
              <a:gd name="connsiteY152" fmla="*/ 3937163 h 6858000"/>
              <a:gd name="connsiteX153" fmla="*/ 3579062 w 7467600"/>
              <a:gd name="connsiteY153" fmla="*/ 4359040 h 6858000"/>
              <a:gd name="connsiteX154" fmla="*/ 3467355 w 7467600"/>
              <a:gd name="connsiteY154" fmla="*/ 3988130 h 6858000"/>
              <a:gd name="connsiteX155" fmla="*/ 3310753 w 7467600"/>
              <a:gd name="connsiteY155" fmla="*/ 3787140 h 6858000"/>
              <a:gd name="connsiteX156" fmla="*/ 3291335 w 7467600"/>
              <a:gd name="connsiteY156" fmla="*/ 3767420 h 6858000"/>
              <a:gd name="connsiteX157" fmla="*/ 1635889 w 7467600"/>
              <a:gd name="connsiteY157" fmla="*/ 3709494 h 6858000"/>
              <a:gd name="connsiteX158" fmla="*/ 1634800 w 7467600"/>
              <a:gd name="connsiteY158" fmla="*/ 3731111 h 6858000"/>
              <a:gd name="connsiteX159" fmla="*/ 1635889 w 7467600"/>
              <a:gd name="connsiteY159" fmla="*/ 3709494 h 6858000"/>
              <a:gd name="connsiteX160" fmla="*/ 1510397 w 7467600"/>
              <a:gd name="connsiteY160" fmla="*/ 3684705 h 6858000"/>
              <a:gd name="connsiteX161" fmla="*/ 1146550 w 7467600"/>
              <a:gd name="connsiteY161" fmla="*/ 3802012 h 6858000"/>
              <a:gd name="connsiteX162" fmla="*/ 698834 w 7467600"/>
              <a:gd name="connsiteY162" fmla="*/ 3952272 h 6858000"/>
              <a:gd name="connsiteX163" fmla="*/ 34256 w 7467600"/>
              <a:gd name="connsiteY163" fmla="*/ 4347603 h 6858000"/>
              <a:gd name="connsiteX164" fmla="*/ 527241 w 7467600"/>
              <a:gd name="connsiteY164" fmla="*/ 4065078 h 6858000"/>
              <a:gd name="connsiteX165" fmla="*/ 1510397 w 7467600"/>
              <a:gd name="connsiteY165" fmla="*/ 3684705 h 6858000"/>
              <a:gd name="connsiteX166" fmla="*/ 1313114 w 7467600"/>
              <a:gd name="connsiteY166" fmla="*/ 3655216 h 6858000"/>
              <a:gd name="connsiteX167" fmla="*/ 1109304 w 7467600"/>
              <a:gd name="connsiteY167" fmla="*/ 3669030 h 6858000"/>
              <a:gd name="connsiteX168" fmla="*/ 8129 w 7467600"/>
              <a:gd name="connsiteY168" fmla="*/ 4330519 h 6858000"/>
              <a:gd name="connsiteX169" fmla="*/ 687572 w 7467600"/>
              <a:gd name="connsiteY169" fmla="*/ 3925629 h 6858000"/>
              <a:gd name="connsiteX170" fmla="*/ 1138365 w 7467600"/>
              <a:gd name="connsiteY170" fmla="*/ 3774515 h 6858000"/>
              <a:gd name="connsiteX171" fmla="*/ 1505579 w 7467600"/>
              <a:gd name="connsiteY171" fmla="*/ 3655526 h 6858000"/>
              <a:gd name="connsiteX172" fmla="*/ 1313114 w 7467600"/>
              <a:gd name="connsiteY172" fmla="*/ 3655216 h 6858000"/>
              <a:gd name="connsiteX173" fmla="*/ 3655073 w 7467600"/>
              <a:gd name="connsiteY173" fmla="*/ 3650884 h 6858000"/>
              <a:gd name="connsiteX174" fmla="*/ 3989938 w 7467600"/>
              <a:gd name="connsiteY174" fmla="*/ 3991685 h 6858000"/>
              <a:gd name="connsiteX175" fmla="*/ 4393907 w 7467600"/>
              <a:gd name="connsiteY175" fmla="*/ 4261258 h 6858000"/>
              <a:gd name="connsiteX176" fmla="*/ 4648051 w 7467600"/>
              <a:gd name="connsiteY176" fmla="*/ 4374051 h 6858000"/>
              <a:gd name="connsiteX177" fmla="*/ 4383389 w 7467600"/>
              <a:gd name="connsiteY177" fmla="*/ 4184369 h 6858000"/>
              <a:gd name="connsiteX178" fmla="*/ 4165508 w 7467600"/>
              <a:gd name="connsiteY178" fmla="*/ 4035196 h 6858000"/>
              <a:gd name="connsiteX179" fmla="*/ 4068162 w 7467600"/>
              <a:gd name="connsiteY179" fmla="*/ 3953394 h 6858000"/>
              <a:gd name="connsiteX180" fmla="*/ 3981416 w 7467600"/>
              <a:gd name="connsiteY180" fmla="*/ 3880482 h 6858000"/>
              <a:gd name="connsiteX181" fmla="*/ 3800147 w 7467600"/>
              <a:gd name="connsiteY181" fmla="*/ 3749872 h 6858000"/>
              <a:gd name="connsiteX182" fmla="*/ 3655073 w 7467600"/>
              <a:gd name="connsiteY182" fmla="*/ 3650884 h 6858000"/>
              <a:gd name="connsiteX183" fmla="*/ 3670252 w 7467600"/>
              <a:gd name="connsiteY183" fmla="*/ 3622798 h 6858000"/>
              <a:gd name="connsiteX184" fmla="*/ 3817258 w 7467600"/>
              <a:gd name="connsiteY184" fmla="*/ 3723577 h 6858000"/>
              <a:gd name="connsiteX185" fmla="*/ 4000461 w 7467600"/>
              <a:gd name="connsiteY185" fmla="*/ 3855966 h 6858000"/>
              <a:gd name="connsiteX186" fmla="*/ 4088180 w 7467600"/>
              <a:gd name="connsiteY186" fmla="*/ 3929774 h 6858000"/>
              <a:gd name="connsiteX187" fmla="*/ 4184555 w 7467600"/>
              <a:gd name="connsiteY187" fmla="*/ 4010683 h 6858000"/>
              <a:gd name="connsiteX188" fmla="*/ 4399563 w 7467600"/>
              <a:gd name="connsiteY188" fmla="*/ 4158106 h 6858000"/>
              <a:gd name="connsiteX189" fmla="*/ 4684469 w 7467600"/>
              <a:gd name="connsiteY189" fmla="*/ 4364680 h 6858000"/>
              <a:gd name="connsiteX190" fmla="*/ 4690271 w 7467600"/>
              <a:gd name="connsiteY190" fmla="*/ 4370034 h 6858000"/>
              <a:gd name="connsiteX191" fmla="*/ 4136093 w 7467600"/>
              <a:gd name="connsiteY191" fmla="*/ 3858466 h 6858000"/>
              <a:gd name="connsiteX192" fmla="*/ 3670252 w 7467600"/>
              <a:gd name="connsiteY192" fmla="*/ 3622798 h 6858000"/>
              <a:gd name="connsiteX193" fmla="*/ 4440129 w 7467600"/>
              <a:gd name="connsiteY193" fmla="*/ 3448571 h 6858000"/>
              <a:gd name="connsiteX194" fmla="*/ 4856525 w 7467600"/>
              <a:gd name="connsiteY194" fmla="*/ 3915351 h 6858000"/>
              <a:gd name="connsiteX195" fmla="*/ 5059055 w 7467600"/>
              <a:gd name="connsiteY195" fmla="*/ 4108918 h 6858000"/>
              <a:gd name="connsiteX196" fmla="*/ 5290070 w 7467600"/>
              <a:gd name="connsiteY196" fmla="*/ 4263619 h 6858000"/>
              <a:gd name="connsiteX197" fmla="*/ 4834991 w 7467600"/>
              <a:gd name="connsiteY197" fmla="*/ 3830985 h 6858000"/>
              <a:gd name="connsiteX198" fmla="*/ 4440129 w 7467600"/>
              <a:gd name="connsiteY198" fmla="*/ 3448571 h 6858000"/>
              <a:gd name="connsiteX199" fmla="*/ 4441737 w 7467600"/>
              <a:gd name="connsiteY199" fmla="*/ 3399734 h 6858000"/>
              <a:gd name="connsiteX200" fmla="*/ 4431236 w 7467600"/>
              <a:gd name="connsiteY200" fmla="*/ 3400954 h 6858000"/>
              <a:gd name="connsiteX201" fmla="*/ 4557150 w 7467600"/>
              <a:gd name="connsiteY201" fmla="*/ 3510023 h 6858000"/>
              <a:gd name="connsiteX202" fmla="*/ 4856936 w 7467600"/>
              <a:gd name="connsiteY202" fmla="*/ 3809146 h 6858000"/>
              <a:gd name="connsiteX203" fmla="*/ 5111996 w 7467600"/>
              <a:gd name="connsiteY203" fmla="*/ 4065759 h 6858000"/>
              <a:gd name="connsiteX204" fmla="*/ 5388878 w 7467600"/>
              <a:gd name="connsiteY204" fmla="*/ 4300185 h 6858000"/>
              <a:gd name="connsiteX205" fmla="*/ 5425556 w 7467600"/>
              <a:gd name="connsiteY205" fmla="*/ 4308967 h 6858000"/>
              <a:gd name="connsiteX206" fmla="*/ 4943646 w 7467600"/>
              <a:gd name="connsiteY206" fmla="*/ 3822916 h 6858000"/>
              <a:gd name="connsiteX207" fmla="*/ 4594837 w 7467600"/>
              <a:gd name="connsiteY207" fmla="*/ 3532274 h 6858000"/>
              <a:gd name="connsiteX208" fmla="*/ 4441737 w 7467600"/>
              <a:gd name="connsiteY208" fmla="*/ 3399734 h 6858000"/>
              <a:gd name="connsiteX209" fmla="*/ 5425834 w 7467600"/>
              <a:gd name="connsiteY209" fmla="*/ 3162785 h 6858000"/>
              <a:gd name="connsiteX210" fmla="*/ 5401644 w 7467600"/>
              <a:gd name="connsiteY210" fmla="*/ 3617847 h 6858000"/>
              <a:gd name="connsiteX211" fmla="*/ 5467256 w 7467600"/>
              <a:gd name="connsiteY211" fmla="*/ 4175494 h 6858000"/>
              <a:gd name="connsiteX212" fmla="*/ 5448069 w 7467600"/>
              <a:gd name="connsiteY212" fmla="*/ 3567554 h 6858000"/>
              <a:gd name="connsiteX213" fmla="*/ 5425834 w 7467600"/>
              <a:gd name="connsiteY213" fmla="*/ 3162785 h 6858000"/>
              <a:gd name="connsiteX214" fmla="*/ 1318687 w 7467600"/>
              <a:gd name="connsiteY214" fmla="*/ 3113840 h 6858000"/>
              <a:gd name="connsiteX215" fmla="*/ 1066793 w 7467600"/>
              <a:gd name="connsiteY215" fmla="*/ 3212171 h 6858000"/>
              <a:gd name="connsiteX216" fmla="*/ 993319 w 7467600"/>
              <a:gd name="connsiteY216" fmla="*/ 3247648 h 6858000"/>
              <a:gd name="connsiteX217" fmla="*/ 853081 w 7467600"/>
              <a:gd name="connsiteY217" fmla="*/ 3312410 h 6858000"/>
              <a:gd name="connsiteX218" fmla="*/ 805957 w 7467600"/>
              <a:gd name="connsiteY218" fmla="*/ 3330443 h 6858000"/>
              <a:gd name="connsiteX219" fmla="*/ 1318687 w 7467600"/>
              <a:gd name="connsiteY219" fmla="*/ 3113840 h 6858000"/>
              <a:gd name="connsiteX220" fmla="*/ 5453702 w 7467600"/>
              <a:gd name="connsiteY220" fmla="*/ 3090882 h 6858000"/>
              <a:gd name="connsiteX221" fmla="*/ 5480135 w 7467600"/>
              <a:gd name="connsiteY221" fmla="*/ 3565802 h 6858000"/>
              <a:gd name="connsiteX222" fmla="*/ 5499023 w 7467600"/>
              <a:gd name="connsiteY222" fmla="*/ 4166310 h 6858000"/>
              <a:gd name="connsiteX223" fmla="*/ 5547022 w 7467600"/>
              <a:gd name="connsiteY223" fmla="*/ 3607838 h 6858000"/>
              <a:gd name="connsiteX224" fmla="*/ 5515964 w 7467600"/>
              <a:gd name="connsiteY224" fmla="*/ 3378541 h 6858000"/>
              <a:gd name="connsiteX225" fmla="*/ 5453702 w 7467600"/>
              <a:gd name="connsiteY225" fmla="*/ 3090882 h 6858000"/>
              <a:gd name="connsiteX226" fmla="*/ 1238695 w 7467600"/>
              <a:gd name="connsiteY226" fmla="*/ 3076820 h 6858000"/>
              <a:gd name="connsiteX227" fmla="*/ 716371 w 7467600"/>
              <a:gd name="connsiteY227" fmla="*/ 3293249 h 6858000"/>
              <a:gd name="connsiteX228" fmla="*/ 579522 w 7467600"/>
              <a:gd name="connsiteY228" fmla="*/ 3371759 h 6858000"/>
              <a:gd name="connsiteX229" fmla="*/ 600288 w 7467600"/>
              <a:gd name="connsiteY229" fmla="*/ 3365555 h 6858000"/>
              <a:gd name="connsiteX230" fmla="*/ 840692 w 7467600"/>
              <a:gd name="connsiteY230" fmla="*/ 3284921 h 6858000"/>
              <a:gd name="connsiteX231" fmla="*/ 979248 w 7467600"/>
              <a:gd name="connsiteY231" fmla="*/ 3221003 h 6858000"/>
              <a:gd name="connsiteX232" fmla="*/ 1053282 w 7467600"/>
              <a:gd name="connsiteY232" fmla="*/ 3185247 h 6858000"/>
              <a:gd name="connsiteX233" fmla="*/ 1320603 w 7467600"/>
              <a:gd name="connsiteY233" fmla="*/ 3081281 h 6858000"/>
              <a:gd name="connsiteX234" fmla="*/ 1238695 w 7467600"/>
              <a:gd name="connsiteY234" fmla="*/ 3076820 h 6858000"/>
              <a:gd name="connsiteX235" fmla="*/ 5425627 w 7467600"/>
              <a:gd name="connsiteY235" fmla="*/ 2954192 h 6858000"/>
              <a:gd name="connsiteX236" fmla="*/ 5470770 w 7467600"/>
              <a:gd name="connsiteY236" fmla="*/ 3005435 h 6858000"/>
              <a:gd name="connsiteX237" fmla="*/ 5519779 w 7467600"/>
              <a:gd name="connsiteY237" fmla="*/ 4359223 h 6858000"/>
              <a:gd name="connsiteX238" fmla="*/ 5520293 w 7467600"/>
              <a:gd name="connsiteY238" fmla="*/ 4360602 h 6858000"/>
              <a:gd name="connsiteX239" fmla="*/ 5767221 w 7467600"/>
              <a:gd name="connsiteY239" fmla="*/ 4665564 h 6858000"/>
              <a:gd name="connsiteX240" fmla="*/ 6937169 w 7467600"/>
              <a:gd name="connsiteY240" fmla="*/ 4815941 h 6858000"/>
              <a:gd name="connsiteX241" fmla="*/ 6953922 w 7467600"/>
              <a:gd name="connsiteY241" fmla="*/ 4890068 h 6858000"/>
              <a:gd name="connsiteX242" fmla="*/ 6071359 w 7467600"/>
              <a:gd name="connsiteY242" fmla="*/ 4770770 h 6858000"/>
              <a:gd name="connsiteX243" fmla="*/ 6038839 w 7467600"/>
              <a:gd name="connsiteY243" fmla="*/ 4764474 h 6858000"/>
              <a:gd name="connsiteX244" fmla="*/ 6038706 w 7467600"/>
              <a:gd name="connsiteY244" fmla="*/ 4763847 h 6858000"/>
              <a:gd name="connsiteX245" fmla="*/ 6037784 w 7467600"/>
              <a:gd name="connsiteY245" fmla="*/ 4764270 h 6858000"/>
              <a:gd name="connsiteX246" fmla="*/ 6038839 w 7467600"/>
              <a:gd name="connsiteY246" fmla="*/ 4764474 h 6858000"/>
              <a:gd name="connsiteX247" fmla="*/ 6040338 w 7467600"/>
              <a:gd name="connsiteY247" fmla="*/ 4771418 h 6858000"/>
              <a:gd name="connsiteX248" fmla="*/ 6024488 w 7467600"/>
              <a:gd name="connsiteY248" fmla="*/ 4809903 h 6858000"/>
              <a:gd name="connsiteX249" fmla="*/ 5599771 w 7467600"/>
              <a:gd name="connsiteY249" fmla="*/ 5509652 h 6858000"/>
              <a:gd name="connsiteX250" fmla="*/ 5548843 w 7467600"/>
              <a:gd name="connsiteY250" fmla="*/ 5563845 h 6858000"/>
              <a:gd name="connsiteX251" fmla="*/ 5940952 w 7467600"/>
              <a:gd name="connsiteY251" fmla="*/ 6250028 h 6858000"/>
              <a:gd name="connsiteX252" fmla="*/ 6043441 w 7467600"/>
              <a:gd name="connsiteY252" fmla="*/ 6665847 h 6858000"/>
              <a:gd name="connsiteX253" fmla="*/ 6093432 w 7467600"/>
              <a:gd name="connsiteY253" fmla="*/ 6858000 h 6858000"/>
              <a:gd name="connsiteX254" fmla="*/ 6034344 w 7467600"/>
              <a:gd name="connsiteY254" fmla="*/ 6858000 h 6858000"/>
              <a:gd name="connsiteX255" fmla="*/ 6026679 w 7467600"/>
              <a:gd name="connsiteY255" fmla="*/ 6836959 h 6858000"/>
              <a:gd name="connsiteX256" fmla="*/ 5800441 w 7467600"/>
              <a:gd name="connsiteY256" fmla="*/ 6335286 h 6858000"/>
              <a:gd name="connsiteX257" fmla="*/ 5526562 w 7467600"/>
              <a:gd name="connsiteY257" fmla="*/ 5705388 h 6858000"/>
              <a:gd name="connsiteX258" fmla="*/ 5519640 w 7467600"/>
              <a:gd name="connsiteY258" fmla="*/ 5683774 h 6858000"/>
              <a:gd name="connsiteX259" fmla="*/ 5844559 w 7467600"/>
              <a:gd name="connsiteY259" fmla="*/ 6553349 h 6858000"/>
              <a:gd name="connsiteX260" fmla="*/ 5975994 w 7467600"/>
              <a:gd name="connsiteY260" fmla="*/ 6858000 h 6858000"/>
              <a:gd name="connsiteX261" fmla="*/ 5898547 w 7467600"/>
              <a:gd name="connsiteY261" fmla="*/ 6858000 h 6858000"/>
              <a:gd name="connsiteX262" fmla="*/ 5682041 w 7467600"/>
              <a:gd name="connsiteY262" fmla="*/ 6355860 h 6858000"/>
              <a:gd name="connsiteX263" fmla="*/ 5461758 w 7467600"/>
              <a:gd name="connsiteY263" fmla="*/ 5820220 h 6858000"/>
              <a:gd name="connsiteX264" fmla="*/ 5237282 w 7467600"/>
              <a:gd name="connsiteY264" fmla="*/ 6579086 h 6858000"/>
              <a:gd name="connsiteX265" fmla="*/ 5115009 w 7467600"/>
              <a:gd name="connsiteY265" fmla="*/ 6858000 h 6858000"/>
              <a:gd name="connsiteX266" fmla="*/ 5028074 w 7467600"/>
              <a:gd name="connsiteY266" fmla="*/ 6858000 h 6858000"/>
              <a:gd name="connsiteX267" fmla="*/ 5079508 w 7467600"/>
              <a:gd name="connsiteY267" fmla="*/ 6749074 h 6858000"/>
              <a:gd name="connsiteX268" fmla="*/ 5371846 w 7467600"/>
              <a:gd name="connsiteY268" fmla="*/ 5924413 h 6858000"/>
              <a:gd name="connsiteX269" fmla="*/ 5270512 w 7467600"/>
              <a:gd name="connsiteY269" fmla="*/ 6138975 h 6858000"/>
              <a:gd name="connsiteX270" fmla="*/ 5062409 w 7467600"/>
              <a:gd name="connsiteY270" fmla="*/ 6653544 h 6858000"/>
              <a:gd name="connsiteX271" fmla="*/ 5036628 w 7467600"/>
              <a:gd name="connsiteY271" fmla="*/ 6754247 h 6858000"/>
              <a:gd name="connsiteX272" fmla="*/ 5009112 w 7467600"/>
              <a:gd name="connsiteY272" fmla="*/ 6858000 h 6858000"/>
              <a:gd name="connsiteX273" fmla="*/ 4976679 w 7467600"/>
              <a:gd name="connsiteY273" fmla="*/ 6858000 h 6858000"/>
              <a:gd name="connsiteX274" fmla="*/ 5006537 w 7467600"/>
              <a:gd name="connsiteY274" fmla="*/ 6747068 h 6858000"/>
              <a:gd name="connsiteX275" fmla="*/ 5032723 w 7467600"/>
              <a:gd name="connsiteY275" fmla="*/ 6644957 h 6858000"/>
              <a:gd name="connsiteX276" fmla="*/ 5242949 w 7467600"/>
              <a:gd name="connsiteY276" fmla="*/ 6125175 h 6858000"/>
              <a:gd name="connsiteX277" fmla="*/ 5286321 w 7467600"/>
              <a:gd name="connsiteY277" fmla="*/ 6033555 h 6858000"/>
              <a:gd name="connsiteX278" fmla="*/ 5008210 w 7467600"/>
              <a:gd name="connsiteY278" fmla="*/ 6649194 h 6858000"/>
              <a:gd name="connsiteX279" fmla="*/ 4986321 w 7467600"/>
              <a:gd name="connsiteY279" fmla="*/ 6765687 h 6858000"/>
              <a:gd name="connsiteX280" fmla="*/ 4973474 w 7467600"/>
              <a:gd name="connsiteY280" fmla="*/ 6858000 h 6858000"/>
              <a:gd name="connsiteX281" fmla="*/ 4907178 w 7467600"/>
              <a:gd name="connsiteY281" fmla="*/ 6858000 h 6858000"/>
              <a:gd name="connsiteX282" fmla="*/ 4910810 w 7467600"/>
              <a:gd name="connsiteY282" fmla="*/ 6829660 h 6858000"/>
              <a:gd name="connsiteX283" fmla="*/ 4987461 w 7467600"/>
              <a:gd name="connsiteY283" fmla="*/ 6432994 h 6858000"/>
              <a:gd name="connsiteX284" fmla="*/ 5179262 w 7467600"/>
              <a:gd name="connsiteY284" fmla="*/ 6035044 h 6858000"/>
              <a:gd name="connsiteX285" fmla="*/ 4689678 w 7467600"/>
              <a:gd name="connsiteY285" fmla="*/ 6440241 h 6858000"/>
              <a:gd name="connsiteX286" fmla="*/ 4477543 w 7467600"/>
              <a:gd name="connsiteY286" fmla="*/ 6674836 h 6858000"/>
              <a:gd name="connsiteX287" fmla="*/ 4329957 w 7467600"/>
              <a:gd name="connsiteY287" fmla="*/ 6858000 h 6858000"/>
              <a:gd name="connsiteX288" fmla="*/ 4218595 w 7467600"/>
              <a:gd name="connsiteY288" fmla="*/ 6858000 h 6858000"/>
              <a:gd name="connsiteX289" fmla="*/ 4368888 w 7467600"/>
              <a:gd name="connsiteY289" fmla="*/ 6668412 h 6858000"/>
              <a:gd name="connsiteX290" fmla="*/ 4563091 w 7467600"/>
              <a:gd name="connsiteY290" fmla="*/ 6442508 h 6858000"/>
              <a:gd name="connsiteX291" fmla="*/ 5387324 w 7467600"/>
              <a:gd name="connsiteY291" fmla="*/ 5705830 h 6858000"/>
              <a:gd name="connsiteX292" fmla="*/ 5073620 w 7467600"/>
              <a:gd name="connsiteY292" fmla="*/ 5955437 h 6858000"/>
              <a:gd name="connsiteX293" fmla="*/ 4689789 w 7467600"/>
              <a:gd name="connsiteY293" fmla="*/ 6268382 h 6858000"/>
              <a:gd name="connsiteX294" fmla="*/ 4418722 w 7467600"/>
              <a:gd name="connsiteY294" fmla="*/ 6570886 h 6858000"/>
              <a:gd name="connsiteX295" fmla="*/ 4214944 w 7467600"/>
              <a:gd name="connsiteY295" fmla="*/ 6858000 h 6858000"/>
              <a:gd name="connsiteX296" fmla="*/ 4177898 w 7467600"/>
              <a:gd name="connsiteY296" fmla="*/ 6858000 h 6858000"/>
              <a:gd name="connsiteX297" fmla="*/ 4391597 w 7467600"/>
              <a:gd name="connsiteY297" fmla="*/ 6556370 h 6858000"/>
              <a:gd name="connsiteX298" fmla="*/ 4668889 w 7467600"/>
              <a:gd name="connsiteY298" fmla="*/ 6246399 h 6858000"/>
              <a:gd name="connsiteX299" fmla="*/ 5055427 w 7467600"/>
              <a:gd name="connsiteY299" fmla="*/ 5931476 h 6858000"/>
              <a:gd name="connsiteX300" fmla="*/ 5371814 w 7467600"/>
              <a:gd name="connsiteY300" fmla="*/ 5678975 h 6858000"/>
              <a:gd name="connsiteX301" fmla="*/ 4987918 w 7467600"/>
              <a:gd name="connsiteY301" fmla="*/ 5838701 h 6858000"/>
              <a:gd name="connsiteX302" fmla="*/ 4317146 w 7467600"/>
              <a:gd name="connsiteY302" fmla="*/ 6587716 h 6858000"/>
              <a:gd name="connsiteX303" fmla="*/ 4171627 w 7467600"/>
              <a:gd name="connsiteY303" fmla="*/ 6858000 h 6858000"/>
              <a:gd name="connsiteX304" fmla="*/ 4081585 w 7467600"/>
              <a:gd name="connsiteY304" fmla="*/ 6858000 h 6858000"/>
              <a:gd name="connsiteX305" fmla="*/ 4238603 w 7467600"/>
              <a:gd name="connsiteY305" fmla="*/ 6559341 h 6858000"/>
              <a:gd name="connsiteX306" fmla="*/ 4778333 w 7467600"/>
              <a:gd name="connsiteY306" fmla="*/ 5873626 h 6858000"/>
              <a:gd name="connsiteX307" fmla="*/ 5414185 w 7467600"/>
              <a:gd name="connsiteY307" fmla="*/ 5573882 h 6858000"/>
              <a:gd name="connsiteX308" fmla="*/ 5959648 w 7467600"/>
              <a:gd name="connsiteY308" fmla="*/ 4760797 h 6858000"/>
              <a:gd name="connsiteX309" fmla="*/ 5355019 w 7467600"/>
              <a:gd name="connsiteY309" fmla="*/ 4734672 h 6858000"/>
              <a:gd name="connsiteX310" fmla="*/ 5083565 w 7467600"/>
              <a:gd name="connsiteY310" fmla="*/ 5179121 h 6858000"/>
              <a:gd name="connsiteX311" fmla="*/ 4713577 w 7467600"/>
              <a:gd name="connsiteY311" fmla="*/ 5616803 h 6858000"/>
              <a:gd name="connsiteX312" fmla="*/ 3989559 w 7467600"/>
              <a:gd name="connsiteY312" fmla="*/ 6145945 h 6858000"/>
              <a:gd name="connsiteX313" fmla="*/ 3939824 w 7467600"/>
              <a:gd name="connsiteY313" fmla="*/ 6066900 h 6858000"/>
              <a:gd name="connsiteX314" fmla="*/ 4584537 w 7467600"/>
              <a:gd name="connsiteY314" fmla="*/ 5324826 h 6858000"/>
              <a:gd name="connsiteX315" fmla="*/ 5037105 w 7467600"/>
              <a:gd name="connsiteY315" fmla="*/ 5088765 h 6858000"/>
              <a:gd name="connsiteX316" fmla="*/ 5039930 w 7467600"/>
              <a:gd name="connsiteY316" fmla="*/ 5089585 h 6858000"/>
              <a:gd name="connsiteX317" fmla="*/ 5263764 w 7467600"/>
              <a:gd name="connsiteY317" fmla="*/ 4735525 h 6858000"/>
              <a:gd name="connsiteX318" fmla="*/ 4086300 w 7467600"/>
              <a:gd name="connsiteY318" fmla="*/ 4884599 h 6858000"/>
              <a:gd name="connsiteX319" fmla="*/ 4085485 w 7467600"/>
              <a:gd name="connsiteY319" fmla="*/ 4899070 h 6858000"/>
              <a:gd name="connsiteX320" fmla="*/ 3871915 w 7467600"/>
              <a:gd name="connsiteY320" fmla="*/ 5253645 h 6858000"/>
              <a:gd name="connsiteX321" fmla="*/ 3799374 w 7467600"/>
              <a:gd name="connsiteY321" fmla="*/ 5466127 h 6858000"/>
              <a:gd name="connsiteX322" fmla="*/ 3498850 w 7467600"/>
              <a:gd name="connsiteY322" fmla="*/ 6661888 h 6858000"/>
              <a:gd name="connsiteX323" fmla="*/ 3399216 w 7467600"/>
              <a:gd name="connsiteY323" fmla="*/ 6858000 h 6858000"/>
              <a:gd name="connsiteX324" fmla="*/ 3303688 w 7467600"/>
              <a:gd name="connsiteY324" fmla="*/ 6858000 h 6858000"/>
              <a:gd name="connsiteX325" fmla="*/ 3391774 w 7467600"/>
              <a:gd name="connsiteY325" fmla="*/ 6697181 h 6858000"/>
              <a:gd name="connsiteX326" fmla="*/ 3735540 w 7467600"/>
              <a:gd name="connsiteY326" fmla="*/ 5546923 h 6858000"/>
              <a:gd name="connsiteX327" fmla="*/ 3729438 w 7467600"/>
              <a:gd name="connsiteY327" fmla="*/ 5569058 h 6858000"/>
              <a:gd name="connsiteX328" fmla="*/ 3707782 w 7467600"/>
              <a:gd name="connsiteY328" fmla="*/ 5644908 h 6858000"/>
              <a:gd name="connsiteX329" fmla="*/ 3583827 w 7467600"/>
              <a:gd name="connsiteY329" fmla="*/ 6039215 h 6858000"/>
              <a:gd name="connsiteX330" fmla="*/ 3547861 w 7467600"/>
              <a:gd name="connsiteY330" fmla="*/ 6129609 h 6858000"/>
              <a:gd name="connsiteX331" fmla="*/ 3490905 w 7467600"/>
              <a:gd name="connsiteY331" fmla="*/ 6277660 h 6858000"/>
              <a:gd name="connsiteX332" fmla="*/ 3455859 w 7467600"/>
              <a:gd name="connsiteY332" fmla="*/ 6391301 h 6858000"/>
              <a:gd name="connsiteX333" fmla="*/ 3429112 w 7467600"/>
              <a:gd name="connsiteY333" fmla="*/ 6479469 h 6858000"/>
              <a:gd name="connsiteX334" fmla="*/ 3304862 w 7467600"/>
              <a:gd name="connsiteY334" fmla="*/ 6796476 h 6858000"/>
              <a:gd name="connsiteX335" fmla="*/ 3276071 w 7467600"/>
              <a:gd name="connsiteY335" fmla="*/ 6858000 h 6858000"/>
              <a:gd name="connsiteX336" fmla="*/ 3240805 w 7467600"/>
              <a:gd name="connsiteY336" fmla="*/ 6858000 h 6858000"/>
              <a:gd name="connsiteX337" fmla="*/ 3275917 w 7467600"/>
              <a:gd name="connsiteY337" fmla="*/ 6783192 h 6858000"/>
              <a:gd name="connsiteX338" fmla="*/ 3399358 w 7467600"/>
              <a:gd name="connsiteY338" fmla="*/ 6469011 h 6858000"/>
              <a:gd name="connsiteX339" fmla="*/ 3425650 w 7467600"/>
              <a:gd name="connsiteY339" fmla="*/ 6381333 h 6858000"/>
              <a:gd name="connsiteX340" fmla="*/ 3460661 w 7467600"/>
              <a:gd name="connsiteY340" fmla="*/ 6266763 h 6858000"/>
              <a:gd name="connsiteX341" fmla="*/ 3518021 w 7467600"/>
              <a:gd name="connsiteY341" fmla="*/ 6117298 h 6858000"/>
              <a:gd name="connsiteX342" fmla="*/ 3554035 w 7467600"/>
              <a:gd name="connsiteY342" fmla="*/ 6027832 h 6858000"/>
              <a:gd name="connsiteX343" fmla="*/ 3677174 w 7467600"/>
              <a:gd name="connsiteY343" fmla="*/ 5636351 h 6858000"/>
              <a:gd name="connsiteX344" fmla="*/ 3698819 w 7467600"/>
              <a:gd name="connsiteY344" fmla="*/ 5560503 h 6858000"/>
              <a:gd name="connsiteX345" fmla="*/ 3702094 w 7467600"/>
              <a:gd name="connsiteY345" fmla="*/ 5549194 h 6858000"/>
              <a:gd name="connsiteX346" fmla="*/ 3398355 w 7467600"/>
              <a:gd name="connsiteY346" fmla="*/ 6094603 h 6858000"/>
              <a:gd name="connsiteX347" fmla="*/ 3193941 w 7467600"/>
              <a:gd name="connsiteY347" fmla="*/ 6798775 h 6858000"/>
              <a:gd name="connsiteX348" fmla="*/ 3184140 w 7467600"/>
              <a:gd name="connsiteY348" fmla="*/ 6858000 h 6858000"/>
              <a:gd name="connsiteX349" fmla="*/ 3099978 w 7467600"/>
              <a:gd name="connsiteY349" fmla="*/ 6858000 h 6858000"/>
              <a:gd name="connsiteX350" fmla="*/ 3101556 w 7467600"/>
              <a:gd name="connsiteY350" fmla="*/ 6843337 h 6858000"/>
              <a:gd name="connsiteX351" fmla="*/ 3370162 w 7467600"/>
              <a:gd name="connsiteY351" fmla="*/ 5785550 h 6858000"/>
              <a:gd name="connsiteX352" fmla="*/ 3746477 w 7467600"/>
              <a:gd name="connsiteY352" fmla="*/ 5377889 h 6858000"/>
              <a:gd name="connsiteX353" fmla="*/ 3863399 w 7467600"/>
              <a:gd name="connsiteY353" fmla="*/ 5087257 h 6858000"/>
              <a:gd name="connsiteX354" fmla="*/ 3968712 w 7467600"/>
              <a:gd name="connsiteY354" fmla="*/ 4913989 h 6858000"/>
              <a:gd name="connsiteX355" fmla="*/ 2792390 w 7467600"/>
              <a:gd name="connsiteY355" fmla="*/ 5382974 h 6858000"/>
              <a:gd name="connsiteX356" fmla="*/ 2714982 w 7467600"/>
              <a:gd name="connsiteY356" fmla="*/ 5427051 h 6858000"/>
              <a:gd name="connsiteX357" fmla="*/ 2813361 w 7467600"/>
              <a:gd name="connsiteY357" fmla="*/ 6023912 h 6858000"/>
              <a:gd name="connsiteX358" fmla="*/ 2688430 w 7467600"/>
              <a:gd name="connsiteY358" fmla="*/ 6801564 h 6858000"/>
              <a:gd name="connsiteX359" fmla="*/ 2629626 w 7467600"/>
              <a:gd name="connsiteY359" fmla="*/ 6763394 h 6858000"/>
              <a:gd name="connsiteX360" fmla="*/ 2565328 w 7467600"/>
              <a:gd name="connsiteY360" fmla="*/ 5516399 h 6858000"/>
              <a:gd name="connsiteX361" fmla="*/ 1922999 w 7467600"/>
              <a:gd name="connsiteY361" fmla="*/ 5980343 h 6858000"/>
              <a:gd name="connsiteX362" fmla="*/ 1950261 w 7467600"/>
              <a:gd name="connsiteY362" fmla="*/ 6405858 h 6858000"/>
              <a:gd name="connsiteX363" fmla="*/ 2365554 w 7467600"/>
              <a:gd name="connsiteY363" fmla="*/ 6759107 h 6858000"/>
              <a:gd name="connsiteX364" fmla="*/ 2424142 w 7467600"/>
              <a:gd name="connsiteY364" fmla="*/ 6858000 h 6858000"/>
              <a:gd name="connsiteX365" fmla="*/ 2395994 w 7467600"/>
              <a:gd name="connsiteY365" fmla="*/ 6858000 h 6858000"/>
              <a:gd name="connsiteX366" fmla="*/ 2392863 w 7467600"/>
              <a:gd name="connsiteY366" fmla="*/ 6852964 h 6858000"/>
              <a:gd name="connsiteX367" fmla="*/ 2017589 w 7467600"/>
              <a:gd name="connsiteY367" fmla="*/ 6493982 h 6858000"/>
              <a:gd name="connsiteX368" fmla="*/ 2147336 w 7467600"/>
              <a:gd name="connsiteY368" fmla="*/ 6594052 h 6858000"/>
              <a:gd name="connsiteX369" fmla="*/ 2207047 w 7467600"/>
              <a:gd name="connsiteY369" fmla="*/ 6654540 h 6858000"/>
              <a:gd name="connsiteX370" fmla="*/ 2299106 w 7467600"/>
              <a:gd name="connsiteY370" fmla="*/ 6778931 h 6858000"/>
              <a:gd name="connsiteX371" fmla="*/ 2314430 w 7467600"/>
              <a:gd name="connsiteY371" fmla="*/ 6801144 h 6858000"/>
              <a:gd name="connsiteX372" fmla="*/ 2352406 w 7467600"/>
              <a:gd name="connsiteY372" fmla="*/ 6858000 h 6858000"/>
              <a:gd name="connsiteX373" fmla="*/ 2314492 w 7467600"/>
              <a:gd name="connsiteY373" fmla="*/ 6858000 h 6858000"/>
              <a:gd name="connsiteX374" fmla="*/ 2288095 w 7467600"/>
              <a:gd name="connsiteY374" fmla="*/ 6818030 h 6858000"/>
              <a:gd name="connsiteX375" fmla="*/ 2272768 w 7467600"/>
              <a:gd name="connsiteY375" fmla="*/ 6795822 h 6858000"/>
              <a:gd name="connsiteX376" fmla="*/ 2182715 w 7467600"/>
              <a:gd name="connsiteY376" fmla="*/ 6675071 h 6858000"/>
              <a:gd name="connsiteX377" fmla="*/ 2032061 w 7467600"/>
              <a:gd name="connsiteY377" fmla="*/ 6541380 h 6858000"/>
              <a:gd name="connsiteX378" fmla="*/ 2257220 w 7467600"/>
              <a:gd name="connsiteY378" fmla="*/ 6826257 h 6858000"/>
              <a:gd name="connsiteX379" fmla="*/ 2281324 w 7467600"/>
              <a:gd name="connsiteY379" fmla="*/ 6858000 h 6858000"/>
              <a:gd name="connsiteX380" fmla="*/ 2242860 w 7467600"/>
              <a:gd name="connsiteY380" fmla="*/ 6858000 h 6858000"/>
              <a:gd name="connsiteX381" fmla="*/ 2232818 w 7467600"/>
              <a:gd name="connsiteY381" fmla="*/ 6844926 h 6858000"/>
              <a:gd name="connsiteX382" fmla="*/ 1990172 w 7467600"/>
              <a:gd name="connsiteY382" fmla="*/ 6542121 h 6858000"/>
              <a:gd name="connsiteX383" fmla="*/ 2124090 w 7467600"/>
              <a:gd name="connsiteY383" fmla="*/ 6761017 h 6858000"/>
              <a:gd name="connsiteX384" fmla="*/ 2200380 w 7467600"/>
              <a:gd name="connsiteY384" fmla="*/ 6858000 h 6858000"/>
              <a:gd name="connsiteX385" fmla="*/ 2147507 w 7467600"/>
              <a:gd name="connsiteY385" fmla="*/ 6858000 h 6858000"/>
              <a:gd name="connsiteX386" fmla="*/ 2070668 w 7467600"/>
              <a:gd name="connsiteY386" fmla="*/ 6761520 h 6858000"/>
              <a:gd name="connsiteX387" fmla="*/ 1975142 w 7467600"/>
              <a:gd name="connsiteY387" fmla="*/ 6585570 h 6858000"/>
              <a:gd name="connsiteX388" fmla="*/ 2050035 w 7467600"/>
              <a:gd name="connsiteY388" fmla="*/ 6813345 h 6858000"/>
              <a:gd name="connsiteX389" fmla="*/ 2063025 w 7467600"/>
              <a:gd name="connsiteY389" fmla="*/ 6858000 h 6858000"/>
              <a:gd name="connsiteX390" fmla="*/ 2021675 w 7467600"/>
              <a:gd name="connsiteY390" fmla="*/ 6858000 h 6858000"/>
              <a:gd name="connsiteX391" fmla="*/ 2019308 w 7467600"/>
              <a:gd name="connsiteY391" fmla="*/ 6847118 h 6858000"/>
              <a:gd name="connsiteX392" fmla="*/ 1938835 w 7467600"/>
              <a:gd name="connsiteY392" fmla="*/ 6551160 h 6858000"/>
              <a:gd name="connsiteX393" fmla="*/ 1953230 w 7467600"/>
              <a:gd name="connsiteY393" fmla="*/ 6759699 h 6858000"/>
              <a:gd name="connsiteX394" fmla="*/ 1956763 w 7467600"/>
              <a:gd name="connsiteY394" fmla="*/ 6778191 h 6858000"/>
              <a:gd name="connsiteX395" fmla="*/ 1967925 w 7467600"/>
              <a:gd name="connsiteY395" fmla="*/ 6858000 h 6858000"/>
              <a:gd name="connsiteX396" fmla="*/ 1936622 w 7467600"/>
              <a:gd name="connsiteY396" fmla="*/ 6858000 h 6858000"/>
              <a:gd name="connsiteX397" fmla="*/ 1926261 w 7467600"/>
              <a:gd name="connsiteY397" fmla="*/ 6784064 h 6858000"/>
              <a:gd name="connsiteX398" fmla="*/ 1922724 w 7467600"/>
              <a:gd name="connsiteY398" fmla="*/ 6765577 h 6858000"/>
              <a:gd name="connsiteX399" fmla="*/ 1904650 w 7467600"/>
              <a:gd name="connsiteY399" fmla="*/ 6639616 h 6858000"/>
              <a:gd name="connsiteX400" fmla="*/ 1885273 w 7467600"/>
              <a:gd name="connsiteY400" fmla="*/ 6858000 h 6858000"/>
              <a:gd name="connsiteX401" fmla="*/ 1854363 w 7467600"/>
              <a:gd name="connsiteY401" fmla="*/ 6858000 h 6858000"/>
              <a:gd name="connsiteX402" fmla="*/ 1880391 w 7467600"/>
              <a:gd name="connsiteY402" fmla="*/ 6603796 h 6858000"/>
              <a:gd name="connsiteX403" fmla="*/ 1818273 w 7467600"/>
              <a:gd name="connsiteY403" fmla="*/ 6715729 h 6858000"/>
              <a:gd name="connsiteX404" fmla="*/ 1794691 w 7467600"/>
              <a:gd name="connsiteY404" fmla="*/ 6843239 h 6858000"/>
              <a:gd name="connsiteX405" fmla="*/ 1794914 w 7467600"/>
              <a:gd name="connsiteY405" fmla="*/ 6858000 h 6858000"/>
              <a:gd name="connsiteX406" fmla="*/ 1746128 w 7467600"/>
              <a:gd name="connsiteY406" fmla="*/ 6858000 h 6858000"/>
              <a:gd name="connsiteX407" fmla="*/ 1753934 w 7467600"/>
              <a:gd name="connsiteY407" fmla="*/ 6724796 h 6858000"/>
              <a:gd name="connsiteX408" fmla="*/ 1792053 w 7467600"/>
              <a:gd name="connsiteY408" fmla="*/ 6572396 h 6858000"/>
              <a:gd name="connsiteX409" fmla="*/ 1862248 w 7467600"/>
              <a:gd name="connsiteY409" fmla="*/ 6266397 h 6858000"/>
              <a:gd name="connsiteX410" fmla="*/ 1862250 w 7467600"/>
              <a:gd name="connsiteY410" fmla="*/ 6033531 h 6858000"/>
              <a:gd name="connsiteX411" fmla="*/ 1211999 w 7467600"/>
              <a:gd name="connsiteY411" fmla="*/ 6683610 h 6858000"/>
              <a:gd name="connsiteX412" fmla="*/ 1213266 w 7467600"/>
              <a:gd name="connsiteY412" fmla="*/ 6691947 h 6858000"/>
              <a:gd name="connsiteX413" fmla="*/ 1203370 w 7467600"/>
              <a:gd name="connsiteY413" fmla="*/ 6850676 h 6858000"/>
              <a:gd name="connsiteX414" fmla="*/ 1203671 w 7467600"/>
              <a:gd name="connsiteY414" fmla="*/ 6858000 h 6858000"/>
              <a:gd name="connsiteX415" fmla="*/ 1143180 w 7467600"/>
              <a:gd name="connsiteY415" fmla="*/ 6858000 h 6858000"/>
              <a:gd name="connsiteX416" fmla="*/ 1142176 w 7467600"/>
              <a:gd name="connsiteY416" fmla="*/ 6766045 h 6858000"/>
              <a:gd name="connsiteX417" fmla="*/ 1067484 w 7467600"/>
              <a:gd name="connsiteY417" fmla="*/ 6858000 h 6858000"/>
              <a:gd name="connsiteX418" fmla="*/ 953928 w 7467600"/>
              <a:gd name="connsiteY418" fmla="*/ 6858000 h 6858000"/>
              <a:gd name="connsiteX419" fmla="*/ 959715 w 7467600"/>
              <a:gd name="connsiteY419" fmla="*/ 6850185 h 6858000"/>
              <a:gd name="connsiteX420" fmla="*/ 1483788 w 7467600"/>
              <a:gd name="connsiteY420" fmla="*/ 6259174 h 6858000"/>
              <a:gd name="connsiteX421" fmla="*/ 1100671 w 7467600"/>
              <a:gd name="connsiteY421" fmla="*/ 6252137 h 6858000"/>
              <a:gd name="connsiteX422" fmla="*/ 1090144 w 7467600"/>
              <a:gd name="connsiteY422" fmla="*/ 6256748 h 6858000"/>
              <a:gd name="connsiteX423" fmla="*/ 1095872 w 7467600"/>
              <a:gd name="connsiteY423" fmla="*/ 6271892 h 6858000"/>
              <a:gd name="connsiteX424" fmla="*/ 262785 w 7467600"/>
              <a:gd name="connsiteY424" fmla="*/ 6845450 h 6858000"/>
              <a:gd name="connsiteX425" fmla="*/ 209968 w 7467600"/>
              <a:gd name="connsiteY425" fmla="*/ 6770713 h 6858000"/>
              <a:gd name="connsiteX426" fmla="*/ 873460 w 7467600"/>
              <a:gd name="connsiteY426" fmla="*/ 6253768 h 6858000"/>
              <a:gd name="connsiteX427" fmla="*/ 192686 w 7467600"/>
              <a:gd name="connsiteY427" fmla="*/ 5849257 h 6858000"/>
              <a:gd name="connsiteX428" fmla="*/ 4696 w 7467600"/>
              <a:gd name="connsiteY428" fmla="*/ 5697668 h 6858000"/>
              <a:gd name="connsiteX429" fmla="*/ 0 w 7467600"/>
              <a:gd name="connsiteY429" fmla="*/ 5689984 h 6858000"/>
              <a:gd name="connsiteX430" fmla="*/ 0 w 7467600"/>
              <a:gd name="connsiteY430" fmla="*/ 5513472 h 6858000"/>
              <a:gd name="connsiteX431" fmla="*/ 174101 w 7467600"/>
              <a:gd name="connsiteY431" fmla="*/ 5620277 h 6858000"/>
              <a:gd name="connsiteX432" fmla="*/ 891800 w 7467600"/>
              <a:gd name="connsiteY432" fmla="*/ 6036935 h 6858000"/>
              <a:gd name="connsiteX433" fmla="*/ 1072219 w 7467600"/>
              <a:gd name="connsiteY433" fmla="*/ 6169443 h 6858000"/>
              <a:gd name="connsiteX434" fmla="*/ 1074117 w 7467600"/>
              <a:gd name="connsiteY434" fmla="*/ 6170301 h 6858000"/>
              <a:gd name="connsiteX435" fmla="*/ 1083114 w 7467600"/>
              <a:gd name="connsiteY435" fmla="*/ 6174131 h 6858000"/>
              <a:gd name="connsiteX436" fmla="*/ 1543010 w 7467600"/>
              <a:gd name="connsiteY436" fmla="*/ 6191140 h 6858000"/>
              <a:gd name="connsiteX437" fmla="*/ 1551080 w 7467600"/>
              <a:gd name="connsiteY437" fmla="*/ 6195006 h 6858000"/>
              <a:gd name="connsiteX438" fmla="*/ 2345443 w 7467600"/>
              <a:gd name="connsiteY438" fmla="*/ 5549882 h 6858000"/>
              <a:gd name="connsiteX439" fmla="*/ 1721499 w 7467600"/>
              <a:gd name="connsiteY439" fmla="*/ 5599969 h 6858000"/>
              <a:gd name="connsiteX440" fmla="*/ 767716 w 7467600"/>
              <a:gd name="connsiteY440" fmla="*/ 5472768 h 6858000"/>
              <a:gd name="connsiteX441" fmla="*/ 722147 w 7467600"/>
              <a:gd name="connsiteY441" fmla="*/ 5393091 h 6858000"/>
              <a:gd name="connsiteX442" fmla="*/ 1485552 w 7467600"/>
              <a:gd name="connsiteY442" fmla="*/ 5313202 h 6858000"/>
              <a:gd name="connsiteX443" fmla="*/ 2143004 w 7467600"/>
              <a:gd name="connsiteY443" fmla="*/ 5402420 h 6858000"/>
              <a:gd name="connsiteX444" fmla="*/ 1933391 w 7467600"/>
              <a:gd name="connsiteY444" fmla="*/ 5156971 h 6858000"/>
              <a:gd name="connsiteX445" fmla="*/ 1827118 w 7467600"/>
              <a:gd name="connsiteY445" fmla="*/ 4968410 h 6858000"/>
              <a:gd name="connsiteX446" fmla="*/ 1837349 w 7467600"/>
              <a:gd name="connsiteY446" fmla="*/ 4956357 h 6858000"/>
              <a:gd name="connsiteX447" fmla="*/ 2162835 w 7467600"/>
              <a:gd name="connsiteY447" fmla="*/ 5187853 h 6858000"/>
              <a:gd name="connsiteX448" fmla="*/ 2257167 w 7467600"/>
              <a:gd name="connsiteY448" fmla="*/ 5462123 h 6858000"/>
              <a:gd name="connsiteX449" fmla="*/ 2261598 w 7467600"/>
              <a:gd name="connsiteY449" fmla="*/ 5467998 h 6858000"/>
              <a:gd name="connsiteX450" fmla="*/ 2437177 w 7467600"/>
              <a:gd name="connsiteY450" fmla="*/ 5479608 h 6858000"/>
              <a:gd name="connsiteX451" fmla="*/ 2445247 w 7467600"/>
              <a:gd name="connsiteY451" fmla="*/ 5483476 h 6858000"/>
              <a:gd name="connsiteX452" fmla="*/ 2743626 w 7467600"/>
              <a:gd name="connsiteY452" fmla="*/ 5304819 h 6858000"/>
              <a:gd name="connsiteX453" fmla="*/ 3048102 w 7467600"/>
              <a:gd name="connsiteY453" fmla="*/ 5150595 h 6858000"/>
              <a:gd name="connsiteX454" fmla="*/ 1799414 w 7467600"/>
              <a:gd name="connsiteY454" fmla="*/ 4694732 h 6858000"/>
              <a:gd name="connsiteX455" fmla="*/ 1771735 w 7467600"/>
              <a:gd name="connsiteY455" fmla="*/ 4619929 h 6858000"/>
              <a:gd name="connsiteX456" fmla="*/ 3104273 w 7467600"/>
              <a:gd name="connsiteY456" fmla="*/ 5076159 h 6858000"/>
              <a:gd name="connsiteX457" fmla="*/ 3113245 w 7467600"/>
              <a:gd name="connsiteY457" fmla="*/ 5090705 h 6858000"/>
              <a:gd name="connsiteX458" fmla="*/ 3126294 w 7467600"/>
              <a:gd name="connsiteY458" fmla="*/ 5114400 h 6858000"/>
              <a:gd name="connsiteX459" fmla="*/ 3937433 w 7467600"/>
              <a:gd name="connsiteY459" fmla="*/ 4830473 h 6858000"/>
              <a:gd name="connsiteX460" fmla="*/ 3590475 w 7467600"/>
              <a:gd name="connsiteY460" fmla="*/ 4597974 h 6858000"/>
              <a:gd name="connsiteX461" fmla="*/ 3100264 w 7467600"/>
              <a:gd name="connsiteY461" fmla="*/ 4579845 h 6858000"/>
              <a:gd name="connsiteX462" fmla="*/ 2183576 w 7467600"/>
              <a:gd name="connsiteY462" fmla="*/ 4227150 h 6858000"/>
              <a:gd name="connsiteX463" fmla="*/ 2151029 w 7467600"/>
              <a:gd name="connsiteY463" fmla="*/ 4146947 h 6858000"/>
              <a:gd name="connsiteX464" fmla="*/ 3563434 w 7467600"/>
              <a:gd name="connsiteY464" fmla="*/ 4469115 h 6858000"/>
              <a:gd name="connsiteX465" fmla="*/ 3177952 w 7467600"/>
              <a:gd name="connsiteY465" fmla="*/ 3657386 h 6858000"/>
              <a:gd name="connsiteX466" fmla="*/ 3189263 w 7467600"/>
              <a:gd name="connsiteY466" fmla="*/ 3625726 h 6858000"/>
              <a:gd name="connsiteX467" fmla="*/ 3560912 w 7467600"/>
              <a:gd name="connsiteY467" fmla="*/ 4079863 h 6858000"/>
              <a:gd name="connsiteX468" fmla="*/ 3626636 w 7467600"/>
              <a:gd name="connsiteY468" fmla="*/ 4512230 h 6858000"/>
              <a:gd name="connsiteX469" fmla="*/ 3653088 w 7467600"/>
              <a:gd name="connsiteY469" fmla="*/ 4521417 h 6858000"/>
              <a:gd name="connsiteX470" fmla="*/ 3988128 w 7467600"/>
              <a:gd name="connsiteY470" fmla="*/ 4817267 h 6858000"/>
              <a:gd name="connsiteX471" fmla="*/ 4830582 w 7467600"/>
              <a:gd name="connsiteY471" fmla="*/ 4676000 h 6858000"/>
              <a:gd name="connsiteX472" fmla="*/ 4830100 w 7467600"/>
              <a:gd name="connsiteY472" fmla="*/ 4675554 h 6858000"/>
              <a:gd name="connsiteX473" fmla="*/ 4036318 w 7467600"/>
              <a:gd name="connsiteY473" fmla="*/ 4147013 h 6858000"/>
              <a:gd name="connsiteX474" fmla="*/ 3432098 w 7467600"/>
              <a:gd name="connsiteY474" fmla="*/ 3537312 h 6858000"/>
              <a:gd name="connsiteX475" fmla="*/ 3446761 w 7467600"/>
              <a:gd name="connsiteY475" fmla="*/ 3461278 h 6858000"/>
              <a:gd name="connsiteX476" fmla="*/ 4419733 w 7467600"/>
              <a:gd name="connsiteY476" fmla="*/ 3963555 h 6858000"/>
              <a:gd name="connsiteX477" fmla="*/ 4781371 w 7467600"/>
              <a:gd name="connsiteY477" fmla="*/ 4458604 h 6858000"/>
              <a:gd name="connsiteX478" fmla="*/ 4780440 w 7467600"/>
              <a:gd name="connsiteY478" fmla="*/ 4470290 h 6858000"/>
              <a:gd name="connsiteX479" fmla="*/ 4898954 w 7467600"/>
              <a:gd name="connsiteY479" fmla="*/ 4662092 h 6858000"/>
              <a:gd name="connsiteX480" fmla="*/ 4900699 w 7467600"/>
              <a:gd name="connsiteY480" fmla="*/ 4670867 h 6858000"/>
              <a:gd name="connsiteX481" fmla="*/ 5714511 w 7467600"/>
              <a:gd name="connsiteY481" fmla="*/ 4663483 h 6858000"/>
              <a:gd name="connsiteX482" fmla="*/ 5464793 w 7467600"/>
              <a:gd name="connsiteY482" fmla="*/ 4393556 h 6858000"/>
              <a:gd name="connsiteX483" fmla="*/ 5461897 w 7467600"/>
              <a:gd name="connsiteY483" fmla="*/ 4390879 h 6858000"/>
              <a:gd name="connsiteX484" fmla="*/ 4294126 w 7467600"/>
              <a:gd name="connsiteY484" fmla="*/ 3303048 h 6858000"/>
              <a:gd name="connsiteX485" fmla="*/ 4305321 w 7467600"/>
              <a:gd name="connsiteY485" fmla="*/ 3256953 h 6858000"/>
              <a:gd name="connsiteX486" fmla="*/ 4949299 w 7467600"/>
              <a:gd name="connsiteY486" fmla="*/ 3766336 h 6858000"/>
              <a:gd name="connsiteX487" fmla="*/ 5291452 w 7467600"/>
              <a:gd name="connsiteY487" fmla="*/ 4076801 h 6858000"/>
              <a:gd name="connsiteX488" fmla="*/ 5434998 w 7467600"/>
              <a:gd name="connsiteY488" fmla="*/ 4254100 h 6858000"/>
              <a:gd name="connsiteX489" fmla="*/ 5351015 w 7467600"/>
              <a:gd name="connsiteY489" fmla="*/ 3760989 h 6858000"/>
              <a:gd name="connsiteX490" fmla="*/ 5413780 w 7467600"/>
              <a:gd name="connsiteY490" fmla="*/ 2966265 h 6858000"/>
              <a:gd name="connsiteX491" fmla="*/ 5425627 w 7467600"/>
              <a:gd name="connsiteY491" fmla="*/ 2954192 h 6858000"/>
              <a:gd name="connsiteX492" fmla="*/ 6604735 w 7467600"/>
              <a:gd name="connsiteY492" fmla="*/ 2041381 h 6858000"/>
              <a:gd name="connsiteX493" fmla="*/ 7204487 w 7467600"/>
              <a:gd name="connsiteY493" fmla="*/ 2742112 h 6858000"/>
              <a:gd name="connsiteX494" fmla="*/ 7131592 w 7467600"/>
              <a:gd name="connsiteY494" fmla="*/ 2672096 h 6858000"/>
              <a:gd name="connsiteX495" fmla="*/ 6996344 w 7467600"/>
              <a:gd name="connsiteY495" fmla="*/ 2518310 h 6858000"/>
              <a:gd name="connsiteX496" fmla="*/ 6735495 w 7467600"/>
              <a:gd name="connsiteY496" fmla="*/ 2196890 h 6858000"/>
              <a:gd name="connsiteX497" fmla="*/ 6721901 w 7467600"/>
              <a:gd name="connsiteY497" fmla="*/ 2179274 h 6858000"/>
              <a:gd name="connsiteX498" fmla="*/ 6604735 w 7467600"/>
              <a:gd name="connsiteY498" fmla="*/ 2041381 h 6858000"/>
              <a:gd name="connsiteX499" fmla="*/ 6591670 w 7467600"/>
              <a:gd name="connsiteY499" fmla="*/ 1988277 h 6858000"/>
              <a:gd name="connsiteX500" fmla="*/ 6747349 w 7467600"/>
              <a:gd name="connsiteY500" fmla="*/ 2160069 h 6858000"/>
              <a:gd name="connsiteX501" fmla="*/ 6760943 w 7467600"/>
              <a:gd name="connsiteY501" fmla="*/ 2177686 h 6858000"/>
              <a:gd name="connsiteX502" fmla="*/ 7021065 w 7467600"/>
              <a:gd name="connsiteY502" fmla="*/ 2498102 h 6858000"/>
              <a:gd name="connsiteX503" fmla="*/ 7155223 w 7467600"/>
              <a:gd name="connsiteY503" fmla="*/ 2650386 h 6858000"/>
              <a:gd name="connsiteX504" fmla="*/ 7203167 w 7467600"/>
              <a:gd name="connsiteY504" fmla="*/ 2697288 h 6858000"/>
              <a:gd name="connsiteX505" fmla="*/ 6937703 w 7467600"/>
              <a:gd name="connsiteY505" fmla="*/ 2321981 h 6858000"/>
              <a:gd name="connsiteX506" fmla="*/ 6591670 w 7467600"/>
              <a:gd name="connsiteY506" fmla="*/ 1988277 h 6858000"/>
              <a:gd name="connsiteX507" fmla="*/ 5798671 w 7467600"/>
              <a:gd name="connsiteY507" fmla="*/ 1981601 h 6858000"/>
              <a:gd name="connsiteX508" fmla="*/ 5754709 w 7467600"/>
              <a:gd name="connsiteY508" fmla="*/ 2071454 h 6858000"/>
              <a:gd name="connsiteX509" fmla="*/ 5763044 w 7467600"/>
              <a:gd name="connsiteY509" fmla="*/ 2842206 h 6858000"/>
              <a:gd name="connsiteX510" fmla="*/ 5764974 w 7467600"/>
              <a:gd name="connsiteY510" fmla="*/ 2799609 h 6858000"/>
              <a:gd name="connsiteX511" fmla="*/ 5767665 w 7467600"/>
              <a:gd name="connsiteY511" fmla="*/ 2666409 h 6858000"/>
              <a:gd name="connsiteX512" fmla="*/ 5763055 w 7467600"/>
              <a:gd name="connsiteY512" fmla="*/ 2579705 h 6858000"/>
              <a:gd name="connsiteX513" fmla="*/ 5758079 w 7467600"/>
              <a:gd name="connsiteY513" fmla="*/ 2492508 h 6858000"/>
              <a:gd name="connsiteX514" fmla="*/ 5779325 w 7467600"/>
              <a:gd name="connsiteY514" fmla="*/ 2197069 h 6858000"/>
              <a:gd name="connsiteX515" fmla="*/ 5798671 w 7467600"/>
              <a:gd name="connsiteY515" fmla="*/ 1981601 h 6858000"/>
              <a:gd name="connsiteX516" fmla="*/ 5829202 w 7467600"/>
              <a:gd name="connsiteY516" fmla="*/ 1971679 h 6858000"/>
              <a:gd name="connsiteX517" fmla="*/ 5809558 w 7467600"/>
              <a:gd name="connsiteY517" fmla="*/ 2198043 h 6858000"/>
              <a:gd name="connsiteX518" fmla="*/ 5788653 w 7467600"/>
              <a:gd name="connsiteY518" fmla="*/ 2489430 h 6858000"/>
              <a:gd name="connsiteX519" fmla="*/ 5793439 w 7467600"/>
              <a:gd name="connsiteY519" fmla="*/ 2575235 h 6858000"/>
              <a:gd name="connsiteX520" fmla="*/ 5796837 w 7467600"/>
              <a:gd name="connsiteY520" fmla="*/ 2637633 h 6858000"/>
              <a:gd name="connsiteX521" fmla="*/ 5818614 w 7467600"/>
              <a:gd name="connsiteY521" fmla="*/ 2473055 h 6858000"/>
              <a:gd name="connsiteX522" fmla="*/ 5829202 w 7467600"/>
              <a:gd name="connsiteY522" fmla="*/ 1971679 h 6858000"/>
              <a:gd name="connsiteX523" fmla="*/ 5911389 w 7467600"/>
              <a:gd name="connsiteY523" fmla="*/ 1898371 h 6858000"/>
              <a:gd name="connsiteX524" fmla="*/ 6237627 w 7467600"/>
              <a:gd name="connsiteY524" fmla="*/ 2231921 h 6858000"/>
              <a:gd name="connsiteX525" fmla="*/ 5911389 w 7467600"/>
              <a:gd name="connsiteY525" fmla="*/ 1898371 h 6858000"/>
              <a:gd name="connsiteX526" fmla="*/ 6944437 w 7467600"/>
              <a:gd name="connsiteY526" fmla="*/ 1575402 h 6858000"/>
              <a:gd name="connsiteX527" fmla="*/ 6304730 w 7467600"/>
              <a:gd name="connsiteY527" fmla="*/ 1766654 h 6858000"/>
              <a:gd name="connsiteX528" fmla="*/ 6944437 w 7467600"/>
              <a:gd name="connsiteY528" fmla="*/ 1575402 h 6858000"/>
              <a:gd name="connsiteX529" fmla="*/ 7019523 w 7467600"/>
              <a:gd name="connsiteY529" fmla="*/ 1519450 h 6858000"/>
              <a:gd name="connsiteX530" fmla="*/ 6298091 w 7467600"/>
              <a:gd name="connsiteY530" fmla="*/ 1737122 h 6858000"/>
              <a:gd name="connsiteX531" fmla="*/ 7019523 w 7467600"/>
              <a:gd name="connsiteY531" fmla="*/ 1519450 h 6858000"/>
              <a:gd name="connsiteX532" fmla="*/ 2399523 w 7467600"/>
              <a:gd name="connsiteY532" fmla="*/ 1428234 h 6858000"/>
              <a:gd name="connsiteX533" fmla="*/ 2224982 w 7467600"/>
              <a:gd name="connsiteY533" fmla="*/ 1826201 h 6858000"/>
              <a:gd name="connsiteX534" fmla="*/ 2096099 w 7467600"/>
              <a:gd name="connsiteY534" fmla="*/ 2345900 h 6858000"/>
              <a:gd name="connsiteX535" fmla="*/ 2283317 w 7467600"/>
              <a:gd name="connsiteY535" fmla="*/ 1796925 h 6858000"/>
              <a:gd name="connsiteX536" fmla="*/ 2399523 w 7467600"/>
              <a:gd name="connsiteY536" fmla="*/ 1428234 h 6858000"/>
              <a:gd name="connsiteX537" fmla="*/ 2448558 w 7467600"/>
              <a:gd name="connsiteY537" fmla="*/ 1373435 h 6858000"/>
              <a:gd name="connsiteX538" fmla="*/ 2312521 w 7467600"/>
              <a:gd name="connsiteY538" fmla="*/ 1806140 h 6858000"/>
              <a:gd name="connsiteX539" fmla="*/ 2127533 w 7467600"/>
              <a:gd name="connsiteY539" fmla="*/ 2348380 h 6858000"/>
              <a:gd name="connsiteX540" fmla="*/ 2358080 w 7467600"/>
              <a:gd name="connsiteY540" fmla="*/ 1866134 h 6858000"/>
              <a:gd name="connsiteX541" fmla="*/ 2407436 w 7467600"/>
              <a:gd name="connsiteY541" fmla="*/ 1651070 h 6858000"/>
              <a:gd name="connsiteX542" fmla="*/ 2448558 w 7467600"/>
              <a:gd name="connsiteY542" fmla="*/ 1373435 h 6858000"/>
              <a:gd name="connsiteX543" fmla="*/ 278707 w 7467600"/>
              <a:gd name="connsiteY543" fmla="*/ 1352270 h 6858000"/>
              <a:gd name="connsiteX544" fmla="*/ 321570 w 7467600"/>
              <a:gd name="connsiteY544" fmla="*/ 1861610 h 6858000"/>
              <a:gd name="connsiteX545" fmla="*/ 294281 w 7467600"/>
              <a:gd name="connsiteY545" fmla="*/ 1440658 h 6858000"/>
              <a:gd name="connsiteX546" fmla="*/ 278707 w 7467600"/>
              <a:gd name="connsiteY546" fmla="*/ 1352270 h 6858000"/>
              <a:gd name="connsiteX547" fmla="*/ 1423821 w 7467600"/>
              <a:gd name="connsiteY547" fmla="*/ 1351958 h 6858000"/>
              <a:gd name="connsiteX548" fmla="*/ 1638521 w 7467600"/>
              <a:gd name="connsiteY548" fmla="*/ 1908470 h 6858000"/>
              <a:gd name="connsiteX549" fmla="*/ 1754199 w 7467600"/>
              <a:gd name="connsiteY549" fmla="*/ 2149284 h 6858000"/>
              <a:gd name="connsiteX550" fmla="*/ 1908359 w 7467600"/>
              <a:gd name="connsiteY550" fmla="*/ 2364988 h 6858000"/>
              <a:gd name="connsiteX551" fmla="*/ 1647661 w 7467600"/>
              <a:gd name="connsiteY551" fmla="*/ 1825945 h 6858000"/>
              <a:gd name="connsiteX552" fmla="*/ 1423821 w 7467600"/>
              <a:gd name="connsiteY552" fmla="*/ 1351958 h 6858000"/>
              <a:gd name="connsiteX553" fmla="*/ 1431890 w 7467600"/>
              <a:gd name="connsiteY553" fmla="*/ 1306475 h 6858000"/>
              <a:gd name="connsiteX554" fmla="*/ 1507597 w 7467600"/>
              <a:gd name="connsiteY554" fmla="*/ 1446132 h 6858000"/>
              <a:gd name="connsiteX555" fmla="*/ 1674586 w 7467600"/>
              <a:gd name="connsiteY555" fmla="*/ 1813832 h 6858000"/>
              <a:gd name="connsiteX556" fmla="*/ 1815950 w 7467600"/>
              <a:gd name="connsiteY556" fmla="*/ 2128564 h 6858000"/>
              <a:gd name="connsiteX557" fmla="*/ 1984242 w 7467600"/>
              <a:gd name="connsiteY557" fmla="*/ 2430829 h 6858000"/>
              <a:gd name="connsiteX558" fmla="*/ 2014023 w 7467600"/>
              <a:gd name="connsiteY558" fmla="*/ 2450995 h 6858000"/>
              <a:gd name="connsiteX559" fmla="*/ 1747337 w 7467600"/>
              <a:gd name="connsiteY559" fmla="*/ 1855264 h 6858000"/>
              <a:gd name="connsiteX560" fmla="*/ 1533749 w 7467600"/>
              <a:gd name="connsiteY560" fmla="*/ 1478656 h 6858000"/>
              <a:gd name="connsiteX561" fmla="*/ 1431890 w 7467600"/>
              <a:gd name="connsiteY561" fmla="*/ 1306475 h 6858000"/>
              <a:gd name="connsiteX562" fmla="*/ 5052692 w 7467600"/>
              <a:gd name="connsiteY562" fmla="*/ 1292994 h 6858000"/>
              <a:gd name="connsiteX563" fmla="*/ 5200661 w 7467600"/>
              <a:gd name="connsiteY563" fmla="*/ 1635186 h 6858000"/>
              <a:gd name="connsiteX564" fmla="*/ 5297138 w 7467600"/>
              <a:gd name="connsiteY564" fmla="*/ 1906351 h 6858000"/>
              <a:gd name="connsiteX565" fmla="*/ 5052692 w 7467600"/>
              <a:gd name="connsiteY565" fmla="*/ 1292994 h 6858000"/>
              <a:gd name="connsiteX566" fmla="*/ 5009948 w 7467600"/>
              <a:gd name="connsiteY566" fmla="*/ 1273619 h 6858000"/>
              <a:gd name="connsiteX567" fmla="*/ 5121777 w 7467600"/>
              <a:gd name="connsiteY567" fmla="*/ 1654213 h 6858000"/>
              <a:gd name="connsiteX568" fmla="*/ 5293545 w 7467600"/>
              <a:gd name="connsiteY568" fmla="*/ 2072247 h 6858000"/>
              <a:gd name="connsiteX569" fmla="*/ 5294042 w 7467600"/>
              <a:gd name="connsiteY569" fmla="*/ 2065019 h 6858000"/>
              <a:gd name="connsiteX570" fmla="*/ 5171936 w 7467600"/>
              <a:gd name="connsiteY570" fmla="*/ 1647613 h 6858000"/>
              <a:gd name="connsiteX571" fmla="*/ 5009948 w 7467600"/>
              <a:gd name="connsiteY571" fmla="*/ 1273619 h 6858000"/>
              <a:gd name="connsiteX572" fmla="*/ 655236 w 7467600"/>
              <a:gd name="connsiteY572" fmla="*/ 1268632 h 6858000"/>
              <a:gd name="connsiteX573" fmla="*/ 839521 w 7467600"/>
              <a:gd name="connsiteY573" fmla="*/ 1685315 h 6858000"/>
              <a:gd name="connsiteX574" fmla="*/ 1109416 w 7467600"/>
              <a:gd name="connsiteY574" fmla="*/ 2061663 h 6858000"/>
              <a:gd name="connsiteX575" fmla="*/ 1298300 w 7467600"/>
              <a:gd name="connsiteY575" fmla="*/ 2247742 h 6858000"/>
              <a:gd name="connsiteX576" fmla="*/ 1125871 w 7467600"/>
              <a:gd name="connsiteY576" fmla="*/ 1989513 h 6858000"/>
              <a:gd name="connsiteX577" fmla="*/ 981574 w 7467600"/>
              <a:gd name="connsiteY577" fmla="*/ 1783157 h 6858000"/>
              <a:gd name="connsiteX578" fmla="*/ 922198 w 7467600"/>
              <a:gd name="connsiteY578" fmla="*/ 1677437 h 6858000"/>
              <a:gd name="connsiteX579" fmla="*/ 869293 w 7467600"/>
              <a:gd name="connsiteY579" fmla="*/ 1583214 h 6858000"/>
              <a:gd name="connsiteX580" fmla="*/ 751431 w 7467600"/>
              <a:gd name="connsiteY580" fmla="*/ 1405731 h 6858000"/>
              <a:gd name="connsiteX581" fmla="*/ 655236 w 7467600"/>
              <a:gd name="connsiteY581" fmla="*/ 1268632 h 6858000"/>
              <a:gd name="connsiteX582" fmla="*/ 6516292 w 7467600"/>
              <a:gd name="connsiteY582" fmla="*/ 1263064 h 6858000"/>
              <a:gd name="connsiteX583" fmla="*/ 5736320 w 7467600"/>
              <a:gd name="connsiteY583" fmla="*/ 1501803 h 6858000"/>
              <a:gd name="connsiteX584" fmla="*/ 6516292 w 7467600"/>
              <a:gd name="connsiteY584" fmla="*/ 1263064 h 6858000"/>
              <a:gd name="connsiteX585" fmla="*/ 291466 w 7467600"/>
              <a:gd name="connsiteY585" fmla="*/ 1250369 h 6858000"/>
              <a:gd name="connsiteX586" fmla="*/ 323180 w 7467600"/>
              <a:gd name="connsiteY586" fmla="*/ 1435283 h 6858000"/>
              <a:gd name="connsiteX587" fmla="*/ 349381 w 7467600"/>
              <a:gd name="connsiteY587" fmla="*/ 1875041 h 6858000"/>
              <a:gd name="connsiteX588" fmla="*/ 374363 w 7467600"/>
              <a:gd name="connsiteY588" fmla="*/ 1506494 h 6858000"/>
              <a:gd name="connsiteX589" fmla="*/ 302168 w 7467600"/>
              <a:gd name="connsiteY589" fmla="*/ 1274495 h 6858000"/>
              <a:gd name="connsiteX590" fmla="*/ 291466 w 7467600"/>
              <a:gd name="connsiteY590" fmla="*/ 1250369 h 6858000"/>
              <a:gd name="connsiteX591" fmla="*/ 678222 w 7467600"/>
              <a:gd name="connsiteY591" fmla="*/ 1248670 h 6858000"/>
              <a:gd name="connsiteX592" fmla="*/ 775536 w 7467600"/>
              <a:gd name="connsiteY592" fmla="*/ 1388015 h 6858000"/>
              <a:gd name="connsiteX593" fmla="*/ 894529 w 7467600"/>
              <a:gd name="connsiteY593" fmla="*/ 1567739 h 6858000"/>
              <a:gd name="connsiteX594" fmla="*/ 948000 w 7467600"/>
              <a:gd name="connsiteY594" fmla="*/ 1663088 h 6858000"/>
              <a:gd name="connsiteX595" fmla="*/ 1006812 w 7467600"/>
              <a:gd name="connsiteY595" fmla="*/ 1767683 h 6858000"/>
              <a:gd name="connsiteX596" fmla="*/ 1149133 w 7467600"/>
              <a:gd name="connsiteY596" fmla="*/ 1971513 h 6858000"/>
              <a:gd name="connsiteX597" fmla="*/ 1333952 w 7467600"/>
              <a:gd name="connsiteY597" fmla="*/ 2251620 h 6858000"/>
              <a:gd name="connsiteX598" fmla="*/ 1337329 w 7467600"/>
              <a:gd name="connsiteY598" fmla="*/ 2258350 h 6858000"/>
              <a:gd name="connsiteX599" fmla="*/ 1014726 w 7467600"/>
              <a:gd name="connsiteY599" fmla="*/ 1615556 h 6858000"/>
              <a:gd name="connsiteX600" fmla="*/ 678222 w 7467600"/>
              <a:gd name="connsiteY600" fmla="*/ 1248670 h 6858000"/>
              <a:gd name="connsiteX601" fmla="*/ 6691602 w 7467600"/>
              <a:gd name="connsiteY601" fmla="*/ 1140573 h 6858000"/>
              <a:gd name="connsiteX602" fmla="*/ 6571100 w 7467600"/>
              <a:gd name="connsiteY602" fmla="*/ 1183662 h 6858000"/>
              <a:gd name="connsiteX603" fmla="*/ 6241687 w 7467600"/>
              <a:gd name="connsiteY603" fmla="*/ 1257600 h 6858000"/>
              <a:gd name="connsiteX604" fmla="*/ 5693009 w 7467600"/>
              <a:gd name="connsiteY604" fmla="*/ 1478256 h 6858000"/>
              <a:gd name="connsiteX605" fmla="*/ 6548420 w 7467600"/>
              <a:gd name="connsiteY605" fmla="*/ 1214599 h 6858000"/>
              <a:gd name="connsiteX606" fmla="*/ 6605473 w 7467600"/>
              <a:gd name="connsiteY606" fmla="*/ 1184686 h 6858000"/>
              <a:gd name="connsiteX607" fmla="*/ 6691602 w 7467600"/>
              <a:gd name="connsiteY607" fmla="*/ 1140573 h 6858000"/>
              <a:gd name="connsiteX608" fmla="*/ 4002475 w 7467600"/>
              <a:gd name="connsiteY608" fmla="*/ 1037802 h 6858000"/>
              <a:gd name="connsiteX609" fmla="*/ 4000324 w 7467600"/>
              <a:gd name="connsiteY609" fmla="*/ 1039362 h 6858000"/>
              <a:gd name="connsiteX610" fmla="*/ 4002862 w 7467600"/>
              <a:gd name="connsiteY610" fmla="*/ 1042866 h 6858000"/>
              <a:gd name="connsiteX611" fmla="*/ 4002475 w 7467600"/>
              <a:gd name="connsiteY611" fmla="*/ 1037802 h 6858000"/>
              <a:gd name="connsiteX612" fmla="*/ 506322 w 7467600"/>
              <a:gd name="connsiteY612" fmla="*/ 1020997 h 6858000"/>
              <a:gd name="connsiteX613" fmla="*/ 533068 w 7467600"/>
              <a:gd name="connsiteY613" fmla="*/ 1029409 h 6858000"/>
              <a:gd name="connsiteX614" fmla="*/ 1232525 w 7467600"/>
              <a:gd name="connsiteY614" fmla="*/ 1804675 h 6858000"/>
              <a:gd name="connsiteX615" fmla="*/ 1388858 w 7467600"/>
              <a:gd name="connsiteY615" fmla="*/ 2368011 h 6858000"/>
              <a:gd name="connsiteX616" fmla="*/ 1384098 w 7467600"/>
              <a:gd name="connsiteY616" fmla="*/ 2378125 h 6858000"/>
              <a:gd name="connsiteX617" fmla="*/ 1425393 w 7467600"/>
              <a:gd name="connsiteY617" fmla="*/ 2589124 h 6858000"/>
              <a:gd name="connsiteX618" fmla="*/ 1424001 w 7467600"/>
              <a:gd name="connsiteY618" fmla="*/ 2597541 h 6858000"/>
              <a:gd name="connsiteX619" fmla="*/ 2152729 w 7467600"/>
              <a:gd name="connsiteY619" fmla="*/ 2864487 h 6858000"/>
              <a:gd name="connsiteX620" fmla="*/ 2020609 w 7467600"/>
              <a:gd name="connsiteY620" fmla="*/ 2539671 h 6858000"/>
              <a:gd name="connsiteX621" fmla="*/ 2018920 w 7467600"/>
              <a:gd name="connsiteY621" fmla="*/ 2536309 h 6858000"/>
              <a:gd name="connsiteX622" fmla="*/ 1342441 w 7467600"/>
              <a:gd name="connsiteY622" fmla="*/ 1173017 h 6858000"/>
              <a:gd name="connsiteX623" fmla="*/ 1367925 w 7467600"/>
              <a:gd name="connsiteY623" fmla="*/ 1135648 h 6858000"/>
              <a:gd name="connsiteX624" fmla="*/ 1771401 w 7467600"/>
              <a:gd name="connsiteY624" fmla="*/ 1806673 h 6858000"/>
              <a:gd name="connsiteX625" fmla="*/ 1972385 w 7467600"/>
              <a:gd name="connsiteY625" fmla="*/ 2198735 h 6858000"/>
              <a:gd name="connsiteX626" fmla="*/ 2040892 w 7467600"/>
              <a:gd name="connsiteY626" fmla="*/ 2405205 h 6858000"/>
              <a:gd name="connsiteX627" fmla="*/ 2131689 w 7467600"/>
              <a:gd name="connsiteY627" fmla="*/ 1936926 h 6858000"/>
              <a:gd name="connsiteX628" fmla="*/ 2454820 w 7467600"/>
              <a:gd name="connsiteY628" fmla="*/ 1248808 h 6858000"/>
              <a:gd name="connsiteX629" fmla="*/ 2492512 w 7467600"/>
              <a:gd name="connsiteY629" fmla="*/ 1302920 h 6858000"/>
              <a:gd name="connsiteX630" fmla="*/ 2081216 w 7467600"/>
              <a:gd name="connsiteY630" fmla="*/ 2527513 h 6858000"/>
              <a:gd name="connsiteX631" fmla="*/ 2081211 w 7467600"/>
              <a:gd name="connsiteY631" fmla="*/ 2528916 h 6858000"/>
              <a:gd name="connsiteX632" fmla="*/ 2199067 w 7467600"/>
              <a:gd name="connsiteY632" fmla="*/ 2884061 h 6858000"/>
              <a:gd name="connsiteX633" fmla="*/ 3192586 w 7467600"/>
              <a:gd name="connsiteY633" fmla="*/ 3411496 h 6858000"/>
              <a:gd name="connsiteX634" fmla="*/ 3182620 w 7467600"/>
              <a:gd name="connsiteY634" fmla="*/ 3483279 h 6858000"/>
              <a:gd name="connsiteX635" fmla="*/ 2435119 w 7467600"/>
              <a:gd name="connsiteY635" fmla="*/ 3080173 h 6858000"/>
              <a:gd name="connsiteX636" fmla="*/ 2410152 w 7467600"/>
              <a:gd name="connsiteY636" fmla="*/ 3063751 h 6858000"/>
              <a:gd name="connsiteX637" fmla="*/ 2408099 w 7467600"/>
              <a:gd name="connsiteY637" fmla="*/ 3064403 h 6858000"/>
              <a:gd name="connsiteX638" fmla="*/ 2407218 w 7467600"/>
              <a:gd name="connsiteY638" fmla="*/ 3070324 h 6858000"/>
              <a:gd name="connsiteX639" fmla="*/ 2380138 w 7467600"/>
              <a:gd name="connsiteY639" fmla="*/ 3099341 h 6858000"/>
              <a:gd name="connsiteX640" fmla="*/ 1765923 w 7467600"/>
              <a:gd name="connsiteY640" fmla="*/ 3581043 h 6858000"/>
              <a:gd name="connsiteX641" fmla="*/ 1702258 w 7467600"/>
              <a:gd name="connsiteY641" fmla="*/ 3612286 h 6858000"/>
              <a:gd name="connsiteX642" fmla="*/ 1538370 w 7467600"/>
              <a:gd name="connsiteY642" fmla="*/ 3811804 h 6858000"/>
              <a:gd name="connsiteX643" fmla="*/ 542867 w 7467600"/>
              <a:gd name="connsiteY643" fmla="*/ 4944092 h 6858000"/>
              <a:gd name="connsiteX644" fmla="*/ 515800 w 7467600"/>
              <a:gd name="connsiteY644" fmla="*/ 4862180 h 6858000"/>
              <a:gd name="connsiteX645" fmla="*/ 909145 w 7467600"/>
              <a:gd name="connsiteY645" fmla="*/ 4199225 h 6858000"/>
              <a:gd name="connsiteX646" fmla="*/ 1214067 w 7467600"/>
              <a:gd name="connsiteY646" fmla="*/ 3908561 h 6858000"/>
              <a:gd name="connsiteX647" fmla="*/ 640967 w 7467600"/>
              <a:gd name="connsiteY647" fmla="*/ 4105601 h 6858000"/>
              <a:gd name="connsiteX648" fmla="*/ 112563 w 7467600"/>
              <a:gd name="connsiteY648" fmla="*/ 4396952 h 6858000"/>
              <a:gd name="connsiteX649" fmla="*/ 0 w 7467600"/>
              <a:gd name="connsiteY649" fmla="*/ 4466006 h 6858000"/>
              <a:gd name="connsiteX650" fmla="*/ 0 w 7467600"/>
              <a:gd name="connsiteY650" fmla="*/ 4233763 h 6858000"/>
              <a:gd name="connsiteX651" fmla="*/ 36881 w 7467600"/>
              <a:gd name="connsiteY651" fmla="*/ 4200118 h 6858000"/>
              <a:gd name="connsiteX652" fmla="*/ 910534 w 7467600"/>
              <a:gd name="connsiteY652" fmla="*/ 3629753 h 6858000"/>
              <a:gd name="connsiteX653" fmla="*/ 1578717 w 7467600"/>
              <a:gd name="connsiteY653" fmla="*/ 3575982 h 6858000"/>
              <a:gd name="connsiteX654" fmla="*/ 2338780 w 7467600"/>
              <a:gd name="connsiteY654" fmla="*/ 3033725 h 6858000"/>
              <a:gd name="connsiteX655" fmla="*/ 1807991 w 7467600"/>
              <a:gd name="connsiteY655" fmla="*/ 2807184 h 6858000"/>
              <a:gd name="connsiteX656" fmla="*/ 1416358 w 7467600"/>
              <a:gd name="connsiteY656" fmla="*/ 3112571 h 6858000"/>
              <a:gd name="connsiteX657" fmla="*/ 939066 w 7467600"/>
              <a:gd name="connsiteY657" fmla="*/ 3378798 h 6858000"/>
              <a:gd name="connsiteX658" fmla="*/ 115099 w 7467600"/>
              <a:gd name="connsiteY658" fmla="*/ 3607650 h 6858000"/>
              <a:gd name="connsiteX659" fmla="*/ 97284 w 7467600"/>
              <a:gd name="connsiteY659" fmla="*/ 3520393 h 6858000"/>
              <a:gd name="connsiteX660" fmla="*/ 922050 w 7467600"/>
              <a:gd name="connsiteY660" fmla="*/ 3074867 h 6858000"/>
              <a:gd name="connsiteX661" fmla="*/ 1405265 w 7467600"/>
              <a:gd name="connsiteY661" fmla="*/ 3016319 h 6858000"/>
              <a:gd name="connsiteX662" fmla="*/ 1407512 w 7467600"/>
              <a:gd name="connsiteY662" fmla="*/ 3018001 h 6858000"/>
              <a:gd name="connsiteX663" fmla="*/ 1726266 w 7467600"/>
              <a:gd name="connsiteY663" fmla="*/ 2777274 h 6858000"/>
              <a:gd name="connsiteX664" fmla="*/ 625390 w 7467600"/>
              <a:gd name="connsiteY664" fmla="*/ 2514541 h 6858000"/>
              <a:gd name="connsiteX665" fmla="*/ 619799 w 7467600"/>
              <a:gd name="connsiteY665" fmla="*/ 2527180 h 6858000"/>
              <a:gd name="connsiteX666" fmla="*/ 310030 w 7467600"/>
              <a:gd name="connsiteY666" fmla="*/ 2771818 h 6858000"/>
              <a:gd name="connsiteX667" fmla="*/ 173877 w 7467600"/>
              <a:gd name="connsiteY667" fmla="*/ 2937056 h 6858000"/>
              <a:gd name="connsiteX668" fmla="*/ 77889 w 7467600"/>
              <a:gd name="connsiteY668" fmla="*/ 3138440 h 6858000"/>
              <a:gd name="connsiteX669" fmla="*/ 0 w 7467600"/>
              <a:gd name="connsiteY669" fmla="*/ 3271395 h 6858000"/>
              <a:gd name="connsiteX670" fmla="*/ 0 w 7467600"/>
              <a:gd name="connsiteY670" fmla="*/ 3153002 h 6858000"/>
              <a:gd name="connsiteX671" fmla="*/ 2386 w 7467600"/>
              <a:gd name="connsiteY671" fmla="*/ 3149203 h 6858000"/>
              <a:gd name="connsiteX672" fmla="*/ 89753 w 7467600"/>
              <a:gd name="connsiteY672" fmla="*/ 2987702 h 6858000"/>
              <a:gd name="connsiteX673" fmla="*/ 76869 w 7467600"/>
              <a:gd name="connsiteY673" fmla="*/ 3005404 h 6858000"/>
              <a:gd name="connsiteX674" fmla="*/ 32049 w 7467600"/>
              <a:gd name="connsiteY674" fmla="*/ 3065814 h 6858000"/>
              <a:gd name="connsiteX675" fmla="*/ 0 w 7467600"/>
              <a:gd name="connsiteY675" fmla="*/ 3108744 h 6858000"/>
              <a:gd name="connsiteX676" fmla="*/ 0 w 7467600"/>
              <a:gd name="connsiteY676" fmla="*/ 3058059 h 6858000"/>
              <a:gd name="connsiteX677" fmla="*/ 7610 w 7467600"/>
              <a:gd name="connsiteY677" fmla="*/ 3047889 h 6858000"/>
              <a:gd name="connsiteX678" fmla="*/ 52419 w 7467600"/>
              <a:gd name="connsiteY678" fmla="*/ 2987479 h 6858000"/>
              <a:gd name="connsiteX679" fmla="*/ 59142 w 7467600"/>
              <a:gd name="connsiteY679" fmla="*/ 2978488 h 6858000"/>
              <a:gd name="connsiteX680" fmla="*/ 0 w 7467600"/>
              <a:gd name="connsiteY680" fmla="*/ 3015334 h 6858000"/>
              <a:gd name="connsiteX681" fmla="*/ 0 w 7467600"/>
              <a:gd name="connsiteY681" fmla="*/ 2914286 h 6858000"/>
              <a:gd name="connsiteX682" fmla="*/ 36383 w 7467600"/>
              <a:gd name="connsiteY682" fmla="*/ 2901128 h 6858000"/>
              <a:gd name="connsiteX683" fmla="*/ 156329 w 7467600"/>
              <a:gd name="connsiteY683" fmla="*/ 2840533 h 6858000"/>
              <a:gd name="connsiteX684" fmla="*/ 358355 w 7467600"/>
              <a:gd name="connsiteY684" fmla="*/ 2620471 h 6858000"/>
              <a:gd name="connsiteX685" fmla="*/ 510577 w 7467600"/>
              <a:gd name="connsiteY685" fmla="*/ 2501244 h 6858000"/>
              <a:gd name="connsiteX686" fmla="*/ 211967 w 7467600"/>
              <a:gd name="connsiteY686" fmla="*/ 2479171 h 6858000"/>
              <a:gd name="connsiteX687" fmla="*/ 0 w 7467600"/>
              <a:gd name="connsiteY687" fmla="*/ 2476398 h 6858000"/>
              <a:gd name="connsiteX688" fmla="*/ 0 w 7467600"/>
              <a:gd name="connsiteY688" fmla="*/ 2389189 h 6858000"/>
              <a:gd name="connsiteX689" fmla="*/ 103062 w 7467600"/>
              <a:gd name="connsiteY689" fmla="*/ 2389518 h 6858000"/>
              <a:gd name="connsiteX690" fmla="*/ 510734 w 7467600"/>
              <a:gd name="connsiteY690" fmla="*/ 2416201 h 6858000"/>
              <a:gd name="connsiteX691" fmla="*/ 279257 w 7467600"/>
              <a:gd name="connsiteY691" fmla="*/ 2092102 h 6858000"/>
              <a:gd name="connsiteX692" fmla="*/ 65265 w 7467600"/>
              <a:gd name="connsiteY692" fmla="*/ 2006049 h 6858000"/>
              <a:gd name="connsiteX693" fmla="*/ 0 w 7467600"/>
              <a:gd name="connsiteY693" fmla="*/ 1982532 h 6858000"/>
              <a:gd name="connsiteX694" fmla="*/ 0 w 7467600"/>
              <a:gd name="connsiteY694" fmla="*/ 1912789 h 6858000"/>
              <a:gd name="connsiteX695" fmla="*/ 97460 w 7467600"/>
              <a:gd name="connsiteY695" fmla="*/ 1953725 h 6858000"/>
              <a:gd name="connsiteX696" fmla="*/ 221272 w 7467600"/>
              <a:gd name="connsiteY696" fmla="*/ 1980766 h 6858000"/>
              <a:gd name="connsiteX697" fmla="*/ 116765 w 7467600"/>
              <a:gd name="connsiteY697" fmla="*/ 1911033 h 6858000"/>
              <a:gd name="connsiteX698" fmla="*/ 16405 w 7467600"/>
              <a:gd name="connsiteY698" fmla="*/ 1803412 h 6858000"/>
              <a:gd name="connsiteX699" fmla="*/ 0 w 7467600"/>
              <a:gd name="connsiteY699" fmla="*/ 1784777 h 6858000"/>
              <a:gd name="connsiteX700" fmla="*/ 0 w 7467600"/>
              <a:gd name="connsiteY700" fmla="*/ 1740082 h 6858000"/>
              <a:gd name="connsiteX701" fmla="*/ 39394 w 7467600"/>
              <a:gd name="connsiteY701" fmla="*/ 1784856 h 6858000"/>
              <a:gd name="connsiteX702" fmla="*/ 135813 w 7467600"/>
              <a:gd name="connsiteY702" fmla="*/ 1888838 h 6858000"/>
              <a:gd name="connsiteX703" fmla="*/ 242575 w 7467600"/>
              <a:gd name="connsiteY703" fmla="*/ 1958841 h 6858000"/>
              <a:gd name="connsiteX704" fmla="*/ 82197 w 7467600"/>
              <a:gd name="connsiteY704" fmla="*/ 1754826 h 6858000"/>
              <a:gd name="connsiteX705" fmla="*/ 0 w 7467600"/>
              <a:gd name="connsiteY705" fmla="*/ 1679650 h 6858000"/>
              <a:gd name="connsiteX706" fmla="*/ 0 w 7467600"/>
              <a:gd name="connsiteY706" fmla="*/ 1602463 h 6858000"/>
              <a:gd name="connsiteX707" fmla="*/ 84689 w 7467600"/>
              <a:gd name="connsiteY707" fmla="*/ 1677442 h 6858000"/>
              <a:gd name="connsiteX708" fmla="*/ 298437 w 7467600"/>
              <a:gd name="connsiteY708" fmla="*/ 1968019 h 6858000"/>
              <a:gd name="connsiteX709" fmla="*/ 227269 w 7467600"/>
              <a:gd name="connsiteY709" fmla="*/ 1114064 h 6858000"/>
              <a:gd name="connsiteX710" fmla="*/ 248003 w 7467600"/>
              <a:gd name="connsiteY710" fmla="*/ 1089613 h 6858000"/>
              <a:gd name="connsiteX711" fmla="*/ 427020 w 7467600"/>
              <a:gd name="connsiteY711" fmla="*/ 1619803 h 6858000"/>
              <a:gd name="connsiteX712" fmla="*/ 340345 w 7467600"/>
              <a:gd name="connsiteY712" fmla="*/ 2027739 h 6858000"/>
              <a:gd name="connsiteX713" fmla="*/ 360865 w 7467600"/>
              <a:gd name="connsiteY713" fmla="*/ 2044827 h 6858000"/>
              <a:gd name="connsiteX714" fmla="*/ 560414 w 7467600"/>
              <a:gd name="connsiteY714" fmla="*/ 2421457 h 6858000"/>
              <a:gd name="connsiteX715" fmla="*/ 1359703 w 7467600"/>
              <a:gd name="connsiteY715" fmla="*/ 2578554 h 6858000"/>
              <a:gd name="connsiteX716" fmla="*/ 1359422 w 7467600"/>
              <a:gd name="connsiteY716" fmla="*/ 2577994 h 6858000"/>
              <a:gd name="connsiteX717" fmla="*/ 828701 w 7467600"/>
              <a:gd name="connsiteY717" fmla="*/ 1839520 h 6858000"/>
              <a:gd name="connsiteX718" fmla="*/ 494427 w 7467600"/>
              <a:gd name="connsiteY718" fmla="*/ 1092333 h 6858000"/>
              <a:gd name="connsiteX719" fmla="*/ 506322 w 7467600"/>
              <a:gd name="connsiteY719" fmla="*/ 1020997 h 6858000"/>
              <a:gd name="connsiteX720" fmla="*/ 4570198 w 7467600"/>
              <a:gd name="connsiteY720" fmla="*/ 978081 h 6858000"/>
              <a:gd name="connsiteX721" fmla="*/ 4523691 w 7467600"/>
              <a:gd name="connsiteY721" fmla="*/ 1127776 h 6858000"/>
              <a:gd name="connsiteX722" fmla="*/ 4509875 w 7467600"/>
              <a:gd name="connsiteY722" fmla="*/ 1167552 h 6858000"/>
              <a:gd name="connsiteX723" fmla="*/ 4478168 w 7467600"/>
              <a:gd name="connsiteY723" fmla="*/ 1260735 h 6858000"/>
              <a:gd name="connsiteX724" fmla="*/ 4409309 w 7467600"/>
              <a:gd name="connsiteY724" fmla="*/ 1666996 h 6858000"/>
              <a:gd name="connsiteX725" fmla="*/ 4370031 w 7467600"/>
              <a:gd name="connsiteY725" fmla="*/ 1955666 h 6858000"/>
              <a:gd name="connsiteX726" fmla="*/ 4570198 w 7467600"/>
              <a:gd name="connsiteY726" fmla="*/ 978081 h 6858000"/>
              <a:gd name="connsiteX727" fmla="*/ 4557898 w 7467600"/>
              <a:gd name="connsiteY727" fmla="*/ 900011 h 6858000"/>
              <a:gd name="connsiteX728" fmla="*/ 4344840 w 7467600"/>
              <a:gd name="connsiteY728" fmla="*/ 1922038 h 6858000"/>
              <a:gd name="connsiteX729" fmla="*/ 4378710 w 7467600"/>
              <a:gd name="connsiteY729" fmla="*/ 1665516 h 6858000"/>
              <a:gd name="connsiteX730" fmla="*/ 4448798 w 7467600"/>
              <a:gd name="connsiteY730" fmla="*/ 1253024 h 6858000"/>
              <a:gd name="connsiteX731" fmla="*/ 4480315 w 7467600"/>
              <a:gd name="connsiteY731" fmla="*/ 1158454 h 6858000"/>
              <a:gd name="connsiteX732" fmla="*/ 4494133 w 7467600"/>
              <a:gd name="connsiteY732" fmla="*/ 1118676 h 6858000"/>
              <a:gd name="connsiteX733" fmla="*/ 4557898 w 7467600"/>
              <a:gd name="connsiteY733" fmla="*/ 900011 h 6858000"/>
              <a:gd name="connsiteX734" fmla="*/ 5870151 w 7467600"/>
              <a:gd name="connsiteY734" fmla="*/ 898890 h 6858000"/>
              <a:gd name="connsiteX735" fmla="*/ 5861335 w 7467600"/>
              <a:gd name="connsiteY735" fmla="*/ 899177 h 6858000"/>
              <a:gd name="connsiteX736" fmla="*/ 5843702 w 7467600"/>
              <a:gd name="connsiteY736" fmla="*/ 899748 h 6858000"/>
              <a:gd name="connsiteX737" fmla="*/ 5651107 w 7467600"/>
              <a:gd name="connsiteY737" fmla="*/ 920306 h 6858000"/>
              <a:gd name="connsiteX738" fmla="*/ 5459407 w 7467600"/>
              <a:gd name="connsiteY738" fmla="*/ 940975 h 6858000"/>
              <a:gd name="connsiteX739" fmla="*/ 5374846 w 7467600"/>
              <a:gd name="connsiteY739" fmla="*/ 941988 h 6858000"/>
              <a:gd name="connsiteX740" fmla="*/ 5256105 w 7467600"/>
              <a:gd name="connsiteY740" fmla="*/ 945632 h 6858000"/>
              <a:gd name="connsiteX741" fmla="*/ 5107071 w 7467600"/>
              <a:gd name="connsiteY741" fmla="*/ 969720 h 6858000"/>
              <a:gd name="connsiteX742" fmla="*/ 4998681 w 7467600"/>
              <a:gd name="connsiteY742" fmla="*/ 988771 h 6858000"/>
              <a:gd name="connsiteX743" fmla="*/ 5870151 w 7467600"/>
              <a:gd name="connsiteY743" fmla="*/ 898890 h 6858000"/>
              <a:gd name="connsiteX744" fmla="*/ 5504425 w 7467600"/>
              <a:gd name="connsiteY744" fmla="*/ 848067 h 6858000"/>
              <a:gd name="connsiteX745" fmla="*/ 4968849 w 7467600"/>
              <a:gd name="connsiteY745" fmla="*/ 962318 h 6858000"/>
              <a:gd name="connsiteX746" fmla="*/ 5104039 w 7467600"/>
              <a:gd name="connsiteY746" fmla="*/ 940634 h 6858000"/>
              <a:gd name="connsiteX747" fmla="*/ 5256311 w 7467600"/>
              <a:gd name="connsiteY747" fmla="*/ 916490 h 6858000"/>
              <a:gd name="connsiteX748" fmla="*/ 5377381 w 7467600"/>
              <a:gd name="connsiteY748" fmla="*/ 912671 h 6858000"/>
              <a:gd name="connsiteX749" fmla="*/ 5460148 w 7467600"/>
              <a:gd name="connsiteY749" fmla="*/ 911442 h 6858000"/>
              <a:gd name="connsiteX750" fmla="*/ 5648971 w 7467600"/>
              <a:gd name="connsiteY750" fmla="*/ 891331 h 6858000"/>
              <a:gd name="connsiteX751" fmla="*/ 5844807 w 7467600"/>
              <a:gd name="connsiteY751" fmla="*/ 870718 h 6858000"/>
              <a:gd name="connsiteX752" fmla="*/ 5862975 w 7467600"/>
              <a:gd name="connsiteY752" fmla="*/ 869756 h 6858000"/>
              <a:gd name="connsiteX753" fmla="*/ 5920887 w 7467600"/>
              <a:gd name="connsiteY753" fmla="*/ 865929 h 6858000"/>
              <a:gd name="connsiteX754" fmla="*/ 5504425 w 7467600"/>
              <a:gd name="connsiteY754" fmla="*/ 848067 h 6858000"/>
              <a:gd name="connsiteX755" fmla="*/ 3607114 w 7467600"/>
              <a:gd name="connsiteY755" fmla="*/ 467441 h 6858000"/>
              <a:gd name="connsiteX756" fmla="*/ 3296242 w 7467600"/>
              <a:gd name="connsiteY756" fmla="*/ 807991 h 6858000"/>
              <a:gd name="connsiteX757" fmla="*/ 3174674 w 7467600"/>
              <a:gd name="connsiteY757" fmla="*/ 919759 h 6858000"/>
              <a:gd name="connsiteX758" fmla="*/ 3042978 w 7467600"/>
              <a:gd name="connsiteY758" fmla="*/ 1054894 h 6858000"/>
              <a:gd name="connsiteX759" fmla="*/ 2968914 w 7467600"/>
              <a:gd name="connsiteY759" fmla="*/ 1133756 h 6858000"/>
              <a:gd name="connsiteX760" fmla="*/ 3103823 w 7467600"/>
              <a:gd name="connsiteY760" fmla="*/ 1026814 h 6858000"/>
              <a:gd name="connsiteX761" fmla="*/ 3607114 w 7467600"/>
              <a:gd name="connsiteY761" fmla="*/ 467441 h 6858000"/>
              <a:gd name="connsiteX762" fmla="*/ 3744487 w 7467600"/>
              <a:gd name="connsiteY762" fmla="*/ 383136 h 6858000"/>
              <a:gd name="connsiteX763" fmla="*/ 3970213 w 7467600"/>
              <a:gd name="connsiteY763" fmla="*/ 995559 h 6858000"/>
              <a:gd name="connsiteX764" fmla="*/ 3744487 w 7467600"/>
              <a:gd name="connsiteY764" fmla="*/ 383136 h 6858000"/>
              <a:gd name="connsiteX765" fmla="*/ 3624562 w 7467600"/>
              <a:gd name="connsiteY765" fmla="*/ 367041 h 6858000"/>
              <a:gd name="connsiteX766" fmla="*/ 3489712 w 7467600"/>
              <a:gd name="connsiteY766" fmla="*/ 485386 h 6858000"/>
              <a:gd name="connsiteX767" fmla="*/ 3182994 w 7467600"/>
              <a:gd name="connsiteY767" fmla="*/ 828265 h 6858000"/>
              <a:gd name="connsiteX768" fmla="*/ 2892114 w 7467600"/>
              <a:gd name="connsiteY768" fmla="*/ 1172635 h 6858000"/>
              <a:gd name="connsiteX769" fmla="*/ 3021459 w 7467600"/>
              <a:gd name="connsiteY769" fmla="*/ 1035385 h 6858000"/>
              <a:gd name="connsiteX770" fmla="*/ 3153873 w 7467600"/>
              <a:gd name="connsiteY770" fmla="*/ 898971 h 6858000"/>
              <a:gd name="connsiteX771" fmla="*/ 3276511 w 7467600"/>
              <a:gd name="connsiteY771" fmla="*/ 786423 h 6858000"/>
              <a:gd name="connsiteX772" fmla="*/ 3584154 w 7467600"/>
              <a:gd name="connsiteY772" fmla="*/ 448218 h 6858000"/>
              <a:gd name="connsiteX773" fmla="*/ 3624562 w 7467600"/>
              <a:gd name="connsiteY773" fmla="*/ 367041 h 6858000"/>
              <a:gd name="connsiteX774" fmla="*/ 3766672 w 7467600"/>
              <a:gd name="connsiteY774" fmla="*/ 359429 h 6858000"/>
              <a:gd name="connsiteX775" fmla="*/ 3996338 w 7467600"/>
              <a:gd name="connsiteY775" fmla="*/ 968237 h 6858000"/>
              <a:gd name="connsiteX776" fmla="*/ 3766672 w 7467600"/>
              <a:gd name="connsiteY776" fmla="*/ 359429 h 6858000"/>
              <a:gd name="connsiteX777" fmla="*/ 5805386 w 7467600"/>
              <a:gd name="connsiteY777" fmla="*/ 239240 h 6858000"/>
              <a:gd name="connsiteX778" fmla="*/ 5736947 w 7467600"/>
              <a:gd name="connsiteY778" fmla="*/ 261367 h 6858000"/>
              <a:gd name="connsiteX779" fmla="*/ 5427012 w 7467600"/>
              <a:gd name="connsiteY779" fmla="*/ 311272 h 6858000"/>
              <a:gd name="connsiteX780" fmla="*/ 5147818 w 7467600"/>
              <a:gd name="connsiteY780" fmla="*/ 322112 h 6858000"/>
              <a:gd name="connsiteX781" fmla="*/ 5060854 w 7467600"/>
              <a:gd name="connsiteY781" fmla="*/ 311882 h 6858000"/>
              <a:gd name="connsiteX782" fmla="*/ 4945989 w 7467600"/>
              <a:gd name="connsiteY782" fmla="*/ 300516 h 6858000"/>
              <a:gd name="connsiteX783" fmla="*/ 5410479 w 7467600"/>
              <a:gd name="connsiteY783" fmla="*/ 348434 h 6858000"/>
              <a:gd name="connsiteX784" fmla="*/ 5805386 w 7467600"/>
              <a:gd name="connsiteY784" fmla="*/ 239240 h 6858000"/>
              <a:gd name="connsiteX785" fmla="*/ 5905192 w 7467600"/>
              <a:gd name="connsiteY785" fmla="*/ 163079 h 6858000"/>
              <a:gd name="connsiteX786" fmla="*/ 5865655 w 7467600"/>
              <a:gd name="connsiteY786" fmla="*/ 171901 h 6858000"/>
              <a:gd name="connsiteX787" fmla="*/ 5259740 w 7467600"/>
              <a:gd name="connsiteY787" fmla="*/ 257013 h 6858000"/>
              <a:gd name="connsiteX788" fmla="*/ 5208466 w 7467600"/>
              <a:gd name="connsiteY788" fmla="*/ 257550 h 6858000"/>
              <a:gd name="connsiteX789" fmla="*/ 4980204 w 7467600"/>
              <a:gd name="connsiteY789" fmla="*/ 271903 h 6858000"/>
              <a:gd name="connsiteX790" fmla="*/ 5068068 w 7467600"/>
              <a:gd name="connsiteY790" fmla="*/ 282244 h 6858000"/>
              <a:gd name="connsiteX791" fmla="*/ 5153231 w 7467600"/>
              <a:gd name="connsiteY791" fmla="*/ 292240 h 6858000"/>
              <a:gd name="connsiteX792" fmla="*/ 5426491 w 7467600"/>
              <a:gd name="connsiteY792" fmla="*/ 281128 h 6858000"/>
              <a:gd name="connsiteX793" fmla="*/ 5731212 w 7467600"/>
              <a:gd name="connsiteY793" fmla="*/ 231951 h 6858000"/>
              <a:gd name="connsiteX794" fmla="*/ 5905192 w 7467600"/>
              <a:gd name="connsiteY794" fmla="*/ 163079 h 6858000"/>
              <a:gd name="connsiteX795" fmla="*/ 5944437 w 7467600"/>
              <a:gd name="connsiteY795" fmla="*/ 113829 h 6858000"/>
              <a:gd name="connsiteX796" fmla="*/ 5825032 w 7467600"/>
              <a:gd name="connsiteY796" fmla="*/ 146405 h 6858000"/>
              <a:gd name="connsiteX797" fmla="*/ 4955599 w 7467600"/>
              <a:gd name="connsiteY797" fmla="*/ 247008 h 6858000"/>
              <a:gd name="connsiteX798" fmla="*/ 5210104 w 7467600"/>
              <a:gd name="connsiteY798" fmla="*/ 228123 h 6858000"/>
              <a:gd name="connsiteX799" fmla="*/ 5261015 w 7467600"/>
              <a:gd name="connsiteY799" fmla="*/ 227087 h 6858000"/>
              <a:gd name="connsiteX800" fmla="*/ 5861181 w 7467600"/>
              <a:gd name="connsiteY800" fmla="*/ 143093 h 6858000"/>
              <a:gd name="connsiteX801" fmla="*/ 5961252 w 7467600"/>
              <a:gd name="connsiteY801" fmla="*/ 114820 h 6858000"/>
              <a:gd name="connsiteX802" fmla="*/ 5944437 w 7467600"/>
              <a:gd name="connsiteY802" fmla="*/ 113829 h 6858000"/>
              <a:gd name="connsiteX803" fmla="*/ 3882765 w 7467600"/>
              <a:gd name="connsiteY803" fmla="*/ 0 h 6858000"/>
              <a:gd name="connsiteX804" fmla="*/ 3995099 w 7467600"/>
              <a:gd name="connsiteY804" fmla="*/ 0 h 6858000"/>
              <a:gd name="connsiteX805" fmla="*/ 4163818 w 7467600"/>
              <a:gd name="connsiteY805" fmla="*/ 234104 h 6858000"/>
              <a:gd name="connsiteX806" fmla="*/ 4172099 w 7467600"/>
              <a:gd name="connsiteY806" fmla="*/ 234207 h 6858000"/>
              <a:gd name="connsiteX807" fmla="*/ 4784282 w 7467600"/>
              <a:gd name="connsiteY807" fmla="*/ 276561 h 6858000"/>
              <a:gd name="connsiteX808" fmla="*/ 4801687 w 7467600"/>
              <a:gd name="connsiteY808" fmla="*/ 267764 h 6858000"/>
              <a:gd name="connsiteX809" fmla="*/ 6082788 w 7467600"/>
              <a:gd name="connsiteY809" fmla="*/ 64119 h 6858000"/>
              <a:gd name="connsiteX810" fmla="*/ 6099442 w 7467600"/>
              <a:gd name="connsiteY810" fmla="*/ 82568 h 6858000"/>
              <a:gd name="connsiteX811" fmla="*/ 4804137 w 7467600"/>
              <a:gd name="connsiteY811" fmla="*/ 320931 h 6858000"/>
              <a:gd name="connsiteX812" fmla="*/ 4227047 w 7467600"/>
              <a:gd name="connsiteY812" fmla="*/ 313415 h 6858000"/>
              <a:gd name="connsiteX813" fmla="*/ 4346041 w 7467600"/>
              <a:gd name="connsiteY813" fmla="*/ 456086 h 6858000"/>
              <a:gd name="connsiteX814" fmla="*/ 4870967 w 7467600"/>
              <a:gd name="connsiteY814" fmla="*/ 963061 h 6858000"/>
              <a:gd name="connsiteX815" fmla="*/ 4889647 w 7467600"/>
              <a:gd name="connsiteY815" fmla="*/ 957147 h 6858000"/>
              <a:gd name="connsiteX816" fmla="*/ 5422504 w 7467600"/>
              <a:gd name="connsiteY816" fmla="*/ 805191 h 6858000"/>
              <a:gd name="connsiteX817" fmla="*/ 6087656 w 7467600"/>
              <a:gd name="connsiteY817" fmla="*/ 826703 h 6858000"/>
              <a:gd name="connsiteX818" fmla="*/ 6058717 w 7467600"/>
              <a:gd name="connsiteY818" fmla="*/ 865992 h 6858000"/>
              <a:gd name="connsiteX819" fmla="*/ 4974153 w 7467600"/>
              <a:gd name="connsiteY819" fmla="*/ 1045456 h 6858000"/>
              <a:gd name="connsiteX820" fmla="*/ 5627835 w 7467600"/>
              <a:gd name="connsiteY820" fmla="*/ 1472077 h 6858000"/>
              <a:gd name="connsiteX821" fmla="*/ 5629817 w 7467600"/>
              <a:gd name="connsiteY821" fmla="*/ 1471412 h 6858000"/>
              <a:gd name="connsiteX822" fmla="*/ 5634124 w 7467600"/>
              <a:gd name="connsiteY822" fmla="*/ 1470572 h 6858000"/>
              <a:gd name="connsiteX823" fmla="*/ 5755832 w 7467600"/>
              <a:gd name="connsiteY823" fmla="*/ 1383886 h 6858000"/>
              <a:gd name="connsiteX824" fmla="*/ 6014186 w 7467600"/>
              <a:gd name="connsiteY824" fmla="*/ 1279799 h 6858000"/>
              <a:gd name="connsiteX825" fmla="*/ 6901619 w 7467600"/>
              <a:gd name="connsiteY825" fmla="*/ 1047874 h 6858000"/>
              <a:gd name="connsiteX826" fmla="*/ 6931566 w 7467600"/>
              <a:gd name="connsiteY826" fmla="*/ 1062034 h 6858000"/>
              <a:gd name="connsiteX827" fmla="*/ 5790982 w 7467600"/>
              <a:gd name="connsiteY827" fmla="*/ 1561380 h 6858000"/>
              <a:gd name="connsiteX828" fmla="*/ 6188971 w 7467600"/>
              <a:gd name="connsiteY828" fmla="*/ 1755168 h 6858000"/>
              <a:gd name="connsiteX829" fmla="*/ 6202446 w 7467600"/>
              <a:gd name="connsiteY829" fmla="*/ 1752268 h 6858000"/>
              <a:gd name="connsiteX830" fmla="*/ 7179560 w 7467600"/>
              <a:gd name="connsiteY830" fmla="*/ 1467551 h 6858000"/>
              <a:gd name="connsiteX831" fmla="*/ 7158730 w 7467600"/>
              <a:gd name="connsiteY831" fmla="*/ 1507835 h 6858000"/>
              <a:gd name="connsiteX832" fmla="*/ 6326959 w 7467600"/>
              <a:gd name="connsiteY832" fmla="*/ 1817686 h 6858000"/>
              <a:gd name="connsiteX833" fmla="*/ 6537433 w 7467600"/>
              <a:gd name="connsiteY833" fmla="*/ 1907790 h 6858000"/>
              <a:gd name="connsiteX834" fmla="*/ 6550221 w 7467600"/>
              <a:gd name="connsiteY834" fmla="*/ 1910729 h 6858000"/>
              <a:gd name="connsiteX835" fmla="*/ 6964438 w 7467600"/>
              <a:gd name="connsiteY835" fmla="*/ 2209505 h 6858000"/>
              <a:gd name="connsiteX836" fmla="*/ 7367862 w 7467600"/>
              <a:gd name="connsiteY836" fmla="*/ 2806833 h 6858000"/>
              <a:gd name="connsiteX837" fmla="*/ 7364329 w 7467600"/>
              <a:gd name="connsiteY837" fmla="*/ 2826907 h 6858000"/>
              <a:gd name="connsiteX838" fmla="*/ 7290545 w 7467600"/>
              <a:gd name="connsiteY838" fmla="*/ 2850663 h 6858000"/>
              <a:gd name="connsiteX839" fmla="*/ 6472036 w 7467600"/>
              <a:gd name="connsiteY839" fmla="*/ 1959003 h 6858000"/>
              <a:gd name="connsiteX840" fmla="*/ 5792897 w 7467600"/>
              <a:gd name="connsiteY840" fmla="*/ 1647747 h 6858000"/>
              <a:gd name="connsiteX841" fmla="*/ 5842751 w 7467600"/>
              <a:gd name="connsiteY841" fmla="*/ 1816112 h 6858000"/>
              <a:gd name="connsiteX842" fmla="*/ 5847424 w 7467600"/>
              <a:gd name="connsiteY842" fmla="*/ 1815776 h 6858000"/>
              <a:gd name="connsiteX843" fmla="*/ 6399821 w 7467600"/>
              <a:gd name="connsiteY843" fmla="*/ 2344799 h 6858000"/>
              <a:gd name="connsiteX844" fmla="*/ 6323232 w 7467600"/>
              <a:gd name="connsiteY844" fmla="*/ 2389634 h 6858000"/>
              <a:gd name="connsiteX845" fmla="*/ 5942958 w 7467600"/>
              <a:gd name="connsiteY845" fmla="*/ 2077708 h 6858000"/>
              <a:gd name="connsiteX846" fmla="*/ 5921559 w 7467600"/>
              <a:gd name="connsiteY846" fmla="*/ 2378596 h 6858000"/>
              <a:gd name="connsiteX847" fmla="*/ 5817651 w 7467600"/>
              <a:gd name="connsiteY847" fmla="*/ 3023919 h 6858000"/>
              <a:gd name="connsiteX848" fmla="*/ 5729634 w 7467600"/>
              <a:gd name="connsiteY848" fmla="*/ 3051849 h 6858000"/>
              <a:gd name="connsiteX849" fmla="*/ 5611018 w 7467600"/>
              <a:gd name="connsiteY849" fmla="*/ 2316769 h 6858000"/>
              <a:gd name="connsiteX850" fmla="*/ 5687608 w 7467600"/>
              <a:gd name="connsiteY850" fmla="*/ 2039972 h 6858000"/>
              <a:gd name="connsiteX851" fmla="*/ 5657554 w 7467600"/>
              <a:gd name="connsiteY851" fmla="*/ 1576445 h 6858000"/>
              <a:gd name="connsiteX852" fmla="*/ 5150475 w 7467600"/>
              <a:gd name="connsiteY852" fmla="*/ 1274012 h 6858000"/>
              <a:gd name="connsiteX853" fmla="*/ 5349142 w 7467600"/>
              <a:gd name="connsiteY853" fmla="*/ 2204405 h 6858000"/>
              <a:gd name="connsiteX854" fmla="*/ 5262214 w 7467600"/>
              <a:gd name="connsiteY854" fmla="*/ 2233836 h 6858000"/>
              <a:gd name="connsiteX855" fmla="*/ 4981539 w 7467600"/>
              <a:gd name="connsiteY855" fmla="*/ 1542201 h 6858000"/>
              <a:gd name="connsiteX856" fmla="*/ 4958461 w 7467600"/>
              <a:gd name="connsiteY856" fmla="*/ 1136957 h 6858000"/>
              <a:gd name="connsiteX857" fmla="*/ 4655015 w 7467600"/>
              <a:gd name="connsiteY857" fmla="*/ 891426 h 6858000"/>
              <a:gd name="connsiteX858" fmla="*/ 4348002 w 7467600"/>
              <a:gd name="connsiteY858" fmla="*/ 2205895 h 6858000"/>
              <a:gd name="connsiteX859" fmla="*/ 4262250 w 7467600"/>
              <a:gd name="connsiteY859" fmla="*/ 2219972 h 6858000"/>
              <a:gd name="connsiteX860" fmla="*/ 4550611 w 7467600"/>
              <a:gd name="connsiteY860" fmla="*/ 817540 h 6858000"/>
              <a:gd name="connsiteX861" fmla="*/ 4564418 w 7467600"/>
              <a:gd name="connsiteY861" fmla="*/ 808293 h 6858000"/>
              <a:gd name="connsiteX862" fmla="*/ 4266388 w 7467600"/>
              <a:gd name="connsiteY862" fmla="*/ 500083 h 6858000"/>
              <a:gd name="connsiteX863" fmla="*/ 4032842 w 7467600"/>
              <a:gd name="connsiteY863" fmla="*/ 211809 h 6858000"/>
              <a:gd name="connsiteX864" fmla="*/ 3882765 w 7467600"/>
              <a:gd name="connsiteY864" fmla="*/ 0 h 6858000"/>
              <a:gd name="connsiteX865" fmla="*/ 3721337 w 7467600"/>
              <a:gd name="connsiteY865" fmla="*/ 0 h 6858000"/>
              <a:gd name="connsiteX866" fmla="*/ 3797544 w 7467600"/>
              <a:gd name="connsiteY866" fmla="*/ 0 h 6858000"/>
              <a:gd name="connsiteX867" fmla="*/ 3775734 w 7467600"/>
              <a:gd name="connsiteY867" fmla="*/ 95131 h 6858000"/>
              <a:gd name="connsiteX868" fmla="*/ 3724807 w 7467600"/>
              <a:gd name="connsiteY868" fmla="*/ 272257 h 6858000"/>
              <a:gd name="connsiteX869" fmla="*/ 3726844 w 7467600"/>
              <a:gd name="connsiteY869" fmla="*/ 282988 h 6858000"/>
              <a:gd name="connsiteX870" fmla="*/ 3742664 w 7467600"/>
              <a:gd name="connsiteY870" fmla="*/ 279918 h 6858000"/>
              <a:gd name="connsiteX871" fmla="*/ 4103910 w 7467600"/>
              <a:gd name="connsiteY871" fmla="*/ 1161917 h 6858000"/>
              <a:gd name="connsiteX872" fmla="*/ 4020269 w 7467600"/>
              <a:gd name="connsiteY872" fmla="*/ 1200406 h 6858000"/>
              <a:gd name="connsiteX873" fmla="*/ 3674882 w 7467600"/>
              <a:gd name="connsiteY873" fmla="*/ 488524 h 6858000"/>
              <a:gd name="connsiteX874" fmla="*/ 3132682 w 7467600"/>
              <a:gd name="connsiteY874" fmla="*/ 1072284 h 6858000"/>
              <a:gd name="connsiteX875" fmla="*/ 2716346 w 7467600"/>
              <a:gd name="connsiteY875" fmla="*/ 1276376 h 6858000"/>
              <a:gd name="connsiteX876" fmla="*/ 2716772 w 7467600"/>
              <a:gd name="connsiteY876" fmla="*/ 1255462 h 6858000"/>
              <a:gd name="connsiteX877" fmla="*/ 3471096 w 7467600"/>
              <a:gd name="connsiteY877" fmla="*/ 437072 h 6858000"/>
              <a:gd name="connsiteX878" fmla="*/ 3639057 w 7467600"/>
              <a:gd name="connsiteY878" fmla="*/ 286334 h 6858000"/>
              <a:gd name="connsiteX879" fmla="*/ 3640309 w 7467600"/>
              <a:gd name="connsiteY879" fmla="*/ 284664 h 6858000"/>
              <a:gd name="connsiteX880" fmla="*/ 3646022 w 7467600"/>
              <a:gd name="connsiteY880" fmla="*/ 276711 h 6858000"/>
              <a:gd name="connsiteX881" fmla="*/ 3707943 w 7467600"/>
              <a:gd name="connsiteY881" fmla="*/ 65958 h 6858000"/>
              <a:gd name="connsiteX882" fmla="*/ 3721337 w 7467600"/>
              <a:gd name="connsiteY882" fmla="*/ 0 h 6858000"/>
              <a:gd name="connsiteX883" fmla="*/ 2867960 w 7467600"/>
              <a:gd name="connsiteY883" fmla="*/ 0 h 6858000"/>
              <a:gd name="connsiteX884" fmla="*/ 2926351 w 7467600"/>
              <a:gd name="connsiteY884" fmla="*/ 0 h 6858000"/>
              <a:gd name="connsiteX885" fmla="*/ 2902823 w 7467600"/>
              <a:gd name="connsiteY885" fmla="*/ 262929 h 6858000"/>
              <a:gd name="connsiteX886" fmla="*/ 2940663 w 7467600"/>
              <a:gd name="connsiteY886" fmla="*/ 140884 h 6858000"/>
              <a:gd name="connsiteX887" fmla="*/ 2947039 w 7467600"/>
              <a:gd name="connsiteY887" fmla="*/ 122524 h 6858000"/>
              <a:gd name="connsiteX888" fmla="*/ 2984316 w 7467600"/>
              <a:gd name="connsiteY888" fmla="*/ 0 h 6858000"/>
              <a:gd name="connsiteX889" fmla="*/ 3016114 w 7467600"/>
              <a:gd name="connsiteY889" fmla="*/ 0 h 6858000"/>
              <a:gd name="connsiteX890" fmla="*/ 2979949 w 7467600"/>
              <a:gd name="connsiteY890" fmla="*/ 119274 h 6858000"/>
              <a:gd name="connsiteX891" fmla="*/ 3023879 w 7467600"/>
              <a:gd name="connsiteY891" fmla="*/ 0 h 6858000"/>
              <a:gd name="connsiteX892" fmla="*/ 3105400 w 7467600"/>
              <a:gd name="connsiteY892" fmla="*/ 0 h 6858000"/>
              <a:gd name="connsiteX893" fmla="*/ 3094669 w 7467600"/>
              <a:gd name="connsiteY893" fmla="*/ 30308 h 6858000"/>
              <a:gd name="connsiteX894" fmla="*/ 2901945 w 7467600"/>
              <a:gd name="connsiteY894" fmla="*/ 466538 h 6858000"/>
              <a:gd name="connsiteX895" fmla="*/ 2815209 w 7467600"/>
              <a:gd name="connsiteY895" fmla="*/ 497361 h 6858000"/>
              <a:gd name="connsiteX896" fmla="*/ 2844845 w 7467600"/>
              <a:gd name="connsiteY896" fmla="*/ 127638 h 6858000"/>
              <a:gd name="connsiteX897" fmla="*/ 2867960 w 7467600"/>
              <a:gd name="connsiteY897" fmla="*/ 0 h 6858000"/>
              <a:gd name="connsiteX898" fmla="*/ 1057230 w 7467600"/>
              <a:gd name="connsiteY898" fmla="*/ 0 h 6858000"/>
              <a:gd name="connsiteX899" fmla="*/ 1111003 w 7467600"/>
              <a:gd name="connsiteY899" fmla="*/ 0 h 6858000"/>
              <a:gd name="connsiteX900" fmla="*/ 1125553 w 7467600"/>
              <a:gd name="connsiteY900" fmla="*/ 52588 h 6858000"/>
              <a:gd name="connsiteX901" fmla="*/ 1304276 w 7467600"/>
              <a:gd name="connsiteY901" fmla="*/ 476275 h 6858000"/>
              <a:gd name="connsiteX902" fmla="*/ 1492066 w 7467600"/>
              <a:gd name="connsiteY902" fmla="*/ 886333 h 6858000"/>
              <a:gd name="connsiteX903" fmla="*/ 1423698 w 7467600"/>
              <a:gd name="connsiteY903" fmla="*/ 710817 h 6858000"/>
              <a:gd name="connsiteX904" fmla="*/ 1357609 w 7467600"/>
              <a:gd name="connsiteY904" fmla="*/ 532892 h 6858000"/>
              <a:gd name="connsiteX905" fmla="*/ 1309550 w 7467600"/>
              <a:gd name="connsiteY905" fmla="*/ 374031 h 6858000"/>
              <a:gd name="connsiteX906" fmla="*/ 1193673 w 7467600"/>
              <a:gd name="connsiteY906" fmla="*/ 49533 h 6858000"/>
              <a:gd name="connsiteX907" fmla="*/ 1164391 w 7467600"/>
              <a:gd name="connsiteY907" fmla="*/ 0 h 6858000"/>
              <a:gd name="connsiteX908" fmla="*/ 1200666 w 7467600"/>
              <a:gd name="connsiteY908" fmla="*/ 0 h 6858000"/>
              <a:gd name="connsiteX909" fmla="*/ 1223408 w 7467600"/>
              <a:gd name="connsiteY909" fmla="*/ 38996 h 6858000"/>
              <a:gd name="connsiteX910" fmla="*/ 1339635 w 7467600"/>
              <a:gd name="connsiteY910" fmla="*/ 365517 h 6858000"/>
              <a:gd name="connsiteX911" fmla="*/ 1387469 w 7467600"/>
              <a:gd name="connsiteY911" fmla="*/ 523079 h 6858000"/>
              <a:gd name="connsiteX912" fmla="*/ 1452685 w 7467600"/>
              <a:gd name="connsiteY912" fmla="*/ 699806 h 6858000"/>
              <a:gd name="connsiteX913" fmla="*/ 1492092 w 7467600"/>
              <a:gd name="connsiteY913" fmla="*/ 800424 h 6858000"/>
              <a:gd name="connsiteX914" fmla="*/ 1455302 w 7467600"/>
              <a:gd name="connsiteY914" fmla="*/ 632913 h 6858000"/>
              <a:gd name="connsiteX915" fmla="*/ 1222336 w 7467600"/>
              <a:gd name="connsiteY915" fmla="*/ 9480 h 6858000"/>
              <a:gd name="connsiteX916" fmla="*/ 1214634 w 7467600"/>
              <a:gd name="connsiteY916" fmla="*/ 0 h 6858000"/>
              <a:gd name="connsiteX917" fmla="*/ 1289827 w 7467600"/>
              <a:gd name="connsiteY917" fmla="*/ 0 h 6858000"/>
              <a:gd name="connsiteX918" fmla="*/ 1321076 w 7467600"/>
              <a:gd name="connsiteY918" fmla="*/ 59722 h 6858000"/>
              <a:gd name="connsiteX919" fmla="*/ 1512579 w 7467600"/>
              <a:gd name="connsiteY919" fmla="*/ 626441 h 6858000"/>
              <a:gd name="connsiteX920" fmla="*/ 1506076 w 7467600"/>
              <a:gd name="connsiteY920" fmla="*/ 1089289 h 6858000"/>
              <a:gd name="connsiteX921" fmla="*/ 1486346 w 7467600"/>
              <a:gd name="connsiteY921" fmla="*/ 1079919 h 6858000"/>
              <a:gd name="connsiteX922" fmla="*/ 1070511 w 7467600"/>
              <a:gd name="connsiteY922" fmla="*/ 48609 h 6858000"/>
              <a:gd name="connsiteX923" fmla="*/ 1057230 w 7467600"/>
              <a:gd name="connsiteY923" fmla="*/ 0 h 6858000"/>
              <a:gd name="connsiteX924" fmla="*/ 43151 w 7467600"/>
              <a:gd name="connsiteY924" fmla="*/ 0 h 6858000"/>
              <a:gd name="connsiteX925" fmla="*/ 95283 w 7467600"/>
              <a:gd name="connsiteY925" fmla="*/ 0 h 6858000"/>
              <a:gd name="connsiteX926" fmla="*/ 300708 w 7467600"/>
              <a:gd name="connsiteY926" fmla="*/ 154571 h 6858000"/>
              <a:gd name="connsiteX927" fmla="*/ 530414 w 7467600"/>
              <a:gd name="connsiteY927" fmla="*/ 354673 h 6858000"/>
              <a:gd name="connsiteX928" fmla="*/ 333785 w 7467600"/>
              <a:gd name="connsiteY928" fmla="*/ 161564 h 6858000"/>
              <a:gd name="connsiteX929" fmla="*/ 147005 w 7467600"/>
              <a:gd name="connsiteY929" fmla="*/ 0 h 6858000"/>
              <a:gd name="connsiteX930" fmla="*/ 272509 w 7467600"/>
              <a:gd name="connsiteY930" fmla="*/ 0 h 6858000"/>
              <a:gd name="connsiteX931" fmla="*/ 326276 w 7467600"/>
              <a:gd name="connsiteY931" fmla="*/ 45847 h 6858000"/>
              <a:gd name="connsiteX932" fmla="*/ 823759 w 7467600"/>
              <a:gd name="connsiteY932" fmla="*/ 574145 h 6858000"/>
              <a:gd name="connsiteX933" fmla="*/ 811254 w 7467600"/>
              <a:gd name="connsiteY933" fmla="*/ 665546 h 6858000"/>
              <a:gd name="connsiteX934" fmla="*/ 154042 w 7467600"/>
              <a:gd name="connsiteY934" fmla="*/ 261522 h 6858000"/>
              <a:gd name="connsiteX935" fmla="*/ 13550 w 7467600"/>
              <a:gd name="connsiteY935" fmla="*/ 158423 h 6858000"/>
              <a:gd name="connsiteX936" fmla="*/ 0 w 7467600"/>
              <a:gd name="connsiteY936" fmla="*/ 146618 h 6858000"/>
              <a:gd name="connsiteX937" fmla="*/ 0 w 7467600"/>
              <a:gd name="connsiteY937" fmla="*/ 59161 h 6858000"/>
              <a:gd name="connsiteX938" fmla="*/ 45427 w 7467600"/>
              <a:gd name="connsiteY938" fmla="*/ 101078 h 6858000"/>
              <a:gd name="connsiteX939" fmla="*/ 630103 w 7467600"/>
              <a:gd name="connsiteY939" fmla="*/ 485885 h 6858000"/>
              <a:gd name="connsiteX940" fmla="*/ 532040 w 7467600"/>
              <a:gd name="connsiteY940" fmla="*/ 399359 h 6858000"/>
              <a:gd name="connsiteX941" fmla="*/ 517618 w 7467600"/>
              <a:gd name="connsiteY941" fmla="*/ 385726 h 6858000"/>
              <a:gd name="connsiteX942" fmla="*/ 285074 w 7467600"/>
              <a:gd name="connsiteY942" fmla="*/ 182755 h 6858000"/>
              <a:gd name="connsiteX943" fmla="*/ 43151 w 7467600"/>
              <a:gd name="connsiteY94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289862 w 7467600"/>
              <a:gd name="connsiteY10" fmla="*/ 6659827 h 6858000"/>
              <a:gd name="connsiteX11" fmla="*/ 1019354 w 7467600"/>
              <a:gd name="connsiteY11" fmla="*/ 6315006 h 6858000"/>
              <a:gd name="connsiteX12" fmla="*/ 441046 w 7467600"/>
              <a:gd name="connsiteY12" fmla="*/ 6691153 h 6858000"/>
              <a:gd name="connsiteX13" fmla="*/ 1019354 w 7467600"/>
              <a:gd name="connsiteY13" fmla="*/ 6315006 h 6858000"/>
              <a:gd name="connsiteX14" fmla="*/ 991680 w 7467600"/>
              <a:gd name="connsiteY14" fmla="*/ 6298413 h 6858000"/>
              <a:gd name="connsiteX15" fmla="*/ 409060 w 7467600"/>
              <a:gd name="connsiteY15" fmla="*/ 6671470 h 6858000"/>
              <a:gd name="connsiteX16" fmla="*/ 991680 w 7467600"/>
              <a:gd name="connsiteY16" fmla="*/ 6298413 h 6858000"/>
              <a:gd name="connsiteX17" fmla="*/ 103333 w 7467600"/>
              <a:gd name="connsiteY17" fmla="*/ 5699602 h 6858000"/>
              <a:gd name="connsiteX18" fmla="*/ 233938 w 7467600"/>
              <a:gd name="connsiteY18" fmla="*/ 5809416 h 6858000"/>
              <a:gd name="connsiteX19" fmla="*/ 883580 w 7467600"/>
              <a:gd name="connsiteY19" fmla="*/ 6180710 h 6858000"/>
              <a:gd name="connsiteX20" fmla="*/ 487337 w 7467600"/>
              <a:gd name="connsiteY20" fmla="*/ 5950182 h 6858000"/>
              <a:gd name="connsiteX21" fmla="*/ 354051 w 7467600"/>
              <a:gd name="connsiteY21" fmla="*/ 5854912 h 6858000"/>
              <a:gd name="connsiteX22" fmla="*/ 195436 w 7467600"/>
              <a:gd name="connsiteY22" fmla="*/ 5755068 h 6858000"/>
              <a:gd name="connsiteX23" fmla="*/ 103333 w 7467600"/>
              <a:gd name="connsiteY23" fmla="*/ 5699602 h 6858000"/>
              <a:gd name="connsiteX24" fmla="*/ 5539432 w 7467600"/>
              <a:gd name="connsiteY24" fmla="*/ 5642928 h 6858000"/>
              <a:gd name="connsiteX25" fmla="*/ 5555462 w 7467600"/>
              <a:gd name="connsiteY25" fmla="*/ 5694454 h 6858000"/>
              <a:gd name="connsiteX26" fmla="*/ 5828270 w 7467600"/>
              <a:gd name="connsiteY26" fmla="*/ 6320663 h 6858000"/>
              <a:gd name="connsiteX27" fmla="*/ 5947416 w 7467600"/>
              <a:gd name="connsiteY27" fmla="*/ 6574846 h 6858000"/>
              <a:gd name="connsiteX28" fmla="*/ 5539432 w 7467600"/>
              <a:gd name="connsiteY28" fmla="*/ 5642928 h 6858000"/>
              <a:gd name="connsiteX29" fmla="*/ 51253 w 7467600"/>
              <a:gd name="connsiteY29" fmla="*/ 5631825 h 6858000"/>
              <a:gd name="connsiteX30" fmla="*/ 211622 w 7467600"/>
              <a:gd name="connsiteY30" fmla="*/ 5728803 h 6858000"/>
              <a:gd name="connsiteX31" fmla="*/ 371652 w 7467600"/>
              <a:gd name="connsiteY31" fmla="*/ 5829062 h 6858000"/>
              <a:gd name="connsiteX32" fmla="*/ 505903 w 7467600"/>
              <a:gd name="connsiteY32" fmla="*/ 5925221 h 6858000"/>
              <a:gd name="connsiteX33" fmla="*/ 899240 w 7467600"/>
              <a:gd name="connsiteY33" fmla="*/ 6153068 h 6858000"/>
              <a:gd name="connsiteX34" fmla="*/ 988114 w 7467600"/>
              <a:gd name="connsiteY34" fmla="*/ 6174204 h 6858000"/>
              <a:gd name="connsiteX35" fmla="*/ 845971 w 7467600"/>
              <a:gd name="connsiteY35" fmla="*/ 6067177 h 6858000"/>
              <a:gd name="connsiteX36" fmla="*/ 448057 w 7467600"/>
              <a:gd name="connsiteY36" fmla="*/ 5841376 h 6858000"/>
              <a:gd name="connsiteX37" fmla="*/ 51253 w 7467600"/>
              <a:gd name="connsiteY37" fmla="*/ 5631825 h 6858000"/>
              <a:gd name="connsiteX38" fmla="*/ 2606687 w 7467600"/>
              <a:gd name="connsiteY38" fmla="*/ 5630718 h 6858000"/>
              <a:gd name="connsiteX39" fmla="*/ 2645658 w 7467600"/>
              <a:gd name="connsiteY39" fmla="*/ 6640259 h 6858000"/>
              <a:gd name="connsiteX40" fmla="*/ 2606687 w 7467600"/>
              <a:gd name="connsiteY40" fmla="*/ 5630718 h 6858000"/>
              <a:gd name="connsiteX41" fmla="*/ 3642057 w 7467600"/>
              <a:gd name="connsiteY41" fmla="*/ 5573487 h 6858000"/>
              <a:gd name="connsiteX42" fmla="*/ 3632981 w 7467600"/>
              <a:gd name="connsiteY42" fmla="*/ 5579437 h 6858000"/>
              <a:gd name="connsiteX43" fmla="*/ 3382436 w 7467600"/>
              <a:gd name="connsiteY43" fmla="*/ 5952726 h 6858000"/>
              <a:gd name="connsiteX44" fmla="*/ 3191929 w 7467600"/>
              <a:gd name="connsiteY44" fmla="*/ 6662669 h 6858000"/>
              <a:gd name="connsiteX45" fmla="*/ 3369898 w 7467600"/>
              <a:gd name="connsiteY45" fmla="*/ 6081771 h 6858000"/>
              <a:gd name="connsiteX46" fmla="*/ 3642057 w 7467600"/>
              <a:gd name="connsiteY46" fmla="*/ 5573487 h 6858000"/>
              <a:gd name="connsiteX47" fmla="*/ 2650666 w 7467600"/>
              <a:gd name="connsiteY47" fmla="*/ 5530686 h 6858000"/>
              <a:gd name="connsiteX48" fmla="*/ 2650249 w 7467600"/>
              <a:gd name="connsiteY48" fmla="*/ 5532101 h 6858000"/>
              <a:gd name="connsiteX49" fmla="*/ 2663808 w 7467600"/>
              <a:gd name="connsiteY49" fmla="*/ 6535215 h 6858000"/>
              <a:gd name="connsiteX50" fmla="*/ 2665418 w 7467600"/>
              <a:gd name="connsiteY50" fmla="*/ 6132756 h 6858000"/>
              <a:gd name="connsiteX51" fmla="*/ 2650666 w 7467600"/>
              <a:gd name="connsiteY51" fmla="*/ 5530686 h 6858000"/>
              <a:gd name="connsiteX52" fmla="*/ 2680277 w 7467600"/>
              <a:gd name="connsiteY52" fmla="*/ 5479204 h 6858000"/>
              <a:gd name="connsiteX53" fmla="*/ 2678972 w 7467600"/>
              <a:gd name="connsiteY53" fmla="*/ 5481582 h 6858000"/>
              <a:gd name="connsiteX54" fmla="*/ 2696666 w 7467600"/>
              <a:gd name="connsiteY54" fmla="*/ 6133836 h 6858000"/>
              <a:gd name="connsiteX55" fmla="*/ 2695769 w 7467600"/>
              <a:gd name="connsiteY55" fmla="*/ 6390955 h 6858000"/>
              <a:gd name="connsiteX56" fmla="*/ 2739893 w 7467600"/>
              <a:gd name="connsiteY56" fmla="*/ 6108357 h 6858000"/>
              <a:gd name="connsiteX57" fmla="*/ 2680277 w 7467600"/>
              <a:gd name="connsiteY57" fmla="*/ 5479204 h 6858000"/>
              <a:gd name="connsiteX58" fmla="*/ 1132195 w 7467600"/>
              <a:gd name="connsiteY58" fmla="*/ 5467980 h 6858000"/>
              <a:gd name="connsiteX59" fmla="*/ 1679056 w 7467600"/>
              <a:gd name="connsiteY59" fmla="*/ 5516907 h 6858000"/>
              <a:gd name="connsiteX60" fmla="*/ 2128648 w 7467600"/>
              <a:gd name="connsiteY60" fmla="*/ 5474249 h 6858000"/>
              <a:gd name="connsiteX61" fmla="*/ 1825619 w 7467600"/>
              <a:gd name="connsiteY61" fmla="*/ 5478447 h 6858000"/>
              <a:gd name="connsiteX62" fmla="*/ 1737798 w 7467600"/>
              <a:gd name="connsiteY62" fmla="*/ 5483353 h 6858000"/>
              <a:gd name="connsiteX63" fmla="*/ 1132195 w 7467600"/>
              <a:gd name="connsiteY63" fmla="*/ 5467980 h 6858000"/>
              <a:gd name="connsiteX64" fmla="*/ 1456157 w 7467600"/>
              <a:gd name="connsiteY64" fmla="*/ 5371404 h 6858000"/>
              <a:gd name="connsiteX65" fmla="*/ 1244432 w 7467600"/>
              <a:gd name="connsiteY65" fmla="*/ 5385601 h 6858000"/>
              <a:gd name="connsiteX66" fmla="*/ 973990 w 7467600"/>
              <a:gd name="connsiteY66" fmla="*/ 5424940 h 6858000"/>
              <a:gd name="connsiteX67" fmla="*/ 1103809 w 7467600"/>
              <a:gd name="connsiteY67" fmla="*/ 5433720 h 6858000"/>
              <a:gd name="connsiteX68" fmla="*/ 1123454 w 7467600"/>
              <a:gd name="connsiteY68" fmla="*/ 5435727 h 6858000"/>
              <a:gd name="connsiteX69" fmla="*/ 1737017 w 7467600"/>
              <a:gd name="connsiteY69" fmla="*/ 5452183 h 6858000"/>
              <a:gd name="connsiteX70" fmla="*/ 1824397 w 7467600"/>
              <a:gd name="connsiteY70" fmla="*/ 5447757 h 6858000"/>
              <a:gd name="connsiteX71" fmla="*/ 2070059 w 7467600"/>
              <a:gd name="connsiteY71" fmla="*/ 5441660 h 6858000"/>
              <a:gd name="connsiteX72" fmla="*/ 1456157 w 7467600"/>
              <a:gd name="connsiteY72" fmla="*/ 5371404 h 6858000"/>
              <a:gd name="connsiteX73" fmla="*/ 4988186 w 7467600"/>
              <a:gd name="connsiteY73" fmla="*/ 5216467 h 6858000"/>
              <a:gd name="connsiteX74" fmla="*/ 4777334 w 7467600"/>
              <a:gd name="connsiteY74" fmla="*/ 5406072 h 6858000"/>
              <a:gd name="connsiteX75" fmla="*/ 4718341 w 7467600"/>
              <a:gd name="connsiteY75" fmla="*/ 5468043 h 6858000"/>
              <a:gd name="connsiteX76" fmla="*/ 4604655 w 7467600"/>
              <a:gd name="connsiteY76" fmla="*/ 5583434 h 6858000"/>
              <a:gd name="connsiteX77" fmla="*/ 4565074 w 7467600"/>
              <a:gd name="connsiteY77" fmla="*/ 5618550 h 6858000"/>
              <a:gd name="connsiteX78" fmla="*/ 4988186 w 7467600"/>
              <a:gd name="connsiteY78" fmla="*/ 5216467 h 6858000"/>
              <a:gd name="connsiteX79" fmla="*/ 4978032 w 7467600"/>
              <a:gd name="connsiteY79" fmla="*/ 5183809 h 6858000"/>
              <a:gd name="connsiteX80" fmla="*/ 4463413 w 7467600"/>
              <a:gd name="connsiteY80" fmla="*/ 5615162 h 6858000"/>
              <a:gd name="connsiteX81" fmla="*/ 4358134 w 7467600"/>
              <a:gd name="connsiteY81" fmla="*/ 5742791 h 6858000"/>
              <a:gd name="connsiteX82" fmla="*/ 4376219 w 7467600"/>
              <a:gd name="connsiteY82" fmla="*/ 5729027 h 6858000"/>
              <a:gd name="connsiteX83" fmla="*/ 4582340 w 7467600"/>
              <a:gd name="connsiteY83" fmla="*/ 5561037 h 6858000"/>
              <a:gd name="connsiteX84" fmla="*/ 4694684 w 7467600"/>
              <a:gd name="connsiteY84" fmla="*/ 5447098 h 6858000"/>
              <a:gd name="connsiteX85" fmla="*/ 4754123 w 7467600"/>
              <a:gd name="connsiteY85" fmla="*/ 5384643 h 6858000"/>
              <a:gd name="connsiteX86" fmla="*/ 4978032 w 7467600"/>
              <a:gd name="connsiteY86" fmla="*/ 5183809 h 6858000"/>
              <a:gd name="connsiteX87" fmla="*/ 1903353 w 7467600"/>
              <a:gd name="connsiteY87" fmla="*/ 5044827 h 6858000"/>
              <a:gd name="connsiteX88" fmla="*/ 1936931 w 7467600"/>
              <a:gd name="connsiteY88" fmla="*/ 5093954 h 6858000"/>
              <a:gd name="connsiteX89" fmla="*/ 2195868 w 7467600"/>
              <a:gd name="connsiteY89" fmla="*/ 5396574 h 6858000"/>
              <a:gd name="connsiteX90" fmla="*/ 2088852 w 7467600"/>
              <a:gd name="connsiteY90" fmla="*/ 5166123 h 6858000"/>
              <a:gd name="connsiteX91" fmla="*/ 1958241 w 7467600"/>
              <a:gd name="connsiteY91" fmla="*/ 5067955 h 6858000"/>
              <a:gd name="connsiteX92" fmla="*/ 1903353 w 7467600"/>
              <a:gd name="connsiteY92" fmla="*/ 5044827 h 6858000"/>
              <a:gd name="connsiteX93" fmla="*/ 1979378 w 7467600"/>
              <a:gd name="connsiteY93" fmla="*/ 4769504 h 6858000"/>
              <a:gd name="connsiteX94" fmla="*/ 2882120 w 7467600"/>
              <a:gd name="connsiteY94" fmla="*/ 5064547 h 6858000"/>
              <a:gd name="connsiteX95" fmla="*/ 2793103 w 7467600"/>
              <a:gd name="connsiteY95" fmla="*/ 5039699 h 6858000"/>
              <a:gd name="connsiteX96" fmla="*/ 2770041 w 7467600"/>
              <a:gd name="connsiteY96" fmla="*/ 5033634 h 6858000"/>
              <a:gd name="connsiteX97" fmla="*/ 1979378 w 7467600"/>
              <a:gd name="connsiteY97" fmla="*/ 4769504 h 6858000"/>
              <a:gd name="connsiteX98" fmla="*/ 1927410 w 7467600"/>
              <a:gd name="connsiteY98" fmla="*/ 4716164 h 6858000"/>
              <a:gd name="connsiteX99" fmla="*/ 1959587 w 7467600"/>
              <a:gd name="connsiteY99" fmla="*/ 4728849 h 6858000"/>
              <a:gd name="connsiteX100" fmla="*/ 2777707 w 7467600"/>
              <a:gd name="connsiteY100" fmla="*/ 5003991 h 6858000"/>
              <a:gd name="connsiteX101" fmla="*/ 2800768 w 7467600"/>
              <a:gd name="connsiteY101" fmla="*/ 5010056 h 6858000"/>
              <a:gd name="connsiteX102" fmla="*/ 2879408 w 7467600"/>
              <a:gd name="connsiteY102" fmla="*/ 5031590 h 6858000"/>
              <a:gd name="connsiteX103" fmla="*/ 2862295 w 7467600"/>
              <a:gd name="connsiteY103" fmla="*/ 5022958 h 6858000"/>
              <a:gd name="connsiteX104" fmla="*/ 2813343 w 7467600"/>
              <a:gd name="connsiteY104" fmla="*/ 4998369 h 6858000"/>
              <a:gd name="connsiteX105" fmla="*/ 2646245 w 7467600"/>
              <a:gd name="connsiteY105" fmla="*/ 4930999 h 6858000"/>
              <a:gd name="connsiteX106" fmla="*/ 1999243 w 7467600"/>
              <a:gd name="connsiteY106" fmla="*/ 4730524 h 6858000"/>
              <a:gd name="connsiteX107" fmla="*/ 1979527 w 7467600"/>
              <a:gd name="connsiteY107" fmla="*/ 4726651 h 6858000"/>
              <a:gd name="connsiteX108" fmla="*/ 1927410 w 7467600"/>
              <a:gd name="connsiteY108" fmla="*/ 4716164 h 6858000"/>
              <a:gd name="connsiteX109" fmla="*/ 1997014 w 7467600"/>
              <a:gd name="connsiteY109" fmla="*/ 4698007 h 6858000"/>
              <a:gd name="connsiteX110" fmla="*/ 2005458 w 7467600"/>
              <a:gd name="connsiteY110" fmla="*/ 4699540 h 6858000"/>
              <a:gd name="connsiteX111" fmla="*/ 2657186 w 7467600"/>
              <a:gd name="connsiteY111" fmla="*/ 4901687 h 6858000"/>
              <a:gd name="connsiteX112" fmla="*/ 2826662 w 7467600"/>
              <a:gd name="connsiteY112" fmla="*/ 4970362 h 6858000"/>
              <a:gd name="connsiteX113" fmla="*/ 2876100 w 7467600"/>
              <a:gd name="connsiteY113" fmla="*/ 4995397 h 6858000"/>
              <a:gd name="connsiteX114" fmla="*/ 3042600 w 7467600"/>
              <a:gd name="connsiteY114" fmla="*/ 5059532 h 6858000"/>
              <a:gd name="connsiteX115" fmla="*/ 1997014 w 7467600"/>
              <a:gd name="connsiteY115" fmla="*/ 4698007 h 6858000"/>
              <a:gd name="connsiteX116" fmla="*/ 2305292 w 7467600"/>
              <a:gd name="connsiteY116" fmla="*/ 4219492 h 6858000"/>
              <a:gd name="connsiteX117" fmla="*/ 3360922 w 7467600"/>
              <a:gd name="connsiteY117" fmla="*/ 4529373 h 6858000"/>
              <a:gd name="connsiteX118" fmla="*/ 3492420 w 7467600"/>
              <a:gd name="connsiteY118" fmla="*/ 4510145 h 6858000"/>
              <a:gd name="connsiteX119" fmla="*/ 3364086 w 7467600"/>
              <a:gd name="connsiteY119" fmla="*/ 4480340 h 6858000"/>
              <a:gd name="connsiteX120" fmla="*/ 3225818 w 7467600"/>
              <a:gd name="connsiteY120" fmla="*/ 4411822 h 6858000"/>
              <a:gd name="connsiteX121" fmla="*/ 3129696 w 7467600"/>
              <a:gd name="connsiteY121" fmla="*/ 4360704 h 6858000"/>
              <a:gd name="connsiteX122" fmla="*/ 2814545 w 7467600"/>
              <a:gd name="connsiteY122" fmla="*/ 4282955 h 6858000"/>
              <a:gd name="connsiteX123" fmla="*/ 2305292 w 7467600"/>
              <a:gd name="connsiteY123" fmla="*/ 4219492 h 6858000"/>
              <a:gd name="connsiteX124" fmla="*/ 2626982 w 7467600"/>
              <a:gd name="connsiteY124" fmla="*/ 4206450 h 6858000"/>
              <a:gd name="connsiteX125" fmla="*/ 2490617 w 7467600"/>
              <a:gd name="connsiteY125" fmla="*/ 4206951 h 6858000"/>
              <a:gd name="connsiteX126" fmla="*/ 2819869 w 7467600"/>
              <a:gd name="connsiteY126" fmla="*/ 4252936 h 6858000"/>
              <a:gd name="connsiteX127" fmla="*/ 3143018 w 7467600"/>
              <a:gd name="connsiteY127" fmla="*/ 4332698 h 6858000"/>
              <a:gd name="connsiteX128" fmla="*/ 3241520 w 7467600"/>
              <a:gd name="connsiteY128" fmla="*/ 4385112 h 6858000"/>
              <a:gd name="connsiteX129" fmla="*/ 3374575 w 7467600"/>
              <a:gd name="connsiteY129" fmla="*/ 4451517 h 6858000"/>
              <a:gd name="connsiteX130" fmla="*/ 3505221 w 7467600"/>
              <a:gd name="connsiteY130" fmla="*/ 4480757 h 6858000"/>
              <a:gd name="connsiteX131" fmla="*/ 2626982 w 7467600"/>
              <a:gd name="connsiteY131" fmla="*/ 4206450 h 6858000"/>
              <a:gd name="connsiteX132" fmla="*/ 1310106 w 7467600"/>
              <a:gd name="connsiteY132" fmla="*/ 3943217 h 6858000"/>
              <a:gd name="connsiteX133" fmla="*/ 854994 w 7467600"/>
              <a:gd name="connsiteY133" fmla="*/ 4399136 h 6858000"/>
              <a:gd name="connsiteX134" fmla="*/ 742462 w 7467600"/>
              <a:gd name="connsiteY134" fmla="*/ 4594648 h 6858000"/>
              <a:gd name="connsiteX135" fmla="*/ 820602 w 7467600"/>
              <a:gd name="connsiteY135" fmla="*/ 4485915 h 6858000"/>
              <a:gd name="connsiteX136" fmla="*/ 878295 w 7467600"/>
              <a:gd name="connsiteY136" fmla="*/ 4403594 h 6858000"/>
              <a:gd name="connsiteX137" fmla="*/ 1240607 w 7467600"/>
              <a:gd name="connsiteY137" fmla="*/ 4010401 h 6858000"/>
              <a:gd name="connsiteX138" fmla="*/ 1310106 w 7467600"/>
              <a:gd name="connsiteY138" fmla="*/ 3943217 h 6858000"/>
              <a:gd name="connsiteX139" fmla="*/ 1423113 w 7467600"/>
              <a:gd name="connsiteY139" fmla="*/ 3874565 h 6858000"/>
              <a:gd name="connsiteX140" fmla="*/ 1260565 w 7467600"/>
              <a:gd name="connsiteY140" fmla="*/ 4031982 h 6858000"/>
              <a:gd name="connsiteX141" fmla="*/ 901900 w 7467600"/>
              <a:gd name="connsiteY141" fmla="*/ 4421236 h 6858000"/>
              <a:gd name="connsiteX142" fmla="*/ 845044 w 7467600"/>
              <a:gd name="connsiteY142" fmla="*/ 4502436 h 6858000"/>
              <a:gd name="connsiteX143" fmla="*/ 685926 w 7467600"/>
              <a:gd name="connsiteY143" fmla="*/ 4703069 h 6858000"/>
              <a:gd name="connsiteX144" fmla="*/ 684248 w 7467600"/>
              <a:gd name="connsiteY144" fmla="*/ 4706721 h 6858000"/>
              <a:gd name="connsiteX145" fmla="*/ 1423113 w 7467600"/>
              <a:gd name="connsiteY145" fmla="*/ 3874565 h 6858000"/>
              <a:gd name="connsiteX146" fmla="*/ 3316479 w 7467600"/>
              <a:gd name="connsiteY146" fmla="*/ 3872136 h 6858000"/>
              <a:gd name="connsiteX147" fmla="*/ 3546806 w 7467600"/>
              <a:gd name="connsiteY147" fmla="*/ 4356139 h 6858000"/>
              <a:gd name="connsiteX148" fmla="*/ 3364433 w 7467600"/>
              <a:gd name="connsiteY148" fmla="*/ 3953121 h 6858000"/>
              <a:gd name="connsiteX149" fmla="*/ 3316479 w 7467600"/>
              <a:gd name="connsiteY149" fmla="*/ 3872136 h 6858000"/>
              <a:gd name="connsiteX150" fmla="*/ 3291335 w 7467600"/>
              <a:gd name="connsiteY150" fmla="*/ 3767420 h 6858000"/>
              <a:gd name="connsiteX151" fmla="*/ 3390805 w 7467600"/>
              <a:gd name="connsiteY151" fmla="*/ 3937163 h 6858000"/>
              <a:gd name="connsiteX152" fmla="*/ 3579062 w 7467600"/>
              <a:gd name="connsiteY152" fmla="*/ 4359040 h 6858000"/>
              <a:gd name="connsiteX153" fmla="*/ 3467355 w 7467600"/>
              <a:gd name="connsiteY153" fmla="*/ 3988130 h 6858000"/>
              <a:gd name="connsiteX154" fmla="*/ 3310753 w 7467600"/>
              <a:gd name="connsiteY154" fmla="*/ 3787140 h 6858000"/>
              <a:gd name="connsiteX155" fmla="*/ 3291335 w 7467600"/>
              <a:gd name="connsiteY155" fmla="*/ 3767420 h 6858000"/>
              <a:gd name="connsiteX156" fmla="*/ 1635889 w 7467600"/>
              <a:gd name="connsiteY156" fmla="*/ 3709494 h 6858000"/>
              <a:gd name="connsiteX157" fmla="*/ 1634800 w 7467600"/>
              <a:gd name="connsiteY157" fmla="*/ 3731111 h 6858000"/>
              <a:gd name="connsiteX158" fmla="*/ 1635889 w 7467600"/>
              <a:gd name="connsiteY158" fmla="*/ 3709494 h 6858000"/>
              <a:gd name="connsiteX159" fmla="*/ 1510397 w 7467600"/>
              <a:gd name="connsiteY159" fmla="*/ 3684705 h 6858000"/>
              <a:gd name="connsiteX160" fmla="*/ 1146550 w 7467600"/>
              <a:gd name="connsiteY160" fmla="*/ 3802012 h 6858000"/>
              <a:gd name="connsiteX161" fmla="*/ 698834 w 7467600"/>
              <a:gd name="connsiteY161" fmla="*/ 3952272 h 6858000"/>
              <a:gd name="connsiteX162" fmla="*/ 34256 w 7467600"/>
              <a:gd name="connsiteY162" fmla="*/ 4347603 h 6858000"/>
              <a:gd name="connsiteX163" fmla="*/ 527241 w 7467600"/>
              <a:gd name="connsiteY163" fmla="*/ 4065078 h 6858000"/>
              <a:gd name="connsiteX164" fmla="*/ 1510397 w 7467600"/>
              <a:gd name="connsiteY164" fmla="*/ 3684705 h 6858000"/>
              <a:gd name="connsiteX165" fmla="*/ 1313114 w 7467600"/>
              <a:gd name="connsiteY165" fmla="*/ 3655216 h 6858000"/>
              <a:gd name="connsiteX166" fmla="*/ 1109304 w 7467600"/>
              <a:gd name="connsiteY166" fmla="*/ 3669030 h 6858000"/>
              <a:gd name="connsiteX167" fmla="*/ 8129 w 7467600"/>
              <a:gd name="connsiteY167" fmla="*/ 4330519 h 6858000"/>
              <a:gd name="connsiteX168" fmla="*/ 687572 w 7467600"/>
              <a:gd name="connsiteY168" fmla="*/ 3925629 h 6858000"/>
              <a:gd name="connsiteX169" fmla="*/ 1138365 w 7467600"/>
              <a:gd name="connsiteY169" fmla="*/ 3774515 h 6858000"/>
              <a:gd name="connsiteX170" fmla="*/ 1505579 w 7467600"/>
              <a:gd name="connsiteY170" fmla="*/ 3655526 h 6858000"/>
              <a:gd name="connsiteX171" fmla="*/ 1313114 w 7467600"/>
              <a:gd name="connsiteY171" fmla="*/ 3655216 h 6858000"/>
              <a:gd name="connsiteX172" fmla="*/ 3655073 w 7467600"/>
              <a:gd name="connsiteY172" fmla="*/ 3650884 h 6858000"/>
              <a:gd name="connsiteX173" fmla="*/ 3989938 w 7467600"/>
              <a:gd name="connsiteY173" fmla="*/ 3991685 h 6858000"/>
              <a:gd name="connsiteX174" fmla="*/ 4393907 w 7467600"/>
              <a:gd name="connsiteY174" fmla="*/ 4261258 h 6858000"/>
              <a:gd name="connsiteX175" fmla="*/ 4648051 w 7467600"/>
              <a:gd name="connsiteY175" fmla="*/ 4374051 h 6858000"/>
              <a:gd name="connsiteX176" fmla="*/ 4383389 w 7467600"/>
              <a:gd name="connsiteY176" fmla="*/ 4184369 h 6858000"/>
              <a:gd name="connsiteX177" fmla="*/ 4165508 w 7467600"/>
              <a:gd name="connsiteY177" fmla="*/ 4035196 h 6858000"/>
              <a:gd name="connsiteX178" fmla="*/ 4068162 w 7467600"/>
              <a:gd name="connsiteY178" fmla="*/ 3953394 h 6858000"/>
              <a:gd name="connsiteX179" fmla="*/ 3981416 w 7467600"/>
              <a:gd name="connsiteY179" fmla="*/ 3880482 h 6858000"/>
              <a:gd name="connsiteX180" fmla="*/ 3800147 w 7467600"/>
              <a:gd name="connsiteY180" fmla="*/ 3749872 h 6858000"/>
              <a:gd name="connsiteX181" fmla="*/ 3655073 w 7467600"/>
              <a:gd name="connsiteY181" fmla="*/ 3650884 h 6858000"/>
              <a:gd name="connsiteX182" fmla="*/ 3670252 w 7467600"/>
              <a:gd name="connsiteY182" fmla="*/ 3622798 h 6858000"/>
              <a:gd name="connsiteX183" fmla="*/ 3817258 w 7467600"/>
              <a:gd name="connsiteY183" fmla="*/ 3723577 h 6858000"/>
              <a:gd name="connsiteX184" fmla="*/ 4000461 w 7467600"/>
              <a:gd name="connsiteY184" fmla="*/ 3855966 h 6858000"/>
              <a:gd name="connsiteX185" fmla="*/ 4088180 w 7467600"/>
              <a:gd name="connsiteY185" fmla="*/ 3929774 h 6858000"/>
              <a:gd name="connsiteX186" fmla="*/ 4184555 w 7467600"/>
              <a:gd name="connsiteY186" fmla="*/ 4010683 h 6858000"/>
              <a:gd name="connsiteX187" fmla="*/ 4399563 w 7467600"/>
              <a:gd name="connsiteY187" fmla="*/ 4158106 h 6858000"/>
              <a:gd name="connsiteX188" fmla="*/ 4684469 w 7467600"/>
              <a:gd name="connsiteY188" fmla="*/ 4364680 h 6858000"/>
              <a:gd name="connsiteX189" fmla="*/ 4690271 w 7467600"/>
              <a:gd name="connsiteY189" fmla="*/ 4370034 h 6858000"/>
              <a:gd name="connsiteX190" fmla="*/ 4136093 w 7467600"/>
              <a:gd name="connsiteY190" fmla="*/ 3858466 h 6858000"/>
              <a:gd name="connsiteX191" fmla="*/ 3670252 w 7467600"/>
              <a:gd name="connsiteY191" fmla="*/ 3622798 h 6858000"/>
              <a:gd name="connsiteX192" fmla="*/ 4440129 w 7467600"/>
              <a:gd name="connsiteY192" fmla="*/ 3448571 h 6858000"/>
              <a:gd name="connsiteX193" fmla="*/ 4856525 w 7467600"/>
              <a:gd name="connsiteY193" fmla="*/ 3915351 h 6858000"/>
              <a:gd name="connsiteX194" fmla="*/ 5059055 w 7467600"/>
              <a:gd name="connsiteY194" fmla="*/ 4108918 h 6858000"/>
              <a:gd name="connsiteX195" fmla="*/ 5290070 w 7467600"/>
              <a:gd name="connsiteY195" fmla="*/ 4263619 h 6858000"/>
              <a:gd name="connsiteX196" fmla="*/ 4834991 w 7467600"/>
              <a:gd name="connsiteY196" fmla="*/ 3830985 h 6858000"/>
              <a:gd name="connsiteX197" fmla="*/ 4440129 w 7467600"/>
              <a:gd name="connsiteY197" fmla="*/ 3448571 h 6858000"/>
              <a:gd name="connsiteX198" fmla="*/ 4441737 w 7467600"/>
              <a:gd name="connsiteY198" fmla="*/ 3399734 h 6858000"/>
              <a:gd name="connsiteX199" fmla="*/ 4431236 w 7467600"/>
              <a:gd name="connsiteY199" fmla="*/ 3400954 h 6858000"/>
              <a:gd name="connsiteX200" fmla="*/ 4557150 w 7467600"/>
              <a:gd name="connsiteY200" fmla="*/ 3510023 h 6858000"/>
              <a:gd name="connsiteX201" fmla="*/ 4856936 w 7467600"/>
              <a:gd name="connsiteY201" fmla="*/ 3809146 h 6858000"/>
              <a:gd name="connsiteX202" fmla="*/ 5111996 w 7467600"/>
              <a:gd name="connsiteY202" fmla="*/ 4065759 h 6858000"/>
              <a:gd name="connsiteX203" fmla="*/ 5388878 w 7467600"/>
              <a:gd name="connsiteY203" fmla="*/ 4300185 h 6858000"/>
              <a:gd name="connsiteX204" fmla="*/ 5425556 w 7467600"/>
              <a:gd name="connsiteY204" fmla="*/ 4308967 h 6858000"/>
              <a:gd name="connsiteX205" fmla="*/ 4943646 w 7467600"/>
              <a:gd name="connsiteY205" fmla="*/ 3822916 h 6858000"/>
              <a:gd name="connsiteX206" fmla="*/ 4594837 w 7467600"/>
              <a:gd name="connsiteY206" fmla="*/ 3532274 h 6858000"/>
              <a:gd name="connsiteX207" fmla="*/ 4441737 w 7467600"/>
              <a:gd name="connsiteY207" fmla="*/ 3399734 h 6858000"/>
              <a:gd name="connsiteX208" fmla="*/ 5425834 w 7467600"/>
              <a:gd name="connsiteY208" fmla="*/ 3162785 h 6858000"/>
              <a:gd name="connsiteX209" fmla="*/ 5401644 w 7467600"/>
              <a:gd name="connsiteY209" fmla="*/ 3617847 h 6858000"/>
              <a:gd name="connsiteX210" fmla="*/ 5467256 w 7467600"/>
              <a:gd name="connsiteY210" fmla="*/ 4175494 h 6858000"/>
              <a:gd name="connsiteX211" fmla="*/ 5448069 w 7467600"/>
              <a:gd name="connsiteY211" fmla="*/ 3567554 h 6858000"/>
              <a:gd name="connsiteX212" fmla="*/ 5425834 w 7467600"/>
              <a:gd name="connsiteY212" fmla="*/ 3162785 h 6858000"/>
              <a:gd name="connsiteX213" fmla="*/ 1318687 w 7467600"/>
              <a:gd name="connsiteY213" fmla="*/ 3113840 h 6858000"/>
              <a:gd name="connsiteX214" fmla="*/ 1066793 w 7467600"/>
              <a:gd name="connsiteY214" fmla="*/ 3212171 h 6858000"/>
              <a:gd name="connsiteX215" fmla="*/ 993319 w 7467600"/>
              <a:gd name="connsiteY215" fmla="*/ 3247648 h 6858000"/>
              <a:gd name="connsiteX216" fmla="*/ 853081 w 7467600"/>
              <a:gd name="connsiteY216" fmla="*/ 3312410 h 6858000"/>
              <a:gd name="connsiteX217" fmla="*/ 805957 w 7467600"/>
              <a:gd name="connsiteY217" fmla="*/ 3330443 h 6858000"/>
              <a:gd name="connsiteX218" fmla="*/ 1318687 w 7467600"/>
              <a:gd name="connsiteY218" fmla="*/ 3113840 h 6858000"/>
              <a:gd name="connsiteX219" fmla="*/ 5453702 w 7467600"/>
              <a:gd name="connsiteY219" fmla="*/ 3090882 h 6858000"/>
              <a:gd name="connsiteX220" fmla="*/ 5480135 w 7467600"/>
              <a:gd name="connsiteY220" fmla="*/ 3565802 h 6858000"/>
              <a:gd name="connsiteX221" fmla="*/ 5499023 w 7467600"/>
              <a:gd name="connsiteY221" fmla="*/ 4166310 h 6858000"/>
              <a:gd name="connsiteX222" fmla="*/ 5547022 w 7467600"/>
              <a:gd name="connsiteY222" fmla="*/ 3607838 h 6858000"/>
              <a:gd name="connsiteX223" fmla="*/ 5515964 w 7467600"/>
              <a:gd name="connsiteY223" fmla="*/ 3378541 h 6858000"/>
              <a:gd name="connsiteX224" fmla="*/ 5453702 w 7467600"/>
              <a:gd name="connsiteY224" fmla="*/ 3090882 h 6858000"/>
              <a:gd name="connsiteX225" fmla="*/ 1238695 w 7467600"/>
              <a:gd name="connsiteY225" fmla="*/ 3076820 h 6858000"/>
              <a:gd name="connsiteX226" fmla="*/ 716371 w 7467600"/>
              <a:gd name="connsiteY226" fmla="*/ 3293249 h 6858000"/>
              <a:gd name="connsiteX227" fmla="*/ 579522 w 7467600"/>
              <a:gd name="connsiteY227" fmla="*/ 3371759 h 6858000"/>
              <a:gd name="connsiteX228" fmla="*/ 600288 w 7467600"/>
              <a:gd name="connsiteY228" fmla="*/ 3365555 h 6858000"/>
              <a:gd name="connsiteX229" fmla="*/ 840692 w 7467600"/>
              <a:gd name="connsiteY229" fmla="*/ 3284921 h 6858000"/>
              <a:gd name="connsiteX230" fmla="*/ 979248 w 7467600"/>
              <a:gd name="connsiteY230" fmla="*/ 3221003 h 6858000"/>
              <a:gd name="connsiteX231" fmla="*/ 1053282 w 7467600"/>
              <a:gd name="connsiteY231" fmla="*/ 3185247 h 6858000"/>
              <a:gd name="connsiteX232" fmla="*/ 1320603 w 7467600"/>
              <a:gd name="connsiteY232" fmla="*/ 3081281 h 6858000"/>
              <a:gd name="connsiteX233" fmla="*/ 1238695 w 7467600"/>
              <a:gd name="connsiteY233" fmla="*/ 3076820 h 6858000"/>
              <a:gd name="connsiteX234" fmla="*/ 5425627 w 7467600"/>
              <a:gd name="connsiteY234" fmla="*/ 2954192 h 6858000"/>
              <a:gd name="connsiteX235" fmla="*/ 5470770 w 7467600"/>
              <a:gd name="connsiteY235" fmla="*/ 3005435 h 6858000"/>
              <a:gd name="connsiteX236" fmla="*/ 5519779 w 7467600"/>
              <a:gd name="connsiteY236" fmla="*/ 4359223 h 6858000"/>
              <a:gd name="connsiteX237" fmla="*/ 5520293 w 7467600"/>
              <a:gd name="connsiteY237" fmla="*/ 4360602 h 6858000"/>
              <a:gd name="connsiteX238" fmla="*/ 5767221 w 7467600"/>
              <a:gd name="connsiteY238" fmla="*/ 4665564 h 6858000"/>
              <a:gd name="connsiteX239" fmla="*/ 6937169 w 7467600"/>
              <a:gd name="connsiteY239" fmla="*/ 4815941 h 6858000"/>
              <a:gd name="connsiteX240" fmla="*/ 6953922 w 7467600"/>
              <a:gd name="connsiteY240" fmla="*/ 4890068 h 6858000"/>
              <a:gd name="connsiteX241" fmla="*/ 6071359 w 7467600"/>
              <a:gd name="connsiteY241" fmla="*/ 4770770 h 6858000"/>
              <a:gd name="connsiteX242" fmla="*/ 6038839 w 7467600"/>
              <a:gd name="connsiteY242" fmla="*/ 4764474 h 6858000"/>
              <a:gd name="connsiteX243" fmla="*/ 6038706 w 7467600"/>
              <a:gd name="connsiteY243" fmla="*/ 4763847 h 6858000"/>
              <a:gd name="connsiteX244" fmla="*/ 6037784 w 7467600"/>
              <a:gd name="connsiteY244" fmla="*/ 4764270 h 6858000"/>
              <a:gd name="connsiteX245" fmla="*/ 6038839 w 7467600"/>
              <a:gd name="connsiteY245" fmla="*/ 4764474 h 6858000"/>
              <a:gd name="connsiteX246" fmla="*/ 6040338 w 7467600"/>
              <a:gd name="connsiteY246" fmla="*/ 4771418 h 6858000"/>
              <a:gd name="connsiteX247" fmla="*/ 6024488 w 7467600"/>
              <a:gd name="connsiteY247" fmla="*/ 4809903 h 6858000"/>
              <a:gd name="connsiteX248" fmla="*/ 5599771 w 7467600"/>
              <a:gd name="connsiteY248" fmla="*/ 5509652 h 6858000"/>
              <a:gd name="connsiteX249" fmla="*/ 5548843 w 7467600"/>
              <a:gd name="connsiteY249" fmla="*/ 5563845 h 6858000"/>
              <a:gd name="connsiteX250" fmla="*/ 5940952 w 7467600"/>
              <a:gd name="connsiteY250" fmla="*/ 6250028 h 6858000"/>
              <a:gd name="connsiteX251" fmla="*/ 6043441 w 7467600"/>
              <a:gd name="connsiteY251" fmla="*/ 6665847 h 6858000"/>
              <a:gd name="connsiteX252" fmla="*/ 6093432 w 7467600"/>
              <a:gd name="connsiteY252" fmla="*/ 6858000 h 6858000"/>
              <a:gd name="connsiteX253" fmla="*/ 6034344 w 7467600"/>
              <a:gd name="connsiteY253" fmla="*/ 6858000 h 6858000"/>
              <a:gd name="connsiteX254" fmla="*/ 6026679 w 7467600"/>
              <a:gd name="connsiteY254" fmla="*/ 6836959 h 6858000"/>
              <a:gd name="connsiteX255" fmla="*/ 5800441 w 7467600"/>
              <a:gd name="connsiteY255" fmla="*/ 6335286 h 6858000"/>
              <a:gd name="connsiteX256" fmla="*/ 5526562 w 7467600"/>
              <a:gd name="connsiteY256" fmla="*/ 5705388 h 6858000"/>
              <a:gd name="connsiteX257" fmla="*/ 5519640 w 7467600"/>
              <a:gd name="connsiteY257" fmla="*/ 5683774 h 6858000"/>
              <a:gd name="connsiteX258" fmla="*/ 5844559 w 7467600"/>
              <a:gd name="connsiteY258" fmla="*/ 6553349 h 6858000"/>
              <a:gd name="connsiteX259" fmla="*/ 5975994 w 7467600"/>
              <a:gd name="connsiteY259" fmla="*/ 6858000 h 6858000"/>
              <a:gd name="connsiteX260" fmla="*/ 5898547 w 7467600"/>
              <a:gd name="connsiteY260" fmla="*/ 6858000 h 6858000"/>
              <a:gd name="connsiteX261" fmla="*/ 5682041 w 7467600"/>
              <a:gd name="connsiteY261" fmla="*/ 6355860 h 6858000"/>
              <a:gd name="connsiteX262" fmla="*/ 5461758 w 7467600"/>
              <a:gd name="connsiteY262" fmla="*/ 5820220 h 6858000"/>
              <a:gd name="connsiteX263" fmla="*/ 5237282 w 7467600"/>
              <a:gd name="connsiteY263" fmla="*/ 6579086 h 6858000"/>
              <a:gd name="connsiteX264" fmla="*/ 5115009 w 7467600"/>
              <a:gd name="connsiteY264" fmla="*/ 6858000 h 6858000"/>
              <a:gd name="connsiteX265" fmla="*/ 5028074 w 7467600"/>
              <a:gd name="connsiteY265" fmla="*/ 6858000 h 6858000"/>
              <a:gd name="connsiteX266" fmla="*/ 5079508 w 7467600"/>
              <a:gd name="connsiteY266" fmla="*/ 6749074 h 6858000"/>
              <a:gd name="connsiteX267" fmla="*/ 5371846 w 7467600"/>
              <a:gd name="connsiteY267" fmla="*/ 5924413 h 6858000"/>
              <a:gd name="connsiteX268" fmla="*/ 5270512 w 7467600"/>
              <a:gd name="connsiteY268" fmla="*/ 6138975 h 6858000"/>
              <a:gd name="connsiteX269" fmla="*/ 5062409 w 7467600"/>
              <a:gd name="connsiteY269" fmla="*/ 6653544 h 6858000"/>
              <a:gd name="connsiteX270" fmla="*/ 5036628 w 7467600"/>
              <a:gd name="connsiteY270" fmla="*/ 6754247 h 6858000"/>
              <a:gd name="connsiteX271" fmla="*/ 5009112 w 7467600"/>
              <a:gd name="connsiteY271" fmla="*/ 6858000 h 6858000"/>
              <a:gd name="connsiteX272" fmla="*/ 4976679 w 7467600"/>
              <a:gd name="connsiteY272" fmla="*/ 6858000 h 6858000"/>
              <a:gd name="connsiteX273" fmla="*/ 5006537 w 7467600"/>
              <a:gd name="connsiteY273" fmla="*/ 6747068 h 6858000"/>
              <a:gd name="connsiteX274" fmla="*/ 5032723 w 7467600"/>
              <a:gd name="connsiteY274" fmla="*/ 6644957 h 6858000"/>
              <a:gd name="connsiteX275" fmla="*/ 5242949 w 7467600"/>
              <a:gd name="connsiteY275" fmla="*/ 6125175 h 6858000"/>
              <a:gd name="connsiteX276" fmla="*/ 5286321 w 7467600"/>
              <a:gd name="connsiteY276" fmla="*/ 6033555 h 6858000"/>
              <a:gd name="connsiteX277" fmla="*/ 5008210 w 7467600"/>
              <a:gd name="connsiteY277" fmla="*/ 6649194 h 6858000"/>
              <a:gd name="connsiteX278" fmla="*/ 4986321 w 7467600"/>
              <a:gd name="connsiteY278" fmla="*/ 6765687 h 6858000"/>
              <a:gd name="connsiteX279" fmla="*/ 4973474 w 7467600"/>
              <a:gd name="connsiteY279" fmla="*/ 6858000 h 6858000"/>
              <a:gd name="connsiteX280" fmla="*/ 4907178 w 7467600"/>
              <a:gd name="connsiteY280" fmla="*/ 6858000 h 6858000"/>
              <a:gd name="connsiteX281" fmla="*/ 4910810 w 7467600"/>
              <a:gd name="connsiteY281" fmla="*/ 6829660 h 6858000"/>
              <a:gd name="connsiteX282" fmla="*/ 4987461 w 7467600"/>
              <a:gd name="connsiteY282" fmla="*/ 6432994 h 6858000"/>
              <a:gd name="connsiteX283" fmla="*/ 5179262 w 7467600"/>
              <a:gd name="connsiteY283" fmla="*/ 6035044 h 6858000"/>
              <a:gd name="connsiteX284" fmla="*/ 4689678 w 7467600"/>
              <a:gd name="connsiteY284" fmla="*/ 6440241 h 6858000"/>
              <a:gd name="connsiteX285" fmla="*/ 4477543 w 7467600"/>
              <a:gd name="connsiteY285" fmla="*/ 6674836 h 6858000"/>
              <a:gd name="connsiteX286" fmla="*/ 4329957 w 7467600"/>
              <a:gd name="connsiteY286" fmla="*/ 6858000 h 6858000"/>
              <a:gd name="connsiteX287" fmla="*/ 4218595 w 7467600"/>
              <a:gd name="connsiteY287" fmla="*/ 6858000 h 6858000"/>
              <a:gd name="connsiteX288" fmla="*/ 4368888 w 7467600"/>
              <a:gd name="connsiteY288" fmla="*/ 6668412 h 6858000"/>
              <a:gd name="connsiteX289" fmla="*/ 4563091 w 7467600"/>
              <a:gd name="connsiteY289" fmla="*/ 6442508 h 6858000"/>
              <a:gd name="connsiteX290" fmla="*/ 5387324 w 7467600"/>
              <a:gd name="connsiteY290" fmla="*/ 5705830 h 6858000"/>
              <a:gd name="connsiteX291" fmla="*/ 5073620 w 7467600"/>
              <a:gd name="connsiteY291" fmla="*/ 5955437 h 6858000"/>
              <a:gd name="connsiteX292" fmla="*/ 4689789 w 7467600"/>
              <a:gd name="connsiteY292" fmla="*/ 6268382 h 6858000"/>
              <a:gd name="connsiteX293" fmla="*/ 4418722 w 7467600"/>
              <a:gd name="connsiteY293" fmla="*/ 6570886 h 6858000"/>
              <a:gd name="connsiteX294" fmla="*/ 4214944 w 7467600"/>
              <a:gd name="connsiteY294" fmla="*/ 6858000 h 6858000"/>
              <a:gd name="connsiteX295" fmla="*/ 4177898 w 7467600"/>
              <a:gd name="connsiteY295" fmla="*/ 6858000 h 6858000"/>
              <a:gd name="connsiteX296" fmla="*/ 4391597 w 7467600"/>
              <a:gd name="connsiteY296" fmla="*/ 6556370 h 6858000"/>
              <a:gd name="connsiteX297" fmla="*/ 4668889 w 7467600"/>
              <a:gd name="connsiteY297" fmla="*/ 6246399 h 6858000"/>
              <a:gd name="connsiteX298" fmla="*/ 5055427 w 7467600"/>
              <a:gd name="connsiteY298" fmla="*/ 5931476 h 6858000"/>
              <a:gd name="connsiteX299" fmla="*/ 5371814 w 7467600"/>
              <a:gd name="connsiteY299" fmla="*/ 5678975 h 6858000"/>
              <a:gd name="connsiteX300" fmla="*/ 4987918 w 7467600"/>
              <a:gd name="connsiteY300" fmla="*/ 5838701 h 6858000"/>
              <a:gd name="connsiteX301" fmla="*/ 4317146 w 7467600"/>
              <a:gd name="connsiteY301" fmla="*/ 6587716 h 6858000"/>
              <a:gd name="connsiteX302" fmla="*/ 4171627 w 7467600"/>
              <a:gd name="connsiteY302" fmla="*/ 6858000 h 6858000"/>
              <a:gd name="connsiteX303" fmla="*/ 4081585 w 7467600"/>
              <a:gd name="connsiteY303" fmla="*/ 6858000 h 6858000"/>
              <a:gd name="connsiteX304" fmla="*/ 4238603 w 7467600"/>
              <a:gd name="connsiteY304" fmla="*/ 6559341 h 6858000"/>
              <a:gd name="connsiteX305" fmla="*/ 4778333 w 7467600"/>
              <a:gd name="connsiteY305" fmla="*/ 5873626 h 6858000"/>
              <a:gd name="connsiteX306" fmla="*/ 5414185 w 7467600"/>
              <a:gd name="connsiteY306" fmla="*/ 5573882 h 6858000"/>
              <a:gd name="connsiteX307" fmla="*/ 5959648 w 7467600"/>
              <a:gd name="connsiteY307" fmla="*/ 4760797 h 6858000"/>
              <a:gd name="connsiteX308" fmla="*/ 5355019 w 7467600"/>
              <a:gd name="connsiteY308" fmla="*/ 4734672 h 6858000"/>
              <a:gd name="connsiteX309" fmla="*/ 5083565 w 7467600"/>
              <a:gd name="connsiteY309" fmla="*/ 5179121 h 6858000"/>
              <a:gd name="connsiteX310" fmla="*/ 4713577 w 7467600"/>
              <a:gd name="connsiteY310" fmla="*/ 5616803 h 6858000"/>
              <a:gd name="connsiteX311" fmla="*/ 3989559 w 7467600"/>
              <a:gd name="connsiteY311" fmla="*/ 6145945 h 6858000"/>
              <a:gd name="connsiteX312" fmla="*/ 3939824 w 7467600"/>
              <a:gd name="connsiteY312" fmla="*/ 6066900 h 6858000"/>
              <a:gd name="connsiteX313" fmla="*/ 4584537 w 7467600"/>
              <a:gd name="connsiteY313" fmla="*/ 5324826 h 6858000"/>
              <a:gd name="connsiteX314" fmla="*/ 5037105 w 7467600"/>
              <a:gd name="connsiteY314" fmla="*/ 5088765 h 6858000"/>
              <a:gd name="connsiteX315" fmla="*/ 5039930 w 7467600"/>
              <a:gd name="connsiteY315" fmla="*/ 5089585 h 6858000"/>
              <a:gd name="connsiteX316" fmla="*/ 5263764 w 7467600"/>
              <a:gd name="connsiteY316" fmla="*/ 4735525 h 6858000"/>
              <a:gd name="connsiteX317" fmla="*/ 4086300 w 7467600"/>
              <a:gd name="connsiteY317" fmla="*/ 4884599 h 6858000"/>
              <a:gd name="connsiteX318" fmla="*/ 4085485 w 7467600"/>
              <a:gd name="connsiteY318" fmla="*/ 4899070 h 6858000"/>
              <a:gd name="connsiteX319" fmla="*/ 3871915 w 7467600"/>
              <a:gd name="connsiteY319" fmla="*/ 5253645 h 6858000"/>
              <a:gd name="connsiteX320" fmla="*/ 3799374 w 7467600"/>
              <a:gd name="connsiteY320" fmla="*/ 5466127 h 6858000"/>
              <a:gd name="connsiteX321" fmla="*/ 3498850 w 7467600"/>
              <a:gd name="connsiteY321" fmla="*/ 6661888 h 6858000"/>
              <a:gd name="connsiteX322" fmla="*/ 3399216 w 7467600"/>
              <a:gd name="connsiteY322" fmla="*/ 6858000 h 6858000"/>
              <a:gd name="connsiteX323" fmla="*/ 3303688 w 7467600"/>
              <a:gd name="connsiteY323" fmla="*/ 6858000 h 6858000"/>
              <a:gd name="connsiteX324" fmla="*/ 3391774 w 7467600"/>
              <a:gd name="connsiteY324" fmla="*/ 6697181 h 6858000"/>
              <a:gd name="connsiteX325" fmla="*/ 3735540 w 7467600"/>
              <a:gd name="connsiteY325" fmla="*/ 5546923 h 6858000"/>
              <a:gd name="connsiteX326" fmla="*/ 3729438 w 7467600"/>
              <a:gd name="connsiteY326" fmla="*/ 5569058 h 6858000"/>
              <a:gd name="connsiteX327" fmla="*/ 3707782 w 7467600"/>
              <a:gd name="connsiteY327" fmla="*/ 5644908 h 6858000"/>
              <a:gd name="connsiteX328" fmla="*/ 3583827 w 7467600"/>
              <a:gd name="connsiteY328" fmla="*/ 6039215 h 6858000"/>
              <a:gd name="connsiteX329" fmla="*/ 3547861 w 7467600"/>
              <a:gd name="connsiteY329" fmla="*/ 6129609 h 6858000"/>
              <a:gd name="connsiteX330" fmla="*/ 3490905 w 7467600"/>
              <a:gd name="connsiteY330" fmla="*/ 6277660 h 6858000"/>
              <a:gd name="connsiteX331" fmla="*/ 3455859 w 7467600"/>
              <a:gd name="connsiteY331" fmla="*/ 6391301 h 6858000"/>
              <a:gd name="connsiteX332" fmla="*/ 3429112 w 7467600"/>
              <a:gd name="connsiteY332" fmla="*/ 6479469 h 6858000"/>
              <a:gd name="connsiteX333" fmla="*/ 3304862 w 7467600"/>
              <a:gd name="connsiteY333" fmla="*/ 6796476 h 6858000"/>
              <a:gd name="connsiteX334" fmla="*/ 3276071 w 7467600"/>
              <a:gd name="connsiteY334" fmla="*/ 6858000 h 6858000"/>
              <a:gd name="connsiteX335" fmla="*/ 3240805 w 7467600"/>
              <a:gd name="connsiteY335" fmla="*/ 6858000 h 6858000"/>
              <a:gd name="connsiteX336" fmla="*/ 3275917 w 7467600"/>
              <a:gd name="connsiteY336" fmla="*/ 6783192 h 6858000"/>
              <a:gd name="connsiteX337" fmla="*/ 3399358 w 7467600"/>
              <a:gd name="connsiteY337" fmla="*/ 6469011 h 6858000"/>
              <a:gd name="connsiteX338" fmla="*/ 3425650 w 7467600"/>
              <a:gd name="connsiteY338" fmla="*/ 6381333 h 6858000"/>
              <a:gd name="connsiteX339" fmla="*/ 3460661 w 7467600"/>
              <a:gd name="connsiteY339" fmla="*/ 6266763 h 6858000"/>
              <a:gd name="connsiteX340" fmla="*/ 3518021 w 7467600"/>
              <a:gd name="connsiteY340" fmla="*/ 6117298 h 6858000"/>
              <a:gd name="connsiteX341" fmla="*/ 3554035 w 7467600"/>
              <a:gd name="connsiteY341" fmla="*/ 6027832 h 6858000"/>
              <a:gd name="connsiteX342" fmla="*/ 3677174 w 7467600"/>
              <a:gd name="connsiteY342" fmla="*/ 5636351 h 6858000"/>
              <a:gd name="connsiteX343" fmla="*/ 3698819 w 7467600"/>
              <a:gd name="connsiteY343" fmla="*/ 5560503 h 6858000"/>
              <a:gd name="connsiteX344" fmla="*/ 3702094 w 7467600"/>
              <a:gd name="connsiteY344" fmla="*/ 5549194 h 6858000"/>
              <a:gd name="connsiteX345" fmla="*/ 3398355 w 7467600"/>
              <a:gd name="connsiteY345" fmla="*/ 6094603 h 6858000"/>
              <a:gd name="connsiteX346" fmla="*/ 3193941 w 7467600"/>
              <a:gd name="connsiteY346" fmla="*/ 6798775 h 6858000"/>
              <a:gd name="connsiteX347" fmla="*/ 3184140 w 7467600"/>
              <a:gd name="connsiteY347" fmla="*/ 6858000 h 6858000"/>
              <a:gd name="connsiteX348" fmla="*/ 3099978 w 7467600"/>
              <a:gd name="connsiteY348" fmla="*/ 6858000 h 6858000"/>
              <a:gd name="connsiteX349" fmla="*/ 3101556 w 7467600"/>
              <a:gd name="connsiteY349" fmla="*/ 6843337 h 6858000"/>
              <a:gd name="connsiteX350" fmla="*/ 3370162 w 7467600"/>
              <a:gd name="connsiteY350" fmla="*/ 5785550 h 6858000"/>
              <a:gd name="connsiteX351" fmla="*/ 3746477 w 7467600"/>
              <a:gd name="connsiteY351" fmla="*/ 5377889 h 6858000"/>
              <a:gd name="connsiteX352" fmla="*/ 3863399 w 7467600"/>
              <a:gd name="connsiteY352" fmla="*/ 5087257 h 6858000"/>
              <a:gd name="connsiteX353" fmla="*/ 3968712 w 7467600"/>
              <a:gd name="connsiteY353" fmla="*/ 4913989 h 6858000"/>
              <a:gd name="connsiteX354" fmla="*/ 2792390 w 7467600"/>
              <a:gd name="connsiteY354" fmla="*/ 5382974 h 6858000"/>
              <a:gd name="connsiteX355" fmla="*/ 2714982 w 7467600"/>
              <a:gd name="connsiteY355" fmla="*/ 5427051 h 6858000"/>
              <a:gd name="connsiteX356" fmla="*/ 2813361 w 7467600"/>
              <a:gd name="connsiteY356" fmla="*/ 6023912 h 6858000"/>
              <a:gd name="connsiteX357" fmla="*/ 2688430 w 7467600"/>
              <a:gd name="connsiteY357" fmla="*/ 6801564 h 6858000"/>
              <a:gd name="connsiteX358" fmla="*/ 2629626 w 7467600"/>
              <a:gd name="connsiteY358" fmla="*/ 6763394 h 6858000"/>
              <a:gd name="connsiteX359" fmla="*/ 2565328 w 7467600"/>
              <a:gd name="connsiteY359" fmla="*/ 5516399 h 6858000"/>
              <a:gd name="connsiteX360" fmla="*/ 1922999 w 7467600"/>
              <a:gd name="connsiteY360" fmla="*/ 5980343 h 6858000"/>
              <a:gd name="connsiteX361" fmla="*/ 1950261 w 7467600"/>
              <a:gd name="connsiteY361" fmla="*/ 6405858 h 6858000"/>
              <a:gd name="connsiteX362" fmla="*/ 2365554 w 7467600"/>
              <a:gd name="connsiteY362" fmla="*/ 6759107 h 6858000"/>
              <a:gd name="connsiteX363" fmla="*/ 2424142 w 7467600"/>
              <a:gd name="connsiteY363" fmla="*/ 6858000 h 6858000"/>
              <a:gd name="connsiteX364" fmla="*/ 2395994 w 7467600"/>
              <a:gd name="connsiteY364" fmla="*/ 6858000 h 6858000"/>
              <a:gd name="connsiteX365" fmla="*/ 2392863 w 7467600"/>
              <a:gd name="connsiteY365" fmla="*/ 6852964 h 6858000"/>
              <a:gd name="connsiteX366" fmla="*/ 2017589 w 7467600"/>
              <a:gd name="connsiteY366" fmla="*/ 6493982 h 6858000"/>
              <a:gd name="connsiteX367" fmla="*/ 2147336 w 7467600"/>
              <a:gd name="connsiteY367" fmla="*/ 6594052 h 6858000"/>
              <a:gd name="connsiteX368" fmla="*/ 2207047 w 7467600"/>
              <a:gd name="connsiteY368" fmla="*/ 6654540 h 6858000"/>
              <a:gd name="connsiteX369" fmla="*/ 2299106 w 7467600"/>
              <a:gd name="connsiteY369" fmla="*/ 6778931 h 6858000"/>
              <a:gd name="connsiteX370" fmla="*/ 2314430 w 7467600"/>
              <a:gd name="connsiteY370" fmla="*/ 6801144 h 6858000"/>
              <a:gd name="connsiteX371" fmla="*/ 2352406 w 7467600"/>
              <a:gd name="connsiteY371" fmla="*/ 6858000 h 6858000"/>
              <a:gd name="connsiteX372" fmla="*/ 2314492 w 7467600"/>
              <a:gd name="connsiteY372" fmla="*/ 6858000 h 6858000"/>
              <a:gd name="connsiteX373" fmla="*/ 2288095 w 7467600"/>
              <a:gd name="connsiteY373" fmla="*/ 6818030 h 6858000"/>
              <a:gd name="connsiteX374" fmla="*/ 2272768 w 7467600"/>
              <a:gd name="connsiteY374" fmla="*/ 6795822 h 6858000"/>
              <a:gd name="connsiteX375" fmla="*/ 2182715 w 7467600"/>
              <a:gd name="connsiteY375" fmla="*/ 6675071 h 6858000"/>
              <a:gd name="connsiteX376" fmla="*/ 2032061 w 7467600"/>
              <a:gd name="connsiteY376" fmla="*/ 6541380 h 6858000"/>
              <a:gd name="connsiteX377" fmla="*/ 2257220 w 7467600"/>
              <a:gd name="connsiteY377" fmla="*/ 6826257 h 6858000"/>
              <a:gd name="connsiteX378" fmla="*/ 2281324 w 7467600"/>
              <a:gd name="connsiteY378" fmla="*/ 6858000 h 6858000"/>
              <a:gd name="connsiteX379" fmla="*/ 2242860 w 7467600"/>
              <a:gd name="connsiteY379" fmla="*/ 6858000 h 6858000"/>
              <a:gd name="connsiteX380" fmla="*/ 2232818 w 7467600"/>
              <a:gd name="connsiteY380" fmla="*/ 6844926 h 6858000"/>
              <a:gd name="connsiteX381" fmla="*/ 1990172 w 7467600"/>
              <a:gd name="connsiteY381" fmla="*/ 6542121 h 6858000"/>
              <a:gd name="connsiteX382" fmla="*/ 2124090 w 7467600"/>
              <a:gd name="connsiteY382" fmla="*/ 6761017 h 6858000"/>
              <a:gd name="connsiteX383" fmla="*/ 2200380 w 7467600"/>
              <a:gd name="connsiteY383" fmla="*/ 6858000 h 6858000"/>
              <a:gd name="connsiteX384" fmla="*/ 2147507 w 7467600"/>
              <a:gd name="connsiteY384" fmla="*/ 6858000 h 6858000"/>
              <a:gd name="connsiteX385" fmla="*/ 2070668 w 7467600"/>
              <a:gd name="connsiteY385" fmla="*/ 6761520 h 6858000"/>
              <a:gd name="connsiteX386" fmla="*/ 1975142 w 7467600"/>
              <a:gd name="connsiteY386" fmla="*/ 6585570 h 6858000"/>
              <a:gd name="connsiteX387" fmla="*/ 2050035 w 7467600"/>
              <a:gd name="connsiteY387" fmla="*/ 6813345 h 6858000"/>
              <a:gd name="connsiteX388" fmla="*/ 2063025 w 7467600"/>
              <a:gd name="connsiteY388" fmla="*/ 6858000 h 6858000"/>
              <a:gd name="connsiteX389" fmla="*/ 2021675 w 7467600"/>
              <a:gd name="connsiteY389" fmla="*/ 6858000 h 6858000"/>
              <a:gd name="connsiteX390" fmla="*/ 2019308 w 7467600"/>
              <a:gd name="connsiteY390" fmla="*/ 6847118 h 6858000"/>
              <a:gd name="connsiteX391" fmla="*/ 1938835 w 7467600"/>
              <a:gd name="connsiteY391" fmla="*/ 6551160 h 6858000"/>
              <a:gd name="connsiteX392" fmla="*/ 1953230 w 7467600"/>
              <a:gd name="connsiteY392" fmla="*/ 6759699 h 6858000"/>
              <a:gd name="connsiteX393" fmla="*/ 1956763 w 7467600"/>
              <a:gd name="connsiteY393" fmla="*/ 6778191 h 6858000"/>
              <a:gd name="connsiteX394" fmla="*/ 1967925 w 7467600"/>
              <a:gd name="connsiteY394" fmla="*/ 6858000 h 6858000"/>
              <a:gd name="connsiteX395" fmla="*/ 1936622 w 7467600"/>
              <a:gd name="connsiteY395" fmla="*/ 6858000 h 6858000"/>
              <a:gd name="connsiteX396" fmla="*/ 1926261 w 7467600"/>
              <a:gd name="connsiteY396" fmla="*/ 6784064 h 6858000"/>
              <a:gd name="connsiteX397" fmla="*/ 1922724 w 7467600"/>
              <a:gd name="connsiteY397" fmla="*/ 6765577 h 6858000"/>
              <a:gd name="connsiteX398" fmla="*/ 1904650 w 7467600"/>
              <a:gd name="connsiteY398" fmla="*/ 6639616 h 6858000"/>
              <a:gd name="connsiteX399" fmla="*/ 1885273 w 7467600"/>
              <a:gd name="connsiteY399" fmla="*/ 6858000 h 6858000"/>
              <a:gd name="connsiteX400" fmla="*/ 1854363 w 7467600"/>
              <a:gd name="connsiteY400" fmla="*/ 6858000 h 6858000"/>
              <a:gd name="connsiteX401" fmla="*/ 1880391 w 7467600"/>
              <a:gd name="connsiteY401" fmla="*/ 6603796 h 6858000"/>
              <a:gd name="connsiteX402" fmla="*/ 1818273 w 7467600"/>
              <a:gd name="connsiteY402" fmla="*/ 6715729 h 6858000"/>
              <a:gd name="connsiteX403" fmla="*/ 1794691 w 7467600"/>
              <a:gd name="connsiteY403" fmla="*/ 6843239 h 6858000"/>
              <a:gd name="connsiteX404" fmla="*/ 1794914 w 7467600"/>
              <a:gd name="connsiteY404" fmla="*/ 6858000 h 6858000"/>
              <a:gd name="connsiteX405" fmla="*/ 1746128 w 7467600"/>
              <a:gd name="connsiteY405" fmla="*/ 6858000 h 6858000"/>
              <a:gd name="connsiteX406" fmla="*/ 1753934 w 7467600"/>
              <a:gd name="connsiteY406" fmla="*/ 6724796 h 6858000"/>
              <a:gd name="connsiteX407" fmla="*/ 1792053 w 7467600"/>
              <a:gd name="connsiteY407" fmla="*/ 6572396 h 6858000"/>
              <a:gd name="connsiteX408" fmla="*/ 1862248 w 7467600"/>
              <a:gd name="connsiteY408" fmla="*/ 6266397 h 6858000"/>
              <a:gd name="connsiteX409" fmla="*/ 1862250 w 7467600"/>
              <a:gd name="connsiteY409" fmla="*/ 6033531 h 6858000"/>
              <a:gd name="connsiteX410" fmla="*/ 1211999 w 7467600"/>
              <a:gd name="connsiteY410" fmla="*/ 6683610 h 6858000"/>
              <a:gd name="connsiteX411" fmla="*/ 1213266 w 7467600"/>
              <a:gd name="connsiteY411" fmla="*/ 6691947 h 6858000"/>
              <a:gd name="connsiteX412" fmla="*/ 1203370 w 7467600"/>
              <a:gd name="connsiteY412" fmla="*/ 6850676 h 6858000"/>
              <a:gd name="connsiteX413" fmla="*/ 1203671 w 7467600"/>
              <a:gd name="connsiteY413" fmla="*/ 6858000 h 6858000"/>
              <a:gd name="connsiteX414" fmla="*/ 1143180 w 7467600"/>
              <a:gd name="connsiteY414" fmla="*/ 6858000 h 6858000"/>
              <a:gd name="connsiteX415" fmla="*/ 1142176 w 7467600"/>
              <a:gd name="connsiteY415" fmla="*/ 6766045 h 6858000"/>
              <a:gd name="connsiteX416" fmla="*/ 1067484 w 7467600"/>
              <a:gd name="connsiteY416" fmla="*/ 6858000 h 6858000"/>
              <a:gd name="connsiteX417" fmla="*/ 953928 w 7467600"/>
              <a:gd name="connsiteY417" fmla="*/ 6858000 h 6858000"/>
              <a:gd name="connsiteX418" fmla="*/ 959715 w 7467600"/>
              <a:gd name="connsiteY418" fmla="*/ 6850185 h 6858000"/>
              <a:gd name="connsiteX419" fmla="*/ 1483788 w 7467600"/>
              <a:gd name="connsiteY419" fmla="*/ 6259174 h 6858000"/>
              <a:gd name="connsiteX420" fmla="*/ 1100671 w 7467600"/>
              <a:gd name="connsiteY420" fmla="*/ 6252137 h 6858000"/>
              <a:gd name="connsiteX421" fmla="*/ 1090144 w 7467600"/>
              <a:gd name="connsiteY421" fmla="*/ 6256748 h 6858000"/>
              <a:gd name="connsiteX422" fmla="*/ 1095872 w 7467600"/>
              <a:gd name="connsiteY422" fmla="*/ 6271892 h 6858000"/>
              <a:gd name="connsiteX423" fmla="*/ 262785 w 7467600"/>
              <a:gd name="connsiteY423" fmla="*/ 6845450 h 6858000"/>
              <a:gd name="connsiteX424" fmla="*/ 209968 w 7467600"/>
              <a:gd name="connsiteY424" fmla="*/ 6770713 h 6858000"/>
              <a:gd name="connsiteX425" fmla="*/ 873460 w 7467600"/>
              <a:gd name="connsiteY425" fmla="*/ 6253768 h 6858000"/>
              <a:gd name="connsiteX426" fmla="*/ 192686 w 7467600"/>
              <a:gd name="connsiteY426" fmla="*/ 5849257 h 6858000"/>
              <a:gd name="connsiteX427" fmla="*/ 4696 w 7467600"/>
              <a:gd name="connsiteY427" fmla="*/ 5697668 h 6858000"/>
              <a:gd name="connsiteX428" fmla="*/ 0 w 7467600"/>
              <a:gd name="connsiteY428" fmla="*/ 5689984 h 6858000"/>
              <a:gd name="connsiteX429" fmla="*/ 0 w 7467600"/>
              <a:gd name="connsiteY429" fmla="*/ 5513472 h 6858000"/>
              <a:gd name="connsiteX430" fmla="*/ 174101 w 7467600"/>
              <a:gd name="connsiteY430" fmla="*/ 5620277 h 6858000"/>
              <a:gd name="connsiteX431" fmla="*/ 891800 w 7467600"/>
              <a:gd name="connsiteY431" fmla="*/ 6036935 h 6858000"/>
              <a:gd name="connsiteX432" fmla="*/ 1072219 w 7467600"/>
              <a:gd name="connsiteY432" fmla="*/ 6169443 h 6858000"/>
              <a:gd name="connsiteX433" fmla="*/ 1074117 w 7467600"/>
              <a:gd name="connsiteY433" fmla="*/ 6170301 h 6858000"/>
              <a:gd name="connsiteX434" fmla="*/ 1083114 w 7467600"/>
              <a:gd name="connsiteY434" fmla="*/ 6174131 h 6858000"/>
              <a:gd name="connsiteX435" fmla="*/ 1543010 w 7467600"/>
              <a:gd name="connsiteY435" fmla="*/ 6191140 h 6858000"/>
              <a:gd name="connsiteX436" fmla="*/ 1551080 w 7467600"/>
              <a:gd name="connsiteY436" fmla="*/ 6195006 h 6858000"/>
              <a:gd name="connsiteX437" fmla="*/ 2345443 w 7467600"/>
              <a:gd name="connsiteY437" fmla="*/ 5549882 h 6858000"/>
              <a:gd name="connsiteX438" fmla="*/ 1721499 w 7467600"/>
              <a:gd name="connsiteY438" fmla="*/ 5599969 h 6858000"/>
              <a:gd name="connsiteX439" fmla="*/ 767716 w 7467600"/>
              <a:gd name="connsiteY439" fmla="*/ 5472768 h 6858000"/>
              <a:gd name="connsiteX440" fmla="*/ 722147 w 7467600"/>
              <a:gd name="connsiteY440" fmla="*/ 5393091 h 6858000"/>
              <a:gd name="connsiteX441" fmla="*/ 1485552 w 7467600"/>
              <a:gd name="connsiteY441" fmla="*/ 5313202 h 6858000"/>
              <a:gd name="connsiteX442" fmla="*/ 2143004 w 7467600"/>
              <a:gd name="connsiteY442" fmla="*/ 5402420 h 6858000"/>
              <a:gd name="connsiteX443" fmla="*/ 1933391 w 7467600"/>
              <a:gd name="connsiteY443" fmla="*/ 5156971 h 6858000"/>
              <a:gd name="connsiteX444" fmla="*/ 1827118 w 7467600"/>
              <a:gd name="connsiteY444" fmla="*/ 4968410 h 6858000"/>
              <a:gd name="connsiteX445" fmla="*/ 1837349 w 7467600"/>
              <a:gd name="connsiteY445" fmla="*/ 4956357 h 6858000"/>
              <a:gd name="connsiteX446" fmla="*/ 2162835 w 7467600"/>
              <a:gd name="connsiteY446" fmla="*/ 5187853 h 6858000"/>
              <a:gd name="connsiteX447" fmla="*/ 2257167 w 7467600"/>
              <a:gd name="connsiteY447" fmla="*/ 5462123 h 6858000"/>
              <a:gd name="connsiteX448" fmla="*/ 2261598 w 7467600"/>
              <a:gd name="connsiteY448" fmla="*/ 5467998 h 6858000"/>
              <a:gd name="connsiteX449" fmla="*/ 2437177 w 7467600"/>
              <a:gd name="connsiteY449" fmla="*/ 5479608 h 6858000"/>
              <a:gd name="connsiteX450" fmla="*/ 2445247 w 7467600"/>
              <a:gd name="connsiteY450" fmla="*/ 5483476 h 6858000"/>
              <a:gd name="connsiteX451" fmla="*/ 2743626 w 7467600"/>
              <a:gd name="connsiteY451" fmla="*/ 5304819 h 6858000"/>
              <a:gd name="connsiteX452" fmla="*/ 3048102 w 7467600"/>
              <a:gd name="connsiteY452" fmla="*/ 5150595 h 6858000"/>
              <a:gd name="connsiteX453" fmla="*/ 1799414 w 7467600"/>
              <a:gd name="connsiteY453" fmla="*/ 4694732 h 6858000"/>
              <a:gd name="connsiteX454" fmla="*/ 1771735 w 7467600"/>
              <a:gd name="connsiteY454" fmla="*/ 4619929 h 6858000"/>
              <a:gd name="connsiteX455" fmla="*/ 3104273 w 7467600"/>
              <a:gd name="connsiteY455" fmla="*/ 5076159 h 6858000"/>
              <a:gd name="connsiteX456" fmla="*/ 3113245 w 7467600"/>
              <a:gd name="connsiteY456" fmla="*/ 5090705 h 6858000"/>
              <a:gd name="connsiteX457" fmla="*/ 3126294 w 7467600"/>
              <a:gd name="connsiteY457" fmla="*/ 5114400 h 6858000"/>
              <a:gd name="connsiteX458" fmla="*/ 3937433 w 7467600"/>
              <a:gd name="connsiteY458" fmla="*/ 4830473 h 6858000"/>
              <a:gd name="connsiteX459" fmla="*/ 3590475 w 7467600"/>
              <a:gd name="connsiteY459" fmla="*/ 4597974 h 6858000"/>
              <a:gd name="connsiteX460" fmla="*/ 3100264 w 7467600"/>
              <a:gd name="connsiteY460" fmla="*/ 4579845 h 6858000"/>
              <a:gd name="connsiteX461" fmla="*/ 2183576 w 7467600"/>
              <a:gd name="connsiteY461" fmla="*/ 4227150 h 6858000"/>
              <a:gd name="connsiteX462" fmla="*/ 2151029 w 7467600"/>
              <a:gd name="connsiteY462" fmla="*/ 4146947 h 6858000"/>
              <a:gd name="connsiteX463" fmla="*/ 3563434 w 7467600"/>
              <a:gd name="connsiteY463" fmla="*/ 4469115 h 6858000"/>
              <a:gd name="connsiteX464" fmla="*/ 3177952 w 7467600"/>
              <a:gd name="connsiteY464" fmla="*/ 3657386 h 6858000"/>
              <a:gd name="connsiteX465" fmla="*/ 3189263 w 7467600"/>
              <a:gd name="connsiteY465" fmla="*/ 3625726 h 6858000"/>
              <a:gd name="connsiteX466" fmla="*/ 3560912 w 7467600"/>
              <a:gd name="connsiteY466" fmla="*/ 4079863 h 6858000"/>
              <a:gd name="connsiteX467" fmla="*/ 3626636 w 7467600"/>
              <a:gd name="connsiteY467" fmla="*/ 4512230 h 6858000"/>
              <a:gd name="connsiteX468" fmla="*/ 3653088 w 7467600"/>
              <a:gd name="connsiteY468" fmla="*/ 4521417 h 6858000"/>
              <a:gd name="connsiteX469" fmla="*/ 3988128 w 7467600"/>
              <a:gd name="connsiteY469" fmla="*/ 4817267 h 6858000"/>
              <a:gd name="connsiteX470" fmla="*/ 4830582 w 7467600"/>
              <a:gd name="connsiteY470" fmla="*/ 4676000 h 6858000"/>
              <a:gd name="connsiteX471" fmla="*/ 4830100 w 7467600"/>
              <a:gd name="connsiteY471" fmla="*/ 4675554 h 6858000"/>
              <a:gd name="connsiteX472" fmla="*/ 4036318 w 7467600"/>
              <a:gd name="connsiteY472" fmla="*/ 4147013 h 6858000"/>
              <a:gd name="connsiteX473" fmla="*/ 3432098 w 7467600"/>
              <a:gd name="connsiteY473" fmla="*/ 3537312 h 6858000"/>
              <a:gd name="connsiteX474" fmla="*/ 3446761 w 7467600"/>
              <a:gd name="connsiteY474" fmla="*/ 3461278 h 6858000"/>
              <a:gd name="connsiteX475" fmla="*/ 4419733 w 7467600"/>
              <a:gd name="connsiteY475" fmla="*/ 3963555 h 6858000"/>
              <a:gd name="connsiteX476" fmla="*/ 4781371 w 7467600"/>
              <a:gd name="connsiteY476" fmla="*/ 4458604 h 6858000"/>
              <a:gd name="connsiteX477" fmla="*/ 4780440 w 7467600"/>
              <a:gd name="connsiteY477" fmla="*/ 4470290 h 6858000"/>
              <a:gd name="connsiteX478" fmla="*/ 4898954 w 7467600"/>
              <a:gd name="connsiteY478" fmla="*/ 4662092 h 6858000"/>
              <a:gd name="connsiteX479" fmla="*/ 4900699 w 7467600"/>
              <a:gd name="connsiteY479" fmla="*/ 4670867 h 6858000"/>
              <a:gd name="connsiteX480" fmla="*/ 5714511 w 7467600"/>
              <a:gd name="connsiteY480" fmla="*/ 4663483 h 6858000"/>
              <a:gd name="connsiteX481" fmla="*/ 5464793 w 7467600"/>
              <a:gd name="connsiteY481" fmla="*/ 4393556 h 6858000"/>
              <a:gd name="connsiteX482" fmla="*/ 5461897 w 7467600"/>
              <a:gd name="connsiteY482" fmla="*/ 4390879 h 6858000"/>
              <a:gd name="connsiteX483" fmla="*/ 4294126 w 7467600"/>
              <a:gd name="connsiteY483" fmla="*/ 3303048 h 6858000"/>
              <a:gd name="connsiteX484" fmla="*/ 4305321 w 7467600"/>
              <a:gd name="connsiteY484" fmla="*/ 3256953 h 6858000"/>
              <a:gd name="connsiteX485" fmla="*/ 4949299 w 7467600"/>
              <a:gd name="connsiteY485" fmla="*/ 3766336 h 6858000"/>
              <a:gd name="connsiteX486" fmla="*/ 5291452 w 7467600"/>
              <a:gd name="connsiteY486" fmla="*/ 4076801 h 6858000"/>
              <a:gd name="connsiteX487" fmla="*/ 5434998 w 7467600"/>
              <a:gd name="connsiteY487" fmla="*/ 4254100 h 6858000"/>
              <a:gd name="connsiteX488" fmla="*/ 5351015 w 7467600"/>
              <a:gd name="connsiteY488" fmla="*/ 3760989 h 6858000"/>
              <a:gd name="connsiteX489" fmla="*/ 5413780 w 7467600"/>
              <a:gd name="connsiteY489" fmla="*/ 2966265 h 6858000"/>
              <a:gd name="connsiteX490" fmla="*/ 5425627 w 7467600"/>
              <a:gd name="connsiteY490" fmla="*/ 2954192 h 6858000"/>
              <a:gd name="connsiteX491" fmla="*/ 6604735 w 7467600"/>
              <a:gd name="connsiteY491" fmla="*/ 2041381 h 6858000"/>
              <a:gd name="connsiteX492" fmla="*/ 7204487 w 7467600"/>
              <a:gd name="connsiteY492" fmla="*/ 2742112 h 6858000"/>
              <a:gd name="connsiteX493" fmla="*/ 7131592 w 7467600"/>
              <a:gd name="connsiteY493" fmla="*/ 2672096 h 6858000"/>
              <a:gd name="connsiteX494" fmla="*/ 6996344 w 7467600"/>
              <a:gd name="connsiteY494" fmla="*/ 2518310 h 6858000"/>
              <a:gd name="connsiteX495" fmla="*/ 6735495 w 7467600"/>
              <a:gd name="connsiteY495" fmla="*/ 2196890 h 6858000"/>
              <a:gd name="connsiteX496" fmla="*/ 6721901 w 7467600"/>
              <a:gd name="connsiteY496" fmla="*/ 2179274 h 6858000"/>
              <a:gd name="connsiteX497" fmla="*/ 6604735 w 7467600"/>
              <a:gd name="connsiteY497" fmla="*/ 2041381 h 6858000"/>
              <a:gd name="connsiteX498" fmla="*/ 6591670 w 7467600"/>
              <a:gd name="connsiteY498" fmla="*/ 1988277 h 6858000"/>
              <a:gd name="connsiteX499" fmla="*/ 6747349 w 7467600"/>
              <a:gd name="connsiteY499" fmla="*/ 2160069 h 6858000"/>
              <a:gd name="connsiteX500" fmla="*/ 6760943 w 7467600"/>
              <a:gd name="connsiteY500" fmla="*/ 2177686 h 6858000"/>
              <a:gd name="connsiteX501" fmla="*/ 7021065 w 7467600"/>
              <a:gd name="connsiteY501" fmla="*/ 2498102 h 6858000"/>
              <a:gd name="connsiteX502" fmla="*/ 7155223 w 7467600"/>
              <a:gd name="connsiteY502" fmla="*/ 2650386 h 6858000"/>
              <a:gd name="connsiteX503" fmla="*/ 7203167 w 7467600"/>
              <a:gd name="connsiteY503" fmla="*/ 2697288 h 6858000"/>
              <a:gd name="connsiteX504" fmla="*/ 6937703 w 7467600"/>
              <a:gd name="connsiteY504" fmla="*/ 2321981 h 6858000"/>
              <a:gd name="connsiteX505" fmla="*/ 6591670 w 7467600"/>
              <a:gd name="connsiteY505" fmla="*/ 1988277 h 6858000"/>
              <a:gd name="connsiteX506" fmla="*/ 5798671 w 7467600"/>
              <a:gd name="connsiteY506" fmla="*/ 1981601 h 6858000"/>
              <a:gd name="connsiteX507" fmla="*/ 5754709 w 7467600"/>
              <a:gd name="connsiteY507" fmla="*/ 2071454 h 6858000"/>
              <a:gd name="connsiteX508" fmla="*/ 5763044 w 7467600"/>
              <a:gd name="connsiteY508" fmla="*/ 2842206 h 6858000"/>
              <a:gd name="connsiteX509" fmla="*/ 5764974 w 7467600"/>
              <a:gd name="connsiteY509" fmla="*/ 2799609 h 6858000"/>
              <a:gd name="connsiteX510" fmla="*/ 5767665 w 7467600"/>
              <a:gd name="connsiteY510" fmla="*/ 2666409 h 6858000"/>
              <a:gd name="connsiteX511" fmla="*/ 5763055 w 7467600"/>
              <a:gd name="connsiteY511" fmla="*/ 2579705 h 6858000"/>
              <a:gd name="connsiteX512" fmla="*/ 5758079 w 7467600"/>
              <a:gd name="connsiteY512" fmla="*/ 2492508 h 6858000"/>
              <a:gd name="connsiteX513" fmla="*/ 5779325 w 7467600"/>
              <a:gd name="connsiteY513" fmla="*/ 2197069 h 6858000"/>
              <a:gd name="connsiteX514" fmla="*/ 5798671 w 7467600"/>
              <a:gd name="connsiteY514" fmla="*/ 1981601 h 6858000"/>
              <a:gd name="connsiteX515" fmla="*/ 5829202 w 7467600"/>
              <a:gd name="connsiteY515" fmla="*/ 1971679 h 6858000"/>
              <a:gd name="connsiteX516" fmla="*/ 5809558 w 7467600"/>
              <a:gd name="connsiteY516" fmla="*/ 2198043 h 6858000"/>
              <a:gd name="connsiteX517" fmla="*/ 5788653 w 7467600"/>
              <a:gd name="connsiteY517" fmla="*/ 2489430 h 6858000"/>
              <a:gd name="connsiteX518" fmla="*/ 5793439 w 7467600"/>
              <a:gd name="connsiteY518" fmla="*/ 2575235 h 6858000"/>
              <a:gd name="connsiteX519" fmla="*/ 5796837 w 7467600"/>
              <a:gd name="connsiteY519" fmla="*/ 2637633 h 6858000"/>
              <a:gd name="connsiteX520" fmla="*/ 5818614 w 7467600"/>
              <a:gd name="connsiteY520" fmla="*/ 2473055 h 6858000"/>
              <a:gd name="connsiteX521" fmla="*/ 5829202 w 7467600"/>
              <a:gd name="connsiteY521" fmla="*/ 1971679 h 6858000"/>
              <a:gd name="connsiteX522" fmla="*/ 5911389 w 7467600"/>
              <a:gd name="connsiteY522" fmla="*/ 1898371 h 6858000"/>
              <a:gd name="connsiteX523" fmla="*/ 6237627 w 7467600"/>
              <a:gd name="connsiteY523" fmla="*/ 2231921 h 6858000"/>
              <a:gd name="connsiteX524" fmla="*/ 5911389 w 7467600"/>
              <a:gd name="connsiteY524" fmla="*/ 1898371 h 6858000"/>
              <a:gd name="connsiteX525" fmla="*/ 6944437 w 7467600"/>
              <a:gd name="connsiteY525" fmla="*/ 1575402 h 6858000"/>
              <a:gd name="connsiteX526" fmla="*/ 6304730 w 7467600"/>
              <a:gd name="connsiteY526" fmla="*/ 1766654 h 6858000"/>
              <a:gd name="connsiteX527" fmla="*/ 6944437 w 7467600"/>
              <a:gd name="connsiteY527" fmla="*/ 1575402 h 6858000"/>
              <a:gd name="connsiteX528" fmla="*/ 7019523 w 7467600"/>
              <a:gd name="connsiteY528" fmla="*/ 1519450 h 6858000"/>
              <a:gd name="connsiteX529" fmla="*/ 6298091 w 7467600"/>
              <a:gd name="connsiteY529" fmla="*/ 1737122 h 6858000"/>
              <a:gd name="connsiteX530" fmla="*/ 7019523 w 7467600"/>
              <a:gd name="connsiteY530" fmla="*/ 1519450 h 6858000"/>
              <a:gd name="connsiteX531" fmla="*/ 2399523 w 7467600"/>
              <a:gd name="connsiteY531" fmla="*/ 1428234 h 6858000"/>
              <a:gd name="connsiteX532" fmla="*/ 2224982 w 7467600"/>
              <a:gd name="connsiteY532" fmla="*/ 1826201 h 6858000"/>
              <a:gd name="connsiteX533" fmla="*/ 2096099 w 7467600"/>
              <a:gd name="connsiteY533" fmla="*/ 2345900 h 6858000"/>
              <a:gd name="connsiteX534" fmla="*/ 2283317 w 7467600"/>
              <a:gd name="connsiteY534" fmla="*/ 1796925 h 6858000"/>
              <a:gd name="connsiteX535" fmla="*/ 2399523 w 7467600"/>
              <a:gd name="connsiteY535" fmla="*/ 1428234 h 6858000"/>
              <a:gd name="connsiteX536" fmla="*/ 2448558 w 7467600"/>
              <a:gd name="connsiteY536" fmla="*/ 1373435 h 6858000"/>
              <a:gd name="connsiteX537" fmla="*/ 2312521 w 7467600"/>
              <a:gd name="connsiteY537" fmla="*/ 1806140 h 6858000"/>
              <a:gd name="connsiteX538" fmla="*/ 2127533 w 7467600"/>
              <a:gd name="connsiteY538" fmla="*/ 2348380 h 6858000"/>
              <a:gd name="connsiteX539" fmla="*/ 2358080 w 7467600"/>
              <a:gd name="connsiteY539" fmla="*/ 1866134 h 6858000"/>
              <a:gd name="connsiteX540" fmla="*/ 2407436 w 7467600"/>
              <a:gd name="connsiteY540" fmla="*/ 1651070 h 6858000"/>
              <a:gd name="connsiteX541" fmla="*/ 2448558 w 7467600"/>
              <a:gd name="connsiteY541" fmla="*/ 1373435 h 6858000"/>
              <a:gd name="connsiteX542" fmla="*/ 278707 w 7467600"/>
              <a:gd name="connsiteY542" fmla="*/ 1352270 h 6858000"/>
              <a:gd name="connsiteX543" fmla="*/ 321570 w 7467600"/>
              <a:gd name="connsiteY543" fmla="*/ 1861610 h 6858000"/>
              <a:gd name="connsiteX544" fmla="*/ 294281 w 7467600"/>
              <a:gd name="connsiteY544" fmla="*/ 1440658 h 6858000"/>
              <a:gd name="connsiteX545" fmla="*/ 278707 w 7467600"/>
              <a:gd name="connsiteY545" fmla="*/ 1352270 h 6858000"/>
              <a:gd name="connsiteX546" fmla="*/ 1423821 w 7467600"/>
              <a:gd name="connsiteY546" fmla="*/ 1351958 h 6858000"/>
              <a:gd name="connsiteX547" fmla="*/ 1638521 w 7467600"/>
              <a:gd name="connsiteY547" fmla="*/ 1908470 h 6858000"/>
              <a:gd name="connsiteX548" fmla="*/ 1754199 w 7467600"/>
              <a:gd name="connsiteY548" fmla="*/ 2149284 h 6858000"/>
              <a:gd name="connsiteX549" fmla="*/ 1908359 w 7467600"/>
              <a:gd name="connsiteY549" fmla="*/ 2364988 h 6858000"/>
              <a:gd name="connsiteX550" fmla="*/ 1647661 w 7467600"/>
              <a:gd name="connsiteY550" fmla="*/ 1825945 h 6858000"/>
              <a:gd name="connsiteX551" fmla="*/ 1423821 w 7467600"/>
              <a:gd name="connsiteY551" fmla="*/ 1351958 h 6858000"/>
              <a:gd name="connsiteX552" fmla="*/ 1431890 w 7467600"/>
              <a:gd name="connsiteY552" fmla="*/ 1306475 h 6858000"/>
              <a:gd name="connsiteX553" fmla="*/ 1507597 w 7467600"/>
              <a:gd name="connsiteY553" fmla="*/ 1446132 h 6858000"/>
              <a:gd name="connsiteX554" fmla="*/ 1674586 w 7467600"/>
              <a:gd name="connsiteY554" fmla="*/ 1813832 h 6858000"/>
              <a:gd name="connsiteX555" fmla="*/ 1815950 w 7467600"/>
              <a:gd name="connsiteY555" fmla="*/ 2128564 h 6858000"/>
              <a:gd name="connsiteX556" fmla="*/ 1984242 w 7467600"/>
              <a:gd name="connsiteY556" fmla="*/ 2430829 h 6858000"/>
              <a:gd name="connsiteX557" fmla="*/ 2014023 w 7467600"/>
              <a:gd name="connsiteY557" fmla="*/ 2450995 h 6858000"/>
              <a:gd name="connsiteX558" fmla="*/ 1747337 w 7467600"/>
              <a:gd name="connsiteY558" fmla="*/ 1855264 h 6858000"/>
              <a:gd name="connsiteX559" fmla="*/ 1533749 w 7467600"/>
              <a:gd name="connsiteY559" fmla="*/ 1478656 h 6858000"/>
              <a:gd name="connsiteX560" fmla="*/ 1431890 w 7467600"/>
              <a:gd name="connsiteY560" fmla="*/ 1306475 h 6858000"/>
              <a:gd name="connsiteX561" fmla="*/ 5052692 w 7467600"/>
              <a:gd name="connsiteY561" fmla="*/ 1292994 h 6858000"/>
              <a:gd name="connsiteX562" fmla="*/ 5200661 w 7467600"/>
              <a:gd name="connsiteY562" fmla="*/ 1635186 h 6858000"/>
              <a:gd name="connsiteX563" fmla="*/ 5297138 w 7467600"/>
              <a:gd name="connsiteY563" fmla="*/ 1906351 h 6858000"/>
              <a:gd name="connsiteX564" fmla="*/ 5052692 w 7467600"/>
              <a:gd name="connsiteY564" fmla="*/ 1292994 h 6858000"/>
              <a:gd name="connsiteX565" fmla="*/ 5009948 w 7467600"/>
              <a:gd name="connsiteY565" fmla="*/ 1273619 h 6858000"/>
              <a:gd name="connsiteX566" fmla="*/ 5121777 w 7467600"/>
              <a:gd name="connsiteY566" fmla="*/ 1654213 h 6858000"/>
              <a:gd name="connsiteX567" fmla="*/ 5293545 w 7467600"/>
              <a:gd name="connsiteY567" fmla="*/ 2072247 h 6858000"/>
              <a:gd name="connsiteX568" fmla="*/ 5294042 w 7467600"/>
              <a:gd name="connsiteY568" fmla="*/ 2065019 h 6858000"/>
              <a:gd name="connsiteX569" fmla="*/ 5171936 w 7467600"/>
              <a:gd name="connsiteY569" fmla="*/ 1647613 h 6858000"/>
              <a:gd name="connsiteX570" fmla="*/ 5009948 w 7467600"/>
              <a:gd name="connsiteY570" fmla="*/ 1273619 h 6858000"/>
              <a:gd name="connsiteX571" fmla="*/ 655236 w 7467600"/>
              <a:gd name="connsiteY571" fmla="*/ 1268632 h 6858000"/>
              <a:gd name="connsiteX572" fmla="*/ 839521 w 7467600"/>
              <a:gd name="connsiteY572" fmla="*/ 1685315 h 6858000"/>
              <a:gd name="connsiteX573" fmla="*/ 1109416 w 7467600"/>
              <a:gd name="connsiteY573" fmla="*/ 2061663 h 6858000"/>
              <a:gd name="connsiteX574" fmla="*/ 1298300 w 7467600"/>
              <a:gd name="connsiteY574" fmla="*/ 2247742 h 6858000"/>
              <a:gd name="connsiteX575" fmla="*/ 1125871 w 7467600"/>
              <a:gd name="connsiteY575" fmla="*/ 1989513 h 6858000"/>
              <a:gd name="connsiteX576" fmla="*/ 981574 w 7467600"/>
              <a:gd name="connsiteY576" fmla="*/ 1783157 h 6858000"/>
              <a:gd name="connsiteX577" fmla="*/ 922198 w 7467600"/>
              <a:gd name="connsiteY577" fmla="*/ 1677437 h 6858000"/>
              <a:gd name="connsiteX578" fmla="*/ 869293 w 7467600"/>
              <a:gd name="connsiteY578" fmla="*/ 1583214 h 6858000"/>
              <a:gd name="connsiteX579" fmla="*/ 751431 w 7467600"/>
              <a:gd name="connsiteY579" fmla="*/ 1405731 h 6858000"/>
              <a:gd name="connsiteX580" fmla="*/ 655236 w 7467600"/>
              <a:gd name="connsiteY580" fmla="*/ 1268632 h 6858000"/>
              <a:gd name="connsiteX581" fmla="*/ 6516292 w 7467600"/>
              <a:gd name="connsiteY581" fmla="*/ 1263064 h 6858000"/>
              <a:gd name="connsiteX582" fmla="*/ 5736320 w 7467600"/>
              <a:gd name="connsiteY582" fmla="*/ 1501803 h 6858000"/>
              <a:gd name="connsiteX583" fmla="*/ 6516292 w 7467600"/>
              <a:gd name="connsiteY583" fmla="*/ 1263064 h 6858000"/>
              <a:gd name="connsiteX584" fmla="*/ 291466 w 7467600"/>
              <a:gd name="connsiteY584" fmla="*/ 1250369 h 6858000"/>
              <a:gd name="connsiteX585" fmla="*/ 323180 w 7467600"/>
              <a:gd name="connsiteY585" fmla="*/ 1435283 h 6858000"/>
              <a:gd name="connsiteX586" fmla="*/ 349381 w 7467600"/>
              <a:gd name="connsiteY586" fmla="*/ 1875041 h 6858000"/>
              <a:gd name="connsiteX587" fmla="*/ 374363 w 7467600"/>
              <a:gd name="connsiteY587" fmla="*/ 1506494 h 6858000"/>
              <a:gd name="connsiteX588" fmla="*/ 302168 w 7467600"/>
              <a:gd name="connsiteY588" fmla="*/ 1274495 h 6858000"/>
              <a:gd name="connsiteX589" fmla="*/ 291466 w 7467600"/>
              <a:gd name="connsiteY589" fmla="*/ 1250369 h 6858000"/>
              <a:gd name="connsiteX590" fmla="*/ 678222 w 7467600"/>
              <a:gd name="connsiteY590" fmla="*/ 1248670 h 6858000"/>
              <a:gd name="connsiteX591" fmla="*/ 775536 w 7467600"/>
              <a:gd name="connsiteY591" fmla="*/ 1388015 h 6858000"/>
              <a:gd name="connsiteX592" fmla="*/ 894529 w 7467600"/>
              <a:gd name="connsiteY592" fmla="*/ 1567739 h 6858000"/>
              <a:gd name="connsiteX593" fmla="*/ 948000 w 7467600"/>
              <a:gd name="connsiteY593" fmla="*/ 1663088 h 6858000"/>
              <a:gd name="connsiteX594" fmla="*/ 1006812 w 7467600"/>
              <a:gd name="connsiteY594" fmla="*/ 1767683 h 6858000"/>
              <a:gd name="connsiteX595" fmla="*/ 1149133 w 7467600"/>
              <a:gd name="connsiteY595" fmla="*/ 1971513 h 6858000"/>
              <a:gd name="connsiteX596" fmla="*/ 1333952 w 7467600"/>
              <a:gd name="connsiteY596" fmla="*/ 2251620 h 6858000"/>
              <a:gd name="connsiteX597" fmla="*/ 1337329 w 7467600"/>
              <a:gd name="connsiteY597" fmla="*/ 2258350 h 6858000"/>
              <a:gd name="connsiteX598" fmla="*/ 1014726 w 7467600"/>
              <a:gd name="connsiteY598" fmla="*/ 1615556 h 6858000"/>
              <a:gd name="connsiteX599" fmla="*/ 678222 w 7467600"/>
              <a:gd name="connsiteY599" fmla="*/ 1248670 h 6858000"/>
              <a:gd name="connsiteX600" fmla="*/ 6691602 w 7467600"/>
              <a:gd name="connsiteY600" fmla="*/ 1140573 h 6858000"/>
              <a:gd name="connsiteX601" fmla="*/ 6571100 w 7467600"/>
              <a:gd name="connsiteY601" fmla="*/ 1183662 h 6858000"/>
              <a:gd name="connsiteX602" fmla="*/ 6241687 w 7467600"/>
              <a:gd name="connsiteY602" fmla="*/ 1257600 h 6858000"/>
              <a:gd name="connsiteX603" fmla="*/ 5693009 w 7467600"/>
              <a:gd name="connsiteY603" fmla="*/ 1478256 h 6858000"/>
              <a:gd name="connsiteX604" fmla="*/ 6548420 w 7467600"/>
              <a:gd name="connsiteY604" fmla="*/ 1214599 h 6858000"/>
              <a:gd name="connsiteX605" fmla="*/ 6605473 w 7467600"/>
              <a:gd name="connsiteY605" fmla="*/ 1184686 h 6858000"/>
              <a:gd name="connsiteX606" fmla="*/ 6691602 w 7467600"/>
              <a:gd name="connsiteY606" fmla="*/ 1140573 h 6858000"/>
              <a:gd name="connsiteX607" fmla="*/ 4002475 w 7467600"/>
              <a:gd name="connsiteY607" fmla="*/ 1037802 h 6858000"/>
              <a:gd name="connsiteX608" fmla="*/ 4000324 w 7467600"/>
              <a:gd name="connsiteY608" fmla="*/ 1039362 h 6858000"/>
              <a:gd name="connsiteX609" fmla="*/ 4002862 w 7467600"/>
              <a:gd name="connsiteY609" fmla="*/ 1042866 h 6858000"/>
              <a:gd name="connsiteX610" fmla="*/ 4002475 w 7467600"/>
              <a:gd name="connsiteY610" fmla="*/ 1037802 h 6858000"/>
              <a:gd name="connsiteX611" fmla="*/ 506322 w 7467600"/>
              <a:gd name="connsiteY611" fmla="*/ 1020997 h 6858000"/>
              <a:gd name="connsiteX612" fmla="*/ 533068 w 7467600"/>
              <a:gd name="connsiteY612" fmla="*/ 1029409 h 6858000"/>
              <a:gd name="connsiteX613" fmla="*/ 1232525 w 7467600"/>
              <a:gd name="connsiteY613" fmla="*/ 1804675 h 6858000"/>
              <a:gd name="connsiteX614" fmla="*/ 1388858 w 7467600"/>
              <a:gd name="connsiteY614" fmla="*/ 2368011 h 6858000"/>
              <a:gd name="connsiteX615" fmla="*/ 1384098 w 7467600"/>
              <a:gd name="connsiteY615" fmla="*/ 2378125 h 6858000"/>
              <a:gd name="connsiteX616" fmla="*/ 1425393 w 7467600"/>
              <a:gd name="connsiteY616" fmla="*/ 2589124 h 6858000"/>
              <a:gd name="connsiteX617" fmla="*/ 1424001 w 7467600"/>
              <a:gd name="connsiteY617" fmla="*/ 2597541 h 6858000"/>
              <a:gd name="connsiteX618" fmla="*/ 2152729 w 7467600"/>
              <a:gd name="connsiteY618" fmla="*/ 2864487 h 6858000"/>
              <a:gd name="connsiteX619" fmla="*/ 2020609 w 7467600"/>
              <a:gd name="connsiteY619" fmla="*/ 2539671 h 6858000"/>
              <a:gd name="connsiteX620" fmla="*/ 2018920 w 7467600"/>
              <a:gd name="connsiteY620" fmla="*/ 2536309 h 6858000"/>
              <a:gd name="connsiteX621" fmla="*/ 1342441 w 7467600"/>
              <a:gd name="connsiteY621" fmla="*/ 1173017 h 6858000"/>
              <a:gd name="connsiteX622" fmla="*/ 1367925 w 7467600"/>
              <a:gd name="connsiteY622" fmla="*/ 1135648 h 6858000"/>
              <a:gd name="connsiteX623" fmla="*/ 1771401 w 7467600"/>
              <a:gd name="connsiteY623" fmla="*/ 1806673 h 6858000"/>
              <a:gd name="connsiteX624" fmla="*/ 1972385 w 7467600"/>
              <a:gd name="connsiteY624" fmla="*/ 2198735 h 6858000"/>
              <a:gd name="connsiteX625" fmla="*/ 2040892 w 7467600"/>
              <a:gd name="connsiteY625" fmla="*/ 2405205 h 6858000"/>
              <a:gd name="connsiteX626" fmla="*/ 2131689 w 7467600"/>
              <a:gd name="connsiteY626" fmla="*/ 1936926 h 6858000"/>
              <a:gd name="connsiteX627" fmla="*/ 2454820 w 7467600"/>
              <a:gd name="connsiteY627" fmla="*/ 1248808 h 6858000"/>
              <a:gd name="connsiteX628" fmla="*/ 2492512 w 7467600"/>
              <a:gd name="connsiteY628" fmla="*/ 1302920 h 6858000"/>
              <a:gd name="connsiteX629" fmla="*/ 2081216 w 7467600"/>
              <a:gd name="connsiteY629" fmla="*/ 2527513 h 6858000"/>
              <a:gd name="connsiteX630" fmla="*/ 2081211 w 7467600"/>
              <a:gd name="connsiteY630" fmla="*/ 2528916 h 6858000"/>
              <a:gd name="connsiteX631" fmla="*/ 2199067 w 7467600"/>
              <a:gd name="connsiteY631" fmla="*/ 2884061 h 6858000"/>
              <a:gd name="connsiteX632" fmla="*/ 3192586 w 7467600"/>
              <a:gd name="connsiteY632" fmla="*/ 3411496 h 6858000"/>
              <a:gd name="connsiteX633" fmla="*/ 3182620 w 7467600"/>
              <a:gd name="connsiteY633" fmla="*/ 3483279 h 6858000"/>
              <a:gd name="connsiteX634" fmla="*/ 2435119 w 7467600"/>
              <a:gd name="connsiteY634" fmla="*/ 3080173 h 6858000"/>
              <a:gd name="connsiteX635" fmla="*/ 2410152 w 7467600"/>
              <a:gd name="connsiteY635" fmla="*/ 3063751 h 6858000"/>
              <a:gd name="connsiteX636" fmla="*/ 2408099 w 7467600"/>
              <a:gd name="connsiteY636" fmla="*/ 3064403 h 6858000"/>
              <a:gd name="connsiteX637" fmla="*/ 2407218 w 7467600"/>
              <a:gd name="connsiteY637" fmla="*/ 3070324 h 6858000"/>
              <a:gd name="connsiteX638" fmla="*/ 2380138 w 7467600"/>
              <a:gd name="connsiteY638" fmla="*/ 3099341 h 6858000"/>
              <a:gd name="connsiteX639" fmla="*/ 1765923 w 7467600"/>
              <a:gd name="connsiteY639" fmla="*/ 3581043 h 6858000"/>
              <a:gd name="connsiteX640" fmla="*/ 1702258 w 7467600"/>
              <a:gd name="connsiteY640" fmla="*/ 3612286 h 6858000"/>
              <a:gd name="connsiteX641" fmla="*/ 1538370 w 7467600"/>
              <a:gd name="connsiteY641" fmla="*/ 3811804 h 6858000"/>
              <a:gd name="connsiteX642" fmla="*/ 542867 w 7467600"/>
              <a:gd name="connsiteY642" fmla="*/ 4944092 h 6858000"/>
              <a:gd name="connsiteX643" fmla="*/ 515800 w 7467600"/>
              <a:gd name="connsiteY643" fmla="*/ 4862180 h 6858000"/>
              <a:gd name="connsiteX644" fmla="*/ 909145 w 7467600"/>
              <a:gd name="connsiteY644" fmla="*/ 4199225 h 6858000"/>
              <a:gd name="connsiteX645" fmla="*/ 1214067 w 7467600"/>
              <a:gd name="connsiteY645" fmla="*/ 3908561 h 6858000"/>
              <a:gd name="connsiteX646" fmla="*/ 640967 w 7467600"/>
              <a:gd name="connsiteY646" fmla="*/ 4105601 h 6858000"/>
              <a:gd name="connsiteX647" fmla="*/ 112563 w 7467600"/>
              <a:gd name="connsiteY647" fmla="*/ 4396952 h 6858000"/>
              <a:gd name="connsiteX648" fmla="*/ 0 w 7467600"/>
              <a:gd name="connsiteY648" fmla="*/ 4466006 h 6858000"/>
              <a:gd name="connsiteX649" fmla="*/ 0 w 7467600"/>
              <a:gd name="connsiteY649" fmla="*/ 4233763 h 6858000"/>
              <a:gd name="connsiteX650" fmla="*/ 36881 w 7467600"/>
              <a:gd name="connsiteY650" fmla="*/ 4200118 h 6858000"/>
              <a:gd name="connsiteX651" fmla="*/ 910534 w 7467600"/>
              <a:gd name="connsiteY651" fmla="*/ 3629753 h 6858000"/>
              <a:gd name="connsiteX652" fmla="*/ 1578717 w 7467600"/>
              <a:gd name="connsiteY652" fmla="*/ 3575982 h 6858000"/>
              <a:gd name="connsiteX653" fmla="*/ 2338780 w 7467600"/>
              <a:gd name="connsiteY653" fmla="*/ 3033725 h 6858000"/>
              <a:gd name="connsiteX654" fmla="*/ 1807991 w 7467600"/>
              <a:gd name="connsiteY654" fmla="*/ 2807184 h 6858000"/>
              <a:gd name="connsiteX655" fmla="*/ 1416358 w 7467600"/>
              <a:gd name="connsiteY655" fmla="*/ 3112571 h 6858000"/>
              <a:gd name="connsiteX656" fmla="*/ 939066 w 7467600"/>
              <a:gd name="connsiteY656" fmla="*/ 3378798 h 6858000"/>
              <a:gd name="connsiteX657" fmla="*/ 115099 w 7467600"/>
              <a:gd name="connsiteY657" fmla="*/ 3607650 h 6858000"/>
              <a:gd name="connsiteX658" fmla="*/ 97284 w 7467600"/>
              <a:gd name="connsiteY658" fmla="*/ 3520393 h 6858000"/>
              <a:gd name="connsiteX659" fmla="*/ 922050 w 7467600"/>
              <a:gd name="connsiteY659" fmla="*/ 3074867 h 6858000"/>
              <a:gd name="connsiteX660" fmla="*/ 1405265 w 7467600"/>
              <a:gd name="connsiteY660" fmla="*/ 3016319 h 6858000"/>
              <a:gd name="connsiteX661" fmla="*/ 1407512 w 7467600"/>
              <a:gd name="connsiteY661" fmla="*/ 3018001 h 6858000"/>
              <a:gd name="connsiteX662" fmla="*/ 1726266 w 7467600"/>
              <a:gd name="connsiteY662" fmla="*/ 2777274 h 6858000"/>
              <a:gd name="connsiteX663" fmla="*/ 625390 w 7467600"/>
              <a:gd name="connsiteY663" fmla="*/ 2514541 h 6858000"/>
              <a:gd name="connsiteX664" fmla="*/ 619799 w 7467600"/>
              <a:gd name="connsiteY664" fmla="*/ 2527180 h 6858000"/>
              <a:gd name="connsiteX665" fmla="*/ 310030 w 7467600"/>
              <a:gd name="connsiteY665" fmla="*/ 2771818 h 6858000"/>
              <a:gd name="connsiteX666" fmla="*/ 173877 w 7467600"/>
              <a:gd name="connsiteY666" fmla="*/ 2937056 h 6858000"/>
              <a:gd name="connsiteX667" fmla="*/ 77889 w 7467600"/>
              <a:gd name="connsiteY667" fmla="*/ 3138440 h 6858000"/>
              <a:gd name="connsiteX668" fmla="*/ 0 w 7467600"/>
              <a:gd name="connsiteY668" fmla="*/ 3271395 h 6858000"/>
              <a:gd name="connsiteX669" fmla="*/ 0 w 7467600"/>
              <a:gd name="connsiteY669" fmla="*/ 3153002 h 6858000"/>
              <a:gd name="connsiteX670" fmla="*/ 2386 w 7467600"/>
              <a:gd name="connsiteY670" fmla="*/ 3149203 h 6858000"/>
              <a:gd name="connsiteX671" fmla="*/ 89753 w 7467600"/>
              <a:gd name="connsiteY671" fmla="*/ 2987702 h 6858000"/>
              <a:gd name="connsiteX672" fmla="*/ 76869 w 7467600"/>
              <a:gd name="connsiteY672" fmla="*/ 3005404 h 6858000"/>
              <a:gd name="connsiteX673" fmla="*/ 32049 w 7467600"/>
              <a:gd name="connsiteY673" fmla="*/ 3065814 h 6858000"/>
              <a:gd name="connsiteX674" fmla="*/ 0 w 7467600"/>
              <a:gd name="connsiteY674" fmla="*/ 3108744 h 6858000"/>
              <a:gd name="connsiteX675" fmla="*/ 0 w 7467600"/>
              <a:gd name="connsiteY675" fmla="*/ 3058059 h 6858000"/>
              <a:gd name="connsiteX676" fmla="*/ 7610 w 7467600"/>
              <a:gd name="connsiteY676" fmla="*/ 3047889 h 6858000"/>
              <a:gd name="connsiteX677" fmla="*/ 52419 w 7467600"/>
              <a:gd name="connsiteY677" fmla="*/ 2987479 h 6858000"/>
              <a:gd name="connsiteX678" fmla="*/ 59142 w 7467600"/>
              <a:gd name="connsiteY678" fmla="*/ 2978488 h 6858000"/>
              <a:gd name="connsiteX679" fmla="*/ 0 w 7467600"/>
              <a:gd name="connsiteY679" fmla="*/ 3015334 h 6858000"/>
              <a:gd name="connsiteX680" fmla="*/ 0 w 7467600"/>
              <a:gd name="connsiteY680" fmla="*/ 2914286 h 6858000"/>
              <a:gd name="connsiteX681" fmla="*/ 36383 w 7467600"/>
              <a:gd name="connsiteY681" fmla="*/ 2901128 h 6858000"/>
              <a:gd name="connsiteX682" fmla="*/ 156329 w 7467600"/>
              <a:gd name="connsiteY682" fmla="*/ 2840533 h 6858000"/>
              <a:gd name="connsiteX683" fmla="*/ 358355 w 7467600"/>
              <a:gd name="connsiteY683" fmla="*/ 2620471 h 6858000"/>
              <a:gd name="connsiteX684" fmla="*/ 510577 w 7467600"/>
              <a:gd name="connsiteY684" fmla="*/ 2501244 h 6858000"/>
              <a:gd name="connsiteX685" fmla="*/ 211967 w 7467600"/>
              <a:gd name="connsiteY685" fmla="*/ 2479171 h 6858000"/>
              <a:gd name="connsiteX686" fmla="*/ 0 w 7467600"/>
              <a:gd name="connsiteY686" fmla="*/ 2476398 h 6858000"/>
              <a:gd name="connsiteX687" fmla="*/ 0 w 7467600"/>
              <a:gd name="connsiteY687" fmla="*/ 2389189 h 6858000"/>
              <a:gd name="connsiteX688" fmla="*/ 103062 w 7467600"/>
              <a:gd name="connsiteY688" fmla="*/ 2389518 h 6858000"/>
              <a:gd name="connsiteX689" fmla="*/ 510734 w 7467600"/>
              <a:gd name="connsiteY689" fmla="*/ 2416201 h 6858000"/>
              <a:gd name="connsiteX690" fmla="*/ 279257 w 7467600"/>
              <a:gd name="connsiteY690" fmla="*/ 2092102 h 6858000"/>
              <a:gd name="connsiteX691" fmla="*/ 65265 w 7467600"/>
              <a:gd name="connsiteY691" fmla="*/ 2006049 h 6858000"/>
              <a:gd name="connsiteX692" fmla="*/ 0 w 7467600"/>
              <a:gd name="connsiteY692" fmla="*/ 1982532 h 6858000"/>
              <a:gd name="connsiteX693" fmla="*/ 0 w 7467600"/>
              <a:gd name="connsiteY693" fmla="*/ 1912789 h 6858000"/>
              <a:gd name="connsiteX694" fmla="*/ 97460 w 7467600"/>
              <a:gd name="connsiteY694" fmla="*/ 1953725 h 6858000"/>
              <a:gd name="connsiteX695" fmla="*/ 221272 w 7467600"/>
              <a:gd name="connsiteY695" fmla="*/ 1980766 h 6858000"/>
              <a:gd name="connsiteX696" fmla="*/ 116765 w 7467600"/>
              <a:gd name="connsiteY696" fmla="*/ 1911033 h 6858000"/>
              <a:gd name="connsiteX697" fmla="*/ 16405 w 7467600"/>
              <a:gd name="connsiteY697" fmla="*/ 1803412 h 6858000"/>
              <a:gd name="connsiteX698" fmla="*/ 0 w 7467600"/>
              <a:gd name="connsiteY698" fmla="*/ 1784777 h 6858000"/>
              <a:gd name="connsiteX699" fmla="*/ 0 w 7467600"/>
              <a:gd name="connsiteY699" fmla="*/ 1740082 h 6858000"/>
              <a:gd name="connsiteX700" fmla="*/ 39394 w 7467600"/>
              <a:gd name="connsiteY700" fmla="*/ 1784856 h 6858000"/>
              <a:gd name="connsiteX701" fmla="*/ 135813 w 7467600"/>
              <a:gd name="connsiteY701" fmla="*/ 1888838 h 6858000"/>
              <a:gd name="connsiteX702" fmla="*/ 242575 w 7467600"/>
              <a:gd name="connsiteY702" fmla="*/ 1958841 h 6858000"/>
              <a:gd name="connsiteX703" fmla="*/ 82197 w 7467600"/>
              <a:gd name="connsiteY703" fmla="*/ 1754826 h 6858000"/>
              <a:gd name="connsiteX704" fmla="*/ 0 w 7467600"/>
              <a:gd name="connsiteY704" fmla="*/ 1679650 h 6858000"/>
              <a:gd name="connsiteX705" fmla="*/ 0 w 7467600"/>
              <a:gd name="connsiteY705" fmla="*/ 1602463 h 6858000"/>
              <a:gd name="connsiteX706" fmla="*/ 84689 w 7467600"/>
              <a:gd name="connsiteY706" fmla="*/ 1677442 h 6858000"/>
              <a:gd name="connsiteX707" fmla="*/ 298437 w 7467600"/>
              <a:gd name="connsiteY707" fmla="*/ 1968019 h 6858000"/>
              <a:gd name="connsiteX708" fmla="*/ 227269 w 7467600"/>
              <a:gd name="connsiteY708" fmla="*/ 1114064 h 6858000"/>
              <a:gd name="connsiteX709" fmla="*/ 248003 w 7467600"/>
              <a:gd name="connsiteY709" fmla="*/ 1089613 h 6858000"/>
              <a:gd name="connsiteX710" fmla="*/ 427020 w 7467600"/>
              <a:gd name="connsiteY710" fmla="*/ 1619803 h 6858000"/>
              <a:gd name="connsiteX711" fmla="*/ 340345 w 7467600"/>
              <a:gd name="connsiteY711" fmla="*/ 2027739 h 6858000"/>
              <a:gd name="connsiteX712" fmla="*/ 360865 w 7467600"/>
              <a:gd name="connsiteY712" fmla="*/ 2044827 h 6858000"/>
              <a:gd name="connsiteX713" fmla="*/ 560414 w 7467600"/>
              <a:gd name="connsiteY713" fmla="*/ 2421457 h 6858000"/>
              <a:gd name="connsiteX714" fmla="*/ 1359703 w 7467600"/>
              <a:gd name="connsiteY714" fmla="*/ 2578554 h 6858000"/>
              <a:gd name="connsiteX715" fmla="*/ 1359422 w 7467600"/>
              <a:gd name="connsiteY715" fmla="*/ 2577994 h 6858000"/>
              <a:gd name="connsiteX716" fmla="*/ 828701 w 7467600"/>
              <a:gd name="connsiteY716" fmla="*/ 1839520 h 6858000"/>
              <a:gd name="connsiteX717" fmla="*/ 494427 w 7467600"/>
              <a:gd name="connsiteY717" fmla="*/ 1092333 h 6858000"/>
              <a:gd name="connsiteX718" fmla="*/ 506322 w 7467600"/>
              <a:gd name="connsiteY718" fmla="*/ 1020997 h 6858000"/>
              <a:gd name="connsiteX719" fmla="*/ 4570198 w 7467600"/>
              <a:gd name="connsiteY719" fmla="*/ 978081 h 6858000"/>
              <a:gd name="connsiteX720" fmla="*/ 4523691 w 7467600"/>
              <a:gd name="connsiteY720" fmla="*/ 1127776 h 6858000"/>
              <a:gd name="connsiteX721" fmla="*/ 4509875 w 7467600"/>
              <a:gd name="connsiteY721" fmla="*/ 1167552 h 6858000"/>
              <a:gd name="connsiteX722" fmla="*/ 4478168 w 7467600"/>
              <a:gd name="connsiteY722" fmla="*/ 1260735 h 6858000"/>
              <a:gd name="connsiteX723" fmla="*/ 4409309 w 7467600"/>
              <a:gd name="connsiteY723" fmla="*/ 1666996 h 6858000"/>
              <a:gd name="connsiteX724" fmla="*/ 4370031 w 7467600"/>
              <a:gd name="connsiteY724" fmla="*/ 1955666 h 6858000"/>
              <a:gd name="connsiteX725" fmla="*/ 4570198 w 7467600"/>
              <a:gd name="connsiteY725" fmla="*/ 978081 h 6858000"/>
              <a:gd name="connsiteX726" fmla="*/ 4557898 w 7467600"/>
              <a:gd name="connsiteY726" fmla="*/ 900011 h 6858000"/>
              <a:gd name="connsiteX727" fmla="*/ 4344840 w 7467600"/>
              <a:gd name="connsiteY727" fmla="*/ 1922038 h 6858000"/>
              <a:gd name="connsiteX728" fmla="*/ 4378710 w 7467600"/>
              <a:gd name="connsiteY728" fmla="*/ 1665516 h 6858000"/>
              <a:gd name="connsiteX729" fmla="*/ 4448798 w 7467600"/>
              <a:gd name="connsiteY729" fmla="*/ 1253024 h 6858000"/>
              <a:gd name="connsiteX730" fmla="*/ 4480315 w 7467600"/>
              <a:gd name="connsiteY730" fmla="*/ 1158454 h 6858000"/>
              <a:gd name="connsiteX731" fmla="*/ 4494133 w 7467600"/>
              <a:gd name="connsiteY731" fmla="*/ 1118676 h 6858000"/>
              <a:gd name="connsiteX732" fmla="*/ 4557898 w 7467600"/>
              <a:gd name="connsiteY732" fmla="*/ 900011 h 6858000"/>
              <a:gd name="connsiteX733" fmla="*/ 5870151 w 7467600"/>
              <a:gd name="connsiteY733" fmla="*/ 898890 h 6858000"/>
              <a:gd name="connsiteX734" fmla="*/ 5861335 w 7467600"/>
              <a:gd name="connsiteY734" fmla="*/ 899177 h 6858000"/>
              <a:gd name="connsiteX735" fmla="*/ 5843702 w 7467600"/>
              <a:gd name="connsiteY735" fmla="*/ 899748 h 6858000"/>
              <a:gd name="connsiteX736" fmla="*/ 5651107 w 7467600"/>
              <a:gd name="connsiteY736" fmla="*/ 920306 h 6858000"/>
              <a:gd name="connsiteX737" fmla="*/ 5459407 w 7467600"/>
              <a:gd name="connsiteY737" fmla="*/ 940975 h 6858000"/>
              <a:gd name="connsiteX738" fmla="*/ 5374846 w 7467600"/>
              <a:gd name="connsiteY738" fmla="*/ 941988 h 6858000"/>
              <a:gd name="connsiteX739" fmla="*/ 5256105 w 7467600"/>
              <a:gd name="connsiteY739" fmla="*/ 945632 h 6858000"/>
              <a:gd name="connsiteX740" fmla="*/ 5107071 w 7467600"/>
              <a:gd name="connsiteY740" fmla="*/ 969720 h 6858000"/>
              <a:gd name="connsiteX741" fmla="*/ 4998681 w 7467600"/>
              <a:gd name="connsiteY741" fmla="*/ 988771 h 6858000"/>
              <a:gd name="connsiteX742" fmla="*/ 5870151 w 7467600"/>
              <a:gd name="connsiteY742" fmla="*/ 898890 h 6858000"/>
              <a:gd name="connsiteX743" fmla="*/ 5504425 w 7467600"/>
              <a:gd name="connsiteY743" fmla="*/ 848067 h 6858000"/>
              <a:gd name="connsiteX744" fmla="*/ 4968849 w 7467600"/>
              <a:gd name="connsiteY744" fmla="*/ 962318 h 6858000"/>
              <a:gd name="connsiteX745" fmla="*/ 5104039 w 7467600"/>
              <a:gd name="connsiteY745" fmla="*/ 940634 h 6858000"/>
              <a:gd name="connsiteX746" fmla="*/ 5256311 w 7467600"/>
              <a:gd name="connsiteY746" fmla="*/ 916490 h 6858000"/>
              <a:gd name="connsiteX747" fmla="*/ 5377381 w 7467600"/>
              <a:gd name="connsiteY747" fmla="*/ 912671 h 6858000"/>
              <a:gd name="connsiteX748" fmla="*/ 5460148 w 7467600"/>
              <a:gd name="connsiteY748" fmla="*/ 911442 h 6858000"/>
              <a:gd name="connsiteX749" fmla="*/ 5648971 w 7467600"/>
              <a:gd name="connsiteY749" fmla="*/ 891331 h 6858000"/>
              <a:gd name="connsiteX750" fmla="*/ 5844807 w 7467600"/>
              <a:gd name="connsiteY750" fmla="*/ 870718 h 6858000"/>
              <a:gd name="connsiteX751" fmla="*/ 5862975 w 7467600"/>
              <a:gd name="connsiteY751" fmla="*/ 869756 h 6858000"/>
              <a:gd name="connsiteX752" fmla="*/ 5920887 w 7467600"/>
              <a:gd name="connsiteY752" fmla="*/ 865929 h 6858000"/>
              <a:gd name="connsiteX753" fmla="*/ 5504425 w 7467600"/>
              <a:gd name="connsiteY753" fmla="*/ 848067 h 6858000"/>
              <a:gd name="connsiteX754" fmla="*/ 3607114 w 7467600"/>
              <a:gd name="connsiteY754" fmla="*/ 467441 h 6858000"/>
              <a:gd name="connsiteX755" fmla="*/ 3296242 w 7467600"/>
              <a:gd name="connsiteY755" fmla="*/ 807991 h 6858000"/>
              <a:gd name="connsiteX756" fmla="*/ 3174674 w 7467600"/>
              <a:gd name="connsiteY756" fmla="*/ 919759 h 6858000"/>
              <a:gd name="connsiteX757" fmla="*/ 3042978 w 7467600"/>
              <a:gd name="connsiteY757" fmla="*/ 1054894 h 6858000"/>
              <a:gd name="connsiteX758" fmla="*/ 2968914 w 7467600"/>
              <a:gd name="connsiteY758" fmla="*/ 1133756 h 6858000"/>
              <a:gd name="connsiteX759" fmla="*/ 3103823 w 7467600"/>
              <a:gd name="connsiteY759" fmla="*/ 1026814 h 6858000"/>
              <a:gd name="connsiteX760" fmla="*/ 3607114 w 7467600"/>
              <a:gd name="connsiteY760" fmla="*/ 467441 h 6858000"/>
              <a:gd name="connsiteX761" fmla="*/ 3744487 w 7467600"/>
              <a:gd name="connsiteY761" fmla="*/ 383136 h 6858000"/>
              <a:gd name="connsiteX762" fmla="*/ 3970213 w 7467600"/>
              <a:gd name="connsiteY762" fmla="*/ 995559 h 6858000"/>
              <a:gd name="connsiteX763" fmla="*/ 3744487 w 7467600"/>
              <a:gd name="connsiteY763" fmla="*/ 383136 h 6858000"/>
              <a:gd name="connsiteX764" fmla="*/ 3624562 w 7467600"/>
              <a:gd name="connsiteY764" fmla="*/ 367041 h 6858000"/>
              <a:gd name="connsiteX765" fmla="*/ 3489712 w 7467600"/>
              <a:gd name="connsiteY765" fmla="*/ 485386 h 6858000"/>
              <a:gd name="connsiteX766" fmla="*/ 3182994 w 7467600"/>
              <a:gd name="connsiteY766" fmla="*/ 828265 h 6858000"/>
              <a:gd name="connsiteX767" fmla="*/ 2892114 w 7467600"/>
              <a:gd name="connsiteY767" fmla="*/ 1172635 h 6858000"/>
              <a:gd name="connsiteX768" fmla="*/ 3021459 w 7467600"/>
              <a:gd name="connsiteY768" fmla="*/ 1035385 h 6858000"/>
              <a:gd name="connsiteX769" fmla="*/ 3153873 w 7467600"/>
              <a:gd name="connsiteY769" fmla="*/ 898971 h 6858000"/>
              <a:gd name="connsiteX770" fmla="*/ 3276511 w 7467600"/>
              <a:gd name="connsiteY770" fmla="*/ 786423 h 6858000"/>
              <a:gd name="connsiteX771" fmla="*/ 3584154 w 7467600"/>
              <a:gd name="connsiteY771" fmla="*/ 448218 h 6858000"/>
              <a:gd name="connsiteX772" fmla="*/ 3624562 w 7467600"/>
              <a:gd name="connsiteY772" fmla="*/ 367041 h 6858000"/>
              <a:gd name="connsiteX773" fmla="*/ 3766672 w 7467600"/>
              <a:gd name="connsiteY773" fmla="*/ 359429 h 6858000"/>
              <a:gd name="connsiteX774" fmla="*/ 3996338 w 7467600"/>
              <a:gd name="connsiteY774" fmla="*/ 968237 h 6858000"/>
              <a:gd name="connsiteX775" fmla="*/ 3766672 w 7467600"/>
              <a:gd name="connsiteY775" fmla="*/ 359429 h 6858000"/>
              <a:gd name="connsiteX776" fmla="*/ 5805386 w 7467600"/>
              <a:gd name="connsiteY776" fmla="*/ 239240 h 6858000"/>
              <a:gd name="connsiteX777" fmla="*/ 5736947 w 7467600"/>
              <a:gd name="connsiteY777" fmla="*/ 261367 h 6858000"/>
              <a:gd name="connsiteX778" fmla="*/ 5427012 w 7467600"/>
              <a:gd name="connsiteY778" fmla="*/ 311272 h 6858000"/>
              <a:gd name="connsiteX779" fmla="*/ 5147818 w 7467600"/>
              <a:gd name="connsiteY779" fmla="*/ 322112 h 6858000"/>
              <a:gd name="connsiteX780" fmla="*/ 5060854 w 7467600"/>
              <a:gd name="connsiteY780" fmla="*/ 311882 h 6858000"/>
              <a:gd name="connsiteX781" fmla="*/ 4945989 w 7467600"/>
              <a:gd name="connsiteY781" fmla="*/ 300516 h 6858000"/>
              <a:gd name="connsiteX782" fmla="*/ 5410479 w 7467600"/>
              <a:gd name="connsiteY782" fmla="*/ 348434 h 6858000"/>
              <a:gd name="connsiteX783" fmla="*/ 5805386 w 7467600"/>
              <a:gd name="connsiteY783" fmla="*/ 239240 h 6858000"/>
              <a:gd name="connsiteX784" fmla="*/ 5905192 w 7467600"/>
              <a:gd name="connsiteY784" fmla="*/ 163079 h 6858000"/>
              <a:gd name="connsiteX785" fmla="*/ 5865655 w 7467600"/>
              <a:gd name="connsiteY785" fmla="*/ 171901 h 6858000"/>
              <a:gd name="connsiteX786" fmla="*/ 5259740 w 7467600"/>
              <a:gd name="connsiteY786" fmla="*/ 257013 h 6858000"/>
              <a:gd name="connsiteX787" fmla="*/ 5208466 w 7467600"/>
              <a:gd name="connsiteY787" fmla="*/ 257550 h 6858000"/>
              <a:gd name="connsiteX788" fmla="*/ 4980204 w 7467600"/>
              <a:gd name="connsiteY788" fmla="*/ 271903 h 6858000"/>
              <a:gd name="connsiteX789" fmla="*/ 5068068 w 7467600"/>
              <a:gd name="connsiteY789" fmla="*/ 282244 h 6858000"/>
              <a:gd name="connsiteX790" fmla="*/ 5153231 w 7467600"/>
              <a:gd name="connsiteY790" fmla="*/ 292240 h 6858000"/>
              <a:gd name="connsiteX791" fmla="*/ 5426491 w 7467600"/>
              <a:gd name="connsiteY791" fmla="*/ 281128 h 6858000"/>
              <a:gd name="connsiteX792" fmla="*/ 5731212 w 7467600"/>
              <a:gd name="connsiteY792" fmla="*/ 231951 h 6858000"/>
              <a:gd name="connsiteX793" fmla="*/ 5905192 w 7467600"/>
              <a:gd name="connsiteY793" fmla="*/ 163079 h 6858000"/>
              <a:gd name="connsiteX794" fmla="*/ 5944437 w 7467600"/>
              <a:gd name="connsiteY794" fmla="*/ 113829 h 6858000"/>
              <a:gd name="connsiteX795" fmla="*/ 5825032 w 7467600"/>
              <a:gd name="connsiteY795" fmla="*/ 146405 h 6858000"/>
              <a:gd name="connsiteX796" fmla="*/ 4955599 w 7467600"/>
              <a:gd name="connsiteY796" fmla="*/ 247008 h 6858000"/>
              <a:gd name="connsiteX797" fmla="*/ 5210104 w 7467600"/>
              <a:gd name="connsiteY797" fmla="*/ 228123 h 6858000"/>
              <a:gd name="connsiteX798" fmla="*/ 5261015 w 7467600"/>
              <a:gd name="connsiteY798" fmla="*/ 227087 h 6858000"/>
              <a:gd name="connsiteX799" fmla="*/ 5861181 w 7467600"/>
              <a:gd name="connsiteY799" fmla="*/ 143093 h 6858000"/>
              <a:gd name="connsiteX800" fmla="*/ 5961252 w 7467600"/>
              <a:gd name="connsiteY800" fmla="*/ 114820 h 6858000"/>
              <a:gd name="connsiteX801" fmla="*/ 5944437 w 7467600"/>
              <a:gd name="connsiteY801" fmla="*/ 113829 h 6858000"/>
              <a:gd name="connsiteX802" fmla="*/ 3882765 w 7467600"/>
              <a:gd name="connsiteY802" fmla="*/ 0 h 6858000"/>
              <a:gd name="connsiteX803" fmla="*/ 3995099 w 7467600"/>
              <a:gd name="connsiteY803" fmla="*/ 0 h 6858000"/>
              <a:gd name="connsiteX804" fmla="*/ 4163818 w 7467600"/>
              <a:gd name="connsiteY804" fmla="*/ 234104 h 6858000"/>
              <a:gd name="connsiteX805" fmla="*/ 4172099 w 7467600"/>
              <a:gd name="connsiteY805" fmla="*/ 234207 h 6858000"/>
              <a:gd name="connsiteX806" fmla="*/ 4784282 w 7467600"/>
              <a:gd name="connsiteY806" fmla="*/ 276561 h 6858000"/>
              <a:gd name="connsiteX807" fmla="*/ 4801687 w 7467600"/>
              <a:gd name="connsiteY807" fmla="*/ 267764 h 6858000"/>
              <a:gd name="connsiteX808" fmla="*/ 6082788 w 7467600"/>
              <a:gd name="connsiteY808" fmla="*/ 64119 h 6858000"/>
              <a:gd name="connsiteX809" fmla="*/ 6099442 w 7467600"/>
              <a:gd name="connsiteY809" fmla="*/ 82568 h 6858000"/>
              <a:gd name="connsiteX810" fmla="*/ 4804137 w 7467600"/>
              <a:gd name="connsiteY810" fmla="*/ 320931 h 6858000"/>
              <a:gd name="connsiteX811" fmla="*/ 4227047 w 7467600"/>
              <a:gd name="connsiteY811" fmla="*/ 313415 h 6858000"/>
              <a:gd name="connsiteX812" fmla="*/ 4346041 w 7467600"/>
              <a:gd name="connsiteY812" fmla="*/ 456086 h 6858000"/>
              <a:gd name="connsiteX813" fmla="*/ 4870967 w 7467600"/>
              <a:gd name="connsiteY813" fmla="*/ 963061 h 6858000"/>
              <a:gd name="connsiteX814" fmla="*/ 4889647 w 7467600"/>
              <a:gd name="connsiteY814" fmla="*/ 957147 h 6858000"/>
              <a:gd name="connsiteX815" fmla="*/ 5422504 w 7467600"/>
              <a:gd name="connsiteY815" fmla="*/ 805191 h 6858000"/>
              <a:gd name="connsiteX816" fmla="*/ 6087656 w 7467600"/>
              <a:gd name="connsiteY816" fmla="*/ 826703 h 6858000"/>
              <a:gd name="connsiteX817" fmla="*/ 6058717 w 7467600"/>
              <a:gd name="connsiteY817" fmla="*/ 865992 h 6858000"/>
              <a:gd name="connsiteX818" fmla="*/ 4974153 w 7467600"/>
              <a:gd name="connsiteY818" fmla="*/ 1045456 h 6858000"/>
              <a:gd name="connsiteX819" fmla="*/ 5627835 w 7467600"/>
              <a:gd name="connsiteY819" fmla="*/ 1472077 h 6858000"/>
              <a:gd name="connsiteX820" fmla="*/ 5629817 w 7467600"/>
              <a:gd name="connsiteY820" fmla="*/ 1471412 h 6858000"/>
              <a:gd name="connsiteX821" fmla="*/ 5634124 w 7467600"/>
              <a:gd name="connsiteY821" fmla="*/ 1470572 h 6858000"/>
              <a:gd name="connsiteX822" fmla="*/ 5755832 w 7467600"/>
              <a:gd name="connsiteY822" fmla="*/ 1383886 h 6858000"/>
              <a:gd name="connsiteX823" fmla="*/ 6014186 w 7467600"/>
              <a:gd name="connsiteY823" fmla="*/ 1279799 h 6858000"/>
              <a:gd name="connsiteX824" fmla="*/ 6901619 w 7467600"/>
              <a:gd name="connsiteY824" fmla="*/ 1047874 h 6858000"/>
              <a:gd name="connsiteX825" fmla="*/ 6931566 w 7467600"/>
              <a:gd name="connsiteY825" fmla="*/ 1062034 h 6858000"/>
              <a:gd name="connsiteX826" fmla="*/ 5790982 w 7467600"/>
              <a:gd name="connsiteY826" fmla="*/ 1561380 h 6858000"/>
              <a:gd name="connsiteX827" fmla="*/ 6188971 w 7467600"/>
              <a:gd name="connsiteY827" fmla="*/ 1755168 h 6858000"/>
              <a:gd name="connsiteX828" fmla="*/ 6202446 w 7467600"/>
              <a:gd name="connsiteY828" fmla="*/ 1752268 h 6858000"/>
              <a:gd name="connsiteX829" fmla="*/ 7179560 w 7467600"/>
              <a:gd name="connsiteY829" fmla="*/ 1467551 h 6858000"/>
              <a:gd name="connsiteX830" fmla="*/ 7158730 w 7467600"/>
              <a:gd name="connsiteY830" fmla="*/ 1507835 h 6858000"/>
              <a:gd name="connsiteX831" fmla="*/ 6326959 w 7467600"/>
              <a:gd name="connsiteY831" fmla="*/ 1817686 h 6858000"/>
              <a:gd name="connsiteX832" fmla="*/ 6537433 w 7467600"/>
              <a:gd name="connsiteY832" fmla="*/ 1907790 h 6858000"/>
              <a:gd name="connsiteX833" fmla="*/ 6550221 w 7467600"/>
              <a:gd name="connsiteY833" fmla="*/ 1910729 h 6858000"/>
              <a:gd name="connsiteX834" fmla="*/ 6964438 w 7467600"/>
              <a:gd name="connsiteY834" fmla="*/ 2209505 h 6858000"/>
              <a:gd name="connsiteX835" fmla="*/ 7367862 w 7467600"/>
              <a:gd name="connsiteY835" fmla="*/ 2806833 h 6858000"/>
              <a:gd name="connsiteX836" fmla="*/ 7364329 w 7467600"/>
              <a:gd name="connsiteY836" fmla="*/ 2826907 h 6858000"/>
              <a:gd name="connsiteX837" fmla="*/ 7290545 w 7467600"/>
              <a:gd name="connsiteY837" fmla="*/ 2850663 h 6858000"/>
              <a:gd name="connsiteX838" fmla="*/ 6472036 w 7467600"/>
              <a:gd name="connsiteY838" fmla="*/ 1959003 h 6858000"/>
              <a:gd name="connsiteX839" fmla="*/ 5792897 w 7467600"/>
              <a:gd name="connsiteY839" fmla="*/ 1647747 h 6858000"/>
              <a:gd name="connsiteX840" fmla="*/ 5842751 w 7467600"/>
              <a:gd name="connsiteY840" fmla="*/ 1816112 h 6858000"/>
              <a:gd name="connsiteX841" fmla="*/ 5847424 w 7467600"/>
              <a:gd name="connsiteY841" fmla="*/ 1815776 h 6858000"/>
              <a:gd name="connsiteX842" fmla="*/ 6399821 w 7467600"/>
              <a:gd name="connsiteY842" fmla="*/ 2344799 h 6858000"/>
              <a:gd name="connsiteX843" fmla="*/ 6323232 w 7467600"/>
              <a:gd name="connsiteY843" fmla="*/ 2389634 h 6858000"/>
              <a:gd name="connsiteX844" fmla="*/ 5942958 w 7467600"/>
              <a:gd name="connsiteY844" fmla="*/ 2077708 h 6858000"/>
              <a:gd name="connsiteX845" fmla="*/ 5921559 w 7467600"/>
              <a:gd name="connsiteY845" fmla="*/ 2378596 h 6858000"/>
              <a:gd name="connsiteX846" fmla="*/ 5817651 w 7467600"/>
              <a:gd name="connsiteY846" fmla="*/ 3023919 h 6858000"/>
              <a:gd name="connsiteX847" fmla="*/ 5729634 w 7467600"/>
              <a:gd name="connsiteY847" fmla="*/ 3051849 h 6858000"/>
              <a:gd name="connsiteX848" fmla="*/ 5611018 w 7467600"/>
              <a:gd name="connsiteY848" fmla="*/ 2316769 h 6858000"/>
              <a:gd name="connsiteX849" fmla="*/ 5687608 w 7467600"/>
              <a:gd name="connsiteY849" fmla="*/ 2039972 h 6858000"/>
              <a:gd name="connsiteX850" fmla="*/ 5657554 w 7467600"/>
              <a:gd name="connsiteY850" fmla="*/ 1576445 h 6858000"/>
              <a:gd name="connsiteX851" fmla="*/ 5150475 w 7467600"/>
              <a:gd name="connsiteY851" fmla="*/ 1274012 h 6858000"/>
              <a:gd name="connsiteX852" fmla="*/ 5349142 w 7467600"/>
              <a:gd name="connsiteY852" fmla="*/ 2204405 h 6858000"/>
              <a:gd name="connsiteX853" fmla="*/ 5262214 w 7467600"/>
              <a:gd name="connsiteY853" fmla="*/ 2233836 h 6858000"/>
              <a:gd name="connsiteX854" fmla="*/ 4981539 w 7467600"/>
              <a:gd name="connsiteY854" fmla="*/ 1542201 h 6858000"/>
              <a:gd name="connsiteX855" fmla="*/ 4958461 w 7467600"/>
              <a:gd name="connsiteY855" fmla="*/ 1136957 h 6858000"/>
              <a:gd name="connsiteX856" fmla="*/ 4655015 w 7467600"/>
              <a:gd name="connsiteY856" fmla="*/ 891426 h 6858000"/>
              <a:gd name="connsiteX857" fmla="*/ 4348002 w 7467600"/>
              <a:gd name="connsiteY857" fmla="*/ 2205895 h 6858000"/>
              <a:gd name="connsiteX858" fmla="*/ 4262250 w 7467600"/>
              <a:gd name="connsiteY858" fmla="*/ 2219972 h 6858000"/>
              <a:gd name="connsiteX859" fmla="*/ 4550611 w 7467600"/>
              <a:gd name="connsiteY859" fmla="*/ 817540 h 6858000"/>
              <a:gd name="connsiteX860" fmla="*/ 4564418 w 7467600"/>
              <a:gd name="connsiteY860" fmla="*/ 808293 h 6858000"/>
              <a:gd name="connsiteX861" fmla="*/ 4266388 w 7467600"/>
              <a:gd name="connsiteY861" fmla="*/ 500083 h 6858000"/>
              <a:gd name="connsiteX862" fmla="*/ 4032842 w 7467600"/>
              <a:gd name="connsiteY862" fmla="*/ 211809 h 6858000"/>
              <a:gd name="connsiteX863" fmla="*/ 3882765 w 7467600"/>
              <a:gd name="connsiteY863" fmla="*/ 0 h 6858000"/>
              <a:gd name="connsiteX864" fmla="*/ 3721337 w 7467600"/>
              <a:gd name="connsiteY864" fmla="*/ 0 h 6858000"/>
              <a:gd name="connsiteX865" fmla="*/ 3797544 w 7467600"/>
              <a:gd name="connsiteY865" fmla="*/ 0 h 6858000"/>
              <a:gd name="connsiteX866" fmla="*/ 3775734 w 7467600"/>
              <a:gd name="connsiteY866" fmla="*/ 95131 h 6858000"/>
              <a:gd name="connsiteX867" fmla="*/ 3724807 w 7467600"/>
              <a:gd name="connsiteY867" fmla="*/ 272257 h 6858000"/>
              <a:gd name="connsiteX868" fmla="*/ 3726844 w 7467600"/>
              <a:gd name="connsiteY868" fmla="*/ 282988 h 6858000"/>
              <a:gd name="connsiteX869" fmla="*/ 3742664 w 7467600"/>
              <a:gd name="connsiteY869" fmla="*/ 279918 h 6858000"/>
              <a:gd name="connsiteX870" fmla="*/ 4103910 w 7467600"/>
              <a:gd name="connsiteY870" fmla="*/ 1161917 h 6858000"/>
              <a:gd name="connsiteX871" fmla="*/ 4020269 w 7467600"/>
              <a:gd name="connsiteY871" fmla="*/ 1200406 h 6858000"/>
              <a:gd name="connsiteX872" fmla="*/ 3674882 w 7467600"/>
              <a:gd name="connsiteY872" fmla="*/ 488524 h 6858000"/>
              <a:gd name="connsiteX873" fmla="*/ 3132682 w 7467600"/>
              <a:gd name="connsiteY873" fmla="*/ 1072284 h 6858000"/>
              <a:gd name="connsiteX874" fmla="*/ 2716346 w 7467600"/>
              <a:gd name="connsiteY874" fmla="*/ 1276376 h 6858000"/>
              <a:gd name="connsiteX875" fmla="*/ 2716772 w 7467600"/>
              <a:gd name="connsiteY875" fmla="*/ 1255462 h 6858000"/>
              <a:gd name="connsiteX876" fmla="*/ 3471096 w 7467600"/>
              <a:gd name="connsiteY876" fmla="*/ 437072 h 6858000"/>
              <a:gd name="connsiteX877" fmla="*/ 3639057 w 7467600"/>
              <a:gd name="connsiteY877" fmla="*/ 286334 h 6858000"/>
              <a:gd name="connsiteX878" fmla="*/ 3640309 w 7467600"/>
              <a:gd name="connsiteY878" fmla="*/ 284664 h 6858000"/>
              <a:gd name="connsiteX879" fmla="*/ 3646022 w 7467600"/>
              <a:gd name="connsiteY879" fmla="*/ 276711 h 6858000"/>
              <a:gd name="connsiteX880" fmla="*/ 3707943 w 7467600"/>
              <a:gd name="connsiteY880" fmla="*/ 65958 h 6858000"/>
              <a:gd name="connsiteX881" fmla="*/ 3721337 w 7467600"/>
              <a:gd name="connsiteY881" fmla="*/ 0 h 6858000"/>
              <a:gd name="connsiteX882" fmla="*/ 2867960 w 7467600"/>
              <a:gd name="connsiteY882" fmla="*/ 0 h 6858000"/>
              <a:gd name="connsiteX883" fmla="*/ 2926351 w 7467600"/>
              <a:gd name="connsiteY883" fmla="*/ 0 h 6858000"/>
              <a:gd name="connsiteX884" fmla="*/ 2902823 w 7467600"/>
              <a:gd name="connsiteY884" fmla="*/ 262929 h 6858000"/>
              <a:gd name="connsiteX885" fmla="*/ 2940663 w 7467600"/>
              <a:gd name="connsiteY885" fmla="*/ 140884 h 6858000"/>
              <a:gd name="connsiteX886" fmla="*/ 2947039 w 7467600"/>
              <a:gd name="connsiteY886" fmla="*/ 122524 h 6858000"/>
              <a:gd name="connsiteX887" fmla="*/ 2984316 w 7467600"/>
              <a:gd name="connsiteY887" fmla="*/ 0 h 6858000"/>
              <a:gd name="connsiteX888" fmla="*/ 3016114 w 7467600"/>
              <a:gd name="connsiteY888" fmla="*/ 0 h 6858000"/>
              <a:gd name="connsiteX889" fmla="*/ 2979949 w 7467600"/>
              <a:gd name="connsiteY889" fmla="*/ 119274 h 6858000"/>
              <a:gd name="connsiteX890" fmla="*/ 3023879 w 7467600"/>
              <a:gd name="connsiteY890" fmla="*/ 0 h 6858000"/>
              <a:gd name="connsiteX891" fmla="*/ 3105400 w 7467600"/>
              <a:gd name="connsiteY891" fmla="*/ 0 h 6858000"/>
              <a:gd name="connsiteX892" fmla="*/ 3094669 w 7467600"/>
              <a:gd name="connsiteY892" fmla="*/ 30308 h 6858000"/>
              <a:gd name="connsiteX893" fmla="*/ 2901945 w 7467600"/>
              <a:gd name="connsiteY893" fmla="*/ 466538 h 6858000"/>
              <a:gd name="connsiteX894" fmla="*/ 2815209 w 7467600"/>
              <a:gd name="connsiteY894" fmla="*/ 497361 h 6858000"/>
              <a:gd name="connsiteX895" fmla="*/ 2844845 w 7467600"/>
              <a:gd name="connsiteY895" fmla="*/ 127638 h 6858000"/>
              <a:gd name="connsiteX896" fmla="*/ 2867960 w 7467600"/>
              <a:gd name="connsiteY896" fmla="*/ 0 h 6858000"/>
              <a:gd name="connsiteX897" fmla="*/ 1057230 w 7467600"/>
              <a:gd name="connsiteY897" fmla="*/ 0 h 6858000"/>
              <a:gd name="connsiteX898" fmla="*/ 1111003 w 7467600"/>
              <a:gd name="connsiteY898" fmla="*/ 0 h 6858000"/>
              <a:gd name="connsiteX899" fmla="*/ 1125553 w 7467600"/>
              <a:gd name="connsiteY899" fmla="*/ 52588 h 6858000"/>
              <a:gd name="connsiteX900" fmla="*/ 1304276 w 7467600"/>
              <a:gd name="connsiteY900" fmla="*/ 476275 h 6858000"/>
              <a:gd name="connsiteX901" fmla="*/ 1492066 w 7467600"/>
              <a:gd name="connsiteY901" fmla="*/ 886333 h 6858000"/>
              <a:gd name="connsiteX902" fmla="*/ 1423698 w 7467600"/>
              <a:gd name="connsiteY902" fmla="*/ 710817 h 6858000"/>
              <a:gd name="connsiteX903" fmla="*/ 1357609 w 7467600"/>
              <a:gd name="connsiteY903" fmla="*/ 532892 h 6858000"/>
              <a:gd name="connsiteX904" fmla="*/ 1309550 w 7467600"/>
              <a:gd name="connsiteY904" fmla="*/ 374031 h 6858000"/>
              <a:gd name="connsiteX905" fmla="*/ 1193673 w 7467600"/>
              <a:gd name="connsiteY905" fmla="*/ 49533 h 6858000"/>
              <a:gd name="connsiteX906" fmla="*/ 1164391 w 7467600"/>
              <a:gd name="connsiteY906" fmla="*/ 0 h 6858000"/>
              <a:gd name="connsiteX907" fmla="*/ 1200666 w 7467600"/>
              <a:gd name="connsiteY907" fmla="*/ 0 h 6858000"/>
              <a:gd name="connsiteX908" fmla="*/ 1223408 w 7467600"/>
              <a:gd name="connsiteY908" fmla="*/ 38996 h 6858000"/>
              <a:gd name="connsiteX909" fmla="*/ 1339635 w 7467600"/>
              <a:gd name="connsiteY909" fmla="*/ 365517 h 6858000"/>
              <a:gd name="connsiteX910" fmla="*/ 1387469 w 7467600"/>
              <a:gd name="connsiteY910" fmla="*/ 523079 h 6858000"/>
              <a:gd name="connsiteX911" fmla="*/ 1452685 w 7467600"/>
              <a:gd name="connsiteY911" fmla="*/ 699806 h 6858000"/>
              <a:gd name="connsiteX912" fmla="*/ 1492092 w 7467600"/>
              <a:gd name="connsiteY912" fmla="*/ 800424 h 6858000"/>
              <a:gd name="connsiteX913" fmla="*/ 1455302 w 7467600"/>
              <a:gd name="connsiteY913" fmla="*/ 632913 h 6858000"/>
              <a:gd name="connsiteX914" fmla="*/ 1222336 w 7467600"/>
              <a:gd name="connsiteY914" fmla="*/ 9480 h 6858000"/>
              <a:gd name="connsiteX915" fmla="*/ 1214634 w 7467600"/>
              <a:gd name="connsiteY915" fmla="*/ 0 h 6858000"/>
              <a:gd name="connsiteX916" fmla="*/ 1289827 w 7467600"/>
              <a:gd name="connsiteY916" fmla="*/ 0 h 6858000"/>
              <a:gd name="connsiteX917" fmla="*/ 1321076 w 7467600"/>
              <a:gd name="connsiteY917" fmla="*/ 59722 h 6858000"/>
              <a:gd name="connsiteX918" fmla="*/ 1512579 w 7467600"/>
              <a:gd name="connsiteY918" fmla="*/ 626441 h 6858000"/>
              <a:gd name="connsiteX919" fmla="*/ 1506076 w 7467600"/>
              <a:gd name="connsiteY919" fmla="*/ 1089289 h 6858000"/>
              <a:gd name="connsiteX920" fmla="*/ 1486346 w 7467600"/>
              <a:gd name="connsiteY920" fmla="*/ 1079919 h 6858000"/>
              <a:gd name="connsiteX921" fmla="*/ 1070511 w 7467600"/>
              <a:gd name="connsiteY921" fmla="*/ 48609 h 6858000"/>
              <a:gd name="connsiteX922" fmla="*/ 1057230 w 7467600"/>
              <a:gd name="connsiteY922" fmla="*/ 0 h 6858000"/>
              <a:gd name="connsiteX923" fmla="*/ 43151 w 7467600"/>
              <a:gd name="connsiteY923" fmla="*/ 0 h 6858000"/>
              <a:gd name="connsiteX924" fmla="*/ 95283 w 7467600"/>
              <a:gd name="connsiteY924" fmla="*/ 0 h 6858000"/>
              <a:gd name="connsiteX925" fmla="*/ 300708 w 7467600"/>
              <a:gd name="connsiteY925" fmla="*/ 154571 h 6858000"/>
              <a:gd name="connsiteX926" fmla="*/ 530414 w 7467600"/>
              <a:gd name="connsiteY926" fmla="*/ 354673 h 6858000"/>
              <a:gd name="connsiteX927" fmla="*/ 333785 w 7467600"/>
              <a:gd name="connsiteY927" fmla="*/ 161564 h 6858000"/>
              <a:gd name="connsiteX928" fmla="*/ 147005 w 7467600"/>
              <a:gd name="connsiteY928" fmla="*/ 0 h 6858000"/>
              <a:gd name="connsiteX929" fmla="*/ 272509 w 7467600"/>
              <a:gd name="connsiteY929" fmla="*/ 0 h 6858000"/>
              <a:gd name="connsiteX930" fmla="*/ 326276 w 7467600"/>
              <a:gd name="connsiteY930" fmla="*/ 45847 h 6858000"/>
              <a:gd name="connsiteX931" fmla="*/ 823759 w 7467600"/>
              <a:gd name="connsiteY931" fmla="*/ 574145 h 6858000"/>
              <a:gd name="connsiteX932" fmla="*/ 811254 w 7467600"/>
              <a:gd name="connsiteY932" fmla="*/ 665546 h 6858000"/>
              <a:gd name="connsiteX933" fmla="*/ 154042 w 7467600"/>
              <a:gd name="connsiteY933" fmla="*/ 261522 h 6858000"/>
              <a:gd name="connsiteX934" fmla="*/ 13550 w 7467600"/>
              <a:gd name="connsiteY934" fmla="*/ 158423 h 6858000"/>
              <a:gd name="connsiteX935" fmla="*/ 0 w 7467600"/>
              <a:gd name="connsiteY935" fmla="*/ 146618 h 6858000"/>
              <a:gd name="connsiteX936" fmla="*/ 0 w 7467600"/>
              <a:gd name="connsiteY936" fmla="*/ 59161 h 6858000"/>
              <a:gd name="connsiteX937" fmla="*/ 45427 w 7467600"/>
              <a:gd name="connsiteY937" fmla="*/ 101078 h 6858000"/>
              <a:gd name="connsiteX938" fmla="*/ 630103 w 7467600"/>
              <a:gd name="connsiteY938" fmla="*/ 485885 h 6858000"/>
              <a:gd name="connsiteX939" fmla="*/ 532040 w 7467600"/>
              <a:gd name="connsiteY939" fmla="*/ 399359 h 6858000"/>
              <a:gd name="connsiteX940" fmla="*/ 517618 w 7467600"/>
              <a:gd name="connsiteY940" fmla="*/ 385726 h 6858000"/>
              <a:gd name="connsiteX941" fmla="*/ 285074 w 7467600"/>
              <a:gd name="connsiteY941" fmla="*/ 182755 h 6858000"/>
              <a:gd name="connsiteX942" fmla="*/ 43151 w 7467600"/>
              <a:gd name="connsiteY94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289862 w 7467600"/>
              <a:gd name="connsiteY9" fmla="*/ 6659827 h 6858000"/>
              <a:gd name="connsiteX10" fmla="*/ 1019354 w 7467600"/>
              <a:gd name="connsiteY10" fmla="*/ 6315006 h 6858000"/>
              <a:gd name="connsiteX11" fmla="*/ 441046 w 7467600"/>
              <a:gd name="connsiteY11" fmla="*/ 6691153 h 6858000"/>
              <a:gd name="connsiteX12" fmla="*/ 1019354 w 7467600"/>
              <a:gd name="connsiteY12" fmla="*/ 6315006 h 6858000"/>
              <a:gd name="connsiteX13" fmla="*/ 991680 w 7467600"/>
              <a:gd name="connsiteY13" fmla="*/ 6298413 h 6858000"/>
              <a:gd name="connsiteX14" fmla="*/ 409060 w 7467600"/>
              <a:gd name="connsiteY14" fmla="*/ 6671470 h 6858000"/>
              <a:gd name="connsiteX15" fmla="*/ 991680 w 7467600"/>
              <a:gd name="connsiteY15" fmla="*/ 6298413 h 6858000"/>
              <a:gd name="connsiteX16" fmla="*/ 103333 w 7467600"/>
              <a:gd name="connsiteY16" fmla="*/ 5699602 h 6858000"/>
              <a:gd name="connsiteX17" fmla="*/ 233938 w 7467600"/>
              <a:gd name="connsiteY17" fmla="*/ 5809416 h 6858000"/>
              <a:gd name="connsiteX18" fmla="*/ 883580 w 7467600"/>
              <a:gd name="connsiteY18" fmla="*/ 6180710 h 6858000"/>
              <a:gd name="connsiteX19" fmla="*/ 487337 w 7467600"/>
              <a:gd name="connsiteY19" fmla="*/ 5950182 h 6858000"/>
              <a:gd name="connsiteX20" fmla="*/ 354051 w 7467600"/>
              <a:gd name="connsiteY20" fmla="*/ 5854912 h 6858000"/>
              <a:gd name="connsiteX21" fmla="*/ 195436 w 7467600"/>
              <a:gd name="connsiteY21" fmla="*/ 5755068 h 6858000"/>
              <a:gd name="connsiteX22" fmla="*/ 103333 w 7467600"/>
              <a:gd name="connsiteY22" fmla="*/ 5699602 h 6858000"/>
              <a:gd name="connsiteX23" fmla="*/ 5539432 w 7467600"/>
              <a:gd name="connsiteY23" fmla="*/ 5642928 h 6858000"/>
              <a:gd name="connsiteX24" fmla="*/ 5555462 w 7467600"/>
              <a:gd name="connsiteY24" fmla="*/ 5694454 h 6858000"/>
              <a:gd name="connsiteX25" fmla="*/ 5828270 w 7467600"/>
              <a:gd name="connsiteY25" fmla="*/ 6320663 h 6858000"/>
              <a:gd name="connsiteX26" fmla="*/ 5947416 w 7467600"/>
              <a:gd name="connsiteY26" fmla="*/ 6574846 h 6858000"/>
              <a:gd name="connsiteX27" fmla="*/ 5539432 w 7467600"/>
              <a:gd name="connsiteY27" fmla="*/ 5642928 h 6858000"/>
              <a:gd name="connsiteX28" fmla="*/ 51253 w 7467600"/>
              <a:gd name="connsiteY28" fmla="*/ 5631825 h 6858000"/>
              <a:gd name="connsiteX29" fmla="*/ 211622 w 7467600"/>
              <a:gd name="connsiteY29" fmla="*/ 5728803 h 6858000"/>
              <a:gd name="connsiteX30" fmla="*/ 371652 w 7467600"/>
              <a:gd name="connsiteY30" fmla="*/ 5829062 h 6858000"/>
              <a:gd name="connsiteX31" fmla="*/ 505903 w 7467600"/>
              <a:gd name="connsiteY31" fmla="*/ 5925221 h 6858000"/>
              <a:gd name="connsiteX32" fmla="*/ 899240 w 7467600"/>
              <a:gd name="connsiteY32" fmla="*/ 6153068 h 6858000"/>
              <a:gd name="connsiteX33" fmla="*/ 988114 w 7467600"/>
              <a:gd name="connsiteY33" fmla="*/ 6174204 h 6858000"/>
              <a:gd name="connsiteX34" fmla="*/ 845971 w 7467600"/>
              <a:gd name="connsiteY34" fmla="*/ 6067177 h 6858000"/>
              <a:gd name="connsiteX35" fmla="*/ 448057 w 7467600"/>
              <a:gd name="connsiteY35" fmla="*/ 5841376 h 6858000"/>
              <a:gd name="connsiteX36" fmla="*/ 51253 w 7467600"/>
              <a:gd name="connsiteY36" fmla="*/ 5631825 h 6858000"/>
              <a:gd name="connsiteX37" fmla="*/ 2606687 w 7467600"/>
              <a:gd name="connsiteY37" fmla="*/ 5630718 h 6858000"/>
              <a:gd name="connsiteX38" fmla="*/ 2645658 w 7467600"/>
              <a:gd name="connsiteY38" fmla="*/ 6640259 h 6858000"/>
              <a:gd name="connsiteX39" fmla="*/ 2606687 w 7467600"/>
              <a:gd name="connsiteY39" fmla="*/ 5630718 h 6858000"/>
              <a:gd name="connsiteX40" fmla="*/ 3642057 w 7467600"/>
              <a:gd name="connsiteY40" fmla="*/ 5573487 h 6858000"/>
              <a:gd name="connsiteX41" fmla="*/ 3632981 w 7467600"/>
              <a:gd name="connsiteY41" fmla="*/ 5579437 h 6858000"/>
              <a:gd name="connsiteX42" fmla="*/ 3382436 w 7467600"/>
              <a:gd name="connsiteY42" fmla="*/ 5952726 h 6858000"/>
              <a:gd name="connsiteX43" fmla="*/ 3191929 w 7467600"/>
              <a:gd name="connsiteY43" fmla="*/ 6662669 h 6858000"/>
              <a:gd name="connsiteX44" fmla="*/ 3369898 w 7467600"/>
              <a:gd name="connsiteY44" fmla="*/ 6081771 h 6858000"/>
              <a:gd name="connsiteX45" fmla="*/ 3642057 w 7467600"/>
              <a:gd name="connsiteY45" fmla="*/ 5573487 h 6858000"/>
              <a:gd name="connsiteX46" fmla="*/ 2650666 w 7467600"/>
              <a:gd name="connsiteY46" fmla="*/ 5530686 h 6858000"/>
              <a:gd name="connsiteX47" fmla="*/ 2650249 w 7467600"/>
              <a:gd name="connsiteY47" fmla="*/ 5532101 h 6858000"/>
              <a:gd name="connsiteX48" fmla="*/ 2663808 w 7467600"/>
              <a:gd name="connsiteY48" fmla="*/ 6535215 h 6858000"/>
              <a:gd name="connsiteX49" fmla="*/ 2665418 w 7467600"/>
              <a:gd name="connsiteY49" fmla="*/ 6132756 h 6858000"/>
              <a:gd name="connsiteX50" fmla="*/ 2650666 w 7467600"/>
              <a:gd name="connsiteY50" fmla="*/ 5530686 h 6858000"/>
              <a:gd name="connsiteX51" fmla="*/ 2680277 w 7467600"/>
              <a:gd name="connsiteY51" fmla="*/ 5479204 h 6858000"/>
              <a:gd name="connsiteX52" fmla="*/ 2678972 w 7467600"/>
              <a:gd name="connsiteY52" fmla="*/ 5481582 h 6858000"/>
              <a:gd name="connsiteX53" fmla="*/ 2696666 w 7467600"/>
              <a:gd name="connsiteY53" fmla="*/ 6133836 h 6858000"/>
              <a:gd name="connsiteX54" fmla="*/ 2695769 w 7467600"/>
              <a:gd name="connsiteY54" fmla="*/ 6390955 h 6858000"/>
              <a:gd name="connsiteX55" fmla="*/ 2739893 w 7467600"/>
              <a:gd name="connsiteY55" fmla="*/ 6108357 h 6858000"/>
              <a:gd name="connsiteX56" fmla="*/ 2680277 w 7467600"/>
              <a:gd name="connsiteY56" fmla="*/ 5479204 h 6858000"/>
              <a:gd name="connsiteX57" fmla="*/ 1132195 w 7467600"/>
              <a:gd name="connsiteY57" fmla="*/ 5467980 h 6858000"/>
              <a:gd name="connsiteX58" fmla="*/ 1679056 w 7467600"/>
              <a:gd name="connsiteY58" fmla="*/ 5516907 h 6858000"/>
              <a:gd name="connsiteX59" fmla="*/ 2128648 w 7467600"/>
              <a:gd name="connsiteY59" fmla="*/ 5474249 h 6858000"/>
              <a:gd name="connsiteX60" fmla="*/ 1825619 w 7467600"/>
              <a:gd name="connsiteY60" fmla="*/ 5478447 h 6858000"/>
              <a:gd name="connsiteX61" fmla="*/ 1737798 w 7467600"/>
              <a:gd name="connsiteY61" fmla="*/ 5483353 h 6858000"/>
              <a:gd name="connsiteX62" fmla="*/ 1132195 w 7467600"/>
              <a:gd name="connsiteY62" fmla="*/ 5467980 h 6858000"/>
              <a:gd name="connsiteX63" fmla="*/ 1456157 w 7467600"/>
              <a:gd name="connsiteY63" fmla="*/ 5371404 h 6858000"/>
              <a:gd name="connsiteX64" fmla="*/ 1244432 w 7467600"/>
              <a:gd name="connsiteY64" fmla="*/ 5385601 h 6858000"/>
              <a:gd name="connsiteX65" fmla="*/ 973990 w 7467600"/>
              <a:gd name="connsiteY65" fmla="*/ 5424940 h 6858000"/>
              <a:gd name="connsiteX66" fmla="*/ 1103809 w 7467600"/>
              <a:gd name="connsiteY66" fmla="*/ 5433720 h 6858000"/>
              <a:gd name="connsiteX67" fmla="*/ 1123454 w 7467600"/>
              <a:gd name="connsiteY67" fmla="*/ 5435727 h 6858000"/>
              <a:gd name="connsiteX68" fmla="*/ 1737017 w 7467600"/>
              <a:gd name="connsiteY68" fmla="*/ 5452183 h 6858000"/>
              <a:gd name="connsiteX69" fmla="*/ 1824397 w 7467600"/>
              <a:gd name="connsiteY69" fmla="*/ 5447757 h 6858000"/>
              <a:gd name="connsiteX70" fmla="*/ 2070059 w 7467600"/>
              <a:gd name="connsiteY70" fmla="*/ 5441660 h 6858000"/>
              <a:gd name="connsiteX71" fmla="*/ 1456157 w 7467600"/>
              <a:gd name="connsiteY71" fmla="*/ 5371404 h 6858000"/>
              <a:gd name="connsiteX72" fmla="*/ 4988186 w 7467600"/>
              <a:gd name="connsiteY72" fmla="*/ 5216467 h 6858000"/>
              <a:gd name="connsiteX73" fmla="*/ 4777334 w 7467600"/>
              <a:gd name="connsiteY73" fmla="*/ 5406072 h 6858000"/>
              <a:gd name="connsiteX74" fmla="*/ 4718341 w 7467600"/>
              <a:gd name="connsiteY74" fmla="*/ 5468043 h 6858000"/>
              <a:gd name="connsiteX75" fmla="*/ 4604655 w 7467600"/>
              <a:gd name="connsiteY75" fmla="*/ 5583434 h 6858000"/>
              <a:gd name="connsiteX76" fmla="*/ 4565074 w 7467600"/>
              <a:gd name="connsiteY76" fmla="*/ 5618550 h 6858000"/>
              <a:gd name="connsiteX77" fmla="*/ 4988186 w 7467600"/>
              <a:gd name="connsiteY77" fmla="*/ 5216467 h 6858000"/>
              <a:gd name="connsiteX78" fmla="*/ 4978032 w 7467600"/>
              <a:gd name="connsiteY78" fmla="*/ 5183809 h 6858000"/>
              <a:gd name="connsiteX79" fmla="*/ 4463413 w 7467600"/>
              <a:gd name="connsiteY79" fmla="*/ 5615162 h 6858000"/>
              <a:gd name="connsiteX80" fmla="*/ 4358134 w 7467600"/>
              <a:gd name="connsiteY80" fmla="*/ 5742791 h 6858000"/>
              <a:gd name="connsiteX81" fmla="*/ 4376219 w 7467600"/>
              <a:gd name="connsiteY81" fmla="*/ 5729027 h 6858000"/>
              <a:gd name="connsiteX82" fmla="*/ 4582340 w 7467600"/>
              <a:gd name="connsiteY82" fmla="*/ 5561037 h 6858000"/>
              <a:gd name="connsiteX83" fmla="*/ 4694684 w 7467600"/>
              <a:gd name="connsiteY83" fmla="*/ 5447098 h 6858000"/>
              <a:gd name="connsiteX84" fmla="*/ 4754123 w 7467600"/>
              <a:gd name="connsiteY84" fmla="*/ 5384643 h 6858000"/>
              <a:gd name="connsiteX85" fmla="*/ 4978032 w 7467600"/>
              <a:gd name="connsiteY85" fmla="*/ 5183809 h 6858000"/>
              <a:gd name="connsiteX86" fmla="*/ 1903353 w 7467600"/>
              <a:gd name="connsiteY86" fmla="*/ 5044827 h 6858000"/>
              <a:gd name="connsiteX87" fmla="*/ 1936931 w 7467600"/>
              <a:gd name="connsiteY87" fmla="*/ 5093954 h 6858000"/>
              <a:gd name="connsiteX88" fmla="*/ 2195868 w 7467600"/>
              <a:gd name="connsiteY88" fmla="*/ 5396574 h 6858000"/>
              <a:gd name="connsiteX89" fmla="*/ 2088852 w 7467600"/>
              <a:gd name="connsiteY89" fmla="*/ 5166123 h 6858000"/>
              <a:gd name="connsiteX90" fmla="*/ 1958241 w 7467600"/>
              <a:gd name="connsiteY90" fmla="*/ 5067955 h 6858000"/>
              <a:gd name="connsiteX91" fmla="*/ 1903353 w 7467600"/>
              <a:gd name="connsiteY91" fmla="*/ 5044827 h 6858000"/>
              <a:gd name="connsiteX92" fmla="*/ 1979378 w 7467600"/>
              <a:gd name="connsiteY92" fmla="*/ 4769504 h 6858000"/>
              <a:gd name="connsiteX93" fmla="*/ 2882120 w 7467600"/>
              <a:gd name="connsiteY93" fmla="*/ 5064547 h 6858000"/>
              <a:gd name="connsiteX94" fmla="*/ 2793103 w 7467600"/>
              <a:gd name="connsiteY94" fmla="*/ 5039699 h 6858000"/>
              <a:gd name="connsiteX95" fmla="*/ 2770041 w 7467600"/>
              <a:gd name="connsiteY95" fmla="*/ 5033634 h 6858000"/>
              <a:gd name="connsiteX96" fmla="*/ 1979378 w 7467600"/>
              <a:gd name="connsiteY96" fmla="*/ 4769504 h 6858000"/>
              <a:gd name="connsiteX97" fmla="*/ 1927410 w 7467600"/>
              <a:gd name="connsiteY97" fmla="*/ 4716164 h 6858000"/>
              <a:gd name="connsiteX98" fmla="*/ 1959587 w 7467600"/>
              <a:gd name="connsiteY98" fmla="*/ 4728849 h 6858000"/>
              <a:gd name="connsiteX99" fmla="*/ 2777707 w 7467600"/>
              <a:gd name="connsiteY99" fmla="*/ 5003991 h 6858000"/>
              <a:gd name="connsiteX100" fmla="*/ 2800768 w 7467600"/>
              <a:gd name="connsiteY100" fmla="*/ 5010056 h 6858000"/>
              <a:gd name="connsiteX101" fmla="*/ 2879408 w 7467600"/>
              <a:gd name="connsiteY101" fmla="*/ 5031590 h 6858000"/>
              <a:gd name="connsiteX102" fmla="*/ 2862295 w 7467600"/>
              <a:gd name="connsiteY102" fmla="*/ 5022958 h 6858000"/>
              <a:gd name="connsiteX103" fmla="*/ 2813343 w 7467600"/>
              <a:gd name="connsiteY103" fmla="*/ 4998369 h 6858000"/>
              <a:gd name="connsiteX104" fmla="*/ 2646245 w 7467600"/>
              <a:gd name="connsiteY104" fmla="*/ 4930999 h 6858000"/>
              <a:gd name="connsiteX105" fmla="*/ 1999243 w 7467600"/>
              <a:gd name="connsiteY105" fmla="*/ 4730524 h 6858000"/>
              <a:gd name="connsiteX106" fmla="*/ 1979527 w 7467600"/>
              <a:gd name="connsiteY106" fmla="*/ 4726651 h 6858000"/>
              <a:gd name="connsiteX107" fmla="*/ 1927410 w 7467600"/>
              <a:gd name="connsiteY107" fmla="*/ 4716164 h 6858000"/>
              <a:gd name="connsiteX108" fmla="*/ 1997014 w 7467600"/>
              <a:gd name="connsiteY108" fmla="*/ 4698007 h 6858000"/>
              <a:gd name="connsiteX109" fmla="*/ 2005458 w 7467600"/>
              <a:gd name="connsiteY109" fmla="*/ 4699540 h 6858000"/>
              <a:gd name="connsiteX110" fmla="*/ 2657186 w 7467600"/>
              <a:gd name="connsiteY110" fmla="*/ 4901687 h 6858000"/>
              <a:gd name="connsiteX111" fmla="*/ 2826662 w 7467600"/>
              <a:gd name="connsiteY111" fmla="*/ 4970362 h 6858000"/>
              <a:gd name="connsiteX112" fmla="*/ 2876100 w 7467600"/>
              <a:gd name="connsiteY112" fmla="*/ 4995397 h 6858000"/>
              <a:gd name="connsiteX113" fmla="*/ 3042600 w 7467600"/>
              <a:gd name="connsiteY113" fmla="*/ 5059532 h 6858000"/>
              <a:gd name="connsiteX114" fmla="*/ 1997014 w 7467600"/>
              <a:gd name="connsiteY114" fmla="*/ 4698007 h 6858000"/>
              <a:gd name="connsiteX115" fmla="*/ 2305292 w 7467600"/>
              <a:gd name="connsiteY115" fmla="*/ 4219492 h 6858000"/>
              <a:gd name="connsiteX116" fmla="*/ 3360922 w 7467600"/>
              <a:gd name="connsiteY116" fmla="*/ 4529373 h 6858000"/>
              <a:gd name="connsiteX117" fmla="*/ 3492420 w 7467600"/>
              <a:gd name="connsiteY117" fmla="*/ 4510145 h 6858000"/>
              <a:gd name="connsiteX118" fmla="*/ 3364086 w 7467600"/>
              <a:gd name="connsiteY118" fmla="*/ 4480340 h 6858000"/>
              <a:gd name="connsiteX119" fmla="*/ 3225818 w 7467600"/>
              <a:gd name="connsiteY119" fmla="*/ 4411822 h 6858000"/>
              <a:gd name="connsiteX120" fmla="*/ 3129696 w 7467600"/>
              <a:gd name="connsiteY120" fmla="*/ 4360704 h 6858000"/>
              <a:gd name="connsiteX121" fmla="*/ 2814545 w 7467600"/>
              <a:gd name="connsiteY121" fmla="*/ 4282955 h 6858000"/>
              <a:gd name="connsiteX122" fmla="*/ 2305292 w 7467600"/>
              <a:gd name="connsiteY122" fmla="*/ 4219492 h 6858000"/>
              <a:gd name="connsiteX123" fmla="*/ 2626982 w 7467600"/>
              <a:gd name="connsiteY123" fmla="*/ 4206450 h 6858000"/>
              <a:gd name="connsiteX124" fmla="*/ 2490617 w 7467600"/>
              <a:gd name="connsiteY124" fmla="*/ 4206951 h 6858000"/>
              <a:gd name="connsiteX125" fmla="*/ 2819869 w 7467600"/>
              <a:gd name="connsiteY125" fmla="*/ 4252936 h 6858000"/>
              <a:gd name="connsiteX126" fmla="*/ 3143018 w 7467600"/>
              <a:gd name="connsiteY126" fmla="*/ 4332698 h 6858000"/>
              <a:gd name="connsiteX127" fmla="*/ 3241520 w 7467600"/>
              <a:gd name="connsiteY127" fmla="*/ 4385112 h 6858000"/>
              <a:gd name="connsiteX128" fmla="*/ 3374575 w 7467600"/>
              <a:gd name="connsiteY128" fmla="*/ 4451517 h 6858000"/>
              <a:gd name="connsiteX129" fmla="*/ 3505221 w 7467600"/>
              <a:gd name="connsiteY129" fmla="*/ 4480757 h 6858000"/>
              <a:gd name="connsiteX130" fmla="*/ 2626982 w 7467600"/>
              <a:gd name="connsiteY130" fmla="*/ 4206450 h 6858000"/>
              <a:gd name="connsiteX131" fmla="*/ 1310106 w 7467600"/>
              <a:gd name="connsiteY131" fmla="*/ 3943217 h 6858000"/>
              <a:gd name="connsiteX132" fmla="*/ 854994 w 7467600"/>
              <a:gd name="connsiteY132" fmla="*/ 4399136 h 6858000"/>
              <a:gd name="connsiteX133" fmla="*/ 742462 w 7467600"/>
              <a:gd name="connsiteY133" fmla="*/ 4594648 h 6858000"/>
              <a:gd name="connsiteX134" fmla="*/ 820602 w 7467600"/>
              <a:gd name="connsiteY134" fmla="*/ 4485915 h 6858000"/>
              <a:gd name="connsiteX135" fmla="*/ 878295 w 7467600"/>
              <a:gd name="connsiteY135" fmla="*/ 4403594 h 6858000"/>
              <a:gd name="connsiteX136" fmla="*/ 1240607 w 7467600"/>
              <a:gd name="connsiteY136" fmla="*/ 4010401 h 6858000"/>
              <a:gd name="connsiteX137" fmla="*/ 1310106 w 7467600"/>
              <a:gd name="connsiteY137" fmla="*/ 3943217 h 6858000"/>
              <a:gd name="connsiteX138" fmla="*/ 1423113 w 7467600"/>
              <a:gd name="connsiteY138" fmla="*/ 3874565 h 6858000"/>
              <a:gd name="connsiteX139" fmla="*/ 1260565 w 7467600"/>
              <a:gd name="connsiteY139" fmla="*/ 4031982 h 6858000"/>
              <a:gd name="connsiteX140" fmla="*/ 901900 w 7467600"/>
              <a:gd name="connsiteY140" fmla="*/ 4421236 h 6858000"/>
              <a:gd name="connsiteX141" fmla="*/ 845044 w 7467600"/>
              <a:gd name="connsiteY141" fmla="*/ 4502436 h 6858000"/>
              <a:gd name="connsiteX142" fmla="*/ 685926 w 7467600"/>
              <a:gd name="connsiteY142" fmla="*/ 4703069 h 6858000"/>
              <a:gd name="connsiteX143" fmla="*/ 684248 w 7467600"/>
              <a:gd name="connsiteY143" fmla="*/ 4706721 h 6858000"/>
              <a:gd name="connsiteX144" fmla="*/ 1423113 w 7467600"/>
              <a:gd name="connsiteY144" fmla="*/ 3874565 h 6858000"/>
              <a:gd name="connsiteX145" fmla="*/ 3316479 w 7467600"/>
              <a:gd name="connsiteY145" fmla="*/ 3872136 h 6858000"/>
              <a:gd name="connsiteX146" fmla="*/ 3546806 w 7467600"/>
              <a:gd name="connsiteY146" fmla="*/ 4356139 h 6858000"/>
              <a:gd name="connsiteX147" fmla="*/ 3364433 w 7467600"/>
              <a:gd name="connsiteY147" fmla="*/ 3953121 h 6858000"/>
              <a:gd name="connsiteX148" fmla="*/ 3316479 w 7467600"/>
              <a:gd name="connsiteY148" fmla="*/ 3872136 h 6858000"/>
              <a:gd name="connsiteX149" fmla="*/ 3291335 w 7467600"/>
              <a:gd name="connsiteY149" fmla="*/ 3767420 h 6858000"/>
              <a:gd name="connsiteX150" fmla="*/ 3390805 w 7467600"/>
              <a:gd name="connsiteY150" fmla="*/ 3937163 h 6858000"/>
              <a:gd name="connsiteX151" fmla="*/ 3579062 w 7467600"/>
              <a:gd name="connsiteY151" fmla="*/ 4359040 h 6858000"/>
              <a:gd name="connsiteX152" fmla="*/ 3467355 w 7467600"/>
              <a:gd name="connsiteY152" fmla="*/ 3988130 h 6858000"/>
              <a:gd name="connsiteX153" fmla="*/ 3310753 w 7467600"/>
              <a:gd name="connsiteY153" fmla="*/ 3787140 h 6858000"/>
              <a:gd name="connsiteX154" fmla="*/ 3291335 w 7467600"/>
              <a:gd name="connsiteY154" fmla="*/ 3767420 h 6858000"/>
              <a:gd name="connsiteX155" fmla="*/ 1635889 w 7467600"/>
              <a:gd name="connsiteY155" fmla="*/ 3709494 h 6858000"/>
              <a:gd name="connsiteX156" fmla="*/ 1634800 w 7467600"/>
              <a:gd name="connsiteY156" fmla="*/ 3731111 h 6858000"/>
              <a:gd name="connsiteX157" fmla="*/ 1635889 w 7467600"/>
              <a:gd name="connsiteY157" fmla="*/ 3709494 h 6858000"/>
              <a:gd name="connsiteX158" fmla="*/ 1510397 w 7467600"/>
              <a:gd name="connsiteY158" fmla="*/ 3684705 h 6858000"/>
              <a:gd name="connsiteX159" fmla="*/ 1146550 w 7467600"/>
              <a:gd name="connsiteY159" fmla="*/ 3802012 h 6858000"/>
              <a:gd name="connsiteX160" fmla="*/ 698834 w 7467600"/>
              <a:gd name="connsiteY160" fmla="*/ 3952272 h 6858000"/>
              <a:gd name="connsiteX161" fmla="*/ 34256 w 7467600"/>
              <a:gd name="connsiteY161" fmla="*/ 4347603 h 6858000"/>
              <a:gd name="connsiteX162" fmla="*/ 527241 w 7467600"/>
              <a:gd name="connsiteY162" fmla="*/ 4065078 h 6858000"/>
              <a:gd name="connsiteX163" fmla="*/ 1510397 w 7467600"/>
              <a:gd name="connsiteY163" fmla="*/ 3684705 h 6858000"/>
              <a:gd name="connsiteX164" fmla="*/ 1313114 w 7467600"/>
              <a:gd name="connsiteY164" fmla="*/ 3655216 h 6858000"/>
              <a:gd name="connsiteX165" fmla="*/ 1109304 w 7467600"/>
              <a:gd name="connsiteY165" fmla="*/ 3669030 h 6858000"/>
              <a:gd name="connsiteX166" fmla="*/ 8129 w 7467600"/>
              <a:gd name="connsiteY166" fmla="*/ 4330519 h 6858000"/>
              <a:gd name="connsiteX167" fmla="*/ 687572 w 7467600"/>
              <a:gd name="connsiteY167" fmla="*/ 3925629 h 6858000"/>
              <a:gd name="connsiteX168" fmla="*/ 1138365 w 7467600"/>
              <a:gd name="connsiteY168" fmla="*/ 3774515 h 6858000"/>
              <a:gd name="connsiteX169" fmla="*/ 1505579 w 7467600"/>
              <a:gd name="connsiteY169" fmla="*/ 3655526 h 6858000"/>
              <a:gd name="connsiteX170" fmla="*/ 1313114 w 7467600"/>
              <a:gd name="connsiteY170" fmla="*/ 3655216 h 6858000"/>
              <a:gd name="connsiteX171" fmla="*/ 3655073 w 7467600"/>
              <a:gd name="connsiteY171" fmla="*/ 3650884 h 6858000"/>
              <a:gd name="connsiteX172" fmla="*/ 3989938 w 7467600"/>
              <a:gd name="connsiteY172" fmla="*/ 3991685 h 6858000"/>
              <a:gd name="connsiteX173" fmla="*/ 4393907 w 7467600"/>
              <a:gd name="connsiteY173" fmla="*/ 4261258 h 6858000"/>
              <a:gd name="connsiteX174" fmla="*/ 4648051 w 7467600"/>
              <a:gd name="connsiteY174" fmla="*/ 4374051 h 6858000"/>
              <a:gd name="connsiteX175" fmla="*/ 4383389 w 7467600"/>
              <a:gd name="connsiteY175" fmla="*/ 4184369 h 6858000"/>
              <a:gd name="connsiteX176" fmla="*/ 4165508 w 7467600"/>
              <a:gd name="connsiteY176" fmla="*/ 4035196 h 6858000"/>
              <a:gd name="connsiteX177" fmla="*/ 4068162 w 7467600"/>
              <a:gd name="connsiteY177" fmla="*/ 3953394 h 6858000"/>
              <a:gd name="connsiteX178" fmla="*/ 3981416 w 7467600"/>
              <a:gd name="connsiteY178" fmla="*/ 3880482 h 6858000"/>
              <a:gd name="connsiteX179" fmla="*/ 3800147 w 7467600"/>
              <a:gd name="connsiteY179" fmla="*/ 3749872 h 6858000"/>
              <a:gd name="connsiteX180" fmla="*/ 3655073 w 7467600"/>
              <a:gd name="connsiteY180" fmla="*/ 3650884 h 6858000"/>
              <a:gd name="connsiteX181" fmla="*/ 3670252 w 7467600"/>
              <a:gd name="connsiteY181" fmla="*/ 3622798 h 6858000"/>
              <a:gd name="connsiteX182" fmla="*/ 3817258 w 7467600"/>
              <a:gd name="connsiteY182" fmla="*/ 3723577 h 6858000"/>
              <a:gd name="connsiteX183" fmla="*/ 4000461 w 7467600"/>
              <a:gd name="connsiteY183" fmla="*/ 3855966 h 6858000"/>
              <a:gd name="connsiteX184" fmla="*/ 4088180 w 7467600"/>
              <a:gd name="connsiteY184" fmla="*/ 3929774 h 6858000"/>
              <a:gd name="connsiteX185" fmla="*/ 4184555 w 7467600"/>
              <a:gd name="connsiteY185" fmla="*/ 4010683 h 6858000"/>
              <a:gd name="connsiteX186" fmla="*/ 4399563 w 7467600"/>
              <a:gd name="connsiteY186" fmla="*/ 4158106 h 6858000"/>
              <a:gd name="connsiteX187" fmla="*/ 4684469 w 7467600"/>
              <a:gd name="connsiteY187" fmla="*/ 4364680 h 6858000"/>
              <a:gd name="connsiteX188" fmla="*/ 4690271 w 7467600"/>
              <a:gd name="connsiteY188" fmla="*/ 4370034 h 6858000"/>
              <a:gd name="connsiteX189" fmla="*/ 4136093 w 7467600"/>
              <a:gd name="connsiteY189" fmla="*/ 3858466 h 6858000"/>
              <a:gd name="connsiteX190" fmla="*/ 3670252 w 7467600"/>
              <a:gd name="connsiteY190" fmla="*/ 3622798 h 6858000"/>
              <a:gd name="connsiteX191" fmla="*/ 4440129 w 7467600"/>
              <a:gd name="connsiteY191" fmla="*/ 3448571 h 6858000"/>
              <a:gd name="connsiteX192" fmla="*/ 4856525 w 7467600"/>
              <a:gd name="connsiteY192" fmla="*/ 3915351 h 6858000"/>
              <a:gd name="connsiteX193" fmla="*/ 5059055 w 7467600"/>
              <a:gd name="connsiteY193" fmla="*/ 4108918 h 6858000"/>
              <a:gd name="connsiteX194" fmla="*/ 5290070 w 7467600"/>
              <a:gd name="connsiteY194" fmla="*/ 4263619 h 6858000"/>
              <a:gd name="connsiteX195" fmla="*/ 4834991 w 7467600"/>
              <a:gd name="connsiteY195" fmla="*/ 3830985 h 6858000"/>
              <a:gd name="connsiteX196" fmla="*/ 4440129 w 7467600"/>
              <a:gd name="connsiteY196" fmla="*/ 3448571 h 6858000"/>
              <a:gd name="connsiteX197" fmla="*/ 4441737 w 7467600"/>
              <a:gd name="connsiteY197" fmla="*/ 3399734 h 6858000"/>
              <a:gd name="connsiteX198" fmla="*/ 4431236 w 7467600"/>
              <a:gd name="connsiteY198" fmla="*/ 3400954 h 6858000"/>
              <a:gd name="connsiteX199" fmla="*/ 4557150 w 7467600"/>
              <a:gd name="connsiteY199" fmla="*/ 3510023 h 6858000"/>
              <a:gd name="connsiteX200" fmla="*/ 4856936 w 7467600"/>
              <a:gd name="connsiteY200" fmla="*/ 3809146 h 6858000"/>
              <a:gd name="connsiteX201" fmla="*/ 5111996 w 7467600"/>
              <a:gd name="connsiteY201" fmla="*/ 4065759 h 6858000"/>
              <a:gd name="connsiteX202" fmla="*/ 5388878 w 7467600"/>
              <a:gd name="connsiteY202" fmla="*/ 4300185 h 6858000"/>
              <a:gd name="connsiteX203" fmla="*/ 5425556 w 7467600"/>
              <a:gd name="connsiteY203" fmla="*/ 4308967 h 6858000"/>
              <a:gd name="connsiteX204" fmla="*/ 4943646 w 7467600"/>
              <a:gd name="connsiteY204" fmla="*/ 3822916 h 6858000"/>
              <a:gd name="connsiteX205" fmla="*/ 4594837 w 7467600"/>
              <a:gd name="connsiteY205" fmla="*/ 3532274 h 6858000"/>
              <a:gd name="connsiteX206" fmla="*/ 4441737 w 7467600"/>
              <a:gd name="connsiteY206" fmla="*/ 3399734 h 6858000"/>
              <a:gd name="connsiteX207" fmla="*/ 5425834 w 7467600"/>
              <a:gd name="connsiteY207" fmla="*/ 3162785 h 6858000"/>
              <a:gd name="connsiteX208" fmla="*/ 5401644 w 7467600"/>
              <a:gd name="connsiteY208" fmla="*/ 3617847 h 6858000"/>
              <a:gd name="connsiteX209" fmla="*/ 5467256 w 7467600"/>
              <a:gd name="connsiteY209" fmla="*/ 4175494 h 6858000"/>
              <a:gd name="connsiteX210" fmla="*/ 5448069 w 7467600"/>
              <a:gd name="connsiteY210" fmla="*/ 3567554 h 6858000"/>
              <a:gd name="connsiteX211" fmla="*/ 5425834 w 7467600"/>
              <a:gd name="connsiteY211" fmla="*/ 3162785 h 6858000"/>
              <a:gd name="connsiteX212" fmla="*/ 1318687 w 7467600"/>
              <a:gd name="connsiteY212" fmla="*/ 3113840 h 6858000"/>
              <a:gd name="connsiteX213" fmla="*/ 1066793 w 7467600"/>
              <a:gd name="connsiteY213" fmla="*/ 3212171 h 6858000"/>
              <a:gd name="connsiteX214" fmla="*/ 993319 w 7467600"/>
              <a:gd name="connsiteY214" fmla="*/ 3247648 h 6858000"/>
              <a:gd name="connsiteX215" fmla="*/ 853081 w 7467600"/>
              <a:gd name="connsiteY215" fmla="*/ 3312410 h 6858000"/>
              <a:gd name="connsiteX216" fmla="*/ 805957 w 7467600"/>
              <a:gd name="connsiteY216" fmla="*/ 3330443 h 6858000"/>
              <a:gd name="connsiteX217" fmla="*/ 1318687 w 7467600"/>
              <a:gd name="connsiteY217" fmla="*/ 3113840 h 6858000"/>
              <a:gd name="connsiteX218" fmla="*/ 5453702 w 7467600"/>
              <a:gd name="connsiteY218" fmla="*/ 3090882 h 6858000"/>
              <a:gd name="connsiteX219" fmla="*/ 5480135 w 7467600"/>
              <a:gd name="connsiteY219" fmla="*/ 3565802 h 6858000"/>
              <a:gd name="connsiteX220" fmla="*/ 5499023 w 7467600"/>
              <a:gd name="connsiteY220" fmla="*/ 4166310 h 6858000"/>
              <a:gd name="connsiteX221" fmla="*/ 5547022 w 7467600"/>
              <a:gd name="connsiteY221" fmla="*/ 3607838 h 6858000"/>
              <a:gd name="connsiteX222" fmla="*/ 5515964 w 7467600"/>
              <a:gd name="connsiteY222" fmla="*/ 3378541 h 6858000"/>
              <a:gd name="connsiteX223" fmla="*/ 5453702 w 7467600"/>
              <a:gd name="connsiteY223" fmla="*/ 3090882 h 6858000"/>
              <a:gd name="connsiteX224" fmla="*/ 1238695 w 7467600"/>
              <a:gd name="connsiteY224" fmla="*/ 3076820 h 6858000"/>
              <a:gd name="connsiteX225" fmla="*/ 716371 w 7467600"/>
              <a:gd name="connsiteY225" fmla="*/ 3293249 h 6858000"/>
              <a:gd name="connsiteX226" fmla="*/ 579522 w 7467600"/>
              <a:gd name="connsiteY226" fmla="*/ 3371759 h 6858000"/>
              <a:gd name="connsiteX227" fmla="*/ 600288 w 7467600"/>
              <a:gd name="connsiteY227" fmla="*/ 3365555 h 6858000"/>
              <a:gd name="connsiteX228" fmla="*/ 840692 w 7467600"/>
              <a:gd name="connsiteY228" fmla="*/ 3284921 h 6858000"/>
              <a:gd name="connsiteX229" fmla="*/ 979248 w 7467600"/>
              <a:gd name="connsiteY229" fmla="*/ 3221003 h 6858000"/>
              <a:gd name="connsiteX230" fmla="*/ 1053282 w 7467600"/>
              <a:gd name="connsiteY230" fmla="*/ 3185247 h 6858000"/>
              <a:gd name="connsiteX231" fmla="*/ 1320603 w 7467600"/>
              <a:gd name="connsiteY231" fmla="*/ 3081281 h 6858000"/>
              <a:gd name="connsiteX232" fmla="*/ 1238695 w 7467600"/>
              <a:gd name="connsiteY232" fmla="*/ 3076820 h 6858000"/>
              <a:gd name="connsiteX233" fmla="*/ 5425627 w 7467600"/>
              <a:gd name="connsiteY233" fmla="*/ 2954192 h 6858000"/>
              <a:gd name="connsiteX234" fmla="*/ 5470770 w 7467600"/>
              <a:gd name="connsiteY234" fmla="*/ 3005435 h 6858000"/>
              <a:gd name="connsiteX235" fmla="*/ 5519779 w 7467600"/>
              <a:gd name="connsiteY235" fmla="*/ 4359223 h 6858000"/>
              <a:gd name="connsiteX236" fmla="*/ 5520293 w 7467600"/>
              <a:gd name="connsiteY236" fmla="*/ 4360602 h 6858000"/>
              <a:gd name="connsiteX237" fmla="*/ 5767221 w 7467600"/>
              <a:gd name="connsiteY237" fmla="*/ 4665564 h 6858000"/>
              <a:gd name="connsiteX238" fmla="*/ 6937169 w 7467600"/>
              <a:gd name="connsiteY238" fmla="*/ 4815941 h 6858000"/>
              <a:gd name="connsiteX239" fmla="*/ 6953922 w 7467600"/>
              <a:gd name="connsiteY239" fmla="*/ 4890068 h 6858000"/>
              <a:gd name="connsiteX240" fmla="*/ 6071359 w 7467600"/>
              <a:gd name="connsiteY240" fmla="*/ 4770770 h 6858000"/>
              <a:gd name="connsiteX241" fmla="*/ 6038839 w 7467600"/>
              <a:gd name="connsiteY241" fmla="*/ 4764474 h 6858000"/>
              <a:gd name="connsiteX242" fmla="*/ 6038706 w 7467600"/>
              <a:gd name="connsiteY242" fmla="*/ 4763847 h 6858000"/>
              <a:gd name="connsiteX243" fmla="*/ 6037784 w 7467600"/>
              <a:gd name="connsiteY243" fmla="*/ 4764270 h 6858000"/>
              <a:gd name="connsiteX244" fmla="*/ 6038839 w 7467600"/>
              <a:gd name="connsiteY244" fmla="*/ 4764474 h 6858000"/>
              <a:gd name="connsiteX245" fmla="*/ 6040338 w 7467600"/>
              <a:gd name="connsiteY245" fmla="*/ 4771418 h 6858000"/>
              <a:gd name="connsiteX246" fmla="*/ 6024488 w 7467600"/>
              <a:gd name="connsiteY246" fmla="*/ 4809903 h 6858000"/>
              <a:gd name="connsiteX247" fmla="*/ 5599771 w 7467600"/>
              <a:gd name="connsiteY247" fmla="*/ 5509652 h 6858000"/>
              <a:gd name="connsiteX248" fmla="*/ 5548843 w 7467600"/>
              <a:gd name="connsiteY248" fmla="*/ 5563845 h 6858000"/>
              <a:gd name="connsiteX249" fmla="*/ 5940952 w 7467600"/>
              <a:gd name="connsiteY249" fmla="*/ 6250028 h 6858000"/>
              <a:gd name="connsiteX250" fmla="*/ 6043441 w 7467600"/>
              <a:gd name="connsiteY250" fmla="*/ 6665847 h 6858000"/>
              <a:gd name="connsiteX251" fmla="*/ 6093432 w 7467600"/>
              <a:gd name="connsiteY251" fmla="*/ 6858000 h 6858000"/>
              <a:gd name="connsiteX252" fmla="*/ 6034344 w 7467600"/>
              <a:gd name="connsiteY252" fmla="*/ 6858000 h 6858000"/>
              <a:gd name="connsiteX253" fmla="*/ 6026679 w 7467600"/>
              <a:gd name="connsiteY253" fmla="*/ 6836959 h 6858000"/>
              <a:gd name="connsiteX254" fmla="*/ 5800441 w 7467600"/>
              <a:gd name="connsiteY254" fmla="*/ 6335286 h 6858000"/>
              <a:gd name="connsiteX255" fmla="*/ 5526562 w 7467600"/>
              <a:gd name="connsiteY255" fmla="*/ 5705388 h 6858000"/>
              <a:gd name="connsiteX256" fmla="*/ 5519640 w 7467600"/>
              <a:gd name="connsiteY256" fmla="*/ 5683774 h 6858000"/>
              <a:gd name="connsiteX257" fmla="*/ 5844559 w 7467600"/>
              <a:gd name="connsiteY257" fmla="*/ 6553349 h 6858000"/>
              <a:gd name="connsiteX258" fmla="*/ 5975994 w 7467600"/>
              <a:gd name="connsiteY258" fmla="*/ 6858000 h 6858000"/>
              <a:gd name="connsiteX259" fmla="*/ 5898547 w 7467600"/>
              <a:gd name="connsiteY259" fmla="*/ 6858000 h 6858000"/>
              <a:gd name="connsiteX260" fmla="*/ 5682041 w 7467600"/>
              <a:gd name="connsiteY260" fmla="*/ 6355860 h 6858000"/>
              <a:gd name="connsiteX261" fmla="*/ 5461758 w 7467600"/>
              <a:gd name="connsiteY261" fmla="*/ 5820220 h 6858000"/>
              <a:gd name="connsiteX262" fmla="*/ 5237282 w 7467600"/>
              <a:gd name="connsiteY262" fmla="*/ 6579086 h 6858000"/>
              <a:gd name="connsiteX263" fmla="*/ 5115009 w 7467600"/>
              <a:gd name="connsiteY263" fmla="*/ 6858000 h 6858000"/>
              <a:gd name="connsiteX264" fmla="*/ 5028074 w 7467600"/>
              <a:gd name="connsiteY264" fmla="*/ 6858000 h 6858000"/>
              <a:gd name="connsiteX265" fmla="*/ 5079508 w 7467600"/>
              <a:gd name="connsiteY265" fmla="*/ 6749074 h 6858000"/>
              <a:gd name="connsiteX266" fmla="*/ 5371846 w 7467600"/>
              <a:gd name="connsiteY266" fmla="*/ 5924413 h 6858000"/>
              <a:gd name="connsiteX267" fmla="*/ 5270512 w 7467600"/>
              <a:gd name="connsiteY267" fmla="*/ 6138975 h 6858000"/>
              <a:gd name="connsiteX268" fmla="*/ 5062409 w 7467600"/>
              <a:gd name="connsiteY268" fmla="*/ 6653544 h 6858000"/>
              <a:gd name="connsiteX269" fmla="*/ 5036628 w 7467600"/>
              <a:gd name="connsiteY269" fmla="*/ 6754247 h 6858000"/>
              <a:gd name="connsiteX270" fmla="*/ 5009112 w 7467600"/>
              <a:gd name="connsiteY270" fmla="*/ 6858000 h 6858000"/>
              <a:gd name="connsiteX271" fmla="*/ 4976679 w 7467600"/>
              <a:gd name="connsiteY271" fmla="*/ 6858000 h 6858000"/>
              <a:gd name="connsiteX272" fmla="*/ 5006537 w 7467600"/>
              <a:gd name="connsiteY272" fmla="*/ 6747068 h 6858000"/>
              <a:gd name="connsiteX273" fmla="*/ 5032723 w 7467600"/>
              <a:gd name="connsiteY273" fmla="*/ 6644957 h 6858000"/>
              <a:gd name="connsiteX274" fmla="*/ 5242949 w 7467600"/>
              <a:gd name="connsiteY274" fmla="*/ 6125175 h 6858000"/>
              <a:gd name="connsiteX275" fmla="*/ 5286321 w 7467600"/>
              <a:gd name="connsiteY275" fmla="*/ 6033555 h 6858000"/>
              <a:gd name="connsiteX276" fmla="*/ 5008210 w 7467600"/>
              <a:gd name="connsiteY276" fmla="*/ 6649194 h 6858000"/>
              <a:gd name="connsiteX277" fmla="*/ 4986321 w 7467600"/>
              <a:gd name="connsiteY277" fmla="*/ 6765687 h 6858000"/>
              <a:gd name="connsiteX278" fmla="*/ 4973474 w 7467600"/>
              <a:gd name="connsiteY278" fmla="*/ 6858000 h 6858000"/>
              <a:gd name="connsiteX279" fmla="*/ 4907178 w 7467600"/>
              <a:gd name="connsiteY279" fmla="*/ 6858000 h 6858000"/>
              <a:gd name="connsiteX280" fmla="*/ 4910810 w 7467600"/>
              <a:gd name="connsiteY280" fmla="*/ 6829660 h 6858000"/>
              <a:gd name="connsiteX281" fmla="*/ 4987461 w 7467600"/>
              <a:gd name="connsiteY281" fmla="*/ 6432994 h 6858000"/>
              <a:gd name="connsiteX282" fmla="*/ 5179262 w 7467600"/>
              <a:gd name="connsiteY282" fmla="*/ 6035044 h 6858000"/>
              <a:gd name="connsiteX283" fmla="*/ 4689678 w 7467600"/>
              <a:gd name="connsiteY283" fmla="*/ 6440241 h 6858000"/>
              <a:gd name="connsiteX284" fmla="*/ 4477543 w 7467600"/>
              <a:gd name="connsiteY284" fmla="*/ 6674836 h 6858000"/>
              <a:gd name="connsiteX285" fmla="*/ 4329957 w 7467600"/>
              <a:gd name="connsiteY285" fmla="*/ 6858000 h 6858000"/>
              <a:gd name="connsiteX286" fmla="*/ 4218595 w 7467600"/>
              <a:gd name="connsiteY286" fmla="*/ 6858000 h 6858000"/>
              <a:gd name="connsiteX287" fmla="*/ 4368888 w 7467600"/>
              <a:gd name="connsiteY287" fmla="*/ 6668412 h 6858000"/>
              <a:gd name="connsiteX288" fmla="*/ 4563091 w 7467600"/>
              <a:gd name="connsiteY288" fmla="*/ 6442508 h 6858000"/>
              <a:gd name="connsiteX289" fmla="*/ 5387324 w 7467600"/>
              <a:gd name="connsiteY289" fmla="*/ 5705830 h 6858000"/>
              <a:gd name="connsiteX290" fmla="*/ 5073620 w 7467600"/>
              <a:gd name="connsiteY290" fmla="*/ 5955437 h 6858000"/>
              <a:gd name="connsiteX291" fmla="*/ 4689789 w 7467600"/>
              <a:gd name="connsiteY291" fmla="*/ 6268382 h 6858000"/>
              <a:gd name="connsiteX292" fmla="*/ 4418722 w 7467600"/>
              <a:gd name="connsiteY292" fmla="*/ 6570886 h 6858000"/>
              <a:gd name="connsiteX293" fmla="*/ 4214944 w 7467600"/>
              <a:gd name="connsiteY293" fmla="*/ 6858000 h 6858000"/>
              <a:gd name="connsiteX294" fmla="*/ 4177898 w 7467600"/>
              <a:gd name="connsiteY294" fmla="*/ 6858000 h 6858000"/>
              <a:gd name="connsiteX295" fmla="*/ 4391597 w 7467600"/>
              <a:gd name="connsiteY295" fmla="*/ 6556370 h 6858000"/>
              <a:gd name="connsiteX296" fmla="*/ 4668889 w 7467600"/>
              <a:gd name="connsiteY296" fmla="*/ 6246399 h 6858000"/>
              <a:gd name="connsiteX297" fmla="*/ 5055427 w 7467600"/>
              <a:gd name="connsiteY297" fmla="*/ 5931476 h 6858000"/>
              <a:gd name="connsiteX298" fmla="*/ 5371814 w 7467600"/>
              <a:gd name="connsiteY298" fmla="*/ 5678975 h 6858000"/>
              <a:gd name="connsiteX299" fmla="*/ 4987918 w 7467600"/>
              <a:gd name="connsiteY299" fmla="*/ 5838701 h 6858000"/>
              <a:gd name="connsiteX300" fmla="*/ 4317146 w 7467600"/>
              <a:gd name="connsiteY300" fmla="*/ 6587716 h 6858000"/>
              <a:gd name="connsiteX301" fmla="*/ 4171627 w 7467600"/>
              <a:gd name="connsiteY301" fmla="*/ 6858000 h 6858000"/>
              <a:gd name="connsiteX302" fmla="*/ 4081585 w 7467600"/>
              <a:gd name="connsiteY302" fmla="*/ 6858000 h 6858000"/>
              <a:gd name="connsiteX303" fmla="*/ 4238603 w 7467600"/>
              <a:gd name="connsiteY303" fmla="*/ 6559341 h 6858000"/>
              <a:gd name="connsiteX304" fmla="*/ 4778333 w 7467600"/>
              <a:gd name="connsiteY304" fmla="*/ 5873626 h 6858000"/>
              <a:gd name="connsiteX305" fmla="*/ 5414185 w 7467600"/>
              <a:gd name="connsiteY305" fmla="*/ 5573882 h 6858000"/>
              <a:gd name="connsiteX306" fmla="*/ 5959648 w 7467600"/>
              <a:gd name="connsiteY306" fmla="*/ 4760797 h 6858000"/>
              <a:gd name="connsiteX307" fmla="*/ 5355019 w 7467600"/>
              <a:gd name="connsiteY307" fmla="*/ 4734672 h 6858000"/>
              <a:gd name="connsiteX308" fmla="*/ 5083565 w 7467600"/>
              <a:gd name="connsiteY308" fmla="*/ 5179121 h 6858000"/>
              <a:gd name="connsiteX309" fmla="*/ 4713577 w 7467600"/>
              <a:gd name="connsiteY309" fmla="*/ 5616803 h 6858000"/>
              <a:gd name="connsiteX310" fmla="*/ 3989559 w 7467600"/>
              <a:gd name="connsiteY310" fmla="*/ 6145945 h 6858000"/>
              <a:gd name="connsiteX311" fmla="*/ 3939824 w 7467600"/>
              <a:gd name="connsiteY311" fmla="*/ 6066900 h 6858000"/>
              <a:gd name="connsiteX312" fmla="*/ 4584537 w 7467600"/>
              <a:gd name="connsiteY312" fmla="*/ 5324826 h 6858000"/>
              <a:gd name="connsiteX313" fmla="*/ 5037105 w 7467600"/>
              <a:gd name="connsiteY313" fmla="*/ 5088765 h 6858000"/>
              <a:gd name="connsiteX314" fmla="*/ 5039930 w 7467600"/>
              <a:gd name="connsiteY314" fmla="*/ 5089585 h 6858000"/>
              <a:gd name="connsiteX315" fmla="*/ 5263764 w 7467600"/>
              <a:gd name="connsiteY315" fmla="*/ 4735525 h 6858000"/>
              <a:gd name="connsiteX316" fmla="*/ 4086300 w 7467600"/>
              <a:gd name="connsiteY316" fmla="*/ 4884599 h 6858000"/>
              <a:gd name="connsiteX317" fmla="*/ 4085485 w 7467600"/>
              <a:gd name="connsiteY317" fmla="*/ 4899070 h 6858000"/>
              <a:gd name="connsiteX318" fmla="*/ 3871915 w 7467600"/>
              <a:gd name="connsiteY318" fmla="*/ 5253645 h 6858000"/>
              <a:gd name="connsiteX319" fmla="*/ 3799374 w 7467600"/>
              <a:gd name="connsiteY319" fmla="*/ 5466127 h 6858000"/>
              <a:gd name="connsiteX320" fmla="*/ 3498850 w 7467600"/>
              <a:gd name="connsiteY320" fmla="*/ 6661888 h 6858000"/>
              <a:gd name="connsiteX321" fmla="*/ 3399216 w 7467600"/>
              <a:gd name="connsiteY321" fmla="*/ 6858000 h 6858000"/>
              <a:gd name="connsiteX322" fmla="*/ 3303688 w 7467600"/>
              <a:gd name="connsiteY322" fmla="*/ 6858000 h 6858000"/>
              <a:gd name="connsiteX323" fmla="*/ 3391774 w 7467600"/>
              <a:gd name="connsiteY323" fmla="*/ 6697181 h 6858000"/>
              <a:gd name="connsiteX324" fmla="*/ 3735540 w 7467600"/>
              <a:gd name="connsiteY324" fmla="*/ 5546923 h 6858000"/>
              <a:gd name="connsiteX325" fmla="*/ 3729438 w 7467600"/>
              <a:gd name="connsiteY325" fmla="*/ 5569058 h 6858000"/>
              <a:gd name="connsiteX326" fmla="*/ 3707782 w 7467600"/>
              <a:gd name="connsiteY326" fmla="*/ 5644908 h 6858000"/>
              <a:gd name="connsiteX327" fmla="*/ 3583827 w 7467600"/>
              <a:gd name="connsiteY327" fmla="*/ 6039215 h 6858000"/>
              <a:gd name="connsiteX328" fmla="*/ 3547861 w 7467600"/>
              <a:gd name="connsiteY328" fmla="*/ 6129609 h 6858000"/>
              <a:gd name="connsiteX329" fmla="*/ 3490905 w 7467600"/>
              <a:gd name="connsiteY329" fmla="*/ 6277660 h 6858000"/>
              <a:gd name="connsiteX330" fmla="*/ 3455859 w 7467600"/>
              <a:gd name="connsiteY330" fmla="*/ 6391301 h 6858000"/>
              <a:gd name="connsiteX331" fmla="*/ 3429112 w 7467600"/>
              <a:gd name="connsiteY331" fmla="*/ 6479469 h 6858000"/>
              <a:gd name="connsiteX332" fmla="*/ 3304862 w 7467600"/>
              <a:gd name="connsiteY332" fmla="*/ 6796476 h 6858000"/>
              <a:gd name="connsiteX333" fmla="*/ 3276071 w 7467600"/>
              <a:gd name="connsiteY333" fmla="*/ 6858000 h 6858000"/>
              <a:gd name="connsiteX334" fmla="*/ 3240805 w 7467600"/>
              <a:gd name="connsiteY334" fmla="*/ 6858000 h 6858000"/>
              <a:gd name="connsiteX335" fmla="*/ 3275917 w 7467600"/>
              <a:gd name="connsiteY335" fmla="*/ 6783192 h 6858000"/>
              <a:gd name="connsiteX336" fmla="*/ 3399358 w 7467600"/>
              <a:gd name="connsiteY336" fmla="*/ 6469011 h 6858000"/>
              <a:gd name="connsiteX337" fmla="*/ 3425650 w 7467600"/>
              <a:gd name="connsiteY337" fmla="*/ 6381333 h 6858000"/>
              <a:gd name="connsiteX338" fmla="*/ 3460661 w 7467600"/>
              <a:gd name="connsiteY338" fmla="*/ 6266763 h 6858000"/>
              <a:gd name="connsiteX339" fmla="*/ 3518021 w 7467600"/>
              <a:gd name="connsiteY339" fmla="*/ 6117298 h 6858000"/>
              <a:gd name="connsiteX340" fmla="*/ 3554035 w 7467600"/>
              <a:gd name="connsiteY340" fmla="*/ 6027832 h 6858000"/>
              <a:gd name="connsiteX341" fmla="*/ 3677174 w 7467600"/>
              <a:gd name="connsiteY341" fmla="*/ 5636351 h 6858000"/>
              <a:gd name="connsiteX342" fmla="*/ 3698819 w 7467600"/>
              <a:gd name="connsiteY342" fmla="*/ 5560503 h 6858000"/>
              <a:gd name="connsiteX343" fmla="*/ 3702094 w 7467600"/>
              <a:gd name="connsiteY343" fmla="*/ 5549194 h 6858000"/>
              <a:gd name="connsiteX344" fmla="*/ 3398355 w 7467600"/>
              <a:gd name="connsiteY344" fmla="*/ 6094603 h 6858000"/>
              <a:gd name="connsiteX345" fmla="*/ 3193941 w 7467600"/>
              <a:gd name="connsiteY345" fmla="*/ 6798775 h 6858000"/>
              <a:gd name="connsiteX346" fmla="*/ 3184140 w 7467600"/>
              <a:gd name="connsiteY346" fmla="*/ 6858000 h 6858000"/>
              <a:gd name="connsiteX347" fmla="*/ 3099978 w 7467600"/>
              <a:gd name="connsiteY347" fmla="*/ 6858000 h 6858000"/>
              <a:gd name="connsiteX348" fmla="*/ 3101556 w 7467600"/>
              <a:gd name="connsiteY348" fmla="*/ 6843337 h 6858000"/>
              <a:gd name="connsiteX349" fmla="*/ 3370162 w 7467600"/>
              <a:gd name="connsiteY349" fmla="*/ 5785550 h 6858000"/>
              <a:gd name="connsiteX350" fmla="*/ 3746477 w 7467600"/>
              <a:gd name="connsiteY350" fmla="*/ 5377889 h 6858000"/>
              <a:gd name="connsiteX351" fmla="*/ 3863399 w 7467600"/>
              <a:gd name="connsiteY351" fmla="*/ 5087257 h 6858000"/>
              <a:gd name="connsiteX352" fmla="*/ 3968712 w 7467600"/>
              <a:gd name="connsiteY352" fmla="*/ 4913989 h 6858000"/>
              <a:gd name="connsiteX353" fmla="*/ 2792390 w 7467600"/>
              <a:gd name="connsiteY353" fmla="*/ 5382974 h 6858000"/>
              <a:gd name="connsiteX354" fmla="*/ 2714982 w 7467600"/>
              <a:gd name="connsiteY354" fmla="*/ 5427051 h 6858000"/>
              <a:gd name="connsiteX355" fmla="*/ 2813361 w 7467600"/>
              <a:gd name="connsiteY355" fmla="*/ 6023912 h 6858000"/>
              <a:gd name="connsiteX356" fmla="*/ 2688430 w 7467600"/>
              <a:gd name="connsiteY356" fmla="*/ 6801564 h 6858000"/>
              <a:gd name="connsiteX357" fmla="*/ 2629626 w 7467600"/>
              <a:gd name="connsiteY357" fmla="*/ 6763394 h 6858000"/>
              <a:gd name="connsiteX358" fmla="*/ 2565328 w 7467600"/>
              <a:gd name="connsiteY358" fmla="*/ 5516399 h 6858000"/>
              <a:gd name="connsiteX359" fmla="*/ 1922999 w 7467600"/>
              <a:gd name="connsiteY359" fmla="*/ 5980343 h 6858000"/>
              <a:gd name="connsiteX360" fmla="*/ 1950261 w 7467600"/>
              <a:gd name="connsiteY360" fmla="*/ 6405858 h 6858000"/>
              <a:gd name="connsiteX361" fmla="*/ 2365554 w 7467600"/>
              <a:gd name="connsiteY361" fmla="*/ 6759107 h 6858000"/>
              <a:gd name="connsiteX362" fmla="*/ 2424142 w 7467600"/>
              <a:gd name="connsiteY362" fmla="*/ 6858000 h 6858000"/>
              <a:gd name="connsiteX363" fmla="*/ 2395994 w 7467600"/>
              <a:gd name="connsiteY363" fmla="*/ 6858000 h 6858000"/>
              <a:gd name="connsiteX364" fmla="*/ 2392863 w 7467600"/>
              <a:gd name="connsiteY364" fmla="*/ 6852964 h 6858000"/>
              <a:gd name="connsiteX365" fmla="*/ 2017589 w 7467600"/>
              <a:gd name="connsiteY365" fmla="*/ 6493982 h 6858000"/>
              <a:gd name="connsiteX366" fmla="*/ 2147336 w 7467600"/>
              <a:gd name="connsiteY366" fmla="*/ 6594052 h 6858000"/>
              <a:gd name="connsiteX367" fmla="*/ 2207047 w 7467600"/>
              <a:gd name="connsiteY367" fmla="*/ 6654540 h 6858000"/>
              <a:gd name="connsiteX368" fmla="*/ 2299106 w 7467600"/>
              <a:gd name="connsiteY368" fmla="*/ 6778931 h 6858000"/>
              <a:gd name="connsiteX369" fmla="*/ 2314430 w 7467600"/>
              <a:gd name="connsiteY369" fmla="*/ 6801144 h 6858000"/>
              <a:gd name="connsiteX370" fmla="*/ 2352406 w 7467600"/>
              <a:gd name="connsiteY370" fmla="*/ 6858000 h 6858000"/>
              <a:gd name="connsiteX371" fmla="*/ 2314492 w 7467600"/>
              <a:gd name="connsiteY371" fmla="*/ 6858000 h 6858000"/>
              <a:gd name="connsiteX372" fmla="*/ 2288095 w 7467600"/>
              <a:gd name="connsiteY372" fmla="*/ 6818030 h 6858000"/>
              <a:gd name="connsiteX373" fmla="*/ 2272768 w 7467600"/>
              <a:gd name="connsiteY373" fmla="*/ 6795822 h 6858000"/>
              <a:gd name="connsiteX374" fmla="*/ 2182715 w 7467600"/>
              <a:gd name="connsiteY374" fmla="*/ 6675071 h 6858000"/>
              <a:gd name="connsiteX375" fmla="*/ 2032061 w 7467600"/>
              <a:gd name="connsiteY375" fmla="*/ 6541380 h 6858000"/>
              <a:gd name="connsiteX376" fmla="*/ 2257220 w 7467600"/>
              <a:gd name="connsiteY376" fmla="*/ 6826257 h 6858000"/>
              <a:gd name="connsiteX377" fmla="*/ 2281324 w 7467600"/>
              <a:gd name="connsiteY377" fmla="*/ 6858000 h 6858000"/>
              <a:gd name="connsiteX378" fmla="*/ 2242860 w 7467600"/>
              <a:gd name="connsiteY378" fmla="*/ 6858000 h 6858000"/>
              <a:gd name="connsiteX379" fmla="*/ 2232818 w 7467600"/>
              <a:gd name="connsiteY379" fmla="*/ 6844926 h 6858000"/>
              <a:gd name="connsiteX380" fmla="*/ 1990172 w 7467600"/>
              <a:gd name="connsiteY380" fmla="*/ 6542121 h 6858000"/>
              <a:gd name="connsiteX381" fmla="*/ 2124090 w 7467600"/>
              <a:gd name="connsiteY381" fmla="*/ 6761017 h 6858000"/>
              <a:gd name="connsiteX382" fmla="*/ 2200380 w 7467600"/>
              <a:gd name="connsiteY382" fmla="*/ 6858000 h 6858000"/>
              <a:gd name="connsiteX383" fmla="*/ 2147507 w 7467600"/>
              <a:gd name="connsiteY383" fmla="*/ 6858000 h 6858000"/>
              <a:gd name="connsiteX384" fmla="*/ 2070668 w 7467600"/>
              <a:gd name="connsiteY384" fmla="*/ 6761520 h 6858000"/>
              <a:gd name="connsiteX385" fmla="*/ 1975142 w 7467600"/>
              <a:gd name="connsiteY385" fmla="*/ 6585570 h 6858000"/>
              <a:gd name="connsiteX386" fmla="*/ 2050035 w 7467600"/>
              <a:gd name="connsiteY386" fmla="*/ 6813345 h 6858000"/>
              <a:gd name="connsiteX387" fmla="*/ 2063025 w 7467600"/>
              <a:gd name="connsiteY387" fmla="*/ 6858000 h 6858000"/>
              <a:gd name="connsiteX388" fmla="*/ 2021675 w 7467600"/>
              <a:gd name="connsiteY388" fmla="*/ 6858000 h 6858000"/>
              <a:gd name="connsiteX389" fmla="*/ 2019308 w 7467600"/>
              <a:gd name="connsiteY389" fmla="*/ 6847118 h 6858000"/>
              <a:gd name="connsiteX390" fmla="*/ 1938835 w 7467600"/>
              <a:gd name="connsiteY390" fmla="*/ 6551160 h 6858000"/>
              <a:gd name="connsiteX391" fmla="*/ 1953230 w 7467600"/>
              <a:gd name="connsiteY391" fmla="*/ 6759699 h 6858000"/>
              <a:gd name="connsiteX392" fmla="*/ 1956763 w 7467600"/>
              <a:gd name="connsiteY392" fmla="*/ 6778191 h 6858000"/>
              <a:gd name="connsiteX393" fmla="*/ 1967925 w 7467600"/>
              <a:gd name="connsiteY393" fmla="*/ 6858000 h 6858000"/>
              <a:gd name="connsiteX394" fmla="*/ 1936622 w 7467600"/>
              <a:gd name="connsiteY394" fmla="*/ 6858000 h 6858000"/>
              <a:gd name="connsiteX395" fmla="*/ 1926261 w 7467600"/>
              <a:gd name="connsiteY395" fmla="*/ 6784064 h 6858000"/>
              <a:gd name="connsiteX396" fmla="*/ 1922724 w 7467600"/>
              <a:gd name="connsiteY396" fmla="*/ 6765577 h 6858000"/>
              <a:gd name="connsiteX397" fmla="*/ 1904650 w 7467600"/>
              <a:gd name="connsiteY397" fmla="*/ 6639616 h 6858000"/>
              <a:gd name="connsiteX398" fmla="*/ 1885273 w 7467600"/>
              <a:gd name="connsiteY398" fmla="*/ 6858000 h 6858000"/>
              <a:gd name="connsiteX399" fmla="*/ 1854363 w 7467600"/>
              <a:gd name="connsiteY399" fmla="*/ 6858000 h 6858000"/>
              <a:gd name="connsiteX400" fmla="*/ 1880391 w 7467600"/>
              <a:gd name="connsiteY400" fmla="*/ 6603796 h 6858000"/>
              <a:gd name="connsiteX401" fmla="*/ 1818273 w 7467600"/>
              <a:gd name="connsiteY401" fmla="*/ 6715729 h 6858000"/>
              <a:gd name="connsiteX402" fmla="*/ 1794691 w 7467600"/>
              <a:gd name="connsiteY402" fmla="*/ 6843239 h 6858000"/>
              <a:gd name="connsiteX403" fmla="*/ 1794914 w 7467600"/>
              <a:gd name="connsiteY403" fmla="*/ 6858000 h 6858000"/>
              <a:gd name="connsiteX404" fmla="*/ 1746128 w 7467600"/>
              <a:gd name="connsiteY404" fmla="*/ 6858000 h 6858000"/>
              <a:gd name="connsiteX405" fmla="*/ 1753934 w 7467600"/>
              <a:gd name="connsiteY405" fmla="*/ 6724796 h 6858000"/>
              <a:gd name="connsiteX406" fmla="*/ 1792053 w 7467600"/>
              <a:gd name="connsiteY406" fmla="*/ 6572396 h 6858000"/>
              <a:gd name="connsiteX407" fmla="*/ 1862248 w 7467600"/>
              <a:gd name="connsiteY407" fmla="*/ 6266397 h 6858000"/>
              <a:gd name="connsiteX408" fmla="*/ 1862250 w 7467600"/>
              <a:gd name="connsiteY408" fmla="*/ 6033531 h 6858000"/>
              <a:gd name="connsiteX409" fmla="*/ 1211999 w 7467600"/>
              <a:gd name="connsiteY409" fmla="*/ 6683610 h 6858000"/>
              <a:gd name="connsiteX410" fmla="*/ 1213266 w 7467600"/>
              <a:gd name="connsiteY410" fmla="*/ 6691947 h 6858000"/>
              <a:gd name="connsiteX411" fmla="*/ 1203370 w 7467600"/>
              <a:gd name="connsiteY411" fmla="*/ 6850676 h 6858000"/>
              <a:gd name="connsiteX412" fmla="*/ 1203671 w 7467600"/>
              <a:gd name="connsiteY412" fmla="*/ 6858000 h 6858000"/>
              <a:gd name="connsiteX413" fmla="*/ 1143180 w 7467600"/>
              <a:gd name="connsiteY413" fmla="*/ 6858000 h 6858000"/>
              <a:gd name="connsiteX414" fmla="*/ 1142176 w 7467600"/>
              <a:gd name="connsiteY414" fmla="*/ 6766045 h 6858000"/>
              <a:gd name="connsiteX415" fmla="*/ 1067484 w 7467600"/>
              <a:gd name="connsiteY415" fmla="*/ 6858000 h 6858000"/>
              <a:gd name="connsiteX416" fmla="*/ 953928 w 7467600"/>
              <a:gd name="connsiteY416" fmla="*/ 6858000 h 6858000"/>
              <a:gd name="connsiteX417" fmla="*/ 959715 w 7467600"/>
              <a:gd name="connsiteY417" fmla="*/ 6850185 h 6858000"/>
              <a:gd name="connsiteX418" fmla="*/ 1483788 w 7467600"/>
              <a:gd name="connsiteY418" fmla="*/ 6259174 h 6858000"/>
              <a:gd name="connsiteX419" fmla="*/ 1100671 w 7467600"/>
              <a:gd name="connsiteY419" fmla="*/ 6252137 h 6858000"/>
              <a:gd name="connsiteX420" fmla="*/ 1090144 w 7467600"/>
              <a:gd name="connsiteY420" fmla="*/ 6256748 h 6858000"/>
              <a:gd name="connsiteX421" fmla="*/ 1095872 w 7467600"/>
              <a:gd name="connsiteY421" fmla="*/ 6271892 h 6858000"/>
              <a:gd name="connsiteX422" fmla="*/ 262785 w 7467600"/>
              <a:gd name="connsiteY422" fmla="*/ 6845450 h 6858000"/>
              <a:gd name="connsiteX423" fmla="*/ 209968 w 7467600"/>
              <a:gd name="connsiteY423" fmla="*/ 6770713 h 6858000"/>
              <a:gd name="connsiteX424" fmla="*/ 873460 w 7467600"/>
              <a:gd name="connsiteY424" fmla="*/ 6253768 h 6858000"/>
              <a:gd name="connsiteX425" fmla="*/ 192686 w 7467600"/>
              <a:gd name="connsiteY425" fmla="*/ 5849257 h 6858000"/>
              <a:gd name="connsiteX426" fmla="*/ 4696 w 7467600"/>
              <a:gd name="connsiteY426" fmla="*/ 5697668 h 6858000"/>
              <a:gd name="connsiteX427" fmla="*/ 0 w 7467600"/>
              <a:gd name="connsiteY427" fmla="*/ 5689984 h 6858000"/>
              <a:gd name="connsiteX428" fmla="*/ 0 w 7467600"/>
              <a:gd name="connsiteY428" fmla="*/ 5513472 h 6858000"/>
              <a:gd name="connsiteX429" fmla="*/ 174101 w 7467600"/>
              <a:gd name="connsiteY429" fmla="*/ 5620277 h 6858000"/>
              <a:gd name="connsiteX430" fmla="*/ 891800 w 7467600"/>
              <a:gd name="connsiteY430" fmla="*/ 6036935 h 6858000"/>
              <a:gd name="connsiteX431" fmla="*/ 1072219 w 7467600"/>
              <a:gd name="connsiteY431" fmla="*/ 6169443 h 6858000"/>
              <a:gd name="connsiteX432" fmla="*/ 1074117 w 7467600"/>
              <a:gd name="connsiteY432" fmla="*/ 6170301 h 6858000"/>
              <a:gd name="connsiteX433" fmla="*/ 1083114 w 7467600"/>
              <a:gd name="connsiteY433" fmla="*/ 6174131 h 6858000"/>
              <a:gd name="connsiteX434" fmla="*/ 1543010 w 7467600"/>
              <a:gd name="connsiteY434" fmla="*/ 6191140 h 6858000"/>
              <a:gd name="connsiteX435" fmla="*/ 1551080 w 7467600"/>
              <a:gd name="connsiteY435" fmla="*/ 6195006 h 6858000"/>
              <a:gd name="connsiteX436" fmla="*/ 2345443 w 7467600"/>
              <a:gd name="connsiteY436" fmla="*/ 5549882 h 6858000"/>
              <a:gd name="connsiteX437" fmla="*/ 1721499 w 7467600"/>
              <a:gd name="connsiteY437" fmla="*/ 5599969 h 6858000"/>
              <a:gd name="connsiteX438" fmla="*/ 767716 w 7467600"/>
              <a:gd name="connsiteY438" fmla="*/ 5472768 h 6858000"/>
              <a:gd name="connsiteX439" fmla="*/ 722147 w 7467600"/>
              <a:gd name="connsiteY439" fmla="*/ 5393091 h 6858000"/>
              <a:gd name="connsiteX440" fmla="*/ 1485552 w 7467600"/>
              <a:gd name="connsiteY440" fmla="*/ 5313202 h 6858000"/>
              <a:gd name="connsiteX441" fmla="*/ 2143004 w 7467600"/>
              <a:gd name="connsiteY441" fmla="*/ 5402420 h 6858000"/>
              <a:gd name="connsiteX442" fmla="*/ 1933391 w 7467600"/>
              <a:gd name="connsiteY442" fmla="*/ 5156971 h 6858000"/>
              <a:gd name="connsiteX443" fmla="*/ 1827118 w 7467600"/>
              <a:gd name="connsiteY443" fmla="*/ 4968410 h 6858000"/>
              <a:gd name="connsiteX444" fmla="*/ 1837349 w 7467600"/>
              <a:gd name="connsiteY444" fmla="*/ 4956357 h 6858000"/>
              <a:gd name="connsiteX445" fmla="*/ 2162835 w 7467600"/>
              <a:gd name="connsiteY445" fmla="*/ 5187853 h 6858000"/>
              <a:gd name="connsiteX446" fmla="*/ 2257167 w 7467600"/>
              <a:gd name="connsiteY446" fmla="*/ 5462123 h 6858000"/>
              <a:gd name="connsiteX447" fmla="*/ 2261598 w 7467600"/>
              <a:gd name="connsiteY447" fmla="*/ 5467998 h 6858000"/>
              <a:gd name="connsiteX448" fmla="*/ 2437177 w 7467600"/>
              <a:gd name="connsiteY448" fmla="*/ 5479608 h 6858000"/>
              <a:gd name="connsiteX449" fmla="*/ 2445247 w 7467600"/>
              <a:gd name="connsiteY449" fmla="*/ 5483476 h 6858000"/>
              <a:gd name="connsiteX450" fmla="*/ 2743626 w 7467600"/>
              <a:gd name="connsiteY450" fmla="*/ 5304819 h 6858000"/>
              <a:gd name="connsiteX451" fmla="*/ 3048102 w 7467600"/>
              <a:gd name="connsiteY451" fmla="*/ 5150595 h 6858000"/>
              <a:gd name="connsiteX452" fmla="*/ 1799414 w 7467600"/>
              <a:gd name="connsiteY452" fmla="*/ 4694732 h 6858000"/>
              <a:gd name="connsiteX453" fmla="*/ 1771735 w 7467600"/>
              <a:gd name="connsiteY453" fmla="*/ 4619929 h 6858000"/>
              <a:gd name="connsiteX454" fmla="*/ 3104273 w 7467600"/>
              <a:gd name="connsiteY454" fmla="*/ 5076159 h 6858000"/>
              <a:gd name="connsiteX455" fmla="*/ 3113245 w 7467600"/>
              <a:gd name="connsiteY455" fmla="*/ 5090705 h 6858000"/>
              <a:gd name="connsiteX456" fmla="*/ 3126294 w 7467600"/>
              <a:gd name="connsiteY456" fmla="*/ 5114400 h 6858000"/>
              <a:gd name="connsiteX457" fmla="*/ 3937433 w 7467600"/>
              <a:gd name="connsiteY457" fmla="*/ 4830473 h 6858000"/>
              <a:gd name="connsiteX458" fmla="*/ 3590475 w 7467600"/>
              <a:gd name="connsiteY458" fmla="*/ 4597974 h 6858000"/>
              <a:gd name="connsiteX459" fmla="*/ 3100264 w 7467600"/>
              <a:gd name="connsiteY459" fmla="*/ 4579845 h 6858000"/>
              <a:gd name="connsiteX460" fmla="*/ 2183576 w 7467600"/>
              <a:gd name="connsiteY460" fmla="*/ 4227150 h 6858000"/>
              <a:gd name="connsiteX461" fmla="*/ 2151029 w 7467600"/>
              <a:gd name="connsiteY461" fmla="*/ 4146947 h 6858000"/>
              <a:gd name="connsiteX462" fmla="*/ 3563434 w 7467600"/>
              <a:gd name="connsiteY462" fmla="*/ 4469115 h 6858000"/>
              <a:gd name="connsiteX463" fmla="*/ 3177952 w 7467600"/>
              <a:gd name="connsiteY463" fmla="*/ 3657386 h 6858000"/>
              <a:gd name="connsiteX464" fmla="*/ 3189263 w 7467600"/>
              <a:gd name="connsiteY464" fmla="*/ 3625726 h 6858000"/>
              <a:gd name="connsiteX465" fmla="*/ 3560912 w 7467600"/>
              <a:gd name="connsiteY465" fmla="*/ 4079863 h 6858000"/>
              <a:gd name="connsiteX466" fmla="*/ 3626636 w 7467600"/>
              <a:gd name="connsiteY466" fmla="*/ 4512230 h 6858000"/>
              <a:gd name="connsiteX467" fmla="*/ 3653088 w 7467600"/>
              <a:gd name="connsiteY467" fmla="*/ 4521417 h 6858000"/>
              <a:gd name="connsiteX468" fmla="*/ 3988128 w 7467600"/>
              <a:gd name="connsiteY468" fmla="*/ 4817267 h 6858000"/>
              <a:gd name="connsiteX469" fmla="*/ 4830582 w 7467600"/>
              <a:gd name="connsiteY469" fmla="*/ 4676000 h 6858000"/>
              <a:gd name="connsiteX470" fmla="*/ 4830100 w 7467600"/>
              <a:gd name="connsiteY470" fmla="*/ 4675554 h 6858000"/>
              <a:gd name="connsiteX471" fmla="*/ 4036318 w 7467600"/>
              <a:gd name="connsiteY471" fmla="*/ 4147013 h 6858000"/>
              <a:gd name="connsiteX472" fmla="*/ 3432098 w 7467600"/>
              <a:gd name="connsiteY472" fmla="*/ 3537312 h 6858000"/>
              <a:gd name="connsiteX473" fmla="*/ 3446761 w 7467600"/>
              <a:gd name="connsiteY473" fmla="*/ 3461278 h 6858000"/>
              <a:gd name="connsiteX474" fmla="*/ 4419733 w 7467600"/>
              <a:gd name="connsiteY474" fmla="*/ 3963555 h 6858000"/>
              <a:gd name="connsiteX475" fmla="*/ 4781371 w 7467600"/>
              <a:gd name="connsiteY475" fmla="*/ 4458604 h 6858000"/>
              <a:gd name="connsiteX476" fmla="*/ 4780440 w 7467600"/>
              <a:gd name="connsiteY476" fmla="*/ 4470290 h 6858000"/>
              <a:gd name="connsiteX477" fmla="*/ 4898954 w 7467600"/>
              <a:gd name="connsiteY477" fmla="*/ 4662092 h 6858000"/>
              <a:gd name="connsiteX478" fmla="*/ 4900699 w 7467600"/>
              <a:gd name="connsiteY478" fmla="*/ 4670867 h 6858000"/>
              <a:gd name="connsiteX479" fmla="*/ 5714511 w 7467600"/>
              <a:gd name="connsiteY479" fmla="*/ 4663483 h 6858000"/>
              <a:gd name="connsiteX480" fmla="*/ 5464793 w 7467600"/>
              <a:gd name="connsiteY480" fmla="*/ 4393556 h 6858000"/>
              <a:gd name="connsiteX481" fmla="*/ 5461897 w 7467600"/>
              <a:gd name="connsiteY481" fmla="*/ 4390879 h 6858000"/>
              <a:gd name="connsiteX482" fmla="*/ 4294126 w 7467600"/>
              <a:gd name="connsiteY482" fmla="*/ 3303048 h 6858000"/>
              <a:gd name="connsiteX483" fmla="*/ 4305321 w 7467600"/>
              <a:gd name="connsiteY483" fmla="*/ 3256953 h 6858000"/>
              <a:gd name="connsiteX484" fmla="*/ 4949299 w 7467600"/>
              <a:gd name="connsiteY484" fmla="*/ 3766336 h 6858000"/>
              <a:gd name="connsiteX485" fmla="*/ 5291452 w 7467600"/>
              <a:gd name="connsiteY485" fmla="*/ 4076801 h 6858000"/>
              <a:gd name="connsiteX486" fmla="*/ 5434998 w 7467600"/>
              <a:gd name="connsiteY486" fmla="*/ 4254100 h 6858000"/>
              <a:gd name="connsiteX487" fmla="*/ 5351015 w 7467600"/>
              <a:gd name="connsiteY487" fmla="*/ 3760989 h 6858000"/>
              <a:gd name="connsiteX488" fmla="*/ 5413780 w 7467600"/>
              <a:gd name="connsiteY488" fmla="*/ 2966265 h 6858000"/>
              <a:gd name="connsiteX489" fmla="*/ 5425627 w 7467600"/>
              <a:gd name="connsiteY489" fmla="*/ 2954192 h 6858000"/>
              <a:gd name="connsiteX490" fmla="*/ 6604735 w 7467600"/>
              <a:gd name="connsiteY490" fmla="*/ 2041381 h 6858000"/>
              <a:gd name="connsiteX491" fmla="*/ 7204487 w 7467600"/>
              <a:gd name="connsiteY491" fmla="*/ 2742112 h 6858000"/>
              <a:gd name="connsiteX492" fmla="*/ 7131592 w 7467600"/>
              <a:gd name="connsiteY492" fmla="*/ 2672096 h 6858000"/>
              <a:gd name="connsiteX493" fmla="*/ 6996344 w 7467600"/>
              <a:gd name="connsiteY493" fmla="*/ 2518310 h 6858000"/>
              <a:gd name="connsiteX494" fmla="*/ 6735495 w 7467600"/>
              <a:gd name="connsiteY494" fmla="*/ 2196890 h 6858000"/>
              <a:gd name="connsiteX495" fmla="*/ 6721901 w 7467600"/>
              <a:gd name="connsiteY495" fmla="*/ 2179274 h 6858000"/>
              <a:gd name="connsiteX496" fmla="*/ 6604735 w 7467600"/>
              <a:gd name="connsiteY496" fmla="*/ 2041381 h 6858000"/>
              <a:gd name="connsiteX497" fmla="*/ 6591670 w 7467600"/>
              <a:gd name="connsiteY497" fmla="*/ 1988277 h 6858000"/>
              <a:gd name="connsiteX498" fmla="*/ 6747349 w 7467600"/>
              <a:gd name="connsiteY498" fmla="*/ 2160069 h 6858000"/>
              <a:gd name="connsiteX499" fmla="*/ 6760943 w 7467600"/>
              <a:gd name="connsiteY499" fmla="*/ 2177686 h 6858000"/>
              <a:gd name="connsiteX500" fmla="*/ 7021065 w 7467600"/>
              <a:gd name="connsiteY500" fmla="*/ 2498102 h 6858000"/>
              <a:gd name="connsiteX501" fmla="*/ 7155223 w 7467600"/>
              <a:gd name="connsiteY501" fmla="*/ 2650386 h 6858000"/>
              <a:gd name="connsiteX502" fmla="*/ 7203167 w 7467600"/>
              <a:gd name="connsiteY502" fmla="*/ 2697288 h 6858000"/>
              <a:gd name="connsiteX503" fmla="*/ 6937703 w 7467600"/>
              <a:gd name="connsiteY503" fmla="*/ 2321981 h 6858000"/>
              <a:gd name="connsiteX504" fmla="*/ 6591670 w 7467600"/>
              <a:gd name="connsiteY504" fmla="*/ 1988277 h 6858000"/>
              <a:gd name="connsiteX505" fmla="*/ 5798671 w 7467600"/>
              <a:gd name="connsiteY505" fmla="*/ 1981601 h 6858000"/>
              <a:gd name="connsiteX506" fmla="*/ 5754709 w 7467600"/>
              <a:gd name="connsiteY506" fmla="*/ 2071454 h 6858000"/>
              <a:gd name="connsiteX507" fmla="*/ 5763044 w 7467600"/>
              <a:gd name="connsiteY507" fmla="*/ 2842206 h 6858000"/>
              <a:gd name="connsiteX508" fmla="*/ 5764974 w 7467600"/>
              <a:gd name="connsiteY508" fmla="*/ 2799609 h 6858000"/>
              <a:gd name="connsiteX509" fmla="*/ 5767665 w 7467600"/>
              <a:gd name="connsiteY509" fmla="*/ 2666409 h 6858000"/>
              <a:gd name="connsiteX510" fmla="*/ 5763055 w 7467600"/>
              <a:gd name="connsiteY510" fmla="*/ 2579705 h 6858000"/>
              <a:gd name="connsiteX511" fmla="*/ 5758079 w 7467600"/>
              <a:gd name="connsiteY511" fmla="*/ 2492508 h 6858000"/>
              <a:gd name="connsiteX512" fmla="*/ 5779325 w 7467600"/>
              <a:gd name="connsiteY512" fmla="*/ 2197069 h 6858000"/>
              <a:gd name="connsiteX513" fmla="*/ 5798671 w 7467600"/>
              <a:gd name="connsiteY513" fmla="*/ 1981601 h 6858000"/>
              <a:gd name="connsiteX514" fmla="*/ 5829202 w 7467600"/>
              <a:gd name="connsiteY514" fmla="*/ 1971679 h 6858000"/>
              <a:gd name="connsiteX515" fmla="*/ 5809558 w 7467600"/>
              <a:gd name="connsiteY515" fmla="*/ 2198043 h 6858000"/>
              <a:gd name="connsiteX516" fmla="*/ 5788653 w 7467600"/>
              <a:gd name="connsiteY516" fmla="*/ 2489430 h 6858000"/>
              <a:gd name="connsiteX517" fmla="*/ 5793439 w 7467600"/>
              <a:gd name="connsiteY517" fmla="*/ 2575235 h 6858000"/>
              <a:gd name="connsiteX518" fmla="*/ 5796837 w 7467600"/>
              <a:gd name="connsiteY518" fmla="*/ 2637633 h 6858000"/>
              <a:gd name="connsiteX519" fmla="*/ 5818614 w 7467600"/>
              <a:gd name="connsiteY519" fmla="*/ 2473055 h 6858000"/>
              <a:gd name="connsiteX520" fmla="*/ 5829202 w 7467600"/>
              <a:gd name="connsiteY520" fmla="*/ 1971679 h 6858000"/>
              <a:gd name="connsiteX521" fmla="*/ 5911389 w 7467600"/>
              <a:gd name="connsiteY521" fmla="*/ 1898371 h 6858000"/>
              <a:gd name="connsiteX522" fmla="*/ 6237627 w 7467600"/>
              <a:gd name="connsiteY522" fmla="*/ 2231921 h 6858000"/>
              <a:gd name="connsiteX523" fmla="*/ 5911389 w 7467600"/>
              <a:gd name="connsiteY523" fmla="*/ 1898371 h 6858000"/>
              <a:gd name="connsiteX524" fmla="*/ 6944437 w 7467600"/>
              <a:gd name="connsiteY524" fmla="*/ 1575402 h 6858000"/>
              <a:gd name="connsiteX525" fmla="*/ 6304730 w 7467600"/>
              <a:gd name="connsiteY525" fmla="*/ 1766654 h 6858000"/>
              <a:gd name="connsiteX526" fmla="*/ 6944437 w 7467600"/>
              <a:gd name="connsiteY526" fmla="*/ 1575402 h 6858000"/>
              <a:gd name="connsiteX527" fmla="*/ 7019523 w 7467600"/>
              <a:gd name="connsiteY527" fmla="*/ 1519450 h 6858000"/>
              <a:gd name="connsiteX528" fmla="*/ 6298091 w 7467600"/>
              <a:gd name="connsiteY528" fmla="*/ 1737122 h 6858000"/>
              <a:gd name="connsiteX529" fmla="*/ 7019523 w 7467600"/>
              <a:gd name="connsiteY529" fmla="*/ 1519450 h 6858000"/>
              <a:gd name="connsiteX530" fmla="*/ 2399523 w 7467600"/>
              <a:gd name="connsiteY530" fmla="*/ 1428234 h 6858000"/>
              <a:gd name="connsiteX531" fmla="*/ 2224982 w 7467600"/>
              <a:gd name="connsiteY531" fmla="*/ 1826201 h 6858000"/>
              <a:gd name="connsiteX532" fmla="*/ 2096099 w 7467600"/>
              <a:gd name="connsiteY532" fmla="*/ 2345900 h 6858000"/>
              <a:gd name="connsiteX533" fmla="*/ 2283317 w 7467600"/>
              <a:gd name="connsiteY533" fmla="*/ 1796925 h 6858000"/>
              <a:gd name="connsiteX534" fmla="*/ 2399523 w 7467600"/>
              <a:gd name="connsiteY534" fmla="*/ 1428234 h 6858000"/>
              <a:gd name="connsiteX535" fmla="*/ 2448558 w 7467600"/>
              <a:gd name="connsiteY535" fmla="*/ 1373435 h 6858000"/>
              <a:gd name="connsiteX536" fmla="*/ 2312521 w 7467600"/>
              <a:gd name="connsiteY536" fmla="*/ 1806140 h 6858000"/>
              <a:gd name="connsiteX537" fmla="*/ 2127533 w 7467600"/>
              <a:gd name="connsiteY537" fmla="*/ 2348380 h 6858000"/>
              <a:gd name="connsiteX538" fmla="*/ 2358080 w 7467600"/>
              <a:gd name="connsiteY538" fmla="*/ 1866134 h 6858000"/>
              <a:gd name="connsiteX539" fmla="*/ 2407436 w 7467600"/>
              <a:gd name="connsiteY539" fmla="*/ 1651070 h 6858000"/>
              <a:gd name="connsiteX540" fmla="*/ 2448558 w 7467600"/>
              <a:gd name="connsiteY540" fmla="*/ 1373435 h 6858000"/>
              <a:gd name="connsiteX541" fmla="*/ 278707 w 7467600"/>
              <a:gd name="connsiteY541" fmla="*/ 1352270 h 6858000"/>
              <a:gd name="connsiteX542" fmla="*/ 321570 w 7467600"/>
              <a:gd name="connsiteY542" fmla="*/ 1861610 h 6858000"/>
              <a:gd name="connsiteX543" fmla="*/ 294281 w 7467600"/>
              <a:gd name="connsiteY543" fmla="*/ 1440658 h 6858000"/>
              <a:gd name="connsiteX544" fmla="*/ 278707 w 7467600"/>
              <a:gd name="connsiteY544" fmla="*/ 1352270 h 6858000"/>
              <a:gd name="connsiteX545" fmla="*/ 1423821 w 7467600"/>
              <a:gd name="connsiteY545" fmla="*/ 1351958 h 6858000"/>
              <a:gd name="connsiteX546" fmla="*/ 1638521 w 7467600"/>
              <a:gd name="connsiteY546" fmla="*/ 1908470 h 6858000"/>
              <a:gd name="connsiteX547" fmla="*/ 1754199 w 7467600"/>
              <a:gd name="connsiteY547" fmla="*/ 2149284 h 6858000"/>
              <a:gd name="connsiteX548" fmla="*/ 1908359 w 7467600"/>
              <a:gd name="connsiteY548" fmla="*/ 2364988 h 6858000"/>
              <a:gd name="connsiteX549" fmla="*/ 1647661 w 7467600"/>
              <a:gd name="connsiteY549" fmla="*/ 1825945 h 6858000"/>
              <a:gd name="connsiteX550" fmla="*/ 1423821 w 7467600"/>
              <a:gd name="connsiteY550" fmla="*/ 1351958 h 6858000"/>
              <a:gd name="connsiteX551" fmla="*/ 1431890 w 7467600"/>
              <a:gd name="connsiteY551" fmla="*/ 1306475 h 6858000"/>
              <a:gd name="connsiteX552" fmla="*/ 1507597 w 7467600"/>
              <a:gd name="connsiteY552" fmla="*/ 1446132 h 6858000"/>
              <a:gd name="connsiteX553" fmla="*/ 1674586 w 7467600"/>
              <a:gd name="connsiteY553" fmla="*/ 1813832 h 6858000"/>
              <a:gd name="connsiteX554" fmla="*/ 1815950 w 7467600"/>
              <a:gd name="connsiteY554" fmla="*/ 2128564 h 6858000"/>
              <a:gd name="connsiteX555" fmla="*/ 1984242 w 7467600"/>
              <a:gd name="connsiteY555" fmla="*/ 2430829 h 6858000"/>
              <a:gd name="connsiteX556" fmla="*/ 2014023 w 7467600"/>
              <a:gd name="connsiteY556" fmla="*/ 2450995 h 6858000"/>
              <a:gd name="connsiteX557" fmla="*/ 1747337 w 7467600"/>
              <a:gd name="connsiteY557" fmla="*/ 1855264 h 6858000"/>
              <a:gd name="connsiteX558" fmla="*/ 1533749 w 7467600"/>
              <a:gd name="connsiteY558" fmla="*/ 1478656 h 6858000"/>
              <a:gd name="connsiteX559" fmla="*/ 1431890 w 7467600"/>
              <a:gd name="connsiteY559" fmla="*/ 1306475 h 6858000"/>
              <a:gd name="connsiteX560" fmla="*/ 5052692 w 7467600"/>
              <a:gd name="connsiteY560" fmla="*/ 1292994 h 6858000"/>
              <a:gd name="connsiteX561" fmla="*/ 5200661 w 7467600"/>
              <a:gd name="connsiteY561" fmla="*/ 1635186 h 6858000"/>
              <a:gd name="connsiteX562" fmla="*/ 5297138 w 7467600"/>
              <a:gd name="connsiteY562" fmla="*/ 1906351 h 6858000"/>
              <a:gd name="connsiteX563" fmla="*/ 5052692 w 7467600"/>
              <a:gd name="connsiteY563" fmla="*/ 1292994 h 6858000"/>
              <a:gd name="connsiteX564" fmla="*/ 5009948 w 7467600"/>
              <a:gd name="connsiteY564" fmla="*/ 1273619 h 6858000"/>
              <a:gd name="connsiteX565" fmla="*/ 5121777 w 7467600"/>
              <a:gd name="connsiteY565" fmla="*/ 1654213 h 6858000"/>
              <a:gd name="connsiteX566" fmla="*/ 5293545 w 7467600"/>
              <a:gd name="connsiteY566" fmla="*/ 2072247 h 6858000"/>
              <a:gd name="connsiteX567" fmla="*/ 5294042 w 7467600"/>
              <a:gd name="connsiteY567" fmla="*/ 2065019 h 6858000"/>
              <a:gd name="connsiteX568" fmla="*/ 5171936 w 7467600"/>
              <a:gd name="connsiteY568" fmla="*/ 1647613 h 6858000"/>
              <a:gd name="connsiteX569" fmla="*/ 5009948 w 7467600"/>
              <a:gd name="connsiteY569" fmla="*/ 1273619 h 6858000"/>
              <a:gd name="connsiteX570" fmla="*/ 655236 w 7467600"/>
              <a:gd name="connsiteY570" fmla="*/ 1268632 h 6858000"/>
              <a:gd name="connsiteX571" fmla="*/ 839521 w 7467600"/>
              <a:gd name="connsiteY571" fmla="*/ 1685315 h 6858000"/>
              <a:gd name="connsiteX572" fmla="*/ 1109416 w 7467600"/>
              <a:gd name="connsiteY572" fmla="*/ 2061663 h 6858000"/>
              <a:gd name="connsiteX573" fmla="*/ 1298300 w 7467600"/>
              <a:gd name="connsiteY573" fmla="*/ 2247742 h 6858000"/>
              <a:gd name="connsiteX574" fmla="*/ 1125871 w 7467600"/>
              <a:gd name="connsiteY574" fmla="*/ 1989513 h 6858000"/>
              <a:gd name="connsiteX575" fmla="*/ 981574 w 7467600"/>
              <a:gd name="connsiteY575" fmla="*/ 1783157 h 6858000"/>
              <a:gd name="connsiteX576" fmla="*/ 922198 w 7467600"/>
              <a:gd name="connsiteY576" fmla="*/ 1677437 h 6858000"/>
              <a:gd name="connsiteX577" fmla="*/ 869293 w 7467600"/>
              <a:gd name="connsiteY577" fmla="*/ 1583214 h 6858000"/>
              <a:gd name="connsiteX578" fmla="*/ 751431 w 7467600"/>
              <a:gd name="connsiteY578" fmla="*/ 1405731 h 6858000"/>
              <a:gd name="connsiteX579" fmla="*/ 655236 w 7467600"/>
              <a:gd name="connsiteY579" fmla="*/ 1268632 h 6858000"/>
              <a:gd name="connsiteX580" fmla="*/ 6516292 w 7467600"/>
              <a:gd name="connsiteY580" fmla="*/ 1263064 h 6858000"/>
              <a:gd name="connsiteX581" fmla="*/ 5736320 w 7467600"/>
              <a:gd name="connsiteY581" fmla="*/ 1501803 h 6858000"/>
              <a:gd name="connsiteX582" fmla="*/ 6516292 w 7467600"/>
              <a:gd name="connsiteY582" fmla="*/ 1263064 h 6858000"/>
              <a:gd name="connsiteX583" fmla="*/ 291466 w 7467600"/>
              <a:gd name="connsiteY583" fmla="*/ 1250369 h 6858000"/>
              <a:gd name="connsiteX584" fmla="*/ 323180 w 7467600"/>
              <a:gd name="connsiteY584" fmla="*/ 1435283 h 6858000"/>
              <a:gd name="connsiteX585" fmla="*/ 349381 w 7467600"/>
              <a:gd name="connsiteY585" fmla="*/ 1875041 h 6858000"/>
              <a:gd name="connsiteX586" fmla="*/ 374363 w 7467600"/>
              <a:gd name="connsiteY586" fmla="*/ 1506494 h 6858000"/>
              <a:gd name="connsiteX587" fmla="*/ 302168 w 7467600"/>
              <a:gd name="connsiteY587" fmla="*/ 1274495 h 6858000"/>
              <a:gd name="connsiteX588" fmla="*/ 291466 w 7467600"/>
              <a:gd name="connsiteY588" fmla="*/ 1250369 h 6858000"/>
              <a:gd name="connsiteX589" fmla="*/ 678222 w 7467600"/>
              <a:gd name="connsiteY589" fmla="*/ 1248670 h 6858000"/>
              <a:gd name="connsiteX590" fmla="*/ 775536 w 7467600"/>
              <a:gd name="connsiteY590" fmla="*/ 1388015 h 6858000"/>
              <a:gd name="connsiteX591" fmla="*/ 894529 w 7467600"/>
              <a:gd name="connsiteY591" fmla="*/ 1567739 h 6858000"/>
              <a:gd name="connsiteX592" fmla="*/ 948000 w 7467600"/>
              <a:gd name="connsiteY592" fmla="*/ 1663088 h 6858000"/>
              <a:gd name="connsiteX593" fmla="*/ 1006812 w 7467600"/>
              <a:gd name="connsiteY593" fmla="*/ 1767683 h 6858000"/>
              <a:gd name="connsiteX594" fmla="*/ 1149133 w 7467600"/>
              <a:gd name="connsiteY594" fmla="*/ 1971513 h 6858000"/>
              <a:gd name="connsiteX595" fmla="*/ 1333952 w 7467600"/>
              <a:gd name="connsiteY595" fmla="*/ 2251620 h 6858000"/>
              <a:gd name="connsiteX596" fmla="*/ 1337329 w 7467600"/>
              <a:gd name="connsiteY596" fmla="*/ 2258350 h 6858000"/>
              <a:gd name="connsiteX597" fmla="*/ 1014726 w 7467600"/>
              <a:gd name="connsiteY597" fmla="*/ 1615556 h 6858000"/>
              <a:gd name="connsiteX598" fmla="*/ 678222 w 7467600"/>
              <a:gd name="connsiteY598" fmla="*/ 1248670 h 6858000"/>
              <a:gd name="connsiteX599" fmla="*/ 6691602 w 7467600"/>
              <a:gd name="connsiteY599" fmla="*/ 1140573 h 6858000"/>
              <a:gd name="connsiteX600" fmla="*/ 6571100 w 7467600"/>
              <a:gd name="connsiteY600" fmla="*/ 1183662 h 6858000"/>
              <a:gd name="connsiteX601" fmla="*/ 6241687 w 7467600"/>
              <a:gd name="connsiteY601" fmla="*/ 1257600 h 6858000"/>
              <a:gd name="connsiteX602" fmla="*/ 5693009 w 7467600"/>
              <a:gd name="connsiteY602" fmla="*/ 1478256 h 6858000"/>
              <a:gd name="connsiteX603" fmla="*/ 6548420 w 7467600"/>
              <a:gd name="connsiteY603" fmla="*/ 1214599 h 6858000"/>
              <a:gd name="connsiteX604" fmla="*/ 6605473 w 7467600"/>
              <a:gd name="connsiteY604" fmla="*/ 1184686 h 6858000"/>
              <a:gd name="connsiteX605" fmla="*/ 6691602 w 7467600"/>
              <a:gd name="connsiteY605" fmla="*/ 1140573 h 6858000"/>
              <a:gd name="connsiteX606" fmla="*/ 4002475 w 7467600"/>
              <a:gd name="connsiteY606" fmla="*/ 1037802 h 6858000"/>
              <a:gd name="connsiteX607" fmla="*/ 4000324 w 7467600"/>
              <a:gd name="connsiteY607" fmla="*/ 1039362 h 6858000"/>
              <a:gd name="connsiteX608" fmla="*/ 4002862 w 7467600"/>
              <a:gd name="connsiteY608" fmla="*/ 1042866 h 6858000"/>
              <a:gd name="connsiteX609" fmla="*/ 4002475 w 7467600"/>
              <a:gd name="connsiteY609" fmla="*/ 1037802 h 6858000"/>
              <a:gd name="connsiteX610" fmla="*/ 506322 w 7467600"/>
              <a:gd name="connsiteY610" fmla="*/ 1020997 h 6858000"/>
              <a:gd name="connsiteX611" fmla="*/ 533068 w 7467600"/>
              <a:gd name="connsiteY611" fmla="*/ 1029409 h 6858000"/>
              <a:gd name="connsiteX612" fmla="*/ 1232525 w 7467600"/>
              <a:gd name="connsiteY612" fmla="*/ 1804675 h 6858000"/>
              <a:gd name="connsiteX613" fmla="*/ 1388858 w 7467600"/>
              <a:gd name="connsiteY613" fmla="*/ 2368011 h 6858000"/>
              <a:gd name="connsiteX614" fmla="*/ 1384098 w 7467600"/>
              <a:gd name="connsiteY614" fmla="*/ 2378125 h 6858000"/>
              <a:gd name="connsiteX615" fmla="*/ 1425393 w 7467600"/>
              <a:gd name="connsiteY615" fmla="*/ 2589124 h 6858000"/>
              <a:gd name="connsiteX616" fmla="*/ 1424001 w 7467600"/>
              <a:gd name="connsiteY616" fmla="*/ 2597541 h 6858000"/>
              <a:gd name="connsiteX617" fmla="*/ 2152729 w 7467600"/>
              <a:gd name="connsiteY617" fmla="*/ 2864487 h 6858000"/>
              <a:gd name="connsiteX618" fmla="*/ 2020609 w 7467600"/>
              <a:gd name="connsiteY618" fmla="*/ 2539671 h 6858000"/>
              <a:gd name="connsiteX619" fmla="*/ 2018920 w 7467600"/>
              <a:gd name="connsiteY619" fmla="*/ 2536309 h 6858000"/>
              <a:gd name="connsiteX620" fmla="*/ 1342441 w 7467600"/>
              <a:gd name="connsiteY620" fmla="*/ 1173017 h 6858000"/>
              <a:gd name="connsiteX621" fmla="*/ 1367925 w 7467600"/>
              <a:gd name="connsiteY621" fmla="*/ 1135648 h 6858000"/>
              <a:gd name="connsiteX622" fmla="*/ 1771401 w 7467600"/>
              <a:gd name="connsiteY622" fmla="*/ 1806673 h 6858000"/>
              <a:gd name="connsiteX623" fmla="*/ 1972385 w 7467600"/>
              <a:gd name="connsiteY623" fmla="*/ 2198735 h 6858000"/>
              <a:gd name="connsiteX624" fmla="*/ 2040892 w 7467600"/>
              <a:gd name="connsiteY624" fmla="*/ 2405205 h 6858000"/>
              <a:gd name="connsiteX625" fmla="*/ 2131689 w 7467600"/>
              <a:gd name="connsiteY625" fmla="*/ 1936926 h 6858000"/>
              <a:gd name="connsiteX626" fmla="*/ 2454820 w 7467600"/>
              <a:gd name="connsiteY626" fmla="*/ 1248808 h 6858000"/>
              <a:gd name="connsiteX627" fmla="*/ 2492512 w 7467600"/>
              <a:gd name="connsiteY627" fmla="*/ 1302920 h 6858000"/>
              <a:gd name="connsiteX628" fmla="*/ 2081216 w 7467600"/>
              <a:gd name="connsiteY628" fmla="*/ 2527513 h 6858000"/>
              <a:gd name="connsiteX629" fmla="*/ 2081211 w 7467600"/>
              <a:gd name="connsiteY629" fmla="*/ 2528916 h 6858000"/>
              <a:gd name="connsiteX630" fmla="*/ 2199067 w 7467600"/>
              <a:gd name="connsiteY630" fmla="*/ 2884061 h 6858000"/>
              <a:gd name="connsiteX631" fmla="*/ 3192586 w 7467600"/>
              <a:gd name="connsiteY631" fmla="*/ 3411496 h 6858000"/>
              <a:gd name="connsiteX632" fmla="*/ 3182620 w 7467600"/>
              <a:gd name="connsiteY632" fmla="*/ 3483279 h 6858000"/>
              <a:gd name="connsiteX633" fmla="*/ 2435119 w 7467600"/>
              <a:gd name="connsiteY633" fmla="*/ 3080173 h 6858000"/>
              <a:gd name="connsiteX634" fmla="*/ 2410152 w 7467600"/>
              <a:gd name="connsiteY634" fmla="*/ 3063751 h 6858000"/>
              <a:gd name="connsiteX635" fmla="*/ 2408099 w 7467600"/>
              <a:gd name="connsiteY635" fmla="*/ 3064403 h 6858000"/>
              <a:gd name="connsiteX636" fmla="*/ 2407218 w 7467600"/>
              <a:gd name="connsiteY636" fmla="*/ 3070324 h 6858000"/>
              <a:gd name="connsiteX637" fmla="*/ 2380138 w 7467600"/>
              <a:gd name="connsiteY637" fmla="*/ 3099341 h 6858000"/>
              <a:gd name="connsiteX638" fmla="*/ 1765923 w 7467600"/>
              <a:gd name="connsiteY638" fmla="*/ 3581043 h 6858000"/>
              <a:gd name="connsiteX639" fmla="*/ 1702258 w 7467600"/>
              <a:gd name="connsiteY639" fmla="*/ 3612286 h 6858000"/>
              <a:gd name="connsiteX640" fmla="*/ 1538370 w 7467600"/>
              <a:gd name="connsiteY640" fmla="*/ 3811804 h 6858000"/>
              <a:gd name="connsiteX641" fmla="*/ 542867 w 7467600"/>
              <a:gd name="connsiteY641" fmla="*/ 4944092 h 6858000"/>
              <a:gd name="connsiteX642" fmla="*/ 515800 w 7467600"/>
              <a:gd name="connsiteY642" fmla="*/ 4862180 h 6858000"/>
              <a:gd name="connsiteX643" fmla="*/ 909145 w 7467600"/>
              <a:gd name="connsiteY643" fmla="*/ 4199225 h 6858000"/>
              <a:gd name="connsiteX644" fmla="*/ 1214067 w 7467600"/>
              <a:gd name="connsiteY644" fmla="*/ 3908561 h 6858000"/>
              <a:gd name="connsiteX645" fmla="*/ 640967 w 7467600"/>
              <a:gd name="connsiteY645" fmla="*/ 4105601 h 6858000"/>
              <a:gd name="connsiteX646" fmla="*/ 112563 w 7467600"/>
              <a:gd name="connsiteY646" fmla="*/ 4396952 h 6858000"/>
              <a:gd name="connsiteX647" fmla="*/ 0 w 7467600"/>
              <a:gd name="connsiteY647" fmla="*/ 4466006 h 6858000"/>
              <a:gd name="connsiteX648" fmla="*/ 0 w 7467600"/>
              <a:gd name="connsiteY648" fmla="*/ 4233763 h 6858000"/>
              <a:gd name="connsiteX649" fmla="*/ 36881 w 7467600"/>
              <a:gd name="connsiteY649" fmla="*/ 4200118 h 6858000"/>
              <a:gd name="connsiteX650" fmla="*/ 910534 w 7467600"/>
              <a:gd name="connsiteY650" fmla="*/ 3629753 h 6858000"/>
              <a:gd name="connsiteX651" fmla="*/ 1578717 w 7467600"/>
              <a:gd name="connsiteY651" fmla="*/ 3575982 h 6858000"/>
              <a:gd name="connsiteX652" fmla="*/ 2338780 w 7467600"/>
              <a:gd name="connsiteY652" fmla="*/ 3033725 h 6858000"/>
              <a:gd name="connsiteX653" fmla="*/ 1807991 w 7467600"/>
              <a:gd name="connsiteY653" fmla="*/ 2807184 h 6858000"/>
              <a:gd name="connsiteX654" fmla="*/ 1416358 w 7467600"/>
              <a:gd name="connsiteY654" fmla="*/ 3112571 h 6858000"/>
              <a:gd name="connsiteX655" fmla="*/ 939066 w 7467600"/>
              <a:gd name="connsiteY655" fmla="*/ 3378798 h 6858000"/>
              <a:gd name="connsiteX656" fmla="*/ 115099 w 7467600"/>
              <a:gd name="connsiteY656" fmla="*/ 3607650 h 6858000"/>
              <a:gd name="connsiteX657" fmla="*/ 97284 w 7467600"/>
              <a:gd name="connsiteY657" fmla="*/ 3520393 h 6858000"/>
              <a:gd name="connsiteX658" fmla="*/ 922050 w 7467600"/>
              <a:gd name="connsiteY658" fmla="*/ 3074867 h 6858000"/>
              <a:gd name="connsiteX659" fmla="*/ 1405265 w 7467600"/>
              <a:gd name="connsiteY659" fmla="*/ 3016319 h 6858000"/>
              <a:gd name="connsiteX660" fmla="*/ 1407512 w 7467600"/>
              <a:gd name="connsiteY660" fmla="*/ 3018001 h 6858000"/>
              <a:gd name="connsiteX661" fmla="*/ 1726266 w 7467600"/>
              <a:gd name="connsiteY661" fmla="*/ 2777274 h 6858000"/>
              <a:gd name="connsiteX662" fmla="*/ 625390 w 7467600"/>
              <a:gd name="connsiteY662" fmla="*/ 2514541 h 6858000"/>
              <a:gd name="connsiteX663" fmla="*/ 619799 w 7467600"/>
              <a:gd name="connsiteY663" fmla="*/ 2527180 h 6858000"/>
              <a:gd name="connsiteX664" fmla="*/ 310030 w 7467600"/>
              <a:gd name="connsiteY664" fmla="*/ 2771818 h 6858000"/>
              <a:gd name="connsiteX665" fmla="*/ 173877 w 7467600"/>
              <a:gd name="connsiteY665" fmla="*/ 2937056 h 6858000"/>
              <a:gd name="connsiteX666" fmla="*/ 77889 w 7467600"/>
              <a:gd name="connsiteY666" fmla="*/ 3138440 h 6858000"/>
              <a:gd name="connsiteX667" fmla="*/ 0 w 7467600"/>
              <a:gd name="connsiteY667" fmla="*/ 3271395 h 6858000"/>
              <a:gd name="connsiteX668" fmla="*/ 0 w 7467600"/>
              <a:gd name="connsiteY668" fmla="*/ 3153002 h 6858000"/>
              <a:gd name="connsiteX669" fmla="*/ 2386 w 7467600"/>
              <a:gd name="connsiteY669" fmla="*/ 3149203 h 6858000"/>
              <a:gd name="connsiteX670" fmla="*/ 89753 w 7467600"/>
              <a:gd name="connsiteY670" fmla="*/ 2987702 h 6858000"/>
              <a:gd name="connsiteX671" fmla="*/ 76869 w 7467600"/>
              <a:gd name="connsiteY671" fmla="*/ 3005404 h 6858000"/>
              <a:gd name="connsiteX672" fmla="*/ 32049 w 7467600"/>
              <a:gd name="connsiteY672" fmla="*/ 3065814 h 6858000"/>
              <a:gd name="connsiteX673" fmla="*/ 0 w 7467600"/>
              <a:gd name="connsiteY673" fmla="*/ 3108744 h 6858000"/>
              <a:gd name="connsiteX674" fmla="*/ 0 w 7467600"/>
              <a:gd name="connsiteY674" fmla="*/ 3058059 h 6858000"/>
              <a:gd name="connsiteX675" fmla="*/ 7610 w 7467600"/>
              <a:gd name="connsiteY675" fmla="*/ 3047889 h 6858000"/>
              <a:gd name="connsiteX676" fmla="*/ 52419 w 7467600"/>
              <a:gd name="connsiteY676" fmla="*/ 2987479 h 6858000"/>
              <a:gd name="connsiteX677" fmla="*/ 59142 w 7467600"/>
              <a:gd name="connsiteY677" fmla="*/ 2978488 h 6858000"/>
              <a:gd name="connsiteX678" fmla="*/ 0 w 7467600"/>
              <a:gd name="connsiteY678" fmla="*/ 3015334 h 6858000"/>
              <a:gd name="connsiteX679" fmla="*/ 0 w 7467600"/>
              <a:gd name="connsiteY679" fmla="*/ 2914286 h 6858000"/>
              <a:gd name="connsiteX680" fmla="*/ 36383 w 7467600"/>
              <a:gd name="connsiteY680" fmla="*/ 2901128 h 6858000"/>
              <a:gd name="connsiteX681" fmla="*/ 156329 w 7467600"/>
              <a:gd name="connsiteY681" fmla="*/ 2840533 h 6858000"/>
              <a:gd name="connsiteX682" fmla="*/ 358355 w 7467600"/>
              <a:gd name="connsiteY682" fmla="*/ 2620471 h 6858000"/>
              <a:gd name="connsiteX683" fmla="*/ 510577 w 7467600"/>
              <a:gd name="connsiteY683" fmla="*/ 2501244 h 6858000"/>
              <a:gd name="connsiteX684" fmla="*/ 211967 w 7467600"/>
              <a:gd name="connsiteY684" fmla="*/ 2479171 h 6858000"/>
              <a:gd name="connsiteX685" fmla="*/ 0 w 7467600"/>
              <a:gd name="connsiteY685" fmla="*/ 2476398 h 6858000"/>
              <a:gd name="connsiteX686" fmla="*/ 0 w 7467600"/>
              <a:gd name="connsiteY686" fmla="*/ 2389189 h 6858000"/>
              <a:gd name="connsiteX687" fmla="*/ 103062 w 7467600"/>
              <a:gd name="connsiteY687" fmla="*/ 2389518 h 6858000"/>
              <a:gd name="connsiteX688" fmla="*/ 510734 w 7467600"/>
              <a:gd name="connsiteY688" fmla="*/ 2416201 h 6858000"/>
              <a:gd name="connsiteX689" fmla="*/ 279257 w 7467600"/>
              <a:gd name="connsiteY689" fmla="*/ 2092102 h 6858000"/>
              <a:gd name="connsiteX690" fmla="*/ 65265 w 7467600"/>
              <a:gd name="connsiteY690" fmla="*/ 2006049 h 6858000"/>
              <a:gd name="connsiteX691" fmla="*/ 0 w 7467600"/>
              <a:gd name="connsiteY691" fmla="*/ 1982532 h 6858000"/>
              <a:gd name="connsiteX692" fmla="*/ 0 w 7467600"/>
              <a:gd name="connsiteY692" fmla="*/ 1912789 h 6858000"/>
              <a:gd name="connsiteX693" fmla="*/ 97460 w 7467600"/>
              <a:gd name="connsiteY693" fmla="*/ 1953725 h 6858000"/>
              <a:gd name="connsiteX694" fmla="*/ 221272 w 7467600"/>
              <a:gd name="connsiteY694" fmla="*/ 1980766 h 6858000"/>
              <a:gd name="connsiteX695" fmla="*/ 116765 w 7467600"/>
              <a:gd name="connsiteY695" fmla="*/ 1911033 h 6858000"/>
              <a:gd name="connsiteX696" fmla="*/ 16405 w 7467600"/>
              <a:gd name="connsiteY696" fmla="*/ 1803412 h 6858000"/>
              <a:gd name="connsiteX697" fmla="*/ 0 w 7467600"/>
              <a:gd name="connsiteY697" fmla="*/ 1784777 h 6858000"/>
              <a:gd name="connsiteX698" fmla="*/ 0 w 7467600"/>
              <a:gd name="connsiteY698" fmla="*/ 1740082 h 6858000"/>
              <a:gd name="connsiteX699" fmla="*/ 39394 w 7467600"/>
              <a:gd name="connsiteY699" fmla="*/ 1784856 h 6858000"/>
              <a:gd name="connsiteX700" fmla="*/ 135813 w 7467600"/>
              <a:gd name="connsiteY700" fmla="*/ 1888838 h 6858000"/>
              <a:gd name="connsiteX701" fmla="*/ 242575 w 7467600"/>
              <a:gd name="connsiteY701" fmla="*/ 1958841 h 6858000"/>
              <a:gd name="connsiteX702" fmla="*/ 82197 w 7467600"/>
              <a:gd name="connsiteY702" fmla="*/ 1754826 h 6858000"/>
              <a:gd name="connsiteX703" fmla="*/ 0 w 7467600"/>
              <a:gd name="connsiteY703" fmla="*/ 1679650 h 6858000"/>
              <a:gd name="connsiteX704" fmla="*/ 0 w 7467600"/>
              <a:gd name="connsiteY704" fmla="*/ 1602463 h 6858000"/>
              <a:gd name="connsiteX705" fmla="*/ 84689 w 7467600"/>
              <a:gd name="connsiteY705" fmla="*/ 1677442 h 6858000"/>
              <a:gd name="connsiteX706" fmla="*/ 298437 w 7467600"/>
              <a:gd name="connsiteY706" fmla="*/ 1968019 h 6858000"/>
              <a:gd name="connsiteX707" fmla="*/ 227269 w 7467600"/>
              <a:gd name="connsiteY707" fmla="*/ 1114064 h 6858000"/>
              <a:gd name="connsiteX708" fmla="*/ 248003 w 7467600"/>
              <a:gd name="connsiteY708" fmla="*/ 1089613 h 6858000"/>
              <a:gd name="connsiteX709" fmla="*/ 427020 w 7467600"/>
              <a:gd name="connsiteY709" fmla="*/ 1619803 h 6858000"/>
              <a:gd name="connsiteX710" fmla="*/ 340345 w 7467600"/>
              <a:gd name="connsiteY710" fmla="*/ 2027739 h 6858000"/>
              <a:gd name="connsiteX711" fmla="*/ 360865 w 7467600"/>
              <a:gd name="connsiteY711" fmla="*/ 2044827 h 6858000"/>
              <a:gd name="connsiteX712" fmla="*/ 560414 w 7467600"/>
              <a:gd name="connsiteY712" fmla="*/ 2421457 h 6858000"/>
              <a:gd name="connsiteX713" fmla="*/ 1359703 w 7467600"/>
              <a:gd name="connsiteY713" fmla="*/ 2578554 h 6858000"/>
              <a:gd name="connsiteX714" fmla="*/ 1359422 w 7467600"/>
              <a:gd name="connsiteY714" fmla="*/ 2577994 h 6858000"/>
              <a:gd name="connsiteX715" fmla="*/ 828701 w 7467600"/>
              <a:gd name="connsiteY715" fmla="*/ 1839520 h 6858000"/>
              <a:gd name="connsiteX716" fmla="*/ 494427 w 7467600"/>
              <a:gd name="connsiteY716" fmla="*/ 1092333 h 6858000"/>
              <a:gd name="connsiteX717" fmla="*/ 506322 w 7467600"/>
              <a:gd name="connsiteY717" fmla="*/ 1020997 h 6858000"/>
              <a:gd name="connsiteX718" fmla="*/ 4570198 w 7467600"/>
              <a:gd name="connsiteY718" fmla="*/ 978081 h 6858000"/>
              <a:gd name="connsiteX719" fmla="*/ 4523691 w 7467600"/>
              <a:gd name="connsiteY719" fmla="*/ 1127776 h 6858000"/>
              <a:gd name="connsiteX720" fmla="*/ 4509875 w 7467600"/>
              <a:gd name="connsiteY720" fmla="*/ 1167552 h 6858000"/>
              <a:gd name="connsiteX721" fmla="*/ 4478168 w 7467600"/>
              <a:gd name="connsiteY721" fmla="*/ 1260735 h 6858000"/>
              <a:gd name="connsiteX722" fmla="*/ 4409309 w 7467600"/>
              <a:gd name="connsiteY722" fmla="*/ 1666996 h 6858000"/>
              <a:gd name="connsiteX723" fmla="*/ 4370031 w 7467600"/>
              <a:gd name="connsiteY723" fmla="*/ 1955666 h 6858000"/>
              <a:gd name="connsiteX724" fmla="*/ 4570198 w 7467600"/>
              <a:gd name="connsiteY724" fmla="*/ 978081 h 6858000"/>
              <a:gd name="connsiteX725" fmla="*/ 4557898 w 7467600"/>
              <a:gd name="connsiteY725" fmla="*/ 900011 h 6858000"/>
              <a:gd name="connsiteX726" fmla="*/ 4344840 w 7467600"/>
              <a:gd name="connsiteY726" fmla="*/ 1922038 h 6858000"/>
              <a:gd name="connsiteX727" fmla="*/ 4378710 w 7467600"/>
              <a:gd name="connsiteY727" fmla="*/ 1665516 h 6858000"/>
              <a:gd name="connsiteX728" fmla="*/ 4448798 w 7467600"/>
              <a:gd name="connsiteY728" fmla="*/ 1253024 h 6858000"/>
              <a:gd name="connsiteX729" fmla="*/ 4480315 w 7467600"/>
              <a:gd name="connsiteY729" fmla="*/ 1158454 h 6858000"/>
              <a:gd name="connsiteX730" fmla="*/ 4494133 w 7467600"/>
              <a:gd name="connsiteY730" fmla="*/ 1118676 h 6858000"/>
              <a:gd name="connsiteX731" fmla="*/ 4557898 w 7467600"/>
              <a:gd name="connsiteY731" fmla="*/ 900011 h 6858000"/>
              <a:gd name="connsiteX732" fmla="*/ 5870151 w 7467600"/>
              <a:gd name="connsiteY732" fmla="*/ 898890 h 6858000"/>
              <a:gd name="connsiteX733" fmla="*/ 5861335 w 7467600"/>
              <a:gd name="connsiteY733" fmla="*/ 899177 h 6858000"/>
              <a:gd name="connsiteX734" fmla="*/ 5843702 w 7467600"/>
              <a:gd name="connsiteY734" fmla="*/ 899748 h 6858000"/>
              <a:gd name="connsiteX735" fmla="*/ 5651107 w 7467600"/>
              <a:gd name="connsiteY735" fmla="*/ 920306 h 6858000"/>
              <a:gd name="connsiteX736" fmla="*/ 5459407 w 7467600"/>
              <a:gd name="connsiteY736" fmla="*/ 940975 h 6858000"/>
              <a:gd name="connsiteX737" fmla="*/ 5374846 w 7467600"/>
              <a:gd name="connsiteY737" fmla="*/ 941988 h 6858000"/>
              <a:gd name="connsiteX738" fmla="*/ 5256105 w 7467600"/>
              <a:gd name="connsiteY738" fmla="*/ 945632 h 6858000"/>
              <a:gd name="connsiteX739" fmla="*/ 5107071 w 7467600"/>
              <a:gd name="connsiteY739" fmla="*/ 969720 h 6858000"/>
              <a:gd name="connsiteX740" fmla="*/ 4998681 w 7467600"/>
              <a:gd name="connsiteY740" fmla="*/ 988771 h 6858000"/>
              <a:gd name="connsiteX741" fmla="*/ 5870151 w 7467600"/>
              <a:gd name="connsiteY741" fmla="*/ 898890 h 6858000"/>
              <a:gd name="connsiteX742" fmla="*/ 5504425 w 7467600"/>
              <a:gd name="connsiteY742" fmla="*/ 848067 h 6858000"/>
              <a:gd name="connsiteX743" fmla="*/ 4968849 w 7467600"/>
              <a:gd name="connsiteY743" fmla="*/ 962318 h 6858000"/>
              <a:gd name="connsiteX744" fmla="*/ 5104039 w 7467600"/>
              <a:gd name="connsiteY744" fmla="*/ 940634 h 6858000"/>
              <a:gd name="connsiteX745" fmla="*/ 5256311 w 7467600"/>
              <a:gd name="connsiteY745" fmla="*/ 916490 h 6858000"/>
              <a:gd name="connsiteX746" fmla="*/ 5377381 w 7467600"/>
              <a:gd name="connsiteY746" fmla="*/ 912671 h 6858000"/>
              <a:gd name="connsiteX747" fmla="*/ 5460148 w 7467600"/>
              <a:gd name="connsiteY747" fmla="*/ 911442 h 6858000"/>
              <a:gd name="connsiteX748" fmla="*/ 5648971 w 7467600"/>
              <a:gd name="connsiteY748" fmla="*/ 891331 h 6858000"/>
              <a:gd name="connsiteX749" fmla="*/ 5844807 w 7467600"/>
              <a:gd name="connsiteY749" fmla="*/ 870718 h 6858000"/>
              <a:gd name="connsiteX750" fmla="*/ 5862975 w 7467600"/>
              <a:gd name="connsiteY750" fmla="*/ 869756 h 6858000"/>
              <a:gd name="connsiteX751" fmla="*/ 5920887 w 7467600"/>
              <a:gd name="connsiteY751" fmla="*/ 865929 h 6858000"/>
              <a:gd name="connsiteX752" fmla="*/ 5504425 w 7467600"/>
              <a:gd name="connsiteY752" fmla="*/ 848067 h 6858000"/>
              <a:gd name="connsiteX753" fmla="*/ 3607114 w 7467600"/>
              <a:gd name="connsiteY753" fmla="*/ 467441 h 6858000"/>
              <a:gd name="connsiteX754" fmla="*/ 3296242 w 7467600"/>
              <a:gd name="connsiteY754" fmla="*/ 807991 h 6858000"/>
              <a:gd name="connsiteX755" fmla="*/ 3174674 w 7467600"/>
              <a:gd name="connsiteY755" fmla="*/ 919759 h 6858000"/>
              <a:gd name="connsiteX756" fmla="*/ 3042978 w 7467600"/>
              <a:gd name="connsiteY756" fmla="*/ 1054894 h 6858000"/>
              <a:gd name="connsiteX757" fmla="*/ 2968914 w 7467600"/>
              <a:gd name="connsiteY757" fmla="*/ 1133756 h 6858000"/>
              <a:gd name="connsiteX758" fmla="*/ 3103823 w 7467600"/>
              <a:gd name="connsiteY758" fmla="*/ 1026814 h 6858000"/>
              <a:gd name="connsiteX759" fmla="*/ 3607114 w 7467600"/>
              <a:gd name="connsiteY759" fmla="*/ 467441 h 6858000"/>
              <a:gd name="connsiteX760" fmla="*/ 3744487 w 7467600"/>
              <a:gd name="connsiteY760" fmla="*/ 383136 h 6858000"/>
              <a:gd name="connsiteX761" fmla="*/ 3970213 w 7467600"/>
              <a:gd name="connsiteY761" fmla="*/ 995559 h 6858000"/>
              <a:gd name="connsiteX762" fmla="*/ 3744487 w 7467600"/>
              <a:gd name="connsiteY762" fmla="*/ 383136 h 6858000"/>
              <a:gd name="connsiteX763" fmla="*/ 3624562 w 7467600"/>
              <a:gd name="connsiteY763" fmla="*/ 367041 h 6858000"/>
              <a:gd name="connsiteX764" fmla="*/ 3489712 w 7467600"/>
              <a:gd name="connsiteY764" fmla="*/ 485386 h 6858000"/>
              <a:gd name="connsiteX765" fmla="*/ 3182994 w 7467600"/>
              <a:gd name="connsiteY765" fmla="*/ 828265 h 6858000"/>
              <a:gd name="connsiteX766" fmla="*/ 2892114 w 7467600"/>
              <a:gd name="connsiteY766" fmla="*/ 1172635 h 6858000"/>
              <a:gd name="connsiteX767" fmla="*/ 3021459 w 7467600"/>
              <a:gd name="connsiteY767" fmla="*/ 1035385 h 6858000"/>
              <a:gd name="connsiteX768" fmla="*/ 3153873 w 7467600"/>
              <a:gd name="connsiteY768" fmla="*/ 898971 h 6858000"/>
              <a:gd name="connsiteX769" fmla="*/ 3276511 w 7467600"/>
              <a:gd name="connsiteY769" fmla="*/ 786423 h 6858000"/>
              <a:gd name="connsiteX770" fmla="*/ 3584154 w 7467600"/>
              <a:gd name="connsiteY770" fmla="*/ 448218 h 6858000"/>
              <a:gd name="connsiteX771" fmla="*/ 3624562 w 7467600"/>
              <a:gd name="connsiteY771" fmla="*/ 367041 h 6858000"/>
              <a:gd name="connsiteX772" fmla="*/ 3766672 w 7467600"/>
              <a:gd name="connsiteY772" fmla="*/ 359429 h 6858000"/>
              <a:gd name="connsiteX773" fmla="*/ 3996338 w 7467600"/>
              <a:gd name="connsiteY773" fmla="*/ 968237 h 6858000"/>
              <a:gd name="connsiteX774" fmla="*/ 3766672 w 7467600"/>
              <a:gd name="connsiteY774" fmla="*/ 359429 h 6858000"/>
              <a:gd name="connsiteX775" fmla="*/ 5805386 w 7467600"/>
              <a:gd name="connsiteY775" fmla="*/ 239240 h 6858000"/>
              <a:gd name="connsiteX776" fmla="*/ 5736947 w 7467600"/>
              <a:gd name="connsiteY776" fmla="*/ 261367 h 6858000"/>
              <a:gd name="connsiteX777" fmla="*/ 5427012 w 7467600"/>
              <a:gd name="connsiteY777" fmla="*/ 311272 h 6858000"/>
              <a:gd name="connsiteX778" fmla="*/ 5147818 w 7467600"/>
              <a:gd name="connsiteY778" fmla="*/ 322112 h 6858000"/>
              <a:gd name="connsiteX779" fmla="*/ 5060854 w 7467600"/>
              <a:gd name="connsiteY779" fmla="*/ 311882 h 6858000"/>
              <a:gd name="connsiteX780" fmla="*/ 4945989 w 7467600"/>
              <a:gd name="connsiteY780" fmla="*/ 300516 h 6858000"/>
              <a:gd name="connsiteX781" fmla="*/ 5410479 w 7467600"/>
              <a:gd name="connsiteY781" fmla="*/ 348434 h 6858000"/>
              <a:gd name="connsiteX782" fmla="*/ 5805386 w 7467600"/>
              <a:gd name="connsiteY782" fmla="*/ 239240 h 6858000"/>
              <a:gd name="connsiteX783" fmla="*/ 5905192 w 7467600"/>
              <a:gd name="connsiteY783" fmla="*/ 163079 h 6858000"/>
              <a:gd name="connsiteX784" fmla="*/ 5865655 w 7467600"/>
              <a:gd name="connsiteY784" fmla="*/ 171901 h 6858000"/>
              <a:gd name="connsiteX785" fmla="*/ 5259740 w 7467600"/>
              <a:gd name="connsiteY785" fmla="*/ 257013 h 6858000"/>
              <a:gd name="connsiteX786" fmla="*/ 5208466 w 7467600"/>
              <a:gd name="connsiteY786" fmla="*/ 257550 h 6858000"/>
              <a:gd name="connsiteX787" fmla="*/ 4980204 w 7467600"/>
              <a:gd name="connsiteY787" fmla="*/ 271903 h 6858000"/>
              <a:gd name="connsiteX788" fmla="*/ 5068068 w 7467600"/>
              <a:gd name="connsiteY788" fmla="*/ 282244 h 6858000"/>
              <a:gd name="connsiteX789" fmla="*/ 5153231 w 7467600"/>
              <a:gd name="connsiteY789" fmla="*/ 292240 h 6858000"/>
              <a:gd name="connsiteX790" fmla="*/ 5426491 w 7467600"/>
              <a:gd name="connsiteY790" fmla="*/ 281128 h 6858000"/>
              <a:gd name="connsiteX791" fmla="*/ 5731212 w 7467600"/>
              <a:gd name="connsiteY791" fmla="*/ 231951 h 6858000"/>
              <a:gd name="connsiteX792" fmla="*/ 5905192 w 7467600"/>
              <a:gd name="connsiteY792" fmla="*/ 163079 h 6858000"/>
              <a:gd name="connsiteX793" fmla="*/ 5944437 w 7467600"/>
              <a:gd name="connsiteY793" fmla="*/ 113829 h 6858000"/>
              <a:gd name="connsiteX794" fmla="*/ 5825032 w 7467600"/>
              <a:gd name="connsiteY794" fmla="*/ 146405 h 6858000"/>
              <a:gd name="connsiteX795" fmla="*/ 4955599 w 7467600"/>
              <a:gd name="connsiteY795" fmla="*/ 247008 h 6858000"/>
              <a:gd name="connsiteX796" fmla="*/ 5210104 w 7467600"/>
              <a:gd name="connsiteY796" fmla="*/ 228123 h 6858000"/>
              <a:gd name="connsiteX797" fmla="*/ 5261015 w 7467600"/>
              <a:gd name="connsiteY797" fmla="*/ 227087 h 6858000"/>
              <a:gd name="connsiteX798" fmla="*/ 5861181 w 7467600"/>
              <a:gd name="connsiteY798" fmla="*/ 143093 h 6858000"/>
              <a:gd name="connsiteX799" fmla="*/ 5961252 w 7467600"/>
              <a:gd name="connsiteY799" fmla="*/ 114820 h 6858000"/>
              <a:gd name="connsiteX800" fmla="*/ 5944437 w 7467600"/>
              <a:gd name="connsiteY800" fmla="*/ 113829 h 6858000"/>
              <a:gd name="connsiteX801" fmla="*/ 3882765 w 7467600"/>
              <a:gd name="connsiteY801" fmla="*/ 0 h 6858000"/>
              <a:gd name="connsiteX802" fmla="*/ 3995099 w 7467600"/>
              <a:gd name="connsiteY802" fmla="*/ 0 h 6858000"/>
              <a:gd name="connsiteX803" fmla="*/ 4163818 w 7467600"/>
              <a:gd name="connsiteY803" fmla="*/ 234104 h 6858000"/>
              <a:gd name="connsiteX804" fmla="*/ 4172099 w 7467600"/>
              <a:gd name="connsiteY804" fmla="*/ 234207 h 6858000"/>
              <a:gd name="connsiteX805" fmla="*/ 4784282 w 7467600"/>
              <a:gd name="connsiteY805" fmla="*/ 276561 h 6858000"/>
              <a:gd name="connsiteX806" fmla="*/ 4801687 w 7467600"/>
              <a:gd name="connsiteY806" fmla="*/ 267764 h 6858000"/>
              <a:gd name="connsiteX807" fmla="*/ 6082788 w 7467600"/>
              <a:gd name="connsiteY807" fmla="*/ 64119 h 6858000"/>
              <a:gd name="connsiteX808" fmla="*/ 6099442 w 7467600"/>
              <a:gd name="connsiteY808" fmla="*/ 82568 h 6858000"/>
              <a:gd name="connsiteX809" fmla="*/ 4804137 w 7467600"/>
              <a:gd name="connsiteY809" fmla="*/ 320931 h 6858000"/>
              <a:gd name="connsiteX810" fmla="*/ 4227047 w 7467600"/>
              <a:gd name="connsiteY810" fmla="*/ 313415 h 6858000"/>
              <a:gd name="connsiteX811" fmla="*/ 4346041 w 7467600"/>
              <a:gd name="connsiteY811" fmla="*/ 456086 h 6858000"/>
              <a:gd name="connsiteX812" fmla="*/ 4870967 w 7467600"/>
              <a:gd name="connsiteY812" fmla="*/ 963061 h 6858000"/>
              <a:gd name="connsiteX813" fmla="*/ 4889647 w 7467600"/>
              <a:gd name="connsiteY813" fmla="*/ 957147 h 6858000"/>
              <a:gd name="connsiteX814" fmla="*/ 5422504 w 7467600"/>
              <a:gd name="connsiteY814" fmla="*/ 805191 h 6858000"/>
              <a:gd name="connsiteX815" fmla="*/ 6087656 w 7467600"/>
              <a:gd name="connsiteY815" fmla="*/ 826703 h 6858000"/>
              <a:gd name="connsiteX816" fmla="*/ 6058717 w 7467600"/>
              <a:gd name="connsiteY816" fmla="*/ 865992 h 6858000"/>
              <a:gd name="connsiteX817" fmla="*/ 4974153 w 7467600"/>
              <a:gd name="connsiteY817" fmla="*/ 1045456 h 6858000"/>
              <a:gd name="connsiteX818" fmla="*/ 5627835 w 7467600"/>
              <a:gd name="connsiteY818" fmla="*/ 1472077 h 6858000"/>
              <a:gd name="connsiteX819" fmla="*/ 5629817 w 7467600"/>
              <a:gd name="connsiteY819" fmla="*/ 1471412 h 6858000"/>
              <a:gd name="connsiteX820" fmla="*/ 5634124 w 7467600"/>
              <a:gd name="connsiteY820" fmla="*/ 1470572 h 6858000"/>
              <a:gd name="connsiteX821" fmla="*/ 5755832 w 7467600"/>
              <a:gd name="connsiteY821" fmla="*/ 1383886 h 6858000"/>
              <a:gd name="connsiteX822" fmla="*/ 6014186 w 7467600"/>
              <a:gd name="connsiteY822" fmla="*/ 1279799 h 6858000"/>
              <a:gd name="connsiteX823" fmla="*/ 6901619 w 7467600"/>
              <a:gd name="connsiteY823" fmla="*/ 1047874 h 6858000"/>
              <a:gd name="connsiteX824" fmla="*/ 6931566 w 7467600"/>
              <a:gd name="connsiteY824" fmla="*/ 1062034 h 6858000"/>
              <a:gd name="connsiteX825" fmla="*/ 5790982 w 7467600"/>
              <a:gd name="connsiteY825" fmla="*/ 1561380 h 6858000"/>
              <a:gd name="connsiteX826" fmla="*/ 6188971 w 7467600"/>
              <a:gd name="connsiteY826" fmla="*/ 1755168 h 6858000"/>
              <a:gd name="connsiteX827" fmla="*/ 6202446 w 7467600"/>
              <a:gd name="connsiteY827" fmla="*/ 1752268 h 6858000"/>
              <a:gd name="connsiteX828" fmla="*/ 7179560 w 7467600"/>
              <a:gd name="connsiteY828" fmla="*/ 1467551 h 6858000"/>
              <a:gd name="connsiteX829" fmla="*/ 7158730 w 7467600"/>
              <a:gd name="connsiteY829" fmla="*/ 1507835 h 6858000"/>
              <a:gd name="connsiteX830" fmla="*/ 6326959 w 7467600"/>
              <a:gd name="connsiteY830" fmla="*/ 1817686 h 6858000"/>
              <a:gd name="connsiteX831" fmla="*/ 6537433 w 7467600"/>
              <a:gd name="connsiteY831" fmla="*/ 1907790 h 6858000"/>
              <a:gd name="connsiteX832" fmla="*/ 6550221 w 7467600"/>
              <a:gd name="connsiteY832" fmla="*/ 1910729 h 6858000"/>
              <a:gd name="connsiteX833" fmla="*/ 6964438 w 7467600"/>
              <a:gd name="connsiteY833" fmla="*/ 2209505 h 6858000"/>
              <a:gd name="connsiteX834" fmla="*/ 7367862 w 7467600"/>
              <a:gd name="connsiteY834" fmla="*/ 2806833 h 6858000"/>
              <a:gd name="connsiteX835" fmla="*/ 7364329 w 7467600"/>
              <a:gd name="connsiteY835" fmla="*/ 2826907 h 6858000"/>
              <a:gd name="connsiteX836" fmla="*/ 7290545 w 7467600"/>
              <a:gd name="connsiteY836" fmla="*/ 2850663 h 6858000"/>
              <a:gd name="connsiteX837" fmla="*/ 6472036 w 7467600"/>
              <a:gd name="connsiteY837" fmla="*/ 1959003 h 6858000"/>
              <a:gd name="connsiteX838" fmla="*/ 5792897 w 7467600"/>
              <a:gd name="connsiteY838" fmla="*/ 1647747 h 6858000"/>
              <a:gd name="connsiteX839" fmla="*/ 5842751 w 7467600"/>
              <a:gd name="connsiteY839" fmla="*/ 1816112 h 6858000"/>
              <a:gd name="connsiteX840" fmla="*/ 5847424 w 7467600"/>
              <a:gd name="connsiteY840" fmla="*/ 1815776 h 6858000"/>
              <a:gd name="connsiteX841" fmla="*/ 6399821 w 7467600"/>
              <a:gd name="connsiteY841" fmla="*/ 2344799 h 6858000"/>
              <a:gd name="connsiteX842" fmla="*/ 6323232 w 7467600"/>
              <a:gd name="connsiteY842" fmla="*/ 2389634 h 6858000"/>
              <a:gd name="connsiteX843" fmla="*/ 5942958 w 7467600"/>
              <a:gd name="connsiteY843" fmla="*/ 2077708 h 6858000"/>
              <a:gd name="connsiteX844" fmla="*/ 5921559 w 7467600"/>
              <a:gd name="connsiteY844" fmla="*/ 2378596 h 6858000"/>
              <a:gd name="connsiteX845" fmla="*/ 5817651 w 7467600"/>
              <a:gd name="connsiteY845" fmla="*/ 3023919 h 6858000"/>
              <a:gd name="connsiteX846" fmla="*/ 5729634 w 7467600"/>
              <a:gd name="connsiteY846" fmla="*/ 3051849 h 6858000"/>
              <a:gd name="connsiteX847" fmla="*/ 5611018 w 7467600"/>
              <a:gd name="connsiteY847" fmla="*/ 2316769 h 6858000"/>
              <a:gd name="connsiteX848" fmla="*/ 5687608 w 7467600"/>
              <a:gd name="connsiteY848" fmla="*/ 2039972 h 6858000"/>
              <a:gd name="connsiteX849" fmla="*/ 5657554 w 7467600"/>
              <a:gd name="connsiteY849" fmla="*/ 1576445 h 6858000"/>
              <a:gd name="connsiteX850" fmla="*/ 5150475 w 7467600"/>
              <a:gd name="connsiteY850" fmla="*/ 1274012 h 6858000"/>
              <a:gd name="connsiteX851" fmla="*/ 5349142 w 7467600"/>
              <a:gd name="connsiteY851" fmla="*/ 2204405 h 6858000"/>
              <a:gd name="connsiteX852" fmla="*/ 5262214 w 7467600"/>
              <a:gd name="connsiteY852" fmla="*/ 2233836 h 6858000"/>
              <a:gd name="connsiteX853" fmla="*/ 4981539 w 7467600"/>
              <a:gd name="connsiteY853" fmla="*/ 1542201 h 6858000"/>
              <a:gd name="connsiteX854" fmla="*/ 4958461 w 7467600"/>
              <a:gd name="connsiteY854" fmla="*/ 1136957 h 6858000"/>
              <a:gd name="connsiteX855" fmla="*/ 4655015 w 7467600"/>
              <a:gd name="connsiteY855" fmla="*/ 891426 h 6858000"/>
              <a:gd name="connsiteX856" fmla="*/ 4348002 w 7467600"/>
              <a:gd name="connsiteY856" fmla="*/ 2205895 h 6858000"/>
              <a:gd name="connsiteX857" fmla="*/ 4262250 w 7467600"/>
              <a:gd name="connsiteY857" fmla="*/ 2219972 h 6858000"/>
              <a:gd name="connsiteX858" fmla="*/ 4550611 w 7467600"/>
              <a:gd name="connsiteY858" fmla="*/ 817540 h 6858000"/>
              <a:gd name="connsiteX859" fmla="*/ 4564418 w 7467600"/>
              <a:gd name="connsiteY859" fmla="*/ 808293 h 6858000"/>
              <a:gd name="connsiteX860" fmla="*/ 4266388 w 7467600"/>
              <a:gd name="connsiteY860" fmla="*/ 500083 h 6858000"/>
              <a:gd name="connsiteX861" fmla="*/ 4032842 w 7467600"/>
              <a:gd name="connsiteY861" fmla="*/ 211809 h 6858000"/>
              <a:gd name="connsiteX862" fmla="*/ 3882765 w 7467600"/>
              <a:gd name="connsiteY862" fmla="*/ 0 h 6858000"/>
              <a:gd name="connsiteX863" fmla="*/ 3721337 w 7467600"/>
              <a:gd name="connsiteY863" fmla="*/ 0 h 6858000"/>
              <a:gd name="connsiteX864" fmla="*/ 3797544 w 7467600"/>
              <a:gd name="connsiteY864" fmla="*/ 0 h 6858000"/>
              <a:gd name="connsiteX865" fmla="*/ 3775734 w 7467600"/>
              <a:gd name="connsiteY865" fmla="*/ 95131 h 6858000"/>
              <a:gd name="connsiteX866" fmla="*/ 3724807 w 7467600"/>
              <a:gd name="connsiteY866" fmla="*/ 272257 h 6858000"/>
              <a:gd name="connsiteX867" fmla="*/ 3726844 w 7467600"/>
              <a:gd name="connsiteY867" fmla="*/ 282988 h 6858000"/>
              <a:gd name="connsiteX868" fmla="*/ 3742664 w 7467600"/>
              <a:gd name="connsiteY868" fmla="*/ 279918 h 6858000"/>
              <a:gd name="connsiteX869" fmla="*/ 4103910 w 7467600"/>
              <a:gd name="connsiteY869" fmla="*/ 1161917 h 6858000"/>
              <a:gd name="connsiteX870" fmla="*/ 4020269 w 7467600"/>
              <a:gd name="connsiteY870" fmla="*/ 1200406 h 6858000"/>
              <a:gd name="connsiteX871" fmla="*/ 3674882 w 7467600"/>
              <a:gd name="connsiteY871" fmla="*/ 488524 h 6858000"/>
              <a:gd name="connsiteX872" fmla="*/ 3132682 w 7467600"/>
              <a:gd name="connsiteY872" fmla="*/ 1072284 h 6858000"/>
              <a:gd name="connsiteX873" fmla="*/ 2716346 w 7467600"/>
              <a:gd name="connsiteY873" fmla="*/ 1276376 h 6858000"/>
              <a:gd name="connsiteX874" fmla="*/ 2716772 w 7467600"/>
              <a:gd name="connsiteY874" fmla="*/ 1255462 h 6858000"/>
              <a:gd name="connsiteX875" fmla="*/ 3471096 w 7467600"/>
              <a:gd name="connsiteY875" fmla="*/ 437072 h 6858000"/>
              <a:gd name="connsiteX876" fmla="*/ 3639057 w 7467600"/>
              <a:gd name="connsiteY876" fmla="*/ 286334 h 6858000"/>
              <a:gd name="connsiteX877" fmla="*/ 3640309 w 7467600"/>
              <a:gd name="connsiteY877" fmla="*/ 284664 h 6858000"/>
              <a:gd name="connsiteX878" fmla="*/ 3646022 w 7467600"/>
              <a:gd name="connsiteY878" fmla="*/ 276711 h 6858000"/>
              <a:gd name="connsiteX879" fmla="*/ 3707943 w 7467600"/>
              <a:gd name="connsiteY879" fmla="*/ 65958 h 6858000"/>
              <a:gd name="connsiteX880" fmla="*/ 3721337 w 7467600"/>
              <a:gd name="connsiteY880" fmla="*/ 0 h 6858000"/>
              <a:gd name="connsiteX881" fmla="*/ 2867960 w 7467600"/>
              <a:gd name="connsiteY881" fmla="*/ 0 h 6858000"/>
              <a:gd name="connsiteX882" fmla="*/ 2926351 w 7467600"/>
              <a:gd name="connsiteY882" fmla="*/ 0 h 6858000"/>
              <a:gd name="connsiteX883" fmla="*/ 2902823 w 7467600"/>
              <a:gd name="connsiteY883" fmla="*/ 262929 h 6858000"/>
              <a:gd name="connsiteX884" fmla="*/ 2940663 w 7467600"/>
              <a:gd name="connsiteY884" fmla="*/ 140884 h 6858000"/>
              <a:gd name="connsiteX885" fmla="*/ 2947039 w 7467600"/>
              <a:gd name="connsiteY885" fmla="*/ 122524 h 6858000"/>
              <a:gd name="connsiteX886" fmla="*/ 2984316 w 7467600"/>
              <a:gd name="connsiteY886" fmla="*/ 0 h 6858000"/>
              <a:gd name="connsiteX887" fmla="*/ 3016114 w 7467600"/>
              <a:gd name="connsiteY887" fmla="*/ 0 h 6858000"/>
              <a:gd name="connsiteX888" fmla="*/ 2979949 w 7467600"/>
              <a:gd name="connsiteY888" fmla="*/ 119274 h 6858000"/>
              <a:gd name="connsiteX889" fmla="*/ 3023879 w 7467600"/>
              <a:gd name="connsiteY889" fmla="*/ 0 h 6858000"/>
              <a:gd name="connsiteX890" fmla="*/ 3105400 w 7467600"/>
              <a:gd name="connsiteY890" fmla="*/ 0 h 6858000"/>
              <a:gd name="connsiteX891" fmla="*/ 3094669 w 7467600"/>
              <a:gd name="connsiteY891" fmla="*/ 30308 h 6858000"/>
              <a:gd name="connsiteX892" fmla="*/ 2901945 w 7467600"/>
              <a:gd name="connsiteY892" fmla="*/ 466538 h 6858000"/>
              <a:gd name="connsiteX893" fmla="*/ 2815209 w 7467600"/>
              <a:gd name="connsiteY893" fmla="*/ 497361 h 6858000"/>
              <a:gd name="connsiteX894" fmla="*/ 2844845 w 7467600"/>
              <a:gd name="connsiteY894" fmla="*/ 127638 h 6858000"/>
              <a:gd name="connsiteX895" fmla="*/ 2867960 w 7467600"/>
              <a:gd name="connsiteY895" fmla="*/ 0 h 6858000"/>
              <a:gd name="connsiteX896" fmla="*/ 1057230 w 7467600"/>
              <a:gd name="connsiteY896" fmla="*/ 0 h 6858000"/>
              <a:gd name="connsiteX897" fmla="*/ 1111003 w 7467600"/>
              <a:gd name="connsiteY897" fmla="*/ 0 h 6858000"/>
              <a:gd name="connsiteX898" fmla="*/ 1125553 w 7467600"/>
              <a:gd name="connsiteY898" fmla="*/ 52588 h 6858000"/>
              <a:gd name="connsiteX899" fmla="*/ 1304276 w 7467600"/>
              <a:gd name="connsiteY899" fmla="*/ 476275 h 6858000"/>
              <a:gd name="connsiteX900" fmla="*/ 1492066 w 7467600"/>
              <a:gd name="connsiteY900" fmla="*/ 886333 h 6858000"/>
              <a:gd name="connsiteX901" fmla="*/ 1423698 w 7467600"/>
              <a:gd name="connsiteY901" fmla="*/ 710817 h 6858000"/>
              <a:gd name="connsiteX902" fmla="*/ 1357609 w 7467600"/>
              <a:gd name="connsiteY902" fmla="*/ 532892 h 6858000"/>
              <a:gd name="connsiteX903" fmla="*/ 1309550 w 7467600"/>
              <a:gd name="connsiteY903" fmla="*/ 374031 h 6858000"/>
              <a:gd name="connsiteX904" fmla="*/ 1193673 w 7467600"/>
              <a:gd name="connsiteY904" fmla="*/ 49533 h 6858000"/>
              <a:gd name="connsiteX905" fmla="*/ 1164391 w 7467600"/>
              <a:gd name="connsiteY905" fmla="*/ 0 h 6858000"/>
              <a:gd name="connsiteX906" fmla="*/ 1200666 w 7467600"/>
              <a:gd name="connsiteY906" fmla="*/ 0 h 6858000"/>
              <a:gd name="connsiteX907" fmla="*/ 1223408 w 7467600"/>
              <a:gd name="connsiteY907" fmla="*/ 38996 h 6858000"/>
              <a:gd name="connsiteX908" fmla="*/ 1339635 w 7467600"/>
              <a:gd name="connsiteY908" fmla="*/ 365517 h 6858000"/>
              <a:gd name="connsiteX909" fmla="*/ 1387469 w 7467600"/>
              <a:gd name="connsiteY909" fmla="*/ 523079 h 6858000"/>
              <a:gd name="connsiteX910" fmla="*/ 1452685 w 7467600"/>
              <a:gd name="connsiteY910" fmla="*/ 699806 h 6858000"/>
              <a:gd name="connsiteX911" fmla="*/ 1492092 w 7467600"/>
              <a:gd name="connsiteY911" fmla="*/ 800424 h 6858000"/>
              <a:gd name="connsiteX912" fmla="*/ 1455302 w 7467600"/>
              <a:gd name="connsiteY912" fmla="*/ 632913 h 6858000"/>
              <a:gd name="connsiteX913" fmla="*/ 1222336 w 7467600"/>
              <a:gd name="connsiteY913" fmla="*/ 9480 h 6858000"/>
              <a:gd name="connsiteX914" fmla="*/ 1214634 w 7467600"/>
              <a:gd name="connsiteY914" fmla="*/ 0 h 6858000"/>
              <a:gd name="connsiteX915" fmla="*/ 1289827 w 7467600"/>
              <a:gd name="connsiteY915" fmla="*/ 0 h 6858000"/>
              <a:gd name="connsiteX916" fmla="*/ 1321076 w 7467600"/>
              <a:gd name="connsiteY916" fmla="*/ 59722 h 6858000"/>
              <a:gd name="connsiteX917" fmla="*/ 1512579 w 7467600"/>
              <a:gd name="connsiteY917" fmla="*/ 626441 h 6858000"/>
              <a:gd name="connsiteX918" fmla="*/ 1506076 w 7467600"/>
              <a:gd name="connsiteY918" fmla="*/ 1089289 h 6858000"/>
              <a:gd name="connsiteX919" fmla="*/ 1486346 w 7467600"/>
              <a:gd name="connsiteY919" fmla="*/ 1079919 h 6858000"/>
              <a:gd name="connsiteX920" fmla="*/ 1070511 w 7467600"/>
              <a:gd name="connsiteY920" fmla="*/ 48609 h 6858000"/>
              <a:gd name="connsiteX921" fmla="*/ 1057230 w 7467600"/>
              <a:gd name="connsiteY921" fmla="*/ 0 h 6858000"/>
              <a:gd name="connsiteX922" fmla="*/ 43151 w 7467600"/>
              <a:gd name="connsiteY922" fmla="*/ 0 h 6858000"/>
              <a:gd name="connsiteX923" fmla="*/ 95283 w 7467600"/>
              <a:gd name="connsiteY923" fmla="*/ 0 h 6858000"/>
              <a:gd name="connsiteX924" fmla="*/ 300708 w 7467600"/>
              <a:gd name="connsiteY924" fmla="*/ 154571 h 6858000"/>
              <a:gd name="connsiteX925" fmla="*/ 530414 w 7467600"/>
              <a:gd name="connsiteY925" fmla="*/ 354673 h 6858000"/>
              <a:gd name="connsiteX926" fmla="*/ 333785 w 7467600"/>
              <a:gd name="connsiteY926" fmla="*/ 161564 h 6858000"/>
              <a:gd name="connsiteX927" fmla="*/ 147005 w 7467600"/>
              <a:gd name="connsiteY927" fmla="*/ 0 h 6858000"/>
              <a:gd name="connsiteX928" fmla="*/ 272509 w 7467600"/>
              <a:gd name="connsiteY928" fmla="*/ 0 h 6858000"/>
              <a:gd name="connsiteX929" fmla="*/ 326276 w 7467600"/>
              <a:gd name="connsiteY929" fmla="*/ 45847 h 6858000"/>
              <a:gd name="connsiteX930" fmla="*/ 823759 w 7467600"/>
              <a:gd name="connsiteY930" fmla="*/ 574145 h 6858000"/>
              <a:gd name="connsiteX931" fmla="*/ 811254 w 7467600"/>
              <a:gd name="connsiteY931" fmla="*/ 665546 h 6858000"/>
              <a:gd name="connsiteX932" fmla="*/ 154042 w 7467600"/>
              <a:gd name="connsiteY932" fmla="*/ 261522 h 6858000"/>
              <a:gd name="connsiteX933" fmla="*/ 13550 w 7467600"/>
              <a:gd name="connsiteY933" fmla="*/ 158423 h 6858000"/>
              <a:gd name="connsiteX934" fmla="*/ 0 w 7467600"/>
              <a:gd name="connsiteY934" fmla="*/ 146618 h 6858000"/>
              <a:gd name="connsiteX935" fmla="*/ 0 w 7467600"/>
              <a:gd name="connsiteY935" fmla="*/ 59161 h 6858000"/>
              <a:gd name="connsiteX936" fmla="*/ 45427 w 7467600"/>
              <a:gd name="connsiteY936" fmla="*/ 101078 h 6858000"/>
              <a:gd name="connsiteX937" fmla="*/ 630103 w 7467600"/>
              <a:gd name="connsiteY937" fmla="*/ 485885 h 6858000"/>
              <a:gd name="connsiteX938" fmla="*/ 532040 w 7467600"/>
              <a:gd name="connsiteY938" fmla="*/ 399359 h 6858000"/>
              <a:gd name="connsiteX939" fmla="*/ 517618 w 7467600"/>
              <a:gd name="connsiteY939" fmla="*/ 385726 h 6858000"/>
              <a:gd name="connsiteX940" fmla="*/ 285074 w 7467600"/>
              <a:gd name="connsiteY940" fmla="*/ 182755 h 6858000"/>
              <a:gd name="connsiteX941" fmla="*/ 43151 w 7467600"/>
              <a:gd name="connsiteY94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289862 w 7467600"/>
              <a:gd name="connsiteY8" fmla="*/ 6659827 h 6858000"/>
              <a:gd name="connsiteX9" fmla="*/ 1019354 w 7467600"/>
              <a:gd name="connsiteY9" fmla="*/ 6315006 h 6858000"/>
              <a:gd name="connsiteX10" fmla="*/ 441046 w 7467600"/>
              <a:gd name="connsiteY10" fmla="*/ 6691153 h 6858000"/>
              <a:gd name="connsiteX11" fmla="*/ 1019354 w 7467600"/>
              <a:gd name="connsiteY11" fmla="*/ 6315006 h 6858000"/>
              <a:gd name="connsiteX12" fmla="*/ 991680 w 7467600"/>
              <a:gd name="connsiteY12" fmla="*/ 6298413 h 6858000"/>
              <a:gd name="connsiteX13" fmla="*/ 409060 w 7467600"/>
              <a:gd name="connsiteY13" fmla="*/ 6671470 h 6858000"/>
              <a:gd name="connsiteX14" fmla="*/ 991680 w 7467600"/>
              <a:gd name="connsiteY14" fmla="*/ 6298413 h 6858000"/>
              <a:gd name="connsiteX15" fmla="*/ 103333 w 7467600"/>
              <a:gd name="connsiteY15" fmla="*/ 5699602 h 6858000"/>
              <a:gd name="connsiteX16" fmla="*/ 233938 w 7467600"/>
              <a:gd name="connsiteY16" fmla="*/ 5809416 h 6858000"/>
              <a:gd name="connsiteX17" fmla="*/ 883580 w 7467600"/>
              <a:gd name="connsiteY17" fmla="*/ 6180710 h 6858000"/>
              <a:gd name="connsiteX18" fmla="*/ 487337 w 7467600"/>
              <a:gd name="connsiteY18" fmla="*/ 5950182 h 6858000"/>
              <a:gd name="connsiteX19" fmla="*/ 354051 w 7467600"/>
              <a:gd name="connsiteY19" fmla="*/ 5854912 h 6858000"/>
              <a:gd name="connsiteX20" fmla="*/ 195436 w 7467600"/>
              <a:gd name="connsiteY20" fmla="*/ 5755068 h 6858000"/>
              <a:gd name="connsiteX21" fmla="*/ 103333 w 7467600"/>
              <a:gd name="connsiteY21" fmla="*/ 5699602 h 6858000"/>
              <a:gd name="connsiteX22" fmla="*/ 5539432 w 7467600"/>
              <a:gd name="connsiteY22" fmla="*/ 5642928 h 6858000"/>
              <a:gd name="connsiteX23" fmla="*/ 5555462 w 7467600"/>
              <a:gd name="connsiteY23" fmla="*/ 5694454 h 6858000"/>
              <a:gd name="connsiteX24" fmla="*/ 5828270 w 7467600"/>
              <a:gd name="connsiteY24" fmla="*/ 6320663 h 6858000"/>
              <a:gd name="connsiteX25" fmla="*/ 5947416 w 7467600"/>
              <a:gd name="connsiteY25" fmla="*/ 6574846 h 6858000"/>
              <a:gd name="connsiteX26" fmla="*/ 5539432 w 7467600"/>
              <a:gd name="connsiteY26" fmla="*/ 5642928 h 6858000"/>
              <a:gd name="connsiteX27" fmla="*/ 51253 w 7467600"/>
              <a:gd name="connsiteY27" fmla="*/ 5631825 h 6858000"/>
              <a:gd name="connsiteX28" fmla="*/ 211622 w 7467600"/>
              <a:gd name="connsiteY28" fmla="*/ 5728803 h 6858000"/>
              <a:gd name="connsiteX29" fmla="*/ 371652 w 7467600"/>
              <a:gd name="connsiteY29" fmla="*/ 5829062 h 6858000"/>
              <a:gd name="connsiteX30" fmla="*/ 505903 w 7467600"/>
              <a:gd name="connsiteY30" fmla="*/ 5925221 h 6858000"/>
              <a:gd name="connsiteX31" fmla="*/ 899240 w 7467600"/>
              <a:gd name="connsiteY31" fmla="*/ 6153068 h 6858000"/>
              <a:gd name="connsiteX32" fmla="*/ 988114 w 7467600"/>
              <a:gd name="connsiteY32" fmla="*/ 6174204 h 6858000"/>
              <a:gd name="connsiteX33" fmla="*/ 845971 w 7467600"/>
              <a:gd name="connsiteY33" fmla="*/ 6067177 h 6858000"/>
              <a:gd name="connsiteX34" fmla="*/ 448057 w 7467600"/>
              <a:gd name="connsiteY34" fmla="*/ 5841376 h 6858000"/>
              <a:gd name="connsiteX35" fmla="*/ 51253 w 7467600"/>
              <a:gd name="connsiteY35" fmla="*/ 5631825 h 6858000"/>
              <a:gd name="connsiteX36" fmla="*/ 2606687 w 7467600"/>
              <a:gd name="connsiteY36" fmla="*/ 5630718 h 6858000"/>
              <a:gd name="connsiteX37" fmla="*/ 2645658 w 7467600"/>
              <a:gd name="connsiteY37" fmla="*/ 6640259 h 6858000"/>
              <a:gd name="connsiteX38" fmla="*/ 2606687 w 7467600"/>
              <a:gd name="connsiteY38" fmla="*/ 5630718 h 6858000"/>
              <a:gd name="connsiteX39" fmla="*/ 3642057 w 7467600"/>
              <a:gd name="connsiteY39" fmla="*/ 5573487 h 6858000"/>
              <a:gd name="connsiteX40" fmla="*/ 3632981 w 7467600"/>
              <a:gd name="connsiteY40" fmla="*/ 5579437 h 6858000"/>
              <a:gd name="connsiteX41" fmla="*/ 3382436 w 7467600"/>
              <a:gd name="connsiteY41" fmla="*/ 5952726 h 6858000"/>
              <a:gd name="connsiteX42" fmla="*/ 3191929 w 7467600"/>
              <a:gd name="connsiteY42" fmla="*/ 6662669 h 6858000"/>
              <a:gd name="connsiteX43" fmla="*/ 3369898 w 7467600"/>
              <a:gd name="connsiteY43" fmla="*/ 6081771 h 6858000"/>
              <a:gd name="connsiteX44" fmla="*/ 3642057 w 7467600"/>
              <a:gd name="connsiteY44" fmla="*/ 5573487 h 6858000"/>
              <a:gd name="connsiteX45" fmla="*/ 2650666 w 7467600"/>
              <a:gd name="connsiteY45" fmla="*/ 5530686 h 6858000"/>
              <a:gd name="connsiteX46" fmla="*/ 2650249 w 7467600"/>
              <a:gd name="connsiteY46" fmla="*/ 5532101 h 6858000"/>
              <a:gd name="connsiteX47" fmla="*/ 2663808 w 7467600"/>
              <a:gd name="connsiteY47" fmla="*/ 6535215 h 6858000"/>
              <a:gd name="connsiteX48" fmla="*/ 2665418 w 7467600"/>
              <a:gd name="connsiteY48" fmla="*/ 6132756 h 6858000"/>
              <a:gd name="connsiteX49" fmla="*/ 2650666 w 7467600"/>
              <a:gd name="connsiteY49" fmla="*/ 5530686 h 6858000"/>
              <a:gd name="connsiteX50" fmla="*/ 2680277 w 7467600"/>
              <a:gd name="connsiteY50" fmla="*/ 5479204 h 6858000"/>
              <a:gd name="connsiteX51" fmla="*/ 2678972 w 7467600"/>
              <a:gd name="connsiteY51" fmla="*/ 5481582 h 6858000"/>
              <a:gd name="connsiteX52" fmla="*/ 2696666 w 7467600"/>
              <a:gd name="connsiteY52" fmla="*/ 6133836 h 6858000"/>
              <a:gd name="connsiteX53" fmla="*/ 2695769 w 7467600"/>
              <a:gd name="connsiteY53" fmla="*/ 6390955 h 6858000"/>
              <a:gd name="connsiteX54" fmla="*/ 2739893 w 7467600"/>
              <a:gd name="connsiteY54" fmla="*/ 6108357 h 6858000"/>
              <a:gd name="connsiteX55" fmla="*/ 2680277 w 7467600"/>
              <a:gd name="connsiteY55" fmla="*/ 5479204 h 6858000"/>
              <a:gd name="connsiteX56" fmla="*/ 1132195 w 7467600"/>
              <a:gd name="connsiteY56" fmla="*/ 5467980 h 6858000"/>
              <a:gd name="connsiteX57" fmla="*/ 1679056 w 7467600"/>
              <a:gd name="connsiteY57" fmla="*/ 5516907 h 6858000"/>
              <a:gd name="connsiteX58" fmla="*/ 2128648 w 7467600"/>
              <a:gd name="connsiteY58" fmla="*/ 5474249 h 6858000"/>
              <a:gd name="connsiteX59" fmla="*/ 1825619 w 7467600"/>
              <a:gd name="connsiteY59" fmla="*/ 5478447 h 6858000"/>
              <a:gd name="connsiteX60" fmla="*/ 1737798 w 7467600"/>
              <a:gd name="connsiteY60" fmla="*/ 5483353 h 6858000"/>
              <a:gd name="connsiteX61" fmla="*/ 1132195 w 7467600"/>
              <a:gd name="connsiteY61" fmla="*/ 5467980 h 6858000"/>
              <a:gd name="connsiteX62" fmla="*/ 1456157 w 7467600"/>
              <a:gd name="connsiteY62" fmla="*/ 5371404 h 6858000"/>
              <a:gd name="connsiteX63" fmla="*/ 1244432 w 7467600"/>
              <a:gd name="connsiteY63" fmla="*/ 5385601 h 6858000"/>
              <a:gd name="connsiteX64" fmla="*/ 973990 w 7467600"/>
              <a:gd name="connsiteY64" fmla="*/ 5424940 h 6858000"/>
              <a:gd name="connsiteX65" fmla="*/ 1103809 w 7467600"/>
              <a:gd name="connsiteY65" fmla="*/ 5433720 h 6858000"/>
              <a:gd name="connsiteX66" fmla="*/ 1123454 w 7467600"/>
              <a:gd name="connsiteY66" fmla="*/ 5435727 h 6858000"/>
              <a:gd name="connsiteX67" fmla="*/ 1737017 w 7467600"/>
              <a:gd name="connsiteY67" fmla="*/ 5452183 h 6858000"/>
              <a:gd name="connsiteX68" fmla="*/ 1824397 w 7467600"/>
              <a:gd name="connsiteY68" fmla="*/ 5447757 h 6858000"/>
              <a:gd name="connsiteX69" fmla="*/ 2070059 w 7467600"/>
              <a:gd name="connsiteY69" fmla="*/ 5441660 h 6858000"/>
              <a:gd name="connsiteX70" fmla="*/ 1456157 w 7467600"/>
              <a:gd name="connsiteY70" fmla="*/ 5371404 h 6858000"/>
              <a:gd name="connsiteX71" fmla="*/ 4988186 w 7467600"/>
              <a:gd name="connsiteY71" fmla="*/ 5216467 h 6858000"/>
              <a:gd name="connsiteX72" fmla="*/ 4777334 w 7467600"/>
              <a:gd name="connsiteY72" fmla="*/ 5406072 h 6858000"/>
              <a:gd name="connsiteX73" fmla="*/ 4718341 w 7467600"/>
              <a:gd name="connsiteY73" fmla="*/ 5468043 h 6858000"/>
              <a:gd name="connsiteX74" fmla="*/ 4604655 w 7467600"/>
              <a:gd name="connsiteY74" fmla="*/ 5583434 h 6858000"/>
              <a:gd name="connsiteX75" fmla="*/ 4565074 w 7467600"/>
              <a:gd name="connsiteY75" fmla="*/ 5618550 h 6858000"/>
              <a:gd name="connsiteX76" fmla="*/ 4988186 w 7467600"/>
              <a:gd name="connsiteY76" fmla="*/ 5216467 h 6858000"/>
              <a:gd name="connsiteX77" fmla="*/ 4978032 w 7467600"/>
              <a:gd name="connsiteY77" fmla="*/ 5183809 h 6858000"/>
              <a:gd name="connsiteX78" fmla="*/ 4463413 w 7467600"/>
              <a:gd name="connsiteY78" fmla="*/ 5615162 h 6858000"/>
              <a:gd name="connsiteX79" fmla="*/ 4358134 w 7467600"/>
              <a:gd name="connsiteY79" fmla="*/ 5742791 h 6858000"/>
              <a:gd name="connsiteX80" fmla="*/ 4376219 w 7467600"/>
              <a:gd name="connsiteY80" fmla="*/ 5729027 h 6858000"/>
              <a:gd name="connsiteX81" fmla="*/ 4582340 w 7467600"/>
              <a:gd name="connsiteY81" fmla="*/ 5561037 h 6858000"/>
              <a:gd name="connsiteX82" fmla="*/ 4694684 w 7467600"/>
              <a:gd name="connsiteY82" fmla="*/ 5447098 h 6858000"/>
              <a:gd name="connsiteX83" fmla="*/ 4754123 w 7467600"/>
              <a:gd name="connsiteY83" fmla="*/ 5384643 h 6858000"/>
              <a:gd name="connsiteX84" fmla="*/ 4978032 w 7467600"/>
              <a:gd name="connsiteY84" fmla="*/ 5183809 h 6858000"/>
              <a:gd name="connsiteX85" fmla="*/ 1903353 w 7467600"/>
              <a:gd name="connsiteY85" fmla="*/ 5044827 h 6858000"/>
              <a:gd name="connsiteX86" fmla="*/ 1936931 w 7467600"/>
              <a:gd name="connsiteY86" fmla="*/ 5093954 h 6858000"/>
              <a:gd name="connsiteX87" fmla="*/ 2195868 w 7467600"/>
              <a:gd name="connsiteY87" fmla="*/ 5396574 h 6858000"/>
              <a:gd name="connsiteX88" fmla="*/ 2088852 w 7467600"/>
              <a:gd name="connsiteY88" fmla="*/ 5166123 h 6858000"/>
              <a:gd name="connsiteX89" fmla="*/ 1958241 w 7467600"/>
              <a:gd name="connsiteY89" fmla="*/ 5067955 h 6858000"/>
              <a:gd name="connsiteX90" fmla="*/ 1903353 w 7467600"/>
              <a:gd name="connsiteY90" fmla="*/ 5044827 h 6858000"/>
              <a:gd name="connsiteX91" fmla="*/ 1979378 w 7467600"/>
              <a:gd name="connsiteY91" fmla="*/ 4769504 h 6858000"/>
              <a:gd name="connsiteX92" fmla="*/ 2882120 w 7467600"/>
              <a:gd name="connsiteY92" fmla="*/ 5064547 h 6858000"/>
              <a:gd name="connsiteX93" fmla="*/ 2793103 w 7467600"/>
              <a:gd name="connsiteY93" fmla="*/ 5039699 h 6858000"/>
              <a:gd name="connsiteX94" fmla="*/ 2770041 w 7467600"/>
              <a:gd name="connsiteY94" fmla="*/ 5033634 h 6858000"/>
              <a:gd name="connsiteX95" fmla="*/ 1979378 w 7467600"/>
              <a:gd name="connsiteY95" fmla="*/ 4769504 h 6858000"/>
              <a:gd name="connsiteX96" fmla="*/ 1927410 w 7467600"/>
              <a:gd name="connsiteY96" fmla="*/ 4716164 h 6858000"/>
              <a:gd name="connsiteX97" fmla="*/ 1959587 w 7467600"/>
              <a:gd name="connsiteY97" fmla="*/ 4728849 h 6858000"/>
              <a:gd name="connsiteX98" fmla="*/ 2777707 w 7467600"/>
              <a:gd name="connsiteY98" fmla="*/ 5003991 h 6858000"/>
              <a:gd name="connsiteX99" fmla="*/ 2800768 w 7467600"/>
              <a:gd name="connsiteY99" fmla="*/ 5010056 h 6858000"/>
              <a:gd name="connsiteX100" fmla="*/ 2879408 w 7467600"/>
              <a:gd name="connsiteY100" fmla="*/ 5031590 h 6858000"/>
              <a:gd name="connsiteX101" fmla="*/ 2862295 w 7467600"/>
              <a:gd name="connsiteY101" fmla="*/ 5022958 h 6858000"/>
              <a:gd name="connsiteX102" fmla="*/ 2813343 w 7467600"/>
              <a:gd name="connsiteY102" fmla="*/ 4998369 h 6858000"/>
              <a:gd name="connsiteX103" fmla="*/ 2646245 w 7467600"/>
              <a:gd name="connsiteY103" fmla="*/ 4930999 h 6858000"/>
              <a:gd name="connsiteX104" fmla="*/ 1999243 w 7467600"/>
              <a:gd name="connsiteY104" fmla="*/ 4730524 h 6858000"/>
              <a:gd name="connsiteX105" fmla="*/ 1979527 w 7467600"/>
              <a:gd name="connsiteY105" fmla="*/ 4726651 h 6858000"/>
              <a:gd name="connsiteX106" fmla="*/ 1927410 w 7467600"/>
              <a:gd name="connsiteY106" fmla="*/ 4716164 h 6858000"/>
              <a:gd name="connsiteX107" fmla="*/ 1997014 w 7467600"/>
              <a:gd name="connsiteY107" fmla="*/ 4698007 h 6858000"/>
              <a:gd name="connsiteX108" fmla="*/ 2005458 w 7467600"/>
              <a:gd name="connsiteY108" fmla="*/ 4699540 h 6858000"/>
              <a:gd name="connsiteX109" fmla="*/ 2657186 w 7467600"/>
              <a:gd name="connsiteY109" fmla="*/ 4901687 h 6858000"/>
              <a:gd name="connsiteX110" fmla="*/ 2826662 w 7467600"/>
              <a:gd name="connsiteY110" fmla="*/ 4970362 h 6858000"/>
              <a:gd name="connsiteX111" fmla="*/ 2876100 w 7467600"/>
              <a:gd name="connsiteY111" fmla="*/ 4995397 h 6858000"/>
              <a:gd name="connsiteX112" fmla="*/ 3042600 w 7467600"/>
              <a:gd name="connsiteY112" fmla="*/ 5059532 h 6858000"/>
              <a:gd name="connsiteX113" fmla="*/ 1997014 w 7467600"/>
              <a:gd name="connsiteY113" fmla="*/ 4698007 h 6858000"/>
              <a:gd name="connsiteX114" fmla="*/ 2305292 w 7467600"/>
              <a:gd name="connsiteY114" fmla="*/ 4219492 h 6858000"/>
              <a:gd name="connsiteX115" fmla="*/ 3360922 w 7467600"/>
              <a:gd name="connsiteY115" fmla="*/ 4529373 h 6858000"/>
              <a:gd name="connsiteX116" fmla="*/ 3492420 w 7467600"/>
              <a:gd name="connsiteY116" fmla="*/ 4510145 h 6858000"/>
              <a:gd name="connsiteX117" fmla="*/ 3364086 w 7467600"/>
              <a:gd name="connsiteY117" fmla="*/ 4480340 h 6858000"/>
              <a:gd name="connsiteX118" fmla="*/ 3225818 w 7467600"/>
              <a:gd name="connsiteY118" fmla="*/ 4411822 h 6858000"/>
              <a:gd name="connsiteX119" fmla="*/ 3129696 w 7467600"/>
              <a:gd name="connsiteY119" fmla="*/ 4360704 h 6858000"/>
              <a:gd name="connsiteX120" fmla="*/ 2814545 w 7467600"/>
              <a:gd name="connsiteY120" fmla="*/ 4282955 h 6858000"/>
              <a:gd name="connsiteX121" fmla="*/ 2305292 w 7467600"/>
              <a:gd name="connsiteY121" fmla="*/ 4219492 h 6858000"/>
              <a:gd name="connsiteX122" fmla="*/ 2626982 w 7467600"/>
              <a:gd name="connsiteY122" fmla="*/ 4206450 h 6858000"/>
              <a:gd name="connsiteX123" fmla="*/ 2490617 w 7467600"/>
              <a:gd name="connsiteY123" fmla="*/ 4206951 h 6858000"/>
              <a:gd name="connsiteX124" fmla="*/ 2819869 w 7467600"/>
              <a:gd name="connsiteY124" fmla="*/ 4252936 h 6858000"/>
              <a:gd name="connsiteX125" fmla="*/ 3143018 w 7467600"/>
              <a:gd name="connsiteY125" fmla="*/ 4332698 h 6858000"/>
              <a:gd name="connsiteX126" fmla="*/ 3241520 w 7467600"/>
              <a:gd name="connsiteY126" fmla="*/ 4385112 h 6858000"/>
              <a:gd name="connsiteX127" fmla="*/ 3374575 w 7467600"/>
              <a:gd name="connsiteY127" fmla="*/ 4451517 h 6858000"/>
              <a:gd name="connsiteX128" fmla="*/ 3505221 w 7467600"/>
              <a:gd name="connsiteY128" fmla="*/ 4480757 h 6858000"/>
              <a:gd name="connsiteX129" fmla="*/ 2626982 w 7467600"/>
              <a:gd name="connsiteY129" fmla="*/ 4206450 h 6858000"/>
              <a:gd name="connsiteX130" fmla="*/ 1310106 w 7467600"/>
              <a:gd name="connsiteY130" fmla="*/ 3943217 h 6858000"/>
              <a:gd name="connsiteX131" fmla="*/ 854994 w 7467600"/>
              <a:gd name="connsiteY131" fmla="*/ 4399136 h 6858000"/>
              <a:gd name="connsiteX132" fmla="*/ 742462 w 7467600"/>
              <a:gd name="connsiteY132" fmla="*/ 4594648 h 6858000"/>
              <a:gd name="connsiteX133" fmla="*/ 820602 w 7467600"/>
              <a:gd name="connsiteY133" fmla="*/ 4485915 h 6858000"/>
              <a:gd name="connsiteX134" fmla="*/ 878295 w 7467600"/>
              <a:gd name="connsiteY134" fmla="*/ 4403594 h 6858000"/>
              <a:gd name="connsiteX135" fmla="*/ 1240607 w 7467600"/>
              <a:gd name="connsiteY135" fmla="*/ 4010401 h 6858000"/>
              <a:gd name="connsiteX136" fmla="*/ 1310106 w 7467600"/>
              <a:gd name="connsiteY136" fmla="*/ 3943217 h 6858000"/>
              <a:gd name="connsiteX137" fmla="*/ 1423113 w 7467600"/>
              <a:gd name="connsiteY137" fmla="*/ 3874565 h 6858000"/>
              <a:gd name="connsiteX138" fmla="*/ 1260565 w 7467600"/>
              <a:gd name="connsiteY138" fmla="*/ 4031982 h 6858000"/>
              <a:gd name="connsiteX139" fmla="*/ 901900 w 7467600"/>
              <a:gd name="connsiteY139" fmla="*/ 4421236 h 6858000"/>
              <a:gd name="connsiteX140" fmla="*/ 845044 w 7467600"/>
              <a:gd name="connsiteY140" fmla="*/ 4502436 h 6858000"/>
              <a:gd name="connsiteX141" fmla="*/ 685926 w 7467600"/>
              <a:gd name="connsiteY141" fmla="*/ 4703069 h 6858000"/>
              <a:gd name="connsiteX142" fmla="*/ 684248 w 7467600"/>
              <a:gd name="connsiteY142" fmla="*/ 4706721 h 6858000"/>
              <a:gd name="connsiteX143" fmla="*/ 1423113 w 7467600"/>
              <a:gd name="connsiteY143" fmla="*/ 3874565 h 6858000"/>
              <a:gd name="connsiteX144" fmla="*/ 3316479 w 7467600"/>
              <a:gd name="connsiteY144" fmla="*/ 3872136 h 6858000"/>
              <a:gd name="connsiteX145" fmla="*/ 3546806 w 7467600"/>
              <a:gd name="connsiteY145" fmla="*/ 4356139 h 6858000"/>
              <a:gd name="connsiteX146" fmla="*/ 3364433 w 7467600"/>
              <a:gd name="connsiteY146" fmla="*/ 3953121 h 6858000"/>
              <a:gd name="connsiteX147" fmla="*/ 3316479 w 7467600"/>
              <a:gd name="connsiteY147" fmla="*/ 3872136 h 6858000"/>
              <a:gd name="connsiteX148" fmla="*/ 3291335 w 7467600"/>
              <a:gd name="connsiteY148" fmla="*/ 3767420 h 6858000"/>
              <a:gd name="connsiteX149" fmla="*/ 3390805 w 7467600"/>
              <a:gd name="connsiteY149" fmla="*/ 3937163 h 6858000"/>
              <a:gd name="connsiteX150" fmla="*/ 3579062 w 7467600"/>
              <a:gd name="connsiteY150" fmla="*/ 4359040 h 6858000"/>
              <a:gd name="connsiteX151" fmla="*/ 3467355 w 7467600"/>
              <a:gd name="connsiteY151" fmla="*/ 3988130 h 6858000"/>
              <a:gd name="connsiteX152" fmla="*/ 3310753 w 7467600"/>
              <a:gd name="connsiteY152" fmla="*/ 3787140 h 6858000"/>
              <a:gd name="connsiteX153" fmla="*/ 3291335 w 7467600"/>
              <a:gd name="connsiteY153" fmla="*/ 3767420 h 6858000"/>
              <a:gd name="connsiteX154" fmla="*/ 1635889 w 7467600"/>
              <a:gd name="connsiteY154" fmla="*/ 3709494 h 6858000"/>
              <a:gd name="connsiteX155" fmla="*/ 1634800 w 7467600"/>
              <a:gd name="connsiteY155" fmla="*/ 3731111 h 6858000"/>
              <a:gd name="connsiteX156" fmla="*/ 1635889 w 7467600"/>
              <a:gd name="connsiteY156" fmla="*/ 3709494 h 6858000"/>
              <a:gd name="connsiteX157" fmla="*/ 1510397 w 7467600"/>
              <a:gd name="connsiteY157" fmla="*/ 3684705 h 6858000"/>
              <a:gd name="connsiteX158" fmla="*/ 1146550 w 7467600"/>
              <a:gd name="connsiteY158" fmla="*/ 3802012 h 6858000"/>
              <a:gd name="connsiteX159" fmla="*/ 698834 w 7467600"/>
              <a:gd name="connsiteY159" fmla="*/ 3952272 h 6858000"/>
              <a:gd name="connsiteX160" fmla="*/ 34256 w 7467600"/>
              <a:gd name="connsiteY160" fmla="*/ 4347603 h 6858000"/>
              <a:gd name="connsiteX161" fmla="*/ 527241 w 7467600"/>
              <a:gd name="connsiteY161" fmla="*/ 4065078 h 6858000"/>
              <a:gd name="connsiteX162" fmla="*/ 1510397 w 7467600"/>
              <a:gd name="connsiteY162" fmla="*/ 3684705 h 6858000"/>
              <a:gd name="connsiteX163" fmla="*/ 1313114 w 7467600"/>
              <a:gd name="connsiteY163" fmla="*/ 3655216 h 6858000"/>
              <a:gd name="connsiteX164" fmla="*/ 1109304 w 7467600"/>
              <a:gd name="connsiteY164" fmla="*/ 3669030 h 6858000"/>
              <a:gd name="connsiteX165" fmla="*/ 8129 w 7467600"/>
              <a:gd name="connsiteY165" fmla="*/ 4330519 h 6858000"/>
              <a:gd name="connsiteX166" fmla="*/ 687572 w 7467600"/>
              <a:gd name="connsiteY166" fmla="*/ 3925629 h 6858000"/>
              <a:gd name="connsiteX167" fmla="*/ 1138365 w 7467600"/>
              <a:gd name="connsiteY167" fmla="*/ 3774515 h 6858000"/>
              <a:gd name="connsiteX168" fmla="*/ 1505579 w 7467600"/>
              <a:gd name="connsiteY168" fmla="*/ 3655526 h 6858000"/>
              <a:gd name="connsiteX169" fmla="*/ 1313114 w 7467600"/>
              <a:gd name="connsiteY169" fmla="*/ 3655216 h 6858000"/>
              <a:gd name="connsiteX170" fmla="*/ 3655073 w 7467600"/>
              <a:gd name="connsiteY170" fmla="*/ 3650884 h 6858000"/>
              <a:gd name="connsiteX171" fmla="*/ 3989938 w 7467600"/>
              <a:gd name="connsiteY171" fmla="*/ 3991685 h 6858000"/>
              <a:gd name="connsiteX172" fmla="*/ 4393907 w 7467600"/>
              <a:gd name="connsiteY172" fmla="*/ 4261258 h 6858000"/>
              <a:gd name="connsiteX173" fmla="*/ 4648051 w 7467600"/>
              <a:gd name="connsiteY173" fmla="*/ 4374051 h 6858000"/>
              <a:gd name="connsiteX174" fmla="*/ 4383389 w 7467600"/>
              <a:gd name="connsiteY174" fmla="*/ 4184369 h 6858000"/>
              <a:gd name="connsiteX175" fmla="*/ 4165508 w 7467600"/>
              <a:gd name="connsiteY175" fmla="*/ 4035196 h 6858000"/>
              <a:gd name="connsiteX176" fmla="*/ 4068162 w 7467600"/>
              <a:gd name="connsiteY176" fmla="*/ 3953394 h 6858000"/>
              <a:gd name="connsiteX177" fmla="*/ 3981416 w 7467600"/>
              <a:gd name="connsiteY177" fmla="*/ 3880482 h 6858000"/>
              <a:gd name="connsiteX178" fmla="*/ 3800147 w 7467600"/>
              <a:gd name="connsiteY178" fmla="*/ 3749872 h 6858000"/>
              <a:gd name="connsiteX179" fmla="*/ 3655073 w 7467600"/>
              <a:gd name="connsiteY179" fmla="*/ 3650884 h 6858000"/>
              <a:gd name="connsiteX180" fmla="*/ 3670252 w 7467600"/>
              <a:gd name="connsiteY180" fmla="*/ 3622798 h 6858000"/>
              <a:gd name="connsiteX181" fmla="*/ 3817258 w 7467600"/>
              <a:gd name="connsiteY181" fmla="*/ 3723577 h 6858000"/>
              <a:gd name="connsiteX182" fmla="*/ 4000461 w 7467600"/>
              <a:gd name="connsiteY182" fmla="*/ 3855966 h 6858000"/>
              <a:gd name="connsiteX183" fmla="*/ 4088180 w 7467600"/>
              <a:gd name="connsiteY183" fmla="*/ 3929774 h 6858000"/>
              <a:gd name="connsiteX184" fmla="*/ 4184555 w 7467600"/>
              <a:gd name="connsiteY184" fmla="*/ 4010683 h 6858000"/>
              <a:gd name="connsiteX185" fmla="*/ 4399563 w 7467600"/>
              <a:gd name="connsiteY185" fmla="*/ 4158106 h 6858000"/>
              <a:gd name="connsiteX186" fmla="*/ 4684469 w 7467600"/>
              <a:gd name="connsiteY186" fmla="*/ 4364680 h 6858000"/>
              <a:gd name="connsiteX187" fmla="*/ 4690271 w 7467600"/>
              <a:gd name="connsiteY187" fmla="*/ 4370034 h 6858000"/>
              <a:gd name="connsiteX188" fmla="*/ 4136093 w 7467600"/>
              <a:gd name="connsiteY188" fmla="*/ 3858466 h 6858000"/>
              <a:gd name="connsiteX189" fmla="*/ 3670252 w 7467600"/>
              <a:gd name="connsiteY189" fmla="*/ 3622798 h 6858000"/>
              <a:gd name="connsiteX190" fmla="*/ 4440129 w 7467600"/>
              <a:gd name="connsiteY190" fmla="*/ 3448571 h 6858000"/>
              <a:gd name="connsiteX191" fmla="*/ 4856525 w 7467600"/>
              <a:gd name="connsiteY191" fmla="*/ 3915351 h 6858000"/>
              <a:gd name="connsiteX192" fmla="*/ 5059055 w 7467600"/>
              <a:gd name="connsiteY192" fmla="*/ 4108918 h 6858000"/>
              <a:gd name="connsiteX193" fmla="*/ 5290070 w 7467600"/>
              <a:gd name="connsiteY193" fmla="*/ 4263619 h 6858000"/>
              <a:gd name="connsiteX194" fmla="*/ 4834991 w 7467600"/>
              <a:gd name="connsiteY194" fmla="*/ 3830985 h 6858000"/>
              <a:gd name="connsiteX195" fmla="*/ 4440129 w 7467600"/>
              <a:gd name="connsiteY195" fmla="*/ 3448571 h 6858000"/>
              <a:gd name="connsiteX196" fmla="*/ 4441737 w 7467600"/>
              <a:gd name="connsiteY196" fmla="*/ 3399734 h 6858000"/>
              <a:gd name="connsiteX197" fmla="*/ 4431236 w 7467600"/>
              <a:gd name="connsiteY197" fmla="*/ 3400954 h 6858000"/>
              <a:gd name="connsiteX198" fmla="*/ 4557150 w 7467600"/>
              <a:gd name="connsiteY198" fmla="*/ 3510023 h 6858000"/>
              <a:gd name="connsiteX199" fmla="*/ 4856936 w 7467600"/>
              <a:gd name="connsiteY199" fmla="*/ 3809146 h 6858000"/>
              <a:gd name="connsiteX200" fmla="*/ 5111996 w 7467600"/>
              <a:gd name="connsiteY200" fmla="*/ 4065759 h 6858000"/>
              <a:gd name="connsiteX201" fmla="*/ 5388878 w 7467600"/>
              <a:gd name="connsiteY201" fmla="*/ 4300185 h 6858000"/>
              <a:gd name="connsiteX202" fmla="*/ 5425556 w 7467600"/>
              <a:gd name="connsiteY202" fmla="*/ 4308967 h 6858000"/>
              <a:gd name="connsiteX203" fmla="*/ 4943646 w 7467600"/>
              <a:gd name="connsiteY203" fmla="*/ 3822916 h 6858000"/>
              <a:gd name="connsiteX204" fmla="*/ 4594837 w 7467600"/>
              <a:gd name="connsiteY204" fmla="*/ 3532274 h 6858000"/>
              <a:gd name="connsiteX205" fmla="*/ 4441737 w 7467600"/>
              <a:gd name="connsiteY205" fmla="*/ 3399734 h 6858000"/>
              <a:gd name="connsiteX206" fmla="*/ 5425834 w 7467600"/>
              <a:gd name="connsiteY206" fmla="*/ 3162785 h 6858000"/>
              <a:gd name="connsiteX207" fmla="*/ 5401644 w 7467600"/>
              <a:gd name="connsiteY207" fmla="*/ 3617847 h 6858000"/>
              <a:gd name="connsiteX208" fmla="*/ 5467256 w 7467600"/>
              <a:gd name="connsiteY208" fmla="*/ 4175494 h 6858000"/>
              <a:gd name="connsiteX209" fmla="*/ 5448069 w 7467600"/>
              <a:gd name="connsiteY209" fmla="*/ 3567554 h 6858000"/>
              <a:gd name="connsiteX210" fmla="*/ 5425834 w 7467600"/>
              <a:gd name="connsiteY210" fmla="*/ 3162785 h 6858000"/>
              <a:gd name="connsiteX211" fmla="*/ 1318687 w 7467600"/>
              <a:gd name="connsiteY211" fmla="*/ 3113840 h 6858000"/>
              <a:gd name="connsiteX212" fmla="*/ 1066793 w 7467600"/>
              <a:gd name="connsiteY212" fmla="*/ 3212171 h 6858000"/>
              <a:gd name="connsiteX213" fmla="*/ 993319 w 7467600"/>
              <a:gd name="connsiteY213" fmla="*/ 3247648 h 6858000"/>
              <a:gd name="connsiteX214" fmla="*/ 853081 w 7467600"/>
              <a:gd name="connsiteY214" fmla="*/ 3312410 h 6858000"/>
              <a:gd name="connsiteX215" fmla="*/ 805957 w 7467600"/>
              <a:gd name="connsiteY215" fmla="*/ 3330443 h 6858000"/>
              <a:gd name="connsiteX216" fmla="*/ 1318687 w 7467600"/>
              <a:gd name="connsiteY216" fmla="*/ 3113840 h 6858000"/>
              <a:gd name="connsiteX217" fmla="*/ 5453702 w 7467600"/>
              <a:gd name="connsiteY217" fmla="*/ 3090882 h 6858000"/>
              <a:gd name="connsiteX218" fmla="*/ 5480135 w 7467600"/>
              <a:gd name="connsiteY218" fmla="*/ 3565802 h 6858000"/>
              <a:gd name="connsiteX219" fmla="*/ 5499023 w 7467600"/>
              <a:gd name="connsiteY219" fmla="*/ 4166310 h 6858000"/>
              <a:gd name="connsiteX220" fmla="*/ 5547022 w 7467600"/>
              <a:gd name="connsiteY220" fmla="*/ 3607838 h 6858000"/>
              <a:gd name="connsiteX221" fmla="*/ 5515964 w 7467600"/>
              <a:gd name="connsiteY221" fmla="*/ 3378541 h 6858000"/>
              <a:gd name="connsiteX222" fmla="*/ 5453702 w 7467600"/>
              <a:gd name="connsiteY222" fmla="*/ 3090882 h 6858000"/>
              <a:gd name="connsiteX223" fmla="*/ 1238695 w 7467600"/>
              <a:gd name="connsiteY223" fmla="*/ 3076820 h 6858000"/>
              <a:gd name="connsiteX224" fmla="*/ 716371 w 7467600"/>
              <a:gd name="connsiteY224" fmla="*/ 3293249 h 6858000"/>
              <a:gd name="connsiteX225" fmla="*/ 579522 w 7467600"/>
              <a:gd name="connsiteY225" fmla="*/ 3371759 h 6858000"/>
              <a:gd name="connsiteX226" fmla="*/ 600288 w 7467600"/>
              <a:gd name="connsiteY226" fmla="*/ 3365555 h 6858000"/>
              <a:gd name="connsiteX227" fmla="*/ 840692 w 7467600"/>
              <a:gd name="connsiteY227" fmla="*/ 3284921 h 6858000"/>
              <a:gd name="connsiteX228" fmla="*/ 979248 w 7467600"/>
              <a:gd name="connsiteY228" fmla="*/ 3221003 h 6858000"/>
              <a:gd name="connsiteX229" fmla="*/ 1053282 w 7467600"/>
              <a:gd name="connsiteY229" fmla="*/ 3185247 h 6858000"/>
              <a:gd name="connsiteX230" fmla="*/ 1320603 w 7467600"/>
              <a:gd name="connsiteY230" fmla="*/ 3081281 h 6858000"/>
              <a:gd name="connsiteX231" fmla="*/ 1238695 w 7467600"/>
              <a:gd name="connsiteY231" fmla="*/ 3076820 h 6858000"/>
              <a:gd name="connsiteX232" fmla="*/ 5425627 w 7467600"/>
              <a:gd name="connsiteY232" fmla="*/ 2954192 h 6858000"/>
              <a:gd name="connsiteX233" fmla="*/ 5470770 w 7467600"/>
              <a:gd name="connsiteY233" fmla="*/ 3005435 h 6858000"/>
              <a:gd name="connsiteX234" fmla="*/ 5519779 w 7467600"/>
              <a:gd name="connsiteY234" fmla="*/ 4359223 h 6858000"/>
              <a:gd name="connsiteX235" fmla="*/ 5520293 w 7467600"/>
              <a:gd name="connsiteY235" fmla="*/ 4360602 h 6858000"/>
              <a:gd name="connsiteX236" fmla="*/ 5767221 w 7467600"/>
              <a:gd name="connsiteY236" fmla="*/ 4665564 h 6858000"/>
              <a:gd name="connsiteX237" fmla="*/ 6937169 w 7467600"/>
              <a:gd name="connsiteY237" fmla="*/ 4815941 h 6858000"/>
              <a:gd name="connsiteX238" fmla="*/ 6953922 w 7467600"/>
              <a:gd name="connsiteY238" fmla="*/ 4890068 h 6858000"/>
              <a:gd name="connsiteX239" fmla="*/ 6071359 w 7467600"/>
              <a:gd name="connsiteY239" fmla="*/ 4770770 h 6858000"/>
              <a:gd name="connsiteX240" fmla="*/ 6038839 w 7467600"/>
              <a:gd name="connsiteY240" fmla="*/ 4764474 h 6858000"/>
              <a:gd name="connsiteX241" fmla="*/ 6038706 w 7467600"/>
              <a:gd name="connsiteY241" fmla="*/ 4763847 h 6858000"/>
              <a:gd name="connsiteX242" fmla="*/ 6037784 w 7467600"/>
              <a:gd name="connsiteY242" fmla="*/ 4764270 h 6858000"/>
              <a:gd name="connsiteX243" fmla="*/ 6038839 w 7467600"/>
              <a:gd name="connsiteY243" fmla="*/ 4764474 h 6858000"/>
              <a:gd name="connsiteX244" fmla="*/ 6040338 w 7467600"/>
              <a:gd name="connsiteY244" fmla="*/ 4771418 h 6858000"/>
              <a:gd name="connsiteX245" fmla="*/ 6024488 w 7467600"/>
              <a:gd name="connsiteY245" fmla="*/ 4809903 h 6858000"/>
              <a:gd name="connsiteX246" fmla="*/ 5599771 w 7467600"/>
              <a:gd name="connsiteY246" fmla="*/ 5509652 h 6858000"/>
              <a:gd name="connsiteX247" fmla="*/ 5548843 w 7467600"/>
              <a:gd name="connsiteY247" fmla="*/ 5563845 h 6858000"/>
              <a:gd name="connsiteX248" fmla="*/ 5940952 w 7467600"/>
              <a:gd name="connsiteY248" fmla="*/ 6250028 h 6858000"/>
              <a:gd name="connsiteX249" fmla="*/ 6043441 w 7467600"/>
              <a:gd name="connsiteY249" fmla="*/ 6665847 h 6858000"/>
              <a:gd name="connsiteX250" fmla="*/ 6093432 w 7467600"/>
              <a:gd name="connsiteY250" fmla="*/ 6858000 h 6858000"/>
              <a:gd name="connsiteX251" fmla="*/ 6034344 w 7467600"/>
              <a:gd name="connsiteY251" fmla="*/ 6858000 h 6858000"/>
              <a:gd name="connsiteX252" fmla="*/ 6026679 w 7467600"/>
              <a:gd name="connsiteY252" fmla="*/ 6836959 h 6858000"/>
              <a:gd name="connsiteX253" fmla="*/ 5800441 w 7467600"/>
              <a:gd name="connsiteY253" fmla="*/ 6335286 h 6858000"/>
              <a:gd name="connsiteX254" fmla="*/ 5526562 w 7467600"/>
              <a:gd name="connsiteY254" fmla="*/ 5705388 h 6858000"/>
              <a:gd name="connsiteX255" fmla="*/ 5519640 w 7467600"/>
              <a:gd name="connsiteY255" fmla="*/ 5683774 h 6858000"/>
              <a:gd name="connsiteX256" fmla="*/ 5844559 w 7467600"/>
              <a:gd name="connsiteY256" fmla="*/ 6553349 h 6858000"/>
              <a:gd name="connsiteX257" fmla="*/ 5975994 w 7467600"/>
              <a:gd name="connsiteY257" fmla="*/ 6858000 h 6858000"/>
              <a:gd name="connsiteX258" fmla="*/ 5898547 w 7467600"/>
              <a:gd name="connsiteY258" fmla="*/ 6858000 h 6858000"/>
              <a:gd name="connsiteX259" fmla="*/ 5682041 w 7467600"/>
              <a:gd name="connsiteY259" fmla="*/ 6355860 h 6858000"/>
              <a:gd name="connsiteX260" fmla="*/ 5461758 w 7467600"/>
              <a:gd name="connsiteY260" fmla="*/ 5820220 h 6858000"/>
              <a:gd name="connsiteX261" fmla="*/ 5237282 w 7467600"/>
              <a:gd name="connsiteY261" fmla="*/ 6579086 h 6858000"/>
              <a:gd name="connsiteX262" fmla="*/ 5115009 w 7467600"/>
              <a:gd name="connsiteY262" fmla="*/ 6858000 h 6858000"/>
              <a:gd name="connsiteX263" fmla="*/ 5028074 w 7467600"/>
              <a:gd name="connsiteY263" fmla="*/ 6858000 h 6858000"/>
              <a:gd name="connsiteX264" fmla="*/ 5079508 w 7467600"/>
              <a:gd name="connsiteY264" fmla="*/ 6749074 h 6858000"/>
              <a:gd name="connsiteX265" fmla="*/ 5371846 w 7467600"/>
              <a:gd name="connsiteY265" fmla="*/ 5924413 h 6858000"/>
              <a:gd name="connsiteX266" fmla="*/ 5270512 w 7467600"/>
              <a:gd name="connsiteY266" fmla="*/ 6138975 h 6858000"/>
              <a:gd name="connsiteX267" fmla="*/ 5062409 w 7467600"/>
              <a:gd name="connsiteY267" fmla="*/ 6653544 h 6858000"/>
              <a:gd name="connsiteX268" fmla="*/ 5036628 w 7467600"/>
              <a:gd name="connsiteY268" fmla="*/ 6754247 h 6858000"/>
              <a:gd name="connsiteX269" fmla="*/ 5009112 w 7467600"/>
              <a:gd name="connsiteY269" fmla="*/ 6858000 h 6858000"/>
              <a:gd name="connsiteX270" fmla="*/ 4976679 w 7467600"/>
              <a:gd name="connsiteY270" fmla="*/ 6858000 h 6858000"/>
              <a:gd name="connsiteX271" fmla="*/ 5006537 w 7467600"/>
              <a:gd name="connsiteY271" fmla="*/ 6747068 h 6858000"/>
              <a:gd name="connsiteX272" fmla="*/ 5032723 w 7467600"/>
              <a:gd name="connsiteY272" fmla="*/ 6644957 h 6858000"/>
              <a:gd name="connsiteX273" fmla="*/ 5242949 w 7467600"/>
              <a:gd name="connsiteY273" fmla="*/ 6125175 h 6858000"/>
              <a:gd name="connsiteX274" fmla="*/ 5286321 w 7467600"/>
              <a:gd name="connsiteY274" fmla="*/ 6033555 h 6858000"/>
              <a:gd name="connsiteX275" fmla="*/ 5008210 w 7467600"/>
              <a:gd name="connsiteY275" fmla="*/ 6649194 h 6858000"/>
              <a:gd name="connsiteX276" fmla="*/ 4986321 w 7467600"/>
              <a:gd name="connsiteY276" fmla="*/ 6765687 h 6858000"/>
              <a:gd name="connsiteX277" fmla="*/ 4973474 w 7467600"/>
              <a:gd name="connsiteY277" fmla="*/ 6858000 h 6858000"/>
              <a:gd name="connsiteX278" fmla="*/ 4907178 w 7467600"/>
              <a:gd name="connsiteY278" fmla="*/ 6858000 h 6858000"/>
              <a:gd name="connsiteX279" fmla="*/ 4910810 w 7467600"/>
              <a:gd name="connsiteY279" fmla="*/ 6829660 h 6858000"/>
              <a:gd name="connsiteX280" fmla="*/ 4987461 w 7467600"/>
              <a:gd name="connsiteY280" fmla="*/ 6432994 h 6858000"/>
              <a:gd name="connsiteX281" fmla="*/ 5179262 w 7467600"/>
              <a:gd name="connsiteY281" fmla="*/ 6035044 h 6858000"/>
              <a:gd name="connsiteX282" fmla="*/ 4689678 w 7467600"/>
              <a:gd name="connsiteY282" fmla="*/ 6440241 h 6858000"/>
              <a:gd name="connsiteX283" fmla="*/ 4477543 w 7467600"/>
              <a:gd name="connsiteY283" fmla="*/ 6674836 h 6858000"/>
              <a:gd name="connsiteX284" fmla="*/ 4329957 w 7467600"/>
              <a:gd name="connsiteY284" fmla="*/ 6858000 h 6858000"/>
              <a:gd name="connsiteX285" fmla="*/ 4218595 w 7467600"/>
              <a:gd name="connsiteY285" fmla="*/ 6858000 h 6858000"/>
              <a:gd name="connsiteX286" fmla="*/ 4368888 w 7467600"/>
              <a:gd name="connsiteY286" fmla="*/ 6668412 h 6858000"/>
              <a:gd name="connsiteX287" fmla="*/ 4563091 w 7467600"/>
              <a:gd name="connsiteY287" fmla="*/ 6442508 h 6858000"/>
              <a:gd name="connsiteX288" fmla="*/ 5387324 w 7467600"/>
              <a:gd name="connsiteY288" fmla="*/ 5705830 h 6858000"/>
              <a:gd name="connsiteX289" fmla="*/ 5073620 w 7467600"/>
              <a:gd name="connsiteY289" fmla="*/ 5955437 h 6858000"/>
              <a:gd name="connsiteX290" fmla="*/ 4689789 w 7467600"/>
              <a:gd name="connsiteY290" fmla="*/ 6268382 h 6858000"/>
              <a:gd name="connsiteX291" fmla="*/ 4418722 w 7467600"/>
              <a:gd name="connsiteY291" fmla="*/ 6570886 h 6858000"/>
              <a:gd name="connsiteX292" fmla="*/ 4214944 w 7467600"/>
              <a:gd name="connsiteY292" fmla="*/ 6858000 h 6858000"/>
              <a:gd name="connsiteX293" fmla="*/ 4177898 w 7467600"/>
              <a:gd name="connsiteY293" fmla="*/ 6858000 h 6858000"/>
              <a:gd name="connsiteX294" fmla="*/ 4391597 w 7467600"/>
              <a:gd name="connsiteY294" fmla="*/ 6556370 h 6858000"/>
              <a:gd name="connsiteX295" fmla="*/ 4668889 w 7467600"/>
              <a:gd name="connsiteY295" fmla="*/ 6246399 h 6858000"/>
              <a:gd name="connsiteX296" fmla="*/ 5055427 w 7467600"/>
              <a:gd name="connsiteY296" fmla="*/ 5931476 h 6858000"/>
              <a:gd name="connsiteX297" fmla="*/ 5371814 w 7467600"/>
              <a:gd name="connsiteY297" fmla="*/ 5678975 h 6858000"/>
              <a:gd name="connsiteX298" fmla="*/ 4987918 w 7467600"/>
              <a:gd name="connsiteY298" fmla="*/ 5838701 h 6858000"/>
              <a:gd name="connsiteX299" fmla="*/ 4317146 w 7467600"/>
              <a:gd name="connsiteY299" fmla="*/ 6587716 h 6858000"/>
              <a:gd name="connsiteX300" fmla="*/ 4171627 w 7467600"/>
              <a:gd name="connsiteY300" fmla="*/ 6858000 h 6858000"/>
              <a:gd name="connsiteX301" fmla="*/ 4081585 w 7467600"/>
              <a:gd name="connsiteY301" fmla="*/ 6858000 h 6858000"/>
              <a:gd name="connsiteX302" fmla="*/ 4238603 w 7467600"/>
              <a:gd name="connsiteY302" fmla="*/ 6559341 h 6858000"/>
              <a:gd name="connsiteX303" fmla="*/ 4778333 w 7467600"/>
              <a:gd name="connsiteY303" fmla="*/ 5873626 h 6858000"/>
              <a:gd name="connsiteX304" fmla="*/ 5414185 w 7467600"/>
              <a:gd name="connsiteY304" fmla="*/ 5573882 h 6858000"/>
              <a:gd name="connsiteX305" fmla="*/ 5959648 w 7467600"/>
              <a:gd name="connsiteY305" fmla="*/ 4760797 h 6858000"/>
              <a:gd name="connsiteX306" fmla="*/ 5355019 w 7467600"/>
              <a:gd name="connsiteY306" fmla="*/ 4734672 h 6858000"/>
              <a:gd name="connsiteX307" fmla="*/ 5083565 w 7467600"/>
              <a:gd name="connsiteY307" fmla="*/ 5179121 h 6858000"/>
              <a:gd name="connsiteX308" fmla="*/ 4713577 w 7467600"/>
              <a:gd name="connsiteY308" fmla="*/ 5616803 h 6858000"/>
              <a:gd name="connsiteX309" fmla="*/ 3989559 w 7467600"/>
              <a:gd name="connsiteY309" fmla="*/ 6145945 h 6858000"/>
              <a:gd name="connsiteX310" fmla="*/ 3939824 w 7467600"/>
              <a:gd name="connsiteY310" fmla="*/ 6066900 h 6858000"/>
              <a:gd name="connsiteX311" fmla="*/ 4584537 w 7467600"/>
              <a:gd name="connsiteY311" fmla="*/ 5324826 h 6858000"/>
              <a:gd name="connsiteX312" fmla="*/ 5037105 w 7467600"/>
              <a:gd name="connsiteY312" fmla="*/ 5088765 h 6858000"/>
              <a:gd name="connsiteX313" fmla="*/ 5039930 w 7467600"/>
              <a:gd name="connsiteY313" fmla="*/ 5089585 h 6858000"/>
              <a:gd name="connsiteX314" fmla="*/ 5263764 w 7467600"/>
              <a:gd name="connsiteY314" fmla="*/ 4735525 h 6858000"/>
              <a:gd name="connsiteX315" fmla="*/ 4086300 w 7467600"/>
              <a:gd name="connsiteY315" fmla="*/ 4884599 h 6858000"/>
              <a:gd name="connsiteX316" fmla="*/ 4085485 w 7467600"/>
              <a:gd name="connsiteY316" fmla="*/ 4899070 h 6858000"/>
              <a:gd name="connsiteX317" fmla="*/ 3871915 w 7467600"/>
              <a:gd name="connsiteY317" fmla="*/ 5253645 h 6858000"/>
              <a:gd name="connsiteX318" fmla="*/ 3799374 w 7467600"/>
              <a:gd name="connsiteY318" fmla="*/ 5466127 h 6858000"/>
              <a:gd name="connsiteX319" fmla="*/ 3498850 w 7467600"/>
              <a:gd name="connsiteY319" fmla="*/ 6661888 h 6858000"/>
              <a:gd name="connsiteX320" fmla="*/ 3399216 w 7467600"/>
              <a:gd name="connsiteY320" fmla="*/ 6858000 h 6858000"/>
              <a:gd name="connsiteX321" fmla="*/ 3303688 w 7467600"/>
              <a:gd name="connsiteY321" fmla="*/ 6858000 h 6858000"/>
              <a:gd name="connsiteX322" fmla="*/ 3391774 w 7467600"/>
              <a:gd name="connsiteY322" fmla="*/ 6697181 h 6858000"/>
              <a:gd name="connsiteX323" fmla="*/ 3735540 w 7467600"/>
              <a:gd name="connsiteY323" fmla="*/ 5546923 h 6858000"/>
              <a:gd name="connsiteX324" fmla="*/ 3729438 w 7467600"/>
              <a:gd name="connsiteY324" fmla="*/ 5569058 h 6858000"/>
              <a:gd name="connsiteX325" fmla="*/ 3707782 w 7467600"/>
              <a:gd name="connsiteY325" fmla="*/ 5644908 h 6858000"/>
              <a:gd name="connsiteX326" fmla="*/ 3583827 w 7467600"/>
              <a:gd name="connsiteY326" fmla="*/ 6039215 h 6858000"/>
              <a:gd name="connsiteX327" fmla="*/ 3547861 w 7467600"/>
              <a:gd name="connsiteY327" fmla="*/ 6129609 h 6858000"/>
              <a:gd name="connsiteX328" fmla="*/ 3490905 w 7467600"/>
              <a:gd name="connsiteY328" fmla="*/ 6277660 h 6858000"/>
              <a:gd name="connsiteX329" fmla="*/ 3455859 w 7467600"/>
              <a:gd name="connsiteY329" fmla="*/ 6391301 h 6858000"/>
              <a:gd name="connsiteX330" fmla="*/ 3429112 w 7467600"/>
              <a:gd name="connsiteY330" fmla="*/ 6479469 h 6858000"/>
              <a:gd name="connsiteX331" fmla="*/ 3304862 w 7467600"/>
              <a:gd name="connsiteY331" fmla="*/ 6796476 h 6858000"/>
              <a:gd name="connsiteX332" fmla="*/ 3276071 w 7467600"/>
              <a:gd name="connsiteY332" fmla="*/ 6858000 h 6858000"/>
              <a:gd name="connsiteX333" fmla="*/ 3240805 w 7467600"/>
              <a:gd name="connsiteY333" fmla="*/ 6858000 h 6858000"/>
              <a:gd name="connsiteX334" fmla="*/ 3275917 w 7467600"/>
              <a:gd name="connsiteY334" fmla="*/ 6783192 h 6858000"/>
              <a:gd name="connsiteX335" fmla="*/ 3399358 w 7467600"/>
              <a:gd name="connsiteY335" fmla="*/ 6469011 h 6858000"/>
              <a:gd name="connsiteX336" fmla="*/ 3425650 w 7467600"/>
              <a:gd name="connsiteY336" fmla="*/ 6381333 h 6858000"/>
              <a:gd name="connsiteX337" fmla="*/ 3460661 w 7467600"/>
              <a:gd name="connsiteY337" fmla="*/ 6266763 h 6858000"/>
              <a:gd name="connsiteX338" fmla="*/ 3518021 w 7467600"/>
              <a:gd name="connsiteY338" fmla="*/ 6117298 h 6858000"/>
              <a:gd name="connsiteX339" fmla="*/ 3554035 w 7467600"/>
              <a:gd name="connsiteY339" fmla="*/ 6027832 h 6858000"/>
              <a:gd name="connsiteX340" fmla="*/ 3677174 w 7467600"/>
              <a:gd name="connsiteY340" fmla="*/ 5636351 h 6858000"/>
              <a:gd name="connsiteX341" fmla="*/ 3698819 w 7467600"/>
              <a:gd name="connsiteY341" fmla="*/ 5560503 h 6858000"/>
              <a:gd name="connsiteX342" fmla="*/ 3702094 w 7467600"/>
              <a:gd name="connsiteY342" fmla="*/ 5549194 h 6858000"/>
              <a:gd name="connsiteX343" fmla="*/ 3398355 w 7467600"/>
              <a:gd name="connsiteY343" fmla="*/ 6094603 h 6858000"/>
              <a:gd name="connsiteX344" fmla="*/ 3193941 w 7467600"/>
              <a:gd name="connsiteY344" fmla="*/ 6798775 h 6858000"/>
              <a:gd name="connsiteX345" fmla="*/ 3184140 w 7467600"/>
              <a:gd name="connsiteY345" fmla="*/ 6858000 h 6858000"/>
              <a:gd name="connsiteX346" fmla="*/ 3099978 w 7467600"/>
              <a:gd name="connsiteY346" fmla="*/ 6858000 h 6858000"/>
              <a:gd name="connsiteX347" fmla="*/ 3101556 w 7467600"/>
              <a:gd name="connsiteY347" fmla="*/ 6843337 h 6858000"/>
              <a:gd name="connsiteX348" fmla="*/ 3370162 w 7467600"/>
              <a:gd name="connsiteY348" fmla="*/ 5785550 h 6858000"/>
              <a:gd name="connsiteX349" fmla="*/ 3746477 w 7467600"/>
              <a:gd name="connsiteY349" fmla="*/ 5377889 h 6858000"/>
              <a:gd name="connsiteX350" fmla="*/ 3863399 w 7467600"/>
              <a:gd name="connsiteY350" fmla="*/ 5087257 h 6858000"/>
              <a:gd name="connsiteX351" fmla="*/ 3968712 w 7467600"/>
              <a:gd name="connsiteY351" fmla="*/ 4913989 h 6858000"/>
              <a:gd name="connsiteX352" fmla="*/ 2792390 w 7467600"/>
              <a:gd name="connsiteY352" fmla="*/ 5382974 h 6858000"/>
              <a:gd name="connsiteX353" fmla="*/ 2714982 w 7467600"/>
              <a:gd name="connsiteY353" fmla="*/ 5427051 h 6858000"/>
              <a:gd name="connsiteX354" fmla="*/ 2813361 w 7467600"/>
              <a:gd name="connsiteY354" fmla="*/ 6023912 h 6858000"/>
              <a:gd name="connsiteX355" fmla="*/ 2688430 w 7467600"/>
              <a:gd name="connsiteY355" fmla="*/ 6801564 h 6858000"/>
              <a:gd name="connsiteX356" fmla="*/ 2629626 w 7467600"/>
              <a:gd name="connsiteY356" fmla="*/ 6763394 h 6858000"/>
              <a:gd name="connsiteX357" fmla="*/ 2565328 w 7467600"/>
              <a:gd name="connsiteY357" fmla="*/ 5516399 h 6858000"/>
              <a:gd name="connsiteX358" fmla="*/ 1922999 w 7467600"/>
              <a:gd name="connsiteY358" fmla="*/ 5980343 h 6858000"/>
              <a:gd name="connsiteX359" fmla="*/ 1950261 w 7467600"/>
              <a:gd name="connsiteY359" fmla="*/ 6405858 h 6858000"/>
              <a:gd name="connsiteX360" fmla="*/ 2365554 w 7467600"/>
              <a:gd name="connsiteY360" fmla="*/ 6759107 h 6858000"/>
              <a:gd name="connsiteX361" fmla="*/ 2424142 w 7467600"/>
              <a:gd name="connsiteY361" fmla="*/ 6858000 h 6858000"/>
              <a:gd name="connsiteX362" fmla="*/ 2395994 w 7467600"/>
              <a:gd name="connsiteY362" fmla="*/ 6858000 h 6858000"/>
              <a:gd name="connsiteX363" fmla="*/ 2392863 w 7467600"/>
              <a:gd name="connsiteY363" fmla="*/ 6852964 h 6858000"/>
              <a:gd name="connsiteX364" fmla="*/ 2017589 w 7467600"/>
              <a:gd name="connsiteY364" fmla="*/ 6493982 h 6858000"/>
              <a:gd name="connsiteX365" fmla="*/ 2147336 w 7467600"/>
              <a:gd name="connsiteY365" fmla="*/ 6594052 h 6858000"/>
              <a:gd name="connsiteX366" fmla="*/ 2207047 w 7467600"/>
              <a:gd name="connsiteY366" fmla="*/ 6654540 h 6858000"/>
              <a:gd name="connsiteX367" fmla="*/ 2299106 w 7467600"/>
              <a:gd name="connsiteY367" fmla="*/ 6778931 h 6858000"/>
              <a:gd name="connsiteX368" fmla="*/ 2314430 w 7467600"/>
              <a:gd name="connsiteY368" fmla="*/ 6801144 h 6858000"/>
              <a:gd name="connsiteX369" fmla="*/ 2352406 w 7467600"/>
              <a:gd name="connsiteY369" fmla="*/ 6858000 h 6858000"/>
              <a:gd name="connsiteX370" fmla="*/ 2314492 w 7467600"/>
              <a:gd name="connsiteY370" fmla="*/ 6858000 h 6858000"/>
              <a:gd name="connsiteX371" fmla="*/ 2288095 w 7467600"/>
              <a:gd name="connsiteY371" fmla="*/ 6818030 h 6858000"/>
              <a:gd name="connsiteX372" fmla="*/ 2272768 w 7467600"/>
              <a:gd name="connsiteY372" fmla="*/ 6795822 h 6858000"/>
              <a:gd name="connsiteX373" fmla="*/ 2182715 w 7467600"/>
              <a:gd name="connsiteY373" fmla="*/ 6675071 h 6858000"/>
              <a:gd name="connsiteX374" fmla="*/ 2032061 w 7467600"/>
              <a:gd name="connsiteY374" fmla="*/ 6541380 h 6858000"/>
              <a:gd name="connsiteX375" fmla="*/ 2257220 w 7467600"/>
              <a:gd name="connsiteY375" fmla="*/ 6826257 h 6858000"/>
              <a:gd name="connsiteX376" fmla="*/ 2281324 w 7467600"/>
              <a:gd name="connsiteY376" fmla="*/ 6858000 h 6858000"/>
              <a:gd name="connsiteX377" fmla="*/ 2242860 w 7467600"/>
              <a:gd name="connsiteY377" fmla="*/ 6858000 h 6858000"/>
              <a:gd name="connsiteX378" fmla="*/ 2232818 w 7467600"/>
              <a:gd name="connsiteY378" fmla="*/ 6844926 h 6858000"/>
              <a:gd name="connsiteX379" fmla="*/ 1990172 w 7467600"/>
              <a:gd name="connsiteY379" fmla="*/ 6542121 h 6858000"/>
              <a:gd name="connsiteX380" fmla="*/ 2124090 w 7467600"/>
              <a:gd name="connsiteY380" fmla="*/ 6761017 h 6858000"/>
              <a:gd name="connsiteX381" fmla="*/ 2200380 w 7467600"/>
              <a:gd name="connsiteY381" fmla="*/ 6858000 h 6858000"/>
              <a:gd name="connsiteX382" fmla="*/ 2147507 w 7467600"/>
              <a:gd name="connsiteY382" fmla="*/ 6858000 h 6858000"/>
              <a:gd name="connsiteX383" fmla="*/ 2070668 w 7467600"/>
              <a:gd name="connsiteY383" fmla="*/ 6761520 h 6858000"/>
              <a:gd name="connsiteX384" fmla="*/ 1975142 w 7467600"/>
              <a:gd name="connsiteY384" fmla="*/ 6585570 h 6858000"/>
              <a:gd name="connsiteX385" fmla="*/ 2050035 w 7467600"/>
              <a:gd name="connsiteY385" fmla="*/ 6813345 h 6858000"/>
              <a:gd name="connsiteX386" fmla="*/ 2063025 w 7467600"/>
              <a:gd name="connsiteY386" fmla="*/ 6858000 h 6858000"/>
              <a:gd name="connsiteX387" fmla="*/ 2021675 w 7467600"/>
              <a:gd name="connsiteY387" fmla="*/ 6858000 h 6858000"/>
              <a:gd name="connsiteX388" fmla="*/ 2019308 w 7467600"/>
              <a:gd name="connsiteY388" fmla="*/ 6847118 h 6858000"/>
              <a:gd name="connsiteX389" fmla="*/ 1938835 w 7467600"/>
              <a:gd name="connsiteY389" fmla="*/ 6551160 h 6858000"/>
              <a:gd name="connsiteX390" fmla="*/ 1953230 w 7467600"/>
              <a:gd name="connsiteY390" fmla="*/ 6759699 h 6858000"/>
              <a:gd name="connsiteX391" fmla="*/ 1956763 w 7467600"/>
              <a:gd name="connsiteY391" fmla="*/ 6778191 h 6858000"/>
              <a:gd name="connsiteX392" fmla="*/ 1967925 w 7467600"/>
              <a:gd name="connsiteY392" fmla="*/ 6858000 h 6858000"/>
              <a:gd name="connsiteX393" fmla="*/ 1936622 w 7467600"/>
              <a:gd name="connsiteY393" fmla="*/ 6858000 h 6858000"/>
              <a:gd name="connsiteX394" fmla="*/ 1926261 w 7467600"/>
              <a:gd name="connsiteY394" fmla="*/ 6784064 h 6858000"/>
              <a:gd name="connsiteX395" fmla="*/ 1922724 w 7467600"/>
              <a:gd name="connsiteY395" fmla="*/ 6765577 h 6858000"/>
              <a:gd name="connsiteX396" fmla="*/ 1904650 w 7467600"/>
              <a:gd name="connsiteY396" fmla="*/ 6639616 h 6858000"/>
              <a:gd name="connsiteX397" fmla="*/ 1885273 w 7467600"/>
              <a:gd name="connsiteY397" fmla="*/ 6858000 h 6858000"/>
              <a:gd name="connsiteX398" fmla="*/ 1854363 w 7467600"/>
              <a:gd name="connsiteY398" fmla="*/ 6858000 h 6858000"/>
              <a:gd name="connsiteX399" fmla="*/ 1880391 w 7467600"/>
              <a:gd name="connsiteY399" fmla="*/ 6603796 h 6858000"/>
              <a:gd name="connsiteX400" fmla="*/ 1818273 w 7467600"/>
              <a:gd name="connsiteY400" fmla="*/ 6715729 h 6858000"/>
              <a:gd name="connsiteX401" fmla="*/ 1794691 w 7467600"/>
              <a:gd name="connsiteY401" fmla="*/ 6843239 h 6858000"/>
              <a:gd name="connsiteX402" fmla="*/ 1794914 w 7467600"/>
              <a:gd name="connsiteY402" fmla="*/ 6858000 h 6858000"/>
              <a:gd name="connsiteX403" fmla="*/ 1746128 w 7467600"/>
              <a:gd name="connsiteY403" fmla="*/ 6858000 h 6858000"/>
              <a:gd name="connsiteX404" fmla="*/ 1753934 w 7467600"/>
              <a:gd name="connsiteY404" fmla="*/ 6724796 h 6858000"/>
              <a:gd name="connsiteX405" fmla="*/ 1792053 w 7467600"/>
              <a:gd name="connsiteY405" fmla="*/ 6572396 h 6858000"/>
              <a:gd name="connsiteX406" fmla="*/ 1862248 w 7467600"/>
              <a:gd name="connsiteY406" fmla="*/ 6266397 h 6858000"/>
              <a:gd name="connsiteX407" fmla="*/ 1862250 w 7467600"/>
              <a:gd name="connsiteY407" fmla="*/ 6033531 h 6858000"/>
              <a:gd name="connsiteX408" fmla="*/ 1211999 w 7467600"/>
              <a:gd name="connsiteY408" fmla="*/ 6683610 h 6858000"/>
              <a:gd name="connsiteX409" fmla="*/ 1213266 w 7467600"/>
              <a:gd name="connsiteY409" fmla="*/ 6691947 h 6858000"/>
              <a:gd name="connsiteX410" fmla="*/ 1203370 w 7467600"/>
              <a:gd name="connsiteY410" fmla="*/ 6850676 h 6858000"/>
              <a:gd name="connsiteX411" fmla="*/ 1203671 w 7467600"/>
              <a:gd name="connsiteY411" fmla="*/ 6858000 h 6858000"/>
              <a:gd name="connsiteX412" fmla="*/ 1143180 w 7467600"/>
              <a:gd name="connsiteY412" fmla="*/ 6858000 h 6858000"/>
              <a:gd name="connsiteX413" fmla="*/ 1142176 w 7467600"/>
              <a:gd name="connsiteY413" fmla="*/ 6766045 h 6858000"/>
              <a:gd name="connsiteX414" fmla="*/ 1067484 w 7467600"/>
              <a:gd name="connsiteY414" fmla="*/ 6858000 h 6858000"/>
              <a:gd name="connsiteX415" fmla="*/ 953928 w 7467600"/>
              <a:gd name="connsiteY415" fmla="*/ 6858000 h 6858000"/>
              <a:gd name="connsiteX416" fmla="*/ 959715 w 7467600"/>
              <a:gd name="connsiteY416" fmla="*/ 6850185 h 6858000"/>
              <a:gd name="connsiteX417" fmla="*/ 1483788 w 7467600"/>
              <a:gd name="connsiteY417" fmla="*/ 6259174 h 6858000"/>
              <a:gd name="connsiteX418" fmla="*/ 1100671 w 7467600"/>
              <a:gd name="connsiteY418" fmla="*/ 6252137 h 6858000"/>
              <a:gd name="connsiteX419" fmla="*/ 1090144 w 7467600"/>
              <a:gd name="connsiteY419" fmla="*/ 6256748 h 6858000"/>
              <a:gd name="connsiteX420" fmla="*/ 1095872 w 7467600"/>
              <a:gd name="connsiteY420" fmla="*/ 6271892 h 6858000"/>
              <a:gd name="connsiteX421" fmla="*/ 262785 w 7467600"/>
              <a:gd name="connsiteY421" fmla="*/ 6845450 h 6858000"/>
              <a:gd name="connsiteX422" fmla="*/ 209968 w 7467600"/>
              <a:gd name="connsiteY422" fmla="*/ 6770713 h 6858000"/>
              <a:gd name="connsiteX423" fmla="*/ 873460 w 7467600"/>
              <a:gd name="connsiteY423" fmla="*/ 6253768 h 6858000"/>
              <a:gd name="connsiteX424" fmla="*/ 192686 w 7467600"/>
              <a:gd name="connsiteY424" fmla="*/ 5849257 h 6858000"/>
              <a:gd name="connsiteX425" fmla="*/ 4696 w 7467600"/>
              <a:gd name="connsiteY425" fmla="*/ 5697668 h 6858000"/>
              <a:gd name="connsiteX426" fmla="*/ 0 w 7467600"/>
              <a:gd name="connsiteY426" fmla="*/ 5689984 h 6858000"/>
              <a:gd name="connsiteX427" fmla="*/ 0 w 7467600"/>
              <a:gd name="connsiteY427" fmla="*/ 5513472 h 6858000"/>
              <a:gd name="connsiteX428" fmla="*/ 174101 w 7467600"/>
              <a:gd name="connsiteY428" fmla="*/ 5620277 h 6858000"/>
              <a:gd name="connsiteX429" fmla="*/ 891800 w 7467600"/>
              <a:gd name="connsiteY429" fmla="*/ 6036935 h 6858000"/>
              <a:gd name="connsiteX430" fmla="*/ 1072219 w 7467600"/>
              <a:gd name="connsiteY430" fmla="*/ 6169443 h 6858000"/>
              <a:gd name="connsiteX431" fmla="*/ 1074117 w 7467600"/>
              <a:gd name="connsiteY431" fmla="*/ 6170301 h 6858000"/>
              <a:gd name="connsiteX432" fmla="*/ 1083114 w 7467600"/>
              <a:gd name="connsiteY432" fmla="*/ 6174131 h 6858000"/>
              <a:gd name="connsiteX433" fmla="*/ 1543010 w 7467600"/>
              <a:gd name="connsiteY433" fmla="*/ 6191140 h 6858000"/>
              <a:gd name="connsiteX434" fmla="*/ 1551080 w 7467600"/>
              <a:gd name="connsiteY434" fmla="*/ 6195006 h 6858000"/>
              <a:gd name="connsiteX435" fmla="*/ 2345443 w 7467600"/>
              <a:gd name="connsiteY435" fmla="*/ 5549882 h 6858000"/>
              <a:gd name="connsiteX436" fmla="*/ 1721499 w 7467600"/>
              <a:gd name="connsiteY436" fmla="*/ 5599969 h 6858000"/>
              <a:gd name="connsiteX437" fmla="*/ 767716 w 7467600"/>
              <a:gd name="connsiteY437" fmla="*/ 5472768 h 6858000"/>
              <a:gd name="connsiteX438" fmla="*/ 722147 w 7467600"/>
              <a:gd name="connsiteY438" fmla="*/ 5393091 h 6858000"/>
              <a:gd name="connsiteX439" fmla="*/ 1485552 w 7467600"/>
              <a:gd name="connsiteY439" fmla="*/ 5313202 h 6858000"/>
              <a:gd name="connsiteX440" fmla="*/ 2143004 w 7467600"/>
              <a:gd name="connsiteY440" fmla="*/ 5402420 h 6858000"/>
              <a:gd name="connsiteX441" fmla="*/ 1933391 w 7467600"/>
              <a:gd name="connsiteY441" fmla="*/ 5156971 h 6858000"/>
              <a:gd name="connsiteX442" fmla="*/ 1827118 w 7467600"/>
              <a:gd name="connsiteY442" fmla="*/ 4968410 h 6858000"/>
              <a:gd name="connsiteX443" fmla="*/ 1837349 w 7467600"/>
              <a:gd name="connsiteY443" fmla="*/ 4956357 h 6858000"/>
              <a:gd name="connsiteX444" fmla="*/ 2162835 w 7467600"/>
              <a:gd name="connsiteY444" fmla="*/ 5187853 h 6858000"/>
              <a:gd name="connsiteX445" fmla="*/ 2257167 w 7467600"/>
              <a:gd name="connsiteY445" fmla="*/ 5462123 h 6858000"/>
              <a:gd name="connsiteX446" fmla="*/ 2261598 w 7467600"/>
              <a:gd name="connsiteY446" fmla="*/ 5467998 h 6858000"/>
              <a:gd name="connsiteX447" fmla="*/ 2437177 w 7467600"/>
              <a:gd name="connsiteY447" fmla="*/ 5479608 h 6858000"/>
              <a:gd name="connsiteX448" fmla="*/ 2445247 w 7467600"/>
              <a:gd name="connsiteY448" fmla="*/ 5483476 h 6858000"/>
              <a:gd name="connsiteX449" fmla="*/ 2743626 w 7467600"/>
              <a:gd name="connsiteY449" fmla="*/ 5304819 h 6858000"/>
              <a:gd name="connsiteX450" fmla="*/ 3048102 w 7467600"/>
              <a:gd name="connsiteY450" fmla="*/ 5150595 h 6858000"/>
              <a:gd name="connsiteX451" fmla="*/ 1799414 w 7467600"/>
              <a:gd name="connsiteY451" fmla="*/ 4694732 h 6858000"/>
              <a:gd name="connsiteX452" fmla="*/ 1771735 w 7467600"/>
              <a:gd name="connsiteY452" fmla="*/ 4619929 h 6858000"/>
              <a:gd name="connsiteX453" fmla="*/ 3104273 w 7467600"/>
              <a:gd name="connsiteY453" fmla="*/ 5076159 h 6858000"/>
              <a:gd name="connsiteX454" fmla="*/ 3113245 w 7467600"/>
              <a:gd name="connsiteY454" fmla="*/ 5090705 h 6858000"/>
              <a:gd name="connsiteX455" fmla="*/ 3126294 w 7467600"/>
              <a:gd name="connsiteY455" fmla="*/ 5114400 h 6858000"/>
              <a:gd name="connsiteX456" fmla="*/ 3937433 w 7467600"/>
              <a:gd name="connsiteY456" fmla="*/ 4830473 h 6858000"/>
              <a:gd name="connsiteX457" fmla="*/ 3590475 w 7467600"/>
              <a:gd name="connsiteY457" fmla="*/ 4597974 h 6858000"/>
              <a:gd name="connsiteX458" fmla="*/ 3100264 w 7467600"/>
              <a:gd name="connsiteY458" fmla="*/ 4579845 h 6858000"/>
              <a:gd name="connsiteX459" fmla="*/ 2183576 w 7467600"/>
              <a:gd name="connsiteY459" fmla="*/ 4227150 h 6858000"/>
              <a:gd name="connsiteX460" fmla="*/ 2151029 w 7467600"/>
              <a:gd name="connsiteY460" fmla="*/ 4146947 h 6858000"/>
              <a:gd name="connsiteX461" fmla="*/ 3563434 w 7467600"/>
              <a:gd name="connsiteY461" fmla="*/ 4469115 h 6858000"/>
              <a:gd name="connsiteX462" fmla="*/ 3177952 w 7467600"/>
              <a:gd name="connsiteY462" fmla="*/ 3657386 h 6858000"/>
              <a:gd name="connsiteX463" fmla="*/ 3189263 w 7467600"/>
              <a:gd name="connsiteY463" fmla="*/ 3625726 h 6858000"/>
              <a:gd name="connsiteX464" fmla="*/ 3560912 w 7467600"/>
              <a:gd name="connsiteY464" fmla="*/ 4079863 h 6858000"/>
              <a:gd name="connsiteX465" fmla="*/ 3626636 w 7467600"/>
              <a:gd name="connsiteY465" fmla="*/ 4512230 h 6858000"/>
              <a:gd name="connsiteX466" fmla="*/ 3653088 w 7467600"/>
              <a:gd name="connsiteY466" fmla="*/ 4521417 h 6858000"/>
              <a:gd name="connsiteX467" fmla="*/ 3988128 w 7467600"/>
              <a:gd name="connsiteY467" fmla="*/ 4817267 h 6858000"/>
              <a:gd name="connsiteX468" fmla="*/ 4830582 w 7467600"/>
              <a:gd name="connsiteY468" fmla="*/ 4676000 h 6858000"/>
              <a:gd name="connsiteX469" fmla="*/ 4830100 w 7467600"/>
              <a:gd name="connsiteY469" fmla="*/ 4675554 h 6858000"/>
              <a:gd name="connsiteX470" fmla="*/ 4036318 w 7467600"/>
              <a:gd name="connsiteY470" fmla="*/ 4147013 h 6858000"/>
              <a:gd name="connsiteX471" fmla="*/ 3432098 w 7467600"/>
              <a:gd name="connsiteY471" fmla="*/ 3537312 h 6858000"/>
              <a:gd name="connsiteX472" fmla="*/ 3446761 w 7467600"/>
              <a:gd name="connsiteY472" fmla="*/ 3461278 h 6858000"/>
              <a:gd name="connsiteX473" fmla="*/ 4419733 w 7467600"/>
              <a:gd name="connsiteY473" fmla="*/ 3963555 h 6858000"/>
              <a:gd name="connsiteX474" fmla="*/ 4781371 w 7467600"/>
              <a:gd name="connsiteY474" fmla="*/ 4458604 h 6858000"/>
              <a:gd name="connsiteX475" fmla="*/ 4780440 w 7467600"/>
              <a:gd name="connsiteY475" fmla="*/ 4470290 h 6858000"/>
              <a:gd name="connsiteX476" fmla="*/ 4898954 w 7467600"/>
              <a:gd name="connsiteY476" fmla="*/ 4662092 h 6858000"/>
              <a:gd name="connsiteX477" fmla="*/ 4900699 w 7467600"/>
              <a:gd name="connsiteY477" fmla="*/ 4670867 h 6858000"/>
              <a:gd name="connsiteX478" fmla="*/ 5714511 w 7467600"/>
              <a:gd name="connsiteY478" fmla="*/ 4663483 h 6858000"/>
              <a:gd name="connsiteX479" fmla="*/ 5464793 w 7467600"/>
              <a:gd name="connsiteY479" fmla="*/ 4393556 h 6858000"/>
              <a:gd name="connsiteX480" fmla="*/ 5461897 w 7467600"/>
              <a:gd name="connsiteY480" fmla="*/ 4390879 h 6858000"/>
              <a:gd name="connsiteX481" fmla="*/ 4294126 w 7467600"/>
              <a:gd name="connsiteY481" fmla="*/ 3303048 h 6858000"/>
              <a:gd name="connsiteX482" fmla="*/ 4305321 w 7467600"/>
              <a:gd name="connsiteY482" fmla="*/ 3256953 h 6858000"/>
              <a:gd name="connsiteX483" fmla="*/ 4949299 w 7467600"/>
              <a:gd name="connsiteY483" fmla="*/ 3766336 h 6858000"/>
              <a:gd name="connsiteX484" fmla="*/ 5291452 w 7467600"/>
              <a:gd name="connsiteY484" fmla="*/ 4076801 h 6858000"/>
              <a:gd name="connsiteX485" fmla="*/ 5434998 w 7467600"/>
              <a:gd name="connsiteY485" fmla="*/ 4254100 h 6858000"/>
              <a:gd name="connsiteX486" fmla="*/ 5351015 w 7467600"/>
              <a:gd name="connsiteY486" fmla="*/ 3760989 h 6858000"/>
              <a:gd name="connsiteX487" fmla="*/ 5413780 w 7467600"/>
              <a:gd name="connsiteY487" fmla="*/ 2966265 h 6858000"/>
              <a:gd name="connsiteX488" fmla="*/ 5425627 w 7467600"/>
              <a:gd name="connsiteY488" fmla="*/ 2954192 h 6858000"/>
              <a:gd name="connsiteX489" fmla="*/ 6604735 w 7467600"/>
              <a:gd name="connsiteY489" fmla="*/ 2041381 h 6858000"/>
              <a:gd name="connsiteX490" fmla="*/ 7204487 w 7467600"/>
              <a:gd name="connsiteY490" fmla="*/ 2742112 h 6858000"/>
              <a:gd name="connsiteX491" fmla="*/ 7131592 w 7467600"/>
              <a:gd name="connsiteY491" fmla="*/ 2672096 h 6858000"/>
              <a:gd name="connsiteX492" fmla="*/ 6996344 w 7467600"/>
              <a:gd name="connsiteY492" fmla="*/ 2518310 h 6858000"/>
              <a:gd name="connsiteX493" fmla="*/ 6735495 w 7467600"/>
              <a:gd name="connsiteY493" fmla="*/ 2196890 h 6858000"/>
              <a:gd name="connsiteX494" fmla="*/ 6721901 w 7467600"/>
              <a:gd name="connsiteY494" fmla="*/ 2179274 h 6858000"/>
              <a:gd name="connsiteX495" fmla="*/ 6604735 w 7467600"/>
              <a:gd name="connsiteY495" fmla="*/ 2041381 h 6858000"/>
              <a:gd name="connsiteX496" fmla="*/ 6591670 w 7467600"/>
              <a:gd name="connsiteY496" fmla="*/ 1988277 h 6858000"/>
              <a:gd name="connsiteX497" fmla="*/ 6747349 w 7467600"/>
              <a:gd name="connsiteY497" fmla="*/ 2160069 h 6858000"/>
              <a:gd name="connsiteX498" fmla="*/ 6760943 w 7467600"/>
              <a:gd name="connsiteY498" fmla="*/ 2177686 h 6858000"/>
              <a:gd name="connsiteX499" fmla="*/ 7021065 w 7467600"/>
              <a:gd name="connsiteY499" fmla="*/ 2498102 h 6858000"/>
              <a:gd name="connsiteX500" fmla="*/ 7155223 w 7467600"/>
              <a:gd name="connsiteY500" fmla="*/ 2650386 h 6858000"/>
              <a:gd name="connsiteX501" fmla="*/ 7203167 w 7467600"/>
              <a:gd name="connsiteY501" fmla="*/ 2697288 h 6858000"/>
              <a:gd name="connsiteX502" fmla="*/ 6937703 w 7467600"/>
              <a:gd name="connsiteY502" fmla="*/ 2321981 h 6858000"/>
              <a:gd name="connsiteX503" fmla="*/ 6591670 w 7467600"/>
              <a:gd name="connsiteY503" fmla="*/ 1988277 h 6858000"/>
              <a:gd name="connsiteX504" fmla="*/ 5798671 w 7467600"/>
              <a:gd name="connsiteY504" fmla="*/ 1981601 h 6858000"/>
              <a:gd name="connsiteX505" fmla="*/ 5754709 w 7467600"/>
              <a:gd name="connsiteY505" fmla="*/ 2071454 h 6858000"/>
              <a:gd name="connsiteX506" fmla="*/ 5763044 w 7467600"/>
              <a:gd name="connsiteY506" fmla="*/ 2842206 h 6858000"/>
              <a:gd name="connsiteX507" fmla="*/ 5764974 w 7467600"/>
              <a:gd name="connsiteY507" fmla="*/ 2799609 h 6858000"/>
              <a:gd name="connsiteX508" fmla="*/ 5767665 w 7467600"/>
              <a:gd name="connsiteY508" fmla="*/ 2666409 h 6858000"/>
              <a:gd name="connsiteX509" fmla="*/ 5763055 w 7467600"/>
              <a:gd name="connsiteY509" fmla="*/ 2579705 h 6858000"/>
              <a:gd name="connsiteX510" fmla="*/ 5758079 w 7467600"/>
              <a:gd name="connsiteY510" fmla="*/ 2492508 h 6858000"/>
              <a:gd name="connsiteX511" fmla="*/ 5779325 w 7467600"/>
              <a:gd name="connsiteY511" fmla="*/ 2197069 h 6858000"/>
              <a:gd name="connsiteX512" fmla="*/ 5798671 w 7467600"/>
              <a:gd name="connsiteY512" fmla="*/ 1981601 h 6858000"/>
              <a:gd name="connsiteX513" fmla="*/ 5829202 w 7467600"/>
              <a:gd name="connsiteY513" fmla="*/ 1971679 h 6858000"/>
              <a:gd name="connsiteX514" fmla="*/ 5809558 w 7467600"/>
              <a:gd name="connsiteY514" fmla="*/ 2198043 h 6858000"/>
              <a:gd name="connsiteX515" fmla="*/ 5788653 w 7467600"/>
              <a:gd name="connsiteY515" fmla="*/ 2489430 h 6858000"/>
              <a:gd name="connsiteX516" fmla="*/ 5793439 w 7467600"/>
              <a:gd name="connsiteY516" fmla="*/ 2575235 h 6858000"/>
              <a:gd name="connsiteX517" fmla="*/ 5796837 w 7467600"/>
              <a:gd name="connsiteY517" fmla="*/ 2637633 h 6858000"/>
              <a:gd name="connsiteX518" fmla="*/ 5818614 w 7467600"/>
              <a:gd name="connsiteY518" fmla="*/ 2473055 h 6858000"/>
              <a:gd name="connsiteX519" fmla="*/ 5829202 w 7467600"/>
              <a:gd name="connsiteY519" fmla="*/ 1971679 h 6858000"/>
              <a:gd name="connsiteX520" fmla="*/ 5911389 w 7467600"/>
              <a:gd name="connsiteY520" fmla="*/ 1898371 h 6858000"/>
              <a:gd name="connsiteX521" fmla="*/ 6237627 w 7467600"/>
              <a:gd name="connsiteY521" fmla="*/ 2231921 h 6858000"/>
              <a:gd name="connsiteX522" fmla="*/ 5911389 w 7467600"/>
              <a:gd name="connsiteY522" fmla="*/ 1898371 h 6858000"/>
              <a:gd name="connsiteX523" fmla="*/ 6944437 w 7467600"/>
              <a:gd name="connsiteY523" fmla="*/ 1575402 h 6858000"/>
              <a:gd name="connsiteX524" fmla="*/ 6304730 w 7467600"/>
              <a:gd name="connsiteY524" fmla="*/ 1766654 h 6858000"/>
              <a:gd name="connsiteX525" fmla="*/ 6944437 w 7467600"/>
              <a:gd name="connsiteY525" fmla="*/ 1575402 h 6858000"/>
              <a:gd name="connsiteX526" fmla="*/ 7019523 w 7467600"/>
              <a:gd name="connsiteY526" fmla="*/ 1519450 h 6858000"/>
              <a:gd name="connsiteX527" fmla="*/ 6298091 w 7467600"/>
              <a:gd name="connsiteY527" fmla="*/ 1737122 h 6858000"/>
              <a:gd name="connsiteX528" fmla="*/ 7019523 w 7467600"/>
              <a:gd name="connsiteY528" fmla="*/ 1519450 h 6858000"/>
              <a:gd name="connsiteX529" fmla="*/ 2399523 w 7467600"/>
              <a:gd name="connsiteY529" fmla="*/ 1428234 h 6858000"/>
              <a:gd name="connsiteX530" fmla="*/ 2224982 w 7467600"/>
              <a:gd name="connsiteY530" fmla="*/ 1826201 h 6858000"/>
              <a:gd name="connsiteX531" fmla="*/ 2096099 w 7467600"/>
              <a:gd name="connsiteY531" fmla="*/ 2345900 h 6858000"/>
              <a:gd name="connsiteX532" fmla="*/ 2283317 w 7467600"/>
              <a:gd name="connsiteY532" fmla="*/ 1796925 h 6858000"/>
              <a:gd name="connsiteX533" fmla="*/ 2399523 w 7467600"/>
              <a:gd name="connsiteY533" fmla="*/ 1428234 h 6858000"/>
              <a:gd name="connsiteX534" fmla="*/ 2448558 w 7467600"/>
              <a:gd name="connsiteY534" fmla="*/ 1373435 h 6858000"/>
              <a:gd name="connsiteX535" fmla="*/ 2312521 w 7467600"/>
              <a:gd name="connsiteY535" fmla="*/ 1806140 h 6858000"/>
              <a:gd name="connsiteX536" fmla="*/ 2127533 w 7467600"/>
              <a:gd name="connsiteY536" fmla="*/ 2348380 h 6858000"/>
              <a:gd name="connsiteX537" fmla="*/ 2358080 w 7467600"/>
              <a:gd name="connsiteY537" fmla="*/ 1866134 h 6858000"/>
              <a:gd name="connsiteX538" fmla="*/ 2407436 w 7467600"/>
              <a:gd name="connsiteY538" fmla="*/ 1651070 h 6858000"/>
              <a:gd name="connsiteX539" fmla="*/ 2448558 w 7467600"/>
              <a:gd name="connsiteY539" fmla="*/ 1373435 h 6858000"/>
              <a:gd name="connsiteX540" fmla="*/ 278707 w 7467600"/>
              <a:gd name="connsiteY540" fmla="*/ 1352270 h 6858000"/>
              <a:gd name="connsiteX541" fmla="*/ 321570 w 7467600"/>
              <a:gd name="connsiteY541" fmla="*/ 1861610 h 6858000"/>
              <a:gd name="connsiteX542" fmla="*/ 294281 w 7467600"/>
              <a:gd name="connsiteY542" fmla="*/ 1440658 h 6858000"/>
              <a:gd name="connsiteX543" fmla="*/ 278707 w 7467600"/>
              <a:gd name="connsiteY543" fmla="*/ 1352270 h 6858000"/>
              <a:gd name="connsiteX544" fmla="*/ 1423821 w 7467600"/>
              <a:gd name="connsiteY544" fmla="*/ 1351958 h 6858000"/>
              <a:gd name="connsiteX545" fmla="*/ 1638521 w 7467600"/>
              <a:gd name="connsiteY545" fmla="*/ 1908470 h 6858000"/>
              <a:gd name="connsiteX546" fmla="*/ 1754199 w 7467600"/>
              <a:gd name="connsiteY546" fmla="*/ 2149284 h 6858000"/>
              <a:gd name="connsiteX547" fmla="*/ 1908359 w 7467600"/>
              <a:gd name="connsiteY547" fmla="*/ 2364988 h 6858000"/>
              <a:gd name="connsiteX548" fmla="*/ 1647661 w 7467600"/>
              <a:gd name="connsiteY548" fmla="*/ 1825945 h 6858000"/>
              <a:gd name="connsiteX549" fmla="*/ 1423821 w 7467600"/>
              <a:gd name="connsiteY549" fmla="*/ 1351958 h 6858000"/>
              <a:gd name="connsiteX550" fmla="*/ 1431890 w 7467600"/>
              <a:gd name="connsiteY550" fmla="*/ 1306475 h 6858000"/>
              <a:gd name="connsiteX551" fmla="*/ 1507597 w 7467600"/>
              <a:gd name="connsiteY551" fmla="*/ 1446132 h 6858000"/>
              <a:gd name="connsiteX552" fmla="*/ 1674586 w 7467600"/>
              <a:gd name="connsiteY552" fmla="*/ 1813832 h 6858000"/>
              <a:gd name="connsiteX553" fmla="*/ 1815950 w 7467600"/>
              <a:gd name="connsiteY553" fmla="*/ 2128564 h 6858000"/>
              <a:gd name="connsiteX554" fmla="*/ 1984242 w 7467600"/>
              <a:gd name="connsiteY554" fmla="*/ 2430829 h 6858000"/>
              <a:gd name="connsiteX555" fmla="*/ 2014023 w 7467600"/>
              <a:gd name="connsiteY555" fmla="*/ 2450995 h 6858000"/>
              <a:gd name="connsiteX556" fmla="*/ 1747337 w 7467600"/>
              <a:gd name="connsiteY556" fmla="*/ 1855264 h 6858000"/>
              <a:gd name="connsiteX557" fmla="*/ 1533749 w 7467600"/>
              <a:gd name="connsiteY557" fmla="*/ 1478656 h 6858000"/>
              <a:gd name="connsiteX558" fmla="*/ 1431890 w 7467600"/>
              <a:gd name="connsiteY558" fmla="*/ 1306475 h 6858000"/>
              <a:gd name="connsiteX559" fmla="*/ 5052692 w 7467600"/>
              <a:gd name="connsiteY559" fmla="*/ 1292994 h 6858000"/>
              <a:gd name="connsiteX560" fmla="*/ 5200661 w 7467600"/>
              <a:gd name="connsiteY560" fmla="*/ 1635186 h 6858000"/>
              <a:gd name="connsiteX561" fmla="*/ 5297138 w 7467600"/>
              <a:gd name="connsiteY561" fmla="*/ 1906351 h 6858000"/>
              <a:gd name="connsiteX562" fmla="*/ 5052692 w 7467600"/>
              <a:gd name="connsiteY562" fmla="*/ 1292994 h 6858000"/>
              <a:gd name="connsiteX563" fmla="*/ 5009948 w 7467600"/>
              <a:gd name="connsiteY563" fmla="*/ 1273619 h 6858000"/>
              <a:gd name="connsiteX564" fmla="*/ 5121777 w 7467600"/>
              <a:gd name="connsiteY564" fmla="*/ 1654213 h 6858000"/>
              <a:gd name="connsiteX565" fmla="*/ 5293545 w 7467600"/>
              <a:gd name="connsiteY565" fmla="*/ 2072247 h 6858000"/>
              <a:gd name="connsiteX566" fmla="*/ 5294042 w 7467600"/>
              <a:gd name="connsiteY566" fmla="*/ 2065019 h 6858000"/>
              <a:gd name="connsiteX567" fmla="*/ 5171936 w 7467600"/>
              <a:gd name="connsiteY567" fmla="*/ 1647613 h 6858000"/>
              <a:gd name="connsiteX568" fmla="*/ 5009948 w 7467600"/>
              <a:gd name="connsiteY568" fmla="*/ 1273619 h 6858000"/>
              <a:gd name="connsiteX569" fmla="*/ 655236 w 7467600"/>
              <a:gd name="connsiteY569" fmla="*/ 1268632 h 6858000"/>
              <a:gd name="connsiteX570" fmla="*/ 839521 w 7467600"/>
              <a:gd name="connsiteY570" fmla="*/ 1685315 h 6858000"/>
              <a:gd name="connsiteX571" fmla="*/ 1109416 w 7467600"/>
              <a:gd name="connsiteY571" fmla="*/ 2061663 h 6858000"/>
              <a:gd name="connsiteX572" fmla="*/ 1298300 w 7467600"/>
              <a:gd name="connsiteY572" fmla="*/ 2247742 h 6858000"/>
              <a:gd name="connsiteX573" fmla="*/ 1125871 w 7467600"/>
              <a:gd name="connsiteY573" fmla="*/ 1989513 h 6858000"/>
              <a:gd name="connsiteX574" fmla="*/ 981574 w 7467600"/>
              <a:gd name="connsiteY574" fmla="*/ 1783157 h 6858000"/>
              <a:gd name="connsiteX575" fmla="*/ 922198 w 7467600"/>
              <a:gd name="connsiteY575" fmla="*/ 1677437 h 6858000"/>
              <a:gd name="connsiteX576" fmla="*/ 869293 w 7467600"/>
              <a:gd name="connsiteY576" fmla="*/ 1583214 h 6858000"/>
              <a:gd name="connsiteX577" fmla="*/ 751431 w 7467600"/>
              <a:gd name="connsiteY577" fmla="*/ 1405731 h 6858000"/>
              <a:gd name="connsiteX578" fmla="*/ 655236 w 7467600"/>
              <a:gd name="connsiteY578" fmla="*/ 1268632 h 6858000"/>
              <a:gd name="connsiteX579" fmla="*/ 6516292 w 7467600"/>
              <a:gd name="connsiteY579" fmla="*/ 1263064 h 6858000"/>
              <a:gd name="connsiteX580" fmla="*/ 5736320 w 7467600"/>
              <a:gd name="connsiteY580" fmla="*/ 1501803 h 6858000"/>
              <a:gd name="connsiteX581" fmla="*/ 6516292 w 7467600"/>
              <a:gd name="connsiteY581" fmla="*/ 1263064 h 6858000"/>
              <a:gd name="connsiteX582" fmla="*/ 291466 w 7467600"/>
              <a:gd name="connsiteY582" fmla="*/ 1250369 h 6858000"/>
              <a:gd name="connsiteX583" fmla="*/ 323180 w 7467600"/>
              <a:gd name="connsiteY583" fmla="*/ 1435283 h 6858000"/>
              <a:gd name="connsiteX584" fmla="*/ 349381 w 7467600"/>
              <a:gd name="connsiteY584" fmla="*/ 1875041 h 6858000"/>
              <a:gd name="connsiteX585" fmla="*/ 374363 w 7467600"/>
              <a:gd name="connsiteY585" fmla="*/ 1506494 h 6858000"/>
              <a:gd name="connsiteX586" fmla="*/ 302168 w 7467600"/>
              <a:gd name="connsiteY586" fmla="*/ 1274495 h 6858000"/>
              <a:gd name="connsiteX587" fmla="*/ 291466 w 7467600"/>
              <a:gd name="connsiteY587" fmla="*/ 1250369 h 6858000"/>
              <a:gd name="connsiteX588" fmla="*/ 678222 w 7467600"/>
              <a:gd name="connsiteY588" fmla="*/ 1248670 h 6858000"/>
              <a:gd name="connsiteX589" fmla="*/ 775536 w 7467600"/>
              <a:gd name="connsiteY589" fmla="*/ 1388015 h 6858000"/>
              <a:gd name="connsiteX590" fmla="*/ 894529 w 7467600"/>
              <a:gd name="connsiteY590" fmla="*/ 1567739 h 6858000"/>
              <a:gd name="connsiteX591" fmla="*/ 948000 w 7467600"/>
              <a:gd name="connsiteY591" fmla="*/ 1663088 h 6858000"/>
              <a:gd name="connsiteX592" fmla="*/ 1006812 w 7467600"/>
              <a:gd name="connsiteY592" fmla="*/ 1767683 h 6858000"/>
              <a:gd name="connsiteX593" fmla="*/ 1149133 w 7467600"/>
              <a:gd name="connsiteY593" fmla="*/ 1971513 h 6858000"/>
              <a:gd name="connsiteX594" fmla="*/ 1333952 w 7467600"/>
              <a:gd name="connsiteY594" fmla="*/ 2251620 h 6858000"/>
              <a:gd name="connsiteX595" fmla="*/ 1337329 w 7467600"/>
              <a:gd name="connsiteY595" fmla="*/ 2258350 h 6858000"/>
              <a:gd name="connsiteX596" fmla="*/ 1014726 w 7467600"/>
              <a:gd name="connsiteY596" fmla="*/ 1615556 h 6858000"/>
              <a:gd name="connsiteX597" fmla="*/ 678222 w 7467600"/>
              <a:gd name="connsiteY597" fmla="*/ 1248670 h 6858000"/>
              <a:gd name="connsiteX598" fmla="*/ 6691602 w 7467600"/>
              <a:gd name="connsiteY598" fmla="*/ 1140573 h 6858000"/>
              <a:gd name="connsiteX599" fmla="*/ 6571100 w 7467600"/>
              <a:gd name="connsiteY599" fmla="*/ 1183662 h 6858000"/>
              <a:gd name="connsiteX600" fmla="*/ 6241687 w 7467600"/>
              <a:gd name="connsiteY600" fmla="*/ 1257600 h 6858000"/>
              <a:gd name="connsiteX601" fmla="*/ 5693009 w 7467600"/>
              <a:gd name="connsiteY601" fmla="*/ 1478256 h 6858000"/>
              <a:gd name="connsiteX602" fmla="*/ 6548420 w 7467600"/>
              <a:gd name="connsiteY602" fmla="*/ 1214599 h 6858000"/>
              <a:gd name="connsiteX603" fmla="*/ 6605473 w 7467600"/>
              <a:gd name="connsiteY603" fmla="*/ 1184686 h 6858000"/>
              <a:gd name="connsiteX604" fmla="*/ 6691602 w 7467600"/>
              <a:gd name="connsiteY604" fmla="*/ 1140573 h 6858000"/>
              <a:gd name="connsiteX605" fmla="*/ 4002475 w 7467600"/>
              <a:gd name="connsiteY605" fmla="*/ 1037802 h 6858000"/>
              <a:gd name="connsiteX606" fmla="*/ 4000324 w 7467600"/>
              <a:gd name="connsiteY606" fmla="*/ 1039362 h 6858000"/>
              <a:gd name="connsiteX607" fmla="*/ 4002862 w 7467600"/>
              <a:gd name="connsiteY607" fmla="*/ 1042866 h 6858000"/>
              <a:gd name="connsiteX608" fmla="*/ 4002475 w 7467600"/>
              <a:gd name="connsiteY608" fmla="*/ 1037802 h 6858000"/>
              <a:gd name="connsiteX609" fmla="*/ 506322 w 7467600"/>
              <a:gd name="connsiteY609" fmla="*/ 1020997 h 6858000"/>
              <a:gd name="connsiteX610" fmla="*/ 533068 w 7467600"/>
              <a:gd name="connsiteY610" fmla="*/ 1029409 h 6858000"/>
              <a:gd name="connsiteX611" fmla="*/ 1232525 w 7467600"/>
              <a:gd name="connsiteY611" fmla="*/ 1804675 h 6858000"/>
              <a:gd name="connsiteX612" fmla="*/ 1388858 w 7467600"/>
              <a:gd name="connsiteY612" fmla="*/ 2368011 h 6858000"/>
              <a:gd name="connsiteX613" fmla="*/ 1384098 w 7467600"/>
              <a:gd name="connsiteY613" fmla="*/ 2378125 h 6858000"/>
              <a:gd name="connsiteX614" fmla="*/ 1425393 w 7467600"/>
              <a:gd name="connsiteY614" fmla="*/ 2589124 h 6858000"/>
              <a:gd name="connsiteX615" fmla="*/ 1424001 w 7467600"/>
              <a:gd name="connsiteY615" fmla="*/ 2597541 h 6858000"/>
              <a:gd name="connsiteX616" fmla="*/ 2152729 w 7467600"/>
              <a:gd name="connsiteY616" fmla="*/ 2864487 h 6858000"/>
              <a:gd name="connsiteX617" fmla="*/ 2020609 w 7467600"/>
              <a:gd name="connsiteY617" fmla="*/ 2539671 h 6858000"/>
              <a:gd name="connsiteX618" fmla="*/ 2018920 w 7467600"/>
              <a:gd name="connsiteY618" fmla="*/ 2536309 h 6858000"/>
              <a:gd name="connsiteX619" fmla="*/ 1342441 w 7467600"/>
              <a:gd name="connsiteY619" fmla="*/ 1173017 h 6858000"/>
              <a:gd name="connsiteX620" fmla="*/ 1367925 w 7467600"/>
              <a:gd name="connsiteY620" fmla="*/ 1135648 h 6858000"/>
              <a:gd name="connsiteX621" fmla="*/ 1771401 w 7467600"/>
              <a:gd name="connsiteY621" fmla="*/ 1806673 h 6858000"/>
              <a:gd name="connsiteX622" fmla="*/ 1972385 w 7467600"/>
              <a:gd name="connsiteY622" fmla="*/ 2198735 h 6858000"/>
              <a:gd name="connsiteX623" fmla="*/ 2040892 w 7467600"/>
              <a:gd name="connsiteY623" fmla="*/ 2405205 h 6858000"/>
              <a:gd name="connsiteX624" fmla="*/ 2131689 w 7467600"/>
              <a:gd name="connsiteY624" fmla="*/ 1936926 h 6858000"/>
              <a:gd name="connsiteX625" fmla="*/ 2454820 w 7467600"/>
              <a:gd name="connsiteY625" fmla="*/ 1248808 h 6858000"/>
              <a:gd name="connsiteX626" fmla="*/ 2492512 w 7467600"/>
              <a:gd name="connsiteY626" fmla="*/ 1302920 h 6858000"/>
              <a:gd name="connsiteX627" fmla="*/ 2081216 w 7467600"/>
              <a:gd name="connsiteY627" fmla="*/ 2527513 h 6858000"/>
              <a:gd name="connsiteX628" fmla="*/ 2081211 w 7467600"/>
              <a:gd name="connsiteY628" fmla="*/ 2528916 h 6858000"/>
              <a:gd name="connsiteX629" fmla="*/ 2199067 w 7467600"/>
              <a:gd name="connsiteY629" fmla="*/ 2884061 h 6858000"/>
              <a:gd name="connsiteX630" fmla="*/ 3192586 w 7467600"/>
              <a:gd name="connsiteY630" fmla="*/ 3411496 h 6858000"/>
              <a:gd name="connsiteX631" fmla="*/ 3182620 w 7467600"/>
              <a:gd name="connsiteY631" fmla="*/ 3483279 h 6858000"/>
              <a:gd name="connsiteX632" fmla="*/ 2435119 w 7467600"/>
              <a:gd name="connsiteY632" fmla="*/ 3080173 h 6858000"/>
              <a:gd name="connsiteX633" fmla="*/ 2410152 w 7467600"/>
              <a:gd name="connsiteY633" fmla="*/ 3063751 h 6858000"/>
              <a:gd name="connsiteX634" fmla="*/ 2408099 w 7467600"/>
              <a:gd name="connsiteY634" fmla="*/ 3064403 h 6858000"/>
              <a:gd name="connsiteX635" fmla="*/ 2407218 w 7467600"/>
              <a:gd name="connsiteY635" fmla="*/ 3070324 h 6858000"/>
              <a:gd name="connsiteX636" fmla="*/ 2380138 w 7467600"/>
              <a:gd name="connsiteY636" fmla="*/ 3099341 h 6858000"/>
              <a:gd name="connsiteX637" fmla="*/ 1765923 w 7467600"/>
              <a:gd name="connsiteY637" fmla="*/ 3581043 h 6858000"/>
              <a:gd name="connsiteX638" fmla="*/ 1702258 w 7467600"/>
              <a:gd name="connsiteY638" fmla="*/ 3612286 h 6858000"/>
              <a:gd name="connsiteX639" fmla="*/ 1538370 w 7467600"/>
              <a:gd name="connsiteY639" fmla="*/ 3811804 h 6858000"/>
              <a:gd name="connsiteX640" fmla="*/ 542867 w 7467600"/>
              <a:gd name="connsiteY640" fmla="*/ 4944092 h 6858000"/>
              <a:gd name="connsiteX641" fmla="*/ 515800 w 7467600"/>
              <a:gd name="connsiteY641" fmla="*/ 4862180 h 6858000"/>
              <a:gd name="connsiteX642" fmla="*/ 909145 w 7467600"/>
              <a:gd name="connsiteY642" fmla="*/ 4199225 h 6858000"/>
              <a:gd name="connsiteX643" fmla="*/ 1214067 w 7467600"/>
              <a:gd name="connsiteY643" fmla="*/ 3908561 h 6858000"/>
              <a:gd name="connsiteX644" fmla="*/ 640967 w 7467600"/>
              <a:gd name="connsiteY644" fmla="*/ 4105601 h 6858000"/>
              <a:gd name="connsiteX645" fmla="*/ 112563 w 7467600"/>
              <a:gd name="connsiteY645" fmla="*/ 4396952 h 6858000"/>
              <a:gd name="connsiteX646" fmla="*/ 0 w 7467600"/>
              <a:gd name="connsiteY646" fmla="*/ 4466006 h 6858000"/>
              <a:gd name="connsiteX647" fmla="*/ 0 w 7467600"/>
              <a:gd name="connsiteY647" fmla="*/ 4233763 h 6858000"/>
              <a:gd name="connsiteX648" fmla="*/ 36881 w 7467600"/>
              <a:gd name="connsiteY648" fmla="*/ 4200118 h 6858000"/>
              <a:gd name="connsiteX649" fmla="*/ 910534 w 7467600"/>
              <a:gd name="connsiteY649" fmla="*/ 3629753 h 6858000"/>
              <a:gd name="connsiteX650" fmla="*/ 1578717 w 7467600"/>
              <a:gd name="connsiteY650" fmla="*/ 3575982 h 6858000"/>
              <a:gd name="connsiteX651" fmla="*/ 2338780 w 7467600"/>
              <a:gd name="connsiteY651" fmla="*/ 3033725 h 6858000"/>
              <a:gd name="connsiteX652" fmla="*/ 1807991 w 7467600"/>
              <a:gd name="connsiteY652" fmla="*/ 2807184 h 6858000"/>
              <a:gd name="connsiteX653" fmla="*/ 1416358 w 7467600"/>
              <a:gd name="connsiteY653" fmla="*/ 3112571 h 6858000"/>
              <a:gd name="connsiteX654" fmla="*/ 939066 w 7467600"/>
              <a:gd name="connsiteY654" fmla="*/ 3378798 h 6858000"/>
              <a:gd name="connsiteX655" fmla="*/ 115099 w 7467600"/>
              <a:gd name="connsiteY655" fmla="*/ 3607650 h 6858000"/>
              <a:gd name="connsiteX656" fmla="*/ 97284 w 7467600"/>
              <a:gd name="connsiteY656" fmla="*/ 3520393 h 6858000"/>
              <a:gd name="connsiteX657" fmla="*/ 922050 w 7467600"/>
              <a:gd name="connsiteY657" fmla="*/ 3074867 h 6858000"/>
              <a:gd name="connsiteX658" fmla="*/ 1405265 w 7467600"/>
              <a:gd name="connsiteY658" fmla="*/ 3016319 h 6858000"/>
              <a:gd name="connsiteX659" fmla="*/ 1407512 w 7467600"/>
              <a:gd name="connsiteY659" fmla="*/ 3018001 h 6858000"/>
              <a:gd name="connsiteX660" fmla="*/ 1726266 w 7467600"/>
              <a:gd name="connsiteY660" fmla="*/ 2777274 h 6858000"/>
              <a:gd name="connsiteX661" fmla="*/ 625390 w 7467600"/>
              <a:gd name="connsiteY661" fmla="*/ 2514541 h 6858000"/>
              <a:gd name="connsiteX662" fmla="*/ 619799 w 7467600"/>
              <a:gd name="connsiteY662" fmla="*/ 2527180 h 6858000"/>
              <a:gd name="connsiteX663" fmla="*/ 310030 w 7467600"/>
              <a:gd name="connsiteY663" fmla="*/ 2771818 h 6858000"/>
              <a:gd name="connsiteX664" fmla="*/ 173877 w 7467600"/>
              <a:gd name="connsiteY664" fmla="*/ 2937056 h 6858000"/>
              <a:gd name="connsiteX665" fmla="*/ 77889 w 7467600"/>
              <a:gd name="connsiteY665" fmla="*/ 3138440 h 6858000"/>
              <a:gd name="connsiteX666" fmla="*/ 0 w 7467600"/>
              <a:gd name="connsiteY666" fmla="*/ 3271395 h 6858000"/>
              <a:gd name="connsiteX667" fmla="*/ 0 w 7467600"/>
              <a:gd name="connsiteY667" fmla="*/ 3153002 h 6858000"/>
              <a:gd name="connsiteX668" fmla="*/ 2386 w 7467600"/>
              <a:gd name="connsiteY668" fmla="*/ 3149203 h 6858000"/>
              <a:gd name="connsiteX669" fmla="*/ 89753 w 7467600"/>
              <a:gd name="connsiteY669" fmla="*/ 2987702 h 6858000"/>
              <a:gd name="connsiteX670" fmla="*/ 76869 w 7467600"/>
              <a:gd name="connsiteY670" fmla="*/ 3005404 h 6858000"/>
              <a:gd name="connsiteX671" fmla="*/ 32049 w 7467600"/>
              <a:gd name="connsiteY671" fmla="*/ 3065814 h 6858000"/>
              <a:gd name="connsiteX672" fmla="*/ 0 w 7467600"/>
              <a:gd name="connsiteY672" fmla="*/ 3108744 h 6858000"/>
              <a:gd name="connsiteX673" fmla="*/ 0 w 7467600"/>
              <a:gd name="connsiteY673" fmla="*/ 3058059 h 6858000"/>
              <a:gd name="connsiteX674" fmla="*/ 7610 w 7467600"/>
              <a:gd name="connsiteY674" fmla="*/ 3047889 h 6858000"/>
              <a:gd name="connsiteX675" fmla="*/ 52419 w 7467600"/>
              <a:gd name="connsiteY675" fmla="*/ 2987479 h 6858000"/>
              <a:gd name="connsiteX676" fmla="*/ 59142 w 7467600"/>
              <a:gd name="connsiteY676" fmla="*/ 2978488 h 6858000"/>
              <a:gd name="connsiteX677" fmla="*/ 0 w 7467600"/>
              <a:gd name="connsiteY677" fmla="*/ 3015334 h 6858000"/>
              <a:gd name="connsiteX678" fmla="*/ 0 w 7467600"/>
              <a:gd name="connsiteY678" fmla="*/ 2914286 h 6858000"/>
              <a:gd name="connsiteX679" fmla="*/ 36383 w 7467600"/>
              <a:gd name="connsiteY679" fmla="*/ 2901128 h 6858000"/>
              <a:gd name="connsiteX680" fmla="*/ 156329 w 7467600"/>
              <a:gd name="connsiteY680" fmla="*/ 2840533 h 6858000"/>
              <a:gd name="connsiteX681" fmla="*/ 358355 w 7467600"/>
              <a:gd name="connsiteY681" fmla="*/ 2620471 h 6858000"/>
              <a:gd name="connsiteX682" fmla="*/ 510577 w 7467600"/>
              <a:gd name="connsiteY682" fmla="*/ 2501244 h 6858000"/>
              <a:gd name="connsiteX683" fmla="*/ 211967 w 7467600"/>
              <a:gd name="connsiteY683" fmla="*/ 2479171 h 6858000"/>
              <a:gd name="connsiteX684" fmla="*/ 0 w 7467600"/>
              <a:gd name="connsiteY684" fmla="*/ 2476398 h 6858000"/>
              <a:gd name="connsiteX685" fmla="*/ 0 w 7467600"/>
              <a:gd name="connsiteY685" fmla="*/ 2389189 h 6858000"/>
              <a:gd name="connsiteX686" fmla="*/ 103062 w 7467600"/>
              <a:gd name="connsiteY686" fmla="*/ 2389518 h 6858000"/>
              <a:gd name="connsiteX687" fmla="*/ 510734 w 7467600"/>
              <a:gd name="connsiteY687" fmla="*/ 2416201 h 6858000"/>
              <a:gd name="connsiteX688" fmla="*/ 279257 w 7467600"/>
              <a:gd name="connsiteY688" fmla="*/ 2092102 h 6858000"/>
              <a:gd name="connsiteX689" fmla="*/ 65265 w 7467600"/>
              <a:gd name="connsiteY689" fmla="*/ 2006049 h 6858000"/>
              <a:gd name="connsiteX690" fmla="*/ 0 w 7467600"/>
              <a:gd name="connsiteY690" fmla="*/ 1982532 h 6858000"/>
              <a:gd name="connsiteX691" fmla="*/ 0 w 7467600"/>
              <a:gd name="connsiteY691" fmla="*/ 1912789 h 6858000"/>
              <a:gd name="connsiteX692" fmla="*/ 97460 w 7467600"/>
              <a:gd name="connsiteY692" fmla="*/ 1953725 h 6858000"/>
              <a:gd name="connsiteX693" fmla="*/ 221272 w 7467600"/>
              <a:gd name="connsiteY693" fmla="*/ 1980766 h 6858000"/>
              <a:gd name="connsiteX694" fmla="*/ 116765 w 7467600"/>
              <a:gd name="connsiteY694" fmla="*/ 1911033 h 6858000"/>
              <a:gd name="connsiteX695" fmla="*/ 16405 w 7467600"/>
              <a:gd name="connsiteY695" fmla="*/ 1803412 h 6858000"/>
              <a:gd name="connsiteX696" fmla="*/ 0 w 7467600"/>
              <a:gd name="connsiteY696" fmla="*/ 1784777 h 6858000"/>
              <a:gd name="connsiteX697" fmla="*/ 0 w 7467600"/>
              <a:gd name="connsiteY697" fmla="*/ 1740082 h 6858000"/>
              <a:gd name="connsiteX698" fmla="*/ 39394 w 7467600"/>
              <a:gd name="connsiteY698" fmla="*/ 1784856 h 6858000"/>
              <a:gd name="connsiteX699" fmla="*/ 135813 w 7467600"/>
              <a:gd name="connsiteY699" fmla="*/ 1888838 h 6858000"/>
              <a:gd name="connsiteX700" fmla="*/ 242575 w 7467600"/>
              <a:gd name="connsiteY700" fmla="*/ 1958841 h 6858000"/>
              <a:gd name="connsiteX701" fmla="*/ 82197 w 7467600"/>
              <a:gd name="connsiteY701" fmla="*/ 1754826 h 6858000"/>
              <a:gd name="connsiteX702" fmla="*/ 0 w 7467600"/>
              <a:gd name="connsiteY702" fmla="*/ 1679650 h 6858000"/>
              <a:gd name="connsiteX703" fmla="*/ 0 w 7467600"/>
              <a:gd name="connsiteY703" fmla="*/ 1602463 h 6858000"/>
              <a:gd name="connsiteX704" fmla="*/ 84689 w 7467600"/>
              <a:gd name="connsiteY704" fmla="*/ 1677442 h 6858000"/>
              <a:gd name="connsiteX705" fmla="*/ 298437 w 7467600"/>
              <a:gd name="connsiteY705" fmla="*/ 1968019 h 6858000"/>
              <a:gd name="connsiteX706" fmla="*/ 227269 w 7467600"/>
              <a:gd name="connsiteY706" fmla="*/ 1114064 h 6858000"/>
              <a:gd name="connsiteX707" fmla="*/ 248003 w 7467600"/>
              <a:gd name="connsiteY707" fmla="*/ 1089613 h 6858000"/>
              <a:gd name="connsiteX708" fmla="*/ 427020 w 7467600"/>
              <a:gd name="connsiteY708" fmla="*/ 1619803 h 6858000"/>
              <a:gd name="connsiteX709" fmla="*/ 340345 w 7467600"/>
              <a:gd name="connsiteY709" fmla="*/ 2027739 h 6858000"/>
              <a:gd name="connsiteX710" fmla="*/ 360865 w 7467600"/>
              <a:gd name="connsiteY710" fmla="*/ 2044827 h 6858000"/>
              <a:gd name="connsiteX711" fmla="*/ 560414 w 7467600"/>
              <a:gd name="connsiteY711" fmla="*/ 2421457 h 6858000"/>
              <a:gd name="connsiteX712" fmla="*/ 1359703 w 7467600"/>
              <a:gd name="connsiteY712" fmla="*/ 2578554 h 6858000"/>
              <a:gd name="connsiteX713" fmla="*/ 1359422 w 7467600"/>
              <a:gd name="connsiteY713" fmla="*/ 2577994 h 6858000"/>
              <a:gd name="connsiteX714" fmla="*/ 828701 w 7467600"/>
              <a:gd name="connsiteY714" fmla="*/ 1839520 h 6858000"/>
              <a:gd name="connsiteX715" fmla="*/ 494427 w 7467600"/>
              <a:gd name="connsiteY715" fmla="*/ 1092333 h 6858000"/>
              <a:gd name="connsiteX716" fmla="*/ 506322 w 7467600"/>
              <a:gd name="connsiteY716" fmla="*/ 1020997 h 6858000"/>
              <a:gd name="connsiteX717" fmla="*/ 4570198 w 7467600"/>
              <a:gd name="connsiteY717" fmla="*/ 978081 h 6858000"/>
              <a:gd name="connsiteX718" fmla="*/ 4523691 w 7467600"/>
              <a:gd name="connsiteY718" fmla="*/ 1127776 h 6858000"/>
              <a:gd name="connsiteX719" fmla="*/ 4509875 w 7467600"/>
              <a:gd name="connsiteY719" fmla="*/ 1167552 h 6858000"/>
              <a:gd name="connsiteX720" fmla="*/ 4478168 w 7467600"/>
              <a:gd name="connsiteY720" fmla="*/ 1260735 h 6858000"/>
              <a:gd name="connsiteX721" fmla="*/ 4409309 w 7467600"/>
              <a:gd name="connsiteY721" fmla="*/ 1666996 h 6858000"/>
              <a:gd name="connsiteX722" fmla="*/ 4370031 w 7467600"/>
              <a:gd name="connsiteY722" fmla="*/ 1955666 h 6858000"/>
              <a:gd name="connsiteX723" fmla="*/ 4570198 w 7467600"/>
              <a:gd name="connsiteY723" fmla="*/ 978081 h 6858000"/>
              <a:gd name="connsiteX724" fmla="*/ 4557898 w 7467600"/>
              <a:gd name="connsiteY724" fmla="*/ 900011 h 6858000"/>
              <a:gd name="connsiteX725" fmla="*/ 4344840 w 7467600"/>
              <a:gd name="connsiteY725" fmla="*/ 1922038 h 6858000"/>
              <a:gd name="connsiteX726" fmla="*/ 4378710 w 7467600"/>
              <a:gd name="connsiteY726" fmla="*/ 1665516 h 6858000"/>
              <a:gd name="connsiteX727" fmla="*/ 4448798 w 7467600"/>
              <a:gd name="connsiteY727" fmla="*/ 1253024 h 6858000"/>
              <a:gd name="connsiteX728" fmla="*/ 4480315 w 7467600"/>
              <a:gd name="connsiteY728" fmla="*/ 1158454 h 6858000"/>
              <a:gd name="connsiteX729" fmla="*/ 4494133 w 7467600"/>
              <a:gd name="connsiteY729" fmla="*/ 1118676 h 6858000"/>
              <a:gd name="connsiteX730" fmla="*/ 4557898 w 7467600"/>
              <a:gd name="connsiteY730" fmla="*/ 900011 h 6858000"/>
              <a:gd name="connsiteX731" fmla="*/ 5870151 w 7467600"/>
              <a:gd name="connsiteY731" fmla="*/ 898890 h 6858000"/>
              <a:gd name="connsiteX732" fmla="*/ 5861335 w 7467600"/>
              <a:gd name="connsiteY732" fmla="*/ 899177 h 6858000"/>
              <a:gd name="connsiteX733" fmla="*/ 5843702 w 7467600"/>
              <a:gd name="connsiteY733" fmla="*/ 899748 h 6858000"/>
              <a:gd name="connsiteX734" fmla="*/ 5651107 w 7467600"/>
              <a:gd name="connsiteY734" fmla="*/ 920306 h 6858000"/>
              <a:gd name="connsiteX735" fmla="*/ 5459407 w 7467600"/>
              <a:gd name="connsiteY735" fmla="*/ 940975 h 6858000"/>
              <a:gd name="connsiteX736" fmla="*/ 5374846 w 7467600"/>
              <a:gd name="connsiteY736" fmla="*/ 941988 h 6858000"/>
              <a:gd name="connsiteX737" fmla="*/ 5256105 w 7467600"/>
              <a:gd name="connsiteY737" fmla="*/ 945632 h 6858000"/>
              <a:gd name="connsiteX738" fmla="*/ 5107071 w 7467600"/>
              <a:gd name="connsiteY738" fmla="*/ 969720 h 6858000"/>
              <a:gd name="connsiteX739" fmla="*/ 4998681 w 7467600"/>
              <a:gd name="connsiteY739" fmla="*/ 988771 h 6858000"/>
              <a:gd name="connsiteX740" fmla="*/ 5870151 w 7467600"/>
              <a:gd name="connsiteY740" fmla="*/ 898890 h 6858000"/>
              <a:gd name="connsiteX741" fmla="*/ 5504425 w 7467600"/>
              <a:gd name="connsiteY741" fmla="*/ 848067 h 6858000"/>
              <a:gd name="connsiteX742" fmla="*/ 4968849 w 7467600"/>
              <a:gd name="connsiteY742" fmla="*/ 962318 h 6858000"/>
              <a:gd name="connsiteX743" fmla="*/ 5104039 w 7467600"/>
              <a:gd name="connsiteY743" fmla="*/ 940634 h 6858000"/>
              <a:gd name="connsiteX744" fmla="*/ 5256311 w 7467600"/>
              <a:gd name="connsiteY744" fmla="*/ 916490 h 6858000"/>
              <a:gd name="connsiteX745" fmla="*/ 5377381 w 7467600"/>
              <a:gd name="connsiteY745" fmla="*/ 912671 h 6858000"/>
              <a:gd name="connsiteX746" fmla="*/ 5460148 w 7467600"/>
              <a:gd name="connsiteY746" fmla="*/ 911442 h 6858000"/>
              <a:gd name="connsiteX747" fmla="*/ 5648971 w 7467600"/>
              <a:gd name="connsiteY747" fmla="*/ 891331 h 6858000"/>
              <a:gd name="connsiteX748" fmla="*/ 5844807 w 7467600"/>
              <a:gd name="connsiteY748" fmla="*/ 870718 h 6858000"/>
              <a:gd name="connsiteX749" fmla="*/ 5862975 w 7467600"/>
              <a:gd name="connsiteY749" fmla="*/ 869756 h 6858000"/>
              <a:gd name="connsiteX750" fmla="*/ 5920887 w 7467600"/>
              <a:gd name="connsiteY750" fmla="*/ 865929 h 6858000"/>
              <a:gd name="connsiteX751" fmla="*/ 5504425 w 7467600"/>
              <a:gd name="connsiteY751" fmla="*/ 848067 h 6858000"/>
              <a:gd name="connsiteX752" fmla="*/ 3607114 w 7467600"/>
              <a:gd name="connsiteY752" fmla="*/ 467441 h 6858000"/>
              <a:gd name="connsiteX753" fmla="*/ 3296242 w 7467600"/>
              <a:gd name="connsiteY753" fmla="*/ 807991 h 6858000"/>
              <a:gd name="connsiteX754" fmla="*/ 3174674 w 7467600"/>
              <a:gd name="connsiteY754" fmla="*/ 919759 h 6858000"/>
              <a:gd name="connsiteX755" fmla="*/ 3042978 w 7467600"/>
              <a:gd name="connsiteY755" fmla="*/ 1054894 h 6858000"/>
              <a:gd name="connsiteX756" fmla="*/ 2968914 w 7467600"/>
              <a:gd name="connsiteY756" fmla="*/ 1133756 h 6858000"/>
              <a:gd name="connsiteX757" fmla="*/ 3103823 w 7467600"/>
              <a:gd name="connsiteY757" fmla="*/ 1026814 h 6858000"/>
              <a:gd name="connsiteX758" fmla="*/ 3607114 w 7467600"/>
              <a:gd name="connsiteY758" fmla="*/ 467441 h 6858000"/>
              <a:gd name="connsiteX759" fmla="*/ 3744487 w 7467600"/>
              <a:gd name="connsiteY759" fmla="*/ 383136 h 6858000"/>
              <a:gd name="connsiteX760" fmla="*/ 3970213 w 7467600"/>
              <a:gd name="connsiteY760" fmla="*/ 995559 h 6858000"/>
              <a:gd name="connsiteX761" fmla="*/ 3744487 w 7467600"/>
              <a:gd name="connsiteY761" fmla="*/ 383136 h 6858000"/>
              <a:gd name="connsiteX762" fmla="*/ 3624562 w 7467600"/>
              <a:gd name="connsiteY762" fmla="*/ 367041 h 6858000"/>
              <a:gd name="connsiteX763" fmla="*/ 3489712 w 7467600"/>
              <a:gd name="connsiteY763" fmla="*/ 485386 h 6858000"/>
              <a:gd name="connsiteX764" fmla="*/ 3182994 w 7467600"/>
              <a:gd name="connsiteY764" fmla="*/ 828265 h 6858000"/>
              <a:gd name="connsiteX765" fmla="*/ 2892114 w 7467600"/>
              <a:gd name="connsiteY765" fmla="*/ 1172635 h 6858000"/>
              <a:gd name="connsiteX766" fmla="*/ 3021459 w 7467600"/>
              <a:gd name="connsiteY766" fmla="*/ 1035385 h 6858000"/>
              <a:gd name="connsiteX767" fmla="*/ 3153873 w 7467600"/>
              <a:gd name="connsiteY767" fmla="*/ 898971 h 6858000"/>
              <a:gd name="connsiteX768" fmla="*/ 3276511 w 7467600"/>
              <a:gd name="connsiteY768" fmla="*/ 786423 h 6858000"/>
              <a:gd name="connsiteX769" fmla="*/ 3584154 w 7467600"/>
              <a:gd name="connsiteY769" fmla="*/ 448218 h 6858000"/>
              <a:gd name="connsiteX770" fmla="*/ 3624562 w 7467600"/>
              <a:gd name="connsiteY770" fmla="*/ 367041 h 6858000"/>
              <a:gd name="connsiteX771" fmla="*/ 3766672 w 7467600"/>
              <a:gd name="connsiteY771" fmla="*/ 359429 h 6858000"/>
              <a:gd name="connsiteX772" fmla="*/ 3996338 w 7467600"/>
              <a:gd name="connsiteY772" fmla="*/ 968237 h 6858000"/>
              <a:gd name="connsiteX773" fmla="*/ 3766672 w 7467600"/>
              <a:gd name="connsiteY773" fmla="*/ 359429 h 6858000"/>
              <a:gd name="connsiteX774" fmla="*/ 5805386 w 7467600"/>
              <a:gd name="connsiteY774" fmla="*/ 239240 h 6858000"/>
              <a:gd name="connsiteX775" fmla="*/ 5736947 w 7467600"/>
              <a:gd name="connsiteY775" fmla="*/ 261367 h 6858000"/>
              <a:gd name="connsiteX776" fmla="*/ 5427012 w 7467600"/>
              <a:gd name="connsiteY776" fmla="*/ 311272 h 6858000"/>
              <a:gd name="connsiteX777" fmla="*/ 5147818 w 7467600"/>
              <a:gd name="connsiteY777" fmla="*/ 322112 h 6858000"/>
              <a:gd name="connsiteX778" fmla="*/ 5060854 w 7467600"/>
              <a:gd name="connsiteY778" fmla="*/ 311882 h 6858000"/>
              <a:gd name="connsiteX779" fmla="*/ 4945989 w 7467600"/>
              <a:gd name="connsiteY779" fmla="*/ 300516 h 6858000"/>
              <a:gd name="connsiteX780" fmla="*/ 5410479 w 7467600"/>
              <a:gd name="connsiteY780" fmla="*/ 348434 h 6858000"/>
              <a:gd name="connsiteX781" fmla="*/ 5805386 w 7467600"/>
              <a:gd name="connsiteY781" fmla="*/ 239240 h 6858000"/>
              <a:gd name="connsiteX782" fmla="*/ 5905192 w 7467600"/>
              <a:gd name="connsiteY782" fmla="*/ 163079 h 6858000"/>
              <a:gd name="connsiteX783" fmla="*/ 5865655 w 7467600"/>
              <a:gd name="connsiteY783" fmla="*/ 171901 h 6858000"/>
              <a:gd name="connsiteX784" fmla="*/ 5259740 w 7467600"/>
              <a:gd name="connsiteY784" fmla="*/ 257013 h 6858000"/>
              <a:gd name="connsiteX785" fmla="*/ 5208466 w 7467600"/>
              <a:gd name="connsiteY785" fmla="*/ 257550 h 6858000"/>
              <a:gd name="connsiteX786" fmla="*/ 4980204 w 7467600"/>
              <a:gd name="connsiteY786" fmla="*/ 271903 h 6858000"/>
              <a:gd name="connsiteX787" fmla="*/ 5068068 w 7467600"/>
              <a:gd name="connsiteY787" fmla="*/ 282244 h 6858000"/>
              <a:gd name="connsiteX788" fmla="*/ 5153231 w 7467600"/>
              <a:gd name="connsiteY788" fmla="*/ 292240 h 6858000"/>
              <a:gd name="connsiteX789" fmla="*/ 5426491 w 7467600"/>
              <a:gd name="connsiteY789" fmla="*/ 281128 h 6858000"/>
              <a:gd name="connsiteX790" fmla="*/ 5731212 w 7467600"/>
              <a:gd name="connsiteY790" fmla="*/ 231951 h 6858000"/>
              <a:gd name="connsiteX791" fmla="*/ 5905192 w 7467600"/>
              <a:gd name="connsiteY791" fmla="*/ 163079 h 6858000"/>
              <a:gd name="connsiteX792" fmla="*/ 5944437 w 7467600"/>
              <a:gd name="connsiteY792" fmla="*/ 113829 h 6858000"/>
              <a:gd name="connsiteX793" fmla="*/ 5825032 w 7467600"/>
              <a:gd name="connsiteY793" fmla="*/ 146405 h 6858000"/>
              <a:gd name="connsiteX794" fmla="*/ 4955599 w 7467600"/>
              <a:gd name="connsiteY794" fmla="*/ 247008 h 6858000"/>
              <a:gd name="connsiteX795" fmla="*/ 5210104 w 7467600"/>
              <a:gd name="connsiteY795" fmla="*/ 228123 h 6858000"/>
              <a:gd name="connsiteX796" fmla="*/ 5261015 w 7467600"/>
              <a:gd name="connsiteY796" fmla="*/ 227087 h 6858000"/>
              <a:gd name="connsiteX797" fmla="*/ 5861181 w 7467600"/>
              <a:gd name="connsiteY797" fmla="*/ 143093 h 6858000"/>
              <a:gd name="connsiteX798" fmla="*/ 5961252 w 7467600"/>
              <a:gd name="connsiteY798" fmla="*/ 114820 h 6858000"/>
              <a:gd name="connsiteX799" fmla="*/ 5944437 w 7467600"/>
              <a:gd name="connsiteY799" fmla="*/ 113829 h 6858000"/>
              <a:gd name="connsiteX800" fmla="*/ 3882765 w 7467600"/>
              <a:gd name="connsiteY800" fmla="*/ 0 h 6858000"/>
              <a:gd name="connsiteX801" fmla="*/ 3995099 w 7467600"/>
              <a:gd name="connsiteY801" fmla="*/ 0 h 6858000"/>
              <a:gd name="connsiteX802" fmla="*/ 4163818 w 7467600"/>
              <a:gd name="connsiteY802" fmla="*/ 234104 h 6858000"/>
              <a:gd name="connsiteX803" fmla="*/ 4172099 w 7467600"/>
              <a:gd name="connsiteY803" fmla="*/ 234207 h 6858000"/>
              <a:gd name="connsiteX804" fmla="*/ 4784282 w 7467600"/>
              <a:gd name="connsiteY804" fmla="*/ 276561 h 6858000"/>
              <a:gd name="connsiteX805" fmla="*/ 4801687 w 7467600"/>
              <a:gd name="connsiteY805" fmla="*/ 267764 h 6858000"/>
              <a:gd name="connsiteX806" fmla="*/ 6082788 w 7467600"/>
              <a:gd name="connsiteY806" fmla="*/ 64119 h 6858000"/>
              <a:gd name="connsiteX807" fmla="*/ 6099442 w 7467600"/>
              <a:gd name="connsiteY807" fmla="*/ 82568 h 6858000"/>
              <a:gd name="connsiteX808" fmla="*/ 4804137 w 7467600"/>
              <a:gd name="connsiteY808" fmla="*/ 320931 h 6858000"/>
              <a:gd name="connsiteX809" fmla="*/ 4227047 w 7467600"/>
              <a:gd name="connsiteY809" fmla="*/ 313415 h 6858000"/>
              <a:gd name="connsiteX810" fmla="*/ 4346041 w 7467600"/>
              <a:gd name="connsiteY810" fmla="*/ 456086 h 6858000"/>
              <a:gd name="connsiteX811" fmla="*/ 4870967 w 7467600"/>
              <a:gd name="connsiteY811" fmla="*/ 963061 h 6858000"/>
              <a:gd name="connsiteX812" fmla="*/ 4889647 w 7467600"/>
              <a:gd name="connsiteY812" fmla="*/ 957147 h 6858000"/>
              <a:gd name="connsiteX813" fmla="*/ 5422504 w 7467600"/>
              <a:gd name="connsiteY813" fmla="*/ 805191 h 6858000"/>
              <a:gd name="connsiteX814" fmla="*/ 6087656 w 7467600"/>
              <a:gd name="connsiteY814" fmla="*/ 826703 h 6858000"/>
              <a:gd name="connsiteX815" fmla="*/ 6058717 w 7467600"/>
              <a:gd name="connsiteY815" fmla="*/ 865992 h 6858000"/>
              <a:gd name="connsiteX816" fmla="*/ 4974153 w 7467600"/>
              <a:gd name="connsiteY816" fmla="*/ 1045456 h 6858000"/>
              <a:gd name="connsiteX817" fmla="*/ 5627835 w 7467600"/>
              <a:gd name="connsiteY817" fmla="*/ 1472077 h 6858000"/>
              <a:gd name="connsiteX818" fmla="*/ 5629817 w 7467600"/>
              <a:gd name="connsiteY818" fmla="*/ 1471412 h 6858000"/>
              <a:gd name="connsiteX819" fmla="*/ 5634124 w 7467600"/>
              <a:gd name="connsiteY819" fmla="*/ 1470572 h 6858000"/>
              <a:gd name="connsiteX820" fmla="*/ 5755832 w 7467600"/>
              <a:gd name="connsiteY820" fmla="*/ 1383886 h 6858000"/>
              <a:gd name="connsiteX821" fmla="*/ 6014186 w 7467600"/>
              <a:gd name="connsiteY821" fmla="*/ 1279799 h 6858000"/>
              <a:gd name="connsiteX822" fmla="*/ 6901619 w 7467600"/>
              <a:gd name="connsiteY822" fmla="*/ 1047874 h 6858000"/>
              <a:gd name="connsiteX823" fmla="*/ 6931566 w 7467600"/>
              <a:gd name="connsiteY823" fmla="*/ 1062034 h 6858000"/>
              <a:gd name="connsiteX824" fmla="*/ 5790982 w 7467600"/>
              <a:gd name="connsiteY824" fmla="*/ 1561380 h 6858000"/>
              <a:gd name="connsiteX825" fmla="*/ 6188971 w 7467600"/>
              <a:gd name="connsiteY825" fmla="*/ 1755168 h 6858000"/>
              <a:gd name="connsiteX826" fmla="*/ 6202446 w 7467600"/>
              <a:gd name="connsiteY826" fmla="*/ 1752268 h 6858000"/>
              <a:gd name="connsiteX827" fmla="*/ 7179560 w 7467600"/>
              <a:gd name="connsiteY827" fmla="*/ 1467551 h 6858000"/>
              <a:gd name="connsiteX828" fmla="*/ 7158730 w 7467600"/>
              <a:gd name="connsiteY828" fmla="*/ 1507835 h 6858000"/>
              <a:gd name="connsiteX829" fmla="*/ 6326959 w 7467600"/>
              <a:gd name="connsiteY829" fmla="*/ 1817686 h 6858000"/>
              <a:gd name="connsiteX830" fmla="*/ 6537433 w 7467600"/>
              <a:gd name="connsiteY830" fmla="*/ 1907790 h 6858000"/>
              <a:gd name="connsiteX831" fmla="*/ 6550221 w 7467600"/>
              <a:gd name="connsiteY831" fmla="*/ 1910729 h 6858000"/>
              <a:gd name="connsiteX832" fmla="*/ 6964438 w 7467600"/>
              <a:gd name="connsiteY832" fmla="*/ 2209505 h 6858000"/>
              <a:gd name="connsiteX833" fmla="*/ 7367862 w 7467600"/>
              <a:gd name="connsiteY833" fmla="*/ 2806833 h 6858000"/>
              <a:gd name="connsiteX834" fmla="*/ 7364329 w 7467600"/>
              <a:gd name="connsiteY834" fmla="*/ 2826907 h 6858000"/>
              <a:gd name="connsiteX835" fmla="*/ 7290545 w 7467600"/>
              <a:gd name="connsiteY835" fmla="*/ 2850663 h 6858000"/>
              <a:gd name="connsiteX836" fmla="*/ 6472036 w 7467600"/>
              <a:gd name="connsiteY836" fmla="*/ 1959003 h 6858000"/>
              <a:gd name="connsiteX837" fmla="*/ 5792897 w 7467600"/>
              <a:gd name="connsiteY837" fmla="*/ 1647747 h 6858000"/>
              <a:gd name="connsiteX838" fmla="*/ 5842751 w 7467600"/>
              <a:gd name="connsiteY838" fmla="*/ 1816112 h 6858000"/>
              <a:gd name="connsiteX839" fmla="*/ 5847424 w 7467600"/>
              <a:gd name="connsiteY839" fmla="*/ 1815776 h 6858000"/>
              <a:gd name="connsiteX840" fmla="*/ 6399821 w 7467600"/>
              <a:gd name="connsiteY840" fmla="*/ 2344799 h 6858000"/>
              <a:gd name="connsiteX841" fmla="*/ 6323232 w 7467600"/>
              <a:gd name="connsiteY841" fmla="*/ 2389634 h 6858000"/>
              <a:gd name="connsiteX842" fmla="*/ 5942958 w 7467600"/>
              <a:gd name="connsiteY842" fmla="*/ 2077708 h 6858000"/>
              <a:gd name="connsiteX843" fmla="*/ 5921559 w 7467600"/>
              <a:gd name="connsiteY843" fmla="*/ 2378596 h 6858000"/>
              <a:gd name="connsiteX844" fmla="*/ 5817651 w 7467600"/>
              <a:gd name="connsiteY844" fmla="*/ 3023919 h 6858000"/>
              <a:gd name="connsiteX845" fmla="*/ 5729634 w 7467600"/>
              <a:gd name="connsiteY845" fmla="*/ 3051849 h 6858000"/>
              <a:gd name="connsiteX846" fmla="*/ 5611018 w 7467600"/>
              <a:gd name="connsiteY846" fmla="*/ 2316769 h 6858000"/>
              <a:gd name="connsiteX847" fmla="*/ 5687608 w 7467600"/>
              <a:gd name="connsiteY847" fmla="*/ 2039972 h 6858000"/>
              <a:gd name="connsiteX848" fmla="*/ 5657554 w 7467600"/>
              <a:gd name="connsiteY848" fmla="*/ 1576445 h 6858000"/>
              <a:gd name="connsiteX849" fmla="*/ 5150475 w 7467600"/>
              <a:gd name="connsiteY849" fmla="*/ 1274012 h 6858000"/>
              <a:gd name="connsiteX850" fmla="*/ 5349142 w 7467600"/>
              <a:gd name="connsiteY850" fmla="*/ 2204405 h 6858000"/>
              <a:gd name="connsiteX851" fmla="*/ 5262214 w 7467600"/>
              <a:gd name="connsiteY851" fmla="*/ 2233836 h 6858000"/>
              <a:gd name="connsiteX852" fmla="*/ 4981539 w 7467600"/>
              <a:gd name="connsiteY852" fmla="*/ 1542201 h 6858000"/>
              <a:gd name="connsiteX853" fmla="*/ 4958461 w 7467600"/>
              <a:gd name="connsiteY853" fmla="*/ 1136957 h 6858000"/>
              <a:gd name="connsiteX854" fmla="*/ 4655015 w 7467600"/>
              <a:gd name="connsiteY854" fmla="*/ 891426 h 6858000"/>
              <a:gd name="connsiteX855" fmla="*/ 4348002 w 7467600"/>
              <a:gd name="connsiteY855" fmla="*/ 2205895 h 6858000"/>
              <a:gd name="connsiteX856" fmla="*/ 4262250 w 7467600"/>
              <a:gd name="connsiteY856" fmla="*/ 2219972 h 6858000"/>
              <a:gd name="connsiteX857" fmla="*/ 4550611 w 7467600"/>
              <a:gd name="connsiteY857" fmla="*/ 817540 h 6858000"/>
              <a:gd name="connsiteX858" fmla="*/ 4564418 w 7467600"/>
              <a:gd name="connsiteY858" fmla="*/ 808293 h 6858000"/>
              <a:gd name="connsiteX859" fmla="*/ 4266388 w 7467600"/>
              <a:gd name="connsiteY859" fmla="*/ 500083 h 6858000"/>
              <a:gd name="connsiteX860" fmla="*/ 4032842 w 7467600"/>
              <a:gd name="connsiteY860" fmla="*/ 211809 h 6858000"/>
              <a:gd name="connsiteX861" fmla="*/ 3882765 w 7467600"/>
              <a:gd name="connsiteY861" fmla="*/ 0 h 6858000"/>
              <a:gd name="connsiteX862" fmla="*/ 3721337 w 7467600"/>
              <a:gd name="connsiteY862" fmla="*/ 0 h 6858000"/>
              <a:gd name="connsiteX863" fmla="*/ 3797544 w 7467600"/>
              <a:gd name="connsiteY863" fmla="*/ 0 h 6858000"/>
              <a:gd name="connsiteX864" fmla="*/ 3775734 w 7467600"/>
              <a:gd name="connsiteY864" fmla="*/ 95131 h 6858000"/>
              <a:gd name="connsiteX865" fmla="*/ 3724807 w 7467600"/>
              <a:gd name="connsiteY865" fmla="*/ 272257 h 6858000"/>
              <a:gd name="connsiteX866" fmla="*/ 3726844 w 7467600"/>
              <a:gd name="connsiteY866" fmla="*/ 282988 h 6858000"/>
              <a:gd name="connsiteX867" fmla="*/ 3742664 w 7467600"/>
              <a:gd name="connsiteY867" fmla="*/ 279918 h 6858000"/>
              <a:gd name="connsiteX868" fmla="*/ 4103910 w 7467600"/>
              <a:gd name="connsiteY868" fmla="*/ 1161917 h 6858000"/>
              <a:gd name="connsiteX869" fmla="*/ 4020269 w 7467600"/>
              <a:gd name="connsiteY869" fmla="*/ 1200406 h 6858000"/>
              <a:gd name="connsiteX870" fmla="*/ 3674882 w 7467600"/>
              <a:gd name="connsiteY870" fmla="*/ 488524 h 6858000"/>
              <a:gd name="connsiteX871" fmla="*/ 3132682 w 7467600"/>
              <a:gd name="connsiteY871" fmla="*/ 1072284 h 6858000"/>
              <a:gd name="connsiteX872" fmla="*/ 2716346 w 7467600"/>
              <a:gd name="connsiteY872" fmla="*/ 1276376 h 6858000"/>
              <a:gd name="connsiteX873" fmla="*/ 2716772 w 7467600"/>
              <a:gd name="connsiteY873" fmla="*/ 1255462 h 6858000"/>
              <a:gd name="connsiteX874" fmla="*/ 3471096 w 7467600"/>
              <a:gd name="connsiteY874" fmla="*/ 437072 h 6858000"/>
              <a:gd name="connsiteX875" fmla="*/ 3639057 w 7467600"/>
              <a:gd name="connsiteY875" fmla="*/ 286334 h 6858000"/>
              <a:gd name="connsiteX876" fmla="*/ 3640309 w 7467600"/>
              <a:gd name="connsiteY876" fmla="*/ 284664 h 6858000"/>
              <a:gd name="connsiteX877" fmla="*/ 3646022 w 7467600"/>
              <a:gd name="connsiteY877" fmla="*/ 276711 h 6858000"/>
              <a:gd name="connsiteX878" fmla="*/ 3707943 w 7467600"/>
              <a:gd name="connsiteY878" fmla="*/ 65958 h 6858000"/>
              <a:gd name="connsiteX879" fmla="*/ 3721337 w 7467600"/>
              <a:gd name="connsiteY879" fmla="*/ 0 h 6858000"/>
              <a:gd name="connsiteX880" fmla="*/ 2867960 w 7467600"/>
              <a:gd name="connsiteY880" fmla="*/ 0 h 6858000"/>
              <a:gd name="connsiteX881" fmla="*/ 2926351 w 7467600"/>
              <a:gd name="connsiteY881" fmla="*/ 0 h 6858000"/>
              <a:gd name="connsiteX882" fmla="*/ 2902823 w 7467600"/>
              <a:gd name="connsiteY882" fmla="*/ 262929 h 6858000"/>
              <a:gd name="connsiteX883" fmla="*/ 2940663 w 7467600"/>
              <a:gd name="connsiteY883" fmla="*/ 140884 h 6858000"/>
              <a:gd name="connsiteX884" fmla="*/ 2947039 w 7467600"/>
              <a:gd name="connsiteY884" fmla="*/ 122524 h 6858000"/>
              <a:gd name="connsiteX885" fmla="*/ 2984316 w 7467600"/>
              <a:gd name="connsiteY885" fmla="*/ 0 h 6858000"/>
              <a:gd name="connsiteX886" fmla="*/ 3016114 w 7467600"/>
              <a:gd name="connsiteY886" fmla="*/ 0 h 6858000"/>
              <a:gd name="connsiteX887" fmla="*/ 2979949 w 7467600"/>
              <a:gd name="connsiteY887" fmla="*/ 119274 h 6858000"/>
              <a:gd name="connsiteX888" fmla="*/ 3023879 w 7467600"/>
              <a:gd name="connsiteY888" fmla="*/ 0 h 6858000"/>
              <a:gd name="connsiteX889" fmla="*/ 3105400 w 7467600"/>
              <a:gd name="connsiteY889" fmla="*/ 0 h 6858000"/>
              <a:gd name="connsiteX890" fmla="*/ 3094669 w 7467600"/>
              <a:gd name="connsiteY890" fmla="*/ 30308 h 6858000"/>
              <a:gd name="connsiteX891" fmla="*/ 2901945 w 7467600"/>
              <a:gd name="connsiteY891" fmla="*/ 466538 h 6858000"/>
              <a:gd name="connsiteX892" fmla="*/ 2815209 w 7467600"/>
              <a:gd name="connsiteY892" fmla="*/ 497361 h 6858000"/>
              <a:gd name="connsiteX893" fmla="*/ 2844845 w 7467600"/>
              <a:gd name="connsiteY893" fmla="*/ 127638 h 6858000"/>
              <a:gd name="connsiteX894" fmla="*/ 2867960 w 7467600"/>
              <a:gd name="connsiteY894" fmla="*/ 0 h 6858000"/>
              <a:gd name="connsiteX895" fmla="*/ 1057230 w 7467600"/>
              <a:gd name="connsiteY895" fmla="*/ 0 h 6858000"/>
              <a:gd name="connsiteX896" fmla="*/ 1111003 w 7467600"/>
              <a:gd name="connsiteY896" fmla="*/ 0 h 6858000"/>
              <a:gd name="connsiteX897" fmla="*/ 1125553 w 7467600"/>
              <a:gd name="connsiteY897" fmla="*/ 52588 h 6858000"/>
              <a:gd name="connsiteX898" fmla="*/ 1304276 w 7467600"/>
              <a:gd name="connsiteY898" fmla="*/ 476275 h 6858000"/>
              <a:gd name="connsiteX899" fmla="*/ 1492066 w 7467600"/>
              <a:gd name="connsiteY899" fmla="*/ 886333 h 6858000"/>
              <a:gd name="connsiteX900" fmla="*/ 1423698 w 7467600"/>
              <a:gd name="connsiteY900" fmla="*/ 710817 h 6858000"/>
              <a:gd name="connsiteX901" fmla="*/ 1357609 w 7467600"/>
              <a:gd name="connsiteY901" fmla="*/ 532892 h 6858000"/>
              <a:gd name="connsiteX902" fmla="*/ 1309550 w 7467600"/>
              <a:gd name="connsiteY902" fmla="*/ 374031 h 6858000"/>
              <a:gd name="connsiteX903" fmla="*/ 1193673 w 7467600"/>
              <a:gd name="connsiteY903" fmla="*/ 49533 h 6858000"/>
              <a:gd name="connsiteX904" fmla="*/ 1164391 w 7467600"/>
              <a:gd name="connsiteY904" fmla="*/ 0 h 6858000"/>
              <a:gd name="connsiteX905" fmla="*/ 1200666 w 7467600"/>
              <a:gd name="connsiteY905" fmla="*/ 0 h 6858000"/>
              <a:gd name="connsiteX906" fmla="*/ 1223408 w 7467600"/>
              <a:gd name="connsiteY906" fmla="*/ 38996 h 6858000"/>
              <a:gd name="connsiteX907" fmla="*/ 1339635 w 7467600"/>
              <a:gd name="connsiteY907" fmla="*/ 365517 h 6858000"/>
              <a:gd name="connsiteX908" fmla="*/ 1387469 w 7467600"/>
              <a:gd name="connsiteY908" fmla="*/ 523079 h 6858000"/>
              <a:gd name="connsiteX909" fmla="*/ 1452685 w 7467600"/>
              <a:gd name="connsiteY909" fmla="*/ 699806 h 6858000"/>
              <a:gd name="connsiteX910" fmla="*/ 1492092 w 7467600"/>
              <a:gd name="connsiteY910" fmla="*/ 800424 h 6858000"/>
              <a:gd name="connsiteX911" fmla="*/ 1455302 w 7467600"/>
              <a:gd name="connsiteY911" fmla="*/ 632913 h 6858000"/>
              <a:gd name="connsiteX912" fmla="*/ 1222336 w 7467600"/>
              <a:gd name="connsiteY912" fmla="*/ 9480 h 6858000"/>
              <a:gd name="connsiteX913" fmla="*/ 1214634 w 7467600"/>
              <a:gd name="connsiteY913" fmla="*/ 0 h 6858000"/>
              <a:gd name="connsiteX914" fmla="*/ 1289827 w 7467600"/>
              <a:gd name="connsiteY914" fmla="*/ 0 h 6858000"/>
              <a:gd name="connsiteX915" fmla="*/ 1321076 w 7467600"/>
              <a:gd name="connsiteY915" fmla="*/ 59722 h 6858000"/>
              <a:gd name="connsiteX916" fmla="*/ 1512579 w 7467600"/>
              <a:gd name="connsiteY916" fmla="*/ 626441 h 6858000"/>
              <a:gd name="connsiteX917" fmla="*/ 1506076 w 7467600"/>
              <a:gd name="connsiteY917" fmla="*/ 1089289 h 6858000"/>
              <a:gd name="connsiteX918" fmla="*/ 1486346 w 7467600"/>
              <a:gd name="connsiteY918" fmla="*/ 1079919 h 6858000"/>
              <a:gd name="connsiteX919" fmla="*/ 1070511 w 7467600"/>
              <a:gd name="connsiteY919" fmla="*/ 48609 h 6858000"/>
              <a:gd name="connsiteX920" fmla="*/ 1057230 w 7467600"/>
              <a:gd name="connsiteY920" fmla="*/ 0 h 6858000"/>
              <a:gd name="connsiteX921" fmla="*/ 43151 w 7467600"/>
              <a:gd name="connsiteY921" fmla="*/ 0 h 6858000"/>
              <a:gd name="connsiteX922" fmla="*/ 95283 w 7467600"/>
              <a:gd name="connsiteY922" fmla="*/ 0 h 6858000"/>
              <a:gd name="connsiteX923" fmla="*/ 300708 w 7467600"/>
              <a:gd name="connsiteY923" fmla="*/ 154571 h 6858000"/>
              <a:gd name="connsiteX924" fmla="*/ 530414 w 7467600"/>
              <a:gd name="connsiteY924" fmla="*/ 354673 h 6858000"/>
              <a:gd name="connsiteX925" fmla="*/ 333785 w 7467600"/>
              <a:gd name="connsiteY925" fmla="*/ 161564 h 6858000"/>
              <a:gd name="connsiteX926" fmla="*/ 147005 w 7467600"/>
              <a:gd name="connsiteY926" fmla="*/ 0 h 6858000"/>
              <a:gd name="connsiteX927" fmla="*/ 272509 w 7467600"/>
              <a:gd name="connsiteY927" fmla="*/ 0 h 6858000"/>
              <a:gd name="connsiteX928" fmla="*/ 326276 w 7467600"/>
              <a:gd name="connsiteY928" fmla="*/ 45847 h 6858000"/>
              <a:gd name="connsiteX929" fmla="*/ 823759 w 7467600"/>
              <a:gd name="connsiteY929" fmla="*/ 574145 h 6858000"/>
              <a:gd name="connsiteX930" fmla="*/ 811254 w 7467600"/>
              <a:gd name="connsiteY930" fmla="*/ 665546 h 6858000"/>
              <a:gd name="connsiteX931" fmla="*/ 154042 w 7467600"/>
              <a:gd name="connsiteY931" fmla="*/ 261522 h 6858000"/>
              <a:gd name="connsiteX932" fmla="*/ 13550 w 7467600"/>
              <a:gd name="connsiteY932" fmla="*/ 158423 h 6858000"/>
              <a:gd name="connsiteX933" fmla="*/ 0 w 7467600"/>
              <a:gd name="connsiteY933" fmla="*/ 146618 h 6858000"/>
              <a:gd name="connsiteX934" fmla="*/ 0 w 7467600"/>
              <a:gd name="connsiteY934" fmla="*/ 59161 h 6858000"/>
              <a:gd name="connsiteX935" fmla="*/ 45427 w 7467600"/>
              <a:gd name="connsiteY935" fmla="*/ 101078 h 6858000"/>
              <a:gd name="connsiteX936" fmla="*/ 630103 w 7467600"/>
              <a:gd name="connsiteY936" fmla="*/ 485885 h 6858000"/>
              <a:gd name="connsiteX937" fmla="*/ 532040 w 7467600"/>
              <a:gd name="connsiteY937" fmla="*/ 399359 h 6858000"/>
              <a:gd name="connsiteX938" fmla="*/ 517618 w 7467600"/>
              <a:gd name="connsiteY938" fmla="*/ 385726 h 6858000"/>
              <a:gd name="connsiteX939" fmla="*/ 285074 w 7467600"/>
              <a:gd name="connsiteY939" fmla="*/ 182755 h 6858000"/>
              <a:gd name="connsiteX940" fmla="*/ 43151 w 7467600"/>
              <a:gd name="connsiteY94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6857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1019354 w 7467600"/>
              <a:gd name="connsiteY8" fmla="*/ 6315006 h 6858000"/>
              <a:gd name="connsiteX9" fmla="*/ 441046 w 7467600"/>
              <a:gd name="connsiteY9" fmla="*/ 6691153 h 6858000"/>
              <a:gd name="connsiteX10" fmla="*/ 1019354 w 7467600"/>
              <a:gd name="connsiteY10" fmla="*/ 6315006 h 6858000"/>
              <a:gd name="connsiteX11" fmla="*/ 991680 w 7467600"/>
              <a:gd name="connsiteY11" fmla="*/ 6298413 h 6858000"/>
              <a:gd name="connsiteX12" fmla="*/ 409060 w 7467600"/>
              <a:gd name="connsiteY12" fmla="*/ 6671470 h 6858000"/>
              <a:gd name="connsiteX13" fmla="*/ 991680 w 7467600"/>
              <a:gd name="connsiteY13" fmla="*/ 6298413 h 6858000"/>
              <a:gd name="connsiteX14" fmla="*/ 103333 w 7467600"/>
              <a:gd name="connsiteY14" fmla="*/ 5699602 h 6858000"/>
              <a:gd name="connsiteX15" fmla="*/ 233938 w 7467600"/>
              <a:gd name="connsiteY15" fmla="*/ 5809416 h 6858000"/>
              <a:gd name="connsiteX16" fmla="*/ 883580 w 7467600"/>
              <a:gd name="connsiteY16" fmla="*/ 6180710 h 6858000"/>
              <a:gd name="connsiteX17" fmla="*/ 487337 w 7467600"/>
              <a:gd name="connsiteY17" fmla="*/ 5950182 h 6858000"/>
              <a:gd name="connsiteX18" fmla="*/ 354051 w 7467600"/>
              <a:gd name="connsiteY18" fmla="*/ 5854912 h 6858000"/>
              <a:gd name="connsiteX19" fmla="*/ 195436 w 7467600"/>
              <a:gd name="connsiteY19" fmla="*/ 5755068 h 6858000"/>
              <a:gd name="connsiteX20" fmla="*/ 103333 w 7467600"/>
              <a:gd name="connsiteY20" fmla="*/ 5699602 h 6858000"/>
              <a:gd name="connsiteX21" fmla="*/ 5539432 w 7467600"/>
              <a:gd name="connsiteY21" fmla="*/ 5642928 h 6858000"/>
              <a:gd name="connsiteX22" fmla="*/ 5555462 w 7467600"/>
              <a:gd name="connsiteY22" fmla="*/ 5694454 h 6858000"/>
              <a:gd name="connsiteX23" fmla="*/ 5828270 w 7467600"/>
              <a:gd name="connsiteY23" fmla="*/ 6320663 h 6858000"/>
              <a:gd name="connsiteX24" fmla="*/ 5947416 w 7467600"/>
              <a:gd name="connsiteY24" fmla="*/ 6574846 h 6858000"/>
              <a:gd name="connsiteX25" fmla="*/ 5539432 w 7467600"/>
              <a:gd name="connsiteY25" fmla="*/ 5642928 h 6858000"/>
              <a:gd name="connsiteX26" fmla="*/ 51253 w 7467600"/>
              <a:gd name="connsiteY26" fmla="*/ 5631825 h 6858000"/>
              <a:gd name="connsiteX27" fmla="*/ 211622 w 7467600"/>
              <a:gd name="connsiteY27" fmla="*/ 5728803 h 6858000"/>
              <a:gd name="connsiteX28" fmla="*/ 371652 w 7467600"/>
              <a:gd name="connsiteY28" fmla="*/ 5829062 h 6858000"/>
              <a:gd name="connsiteX29" fmla="*/ 505903 w 7467600"/>
              <a:gd name="connsiteY29" fmla="*/ 5925221 h 6858000"/>
              <a:gd name="connsiteX30" fmla="*/ 899240 w 7467600"/>
              <a:gd name="connsiteY30" fmla="*/ 6153068 h 6858000"/>
              <a:gd name="connsiteX31" fmla="*/ 988114 w 7467600"/>
              <a:gd name="connsiteY31" fmla="*/ 6174204 h 6858000"/>
              <a:gd name="connsiteX32" fmla="*/ 845971 w 7467600"/>
              <a:gd name="connsiteY32" fmla="*/ 6067177 h 6858000"/>
              <a:gd name="connsiteX33" fmla="*/ 448057 w 7467600"/>
              <a:gd name="connsiteY33" fmla="*/ 5841376 h 6858000"/>
              <a:gd name="connsiteX34" fmla="*/ 51253 w 7467600"/>
              <a:gd name="connsiteY34" fmla="*/ 5631825 h 6858000"/>
              <a:gd name="connsiteX35" fmla="*/ 2606687 w 7467600"/>
              <a:gd name="connsiteY35" fmla="*/ 5630718 h 6858000"/>
              <a:gd name="connsiteX36" fmla="*/ 2645658 w 7467600"/>
              <a:gd name="connsiteY36" fmla="*/ 6640259 h 6858000"/>
              <a:gd name="connsiteX37" fmla="*/ 2606687 w 7467600"/>
              <a:gd name="connsiteY37" fmla="*/ 5630718 h 6858000"/>
              <a:gd name="connsiteX38" fmla="*/ 3642057 w 7467600"/>
              <a:gd name="connsiteY38" fmla="*/ 5573487 h 6858000"/>
              <a:gd name="connsiteX39" fmla="*/ 3632981 w 7467600"/>
              <a:gd name="connsiteY39" fmla="*/ 5579437 h 6858000"/>
              <a:gd name="connsiteX40" fmla="*/ 3382436 w 7467600"/>
              <a:gd name="connsiteY40" fmla="*/ 5952726 h 6858000"/>
              <a:gd name="connsiteX41" fmla="*/ 3191929 w 7467600"/>
              <a:gd name="connsiteY41" fmla="*/ 6662669 h 6858000"/>
              <a:gd name="connsiteX42" fmla="*/ 3369898 w 7467600"/>
              <a:gd name="connsiteY42" fmla="*/ 6081771 h 6858000"/>
              <a:gd name="connsiteX43" fmla="*/ 3642057 w 7467600"/>
              <a:gd name="connsiteY43" fmla="*/ 5573487 h 6858000"/>
              <a:gd name="connsiteX44" fmla="*/ 2650666 w 7467600"/>
              <a:gd name="connsiteY44" fmla="*/ 5530686 h 6858000"/>
              <a:gd name="connsiteX45" fmla="*/ 2650249 w 7467600"/>
              <a:gd name="connsiteY45" fmla="*/ 5532101 h 6858000"/>
              <a:gd name="connsiteX46" fmla="*/ 2663808 w 7467600"/>
              <a:gd name="connsiteY46" fmla="*/ 6535215 h 6858000"/>
              <a:gd name="connsiteX47" fmla="*/ 2665418 w 7467600"/>
              <a:gd name="connsiteY47" fmla="*/ 6132756 h 6858000"/>
              <a:gd name="connsiteX48" fmla="*/ 2650666 w 7467600"/>
              <a:gd name="connsiteY48" fmla="*/ 5530686 h 6858000"/>
              <a:gd name="connsiteX49" fmla="*/ 2680277 w 7467600"/>
              <a:gd name="connsiteY49" fmla="*/ 5479204 h 6858000"/>
              <a:gd name="connsiteX50" fmla="*/ 2678972 w 7467600"/>
              <a:gd name="connsiteY50" fmla="*/ 5481582 h 6858000"/>
              <a:gd name="connsiteX51" fmla="*/ 2696666 w 7467600"/>
              <a:gd name="connsiteY51" fmla="*/ 6133836 h 6858000"/>
              <a:gd name="connsiteX52" fmla="*/ 2695769 w 7467600"/>
              <a:gd name="connsiteY52" fmla="*/ 6390955 h 6858000"/>
              <a:gd name="connsiteX53" fmla="*/ 2739893 w 7467600"/>
              <a:gd name="connsiteY53" fmla="*/ 6108357 h 6858000"/>
              <a:gd name="connsiteX54" fmla="*/ 2680277 w 7467600"/>
              <a:gd name="connsiteY54" fmla="*/ 5479204 h 6858000"/>
              <a:gd name="connsiteX55" fmla="*/ 1132195 w 7467600"/>
              <a:gd name="connsiteY55" fmla="*/ 5467980 h 6858000"/>
              <a:gd name="connsiteX56" fmla="*/ 1679056 w 7467600"/>
              <a:gd name="connsiteY56" fmla="*/ 5516907 h 6858000"/>
              <a:gd name="connsiteX57" fmla="*/ 2128648 w 7467600"/>
              <a:gd name="connsiteY57" fmla="*/ 5474249 h 6858000"/>
              <a:gd name="connsiteX58" fmla="*/ 1825619 w 7467600"/>
              <a:gd name="connsiteY58" fmla="*/ 5478447 h 6858000"/>
              <a:gd name="connsiteX59" fmla="*/ 1737798 w 7467600"/>
              <a:gd name="connsiteY59" fmla="*/ 5483353 h 6858000"/>
              <a:gd name="connsiteX60" fmla="*/ 1132195 w 7467600"/>
              <a:gd name="connsiteY60" fmla="*/ 5467980 h 6858000"/>
              <a:gd name="connsiteX61" fmla="*/ 1456157 w 7467600"/>
              <a:gd name="connsiteY61" fmla="*/ 5371404 h 6858000"/>
              <a:gd name="connsiteX62" fmla="*/ 1244432 w 7467600"/>
              <a:gd name="connsiteY62" fmla="*/ 5385601 h 6858000"/>
              <a:gd name="connsiteX63" fmla="*/ 973990 w 7467600"/>
              <a:gd name="connsiteY63" fmla="*/ 5424940 h 6858000"/>
              <a:gd name="connsiteX64" fmla="*/ 1103809 w 7467600"/>
              <a:gd name="connsiteY64" fmla="*/ 5433720 h 6858000"/>
              <a:gd name="connsiteX65" fmla="*/ 1123454 w 7467600"/>
              <a:gd name="connsiteY65" fmla="*/ 5435727 h 6858000"/>
              <a:gd name="connsiteX66" fmla="*/ 1737017 w 7467600"/>
              <a:gd name="connsiteY66" fmla="*/ 5452183 h 6858000"/>
              <a:gd name="connsiteX67" fmla="*/ 1824397 w 7467600"/>
              <a:gd name="connsiteY67" fmla="*/ 5447757 h 6858000"/>
              <a:gd name="connsiteX68" fmla="*/ 2070059 w 7467600"/>
              <a:gd name="connsiteY68" fmla="*/ 5441660 h 6858000"/>
              <a:gd name="connsiteX69" fmla="*/ 1456157 w 7467600"/>
              <a:gd name="connsiteY69" fmla="*/ 5371404 h 6858000"/>
              <a:gd name="connsiteX70" fmla="*/ 4988186 w 7467600"/>
              <a:gd name="connsiteY70" fmla="*/ 5216467 h 6858000"/>
              <a:gd name="connsiteX71" fmla="*/ 4777334 w 7467600"/>
              <a:gd name="connsiteY71" fmla="*/ 5406072 h 6858000"/>
              <a:gd name="connsiteX72" fmla="*/ 4718341 w 7467600"/>
              <a:gd name="connsiteY72" fmla="*/ 5468043 h 6858000"/>
              <a:gd name="connsiteX73" fmla="*/ 4604655 w 7467600"/>
              <a:gd name="connsiteY73" fmla="*/ 5583434 h 6858000"/>
              <a:gd name="connsiteX74" fmla="*/ 4565074 w 7467600"/>
              <a:gd name="connsiteY74" fmla="*/ 5618550 h 6858000"/>
              <a:gd name="connsiteX75" fmla="*/ 4988186 w 7467600"/>
              <a:gd name="connsiteY75" fmla="*/ 5216467 h 6858000"/>
              <a:gd name="connsiteX76" fmla="*/ 4978032 w 7467600"/>
              <a:gd name="connsiteY76" fmla="*/ 5183809 h 6858000"/>
              <a:gd name="connsiteX77" fmla="*/ 4463413 w 7467600"/>
              <a:gd name="connsiteY77" fmla="*/ 5615162 h 6858000"/>
              <a:gd name="connsiteX78" fmla="*/ 4358134 w 7467600"/>
              <a:gd name="connsiteY78" fmla="*/ 5742791 h 6858000"/>
              <a:gd name="connsiteX79" fmla="*/ 4376219 w 7467600"/>
              <a:gd name="connsiteY79" fmla="*/ 5729027 h 6858000"/>
              <a:gd name="connsiteX80" fmla="*/ 4582340 w 7467600"/>
              <a:gd name="connsiteY80" fmla="*/ 5561037 h 6858000"/>
              <a:gd name="connsiteX81" fmla="*/ 4694684 w 7467600"/>
              <a:gd name="connsiteY81" fmla="*/ 5447098 h 6858000"/>
              <a:gd name="connsiteX82" fmla="*/ 4754123 w 7467600"/>
              <a:gd name="connsiteY82" fmla="*/ 5384643 h 6858000"/>
              <a:gd name="connsiteX83" fmla="*/ 4978032 w 7467600"/>
              <a:gd name="connsiteY83" fmla="*/ 5183809 h 6858000"/>
              <a:gd name="connsiteX84" fmla="*/ 1903353 w 7467600"/>
              <a:gd name="connsiteY84" fmla="*/ 5044827 h 6858000"/>
              <a:gd name="connsiteX85" fmla="*/ 1936931 w 7467600"/>
              <a:gd name="connsiteY85" fmla="*/ 5093954 h 6858000"/>
              <a:gd name="connsiteX86" fmla="*/ 2195868 w 7467600"/>
              <a:gd name="connsiteY86" fmla="*/ 5396574 h 6858000"/>
              <a:gd name="connsiteX87" fmla="*/ 2088852 w 7467600"/>
              <a:gd name="connsiteY87" fmla="*/ 5166123 h 6858000"/>
              <a:gd name="connsiteX88" fmla="*/ 1958241 w 7467600"/>
              <a:gd name="connsiteY88" fmla="*/ 5067955 h 6858000"/>
              <a:gd name="connsiteX89" fmla="*/ 1903353 w 7467600"/>
              <a:gd name="connsiteY89" fmla="*/ 5044827 h 6858000"/>
              <a:gd name="connsiteX90" fmla="*/ 1979378 w 7467600"/>
              <a:gd name="connsiteY90" fmla="*/ 4769504 h 6858000"/>
              <a:gd name="connsiteX91" fmla="*/ 2882120 w 7467600"/>
              <a:gd name="connsiteY91" fmla="*/ 5064547 h 6858000"/>
              <a:gd name="connsiteX92" fmla="*/ 2793103 w 7467600"/>
              <a:gd name="connsiteY92" fmla="*/ 5039699 h 6858000"/>
              <a:gd name="connsiteX93" fmla="*/ 2770041 w 7467600"/>
              <a:gd name="connsiteY93" fmla="*/ 5033634 h 6858000"/>
              <a:gd name="connsiteX94" fmla="*/ 1979378 w 7467600"/>
              <a:gd name="connsiteY94" fmla="*/ 4769504 h 6858000"/>
              <a:gd name="connsiteX95" fmla="*/ 1927410 w 7467600"/>
              <a:gd name="connsiteY95" fmla="*/ 4716164 h 6858000"/>
              <a:gd name="connsiteX96" fmla="*/ 1959587 w 7467600"/>
              <a:gd name="connsiteY96" fmla="*/ 4728849 h 6858000"/>
              <a:gd name="connsiteX97" fmla="*/ 2777707 w 7467600"/>
              <a:gd name="connsiteY97" fmla="*/ 5003991 h 6858000"/>
              <a:gd name="connsiteX98" fmla="*/ 2800768 w 7467600"/>
              <a:gd name="connsiteY98" fmla="*/ 5010056 h 6858000"/>
              <a:gd name="connsiteX99" fmla="*/ 2879408 w 7467600"/>
              <a:gd name="connsiteY99" fmla="*/ 5031590 h 6858000"/>
              <a:gd name="connsiteX100" fmla="*/ 2862295 w 7467600"/>
              <a:gd name="connsiteY100" fmla="*/ 5022958 h 6858000"/>
              <a:gd name="connsiteX101" fmla="*/ 2813343 w 7467600"/>
              <a:gd name="connsiteY101" fmla="*/ 4998369 h 6858000"/>
              <a:gd name="connsiteX102" fmla="*/ 2646245 w 7467600"/>
              <a:gd name="connsiteY102" fmla="*/ 4930999 h 6858000"/>
              <a:gd name="connsiteX103" fmla="*/ 1999243 w 7467600"/>
              <a:gd name="connsiteY103" fmla="*/ 4730524 h 6858000"/>
              <a:gd name="connsiteX104" fmla="*/ 1979527 w 7467600"/>
              <a:gd name="connsiteY104" fmla="*/ 4726651 h 6858000"/>
              <a:gd name="connsiteX105" fmla="*/ 1927410 w 7467600"/>
              <a:gd name="connsiteY105" fmla="*/ 4716164 h 6858000"/>
              <a:gd name="connsiteX106" fmla="*/ 1997014 w 7467600"/>
              <a:gd name="connsiteY106" fmla="*/ 4698007 h 6858000"/>
              <a:gd name="connsiteX107" fmla="*/ 2005458 w 7467600"/>
              <a:gd name="connsiteY107" fmla="*/ 4699540 h 6858000"/>
              <a:gd name="connsiteX108" fmla="*/ 2657186 w 7467600"/>
              <a:gd name="connsiteY108" fmla="*/ 4901687 h 6858000"/>
              <a:gd name="connsiteX109" fmla="*/ 2826662 w 7467600"/>
              <a:gd name="connsiteY109" fmla="*/ 4970362 h 6858000"/>
              <a:gd name="connsiteX110" fmla="*/ 2876100 w 7467600"/>
              <a:gd name="connsiteY110" fmla="*/ 4995397 h 6858000"/>
              <a:gd name="connsiteX111" fmla="*/ 3042600 w 7467600"/>
              <a:gd name="connsiteY111" fmla="*/ 5059532 h 6858000"/>
              <a:gd name="connsiteX112" fmla="*/ 1997014 w 7467600"/>
              <a:gd name="connsiteY112" fmla="*/ 4698007 h 6858000"/>
              <a:gd name="connsiteX113" fmla="*/ 2305292 w 7467600"/>
              <a:gd name="connsiteY113" fmla="*/ 4219492 h 6858000"/>
              <a:gd name="connsiteX114" fmla="*/ 3360922 w 7467600"/>
              <a:gd name="connsiteY114" fmla="*/ 4529373 h 6858000"/>
              <a:gd name="connsiteX115" fmla="*/ 3492420 w 7467600"/>
              <a:gd name="connsiteY115" fmla="*/ 4510145 h 6858000"/>
              <a:gd name="connsiteX116" fmla="*/ 3364086 w 7467600"/>
              <a:gd name="connsiteY116" fmla="*/ 4480340 h 6858000"/>
              <a:gd name="connsiteX117" fmla="*/ 3225818 w 7467600"/>
              <a:gd name="connsiteY117" fmla="*/ 4411822 h 6858000"/>
              <a:gd name="connsiteX118" fmla="*/ 3129696 w 7467600"/>
              <a:gd name="connsiteY118" fmla="*/ 4360704 h 6858000"/>
              <a:gd name="connsiteX119" fmla="*/ 2814545 w 7467600"/>
              <a:gd name="connsiteY119" fmla="*/ 4282955 h 6858000"/>
              <a:gd name="connsiteX120" fmla="*/ 2305292 w 7467600"/>
              <a:gd name="connsiteY120" fmla="*/ 4219492 h 6858000"/>
              <a:gd name="connsiteX121" fmla="*/ 2626982 w 7467600"/>
              <a:gd name="connsiteY121" fmla="*/ 4206450 h 6858000"/>
              <a:gd name="connsiteX122" fmla="*/ 2490617 w 7467600"/>
              <a:gd name="connsiteY122" fmla="*/ 4206951 h 6858000"/>
              <a:gd name="connsiteX123" fmla="*/ 2819869 w 7467600"/>
              <a:gd name="connsiteY123" fmla="*/ 4252936 h 6858000"/>
              <a:gd name="connsiteX124" fmla="*/ 3143018 w 7467600"/>
              <a:gd name="connsiteY124" fmla="*/ 4332698 h 6858000"/>
              <a:gd name="connsiteX125" fmla="*/ 3241520 w 7467600"/>
              <a:gd name="connsiteY125" fmla="*/ 4385112 h 6858000"/>
              <a:gd name="connsiteX126" fmla="*/ 3374575 w 7467600"/>
              <a:gd name="connsiteY126" fmla="*/ 4451517 h 6858000"/>
              <a:gd name="connsiteX127" fmla="*/ 3505221 w 7467600"/>
              <a:gd name="connsiteY127" fmla="*/ 4480757 h 6858000"/>
              <a:gd name="connsiteX128" fmla="*/ 2626982 w 7467600"/>
              <a:gd name="connsiteY128" fmla="*/ 4206450 h 6858000"/>
              <a:gd name="connsiteX129" fmla="*/ 1310106 w 7467600"/>
              <a:gd name="connsiteY129" fmla="*/ 3943217 h 6858000"/>
              <a:gd name="connsiteX130" fmla="*/ 854994 w 7467600"/>
              <a:gd name="connsiteY130" fmla="*/ 4399136 h 6858000"/>
              <a:gd name="connsiteX131" fmla="*/ 742462 w 7467600"/>
              <a:gd name="connsiteY131" fmla="*/ 4594648 h 6858000"/>
              <a:gd name="connsiteX132" fmla="*/ 820602 w 7467600"/>
              <a:gd name="connsiteY132" fmla="*/ 4485915 h 6858000"/>
              <a:gd name="connsiteX133" fmla="*/ 878295 w 7467600"/>
              <a:gd name="connsiteY133" fmla="*/ 4403594 h 6858000"/>
              <a:gd name="connsiteX134" fmla="*/ 1240607 w 7467600"/>
              <a:gd name="connsiteY134" fmla="*/ 4010401 h 6858000"/>
              <a:gd name="connsiteX135" fmla="*/ 1310106 w 7467600"/>
              <a:gd name="connsiteY135" fmla="*/ 3943217 h 6858000"/>
              <a:gd name="connsiteX136" fmla="*/ 1423113 w 7467600"/>
              <a:gd name="connsiteY136" fmla="*/ 3874565 h 6858000"/>
              <a:gd name="connsiteX137" fmla="*/ 1260565 w 7467600"/>
              <a:gd name="connsiteY137" fmla="*/ 4031982 h 6858000"/>
              <a:gd name="connsiteX138" fmla="*/ 901900 w 7467600"/>
              <a:gd name="connsiteY138" fmla="*/ 4421236 h 6858000"/>
              <a:gd name="connsiteX139" fmla="*/ 845044 w 7467600"/>
              <a:gd name="connsiteY139" fmla="*/ 4502436 h 6858000"/>
              <a:gd name="connsiteX140" fmla="*/ 685926 w 7467600"/>
              <a:gd name="connsiteY140" fmla="*/ 4703069 h 6858000"/>
              <a:gd name="connsiteX141" fmla="*/ 684248 w 7467600"/>
              <a:gd name="connsiteY141" fmla="*/ 4706721 h 6858000"/>
              <a:gd name="connsiteX142" fmla="*/ 1423113 w 7467600"/>
              <a:gd name="connsiteY142" fmla="*/ 3874565 h 6858000"/>
              <a:gd name="connsiteX143" fmla="*/ 3316479 w 7467600"/>
              <a:gd name="connsiteY143" fmla="*/ 3872136 h 6858000"/>
              <a:gd name="connsiteX144" fmla="*/ 3546806 w 7467600"/>
              <a:gd name="connsiteY144" fmla="*/ 4356139 h 6858000"/>
              <a:gd name="connsiteX145" fmla="*/ 3364433 w 7467600"/>
              <a:gd name="connsiteY145" fmla="*/ 3953121 h 6858000"/>
              <a:gd name="connsiteX146" fmla="*/ 3316479 w 7467600"/>
              <a:gd name="connsiteY146" fmla="*/ 3872136 h 6858000"/>
              <a:gd name="connsiteX147" fmla="*/ 3291335 w 7467600"/>
              <a:gd name="connsiteY147" fmla="*/ 3767420 h 6858000"/>
              <a:gd name="connsiteX148" fmla="*/ 3390805 w 7467600"/>
              <a:gd name="connsiteY148" fmla="*/ 3937163 h 6858000"/>
              <a:gd name="connsiteX149" fmla="*/ 3579062 w 7467600"/>
              <a:gd name="connsiteY149" fmla="*/ 4359040 h 6858000"/>
              <a:gd name="connsiteX150" fmla="*/ 3467355 w 7467600"/>
              <a:gd name="connsiteY150" fmla="*/ 3988130 h 6858000"/>
              <a:gd name="connsiteX151" fmla="*/ 3310753 w 7467600"/>
              <a:gd name="connsiteY151" fmla="*/ 3787140 h 6858000"/>
              <a:gd name="connsiteX152" fmla="*/ 3291335 w 7467600"/>
              <a:gd name="connsiteY152" fmla="*/ 3767420 h 6858000"/>
              <a:gd name="connsiteX153" fmla="*/ 1635889 w 7467600"/>
              <a:gd name="connsiteY153" fmla="*/ 3709494 h 6858000"/>
              <a:gd name="connsiteX154" fmla="*/ 1634800 w 7467600"/>
              <a:gd name="connsiteY154" fmla="*/ 3731111 h 6858000"/>
              <a:gd name="connsiteX155" fmla="*/ 1635889 w 7467600"/>
              <a:gd name="connsiteY155" fmla="*/ 3709494 h 6858000"/>
              <a:gd name="connsiteX156" fmla="*/ 1510397 w 7467600"/>
              <a:gd name="connsiteY156" fmla="*/ 3684705 h 6858000"/>
              <a:gd name="connsiteX157" fmla="*/ 1146550 w 7467600"/>
              <a:gd name="connsiteY157" fmla="*/ 3802012 h 6858000"/>
              <a:gd name="connsiteX158" fmla="*/ 698834 w 7467600"/>
              <a:gd name="connsiteY158" fmla="*/ 3952272 h 6858000"/>
              <a:gd name="connsiteX159" fmla="*/ 34256 w 7467600"/>
              <a:gd name="connsiteY159" fmla="*/ 4347603 h 6858000"/>
              <a:gd name="connsiteX160" fmla="*/ 527241 w 7467600"/>
              <a:gd name="connsiteY160" fmla="*/ 4065078 h 6858000"/>
              <a:gd name="connsiteX161" fmla="*/ 1510397 w 7467600"/>
              <a:gd name="connsiteY161" fmla="*/ 3684705 h 6858000"/>
              <a:gd name="connsiteX162" fmla="*/ 1313114 w 7467600"/>
              <a:gd name="connsiteY162" fmla="*/ 3655216 h 6858000"/>
              <a:gd name="connsiteX163" fmla="*/ 1109304 w 7467600"/>
              <a:gd name="connsiteY163" fmla="*/ 3669030 h 6858000"/>
              <a:gd name="connsiteX164" fmla="*/ 8129 w 7467600"/>
              <a:gd name="connsiteY164" fmla="*/ 4330519 h 6858000"/>
              <a:gd name="connsiteX165" fmla="*/ 687572 w 7467600"/>
              <a:gd name="connsiteY165" fmla="*/ 3925629 h 6858000"/>
              <a:gd name="connsiteX166" fmla="*/ 1138365 w 7467600"/>
              <a:gd name="connsiteY166" fmla="*/ 3774515 h 6858000"/>
              <a:gd name="connsiteX167" fmla="*/ 1505579 w 7467600"/>
              <a:gd name="connsiteY167" fmla="*/ 3655526 h 6858000"/>
              <a:gd name="connsiteX168" fmla="*/ 1313114 w 7467600"/>
              <a:gd name="connsiteY168" fmla="*/ 3655216 h 6858000"/>
              <a:gd name="connsiteX169" fmla="*/ 3655073 w 7467600"/>
              <a:gd name="connsiteY169" fmla="*/ 3650884 h 6858000"/>
              <a:gd name="connsiteX170" fmla="*/ 3989938 w 7467600"/>
              <a:gd name="connsiteY170" fmla="*/ 3991685 h 6858000"/>
              <a:gd name="connsiteX171" fmla="*/ 4393907 w 7467600"/>
              <a:gd name="connsiteY171" fmla="*/ 4261258 h 6858000"/>
              <a:gd name="connsiteX172" fmla="*/ 4648051 w 7467600"/>
              <a:gd name="connsiteY172" fmla="*/ 4374051 h 6858000"/>
              <a:gd name="connsiteX173" fmla="*/ 4383389 w 7467600"/>
              <a:gd name="connsiteY173" fmla="*/ 4184369 h 6858000"/>
              <a:gd name="connsiteX174" fmla="*/ 4165508 w 7467600"/>
              <a:gd name="connsiteY174" fmla="*/ 4035196 h 6858000"/>
              <a:gd name="connsiteX175" fmla="*/ 4068162 w 7467600"/>
              <a:gd name="connsiteY175" fmla="*/ 3953394 h 6858000"/>
              <a:gd name="connsiteX176" fmla="*/ 3981416 w 7467600"/>
              <a:gd name="connsiteY176" fmla="*/ 3880482 h 6858000"/>
              <a:gd name="connsiteX177" fmla="*/ 3800147 w 7467600"/>
              <a:gd name="connsiteY177" fmla="*/ 3749872 h 6858000"/>
              <a:gd name="connsiteX178" fmla="*/ 3655073 w 7467600"/>
              <a:gd name="connsiteY178" fmla="*/ 3650884 h 6858000"/>
              <a:gd name="connsiteX179" fmla="*/ 3670252 w 7467600"/>
              <a:gd name="connsiteY179" fmla="*/ 3622798 h 6858000"/>
              <a:gd name="connsiteX180" fmla="*/ 3817258 w 7467600"/>
              <a:gd name="connsiteY180" fmla="*/ 3723577 h 6858000"/>
              <a:gd name="connsiteX181" fmla="*/ 4000461 w 7467600"/>
              <a:gd name="connsiteY181" fmla="*/ 3855966 h 6858000"/>
              <a:gd name="connsiteX182" fmla="*/ 4088180 w 7467600"/>
              <a:gd name="connsiteY182" fmla="*/ 3929774 h 6858000"/>
              <a:gd name="connsiteX183" fmla="*/ 4184555 w 7467600"/>
              <a:gd name="connsiteY183" fmla="*/ 4010683 h 6858000"/>
              <a:gd name="connsiteX184" fmla="*/ 4399563 w 7467600"/>
              <a:gd name="connsiteY184" fmla="*/ 4158106 h 6858000"/>
              <a:gd name="connsiteX185" fmla="*/ 4684469 w 7467600"/>
              <a:gd name="connsiteY185" fmla="*/ 4364680 h 6858000"/>
              <a:gd name="connsiteX186" fmla="*/ 4690271 w 7467600"/>
              <a:gd name="connsiteY186" fmla="*/ 4370034 h 6858000"/>
              <a:gd name="connsiteX187" fmla="*/ 4136093 w 7467600"/>
              <a:gd name="connsiteY187" fmla="*/ 3858466 h 6858000"/>
              <a:gd name="connsiteX188" fmla="*/ 3670252 w 7467600"/>
              <a:gd name="connsiteY188" fmla="*/ 3622798 h 6858000"/>
              <a:gd name="connsiteX189" fmla="*/ 4440129 w 7467600"/>
              <a:gd name="connsiteY189" fmla="*/ 3448571 h 6858000"/>
              <a:gd name="connsiteX190" fmla="*/ 4856525 w 7467600"/>
              <a:gd name="connsiteY190" fmla="*/ 3915351 h 6858000"/>
              <a:gd name="connsiteX191" fmla="*/ 5059055 w 7467600"/>
              <a:gd name="connsiteY191" fmla="*/ 4108918 h 6858000"/>
              <a:gd name="connsiteX192" fmla="*/ 5290070 w 7467600"/>
              <a:gd name="connsiteY192" fmla="*/ 4263619 h 6858000"/>
              <a:gd name="connsiteX193" fmla="*/ 4834991 w 7467600"/>
              <a:gd name="connsiteY193" fmla="*/ 3830985 h 6858000"/>
              <a:gd name="connsiteX194" fmla="*/ 4440129 w 7467600"/>
              <a:gd name="connsiteY194" fmla="*/ 3448571 h 6858000"/>
              <a:gd name="connsiteX195" fmla="*/ 4441737 w 7467600"/>
              <a:gd name="connsiteY195" fmla="*/ 3399734 h 6858000"/>
              <a:gd name="connsiteX196" fmla="*/ 4431236 w 7467600"/>
              <a:gd name="connsiteY196" fmla="*/ 3400954 h 6858000"/>
              <a:gd name="connsiteX197" fmla="*/ 4557150 w 7467600"/>
              <a:gd name="connsiteY197" fmla="*/ 3510023 h 6858000"/>
              <a:gd name="connsiteX198" fmla="*/ 4856936 w 7467600"/>
              <a:gd name="connsiteY198" fmla="*/ 3809146 h 6858000"/>
              <a:gd name="connsiteX199" fmla="*/ 5111996 w 7467600"/>
              <a:gd name="connsiteY199" fmla="*/ 4065759 h 6858000"/>
              <a:gd name="connsiteX200" fmla="*/ 5388878 w 7467600"/>
              <a:gd name="connsiteY200" fmla="*/ 4300185 h 6858000"/>
              <a:gd name="connsiteX201" fmla="*/ 5425556 w 7467600"/>
              <a:gd name="connsiteY201" fmla="*/ 4308967 h 6858000"/>
              <a:gd name="connsiteX202" fmla="*/ 4943646 w 7467600"/>
              <a:gd name="connsiteY202" fmla="*/ 3822916 h 6858000"/>
              <a:gd name="connsiteX203" fmla="*/ 4594837 w 7467600"/>
              <a:gd name="connsiteY203" fmla="*/ 3532274 h 6858000"/>
              <a:gd name="connsiteX204" fmla="*/ 4441737 w 7467600"/>
              <a:gd name="connsiteY204" fmla="*/ 3399734 h 6858000"/>
              <a:gd name="connsiteX205" fmla="*/ 5425834 w 7467600"/>
              <a:gd name="connsiteY205" fmla="*/ 3162785 h 6858000"/>
              <a:gd name="connsiteX206" fmla="*/ 5401644 w 7467600"/>
              <a:gd name="connsiteY206" fmla="*/ 3617847 h 6858000"/>
              <a:gd name="connsiteX207" fmla="*/ 5467256 w 7467600"/>
              <a:gd name="connsiteY207" fmla="*/ 4175494 h 6858000"/>
              <a:gd name="connsiteX208" fmla="*/ 5448069 w 7467600"/>
              <a:gd name="connsiteY208" fmla="*/ 3567554 h 6858000"/>
              <a:gd name="connsiteX209" fmla="*/ 5425834 w 7467600"/>
              <a:gd name="connsiteY209" fmla="*/ 3162785 h 6858000"/>
              <a:gd name="connsiteX210" fmla="*/ 1318687 w 7467600"/>
              <a:gd name="connsiteY210" fmla="*/ 3113840 h 6858000"/>
              <a:gd name="connsiteX211" fmla="*/ 1066793 w 7467600"/>
              <a:gd name="connsiteY211" fmla="*/ 3212171 h 6858000"/>
              <a:gd name="connsiteX212" fmla="*/ 993319 w 7467600"/>
              <a:gd name="connsiteY212" fmla="*/ 3247648 h 6858000"/>
              <a:gd name="connsiteX213" fmla="*/ 853081 w 7467600"/>
              <a:gd name="connsiteY213" fmla="*/ 3312410 h 6858000"/>
              <a:gd name="connsiteX214" fmla="*/ 805957 w 7467600"/>
              <a:gd name="connsiteY214" fmla="*/ 3330443 h 6858000"/>
              <a:gd name="connsiteX215" fmla="*/ 1318687 w 7467600"/>
              <a:gd name="connsiteY215" fmla="*/ 3113840 h 6858000"/>
              <a:gd name="connsiteX216" fmla="*/ 5453702 w 7467600"/>
              <a:gd name="connsiteY216" fmla="*/ 3090882 h 6858000"/>
              <a:gd name="connsiteX217" fmla="*/ 5480135 w 7467600"/>
              <a:gd name="connsiteY217" fmla="*/ 3565802 h 6858000"/>
              <a:gd name="connsiteX218" fmla="*/ 5499023 w 7467600"/>
              <a:gd name="connsiteY218" fmla="*/ 4166310 h 6858000"/>
              <a:gd name="connsiteX219" fmla="*/ 5547022 w 7467600"/>
              <a:gd name="connsiteY219" fmla="*/ 3607838 h 6858000"/>
              <a:gd name="connsiteX220" fmla="*/ 5515964 w 7467600"/>
              <a:gd name="connsiteY220" fmla="*/ 3378541 h 6858000"/>
              <a:gd name="connsiteX221" fmla="*/ 5453702 w 7467600"/>
              <a:gd name="connsiteY221" fmla="*/ 3090882 h 6858000"/>
              <a:gd name="connsiteX222" fmla="*/ 1238695 w 7467600"/>
              <a:gd name="connsiteY222" fmla="*/ 3076820 h 6858000"/>
              <a:gd name="connsiteX223" fmla="*/ 716371 w 7467600"/>
              <a:gd name="connsiteY223" fmla="*/ 3293249 h 6858000"/>
              <a:gd name="connsiteX224" fmla="*/ 579522 w 7467600"/>
              <a:gd name="connsiteY224" fmla="*/ 3371759 h 6858000"/>
              <a:gd name="connsiteX225" fmla="*/ 600288 w 7467600"/>
              <a:gd name="connsiteY225" fmla="*/ 3365555 h 6858000"/>
              <a:gd name="connsiteX226" fmla="*/ 840692 w 7467600"/>
              <a:gd name="connsiteY226" fmla="*/ 3284921 h 6858000"/>
              <a:gd name="connsiteX227" fmla="*/ 979248 w 7467600"/>
              <a:gd name="connsiteY227" fmla="*/ 3221003 h 6858000"/>
              <a:gd name="connsiteX228" fmla="*/ 1053282 w 7467600"/>
              <a:gd name="connsiteY228" fmla="*/ 3185247 h 6858000"/>
              <a:gd name="connsiteX229" fmla="*/ 1320603 w 7467600"/>
              <a:gd name="connsiteY229" fmla="*/ 3081281 h 6858000"/>
              <a:gd name="connsiteX230" fmla="*/ 1238695 w 7467600"/>
              <a:gd name="connsiteY230" fmla="*/ 3076820 h 6858000"/>
              <a:gd name="connsiteX231" fmla="*/ 5425627 w 7467600"/>
              <a:gd name="connsiteY231" fmla="*/ 2954192 h 6858000"/>
              <a:gd name="connsiteX232" fmla="*/ 5470770 w 7467600"/>
              <a:gd name="connsiteY232" fmla="*/ 3005435 h 6858000"/>
              <a:gd name="connsiteX233" fmla="*/ 5519779 w 7467600"/>
              <a:gd name="connsiteY233" fmla="*/ 4359223 h 6858000"/>
              <a:gd name="connsiteX234" fmla="*/ 5520293 w 7467600"/>
              <a:gd name="connsiteY234" fmla="*/ 4360602 h 6858000"/>
              <a:gd name="connsiteX235" fmla="*/ 5767221 w 7467600"/>
              <a:gd name="connsiteY235" fmla="*/ 4665564 h 6858000"/>
              <a:gd name="connsiteX236" fmla="*/ 6937169 w 7467600"/>
              <a:gd name="connsiteY236" fmla="*/ 4815941 h 6858000"/>
              <a:gd name="connsiteX237" fmla="*/ 6953922 w 7467600"/>
              <a:gd name="connsiteY237" fmla="*/ 4890068 h 6858000"/>
              <a:gd name="connsiteX238" fmla="*/ 6071359 w 7467600"/>
              <a:gd name="connsiteY238" fmla="*/ 4770770 h 6858000"/>
              <a:gd name="connsiteX239" fmla="*/ 6038839 w 7467600"/>
              <a:gd name="connsiteY239" fmla="*/ 4764474 h 6858000"/>
              <a:gd name="connsiteX240" fmla="*/ 6038706 w 7467600"/>
              <a:gd name="connsiteY240" fmla="*/ 4763847 h 6858000"/>
              <a:gd name="connsiteX241" fmla="*/ 6037784 w 7467600"/>
              <a:gd name="connsiteY241" fmla="*/ 4764270 h 6858000"/>
              <a:gd name="connsiteX242" fmla="*/ 6038839 w 7467600"/>
              <a:gd name="connsiteY242" fmla="*/ 4764474 h 6858000"/>
              <a:gd name="connsiteX243" fmla="*/ 6040338 w 7467600"/>
              <a:gd name="connsiteY243" fmla="*/ 4771418 h 6858000"/>
              <a:gd name="connsiteX244" fmla="*/ 6024488 w 7467600"/>
              <a:gd name="connsiteY244" fmla="*/ 4809903 h 6858000"/>
              <a:gd name="connsiteX245" fmla="*/ 5599771 w 7467600"/>
              <a:gd name="connsiteY245" fmla="*/ 5509652 h 6858000"/>
              <a:gd name="connsiteX246" fmla="*/ 5548843 w 7467600"/>
              <a:gd name="connsiteY246" fmla="*/ 5563845 h 6858000"/>
              <a:gd name="connsiteX247" fmla="*/ 5940952 w 7467600"/>
              <a:gd name="connsiteY247" fmla="*/ 6250028 h 6858000"/>
              <a:gd name="connsiteX248" fmla="*/ 6043441 w 7467600"/>
              <a:gd name="connsiteY248" fmla="*/ 6665847 h 6858000"/>
              <a:gd name="connsiteX249" fmla="*/ 6093432 w 7467600"/>
              <a:gd name="connsiteY249" fmla="*/ 6858000 h 6858000"/>
              <a:gd name="connsiteX250" fmla="*/ 6034344 w 7467600"/>
              <a:gd name="connsiteY250" fmla="*/ 6858000 h 6858000"/>
              <a:gd name="connsiteX251" fmla="*/ 6026679 w 7467600"/>
              <a:gd name="connsiteY251" fmla="*/ 6836959 h 6858000"/>
              <a:gd name="connsiteX252" fmla="*/ 5800441 w 7467600"/>
              <a:gd name="connsiteY252" fmla="*/ 6335286 h 6858000"/>
              <a:gd name="connsiteX253" fmla="*/ 5526562 w 7467600"/>
              <a:gd name="connsiteY253" fmla="*/ 5705388 h 6858000"/>
              <a:gd name="connsiteX254" fmla="*/ 5519640 w 7467600"/>
              <a:gd name="connsiteY254" fmla="*/ 5683774 h 6858000"/>
              <a:gd name="connsiteX255" fmla="*/ 5844559 w 7467600"/>
              <a:gd name="connsiteY255" fmla="*/ 6553349 h 6858000"/>
              <a:gd name="connsiteX256" fmla="*/ 5975994 w 7467600"/>
              <a:gd name="connsiteY256" fmla="*/ 6858000 h 6858000"/>
              <a:gd name="connsiteX257" fmla="*/ 5898547 w 7467600"/>
              <a:gd name="connsiteY257" fmla="*/ 6858000 h 6858000"/>
              <a:gd name="connsiteX258" fmla="*/ 5682041 w 7467600"/>
              <a:gd name="connsiteY258" fmla="*/ 6355860 h 6858000"/>
              <a:gd name="connsiteX259" fmla="*/ 5461758 w 7467600"/>
              <a:gd name="connsiteY259" fmla="*/ 5820220 h 6858000"/>
              <a:gd name="connsiteX260" fmla="*/ 5237282 w 7467600"/>
              <a:gd name="connsiteY260" fmla="*/ 6579086 h 6858000"/>
              <a:gd name="connsiteX261" fmla="*/ 5115009 w 7467600"/>
              <a:gd name="connsiteY261" fmla="*/ 6858000 h 6858000"/>
              <a:gd name="connsiteX262" fmla="*/ 5028074 w 7467600"/>
              <a:gd name="connsiteY262" fmla="*/ 6858000 h 6858000"/>
              <a:gd name="connsiteX263" fmla="*/ 5079508 w 7467600"/>
              <a:gd name="connsiteY263" fmla="*/ 6749074 h 6858000"/>
              <a:gd name="connsiteX264" fmla="*/ 5371846 w 7467600"/>
              <a:gd name="connsiteY264" fmla="*/ 5924413 h 6858000"/>
              <a:gd name="connsiteX265" fmla="*/ 5270512 w 7467600"/>
              <a:gd name="connsiteY265" fmla="*/ 6138975 h 6858000"/>
              <a:gd name="connsiteX266" fmla="*/ 5062409 w 7467600"/>
              <a:gd name="connsiteY266" fmla="*/ 6653544 h 6858000"/>
              <a:gd name="connsiteX267" fmla="*/ 5036628 w 7467600"/>
              <a:gd name="connsiteY267" fmla="*/ 6754247 h 6858000"/>
              <a:gd name="connsiteX268" fmla="*/ 5009112 w 7467600"/>
              <a:gd name="connsiteY268" fmla="*/ 6858000 h 6858000"/>
              <a:gd name="connsiteX269" fmla="*/ 4976679 w 7467600"/>
              <a:gd name="connsiteY269" fmla="*/ 6858000 h 6858000"/>
              <a:gd name="connsiteX270" fmla="*/ 5006537 w 7467600"/>
              <a:gd name="connsiteY270" fmla="*/ 6747068 h 6858000"/>
              <a:gd name="connsiteX271" fmla="*/ 5032723 w 7467600"/>
              <a:gd name="connsiteY271" fmla="*/ 6644957 h 6858000"/>
              <a:gd name="connsiteX272" fmla="*/ 5242949 w 7467600"/>
              <a:gd name="connsiteY272" fmla="*/ 6125175 h 6858000"/>
              <a:gd name="connsiteX273" fmla="*/ 5286321 w 7467600"/>
              <a:gd name="connsiteY273" fmla="*/ 6033555 h 6858000"/>
              <a:gd name="connsiteX274" fmla="*/ 5008210 w 7467600"/>
              <a:gd name="connsiteY274" fmla="*/ 6649194 h 6858000"/>
              <a:gd name="connsiteX275" fmla="*/ 4986321 w 7467600"/>
              <a:gd name="connsiteY275" fmla="*/ 6765687 h 6858000"/>
              <a:gd name="connsiteX276" fmla="*/ 4973474 w 7467600"/>
              <a:gd name="connsiteY276" fmla="*/ 6858000 h 6858000"/>
              <a:gd name="connsiteX277" fmla="*/ 4907178 w 7467600"/>
              <a:gd name="connsiteY277" fmla="*/ 6858000 h 6858000"/>
              <a:gd name="connsiteX278" fmla="*/ 4910810 w 7467600"/>
              <a:gd name="connsiteY278" fmla="*/ 6829660 h 6858000"/>
              <a:gd name="connsiteX279" fmla="*/ 4987461 w 7467600"/>
              <a:gd name="connsiteY279" fmla="*/ 6432994 h 6858000"/>
              <a:gd name="connsiteX280" fmla="*/ 5179262 w 7467600"/>
              <a:gd name="connsiteY280" fmla="*/ 6035044 h 6858000"/>
              <a:gd name="connsiteX281" fmla="*/ 4689678 w 7467600"/>
              <a:gd name="connsiteY281" fmla="*/ 6440241 h 6858000"/>
              <a:gd name="connsiteX282" fmla="*/ 4477543 w 7467600"/>
              <a:gd name="connsiteY282" fmla="*/ 6674836 h 6858000"/>
              <a:gd name="connsiteX283" fmla="*/ 4329957 w 7467600"/>
              <a:gd name="connsiteY283" fmla="*/ 6858000 h 6858000"/>
              <a:gd name="connsiteX284" fmla="*/ 4218595 w 7467600"/>
              <a:gd name="connsiteY284" fmla="*/ 6858000 h 6858000"/>
              <a:gd name="connsiteX285" fmla="*/ 4368888 w 7467600"/>
              <a:gd name="connsiteY285" fmla="*/ 6668412 h 6858000"/>
              <a:gd name="connsiteX286" fmla="*/ 4563091 w 7467600"/>
              <a:gd name="connsiteY286" fmla="*/ 6442508 h 6858000"/>
              <a:gd name="connsiteX287" fmla="*/ 5387324 w 7467600"/>
              <a:gd name="connsiteY287" fmla="*/ 5705830 h 6858000"/>
              <a:gd name="connsiteX288" fmla="*/ 5073620 w 7467600"/>
              <a:gd name="connsiteY288" fmla="*/ 5955437 h 6858000"/>
              <a:gd name="connsiteX289" fmla="*/ 4689789 w 7467600"/>
              <a:gd name="connsiteY289" fmla="*/ 6268382 h 6858000"/>
              <a:gd name="connsiteX290" fmla="*/ 4418722 w 7467600"/>
              <a:gd name="connsiteY290" fmla="*/ 6570886 h 6858000"/>
              <a:gd name="connsiteX291" fmla="*/ 4214944 w 7467600"/>
              <a:gd name="connsiteY291" fmla="*/ 6858000 h 6858000"/>
              <a:gd name="connsiteX292" fmla="*/ 4177898 w 7467600"/>
              <a:gd name="connsiteY292" fmla="*/ 6858000 h 6858000"/>
              <a:gd name="connsiteX293" fmla="*/ 4391597 w 7467600"/>
              <a:gd name="connsiteY293" fmla="*/ 6556370 h 6858000"/>
              <a:gd name="connsiteX294" fmla="*/ 4668889 w 7467600"/>
              <a:gd name="connsiteY294" fmla="*/ 6246399 h 6858000"/>
              <a:gd name="connsiteX295" fmla="*/ 5055427 w 7467600"/>
              <a:gd name="connsiteY295" fmla="*/ 5931476 h 6858000"/>
              <a:gd name="connsiteX296" fmla="*/ 5371814 w 7467600"/>
              <a:gd name="connsiteY296" fmla="*/ 5678975 h 6858000"/>
              <a:gd name="connsiteX297" fmla="*/ 4987918 w 7467600"/>
              <a:gd name="connsiteY297" fmla="*/ 5838701 h 6858000"/>
              <a:gd name="connsiteX298" fmla="*/ 4317146 w 7467600"/>
              <a:gd name="connsiteY298" fmla="*/ 6587716 h 6858000"/>
              <a:gd name="connsiteX299" fmla="*/ 4171627 w 7467600"/>
              <a:gd name="connsiteY299" fmla="*/ 6858000 h 6858000"/>
              <a:gd name="connsiteX300" fmla="*/ 4081585 w 7467600"/>
              <a:gd name="connsiteY300" fmla="*/ 6858000 h 6858000"/>
              <a:gd name="connsiteX301" fmla="*/ 4238603 w 7467600"/>
              <a:gd name="connsiteY301" fmla="*/ 6559341 h 6858000"/>
              <a:gd name="connsiteX302" fmla="*/ 4778333 w 7467600"/>
              <a:gd name="connsiteY302" fmla="*/ 5873626 h 6858000"/>
              <a:gd name="connsiteX303" fmla="*/ 5414185 w 7467600"/>
              <a:gd name="connsiteY303" fmla="*/ 5573882 h 6858000"/>
              <a:gd name="connsiteX304" fmla="*/ 5959648 w 7467600"/>
              <a:gd name="connsiteY304" fmla="*/ 4760797 h 6858000"/>
              <a:gd name="connsiteX305" fmla="*/ 5355019 w 7467600"/>
              <a:gd name="connsiteY305" fmla="*/ 4734672 h 6858000"/>
              <a:gd name="connsiteX306" fmla="*/ 5083565 w 7467600"/>
              <a:gd name="connsiteY306" fmla="*/ 5179121 h 6858000"/>
              <a:gd name="connsiteX307" fmla="*/ 4713577 w 7467600"/>
              <a:gd name="connsiteY307" fmla="*/ 5616803 h 6858000"/>
              <a:gd name="connsiteX308" fmla="*/ 3989559 w 7467600"/>
              <a:gd name="connsiteY308" fmla="*/ 6145945 h 6858000"/>
              <a:gd name="connsiteX309" fmla="*/ 3939824 w 7467600"/>
              <a:gd name="connsiteY309" fmla="*/ 6066900 h 6858000"/>
              <a:gd name="connsiteX310" fmla="*/ 4584537 w 7467600"/>
              <a:gd name="connsiteY310" fmla="*/ 5324826 h 6858000"/>
              <a:gd name="connsiteX311" fmla="*/ 5037105 w 7467600"/>
              <a:gd name="connsiteY311" fmla="*/ 5088765 h 6858000"/>
              <a:gd name="connsiteX312" fmla="*/ 5039930 w 7467600"/>
              <a:gd name="connsiteY312" fmla="*/ 5089585 h 6858000"/>
              <a:gd name="connsiteX313" fmla="*/ 5263764 w 7467600"/>
              <a:gd name="connsiteY313" fmla="*/ 4735525 h 6858000"/>
              <a:gd name="connsiteX314" fmla="*/ 4086300 w 7467600"/>
              <a:gd name="connsiteY314" fmla="*/ 4884599 h 6858000"/>
              <a:gd name="connsiteX315" fmla="*/ 4085485 w 7467600"/>
              <a:gd name="connsiteY315" fmla="*/ 4899070 h 6858000"/>
              <a:gd name="connsiteX316" fmla="*/ 3871915 w 7467600"/>
              <a:gd name="connsiteY316" fmla="*/ 5253645 h 6858000"/>
              <a:gd name="connsiteX317" fmla="*/ 3799374 w 7467600"/>
              <a:gd name="connsiteY317" fmla="*/ 5466127 h 6858000"/>
              <a:gd name="connsiteX318" fmla="*/ 3498850 w 7467600"/>
              <a:gd name="connsiteY318" fmla="*/ 6661888 h 6858000"/>
              <a:gd name="connsiteX319" fmla="*/ 3399216 w 7467600"/>
              <a:gd name="connsiteY319" fmla="*/ 6858000 h 6858000"/>
              <a:gd name="connsiteX320" fmla="*/ 3303688 w 7467600"/>
              <a:gd name="connsiteY320" fmla="*/ 6858000 h 6858000"/>
              <a:gd name="connsiteX321" fmla="*/ 3391774 w 7467600"/>
              <a:gd name="connsiteY321" fmla="*/ 6697181 h 6858000"/>
              <a:gd name="connsiteX322" fmla="*/ 3735540 w 7467600"/>
              <a:gd name="connsiteY322" fmla="*/ 5546923 h 6858000"/>
              <a:gd name="connsiteX323" fmla="*/ 3729438 w 7467600"/>
              <a:gd name="connsiteY323" fmla="*/ 5569058 h 6858000"/>
              <a:gd name="connsiteX324" fmla="*/ 3707782 w 7467600"/>
              <a:gd name="connsiteY324" fmla="*/ 5644908 h 6858000"/>
              <a:gd name="connsiteX325" fmla="*/ 3583827 w 7467600"/>
              <a:gd name="connsiteY325" fmla="*/ 6039215 h 6858000"/>
              <a:gd name="connsiteX326" fmla="*/ 3547861 w 7467600"/>
              <a:gd name="connsiteY326" fmla="*/ 6129609 h 6858000"/>
              <a:gd name="connsiteX327" fmla="*/ 3490905 w 7467600"/>
              <a:gd name="connsiteY327" fmla="*/ 6277660 h 6858000"/>
              <a:gd name="connsiteX328" fmla="*/ 3455859 w 7467600"/>
              <a:gd name="connsiteY328" fmla="*/ 6391301 h 6858000"/>
              <a:gd name="connsiteX329" fmla="*/ 3429112 w 7467600"/>
              <a:gd name="connsiteY329" fmla="*/ 6479469 h 6858000"/>
              <a:gd name="connsiteX330" fmla="*/ 3304862 w 7467600"/>
              <a:gd name="connsiteY330" fmla="*/ 6796476 h 6858000"/>
              <a:gd name="connsiteX331" fmla="*/ 3276071 w 7467600"/>
              <a:gd name="connsiteY331" fmla="*/ 6858000 h 6858000"/>
              <a:gd name="connsiteX332" fmla="*/ 3240805 w 7467600"/>
              <a:gd name="connsiteY332" fmla="*/ 6858000 h 6858000"/>
              <a:gd name="connsiteX333" fmla="*/ 3275917 w 7467600"/>
              <a:gd name="connsiteY333" fmla="*/ 6783192 h 6858000"/>
              <a:gd name="connsiteX334" fmla="*/ 3399358 w 7467600"/>
              <a:gd name="connsiteY334" fmla="*/ 6469011 h 6858000"/>
              <a:gd name="connsiteX335" fmla="*/ 3425650 w 7467600"/>
              <a:gd name="connsiteY335" fmla="*/ 6381333 h 6858000"/>
              <a:gd name="connsiteX336" fmla="*/ 3460661 w 7467600"/>
              <a:gd name="connsiteY336" fmla="*/ 6266763 h 6858000"/>
              <a:gd name="connsiteX337" fmla="*/ 3518021 w 7467600"/>
              <a:gd name="connsiteY337" fmla="*/ 6117298 h 6858000"/>
              <a:gd name="connsiteX338" fmla="*/ 3554035 w 7467600"/>
              <a:gd name="connsiteY338" fmla="*/ 6027832 h 6858000"/>
              <a:gd name="connsiteX339" fmla="*/ 3677174 w 7467600"/>
              <a:gd name="connsiteY339" fmla="*/ 5636351 h 6858000"/>
              <a:gd name="connsiteX340" fmla="*/ 3698819 w 7467600"/>
              <a:gd name="connsiteY340" fmla="*/ 5560503 h 6858000"/>
              <a:gd name="connsiteX341" fmla="*/ 3702094 w 7467600"/>
              <a:gd name="connsiteY341" fmla="*/ 5549194 h 6858000"/>
              <a:gd name="connsiteX342" fmla="*/ 3398355 w 7467600"/>
              <a:gd name="connsiteY342" fmla="*/ 6094603 h 6858000"/>
              <a:gd name="connsiteX343" fmla="*/ 3193941 w 7467600"/>
              <a:gd name="connsiteY343" fmla="*/ 6798775 h 6858000"/>
              <a:gd name="connsiteX344" fmla="*/ 3184140 w 7467600"/>
              <a:gd name="connsiteY344" fmla="*/ 6858000 h 6858000"/>
              <a:gd name="connsiteX345" fmla="*/ 3099978 w 7467600"/>
              <a:gd name="connsiteY345" fmla="*/ 6858000 h 6858000"/>
              <a:gd name="connsiteX346" fmla="*/ 3101556 w 7467600"/>
              <a:gd name="connsiteY346" fmla="*/ 6843337 h 6858000"/>
              <a:gd name="connsiteX347" fmla="*/ 3370162 w 7467600"/>
              <a:gd name="connsiteY347" fmla="*/ 5785550 h 6858000"/>
              <a:gd name="connsiteX348" fmla="*/ 3746477 w 7467600"/>
              <a:gd name="connsiteY348" fmla="*/ 5377889 h 6858000"/>
              <a:gd name="connsiteX349" fmla="*/ 3863399 w 7467600"/>
              <a:gd name="connsiteY349" fmla="*/ 5087257 h 6858000"/>
              <a:gd name="connsiteX350" fmla="*/ 3968712 w 7467600"/>
              <a:gd name="connsiteY350" fmla="*/ 4913989 h 6858000"/>
              <a:gd name="connsiteX351" fmla="*/ 2792390 w 7467600"/>
              <a:gd name="connsiteY351" fmla="*/ 5382974 h 6858000"/>
              <a:gd name="connsiteX352" fmla="*/ 2714982 w 7467600"/>
              <a:gd name="connsiteY352" fmla="*/ 5427051 h 6858000"/>
              <a:gd name="connsiteX353" fmla="*/ 2813361 w 7467600"/>
              <a:gd name="connsiteY353" fmla="*/ 6023912 h 6858000"/>
              <a:gd name="connsiteX354" fmla="*/ 2688430 w 7467600"/>
              <a:gd name="connsiteY354" fmla="*/ 6801564 h 6858000"/>
              <a:gd name="connsiteX355" fmla="*/ 2629626 w 7467600"/>
              <a:gd name="connsiteY355" fmla="*/ 6763394 h 6858000"/>
              <a:gd name="connsiteX356" fmla="*/ 2565328 w 7467600"/>
              <a:gd name="connsiteY356" fmla="*/ 5516399 h 6858000"/>
              <a:gd name="connsiteX357" fmla="*/ 1922999 w 7467600"/>
              <a:gd name="connsiteY357" fmla="*/ 5980343 h 6858000"/>
              <a:gd name="connsiteX358" fmla="*/ 1950261 w 7467600"/>
              <a:gd name="connsiteY358" fmla="*/ 6405858 h 6858000"/>
              <a:gd name="connsiteX359" fmla="*/ 2365554 w 7467600"/>
              <a:gd name="connsiteY359" fmla="*/ 6759107 h 6858000"/>
              <a:gd name="connsiteX360" fmla="*/ 2424142 w 7467600"/>
              <a:gd name="connsiteY360" fmla="*/ 6858000 h 6858000"/>
              <a:gd name="connsiteX361" fmla="*/ 2395994 w 7467600"/>
              <a:gd name="connsiteY361" fmla="*/ 6858000 h 6858000"/>
              <a:gd name="connsiteX362" fmla="*/ 2392863 w 7467600"/>
              <a:gd name="connsiteY362" fmla="*/ 6852964 h 6858000"/>
              <a:gd name="connsiteX363" fmla="*/ 2017589 w 7467600"/>
              <a:gd name="connsiteY363" fmla="*/ 6493982 h 6858000"/>
              <a:gd name="connsiteX364" fmla="*/ 2147336 w 7467600"/>
              <a:gd name="connsiteY364" fmla="*/ 6594052 h 6858000"/>
              <a:gd name="connsiteX365" fmla="*/ 2207047 w 7467600"/>
              <a:gd name="connsiteY365" fmla="*/ 6654540 h 6858000"/>
              <a:gd name="connsiteX366" fmla="*/ 2299106 w 7467600"/>
              <a:gd name="connsiteY366" fmla="*/ 6778931 h 6858000"/>
              <a:gd name="connsiteX367" fmla="*/ 2314430 w 7467600"/>
              <a:gd name="connsiteY367" fmla="*/ 6801144 h 6858000"/>
              <a:gd name="connsiteX368" fmla="*/ 2352406 w 7467600"/>
              <a:gd name="connsiteY368" fmla="*/ 6858000 h 6858000"/>
              <a:gd name="connsiteX369" fmla="*/ 2314492 w 7467600"/>
              <a:gd name="connsiteY369" fmla="*/ 6858000 h 6858000"/>
              <a:gd name="connsiteX370" fmla="*/ 2288095 w 7467600"/>
              <a:gd name="connsiteY370" fmla="*/ 6818030 h 6858000"/>
              <a:gd name="connsiteX371" fmla="*/ 2272768 w 7467600"/>
              <a:gd name="connsiteY371" fmla="*/ 6795822 h 6858000"/>
              <a:gd name="connsiteX372" fmla="*/ 2182715 w 7467600"/>
              <a:gd name="connsiteY372" fmla="*/ 6675071 h 6858000"/>
              <a:gd name="connsiteX373" fmla="*/ 2032061 w 7467600"/>
              <a:gd name="connsiteY373" fmla="*/ 6541380 h 6858000"/>
              <a:gd name="connsiteX374" fmla="*/ 2257220 w 7467600"/>
              <a:gd name="connsiteY374" fmla="*/ 6826257 h 6858000"/>
              <a:gd name="connsiteX375" fmla="*/ 2281324 w 7467600"/>
              <a:gd name="connsiteY375" fmla="*/ 6858000 h 6858000"/>
              <a:gd name="connsiteX376" fmla="*/ 2242860 w 7467600"/>
              <a:gd name="connsiteY376" fmla="*/ 6858000 h 6858000"/>
              <a:gd name="connsiteX377" fmla="*/ 2232818 w 7467600"/>
              <a:gd name="connsiteY377" fmla="*/ 6844926 h 6858000"/>
              <a:gd name="connsiteX378" fmla="*/ 1990172 w 7467600"/>
              <a:gd name="connsiteY378" fmla="*/ 6542121 h 6858000"/>
              <a:gd name="connsiteX379" fmla="*/ 2124090 w 7467600"/>
              <a:gd name="connsiteY379" fmla="*/ 6761017 h 6858000"/>
              <a:gd name="connsiteX380" fmla="*/ 2200380 w 7467600"/>
              <a:gd name="connsiteY380" fmla="*/ 6858000 h 6858000"/>
              <a:gd name="connsiteX381" fmla="*/ 2147507 w 7467600"/>
              <a:gd name="connsiteY381" fmla="*/ 6858000 h 6858000"/>
              <a:gd name="connsiteX382" fmla="*/ 2070668 w 7467600"/>
              <a:gd name="connsiteY382" fmla="*/ 6761520 h 6858000"/>
              <a:gd name="connsiteX383" fmla="*/ 1975142 w 7467600"/>
              <a:gd name="connsiteY383" fmla="*/ 6585570 h 6858000"/>
              <a:gd name="connsiteX384" fmla="*/ 2050035 w 7467600"/>
              <a:gd name="connsiteY384" fmla="*/ 6813345 h 6858000"/>
              <a:gd name="connsiteX385" fmla="*/ 2063025 w 7467600"/>
              <a:gd name="connsiteY385" fmla="*/ 6858000 h 6858000"/>
              <a:gd name="connsiteX386" fmla="*/ 2021675 w 7467600"/>
              <a:gd name="connsiteY386" fmla="*/ 6858000 h 6858000"/>
              <a:gd name="connsiteX387" fmla="*/ 2019308 w 7467600"/>
              <a:gd name="connsiteY387" fmla="*/ 6847118 h 6858000"/>
              <a:gd name="connsiteX388" fmla="*/ 1938835 w 7467600"/>
              <a:gd name="connsiteY388" fmla="*/ 6551160 h 6858000"/>
              <a:gd name="connsiteX389" fmla="*/ 1953230 w 7467600"/>
              <a:gd name="connsiteY389" fmla="*/ 6759699 h 6858000"/>
              <a:gd name="connsiteX390" fmla="*/ 1956763 w 7467600"/>
              <a:gd name="connsiteY390" fmla="*/ 6778191 h 6858000"/>
              <a:gd name="connsiteX391" fmla="*/ 1967925 w 7467600"/>
              <a:gd name="connsiteY391" fmla="*/ 6858000 h 6858000"/>
              <a:gd name="connsiteX392" fmla="*/ 1936622 w 7467600"/>
              <a:gd name="connsiteY392" fmla="*/ 6858000 h 6858000"/>
              <a:gd name="connsiteX393" fmla="*/ 1926261 w 7467600"/>
              <a:gd name="connsiteY393" fmla="*/ 6784064 h 6858000"/>
              <a:gd name="connsiteX394" fmla="*/ 1922724 w 7467600"/>
              <a:gd name="connsiteY394" fmla="*/ 6765577 h 6858000"/>
              <a:gd name="connsiteX395" fmla="*/ 1904650 w 7467600"/>
              <a:gd name="connsiteY395" fmla="*/ 6639616 h 6858000"/>
              <a:gd name="connsiteX396" fmla="*/ 1885273 w 7467600"/>
              <a:gd name="connsiteY396" fmla="*/ 6858000 h 6858000"/>
              <a:gd name="connsiteX397" fmla="*/ 1854363 w 7467600"/>
              <a:gd name="connsiteY397" fmla="*/ 6858000 h 6858000"/>
              <a:gd name="connsiteX398" fmla="*/ 1880391 w 7467600"/>
              <a:gd name="connsiteY398" fmla="*/ 6603796 h 6858000"/>
              <a:gd name="connsiteX399" fmla="*/ 1818273 w 7467600"/>
              <a:gd name="connsiteY399" fmla="*/ 6715729 h 6858000"/>
              <a:gd name="connsiteX400" fmla="*/ 1794691 w 7467600"/>
              <a:gd name="connsiteY400" fmla="*/ 6843239 h 6858000"/>
              <a:gd name="connsiteX401" fmla="*/ 1794914 w 7467600"/>
              <a:gd name="connsiteY401" fmla="*/ 6858000 h 6858000"/>
              <a:gd name="connsiteX402" fmla="*/ 1746128 w 7467600"/>
              <a:gd name="connsiteY402" fmla="*/ 6858000 h 6858000"/>
              <a:gd name="connsiteX403" fmla="*/ 1753934 w 7467600"/>
              <a:gd name="connsiteY403" fmla="*/ 6724796 h 6858000"/>
              <a:gd name="connsiteX404" fmla="*/ 1792053 w 7467600"/>
              <a:gd name="connsiteY404" fmla="*/ 6572396 h 6858000"/>
              <a:gd name="connsiteX405" fmla="*/ 1862248 w 7467600"/>
              <a:gd name="connsiteY405" fmla="*/ 6266397 h 6858000"/>
              <a:gd name="connsiteX406" fmla="*/ 1862250 w 7467600"/>
              <a:gd name="connsiteY406" fmla="*/ 6033531 h 6858000"/>
              <a:gd name="connsiteX407" fmla="*/ 1211999 w 7467600"/>
              <a:gd name="connsiteY407" fmla="*/ 6683610 h 6858000"/>
              <a:gd name="connsiteX408" fmla="*/ 1213266 w 7467600"/>
              <a:gd name="connsiteY408" fmla="*/ 6691947 h 6858000"/>
              <a:gd name="connsiteX409" fmla="*/ 1203370 w 7467600"/>
              <a:gd name="connsiteY409" fmla="*/ 6850676 h 6858000"/>
              <a:gd name="connsiteX410" fmla="*/ 1203671 w 7467600"/>
              <a:gd name="connsiteY410" fmla="*/ 6858000 h 6858000"/>
              <a:gd name="connsiteX411" fmla="*/ 1143180 w 7467600"/>
              <a:gd name="connsiteY411" fmla="*/ 6858000 h 6858000"/>
              <a:gd name="connsiteX412" fmla="*/ 1142176 w 7467600"/>
              <a:gd name="connsiteY412" fmla="*/ 6766045 h 6858000"/>
              <a:gd name="connsiteX413" fmla="*/ 1067484 w 7467600"/>
              <a:gd name="connsiteY413" fmla="*/ 6858000 h 6858000"/>
              <a:gd name="connsiteX414" fmla="*/ 953928 w 7467600"/>
              <a:gd name="connsiteY414" fmla="*/ 6858000 h 6858000"/>
              <a:gd name="connsiteX415" fmla="*/ 959715 w 7467600"/>
              <a:gd name="connsiteY415" fmla="*/ 6850185 h 6858000"/>
              <a:gd name="connsiteX416" fmla="*/ 1483788 w 7467600"/>
              <a:gd name="connsiteY416" fmla="*/ 6259174 h 6858000"/>
              <a:gd name="connsiteX417" fmla="*/ 1100671 w 7467600"/>
              <a:gd name="connsiteY417" fmla="*/ 6252137 h 6858000"/>
              <a:gd name="connsiteX418" fmla="*/ 1090144 w 7467600"/>
              <a:gd name="connsiteY418" fmla="*/ 6256748 h 6858000"/>
              <a:gd name="connsiteX419" fmla="*/ 1095872 w 7467600"/>
              <a:gd name="connsiteY419" fmla="*/ 6271892 h 6858000"/>
              <a:gd name="connsiteX420" fmla="*/ 262785 w 7467600"/>
              <a:gd name="connsiteY420" fmla="*/ 6845450 h 6858000"/>
              <a:gd name="connsiteX421" fmla="*/ 209968 w 7467600"/>
              <a:gd name="connsiteY421" fmla="*/ 6770713 h 6858000"/>
              <a:gd name="connsiteX422" fmla="*/ 873460 w 7467600"/>
              <a:gd name="connsiteY422" fmla="*/ 6253768 h 6858000"/>
              <a:gd name="connsiteX423" fmla="*/ 192686 w 7467600"/>
              <a:gd name="connsiteY423" fmla="*/ 5849257 h 6858000"/>
              <a:gd name="connsiteX424" fmla="*/ 4696 w 7467600"/>
              <a:gd name="connsiteY424" fmla="*/ 5697668 h 6858000"/>
              <a:gd name="connsiteX425" fmla="*/ 0 w 7467600"/>
              <a:gd name="connsiteY425" fmla="*/ 5689984 h 6858000"/>
              <a:gd name="connsiteX426" fmla="*/ 0 w 7467600"/>
              <a:gd name="connsiteY426" fmla="*/ 5513472 h 6858000"/>
              <a:gd name="connsiteX427" fmla="*/ 174101 w 7467600"/>
              <a:gd name="connsiteY427" fmla="*/ 5620277 h 6858000"/>
              <a:gd name="connsiteX428" fmla="*/ 891800 w 7467600"/>
              <a:gd name="connsiteY428" fmla="*/ 6036935 h 6858000"/>
              <a:gd name="connsiteX429" fmla="*/ 1072219 w 7467600"/>
              <a:gd name="connsiteY429" fmla="*/ 6169443 h 6858000"/>
              <a:gd name="connsiteX430" fmla="*/ 1074117 w 7467600"/>
              <a:gd name="connsiteY430" fmla="*/ 6170301 h 6858000"/>
              <a:gd name="connsiteX431" fmla="*/ 1083114 w 7467600"/>
              <a:gd name="connsiteY431" fmla="*/ 6174131 h 6858000"/>
              <a:gd name="connsiteX432" fmla="*/ 1543010 w 7467600"/>
              <a:gd name="connsiteY432" fmla="*/ 6191140 h 6858000"/>
              <a:gd name="connsiteX433" fmla="*/ 1551080 w 7467600"/>
              <a:gd name="connsiteY433" fmla="*/ 6195006 h 6858000"/>
              <a:gd name="connsiteX434" fmla="*/ 2345443 w 7467600"/>
              <a:gd name="connsiteY434" fmla="*/ 5549882 h 6858000"/>
              <a:gd name="connsiteX435" fmla="*/ 1721499 w 7467600"/>
              <a:gd name="connsiteY435" fmla="*/ 5599969 h 6858000"/>
              <a:gd name="connsiteX436" fmla="*/ 767716 w 7467600"/>
              <a:gd name="connsiteY436" fmla="*/ 5472768 h 6858000"/>
              <a:gd name="connsiteX437" fmla="*/ 722147 w 7467600"/>
              <a:gd name="connsiteY437" fmla="*/ 5393091 h 6858000"/>
              <a:gd name="connsiteX438" fmla="*/ 1485552 w 7467600"/>
              <a:gd name="connsiteY438" fmla="*/ 5313202 h 6858000"/>
              <a:gd name="connsiteX439" fmla="*/ 2143004 w 7467600"/>
              <a:gd name="connsiteY439" fmla="*/ 5402420 h 6858000"/>
              <a:gd name="connsiteX440" fmla="*/ 1933391 w 7467600"/>
              <a:gd name="connsiteY440" fmla="*/ 5156971 h 6858000"/>
              <a:gd name="connsiteX441" fmla="*/ 1827118 w 7467600"/>
              <a:gd name="connsiteY441" fmla="*/ 4968410 h 6858000"/>
              <a:gd name="connsiteX442" fmla="*/ 1837349 w 7467600"/>
              <a:gd name="connsiteY442" fmla="*/ 4956357 h 6858000"/>
              <a:gd name="connsiteX443" fmla="*/ 2162835 w 7467600"/>
              <a:gd name="connsiteY443" fmla="*/ 5187853 h 6858000"/>
              <a:gd name="connsiteX444" fmla="*/ 2257167 w 7467600"/>
              <a:gd name="connsiteY444" fmla="*/ 5462123 h 6858000"/>
              <a:gd name="connsiteX445" fmla="*/ 2261598 w 7467600"/>
              <a:gd name="connsiteY445" fmla="*/ 5467998 h 6858000"/>
              <a:gd name="connsiteX446" fmla="*/ 2437177 w 7467600"/>
              <a:gd name="connsiteY446" fmla="*/ 5479608 h 6858000"/>
              <a:gd name="connsiteX447" fmla="*/ 2445247 w 7467600"/>
              <a:gd name="connsiteY447" fmla="*/ 5483476 h 6858000"/>
              <a:gd name="connsiteX448" fmla="*/ 2743626 w 7467600"/>
              <a:gd name="connsiteY448" fmla="*/ 5304819 h 6858000"/>
              <a:gd name="connsiteX449" fmla="*/ 3048102 w 7467600"/>
              <a:gd name="connsiteY449" fmla="*/ 5150595 h 6858000"/>
              <a:gd name="connsiteX450" fmla="*/ 1799414 w 7467600"/>
              <a:gd name="connsiteY450" fmla="*/ 4694732 h 6858000"/>
              <a:gd name="connsiteX451" fmla="*/ 1771735 w 7467600"/>
              <a:gd name="connsiteY451" fmla="*/ 4619929 h 6858000"/>
              <a:gd name="connsiteX452" fmla="*/ 3104273 w 7467600"/>
              <a:gd name="connsiteY452" fmla="*/ 5076159 h 6858000"/>
              <a:gd name="connsiteX453" fmla="*/ 3113245 w 7467600"/>
              <a:gd name="connsiteY453" fmla="*/ 5090705 h 6858000"/>
              <a:gd name="connsiteX454" fmla="*/ 3126294 w 7467600"/>
              <a:gd name="connsiteY454" fmla="*/ 5114400 h 6858000"/>
              <a:gd name="connsiteX455" fmla="*/ 3937433 w 7467600"/>
              <a:gd name="connsiteY455" fmla="*/ 4830473 h 6858000"/>
              <a:gd name="connsiteX456" fmla="*/ 3590475 w 7467600"/>
              <a:gd name="connsiteY456" fmla="*/ 4597974 h 6858000"/>
              <a:gd name="connsiteX457" fmla="*/ 3100264 w 7467600"/>
              <a:gd name="connsiteY457" fmla="*/ 4579845 h 6858000"/>
              <a:gd name="connsiteX458" fmla="*/ 2183576 w 7467600"/>
              <a:gd name="connsiteY458" fmla="*/ 4227150 h 6858000"/>
              <a:gd name="connsiteX459" fmla="*/ 2151029 w 7467600"/>
              <a:gd name="connsiteY459" fmla="*/ 4146947 h 6858000"/>
              <a:gd name="connsiteX460" fmla="*/ 3563434 w 7467600"/>
              <a:gd name="connsiteY460" fmla="*/ 4469115 h 6858000"/>
              <a:gd name="connsiteX461" fmla="*/ 3177952 w 7467600"/>
              <a:gd name="connsiteY461" fmla="*/ 3657386 h 6858000"/>
              <a:gd name="connsiteX462" fmla="*/ 3189263 w 7467600"/>
              <a:gd name="connsiteY462" fmla="*/ 3625726 h 6858000"/>
              <a:gd name="connsiteX463" fmla="*/ 3560912 w 7467600"/>
              <a:gd name="connsiteY463" fmla="*/ 4079863 h 6858000"/>
              <a:gd name="connsiteX464" fmla="*/ 3626636 w 7467600"/>
              <a:gd name="connsiteY464" fmla="*/ 4512230 h 6858000"/>
              <a:gd name="connsiteX465" fmla="*/ 3653088 w 7467600"/>
              <a:gd name="connsiteY465" fmla="*/ 4521417 h 6858000"/>
              <a:gd name="connsiteX466" fmla="*/ 3988128 w 7467600"/>
              <a:gd name="connsiteY466" fmla="*/ 4817267 h 6858000"/>
              <a:gd name="connsiteX467" fmla="*/ 4830582 w 7467600"/>
              <a:gd name="connsiteY467" fmla="*/ 4676000 h 6858000"/>
              <a:gd name="connsiteX468" fmla="*/ 4830100 w 7467600"/>
              <a:gd name="connsiteY468" fmla="*/ 4675554 h 6858000"/>
              <a:gd name="connsiteX469" fmla="*/ 4036318 w 7467600"/>
              <a:gd name="connsiteY469" fmla="*/ 4147013 h 6858000"/>
              <a:gd name="connsiteX470" fmla="*/ 3432098 w 7467600"/>
              <a:gd name="connsiteY470" fmla="*/ 3537312 h 6858000"/>
              <a:gd name="connsiteX471" fmla="*/ 3446761 w 7467600"/>
              <a:gd name="connsiteY471" fmla="*/ 3461278 h 6858000"/>
              <a:gd name="connsiteX472" fmla="*/ 4419733 w 7467600"/>
              <a:gd name="connsiteY472" fmla="*/ 3963555 h 6858000"/>
              <a:gd name="connsiteX473" fmla="*/ 4781371 w 7467600"/>
              <a:gd name="connsiteY473" fmla="*/ 4458604 h 6858000"/>
              <a:gd name="connsiteX474" fmla="*/ 4780440 w 7467600"/>
              <a:gd name="connsiteY474" fmla="*/ 4470290 h 6858000"/>
              <a:gd name="connsiteX475" fmla="*/ 4898954 w 7467600"/>
              <a:gd name="connsiteY475" fmla="*/ 4662092 h 6858000"/>
              <a:gd name="connsiteX476" fmla="*/ 4900699 w 7467600"/>
              <a:gd name="connsiteY476" fmla="*/ 4670867 h 6858000"/>
              <a:gd name="connsiteX477" fmla="*/ 5714511 w 7467600"/>
              <a:gd name="connsiteY477" fmla="*/ 4663483 h 6858000"/>
              <a:gd name="connsiteX478" fmla="*/ 5464793 w 7467600"/>
              <a:gd name="connsiteY478" fmla="*/ 4393556 h 6858000"/>
              <a:gd name="connsiteX479" fmla="*/ 5461897 w 7467600"/>
              <a:gd name="connsiteY479" fmla="*/ 4390879 h 6858000"/>
              <a:gd name="connsiteX480" fmla="*/ 4294126 w 7467600"/>
              <a:gd name="connsiteY480" fmla="*/ 3303048 h 6858000"/>
              <a:gd name="connsiteX481" fmla="*/ 4305321 w 7467600"/>
              <a:gd name="connsiteY481" fmla="*/ 3256953 h 6858000"/>
              <a:gd name="connsiteX482" fmla="*/ 4949299 w 7467600"/>
              <a:gd name="connsiteY482" fmla="*/ 3766336 h 6858000"/>
              <a:gd name="connsiteX483" fmla="*/ 5291452 w 7467600"/>
              <a:gd name="connsiteY483" fmla="*/ 4076801 h 6858000"/>
              <a:gd name="connsiteX484" fmla="*/ 5434998 w 7467600"/>
              <a:gd name="connsiteY484" fmla="*/ 4254100 h 6858000"/>
              <a:gd name="connsiteX485" fmla="*/ 5351015 w 7467600"/>
              <a:gd name="connsiteY485" fmla="*/ 3760989 h 6858000"/>
              <a:gd name="connsiteX486" fmla="*/ 5413780 w 7467600"/>
              <a:gd name="connsiteY486" fmla="*/ 2966265 h 6858000"/>
              <a:gd name="connsiteX487" fmla="*/ 5425627 w 7467600"/>
              <a:gd name="connsiteY487" fmla="*/ 2954192 h 6858000"/>
              <a:gd name="connsiteX488" fmla="*/ 6604735 w 7467600"/>
              <a:gd name="connsiteY488" fmla="*/ 2041381 h 6858000"/>
              <a:gd name="connsiteX489" fmla="*/ 7204487 w 7467600"/>
              <a:gd name="connsiteY489" fmla="*/ 2742112 h 6858000"/>
              <a:gd name="connsiteX490" fmla="*/ 7131592 w 7467600"/>
              <a:gd name="connsiteY490" fmla="*/ 2672096 h 6858000"/>
              <a:gd name="connsiteX491" fmla="*/ 6996344 w 7467600"/>
              <a:gd name="connsiteY491" fmla="*/ 2518310 h 6858000"/>
              <a:gd name="connsiteX492" fmla="*/ 6735495 w 7467600"/>
              <a:gd name="connsiteY492" fmla="*/ 2196890 h 6858000"/>
              <a:gd name="connsiteX493" fmla="*/ 6721901 w 7467600"/>
              <a:gd name="connsiteY493" fmla="*/ 2179274 h 6858000"/>
              <a:gd name="connsiteX494" fmla="*/ 6604735 w 7467600"/>
              <a:gd name="connsiteY494" fmla="*/ 2041381 h 6858000"/>
              <a:gd name="connsiteX495" fmla="*/ 6591670 w 7467600"/>
              <a:gd name="connsiteY495" fmla="*/ 1988277 h 6858000"/>
              <a:gd name="connsiteX496" fmla="*/ 6747349 w 7467600"/>
              <a:gd name="connsiteY496" fmla="*/ 2160069 h 6858000"/>
              <a:gd name="connsiteX497" fmla="*/ 6760943 w 7467600"/>
              <a:gd name="connsiteY497" fmla="*/ 2177686 h 6858000"/>
              <a:gd name="connsiteX498" fmla="*/ 7021065 w 7467600"/>
              <a:gd name="connsiteY498" fmla="*/ 2498102 h 6858000"/>
              <a:gd name="connsiteX499" fmla="*/ 7155223 w 7467600"/>
              <a:gd name="connsiteY499" fmla="*/ 2650386 h 6858000"/>
              <a:gd name="connsiteX500" fmla="*/ 7203167 w 7467600"/>
              <a:gd name="connsiteY500" fmla="*/ 2697288 h 6858000"/>
              <a:gd name="connsiteX501" fmla="*/ 6937703 w 7467600"/>
              <a:gd name="connsiteY501" fmla="*/ 2321981 h 6858000"/>
              <a:gd name="connsiteX502" fmla="*/ 6591670 w 7467600"/>
              <a:gd name="connsiteY502" fmla="*/ 1988277 h 6858000"/>
              <a:gd name="connsiteX503" fmla="*/ 5798671 w 7467600"/>
              <a:gd name="connsiteY503" fmla="*/ 1981601 h 6858000"/>
              <a:gd name="connsiteX504" fmla="*/ 5754709 w 7467600"/>
              <a:gd name="connsiteY504" fmla="*/ 2071454 h 6858000"/>
              <a:gd name="connsiteX505" fmla="*/ 5763044 w 7467600"/>
              <a:gd name="connsiteY505" fmla="*/ 2842206 h 6858000"/>
              <a:gd name="connsiteX506" fmla="*/ 5764974 w 7467600"/>
              <a:gd name="connsiteY506" fmla="*/ 2799609 h 6858000"/>
              <a:gd name="connsiteX507" fmla="*/ 5767665 w 7467600"/>
              <a:gd name="connsiteY507" fmla="*/ 2666409 h 6858000"/>
              <a:gd name="connsiteX508" fmla="*/ 5763055 w 7467600"/>
              <a:gd name="connsiteY508" fmla="*/ 2579705 h 6858000"/>
              <a:gd name="connsiteX509" fmla="*/ 5758079 w 7467600"/>
              <a:gd name="connsiteY509" fmla="*/ 2492508 h 6858000"/>
              <a:gd name="connsiteX510" fmla="*/ 5779325 w 7467600"/>
              <a:gd name="connsiteY510" fmla="*/ 2197069 h 6858000"/>
              <a:gd name="connsiteX511" fmla="*/ 5798671 w 7467600"/>
              <a:gd name="connsiteY511" fmla="*/ 1981601 h 6858000"/>
              <a:gd name="connsiteX512" fmla="*/ 5829202 w 7467600"/>
              <a:gd name="connsiteY512" fmla="*/ 1971679 h 6858000"/>
              <a:gd name="connsiteX513" fmla="*/ 5809558 w 7467600"/>
              <a:gd name="connsiteY513" fmla="*/ 2198043 h 6858000"/>
              <a:gd name="connsiteX514" fmla="*/ 5788653 w 7467600"/>
              <a:gd name="connsiteY514" fmla="*/ 2489430 h 6858000"/>
              <a:gd name="connsiteX515" fmla="*/ 5793439 w 7467600"/>
              <a:gd name="connsiteY515" fmla="*/ 2575235 h 6858000"/>
              <a:gd name="connsiteX516" fmla="*/ 5796837 w 7467600"/>
              <a:gd name="connsiteY516" fmla="*/ 2637633 h 6858000"/>
              <a:gd name="connsiteX517" fmla="*/ 5818614 w 7467600"/>
              <a:gd name="connsiteY517" fmla="*/ 2473055 h 6858000"/>
              <a:gd name="connsiteX518" fmla="*/ 5829202 w 7467600"/>
              <a:gd name="connsiteY518" fmla="*/ 1971679 h 6858000"/>
              <a:gd name="connsiteX519" fmla="*/ 5911389 w 7467600"/>
              <a:gd name="connsiteY519" fmla="*/ 1898371 h 6858000"/>
              <a:gd name="connsiteX520" fmla="*/ 6237627 w 7467600"/>
              <a:gd name="connsiteY520" fmla="*/ 2231921 h 6858000"/>
              <a:gd name="connsiteX521" fmla="*/ 5911389 w 7467600"/>
              <a:gd name="connsiteY521" fmla="*/ 1898371 h 6858000"/>
              <a:gd name="connsiteX522" fmla="*/ 6944437 w 7467600"/>
              <a:gd name="connsiteY522" fmla="*/ 1575402 h 6858000"/>
              <a:gd name="connsiteX523" fmla="*/ 6304730 w 7467600"/>
              <a:gd name="connsiteY523" fmla="*/ 1766654 h 6858000"/>
              <a:gd name="connsiteX524" fmla="*/ 6944437 w 7467600"/>
              <a:gd name="connsiteY524" fmla="*/ 1575402 h 6858000"/>
              <a:gd name="connsiteX525" fmla="*/ 7019523 w 7467600"/>
              <a:gd name="connsiteY525" fmla="*/ 1519450 h 6858000"/>
              <a:gd name="connsiteX526" fmla="*/ 6298091 w 7467600"/>
              <a:gd name="connsiteY526" fmla="*/ 1737122 h 6858000"/>
              <a:gd name="connsiteX527" fmla="*/ 7019523 w 7467600"/>
              <a:gd name="connsiteY527" fmla="*/ 1519450 h 6858000"/>
              <a:gd name="connsiteX528" fmla="*/ 2399523 w 7467600"/>
              <a:gd name="connsiteY528" fmla="*/ 1428234 h 6858000"/>
              <a:gd name="connsiteX529" fmla="*/ 2224982 w 7467600"/>
              <a:gd name="connsiteY529" fmla="*/ 1826201 h 6858000"/>
              <a:gd name="connsiteX530" fmla="*/ 2096099 w 7467600"/>
              <a:gd name="connsiteY530" fmla="*/ 2345900 h 6858000"/>
              <a:gd name="connsiteX531" fmla="*/ 2283317 w 7467600"/>
              <a:gd name="connsiteY531" fmla="*/ 1796925 h 6858000"/>
              <a:gd name="connsiteX532" fmla="*/ 2399523 w 7467600"/>
              <a:gd name="connsiteY532" fmla="*/ 1428234 h 6858000"/>
              <a:gd name="connsiteX533" fmla="*/ 2448558 w 7467600"/>
              <a:gd name="connsiteY533" fmla="*/ 1373435 h 6858000"/>
              <a:gd name="connsiteX534" fmla="*/ 2312521 w 7467600"/>
              <a:gd name="connsiteY534" fmla="*/ 1806140 h 6858000"/>
              <a:gd name="connsiteX535" fmla="*/ 2127533 w 7467600"/>
              <a:gd name="connsiteY535" fmla="*/ 2348380 h 6858000"/>
              <a:gd name="connsiteX536" fmla="*/ 2358080 w 7467600"/>
              <a:gd name="connsiteY536" fmla="*/ 1866134 h 6858000"/>
              <a:gd name="connsiteX537" fmla="*/ 2407436 w 7467600"/>
              <a:gd name="connsiteY537" fmla="*/ 1651070 h 6858000"/>
              <a:gd name="connsiteX538" fmla="*/ 2448558 w 7467600"/>
              <a:gd name="connsiteY538" fmla="*/ 1373435 h 6858000"/>
              <a:gd name="connsiteX539" fmla="*/ 278707 w 7467600"/>
              <a:gd name="connsiteY539" fmla="*/ 1352270 h 6858000"/>
              <a:gd name="connsiteX540" fmla="*/ 321570 w 7467600"/>
              <a:gd name="connsiteY540" fmla="*/ 1861610 h 6858000"/>
              <a:gd name="connsiteX541" fmla="*/ 294281 w 7467600"/>
              <a:gd name="connsiteY541" fmla="*/ 1440658 h 6858000"/>
              <a:gd name="connsiteX542" fmla="*/ 278707 w 7467600"/>
              <a:gd name="connsiteY542" fmla="*/ 1352270 h 6858000"/>
              <a:gd name="connsiteX543" fmla="*/ 1423821 w 7467600"/>
              <a:gd name="connsiteY543" fmla="*/ 1351958 h 6858000"/>
              <a:gd name="connsiteX544" fmla="*/ 1638521 w 7467600"/>
              <a:gd name="connsiteY544" fmla="*/ 1908470 h 6858000"/>
              <a:gd name="connsiteX545" fmla="*/ 1754199 w 7467600"/>
              <a:gd name="connsiteY545" fmla="*/ 2149284 h 6858000"/>
              <a:gd name="connsiteX546" fmla="*/ 1908359 w 7467600"/>
              <a:gd name="connsiteY546" fmla="*/ 2364988 h 6858000"/>
              <a:gd name="connsiteX547" fmla="*/ 1647661 w 7467600"/>
              <a:gd name="connsiteY547" fmla="*/ 1825945 h 6858000"/>
              <a:gd name="connsiteX548" fmla="*/ 1423821 w 7467600"/>
              <a:gd name="connsiteY548" fmla="*/ 1351958 h 6858000"/>
              <a:gd name="connsiteX549" fmla="*/ 1431890 w 7467600"/>
              <a:gd name="connsiteY549" fmla="*/ 1306475 h 6858000"/>
              <a:gd name="connsiteX550" fmla="*/ 1507597 w 7467600"/>
              <a:gd name="connsiteY550" fmla="*/ 1446132 h 6858000"/>
              <a:gd name="connsiteX551" fmla="*/ 1674586 w 7467600"/>
              <a:gd name="connsiteY551" fmla="*/ 1813832 h 6858000"/>
              <a:gd name="connsiteX552" fmla="*/ 1815950 w 7467600"/>
              <a:gd name="connsiteY552" fmla="*/ 2128564 h 6858000"/>
              <a:gd name="connsiteX553" fmla="*/ 1984242 w 7467600"/>
              <a:gd name="connsiteY553" fmla="*/ 2430829 h 6858000"/>
              <a:gd name="connsiteX554" fmla="*/ 2014023 w 7467600"/>
              <a:gd name="connsiteY554" fmla="*/ 2450995 h 6858000"/>
              <a:gd name="connsiteX555" fmla="*/ 1747337 w 7467600"/>
              <a:gd name="connsiteY555" fmla="*/ 1855264 h 6858000"/>
              <a:gd name="connsiteX556" fmla="*/ 1533749 w 7467600"/>
              <a:gd name="connsiteY556" fmla="*/ 1478656 h 6858000"/>
              <a:gd name="connsiteX557" fmla="*/ 1431890 w 7467600"/>
              <a:gd name="connsiteY557" fmla="*/ 1306475 h 6858000"/>
              <a:gd name="connsiteX558" fmla="*/ 5052692 w 7467600"/>
              <a:gd name="connsiteY558" fmla="*/ 1292994 h 6858000"/>
              <a:gd name="connsiteX559" fmla="*/ 5200661 w 7467600"/>
              <a:gd name="connsiteY559" fmla="*/ 1635186 h 6858000"/>
              <a:gd name="connsiteX560" fmla="*/ 5297138 w 7467600"/>
              <a:gd name="connsiteY560" fmla="*/ 1906351 h 6858000"/>
              <a:gd name="connsiteX561" fmla="*/ 5052692 w 7467600"/>
              <a:gd name="connsiteY561" fmla="*/ 1292994 h 6858000"/>
              <a:gd name="connsiteX562" fmla="*/ 5009948 w 7467600"/>
              <a:gd name="connsiteY562" fmla="*/ 1273619 h 6858000"/>
              <a:gd name="connsiteX563" fmla="*/ 5121777 w 7467600"/>
              <a:gd name="connsiteY563" fmla="*/ 1654213 h 6858000"/>
              <a:gd name="connsiteX564" fmla="*/ 5293545 w 7467600"/>
              <a:gd name="connsiteY564" fmla="*/ 2072247 h 6858000"/>
              <a:gd name="connsiteX565" fmla="*/ 5294042 w 7467600"/>
              <a:gd name="connsiteY565" fmla="*/ 2065019 h 6858000"/>
              <a:gd name="connsiteX566" fmla="*/ 5171936 w 7467600"/>
              <a:gd name="connsiteY566" fmla="*/ 1647613 h 6858000"/>
              <a:gd name="connsiteX567" fmla="*/ 5009948 w 7467600"/>
              <a:gd name="connsiteY567" fmla="*/ 1273619 h 6858000"/>
              <a:gd name="connsiteX568" fmla="*/ 655236 w 7467600"/>
              <a:gd name="connsiteY568" fmla="*/ 1268632 h 6858000"/>
              <a:gd name="connsiteX569" fmla="*/ 839521 w 7467600"/>
              <a:gd name="connsiteY569" fmla="*/ 1685315 h 6858000"/>
              <a:gd name="connsiteX570" fmla="*/ 1109416 w 7467600"/>
              <a:gd name="connsiteY570" fmla="*/ 2061663 h 6858000"/>
              <a:gd name="connsiteX571" fmla="*/ 1298300 w 7467600"/>
              <a:gd name="connsiteY571" fmla="*/ 2247742 h 6858000"/>
              <a:gd name="connsiteX572" fmla="*/ 1125871 w 7467600"/>
              <a:gd name="connsiteY572" fmla="*/ 1989513 h 6858000"/>
              <a:gd name="connsiteX573" fmla="*/ 981574 w 7467600"/>
              <a:gd name="connsiteY573" fmla="*/ 1783157 h 6858000"/>
              <a:gd name="connsiteX574" fmla="*/ 922198 w 7467600"/>
              <a:gd name="connsiteY574" fmla="*/ 1677437 h 6858000"/>
              <a:gd name="connsiteX575" fmla="*/ 869293 w 7467600"/>
              <a:gd name="connsiteY575" fmla="*/ 1583214 h 6858000"/>
              <a:gd name="connsiteX576" fmla="*/ 751431 w 7467600"/>
              <a:gd name="connsiteY576" fmla="*/ 1405731 h 6858000"/>
              <a:gd name="connsiteX577" fmla="*/ 655236 w 7467600"/>
              <a:gd name="connsiteY577" fmla="*/ 1268632 h 6858000"/>
              <a:gd name="connsiteX578" fmla="*/ 6516292 w 7467600"/>
              <a:gd name="connsiteY578" fmla="*/ 1263064 h 6858000"/>
              <a:gd name="connsiteX579" fmla="*/ 5736320 w 7467600"/>
              <a:gd name="connsiteY579" fmla="*/ 1501803 h 6858000"/>
              <a:gd name="connsiteX580" fmla="*/ 6516292 w 7467600"/>
              <a:gd name="connsiteY580" fmla="*/ 1263064 h 6858000"/>
              <a:gd name="connsiteX581" fmla="*/ 291466 w 7467600"/>
              <a:gd name="connsiteY581" fmla="*/ 1250369 h 6858000"/>
              <a:gd name="connsiteX582" fmla="*/ 323180 w 7467600"/>
              <a:gd name="connsiteY582" fmla="*/ 1435283 h 6858000"/>
              <a:gd name="connsiteX583" fmla="*/ 349381 w 7467600"/>
              <a:gd name="connsiteY583" fmla="*/ 1875041 h 6858000"/>
              <a:gd name="connsiteX584" fmla="*/ 374363 w 7467600"/>
              <a:gd name="connsiteY584" fmla="*/ 1506494 h 6858000"/>
              <a:gd name="connsiteX585" fmla="*/ 302168 w 7467600"/>
              <a:gd name="connsiteY585" fmla="*/ 1274495 h 6858000"/>
              <a:gd name="connsiteX586" fmla="*/ 291466 w 7467600"/>
              <a:gd name="connsiteY586" fmla="*/ 1250369 h 6858000"/>
              <a:gd name="connsiteX587" fmla="*/ 678222 w 7467600"/>
              <a:gd name="connsiteY587" fmla="*/ 1248670 h 6858000"/>
              <a:gd name="connsiteX588" fmla="*/ 775536 w 7467600"/>
              <a:gd name="connsiteY588" fmla="*/ 1388015 h 6858000"/>
              <a:gd name="connsiteX589" fmla="*/ 894529 w 7467600"/>
              <a:gd name="connsiteY589" fmla="*/ 1567739 h 6858000"/>
              <a:gd name="connsiteX590" fmla="*/ 948000 w 7467600"/>
              <a:gd name="connsiteY590" fmla="*/ 1663088 h 6858000"/>
              <a:gd name="connsiteX591" fmla="*/ 1006812 w 7467600"/>
              <a:gd name="connsiteY591" fmla="*/ 1767683 h 6858000"/>
              <a:gd name="connsiteX592" fmla="*/ 1149133 w 7467600"/>
              <a:gd name="connsiteY592" fmla="*/ 1971513 h 6858000"/>
              <a:gd name="connsiteX593" fmla="*/ 1333952 w 7467600"/>
              <a:gd name="connsiteY593" fmla="*/ 2251620 h 6858000"/>
              <a:gd name="connsiteX594" fmla="*/ 1337329 w 7467600"/>
              <a:gd name="connsiteY594" fmla="*/ 2258350 h 6858000"/>
              <a:gd name="connsiteX595" fmla="*/ 1014726 w 7467600"/>
              <a:gd name="connsiteY595" fmla="*/ 1615556 h 6858000"/>
              <a:gd name="connsiteX596" fmla="*/ 678222 w 7467600"/>
              <a:gd name="connsiteY596" fmla="*/ 1248670 h 6858000"/>
              <a:gd name="connsiteX597" fmla="*/ 6691602 w 7467600"/>
              <a:gd name="connsiteY597" fmla="*/ 1140573 h 6858000"/>
              <a:gd name="connsiteX598" fmla="*/ 6571100 w 7467600"/>
              <a:gd name="connsiteY598" fmla="*/ 1183662 h 6858000"/>
              <a:gd name="connsiteX599" fmla="*/ 6241687 w 7467600"/>
              <a:gd name="connsiteY599" fmla="*/ 1257600 h 6858000"/>
              <a:gd name="connsiteX600" fmla="*/ 5693009 w 7467600"/>
              <a:gd name="connsiteY600" fmla="*/ 1478256 h 6858000"/>
              <a:gd name="connsiteX601" fmla="*/ 6548420 w 7467600"/>
              <a:gd name="connsiteY601" fmla="*/ 1214599 h 6858000"/>
              <a:gd name="connsiteX602" fmla="*/ 6605473 w 7467600"/>
              <a:gd name="connsiteY602" fmla="*/ 1184686 h 6858000"/>
              <a:gd name="connsiteX603" fmla="*/ 6691602 w 7467600"/>
              <a:gd name="connsiteY603" fmla="*/ 1140573 h 6858000"/>
              <a:gd name="connsiteX604" fmla="*/ 4002475 w 7467600"/>
              <a:gd name="connsiteY604" fmla="*/ 1037802 h 6858000"/>
              <a:gd name="connsiteX605" fmla="*/ 4000324 w 7467600"/>
              <a:gd name="connsiteY605" fmla="*/ 1039362 h 6858000"/>
              <a:gd name="connsiteX606" fmla="*/ 4002862 w 7467600"/>
              <a:gd name="connsiteY606" fmla="*/ 1042866 h 6858000"/>
              <a:gd name="connsiteX607" fmla="*/ 4002475 w 7467600"/>
              <a:gd name="connsiteY607" fmla="*/ 1037802 h 6858000"/>
              <a:gd name="connsiteX608" fmla="*/ 506322 w 7467600"/>
              <a:gd name="connsiteY608" fmla="*/ 1020997 h 6858000"/>
              <a:gd name="connsiteX609" fmla="*/ 533068 w 7467600"/>
              <a:gd name="connsiteY609" fmla="*/ 1029409 h 6858000"/>
              <a:gd name="connsiteX610" fmla="*/ 1232525 w 7467600"/>
              <a:gd name="connsiteY610" fmla="*/ 1804675 h 6858000"/>
              <a:gd name="connsiteX611" fmla="*/ 1388858 w 7467600"/>
              <a:gd name="connsiteY611" fmla="*/ 2368011 h 6858000"/>
              <a:gd name="connsiteX612" fmla="*/ 1384098 w 7467600"/>
              <a:gd name="connsiteY612" fmla="*/ 2378125 h 6858000"/>
              <a:gd name="connsiteX613" fmla="*/ 1425393 w 7467600"/>
              <a:gd name="connsiteY613" fmla="*/ 2589124 h 6858000"/>
              <a:gd name="connsiteX614" fmla="*/ 1424001 w 7467600"/>
              <a:gd name="connsiteY614" fmla="*/ 2597541 h 6858000"/>
              <a:gd name="connsiteX615" fmla="*/ 2152729 w 7467600"/>
              <a:gd name="connsiteY615" fmla="*/ 2864487 h 6858000"/>
              <a:gd name="connsiteX616" fmla="*/ 2020609 w 7467600"/>
              <a:gd name="connsiteY616" fmla="*/ 2539671 h 6858000"/>
              <a:gd name="connsiteX617" fmla="*/ 2018920 w 7467600"/>
              <a:gd name="connsiteY617" fmla="*/ 2536309 h 6858000"/>
              <a:gd name="connsiteX618" fmla="*/ 1342441 w 7467600"/>
              <a:gd name="connsiteY618" fmla="*/ 1173017 h 6858000"/>
              <a:gd name="connsiteX619" fmla="*/ 1367925 w 7467600"/>
              <a:gd name="connsiteY619" fmla="*/ 1135648 h 6858000"/>
              <a:gd name="connsiteX620" fmla="*/ 1771401 w 7467600"/>
              <a:gd name="connsiteY620" fmla="*/ 1806673 h 6858000"/>
              <a:gd name="connsiteX621" fmla="*/ 1972385 w 7467600"/>
              <a:gd name="connsiteY621" fmla="*/ 2198735 h 6858000"/>
              <a:gd name="connsiteX622" fmla="*/ 2040892 w 7467600"/>
              <a:gd name="connsiteY622" fmla="*/ 2405205 h 6858000"/>
              <a:gd name="connsiteX623" fmla="*/ 2131689 w 7467600"/>
              <a:gd name="connsiteY623" fmla="*/ 1936926 h 6858000"/>
              <a:gd name="connsiteX624" fmla="*/ 2454820 w 7467600"/>
              <a:gd name="connsiteY624" fmla="*/ 1248808 h 6858000"/>
              <a:gd name="connsiteX625" fmla="*/ 2492512 w 7467600"/>
              <a:gd name="connsiteY625" fmla="*/ 1302920 h 6858000"/>
              <a:gd name="connsiteX626" fmla="*/ 2081216 w 7467600"/>
              <a:gd name="connsiteY626" fmla="*/ 2527513 h 6858000"/>
              <a:gd name="connsiteX627" fmla="*/ 2081211 w 7467600"/>
              <a:gd name="connsiteY627" fmla="*/ 2528916 h 6858000"/>
              <a:gd name="connsiteX628" fmla="*/ 2199067 w 7467600"/>
              <a:gd name="connsiteY628" fmla="*/ 2884061 h 6858000"/>
              <a:gd name="connsiteX629" fmla="*/ 3192586 w 7467600"/>
              <a:gd name="connsiteY629" fmla="*/ 3411496 h 6858000"/>
              <a:gd name="connsiteX630" fmla="*/ 3182620 w 7467600"/>
              <a:gd name="connsiteY630" fmla="*/ 3483279 h 6858000"/>
              <a:gd name="connsiteX631" fmla="*/ 2435119 w 7467600"/>
              <a:gd name="connsiteY631" fmla="*/ 3080173 h 6858000"/>
              <a:gd name="connsiteX632" fmla="*/ 2410152 w 7467600"/>
              <a:gd name="connsiteY632" fmla="*/ 3063751 h 6858000"/>
              <a:gd name="connsiteX633" fmla="*/ 2408099 w 7467600"/>
              <a:gd name="connsiteY633" fmla="*/ 3064403 h 6858000"/>
              <a:gd name="connsiteX634" fmla="*/ 2407218 w 7467600"/>
              <a:gd name="connsiteY634" fmla="*/ 3070324 h 6858000"/>
              <a:gd name="connsiteX635" fmla="*/ 2380138 w 7467600"/>
              <a:gd name="connsiteY635" fmla="*/ 3099341 h 6858000"/>
              <a:gd name="connsiteX636" fmla="*/ 1765923 w 7467600"/>
              <a:gd name="connsiteY636" fmla="*/ 3581043 h 6858000"/>
              <a:gd name="connsiteX637" fmla="*/ 1702258 w 7467600"/>
              <a:gd name="connsiteY637" fmla="*/ 3612286 h 6858000"/>
              <a:gd name="connsiteX638" fmla="*/ 1538370 w 7467600"/>
              <a:gd name="connsiteY638" fmla="*/ 3811804 h 6858000"/>
              <a:gd name="connsiteX639" fmla="*/ 542867 w 7467600"/>
              <a:gd name="connsiteY639" fmla="*/ 4944092 h 6858000"/>
              <a:gd name="connsiteX640" fmla="*/ 515800 w 7467600"/>
              <a:gd name="connsiteY640" fmla="*/ 4862180 h 6858000"/>
              <a:gd name="connsiteX641" fmla="*/ 909145 w 7467600"/>
              <a:gd name="connsiteY641" fmla="*/ 4199225 h 6858000"/>
              <a:gd name="connsiteX642" fmla="*/ 1214067 w 7467600"/>
              <a:gd name="connsiteY642" fmla="*/ 3908561 h 6858000"/>
              <a:gd name="connsiteX643" fmla="*/ 640967 w 7467600"/>
              <a:gd name="connsiteY643" fmla="*/ 4105601 h 6858000"/>
              <a:gd name="connsiteX644" fmla="*/ 112563 w 7467600"/>
              <a:gd name="connsiteY644" fmla="*/ 4396952 h 6858000"/>
              <a:gd name="connsiteX645" fmla="*/ 0 w 7467600"/>
              <a:gd name="connsiteY645" fmla="*/ 4466006 h 6858000"/>
              <a:gd name="connsiteX646" fmla="*/ 0 w 7467600"/>
              <a:gd name="connsiteY646" fmla="*/ 4233763 h 6858000"/>
              <a:gd name="connsiteX647" fmla="*/ 36881 w 7467600"/>
              <a:gd name="connsiteY647" fmla="*/ 4200118 h 6858000"/>
              <a:gd name="connsiteX648" fmla="*/ 910534 w 7467600"/>
              <a:gd name="connsiteY648" fmla="*/ 3629753 h 6858000"/>
              <a:gd name="connsiteX649" fmla="*/ 1578717 w 7467600"/>
              <a:gd name="connsiteY649" fmla="*/ 3575982 h 6858000"/>
              <a:gd name="connsiteX650" fmla="*/ 2338780 w 7467600"/>
              <a:gd name="connsiteY650" fmla="*/ 3033725 h 6858000"/>
              <a:gd name="connsiteX651" fmla="*/ 1807991 w 7467600"/>
              <a:gd name="connsiteY651" fmla="*/ 2807184 h 6858000"/>
              <a:gd name="connsiteX652" fmla="*/ 1416358 w 7467600"/>
              <a:gd name="connsiteY652" fmla="*/ 3112571 h 6858000"/>
              <a:gd name="connsiteX653" fmla="*/ 939066 w 7467600"/>
              <a:gd name="connsiteY653" fmla="*/ 3378798 h 6858000"/>
              <a:gd name="connsiteX654" fmla="*/ 115099 w 7467600"/>
              <a:gd name="connsiteY654" fmla="*/ 3607650 h 6858000"/>
              <a:gd name="connsiteX655" fmla="*/ 97284 w 7467600"/>
              <a:gd name="connsiteY655" fmla="*/ 3520393 h 6858000"/>
              <a:gd name="connsiteX656" fmla="*/ 922050 w 7467600"/>
              <a:gd name="connsiteY656" fmla="*/ 3074867 h 6858000"/>
              <a:gd name="connsiteX657" fmla="*/ 1405265 w 7467600"/>
              <a:gd name="connsiteY657" fmla="*/ 3016319 h 6858000"/>
              <a:gd name="connsiteX658" fmla="*/ 1407512 w 7467600"/>
              <a:gd name="connsiteY658" fmla="*/ 3018001 h 6858000"/>
              <a:gd name="connsiteX659" fmla="*/ 1726266 w 7467600"/>
              <a:gd name="connsiteY659" fmla="*/ 2777274 h 6858000"/>
              <a:gd name="connsiteX660" fmla="*/ 625390 w 7467600"/>
              <a:gd name="connsiteY660" fmla="*/ 2514541 h 6858000"/>
              <a:gd name="connsiteX661" fmla="*/ 619799 w 7467600"/>
              <a:gd name="connsiteY661" fmla="*/ 2527180 h 6858000"/>
              <a:gd name="connsiteX662" fmla="*/ 310030 w 7467600"/>
              <a:gd name="connsiteY662" fmla="*/ 2771818 h 6858000"/>
              <a:gd name="connsiteX663" fmla="*/ 173877 w 7467600"/>
              <a:gd name="connsiteY663" fmla="*/ 2937056 h 6858000"/>
              <a:gd name="connsiteX664" fmla="*/ 77889 w 7467600"/>
              <a:gd name="connsiteY664" fmla="*/ 3138440 h 6858000"/>
              <a:gd name="connsiteX665" fmla="*/ 0 w 7467600"/>
              <a:gd name="connsiteY665" fmla="*/ 3271395 h 6858000"/>
              <a:gd name="connsiteX666" fmla="*/ 0 w 7467600"/>
              <a:gd name="connsiteY666" fmla="*/ 3153002 h 6858000"/>
              <a:gd name="connsiteX667" fmla="*/ 2386 w 7467600"/>
              <a:gd name="connsiteY667" fmla="*/ 3149203 h 6858000"/>
              <a:gd name="connsiteX668" fmla="*/ 89753 w 7467600"/>
              <a:gd name="connsiteY668" fmla="*/ 2987702 h 6858000"/>
              <a:gd name="connsiteX669" fmla="*/ 76869 w 7467600"/>
              <a:gd name="connsiteY669" fmla="*/ 3005404 h 6858000"/>
              <a:gd name="connsiteX670" fmla="*/ 32049 w 7467600"/>
              <a:gd name="connsiteY670" fmla="*/ 3065814 h 6858000"/>
              <a:gd name="connsiteX671" fmla="*/ 0 w 7467600"/>
              <a:gd name="connsiteY671" fmla="*/ 3108744 h 6858000"/>
              <a:gd name="connsiteX672" fmla="*/ 0 w 7467600"/>
              <a:gd name="connsiteY672" fmla="*/ 3058059 h 6858000"/>
              <a:gd name="connsiteX673" fmla="*/ 7610 w 7467600"/>
              <a:gd name="connsiteY673" fmla="*/ 3047889 h 6858000"/>
              <a:gd name="connsiteX674" fmla="*/ 52419 w 7467600"/>
              <a:gd name="connsiteY674" fmla="*/ 2987479 h 6858000"/>
              <a:gd name="connsiteX675" fmla="*/ 59142 w 7467600"/>
              <a:gd name="connsiteY675" fmla="*/ 2978488 h 6858000"/>
              <a:gd name="connsiteX676" fmla="*/ 0 w 7467600"/>
              <a:gd name="connsiteY676" fmla="*/ 3015334 h 6858000"/>
              <a:gd name="connsiteX677" fmla="*/ 0 w 7467600"/>
              <a:gd name="connsiteY677" fmla="*/ 2914286 h 6858000"/>
              <a:gd name="connsiteX678" fmla="*/ 36383 w 7467600"/>
              <a:gd name="connsiteY678" fmla="*/ 2901128 h 6858000"/>
              <a:gd name="connsiteX679" fmla="*/ 156329 w 7467600"/>
              <a:gd name="connsiteY679" fmla="*/ 2840533 h 6858000"/>
              <a:gd name="connsiteX680" fmla="*/ 358355 w 7467600"/>
              <a:gd name="connsiteY680" fmla="*/ 2620471 h 6858000"/>
              <a:gd name="connsiteX681" fmla="*/ 510577 w 7467600"/>
              <a:gd name="connsiteY681" fmla="*/ 2501244 h 6858000"/>
              <a:gd name="connsiteX682" fmla="*/ 211967 w 7467600"/>
              <a:gd name="connsiteY682" fmla="*/ 2479171 h 6858000"/>
              <a:gd name="connsiteX683" fmla="*/ 0 w 7467600"/>
              <a:gd name="connsiteY683" fmla="*/ 2476398 h 6858000"/>
              <a:gd name="connsiteX684" fmla="*/ 0 w 7467600"/>
              <a:gd name="connsiteY684" fmla="*/ 2389189 h 6858000"/>
              <a:gd name="connsiteX685" fmla="*/ 103062 w 7467600"/>
              <a:gd name="connsiteY685" fmla="*/ 2389518 h 6858000"/>
              <a:gd name="connsiteX686" fmla="*/ 510734 w 7467600"/>
              <a:gd name="connsiteY686" fmla="*/ 2416201 h 6858000"/>
              <a:gd name="connsiteX687" fmla="*/ 279257 w 7467600"/>
              <a:gd name="connsiteY687" fmla="*/ 2092102 h 6858000"/>
              <a:gd name="connsiteX688" fmla="*/ 65265 w 7467600"/>
              <a:gd name="connsiteY688" fmla="*/ 2006049 h 6858000"/>
              <a:gd name="connsiteX689" fmla="*/ 0 w 7467600"/>
              <a:gd name="connsiteY689" fmla="*/ 1982532 h 6858000"/>
              <a:gd name="connsiteX690" fmla="*/ 0 w 7467600"/>
              <a:gd name="connsiteY690" fmla="*/ 1912789 h 6858000"/>
              <a:gd name="connsiteX691" fmla="*/ 97460 w 7467600"/>
              <a:gd name="connsiteY691" fmla="*/ 1953725 h 6858000"/>
              <a:gd name="connsiteX692" fmla="*/ 221272 w 7467600"/>
              <a:gd name="connsiteY692" fmla="*/ 1980766 h 6858000"/>
              <a:gd name="connsiteX693" fmla="*/ 116765 w 7467600"/>
              <a:gd name="connsiteY693" fmla="*/ 1911033 h 6858000"/>
              <a:gd name="connsiteX694" fmla="*/ 16405 w 7467600"/>
              <a:gd name="connsiteY694" fmla="*/ 1803412 h 6858000"/>
              <a:gd name="connsiteX695" fmla="*/ 0 w 7467600"/>
              <a:gd name="connsiteY695" fmla="*/ 1784777 h 6858000"/>
              <a:gd name="connsiteX696" fmla="*/ 0 w 7467600"/>
              <a:gd name="connsiteY696" fmla="*/ 1740082 h 6858000"/>
              <a:gd name="connsiteX697" fmla="*/ 39394 w 7467600"/>
              <a:gd name="connsiteY697" fmla="*/ 1784856 h 6858000"/>
              <a:gd name="connsiteX698" fmla="*/ 135813 w 7467600"/>
              <a:gd name="connsiteY698" fmla="*/ 1888838 h 6858000"/>
              <a:gd name="connsiteX699" fmla="*/ 242575 w 7467600"/>
              <a:gd name="connsiteY699" fmla="*/ 1958841 h 6858000"/>
              <a:gd name="connsiteX700" fmla="*/ 82197 w 7467600"/>
              <a:gd name="connsiteY700" fmla="*/ 1754826 h 6858000"/>
              <a:gd name="connsiteX701" fmla="*/ 0 w 7467600"/>
              <a:gd name="connsiteY701" fmla="*/ 1679650 h 6858000"/>
              <a:gd name="connsiteX702" fmla="*/ 0 w 7467600"/>
              <a:gd name="connsiteY702" fmla="*/ 1602463 h 6858000"/>
              <a:gd name="connsiteX703" fmla="*/ 84689 w 7467600"/>
              <a:gd name="connsiteY703" fmla="*/ 1677442 h 6858000"/>
              <a:gd name="connsiteX704" fmla="*/ 298437 w 7467600"/>
              <a:gd name="connsiteY704" fmla="*/ 1968019 h 6858000"/>
              <a:gd name="connsiteX705" fmla="*/ 227269 w 7467600"/>
              <a:gd name="connsiteY705" fmla="*/ 1114064 h 6858000"/>
              <a:gd name="connsiteX706" fmla="*/ 248003 w 7467600"/>
              <a:gd name="connsiteY706" fmla="*/ 1089613 h 6858000"/>
              <a:gd name="connsiteX707" fmla="*/ 427020 w 7467600"/>
              <a:gd name="connsiteY707" fmla="*/ 1619803 h 6858000"/>
              <a:gd name="connsiteX708" fmla="*/ 340345 w 7467600"/>
              <a:gd name="connsiteY708" fmla="*/ 2027739 h 6858000"/>
              <a:gd name="connsiteX709" fmla="*/ 360865 w 7467600"/>
              <a:gd name="connsiteY709" fmla="*/ 2044827 h 6858000"/>
              <a:gd name="connsiteX710" fmla="*/ 560414 w 7467600"/>
              <a:gd name="connsiteY710" fmla="*/ 2421457 h 6858000"/>
              <a:gd name="connsiteX711" fmla="*/ 1359703 w 7467600"/>
              <a:gd name="connsiteY711" fmla="*/ 2578554 h 6858000"/>
              <a:gd name="connsiteX712" fmla="*/ 1359422 w 7467600"/>
              <a:gd name="connsiteY712" fmla="*/ 2577994 h 6858000"/>
              <a:gd name="connsiteX713" fmla="*/ 828701 w 7467600"/>
              <a:gd name="connsiteY713" fmla="*/ 1839520 h 6858000"/>
              <a:gd name="connsiteX714" fmla="*/ 494427 w 7467600"/>
              <a:gd name="connsiteY714" fmla="*/ 1092333 h 6858000"/>
              <a:gd name="connsiteX715" fmla="*/ 506322 w 7467600"/>
              <a:gd name="connsiteY715" fmla="*/ 1020997 h 6858000"/>
              <a:gd name="connsiteX716" fmla="*/ 4570198 w 7467600"/>
              <a:gd name="connsiteY716" fmla="*/ 978081 h 6858000"/>
              <a:gd name="connsiteX717" fmla="*/ 4523691 w 7467600"/>
              <a:gd name="connsiteY717" fmla="*/ 1127776 h 6858000"/>
              <a:gd name="connsiteX718" fmla="*/ 4509875 w 7467600"/>
              <a:gd name="connsiteY718" fmla="*/ 1167552 h 6858000"/>
              <a:gd name="connsiteX719" fmla="*/ 4478168 w 7467600"/>
              <a:gd name="connsiteY719" fmla="*/ 1260735 h 6858000"/>
              <a:gd name="connsiteX720" fmla="*/ 4409309 w 7467600"/>
              <a:gd name="connsiteY720" fmla="*/ 1666996 h 6858000"/>
              <a:gd name="connsiteX721" fmla="*/ 4370031 w 7467600"/>
              <a:gd name="connsiteY721" fmla="*/ 1955666 h 6858000"/>
              <a:gd name="connsiteX722" fmla="*/ 4570198 w 7467600"/>
              <a:gd name="connsiteY722" fmla="*/ 978081 h 6858000"/>
              <a:gd name="connsiteX723" fmla="*/ 4557898 w 7467600"/>
              <a:gd name="connsiteY723" fmla="*/ 900011 h 6858000"/>
              <a:gd name="connsiteX724" fmla="*/ 4344840 w 7467600"/>
              <a:gd name="connsiteY724" fmla="*/ 1922038 h 6858000"/>
              <a:gd name="connsiteX725" fmla="*/ 4378710 w 7467600"/>
              <a:gd name="connsiteY725" fmla="*/ 1665516 h 6858000"/>
              <a:gd name="connsiteX726" fmla="*/ 4448798 w 7467600"/>
              <a:gd name="connsiteY726" fmla="*/ 1253024 h 6858000"/>
              <a:gd name="connsiteX727" fmla="*/ 4480315 w 7467600"/>
              <a:gd name="connsiteY727" fmla="*/ 1158454 h 6858000"/>
              <a:gd name="connsiteX728" fmla="*/ 4494133 w 7467600"/>
              <a:gd name="connsiteY728" fmla="*/ 1118676 h 6858000"/>
              <a:gd name="connsiteX729" fmla="*/ 4557898 w 7467600"/>
              <a:gd name="connsiteY729" fmla="*/ 900011 h 6858000"/>
              <a:gd name="connsiteX730" fmla="*/ 5870151 w 7467600"/>
              <a:gd name="connsiteY730" fmla="*/ 898890 h 6858000"/>
              <a:gd name="connsiteX731" fmla="*/ 5861335 w 7467600"/>
              <a:gd name="connsiteY731" fmla="*/ 899177 h 6858000"/>
              <a:gd name="connsiteX732" fmla="*/ 5843702 w 7467600"/>
              <a:gd name="connsiteY732" fmla="*/ 899748 h 6858000"/>
              <a:gd name="connsiteX733" fmla="*/ 5651107 w 7467600"/>
              <a:gd name="connsiteY733" fmla="*/ 920306 h 6858000"/>
              <a:gd name="connsiteX734" fmla="*/ 5459407 w 7467600"/>
              <a:gd name="connsiteY734" fmla="*/ 940975 h 6858000"/>
              <a:gd name="connsiteX735" fmla="*/ 5374846 w 7467600"/>
              <a:gd name="connsiteY735" fmla="*/ 941988 h 6858000"/>
              <a:gd name="connsiteX736" fmla="*/ 5256105 w 7467600"/>
              <a:gd name="connsiteY736" fmla="*/ 945632 h 6858000"/>
              <a:gd name="connsiteX737" fmla="*/ 5107071 w 7467600"/>
              <a:gd name="connsiteY737" fmla="*/ 969720 h 6858000"/>
              <a:gd name="connsiteX738" fmla="*/ 4998681 w 7467600"/>
              <a:gd name="connsiteY738" fmla="*/ 988771 h 6858000"/>
              <a:gd name="connsiteX739" fmla="*/ 5870151 w 7467600"/>
              <a:gd name="connsiteY739" fmla="*/ 898890 h 6858000"/>
              <a:gd name="connsiteX740" fmla="*/ 5504425 w 7467600"/>
              <a:gd name="connsiteY740" fmla="*/ 848067 h 6858000"/>
              <a:gd name="connsiteX741" fmla="*/ 4968849 w 7467600"/>
              <a:gd name="connsiteY741" fmla="*/ 962318 h 6858000"/>
              <a:gd name="connsiteX742" fmla="*/ 5104039 w 7467600"/>
              <a:gd name="connsiteY742" fmla="*/ 940634 h 6858000"/>
              <a:gd name="connsiteX743" fmla="*/ 5256311 w 7467600"/>
              <a:gd name="connsiteY743" fmla="*/ 916490 h 6858000"/>
              <a:gd name="connsiteX744" fmla="*/ 5377381 w 7467600"/>
              <a:gd name="connsiteY744" fmla="*/ 912671 h 6858000"/>
              <a:gd name="connsiteX745" fmla="*/ 5460148 w 7467600"/>
              <a:gd name="connsiteY745" fmla="*/ 911442 h 6858000"/>
              <a:gd name="connsiteX746" fmla="*/ 5648971 w 7467600"/>
              <a:gd name="connsiteY746" fmla="*/ 891331 h 6858000"/>
              <a:gd name="connsiteX747" fmla="*/ 5844807 w 7467600"/>
              <a:gd name="connsiteY747" fmla="*/ 870718 h 6858000"/>
              <a:gd name="connsiteX748" fmla="*/ 5862975 w 7467600"/>
              <a:gd name="connsiteY748" fmla="*/ 869756 h 6858000"/>
              <a:gd name="connsiteX749" fmla="*/ 5920887 w 7467600"/>
              <a:gd name="connsiteY749" fmla="*/ 865929 h 6858000"/>
              <a:gd name="connsiteX750" fmla="*/ 5504425 w 7467600"/>
              <a:gd name="connsiteY750" fmla="*/ 848067 h 6858000"/>
              <a:gd name="connsiteX751" fmla="*/ 3607114 w 7467600"/>
              <a:gd name="connsiteY751" fmla="*/ 467441 h 6858000"/>
              <a:gd name="connsiteX752" fmla="*/ 3296242 w 7467600"/>
              <a:gd name="connsiteY752" fmla="*/ 807991 h 6858000"/>
              <a:gd name="connsiteX753" fmla="*/ 3174674 w 7467600"/>
              <a:gd name="connsiteY753" fmla="*/ 919759 h 6858000"/>
              <a:gd name="connsiteX754" fmla="*/ 3042978 w 7467600"/>
              <a:gd name="connsiteY754" fmla="*/ 1054894 h 6858000"/>
              <a:gd name="connsiteX755" fmla="*/ 2968914 w 7467600"/>
              <a:gd name="connsiteY755" fmla="*/ 1133756 h 6858000"/>
              <a:gd name="connsiteX756" fmla="*/ 3103823 w 7467600"/>
              <a:gd name="connsiteY756" fmla="*/ 1026814 h 6858000"/>
              <a:gd name="connsiteX757" fmla="*/ 3607114 w 7467600"/>
              <a:gd name="connsiteY757" fmla="*/ 467441 h 6858000"/>
              <a:gd name="connsiteX758" fmla="*/ 3744487 w 7467600"/>
              <a:gd name="connsiteY758" fmla="*/ 383136 h 6858000"/>
              <a:gd name="connsiteX759" fmla="*/ 3970213 w 7467600"/>
              <a:gd name="connsiteY759" fmla="*/ 995559 h 6858000"/>
              <a:gd name="connsiteX760" fmla="*/ 3744487 w 7467600"/>
              <a:gd name="connsiteY760" fmla="*/ 383136 h 6858000"/>
              <a:gd name="connsiteX761" fmla="*/ 3624562 w 7467600"/>
              <a:gd name="connsiteY761" fmla="*/ 367041 h 6858000"/>
              <a:gd name="connsiteX762" fmla="*/ 3489712 w 7467600"/>
              <a:gd name="connsiteY762" fmla="*/ 485386 h 6858000"/>
              <a:gd name="connsiteX763" fmla="*/ 3182994 w 7467600"/>
              <a:gd name="connsiteY763" fmla="*/ 828265 h 6858000"/>
              <a:gd name="connsiteX764" fmla="*/ 2892114 w 7467600"/>
              <a:gd name="connsiteY764" fmla="*/ 1172635 h 6858000"/>
              <a:gd name="connsiteX765" fmla="*/ 3021459 w 7467600"/>
              <a:gd name="connsiteY765" fmla="*/ 1035385 h 6858000"/>
              <a:gd name="connsiteX766" fmla="*/ 3153873 w 7467600"/>
              <a:gd name="connsiteY766" fmla="*/ 898971 h 6858000"/>
              <a:gd name="connsiteX767" fmla="*/ 3276511 w 7467600"/>
              <a:gd name="connsiteY767" fmla="*/ 786423 h 6858000"/>
              <a:gd name="connsiteX768" fmla="*/ 3584154 w 7467600"/>
              <a:gd name="connsiteY768" fmla="*/ 448218 h 6858000"/>
              <a:gd name="connsiteX769" fmla="*/ 3624562 w 7467600"/>
              <a:gd name="connsiteY769" fmla="*/ 367041 h 6858000"/>
              <a:gd name="connsiteX770" fmla="*/ 3766672 w 7467600"/>
              <a:gd name="connsiteY770" fmla="*/ 359429 h 6858000"/>
              <a:gd name="connsiteX771" fmla="*/ 3996338 w 7467600"/>
              <a:gd name="connsiteY771" fmla="*/ 968237 h 6858000"/>
              <a:gd name="connsiteX772" fmla="*/ 3766672 w 7467600"/>
              <a:gd name="connsiteY772" fmla="*/ 359429 h 6858000"/>
              <a:gd name="connsiteX773" fmla="*/ 5805386 w 7467600"/>
              <a:gd name="connsiteY773" fmla="*/ 239240 h 6858000"/>
              <a:gd name="connsiteX774" fmla="*/ 5736947 w 7467600"/>
              <a:gd name="connsiteY774" fmla="*/ 261367 h 6858000"/>
              <a:gd name="connsiteX775" fmla="*/ 5427012 w 7467600"/>
              <a:gd name="connsiteY775" fmla="*/ 311272 h 6858000"/>
              <a:gd name="connsiteX776" fmla="*/ 5147818 w 7467600"/>
              <a:gd name="connsiteY776" fmla="*/ 322112 h 6858000"/>
              <a:gd name="connsiteX777" fmla="*/ 5060854 w 7467600"/>
              <a:gd name="connsiteY777" fmla="*/ 311882 h 6858000"/>
              <a:gd name="connsiteX778" fmla="*/ 4945989 w 7467600"/>
              <a:gd name="connsiteY778" fmla="*/ 300516 h 6858000"/>
              <a:gd name="connsiteX779" fmla="*/ 5410479 w 7467600"/>
              <a:gd name="connsiteY779" fmla="*/ 348434 h 6858000"/>
              <a:gd name="connsiteX780" fmla="*/ 5805386 w 7467600"/>
              <a:gd name="connsiteY780" fmla="*/ 239240 h 6858000"/>
              <a:gd name="connsiteX781" fmla="*/ 5905192 w 7467600"/>
              <a:gd name="connsiteY781" fmla="*/ 163079 h 6858000"/>
              <a:gd name="connsiteX782" fmla="*/ 5865655 w 7467600"/>
              <a:gd name="connsiteY782" fmla="*/ 171901 h 6858000"/>
              <a:gd name="connsiteX783" fmla="*/ 5259740 w 7467600"/>
              <a:gd name="connsiteY783" fmla="*/ 257013 h 6858000"/>
              <a:gd name="connsiteX784" fmla="*/ 5208466 w 7467600"/>
              <a:gd name="connsiteY784" fmla="*/ 257550 h 6858000"/>
              <a:gd name="connsiteX785" fmla="*/ 4980204 w 7467600"/>
              <a:gd name="connsiteY785" fmla="*/ 271903 h 6858000"/>
              <a:gd name="connsiteX786" fmla="*/ 5068068 w 7467600"/>
              <a:gd name="connsiteY786" fmla="*/ 282244 h 6858000"/>
              <a:gd name="connsiteX787" fmla="*/ 5153231 w 7467600"/>
              <a:gd name="connsiteY787" fmla="*/ 292240 h 6858000"/>
              <a:gd name="connsiteX788" fmla="*/ 5426491 w 7467600"/>
              <a:gd name="connsiteY788" fmla="*/ 281128 h 6858000"/>
              <a:gd name="connsiteX789" fmla="*/ 5731212 w 7467600"/>
              <a:gd name="connsiteY789" fmla="*/ 231951 h 6858000"/>
              <a:gd name="connsiteX790" fmla="*/ 5905192 w 7467600"/>
              <a:gd name="connsiteY790" fmla="*/ 163079 h 6858000"/>
              <a:gd name="connsiteX791" fmla="*/ 5944437 w 7467600"/>
              <a:gd name="connsiteY791" fmla="*/ 113829 h 6858000"/>
              <a:gd name="connsiteX792" fmla="*/ 5825032 w 7467600"/>
              <a:gd name="connsiteY792" fmla="*/ 146405 h 6858000"/>
              <a:gd name="connsiteX793" fmla="*/ 4955599 w 7467600"/>
              <a:gd name="connsiteY793" fmla="*/ 247008 h 6858000"/>
              <a:gd name="connsiteX794" fmla="*/ 5210104 w 7467600"/>
              <a:gd name="connsiteY794" fmla="*/ 228123 h 6858000"/>
              <a:gd name="connsiteX795" fmla="*/ 5261015 w 7467600"/>
              <a:gd name="connsiteY795" fmla="*/ 227087 h 6858000"/>
              <a:gd name="connsiteX796" fmla="*/ 5861181 w 7467600"/>
              <a:gd name="connsiteY796" fmla="*/ 143093 h 6858000"/>
              <a:gd name="connsiteX797" fmla="*/ 5961252 w 7467600"/>
              <a:gd name="connsiteY797" fmla="*/ 114820 h 6858000"/>
              <a:gd name="connsiteX798" fmla="*/ 5944437 w 7467600"/>
              <a:gd name="connsiteY798" fmla="*/ 113829 h 6858000"/>
              <a:gd name="connsiteX799" fmla="*/ 3882765 w 7467600"/>
              <a:gd name="connsiteY799" fmla="*/ 0 h 6858000"/>
              <a:gd name="connsiteX800" fmla="*/ 3995099 w 7467600"/>
              <a:gd name="connsiteY800" fmla="*/ 0 h 6858000"/>
              <a:gd name="connsiteX801" fmla="*/ 4163818 w 7467600"/>
              <a:gd name="connsiteY801" fmla="*/ 234104 h 6858000"/>
              <a:gd name="connsiteX802" fmla="*/ 4172099 w 7467600"/>
              <a:gd name="connsiteY802" fmla="*/ 234207 h 6858000"/>
              <a:gd name="connsiteX803" fmla="*/ 4784282 w 7467600"/>
              <a:gd name="connsiteY803" fmla="*/ 276561 h 6858000"/>
              <a:gd name="connsiteX804" fmla="*/ 4801687 w 7467600"/>
              <a:gd name="connsiteY804" fmla="*/ 267764 h 6858000"/>
              <a:gd name="connsiteX805" fmla="*/ 6082788 w 7467600"/>
              <a:gd name="connsiteY805" fmla="*/ 64119 h 6858000"/>
              <a:gd name="connsiteX806" fmla="*/ 6099442 w 7467600"/>
              <a:gd name="connsiteY806" fmla="*/ 82568 h 6858000"/>
              <a:gd name="connsiteX807" fmla="*/ 4804137 w 7467600"/>
              <a:gd name="connsiteY807" fmla="*/ 320931 h 6858000"/>
              <a:gd name="connsiteX808" fmla="*/ 4227047 w 7467600"/>
              <a:gd name="connsiteY808" fmla="*/ 313415 h 6858000"/>
              <a:gd name="connsiteX809" fmla="*/ 4346041 w 7467600"/>
              <a:gd name="connsiteY809" fmla="*/ 456086 h 6858000"/>
              <a:gd name="connsiteX810" fmla="*/ 4870967 w 7467600"/>
              <a:gd name="connsiteY810" fmla="*/ 963061 h 6858000"/>
              <a:gd name="connsiteX811" fmla="*/ 4889647 w 7467600"/>
              <a:gd name="connsiteY811" fmla="*/ 957147 h 6858000"/>
              <a:gd name="connsiteX812" fmla="*/ 5422504 w 7467600"/>
              <a:gd name="connsiteY812" fmla="*/ 805191 h 6858000"/>
              <a:gd name="connsiteX813" fmla="*/ 6087656 w 7467600"/>
              <a:gd name="connsiteY813" fmla="*/ 826703 h 6858000"/>
              <a:gd name="connsiteX814" fmla="*/ 6058717 w 7467600"/>
              <a:gd name="connsiteY814" fmla="*/ 865992 h 6858000"/>
              <a:gd name="connsiteX815" fmla="*/ 4974153 w 7467600"/>
              <a:gd name="connsiteY815" fmla="*/ 1045456 h 6858000"/>
              <a:gd name="connsiteX816" fmla="*/ 5627835 w 7467600"/>
              <a:gd name="connsiteY816" fmla="*/ 1472077 h 6858000"/>
              <a:gd name="connsiteX817" fmla="*/ 5629817 w 7467600"/>
              <a:gd name="connsiteY817" fmla="*/ 1471412 h 6858000"/>
              <a:gd name="connsiteX818" fmla="*/ 5634124 w 7467600"/>
              <a:gd name="connsiteY818" fmla="*/ 1470572 h 6858000"/>
              <a:gd name="connsiteX819" fmla="*/ 5755832 w 7467600"/>
              <a:gd name="connsiteY819" fmla="*/ 1383886 h 6858000"/>
              <a:gd name="connsiteX820" fmla="*/ 6014186 w 7467600"/>
              <a:gd name="connsiteY820" fmla="*/ 1279799 h 6858000"/>
              <a:gd name="connsiteX821" fmla="*/ 6901619 w 7467600"/>
              <a:gd name="connsiteY821" fmla="*/ 1047874 h 6858000"/>
              <a:gd name="connsiteX822" fmla="*/ 6931566 w 7467600"/>
              <a:gd name="connsiteY822" fmla="*/ 1062034 h 6858000"/>
              <a:gd name="connsiteX823" fmla="*/ 5790982 w 7467600"/>
              <a:gd name="connsiteY823" fmla="*/ 1561380 h 6858000"/>
              <a:gd name="connsiteX824" fmla="*/ 6188971 w 7467600"/>
              <a:gd name="connsiteY824" fmla="*/ 1755168 h 6858000"/>
              <a:gd name="connsiteX825" fmla="*/ 6202446 w 7467600"/>
              <a:gd name="connsiteY825" fmla="*/ 1752268 h 6858000"/>
              <a:gd name="connsiteX826" fmla="*/ 7179560 w 7467600"/>
              <a:gd name="connsiteY826" fmla="*/ 1467551 h 6858000"/>
              <a:gd name="connsiteX827" fmla="*/ 7158730 w 7467600"/>
              <a:gd name="connsiteY827" fmla="*/ 1507835 h 6858000"/>
              <a:gd name="connsiteX828" fmla="*/ 6326959 w 7467600"/>
              <a:gd name="connsiteY828" fmla="*/ 1817686 h 6858000"/>
              <a:gd name="connsiteX829" fmla="*/ 6537433 w 7467600"/>
              <a:gd name="connsiteY829" fmla="*/ 1907790 h 6858000"/>
              <a:gd name="connsiteX830" fmla="*/ 6550221 w 7467600"/>
              <a:gd name="connsiteY830" fmla="*/ 1910729 h 6858000"/>
              <a:gd name="connsiteX831" fmla="*/ 6964438 w 7467600"/>
              <a:gd name="connsiteY831" fmla="*/ 2209505 h 6858000"/>
              <a:gd name="connsiteX832" fmla="*/ 7367862 w 7467600"/>
              <a:gd name="connsiteY832" fmla="*/ 2806833 h 6858000"/>
              <a:gd name="connsiteX833" fmla="*/ 7364329 w 7467600"/>
              <a:gd name="connsiteY833" fmla="*/ 2826907 h 6858000"/>
              <a:gd name="connsiteX834" fmla="*/ 7290545 w 7467600"/>
              <a:gd name="connsiteY834" fmla="*/ 2850663 h 6858000"/>
              <a:gd name="connsiteX835" fmla="*/ 6472036 w 7467600"/>
              <a:gd name="connsiteY835" fmla="*/ 1959003 h 6858000"/>
              <a:gd name="connsiteX836" fmla="*/ 5792897 w 7467600"/>
              <a:gd name="connsiteY836" fmla="*/ 1647747 h 6858000"/>
              <a:gd name="connsiteX837" fmla="*/ 5842751 w 7467600"/>
              <a:gd name="connsiteY837" fmla="*/ 1816112 h 6858000"/>
              <a:gd name="connsiteX838" fmla="*/ 5847424 w 7467600"/>
              <a:gd name="connsiteY838" fmla="*/ 1815776 h 6858000"/>
              <a:gd name="connsiteX839" fmla="*/ 6399821 w 7467600"/>
              <a:gd name="connsiteY839" fmla="*/ 2344799 h 6858000"/>
              <a:gd name="connsiteX840" fmla="*/ 6323232 w 7467600"/>
              <a:gd name="connsiteY840" fmla="*/ 2389634 h 6858000"/>
              <a:gd name="connsiteX841" fmla="*/ 5942958 w 7467600"/>
              <a:gd name="connsiteY841" fmla="*/ 2077708 h 6858000"/>
              <a:gd name="connsiteX842" fmla="*/ 5921559 w 7467600"/>
              <a:gd name="connsiteY842" fmla="*/ 2378596 h 6858000"/>
              <a:gd name="connsiteX843" fmla="*/ 5817651 w 7467600"/>
              <a:gd name="connsiteY843" fmla="*/ 3023919 h 6858000"/>
              <a:gd name="connsiteX844" fmla="*/ 5729634 w 7467600"/>
              <a:gd name="connsiteY844" fmla="*/ 3051849 h 6858000"/>
              <a:gd name="connsiteX845" fmla="*/ 5611018 w 7467600"/>
              <a:gd name="connsiteY845" fmla="*/ 2316769 h 6858000"/>
              <a:gd name="connsiteX846" fmla="*/ 5687608 w 7467600"/>
              <a:gd name="connsiteY846" fmla="*/ 2039972 h 6858000"/>
              <a:gd name="connsiteX847" fmla="*/ 5657554 w 7467600"/>
              <a:gd name="connsiteY847" fmla="*/ 1576445 h 6858000"/>
              <a:gd name="connsiteX848" fmla="*/ 5150475 w 7467600"/>
              <a:gd name="connsiteY848" fmla="*/ 1274012 h 6858000"/>
              <a:gd name="connsiteX849" fmla="*/ 5349142 w 7467600"/>
              <a:gd name="connsiteY849" fmla="*/ 2204405 h 6858000"/>
              <a:gd name="connsiteX850" fmla="*/ 5262214 w 7467600"/>
              <a:gd name="connsiteY850" fmla="*/ 2233836 h 6858000"/>
              <a:gd name="connsiteX851" fmla="*/ 4981539 w 7467600"/>
              <a:gd name="connsiteY851" fmla="*/ 1542201 h 6858000"/>
              <a:gd name="connsiteX852" fmla="*/ 4958461 w 7467600"/>
              <a:gd name="connsiteY852" fmla="*/ 1136957 h 6858000"/>
              <a:gd name="connsiteX853" fmla="*/ 4655015 w 7467600"/>
              <a:gd name="connsiteY853" fmla="*/ 891426 h 6858000"/>
              <a:gd name="connsiteX854" fmla="*/ 4348002 w 7467600"/>
              <a:gd name="connsiteY854" fmla="*/ 2205895 h 6858000"/>
              <a:gd name="connsiteX855" fmla="*/ 4262250 w 7467600"/>
              <a:gd name="connsiteY855" fmla="*/ 2219972 h 6858000"/>
              <a:gd name="connsiteX856" fmla="*/ 4550611 w 7467600"/>
              <a:gd name="connsiteY856" fmla="*/ 817540 h 6858000"/>
              <a:gd name="connsiteX857" fmla="*/ 4564418 w 7467600"/>
              <a:gd name="connsiteY857" fmla="*/ 808293 h 6858000"/>
              <a:gd name="connsiteX858" fmla="*/ 4266388 w 7467600"/>
              <a:gd name="connsiteY858" fmla="*/ 500083 h 6858000"/>
              <a:gd name="connsiteX859" fmla="*/ 4032842 w 7467600"/>
              <a:gd name="connsiteY859" fmla="*/ 211809 h 6858000"/>
              <a:gd name="connsiteX860" fmla="*/ 3882765 w 7467600"/>
              <a:gd name="connsiteY860" fmla="*/ 0 h 6858000"/>
              <a:gd name="connsiteX861" fmla="*/ 3721337 w 7467600"/>
              <a:gd name="connsiteY861" fmla="*/ 0 h 6858000"/>
              <a:gd name="connsiteX862" fmla="*/ 3797544 w 7467600"/>
              <a:gd name="connsiteY862" fmla="*/ 0 h 6858000"/>
              <a:gd name="connsiteX863" fmla="*/ 3775734 w 7467600"/>
              <a:gd name="connsiteY863" fmla="*/ 95131 h 6858000"/>
              <a:gd name="connsiteX864" fmla="*/ 3724807 w 7467600"/>
              <a:gd name="connsiteY864" fmla="*/ 272257 h 6858000"/>
              <a:gd name="connsiteX865" fmla="*/ 3726844 w 7467600"/>
              <a:gd name="connsiteY865" fmla="*/ 282988 h 6858000"/>
              <a:gd name="connsiteX866" fmla="*/ 3742664 w 7467600"/>
              <a:gd name="connsiteY866" fmla="*/ 279918 h 6858000"/>
              <a:gd name="connsiteX867" fmla="*/ 4103910 w 7467600"/>
              <a:gd name="connsiteY867" fmla="*/ 1161917 h 6858000"/>
              <a:gd name="connsiteX868" fmla="*/ 4020269 w 7467600"/>
              <a:gd name="connsiteY868" fmla="*/ 1200406 h 6858000"/>
              <a:gd name="connsiteX869" fmla="*/ 3674882 w 7467600"/>
              <a:gd name="connsiteY869" fmla="*/ 488524 h 6858000"/>
              <a:gd name="connsiteX870" fmla="*/ 3132682 w 7467600"/>
              <a:gd name="connsiteY870" fmla="*/ 1072284 h 6858000"/>
              <a:gd name="connsiteX871" fmla="*/ 2716346 w 7467600"/>
              <a:gd name="connsiteY871" fmla="*/ 1276376 h 6858000"/>
              <a:gd name="connsiteX872" fmla="*/ 2716772 w 7467600"/>
              <a:gd name="connsiteY872" fmla="*/ 1255462 h 6858000"/>
              <a:gd name="connsiteX873" fmla="*/ 3471096 w 7467600"/>
              <a:gd name="connsiteY873" fmla="*/ 437072 h 6858000"/>
              <a:gd name="connsiteX874" fmla="*/ 3639057 w 7467600"/>
              <a:gd name="connsiteY874" fmla="*/ 286334 h 6858000"/>
              <a:gd name="connsiteX875" fmla="*/ 3640309 w 7467600"/>
              <a:gd name="connsiteY875" fmla="*/ 284664 h 6858000"/>
              <a:gd name="connsiteX876" fmla="*/ 3646022 w 7467600"/>
              <a:gd name="connsiteY876" fmla="*/ 276711 h 6858000"/>
              <a:gd name="connsiteX877" fmla="*/ 3707943 w 7467600"/>
              <a:gd name="connsiteY877" fmla="*/ 65958 h 6858000"/>
              <a:gd name="connsiteX878" fmla="*/ 3721337 w 7467600"/>
              <a:gd name="connsiteY878" fmla="*/ 0 h 6858000"/>
              <a:gd name="connsiteX879" fmla="*/ 2867960 w 7467600"/>
              <a:gd name="connsiteY879" fmla="*/ 0 h 6858000"/>
              <a:gd name="connsiteX880" fmla="*/ 2926351 w 7467600"/>
              <a:gd name="connsiteY880" fmla="*/ 0 h 6858000"/>
              <a:gd name="connsiteX881" fmla="*/ 2902823 w 7467600"/>
              <a:gd name="connsiteY881" fmla="*/ 262929 h 6858000"/>
              <a:gd name="connsiteX882" fmla="*/ 2940663 w 7467600"/>
              <a:gd name="connsiteY882" fmla="*/ 140884 h 6858000"/>
              <a:gd name="connsiteX883" fmla="*/ 2947039 w 7467600"/>
              <a:gd name="connsiteY883" fmla="*/ 122524 h 6858000"/>
              <a:gd name="connsiteX884" fmla="*/ 2984316 w 7467600"/>
              <a:gd name="connsiteY884" fmla="*/ 0 h 6858000"/>
              <a:gd name="connsiteX885" fmla="*/ 3016114 w 7467600"/>
              <a:gd name="connsiteY885" fmla="*/ 0 h 6858000"/>
              <a:gd name="connsiteX886" fmla="*/ 2979949 w 7467600"/>
              <a:gd name="connsiteY886" fmla="*/ 119274 h 6858000"/>
              <a:gd name="connsiteX887" fmla="*/ 3023879 w 7467600"/>
              <a:gd name="connsiteY887" fmla="*/ 0 h 6858000"/>
              <a:gd name="connsiteX888" fmla="*/ 3105400 w 7467600"/>
              <a:gd name="connsiteY888" fmla="*/ 0 h 6858000"/>
              <a:gd name="connsiteX889" fmla="*/ 3094669 w 7467600"/>
              <a:gd name="connsiteY889" fmla="*/ 30308 h 6858000"/>
              <a:gd name="connsiteX890" fmla="*/ 2901945 w 7467600"/>
              <a:gd name="connsiteY890" fmla="*/ 466538 h 6858000"/>
              <a:gd name="connsiteX891" fmla="*/ 2815209 w 7467600"/>
              <a:gd name="connsiteY891" fmla="*/ 497361 h 6858000"/>
              <a:gd name="connsiteX892" fmla="*/ 2844845 w 7467600"/>
              <a:gd name="connsiteY892" fmla="*/ 127638 h 6858000"/>
              <a:gd name="connsiteX893" fmla="*/ 2867960 w 7467600"/>
              <a:gd name="connsiteY893" fmla="*/ 0 h 6858000"/>
              <a:gd name="connsiteX894" fmla="*/ 1057230 w 7467600"/>
              <a:gd name="connsiteY894" fmla="*/ 0 h 6858000"/>
              <a:gd name="connsiteX895" fmla="*/ 1111003 w 7467600"/>
              <a:gd name="connsiteY895" fmla="*/ 0 h 6858000"/>
              <a:gd name="connsiteX896" fmla="*/ 1125553 w 7467600"/>
              <a:gd name="connsiteY896" fmla="*/ 52588 h 6858000"/>
              <a:gd name="connsiteX897" fmla="*/ 1304276 w 7467600"/>
              <a:gd name="connsiteY897" fmla="*/ 476275 h 6858000"/>
              <a:gd name="connsiteX898" fmla="*/ 1492066 w 7467600"/>
              <a:gd name="connsiteY898" fmla="*/ 886333 h 6858000"/>
              <a:gd name="connsiteX899" fmla="*/ 1423698 w 7467600"/>
              <a:gd name="connsiteY899" fmla="*/ 710817 h 6858000"/>
              <a:gd name="connsiteX900" fmla="*/ 1357609 w 7467600"/>
              <a:gd name="connsiteY900" fmla="*/ 532892 h 6858000"/>
              <a:gd name="connsiteX901" fmla="*/ 1309550 w 7467600"/>
              <a:gd name="connsiteY901" fmla="*/ 374031 h 6858000"/>
              <a:gd name="connsiteX902" fmla="*/ 1193673 w 7467600"/>
              <a:gd name="connsiteY902" fmla="*/ 49533 h 6858000"/>
              <a:gd name="connsiteX903" fmla="*/ 1164391 w 7467600"/>
              <a:gd name="connsiteY903" fmla="*/ 0 h 6858000"/>
              <a:gd name="connsiteX904" fmla="*/ 1200666 w 7467600"/>
              <a:gd name="connsiteY904" fmla="*/ 0 h 6858000"/>
              <a:gd name="connsiteX905" fmla="*/ 1223408 w 7467600"/>
              <a:gd name="connsiteY905" fmla="*/ 38996 h 6858000"/>
              <a:gd name="connsiteX906" fmla="*/ 1339635 w 7467600"/>
              <a:gd name="connsiteY906" fmla="*/ 365517 h 6858000"/>
              <a:gd name="connsiteX907" fmla="*/ 1387469 w 7467600"/>
              <a:gd name="connsiteY907" fmla="*/ 523079 h 6858000"/>
              <a:gd name="connsiteX908" fmla="*/ 1452685 w 7467600"/>
              <a:gd name="connsiteY908" fmla="*/ 699806 h 6858000"/>
              <a:gd name="connsiteX909" fmla="*/ 1492092 w 7467600"/>
              <a:gd name="connsiteY909" fmla="*/ 800424 h 6858000"/>
              <a:gd name="connsiteX910" fmla="*/ 1455302 w 7467600"/>
              <a:gd name="connsiteY910" fmla="*/ 632913 h 6858000"/>
              <a:gd name="connsiteX911" fmla="*/ 1222336 w 7467600"/>
              <a:gd name="connsiteY911" fmla="*/ 9480 h 6858000"/>
              <a:gd name="connsiteX912" fmla="*/ 1214634 w 7467600"/>
              <a:gd name="connsiteY912" fmla="*/ 0 h 6858000"/>
              <a:gd name="connsiteX913" fmla="*/ 1289827 w 7467600"/>
              <a:gd name="connsiteY913" fmla="*/ 0 h 6858000"/>
              <a:gd name="connsiteX914" fmla="*/ 1321076 w 7467600"/>
              <a:gd name="connsiteY914" fmla="*/ 59722 h 6858000"/>
              <a:gd name="connsiteX915" fmla="*/ 1512579 w 7467600"/>
              <a:gd name="connsiteY915" fmla="*/ 626441 h 6858000"/>
              <a:gd name="connsiteX916" fmla="*/ 1506076 w 7467600"/>
              <a:gd name="connsiteY916" fmla="*/ 1089289 h 6858000"/>
              <a:gd name="connsiteX917" fmla="*/ 1486346 w 7467600"/>
              <a:gd name="connsiteY917" fmla="*/ 1079919 h 6858000"/>
              <a:gd name="connsiteX918" fmla="*/ 1070511 w 7467600"/>
              <a:gd name="connsiteY918" fmla="*/ 48609 h 6858000"/>
              <a:gd name="connsiteX919" fmla="*/ 1057230 w 7467600"/>
              <a:gd name="connsiteY919" fmla="*/ 0 h 6858000"/>
              <a:gd name="connsiteX920" fmla="*/ 43151 w 7467600"/>
              <a:gd name="connsiteY920" fmla="*/ 0 h 6858000"/>
              <a:gd name="connsiteX921" fmla="*/ 95283 w 7467600"/>
              <a:gd name="connsiteY921" fmla="*/ 0 h 6858000"/>
              <a:gd name="connsiteX922" fmla="*/ 300708 w 7467600"/>
              <a:gd name="connsiteY922" fmla="*/ 154571 h 6858000"/>
              <a:gd name="connsiteX923" fmla="*/ 530414 w 7467600"/>
              <a:gd name="connsiteY923" fmla="*/ 354673 h 6858000"/>
              <a:gd name="connsiteX924" fmla="*/ 333785 w 7467600"/>
              <a:gd name="connsiteY924" fmla="*/ 161564 h 6858000"/>
              <a:gd name="connsiteX925" fmla="*/ 147005 w 7467600"/>
              <a:gd name="connsiteY925" fmla="*/ 0 h 6858000"/>
              <a:gd name="connsiteX926" fmla="*/ 272509 w 7467600"/>
              <a:gd name="connsiteY926" fmla="*/ 0 h 6858000"/>
              <a:gd name="connsiteX927" fmla="*/ 326276 w 7467600"/>
              <a:gd name="connsiteY927" fmla="*/ 45847 h 6858000"/>
              <a:gd name="connsiteX928" fmla="*/ 823759 w 7467600"/>
              <a:gd name="connsiteY928" fmla="*/ 574145 h 6858000"/>
              <a:gd name="connsiteX929" fmla="*/ 811254 w 7467600"/>
              <a:gd name="connsiteY929" fmla="*/ 665546 h 6858000"/>
              <a:gd name="connsiteX930" fmla="*/ 154042 w 7467600"/>
              <a:gd name="connsiteY930" fmla="*/ 261522 h 6858000"/>
              <a:gd name="connsiteX931" fmla="*/ 13550 w 7467600"/>
              <a:gd name="connsiteY931" fmla="*/ 158423 h 6858000"/>
              <a:gd name="connsiteX932" fmla="*/ 0 w 7467600"/>
              <a:gd name="connsiteY932" fmla="*/ 146618 h 6858000"/>
              <a:gd name="connsiteX933" fmla="*/ 0 w 7467600"/>
              <a:gd name="connsiteY933" fmla="*/ 59161 h 6858000"/>
              <a:gd name="connsiteX934" fmla="*/ 45427 w 7467600"/>
              <a:gd name="connsiteY934" fmla="*/ 101078 h 6858000"/>
              <a:gd name="connsiteX935" fmla="*/ 630103 w 7467600"/>
              <a:gd name="connsiteY935" fmla="*/ 485885 h 6858000"/>
              <a:gd name="connsiteX936" fmla="*/ 532040 w 7467600"/>
              <a:gd name="connsiteY936" fmla="*/ 399359 h 6858000"/>
              <a:gd name="connsiteX937" fmla="*/ 517618 w 7467600"/>
              <a:gd name="connsiteY937" fmla="*/ 385726 h 6858000"/>
              <a:gd name="connsiteX938" fmla="*/ 285074 w 7467600"/>
              <a:gd name="connsiteY938" fmla="*/ 182755 h 6858000"/>
              <a:gd name="connsiteX939" fmla="*/ 43151 w 7467600"/>
              <a:gd name="connsiteY93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2821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1019354 w 7467600"/>
              <a:gd name="connsiteY7" fmla="*/ 6315006 h 6858000"/>
              <a:gd name="connsiteX8" fmla="*/ 441046 w 7467600"/>
              <a:gd name="connsiteY8" fmla="*/ 6691153 h 6858000"/>
              <a:gd name="connsiteX9" fmla="*/ 1019354 w 7467600"/>
              <a:gd name="connsiteY9" fmla="*/ 6315006 h 6858000"/>
              <a:gd name="connsiteX10" fmla="*/ 991680 w 7467600"/>
              <a:gd name="connsiteY10" fmla="*/ 6298413 h 6858000"/>
              <a:gd name="connsiteX11" fmla="*/ 409060 w 7467600"/>
              <a:gd name="connsiteY11" fmla="*/ 6671470 h 6858000"/>
              <a:gd name="connsiteX12" fmla="*/ 991680 w 7467600"/>
              <a:gd name="connsiteY12" fmla="*/ 6298413 h 6858000"/>
              <a:gd name="connsiteX13" fmla="*/ 103333 w 7467600"/>
              <a:gd name="connsiteY13" fmla="*/ 5699602 h 6858000"/>
              <a:gd name="connsiteX14" fmla="*/ 233938 w 7467600"/>
              <a:gd name="connsiteY14" fmla="*/ 5809416 h 6858000"/>
              <a:gd name="connsiteX15" fmla="*/ 883580 w 7467600"/>
              <a:gd name="connsiteY15" fmla="*/ 6180710 h 6858000"/>
              <a:gd name="connsiteX16" fmla="*/ 487337 w 7467600"/>
              <a:gd name="connsiteY16" fmla="*/ 5950182 h 6858000"/>
              <a:gd name="connsiteX17" fmla="*/ 354051 w 7467600"/>
              <a:gd name="connsiteY17" fmla="*/ 5854912 h 6858000"/>
              <a:gd name="connsiteX18" fmla="*/ 195436 w 7467600"/>
              <a:gd name="connsiteY18" fmla="*/ 5755068 h 6858000"/>
              <a:gd name="connsiteX19" fmla="*/ 103333 w 7467600"/>
              <a:gd name="connsiteY19" fmla="*/ 5699602 h 6858000"/>
              <a:gd name="connsiteX20" fmla="*/ 5539432 w 7467600"/>
              <a:gd name="connsiteY20" fmla="*/ 5642928 h 6858000"/>
              <a:gd name="connsiteX21" fmla="*/ 5555462 w 7467600"/>
              <a:gd name="connsiteY21" fmla="*/ 5694454 h 6858000"/>
              <a:gd name="connsiteX22" fmla="*/ 5828270 w 7467600"/>
              <a:gd name="connsiteY22" fmla="*/ 6320663 h 6858000"/>
              <a:gd name="connsiteX23" fmla="*/ 5947416 w 7467600"/>
              <a:gd name="connsiteY23" fmla="*/ 6574846 h 6858000"/>
              <a:gd name="connsiteX24" fmla="*/ 5539432 w 7467600"/>
              <a:gd name="connsiteY24" fmla="*/ 5642928 h 6858000"/>
              <a:gd name="connsiteX25" fmla="*/ 51253 w 7467600"/>
              <a:gd name="connsiteY25" fmla="*/ 5631825 h 6858000"/>
              <a:gd name="connsiteX26" fmla="*/ 211622 w 7467600"/>
              <a:gd name="connsiteY26" fmla="*/ 5728803 h 6858000"/>
              <a:gd name="connsiteX27" fmla="*/ 371652 w 7467600"/>
              <a:gd name="connsiteY27" fmla="*/ 5829062 h 6858000"/>
              <a:gd name="connsiteX28" fmla="*/ 505903 w 7467600"/>
              <a:gd name="connsiteY28" fmla="*/ 5925221 h 6858000"/>
              <a:gd name="connsiteX29" fmla="*/ 899240 w 7467600"/>
              <a:gd name="connsiteY29" fmla="*/ 6153068 h 6858000"/>
              <a:gd name="connsiteX30" fmla="*/ 988114 w 7467600"/>
              <a:gd name="connsiteY30" fmla="*/ 6174204 h 6858000"/>
              <a:gd name="connsiteX31" fmla="*/ 845971 w 7467600"/>
              <a:gd name="connsiteY31" fmla="*/ 6067177 h 6858000"/>
              <a:gd name="connsiteX32" fmla="*/ 448057 w 7467600"/>
              <a:gd name="connsiteY32" fmla="*/ 5841376 h 6858000"/>
              <a:gd name="connsiteX33" fmla="*/ 51253 w 7467600"/>
              <a:gd name="connsiteY33" fmla="*/ 5631825 h 6858000"/>
              <a:gd name="connsiteX34" fmla="*/ 2606687 w 7467600"/>
              <a:gd name="connsiteY34" fmla="*/ 5630718 h 6858000"/>
              <a:gd name="connsiteX35" fmla="*/ 2645658 w 7467600"/>
              <a:gd name="connsiteY35" fmla="*/ 6640259 h 6858000"/>
              <a:gd name="connsiteX36" fmla="*/ 2606687 w 7467600"/>
              <a:gd name="connsiteY36" fmla="*/ 5630718 h 6858000"/>
              <a:gd name="connsiteX37" fmla="*/ 3642057 w 7467600"/>
              <a:gd name="connsiteY37" fmla="*/ 5573487 h 6858000"/>
              <a:gd name="connsiteX38" fmla="*/ 3632981 w 7467600"/>
              <a:gd name="connsiteY38" fmla="*/ 5579437 h 6858000"/>
              <a:gd name="connsiteX39" fmla="*/ 3382436 w 7467600"/>
              <a:gd name="connsiteY39" fmla="*/ 5952726 h 6858000"/>
              <a:gd name="connsiteX40" fmla="*/ 3191929 w 7467600"/>
              <a:gd name="connsiteY40" fmla="*/ 6662669 h 6858000"/>
              <a:gd name="connsiteX41" fmla="*/ 3369898 w 7467600"/>
              <a:gd name="connsiteY41" fmla="*/ 6081771 h 6858000"/>
              <a:gd name="connsiteX42" fmla="*/ 3642057 w 7467600"/>
              <a:gd name="connsiteY42" fmla="*/ 5573487 h 6858000"/>
              <a:gd name="connsiteX43" fmla="*/ 2650666 w 7467600"/>
              <a:gd name="connsiteY43" fmla="*/ 5530686 h 6858000"/>
              <a:gd name="connsiteX44" fmla="*/ 2650249 w 7467600"/>
              <a:gd name="connsiteY44" fmla="*/ 5532101 h 6858000"/>
              <a:gd name="connsiteX45" fmla="*/ 2663808 w 7467600"/>
              <a:gd name="connsiteY45" fmla="*/ 6535215 h 6858000"/>
              <a:gd name="connsiteX46" fmla="*/ 2665418 w 7467600"/>
              <a:gd name="connsiteY46" fmla="*/ 6132756 h 6858000"/>
              <a:gd name="connsiteX47" fmla="*/ 2650666 w 7467600"/>
              <a:gd name="connsiteY47" fmla="*/ 5530686 h 6858000"/>
              <a:gd name="connsiteX48" fmla="*/ 2680277 w 7467600"/>
              <a:gd name="connsiteY48" fmla="*/ 5479204 h 6858000"/>
              <a:gd name="connsiteX49" fmla="*/ 2678972 w 7467600"/>
              <a:gd name="connsiteY49" fmla="*/ 5481582 h 6858000"/>
              <a:gd name="connsiteX50" fmla="*/ 2696666 w 7467600"/>
              <a:gd name="connsiteY50" fmla="*/ 6133836 h 6858000"/>
              <a:gd name="connsiteX51" fmla="*/ 2695769 w 7467600"/>
              <a:gd name="connsiteY51" fmla="*/ 6390955 h 6858000"/>
              <a:gd name="connsiteX52" fmla="*/ 2739893 w 7467600"/>
              <a:gd name="connsiteY52" fmla="*/ 6108357 h 6858000"/>
              <a:gd name="connsiteX53" fmla="*/ 2680277 w 7467600"/>
              <a:gd name="connsiteY53" fmla="*/ 5479204 h 6858000"/>
              <a:gd name="connsiteX54" fmla="*/ 1132195 w 7467600"/>
              <a:gd name="connsiteY54" fmla="*/ 5467980 h 6858000"/>
              <a:gd name="connsiteX55" fmla="*/ 1679056 w 7467600"/>
              <a:gd name="connsiteY55" fmla="*/ 5516907 h 6858000"/>
              <a:gd name="connsiteX56" fmla="*/ 2128648 w 7467600"/>
              <a:gd name="connsiteY56" fmla="*/ 5474249 h 6858000"/>
              <a:gd name="connsiteX57" fmla="*/ 1825619 w 7467600"/>
              <a:gd name="connsiteY57" fmla="*/ 5478447 h 6858000"/>
              <a:gd name="connsiteX58" fmla="*/ 1737798 w 7467600"/>
              <a:gd name="connsiteY58" fmla="*/ 5483353 h 6858000"/>
              <a:gd name="connsiteX59" fmla="*/ 1132195 w 7467600"/>
              <a:gd name="connsiteY59" fmla="*/ 5467980 h 6858000"/>
              <a:gd name="connsiteX60" fmla="*/ 1456157 w 7467600"/>
              <a:gd name="connsiteY60" fmla="*/ 5371404 h 6858000"/>
              <a:gd name="connsiteX61" fmla="*/ 1244432 w 7467600"/>
              <a:gd name="connsiteY61" fmla="*/ 5385601 h 6858000"/>
              <a:gd name="connsiteX62" fmla="*/ 973990 w 7467600"/>
              <a:gd name="connsiteY62" fmla="*/ 5424940 h 6858000"/>
              <a:gd name="connsiteX63" fmla="*/ 1103809 w 7467600"/>
              <a:gd name="connsiteY63" fmla="*/ 5433720 h 6858000"/>
              <a:gd name="connsiteX64" fmla="*/ 1123454 w 7467600"/>
              <a:gd name="connsiteY64" fmla="*/ 5435727 h 6858000"/>
              <a:gd name="connsiteX65" fmla="*/ 1737017 w 7467600"/>
              <a:gd name="connsiteY65" fmla="*/ 5452183 h 6858000"/>
              <a:gd name="connsiteX66" fmla="*/ 1824397 w 7467600"/>
              <a:gd name="connsiteY66" fmla="*/ 5447757 h 6858000"/>
              <a:gd name="connsiteX67" fmla="*/ 2070059 w 7467600"/>
              <a:gd name="connsiteY67" fmla="*/ 5441660 h 6858000"/>
              <a:gd name="connsiteX68" fmla="*/ 1456157 w 7467600"/>
              <a:gd name="connsiteY68" fmla="*/ 5371404 h 6858000"/>
              <a:gd name="connsiteX69" fmla="*/ 4988186 w 7467600"/>
              <a:gd name="connsiteY69" fmla="*/ 5216467 h 6858000"/>
              <a:gd name="connsiteX70" fmla="*/ 4777334 w 7467600"/>
              <a:gd name="connsiteY70" fmla="*/ 5406072 h 6858000"/>
              <a:gd name="connsiteX71" fmla="*/ 4718341 w 7467600"/>
              <a:gd name="connsiteY71" fmla="*/ 5468043 h 6858000"/>
              <a:gd name="connsiteX72" fmla="*/ 4604655 w 7467600"/>
              <a:gd name="connsiteY72" fmla="*/ 5583434 h 6858000"/>
              <a:gd name="connsiteX73" fmla="*/ 4565074 w 7467600"/>
              <a:gd name="connsiteY73" fmla="*/ 5618550 h 6858000"/>
              <a:gd name="connsiteX74" fmla="*/ 4988186 w 7467600"/>
              <a:gd name="connsiteY74" fmla="*/ 5216467 h 6858000"/>
              <a:gd name="connsiteX75" fmla="*/ 4978032 w 7467600"/>
              <a:gd name="connsiteY75" fmla="*/ 5183809 h 6858000"/>
              <a:gd name="connsiteX76" fmla="*/ 4463413 w 7467600"/>
              <a:gd name="connsiteY76" fmla="*/ 5615162 h 6858000"/>
              <a:gd name="connsiteX77" fmla="*/ 4358134 w 7467600"/>
              <a:gd name="connsiteY77" fmla="*/ 5742791 h 6858000"/>
              <a:gd name="connsiteX78" fmla="*/ 4376219 w 7467600"/>
              <a:gd name="connsiteY78" fmla="*/ 5729027 h 6858000"/>
              <a:gd name="connsiteX79" fmla="*/ 4582340 w 7467600"/>
              <a:gd name="connsiteY79" fmla="*/ 5561037 h 6858000"/>
              <a:gd name="connsiteX80" fmla="*/ 4694684 w 7467600"/>
              <a:gd name="connsiteY80" fmla="*/ 5447098 h 6858000"/>
              <a:gd name="connsiteX81" fmla="*/ 4754123 w 7467600"/>
              <a:gd name="connsiteY81" fmla="*/ 5384643 h 6858000"/>
              <a:gd name="connsiteX82" fmla="*/ 4978032 w 7467600"/>
              <a:gd name="connsiteY82" fmla="*/ 5183809 h 6858000"/>
              <a:gd name="connsiteX83" fmla="*/ 1903353 w 7467600"/>
              <a:gd name="connsiteY83" fmla="*/ 5044827 h 6858000"/>
              <a:gd name="connsiteX84" fmla="*/ 1936931 w 7467600"/>
              <a:gd name="connsiteY84" fmla="*/ 5093954 h 6858000"/>
              <a:gd name="connsiteX85" fmla="*/ 2195868 w 7467600"/>
              <a:gd name="connsiteY85" fmla="*/ 5396574 h 6858000"/>
              <a:gd name="connsiteX86" fmla="*/ 2088852 w 7467600"/>
              <a:gd name="connsiteY86" fmla="*/ 5166123 h 6858000"/>
              <a:gd name="connsiteX87" fmla="*/ 1958241 w 7467600"/>
              <a:gd name="connsiteY87" fmla="*/ 5067955 h 6858000"/>
              <a:gd name="connsiteX88" fmla="*/ 1903353 w 7467600"/>
              <a:gd name="connsiteY88" fmla="*/ 5044827 h 6858000"/>
              <a:gd name="connsiteX89" fmla="*/ 1979378 w 7467600"/>
              <a:gd name="connsiteY89" fmla="*/ 4769504 h 6858000"/>
              <a:gd name="connsiteX90" fmla="*/ 2882120 w 7467600"/>
              <a:gd name="connsiteY90" fmla="*/ 5064547 h 6858000"/>
              <a:gd name="connsiteX91" fmla="*/ 2793103 w 7467600"/>
              <a:gd name="connsiteY91" fmla="*/ 5039699 h 6858000"/>
              <a:gd name="connsiteX92" fmla="*/ 2770041 w 7467600"/>
              <a:gd name="connsiteY92" fmla="*/ 5033634 h 6858000"/>
              <a:gd name="connsiteX93" fmla="*/ 1979378 w 7467600"/>
              <a:gd name="connsiteY93" fmla="*/ 4769504 h 6858000"/>
              <a:gd name="connsiteX94" fmla="*/ 1927410 w 7467600"/>
              <a:gd name="connsiteY94" fmla="*/ 4716164 h 6858000"/>
              <a:gd name="connsiteX95" fmla="*/ 1959587 w 7467600"/>
              <a:gd name="connsiteY95" fmla="*/ 4728849 h 6858000"/>
              <a:gd name="connsiteX96" fmla="*/ 2777707 w 7467600"/>
              <a:gd name="connsiteY96" fmla="*/ 5003991 h 6858000"/>
              <a:gd name="connsiteX97" fmla="*/ 2800768 w 7467600"/>
              <a:gd name="connsiteY97" fmla="*/ 5010056 h 6858000"/>
              <a:gd name="connsiteX98" fmla="*/ 2879408 w 7467600"/>
              <a:gd name="connsiteY98" fmla="*/ 5031590 h 6858000"/>
              <a:gd name="connsiteX99" fmla="*/ 2862295 w 7467600"/>
              <a:gd name="connsiteY99" fmla="*/ 5022958 h 6858000"/>
              <a:gd name="connsiteX100" fmla="*/ 2813343 w 7467600"/>
              <a:gd name="connsiteY100" fmla="*/ 4998369 h 6858000"/>
              <a:gd name="connsiteX101" fmla="*/ 2646245 w 7467600"/>
              <a:gd name="connsiteY101" fmla="*/ 4930999 h 6858000"/>
              <a:gd name="connsiteX102" fmla="*/ 1999243 w 7467600"/>
              <a:gd name="connsiteY102" fmla="*/ 4730524 h 6858000"/>
              <a:gd name="connsiteX103" fmla="*/ 1979527 w 7467600"/>
              <a:gd name="connsiteY103" fmla="*/ 4726651 h 6858000"/>
              <a:gd name="connsiteX104" fmla="*/ 1927410 w 7467600"/>
              <a:gd name="connsiteY104" fmla="*/ 4716164 h 6858000"/>
              <a:gd name="connsiteX105" fmla="*/ 1997014 w 7467600"/>
              <a:gd name="connsiteY105" fmla="*/ 4698007 h 6858000"/>
              <a:gd name="connsiteX106" fmla="*/ 2005458 w 7467600"/>
              <a:gd name="connsiteY106" fmla="*/ 4699540 h 6858000"/>
              <a:gd name="connsiteX107" fmla="*/ 2657186 w 7467600"/>
              <a:gd name="connsiteY107" fmla="*/ 4901687 h 6858000"/>
              <a:gd name="connsiteX108" fmla="*/ 2826662 w 7467600"/>
              <a:gd name="connsiteY108" fmla="*/ 4970362 h 6858000"/>
              <a:gd name="connsiteX109" fmla="*/ 2876100 w 7467600"/>
              <a:gd name="connsiteY109" fmla="*/ 4995397 h 6858000"/>
              <a:gd name="connsiteX110" fmla="*/ 3042600 w 7467600"/>
              <a:gd name="connsiteY110" fmla="*/ 5059532 h 6858000"/>
              <a:gd name="connsiteX111" fmla="*/ 1997014 w 7467600"/>
              <a:gd name="connsiteY111" fmla="*/ 4698007 h 6858000"/>
              <a:gd name="connsiteX112" fmla="*/ 2305292 w 7467600"/>
              <a:gd name="connsiteY112" fmla="*/ 4219492 h 6858000"/>
              <a:gd name="connsiteX113" fmla="*/ 3360922 w 7467600"/>
              <a:gd name="connsiteY113" fmla="*/ 4529373 h 6858000"/>
              <a:gd name="connsiteX114" fmla="*/ 3492420 w 7467600"/>
              <a:gd name="connsiteY114" fmla="*/ 4510145 h 6858000"/>
              <a:gd name="connsiteX115" fmla="*/ 3364086 w 7467600"/>
              <a:gd name="connsiteY115" fmla="*/ 4480340 h 6858000"/>
              <a:gd name="connsiteX116" fmla="*/ 3225818 w 7467600"/>
              <a:gd name="connsiteY116" fmla="*/ 4411822 h 6858000"/>
              <a:gd name="connsiteX117" fmla="*/ 3129696 w 7467600"/>
              <a:gd name="connsiteY117" fmla="*/ 4360704 h 6858000"/>
              <a:gd name="connsiteX118" fmla="*/ 2814545 w 7467600"/>
              <a:gd name="connsiteY118" fmla="*/ 4282955 h 6858000"/>
              <a:gd name="connsiteX119" fmla="*/ 2305292 w 7467600"/>
              <a:gd name="connsiteY119" fmla="*/ 4219492 h 6858000"/>
              <a:gd name="connsiteX120" fmla="*/ 2626982 w 7467600"/>
              <a:gd name="connsiteY120" fmla="*/ 4206450 h 6858000"/>
              <a:gd name="connsiteX121" fmla="*/ 2490617 w 7467600"/>
              <a:gd name="connsiteY121" fmla="*/ 4206951 h 6858000"/>
              <a:gd name="connsiteX122" fmla="*/ 2819869 w 7467600"/>
              <a:gd name="connsiteY122" fmla="*/ 4252936 h 6858000"/>
              <a:gd name="connsiteX123" fmla="*/ 3143018 w 7467600"/>
              <a:gd name="connsiteY123" fmla="*/ 4332698 h 6858000"/>
              <a:gd name="connsiteX124" fmla="*/ 3241520 w 7467600"/>
              <a:gd name="connsiteY124" fmla="*/ 4385112 h 6858000"/>
              <a:gd name="connsiteX125" fmla="*/ 3374575 w 7467600"/>
              <a:gd name="connsiteY125" fmla="*/ 4451517 h 6858000"/>
              <a:gd name="connsiteX126" fmla="*/ 3505221 w 7467600"/>
              <a:gd name="connsiteY126" fmla="*/ 4480757 h 6858000"/>
              <a:gd name="connsiteX127" fmla="*/ 2626982 w 7467600"/>
              <a:gd name="connsiteY127" fmla="*/ 4206450 h 6858000"/>
              <a:gd name="connsiteX128" fmla="*/ 1310106 w 7467600"/>
              <a:gd name="connsiteY128" fmla="*/ 3943217 h 6858000"/>
              <a:gd name="connsiteX129" fmla="*/ 854994 w 7467600"/>
              <a:gd name="connsiteY129" fmla="*/ 4399136 h 6858000"/>
              <a:gd name="connsiteX130" fmla="*/ 742462 w 7467600"/>
              <a:gd name="connsiteY130" fmla="*/ 4594648 h 6858000"/>
              <a:gd name="connsiteX131" fmla="*/ 820602 w 7467600"/>
              <a:gd name="connsiteY131" fmla="*/ 4485915 h 6858000"/>
              <a:gd name="connsiteX132" fmla="*/ 878295 w 7467600"/>
              <a:gd name="connsiteY132" fmla="*/ 4403594 h 6858000"/>
              <a:gd name="connsiteX133" fmla="*/ 1240607 w 7467600"/>
              <a:gd name="connsiteY133" fmla="*/ 4010401 h 6858000"/>
              <a:gd name="connsiteX134" fmla="*/ 1310106 w 7467600"/>
              <a:gd name="connsiteY134" fmla="*/ 3943217 h 6858000"/>
              <a:gd name="connsiteX135" fmla="*/ 1423113 w 7467600"/>
              <a:gd name="connsiteY135" fmla="*/ 3874565 h 6858000"/>
              <a:gd name="connsiteX136" fmla="*/ 1260565 w 7467600"/>
              <a:gd name="connsiteY136" fmla="*/ 4031982 h 6858000"/>
              <a:gd name="connsiteX137" fmla="*/ 901900 w 7467600"/>
              <a:gd name="connsiteY137" fmla="*/ 4421236 h 6858000"/>
              <a:gd name="connsiteX138" fmla="*/ 845044 w 7467600"/>
              <a:gd name="connsiteY138" fmla="*/ 4502436 h 6858000"/>
              <a:gd name="connsiteX139" fmla="*/ 685926 w 7467600"/>
              <a:gd name="connsiteY139" fmla="*/ 4703069 h 6858000"/>
              <a:gd name="connsiteX140" fmla="*/ 684248 w 7467600"/>
              <a:gd name="connsiteY140" fmla="*/ 4706721 h 6858000"/>
              <a:gd name="connsiteX141" fmla="*/ 1423113 w 7467600"/>
              <a:gd name="connsiteY141" fmla="*/ 3874565 h 6858000"/>
              <a:gd name="connsiteX142" fmla="*/ 3316479 w 7467600"/>
              <a:gd name="connsiteY142" fmla="*/ 3872136 h 6858000"/>
              <a:gd name="connsiteX143" fmla="*/ 3546806 w 7467600"/>
              <a:gd name="connsiteY143" fmla="*/ 4356139 h 6858000"/>
              <a:gd name="connsiteX144" fmla="*/ 3364433 w 7467600"/>
              <a:gd name="connsiteY144" fmla="*/ 3953121 h 6858000"/>
              <a:gd name="connsiteX145" fmla="*/ 3316479 w 7467600"/>
              <a:gd name="connsiteY145" fmla="*/ 3872136 h 6858000"/>
              <a:gd name="connsiteX146" fmla="*/ 3291335 w 7467600"/>
              <a:gd name="connsiteY146" fmla="*/ 3767420 h 6858000"/>
              <a:gd name="connsiteX147" fmla="*/ 3390805 w 7467600"/>
              <a:gd name="connsiteY147" fmla="*/ 3937163 h 6858000"/>
              <a:gd name="connsiteX148" fmla="*/ 3579062 w 7467600"/>
              <a:gd name="connsiteY148" fmla="*/ 4359040 h 6858000"/>
              <a:gd name="connsiteX149" fmla="*/ 3467355 w 7467600"/>
              <a:gd name="connsiteY149" fmla="*/ 3988130 h 6858000"/>
              <a:gd name="connsiteX150" fmla="*/ 3310753 w 7467600"/>
              <a:gd name="connsiteY150" fmla="*/ 3787140 h 6858000"/>
              <a:gd name="connsiteX151" fmla="*/ 3291335 w 7467600"/>
              <a:gd name="connsiteY151" fmla="*/ 3767420 h 6858000"/>
              <a:gd name="connsiteX152" fmla="*/ 1635889 w 7467600"/>
              <a:gd name="connsiteY152" fmla="*/ 3709494 h 6858000"/>
              <a:gd name="connsiteX153" fmla="*/ 1634800 w 7467600"/>
              <a:gd name="connsiteY153" fmla="*/ 3731111 h 6858000"/>
              <a:gd name="connsiteX154" fmla="*/ 1635889 w 7467600"/>
              <a:gd name="connsiteY154" fmla="*/ 3709494 h 6858000"/>
              <a:gd name="connsiteX155" fmla="*/ 1510397 w 7467600"/>
              <a:gd name="connsiteY155" fmla="*/ 3684705 h 6858000"/>
              <a:gd name="connsiteX156" fmla="*/ 1146550 w 7467600"/>
              <a:gd name="connsiteY156" fmla="*/ 3802012 h 6858000"/>
              <a:gd name="connsiteX157" fmla="*/ 698834 w 7467600"/>
              <a:gd name="connsiteY157" fmla="*/ 3952272 h 6858000"/>
              <a:gd name="connsiteX158" fmla="*/ 34256 w 7467600"/>
              <a:gd name="connsiteY158" fmla="*/ 4347603 h 6858000"/>
              <a:gd name="connsiteX159" fmla="*/ 527241 w 7467600"/>
              <a:gd name="connsiteY159" fmla="*/ 4065078 h 6858000"/>
              <a:gd name="connsiteX160" fmla="*/ 1510397 w 7467600"/>
              <a:gd name="connsiteY160" fmla="*/ 3684705 h 6858000"/>
              <a:gd name="connsiteX161" fmla="*/ 1313114 w 7467600"/>
              <a:gd name="connsiteY161" fmla="*/ 3655216 h 6858000"/>
              <a:gd name="connsiteX162" fmla="*/ 1109304 w 7467600"/>
              <a:gd name="connsiteY162" fmla="*/ 3669030 h 6858000"/>
              <a:gd name="connsiteX163" fmla="*/ 8129 w 7467600"/>
              <a:gd name="connsiteY163" fmla="*/ 4330519 h 6858000"/>
              <a:gd name="connsiteX164" fmla="*/ 687572 w 7467600"/>
              <a:gd name="connsiteY164" fmla="*/ 3925629 h 6858000"/>
              <a:gd name="connsiteX165" fmla="*/ 1138365 w 7467600"/>
              <a:gd name="connsiteY165" fmla="*/ 3774515 h 6858000"/>
              <a:gd name="connsiteX166" fmla="*/ 1505579 w 7467600"/>
              <a:gd name="connsiteY166" fmla="*/ 3655526 h 6858000"/>
              <a:gd name="connsiteX167" fmla="*/ 1313114 w 7467600"/>
              <a:gd name="connsiteY167" fmla="*/ 3655216 h 6858000"/>
              <a:gd name="connsiteX168" fmla="*/ 3655073 w 7467600"/>
              <a:gd name="connsiteY168" fmla="*/ 3650884 h 6858000"/>
              <a:gd name="connsiteX169" fmla="*/ 3989938 w 7467600"/>
              <a:gd name="connsiteY169" fmla="*/ 3991685 h 6858000"/>
              <a:gd name="connsiteX170" fmla="*/ 4393907 w 7467600"/>
              <a:gd name="connsiteY170" fmla="*/ 4261258 h 6858000"/>
              <a:gd name="connsiteX171" fmla="*/ 4648051 w 7467600"/>
              <a:gd name="connsiteY171" fmla="*/ 4374051 h 6858000"/>
              <a:gd name="connsiteX172" fmla="*/ 4383389 w 7467600"/>
              <a:gd name="connsiteY172" fmla="*/ 4184369 h 6858000"/>
              <a:gd name="connsiteX173" fmla="*/ 4165508 w 7467600"/>
              <a:gd name="connsiteY173" fmla="*/ 4035196 h 6858000"/>
              <a:gd name="connsiteX174" fmla="*/ 4068162 w 7467600"/>
              <a:gd name="connsiteY174" fmla="*/ 3953394 h 6858000"/>
              <a:gd name="connsiteX175" fmla="*/ 3981416 w 7467600"/>
              <a:gd name="connsiteY175" fmla="*/ 3880482 h 6858000"/>
              <a:gd name="connsiteX176" fmla="*/ 3800147 w 7467600"/>
              <a:gd name="connsiteY176" fmla="*/ 3749872 h 6858000"/>
              <a:gd name="connsiteX177" fmla="*/ 3655073 w 7467600"/>
              <a:gd name="connsiteY177" fmla="*/ 3650884 h 6858000"/>
              <a:gd name="connsiteX178" fmla="*/ 3670252 w 7467600"/>
              <a:gd name="connsiteY178" fmla="*/ 3622798 h 6858000"/>
              <a:gd name="connsiteX179" fmla="*/ 3817258 w 7467600"/>
              <a:gd name="connsiteY179" fmla="*/ 3723577 h 6858000"/>
              <a:gd name="connsiteX180" fmla="*/ 4000461 w 7467600"/>
              <a:gd name="connsiteY180" fmla="*/ 3855966 h 6858000"/>
              <a:gd name="connsiteX181" fmla="*/ 4088180 w 7467600"/>
              <a:gd name="connsiteY181" fmla="*/ 3929774 h 6858000"/>
              <a:gd name="connsiteX182" fmla="*/ 4184555 w 7467600"/>
              <a:gd name="connsiteY182" fmla="*/ 4010683 h 6858000"/>
              <a:gd name="connsiteX183" fmla="*/ 4399563 w 7467600"/>
              <a:gd name="connsiteY183" fmla="*/ 4158106 h 6858000"/>
              <a:gd name="connsiteX184" fmla="*/ 4684469 w 7467600"/>
              <a:gd name="connsiteY184" fmla="*/ 4364680 h 6858000"/>
              <a:gd name="connsiteX185" fmla="*/ 4690271 w 7467600"/>
              <a:gd name="connsiteY185" fmla="*/ 4370034 h 6858000"/>
              <a:gd name="connsiteX186" fmla="*/ 4136093 w 7467600"/>
              <a:gd name="connsiteY186" fmla="*/ 3858466 h 6858000"/>
              <a:gd name="connsiteX187" fmla="*/ 3670252 w 7467600"/>
              <a:gd name="connsiteY187" fmla="*/ 3622798 h 6858000"/>
              <a:gd name="connsiteX188" fmla="*/ 4440129 w 7467600"/>
              <a:gd name="connsiteY188" fmla="*/ 3448571 h 6858000"/>
              <a:gd name="connsiteX189" fmla="*/ 4856525 w 7467600"/>
              <a:gd name="connsiteY189" fmla="*/ 3915351 h 6858000"/>
              <a:gd name="connsiteX190" fmla="*/ 5059055 w 7467600"/>
              <a:gd name="connsiteY190" fmla="*/ 4108918 h 6858000"/>
              <a:gd name="connsiteX191" fmla="*/ 5290070 w 7467600"/>
              <a:gd name="connsiteY191" fmla="*/ 4263619 h 6858000"/>
              <a:gd name="connsiteX192" fmla="*/ 4834991 w 7467600"/>
              <a:gd name="connsiteY192" fmla="*/ 3830985 h 6858000"/>
              <a:gd name="connsiteX193" fmla="*/ 4440129 w 7467600"/>
              <a:gd name="connsiteY193" fmla="*/ 3448571 h 6858000"/>
              <a:gd name="connsiteX194" fmla="*/ 4441737 w 7467600"/>
              <a:gd name="connsiteY194" fmla="*/ 3399734 h 6858000"/>
              <a:gd name="connsiteX195" fmla="*/ 4431236 w 7467600"/>
              <a:gd name="connsiteY195" fmla="*/ 3400954 h 6858000"/>
              <a:gd name="connsiteX196" fmla="*/ 4557150 w 7467600"/>
              <a:gd name="connsiteY196" fmla="*/ 3510023 h 6858000"/>
              <a:gd name="connsiteX197" fmla="*/ 4856936 w 7467600"/>
              <a:gd name="connsiteY197" fmla="*/ 3809146 h 6858000"/>
              <a:gd name="connsiteX198" fmla="*/ 5111996 w 7467600"/>
              <a:gd name="connsiteY198" fmla="*/ 4065759 h 6858000"/>
              <a:gd name="connsiteX199" fmla="*/ 5388878 w 7467600"/>
              <a:gd name="connsiteY199" fmla="*/ 4300185 h 6858000"/>
              <a:gd name="connsiteX200" fmla="*/ 5425556 w 7467600"/>
              <a:gd name="connsiteY200" fmla="*/ 4308967 h 6858000"/>
              <a:gd name="connsiteX201" fmla="*/ 4943646 w 7467600"/>
              <a:gd name="connsiteY201" fmla="*/ 3822916 h 6858000"/>
              <a:gd name="connsiteX202" fmla="*/ 4594837 w 7467600"/>
              <a:gd name="connsiteY202" fmla="*/ 3532274 h 6858000"/>
              <a:gd name="connsiteX203" fmla="*/ 4441737 w 7467600"/>
              <a:gd name="connsiteY203" fmla="*/ 3399734 h 6858000"/>
              <a:gd name="connsiteX204" fmla="*/ 5425834 w 7467600"/>
              <a:gd name="connsiteY204" fmla="*/ 3162785 h 6858000"/>
              <a:gd name="connsiteX205" fmla="*/ 5401644 w 7467600"/>
              <a:gd name="connsiteY205" fmla="*/ 3617847 h 6858000"/>
              <a:gd name="connsiteX206" fmla="*/ 5467256 w 7467600"/>
              <a:gd name="connsiteY206" fmla="*/ 4175494 h 6858000"/>
              <a:gd name="connsiteX207" fmla="*/ 5448069 w 7467600"/>
              <a:gd name="connsiteY207" fmla="*/ 3567554 h 6858000"/>
              <a:gd name="connsiteX208" fmla="*/ 5425834 w 7467600"/>
              <a:gd name="connsiteY208" fmla="*/ 3162785 h 6858000"/>
              <a:gd name="connsiteX209" fmla="*/ 1318687 w 7467600"/>
              <a:gd name="connsiteY209" fmla="*/ 3113840 h 6858000"/>
              <a:gd name="connsiteX210" fmla="*/ 1066793 w 7467600"/>
              <a:gd name="connsiteY210" fmla="*/ 3212171 h 6858000"/>
              <a:gd name="connsiteX211" fmla="*/ 993319 w 7467600"/>
              <a:gd name="connsiteY211" fmla="*/ 3247648 h 6858000"/>
              <a:gd name="connsiteX212" fmla="*/ 853081 w 7467600"/>
              <a:gd name="connsiteY212" fmla="*/ 3312410 h 6858000"/>
              <a:gd name="connsiteX213" fmla="*/ 805957 w 7467600"/>
              <a:gd name="connsiteY213" fmla="*/ 3330443 h 6858000"/>
              <a:gd name="connsiteX214" fmla="*/ 1318687 w 7467600"/>
              <a:gd name="connsiteY214" fmla="*/ 3113840 h 6858000"/>
              <a:gd name="connsiteX215" fmla="*/ 5453702 w 7467600"/>
              <a:gd name="connsiteY215" fmla="*/ 3090882 h 6858000"/>
              <a:gd name="connsiteX216" fmla="*/ 5480135 w 7467600"/>
              <a:gd name="connsiteY216" fmla="*/ 3565802 h 6858000"/>
              <a:gd name="connsiteX217" fmla="*/ 5499023 w 7467600"/>
              <a:gd name="connsiteY217" fmla="*/ 4166310 h 6858000"/>
              <a:gd name="connsiteX218" fmla="*/ 5547022 w 7467600"/>
              <a:gd name="connsiteY218" fmla="*/ 3607838 h 6858000"/>
              <a:gd name="connsiteX219" fmla="*/ 5515964 w 7467600"/>
              <a:gd name="connsiteY219" fmla="*/ 3378541 h 6858000"/>
              <a:gd name="connsiteX220" fmla="*/ 5453702 w 7467600"/>
              <a:gd name="connsiteY220" fmla="*/ 3090882 h 6858000"/>
              <a:gd name="connsiteX221" fmla="*/ 1238695 w 7467600"/>
              <a:gd name="connsiteY221" fmla="*/ 3076820 h 6858000"/>
              <a:gd name="connsiteX222" fmla="*/ 716371 w 7467600"/>
              <a:gd name="connsiteY222" fmla="*/ 3293249 h 6858000"/>
              <a:gd name="connsiteX223" fmla="*/ 579522 w 7467600"/>
              <a:gd name="connsiteY223" fmla="*/ 3371759 h 6858000"/>
              <a:gd name="connsiteX224" fmla="*/ 600288 w 7467600"/>
              <a:gd name="connsiteY224" fmla="*/ 3365555 h 6858000"/>
              <a:gd name="connsiteX225" fmla="*/ 840692 w 7467600"/>
              <a:gd name="connsiteY225" fmla="*/ 3284921 h 6858000"/>
              <a:gd name="connsiteX226" fmla="*/ 979248 w 7467600"/>
              <a:gd name="connsiteY226" fmla="*/ 3221003 h 6858000"/>
              <a:gd name="connsiteX227" fmla="*/ 1053282 w 7467600"/>
              <a:gd name="connsiteY227" fmla="*/ 3185247 h 6858000"/>
              <a:gd name="connsiteX228" fmla="*/ 1320603 w 7467600"/>
              <a:gd name="connsiteY228" fmla="*/ 3081281 h 6858000"/>
              <a:gd name="connsiteX229" fmla="*/ 1238695 w 7467600"/>
              <a:gd name="connsiteY229" fmla="*/ 3076820 h 6858000"/>
              <a:gd name="connsiteX230" fmla="*/ 5425627 w 7467600"/>
              <a:gd name="connsiteY230" fmla="*/ 2954192 h 6858000"/>
              <a:gd name="connsiteX231" fmla="*/ 5470770 w 7467600"/>
              <a:gd name="connsiteY231" fmla="*/ 3005435 h 6858000"/>
              <a:gd name="connsiteX232" fmla="*/ 5519779 w 7467600"/>
              <a:gd name="connsiteY232" fmla="*/ 4359223 h 6858000"/>
              <a:gd name="connsiteX233" fmla="*/ 5520293 w 7467600"/>
              <a:gd name="connsiteY233" fmla="*/ 4360602 h 6858000"/>
              <a:gd name="connsiteX234" fmla="*/ 5767221 w 7467600"/>
              <a:gd name="connsiteY234" fmla="*/ 4665564 h 6858000"/>
              <a:gd name="connsiteX235" fmla="*/ 6937169 w 7467600"/>
              <a:gd name="connsiteY235" fmla="*/ 4815941 h 6858000"/>
              <a:gd name="connsiteX236" fmla="*/ 6953922 w 7467600"/>
              <a:gd name="connsiteY236" fmla="*/ 4890068 h 6858000"/>
              <a:gd name="connsiteX237" fmla="*/ 6071359 w 7467600"/>
              <a:gd name="connsiteY237" fmla="*/ 4770770 h 6858000"/>
              <a:gd name="connsiteX238" fmla="*/ 6038839 w 7467600"/>
              <a:gd name="connsiteY238" fmla="*/ 4764474 h 6858000"/>
              <a:gd name="connsiteX239" fmla="*/ 6038706 w 7467600"/>
              <a:gd name="connsiteY239" fmla="*/ 4763847 h 6858000"/>
              <a:gd name="connsiteX240" fmla="*/ 6037784 w 7467600"/>
              <a:gd name="connsiteY240" fmla="*/ 4764270 h 6858000"/>
              <a:gd name="connsiteX241" fmla="*/ 6038839 w 7467600"/>
              <a:gd name="connsiteY241" fmla="*/ 4764474 h 6858000"/>
              <a:gd name="connsiteX242" fmla="*/ 6040338 w 7467600"/>
              <a:gd name="connsiteY242" fmla="*/ 4771418 h 6858000"/>
              <a:gd name="connsiteX243" fmla="*/ 6024488 w 7467600"/>
              <a:gd name="connsiteY243" fmla="*/ 4809903 h 6858000"/>
              <a:gd name="connsiteX244" fmla="*/ 5599771 w 7467600"/>
              <a:gd name="connsiteY244" fmla="*/ 5509652 h 6858000"/>
              <a:gd name="connsiteX245" fmla="*/ 5548843 w 7467600"/>
              <a:gd name="connsiteY245" fmla="*/ 5563845 h 6858000"/>
              <a:gd name="connsiteX246" fmla="*/ 5940952 w 7467600"/>
              <a:gd name="connsiteY246" fmla="*/ 6250028 h 6858000"/>
              <a:gd name="connsiteX247" fmla="*/ 6043441 w 7467600"/>
              <a:gd name="connsiteY247" fmla="*/ 6665847 h 6858000"/>
              <a:gd name="connsiteX248" fmla="*/ 6093432 w 7467600"/>
              <a:gd name="connsiteY248" fmla="*/ 6858000 h 6858000"/>
              <a:gd name="connsiteX249" fmla="*/ 6034344 w 7467600"/>
              <a:gd name="connsiteY249" fmla="*/ 6858000 h 6858000"/>
              <a:gd name="connsiteX250" fmla="*/ 6026679 w 7467600"/>
              <a:gd name="connsiteY250" fmla="*/ 6836959 h 6858000"/>
              <a:gd name="connsiteX251" fmla="*/ 5800441 w 7467600"/>
              <a:gd name="connsiteY251" fmla="*/ 6335286 h 6858000"/>
              <a:gd name="connsiteX252" fmla="*/ 5526562 w 7467600"/>
              <a:gd name="connsiteY252" fmla="*/ 5705388 h 6858000"/>
              <a:gd name="connsiteX253" fmla="*/ 5519640 w 7467600"/>
              <a:gd name="connsiteY253" fmla="*/ 5683774 h 6858000"/>
              <a:gd name="connsiteX254" fmla="*/ 5844559 w 7467600"/>
              <a:gd name="connsiteY254" fmla="*/ 6553349 h 6858000"/>
              <a:gd name="connsiteX255" fmla="*/ 5975994 w 7467600"/>
              <a:gd name="connsiteY255" fmla="*/ 6858000 h 6858000"/>
              <a:gd name="connsiteX256" fmla="*/ 5898547 w 7467600"/>
              <a:gd name="connsiteY256" fmla="*/ 6858000 h 6858000"/>
              <a:gd name="connsiteX257" fmla="*/ 5682041 w 7467600"/>
              <a:gd name="connsiteY257" fmla="*/ 6355860 h 6858000"/>
              <a:gd name="connsiteX258" fmla="*/ 5461758 w 7467600"/>
              <a:gd name="connsiteY258" fmla="*/ 5820220 h 6858000"/>
              <a:gd name="connsiteX259" fmla="*/ 5237282 w 7467600"/>
              <a:gd name="connsiteY259" fmla="*/ 6579086 h 6858000"/>
              <a:gd name="connsiteX260" fmla="*/ 5115009 w 7467600"/>
              <a:gd name="connsiteY260" fmla="*/ 6858000 h 6858000"/>
              <a:gd name="connsiteX261" fmla="*/ 5028074 w 7467600"/>
              <a:gd name="connsiteY261" fmla="*/ 6858000 h 6858000"/>
              <a:gd name="connsiteX262" fmla="*/ 5079508 w 7467600"/>
              <a:gd name="connsiteY262" fmla="*/ 6749074 h 6858000"/>
              <a:gd name="connsiteX263" fmla="*/ 5371846 w 7467600"/>
              <a:gd name="connsiteY263" fmla="*/ 5924413 h 6858000"/>
              <a:gd name="connsiteX264" fmla="*/ 5270512 w 7467600"/>
              <a:gd name="connsiteY264" fmla="*/ 6138975 h 6858000"/>
              <a:gd name="connsiteX265" fmla="*/ 5062409 w 7467600"/>
              <a:gd name="connsiteY265" fmla="*/ 6653544 h 6858000"/>
              <a:gd name="connsiteX266" fmla="*/ 5036628 w 7467600"/>
              <a:gd name="connsiteY266" fmla="*/ 6754247 h 6858000"/>
              <a:gd name="connsiteX267" fmla="*/ 5009112 w 7467600"/>
              <a:gd name="connsiteY267" fmla="*/ 6858000 h 6858000"/>
              <a:gd name="connsiteX268" fmla="*/ 4976679 w 7467600"/>
              <a:gd name="connsiteY268" fmla="*/ 6858000 h 6858000"/>
              <a:gd name="connsiteX269" fmla="*/ 5006537 w 7467600"/>
              <a:gd name="connsiteY269" fmla="*/ 6747068 h 6858000"/>
              <a:gd name="connsiteX270" fmla="*/ 5032723 w 7467600"/>
              <a:gd name="connsiteY270" fmla="*/ 6644957 h 6858000"/>
              <a:gd name="connsiteX271" fmla="*/ 5242949 w 7467600"/>
              <a:gd name="connsiteY271" fmla="*/ 6125175 h 6858000"/>
              <a:gd name="connsiteX272" fmla="*/ 5286321 w 7467600"/>
              <a:gd name="connsiteY272" fmla="*/ 6033555 h 6858000"/>
              <a:gd name="connsiteX273" fmla="*/ 5008210 w 7467600"/>
              <a:gd name="connsiteY273" fmla="*/ 6649194 h 6858000"/>
              <a:gd name="connsiteX274" fmla="*/ 4986321 w 7467600"/>
              <a:gd name="connsiteY274" fmla="*/ 6765687 h 6858000"/>
              <a:gd name="connsiteX275" fmla="*/ 4973474 w 7467600"/>
              <a:gd name="connsiteY275" fmla="*/ 6858000 h 6858000"/>
              <a:gd name="connsiteX276" fmla="*/ 4907178 w 7467600"/>
              <a:gd name="connsiteY276" fmla="*/ 6858000 h 6858000"/>
              <a:gd name="connsiteX277" fmla="*/ 4910810 w 7467600"/>
              <a:gd name="connsiteY277" fmla="*/ 6829660 h 6858000"/>
              <a:gd name="connsiteX278" fmla="*/ 4987461 w 7467600"/>
              <a:gd name="connsiteY278" fmla="*/ 6432994 h 6858000"/>
              <a:gd name="connsiteX279" fmla="*/ 5179262 w 7467600"/>
              <a:gd name="connsiteY279" fmla="*/ 6035044 h 6858000"/>
              <a:gd name="connsiteX280" fmla="*/ 4689678 w 7467600"/>
              <a:gd name="connsiteY280" fmla="*/ 6440241 h 6858000"/>
              <a:gd name="connsiteX281" fmla="*/ 4477543 w 7467600"/>
              <a:gd name="connsiteY281" fmla="*/ 6674836 h 6858000"/>
              <a:gd name="connsiteX282" fmla="*/ 4329957 w 7467600"/>
              <a:gd name="connsiteY282" fmla="*/ 6858000 h 6858000"/>
              <a:gd name="connsiteX283" fmla="*/ 4218595 w 7467600"/>
              <a:gd name="connsiteY283" fmla="*/ 6858000 h 6858000"/>
              <a:gd name="connsiteX284" fmla="*/ 4368888 w 7467600"/>
              <a:gd name="connsiteY284" fmla="*/ 6668412 h 6858000"/>
              <a:gd name="connsiteX285" fmla="*/ 4563091 w 7467600"/>
              <a:gd name="connsiteY285" fmla="*/ 6442508 h 6858000"/>
              <a:gd name="connsiteX286" fmla="*/ 5387324 w 7467600"/>
              <a:gd name="connsiteY286" fmla="*/ 5705830 h 6858000"/>
              <a:gd name="connsiteX287" fmla="*/ 5073620 w 7467600"/>
              <a:gd name="connsiteY287" fmla="*/ 5955437 h 6858000"/>
              <a:gd name="connsiteX288" fmla="*/ 4689789 w 7467600"/>
              <a:gd name="connsiteY288" fmla="*/ 6268382 h 6858000"/>
              <a:gd name="connsiteX289" fmla="*/ 4418722 w 7467600"/>
              <a:gd name="connsiteY289" fmla="*/ 6570886 h 6858000"/>
              <a:gd name="connsiteX290" fmla="*/ 4214944 w 7467600"/>
              <a:gd name="connsiteY290" fmla="*/ 6858000 h 6858000"/>
              <a:gd name="connsiteX291" fmla="*/ 4177898 w 7467600"/>
              <a:gd name="connsiteY291" fmla="*/ 6858000 h 6858000"/>
              <a:gd name="connsiteX292" fmla="*/ 4391597 w 7467600"/>
              <a:gd name="connsiteY292" fmla="*/ 6556370 h 6858000"/>
              <a:gd name="connsiteX293" fmla="*/ 4668889 w 7467600"/>
              <a:gd name="connsiteY293" fmla="*/ 6246399 h 6858000"/>
              <a:gd name="connsiteX294" fmla="*/ 5055427 w 7467600"/>
              <a:gd name="connsiteY294" fmla="*/ 5931476 h 6858000"/>
              <a:gd name="connsiteX295" fmla="*/ 5371814 w 7467600"/>
              <a:gd name="connsiteY295" fmla="*/ 5678975 h 6858000"/>
              <a:gd name="connsiteX296" fmla="*/ 4987918 w 7467600"/>
              <a:gd name="connsiteY296" fmla="*/ 5838701 h 6858000"/>
              <a:gd name="connsiteX297" fmla="*/ 4317146 w 7467600"/>
              <a:gd name="connsiteY297" fmla="*/ 6587716 h 6858000"/>
              <a:gd name="connsiteX298" fmla="*/ 4171627 w 7467600"/>
              <a:gd name="connsiteY298" fmla="*/ 6858000 h 6858000"/>
              <a:gd name="connsiteX299" fmla="*/ 4081585 w 7467600"/>
              <a:gd name="connsiteY299" fmla="*/ 6858000 h 6858000"/>
              <a:gd name="connsiteX300" fmla="*/ 4238603 w 7467600"/>
              <a:gd name="connsiteY300" fmla="*/ 6559341 h 6858000"/>
              <a:gd name="connsiteX301" fmla="*/ 4778333 w 7467600"/>
              <a:gd name="connsiteY301" fmla="*/ 5873626 h 6858000"/>
              <a:gd name="connsiteX302" fmla="*/ 5414185 w 7467600"/>
              <a:gd name="connsiteY302" fmla="*/ 5573882 h 6858000"/>
              <a:gd name="connsiteX303" fmla="*/ 5959648 w 7467600"/>
              <a:gd name="connsiteY303" fmla="*/ 4760797 h 6858000"/>
              <a:gd name="connsiteX304" fmla="*/ 5355019 w 7467600"/>
              <a:gd name="connsiteY304" fmla="*/ 4734672 h 6858000"/>
              <a:gd name="connsiteX305" fmla="*/ 5083565 w 7467600"/>
              <a:gd name="connsiteY305" fmla="*/ 5179121 h 6858000"/>
              <a:gd name="connsiteX306" fmla="*/ 4713577 w 7467600"/>
              <a:gd name="connsiteY306" fmla="*/ 5616803 h 6858000"/>
              <a:gd name="connsiteX307" fmla="*/ 3989559 w 7467600"/>
              <a:gd name="connsiteY307" fmla="*/ 6145945 h 6858000"/>
              <a:gd name="connsiteX308" fmla="*/ 3939824 w 7467600"/>
              <a:gd name="connsiteY308" fmla="*/ 6066900 h 6858000"/>
              <a:gd name="connsiteX309" fmla="*/ 4584537 w 7467600"/>
              <a:gd name="connsiteY309" fmla="*/ 5324826 h 6858000"/>
              <a:gd name="connsiteX310" fmla="*/ 5037105 w 7467600"/>
              <a:gd name="connsiteY310" fmla="*/ 5088765 h 6858000"/>
              <a:gd name="connsiteX311" fmla="*/ 5039930 w 7467600"/>
              <a:gd name="connsiteY311" fmla="*/ 5089585 h 6858000"/>
              <a:gd name="connsiteX312" fmla="*/ 5263764 w 7467600"/>
              <a:gd name="connsiteY312" fmla="*/ 4735525 h 6858000"/>
              <a:gd name="connsiteX313" fmla="*/ 4086300 w 7467600"/>
              <a:gd name="connsiteY313" fmla="*/ 4884599 h 6858000"/>
              <a:gd name="connsiteX314" fmla="*/ 4085485 w 7467600"/>
              <a:gd name="connsiteY314" fmla="*/ 4899070 h 6858000"/>
              <a:gd name="connsiteX315" fmla="*/ 3871915 w 7467600"/>
              <a:gd name="connsiteY315" fmla="*/ 5253645 h 6858000"/>
              <a:gd name="connsiteX316" fmla="*/ 3799374 w 7467600"/>
              <a:gd name="connsiteY316" fmla="*/ 5466127 h 6858000"/>
              <a:gd name="connsiteX317" fmla="*/ 3498850 w 7467600"/>
              <a:gd name="connsiteY317" fmla="*/ 6661888 h 6858000"/>
              <a:gd name="connsiteX318" fmla="*/ 3399216 w 7467600"/>
              <a:gd name="connsiteY318" fmla="*/ 6858000 h 6858000"/>
              <a:gd name="connsiteX319" fmla="*/ 3303688 w 7467600"/>
              <a:gd name="connsiteY319" fmla="*/ 6858000 h 6858000"/>
              <a:gd name="connsiteX320" fmla="*/ 3391774 w 7467600"/>
              <a:gd name="connsiteY320" fmla="*/ 6697181 h 6858000"/>
              <a:gd name="connsiteX321" fmla="*/ 3735540 w 7467600"/>
              <a:gd name="connsiteY321" fmla="*/ 5546923 h 6858000"/>
              <a:gd name="connsiteX322" fmla="*/ 3729438 w 7467600"/>
              <a:gd name="connsiteY322" fmla="*/ 5569058 h 6858000"/>
              <a:gd name="connsiteX323" fmla="*/ 3707782 w 7467600"/>
              <a:gd name="connsiteY323" fmla="*/ 5644908 h 6858000"/>
              <a:gd name="connsiteX324" fmla="*/ 3583827 w 7467600"/>
              <a:gd name="connsiteY324" fmla="*/ 6039215 h 6858000"/>
              <a:gd name="connsiteX325" fmla="*/ 3547861 w 7467600"/>
              <a:gd name="connsiteY325" fmla="*/ 6129609 h 6858000"/>
              <a:gd name="connsiteX326" fmla="*/ 3490905 w 7467600"/>
              <a:gd name="connsiteY326" fmla="*/ 6277660 h 6858000"/>
              <a:gd name="connsiteX327" fmla="*/ 3455859 w 7467600"/>
              <a:gd name="connsiteY327" fmla="*/ 6391301 h 6858000"/>
              <a:gd name="connsiteX328" fmla="*/ 3429112 w 7467600"/>
              <a:gd name="connsiteY328" fmla="*/ 6479469 h 6858000"/>
              <a:gd name="connsiteX329" fmla="*/ 3304862 w 7467600"/>
              <a:gd name="connsiteY329" fmla="*/ 6796476 h 6858000"/>
              <a:gd name="connsiteX330" fmla="*/ 3276071 w 7467600"/>
              <a:gd name="connsiteY330" fmla="*/ 6858000 h 6858000"/>
              <a:gd name="connsiteX331" fmla="*/ 3240805 w 7467600"/>
              <a:gd name="connsiteY331" fmla="*/ 6858000 h 6858000"/>
              <a:gd name="connsiteX332" fmla="*/ 3275917 w 7467600"/>
              <a:gd name="connsiteY332" fmla="*/ 6783192 h 6858000"/>
              <a:gd name="connsiteX333" fmla="*/ 3399358 w 7467600"/>
              <a:gd name="connsiteY333" fmla="*/ 6469011 h 6858000"/>
              <a:gd name="connsiteX334" fmla="*/ 3425650 w 7467600"/>
              <a:gd name="connsiteY334" fmla="*/ 6381333 h 6858000"/>
              <a:gd name="connsiteX335" fmla="*/ 3460661 w 7467600"/>
              <a:gd name="connsiteY335" fmla="*/ 6266763 h 6858000"/>
              <a:gd name="connsiteX336" fmla="*/ 3518021 w 7467600"/>
              <a:gd name="connsiteY336" fmla="*/ 6117298 h 6858000"/>
              <a:gd name="connsiteX337" fmla="*/ 3554035 w 7467600"/>
              <a:gd name="connsiteY337" fmla="*/ 6027832 h 6858000"/>
              <a:gd name="connsiteX338" fmla="*/ 3677174 w 7467600"/>
              <a:gd name="connsiteY338" fmla="*/ 5636351 h 6858000"/>
              <a:gd name="connsiteX339" fmla="*/ 3698819 w 7467600"/>
              <a:gd name="connsiteY339" fmla="*/ 5560503 h 6858000"/>
              <a:gd name="connsiteX340" fmla="*/ 3702094 w 7467600"/>
              <a:gd name="connsiteY340" fmla="*/ 5549194 h 6858000"/>
              <a:gd name="connsiteX341" fmla="*/ 3398355 w 7467600"/>
              <a:gd name="connsiteY341" fmla="*/ 6094603 h 6858000"/>
              <a:gd name="connsiteX342" fmla="*/ 3193941 w 7467600"/>
              <a:gd name="connsiteY342" fmla="*/ 6798775 h 6858000"/>
              <a:gd name="connsiteX343" fmla="*/ 3184140 w 7467600"/>
              <a:gd name="connsiteY343" fmla="*/ 6858000 h 6858000"/>
              <a:gd name="connsiteX344" fmla="*/ 3099978 w 7467600"/>
              <a:gd name="connsiteY344" fmla="*/ 6858000 h 6858000"/>
              <a:gd name="connsiteX345" fmla="*/ 3101556 w 7467600"/>
              <a:gd name="connsiteY345" fmla="*/ 6843337 h 6858000"/>
              <a:gd name="connsiteX346" fmla="*/ 3370162 w 7467600"/>
              <a:gd name="connsiteY346" fmla="*/ 5785550 h 6858000"/>
              <a:gd name="connsiteX347" fmla="*/ 3746477 w 7467600"/>
              <a:gd name="connsiteY347" fmla="*/ 5377889 h 6858000"/>
              <a:gd name="connsiteX348" fmla="*/ 3863399 w 7467600"/>
              <a:gd name="connsiteY348" fmla="*/ 5087257 h 6858000"/>
              <a:gd name="connsiteX349" fmla="*/ 3968712 w 7467600"/>
              <a:gd name="connsiteY349" fmla="*/ 4913989 h 6858000"/>
              <a:gd name="connsiteX350" fmla="*/ 2792390 w 7467600"/>
              <a:gd name="connsiteY350" fmla="*/ 5382974 h 6858000"/>
              <a:gd name="connsiteX351" fmla="*/ 2714982 w 7467600"/>
              <a:gd name="connsiteY351" fmla="*/ 5427051 h 6858000"/>
              <a:gd name="connsiteX352" fmla="*/ 2813361 w 7467600"/>
              <a:gd name="connsiteY352" fmla="*/ 6023912 h 6858000"/>
              <a:gd name="connsiteX353" fmla="*/ 2688430 w 7467600"/>
              <a:gd name="connsiteY353" fmla="*/ 6801564 h 6858000"/>
              <a:gd name="connsiteX354" fmla="*/ 2629626 w 7467600"/>
              <a:gd name="connsiteY354" fmla="*/ 6763394 h 6858000"/>
              <a:gd name="connsiteX355" fmla="*/ 2565328 w 7467600"/>
              <a:gd name="connsiteY355" fmla="*/ 5516399 h 6858000"/>
              <a:gd name="connsiteX356" fmla="*/ 1922999 w 7467600"/>
              <a:gd name="connsiteY356" fmla="*/ 5980343 h 6858000"/>
              <a:gd name="connsiteX357" fmla="*/ 1950261 w 7467600"/>
              <a:gd name="connsiteY357" fmla="*/ 6405858 h 6858000"/>
              <a:gd name="connsiteX358" fmla="*/ 2365554 w 7467600"/>
              <a:gd name="connsiteY358" fmla="*/ 6759107 h 6858000"/>
              <a:gd name="connsiteX359" fmla="*/ 2424142 w 7467600"/>
              <a:gd name="connsiteY359" fmla="*/ 6858000 h 6858000"/>
              <a:gd name="connsiteX360" fmla="*/ 2395994 w 7467600"/>
              <a:gd name="connsiteY360" fmla="*/ 6858000 h 6858000"/>
              <a:gd name="connsiteX361" fmla="*/ 2392863 w 7467600"/>
              <a:gd name="connsiteY361" fmla="*/ 6852964 h 6858000"/>
              <a:gd name="connsiteX362" fmla="*/ 2017589 w 7467600"/>
              <a:gd name="connsiteY362" fmla="*/ 6493982 h 6858000"/>
              <a:gd name="connsiteX363" fmla="*/ 2147336 w 7467600"/>
              <a:gd name="connsiteY363" fmla="*/ 6594052 h 6858000"/>
              <a:gd name="connsiteX364" fmla="*/ 2207047 w 7467600"/>
              <a:gd name="connsiteY364" fmla="*/ 6654540 h 6858000"/>
              <a:gd name="connsiteX365" fmla="*/ 2299106 w 7467600"/>
              <a:gd name="connsiteY365" fmla="*/ 6778931 h 6858000"/>
              <a:gd name="connsiteX366" fmla="*/ 2314430 w 7467600"/>
              <a:gd name="connsiteY366" fmla="*/ 6801144 h 6858000"/>
              <a:gd name="connsiteX367" fmla="*/ 2352406 w 7467600"/>
              <a:gd name="connsiteY367" fmla="*/ 6858000 h 6858000"/>
              <a:gd name="connsiteX368" fmla="*/ 2314492 w 7467600"/>
              <a:gd name="connsiteY368" fmla="*/ 6858000 h 6858000"/>
              <a:gd name="connsiteX369" fmla="*/ 2288095 w 7467600"/>
              <a:gd name="connsiteY369" fmla="*/ 6818030 h 6858000"/>
              <a:gd name="connsiteX370" fmla="*/ 2272768 w 7467600"/>
              <a:gd name="connsiteY370" fmla="*/ 6795822 h 6858000"/>
              <a:gd name="connsiteX371" fmla="*/ 2182715 w 7467600"/>
              <a:gd name="connsiteY371" fmla="*/ 6675071 h 6858000"/>
              <a:gd name="connsiteX372" fmla="*/ 2032061 w 7467600"/>
              <a:gd name="connsiteY372" fmla="*/ 6541380 h 6858000"/>
              <a:gd name="connsiteX373" fmla="*/ 2257220 w 7467600"/>
              <a:gd name="connsiteY373" fmla="*/ 6826257 h 6858000"/>
              <a:gd name="connsiteX374" fmla="*/ 2281324 w 7467600"/>
              <a:gd name="connsiteY374" fmla="*/ 6858000 h 6858000"/>
              <a:gd name="connsiteX375" fmla="*/ 2242860 w 7467600"/>
              <a:gd name="connsiteY375" fmla="*/ 6858000 h 6858000"/>
              <a:gd name="connsiteX376" fmla="*/ 2232818 w 7467600"/>
              <a:gd name="connsiteY376" fmla="*/ 6844926 h 6858000"/>
              <a:gd name="connsiteX377" fmla="*/ 1990172 w 7467600"/>
              <a:gd name="connsiteY377" fmla="*/ 6542121 h 6858000"/>
              <a:gd name="connsiteX378" fmla="*/ 2124090 w 7467600"/>
              <a:gd name="connsiteY378" fmla="*/ 6761017 h 6858000"/>
              <a:gd name="connsiteX379" fmla="*/ 2200380 w 7467600"/>
              <a:gd name="connsiteY379" fmla="*/ 6858000 h 6858000"/>
              <a:gd name="connsiteX380" fmla="*/ 2147507 w 7467600"/>
              <a:gd name="connsiteY380" fmla="*/ 6858000 h 6858000"/>
              <a:gd name="connsiteX381" fmla="*/ 2070668 w 7467600"/>
              <a:gd name="connsiteY381" fmla="*/ 6761520 h 6858000"/>
              <a:gd name="connsiteX382" fmla="*/ 1975142 w 7467600"/>
              <a:gd name="connsiteY382" fmla="*/ 6585570 h 6858000"/>
              <a:gd name="connsiteX383" fmla="*/ 2050035 w 7467600"/>
              <a:gd name="connsiteY383" fmla="*/ 6813345 h 6858000"/>
              <a:gd name="connsiteX384" fmla="*/ 2063025 w 7467600"/>
              <a:gd name="connsiteY384" fmla="*/ 6858000 h 6858000"/>
              <a:gd name="connsiteX385" fmla="*/ 2021675 w 7467600"/>
              <a:gd name="connsiteY385" fmla="*/ 6858000 h 6858000"/>
              <a:gd name="connsiteX386" fmla="*/ 2019308 w 7467600"/>
              <a:gd name="connsiteY386" fmla="*/ 6847118 h 6858000"/>
              <a:gd name="connsiteX387" fmla="*/ 1938835 w 7467600"/>
              <a:gd name="connsiteY387" fmla="*/ 6551160 h 6858000"/>
              <a:gd name="connsiteX388" fmla="*/ 1953230 w 7467600"/>
              <a:gd name="connsiteY388" fmla="*/ 6759699 h 6858000"/>
              <a:gd name="connsiteX389" fmla="*/ 1956763 w 7467600"/>
              <a:gd name="connsiteY389" fmla="*/ 6778191 h 6858000"/>
              <a:gd name="connsiteX390" fmla="*/ 1967925 w 7467600"/>
              <a:gd name="connsiteY390" fmla="*/ 6858000 h 6858000"/>
              <a:gd name="connsiteX391" fmla="*/ 1936622 w 7467600"/>
              <a:gd name="connsiteY391" fmla="*/ 6858000 h 6858000"/>
              <a:gd name="connsiteX392" fmla="*/ 1926261 w 7467600"/>
              <a:gd name="connsiteY392" fmla="*/ 6784064 h 6858000"/>
              <a:gd name="connsiteX393" fmla="*/ 1922724 w 7467600"/>
              <a:gd name="connsiteY393" fmla="*/ 6765577 h 6858000"/>
              <a:gd name="connsiteX394" fmla="*/ 1904650 w 7467600"/>
              <a:gd name="connsiteY394" fmla="*/ 6639616 h 6858000"/>
              <a:gd name="connsiteX395" fmla="*/ 1885273 w 7467600"/>
              <a:gd name="connsiteY395" fmla="*/ 6858000 h 6858000"/>
              <a:gd name="connsiteX396" fmla="*/ 1854363 w 7467600"/>
              <a:gd name="connsiteY396" fmla="*/ 6858000 h 6858000"/>
              <a:gd name="connsiteX397" fmla="*/ 1880391 w 7467600"/>
              <a:gd name="connsiteY397" fmla="*/ 6603796 h 6858000"/>
              <a:gd name="connsiteX398" fmla="*/ 1818273 w 7467600"/>
              <a:gd name="connsiteY398" fmla="*/ 6715729 h 6858000"/>
              <a:gd name="connsiteX399" fmla="*/ 1794691 w 7467600"/>
              <a:gd name="connsiteY399" fmla="*/ 6843239 h 6858000"/>
              <a:gd name="connsiteX400" fmla="*/ 1794914 w 7467600"/>
              <a:gd name="connsiteY400" fmla="*/ 6858000 h 6858000"/>
              <a:gd name="connsiteX401" fmla="*/ 1746128 w 7467600"/>
              <a:gd name="connsiteY401" fmla="*/ 6858000 h 6858000"/>
              <a:gd name="connsiteX402" fmla="*/ 1753934 w 7467600"/>
              <a:gd name="connsiteY402" fmla="*/ 6724796 h 6858000"/>
              <a:gd name="connsiteX403" fmla="*/ 1792053 w 7467600"/>
              <a:gd name="connsiteY403" fmla="*/ 6572396 h 6858000"/>
              <a:gd name="connsiteX404" fmla="*/ 1862248 w 7467600"/>
              <a:gd name="connsiteY404" fmla="*/ 6266397 h 6858000"/>
              <a:gd name="connsiteX405" fmla="*/ 1862250 w 7467600"/>
              <a:gd name="connsiteY405" fmla="*/ 6033531 h 6858000"/>
              <a:gd name="connsiteX406" fmla="*/ 1211999 w 7467600"/>
              <a:gd name="connsiteY406" fmla="*/ 6683610 h 6858000"/>
              <a:gd name="connsiteX407" fmla="*/ 1213266 w 7467600"/>
              <a:gd name="connsiteY407" fmla="*/ 6691947 h 6858000"/>
              <a:gd name="connsiteX408" fmla="*/ 1203370 w 7467600"/>
              <a:gd name="connsiteY408" fmla="*/ 6850676 h 6858000"/>
              <a:gd name="connsiteX409" fmla="*/ 1203671 w 7467600"/>
              <a:gd name="connsiteY409" fmla="*/ 6858000 h 6858000"/>
              <a:gd name="connsiteX410" fmla="*/ 1143180 w 7467600"/>
              <a:gd name="connsiteY410" fmla="*/ 6858000 h 6858000"/>
              <a:gd name="connsiteX411" fmla="*/ 1142176 w 7467600"/>
              <a:gd name="connsiteY411" fmla="*/ 6766045 h 6858000"/>
              <a:gd name="connsiteX412" fmla="*/ 1067484 w 7467600"/>
              <a:gd name="connsiteY412" fmla="*/ 6858000 h 6858000"/>
              <a:gd name="connsiteX413" fmla="*/ 953928 w 7467600"/>
              <a:gd name="connsiteY413" fmla="*/ 6858000 h 6858000"/>
              <a:gd name="connsiteX414" fmla="*/ 959715 w 7467600"/>
              <a:gd name="connsiteY414" fmla="*/ 6850185 h 6858000"/>
              <a:gd name="connsiteX415" fmla="*/ 1483788 w 7467600"/>
              <a:gd name="connsiteY415" fmla="*/ 6259174 h 6858000"/>
              <a:gd name="connsiteX416" fmla="*/ 1100671 w 7467600"/>
              <a:gd name="connsiteY416" fmla="*/ 6252137 h 6858000"/>
              <a:gd name="connsiteX417" fmla="*/ 1090144 w 7467600"/>
              <a:gd name="connsiteY417" fmla="*/ 6256748 h 6858000"/>
              <a:gd name="connsiteX418" fmla="*/ 1095872 w 7467600"/>
              <a:gd name="connsiteY418" fmla="*/ 6271892 h 6858000"/>
              <a:gd name="connsiteX419" fmla="*/ 262785 w 7467600"/>
              <a:gd name="connsiteY419" fmla="*/ 6845450 h 6858000"/>
              <a:gd name="connsiteX420" fmla="*/ 209968 w 7467600"/>
              <a:gd name="connsiteY420" fmla="*/ 6770713 h 6858000"/>
              <a:gd name="connsiteX421" fmla="*/ 873460 w 7467600"/>
              <a:gd name="connsiteY421" fmla="*/ 6253768 h 6858000"/>
              <a:gd name="connsiteX422" fmla="*/ 192686 w 7467600"/>
              <a:gd name="connsiteY422" fmla="*/ 5849257 h 6858000"/>
              <a:gd name="connsiteX423" fmla="*/ 4696 w 7467600"/>
              <a:gd name="connsiteY423" fmla="*/ 5697668 h 6858000"/>
              <a:gd name="connsiteX424" fmla="*/ 0 w 7467600"/>
              <a:gd name="connsiteY424" fmla="*/ 5689984 h 6858000"/>
              <a:gd name="connsiteX425" fmla="*/ 0 w 7467600"/>
              <a:gd name="connsiteY425" fmla="*/ 5513472 h 6858000"/>
              <a:gd name="connsiteX426" fmla="*/ 174101 w 7467600"/>
              <a:gd name="connsiteY426" fmla="*/ 5620277 h 6858000"/>
              <a:gd name="connsiteX427" fmla="*/ 891800 w 7467600"/>
              <a:gd name="connsiteY427" fmla="*/ 6036935 h 6858000"/>
              <a:gd name="connsiteX428" fmla="*/ 1072219 w 7467600"/>
              <a:gd name="connsiteY428" fmla="*/ 6169443 h 6858000"/>
              <a:gd name="connsiteX429" fmla="*/ 1074117 w 7467600"/>
              <a:gd name="connsiteY429" fmla="*/ 6170301 h 6858000"/>
              <a:gd name="connsiteX430" fmla="*/ 1083114 w 7467600"/>
              <a:gd name="connsiteY430" fmla="*/ 6174131 h 6858000"/>
              <a:gd name="connsiteX431" fmla="*/ 1543010 w 7467600"/>
              <a:gd name="connsiteY431" fmla="*/ 6191140 h 6858000"/>
              <a:gd name="connsiteX432" fmla="*/ 1551080 w 7467600"/>
              <a:gd name="connsiteY432" fmla="*/ 6195006 h 6858000"/>
              <a:gd name="connsiteX433" fmla="*/ 2345443 w 7467600"/>
              <a:gd name="connsiteY433" fmla="*/ 5549882 h 6858000"/>
              <a:gd name="connsiteX434" fmla="*/ 1721499 w 7467600"/>
              <a:gd name="connsiteY434" fmla="*/ 5599969 h 6858000"/>
              <a:gd name="connsiteX435" fmla="*/ 767716 w 7467600"/>
              <a:gd name="connsiteY435" fmla="*/ 5472768 h 6858000"/>
              <a:gd name="connsiteX436" fmla="*/ 722147 w 7467600"/>
              <a:gd name="connsiteY436" fmla="*/ 5393091 h 6858000"/>
              <a:gd name="connsiteX437" fmla="*/ 1485552 w 7467600"/>
              <a:gd name="connsiteY437" fmla="*/ 5313202 h 6858000"/>
              <a:gd name="connsiteX438" fmla="*/ 2143004 w 7467600"/>
              <a:gd name="connsiteY438" fmla="*/ 5402420 h 6858000"/>
              <a:gd name="connsiteX439" fmla="*/ 1933391 w 7467600"/>
              <a:gd name="connsiteY439" fmla="*/ 5156971 h 6858000"/>
              <a:gd name="connsiteX440" fmla="*/ 1827118 w 7467600"/>
              <a:gd name="connsiteY440" fmla="*/ 4968410 h 6858000"/>
              <a:gd name="connsiteX441" fmla="*/ 1837349 w 7467600"/>
              <a:gd name="connsiteY441" fmla="*/ 4956357 h 6858000"/>
              <a:gd name="connsiteX442" fmla="*/ 2162835 w 7467600"/>
              <a:gd name="connsiteY442" fmla="*/ 5187853 h 6858000"/>
              <a:gd name="connsiteX443" fmla="*/ 2257167 w 7467600"/>
              <a:gd name="connsiteY443" fmla="*/ 5462123 h 6858000"/>
              <a:gd name="connsiteX444" fmla="*/ 2261598 w 7467600"/>
              <a:gd name="connsiteY444" fmla="*/ 5467998 h 6858000"/>
              <a:gd name="connsiteX445" fmla="*/ 2437177 w 7467600"/>
              <a:gd name="connsiteY445" fmla="*/ 5479608 h 6858000"/>
              <a:gd name="connsiteX446" fmla="*/ 2445247 w 7467600"/>
              <a:gd name="connsiteY446" fmla="*/ 5483476 h 6858000"/>
              <a:gd name="connsiteX447" fmla="*/ 2743626 w 7467600"/>
              <a:gd name="connsiteY447" fmla="*/ 5304819 h 6858000"/>
              <a:gd name="connsiteX448" fmla="*/ 3048102 w 7467600"/>
              <a:gd name="connsiteY448" fmla="*/ 5150595 h 6858000"/>
              <a:gd name="connsiteX449" fmla="*/ 1799414 w 7467600"/>
              <a:gd name="connsiteY449" fmla="*/ 4694732 h 6858000"/>
              <a:gd name="connsiteX450" fmla="*/ 1771735 w 7467600"/>
              <a:gd name="connsiteY450" fmla="*/ 4619929 h 6858000"/>
              <a:gd name="connsiteX451" fmla="*/ 3104273 w 7467600"/>
              <a:gd name="connsiteY451" fmla="*/ 5076159 h 6858000"/>
              <a:gd name="connsiteX452" fmla="*/ 3113245 w 7467600"/>
              <a:gd name="connsiteY452" fmla="*/ 5090705 h 6858000"/>
              <a:gd name="connsiteX453" fmla="*/ 3126294 w 7467600"/>
              <a:gd name="connsiteY453" fmla="*/ 5114400 h 6858000"/>
              <a:gd name="connsiteX454" fmla="*/ 3937433 w 7467600"/>
              <a:gd name="connsiteY454" fmla="*/ 4830473 h 6858000"/>
              <a:gd name="connsiteX455" fmla="*/ 3590475 w 7467600"/>
              <a:gd name="connsiteY455" fmla="*/ 4597974 h 6858000"/>
              <a:gd name="connsiteX456" fmla="*/ 3100264 w 7467600"/>
              <a:gd name="connsiteY456" fmla="*/ 4579845 h 6858000"/>
              <a:gd name="connsiteX457" fmla="*/ 2183576 w 7467600"/>
              <a:gd name="connsiteY457" fmla="*/ 4227150 h 6858000"/>
              <a:gd name="connsiteX458" fmla="*/ 2151029 w 7467600"/>
              <a:gd name="connsiteY458" fmla="*/ 4146947 h 6858000"/>
              <a:gd name="connsiteX459" fmla="*/ 3563434 w 7467600"/>
              <a:gd name="connsiteY459" fmla="*/ 4469115 h 6858000"/>
              <a:gd name="connsiteX460" fmla="*/ 3177952 w 7467600"/>
              <a:gd name="connsiteY460" fmla="*/ 3657386 h 6858000"/>
              <a:gd name="connsiteX461" fmla="*/ 3189263 w 7467600"/>
              <a:gd name="connsiteY461" fmla="*/ 3625726 h 6858000"/>
              <a:gd name="connsiteX462" fmla="*/ 3560912 w 7467600"/>
              <a:gd name="connsiteY462" fmla="*/ 4079863 h 6858000"/>
              <a:gd name="connsiteX463" fmla="*/ 3626636 w 7467600"/>
              <a:gd name="connsiteY463" fmla="*/ 4512230 h 6858000"/>
              <a:gd name="connsiteX464" fmla="*/ 3653088 w 7467600"/>
              <a:gd name="connsiteY464" fmla="*/ 4521417 h 6858000"/>
              <a:gd name="connsiteX465" fmla="*/ 3988128 w 7467600"/>
              <a:gd name="connsiteY465" fmla="*/ 4817267 h 6858000"/>
              <a:gd name="connsiteX466" fmla="*/ 4830582 w 7467600"/>
              <a:gd name="connsiteY466" fmla="*/ 4676000 h 6858000"/>
              <a:gd name="connsiteX467" fmla="*/ 4830100 w 7467600"/>
              <a:gd name="connsiteY467" fmla="*/ 4675554 h 6858000"/>
              <a:gd name="connsiteX468" fmla="*/ 4036318 w 7467600"/>
              <a:gd name="connsiteY468" fmla="*/ 4147013 h 6858000"/>
              <a:gd name="connsiteX469" fmla="*/ 3432098 w 7467600"/>
              <a:gd name="connsiteY469" fmla="*/ 3537312 h 6858000"/>
              <a:gd name="connsiteX470" fmla="*/ 3446761 w 7467600"/>
              <a:gd name="connsiteY470" fmla="*/ 3461278 h 6858000"/>
              <a:gd name="connsiteX471" fmla="*/ 4419733 w 7467600"/>
              <a:gd name="connsiteY471" fmla="*/ 3963555 h 6858000"/>
              <a:gd name="connsiteX472" fmla="*/ 4781371 w 7467600"/>
              <a:gd name="connsiteY472" fmla="*/ 4458604 h 6858000"/>
              <a:gd name="connsiteX473" fmla="*/ 4780440 w 7467600"/>
              <a:gd name="connsiteY473" fmla="*/ 4470290 h 6858000"/>
              <a:gd name="connsiteX474" fmla="*/ 4898954 w 7467600"/>
              <a:gd name="connsiteY474" fmla="*/ 4662092 h 6858000"/>
              <a:gd name="connsiteX475" fmla="*/ 4900699 w 7467600"/>
              <a:gd name="connsiteY475" fmla="*/ 4670867 h 6858000"/>
              <a:gd name="connsiteX476" fmla="*/ 5714511 w 7467600"/>
              <a:gd name="connsiteY476" fmla="*/ 4663483 h 6858000"/>
              <a:gd name="connsiteX477" fmla="*/ 5464793 w 7467600"/>
              <a:gd name="connsiteY477" fmla="*/ 4393556 h 6858000"/>
              <a:gd name="connsiteX478" fmla="*/ 5461897 w 7467600"/>
              <a:gd name="connsiteY478" fmla="*/ 4390879 h 6858000"/>
              <a:gd name="connsiteX479" fmla="*/ 4294126 w 7467600"/>
              <a:gd name="connsiteY479" fmla="*/ 3303048 h 6858000"/>
              <a:gd name="connsiteX480" fmla="*/ 4305321 w 7467600"/>
              <a:gd name="connsiteY480" fmla="*/ 3256953 h 6858000"/>
              <a:gd name="connsiteX481" fmla="*/ 4949299 w 7467600"/>
              <a:gd name="connsiteY481" fmla="*/ 3766336 h 6858000"/>
              <a:gd name="connsiteX482" fmla="*/ 5291452 w 7467600"/>
              <a:gd name="connsiteY482" fmla="*/ 4076801 h 6858000"/>
              <a:gd name="connsiteX483" fmla="*/ 5434998 w 7467600"/>
              <a:gd name="connsiteY483" fmla="*/ 4254100 h 6858000"/>
              <a:gd name="connsiteX484" fmla="*/ 5351015 w 7467600"/>
              <a:gd name="connsiteY484" fmla="*/ 3760989 h 6858000"/>
              <a:gd name="connsiteX485" fmla="*/ 5413780 w 7467600"/>
              <a:gd name="connsiteY485" fmla="*/ 2966265 h 6858000"/>
              <a:gd name="connsiteX486" fmla="*/ 5425627 w 7467600"/>
              <a:gd name="connsiteY486" fmla="*/ 2954192 h 6858000"/>
              <a:gd name="connsiteX487" fmla="*/ 6604735 w 7467600"/>
              <a:gd name="connsiteY487" fmla="*/ 2041381 h 6858000"/>
              <a:gd name="connsiteX488" fmla="*/ 7204487 w 7467600"/>
              <a:gd name="connsiteY488" fmla="*/ 2742112 h 6858000"/>
              <a:gd name="connsiteX489" fmla="*/ 7131592 w 7467600"/>
              <a:gd name="connsiteY489" fmla="*/ 2672096 h 6858000"/>
              <a:gd name="connsiteX490" fmla="*/ 6996344 w 7467600"/>
              <a:gd name="connsiteY490" fmla="*/ 2518310 h 6858000"/>
              <a:gd name="connsiteX491" fmla="*/ 6735495 w 7467600"/>
              <a:gd name="connsiteY491" fmla="*/ 2196890 h 6858000"/>
              <a:gd name="connsiteX492" fmla="*/ 6721901 w 7467600"/>
              <a:gd name="connsiteY492" fmla="*/ 2179274 h 6858000"/>
              <a:gd name="connsiteX493" fmla="*/ 6604735 w 7467600"/>
              <a:gd name="connsiteY493" fmla="*/ 2041381 h 6858000"/>
              <a:gd name="connsiteX494" fmla="*/ 6591670 w 7467600"/>
              <a:gd name="connsiteY494" fmla="*/ 1988277 h 6858000"/>
              <a:gd name="connsiteX495" fmla="*/ 6747349 w 7467600"/>
              <a:gd name="connsiteY495" fmla="*/ 2160069 h 6858000"/>
              <a:gd name="connsiteX496" fmla="*/ 6760943 w 7467600"/>
              <a:gd name="connsiteY496" fmla="*/ 2177686 h 6858000"/>
              <a:gd name="connsiteX497" fmla="*/ 7021065 w 7467600"/>
              <a:gd name="connsiteY497" fmla="*/ 2498102 h 6858000"/>
              <a:gd name="connsiteX498" fmla="*/ 7155223 w 7467600"/>
              <a:gd name="connsiteY498" fmla="*/ 2650386 h 6858000"/>
              <a:gd name="connsiteX499" fmla="*/ 7203167 w 7467600"/>
              <a:gd name="connsiteY499" fmla="*/ 2697288 h 6858000"/>
              <a:gd name="connsiteX500" fmla="*/ 6937703 w 7467600"/>
              <a:gd name="connsiteY500" fmla="*/ 2321981 h 6858000"/>
              <a:gd name="connsiteX501" fmla="*/ 6591670 w 7467600"/>
              <a:gd name="connsiteY501" fmla="*/ 1988277 h 6858000"/>
              <a:gd name="connsiteX502" fmla="*/ 5798671 w 7467600"/>
              <a:gd name="connsiteY502" fmla="*/ 1981601 h 6858000"/>
              <a:gd name="connsiteX503" fmla="*/ 5754709 w 7467600"/>
              <a:gd name="connsiteY503" fmla="*/ 2071454 h 6858000"/>
              <a:gd name="connsiteX504" fmla="*/ 5763044 w 7467600"/>
              <a:gd name="connsiteY504" fmla="*/ 2842206 h 6858000"/>
              <a:gd name="connsiteX505" fmla="*/ 5764974 w 7467600"/>
              <a:gd name="connsiteY505" fmla="*/ 2799609 h 6858000"/>
              <a:gd name="connsiteX506" fmla="*/ 5767665 w 7467600"/>
              <a:gd name="connsiteY506" fmla="*/ 2666409 h 6858000"/>
              <a:gd name="connsiteX507" fmla="*/ 5763055 w 7467600"/>
              <a:gd name="connsiteY507" fmla="*/ 2579705 h 6858000"/>
              <a:gd name="connsiteX508" fmla="*/ 5758079 w 7467600"/>
              <a:gd name="connsiteY508" fmla="*/ 2492508 h 6858000"/>
              <a:gd name="connsiteX509" fmla="*/ 5779325 w 7467600"/>
              <a:gd name="connsiteY509" fmla="*/ 2197069 h 6858000"/>
              <a:gd name="connsiteX510" fmla="*/ 5798671 w 7467600"/>
              <a:gd name="connsiteY510" fmla="*/ 1981601 h 6858000"/>
              <a:gd name="connsiteX511" fmla="*/ 5829202 w 7467600"/>
              <a:gd name="connsiteY511" fmla="*/ 1971679 h 6858000"/>
              <a:gd name="connsiteX512" fmla="*/ 5809558 w 7467600"/>
              <a:gd name="connsiteY512" fmla="*/ 2198043 h 6858000"/>
              <a:gd name="connsiteX513" fmla="*/ 5788653 w 7467600"/>
              <a:gd name="connsiteY513" fmla="*/ 2489430 h 6858000"/>
              <a:gd name="connsiteX514" fmla="*/ 5793439 w 7467600"/>
              <a:gd name="connsiteY514" fmla="*/ 2575235 h 6858000"/>
              <a:gd name="connsiteX515" fmla="*/ 5796837 w 7467600"/>
              <a:gd name="connsiteY515" fmla="*/ 2637633 h 6858000"/>
              <a:gd name="connsiteX516" fmla="*/ 5818614 w 7467600"/>
              <a:gd name="connsiteY516" fmla="*/ 2473055 h 6858000"/>
              <a:gd name="connsiteX517" fmla="*/ 5829202 w 7467600"/>
              <a:gd name="connsiteY517" fmla="*/ 1971679 h 6858000"/>
              <a:gd name="connsiteX518" fmla="*/ 5911389 w 7467600"/>
              <a:gd name="connsiteY518" fmla="*/ 1898371 h 6858000"/>
              <a:gd name="connsiteX519" fmla="*/ 6237627 w 7467600"/>
              <a:gd name="connsiteY519" fmla="*/ 2231921 h 6858000"/>
              <a:gd name="connsiteX520" fmla="*/ 5911389 w 7467600"/>
              <a:gd name="connsiteY520" fmla="*/ 1898371 h 6858000"/>
              <a:gd name="connsiteX521" fmla="*/ 6944437 w 7467600"/>
              <a:gd name="connsiteY521" fmla="*/ 1575402 h 6858000"/>
              <a:gd name="connsiteX522" fmla="*/ 6304730 w 7467600"/>
              <a:gd name="connsiteY522" fmla="*/ 1766654 h 6858000"/>
              <a:gd name="connsiteX523" fmla="*/ 6944437 w 7467600"/>
              <a:gd name="connsiteY523" fmla="*/ 1575402 h 6858000"/>
              <a:gd name="connsiteX524" fmla="*/ 7019523 w 7467600"/>
              <a:gd name="connsiteY524" fmla="*/ 1519450 h 6858000"/>
              <a:gd name="connsiteX525" fmla="*/ 6298091 w 7467600"/>
              <a:gd name="connsiteY525" fmla="*/ 1737122 h 6858000"/>
              <a:gd name="connsiteX526" fmla="*/ 7019523 w 7467600"/>
              <a:gd name="connsiteY526" fmla="*/ 1519450 h 6858000"/>
              <a:gd name="connsiteX527" fmla="*/ 2399523 w 7467600"/>
              <a:gd name="connsiteY527" fmla="*/ 1428234 h 6858000"/>
              <a:gd name="connsiteX528" fmla="*/ 2224982 w 7467600"/>
              <a:gd name="connsiteY528" fmla="*/ 1826201 h 6858000"/>
              <a:gd name="connsiteX529" fmla="*/ 2096099 w 7467600"/>
              <a:gd name="connsiteY529" fmla="*/ 2345900 h 6858000"/>
              <a:gd name="connsiteX530" fmla="*/ 2283317 w 7467600"/>
              <a:gd name="connsiteY530" fmla="*/ 1796925 h 6858000"/>
              <a:gd name="connsiteX531" fmla="*/ 2399523 w 7467600"/>
              <a:gd name="connsiteY531" fmla="*/ 1428234 h 6858000"/>
              <a:gd name="connsiteX532" fmla="*/ 2448558 w 7467600"/>
              <a:gd name="connsiteY532" fmla="*/ 1373435 h 6858000"/>
              <a:gd name="connsiteX533" fmla="*/ 2312521 w 7467600"/>
              <a:gd name="connsiteY533" fmla="*/ 1806140 h 6858000"/>
              <a:gd name="connsiteX534" fmla="*/ 2127533 w 7467600"/>
              <a:gd name="connsiteY534" fmla="*/ 2348380 h 6858000"/>
              <a:gd name="connsiteX535" fmla="*/ 2358080 w 7467600"/>
              <a:gd name="connsiteY535" fmla="*/ 1866134 h 6858000"/>
              <a:gd name="connsiteX536" fmla="*/ 2407436 w 7467600"/>
              <a:gd name="connsiteY536" fmla="*/ 1651070 h 6858000"/>
              <a:gd name="connsiteX537" fmla="*/ 2448558 w 7467600"/>
              <a:gd name="connsiteY537" fmla="*/ 1373435 h 6858000"/>
              <a:gd name="connsiteX538" fmla="*/ 278707 w 7467600"/>
              <a:gd name="connsiteY538" fmla="*/ 1352270 h 6858000"/>
              <a:gd name="connsiteX539" fmla="*/ 321570 w 7467600"/>
              <a:gd name="connsiteY539" fmla="*/ 1861610 h 6858000"/>
              <a:gd name="connsiteX540" fmla="*/ 294281 w 7467600"/>
              <a:gd name="connsiteY540" fmla="*/ 1440658 h 6858000"/>
              <a:gd name="connsiteX541" fmla="*/ 278707 w 7467600"/>
              <a:gd name="connsiteY541" fmla="*/ 1352270 h 6858000"/>
              <a:gd name="connsiteX542" fmla="*/ 1423821 w 7467600"/>
              <a:gd name="connsiteY542" fmla="*/ 1351958 h 6858000"/>
              <a:gd name="connsiteX543" fmla="*/ 1638521 w 7467600"/>
              <a:gd name="connsiteY543" fmla="*/ 1908470 h 6858000"/>
              <a:gd name="connsiteX544" fmla="*/ 1754199 w 7467600"/>
              <a:gd name="connsiteY544" fmla="*/ 2149284 h 6858000"/>
              <a:gd name="connsiteX545" fmla="*/ 1908359 w 7467600"/>
              <a:gd name="connsiteY545" fmla="*/ 2364988 h 6858000"/>
              <a:gd name="connsiteX546" fmla="*/ 1647661 w 7467600"/>
              <a:gd name="connsiteY546" fmla="*/ 1825945 h 6858000"/>
              <a:gd name="connsiteX547" fmla="*/ 1423821 w 7467600"/>
              <a:gd name="connsiteY547" fmla="*/ 1351958 h 6858000"/>
              <a:gd name="connsiteX548" fmla="*/ 1431890 w 7467600"/>
              <a:gd name="connsiteY548" fmla="*/ 1306475 h 6858000"/>
              <a:gd name="connsiteX549" fmla="*/ 1507597 w 7467600"/>
              <a:gd name="connsiteY549" fmla="*/ 1446132 h 6858000"/>
              <a:gd name="connsiteX550" fmla="*/ 1674586 w 7467600"/>
              <a:gd name="connsiteY550" fmla="*/ 1813832 h 6858000"/>
              <a:gd name="connsiteX551" fmla="*/ 1815950 w 7467600"/>
              <a:gd name="connsiteY551" fmla="*/ 2128564 h 6858000"/>
              <a:gd name="connsiteX552" fmla="*/ 1984242 w 7467600"/>
              <a:gd name="connsiteY552" fmla="*/ 2430829 h 6858000"/>
              <a:gd name="connsiteX553" fmla="*/ 2014023 w 7467600"/>
              <a:gd name="connsiteY553" fmla="*/ 2450995 h 6858000"/>
              <a:gd name="connsiteX554" fmla="*/ 1747337 w 7467600"/>
              <a:gd name="connsiteY554" fmla="*/ 1855264 h 6858000"/>
              <a:gd name="connsiteX555" fmla="*/ 1533749 w 7467600"/>
              <a:gd name="connsiteY555" fmla="*/ 1478656 h 6858000"/>
              <a:gd name="connsiteX556" fmla="*/ 1431890 w 7467600"/>
              <a:gd name="connsiteY556" fmla="*/ 1306475 h 6858000"/>
              <a:gd name="connsiteX557" fmla="*/ 5052692 w 7467600"/>
              <a:gd name="connsiteY557" fmla="*/ 1292994 h 6858000"/>
              <a:gd name="connsiteX558" fmla="*/ 5200661 w 7467600"/>
              <a:gd name="connsiteY558" fmla="*/ 1635186 h 6858000"/>
              <a:gd name="connsiteX559" fmla="*/ 5297138 w 7467600"/>
              <a:gd name="connsiteY559" fmla="*/ 1906351 h 6858000"/>
              <a:gd name="connsiteX560" fmla="*/ 5052692 w 7467600"/>
              <a:gd name="connsiteY560" fmla="*/ 1292994 h 6858000"/>
              <a:gd name="connsiteX561" fmla="*/ 5009948 w 7467600"/>
              <a:gd name="connsiteY561" fmla="*/ 1273619 h 6858000"/>
              <a:gd name="connsiteX562" fmla="*/ 5121777 w 7467600"/>
              <a:gd name="connsiteY562" fmla="*/ 1654213 h 6858000"/>
              <a:gd name="connsiteX563" fmla="*/ 5293545 w 7467600"/>
              <a:gd name="connsiteY563" fmla="*/ 2072247 h 6858000"/>
              <a:gd name="connsiteX564" fmla="*/ 5294042 w 7467600"/>
              <a:gd name="connsiteY564" fmla="*/ 2065019 h 6858000"/>
              <a:gd name="connsiteX565" fmla="*/ 5171936 w 7467600"/>
              <a:gd name="connsiteY565" fmla="*/ 1647613 h 6858000"/>
              <a:gd name="connsiteX566" fmla="*/ 5009948 w 7467600"/>
              <a:gd name="connsiteY566" fmla="*/ 1273619 h 6858000"/>
              <a:gd name="connsiteX567" fmla="*/ 655236 w 7467600"/>
              <a:gd name="connsiteY567" fmla="*/ 1268632 h 6858000"/>
              <a:gd name="connsiteX568" fmla="*/ 839521 w 7467600"/>
              <a:gd name="connsiteY568" fmla="*/ 1685315 h 6858000"/>
              <a:gd name="connsiteX569" fmla="*/ 1109416 w 7467600"/>
              <a:gd name="connsiteY569" fmla="*/ 2061663 h 6858000"/>
              <a:gd name="connsiteX570" fmla="*/ 1298300 w 7467600"/>
              <a:gd name="connsiteY570" fmla="*/ 2247742 h 6858000"/>
              <a:gd name="connsiteX571" fmla="*/ 1125871 w 7467600"/>
              <a:gd name="connsiteY571" fmla="*/ 1989513 h 6858000"/>
              <a:gd name="connsiteX572" fmla="*/ 981574 w 7467600"/>
              <a:gd name="connsiteY572" fmla="*/ 1783157 h 6858000"/>
              <a:gd name="connsiteX573" fmla="*/ 922198 w 7467600"/>
              <a:gd name="connsiteY573" fmla="*/ 1677437 h 6858000"/>
              <a:gd name="connsiteX574" fmla="*/ 869293 w 7467600"/>
              <a:gd name="connsiteY574" fmla="*/ 1583214 h 6858000"/>
              <a:gd name="connsiteX575" fmla="*/ 751431 w 7467600"/>
              <a:gd name="connsiteY575" fmla="*/ 1405731 h 6858000"/>
              <a:gd name="connsiteX576" fmla="*/ 655236 w 7467600"/>
              <a:gd name="connsiteY576" fmla="*/ 1268632 h 6858000"/>
              <a:gd name="connsiteX577" fmla="*/ 6516292 w 7467600"/>
              <a:gd name="connsiteY577" fmla="*/ 1263064 h 6858000"/>
              <a:gd name="connsiteX578" fmla="*/ 5736320 w 7467600"/>
              <a:gd name="connsiteY578" fmla="*/ 1501803 h 6858000"/>
              <a:gd name="connsiteX579" fmla="*/ 6516292 w 7467600"/>
              <a:gd name="connsiteY579" fmla="*/ 1263064 h 6858000"/>
              <a:gd name="connsiteX580" fmla="*/ 291466 w 7467600"/>
              <a:gd name="connsiteY580" fmla="*/ 1250369 h 6858000"/>
              <a:gd name="connsiteX581" fmla="*/ 323180 w 7467600"/>
              <a:gd name="connsiteY581" fmla="*/ 1435283 h 6858000"/>
              <a:gd name="connsiteX582" fmla="*/ 349381 w 7467600"/>
              <a:gd name="connsiteY582" fmla="*/ 1875041 h 6858000"/>
              <a:gd name="connsiteX583" fmla="*/ 374363 w 7467600"/>
              <a:gd name="connsiteY583" fmla="*/ 1506494 h 6858000"/>
              <a:gd name="connsiteX584" fmla="*/ 302168 w 7467600"/>
              <a:gd name="connsiteY584" fmla="*/ 1274495 h 6858000"/>
              <a:gd name="connsiteX585" fmla="*/ 291466 w 7467600"/>
              <a:gd name="connsiteY585" fmla="*/ 1250369 h 6858000"/>
              <a:gd name="connsiteX586" fmla="*/ 678222 w 7467600"/>
              <a:gd name="connsiteY586" fmla="*/ 1248670 h 6858000"/>
              <a:gd name="connsiteX587" fmla="*/ 775536 w 7467600"/>
              <a:gd name="connsiteY587" fmla="*/ 1388015 h 6858000"/>
              <a:gd name="connsiteX588" fmla="*/ 894529 w 7467600"/>
              <a:gd name="connsiteY588" fmla="*/ 1567739 h 6858000"/>
              <a:gd name="connsiteX589" fmla="*/ 948000 w 7467600"/>
              <a:gd name="connsiteY589" fmla="*/ 1663088 h 6858000"/>
              <a:gd name="connsiteX590" fmla="*/ 1006812 w 7467600"/>
              <a:gd name="connsiteY590" fmla="*/ 1767683 h 6858000"/>
              <a:gd name="connsiteX591" fmla="*/ 1149133 w 7467600"/>
              <a:gd name="connsiteY591" fmla="*/ 1971513 h 6858000"/>
              <a:gd name="connsiteX592" fmla="*/ 1333952 w 7467600"/>
              <a:gd name="connsiteY592" fmla="*/ 2251620 h 6858000"/>
              <a:gd name="connsiteX593" fmla="*/ 1337329 w 7467600"/>
              <a:gd name="connsiteY593" fmla="*/ 2258350 h 6858000"/>
              <a:gd name="connsiteX594" fmla="*/ 1014726 w 7467600"/>
              <a:gd name="connsiteY594" fmla="*/ 1615556 h 6858000"/>
              <a:gd name="connsiteX595" fmla="*/ 678222 w 7467600"/>
              <a:gd name="connsiteY595" fmla="*/ 1248670 h 6858000"/>
              <a:gd name="connsiteX596" fmla="*/ 6691602 w 7467600"/>
              <a:gd name="connsiteY596" fmla="*/ 1140573 h 6858000"/>
              <a:gd name="connsiteX597" fmla="*/ 6571100 w 7467600"/>
              <a:gd name="connsiteY597" fmla="*/ 1183662 h 6858000"/>
              <a:gd name="connsiteX598" fmla="*/ 6241687 w 7467600"/>
              <a:gd name="connsiteY598" fmla="*/ 1257600 h 6858000"/>
              <a:gd name="connsiteX599" fmla="*/ 5693009 w 7467600"/>
              <a:gd name="connsiteY599" fmla="*/ 1478256 h 6858000"/>
              <a:gd name="connsiteX600" fmla="*/ 6548420 w 7467600"/>
              <a:gd name="connsiteY600" fmla="*/ 1214599 h 6858000"/>
              <a:gd name="connsiteX601" fmla="*/ 6605473 w 7467600"/>
              <a:gd name="connsiteY601" fmla="*/ 1184686 h 6858000"/>
              <a:gd name="connsiteX602" fmla="*/ 6691602 w 7467600"/>
              <a:gd name="connsiteY602" fmla="*/ 1140573 h 6858000"/>
              <a:gd name="connsiteX603" fmla="*/ 4002475 w 7467600"/>
              <a:gd name="connsiteY603" fmla="*/ 1037802 h 6858000"/>
              <a:gd name="connsiteX604" fmla="*/ 4000324 w 7467600"/>
              <a:gd name="connsiteY604" fmla="*/ 1039362 h 6858000"/>
              <a:gd name="connsiteX605" fmla="*/ 4002862 w 7467600"/>
              <a:gd name="connsiteY605" fmla="*/ 1042866 h 6858000"/>
              <a:gd name="connsiteX606" fmla="*/ 4002475 w 7467600"/>
              <a:gd name="connsiteY606" fmla="*/ 1037802 h 6858000"/>
              <a:gd name="connsiteX607" fmla="*/ 506322 w 7467600"/>
              <a:gd name="connsiteY607" fmla="*/ 1020997 h 6858000"/>
              <a:gd name="connsiteX608" fmla="*/ 533068 w 7467600"/>
              <a:gd name="connsiteY608" fmla="*/ 1029409 h 6858000"/>
              <a:gd name="connsiteX609" fmla="*/ 1232525 w 7467600"/>
              <a:gd name="connsiteY609" fmla="*/ 1804675 h 6858000"/>
              <a:gd name="connsiteX610" fmla="*/ 1388858 w 7467600"/>
              <a:gd name="connsiteY610" fmla="*/ 2368011 h 6858000"/>
              <a:gd name="connsiteX611" fmla="*/ 1384098 w 7467600"/>
              <a:gd name="connsiteY611" fmla="*/ 2378125 h 6858000"/>
              <a:gd name="connsiteX612" fmla="*/ 1425393 w 7467600"/>
              <a:gd name="connsiteY612" fmla="*/ 2589124 h 6858000"/>
              <a:gd name="connsiteX613" fmla="*/ 1424001 w 7467600"/>
              <a:gd name="connsiteY613" fmla="*/ 2597541 h 6858000"/>
              <a:gd name="connsiteX614" fmla="*/ 2152729 w 7467600"/>
              <a:gd name="connsiteY614" fmla="*/ 2864487 h 6858000"/>
              <a:gd name="connsiteX615" fmla="*/ 2020609 w 7467600"/>
              <a:gd name="connsiteY615" fmla="*/ 2539671 h 6858000"/>
              <a:gd name="connsiteX616" fmla="*/ 2018920 w 7467600"/>
              <a:gd name="connsiteY616" fmla="*/ 2536309 h 6858000"/>
              <a:gd name="connsiteX617" fmla="*/ 1342441 w 7467600"/>
              <a:gd name="connsiteY617" fmla="*/ 1173017 h 6858000"/>
              <a:gd name="connsiteX618" fmla="*/ 1367925 w 7467600"/>
              <a:gd name="connsiteY618" fmla="*/ 1135648 h 6858000"/>
              <a:gd name="connsiteX619" fmla="*/ 1771401 w 7467600"/>
              <a:gd name="connsiteY619" fmla="*/ 1806673 h 6858000"/>
              <a:gd name="connsiteX620" fmla="*/ 1972385 w 7467600"/>
              <a:gd name="connsiteY620" fmla="*/ 2198735 h 6858000"/>
              <a:gd name="connsiteX621" fmla="*/ 2040892 w 7467600"/>
              <a:gd name="connsiteY621" fmla="*/ 2405205 h 6858000"/>
              <a:gd name="connsiteX622" fmla="*/ 2131689 w 7467600"/>
              <a:gd name="connsiteY622" fmla="*/ 1936926 h 6858000"/>
              <a:gd name="connsiteX623" fmla="*/ 2454820 w 7467600"/>
              <a:gd name="connsiteY623" fmla="*/ 1248808 h 6858000"/>
              <a:gd name="connsiteX624" fmla="*/ 2492512 w 7467600"/>
              <a:gd name="connsiteY624" fmla="*/ 1302920 h 6858000"/>
              <a:gd name="connsiteX625" fmla="*/ 2081216 w 7467600"/>
              <a:gd name="connsiteY625" fmla="*/ 2527513 h 6858000"/>
              <a:gd name="connsiteX626" fmla="*/ 2081211 w 7467600"/>
              <a:gd name="connsiteY626" fmla="*/ 2528916 h 6858000"/>
              <a:gd name="connsiteX627" fmla="*/ 2199067 w 7467600"/>
              <a:gd name="connsiteY627" fmla="*/ 2884061 h 6858000"/>
              <a:gd name="connsiteX628" fmla="*/ 3192586 w 7467600"/>
              <a:gd name="connsiteY628" fmla="*/ 3411496 h 6858000"/>
              <a:gd name="connsiteX629" fmla="*/ 3182620 w 7467600"/>
              <a:gd name="connsiteY629" fmla="*/ 3483279 h 6858000"/>
              <a:gd name="connsiteX630" fmla="*/ 2435119 w 7467600"/>
              <a:gd name="connsiteY630" fmla="*/ 3080173 h 6858000"/>
              <a:gd name="connsiteX631" fmla="*/ 2410152 w 7467600"/>
              <a:gd name="connsiteY631" fmla="*/ 3063751 h 6858000"/>
              <a:gd name="connsiteX632" fmla="*/ 2408099 w 7467600"/>
              <a:gd name="connsiteY632" fmla="*/ 3064403 h 6858000"/>
              <a:gd name="connsiteX633" fmla="*/ 2407218 w 7467600"/>
              <a:gd name="connsiteY633" fmla="*/ 3070324 h 6858000"/>
              <a:gd name="connsiteX634" fmla="*/ 2380138 w 7467600"/>
              <a:gd name="connsiteY634" fmla="*/ 3099341 h 6858000"/>
              <a:gd name="connsiteX635" fmla="*/ 1765923 w 7467600"/>
              <a:gd name="connsiteY635" fmla="*/ 3581043 h 6858000"/>
              <a:gd name="connsiteX636" fmla="*/ 1702258 w 7467600"/>
              <a:gd name="connsiteY636" fmla="*/ 3612286 h 6858000"/>
              <a:gd name="connsiteX637" fmla="*/ 1538370 w 7467600"/>
              <a:gd name="connsiteY637" fmla="*/ 3811804 h 6858000"/>
              <a:gd name="connsiteX638" fmla="*/ 542867 w 7467600"/>
              <a:gd name="connsiteY638" fmla="*/ 4944092 h 6858000"/>
              <a:gd name="connsiteX639" fmla="*/ 515800 w 7467600"/>
              <a:gd name="connsiteY639" fmla="*/ 4862180 h 6858000"/>
              <a:gd name="connsiteX640" fmla="*/ 909145 w 7467600"/>
              <a:gd name="connsiteY640" fmla="*/ 4199225 h 6858000"/>
              <a:gd name="connsiteX641" fmla="*/ 1214067 w 7467600"/>
              <a:gd name="connsiteY641" fmla="*/ 3908561 h 6858000"/>
              <a:gd name="connsiteX642" fmla="*/ 640967 w 7467600"/>
              <a:gd name="connsiteY642" fmla="*/ 4105601 h 6858000"/>
              <a:gd name="connsiteX643" fmla="*/ 112563 w 7467600"/>
              <a:gd name="connsiteY643" fmla="*/ 4396952 h 6858000"/>
              <a:gd name="connsiteX644" fmla="*/ 0 w 7467600"/>
              <a:gd name="connsiteY644" fmla="*/ 4466006 h 6858000"/>
              <a:gd name="connsiteX645" fmla="*/ 0 w 7467600"/>
              <a:gd name="connsiteY645" fmla="*/ 4233763 h 6858000"/>
              <a:gd name="connsiteX646" fmla="*/ 36881 w 7467600"/>
              <a:gd name="connsiteY646" fmla="*/ 4200118 h 6858000"/>
              <a:gd name="connsiteX647" fmla="*/ 910534 w 7467600"/>
              <a:gd name="connsiteY647" fmla="*/ 3629753 h 6858000"/>
              <a:gd name="connsiteX648" fmla="*/ 1578717 w 7467600"/>
              <a:gd name="connsiteY648" fmla="*/ 3575982 h 6858000"/>
              <a:gd name="connsiteX649" fmla="*/ 2338780 w 7467600"/>
              <a:gd name="connsiteY649" fmla="*/ 3033725 h 6858000"/>
              <a:gd name="connsiteX650" fmla="*/ 1807991 w 7467600"/>
              <a:gd name="connsiteY650" fmla="*/ 2807184 h 6858000"/>
              <a:gd name="connsiteX651" fmla="*/ 1416358 w 7467600"/>
              <a:gd name="connsiteY651" fmla="*/ 3112571 h 6858000"/>
              <a:gd name="connsiteX652" fmla="*/ 939066 w 7467600"/>
              <a:gd name="connsiteY652" fmla="*/ 3378798 h 6858000"/>
              <a:gd name="connsiteX653" fmla="*/ 115099 w 7467600"/>
              <a:gd name="connsiteY653" fmla="*/ 3607650 h 6858000"/>
              <a:gd name="connsiteX654" fmla="*/ 97284 w 7467600"/>
              <a:gd name="connsiteY654" fmla="*/ 3520393 h 6858000"/>
              <a:gd name="connsiteX655" fmla="*/ 922050 w 7467600"/>
              <a:gd name="connsiteY655" fmla="*/ 3074867 h 6858000"/>
              <a:gd name="connsiteX656" fmla="*/ 1405265 w 7467600"/>
              <a:gd name="connsiteY656" fmla="*/ 3016319 h 6858000"/>
              <a:gd name="connsiteX657" fmla="*/ 1407512 w 7467600"/>
              <a:gd name="connsiteY657" fmla="*/ 3018001 h 6858000"/>
              <a:gd name="connsiteX658" fmla="*/ 1726266 w 7467600"/>
              <a:gd name="connsiteY658" fmla="*/ 2777274 h 6858000"/>
              <a:gd name="connsiteX659" fmla="*/ 625390 w 7467600"/>
              <a:gd name="connsiteY659" fmla="*/ 2514541 h 6858000"/>
              <a:gd name="connsiteX660" fmla="*/ 619799 w 7467600"/>
              <a:gd name="connsiteY660" fmla="*/ 2527180 h 6858000"/>
              <a:gd name="connsiteX661" fmla="*/ 310030 w 7467600"/>
              <a:gd name="connsiteY661" fmla="*/ 2771818 h 6858000"/>
              <a:gd name="connsiteX662" fmla="*/ 173877 w 7467600"/>
              <a:gd name="connsiteY662" fmla="*/ 2937056 h 6858000"/>
              <a:gd name="connsiteX663" fmla="*/ 77889 w 7467600"/>
              <a:gd name="connsiteY663" fmla="*/ 3138440 h 6858000"/>
              <a:gd name="connsiteX664" fmla="*/ 0 w 7467600"/>
              <a:gd name="connsiteY664" fmla="*/ 3271395 h 6858000"/>
              <a:gd name="connsiteX665" fmla="*/ 0 w 7467600"/>
              <a:gd name="connsiteY665" fmla="*/ 3153002 h 6858000"/>
              <a:gd name="connsiteX666" fmla="*/ 2386 w 7467600"/>
              <a:gd name="connsiteY666" fmla="*/ 3149203 h 6858000"/>
              <a:gd name="connsiteX667" fmla="*/ 89753 w 7467600"/>
              <a:gd name="connsiteY667" fmla="*/ 2987702 h 6858000"/>
              <a:gd name="connsiteX668" fmla="*/ 76869 w 7467600"/>
              <a:gd name="connsiteY668" fmla="*/ 3005404 h 6858000"/>
              <a:gd name="connsiteX669" fmla="*/ 32049 w 7467600"/>
              <a:gd name="connsiteY669" fmla="*/ 3065814 h 6858000"/>
              <a:gd name="connsiteX670" fmla="*/ 0 w 7467600"/>
              <a:gd name="connsiteY670" fmla="*/ 3108744 h 6858000"/>
              <a:gd name="connsiteX671" fmla="*/ 0 w 7467600"/>
              <a:gd name="connsiteY671" fmla="*/ 3058059 h 6858000"/>
              <a:gd name="connsiteX672" fmla="*/ 7610 w 7467600"/>
              <a:gd name="connsiteY672" fmla="*/ 3047889 h 6858000"/>
              <a:gd name="connsiteX673" fmla="*/ 52419 w 7467600"/>
              <a:gd name="connsiteY673" fmla="*/ 2987479 h 6858000"/>
              <a:gd name="connsiteX674" fmla="*/ 59142 w 7467600"/>
              <a:gd name="connsiteY674" fmla="*/ 2978488 h 6858000"/>
              <a:gd name="connsiteX675" fmla="*/ 0 w 7467600"/>
              <a:gd name="connsiteY675" fmla="*/ 3015334 h 6858000"/>
              <a:gd name="connsiteX676" fmla="*/ 0 w 7467600"/>
              <a:gd name="connsiteY676" fmla="*/ 2914286 h 6858000"/>
              <a:gd name="connsiteX677" fmla="*/ 36383 w 7467600"/>
              <a:gd name="connsiteY677" fmla="*/ 2901128 h 6858000"/>
              <a:gd name="connsiteX678" fmla="*/ 156329 w 7467600"/>
              <a:gd name="connsiteY678" fmla="*/ 2840533 h 6858000"/>
              <a:gd name="connsiteX679" fmla="*/ 358355 w 7467600"/>
              <a:gd name="connsiteY679" fmla="*/ 2620471 h 6858000"/>
              <a:gd name="connsiteX680" fmla="*/ 510577 w 7467600"/>
              <a:gd name="connsiteY680" fmla="*/ 2501244 h 6858000"/>
              <a:gd name="connsiteX681" fmla="*/ 211967 w 7467600"/>
              <a:gd name="connsiteY681" fmla="*/ 2479171 h 6858000"/>
              <a:gd name="connsiteX682" fmla="*/ 0 w 7467600"/>
              <a:gd name="connsiteY682" fmla="*/ 2476398 h 6858000"/>
              <a:gd name="connsiteX683" fmla="*/ 0 w 7467600"/>
              <a:gd name="connsiteY683" fmla="*/ 2389189 h 6858000"/>
              <a:gd name="connsiteX684" fmla="*/ 103062 w 7467600"/>
              <a:gd name="connsiteY684" fmla="*/ 2389518 h 6858000"/>
              <a:gd name="connsiteX685" fmla="*/ 510734 w 7467600"/>
              <a:gd name="connsiteY685" fmla="*/ 2416201 h 6858000"/>
              <a:gd name="connsiteX686" fmla="*/ 279257 w 7467600"/>
              <a:gd name="connsiteY686" fmla="*/ 2092102 h 6858000"/>
              <a:gd name="connsiteX687" fmla="*/ 65265 w 7467600"/>
              <a:gd name="connsiteY687" fmla="*/ 2006049 h 6858000"/>
              <a:gd name="connsiteX688" fmla="*/ 0 w 7467600"/>
              <a:gd name="connsiteY688" fmla="*/ 1982532 h 6858000"/>
              <a:gd name="connsiteX689" fmla="*/ 0 w 7467600"/>
              <a:gd name="connsiteY689" fmla="*/ 1912789 h 6858000"/>
              <a:gd name="connsiteX690" fmla="*/ 97460 w 7467600"/>
              <a:gd name="connsiteY690" fmla="*/ 1953725 h 6858000"/>
              <a:gd name="connsiteX691" fmla="*/ 221272 w 7467600"/>
              <a:gd name="connsiteY691" fmla="*/ 1980766 h 6858000"/>
              <a:gd name="connsiteX692" fmla="*/ 116765 w 7467600"/>
              <a:gd name="connsiteY692" fmla="*/ 1911033 h 6858000"/>
              <a:gd name="connsiteX693" fmla="*/ 16405 w 7467600"/>
              <a:gd name="connsiteY693" fmla="*/ 1803412 h 6858000"/>
              <a:gd name="connsiteX694" fmla="*/ 0 w 7467600"/>
              <a:gd name="connsiteY694" fmla="*/ 1784777 h 6858000"/>
              <a:gd name="connsiteX695" fmla="*/ 0 w 7467600"/>
              <a:gd name="connsiteY695" fmla="*/ 1740082 h 6858000"/>
              <a:gd name="connsiteX696" fmla="*/ 39394 w 7467600"/>
              <a:gd name="connsiteY696" fmla="*/ 1784856 h 6858000"/>
              <a:gd name="connsiteX697" fmla="*/ 135813 w 7467600"/>
              <a:gd name="connsiteY697" fmla="*/ 1888838 h 6858000"/>
              <a:gd name="connsiteX698" fmla="*/ 242575 w 7467600"/>
              <a:gd name="connsiteY698" fmla="*/ 1958841 h 6858000"/>
              <a:gd name="connsiteX699" fmla="*/ 82197 w 7467600"/>
              <a:gd name="connsiteY699" fmla="*/ 1754826 h 6858000"/>
              <a:gd name="connsiteX700" fmla="*/ 0 w 7467600"/>
              <a:gd name="connsiteY700" fmla="*/ 1679650 h 6858000"/>
              <a:gd name="connsiteX701" fmla="*/ 0 w 7467600"/>
              <a:gd name="connsiteY701" fmla="*/ 1602463 h 6858000"/>
              <a:gd name="connsiteX702" fmla="*/ 84689 w 7467600"/>
              <a:gd name="connsiteY702" fmla="*/ 1677442 h 6858000"/>
              <a:gd name="connsiteX703" fmla="*/ 298437 w 7467600"/>
              <a:gd name="connsiteY703" fmla="*/ 1968019 h 6858000"/>
              <a:gd name="connsiteX704" fmla="*/ 227269 w 7467600"/>
              <a:gd name="connsiteY704" fmla="*/ 1114064 h 6858000"/>
              <a:gd name="connsiteX705" fmla="*/ 248003 w 7467600"/>
              <a:gd name="connsiteY705" fmla="*/ 1089613 h 6858000"/>
              <a:gd name="connsiteX706" fmla="*/ 427020 w 7467600"/>
              <a:gd name="connsiteY706" fmla="*/ 1619803 h 6858000"/>
              <a:gd name="connsiteX707" fmla="*/ 340345 w 7467600"/>
              <a:gd name="connsiteY707" fmla="*/ 2027739 h 6858000"/>
              <a:gd name="connsiteX708" fmla="*/ 360865 w 7467600"/>
              <a:gd name="connsiteY708" fmla="*/ 2044827 h 6858000"/>
              <a:gd name="connsiteX709" fmla="*/ 560414 w 7467600"/>
              <a:gd name="connsiteY709" fmla="*/ 2421457 h 6858000"/>
              <a:gd name="connsiteX710" fmla="*/ 1359703 w 7467600"/>
              <a:gd name="connsiteY710" fmla="*/ 2578554 h 6858000"/>
              <a:gd name="connsiteX711" fmla="*/ 1359422 w 7467600"/>
              <a:gd name="connsiteY711" fmla="*/ 2577994 h 6858000"/>
              <a:gd name="connsiteX712" fmla="*/ 828701 w 7467600"/>
              <a:gd name="connsiteY712" fmla="*/ 1839520 h 6858000"/>
              <a:gd name="connsiteX713" fmla="*/ 494427 w 7467600"/>
              <a:gd name="connsiteY713" fmla="*/ 1092333 h 6858000"/>
              <a:gd name="connsiteX714" fmla="*/ 506322 w 7467600"/>
              <a:gd name="connsiteY714" fmla="*/ 1020997 h 6858000"/>
              <a:gd name="connsiteX715" fmla="*/ 4570198 w 7467600"/>
              <a:gd name="connsiteY715" fmla="*/ 978081 h 6858000"/>
              <a:gd name="connsiteX716" fmla="*/ 4523691 w 7467600"/>
              <a:gd name="connsiteY716" fmla="*/ 1127776 h 6858000"/>
              <a:gd name="connsiteX717" fmla="*/ 4509875 w 7467600"/>
              <a:gd name="connsiteY717" fmla="*/ 1167552 h 6858000"/>
              <a:gd name="connsiteX718" fmla="*/ 4478168 w 7467600"/>
              <a:gd name="connsiteY718" fmla="*/ 1260735 h 6858000"/>
              <a:gd name="connsiteX719" fmla="*/ 4409309 w 7467600"/>
              <a:gd name="connsiteY719" fmla="*/ 1666996 h 6858000"/>
              <a:gd name="connsiteX720" fmla="*/ 4370031 w 7467600"/>
              <a:gd name="connsiteY720" fmla="*/ 1955666 h 6858000"/>
              <a:gd name="connsiteX721" fmla="*/ 4570198 w 7467600"/>
              <a:gd name="connsiteY721" fmla="*/ 978081 h 6858000"/>
              <a:gd name="connsiteX722" fmla="*/ 4557898 w 7467600"/>
              <a:gd name="connsiteY722" fmla="*/ 900011 h 6858000"/>
              <a:gd name="connsiteX723" fmla="*/ 4344840 w 7467600"/>
              <a:gd name="connsiteY723" fmla="*/ 1922038 h 6858000"/>
              <a:gd name="connsiteX724" fmla="*/ 4378710 w 7467600"/>
              <a:gd name="connsiteY724" fmla="*/ 1665516 h 6858000"/>
              <a:gd name="connsiteX725" fmla="*/ 4448798 w 7467600"/>
              <a:gd name="connsiteY725" fmla="*/ 1253024 h 6858000"/>
              <a:gd name="connsiteX726" fmla="*/ 4480315 w 7467600"/>
              <a:gd name="connsiteY726" fmla="*/ 1158454 h 6858000"/>
              <a:gd name="connsiteX727" fmla="*/ 4494133 w 7467600"/>
              <a:gd name="connsiteY727" fmla="*/ 1118676 h 6858000"/>
              <a:gd name="connsiteX728" fmla="*/ 4557898 w 7467600"/>
              <a:gd name="connsiteY728" fmla="*/ 900011 h 6858000"/>
              <a:gd name="connsiteX729" fmla="*/ 5870151 w 7467600"/>
              <a:gd name="connsiteY729" fmla="*/ 898890 h 6858000"/>
              <a:gd name="connsiteX730" fmla="*/ 5861335 w 7467600"/>
              <a:gd name="connsiteY730" fmla="*/ 899177 h 6858000"/>
              <a:gd name="connsiteX731" fmla="*/ 5843702 w 7467600"/>
              <a:gd name="connsiteY731" fmla="*/ 899748 h 6858000"/>
              <a:gd name="connsiteX732" fmla="*/ 5651107 w 7467600"/>
              <a:gd name="connsiteY732" fmla="*/ 920306 h 6858000"/>
              <a:gd name="connsiteX733" fmla="*/ 5459407 w 7467600"/>
              <a:gd name="connsiteY733" fmla="*/ 940975 h 6858000"/>
              <a:gd name="connsiteX734" fmla="*/ 5374846 w 7467600"/>
              <a:gd name="connsiteY734" fmla="*/ 941988 h 6858000"/>
              <a:gd name="connsiteX735" fmla="*/ 5256105 w 7467600"/>
              <a:gd name="connsiteY735" fmla="*/ 945632 h 6858000"/>
              <a:gd name="connsiteX736" fmla="*/ 5107071 w 7467600"/>
              <a:gd name="connsiteY736" fmla="*/ 969720 h 6858000"/>
              <a:gd name="connsiteX737" fmla="*/ 4998681 w 7467600"/>
              <a:gd name="connsiteY737" fmla="*/ 988771 h 6858000"/>
              <a:gd name="connsiteX738" fmla="*/ 5870151 w 7467600"/>
              <a:gd name="connsiteY738" fmla="*/ 898890 h 6858000"/>
              <a:gd name="connsiteX739" fmla="*/ 5504425 w 7467600"/>
              <a:gd name="connsiteY739" fmla="*/ 848067 h 6858000"/>
              <a:gd name="connsiteX740" fmla="*/ 4968849 w 7467600"/>
              <a:gd name="connsiteY740" fmla="*/ 962318 h 6858000"/>
              <a:gd name="connsiteX741" fmla="*/ 5104039 w 7467600"/>
              <a:gd name="connsiteY741" fmla="*/ 940634 h 6858000"/>
              <a:gd name="connsiteX742" fmla="*/ 5256311 w 7467600"/>
              <a:gd name="connsiteY742" fmla="*/ 916490 h 6858000"/>
              <a:gd name="connsiteX743" fmla="*/ 5377381 w 7467600"/>
              <a:gd name="connsiteY743" fmla="*/ 912671 h 6858000"/>
              <a:gd name="connsiteX744" fmla="*/ 5460148 w 7467600"/>
              <a:gd name="connsiteY744" fmla="*/ 911442 h 6858000"/>
              <a:gd name="connsiteX745" fmla="*/ 5648971 w 7467600"/>
              <a:gd name="connsiteY745" fmla="*/ 891331 h 6858000"/>
              <a:gd name="connsiteX746" fmla="*/ 5844807 w 7467600"/>
              <a:gd name="connsiteY746" fmla="*/ 870718 h 6858000"/>
              <a:gd name="connsiteX747" fmla="*/ 5862975 w 7467600"/>
              <a:gd name="connsiteY747" fmla="*/ 869756 h 6858000"/>
              <a:gd name="connsiteX748" fmla="*/ 5920887 w 7467600"/>
              <a:gd name="connsiteY748" fmla="*/ 865929 h 6858000"/>
              <a:gd name="connsiteX749" fmla="*/ 5504425 w 7467600"/>
              <a:gd name="connsiteY749" fmla="*/ 848067 h 6858000"/>
              <a:gd name="connsiteX750" fmla="*/ 3607114 w 7467600"/>
              <a:gd name="connsiteY750" fmla="*/ 467441 h 6858000"/>
              <a:gd name="connsiteX751" fmla="*/ 3296242 w 7467600"/>
              <a:gd name="connsiteY751" fmla="*/ 807991 h 6858000"/>
              <a:gd name="connsiteX752" fmla="*/ 3174674 w 7467600"/>
              <a:gd name="connsiteY752" fmla="*/ 919759 h 6858000"/>
              <a:gd name="connsiteX753" fmla="*/ 3042978 w 7467600"/>
              <a:gd name="connsiteY753" fmla="*/ 1054894 h 6858000"/>
              <a:gd name="connsiteX754" fmla="*/ 2968914 w 7467600"/>
              <a:gd name="connsiteY754" fmla="*/ 1133756 h 6858000"/>
              <a:gd name="connsiteX755" fmla="*/ 3103823 w 7467600"/>
              <a:gd name="connsiteY755" fmla="*/ 1026814 h 6858000"/>
              <a:gd name="connsiteX756" fmla="*/ 3607114 w 7467600"/>
              <a:gd name="connsiteY756" fmla="*/ 467441 h 6858000"/>
              <a:gd name="connsiteX757" fmla="*/ 3744487 w 7467600"/>
              <a:gd name="connsiteY757" fmla="*/ 383136 h 6858000"/>
              <a:gd name="connsiteX758" fmla="*/ 3970213 w 7467600"/>
              <a:gd name="connsiteY758" fmla="*/ 995559 h 6858000"/>
              <a:gd name="connsiteX759" fmla="*/ 3744487 w 7467600"/>
              <a:gd name="connsiteY759" fmla="*/ 383136 h 6858000"/>
              <a:gd name="connsiteX760" fmla="*/ 3624562 w 7467600"/>
              <a:gd name="connsiteY760" fmla="*/ 367041 h 6858000"/>
              <a:gd name="connsiteX761" fmla="*/ 3489712 w 7467600"/>
              <a:gd name="connsiteY761" fmla="*/ 485386 h 6858000"/>
              <a:gd name="connsiteX762" fmla="*/ 3182994 w 7467600"/>
              <a:gd name="connsiteY762" fmla="*/ 828265 h 6858000"/>
              <a:gd name="connsiteX763" fmla="*/ 2892114 w 7467600"/>
              <a:gd name="connsiteY763" fmla="*/ 1172635 h 6858000"/>
              <a:gd name="connsiteX764" fmla="*/ 3021459 w 7467600"/>
              <a:gd name="connsiteY764" fmla="*/ 1035385 h 6858000"/>
              <a:gd name="connsiteX765" fmla="*/ 3153873 w 7467600"/>
              <a:gd name="connsiteY765" fmla="*/ 898971 h 6858000"/>
              <a:gd name="connsiteX766" fmla="*/ 3276511 w 7467600"/>
              <a:gd name="connsiteY766" fmla="*/ 786423 h 6858000"/>
              <a:gd name="connsiteX767" fmla="*/ 3584154 w 7467600"/>
              <a:gd name="connsiteY767" fmla="*/ 448218 h 6858000"/>
              <a:gd name="connsiteX768" fmla="*/ 3624562 w 7467600"/>
              <a:gd name="connsiteY768" fmla="*/ 367041 h 6858000"/>
              <a:gd name="connsiteX769" fmla="*/ 3766672 w 7467600"/>
              <a:gd name="connsiteY769" fmla="*/ 359429 h 6858000"/>
              <a:gd name="connsiteX770" fmla="*/ 3996338 w 7467600"/>
              <a:gd name="connsiteY770" fmla="*/ 968237 h 6858000"/>
              <a:gd name="connsiteX771" fmla="*/ 3766672 w 7467600"/>
              <a:gd name="connsiteY771" fmla="*/ 359429 h 6858000"/>
              <a:gd name="connsiteX772" fmla="*/ 5805386 w 7467600"/>
              <a:gd name="connsiteY772" fmla="*/ 239240 h 6858000"/>
              <a:gd name="connsiteX773" fmla="*/ 5736947 w 7467600"/>
              <a:gd name="connsiteY773" fmla="*/ 261367 h 6858000"/>
              <a:gd name="connsiteX774" fmla="*/ 5427012 w 7467600"/>
              <a:gd name="connsiteY774" fmla="*/ 311272 h 6858000"/>
              <a:gd name="connsiteX775" fmla="*/ 5147818 w 7467600"/>
              <a:gd name="connsiteY775" fmla="*/ 322112 h 6858000"/>
              <a:gd name="connsiteX776" fmla="*/ 5060854 w 7467600"/>
              <a:gd name="connsiteY776" fmla="*/ 311882 h 6858000"/>
              <a:gd name="connsiteX777" fmla="*/ 4945989 w 7467600"/>
              <a:gd name="connsiteY777" fmla="*/ 300516 h 6858000"/>
              <a:gd name="connsiteX778" fmla="*/ 5410479 w 7467600"/>
              <a:gd name="connsiteY778" fmla="*/ 348434 h 6858000"/>
              <a:gd name="connsiteX779" fmla="*/ 5805386 w 7467600"/>
              <a:gd name="connsiteY779" fmla="*/ 239240 h 6858000"/>
              <a:gd name="connsiteX780" fmla="*/ 5905192 w 7467600"/>
              <a:gd name="connsiteY780" fmla="*/ 163079 h 6858000"/>
              <a:gd name="connsiteX781" fmla="*/ 5865655 w 7467600"/>
              <a:gd name="connsiteY781" fmla="*/ 171901 h 6858000"/>
              <a:gd name="connsiteX782" fmla="*/ 5259740 w 7467600"/>
              <a:gd name="connsiteY782" fmla="*/ 257013 h 6858000"/>
              <a:gd name="connsiteX783" fmla="*/ 5208466 w 7467600"/>
              <a:gd name="connsiteY783" fmla="*/ 257550 h 6858000"/>
              <a:gd name="connsiteX784" fmla="*/ 4980204 w 7467600"/>
              <a:gd name="connsiteY784" fmla="*/ 271903 h 6858000"/>
              <a:gd name="connsiteX785" fmla="*/ 5068068 w 7467600"/>
              <a:gd name="connsiteY785" fmla="*/ 282244 h 6858000"/>
              <a:gd name="connsiteX786" fmla="*/ 5153231 w 7467600"/>
              <a:gd name="connsiteY786" fmla="*/ 292240 h 6858000"/>
              <a:gd name="connsiteX787" fmla="*/ 5426491 w 7467600"/>
              <a:gd name="connsiteY787" fmla="*/ 281128 h 6858000"/>
              <a:gd name="connsiteX788" fmla="*/ 5731212 w 7467600"/>
              <a:gd name="connsiteY788" fmla="*/ 231951 h 6858000"/>
              <a:gd name="connsiteX789" fmla="*/ 5905192 w 7467600"/>
              <a:gd name="connsiteY789" fmla="*/ 163079 h 6858000"/>
              <a:gd name="connsiteX790" fmla="*/ 5944437 w 7467600"/>
              <a:gd name="connsiteY790" fmla="*/ 113829 h 6858000"/>
              <a:gd name="connsiteX791" fmla="*/ 5825032 w 7467600"/>
              <a:gd name="connsiteY791" fmla="*/ 146405 h 6858000"/>
              <a:gd name="connsiteX792" fmla="*/ 4955599 w 7467600"/>
              <a:gd name="connsiteY792" fmla="*/ 247008 h 6858000"/>
              <a:gd name="connsiteX793" fmla="*/ 5210104 w 7467600"/>
              <a:gd name="connsiteY793" fmla="*/ 228123 h 6858000"/>
              <a:gd name="connsiteX794" fmla="*/ 5261015 w 7467600"/>
              <a:gd name="connsiteY794" fmla="*/ 227087 h 6858000"/>
              <a:gd name="connsiteX795" fmla="*/ 5861181 w 7467600"/>
              <a:gd name="connsiteY795" fmla="*/ 143093 h 6858000"/>
              <a:gd name="connsiteX796" fmla="*/ 5961252 w 7467600"/>
              <a:gd name="connsiteY796" fmla="*/ 114820 h 6858000"/>
              <a:gd name="connsiteX797" fmla="*/ 5944437 w 7467600"/>
              <a:gd name="connsiteY797" fmla="*/ 113829 h 6858000"/>
              <a:gd name="connsiteX798" fmla="*/ 3882765 w 7467600"/>
              <a:gd name="connsiteY798" fmla="*/ 0 h 6858000"/>
              <a:gd name="connsiteX799" fmla="*/ 3995099 w 7467600"/>
              <a:gd name="connsiteY799" fmla="*/ 0 h 6858000"/>
              <a:gd name="connsiteX800" fmla="*/ 4163818 w 7467600"/>
              <a:gd name="connsiteY800" fmla="*/ 234104 h 6858000"/>
              <a:gd name="connsiteX801" fmla="*/ 4172099 w 7467600"/>
              <a:gd name="connsiteY801" fmla="*/ 234207 h 6858000"/>
              <a:gd name="connsiteX802" fmla="*/ 4784282 w 7467600"/>
              <a:gd name="connsiteY802" fmla="*/ 276561 h 6858000"/>
              <a:gd name="connsiteX803" fmla="*/ 4801687 w 7467600"/>
              <a:gd name="connsiteY803" fmla="*/ 267764 h 6858000"/>
              <a:gd name="connsiteX804" fmla="*/ 6082788 w 7467600"/>
              <a:gd name="connsiteY804" fmla="*/ 64119 h 6858000"/>
              <a:gd name="connsiteX805" fmla="*/ 6099442 w 7467600"/>
              <a:gd name="connsiteY805" fmla="*/ 82568 h 6858000"/>
              <a:gd name="connsiteX806" fmla="*/ 4804137 w 7467600"/>
              <a:gd name="connsiteY806" fmla="*/ 320931 h 6858000"/>
              <a:gd name="connsiteX807" fmla="*/ 4227047 w 7467600"/>
              <a:gd name="connsiteY807" fmla="*/ 313415 h 6858000"/>
              <a:gd name="connsiteX808" fmla="*/ 4346041 w 7467600"/>
              <a:gd name="connsiteY808" fmla="*/ 456086 h 6858000"/>
              <a:gd name="connsiteX809" fmla="*/ 4870967 w 7467600"/>
              <a:gd name="connsiteY809" fmla="*/ 963061 h 6858000"/>
              <a:gd name="connsiteX810" fmla="*/ 4889647 w 7467600"/>
              <a:gd name="connsiteY810" fmla="*/ 957147 h 6858000"/>
              <a:gd name="connsiteX811" fmla="*/ 5422504 w 7467600"/>
              <a:gd name="connsiteY811" fmla="*/ 805191 h 6858000"/>
              <a:gd name="connsiteX812" fmla="*/ 6087656 w 7467600"/>
              <a:gd name="connsiteY812" fmla="*/ 826703 h 6858000"/>
              <a:gd name="connsiteX813" fmla="*/ 6058717 w 7467600"/>
              <a:gd name="connsiteY813" fmla="*/ 865992 h 6858000"/>
              <a:gd name="connsiteX814" fmla="*/ 4974153 w 7467600"/>
              <a:gd name="connsiteY814" fmla="*/ 1045456 h 6858000"/>
              <a:gd name="connsiteX815" fmla="*/ 5627835 w 7467600"/>
              <a:gd name="connsiteY815" fmla="*/ 1472077 h 6858000"/>
              <a:gd name="connsiteX816" fmla="*/ 5629817 w 7467600"/>
              <a:gd name="connsiteY816" fmla="*/ 1471412 h 6858000"/>
              <a:gd name="connsiteX817" fmla="*/ 5634124 w 7467600"/>
              <a:gd name="connsiteY817" fmla="*/ 1470572 h 6858000"/>
              <a:gd name="connsiteX818" fmla="*/ 5755832 w 7467600"/>
              <a:gd name="connsiteY818" fmla="*/ 1383886 h 6858000"/>
              <a:gd name="connsiteX819" fmla="*/ 6014186 w 7467600"/>
              <a:gd name="connsiteY819" fmla="*/ 1279799 h 6858000"/>
              <a:gd name="connsiteX820" fmla="*/ 6901619 w 7467600"/>
              <a:gd name="connsiteY820" fmla="*/ 1047874 h 6858000"/>
              <a:gd name="connsiteX821" fmla="*/ 6931566 w 7467600"/>
              <a:gd name="connsiteY821" fmla="*/ 1062034 h 6858000"/>
              <a:gd name="connsiteX822" fmla="*/ 5790982 w 7467600"/>
              <a:gd name="connsiteY822" fmla="*/ 1561380 h 6858000"/>
              <a:gd name="connsiteX823" fmla="*/ 6188971 w 7467600"/>
              <a:gd name="connsiteY823" fmla="*/ 1755168 h 6858000"/>
              <a:gd name="connsiteX824" fmla="*/ 6202446 w 7467600"/>
              <a:gd name="connsiteY824" fmla="*/ 1752268 h 6858000"/>
              <a:gd name="connsiteX825" fmla="*/ 7179560 w 7467600"/>
              <a:gd name="connsiteY825" fmla="*/ 1467551 h 6858000"/>
              <a:gd name="connsiteX826" fmla="*/ 7158730 w 7467600"/>
              <a:gd name="connsiteY826" fmla="*/ 1507835 h 6858000"/>
              <a:gd name="connsiteX827" fmla="*/ 6326959 w 7467600"/>
              <a:gd name="connsiteY827" fmla="*/ 1817686 h 6858000"/>
              <a:gd name="connsiteX828" fmla="*/ 6537433 w 7467600"/>
              <a:gd name="connsiteY828" fmla="*/ 1907790 h 6858000"/>
              <a:gd name="connsiteX829" fmla="*/ 6550221 w 7467600"/>
              <a:gd name="connsiteY829" fmla="*/ 1910729 h 6858000"/>
              <a:gd name="connsiteX830" fmla="*/ 6964438 w 7467600"/>
              <a:gd name="connsiteY830" fmla="*/ 2209505 h 6858000"/>
              <a:gd name="connsiteX831" fmla="*/ 7367862 w 7467600"/>
              <a:gd name="connsiteY831" fmla="*/ 2806833 h 6858000"/>
              <a:gd name="connsiteX832" fmla="*/ 7364329 w 7467600"/>
              <a:gd name="connsiteY832" fmla="*/ 2826907 h 6858000"/>
              <a:gd name="connsiteX833" fmla="*/ 7290545 w 7467600"/>
              <a:gd name="connsiteY833" fmla="*/ 2850663 h 6858000"/>
              <a:gd name="connsiteX834" fmla="*/ 6472036 w 7467600"/>
              <a:gd name="connsiteY834" fmla="*/ 1959003 h 6858000"/>
              <a:gd name="connsiteX835" fmla="*/ 5792897 w 7467600"/>
              <a:gd name="connsiteY835" fmla="*/ 1647747 h 6858000"/>
              <a:gd name="connsiteX836" fmla="*/ 5842751 w 7467600"/>
              <a:gd name="connsiteY836" fmla="*/ 1816112 h 6858000"/>
              <a:gd name="connsiteX837" fmla="*/ 5847424 w 7467600"/>
              <a:gd name="connsiteY837" fmla="*/ 1815776 h 6858000"/>
              <a:gd name="connsiteX838" fmla="*/ 6399821 w 7467600"/>
              <a:gd name="connsiteY838" fmla="*/ 2344799 h 6858000"/>
              <a:gd name="connsiteX839" fmla="*/ 6323232 w 7467600"/>
              <a:gd name="connsiteY839" fmla="*/ 2389634 h 6858000"/>
              <a:gd name="connsiteX840" fmla="*/ 5942958 w 7467600"/>
              <a:gd name="connsiteY840" fmla="*/ 2077708 h 6858000"/>
              <a:gd name="connsiteX841" fmla="*/ 5921559 w 7467600"/>
              <a:gd name="connsiteY841" fmla="*/ 2378596 h 6858000"/>
              <a:gd name="connsiteX842" fmla="*/ 5817651 w 7467600"/>
              <a:gd name="connsiteY842" fmla="*/ 3023919 h 6858000"/>
              <a:gd name="connsiteX843" fmla="*/ 5729634 w 7467600"/>
              <a:gd name="connsiteY843" fmla="*/ 3051849 h 6858000"/>
              <a:gd name="connsiteX844" fmla="*/ 5611018 w 7467600"/>
              <a:gd name="connsiteY844" fmla="*/ 2316769 h 6858000"/>
              <a:gd name="connsiteX845" fmla="*/ 5687608 w 7467600"/>
              <a:gd name="connsiteY845" fmla="*/ 2039972 h 6858000"/>
              <a:gd name="connsiteX846" fmla="*/ 5657554 w 7467600"/>
              <a:gd name="connsiteY846" fmla="*/ 1576445 h 6858000"/>
              <a:gd name="connsiteX847" fmla="*/ 5150475 w 7467600"/>
              <a:gd name="connsiteY847" fmla="*/ 1274012 h 6858000"/>
              <a:gd name="connsiteX848" fmla="*/ 5349142 w 7467600"/>
              <a:gd name="connsiteY848" fmla="*/ 2204405 h 6858000"/>
              <a:gd name="connsiteX849" fmla="*/ 5262214 w 7467600"/>
              <a:gd name="connsiteY849" fmla="*/ 2233836 h 6858000"/>
              <a:gd name="connsiteX850" fmla="*/ 4981539 w 7467600"/>
              <a:gd name="connsiteY850" fmla="*/ 1542201 h 6858000"/>
              <a:gd name="connsiteX851" fmla="*/ 4958461 w 7467600"/>
              <a:gd name="connsiteY851" fmla="*/ 1136957 h 6858000"/>
              <a:gd name="connsiteX852" fmla="*/ 4655015 w 7467600"/>
              <a:gd name="connsiteY852" fmla="*/ 891426 h 6858000"/>
              <a:gd name="connsiteX853" fmla="*/ 4348002 w 7467600"/>
              <a:gd name="connsiteY853" fmla="*/ 2205895 h 6858000"/>
              <a:gd name="connsiteX854" fmla="*/ 4262250 w 7467600"/>
              <a:gd name="connsiteY854" fmla="*/ 2219972 h 6858000"/>
              <a:gd name="connsiteX855" fmla="*/ 4550611 w 7467600"/>
              <a:gd name="connsiteY855" fmla="*/ 817540 h 6858000"/>
              <a:gd name="connsiteX856" fmla="*/ 4564418 w 7467600"/>
              <a:gd name="connsiteY856" fmla="*/ 808293 h 6858000"/>
              <a:gd name="connsiteX857" fmla="*/ 4266388 w 7467600"/>
              <a:gd name="connsiteY857" fmla="*/ 500083 h 6858000"/>
              <a:gd name="connsiteX858" fmla="*/ 4032842 w 7467600"/>
              <a:gd name="connsiteY858" fmla="*/ 211809 h 6858000"/>
              <a:gd name="connsiteX859" fmla="*/ 3882765 w 7467600"/>
              <a:gd name="connsiteY859" fmla="*/ 0 h 6858000"/>
              <a:gd name="connsiteX860" fmla="*/ 3721337 w 7467600"/>
              <a:gd name="connsiteY860" fmla="*/ 0 h 6858000"/>
              <a:gd name="connsiteX861" fmla="*/ 3797544 w 7467600"/>
              <a:gd name="connsiteY861" fmla="*/ 0 h 6858000"/>
              <a:gd name="connsiteX862" fmla="*/ 3775734 w 7467600"/>
              <a:gd name="connsiteY862" fmla="*/ 95131 h 6858000"/>
              <a:gd name="connsiteX863" fmla="*/ 3724807 w 7467600"/>
              <a:gd name="connsiteY863" fmla="*/ 272257 h 6858000"/>
              <a:gd name="connsiteX864" fmla="*/ 3726844 w 7467600"/>
              <a:gd name="connsiteY864" fmla="*/ 282988 h 6858000"/>
              <a:gd name="connsiteX865" fmla="*/ 3742664 w 7467600"/>
              <a:gd name="connsiteY865" fmla="*/ 279918 h 6858000"/>
              <a:gd name="connsiteX866" fmla="*/ 4103910 w 7467600"/>
              <a:gd name="connsiteY866" fmla="*/ 1161917 h 6858000"/>
              <a:gd name="connsiteX867" fmla="*/ 4020269 w 7467600"/>
              <a:gd name="connsiteY867" fmla="*/ 1200406 h 6858000"/>
              <a:gd name="connsiteX868" fmla="*/ 3674882 w 7467600"/>
              <a:gd name="connsiteY868" fmla="*/ 488524 h 6858000"/>
              <a:gd name="connsiteX869" fmla="*/ 3132682 w 7467600"/>
              <a:gd name="connsiteY869" fmla="*/ 1072284 h 6858000"/>
              <a:gd name="connsiteX870" fmla="*/ 2716346 w 7467600"/>
              <a:gd name="connsiteY870" fmla="*/ 1276376 h 6858000"/>
              <a:gd name="connsiteX871" fmla="*/ 2716772 w 7467600"/>
              <a:gd name="connsiteY871" fmla="*/ 1255462 h 6858000"/>
              <a:gd name="connsiteX872" fmla="*/ 3471096 w 7467600"/>
              <a:gd name="connsiteY872" fmla="*/ 437072 h 6858000"/>
              <a:gd name="connsiteX873" fmla="*/ 3639057 w 7467600"/>
              <a:gd name="connsiteY873" fmla="*/ 286334 h 6858000"/>
              <a:gd name="connsiteX874" fmla="*/ 3640309 w 7467600"/>
              <a:gd name="connsiteY874" fmla="*/ 284664 h 6858000"/>
              <a:gd name="connsiteX875" fmla="*/ 3646022 w 7467600"/>
              <a:gd name="connsiteY875" fmla="*/ 276711 h 6858000"/>
              <a:gd name="connsiteX876" fmla="*/ 3707943 w 7467600"/>
              <a:gd name="connsiteY876" fmla="*/ 65958 h 6858000"/>
              <a:gd name="connsiteX877" fmla="*/ 3721337 w 7467600"/>
              <a:gd name="connsiteY877" fmla="*/ 0 h 6858000"/>
              <a:gd name="connsiteX878" fmla="*/ 2867960 w 7467600"/>
              <a:gd name="connsiteY878" fmla="*/ 0 h 6858000"/>
              <a:gd name="connsiteX879" fmla="*/ 2926351 w 7467600"/>
              <a:gd name="connsiteY879" fmla="*/ 0 h 6858000"/>
              <a:gd name="connsiteX880" fmla="*/ 2902823 w 7467600"/>
              <a:gd name="connsiteY880" fmla="*/ 262929 h 6858000"/>
              <a:gd name="connsiteX881" fmla="*/ 2940663 w 7467600"/>
              <a:gd name="connsiteY881" fmla="*/ 140884 h 6858000"/>
              <a:gd name="connsiteX882" fmla="*/ 2947039 w 7467600"/>
              <a:gd name="connsiteY882" fmla="*/ 122524 h 6858000"/>
              <a:gd name="connsiteX883" fmla="*/ 2984316 w 7467600"/>
              <a:gd name="connsiteY883" fmla="*/ 0 h 6858000"/>
              <a:gd name="connsiteX884" fmla="*/ 3016114 w 7467600"/>
              <a:gd name="connsiteY884" fmla="*/ 0 h 6858000"/>
              <a:gd name="connsiteX885" fmla="*/ 2979949 w 7467600"/>
              <a:gd name="connsiteY885" fmla="*/ 119274 h 6858000"/>
              <a:gd name="connsiteX886" fmla="*/ 3023879 w 7467600"/>
              <a:gd name="connsiteY886" fmla="*/ 0 h 6858000"/>
              <a:gd name="connsiteX887" fmla="*/ 3105400 w 7467600"/>
              <a:gd name="connsiteY887" fmla="*/ 0 h 6858000"/>
              <a:gd name="connsiteX888" fmla="*/ 3094669 w 7467600"/>
              <a:gd name="connsiteY888" fmla="*/ 30308 h 6858000"/>
              <a:gd name="connsiteX889" fmla="*/ 2901945 w 7467600"/>
              <a:gd name="connsiteY889" fmla="*/ 466538 h 6858000"/>
              <a:gd name="connsiteX890" fmla="*/ 2815209 w 7467600"/>
              <a:gd name="connsiteY890" fmla="*/ 497361 h 6858000"/>
              <a:gd name="connsiteX891" fmla="*/ 2844845 w 7467600"/>
              <a:gd name="connsiteY891" fmla="*/ 127638 h 6858000"/>
              <a:gd name="connsiteX892" fmla="*/ 2867960 w 7467600"/>
              <a:gd name="connsiteY892" fmla="*/ 0 h 6858000"/>
              <a:gd name="connsiteX893" fmla="*/ 1057230 w 7467600"/>
              <a:gd name="connsiteY893" fmla="*/ 0 h 6858000"/>
              <a:gd name="connsiteX894" fmla="*/ 1111003 w 7467600"/>
              <a:gd name="connsiteY894" fmla="*/ 0 h 6858000"/>
              <a:gd name="connsiteX895" fmla="*/ 1125553 w 7467600"/>
              <a:gd name="connsiteY895" fmla="*/ 52588 h 6858000"/>
              <a:gd name="connsiteX896" fmla="*/ 1304276 w 7467600"/>
              <a:gd name="connsiteY896" fmla="*/ 476275 h 6858000"/>
              <a:gd name="connsiteX897" fmla="*/ 1492066 w 7467600"/>
              <a:gd name="connsiteY897" fmla="*/ 886333 h 6858000"/>
              <a:gd name="connsiteX898" fmla="*/ 1423698 w 7467600"/>
              <a:gd name="connsiteY898" fmla="*/ 710817 h 6858000"/>
              <a:gd name="connsiteX899" fmla="*/ 1357609 w 7467600"/>
              <a:gd name="connsiteY899" fmla="*/ 532892 h 6858000"/>
              <a:gd name="connsiteX900" fmla="*/ 1309550 w 7467600"/>
              <a:gd name="connsiteY900" fmla="*/ 374031 h 6858000"/>
              <a:gd name="connsiteX901" fmla="*/ 1193673 w 7467600"/>
              <a:gd name="connsiteY901" fmla="*/ 49533 h 6858000"/>
              <a:gd name="connsiteX902" fmla="*/ 1164391 w 7467600"/>
              <a:gd name="connsiteY902" fmla="*/ 0 h 6858000"/>
              <a:gd name="connsiteX903" fmla="*/ 1200666 w 7467600"/>
              <a:gd name="connsiteY903" fmla="*/ 0 h 6858000"/>
              <a:gd name="connsiteX904" fmla="*/ 1223408 w 7467600"/>
              <a:gd name="connsiteY904" fmla="*/ 38996 h 6858000"/>
              <a:gd name="connsiteX905" fmla="*/ 1339635 w 7467600"/>
              <a:gd name="connsiteY905" fmla="*/ 365517 h 6858000"/>
              <a:gd name="connsiteX906" fmla="*/ 1387469 w 7467600"/>
              <a:gd name="connsiteY906" fmla="*/ 523079 h 6858000"/>
              <a:gd name="connsiteX907" fmla="*/ 1452685 w 7467600"/>
              <a:gd name="connsiteY907" fmla="*/ 699806 h 6858000"/>
              <a:gd name="connsiteX908" fmla="*/ 1492092 w 7467600"/>
              <a:gd name="connsiteY908" fmla="*/ 800424 h 6858000"/>
              <a:gd name="connsiteX909" fmla="*/ 1455302 w 7467600"/>
              <a:gd name="connsiteY909" fmla="*/ 632913 h 6858000"/>
              <a:gd name="connsiteX910" fmla="*/ 1222336 w 7467600"/>
              <a:gd name="connsiteY910" fmla="*/ 9480 h 6858000"/>
              <a:gd name="connsiteX911" fmla="*/ 1214634 w 7467600"/>
              <a:gd name="connsiteY911" fmla="*/ 0 h 6858000"/>
              <a:gd name="connsiteX912" fmla="*/ 1289827 w 7467600"/>
              <a:gd name="connsiteY912" fmla="*/ 0 h 6858000"/>
              <a:gd name="connsiteX913" fmla="*/ 1321076 w 7467600"/>
              <a:gd name="connsiteY913" fmla="*/ 59722 h 6858000"/>
              <a:gd name="connsiteX914" fmla="*/ 1512579 w 7467600"/>
              <a:gd name="connsiteY914" fmla="*/ 626441 h 6858000"/>
              <a:gd name="connsiteX915" fmla="*/ 1506076 w 7467600"/>
              <a:gd name="connsiteY915" fmla="*/ 1089289 h 6858000"/>
              <a:gd name="connsiteX916" fmla="*/ 1486346 w 7467600"/>
              <a:gd name="connsiteY916" fmla="*/ 1079919 h 6858000"/>
              <a:gd name="connsiteX917" fmla="*/ 1070511 w 7467600"/>
              <a:gd name="connsiteY917" fmla="*/ 48609 h 6858000"/>
              <a:gd name="connsiteX918" fmla="*/ 1057230 w 7467600"/>
              <a:gd name="connsiteY918" fmla="*/ 0 h 6858000"/>
              <a:gd name="connsiteX919" fmla="*/ 43151 w 7467600"/>
              <a:gd name="connsiteY919" fmla="*/ 0 h 6858000"/>
              <a:gd name="connsiteX920" fmla="*/ 95283 w 7467600"/>
              <a:gd name="connsiteY920" fmla="*/ 0 h 6858000"/>
              <a:gd name="connsiteX921" fmla="*/ 300708 w 7467600"/>
              <a:gd name="connsiteY921" fmla="*/ 154571 h 6858000"/>
              <a:gd name="connsiteX922" fmla="*/ 530414 w 7467600"/>
              <a:gd name="connsiteY922" fmla="*/ 354673 h 6858000"/>
              <a:gd name="connsiteX923" fmla="*/ 333785 w 7467600"/>
              <a:gd name="connsiteY923" fmla="*/ 161564 h 6858000"/>
              <a:gd name="connsiteX924" fmla="*/ 147005 w 7467600"/>
              <a:gd name="connsiteY924" fmla="*/ 0 h 6858000"/>
              <a:gd name="connsiteX925" fmla="*/ 272509 w 7467600"/>
              <a:gd name="connsiteY925" fmla="*/ 0 h 6858000"/>
              <a:gd name="connsiteX926" fmla="*/ 326276 w 7467600"/>
              <a:gd name="connsiteY926" fmla="*/ 45847 h 6858000"/>
              <a:gd name="connsiteX927" fmla="*/ 823759 w 7467600"/>
              <a:gd name="connsiteY927" fmla="*/ 574145 h 6858000"/>
              <a:gd name="connsiteX928" fmla="*/ 811254 w 7467600"/>
              <a:gd name="connsiteY928" fmla="*/ 665546 h 6858000"/>
              <a:gd name="connsiteX929" fmla="*/ 154042 w 7467600"/>
              <a:gd name="connsiteY929" fmla="*/ 261522 h 6858000"/>
              <a:gd name="connsiteX930" fmla="*/ 13550 w 7467600"/>
              <a:gd name="connsiteY930" fmla="*/ 158423 h 6858000"/>
              <a:gd name="connsiteX931" fmla="*/ 0 w 7467600"/>
              <a:gd name="connsiteY931" fmla="*/ 146618 h 6858000"/>
              <a:gd name="connsiteX932" fmla="*/ 0 w 7467600"/>
              <a:gd name="connsiteY932" fmla="*/ 59161 h 6858000"/>
              <a:gd name="connsiteX933" fmla="*/ 45427 w 7467600"/>
              <a:gd name="connsiteY933" fmla="*/ 101078 h 6858000"/>
              <a:gd name="connsiteX934" fmla="*/ 630103 w 7467600"/>
              <a:gd name="connsiteY934" fmla="*/ 485885 h 6858000"/>
              <a:gd name="connsiteX935" fmla="*/ 532040 w 7467600"/>
              <a:gd name="connsiteY935" fmla="*/ 399359 h 6858000"/>
              <a:gd name="connsiteX936" fmla="*/ 517618 w 7467600"/>
              <a:gd name="connsiteY936" fmla="*/ 385726 h 6858000"/>
              <a:gd name="connsiteX937" fmla="*/ 285074 w 7467600"/>
              <a:gd name="connsiteY937" fmla="*/ 182755 h 6858000"/>
              <a:gd name="connsiteX938" fmla="*/ 43151 w 7467600"/>
              <a:gd name="connsiteY938" fmla="*/ 0 h 6858000"/>
              <a:gd name="connsiteX0" fmla="*/ 369702 w 7369701"/>
              <a:gd name="connsiteY0" fmla="*/ 6712169 h 6858000"/>
              <a:gd name="connsiteX1" fmla="*/ 366575 w 7369701"/>
              <a:gd name="connsiteY1" fmla="*/ 6715556 h 6858000"/>
              <a:gd name="connsiteX2" fmla="*/ 371637 w 7369701"/>
              <a:gd name="connsiteY2" fmla="*/ 6713954 h 6858000"/>
              <a:gd name="connsiteX3" fmla="*/ 369702 w 7369701"/>
              <a:gd name="connsiteY3" fmla="*/ 6712169 h 6858000"/>
              <a:gd name="connsiteX4" fmla="*/ 1019354 w 7369701"/>
              <a:gd name="connsiteY4" fmla="*/ 6315006 h 6858000"/>
              <a:gd name="connsiteX5" fmla="*/ 441046 w 7369701"/>
              <a:gd name="connsiteY5" fmla="*/ 6691153 h 6858000"/>
              <a:gd name="connsiteX6" fmla="*/ 1019354 w 7369701"/>
              <a:gd name="connsiteY6" fmla="*/ 6315006 h 6858000"/>
              <a:gd name="connsiteX7" fmla="*/ 991680 w 7369701"/>
              <a:gd name="connsiteY7" fmla="*/ 6298413 h 6858000"/>
              <a:gd name="connsiteX8" fmla="*/ 409060 w 7369701"/>
              <a:gd name="connsiteY8" fmla="*/ 6671470 h 6858000"/>
              <a:gd name="connsiteX9" fmla="*/ 991680 w 7369701"/>
              <a:gd name="connsiteY9" fmla="*/ 6298413 h 6858000"/>
              <a:gd name="connsiteX10" fmla="*/ 103333 w 7369701"/>
              <a:gd name="connsiteY10" fmla="*/ 5699602 h 6858000"/>
              <a:gd name="connsiteX11" fmla="*/ 233938 w 7369701"/>
              <a:gd name="connsiteY11" fmla="*/ 5809416 h 6858000"/>
              <a:gd name="connsiteX12" fmla="*/ 883580 w 7369701"/>
              <a:gd name="connsiteY12" fmla="*/ 6180710 h 6858000"/>
              <a:gd name="connsiteX13" fmla="*/ 487337 w 7369701"/>
              <a:gd name="connsiteY13" fmla="*/ 5950182 h 6858000"/>
              <a:gd name="connsiteX14" fmla="*/ 354051 w 7369701"/>
              <a:gd name="connsiteY14" fmla="*/ 5854912 h 6858000"/>
              <a:gd name="connsiteX15" fmla="*/ 195436 w 7369701"/>
              <a:gd name="connsiteY15" fmla="*/ 5755068 h 6858000"/>
              <a:gd name="connsiteX16" fmla="*/ 103333 w 7369701"/>
              <a:gd name="connsiteY16" fmla="*/ 5699602 h 6858000"/>
              <a:gd name="connsiteX17" fmla="*/ 5539432 w 7369701"/>
              <a:gd name="connsiteY17" fmla="*/ 5642928 h 6858000"/>
              <a:gd name="connsiteX18" fmla="*/ 5555462 w 7369701"/>
              <a:gd name="connsiteY18" fmla="*/ 5694454 h 6858000"/>
              <a:gd name="connsiteX19" fmla="*/ 5828270 w 7369701"/>
              <a:gd name="connsiteY19" fmla="*/ 6320663 h 6858000"/>
              <a:gd name="connsiteX20" fmla="*/ 5947416 w 7369701"/>
              <a:gd name="connsiteY20" fmla="*/ 6574846 h 6858000"/>
              <a:gd name="connsiteX21" fmla="*/ 5539432 w 7369701"/>
              <a:gd name="connsiteY21" fmla="*/ 5642928 h 6858000"/>
              <a:gd name="connsiteX22" fmla="*/ 51253 w 7369701"/>
              <a:gd name="connsiteY22" fmla="*/ 5631825 h 6858000"/>
              <a:gd name="connsiteX23" fmla="*/ 211622 w 7369701"/>
              <a:gd name="connsiteY23" fmla="*/ 5728803 h 6858000"/>
              <a:gd name="connsiteX24" fmla="*/ 371652 w 7369701"/>
              <a:gd name="connsiteY24" fmla="*/ 5829062 h 6858000"/>
              <a:gd name="connsiteX25" fmla="*/ 505903 w 7369701"/>
              <a:gd name="connsiteY25" fmla="*/ 5925221 h 6858000"/>
              <a:gd name="connsiteX26" fmla="*/ 899240 w 7369701"/>
              <a:gd name="connsiteY26" fmla="*/ 6153068 h 6858000"/>
              <a:gd name="connsiteX27" fmla="*/ 988114 w 7369701"/>
              <a:gd name="connsiteY27" fmla="*/ 6174204 h 6858000"/>
              <a:gd name="connsiteX28" fmla="*/ 845971 w 7369701"/>
              <a:gd name="connsiteY28" fmla="*/ 6067177 h 6858000"/>
              <a:gd name="connsiteX29" fmla="*/ 448057 w 7369701"/>
              <a:gd name="connsiteY29" fmla="*/ 5841376 h 6858000"/>
              <a:gd name="connsiteX30" fmla="*/ 51253 w 7369701"/>
              <a:gd name="connsiteY30" fmla="*/ 5631825 h 6858000"/>
              <a:gd name="connsiteX31" fmla="*/ 2606687 w 7369701"/>
              <a:gd name="connsiteY31" fmla="*/ 5630718 h 6858000"/>
              <a:gd name="connsiteX32" fmla="*/ 2645658 w 7369701"/>
              <a:gd name="connsiteY32" fmla="*/ 6640259 h 6858000"/>
              <a:gd name="connsiteX33" fmla="*/ 2606687 w 7369701"/>
              <a:gd name="connsiteY33" fmla="*/ 5630718 h 6858000"/>
              <a:gd name="connsiteX34" fmla="*/ 3642057 w 7369701"/>
              <a:gd name="connsiteY34" fmla="*/ 5573487 h 6858000"/>
              <a:gd name="connsiteX35" fmla="*/ 3632981 w 7369701"/>
              <a:gd name="connsiteY35" fmla="*/ 5579437 h 6858000"/>
              <a:gd name="connsiteX36" fmla="*/ 3382436 w 7369701"/>
              <a:gd name="connsiteY36" fmla="*/ 5952726 h 6858000"/>
              <a:gd name="connsiteX37" fmla="*/ 3191929 w 7369701"/>
              <a:gd name="connsiteY37" fmla="*/ 6662669 h 6858000"/>
              <a:gd name="connsiteX38" fmla="*/ 3369898 w 7369701"/>
              <a:gd name="connsiteY38" fmla="*/ 6081771 h 6858000"/>
              <a:gd name="connsiteX39" fmla="*/ 3642057 w 7369701"/>
              <a:gd name="connsiteY39" fmla="*/ 5573487 h 6858000"/>
              <a:gd name="connsiteX40" fmla="*/ 2650666 w 7369701"/>
              <a:gd name="connsiteY40" fmla="*/ 5530686 h 6858000"/>
              <a:gd name="connsiteX41" fmla="*/ 2650249 w 7369701"/>
              <a:gd name="connsiteY41" fmla="*/ 5532101 h 6858000"/>
              <a:gd name="connsiteX42" fmla="*/ 2663808 w 7369701"/>
              <a:gd name="connsiteY42" fmla="*/ 6535215 h 6858000"/>
              <a:gd name="connsiteX43" fmla="*/ 2665418 w 7369701"/>
              <a:gd name="connsiteY43" fmla="*/ 6132756 h 6858000"/>
              <a:gd name="connsiteX44" fmla="*/ 2650666 w 7369701"/>
              <a:gd name="connsiteY44" fmla="*/ 5530686 h 6858000"/>
              <a:gd name="connsiteX45" fmla="*/ 2680277 w 7369701"/>
              <a:gd name="connsiteY45" fmla="*/ 5479204 h 6858000"/>
              <a:gd name="connsiteX46" fmla="*/ 2678972 w 7369701"/>
              <a:gd name="connsiteY46" fmla="*/ 5481582 h 6858000"/>
              <a:gd name="connsiteX47" fmla="*/ 2696666 w 7369701"/>
              <a:gd name="connsiteY47" fmla="*/ 6133836 h 6858000"/>
              <a:gd name="connsiteX48" fmla="*/ 2695769 w 7369701"/>
              <a:gd name="connsiteY48" fmla="*/ 6390955 h 6858000"/>
              <a:gd name="connsiteX49" fmla="*/ 2739893 w 7369701"/>
              <a:gd name="connsiteY49" fmla="*/ 6108357 h 6858000"/>
              <a:gd name="connsiteX50" fmla="*/ 2680277 w 7369701"/>
              <a:gd name="connsiteY50" fmla="*/ 5479204 h 6858000"/>
              <a:gd name="connsiteX51" fmla="*/ 1132195 w 7369701"/>
              <a:gd name="connsiteY51" fmla="*/ 5467980 h 6858000"/>
              <a:gd name="connsiteX52" fmla="*/ 1679056 w 7369701"/>
              <a:gd name="connsiteY52" fmla="*/ 5516907 h 6858000"/>
              <a:gd name="connsiteX53" fmla="*/ 2128648 w 7369701"/>
              <a:gd name="connsiteY53" fmla="*/ 5474249 h 6858000"/>
              <a:gd name="connsiteX54" fmla="*/ 1825619 w 7369701"/>
              <a:gd name="connsiteY54" fmla="*/ 5478447 h 6858000"/>
              <a:gd name="connsiteX55" fmla="*/ 1737798 w 7369701"/>
              <a:gd name="connsiteY55" fmla="*/ 5483353 h 6858000"/>
              <a:gd name="connsiteX56" fmla="*/ 1132195 w 7369701"/>
              <a:gd name="connsiteY56" fmla="*/ 5467980 h 6858000"/>
              <a:gd name="connsiteX57" fmla="*/ 1456157 w 7369701"/>
              <a:gd name="connsiteY57" fmla="*/ 5371404 h 6858000"/>
              <a:gd name="connsiteX58" fmla="*/ 1244432 w 7369701"/>
              <a:gd name="connsiteY58" fmla="*/ 5385601 h 6858000"/>
              <a:gd name="connsiteX59" fmla="*/ 973990 w 7369701"/>
              <a:gd name="connsiteY59" fmla="*/ 5424940 h 6858000"/>
              <a:gd name="connsiteX60" fmla="*/ 1103809 w 7369701"/>
              <a:gd name="connsiteY60" fmla="*/ 5433720 h 6858000"/>
              <a:gd name="connsiteX61" fmla="*/ 1123454 w 7369701"/>
              <a:gd name="connsiteY61" fmla="*/ 5435727 h 6858000"/>
              <a:gd name="connsiteX62" fmla="*/ 1737017 w 7369701"/>
              <a:gd name="connsiteY62" fmla="*/ 5452183 h 6858000"/>
              <a:gd name="connsiteX63" fmla="*/ 1824397 w 7369701"/>
              <a:gd name="connsiteY63" fmla="*/ 5447757 h 6858000"/>
              <a:gd name="connsiteX64" fmla="*/ 2070059 w 7369701"/>
              <a:gd name="connsiteY64" fmla="*/ 5441660 h 6858000"/>
              <a:gd name="connsiteX65" fmla="*/ 1456157 w 7369701"/>
              <a:gd name="connsiteY65" fmla="*/ 5371404 h 6858000"/>
              <a:gd name="connsiteX66" fmla="*/ 4988186 w 7369701"/>
              <a:gd name="connsiteY66" fmla="*/ 5216467 h 6858000"/>
              <a:gd name="connsiteX67" fmla="*/ 4777334 w 7369701"/>
              <a:gd name="connsiteY67" fmla="*/ 5406072 h 6858000"/>
              <a:gd name="connsiteX68" fmla="*/ 4718341 w 7369701"/>
              <a:gd name="connsiteY68" fmla="*/ 5468043 h 6858000"/>
              <a:gd name="connsiteX69" fmla="*/ 4604655 w 7369701"/>
              <a:gd name="connsiteY69" fmla="*/ 5583434 h 6858000"/>
              <a:gd name="connsiteX70" fmla="*/ 4565074 w 7369701"/>
              <a:gd name="connsiteY70" fmla="*/ 5618550 h 6858000"/>
              <a:gd name="connsiteX71" fmla="*/ 4988186 w 7369701"/>
              <a:gd name="connsiteY71" fmla="*/ 5216467 h 6858000"/>
              <a:gd name="connsiteX72" fmla="*/ 4978032 w 7369701"/>
              <a:gd name="connsiteY72" fmla="*/ 5183809 h 6858000"/>
              <a:gd name="connsiteX73" fmla="*/ 4463413 w 7369701"/>
              <a:gd name="connsiteY73" fmla="*/ 5615162 h 6858000"/>
              <a:gd name="connsiteX74" fmla="*/ 4358134 w 7369701"/>
              <a:gd name="connsiteY74" fmla="*/ 5742791 h 6858000"/>
              <a:gd name="connsiteX75" fmla="*/ 4376219 w 7369701"/>
              <a:gd name="connsiteY75" fmla="*/ 5729027 h 6858000"/>
              <a:gd name="connsiteX76" fmla="*/ 4582340 w 7369701"/>
              <a:gd name="connsiteY76" fmla="*/ 5561037 h 6858000"/>
              <a:gd name="connsiteX77" fmla="*/ 4694684 w 7369701"/>
              <a:gd name="connsiteY77" fmla="*/ 5447098 h 6858000"/>
              <a:gd name="connsiteX78" fmla="*/ 4754123 w 7369701"/>
              <a:gd name="connsiteY78" fmla="*/ 5384643 h 6858000"/>
              <a:gd name="connsiteX79" fmla="*/ 4978032 w 7369701"/>
              <a:gd name="connsiteY79" fmla="*/ 5183809 h 6858000"/>
              <a:gd name="connsiteX80" fmla="*/ 1903353 w 7369701"/>
              <a:gd name="connsiteY80" fmla="*/ 5044827 h 6858000"/>
              <a:gd name="connsiteX81" fmla="*/ 1936931 w 7369701"/>
              <a:gd name="connsiteY81" fmla="*/ 5093954 h 6858000"/>
              <a:gd name="connsiteX82" fmla="*/ 2195868 w 7369701"/>
              <a:gd name="connsiteY82" fmla="*/ 5396574 h 6858000"/>
              <a:gd name="connsiteX83" fmla="*/ 2088852 w 7369701"/>
              <a:gd name="connsiteY83" fmla="*/ 5166123 h 6858000"/>
              <a:gd name="connsiteX84" fmla="*/ 1958241 w 7369701"/>
              <a:gd name="connsiteY84" fmla="*/ 5067955 h 6858000"/>
              <a:gd name="connsiteX85" fmla="*/ 1903353 w 7369701"/>
              <a:gd name="connsiteY85" fmla="*/ 5044827 h 6858000"/>
              <a:gd name="connsiteX86" fmla="*/ 1979378 w 7369701"/>
              <a:gd name="connsiteY86" fmla="*/ 4769504 h 6858000"/>
              <a:gd name="connsiteX87" fmla="*/ 2882120 w 7369701"/>
              <a:gd name="connsiteY87" fmla="*/ 5064547 h 6858000"/>
              <a:gd name="connsiteX88" fmla="*/ 2793103 w 7369701"/>
              <a:gd name="connsiteY88" fmla="*/ 5039699 h 6858000"/>
              <a:gd name="connsiteX89" fmla="*/ 2770041 w 7369701"/>
              <a:gd name="connsiteY89" fmla="*/ 5033634 h 6858000"/>
              <a:gd name="connsiteX90" fmla="*/ 1979378 w 7369701"/>
              <a:gd name="connsiteY90" fmla="*/ 4769504 h 6858000"/>
              <a:gd name="connsiteX91" fmla="*/ 1927410 w 7369701"/>
              <a:gd name="connsiteY91" fmla="*/ 4716164 h 6858000"/>
              <a:gd name="connsiteX92" fmla="*/ 1959587 w 7369701"/>
              <a:gd name="connsiteY92" fmla="*/ 4728849 h 6858000"/>
              <a:gd name="connsiteX93" fmla="*/ 2777707 w 7369701"/>
              <a:gd name="connsiteY93" fmla="*/ 5003991 h 6858000"/>
              <a:gd name="connsiteX94" fmla="*/ 2800768 w 7369701"/>
              <a:gd name="connsiteY94" fmla="*/ 5010056 h 6858000"/>
              <a:gd name="connsiteX95" fmla="*/ 2879408 w 7369701"/>
              <a:gd name="connsiteY95" fmla="*/ 5031590 h 6858000"/>
              <a:gd name="connsiteX96" fmla="*/ 2862295 w 7369701"/>
              <a:gd name="connsiteY96" fmla="*/ 5022958 h 6858000"/>
              <a:gd name="connsiteX97" fmla="*/ 2813343 w 7369701"/>
              <a:gd name="connsiteY97" fmla="*/ 4998369 h 6858000"/>
              <a:gd name="connsiteX98" fmla="*/ 2646245 w 7369701"/>
              <a:gd name="connsiteY98" fmla="*/ 4930999 h 6858000"/>
              <a:gd name="connsiteX99" fmla="*/ 1999243 w 7369701"/>
              <a:gd name="connsiteY99" fmla="*/ 4730524 h 6858000"/>
              <a:gd name="connsiteX100" fmla="*/ 1979527 w 7369701"/>
              <a:gd name="connsiteY100" fmla="*/ 4726651 h 6858000"/>
              <a:gd name="connsiteX101" fmla="*/ 1927410 w 7369701"/>
              <a:gd name="connsiteY101" fmla="*/ 4716164 h 6858000"/>
              <a:gd name="connsiteX102" fmla="*/ 1997014 w 7369701"/>
              <a:gd name="connsiteY102" fmla="*/ 4698007 h 6858000"/>
              <a:gd name="connsiteX103" fmla="*/ 2005458 w 7369701"/>
              <a:gd name="connsiteY103" fmla="*/ 4699540 h 6858000"/>
              <a:gd name="connsiteX104" fmla="*/ 2657186 w 7369701"/>
              <a:gd name="connsiteY104" fmla="*/ 4901687 h 6858000"/>
              <a:gd name="connsiteX105" fmla="*/ 2826662 w 7369701"/>
              <a:gd name="connsiteY105" fmla="*/ 4970362 h 6858000"/>
              <a:gd name="connsiteX106" fmla="*/ 2876100 w 7369701"/>
              <a:gd name="connsiteY106" fmla="*/ 4995397 h 6858000"/>
              <a:gd name="connsiteX107" fmla="*/ 3042600 w 7369701"/>
              <a:gd name="connsiteY107" fmla="*/ 5059532 h 6858000"/>
              <a:gd name="connsiteX108" fmla="*/ 1997014 w 7369701"/>
              <a:gd name="connsiteY108" fmla="*/ 4698007 h 6858000"/>
              <a:gd name="connsiteX109" fmla="*/ 2305292 w 7369701"/>
              <a:gd name="connsiteY109" fmla="*/ 4219492 h 6858000"/>
              <a:gd name="connsiteX110" fmla="*/ 3360922 w 7369701"/>
              <a:gd name="connsiteY110" fmla="*/ 4529373 h 6858000"/>
              <a:gd name="connsiteX111" fmla="*/ 3492420 w 7369701"/>
              <a:gd name="connsiteY111" fmla="*/ 4510145 h 6858000"/>
              <a:gd name="connsiteX112" fmla="*/ 3364086 w 7369701"/>
              <a:gd name="connsiteY112" fmla="*/ 4480340 h 6858000"/>
              <a:gd name="connsiteX113" fmla="*/ 3225818 w 7369701"/>
              <a:gd name="connsiteY113" fmla="*/ 4411822 h 6858000"/>
              <a:gd name="connsiteX114" fmla="*/ 3129696 w 7369701"/>
              <a:gd name="connsiteY114" fmla="*/ 4360704 h 6858000"/>
              <a:gd name="connsiteX115" fmla="*/ 2814545 w 7369701"/>
              <a:gd name="connsiteY115" fmla="*/ 4282955 h 6858000"/>
              <a:gd name="connsiteX116" fmla="*/ 2305292 w 7369701"/>
              <a:gd name="connsiteY116" fmla="*/ 4219492 h 6858000"/>
              <a:gd name="connsiteX117" fmla="*/ 2626982 w 7369701"/>
              <a:gd name="connsiteY117" fmla="*/ 4206450 h 6858000"/>
              <a:gd name="connsiteX118" fmla="*/ 2490617 w 7369701"/>
              <a:gd name="connsiteY118" fmla="*/ 4206951 h 6858000"/>
              <a:gd name="connsiteX119" fmla="*/ 2819869 w 7369701"/>
              <a:gd name="connsiteY119" fmla="*/ 4252936 h 6858000"/>
              <a:gd name="connsiteX120" fmla="*/ 3143018 w 7369701"/>
              <a:gd name="connsiteY120" fmla="*/ 4332698 h 6858000"/>
              <a:gd name="connsiteX121" fmla="*/ 3241520 w 7369701"/>
              <a:gd name="connsiteY121" fmla="*/ 4385112 h 6858000"/>
              <a:gd name="connsiteX122" fmla="*/ 3374575 w 7369701"/>
              <a:gd name="connsiteY122" fmla="*/ 4451517 h 6858000"/>
              <a:gd name="connsiteX123" fmla="*/ 3505221 w 7369701"/>
              <a:gd name="connsiteY123" fmla="*/ 4480757 h 6858000"/>
              <a:gd name="connsiteX124" fmla="*/ 2626982 w 7369701"/>
              <a:gd name="connsiteY124" fmla="*/ 4206450 h 6858000"/>
              <a:gd name="connsiteX125" fmla="*/ 1310106 w 7369701"/>
              <a:gd name="connsiteY125" fmla="*/ 3943217 h 6858000"/>
              <a:gd name="connsiteX126" fmla="*/ 854994 w 7369701"/>
              <a:gd name="connsiteY126" fmla="*/ 4399136 h 6858000"/>
              <a:gd name="connsiteX127" fmla="*/ 742462 w 7369701"/>
              <a:gd name="connsiteY127" fmla="*/ 4594648 h 6858000"/>
              <a:gd name="connsiteX128" fmla="*/ 820602 w 7369701"/>
              <a:gd name="connsiteY128" fmla="*/ 4485915 h 6858000"/>
              <a:gd name="connsiteX129" fmla="*/ 878295 w 7369701"/>
              <a:gd name="connsiteY129" fmla="*/ 4403594 h 6858000"/>
              <a:gd name="connsiteX130" fmla="*/ 1240607 w 7369701"/>
              <a:gd name="connsiteY130" fmla="*/ 4010401 h 6858000"/>
              <a:gd name="connsiteX131" fmla="*/ 1310106 w 7369701"/>
              <a:gd name="connsiteY131" fmla="*/ 3943217 h 6858000"/>
              <a:gd name="connsiteX132" fmla="*/ 1423113 w 7369701"/>
              <a:gd name="connsiteY132" fmla="*/ 3874565 h 6858000"/>
              <a:gd name="connsiteX133" fmla="*/ 1260565 w 7369701"/>
              <a:gd name="connsiteY133" fmla="*/ 4031982 h 6858000"/>
              <a:gd name="connsiteX134" fmla="*/ 901900 w 7369701"/>
              <a:gd name="connsiteY134" fmla="*/ 4421236 h 6858000"/>
              <a:gd name="connsiteX135" fmla="*/ 845044 w 7369701"/>
              <a:gd name="connsiteY135" fmla="*/ 4502436 h 6858000"/>
              <a:gd name="connsiteX136" fmla="*/ 685926 w 7369701"/>
              <a:gd name="connsiteY136" fmla="*/ 4703069 h 6858000"/>
              <a:gd name="connsiteX137" fmla="*/ 684248 w 7369701"/>
              <a:gd name="connsiteY137" fmla="*/ 4706721 h 6858000"/>
              <a:gd name="connsiteX138" fmla="*/ 1423113 w 7369701"/>
              <a:gd name="connsiteY138" fmla="*/ 3874565 h 6858000"/>
              <a:gd name="connsiteX139" fmla="*/ 3316479 w 7369701"/>
              <a:gd name="connsiteY139" fmla="*/ 3872136 h 6858000"/>
              <a:gd name="connsiteX140" fmla="*/ 3546806 w 7369701"/>
              <a:gd name="connsiteY140" fmla="*/ 4356139 h 6858000"/>
              <a:gd name="connsiteX141" fmla="*/ 3364433 w 7369701"/>
              <a:gd name="connsiteY141" fmla="*/ 3953121 h 6858000"/>
              <a:gd name="connsiteX142" fmla="*/ 3316479 w 7369701"/>
              <a:gd name="connsiteY142" fmla="*/ 3872136 h 6858000"/>
              <a:gd name="connsiteX143" fmla="*/ 3291335 w 7369701"/>
              <a:gd name="connsiteY143" fmla="*/ 3767420 h 6858000"/>
              <a:gd name="connsiteX144" fmla="*/ 3390805 w 7369701"/>
              <a:gd name="connsiteY144" fmla="*/ 3937163 h 6858000"/>
              <a:gd name="connsiteX145" fmla="*/ 3579062 w 7369701"/>
              <a:gd name="connsiteY145" fmla="*/ 4359040 h 6858000"/>
              <a:gd name="connsiteX146" fmla="*/ 3467355 w 7369701"/>
              <a:gd name="connsiteY146" fmla="*/ 3988130 h 6858000"/>
              <a:gd name="connsiteX147" fmla="*/ 3310753 w 7369701"/>
              <a:gd name="connsiteY147" fmla="*/ 3787140 h 6858000"/>
              <a:gd name="connsiteX148" fmla="*/ 3291335 w 7369701"/>
              <a:gd name="connsiteY148" fmla="*/ 3767420 h 6858000"/>
              <a:gd name="connsiteX149" fmla="*/ 1635889 w 7369701"/>
              <a:gd name="connsiteY149" fmla="*/ 3709494 h 6858000"/>
              <a:gd name="connsiteX150" fmla="*/ 1634800 w 7369701"/>
              <a:gd name="connsiteY150" fmla="*/ 3731111 h 6858000"/>
              <a:gd name="connsiteX151" fmla="*/ 1635889 w 7369701"/>
              <a:gd name="connsiteY151" fmla="*/ 3709494 h 6858000"/>
              <a:gd name="connsiteX152" fmla="*/ 1510397 w 7369701"/>
              <a:gd name="connsiteY152" fmla="*/ 3684705 h 6858000"/>
              <a:gd name="connsiteX153" fmla="*/ 1146550 w 7369701"/>
              <a:gd name="connsiteY153" fmla="*/ 3802012 h 6858000"/>
              <a:gd name="connsiteX154" fmla="*/ 698834 w 7369701"/>
              <a:gd name="connsiteY154" fmla="*/ 3952272 h 6858000"/>
              <a:gd name="connsiteX155" fmla="*/ 34256 w 7369701"/>
              <a:gd name="connsiteY155" fmla="*/ 4347603 h 6858000"/>
              <a:gd name="connsiteX156" fmla="*/ 527241 w 7369701"/>
              <a:gd name="connsiteY156" fmla="*/ 4065078 h 6858000"/>
              <a:gd name="connsiteX157" fmla="*/ 1510397 w 7369701"/>
              <a:gd name="connsiteY157" fmla="*/ 3684705 h 6858000"/>
              <a:gd name="connsiteX158" fmla="*/ 1313114 w 7369701"/>
              <a:gd name="connsiteY158" fmla="*/ 3655216 h 6858000"/>
              <a:gd name="connsiteX159" fmla="*/ 1109304 w 7369701"/>
              <a:gd name="connsiteY159" fmla="*/ 3669030 h 6858000"/>
              <a:gd name="connsiteX160" fmla="*/ 8129 w 7369701"/>
              <a:gd name="connsiteY160" fmla="*/ 4330519 h 6858000"/>
              <a:gd name="connsiteX161" fmla="*/ 687572 w 7369701"/>
              <a:gd name="connsiteY161" fmla="*/ 3925629 h 6858000"/>
              <a:gd name="connsiteX162" fmla="*/ 1138365 w 7369701"/>
              <a:gd name="connsiteY162" fmla="*/ 3774515 h 6858000"/>
              <a:gd name="connsiteX163" fmla="*/ 1505579 w 7369701"/>
              <a:gd name="connsiteY163" fmla="*/ 3655526 h 6858000"/>
              <a:gd name="connsiteX164" fmla="*/ 1313114 w 7369701"/>
              <a:gd name="connsiteY164" fmla="*/ 3655216 h 6858000"/>
              <a:gd name="connsiteX165" fmla="*/ 3655073 w 7369701"/>
              <a:gd name="connsiteY165" fmla="*/ 3650884 h 6858000"/>
              <a:gd name="connsiteX166" fmla="*/ 3989938 w 7369701"/>
              <a:gd name="connsiteY166" fmla="*/ 3991685 h 6858000"/>
              <a:gd name="connsiteX167" fmla="*/ 4393907 w 7369701"/>
              <a:gd name="connsiteY167" fmla="*/ 4261258 h 6858000"/>
              <a:gd name="connsiteX168" fmla="*/ 4648051 w 7369701"/>
              <a:gd name="connsiteY168" fmla="*/ 4374051 h 6858000"/>
              <a:gd name="connsiteX169" fmla="*/ 4383389 w 7369701"/>
              <a:gd name="connsiteY169" fmla="*/ 4184369 h 6858000"/>
              <a:gd name="connsiteX170" fmla="*/ 4165508 w 7369701"/>
              <a:gd name="connsiteY170" fmla="*/ 4035196 h 6858000"/>
              <a:gd name="connsiteX171" fmla="*/ 4068162 w 7369701"/>
              <a:gd name="connsiteY171" fmla="*/ 3953394 h 6858000"/>
              <a:gd name="connsiteX172" fmla="*/ 3981416 w 7369701"/>
              <a:gd name="connsiteY172" fmla="*/ 3880482 h 6858000"/>
              <a:gd name="connsiteX173" fmla="*/ 3800147 w 7369701"/>
              <a:gd name="connsiteY173" fmla="*/ 3749872 h 6858000"/>
              <a:gd name="connsiteX174" fmla="*/ 3655073 w 7369701"/>
              <a:gd name="connsiteY174" fmla="*/ 3650884 h 6858000"/>
              <a:gd name="connsiteX175" fmla="*/ 3670252 w 7369701"/>
              <a:gd name="connsiteY175" fmla="*/ 3622798 h 6858000"/>
              <a:gd name="connsiteX176" fmla="*/ 3817258 w 7369701"/>
              <a:gd name="connsiteY176" fmla="*/ 3723577 h 6858000"/>
              <a:gd name="connsiteX177" fmla="*/ 4000461 w 7369701"/>
              <a:gd name="connsiteY177" fmla="*/ 3855966 h 6858000"/>
              <a:gd name="connsiteX178" fmla="*/ 4088180 w 7369701"/>
              <a:gd name="connsiteY178" fmla="*/ 3929774 h 6858000"/>
              <a:gd name="connsiteX179" fmla="*/ 4184555 w 7369701"/>
              <a:gd name="connsiteY179" fmla="*/ 4010683 h 6858000"/>
              <a:gd name="connsiteX180" fmla="*/ 4399563 w 7369701"/>
              <a:gd name="connsiteY180" fmla="*/ 4158106 h 6858000"/>
              <a:gd name="connsiteX181" fmla="*/ 4684469 w 7369701"/>
              <a:gd name="connsiteY181" fmla="*/ 4364680 h 6858000"/>
              <a:gd name="connsiteX182" fmla="*/ 4690271 w 7369701"/>
              <a:gd name="connsiteY182" fmla="*/ 4370034 h 6858000"/>
              <a:gd name="connsiteX183" fmla="*/ 4136093 w 7369701"/>
              <a:gd name="connsiteY183" fmla="*/ 3858466 h 6858000"/>
              <a:gd name="connsiteX184" fmla="*/ 3670252 w 7369701"/>
              <a:gd name="connsiteY184" fmla="*/ 3622798 h 6858000"/>
              <a:gd name="connsiteX185" fmla="*/ 4440129 w 7369701"/>
              <a:gd name="connsiteY185" fmla="*/ 3448571 h 6858000"/>
              <a:gd name="connsiteX186" fmla="*/ 4856525 w 7369701"/>
              <a:gd name="connsiteY186" fmla="*/ 3915351 h 6858000"/>
              <a:gd name="connsiteX187" fmla="*/ 5059055 w 7369701"/>
              <a:gd name="connsiteY187" fmla="*/ 4108918 h 6858000"/>
              <a:gd name="connsiteX188" fmla="*/ 5290070 w 7369701"/>
              <a:gd name="connsiteY188" fmla="*/ 4263619 h 6858000"/>
              <a:gd name="connsiteX189" fmla="*/ 4834991 w 7369701"/>
              <a:gd name="connsiteY189" fmla="*/ 3830985 h 6858000"/>
              <a:gd name="connsiteX190" fmla="*/ 4440129 w 7369701"/>
              <a:gd name="connsiteY190" fmla="*/ 3448571 h 6858000"/>
              <a:gd name="connsiteX191" fmla="*/ 4441737 w 7369701"/>
              <a:gd name="connsiteY191" fmla="*/ 3399734 h 6858000"/>
              <a:gd name="connsiteX192" fmla="*/ 4431236 w 7369701"/>
              <a:gd name="connsiteY192" fmla="*/ 3400954 h 6858000"/>
              <a:gd name="connsiteX193" fmla="*/ 4557150 w 7369701"/>
              <a:gd name="connsiteY193" fmla="*/ 3510023 h 6858000"/>
              <a:gd name="connsiteX194" fmla="*/ 4856936 w 7369701"/>
              <a:gd name="connsiteY194" fmla="*/ 3809146 h 6858000"/>
              <a:gd name="connsiteX195" fmla="*/ 5111996 w 7369701"/>
              <a:gd name="connsiteY195" fmla="*/ 4065759 h 6858000"/>
              <a:gd name="connsiteX196" fmla="*/ 5388878 w 7369701"/>
              <a:gd name="connsiteY196" fmla="*/ 4300185 h 6858000"/>
              <a:gd name="connsiteX197" fmla="*/ 5425556 w 7369701"/>
              <a:gd name="connsiteY197" fmla="*/ 4308967 h 6858000"/>
              <a:gd name="connsiteX198" fmla="*/ 4943646 w 7369701"/>
              <a:gd name="connsiteY198" fmla="*/ 3822916 h 6858000"/>
              <a:gd name="connsiteX199" fmla="*/ 4594837 w 7369701"/>
              <a:gd name="connsiteY199" fmla="*/ 3532274 h 6858000"/>
              <a:gd name="connsiteX200" fmla="*/ 4441737 w 7369701"/>
              <a:gd name="connsiteY200" fmla="*/ 3399734 h 6858000"/>
              <a:gd name="connsiteX201" fmla="*/ 5425834 w 7369701"/>
              <a:gd name="connsiteY201" fmla="*/ 3162785 h 6858000"/>
              <a:gd name="connsiteX202" fmla="*/ 5401644 w 7369701"/>
              <a:gd name="connsiteY202" fmla="*/ 3617847 h 6858000"/>
              <a:gd name="connsiteX203" fmla="*/ 5467256 w 7369701"/>
              <a:gd name="connsiteY203" fmla="*/ 4175494 h 6858000"/>
              <a:gd name="connsiteX204" fmla="*/ 5448069 w 7369701"/>
              <a:gd name="connsiteY204" fmla="*/ 3567554 h 6858000"/>
              <a:gd name="connsiteX205" fmla="*/ 5425834 w 7369701"/>
              <a:gd name="connsiteY205" fmla="*/ 3162785 h 6858000"/>
              <a:gd name="connsiteX206" fmla="*/ 1318687 w 7369701"/>
              <a:gd name="connsiteY206" fmla="*/ 3113840 h 6858000"/>
              <a:gd name="connsiteX207" fmla="*/ 1066793 w 7369701"/>
              <a:gd name="connsiteY207" fmla="*/ 3212171 h 6858000"/>
              <a:gd name="connsiteX208" fmla="*/ 993319 w 7369701"/>
              <a:gd name="connsiteY208" fmla="*/ 3247648 h 6858000"/>
              <a:gd name="connsiteX209" fmla="*/ 853081 w 7369701"/>
              <a:gd name="connsiteY209" fmla="*/ 3312410 h 6858000"/>
              <a:gd name="connsiteX210" fmla="*/ 805957 w 7369701"/>
              <a:gd name="connsiteY210" fmla="*/ 3330443 h 6858000"/>
              <a:gd name="connsiteX211" fmla="*/ 1318687 w 7369701"/>
              <a:gd name="connsiteY211" fmla="*/ 3113840 h 6858000"/>
              <a:gd name="connsiteX212" fmla="*/ 5453702 w 7369701"/>
              <a:gd name="connsiteY212" fmla="*/ 3090882 h 6858000"/>
              <a:gd name="connsiteX213" fmla="*/ 5480135 w 7369701"/>
              <a:gd name="connsiteY213" fmla="*/ 3565802 h 6858000"/>
              <a:gd name="connsiteX214" fmla="*/ 5499023 w 7369701"/>
              <a:gd name="connsiteY214" fmla="*/ 4166310 h 6858000"/>
              <a:gd name="connsiteX215" fmla="*/ 5547022 w 7369701"/>
              <a:gd name="connsiteY215" fmla="*/ 3607838 h 6858000"/>
              <a:gd name="connsiteX216" fmla="*/ 5515964 w 7369701"/>
              <a:gd name="connsiteY216" fmla="*/ 3378541 h 6858000"/>
              <a:gd name="connsiteX217" fmla="*/ 5453702 w 7369701"/>
              <a:gd name="connsiteY217" fmla="*/ 3090882 h 6858000"/>
              <a:gd name="connsiteX218" fmla="*/ 1238695 w 7369701"/>
              <a:gd name="connsiteY218" fmla="*/ 3076820 h 6858000"/>
              <a:gd name="connsiteX219" fmla="*/ 716371 w 7369701"/>
              <a:gd name="connsiteY219" fmla="*/ 3293249 h 6858000"/>
              <a:gd name="connsiteX220" fmla="*/ 579522 w 7369701"/>
              <a:gd name="connsiteY220" fmla="*/ 3371759 h 6858000"/>
              <a:gd name="connsiteX221" fmla="*/ 600288 w 7369701"/>
              <a:gd name="connsiteY221" fmla="*/ 3365555 h 6858000"/>
              <a:gd name="connsiteX222" fmla="*/ 840692 w 7369701"/>
              <a:gd name="connsiteY222" fmla="*/ 3284921 h 6858000"/>
              <a:gd name="connsiteX223" fmla="*/ 979248 w 7369701"/>
              <a:gd name="connsiteY223" fmla="*/ 3221003 h 6858000"/>
              <a:gd name="connsiteX224" fmla="*/ 1053282 w 7369701"/>
              <a:gd name="connsiteY224" fmla="*/ 3185247 h 6858000"/>
              <a:gd name="connsiteX225" fmla="*/ 1320603 w 7369701"/>
              <a:gd name="connsiteY225" fmla="*/ 3081281 h 6858000"/>
              <a:gd name="connsiteX226" fmla="*/ 1238695 w 7369701"/>
              <a:gd name="connsiteY226" fmla="*/ 3076820 h 6858000"/>
              <a:gd name="connsiteX227" fmla="*/ 5425627 w 7369701"/>
              <a:gd name="connsiteY227" fmla="*/ 2954192 h 6858000"/>
              <a:gd name="connsiteX228" fmla="*/ 5470770 w 7369701"/>
              <a:gd name="connsiteY228" fmla="*/ 3005435 h 6858000"/>
              <a:gd name="connsiteX229" fmla="*/ 5519779 w 7369701"/>
              <a:gd name="connsiteY229" fmla="*/ 4359223 h 6858000"/>
              <a:gd name="connsiteX230" fmla="*/ 5520293 w 7369701"/>
              <a:gd name="connsiteY230" fmla="*/ 4360602 h 6858000"/>
              <a:gd name="connsiteX231" fmla="*/ 5767221 w 7369701"/>
              <a:gd name="connsiteY231" fmla="*/ 4665564 h 6858000"/>
              <a:gd name="connsiteX232" fmla="*/ 6937169 w 7369701"/>
              <a:gd name="connsiteY232" fmla="*/ 4815941 h 6858000"/>
              <a:gd name="connsiteX233" fmla="*/ 6953922 w 7369701"/>
              <a:gd name="connsiteY233" fmla="*/ 4890068 h 6858000"/>
              <a:gd name="connsiteX234" fmla="*/ 6071359 w 7369701"/>
              <a:gd name="connsiteY234" fmla="*/ 4770770 h 6858000"/>
              <a:gd name="connsiteX235" fmla="*/ 6038839 w 7369701"/>
              <a:gd name="connsiteY235" fmla="*/ 4764474 h 6858000"/>
              <a:gd name="connsiteX236" fmla="*/ 6038706 w 7369701"/>
              <a:gd name="connsiteY236" fmla="*/ 4763847 h 6858000"/>
              <a:gd name="connsiteX237" fmla="*/ 6037784 w 7369701"/>
              <a:gd name="connsiteY237" fmla="*/ 4764270 h 6858000"/>
              <a:gd name="connsiteX238" fmla="*/ 6038839 w 7369701"/>
              <a:gd name="connsiteY238" fmla="*/ 4764474 h 6858000"/>
              <a:gd name="connsiteX239" fmla="*/ 6040338 w 7369701"/>
              <a:gd name="connsiteY239" fmla="*/ 4771418 h 6858000"/>
              <a:gd name="connsiteX240" fmla="*/ 6024488 w 7369701"/>
              <a:gd name="connsiteY240" fmla="*/ 4809903 h 6858000"/>
              <a:gd name="connsiteX241" fmla="*/ 5599771 w 7369701"/>
              <a:gd name="connsiteY241" fmla="*/ 5509652 h 6858000"/>
              <a:gd name="connsiteX242" fmla="*/ 5548843 w 7369701"/>
              <a:gd name="connsiteY242" fmla="*/ 5563845 h 6858000"/>
              <a:gd name="connsiteX243" fmla="*/ 5940952 w 7369701"/>
              <a:gd name="connsiteY243" fmla="*/ 6250028 h 6858000"/>
              <a:gd name="connsiteX244" fmla="*/ 6043441 w 7369701"/>
              <a:gd name="connsiteY244" fmla="*/ 6665847 h 6858000"/>
              <a:gd name="connsiteX245" fmla="*/ 6093432 w 7369701"/>
              <a:gd name="connsiteY245" fmla="*/ 6858000 h 6858000"/>
              <a:gd name="connsiteX246" fmla="*/ 6034344 w 7369701"/>
              <a:gd name="connsiteY246" fmla="*/ 6858000 h 6858000"/>
              <a:gd name="connsiteX247" fmla="*/ 6026679 w 7369701"/>
              <a:gd name="connsiteY247" fmla="*/ 6836959 h 6858000"/>
              <a:gd name="connsiteX248" fmla="*/ 5800441 w 7369701"/>
              <a:gd name="connsiteY248" fmla="*/ 6335286 h 6858000"/>
              <a:gd name="connsiteX249" fmla="*/ 5526562 w 7369701"/>
              <a:gd name="connsiteY249" fmla="*/ 5705388 h 6858000"/>
              <a:gd name="connsiteX250" fmla="*/ 5519640 w 7369701"/>
              <a:gd name="connsiteY250" fmla="*/ 5683774 h 6858000"/>
              <a:gd name="connsiteX251" fmla="*/ 5844559 w 7369701"/>
              <a:gd name="connsiteY251" fmla="*/ 6553349 h 6858000"/>
              <a:gd name="connsiteX252" fmla="*/ 5975994 w 7369701"/>
              <a:gd name="connsiteY252" fmla="*/ 6858000 h 6858000"/>
              <a:gd name="connsiteX253" fmla="*/ 5898547 w 7369701"/>
              <a:gd name="connsiteY253" fmla="*/ 6858000 h 6858000"/>
              <a:gd name="connsiteX254" fmla="*/ 5682041 w 7369701"/>
              <a:gd name="connsiteY254" fmla="*/ 6355860 h 6858000"/>
              <a:gd name="connsiteX255" fmla="*/ 5461758 w 7369701"/>
              <a:gd name="connsiteY255" fmla="*/ 5820220 h 6858000"/>
              <a:gd name="connsiteX256" fmla="*/ 5237282 w 7369701"/>
              <a:gd name="connsiteY256" fmla="*/ 6579086 h 6858000"/>
              <a:gd name="connsiteX257" fmla="*/ 5115009 w 7369701"/>
              <a:gd name="connsiteY257" fmla="*/ 6858000 h 6858000"/>
              <a:gd name="connsiteX258" fmla="*/ 5028074 w 7369701"/>
              <a:gd name="connsiteY258" fmla="*/ 6858000 h 6858000"/>
              <a:gd name="connsiteX259" fmla="*/ 5079508 w 7369701"/>
              <a:gd name="connsiteY259" fmla="*/ 6749074 h 6858000"/>
              <a:gd name="connsiteX260" fmla="*/ 5371846 w 7369701"/>
              <a:gd name="connsiteY260" fmla="*/ 5924413 h 6858000"/>
              <a:gd name="connsiteX261" fmla="*/ 5270512 w 7369701"/>
              <a:gd name="connsiteY261" fmla="*/ 6138975 h 6858000"/>
              <a:gd name="connsiteX262" fmla="*/ 5062409 w 7369701"/>
              <a:gd name="connsiteY262" fmla="*/ 6653544 h 6858000"/>
              <a:gd name="connsiteX263" fmla="*/ 5036628 w 7369701"/>
              <a:gd name="connsiteY263" fmla="*/ 6754247 h 6858000"/>
              <a:gd name="connsiteX264" fmla="*/ 5009112 w 7369701"/>
              <a:gd name="connsiteY264" fmla="*/ 6858000 h 6858000"/>
              <a:gd name="connsiteX265" fmla="*/ 4976679 w 7369701"/>
              <a:gd name="connsiteY265" fmla="*/ 6858000 h 6858000"/>
              <a:gd name="connsiteX266" fmla="*/ 5006537 w 7369701"/>
              <a:gd name="connsiteY266" fmla="*/ 6747068 h 6858000"/>
              <a:gd name="connsiteX267" fmla="*/ 5032723 w 7369701"/>
              <a:gd name="connsiteY267" fmla="*/ 6644957 h 6858000"/>
              <a:gd name="connsiteX268" fmla="*/ 5242949 w 7369701"/>
              <a:gd name="connsiteY268" fmla="*/ 6125175 h 6858000"/>
              <a:gd name="connsiteX269" fmla="*/ 5286321 w 7369701"/>
              <a:gd name="connsiteY269" fmla="*/ 6033555 h 6858000"/>
              <a:gd name="connsiteX270" fmla="*/ 5008210 w 7369701"/>
              <a:gd name="connsiteY270" fmla="*/ 6649194 h 6858000"/>
              <a:gd name="connsiteX271" fmla="*/ 4986321 w 7369701"/>
              <a:gd name="connsiteY271" fmla="*/ 6765687 h 6858000"/>
              <a:gd name="connsiteX272" fmla="*/ 4973474 w 7369701"/>
              <a:gd name="connsiteY272" fmla="*/ 6858000 h 6858000"/>
              <a:gd name="connsiteX273" fmla="*/ 4907178 w 7369701"/>
              <a:gd name="connsiteY273" fmla="*/ 6858000 h 6858000"/>
              <a:gd name="connsiteX274" fmla="*/ 4910810 w 7369701"/>
              <a:gd name="connsiteY274" fmla="*/ 6829660 h 6858000"/>
              <a:gd name="connsiteX275" fmla="*/ 4987461 w 7369701"/>
              <a:gd name="connsiteY275" fmla="*/ 6432994 h 6858000"/>
              <a:gd name="connsiteX276" fmla="*/ 5179262 w 7369701"/>
              <a:gd name="connsiteY276" fmla="*/ 6035044 h 6858000"/>
              <a:gd name="connsiteX277" fmla="*/ 4689678 w 7369701"/>
              <a:gd name="connsiteY277" fmla="*/ 6440241 h 6858000"/>
              <a:gd name="connsiteX278" fmla="*/ 4477543 w 7369701"/>
              <a:gd name="connsiteY278" fmla="*/ 6674836 h 6858000"/>
              <a:gd name="connsiteX279" fmla="*/ 4329957 w 7369701"/>
              <a:gd name="connsiteY279" fmla="*/ 6858000 h 6858000"/>
              <a:gd name="connsiteX280" fmla="*/ 4218595 w 7369701"/>
              <a:gd name="connsiteY280" fmla="*/ 6858000 h 6858000"/>
              <a:gd name="connsiteX281" fmla="*/ 4368888 w 7369701"/>
              <a:gd name="connsiteY281" fmla="*/ 6668412 h 6858000"/>
              <a:gd name="connsiteX282" fmla="*/ 4563091 w 7369701"/>
              <a:gd name="connsiteY282" fmla="*/ 6442508 h 6858000"/>
              <a:gd name="connsiteX283" fmla="*/ 5387324 w 7369701"/>
              <a:gd name="connsiteY283" fmla="*/ 5705830 h 6858000"/>
              <a:gd name="connsiteX284" fmla="*/ 5073620 w 7369701"/>
              <a:gd name="connsiteY284" fmla="*/ 5955437 h 6858000"/>
              <a:gd name="connsiteX285" fmla="*/ 4689789 w 7369701"/>
              <a:gd name="connsiteY285" fmla="*/ 6268382 h 6858000"/>
              <a:gd name="connsiteX286" fmla="*/ 4418722 w 7369701"/>
              <a:gd name="connsiteY286" fmla="*/ 6570886 h 6858000"/>
              <a:gd name="connsiteX287" fmla="*/ 4214944 w 7369701"/>
              <a:gd name="connsiteY287" fmla="*/ 6858000 h 6858000"/>
              <a:gd name="connsiteX288" fmla="*/ 4177898 w 7369701"/>
              <a:gd name="connsiteY288" fmla="*/ 6858000 h 6858000"/>
              <a:gd name="connsiteX289" fmla="*/ 4391597 w 7369701"/>
              <a:gd name="connsiteY289" fmla="*/ 6556370 h 6858000"/>
              <a:gd name="connsiteX290" fmla="*/ 4668889 w 7369701"/>
              <a:gd name="connsiteY290" fmla="*/ 6246399 h 6858000"/>
              <a:gd name="connsiteX291" fmla="*/ 5055427 w 7369701"/>
              <a:gd name="connsiteY291" fmla="*/ 5931476 h 6858000"/>
              <a:gd name="connsiteX292" fmla="*/ 5371814 w 7369701"/>
              <a:gd name="connsiteY292" fmla="*/ 5678975 h 6858000"/>
              <a:gd name="connsiteX293" fmla="*/ 4987918 w 7369701"/>
              <a:gd name="connsiteY293" fmla="*/ 5838701 h 6858000"/>
              <a:gd name="connsiteX294" fmla="*/ 4317146 w 7369701"/>
              <a:gd name="connsiteY294" fmla="*/ 6587716 h 6858000"/>
              <a:gd name="connsiteX295" fmla="*/ 4171627 w 7369701"/>
              <a:gd name="connsiteY295" fmla="*/ 6858000 h 6858000"/>
              <a:gd name="connsiteX296" fmla="*/ 4081585 w 7369701"/>
              <a:gd name="connsiteY296" fmla="*/ 6858000 h 6858000"/>
              <a:gd name="connsiteX297" fmla="*/ 4238603 w 7369701"/>
              <a:gd name="connsiteY297" fmla="*/ 6559341 h 6858000"/>
              <a:gd name="connsiteX298" fmla="*/ 4778333 w 7369701"/>
              <a:gd name="connsiteY298" fmla="*/ 5873626 h 6858000"/>
              <a:gd name="connsiteX299" fmla="*/ 5414185 w 7369701"/>
              <a:gd name="connsiteY299" fmla="*/ 5573882 h 6858000"/>
              <a:gd name="connsiteX300" fmla="*/ 5959648 w 7369701"/>
              <a:gd name="connsiteY300" fmla="*/ 4760797 h 6858000"/>
              <a:gd name="connsiteX301" fmla="*/ 5355019 w 7369701"/>
              <a:gd name="connsiteY301" fmla="*/ 4734672 h 6858000"/>
              <a:gd name="connsiteX302" fmla="*/ 5083565 w 7369701"/>
              <a:gd name="connsiteY302" fmla="*/ 5179121 h 6858000"/>
              <a:gd name="connsiteX303" fmla="*/ 4713577 w 7369701"/>
              <a:gd name="connsiteY303" fmla="*/ 5616803 h 6858000"/>
              <a:gd name="connsiteX304" fmla="*/ 3989559 w 7369701"/>
              <a:gd name="connsiteY304" fmla="*/ 6145945 h 6858000"/>
              <a:gd name="connsiteX305" fmla="*/ 3939824 w 7369701"/>
              <a:gd name="connsiteY305" fmla="*/ 6066900 h 6858000"/>
              <a:gd name="connsiteX306" fmla="*/ 4584537 w 7369701"/>
              <a:gd name="connsiteY306" fmla="*/ 5324826 h 6858000"/>
              <a:gd name="connsiteX307" fmla="*/ 5037105 w 7369701"/>
              <a:gd name="connsiteY307" fmla="*/ 5088765 h 6858000"/>
              <a:gd name="connsiteX308" fmla="*/ 5039930 w 7369701"/>
              <a:gd name="connsiteY308" fmla="*/ 5089585 h 6858000"/>
              <a:gd name="connsiteX309" fmla="*/ 5263764 w 7369701"/>
              <a:gd name="connsiteY309" fmla="*/ 4735525 h 6858000"/>
              <a:gd name="connsiteX310" fmla="*/ 4086300 w 7369701"/>
              <a:gd name="connsiteY310" fmla="*/ 4884599 h 6858000"/>
              <a:gd name="connsiteX311" fmla="*/ 4085485 w 7369701"/>
              <a:gd name="connsiteY311" fmla="*/ 4899070 h 6858000"/>
              <a:gd name="connsiteX312" fmla="*/ 3871915 w 7369701"/>
              <a:gd name="connsiteY312" fmla="*/ 5253645 h 6858000"/>
              <a:gd name="connsiteX313" fmla="*/ 3799374 w 7369701"/>
              <a:gd name="connsiteY313" fmla="*/ 5466127 h 6858000"/>
              <a:gd name="connsiteX314" fmla="*/ 3498850 w 7369701"/>
              <a:gd name="connsiteY314" fmla="*/ 6661888 h 6858000"/>
              <a:gd name="connsiteX315" fmla="*/ 3399216 w 7369701"/>
              <a:gd name="connsiteY315" fmla="*/ 6858000 h 6858000"/>
              <a:gd name="connsiteX316" fmla="*/ 3303688 w 7369701"/>
              <a:gd name="connsiteY316" fmla="*/ 6858000 h 6858000"/>
              <a:gd name="connsiteX317" fmla="*/ 3391774 w 7369701"/>
              <a:gd name="connsiteY317" fmla="*/ 6697181 h 6858000"/>
              <a:gd name="connsiteX318" fmla="*/ 3735540 w 7369701"/>
              <a:gd name="connsiteY318" fmla="*/ 5546923 h 6858000"/>
              <a:gd name="connsiteX319" fmla="*/ 3729438 w 7369701"/>
              <a:gd name="connsiteY319" fmla="*/ 5569058 h 6858000"/>
              <a:gd name="connsiteX320" fmla="*/ 3707782 w 7369701"/>
              <a:gd name="connsiteY320" fmla="*/ 5644908 h 6858000"/>
              <a:gd name="connsiteX321" fmla="*/ 3583827 w 7369701"/>
              <a:gd name="connsiteY321" fmla="*/ 6039215 h 6858000"/>
              <a:gd name="connsiteX322" fmla="*/ 3547861 w 7369701"/>
              <a:gd name="connsiteY322" fmla="*/ 6129609 h 6858000"/>
              <a:gd name="connsiteX323" fmla="*/ 3490905 w 7369701"/>
              <a:gd name="connsiteY323" fmla="*/ 6277660 h 6858000"/>
              <a:gd name="connsiteX324" fmla="*/ 3455859 w 7369701"/>
              <a:gd name="connsiteY324" fmla="*/ 6391301 h 6858000"/>
              <a:gd name="connsiteX325" fmla="*/ 3429112 w 7369701"/>
              <a:gd name="connsiteY325" fmla="*/ 6479469 h 6858000"/>
              <a:gd name="connsiteX326" fmla="*/ 3304862 w 7369701"/>
              <a:gd name="connsiteY326" fmla="*/ 6796476 h 6858000"/>
              <a:gd name="connsiteX327" fmla="*/ 3276071 w 7369701"/>
              <a:gd name="connsiteY327" fmla="*/ 6858000 h 6858000"/>
              <a:gd name="connsiteX328" fmla="*/ 3240805 w 7369701"/>
              <a:gd name="connsiteY328" fmla="*/ 6858000 h 6858000"/>
              <a:gd name="connsiteX329" fmla="*/ 3275917 w 7369701"/>
              <a:gd name="connsiteY329" fmla="*/ 6783192 h 6858000"/>
              <a:gd name="connsiteX330" fmla="*/ 3399358 w 7369701"/>
              <a:gd name="connsiteY330" fmla="*/ 6469011 h 6858000"/>
              <a:gd name="connsiteX331" fmla="*/ 3425650 w 7369701"/>
              <a:gd name="connsiteY331" fmla="*/ 6381333 h 6858000"/>
              <a:gd name="connsiteX332" fmla="*/ 3460661 w 7369701"/>
              <a:gd name="connsiteY332" fmla="*/ 6266763 h 6858000"/>
              <a:gd name="connsiteX333" fmla="*/ 3518021 w 7369701"/>
              <a:gd name="connsiteY333" fmla="*/ 6117298 h 6858000"/>
              <a:gd name="connsiteX334" fmla="*/ 3554035 w 7369701"/>
              <a:gd name="connsiteY334" fmla="*/ 6027832 h 6858000"/>
              <a:gd name="connsiteX335" fmla="*/ 3677174 w 7369701"/>
              <a:gd name="connsiteY335" fmla="*/ 5636351 h 6858000"/>
              <a:gd name="connsiteX336" fmla="*/ 3698819 w 7369701"/>
              <a:gd name="connsiteY336" fmla="*/ 5560503 h 6858000"/>
              <a:gd name="connsiteX337" fmla="*/ 3702094 w 7369701"/>
              <a:gd name="connsiteY337" fmla="*/ 5549194 h 6858000"/>
              <a:gd name="connsiteX338" fmla="*/ 3398355 w 7369701"/>
              <a:gd name="connsiteY338" fmla="*/ 6094603 h 6858000"/>
              <a:gd name="connsiteX339" fmla="*/ 3193941 w 7369701"/>
              <a:gd name="connsiteY339" fmla="*/ 6798775 h 6858000"/>
              <a:gd name="connsiteX340" fmla="*/ 3184140 w 7369701"/>
              <a:gd name="connsiteY340" fmla="*/ 6858000 h 6858000"/>
              <a:gd name="connsiteX341" fmla="*/ 3099978 w 7369701"/>
              <a:gd name="connsiteY341" fmla="*/ 6858000 h 6858000"/>
              <a:gd name="connsiteX342" fmla="*/ 3101556 w 7369701"/>
              <a:gd name="connsiteY342" fmla="*/ 6843337 h 6858000"/>
              <a:gd name="connsiteX343" fmla="*/ 3370162 w 7369701"/>
              <a:gd name="connsiteY343" fmla="*/ 5785550 h 6858000"/>
              <a:gd name="connsiteX344" fmla="*/ 3746477 w 7369701"/>
              <a:gd name="connsiteY344" fmla="*/ 5377889 h 6858000"/>
              <a:gd name="connsiteX345" fmla="*/ 3863399 w 7369701"/>
              <a:gd name="connsiteY345" fmla="*/ 5087257 h 6858000"/>
              <a:gd name="connsiteX346" fmla="*/ 3968712 w 7369701"/>
              <a:gd name="connsiteY346" fmla="*/ 4913989 h 6858000"/>
              <a:gd name="connsiteX347" fmla="*/ 2792390 w 7369701"/>
              <a:gd name="connsiteY347" fmla="*/ 5382974 h 6858000"/>
              <a:gd name="connsiteX348" fmla="*/ 2714982 w 7369701"/>
              <a:gd name="connsiteY348" fmla="*/ 5427051 h 6858000"/>
              <a:gd name="connsiteX349" fmla="*/ 2813361 w 7369701"/>
              <a:gd name="connsiteY349" fmla="*/ 6023912 h 6858000"/>
              <a:gd name="connsiteX350" fmla="*/ 2688430 w 7369701"/>
              <a:gd name="connsiteY350" fmla="*/ 6801564 h 6858000"/>
              <a:gd name="connsiteX351" fmla="*/ 2629626 w 7369701"/>
              <a:gd name="connsiteY351" fmla="*/ 6763394 h 6858000"/>
              <a:gd name="connsiteX352" fmla="*/ 2565328 w 7369701"/>
              <a:gd name="connsiteY352" fmla="*/ 5516399 h 6858000"/>
              <a:gd name="connsiteX353" fmla="*/ 1922999 w 7369701"/>
              <a:gd name="connsiteY353" fmla="*/ 5980343 h 6858000"/>
              <a:gd name="connsiteX354" fmla="*/ 1950261 w 7369701"/>
              <a:gd name="connsiteY354" fmla="*/ 6405858 h 6858000"/>
              <a:gd name="connsiteX355" fmla="*/ 2365554 w 7369701"/>
              <a:gd name="connsiteY355" fmla="*/ 6759107 h 6858000"/>
              <a:gd name="connsiteX356" fmla="*/ 2424142 w 7369701"/>
              <a:gd name="connsiteY356" fmla="*/ 6858000 h 6858000"/>
              <a:gd name="connsiteX357" fmla="*/ 2395994 w 7369701"/>
              <a:gd name="connsiteY357" fmla="*/ 6858000 h 6858000"/>
              <a:gd name="connsiteX358" fmla="*/ 2392863 w 7369701"/>
              <a:gd name="connsiteY358" fmla="*/ 6852964 h 6858000"/>
              <a:gd name="connsiteX359" fmla="*/ 2017589 w 7369701"/>
              <a:gd name="connsiteY359" fmla="*/ 6493982 h 6858000"/>
              <a:gd name="connsiteX360" fmla="*/ 2147336 w 7369701"/>
              <a:gd name="connsiteY360" fmla="*/ 6594052 h 6858000"/>
              <a:gd name="connsiteX361" fmla="*/ 2207047 w 7369701"/>
              <a:gd name="connsiteY361" fmla="*/ 6654540 h 6858000"/>
              <a:gd name="connsiteX362" fmla="*/ 2299106 w 7369701"/>
              <a:gd name="connsiteY362" fmla="*/ 6778931 h 6858000"/>
              <a:gd name="connsiteX363" fmla="*/ 2314430 w 7369701"/>
              <a:gd name="connsiteY363" fmla="*/ 6801144 h 6858000"/>
              <a:gd name="connsiteX364" fmla="*/ 2352406 w 7369701"/>
              <a:gd name="connsiteY364" fmla="*/ 6858000 h 6858000"/>
              <a:gd name="connsiteX365" fmla="*/ 2314492 w 7369701"/>
              <a:gd name="connsiteY365" fmla="*/ 6858000 h 6858000"/>
              <a:gd name="connsiteX366" fmla="*/ 2288095 w 7369701"/>
              <a:gd name="connsiteY366" fmla="*/ 6818030 h 6858000"/>
              <a:gd name="connsiteX367" fmla="*/ 2272768 w 7369701"/>
              <a:gd name="connsiteY367" fmla="*/ 6795822 h 6858000"/>
              <a:gd name="connsiteX368" fmla="*/ 2182715 w 7369701"/>
              <a:gd name="connsiteY368" fmla="*/ 6675071 h 6858000"/>
              <a:gd name="connsiteX369" fmla="*/ 2032061 w 7369701"/>
              <a:gd name="connsiteY369" fmla="*/ 6541380 h 6858000"/>
              <a:gd name="connsiteX370" fmla="*/ 2257220 w 7369701"/>
              <a:gd name="connsiteY370" fmla="*/ 6826257 h 6858000"/>
              <a:gd name="connsiteX371" fmla="*/ 2281324 w 7369701"/>
              <a:gd name="connsiteY371" fmla="*/ 6858000 h 6858000"/>
              <a:gd name="connsiteX372" fmla="*/ 2242860 w 7369701"/>
              <a:gd name="connsiteY372" fmla="*/ 6858000 h 6858000"/>
              <a:gd name="connsiteX373" fmla="*/ 2232818 w 7369701"/>
              <a:gd name="connsiteY373" fmla="*/ 6844926 h 6858000"/>
              <a:gd name="connsiteX374" fmla="*/ 1990172 w 7369701"/>
              <a:gd name="connsiteY374" fmla="*/ 6542121 h 6858000"/>
              <a:gd name="connsiteX375" fmla="*/ 2124090 w 7369701"/>
              <a:gd name="connsiteY375" fmla="*/ 6761017 h 6858000"/>
              <a:gd name="connsiteX376" fmla="*/ 2200380 w 7369701"/>
              <a:gd name="connsiteY376" fmla="*/ 6858000 h 6858000"/>
              <a:gd name="connsiteX377" fmla="*/ 2147507 w 7369701"/>
              <a:gd name="connsiteY377" fmla="*/ 6858000 h 6858000"/>
              <a:gd name="connsiteX378" fmla="*/ 2070668 w 7369701"/>
              <a:gd name="connsiteY378" fmla="*/ 6761520 h 6858000"/>
              <a:gd name="connsiteX379" fmla="*/ 1975142 w 7369701"/>
              <a:gd name="connsiteY379" fmla="*/ 6585570 h 6858000"/>
              <a:gd name="connsiteX380" fmla="*/ 2050035 w 7369701"/>
              <a:gd name="connsiteY380" fmla="*/ 6813345 h 6858000"/>
              <a:gd name="connsiteX381" fmla="*/ 2063025 w 7369701"/>
              <a:gd name="connsiteY381" fmla="*/ 6858000 h 6858000"/>
              <a:gd name="connsiteX382" fmla="*/ 2021675 w 7369701"/>
              <a:gd name="connsiteY382" fmla="*/ 6858000 h 6858000"/>
              <a:gd name="connsiteX383" fmla="*/ 2019308 w 7369701"/>
              <a:gd name="connsiteY383" fmla="*/ 6847118 h 6858000"/>
              <a:gd name="connsiteX384" fmla="*/ 1938835 w 7369701"/>
              <a:gd name="connsiteY384" fmla="*/ 6551160 h 6858000"/>
              <a:gd name="connsiteX385" fmla="*/ 1953230 w 7369701"/>
              <a:gd name="connsiteY385" fmla="*/ 6759699 h 6858000"/>
              <a:gd name="connsiteX386" fmla="*/ 1956763 w 7369701"/>
              <a:gd name="connsiteY386" fmla="*/ 6778191 h 6858000"/>
              <a:gd name="connsiteX387" fmla="*/ 1967925 w 7369701"/>
              <a:gd name="connsiteY387" fmla="*/ 6858000 h 6858000"/>
              <a:gd name="connsiteX388" fmla="*/ 1936622 w 7369701"/>
              <a:gd name="connsiteY388" fmla="*/ 6858000 h 6858000"/>
              <a:gd name="connsiteX389" fmla="*/ 1926261 w 7369701"/>
              <a:gd name="connsiteY389" fmla="*/ 6784064 h 6858000"/>
              <a:gd name="connsiteX390" fmla="*/ 1922724 w 7369701"/>
              <a:gd name="connsiteY390" fmla="*/ 6765577 h 6858000"/>
              <a:gd name="connsiteX391" fmla="*/ 1904650 w 7369701"/>
              <a:gd name="connsiteY391" fmla="*/ 6639616 h 6858000"/>
              <a:gd name="connsiteX392" fmla="*/ 1885273 w 7369701"/>
              <a:gd name="connsiteY392" fmla="*/ 6858000 h 6858000"/>
              <a:gd name="connsiteX393" fmla="*/ 1854363 w 7369701"/>
              <a:gd name="connsiteY393" fmla="*/ 6858000 h 6858000"/>
              <a:gd name="connsiteX394" fmla="*/ 1880391 w 7369701"/>
              <a:gd name="connsiteY394" fmla="*/ 6603796 h 6858000"/>
              <a:gd name="connsiteX395" fmla="*/ 1818273 w 7369701"/>
              <a:gd name="connsiteY395" fmla="*/ 6715729 h 6858000"/>
              <a:gd name="connsiteX396" fmla="*/ 1794691 w 7369701"/>
              <a:gd name="connsiteY396" fmla="*/ 6843239 h 6858000"/>
              <a:gd name="connsiteX397" fmla="*/ 1794914 w 7369701"/>
              <a:gd name="connsiteY397" fmla="*/ 6858000 h 6858000"/>
              <a:gd name="connsiteX398" fmla="*/ 1746128 w 7369701"/>
              <a:gd name="connsiteY398" fmla="*/ 6858000 h 6858000"/>
              <a:gd name="connsiteX399" fmla="*/ 1753934 w 7369701"/>
              <a:gd name="connsiteY399" fmla="*/ 6724796 h 6858000"/>
              <a:gd name="connsiteX400" fmla="*/ 1792053 w 7369701"/>
              <a:gd name="connsiteY400" fmla="*/ 6572396 h 6858000"/>
              <a:gd name="connsiteX401" fmla="*/ 1862248 w 7369701"/>
              <a:gd name="connsiteY401" fmla="*/ 6266397 h 6858000"/>
              <a:gd name="connsiteX402" fmla="*/ 1862250 w 7369701"/>
              <a:gd name="connsiteY402" fmla="*/ 6033531 h 6858000"/>
              <a:gd name="connsiteX403" fmla="*/ 1211999 w 7369701"/>
              <a:gd name="connsiteY403" fmla="*/ 6683610 h 6858000"/>
              <a:gd name="connsiteX404" fmla="*/ 1213266 w 7369701"/>
              <a:gd name="connsiteY404" fmla="*/ 6691947 h 6858000"/>
              <a:gd name="connsiteX405" fmla="*/ 1203370 w 7369701"/>
              <a:gd name="connsiteY405" fmla="*/ 6850676 h 6858000"/>
              <a:gd name="connsiteX406" fmla="*/ 1203671 w 7369701"/>
              <a:gd name="connsiteY406" fmla="*/ 6858000 h 6858000"/>
              <a:gd name="connsiteX407" fmla="*/ 1143180 w 7369701"/>
              <a:gd name="connsiteY407" fmla="*/ 6858000 h 6858000"/>
              <a:gd name="connsiteX408" fmla="*/ 1142176 w 7369701"/>
              <a:gd name="connsiteY408" fmla="*/ 6766045 h 6858000"/>
              <a:gd name="connsiteX409" fmla="*/ 1067484 w 7369701"/>
              <a:gd name="connsiteY409" fmla="*/ 6858000 h 6858000"/>
              <a:gd name="connsiteX410" fmla="*/ 953928 w 7369701"/>
              <a:gd name="connsiteY410" fmla="*/ 6858000 h 6858000"/>
              <a:gd name="connsiteX411" fmla="*/ 959715 w 7369701"/>
              <a:gd name="connsiteY411" fmla="*/ 6850185 h 6858000"/>
              <a:gd name="connsiteX412" fmla="*/ 1483788 w 7369701"/>
              <a:gd name="connsiteY412" fmla="*/ 6259174 h 6858000"/>
              <a:gd name="connsiteX413" fmla="*/ 1100671 w 7369701"/>
              <a:gd name="connsiteY413" fmla="*/ 6252137 h 6858000"/>
              <a:gd name="connsiteX414" fmla="*/ 1090144 w 7369701"/>
              <a:gd name="connsiteY414" fmla="*/ 6256748 h 6858000"/>
              <a:gd name="connsiteX415" fmla="*/ 1095872 w 7369701"/>
              <a:gd name="connsiteY415" fmla="*/ 6271892 h 6858000"/>
              <a:gd name="connsiteX416" fmla="*/ 262785 w 7369701"/>
              <a:gd name="connsiteY416" fmla="*/ 6845450 h 6858000"/>
              <a:gd name="connsiteX417" fmla="*/ 209968 w 7369701"/>
              <a:gd name="connsiteY417" fmla="*/ 6770713 h 6858000"/>
              <a:gd name="connsiteX418" fmla="*/ 873460 w 7369701"/>
              <a:gd name="connsiteY418" fmla="*/ 6253768 h 6858000"/>
              <a:gd name="connsiteX419" fmla="*/ 192686 w 7369701"/>
              <a:gd name="connsiteY419" fmla="*/ 5849257 h 6858000"/>
              <a:gd name="connsiteX420" fmla="*/ 4696 w 7369701"/>
              <a:gd name="connsiteY420" fmla="*/ 5697668 h 6858000"/>
              <a:gd name="connsiteX421" fmla="*/ 0 w 7369701"/>
              <a:gd name="connsiteY421" fmla="*/ 5689984 h 6858000"/>
              <a:gd name="connsiteX422" fmla="*/ 0 w 7369701"/>
              <a:gd name="connsiteY422" fmla="*/ 5513472 h 6858000"/>
              <a:gd name="connsiteX423" fmla="*/ 174101 w 7369701"/>
              <a:gd name="connsiteY423" fmla="*/ 5620277 h 6858000"/>
              <a:gd name="connsiteX424" fmla="*/ 891800 w 7369701"/>
              <a:gd name="connsiteY424" fmla="*/ 6036935 h 6858000"/>
              <a:gd name="connsiteX425" fmla="*/ 1072219 w 7369701"/>
              <a:gd name="connsiteY425" fmla="*/ 6169443 h 6858000"/>
              <a:gd name="connsiteX426" fmla="*/ 1074117 w 7369701"/>
              <a:gd name="connsiteY426" fmla="*/ 6170301 h 6858000"/>
              <a:gd name="connsiteX427" fmla="*/ 1083114 w 7369701"/>
              <a:gd name="connsiteY427" fmla="*/ 6174131 h 6858000"/>
              <a:gd name="connsiteX428" fmla="*/ 1543010 w 7369701"/>
              <a:gd name="connsiteY428" fmla="*/ 6191140 h 6858000"/>
              <a:gd name="connsiteX429" fmla="*/ 1551080 w 7369701"/>
              <a:gd name="connsiteY429" fmla="*/ 6195006 h 6858000"/>
              <a:gd name="connsiteX430" fmla="*/ 2345443 w 7369701"/>
              <a:gd name="connsiteY430" fmla="*/ 5549882 h 6858000"/>
              <a:gd name="connsiteX431" fmla="*/ 1721499 w 7369701"/>
              <a:gd name="connsiteY431" fmla="*/ 5599969 h 6858000"/>
              <a:gd name="connsiteX432" fmla="*/ 767716 w 7369701"/>
              <a:gd name="connsiteY432" fmla="*/ 5472768 h 6858000"/>
              <a:gd name="connsiteX433" fmla="*/ 722147 w 7369701"/>
              <a:gd name="connsiteY433" fmla="*/ 5393091 h 6858000"/>
              <a:gd name="connsiteX434" fmla="*/ 1485552 w 7369701"/>
              <a:gd name="connsiteY434" fmla="*/ 5313202 h 6858000"/>
              <a:gd name="connsiteX435" fmla="*/ 2143004 w 7369701"/>
              <a:gd name="connsiteY435" fmla="*/ 5402420 h 6858000"/>
              <a:gd name="connsiteX436" fmla="*/ 1933391 w 7369701"/>
              <a:gd name="connsiteY436" fmla="*/ 5156971 h 6858000"/>
              <a:gd name="connsiteX437" fmla="*/ 1827118 w 7369701"/>
              <a:gd name="connsiteY437" fmla="*/ 4968410 h 6858000"/>
              <a:gd name="connsiteX438" fmla="*/ 1837349 w 7369701"/>
              <a:gd name="connsiteY438" fmla="*/ 4956357 h 6858000"/>
              <a:gd name="connsiteX439" fmla="*/ 2162835 w 7369701"/>
              <a:gd name="connsiteY439" fmla="*/ 5187853 h 6858000"/>
              <a:gd name="connsiteX440" fmla="*/ 2257167 w 7369701"/>
              <a:gd name="connsiteY440" fmla="*/ 5462123 h 6858000"/>
              <a:gd name="connsiteX441" fmla="*/ 2261598 w 7369701"/>
              <a:gd name="connsiteY441" fmla="*/ 5467998 h 6858000"/>
              <a:gd name="connsiteX442" fmla="*/ 2437177 w 7369701"/>
              <a:gd name="connsiteY442" fmla="*/ 5479608 h 6858000"/>
              <a:gd name="connsiteX443" fmla="*/ 2445247 w 7369701"/>
              <a:gd name="connsiteY443" fmla="*/ 5483476 h 6858000"/>
              <a:gd name="connsiteX444" fmla="*/ 2743626 w 7369701"/>
              <a:gd name="connsiteY444" fmla="*/ 5304819 h 6858000"/>
              <a:gd name="connsiteX445" fmla="*/ 3048102 w 7369701"/>
              <a:gd name="connsiteY445" fmla="*/ 5150595 h 6858000"/>
              <a:gd name="connsiteX446" fmla="*/ 1799414 w 7369701"/>
              <a:gd name="connsiteY446" fmla="*/ 4694732 h 6858000"/>
              <a:gd name="connsiteX447" fmla="*/ 1771735 w 7369701"/>
              <a:gd name="connsiteY447" fmla="*/ 4619929 h 6858000"/>
              <a:gd name="connsiteX448" fmla="*/ 3104273 w 7369701"/>
              <a:gd name="connsiteY448" fmla="*/ 5076159 h 6858000"/>
              <a:gd name="connsiteX449" fmla="*/ 3113245 w 7369701"/>
              <a:gd name="connsiteY449" fmla="*/ 5090705 h 6858000"/>
              <a:gd name="connsiteX450" fmla="*/ 3126294 w 7369701"/>
              <a:gd name="connsiteY450" fmla="*/ 5114400 h 6858000"/>
              <a:gd name="connsiteX451" fmla="*/ 3937433 w 7369701"/>
              <a:gd name="connsiteY451" fmla="*/ 4830473 h 6858000"/>
              <a:gd name="connsiteX452" fmla="*/ 3590475 w 7369701"/>
              <a:gd name="connsiteY452" fmla="*/ 4597974 h 6858000"/>
              <a:gd name="connsiteX453" fmla="*/ 3100264 w 7369701"/>
              <a:gd name="connsiteY453" fmla="*/ 4579845 h 6858000"/>
              <a:gd name="connsiteX454" fmla="*/ 2183576 w 7369701"/>
              <a:gd name="connsiteY454" fmla="*/ 4227150 h 6858000"/>
              <a:gd name="connsiteX455" fmla="*/ 2151029 w 7369701"/>
              <a:gd name="connsiteY455" fmla="*/ 4146947 h 6858000"/>
              <a:gd name="connsiteX456" fmla="*/ 3563434 w 7369701"/>
              <a:gd name="connsiteY456" fmla="*/ 4469115 h 6858000"/>
              <a:gd name="connsiteX457" fmla="*/ 3177952 w 7369701"/>
              <a:gd name="connsiteY457" fmla="*/ 3657386 h 6858000"/>
              <a:gd name="connsiteX458" fmla="*/ 3189263 w 7369701"/>
              <a:gd name="connsiteY458" fmla="*/ 3625726 h 6858000"/>
              <a:gd name="connsiteX459" fmla="*/ 3560912 w 7369701"/>
              <a:gd name="connsiteY459" fmla="*/ 4079863 h 6858000"/>
              <a:gd name="connsiteX460" fmla="*/ 3626636 w 7369701"/>
              <a:gd name="connsiteY460" fmla="*/ 4512230 h 6858000"/>
              <a:gd name="connsiteX461" fmla="*/ 3653088 w 7369701"/>
              <a:gd name="connsiteY461" fmla="*/ 4521417 h 6858000"/>
              <a:gd name="connsiteX462" fmla="*/ 3988128 w 7369701"/>
              <a:gd name="connsiteY462" fmla="*/ 4817267 h 6858000"/>
              <a:gd name="connsiteX463" fmla="*/ 4830582 w 7369701"/>
              <a:gd name="connsiteY463" fmla="*/ 4676000 h 6858000"/>
              <a:gd name="connsiteX464" fmla="*/ 4830100 w 7369701"/>
              <a:gd name="connsiteY464" fmla="*/ 4675554 h 6858000"/>
              <a:gd name="connsiteX465" fmla="*/ 4036318 w 7369701"/>
              <a:gd name="connsiteY465" fmla="*/ 4147013 h 6858000"/>
              <a:gd name="connsiteX466" fmla="*/ 3432098 w 7369701"/>
              <a:gd name="connsiteY466" fmla="*/ 3537312 h 6858000"/>
              <a:gd name="connsiteX467" fmla="*/ 3446761 w 7369701"/>
              <a:gd name="connsiteY467" fmla="*/ 3461278 h 6858000"/>
              <a:gd name="connsiteX468" fmla="*/ 4419733 w 7369701"/>
              <a:gd name="connsiteY468" fmla="*/ 3963555 h 6858000"/>
              <a:gd name="connsiteX469" fmla="*/ 4781371 w 7369701"/>
              <a:gd name="connsiteY469" fmla="*/ 4458604 h 6858000"/>
              <a:gd name="connsiteX470" fmla="*/ 4780440 w 7369701"/>
              <a:gd name="connsiteY470" fmla="*/ 4470290 h 6858000"/>
              <a:gd name="connsiteX471" fmla="*/ 4898954 w 7369701"/>
              <a:gd name="connsiteY471" fmla="*/ 4662092 h 6858000"/>
              <a:gd name="connsiteX472" fmla="*/ 4900699 w 7369701"/>
              <a:gd name="connsiteY472" fmla="*/ 4670867 h 6858000"/>
              <a:gd name="connsiteX473" fmla="*/ 5714511 w 7369701"/>
              <a:gd name="connsiteY473" fmla="*/ 4663483 h 6858000"/>
              <a:gd name="connsiteX474" fmla="*/ 5464793 w 7369701"/>
              <a:gd name="connsiteY474" fmla="*/ 4393556 h 6858000"/>
              <a:gd name="connsiteX475" fmla="*/ 5461897 w 7369701"/>
              <a:gd name="connsiteY475" fmla="*/ 4390879 h 6858000"/>
              <a:gd name="connsiteX476" fmla="*/ 4294126 w 7369701"/>
              <a:gd name="connsiteY476" fmla="*/ 3303048 h 6858000"/>
              <a:gd name="connsiteX477" fmla="*/ 4305321 w 7369701"/>
              <a:gd name="connsiteY477" fmla="*/ 3256953 h 6858000"/>
              <a:gd name="connsiteX478" fmla="*/ 4949299 w 7369701"/>
              <a:gd name="connsiteY478" fmla="*/ 3766336 h 6858000"/>
              <a:gd name="connsiteX479" fmla="*/ 5291452 w 7369701"/>
              <a:gd name="connsiteY479" fmla="*/ 4076801 h 6858000"/>
              <a:gd name="connsiteX480" fmla="*/ 5434998 w 7369701"/>
              <a:gd name="connsiteY480" fmla="*/ 4254100 h 6858000"/>
              <a:gd name="connsiteX481" fmla="*/ 5351015 w 7369701"/>
              <a:gd name="connsiteY481" fmla="*/ 3760989 h 6858000"/>
              <a:gd name="connsiteX482" fmla="*/ 5413780 w 7369701"/>
              <a:gd name="connsiteY482" fmla="*/ 2966265 h 6858000"/>
              <a:gd name="connsiteX483" fmla="*/ 5425627 w 7369701"/>
              <a:gd name="connsiteY483" fmla="*/ 2954192 h 6858000"/>
              <a:gd name="connsiteX484" fmla="*/ 6604735 w 7369701"/>
              <a:gd name="connsiteY484" fmla="*/ 2041381 h 6858000"/>
              <a:gd name="connsiteX485" fmla="*/ 7204487 w 7369701"/>
              <a:gd name="connsiteY485" fmla="*/ 2742112 h 6858000"/>
              <a:gd name="connsiteX486" fmla="*/ 7131592 w 7369701"/>
              <a:gd name="connsiteY486" fmla="*/ 2672096 h 6858000"/>
              <a:gd name="connsiteX487" fmla="*/ 6996344 w 7369701"/>
              <a:gd name="connsiteY487" fmla="*/ 2518310 h 6858000"/>
              <a:gd name="connsiteX488" fmla="*/ 6735495 w 7369701"/>
              <a:gd name="connsiteY488" fmla="*/ 2196890 h 6858000"/>
              <a:gd name="connsiteX489" fmla="*/ 6721901 w 7369701"/>
              <a:gd name="connsiteY489" fmla="*/ 2179274 h 6858000"/>
              <a:gd name="connsiteX490" fmla="*/ 6604735 w 7369701"/>
              <a:gd name="connsiteY490" fmla="*/ 2041381 h 6858000"/>
              <a:gd name="connsiteX491" fmla="*/ 6591670 w 7369701"/>
              <a:gd name="connsiteY491" fmla="*/ 1988277 h 6858000"/>
              <a:gd name="connsiteX492" fmla="*/ 6747349 w 7369701"/>
              <a:gd name="connsiteY492" fmla="*/ 2160069 h 6858000"/>
              <a:gd name="connsiteX493" fmla="*/ 6760943 w 7369701"/>
              <a:gd name="connsiteY493" fmla="*/ 2177686 h 6858000"/>
              <a:gd name="connsiteX494" fmla="*/ 7021065 w 7369701"/>
              <a:gd name="connsiteY494" fmla="*/ 2498102 h 6858000"/>
              <a:gd name="connsiteX495" fmla="*/ 7155223 w 7369701"/>
              <a:gd name="connsiteY495" fmla="*/ 2650386 h 6858000"/>
              <a:gd name="connsiteX496" fmla="*/ 7203167 w 7369701"/>
              <a:gd name="connsiteY496" fmla="*/ 2697288 h 6858000"/>
              <a:gd name="connsiteX497" fmla="*/ 6937703 w 7369701"/>
              <a:gd name="connsiteY497" fmla="*/ 2321981 h 6858000"/>
              <a:gd name="connsiteX498" fmla="*/ 6591670 w 7369701"/>
              <a:gd name="connsiteY498" fmla="*/ 1988277 h 6858000"/>
              <a:gd name="connsiteX499" fmla="*/ 5798671 w 7369701"/>
              <a:gd name="connsiteY499" fmla="*/ 1981601 h 6858000"/>
              <a:gd name="connsiteX500" fmla="*/ 5754709 w 7369701"/>
              <a:gd name="connsiteY500" fmla="*/ 2071454 h 6858000"/>
              <a:gd name="connsiteX501" fmla="*/ 5763044 w 7369701"/>
              <a:gd name="connsiteY501" fmla="*/ 2842206 h 6858000"/>
              <a:gd name="connsiteX502" fmla="*/ 5764974 w 7369701"/>
              <a:gd name="connsiteY502" fmla="*/ 2799609 h 6858000"/>
              <a:gd name="connsiteX503" fmla="*/ 5767665 w 7369701"/>
              <a:gd name="connsiteY503" fmla="*/ 2666409 h 6858000"/>
              <a:gd name="connsiteX504" fmla="*/ 5763055 w 7369701"/>
              <a:gd name="connsiteY504" fmla="*/ 2579705 h 6858000"/>
              <a:gd name="connsiteX505" fmla="*/ 5758079 w 7369701"/>
              <a:gd name="connsiteY505" fmla="*/ 2492508 h 6858000"/>
              <a:gd name="connsiteX506" fmla="*/ 5779325 w 7369701"/>
              <a:gd name="connsiteY506" fmla="*/ 2197069 h 6858000"/>
              <a:gd name="connsiteX507" fmla="*/ 5798671 w 7369701"/>
              <a:gd name="connsiteY507" fmla="*/ 1981601 h 6858000"/>
              <a:gd name="connsiteX508" fmla="*/ 5829202 w 7369701"/>
              <a:gd name="connsiteY508" fmla="*/ 1971679 h 6858000"/>
              <a:gd name="connsiteX509" fmla="*/ 5809558 w 7369701"/>
              <a:gd name="connsiteY509" fmla="*/ 2198043 h 6858000"/>
              <a:gd name="connsiteX510" fmla="*/ 5788653 w 7369701"/>
              <a:gd name="connsiteY510" fmla="*/ 2489430 h 6858000"/>
              <a:gd name="connsiteX511" fmla="*/ 5793439 w 7369701"/>
              <a:gd name="connsiteY511" fmla="*/ 2575235 h 6858000"/>
              <a:gd name="connsiteX512" fmla="*/ 5796837 w 7369701"/>
              <a:gd name="connsiteY512" fmla="*/ 2637633 h 6858000"/>
              <a:gd name="connsiteX513" fmla="*/ 5818614 w 7369701"/>
              <a:gd name="connsiteY513" fmla="*/ 2473055 h 6858000"/>
              <a:gd name="connsiteX514" fmla="*/ 5829202 w 7369701"/>
              <a:gd name="connsiteY514" fmla="*/ 1971679 h 6858000"/>
              <a:gd name="connsiteX515" fmla="*/ 5911389 w 7369701"/>
              <a:gd name="connsiteY515" fmla="*/ 1898371 h 6858000"/>
              <a:gd name="connsiteX516" fmla="*/ 6237627 w 7369701"/>
              <a:gd name="connsiteY516" fmla="*/ 2231921 h 6858000"/>
              <a:gd name="connsiteX517" fmla="*/ 5911389 w 7369701"/>
              <a:gd name="connsiteY517" fmla="*/ 1898371 h 6858000"/>
              <a:gd name="connsiteX518" fmla="*/ 6944437 w 7369701"/>
              <a:gd name="connsiteY518" fmla="*/ 1575402 h 6858000"/>
              <a:gd name="connsiteX519" fmla="*/ 6304730 w 7369701"/>
              <a:gd name="connsiteY519" fmla="*/ 1766654 h 6858000"/>
              <a:gd name="connsiteX520" fmla="*/ 6944437 w 7369701"/>
              <a:gd name="connsiteY520" fmla="*/ 1575402 h 6858000"/>
              <a:gd name="connsiteX521" fmla="*/ 7019523 w 7369701"/>
              <a:gd name="connsiteY521" fmla="*/ 1519450 h 6858000"/>
              <a:gd name="connsiteX522" fmla="*/ 6298091 w 7369701"/>
              <a:gd name="connsiteY522" fmla="*/ 1737122 h 6858000"/>
              <a:gd name="connsiteX523" fmla="*/ 7019523 w 7369701"/>
              <a:gd name="connsiteY523" fmla="*/ 1519450 h 6858000"/>
              <a:gd name="connsiteX524" fmla="*/ 2399523 w 7369701"/>
              <a:gd name="connsiteY524" fmla="*/ 1428234 h 6858000"/>
              <a:gd name="connsiteX525" fmla="*/ 2224982 w 7369701"/>
              <a:gd name="connsiteY525" fmla="*/ 1826201 h 6858000"/>
              <a:gd name="connsiteX526" fmla="*/ 2096099 w 7369701"/>
              <a:gd name="connsiteY526" fmla="*/ 2345900 h 6858000"/>
              <a:gd name="connsiteX527" fmla="*/ 2283317 w 7369701"/>
              <a:gd name="connsiteY527" fmla="*/ 1796925 h 6858000"/>
              <a:gd name="connsiteX528" fmla="*/ 2399523 w 7369701"/>
              <a:gd name="connsiteY528" fmla="*/ 1428234 h 6858000"/>
              <a:gd name="connsiteX529" fmla="*/ 2448558 w 7369701"/>
              <a:gd name="connsiteY529" fmla="*/ 1373435 h 6858000"/>
              <a:gd name="connsiteX530" fmla="*/ 2312521 w 7369701"/>
              <a:gd name="connsiteY530" fmla="*/ 1806140 h 6858000"/>
              <a:gd name="connsiteX531" fmla="*/ 2127533 w 7369701"/>
              <a:gd name="connsiteY531" fmla="*/ 2348380 h 6858000"/>
              <a:gd name="connsiteX532" fmla="*/ 2358080 w 7369701"/>
              <a:gd name="connsiteY532" fmla="*/ 1866134 h 6858000"/>
              <a:gd name="connsiteX533" fmla="*/ 2407436 w 7369701"/>
              <a:gd name="connsiteY533" fmla="*/ 1651070 h 6858000"/>
              <a:gd name="connsiteX534" fmla="*/ 2448558 w 7369701"/>
              <a:gd name="connsiteY534" fmla="*/ 1373435 h 6858000"/>
              <a:gd name="connsiteX535" fmla="*/ 278707 w 7369701"/>
              <a:gd name="connsiteY535" fmla="*/ 1352270 h 6858000"/>
              <a:gd name="connsiteX536" fmla="*/ 321570 w 7369701"/>
              <a:gd name="connsiteY536" fmla="*/ 1861610 h 6858000"/>
              <a:gd name="connsiteX537" fmla="*/ 294281 w 7369701"/>
              <a:gd name="connsiteY537" fmla="*/ 1440658 h 6858000"/>
              <a:gd name="connsiteX538" fmla="*/ 278707 w 7369701"/>
              <a:gd name="connsiteY538" fmla="*/ 1352270 h 6858000"/>
              <a:gd name="connsiteX539" fmla="*/ 1423821 w 7369701"/>
              <a:gd name="connsiteY539" fmla="*/ 1351958 h 6858000"/>
              <a:gd name="connsiteX540" fmla="*/ 1638521 w 7369701"/>
              <a:gd name="connsiteY540" fmla="*/ 1908470 h 6858000"/>
              <a:gd name="connsiteX541" fmla="*/ 1754199 w 7369701"/>
              <a:gd name="connsiteY541" fmla="*/ 2149284 h 6858000"/>
              <a:gd name="connsiteX542" fmla="*/ 1908359 w 7369701"/>
              <a:gd name="connsiteY542" fmla="*/ 2364988 h 6858000"/>
              <a:gd name="connsiteX543" fmla="*/ 1647661 w 7369701"/>
              <a:gd name="connsiteY543" fmla="*/ 1825945 h 6858000"/>
              <a:gd name="connsiteX544" fmla="*/ 1423821 w 7369701"/>
              <a:gd name="connsiteY544" fmla="*/ 1351958 h 6858000"/>
              <a:gd name="connsiteX545" fmla="*/ 1431890 w 7369701"/>
              <a:gd name="connsiteY545" fmla="*/ 1306475 h 6858000"/>
              <a:gd name="connsiteX546" fmla="*/ 1507597 w 7369701"/>
              <a:gd name="connsiteY546" fmla="*/ 1446132 h 6858000"/>
              <a:gd name="connsiteX547" fmla="*/ 1674586 w 7369701"/>
              <a:gd name="connsiteY547" fmla="*/ 1813832 h 6858000"/>
              <a:gd name="connsiteX548" fmla="*/ 1815950 w 7369701"/>
              <a:gd name="connsiteY548" fmla="*/ 2128564 h 6858000"/>
              <a:gd name="connsiteX549" fmla="*/ 1984242 w 7369701"/>
              <a:gd name="connsiteY549" fmla="*/ 2430829 h 6858000"/>
              <a:gd name="connsiteX550" fmla="*/ 2014023 w 7369701"/>
              <a:gd name="connsiteY550" fmla="*/ 2450995 h 6858000"/>
              <a:gd name="connsiteX551" fmla="*/ 1747337 w 7369701"/>
              <a:gd name="connsiteY551" fmla="*/ 1855264 h 6858000"/>
              <a:gd name="connsiteX552" fmla="*/ 1533749 w 7369701"/>
              <a:gd name="connsiteY552" fmla="*/ 1478656 h 6858000"/>
              <a:gd name="connsiteX553" fmla="*/ 1431890 w 7369701"/>
              <a:gd name="connsiteY553" fmla="*/ 1306475 h 6858000"/>
              <a:gd name="connsiteX554" fmla="*/ 5052692 w 7369701"/>
              <a:gd name="connsiteY554" fmla="*/ 1292994 h 6858000"/>
              <a:gd name="connsiteX555" fmla="*/ 5200661 w 7369701"/>
              <a:gd name="connsiteY555" fmla="*/ 1635186 h 6858000"/>
              <a:gd name="connsiteX556" fmla="*/ 5297138 w 7369701"/>
              <a:gd name="connsiteY556" fmla="*/ 1906351 h 6858000"/>
              <a:gd name="connsiteX557" fmla="*/ 5052692 w 7369701"/>
              <a:gd name="connsiteY557" fmla="*/ 1292994 h 6858000"/>
              <a:gd name="connsiteX558" fmla="*/ 5009948 w 7369701"/>
              <a:gd name="connsiteY558" fmla="*/ 1273619 h 6858000"/>
              <a:gd name="connsiteX559" fmla="*/ 5121777 w 7369701"/>
              <a:gd name="connsiteY559" fmla="*/ 1654213 h 6858000"/>
              <a:gd name="connsiteX560" fmla="*/ 5293545 w 7369701"/>
              <a:gd name="connsiteY560" fmla="*/ 2072247 h 6858000"/>
              <a:gd name="connsiteX561" fmla="*/ 5294042 w 7369701"/>
              <a:gd name="connsiteY561" fmla="*/ 2065019 h 6858000"/>
              <a:gd name="connsiteX562" fmla="*/ 5171936 w 7369701"/>
              <a:gd name="connsiteY562" fmla="*/ 1647613 h 6858000"/>
              <a:gd name="connsiteX563" fmla="*/ 5009948 w 7369701"/>
              <a:gd name="connsiteY563" fmla="*/ 1273619 h 6858000"/>
              <a:gd name="connsiteX564" fmla="*/ 655236 w 7369701"/>
              <a:gd name="connsiteY564" fmla="*/ 1268632 h 6858000"/>
              <a:gd name="connsiteX565" fmla="*/ 839521 w 7369701"/>
              <a:gd name="connsiteY565" fmla="*/ 1685315 h 6858000"/>
              <a:gd name="connsiteX566" fmla="*/ 1109416 w 7369701"/>
              <a:gd name="connsiteY566" fmla="*/ 2061663 h 6858000"/>
              <a:gd name="connsiteX567" fmla="*/ 1298300 w 7369701"/>
              <a:gd name="connsiteY567" fmla="*/ 2247742 h 6858000"/>
              <a:gd name="connsiteX568" fmla="*/ 1125871 w 7369701"/>
              <a:gd name="connsiteY568" fmla="*/ 1989513 h 6858000"/>
              <a:gd name="connsiteX569" fmla="*/ 981574 w 7369701"/>
              <a:gd name="connsiteY569" fmla="*/ 1783157 h 6858000"/>
              <a:gd name="connsiteX570" fmla="*/ 922198 w 7369701"/>
              <a:gd name="connsiteY570" fmla="*/ 1677437 h 6858000"/>
              <a:gd name="connsiteX571" fmla="*/ 869293 w 7369701"/>
              <a:gd name="connsiteY571" fmla="*/ 1583214 h 6858000"/>
              <a:gd name="connsiteX572" fmla="*/ 751431 w 7369701"/>
              <a:gd name="connsiteY572" fmla="*/ 1405731 h 6858000"/>
              <a:gd name="connsiteX573" fmla="*/ 655236 w 7369701"/>
              <a:gd name="connsiteY573" fmla="*/ 1268632 h 6858000"/>
              <a:gd name="connsiteX574" fmla="*/ 6516292 w 7369701"/>
              <a:gd name="connsiteY574" fmla="*/ 1263064 h 6858000"/>
              <a:gd name="connsiteX575" fmla="*/ 5736320 w 7369701"/>
              <a:gd name="connsiteY575" fmla="*/ 1501803 h 6858000"/>
              <a:gd name="connsiteX576" fmla="*/ 6516292 w 7369701"/>
              <a:gd name="connsiteY576" fmla="*/ 1263064 h 6858000"/>
              <a:gd name="connsiteX577" fmla="*/ 291466 w 7369701"/>
              <a:gd name="connsiteY577" fmla="*/ 1250369 h 6858000"/>
              <a:gd name="connsiteX578" fmla="*/ 323180 w 7369701"/>
              <a:gd name="connsiteY578" fmla="*/ 1435283 h 6858000"/>
              <a:gd name="connsiteX579" fmla="*/ 349381 w 7369701"/>
              <a:gd name="connsiteY579" fmla="*/ 1875041 h 6858000"/>
              <a:gd name="connsiteX580" fmla="*/ 374363 w 7369701"/>
              <a:gd name="connsiteY580" fmla="*/ 1506494 h 6858000"/>
              <a:gd name="connsiteX581" fmla="*/ 302168 w 7369701"/>
              <a:gd name="connsiteY581" fmla="*/ 1274495 h 6858000"/>
              <a:gd name="connsiteX582" fmla="*/ 291466 w 7369701"/>
              <a:gd name="connsiteY582" fmla="*/ 1250369 h 6858000"/>
              <a:gd name="connsiteX583" fmla="*/ 678222 w 7369701"/>
              <a:gd name="connsiteY583" fmla="*/ 1248670 h 6858000"/>
              <a:gd name="connsiteX584" fmla="*/ 775536 w 7369701"/>
              <a:gd name="connsiteY584" fmla="*/ 1388015 h 6858000"/>
              <a:gd name="connsiteX585" fmla="*/ 894529 w 7369701"/>
              <a:gd name="connsiteY585" fmla="*/ 1567739 h 6858000"/>
              <a:gd name="connsiteX586" fmla="*/ 948000 w 7369701"/>
              <a:gd name="connsiteY586" fmla="*/ 1663088 h 6858000"/>
              <a:gd name="connsiteX587" fmla="*/ 1006812 w 7369701"/>
              <a:gd name="connsiteY587" fmla="*/ 1767683 h 6858000"/>
              <a:gd name="connsiteX588" fmla="*/ 1149133 w 7369701"/>
              <a:gd name="connsiteY588" fmla="*/ 1971513 h 6858000"/>
              <a:gd name="connsiteX589" fmla="*/ 1333952 w 7369701"/>
              <a:gd name="connsiteY589" fmla="*/ 2251620 h 6858000"/>
              <a:gd name="connsiteX590" fmla="*/ 1337329 w 7369701"/>
              <a:gd name="connsiteY590" fmla="*/ 2258350 h 6858000"/>
              <a:gd name="connsiteX591" fmla="*/ 1014726 w 7369701"/>
              <a:gd name="connsiteY591" fmla="*/ 1615556 h 6858000"/>
              <a:gd name="connsiteX592" fmla="*/ 678222 w 7369701"/>
              <a:gd name="connsiteY592" fmla="*/ 1248670 h 6858000"/>
              <a:gd name="connsiteX593" fmla="*/ 6691602 w 7369701"/>
              <a:gd name="connsiteY593" fmla="*/ 1140573 h 6858000"/>
              <a:gd name="connsiteX594" fmla="*/ 6571100 w 7369701"/>
              <a:gd name="connsiteY594" fmla="*/ 1183662 h 6858000"/>
              <a:gd name="connsiteX595" fmla="*/ 6241687 w 7369701"/>
              <a:gd name="connsiteY595" fmla="*/ 1257600 h 6858000"/>
              <a:gd name="connsiteX596" fmla="*/ 5693009 w 7369701"/>
              <a:gd name="connsiteY596" fmla="*/ 1478256 h 6858000"/>
              <a:gd name="connsiteX597" fmla="*/ 6548420 w 7369701"/>
              <a:gd name="connsiteY597" fmla="*/ 1214599 h 6858000"/>
              <a:gd name="connsiteX598" fmla="*/ 6605473 w 7369701"/>
              <a:gd name="connsiteY598" fmla="*/ 1184686 h 6858000"/>
              <a:gd name="connsiteX599" fmla="*/ 6691602 w 7369701"/>
              <a:gd name="connsiteY599" fmla="*/ 1140573 h 6858000"/>
              <a:gd name="connsiteX600" fmla="*/ 4002475 w 7369701"/>
              <a:gd name="connsiteY600" fmla="*/ 1037802 h 6858000"/>
              <a:gd name="connsiteX601" fmla="*/ 4000324 w 7369701"/>
              <a:gd name="connsiteY601" fmla="*/ 1039362 h 6858000"/>
              <a:gd name="connsiteX602" fmla="*/ 4002862 w 7369701"/>
              <a:gd name="connsiteY602" fmla="*/ 1042866 h 6858000"/>
              <a:gd name="connsiteX603" fmla="*/ 4002475 w 7369701"/>
              <a:gd name="connsiteY603" fmla="*/ 1037802 h 6858000"/>
              <a:gd name="connsiteX604" fmla="*/ 506322 w 7369701"/>
              <a:gd name="connsiteY604" fmla="*/ 1020997 h 6858000"/>
              <a:gd name="connsiteX605" fmla="*/ 533068 w 7369701"/>
              <a:gd name="connsiteY605" fmla="*/ 1029409 h 6858000"/>
              <a:gd name="connsiteX606" fmla="*/ 1232525 w 7369701"/>
              <a:gd name="connsiteY606" fmla="*/ 1804675 h 6858000"/>
              <a:gd name="connsiteX607" fmla="*/ 1388858 w 7369701"/>
              <a:gd name="connsiteY607" fmla="*/ 2368011 h 6858000"/>
              <a:gd name="connsiteX608" fmla="*/ 1384098 w 7369701"/>
              <a:gd name="connsiteY608" fmla="*/ 2378125 h 6858000"/>
              <a:gd name="connsiteX609" fmla="*/ 1425393 w 7369701"/>
              <a:gd name="connsiteY609" fmla="*/ 2589124 h 6858000"/>
              <a:gd name="connsiteX610" fmla="*/ 1424001 w 7369701"/>
              <a:gd name="connsiteY610" fmla="*/ 2597541 h 6858000"/>
              <a:gd name="connsiteX611" fmla="*/ 2152729 w 7369701"/>
              <a:gd name="connsiteY611" fmla="*/ 2864487 h 6858000"/>
              <a:gd name="connsiteX612" fmla="*/ 2020609 w 7369701"/>
              <a:gd name="connsiteY612" fmla="*/ 2539671 h 6858000"/>
              <a:gd name="connsiteX613" fmla="*/ 2018920 w 7369701"/>
              <a:gd name="connsiteY613" fmla="*/ 2536309 h 6858000"/>
              <a:gd name="connsiteX614" fmla="*/ 1342441 w 7369701"/>
              <a:gd name="connsiteY614" fmla="*/ 1173017 h 6858000"/>
              <a:gd name="connsiteX615" fmla="*/ 1367925 w 7369701"/>
              <a:gd name="connsiteY615" fmla="*/ 1135648 h 6858000"/>
              <a:gd name="connsiteX616" fmla="*/ 1771401 w 7369701"/>
              <a:gd name="connsiteY616" fmla="*/ 1806673 h 6858000"/>
              <a:gd name="connsiteX617" fmla="*/ 1972385 w 7369701"/>
              <a:gd name="connsiteY617" fmla="*/ 2198735 h 6858000"/>
              <a:gd name="connsiteX618" fmla="*/ 2040892 w 7369701"/>
              <a:gd name="connsiteY618" fmla="*/ 2405205 h 6858000"/>
              <a:gd name="connsiteX619" fmla="*/ 2131689 w 7369701"/>
              <a:gd name="connsiteY619" fmla="*/ 1936926 h 6858000"/>
              <a:gd name="connsiteX620" fmla="*/ 2454820 w 7369701"/>
              <a:gd name="connsiteY620" fmla="*/ 1248808 h 6858000"/>
              <a:gd name="connsiteX621" fmla="*/ 2492512 w 7369701"/>
              <a:gd name="connsiteY621" fmla="*/ 1302920 h 6858000"/>
              <a:gd name="connsiteX622" fmla="*/ 2081216 w 7369701"/>
              <a:gd name="connsiteY622" fmla="*/ 2527513 h 6858000"/>
              <a:gd name="connsiteX623" fmla="*/ 2081211 w 7369701"/>
              <a:gd name="connsiteY623" fmla="*/ 2528916 h 6858000"/>
              <a:gd name="connsiteX624" fmla="*/ 2199067 w 7369701"/>
              <a:gd name="connsiteY624" fmla="*/ 2884061 h 6858000"/>
              <a:gd name="connsiteX625" fmla="*/ 3192586 w 7369701"/>
              <a:gd name="connsiteY625" fmla="*/ 3411496 h 6858000"/>
              <a:gd name="connsiteX626" fmla="*/ 3182620 w 7369701"/>
              <a:gd name="connsiteY626" fmla="*/ 3483279 h 6858000"/>
              <a:gd name="connsiteX627" fmla="*/ 2435119 w 7369701"/>
              <a:gd name="connsiteY627" fmla="*/ 3080173 h 6858000"/>
              <a:gd name="connsiteX628" fmla="*/ 2410152 w 7369701"/>
              <a:gd name="connsiteY628" fmla="*/ 3063751 h 6858000"/>
              <a:gd name="connsiteX629" fmla="*/ 2408099 w 7369701"/>
              <a:gd name="connsiteY629" fmla="*/ 3064403 h 6858000"/>
              <a:gd name="connsiteX630" fmla="*/ 2407218 w 7369701"/>
              <a:gd name="connsiteY630" fmla="*/ 3070324 h 6858000"/>
              <a:gd name="connsiteX631" fmla="*/ 2380138 w 7369701"/>
              <a:gd name="connsiteY631" fmla="*/ 3099341 h 6858000"/>
              <a:gd name="connsiteX632" fmla="*/ 1765923 w 7369701"/>
              <a:gd name="connsiteY632" fmla="*/ 3581043 h 6858000"/>
              <a:gd name="connsiteX633" fmla="*/ 1702258 w 7369701"/>
              <a:gd name="connsiteY633" fmla="*/ 3612286 h 6858000"/>
              <a:gd name="connsiteX634" fmla="*/ 1538370 w 7369701"/>
              <a:gd name="connsiteY634" fmla="*/ 3811804 h 6858000"/>
              <a:gd name="connsiteX635" fmla="*/ 542867 w 7369701"/>
              <a:gd name="connsiteY635" fmla="*/ 4944092 h 6858000"/>
              <a:gd name="connsiteX636" fmla="*/ 515800 w 7369701"/>
              <a:gd name="connsiteY636" fmla="*/ 4862180 h 6858000"/>
              <a:gd name="connsiteX637" fmla="*/ 909145 w 7369701"/>
              <a:gd name="connsiteY637" fmla="*/ 4199225 h 6858000"/>
              <a:gd name="connsiteX638" fmla="*/ 1214067 w 7369701"/>
              <a:gd name="connsiteY638" fmla="*/ 3908561 h 6858000"/>
              <a:gd name="connsiteX639" fmla="*/ 640967 w 7369701"/>
              <a:gd name="connsiteY639" fmla="*/ 4105601 h 6858000"/>
              <a:gd name="connsiteX640" fmla="*/ 112563 w 7369701"/>
              <a:gd name="connsiteY640" fmla="*/ 4396952 h 6858000"/>
              <a:gd name="connsiteX641" fmla="*/ 0 w 7369701"/>
              <a:gd name="connsiteY641" fmla="*/ 4466006 h 6858000"/>
              <a:gd name="connsiteX642" fmla="*/ 0 w 7369701"/>
              <a:gd name="connsiteY642" fmla="*/ 4233763 h 6858000"/>
              <a:gd name="connsiteX643" fmla="*/ 36881 w 7369701"/>
              <a:gd name="connsiteY643" fmla="*/ 4200118 h 6858000"/>
              <a:gd name="connsiteX644" fmla="*/ 910534 w 7369701"/>
              <a:gd name="connsiteY644" fmla="*/ 3629753 h 6858000"/>
              <a:gd name="connsiteX645" fmla="*/ 1578717 w 7369701"/>
              <a:gd name="connsiteY645" fmla="*/ 3575982 h 6858000"/>
              <a:gd name="connsiteX646" fmla="*/ 2338780 w 7369701"/>
              <a:gd name="connsiteY646" fmla="*/ 3033725 h 6858000"/>
              <a:gd name="connsiteX647" fmla="*/ 1807991 w 7369701"/>
              <a:gd name="connsiteY647" fmla="*/ 2807184 h 6858000"/>
              <a:gd name="connsiteX648" fmla="*/ 1416358 w 7369701"/>
              <a:gd name="connsiteY648" fmla="*/ 3112571 h 6858000"/>
              <a:gd name="connsiteX649" fmla="*/ 939066 w 7369701"/>
              <a:gd name="connsiteY649" fmla="*/ 3378798 h 6858000"/>
              <a:gd name="connsiteX650" fmla="*/ 115099 w 7369701"/>
              <a:gd name="connsiteY650" fmla="*/ 3607650 h 6858000"/>
              <a:gd name="connsiteX651" fmla="*/ 97284 w 7369701"/>
              <a:gd name="connsiteY651" fmla="*/ 3520393 h 6858000"/>
              <a:gd name="connsiteX652" fmla="*/ 922050 w 7369701"/>
              <a:gd name="connsiteY652" fmla="*/ 3074867 h 6858000"/>
              <a:gd name="connsiteX653" fmla="*/ 1405265 w 7369701"/>
              <a:gd name="connsiteY653" fmla="*/ 3016319 h 6858000"/>
              <a:gd name="connsiteX654" fmla="*/ 1407512 w 7369701"/>
              <a:gd name="connsiteY654" fmla="*/ 3018001 h 6858000"/>
              <a:gd name="connsiteX655" fmla="*/ 1726266 w 7369701"/>
              <a:gd name="connsiteY655" fmla="*/ 2777274 h 6858000"/>
              <a:gd name="connsiteX656" fmla="*/ 625390 w 7369701"/>
              <a:gd name="connsiteY656" fmla="*/ 2514541 h 6858000"/>
              <a:gd name="connsiteX657" fmla="*/ 619799 w 7369701"/>
              <a:gd name="connsiteY657" fmla="*/ 2527180 h 6858000"/>
              <a:gd name="connsiteX658" fmla="*/ 310030 w 7369701"/>
              <a:gd name="connsiteY658" fmla="*/ 2771818 h 6858000"/>
              <a:gd name="connsiteX659" fmla="*/ 173877 w 7369701"/>
              <a:gd name="connsiteY659" fmla="*/ 2937056 h 6858000"/>
              <a:gd name="connsiteX660" fmla="*/ 77889 w 7369701"/>
              <a:gd name="connsiteY660" fmla="*/ 3138440 h 6858000"/>
              <a:gd name="connsiteX661" fmla="*/ 0 w 7369701"/>
              <a:gd name="connsiteY661" fmla="*/ 3271395 h 6858000"/>
              <a:gd name="connsiteX662" fmla="*/ 0 w 7369701"/>
              <a:gd name="connsiteY662" fmla="*/ 3153002 h 6858000"/>
              <a:gd name="connsiteX663" fmla="*/ 2386 w 7369701"/>
              <a:gd name="connsiteY663" fmla="*/ 3149203 h 6858000"/>
              <a:gd name="connsiteX664" fmla="*/ 89753 w 7369701"/>
              <a:gd name="connsiteY664" fmla="*/ 2987702 h 6858000"/>
              <a:gd name="connsiteX665" fmla="*/ 76869 w 7369701"/>
              <a:gd name="connsiteY665" fmla="*/ 3005404 h 6858000"/>
              <a:gd name="connsiteX666" fmla="*/ 32049 w 7369701"/>
              <a:gd name="connsiteY666" fmla="*/ 3065814 h 6858000"/>
              <a:gd name="connsiteX667" fmla="*/ 0 w 7369701"/>
              <a:gd name="connsiteY667" fmla="*/ 3108744 h 6858000"/>
              <a:gd name="connsiteX668" fmla="*/ 0 w 7369701"/>
              <a:gd name="connsiteY668" fmla="*/ 3058059 h 6858000"/>
              <a:gd name="connsiteX669" fmla="*/ 7610 w 7369701"/>
              <a:gd name="connsiteY669" fmla="*/ 3047889 h 6858000"/>
              <a:gd name="connsiteX670" fmla="*/ 52419 w 7369701"/>
              <a:gd name="connsiteY670" fmla="*/ 2987479 h 6858000"/>
              <a:gd name="connsiteX671" fmla="*/ 59142 w 7369701"/>
              <a:gd name="connsiteY671" fmla="*/ 2978488 h 6858000"/>
              <a:gd name="connsiteX672" fmla="*/ 0 w 7369701"/>
              <a:gd name="connsiteY672" fmla="*/ 3015334 h 6858000"/>
              <a:gd name="connsiteX673" fmla="*/ 0 w 7369701"/>
              <a:gd name="connsiteY673" fmla="*/ 2914286 h 6858000"/>
              <a:gd name="connsiteX674" fmla="*/ 36383 w 7369701"/>
              <a:gd name="connsiteY674" fmla="*/ 2901128 h 6858000"/>
              <a:gd name="connsiteX675" fmla="*/ 156329 w 7369701"/>
              <a:gd name="connsiteY675" fmla="*/ 2840533 h 6858000"/>
              <a:gd name="connsiteX676" fmla="*/ 358355 w 7369701"/>
              <a:gd name="connsiteY676" fmla="*/ 2620471 h 6858000"/>
              <a:gd name="connsiteX677" fmla="*/ 510577 w 7369701"/>
              <a:gd name="connsiteY677" fmla="*/ 2501244 h 6858000"/>
              <a:gd name="connsiteX678" fmla="*/ 211967 w 7369701"/>
              <a:gd name="connsiteY678" fmla="*/ 2479171 h 6858000"/>
              <a:gd name="connsiteX679" fmla="*/ 0 w 7369701"/>
              <a:gd name="connsiteY679" fmla="*/ 2476398 h 6858000"/>
              <a:gd name="connsiteX680" fmla="*/ 0 w 7369701"/>
              <a:gd name="connsiteY680" fmla="*/ 2389189 h 6858000"/>
              <a:gd name="connsiteX681" fmla="*/ 103062 w 7369701"/>
              <a:gd name="connsiteY681" fmla="*/ 2389518 h 6858000"/>
              <a:gd name="connsiteX682" fmla="*/ 510734 w 7369701"/>
              <a:gd name="connsiteY682" fmla="*/ 2416201 h 6858000"/>
              <a:gd name="connsiteX683" fmla="*/ 279257 w 7369701"/>
              <a:gd name="connsiteY683" fmla="*/ 2092102 h 6858000"/>
              <a:gd name="connsiteX684" fmla="*/ 65265 w 7369701"/>
              <a:gd name="connsiteY684" fmla="*/ 2006049 h 6858000"/>
              <a:gd name="connsiteX685" fmla="*/ 0 w 7369701"/>
              <a:gd name="connsiteY685" fmla="*/ 1982532 h 6858000"/>
              <a:gd name="connsiteX686" fmla="*/ 0 w 7369701"/>
              <a:gd name="connsiteY686" fmla="*/ 1912789 h 6858000"/>
              <a:gd name="connsiteX687" fmla="*/ 97460 w 7369701"/>
              <a:gd name="connsiteY687" fmla="*/ 1953725 h 6858000"/>
              <a:gd name="connsiteX688" fmla="*/ 221272 w 7369701"/>
              <a:gd name="connsiteY688" fmla="*/ 1980766 h 6858000"/>
              <a:gd name="connsiteX689" fmla="*/ 116765 w 7369701"/>
              <a:gd name="connsiteY689" fmla="*/ 1911033 h 6858000"/>
              <a:gd name="connsiteX690" fmla="*/ 16405 w 7369701"/>
              <a:gd name="connsiteY690" fmla="*/ 1803412 h 6858000"/>
              <a:gd name="connsiteX691" fmla="*/ 0 w 7369701"/>
              <a:gd name="connsiteY691" fmla="*/ 1784777 h 6858000"/>
              <a:gd name="connsiteX692" fmla="*/ 0 w 7369701"/>
              <a:gd name="connsiteY692" fmla="*/ 1740082 h 6858000"/>
              <a:gd name="connsiteX693" fmla="*/ 39394 w 7369701"/>
              <a:gd name="connsiteY693" fmla="*/ 1784856 h 6858000"/>
              <a:gd name="connsiteX694" fmla="*/ 135813 w 7369701"/>
              <a:gd name="connsiteY694" fmla="*/ 1888838 h 6858000"/>
              <a:gd name="connsiteX695" fmla="*/ 242575 w 7369701"/>
              <a:gd name="connsiteY695" fmla="*/ 1958841 h 6858000"/>
              <a:gd name="connsiteX696" fmla="*/ 82197 w 7369701"/>
              <a:gd name="connsiteY696" fmla="*/ 1754826 h 6858000"/>
              <a:gd name="connsiteX697" fmla="*/ 0 w 7369701"/>
              <a:gd name="connsiteY697" fmla="*/ 1679650 h 6858000"/>
              <a:gd name="connsiteX698" fmla="*/ 0 w 7369701"/>
              <a:gd name="connsiteY698" fmla="*/ 1602463 h 6858000"/>
              <a:gd name="connsiteX699" fmla="*/ 84689 w 7369701"/>
              <a:gd name="connsiteY699" fmla="*/ 1677442 h 6858000"/>
              <a:gd name="connsiteX700" fmla="*/ 298437 w 7369701"/>
              <a:gd name="connsiteY700" fmla="*/ 1968019 h 6858000"/>
              <a:gd name="connsiteX701" fmla="*/ 227269 w 7369701"/>
              <a:gd name="connsiteY701" fmla="*/ 1114064 h 6858000"/>
              <a:gd name="connsiteX702" fmla="*/ 248003 w 7369701"/>
              <a:gd name="connsiteY702" fmla="*/ 1089613 h 6858000"/>
              <a:gd name="connsiteX703" fmla="*/ 427020 w 7369701"/>
              <a:gd name="connsiteY703" fmla="*/ 1619803 h 6858000"/>
              <a:gd name="connsiteX704" fmla="*/ 340345 w 7369701"/>
              <a:gd name="connsiteY704" fmla="*/ 2027739 h 6858000"/>
              <a:gd name="connsiteX705" fmla="*/ 360865 w 7369701"/>
              <a:gd name="connsiteY705" fmla="*/ 2044827 h 6858000"/>
              <a:gd name="connsiteX706" fmla="*/ 560414 w 7369701"/>
              <a:gd name="connsiteY706" fmla="*/ 2421457 h 6858000"/>
              <a:gd name="connsiteX707" fmla="*/ 1359703 w 7369701"/>
              <a:gd name="connsiteY707" fmla="*/ 2578554 h 6858000"/>
              <a:gd name="connsiteX708" fmla="*/ 1359422 w 7369701"/>
              <a:gd name="connsiteY708" fmla="*/ 2577994 h 6858000"/>
              <a:gd name="connsiteX709" fmla="*/ 828701 w 7369701"/>
              <a:gd name="connsiteY709" fmla="*/ 1839520 h 6858000"/>
              <a:gd name="connsiteX710" fmla="*/ 494427 w 7369701"/>
              <a:gd name="connsiteY710" fmla="*/ 1092333 h 6858000"/>
              <a:gd name="connsiteX711" fmla="*/ 506322 w 7369701"/>
              <a:gd name="connsiteY711" fmla="*/ 1020997 h 6858000"/>
              <a:gd name="connsiteX712" fmla="*/ 4570198 w 7369701"/>
              <a:gd name="connsiteY712" fmla="*/ 978081 h 6858000"/>
              <a:gd name="connsiteX713" fmla="*/ 4523691 w 7369701"/>
              <a:gd name="connsiteY713" fmla="*/ 1127776 h 6858000"/>
              <a:gd name="connsiteX714" fmla="*/ 4509875 w 7369701"/>
              <a:gd name="connsiteY714" fmla="*/ 1167552 h 6858000"/>
              <a:gd name="connsiteX715" fmla="*/ 4478168 w 7369701"/>
              <a:gd name="connsiteY715" fmla="*/ 1260735 h 6858000"/>
              <a:gd name="connsiteX716" fmla="*/ 4409309 w 7369701"/>
              <a:gd name="connsiteY716" fmla="*/ 1666996 h 6858000"/>
              <a:gd name="connsiteX717" fmla="*/ 4370031 w 7369701"/>
              <a:gd name="connsiteY717" fmla="*/ 1955666 h 6858000"/>
              <a:gd name="connsiteX718" fmla="*/ 4570198 w 7369701"/>
              <a:gd name="connsiteY718" fmla="*/ 978081 h 6858000"/>
              <a:gd name="connsiteX719" fmla="*/ 4557898 w 7369701"/>
              <a:gd name="connsiteY719" fmla="*/ 900011 h 6858000"/>
              <a:gd name="connsiteX720" fmla="*/ 4344840 w 7369701"/>
              <a:gd name="connsiteY720" fmla="*/ 1922038 h 6858000"/>
              <a:gd name="connsiteX721" fmla="*/ 4378710 w 7369701"/>
              <a:gd name="connsiteY721" fmla="*/ 1665516 h 6858000"/>
              <a:gd name="connsiteX722" fmla="*/ 4448798 w 7369701"/>
              <a:gd name="connsiteY722" fmla="*/ 1253024 h 6858000"/>
              <a:gd name="connsiteX723" fmla="*/ 4480315 w 7369701"/>
              <a:gd name="connsiteY723" fmla="*/ 1158454 h 6858000"/>
              <a:gd name="connsiteX724" fmla="*/ 4494133 w 7369701"/>
              <a:gd name="connsiteY724" fmla="*/ 1118676 h 6858000"/>
              <a:gd name="connsiteX725" fmla="*/ 4557898 w 7369701"/>
              <a:gd name="connsiteY725" fmla="*/ 900011 h 6858000"/>
              <a:gd name="connsiteX726" fmla="*/ 5870151 w 7369701"/>
              <a:gd name="connsiteY726" fmla="*/ 898890 h 6858000"/>
              <a:gd name="connsiteX727" fmla="*/ 5861335 w 7369701"/>
              <a:gd name="connsiteY727" fmla="*/ 899177 h 6858000"/>
              <a:gd name="connsiteX728" fmla="*/ 5843702 w 7369701"/>
              <a:gd name="connsiteY728" fmla="*/ 899748 h 6858000"/>
              <a:gd name="connsiteX729" fmla="*/ 5651107 w 7369701"/>
              <a:gd name="connsiteY729" fmla="*/ 920306 h 6858000"/>
              <a:gd name="connsiteX730" fmla="*/ 5459407 w 7369701"/>
              <a:gd name="connsiteY730" fmla="*/ 940975 h 6858000"/>
              <a:gd name="connsiteX731" fmla="*/ 5374846 w 7369701"/>
              <a:gd name="connsiteY731" fmla="*/ 941988 h 6858000"/>
              <a:gd name="connsiteX732" fmla="*/ 5256105 w 7369701"/>
              <a:gd name="connsiteY732" fmla="*/ 945632 h 6858000"/>
              <a:gd name="connsiteX733" fmla="*/ 5107071 w 7369701"/>
              <a:gd name="connsiteY733" fmla="*/ 969720 h 6858000"/>
              <a:gd name="connsiteX734" fmla="*/ 4998681 w 7369701"/>
              <a:gd name="connsiteY734" fmla="*/ 988771 h 6858000"/>
              <a:gd name="connsiteX735" fmla="*/ 5870151 w 7369701"/>
              <a:gd name="connsiteY735" fmla="*/ 898890 h 6858000"/>
              <a:gd name="connsiteX736" fmla="*/ 5504425 w 7369701"/>
              <a:gd name="connsiteY736" fmla="*/ 848067 h 6858000"/>
              <a:gd name="connsiteX737" fmla="*/ 4968849 w 7369701"/>
              <a:gd name="connsiteY737" fmla="*/ 962318 h 6858000"/>
              <a:gd name="connsiteX738" fmla="*/ 5104039 w 7369701"/>
              <a:gd name="connsiteY738" fmla="*/ 940634 h 6858000"/>
              <a:gd name="connsiteX739" fmla="*/ 5256311 w 7369701"/>
              <a:gd name="connsiteY739" fmla="*/ 916490 h 6858000"/>
              <a:gd name="connsiteX740" fmla="*/ 5377381 w 7369701"/>
              <a:gd name="connsiteY740" fmla="*/ 912671 h 6858000"/>
              <a:gd name="connsiteX741" fmla="*/ 5460148 w 7369701"/>
              <a:gd name="connsiteY741" fmla="*/ 911442 h 6858000"/>
              <a:gd name="connsiteX742" fmla="*/ 5648971 w 7369701"/>
              <a:gd name="connsiteY742" fmla="*/ 891331 h 6858000"/>
              <a:gd name="connsiteX743" fmla="*/ 5844807 w 7369701"/>
              <a:gd name="connsiteY743" fmla="*/ 870718 h 6858000"/>
              <a:gd name="connsiteX744" fmla="*/ 5862975 w 7369701"/>
              <a:gd name="connsiteY744" fmla="*/ 869756 h 6858000"/>
              <a:gd name="connsiteX745" fmla="*/ 5920887 w 7369701"/>
              <a:gd name="connsiteY745" fmla="*/ 865929 h 6858000"/>
              <a:gd name="connsiteX746" fmla="*/ 5504425 w 7369701"/>
              <a:gd name="connsiteY746" fmla="*/ 848067 h 6858000"/>
              <a:gd name="connsiteX747" fmla="*/ 3607114 w 7369701"/>
              <a:gd name="connsiteY747" fmla="*/ 467441 h 6858000"/>
              <a:gd name="connsiteX748" fmla="*/ 3296242 w 7369701"/>
              <a:gd name="connsiteY748" fmla="*/ 807991 h 6858000"/>
              <a:gd name="connsiteX749" fmla="*/ 3174674 w 7369701"/>
              <a:gd name="connsiteY749" fmla="*/ 919759 h 6858000"/>
              <a:gd name="connsiteX750" fmla="*/ 3042978 w 7369701"/>
              <a:gd name="connsiteY750" fmla="*/ 1054894 h 6858000"/>
              <a:gd name="connsiteX751" fmla="*/ 2968914 w 7369701"/>
              <a:gd name="connsiteY751" fmla="*/ 1133756 h 6858000"/>
              <a:gd name="connsiteX752" fmla="*/ 3103823 w 7369701"/>
              <a:gd name="connsiteY752" fmla="*/ 1026814 h 6858000"/>
              <a:gd name="connsiteX753" fmla="*/ 3607114 w 7369701"/>
              <a:gd name="connsiteY753" fmla="*/ 467441 h 6858000"/>
              <a:gd name="connsiteX754" fmla="*/ 3744487 w 7369701"/>
              <a:gd name="connsiteY754" fmla="*/ 383136 h 6858000"/>
              <a:gd name="connsiteX755" fmla="*/ 3970213 w 7369701"/>
              <a:gd name="connsiteY755" fmla="*/ 995559 h 6858000"/>
              <a:gd name="connsiteX756" fmla="*/ 3744487 w 7369701"/>
              <a:gd name="connsiteY756" fmla="*/ 383136 h 6858000"/>
              <a:gd name="connsiteX757" fmla="*/ 3624562 w 7369701"/>
              <a:gd name="connsiteY757" fmla="*/ 367041 h 6858000"/>
              <a:gd name="connsiteX758" fmla="*/ 3489712 w 7369701"/>
              <a:gd name="connsiteY758" fmla="*/ 485386 h 6858000"/>
              <a:gd name="connsiteX759" fmla="*/ 3182994 w 7369701"/>
              <a:gd name="connsiteY759" fmla="*/ 828265 h 6858000"/>
              <a:gd name="connsiteX760" fmla="*/ 2892114 w 7369701"/>
              <a:gd name="connsiteY760" fmla="*/ 1172635 h 6858000"/>
              <a:gd name="connsiteX761" fmla="*/ 3021459 w 7369701"/>
              <a:gd name="connsiteY761" fmla="*/ 1035385 h 6858000"/>
              <a:gd name="connsiteX762" fmla="*/ 3153873 w 7369701"/>
              <a:gd name="connsiteY762" fmla="*/ 898971 h 6858000"/>
              <a:gd name="connsiteX763" fmla="*/ 3276511 w 7369701"/>
              <a:gd name="connsiteY763" fmla="*/ 786423 h 6858000"/>
              <a:gd name="connsiteX764" fmla="*/ 3584154 w 7369701"/>
              <a:gd name="connsiteY764" fmla="*/ 448218 h 6858000"/>
              <a:gd name="connsiteX765" fmla="*/ 3624562 w 7369701"/>
              <a:gd name="connsiteY765" fmla="*/ 367041 h 6858000"/>
              <a:gd name="connsiteX766" fmla="*/ 3766672 w 7369701"/>
              <a:gd name="connsiteY766" fmla="*/ 359429 h 6858000"/>
              <a:gd name="connsiteX767" fmla="*/ 3996338 w 7369701"/>
              <a:gd name="connsiteY767" fmla="*/ 968237 h 6858000"/>
              <a:gd name="connsiteX768" fmla="*/ 3766672 w 7369701"/>
              <a:gd name="connsiteY768" fmla="*/ 359429 h 6858000"/>
              <a:gd name="connsiteX769" fmla="*/ 5805386 w 7369701"/>
              <a:gd name="connsiteY769" fmla="*/ 239240 h 6858000"/>
              <a:gd name="connsiteX770" fmla="*/ 5736947 w 7369701"/>
              <a:gd name="connsiteY770" fmla="*/ 261367 h 6858000"/>
              <a:gd name="connsiteX771" fmla="*/ 5427012 w 7369701"/>
              <a:gd name="connsiteY771" fmla="*/ 311272 h 6858000"/>
              <a:gd name="connsiteX772" fmla="*/ 5147818 w 7369701"/>
              <a:gd name="connsiteY772" fmla="*/ 322112 h 6858000"/>
              <a:gd name="connsiteX773" fmla="*/ 5060854 w 7369701"/>
              <a:gd name="connsiteY773" fmla="*/ 311882 h 6858000"/>
              <a:gd name="connsiteX774" fmla="*/ 4945989 w 7369701"/>
              <a:gd name="connsiteY774" fmla="*/ 300516 h 6858000"/>
              <a:gd name="connsiteX775" fmla="*/ 5410479 w 7369701"/>
              <a:gd name="connsiteY775" fmla="*/ 348434 h 6858000"/>
              <a:gd name="connsiteX776" fmla="*/ 5805386 w 7369701"/>
              <a:gd name="connsiteY776" fmla="*/ 239240 h 6858000"/>
              <a:gd name="connsiteX777" fmla="*/ 5905192 w 7369701"/>
              <a:gd name="connsiteY777" fmla="*/ 163079 h 6858000"/>
              <a:gd name="connsiteX778" fmla="*/ 5865655 w 7369701"/>
              <a:gd name="connsiteY778" fmla="*/ 171901 h 6858000"/>
              <a:gd name="connsiteX779" fmla="*/ 5259740 w 7369701"/>
              <a:gd name="connsiteY779" fmla="*/ 257013 h 6858000"/>
              <a:gd name="connsiteX780" fmla="*/ 5208466 w 7369701"/>
              <a:gd name="connsiteY780" fmla="*/ 257550 h 6858000"/>
              <a:gd name="connsiteX781" fmla="*/ 4980204 w 7369701"/>
              <a:gd name="connsiteY781" fmla="*/ 271903 h 6858000"/>
              <a:gd name="connsiteX782" fmla="*/ 5068068 w 7369701"/>
              <a:gd name="connsiteY782" fmla="*/ 282244 h 6858000"/>
              <a:gd name="connsiteX783" fmla="*/ 5153231 w 7369701"/>
              <a:gd name="connsiteY783" fmla="*/ 292240 h 6858000"/>
              <a:gd name="connsiteX784" fmla="*/ 5426491 w 7369701"/>
              <a:gd name="connsiteY784" fmla="*/ 281128 h 6858000"/>
              <a:gd name="connsiteX785" fmla="*/ 5731212 w 7369701"/>
              <a:gd name="connsiteY785" fmla="*/ 231951 h 6858000"/>
              <a:gd name="connsiteX786" fmla="*/ 5905192 w 7369701"/>
              <a:gd name="connsiteY786" fmla="*/ 163079 h 6858000"/>
              <a:gd name="connsiteX787" fmla="*/ 5944437 w 7369701"/>
              <a:gd name="connsiteY787" fmla="*/ 113829 h 6858000"/>
              <a:gd name="connsiteX788" fmla="*/ 5825032 w 7369701"/>
              <a:gd name="connsiteY788" fmla="*/ 146405 h 6858000"/>
              <a:gd name="connsiteX789" fmla="*/ 4955599 w 7369701"/>
              <a:gd name="connsiteY789" fmla="*/ 247008 h 6858000"/>
              <a:gd name="connsiteX790" fmla="*/ 5210104 w 7369701"/>
              <a:gd name="connsiteY790" fmla="*/ 228123 h 6858000"/>
              <a:gd name="connsiteX791" fmla="*/ 5261015 w 7369701"/>
              <a:gd name="connsiteY791" fmla="*/ 227087 h 6858000"/>
              <a:gd name="connsiteX792" fmla="*/ 5861181 w 7369701"/>
              <a:gd name="connsiteY792" fmla="*/ 143093 h 6858000"/>
              <a:gd name="connsiteX793" fmla="*/ 5961252 w 7369701"/>
              <a:gd name="connsiteY793" fmla="*/ 114820 h 6858000"/>
              <a:gd name="connsiteX794" fmla="*/ 5944437 w 7369701"/>
              <a:gd name="connsiteY794" fmla="*/ 113829 h 6858000"/>
              <a:gd name="connsiteX795" fmla="*/ 3882765 w 7369701"/>
              <a:gd name="connsiteY795" fmla="*/ 0 h 6858000"/>
              <a:gd name="connsiteX796" fmla="*/ 3995099 w 7369701"/>
              <a:gd name="connsiteY796" fmla="*/ 0 h 6858000"/>
              <a:gd name="connsiteX797" fmla="*/ 4163818 w 7369701"/>
              <a:gd name="connsiteY797" fmla="*/ 234104 h 6858000"/>
              <a:gd name="connsiteX798" fmla="*/ 4172099 w 7369701"/>
              <a:gd name="connsiteY798" fmla="*/ 234207 h 6858000"/>
              <a:gd name="connsiteX799" fmla="*/ 4784282 w 7369701"/>
              <a:gd name="connsiteY799" fmla="*/ 276561 h 6858000"/>
              <a:gd name="connsiteX800" fmla="*/ 4801687 w 7369701"/>
              <a:gd name="connsiteY800" fmla="*/ 267764 h 6858000"/>
              <a:gd name="connsiteX801" fmla="*/ 6082788 w 7369701"/>
              <a:gd name="connsiteY801" fmla="*/ 64119 h 6858000"/>
              <a:gd name="connsiteX802" fmla="*/ 6099442 w 7369701"/>
              <a:gd name="connsiteY802" fmla="*/ 82568 h 6858000"/>
              <a:gd name="connsiteX803" fmla="*/ 4804137 w 7369701"/>
              <a:gd name="connsiteY803" fmla="*/ 320931 h 6858000"/>
              <a:gd name="connsiteX804" fmla="*/ 4227047 w 7369701"/>
              <a:gd name="connsiteY804" fmla="*/ 313415 h 6858000"/>
              <a:gd name="connsiteX805" fmla="*/ 4346041 w 7369701"/>
              <a:gd name="connsiteY805" fmla="*/ 456086 h 6858000"/>
              <a:gd name="connsiteX806" fmla="*/ 4870967 w 7369701"/>
              <a:gd name="connsiteY806" fmla="*/ 963061 h 6858000"/>
              <a:gd name="connsiteX807" fmla="*/ 4889647 w 7369701"/>
              <a:gd name="connsiteY807" fmla="*/ 957147 h 6858000"/>
              <a:gd name="connsiteX808" fmla="*/ 5422504 w 7369701"/>
              <a:gd name="connsiteY808" fmla="*/ 805191 h 6858000"/>
              <a:gd name="connsiteX809" fmla="*/ 6087656 w 7369701"/>
              <a:gd name="connsiteY809" fmla="*/ 826703 h 6858000"/>
              <a:gd name="connsiteX810" fmla="*/ 6058717 w 7369701"/>
              <a:gd name="connsiteY810" fmla="*/ 865992 h 6858000"/>
              <a:gd name="connsiteX811" fmla="*/ 4974153 w 7369701"/>
              <a:gd name="connsiteY811" fmla="*/ 1045456 h 6858000"/>
              <a:gd name="connsiteX812" fmla="*/ 5627835 w 7369701"/>
              <a:gd name="connsiteY812" fmla="*/ 1472077 h 6858000"/>
              <a:gd name="connsiteX813" fmla="*/ 5629817 w 7369701"/>
              <a:gd name="connsiteY813" fmla="*/ 1471412 h 6858000"/>
              <a:gd name="connsiteX814" fmla="*/ 5634124 w 7369701"/>
              <a:gd name="connsiteY814" fmla="*/ 1470572 h 6858000"/>
              <a:gd name="connsiteX815" fmla="*/ 5755832 w 7369701"/>
              <a:gd name="connsiteY815" fmla="*/ 1383886 h 6858000"/>
              <a:gd name="connsiteX816" fmla="*/ 6014186 w 7369701"/>
              <a:gd name="connsiteY816" fmla="*/ 1279799 h 6858000"/>
              <a:gd name="connsiteX817" fmla="*/ 6901619 w 7369701"/>
              <a:gd name="connsiteY817" fmla="*/ 1047874 h 6858000"/>
              <a:gd name="connsiteX818" fmla="*/ 6931566 w 7369701"/>
              <a:gd name="connsiteY818" fmla="*/ 1062034 h 6858000"/>
              <a:gd name="connsiteX819" fmla="*/ 5790982 w 7369701"/>
              <a:gd name="connsiteY819" fmla="*/ 1561380 h 6858000"/>
              <a:gd name="connsiteX820" fmla="*/ 6188971 w 7369701"/>
              <a:gd name="connsiteY820" fmla="*/ 1755168 h 6858000"/>
              <a:gd name="connsiteX821" fmla="*/ 6202446 w 7369701"/>
              <a:gd name="connsiteY821" fmla="*/ 1752268 h 6858000"/>
              <a:gd name="connsiteX822" fmla="*/ 7179560 w 7369701"/>
              <a:gd name="connsiteY822" fmla="*/ 1467551 h 6858000"/>
              <a:gd name="connsiteX823" fmla="*/ 7158730 w 7369701"/>
              <a:gd name="connsiteY823" fmla="*/ 1507835 h 6858000"/>
              <a:gd name="connsiteX824" fmla="*/ 6326959 w 7369701"/>
              <a:gd name="connsiteY824" fmla="*/ 1817686 h 6858000"/>
              <a:gd name="connsiteX825" fmla="*/ 6537433 w 7369701"/>
              <a:gd name="connsiteY825" fmla="*/ 1907790 h 6858000"/>
              <a:gd name="connsiteX826" fmla="*/ 6550221 w 7369701"/>
              <a:gd name="connsiteY826" fmla="*/ 1910729 h 6858000"/>
              <a:gd name="connsiteX827" fmla="*/ 6964438 w 7369701"/>
              <a:gd name="connsiteY827" fmla="*/ 2209505 h 6858000"/>
              <a:gd name="connsiteX828" fmla="*/ 7367862 w 7369701"/>
              <a:gd name="connsiteY828" fmla="*/ 2806833 h 6858000"/>
              <a:gd name="connsiteX829" fmla="*/ 7364329 w 7369701"/>
              <a:gd name="connsiteY829" fmla="*/ 2826907 h 6858000"/>
              <a:gd name="connsiteX830" fmla="*/ 7290545 w 7369701"/>
              <a:gd name="connsiteY830" fmla="*/ 2850663 h 6858000"/>
              <a:gd name="connsiteX831" fmla="*/ 6472036 w 7369701"/>
              <a:gd name="connsiteY831" fmla="*/ 1959003 h 6858000"/>
              <a:gd name="connsiteX832" fmla="*/ 5792897 w 7369701"/>
              <a:gd name="connsiteY832" fmla="*/ 1647747 h 6858000"/>
              <a:gd name="connsiteX833" fmla="*/ 5842751 w 7369701"/>
              <a:gd name="connsiteY833" fmla="*/ 1816112 h 6858000"/>
              <a:gd name="connsiteX834" fmla="*/ 5847424 w 7369701"/>
              <a:gd name="connsiteY834" fmla="*/ 1815776 h 6858000"/>
              <a:gd name="connsiteX835" fmla="*/ 6399821 w 7369701"/>
              <a:gd name="connsiteY835" fmla="*/ 2344799 h 6858000"/>
              <a:gd name="connsiteX836" fmla="*/ 6323232 w 7369701"/>
              <a:gd name="connsiteY836" fmla="*/ 2389634 h 6858000"/>
              <a:gd name="connsiteX837" fmla="*/ 5942958 w 7369701"/>
              <a:gd name="connsiteY837" fmla="*/ 2077708 h 6858000"/>
              <a:gd name="connsiteX838" fmla="*/ 5921559 w 7369701"/>
              <a:gd name="connsiteY838" fmla="*/ 2378596 h 6858000"/>
              <a:gd name="connsiteX839" fmla="*/ 5817651 w 7369701"/>
              <a:gd name="connsiteY839" fmla="*/ 3023919 h 6858000"/>
              <a:gd name="connsiteX840" fmla="*/ 5729634 w 7369701"/>
              <a:gd name="connsiteY840" fmla="*/ 3051849 h 6858000"/>
              <a:gd name="connsiteX841" fmla="*/ 5611018 w 7369701"/>
              <a:gd name="connsiteY841" fmla="*/ 2316769 h 6858000"/>
              <a:gd name="connsiteX842" fmla="*/ 5687608 w 7369701"/>
              <a:gd name="connsiteY842" fmla="*/ 2039972 h 6858000"/>
              <a:gd name="connsiteX843" fmla="*/ 5657554 w 7369701"/>
              <a:gd name="connsiteY843" fmla="*/ 1576445 h 6858000"/>
              <a:gd name="connsiteX844" fmla="*/ 5150475 w 7369701"/>
              <a:gd name="connsiteY844" fmla="*/ 1274012 h 6858000"/>
              <a:gd name="connsiteX845" fmla="*/ 5349142 w 7369701"/>
              <a:gd name="connsiteY845" fmla="*/ 2204405 h 6858000"/>
              <a:gd name="connsiteX846" fmla="*/ 5262214 w 7369701"/>
              <a:gd name="connsiteY846" fmla="*/ 2233836 h 6858000"/>
              <a:gd name="connsiteX847" fmla="*/ 4981539 w 7369701"/>
              <a:gd name="connsiteY847" fmla="*/ 1542201 h 6858000"/>
              <a:gd name="connsiteX848" fmla="*/ 4958461 w 7369701"/>
              <a:gd name="connsiteY848" fmla="*/ 1136957 h 6858000"/>
              <a:gd name="connsiteX849" fmla="*/ 4655015 w 7369701"/>
              <a:gd name="connsiteY849" fmla="*/ 891426 h 6858000"/>
              <a:gd name="connsiteX850" fmla="*/ 4348002 w 7369701"/>
              <a:gd name="connsiteY850" fmla="*/ 2205895 h 6858000"/>
              <a:gd name="connsiteX851" fmla="*/ 4262250 w 7369701"/>
              <a:gd name="connsiteY851" fmla="*/ 2219972 h 6858000"/>
              <a:gd name="connsiteX852" fmla="*/ 4550611 w 7369701"/>
              <a:gd name="connsiteY852" fmla="*/ 817540 h 6858000"/>
              <a:gd name="connsiteX853" fmla="*/ 4564418 w 7369701"/>
              <a:gd name="connsiteY853" fmla="*/ 808293 h 6858000"/>
              <a:gd name="connsiteX854" fmla="*/ 4266388 w 7369701"/>
              <a:gd name="connsiteY854" fmla="*/ 500083 h 6858000"/>
              <a:gd name="connsiteX855" fmla="*/ 4032842 w 7369701"/>
              <a:gd name="connsiteY855" fmla="*/ 211809 h 6858000"/>
              <a:gd name="connsiteX856" fmla="*/ 3882765 w 7369701"/>
              <a:gd name="connsiteY856" fmla="*/ 0 h 6858000"/>
              <a:gd name="connsiteX857" fmla="*/ 3721337 w 7369701"/>
              <a:gd name="connsiteY857" fmla="*/ 0 h 6858000"/>
              <a:gd name="connsiteX858" fmla="*/ 3797544 w 7369701"/>
              <a:gd name="connsiteY858" fmla="*/ 0 h 6858000"/>
              <a:gd name="connsiteX859" fmla="*/ 3775734 w 7369701"/>
              <a:gd name="connsiteY859" fmla="*/ 95131 h 6858000"/>
              <a:gd name="connsiteX860" fmla="*/ 3724807 w 7369701"/>
              <a:gd name="connsiteY860" fmla="*/ 272257 h 6858000"/>
              <a:gd name="connsiteX861" fmla="*/ 3726844 w 7369701"/>
              <a:gd name="connsiteY861" fmla="*/ 282988 h 6858000"/>
              <a:gd name="connsiteX862" fmla="*/ 3742664 w 7369701"/>
              <a:gd name="connsiteY862" fmla="*/ 279918 h 6858000"/>
              <a:gd name="connsiteX863" fmla="*/ 4103910 w 7369701"/>
              <a:gd name="connsiteY863" fmla="*/ 1161917 h 6858000"/>
              <a:gd name="connsiteX864" fmla="*/ 4020269 w 7369701"/>
              <a:gd name="connsiteY864" fmla="*/ 1200406 h 6858000"/>
              <a:gd name="connsiteX865" fmla="*/ 3674882 w 7369701"/>
              <a:gd name="connsiteY865" fmla="*/ 488524 h 6858000"/>
              <a:gd name="connsiteX866" fmla="*/ 3132682 w 7369701"/>
              <a:gd name="connsiteY866" fmla="*/ 1072284 h 6858000"/>
              <a:gd name="connsiteX867" fmla="*/ 2716346 w 7369701"/>
              <a:gd name="connsiteY867" fmla="*/ 1276376 h 6858000"/>
              <a:gd name="connsiteX868" fmla="*/ 2716772 w 7369701"/>
              <a:gd name="connsiteY868" fmla="*/ 1255462 h 6858000"/>
              <a:gd name="connsiteX869" fmla="*/ 3471096 w 7369701"/>
              <a:gd name="connsiteY869" fmla="*/ 437072 h 6858000"/>
              <a:gd name="connsiteX870" fmla="*/ 3639057 w 7369701"/>
              <a:gd name="connsiteY870" fmla="*/ 286334 h 6858000"/>
              <a:gd name="connsiteX871" fmla="*/ 3640309 w 7369701"/>
              <a:gd name="connsiteY871" fmla="*/ 284664 h 6858000"/>
              <a:gd name="connsiteX872" fmla="*/ 3646022 w 7369701"/>
              <a:gd name="connsiteY872" fmla="*/ 276711 h 6858000"/>
              <a:gd name="connsiteX873" fmla="*/ 3707943 w 7369701"/>
              <a:gd name="connsiteY873" fmla="*/ 65958 h 6858000"/>
              <a:gd name="connsiteX874" fmla="*/ 3721337 w 7369701"/>
              <a:gd name="connsiteY874" fmla="*/ 0 h 6858000"/>
              <a:gd name="connsiteX875" fmla="*/ 2867960 w 7369701"/>
              <a:gd name="connsiteY875" fmla="*/ 0 h 6858000"/>
              <a:gd name="connsiteX876" fmla="*/ 2926351 w 7369701"/>
              <a:gd name="connsiteY876" fmla="*/ 0 h 6858000"/>
              <a:gd name="connsiteX877" fmla="*/ 2902823 w 7369701"/>
              <a:gd name="connsiteY877" fmla="*/ 262929 h 6858000"/>
              <a:gd name="connsiteX878" fmla="*/ 2940663 w 7369701"/>
              <a:gd name="connsiteY878" fmla="*/ 140884 h 6858000"/>
              <a:gd name="connsiteX879" fmla="*/ 2947039 w 7369701"/>
              <a:gd name="connsiteY879" fmla="*/ 122524 h 6858000"/>
              <a:gd name="connsiteX880" fmla="*/ 2984316 w 7369701"/>
              <a:gd name="connsiteY880" fmla="*/ 0 h 6858000"/>
              <a:gd name="connsiteX881" fmla="*/ 3016114 w 7369701"/>
              <a:gd name="connsiteY881" fmla="*/ 0 h 6858000"/>
              <a:gd name="connsiteX882" fmla="*/ 2979949 w 7369701"/>
              <a:gd name="connsiteY882" fmla="*/ 119274 h 6858000"/>
              <a:gd name="connsiteX883" fmla="*/ 3023879 w 7369701"/>
              <a:gd name="connsiteY883" fmla="*/ 0 h 6858000"/>
              <a:gd name="connsiteX884" fmla="*/ 3105400 w 7369701"/>
              <a:gd name="connsiteY884" fmla="*/ 0 h 6858000"/>
              <a:gd name="connsiteX885" fmla="*/ 3094669 w 7369701"/>
              <a:gd name="connsiteY885" fmla="*/ 30308 h 6858000"/>
              <a:gd name="connsiteX886" fmla="*/ 2901945 w 7369701"/>
              <a:gd name="connsiteY886" fmla="*/ 466538 h 6858000"/>
              <a:gd name="connsiteX887" fmla="*/ 2815209 w 7369701"/>
              <a:gd name="connsiteY887" fmla="*/ 497361 h 6858000"/>
              <a:gd name="connsiteX888" fmla="*/ 2844845 w 7369701"/>
              <a:gd name="connsiteY888" fmla="*/ 127638 h 6858000"/>
              <a:gd name="connsiteX889" fmla="*/ 2867960 w 7369701"/>
              <a:gd name="connsiteY889" fmla="*/ 0 h 6858000"/>
              <a:gd name="connsiteX890" fmla="*/ 1057230 w 7369701"/>
              <a:gd name="connsiteY890" fmla="*/ 0 h 6858000"/>
              <a:gd name="connsiteX891" fmla="*/ 1111003 w 7369701"/>
              <a:gd name="connsiteY891" fmla="*/ 0 h 6858000"/>
              <a:gd name="connsiteX892" fmla="*/ 1125553 w 7369701"/>
              <a:gd name="connsiteY892" fmla="*/ 52588 h 6858000"/>
              <a:gd name="connsiteX893" fmla="*/ 1304276 w 7369701"/>
              <a:gd name="connsiteY893" fmla="*/ 476275 h 6858000"/>
              <a:gd name="connsiteX894" fmla="*/ 1492066 w 7369701"/>
              <a:gd name="connsiteY894" fmla="*/ 886333 h 6858000"/>
              <a:gd name="connsiteX895" fmla="*/ 1423698 w 7369701"/>
              <a:gd name="connsiteY895" fmla="*/ 710817 h 6858000"/>
              <a:gd name="connsiteX896" fmla="*/ 1357609 w 7369701"/>
              <a:gd name="connsiteY896" fmla="*/ 532892 h 6858000"/>
              <a:gd name="connsiteX897" fmla="*/ 1309550 w 7369701"/>
              <a:gd name="connsiteY897" fmla="*/ 374031 h 6858000"/>
              <a:gd name="connsiteX898" fmla="*/ 1193673 w 7369701"/>
              <a:gd name="connsiteY898" fmla="*/ 49533 h 6858000"/>
              <a:gd name="connsiteX899" fmla="*/ 1164391 w 7369701"/>
              <a:gd name="connsiteY899" fmla="*/ 0 h 6858000"/>
              <a:gd name="connsiteX900" fmla="*/ 1200666 w 7369701"/>
              <a:gd name="connsiteY900" fmla="*/ 0 h 6858000"/>
              <a:gd name="connsiteX901" fmla="*/ 1223408 w 7369701"/>
              <a:gd name="connsiteY901" fmla="*/ 38996 h 6858000"/>
              <a:gd name="connsiteX902" fmla="*/ 1339635 w 7369701"/>
              <a:gd name="connsiteY902" fmla="*/ 365517 h 6858000"/>
              <a:gd name="connsiteX903" fmla="*/ 1387469 w 7369701"/>
              <a:gd name="connsiteY903" fmla="*/ 523079 h 6858000"/>
              <a:gd name="connsiteX904" fmla="*/ 1452685 w 7369701"/>
              <a:gd name="connsiteY904" fmla="*/ 699806 h 6858000"/>
              <a:gd name="connsiteX905" fmla="*/ 1492092 w 7369701"/>
              <a:gd name="connsiteY905" fmla="*/ 800424 h 6858000"/>
              <a:gd name="connsiteX906" fmla="*/ 1455302 w 7369701"/>
              <a:gd name="connsiteY906" fmla="*/ 632913 h 6858000"/>
              <a:gd name="connsiteX907" fmla="*/ 1222336 w 7369701"/>
              <a:gd name="connsiteY907" fmla="*/ 9480 h 6858000"/>
              <a:gd name="connsiteX908" fmla="*/ 1214634 w 7369701"/>
              <a:gd name="connsiteY908" fmla="*/ 0 h 6858000"/>
              <a:gd name="connsiteX909" fmla="*/ 1289827 w 7369701"/>
              <a:gd name="connsiteY909" fmla="*/ 0 h 6858000"/>
              <a:gd name="connsiteX910" fmla="*/ 1321076 w 7369701"/>
              <a:gd name="connsiteY910" fmla="*/ 59722 h 6858000"/>
              <a:gd name="connsiteX911" fmla="*/ 1512579 w 7369701"/>
              <a:gd name="connsiteY911" fmla="*/ 626441 h 6858000"/>
              <a:gd name="connsiteX912" fmla="*/ 1506076 w 7369701"/>
              <a:gd name="connsiteY912" fmla="*/ 1089289 h 6858000"/>
              <a:gd name="connsiteX913" fmla="*/ 1486346 w 7369701"/>
              <a:gd name="connsiteY913" fmla="*/ 1079919 h 6858000"/>
              <a:gd name="connsiteX914" fmla="*/ 1070511 w 7369701"/>
              <a:gd name="connsiteY914" fmla="*/ 48609 h 6858000"/>
              <a:gd name="connsiteX915" fmla="*/ 1057230 w 7369701"/>
              <a:gd name="connsiteY915" fmla="*/ 0 h 6858000"/>
              <a:gd name="connsiteX916" fmla="*/ 43151 w 7369701"/>
              <a:gd name="connsiteY916" fmla="*/ 0 h 6858000"/>
              <a:gd name="connsiteX917" fmla="*/ 95283 w 7369701"/>
              <a:gd name="connsiteY917" fmla="*/ 0 h 6858000"/>
              <a:gd name="connsiteX918" fmla="*/ 300708 w 7369701"/>
              <a:gd name="connsiteY918" fmla="*/ 154571 h 6858000"/>
              <a:gd name="connsiteX919" fmla="*/ 530414 w 7369701"/>
              <a:gd name="connsiteY919" fmla="*/ 354673 h 6858000"/>
              <a:gd name="connsiteX920" fmla="*/ 333785 w 7369701"/>
              <a:gd name="connsiteY920" fmla="*/ 161564 h 6858000"/>
              <a:gd name="connsiteX921" fmla="*/ 147005 w 7369701"/>
              <a:gd name="connsiteY921" fmla="*/ 0 h 6858000"/>
              <a:gd name="connsiteX922" fmla="*/ 272509 w 7369701"/>
              <a:gd name="connsiteY922" fmla="*/ 0 h 6858000"/>
              <a:gd name="connsiteX923" fmla="*/ 326276 w 7369701"/>
              <a:gd name="connsiteY923" fmla="*/ 45847 h 6858000"/>
              <a:gd name="connsiteX924" fmla="*/ 823759 w 7369701"/>
              <a:gd name="connsiteY924" fmla="*/ 574145 h 6858000"/>
              <a:gd name="connsiteX925" fmla="*/ 811254 w 7369701"/>
              <a:gd name="connsiteY925" fmla="*/ 665546 h 6858000"/>
              <a:gd name="connsiteX926" fmla="*/ 154042 w 7369701"/>
              <a:gd name="connsiteY926" fmla="*/ 261522 h 6858000"/>
              <a:gd name="connsiteX927" fmla="*/ 13550 w 7369701"/>
              <a:gd name="connsiteY927" fmla="*/ 158423 h 6858000"/>
              <a:gd name="connsiteX928" fmla="*/ 0 w 7369701"/>
              <a:gd name="connsiteY928" fmla="*/ 146618 h 6858000"/>
              <a:gd name="connsiteX929" fmla="*/ 0 w 7369701"/>
              <a:gd name="connsiteY929" fmla="*/ 59161 h 6858000"/>
              <a:gd name="connsiteX930" fmla="*/ 45427 w 7369701"/>
              <a:gd name="connsiteY930" fmla="*/ 101078 h 6858000"/>
              <a:gd name="connsiteX931" fmla="*/ 630103 w 7369701"/>
              <a:gd name="connsiteY931" fmla="*/ 485885 h 6858000"/>
              <a:gd name="connsiteX932" fmla="*/ 532040 w 7369701"/>
              <a:gd name="connsiteY932" fmla="*/ 399359 h 6858000"/>
              <a:gd name="connsiteX933" fmla="*/ 517618 w 7369701"/>
              <a:gd name="connsiteY933" fmla="*/ 385726 h 6858000"/>
              <a:gd name="connsiteX934" fmla="*/ 285074 w 7369701"/>
              <a:gd name="connsiteY934" fmla="*/ 182755 h 6858000"/>
              <a:gd name="connsiteX935" fmla="*/ 43151 w 7369701"/>
              <a:gd name="connsiteY93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</a:cxnLst>
            <a:rect l="l" t="t" r="r" b="b"/>
            <a:pathLst>
              <a:path w="7369701" h="6858000">
                <a:moveTo>
                  <a:pt x="369702" y="6712169"/>
                </a:moveTo>
                <a:lnTo>
                  <a:pt x="366575" y="6715556"/>
                </a:lnTo>
                <a:cubicBezTo>
                  <a:pt x="367954" y="6715031"/>
                  <a:pt x="369326" y="6714512"/>
                  <a:pt x="371637" y="6713954"/>
                </a:cubicBezTo>
                <a:lnTo>
                  <a:pt x="369702" y="6712169"/>
                </a:lnTo>
                <a:close/>
                <a:moveTo>
                  <a:pt x="1019354" y="6315006"/>
                </a:moveTo>
                <a:cubicBezTo>
                  <a:pt x="847231" y="6483030"/>
                  <a:pt x="636234" y="6599053"/>
                  <a:pt x="441046" y="6691153"/>
                </a:cubicBezTo>
                <a:cubicBezTo>
                  <a:pt x="668934" y="6613112"/>
                  <a:pt x="947819" y="6494377"/>
                  <a:pt x="1019354" y="6315006"/>
                </a:cubicBezTo>
                <a:close/>
                <a:moveTo>
                  <a:pt x="991680" y="6298413"/>
                </a:moveTo>
                <a:cubicBezTo>
                  <a:pt x="775775" y="6396465"/>
                  <a:pt x="575302" y="6507871"/>
                  <a:pt x="409060" y="6671470"/>
                </a:cubicBezTo>
                <a:cubicBezTo>
                  <a:pt x="603834" y="6580783"/>
                  <a:pt x="817655" y="6465584"/>
                  <a:pt x="991680" y="6298413"/>
                </a:cubicBezTo>
                <a:close/>
                <a:moveTo>
                  <a:pt x="103333" y="5699602"/>
                </a:moveTo>
                <a:cubicBezTo>
                  <a:pt x="133282" y="5726353"/>
                  <a:pt x="175725" y="5762843"/>
                  <a:pt x="233938" y="5809416"/>
                </a:cubicBezTo>
                <a:cubicBezTo>
                  <a:pt x="390802" y="5935412"/>
                  <a:pt x="652575" y="6145703"/>
                  <a:pt x="883580" y="6180710"/>
                </a:cubicBezTo>
                <a:cubicBezTo>
                  <a:pt x="736829" y="6133021"/>
                  <a:pt x="610173" y="6040280"/>
                  <a:pt x="487337" y="5950182"/>
                </a:cubicBezTo>
                <a:cubicBezTo>
                  <a:pt x="443670" y="5917932"/>
                  <a:pt x="398584" y="5885270"/>
                  <a:pt x="354051" y="5854912"/>
                </a:cubicBezTo>
                <a:cubicBezTo>
                  <a:pt x="302352" y="5819720"/>
                  <a:pt x="247963" y="5787429"/>
                  <a:pt x="195436" y="5755068"/>
                </a:cubicBezTo>
                <a:lnTo>
                  <a:pt x="103333" y="5699602"/>
                </a:lnTo>
                <a:close/>
                <a:moveTo>
                  <a:pt x="5539432" y="5642928"/>
                </a:moveTo>
                <a:cubicBezTo>
                  <a:pt x="5544304" y="5659969"/>
                  <a:pt x="5549664" y="5677449"/>
                  <a:pt x="5555462" y="5694454"/>
                </a:cubicBezTo>
                <a:cubicBezTo>
                  <a:pt x="5631122" y="5909386"/>
                  <a:pt x="5731219" y="6118228"/>
                  <a:pt x="5828270" y="6320663"/>
                </a:cubicBezTo>
                <a:cubicBezTo>
                  <a:pt x="5868407" y="6404290"/>
                  <a:pt x="5908582" y="6488842"/>
                  <a:pt x="5947416" y="6574846"/>
                </a:cubicBezTo>
                <a:cubicBezTo>
                  <a:pt x="5894674" y="6327329"/>
                  <a:pt x="5793018" y="5718484"/>
                  <a:pt x="5539432" y="5642928"/>
                </a:cubicBezTo>
                <a:close/>
                <a:moveTo>
                  <a:pt x="51253" y="5631825"/>
                </a:moveTo>
                <a:lnTo>
                  <a:pt x="211622" y="5728803"/>
                </a:lnTo>
                <a:cubicBezTo>
                  <a:pt x="264592" y="5760684"/>
                  <a:pt x="319013" y="5793908"/>
                  <a:pt x="371652" y="5829062"/>
                </a:cubicBezTo>
                <a:cubicBezTo>
                  <a:pt x="417589" y="5859824"/>
                  <a:pt x="462230" y="5892964"/>
                  <a:pt x="505903" y="5925221"/>
                </a:cubicBezTo>
                <a:cubicBezTo>
                  <a:pt x="628246" y="6014875"/>
                  <a:pt x="754907" y="6107611"/>
                  <a:pt x="899240" y="6153068"/>
                </a:cubicBezTo>
                <a:cubicBezTo>
                  <a:pt x="928476" y="6162153"/>
                  <a:pt x="958088" y="6168887"/>
                  <a:pt x="988114" y="6174204"/>
                </a:cubicBezTo>
                <a:cubicBezTo>
                  <a:pt x="943280" y="6136411"/>
                  <a:pt x="896194" y="6100100"/>
                  <a:pt x="845971" y="6067177"/>
                </a:cubicBezTo>
                <a:cubicBezTo>
                  <a:pt x="720131" y="5983257"/>
                  <a:pt x="580034" y="5915740"/>
                  <a:pt x="448057" y="5841376"/>
                </a:cubicBezTo>
                <a:cubicBezTo>
                  <a:pt x="341781" y="5780886"/>
                  <a:pt x="90319" y="5630263"/>
                  <a:pt x="51253" y="5631825"/>
                </a:cubicBezTo>
                <a:close/>
                <a:moveTo>
                  <a:pt x="2606687" y="5630718"/>
                </a:moveTo>
                <a:cubicBezTo>
                  <a:pt x="2484040" y="5952782"/>
                  <a:pt x="2550772" y="6305470"/>
                  <a:pt x="2645658" y="6640259"/>
                </a:cubicBezTo>
                <a:cubicBezTo>
                  <a:pt x="2605413" y="6320984"/>
                  <a:pt x="2566733" y="5970903"/>
                  <a:pt x="2606687" y="5630718"/>
                </a:cubicBezTo>
                <a:close/>
                <a:moveTo>
                  <a:pt x="3642057" y="5573487"/>
                </a:moveTo>
                <a:cubicBezTo>
                  <a:pt x="3639338" y="5575453"/>
                  <a:pt x="3635693" y="5577466"/>
                  <a:pt x="3632981" y="5579437"/>
                </a:cubicBezTo>
                <a:cubicBezTo>
                  <a:pt x="3509182" y="5674738"/>
                  <a:pt x="3441993" y="5811556"/>
                  <a:pt x="3382436" y="5952726"/>
                </a:cubicBezTo>
                <a:cubicBezTo>
                  <a:pt x="3286719" y="6179641"/>
                  <a:pt x="3231101" y="6419386"/>
                  <a:pt x="3191929" y="6662669"/>
                </a:cubicBezTo>
                <a:cubicBezTo>
                  <a:pt x="3237125" y="6465250"/>
                  <a:pt x="3296425" y="6271000"/>
                  <a:pt x="3369898" y="6081771"/>
                </a:cubicBezTo>
                <a:cubicBezTo>
                  <a:pt x="3454377" y="5865084"/>
                  <a:pt x="3540614" y="5703753"/>
                  <a:pt x="3642057" y="5573487"/>
                </a:cubicBezTo>
                <a:close/>
                <a:moveTo>
                  <a:pt x="2650666" y="5530686"/>
                </a:moveTo>
                <a:cubicBezTo>
                  <a:pt x="2650695" y="5531619"/>
                  <a:pt x="2650695" y="5531619"/>
                  <a:pt x="2650249" y="5532101"/>
                </a:cubicBezTo>
                <a:cubicBezTo>
                  <a:pt x="2594633" y="5864991"/>
                  <a:pt x="2624834" y="6212617"/>
                  <a:pt x="2663808" y="6535215"/>
                </a:cubicBezTo>
                <a:cubicBezTo>
                  <a:pt x="2664345" y="6401062"/>
                  <a:pt x="2664881" y="6266909"/>
                  <a:pt x="2665418" y="6132756"/>
                </a:cubicBezTo>
                <a:cubicBezTo>
                  <a:pt x="2666315" y="5945493"/>
                  <a:pt x="2661038" y="5743579"/>
                  <a:pt x="2650666" y="5530686"/>
                </a:cubicBezTo>
                <a:close/>
                <a:moveTo>
                  <a:pt x="2680277" y="5479204"/>
                </a:moveTo>
                <a:cubicBezTo>
                  <a:pt x="2679826" y="5479692"/>
                  <a:pt x="2679381" y="5480173"/>
                  <a:pt x="2678972" y="5481582"/>
                </a:cubicBezTo>
                <a:cubicBezTo>
                  <a:pt x="2691463" y="5712555"/>
                  <a:pt x="2697451" y="5932139"/>
                  <a:pt x="2696666" y="6133836"/>
                </a:cubicBezTo>
                <a:lnTo>
                  <a:pt x="2695769" y="6390955"/>
                </a:lnTo>
                <a:cubicBezTo>
                  <a:pt x="2712509" y="6297144"/>
                  <a:pt x="2727840" y="6202916"/>
                  <a:pt x="2739893" y="6108357"/>
                </a:cubicBezTo>
                <a:cubicBezTo>
                  <a:pt x="2767348" y="5886500"/>
                  <a:pt x="2737035" y="5687445"/>
                  <a:pt x="2680277" y="5479204"/>
                </a:cubicBezTo>
                <a:close/>
                <a:moveTo>
                  <a:pt x="1132195" y="5467980"/>
                </a:moveTo>
                <a:cubicBezTo>
                  <a:pt x="1313054" y="5495211"/>
                  <a:pt x="1494925" y="5512628"/>
                  <a:pt x="1679056" y="5516907"/>
                </a:cubicBezTo>
                <a:cubicBezTo>
                  <a:pt x="1838007" y="5520331"/>
                  <a:pt x="1983050" y="5490313"/>
                  <a:pt x="2128648" y="5474249"/>
                </a:cubicBezTo>
                <a:cubicBezTo>
                  <a:pt x="2028248" y="5467548"/>
                  <a:pt x="1925543" y="5473055"/>
                  <a:pt x="1825619" y="5478447"/>
                </a:cubicBezTo>
                <a:lnTo>
                  <a:pt x="1737798" y="5483353"/>
                </a:lnTo>
                <a:cubicBezTo>
                  <a:pt x="1536509" y="5492800"/>
                  <a:pt x="1332771" y="5487439"/>
                  <a:pt x="1132195" y="5467980"/>
                </a:cubicBezTo>
                <a:close/>
                <a:moveTo>
                  <a:pt x="1456157" y="5371404"/>
                </a:moveTo>
                <a:cubicBezTo>
                  <a:pt x="1385125" y="5373535"/>
                  <a:pt x="1314200" y="5378444"/>
                  <a:pt x="1244432" y="5385601"/>
                </a:cubicBezTo>
                <a:cubicBezTo>
                  <a:pt x="1151404" y="5395142"/>
                  <a:pt x="1060429" y="5408677"/>
                  <a:pt x="973990" y="5424940"/>
                </a:cubicBezTo>
                <a:cubicBezTo>
                  <a:pt x="1017323" y="5425535"/>
                  <a:pt x="1061253" y="5429367"/>
                  <a:pt x="1103809" y="5433720"/>
                </a:cubicBezTo>
                <a:lnTo>
                  <a:pt x="1123454" y="5435727"/>
                </a:lnTo>
                <a:cubicBezTo>
                  <a:pt x="1326373" y="5455563"/>
                  <a:pt x="1533386" y="5461253"/>
                  <a:pt x="1737017" y="5452183"/>
                </a:cubicBezTo>
                <a:lnTo>
                  <a:pt x="1824397" y="5447757"/>
                </a:lnTo>
                <a:cubicBezTo>
                  <a:pt x="1905266" y="5443590"/>
                  <a:pt x="1987993" y="5439352"/>
                  <a:pt x="2070059" y="5441660"/>
                </a:cubicBezTo>
                <a:cubicBezTo>
                  <a:pt x="1883310" y="5383634"/>
                  <a:pt x="1669251" y="5365013"/>
                  <a:pt x="1456157" y="5371404"/>
                </a:cubicBezTo>
                <a:close/>
                <a:moveTo>
                  <a:pt x="4988186" y="5216467"/>
                </a:moveTo>
                <a:cubicBezTo>
                  <a:pt x="4914642" y="5275764"/>
                  <a:pt x="4843105" y="5338703"/>
                  <a:pt x="4777334" y="5406072"/>
                </a:cubicBezTo>
                <a:cubicBezTo>
                  <a:pt x="4757662" y="5426414"/>
                  <a:pt x="4737537" y="5447249"/>
                  <a:pt x="4718341" y="5468043"/>
                </a:cubicBezTo>
                <a:cubicBezTo>
                  <a:pt x="4681696" y="5506771"/>
                  <a:pt x="4644162" y="5546455"/>
                  <a:pt x="4604655" y="5583434"/>
                </a:cubicBezTo>
                <a:cubicBezTo>
                  <a:pt x="4591636" y="5595592"/>
                  <a:pt x="4578581" y="5606832"/>
                  <a:pt x="4565074" y="5618550"/>
                </a:cubicBezTo>
                <a:cubicBezTo>
                  <a:pt x="4712605" y="5511121"/>
                  <a:pt x="4908425" y="5376611"/>
                  <a:pt x="4988186" y="5216467"/>
                </a:cubicBezTo>
                <a:close/>
                <a:moveTo>
                  <a:pt x="4978032" y="5183809"/>
                </a:moveTo>
                <a:cubicBezTo>
                  <a:pt x="4748175" y="5235846"/>
                  <a:pt x="4611576" y="5430393"/>
                  <a:pt x="4463413" y="5615162"/>
                </a:cubicBezTo>
                <a:cubicBezTo>
                  <a:pt x="4428815" y="5658459"/>
                  <a:pt x="4393697" y="5700384"/>
                  <a:pt x="4358134" y="5742791"/>
                </a:cubicBezTo>
                <a:lnTo>
                  <a:pt x="4376219" y="5729027"/>
                </a:lnTo>
                <a:cubicBezTo>
                  <a:pt x="4445817" y="5675939"/>
                  <a:pt x="4517680" y="5621374"/>
                  <a:pt x="4582340" y="5561037"/>
                </a:cubicBezTo>
                <a:cubicBezTo>
                  <a:pt x="4621394" y="5524545"/>
                  <a:pt x="4658482" y="5485345"/>
                  <a:pt x="4694684" y="5447098"/>
                </a:cubicBezTo>
                <a:cubicBezTo>
                  <a:pt x="4714806" y="5426264"/>
                  <a:pt x="4733997" y="5405475"/>
                  <a:pt x="4754123" y="5384643"/>
                </a:cubicBezTo>
                <a:cubicBezTo>
                  <a:pt x="4823909" y="5312925"/>
                  <a:pt x="4899949" y="5246074"/>
                  <a:pt x="4978032" y="5183809"/>
                </a:cubicBezTo>
                <a:close/>
                <a:moveTo>
                  <a:pt x="1903353" y="5044827"/>
                </a:moveTo>
                <a:cubicBezTo>
                  <a:pt x="1900901" y="5049058"/>
                  <a:pt x="1913196" y="5065331"/>
                  <a:pt x="1936931" y="5093954"/>
                </a:cubicBezTo>
                <a:cubicBezTo>
                  <a:pt x="2021149" y="5196773"/>
                  <a:pt x="2108079" y="5297623"/>
                  <a:pt x="2195868" y="5396574"/>
                </a:cubicBezTo>
                <a:cubicBezTo>
                  <a:pt x="2196092" y="5309013"/>
                  <a:pt x="2155695" y="5230515"/>
                  <a:pt x="2088852" y="5166123"/>
                </a:cubicBezTo>
                <a:cubicBezTo>
                  <a:pt x="2054441" y="5132572"/>
                  <a:pt x="2001584" y="5091839"/>
                  <a:pt x="1958241" y="5067955"/>
                </a:cubicBezTo>
                <a:cubicBezTo>
                  <a:pt x="1922998" y="5048408"/>
                  <a:pt x="1905803" y="5040595"/>
                  <a:pt x="1903353" y="5044827"/>
                </a:cubicBezTo>
                <a:close/>
                <a:moveTo>
                  <a:pt x="1979378" y="4769504"/>
                </a:moveTo>
                <a:cubicBezTo>
                  <a:pt x="2251008" y="4946802"/>
                  <a:pt x="2557265" y="5046794"/>
                  <a:pt x="2882120" y="5064547"/>
                </a:cubicBezTo>
                <a:cubicBezTo>
                  <a:pt x="2852884" y="5055476"/>
                  <a:pt x="2822307" y="5047842"/>
                  <a:pt x="2793103" y="5039699"/>
                </a:cubicBezTo>
                <a:lnTo>
                  <a:pt x="2770041" y="5033634"/>
                </a:lnTo>
                <a:cubicBezTo>
                  <a:pt x="2500352" y="4962917"/>
                  <a:pt x="2236095" y="4864963"/>
                  <a:pt x="1979378" y="4769504"/>
                </a:cubicBezTo>
                <a:close/>
                <a:moveTo>
                  <a:pt x="1927410" y="4716164"/>
                </a:moveTo>
                <a:cubicBezTo>
                  <a:pt x="1938311" y="4720848"/>
                  <a:pt x="1949172" y="4724604"/>
                  <a:pt x="1959587" y="4728849"/>
                </a:cubicBezTo>
                <a:cubicBezTo>
                  <a:pt x="2224818" y="4827692"/>
                  <a:pt x="2499050" y="4930367"/>
                  <a:pt x="2777707" y="5003991"/>
                </a:cubicBezTo>
                <a:lnTo>
                  <a:pt x="2800768" y="5010056"/>
                </a:lnTo>
                <a:lnTo>
                  <a:pt x="2879408" y="5031590"/>
                </a:lnTo>
                <a:cubicBezTo>
                  <a:pt x="2873718" y="5029024"/>
                  <a:pt x="2868475" y="5025973"/>
                  <a:pt x="2862295" y="5022958"/>
                </a:cubicBezTo>
                <a:cubicBezTo>
                  <a:pt x="2846112" y="5014292"/>
                  <a:pt x="2829972" y="5006555"/>
                  <a:pt x="2813343" y="4998369"/>
                </a:cubicBezTo>
                <a:cubicBezTo>
                  <a:pt x="2759214" y="4972589"/>
                  <a:pt x="2702010" y="4951123"/>
                  <a:pt x="2646245" y="4930999"/>
                </a:cubicBezTo>
                <a:cubicBezTo>
                  <a:pt x="2437298" y="4853662"/>
                  <a:pt x="2221285" y="4774272"/>
                  <a:pt x="1999243" y="4730524"/>
                </a:cubicBezTo>
                <a:lnTo>
                  <a:pt x="1979527" y="4726651"/>
                </a:lnTo>
                <a:lnTo>
                  <a:pt x="1927410" y="4716164"/>
                </a:lnTo>
                <a:close/>
                <a:moveTo>
                  <a:pt x="1997014" y="4698007"/>
                </a:moveTo>
                <a:lnTo>
                  <a:pt x="2005458" y="4699540"/>
                </a:lnTo>
                <a:cubicBezTo>
                  <a:pt x="2229844" y="4743659"/>
                  <a:pt x="2447268" y="4823456"/>
                  <a:pt x="2657186" y="4901687"/>
                </a:cubicBezTo>
                <a:cubicBezTo>
                  <a:pt x="2713431" y="4922259"/>
                  <a:pt x="2771565" y="4943688"/>
                  <a:pt x="2826662" y="4970362"/>
                </a:cubicBezTo>
                <a:cubicBezTo>
                  <a:pt x="2843286" y="4978544"/>
                  <a:pt x="2859914" y="4986729"/>
                  <a:pt x="2876100" y="4995397"/>
                </a:cubicBezTo>
                <a:cubicBezTo>
                  <a:pt x="2929811" y="5022592"/>
                  <a:pt x="2984941" y="5050189"/>
                  <a:pt x="3042600" y="5059532"/>
                </a:cubicBezTo>
                <a:cubicBezTo>
                  <a:pt x="2779645" y="4772909"/>
                  <a:pt x="2376891" y="4705645"/>
                  <a:pt x="1997014" y="4698007"/>
                </a:cubicBezTo>
                <a:close/>
                <a:moveTo>
                  <a:pt x="2305292" y="4219492"/>
                </a:moveTo>
                <a:cubicBezTo>
                  <a:pt x="2631112" y="4377847"/>
                  <a:pt x="3011879" y="4535878"/>
                  <a:pt x="3360922" y="4529373"/>
                </a:cubicBezTo>
                <a:cubicBezTo>
                  <a:pt x="3408391" y="4528405"/>
                  <a:pt x="3451278" y="4517839"/>
                  <a:pt x="3492420" y="4510145"/>
                </a:cubicBezTo>
                <a:cubicBezTo>
                  <a:pt x="3448862" y="4503966"/>
                  <a:pt x="3405674" y="4495449"/>
                  <a:pt x="3364086" y="4480340"/>
                </a:cubicBezTo>
                <a:cubicBezTo>
                  <a:pt x="3314946" y="4462747"/>
                  <a:pt x="3269673" y="4437082"/>
                  <a:pt x="3225818" y="4411822"/>
                </a:cubicBezTo>
                <a:cubicBezTo>
                  <a:pt x="3194830" y="4393966"/>
                  <a:pt x="3162431" y="4375699"/>
                  <a:pt x="3129696" y="4360704"/>
                </a:cubicBezTo>
                <a:cubicBezTo>
                  <a:pt x="3030558" y="4315774"/>
                  <a:pt x="2920899" y="4298731"/>
                  <a:pt x="2814545" y="4282955"/>
                </a:cubicBezTo>
                <a:cubicBezTo>
                  <a:pt x="2648192" y="4257474"/>
                  <a:pt x="2475773" y="4231762"/>
                  <a:pt x="2305292" y="4219492"/>
                </a:cubicBezTo>
                <a:close/>
                <a:moveTo>
                  <a:pt x="2626982" y="4206450"/>
                </a:move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cubicBezTo>
                  <a:pt x="2928115" y="4269564"/>
                  <a:pt x="3040565" y="4286495"/>
                  <a:pt x="3143018" y="4332698"/>
                </a:cubicBezTo>
                <a:cubicBezTo>
                  <a:pt x="3177162" y="4348099"/>
                  <a:pt x="3210046" y="4366808"/>
                  <a:pt x="3241520" y="4385112"/>
                </a:cubicBezTo>
                <a:cubicBezTo>
                  <a:pt x="3284409" y="4409477"/>
                  <a:pt x="3328265" y="4434739"/>
                  <a:pt x="3374575" y="4451517"/>
                </a:cubicBezTo>
                <a:cubicBezTo>
                  <a:pt x="3416609" y="4466134"/>
                  <a:pt x="3460730" y="4474620"/>
                  <a:pt x="3505221" y="4480757"/>
                </a:cubicBezTo>
                <a:cubicBezTo>
                  <a:pt x="3244537" y="4280088"/>
                  <a:pt x="2943211" y="4213332"/>
                  <a:pt x="2626982" y="4206450"/>
                </a:cubicBezTo>
                <a:close/>
                <a:moveTo>
                  <a:pt x="1310106" y="3943217"/>
                </a:moveTo>
                <a:cubicBezTo>
                  <a:pt x="1129544" y="4063332"/>
                  <a:pt x="976804" y="4212308"/>
                  <a:pt x="854994" y="4399136"/>
                </a:cubicBezTo>
                <a:cubicBezTo>
                  <a:pt x="813550" y="4462067"/>
                  <a:pt x="777442" y="4528637"/>
                  <a:pt x="742462" y="4594648"/>
                </a:cubicBezTo>
                <a:cubicBezTo>
                  <a:pt x="769633" y="4559245"/>
                  <a:pt x="795392" y="4522436"/>
                  <a:pt x="820602" y="4485915"/>
                </a:cubicBezTo>
                <a:cubicBezTo>
                  <a:pt x="839644" y="4458097"/>
                  <a:pt x="858127" y="4430568"/>
                  <a:pt x="878295" y="4403594"/>
                </a:cubicBezTo>
                <a:cubicBezTo>
                  <a:pt x="984168" y="4259170"/>
                  <a:pt x="1114491" y="4132679"/>
                  <a:pt x="1240607" y="4010401"/>
                </a:cubicBezTo>
                <a:lnTo>
                  <a:pt x="1310106" y="3943217"/>
                </a:lnTo>
                <a:close/>
                <a:moveTo>
                  <a:pt x="1423113" y="3874565"/>
                </a:moveTo>
                <a:lnTo>
                  <a:pt x="1260565" y="4031982"/>
                </a:lnTo>
                <a:cubicBezTo>
                  <a:pt x="1135292" y="4153135"/>
                  <a:pt x="1006090" y="4279065"/>
                  <a:pt x="901900" y="4421236"/>
                </a:cubicBezTo>
                <a:cubicBezTo>
                  <a:pt x="882292" y="4447928"/>
                  <a:pt x="863806" y="4475465"/>
                  <a:pt x="845044" y="4502436"/>
                </a:cubicBezTo>
                <a:cubicBezTo>
                  <a:pt x="797719" y="4571828"/>
                  <a:pt x="747866" y="4643196"/>
                  <a:pt x="685926" y="4703069"/>
                </a:cubicBezTo>
                <a:cubicBezTo>
                  <a:pt x="685087" y="4704192"/>
                  <a:pt x="684806" y="4705038"/>
                  <a:pt x="684248" y="4706721"/>
                </a:cubicBezTo>
                <a:cubicBezTo>
                  <a:pt x="955830" y="4450343"/>
                  <a:pt x="1215323" y="4185291"/>
                  <a:pt x="1423113" y="3874565"/>
                </a:cubicBezTo>
                <a:close/>
                <a:moveTo>
                  <a:pt x="3316479" y="3872136"/>
                </a:moveTo>
                <a:lnTo>
                  <a:pt x="3546806" y="4356139"/>
                </a:lnTo>
                <a:cubicBezTo>
                  <a:pt x="3510992" y="4217388"/>
                  <a:pt x="3440535" y="4086075"/>
                  <a:pt x="3364433" y="3953121"/>
                </a:cubicBezTo>
                <a:lnTo>
                  <a:pt x="3316479" y="3872136"/>
                </a:lnTo>
                <a:close/>
                <a:moveTo>
                  <a:pt x="3291335" y="3767420"/>
                </a:moveTo>
                <a:cubicBezTo>
                  <a:pt x="3324815" y="3824296"/>
                  <a:pt x="3358740" y="3880691"/>
                  <a:pt x="3390805" y="3937163"/>
                </a:cubicBezTo>
                <a:cubicBezTo>
                  <a:pt x="3469925" y="4075583"/>
                  <a:pt x="3543427" y="4213298"/>
                  <a:pt x="3579062" y="4359040"/>
                </a:cubicBezTo>
                <a:cubicBezTo>
                  <a:pt x="3585500" y="4228842"/>
                  <a:pt x="3547302" y="4112076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1510397" y="3684705"/>
                </a:move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460140" y="4053106"/>
                  <a:pt x="242842" y="4196577"/>
                  <a:pt x="34256" y="4347603"/>
                </a:cubicBezTo>
                <a:cubicBezTo>
                  <a:pt x="196048" y="4248849"/>
                  <a:pt x="358125" y="4150653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lose/>
                <a:moveTo>
                  <a:pt x="1313114" y="3655216"/>
                </a:moveTo>
                <a:cubicBezTo>
                  <a:pt x="1247578" y="3654578"/>
                  <a:pt x="1180153" y="3656293"/>
                  <a:pt x="1109304" y="3669030"/>
                </a:cubicBezTo>
                <a:cubicBezTo>
                  <a:pt x="689821" y="3744031"/>
                  <a:pt x="334655" y="4032530"/>
                  <a:pt x="8129" y="4330519"/>
                </a:cubicBezTo>
                <a:cubicBezTo>
                  <a:pt x="220923" y="4176682"/>
                  <a:pt x="442983" y="4028720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lose/>
                <a:moveTo>
                  <a:pt x="3655073" y="3650884"/>
                </a:move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cubicBezTo>
                  <a:pt x="4484865" y="4299540"/>
                  <a:pt x="4571866" y="4332385"/>
                  <a:pt x="4648051" y="4374051"/>
                </a:cubicBezTo>
                <a:cubicBezTo>
                  <a:pt x="4566919" y="4301848"/>
                  <a:pt x="4474187" y="4242216"/>
                  <a:pt x="4383389" y="4184369"/>
                </a:cubicBez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lose/>
                <a:moveTo>
                  <a:pt x="3670252" y="3622798"/>
                </a:move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97546" y="4220788"/>
                  <a:pt x="4597907" y="4284772"/>
                  <a:pt x="4684469" y="4364680"/>
                </a:cubicBezTo>
                <a:lnTo>
                  <a:pt x="4690271" y="4370034"/>
                </a:lnTo>
                <a:cubicBezTo>
                  <a:pt x="4617960" y="4134006"/>
                  <a:pt x="4326618" y="3976128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4441737" y="3399734"/>
                </a:move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99925" y="4149276"/>
                  <a:pt x="5291490" y="4229096"/>
                  <a:pt x="5388878" y="4300185"/>
                </a:cubicBezTo>
                <a:cubicBezTo>
                  <a:pt x="5401114" y="4303421"/>
                  <a:pt x="5413353" y="4306662"/>
                  <a:pt x="5425556" y="4308967"/>
                </a:cubicBezTo>
                <a:cubicBezTo>
                  <a:pt x="5290970" y="4122931"/>
                  <a:pt x="5119226" y="3974244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lnTo>
                  <a:pt x="5425834" y="3162785"/>
                </a:ln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lnTo>
                  <a:pt x="993319" y="3247648"/>
                </a:ln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lnTo>
                  <a:pt x="600288" y="3365555"/>
                </a:ln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lnTo>
                  <a:pt x="1053282" y="3185247"/>
                </a:ln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608772" y="3451680"/>
                  <a:pt x="5674122" y="3909676"/>
                  <a:pt x="5519779" y="4359223"/>
                </a:cubicBezTo>
                <a:cubicBezTo>
                  <a:pt x="5520262" y="4359669"/>
                  <a:pt x="5520293" y="4360602"/>
                  <a:pt x="5520293" y="4360602"/>
                </a:cubicBezTo>
                <a:cubicBezTo>
                  <a:pt x="5627244" y="4437825"/>
                  <a:pt x="5699666" y="4548575"/>
                  <a:pt x="5767221" y="4665564"/>
                </a:cubicBezTo>
                <a:cubicBezTo>
                  <a:pt x="6275281" y="4699277"/>
                  <a:pt x="6739386" y="4778523"/>
                  <a:pt x="6937169" y="4815941"/>
                </a:cubicBezTo>
                <a:cubicBezTo>
                  <a:pt x="7134952" y="4853359"/>
                  <a:pt x="7020263" y="4903218"/>
                  <a:pt x="6953922" y="4890068"/>
                </a:cubicBezTo>
                <a:cubicBezTo>
                  <a:pt x="6799988" y="4859556"/>
                  <a:pt x="6485790" y="4815676"/>
                  <a:pt x="6071359" y="4770770"/>
                </a:cubicBezTo>
                <a:lnTo>
                  <a:pt x="6038839" y="4764474"/>
                </a:lnTo>
                <a:cubicBezTo>
                  <a:pt x="6038795" y="4764265"/>
                  <a:pt x="6038750" y="4764056"/>
                  <a:pt x="6038706" y="4763847"/>
                </a:cubicBezTo>
                <a:lnTo>
                  <a:pt x="6037784" y="4764270"/>
                </a:lnTo>
                <a:lnTo>
                  <a:pt x="6038839" y="4764474"/>
                </a:lnTo>
                <a:lnTo>
                  <a:pt x="6040338" y="4771418"/>
                </a:lnTo>
                <a:cubicBezTo>
                  <a:pt x="6039088" y="4781803"/>
                  <a:pt x="6034314" y="4794510"/>
                  <a:pt x="6024488" y="4809903"/>
                </a:cubicBezTo>
                <a:cubicBezTo>
                  <a:pt x="5910095" y="5058984"/>
                  <a:pt x="5773348" y="5296385"/>
                  <a:pt x="5599771" y="5509652"/>
                </a:cubicBezTo>
                <a:cubicBezTo>
                  <a:pt x="5583815" y="5529842"/>
                  <a:pt x="5566811" y="5547293"/>
                  <a:pt x="5548843" y="5563845"/>
                </a:cubicBezTo>
                <a:cubicBezTo>
                  <a:pt x="5773782" y="5645205"/>
                  <a:pt x="5890323" y="6067151"/>
                  <a:pt x="5940952" y="6250028"/>
                </a:cubicBezTo>
                <a:cubicBezTo>
                  <a:pt x="5979301" y="6387982"/>
                  <a:pt x="6009900" y="6527294"/>
                  <a:pt x="6043441" y="6665847"/>
                </a:cubicBezTo>
                <a:lnTo>
                  <a:pt x="6093432" y="6858000"/>
                </a:lnTo>
                <a:lnTo>
                  <a:pt x="6034344" y="6858000"/>
                </a:lnTo>
                <a:lnTo>
                  <a:pt x="6026679" y="6836959"/>
                </a:lnTo>
                <a:cubicBezTo>
                  <a:pt x="5958957" y="6665497"/>
                  <a:pt x="5878558" y="6498078"/>
                  <a:pt x="5800441" y="6335286"/>
                </a:cubicBezTo>
                <a:cubicBezTo>
                  <a:pt x="5703359" y="6131918"/>
                  <a:pt x="5602295" y="5922187"/>
                  <a:pt x="5526562" y="5705388"/>
                </a:cubicBezTo>
                <a:cubicBezTo>
                  <a:pt x="5523956" y="5698505"/>
                  <a:pt x="5521803" y="5691139"/>
                  <a:pt x="5519640" y="5683774"/>
                </a:cubicBezTo>
                <a:cubicBezTo>
                  <a:pt x="5523207" y="5970988"/>
                  <a:pt x="5738292" y="6306566"/>
                  <a:pt x="5844559" y="6553349"/>
                </a:cubicBezTo>
                <a:lnTo>
                  <a:pt x="5975994" y="6858000"/>
                </a:lnTo>
                <a:lnTo>
                  <a:pt x="5898547" y="6858000"/>
                </a:lnTo>
                <a:lnTo>
                  <a:pt x="5682041" y="6355860"/>
                </a:lnTo>
                <a:cubicBezTo>
                  <a:pt x="5609136" y="6186449"/>
                  <a:pt x="5505535" y="6006625"/>
                  <a:pt x="5461758" y="5820220"/>
                </a:cubicBezTo>
                <a:cubicBezTo>
                  <a:pt x="5415457" y="6083349"/>
                  <a:pt x="5335494" y="6334433"/>
                  <a:pt x="5237282" y="6579086"/>
                </a:cubicBezTo>
                <a:lnTo>
                  <a:pt x="5115009" y="6858000"/>
                </a:lnTo>
                <a:lnTo>
                  <a:pt x="5028074" y="6858000"/>
                </a:lnTo>
                <a:lnTo>
                  <a:pt x="5079508" y="6749074"/>
                </a:lnTo>
                <a:cubicBezTo>
                  <a:pt x="5200211" y="6482556"/>
                  <a:pt x="5305048" y="6210716"/>
                  <a:pt x="5371846" y="5924413"/>
                </a:cubicBezTo>
                <a:lnTo>
                  <a:pt x="5270512" y="6138975"/>
                </a:lnTo>
                <a:cubicBezTo>
                  <a:pt x="5192357" y="6304175"/>
                  <a:pt x="5112108" y="6475512"/>
                  <a:pt x="5062409" y="6653544"/>
                </a:cubicBezTo>
                <a:cubicBezTo>
                  <a:pt x="5053035" y="6686987"/>
                  <a:pt x="5045072" y="6720843"/>
                  <a:pt x="5036628" y="6754247"/>
                </a:cubicBezTo>
                <a:lnTo>
                  <a:pt x="5009112" y="6858000"/>
                </a:lnTo>
                <a:lnTo>
                  <a:pt x="4976679" y="6858000"/>
                </a:lnTo>
                <a:lnTo>
                  <a:pt x="5006537" y="6747068"/>
                </a:lnTo>
                <a:cubicBezTo>
                  <a:pt x="5014940" y="6712729"/>
                  <a:pt x="5022903" y="6678883"/>
                  <a:pt x="5032723" y="6644957"/>
                </a:cubicBezTo>
                <a:cubicBezTo>
                  <a:pt x="5083245" y="6464091"/>
                  <a:pt x="5164383" y="6291790"/>
                  <a:pt x="5242949" y="6125175"/>
                </a:cubicBezTo>
                <a:lnTo>
                  <a:pt x="5286321" y="6033555"/>
                </a:lnTo>
                <a:cubicBezTo>
                  <a:pt x="5153522" y="6218172"/>
                  <a:pt x="5058694" y="6420826"/>
                  <a:pt x="5008210" y="6649194"/>
                </a:cubicBezTo>
                <a:cubicBezTo>
                  <a:pt x="4999505" y="6687732"/>
                  <a:pt x="4992445" y="6726670"/>
                  <a:pt x="4986321" y="6765687"/>
                </a:cubicBezTo>
                <a:lnTo>
                  <a:pt x="4973474" y="6858000"/>
                </a:lnTo>
                <a:lnTo>
                  <a:pt x="4907178" y="6858000"/>
                </a:lnTo>
                <a:lnTo>
                  <a:pt x="4910810" y="6829660"/>
                </a:lnTo>
                <a:cubicBezTo>
                  <a:pt x="4927183" y="6695980"/>
                  <a:pt x="4945608" y="6562743"/>
                  <a:pt x="4987461" y="6432994"/>
                </a:cubicBezTo>
                <a:cubicBezTo>
                  <a:pt x="5033887" y="6289556"/>
                  <a:pt x="5098947" y="6157948"/>
                  <a:pt x="5179262" y="6035044"/>
                </a:cubicBezTo>
                <a:cubicBezTo>
                  <a:pt x="5016033" y="6169178"/>
                  <a:pt x="4838252" y="6288995"/>
                  <a:pt x="4689678" y="6440241"/>
                </a:cubicBezTo>
                <a:cubicBezTo>
                  <a:pt x="4615724" y="6515503"/>
                  <a:pt x="4545518" y="6594166"/>
                  <a:pt x="4477543" y="6674836"/>
                </a:cubicBezTo>
                <a:lnTo>
                  <a:pt x="4329957" y="6858000"/>
                </a:lnTo>
                <a:lnTo>
                  <a:pt x="4218595" y="6858000"/>
                </a:lnTo>
                <a:lnTo>
                  <a:pt x="4368888" y="6668412"/>
                </a:lnTo>
                <a:cubicBezTo>
                  <a:pt x="4431654" y="6591444"/>
                  <a:pt x="4495926" y="6515754"/>
                  <a:pt x="4563091" y="6442508"/>
                </a:cubicBezTo>
                <a:cubicBezTo>
                  <a:pt x="4810353" y="6173676"/>
                  <a:pt x="5160740" y="5991069"/>
                  <a:pt x="5387324" y="5705830"/>
                </a:cubicBezTo>
                <a:cubicBezTo>
                  <a:pt x="5286064" y="5794177"/>
                  <a:pt x="5178968" y="5876241"/>
                  <a:pt x="5073620" y="5955437"/>
                </a:cubicBezTo>
                <a:cubicBezTo>
                  <a:pt x="4943865" y="6053305"/>
                  <a:pt x="4809130" y="6154627"/>
                  <a:pt x="4689789" y="6268382"/>
                </a:cubicBezTo>
                <a:cubicBezTo>
                  <a:pt x="4591303" y="6361972"/>
                  <a:pt x="4502007" y="6464046"/>
                  <a:pt x="4418722" y="6570886"/>
                </a:cubicBezTo>
                <a:lnTo>
                  <a:pt x="4214944" y="6858000"/>
                </a:lnTo>
                <a:lnTo>
                  <a:pt x="4177898" y="6858000"/>
                </a:lnTo>
                <a:lnTo>
                  <a:pt x="4391597" y="6556370"/>
                </a:lnTo>
                <a:cubicBezTo>
                  <a:pt x="4476641" y="6446900"/>
                  <a:pt x="4567929" y="6342186"/>
                  <a:pt x="4668889" y="6246399"/>
                </a:cubicBezTo>
                <a:cubicBezTo>
                  <a:pt x="4789603" y="6132122"/>
                  <a:pt x="4925227" y="6029827"/>
                  <a:pt x="5055427" y="5931476"/>
                </a:cubicBezTo>
                <a:cubicBezTo>
                  <a:pt x="5161670" y="5851314"/>
                  <a:pt x="5270142" y="5768732"/>
                  <a:pt x="5371814" y="5678975"/>
                </a:cubicBezTo>
                <a:cubicBezTo>
                  <a:pt x="5250056" y="5732278"/>
                  <a:pt x="5117554" y="5761328"/>
                  <a:pt x="4987918" y="5838701"/>
                </a:cubicBezTo>
                <a:cubicBezTo>
                  <a:pt x="4699961" y="6010191"/>
                  <a:pt x="4491898" y="6286162"/>
                  <a:pt x="4317146" y="6587716"/>
                </a:cubicBezTo>
                <a:lnTo>
                  <a:pt x="4171627" y="6858000"/>
                </a:lnTo>
                <a:lnTo>
                  <a:pt x="4081585" y="6858000"/>
                </a:lnTo>
                <a:lnTo>
                  <a:pt x="4238603" y="6559341"/>
                </a:lnTo>
                <a:cubicBezTo>
                  <a:pt x="4385995" y="6299856"/>
                  <a:pt x="4555804" y="6056475"/>
                  <a:pt x="4778333" y="5873626"/>
                </a:cubicBezTo>
                <a:cubicBezTo>
                  <a:pt x="4974935" y="5712072"/>
                  <a:pt x="5214460" y="5703893"/>
                  <a:pt x="5414185" y="5573882"/>
                </a:cubicBezTo>
                <a:cubicBezTo>
                  <a:pt x="5665168" y="5409695"/>
                  <a:pt x="5834734" y="5037780"/>
                  <a:pt x="5959648" y="4760797"/>
                </a:cubicBezTo>
                <a:cubicBezTo>
                  <a:pt x="5758178" y="4742307"/>
                  <a:pt x="5556149" y="4733150"/>
                  <a:pt x="5355019" y="4734672"/>
                </a:cubicBezTo>
                <a:cubicBezTo>
                  <a:pt x="5292258" y="4900655"/>
                  <a:pt x="5203125" y="5047664"/>
                  <a:pt x="5083565" y="5179121"/>
                </a:cubicBezTo>
                <a:cubicBezTo>
                  <a:pt x="5049677" y="5379813"/>
                  <a:pt x="4862890" y="5495797"/>
                  <a:pt x="4713577" y="5616803"/>
                </a:cubicBezTo>
                <a:cubicBezTo>
                  <a:pt x="4481263" y="5805403"/>
                  <a:pt x="4239092" y="5980417"/>
                  <a:pt x="3989559" y="6145945"/>
                </a:cubicBezTo>
                <a:cubicBezTo>
                  <a:pt x="3958721" y="6166743"/>
                  <a:pt x="3915645" y="6091150"/>
                  <a:pt x="3939824" y="6066900"/>
                </a:cubicBezTo>
                <a:cubicBezTo>
                  <a:pt x="4170724" y="5831323"/>
                  <a:pt x="4361787" y="5566131"/>
                  <a:pt x="4584537" y="5324826"/>
                </a:cubicBezTo>
                <a:cubicBezTo>
                  <a:pt x="4710868" y="5187971"/>
                  <a:pt x="4848359" y="5097244"/>
                  <a:pt x="5037105" y="5088765"/>
                </a:cubicBezTo>
                <a:cubicBezTo>
                  <a:pt x="5038033" y="5088728"/>
                  <a:pt x="5039001" y="5089622"/>
                  <a:pt x="5039930" y="5089585"/>
                </a:cubicBezTo>
                <a:cubicBezTo>
                  <a:pt x="5133008" y="4982937"/>
                  <a:pt x="5207480" y="4865387"/>
                  <a:pt x="5263764" y="4735525"/>
                </a:cubicBezTo>
                <a:cubicBezTo>
                  <a:pt x="4867298" y="4743930"/>
                  <a:pt x="4472427" y="4792315"/>
                  <a:pt x="4086300" y="4884599"/>
                </a:cubicBezTo>
                <a:cubicBezTo>
                  <a:pt x="4087456" y="4890142"/>
                  <a:pt x="4087673" y="4895720"/>
                  <a:pt x="4085485" y="4899070"/>
                </a:cubicBezTo>
                <a:cubicBezTo>
                  <a:pt x="4003302" y="5010406"/>
                  <a:pt x="3928312" y="5126573"/>
                  <a:pt x="3871915" y="5253645"/>
                </a:cubicBezTo>
                <a:cubicBezTo>
                  <a:pt x="3845467" y="5314321"/>
                  <a:pt x="3832705" y="5402857"/>
                  <a:pt x="3799374" y="5466127"/>
                </a:cubicBezTo>
                <a:cubicBezTo>
                  <a:pt x="3785138" y="5845399"/>
                  <a:pt x="3675506" y="6277604"/>
                  <a:pt x="3498850" y="6661888"/>
                </a:cubicBezTo>
                <a:lnTo>
                  <a:pt x="3399216" y="6858000"/>
                </a:lnTo>
                <a:lnTo>
                  <a:pt x="3303688" y="6858000"/>
                </a:lnTo>
                <a:lnTo>
                  <a:pt x="3391774" y="6697181"/>
                </a:lnTo>
                <a:cubicBezTo>
                  <a:pt x="3573729" y="6337659"/>
                  <a:pt x="3697480" y="5922895"/>
                  <a:pt x="3735540" y="5546923"/>
                </a:cubicBezTo>
                <a:cubicBezTo>
                  <a:pt x="3733489" y="5553993"/>
                  <a:pt x="3731483" y="5561993"/>
                  <a:pt x="3729438" y="5569058"/>
                </a:cubicBezTo>
                <a:cubicBezTo>
                  <a:pt x="3722922" y="5592607"/>
                  <a:pt x="3715485" y="5616189"/>
                  <a:pt x="3707782" y="5644908"/>
                </a:cubicBezTo>
                <a:cubicBezTo>
                  <a:pt x="3671550" y="5775366"/>
                  <a:pt x="3633159" y="5910098"/>
                  <a:pt x="3583827" y="6039215"/>
                </a:cubicBezTo>
                <a:cubicBezTo>
                  <a:pt x="3571998" y="6069498"/>
                  <a:pt x="3559686" y="6099330"/>
                  <a:pt x="3547861" y="6129609"/>
                </a:cubicBezTo>
                <a:cubicBezTo>
                  <a:pt x="3528366" y="6177894"/>
                  <a:pt x="3507534" y="6227631"/>
                  <a:pt x="3490905" y="6277660"/>
                </a:cubicBezTo>
                <a:cubicBezTo>
                  <a:pt x="3477958" y="6314973"/>
                  <a:pt x="3466463" y="6353624"/>
                  <a:pt x="3455859" y="6391301"/>
                </a:cubicBezTo>
                <a:cubicBezTo>
                  <a:pt x="3447266" y="6420993"/>
                  <a:pt x="3438672" y="6450673"/>
                  <a:pt x="3429112" y="6479469"/>
                </a:cubicBezTo>
                <a:cubicBezTo>
                  <a:pt x="3394330" y="6587977"/>
                  <a:pt x="3348719" y="6693654"/>
                  <a:pt x="3304862" y="6796476"/>
                </a:cubicBezTo>
                <a:lnTo>
                  <a:pt x="3276071" y="6858000"/>
                </a:lnTo>
                <a:lnTo>
                  <a:pt x="3240805" y="6858000"/>
                </a:lnTo>
                <a:lnTo>
                  <a:pt x="3275917" y="6783192"/>
                </a:lnTo>
                <a:cubicBezTo>
                  <a:pt x="3319817" y="6681303"/>
                  <a:pt x="3364982" y="6576108"/>
                  <a:pt x="3399358" y="6469011"/>
                </a:cubicBezTo>
                <a:cubicBezTo>
                  <a:pt x="3408430" y="6439778"/>
                  <a:pt x="3417061" y="6411021"/>
                  <a:pt x="3425650" y="6381333"/>
                </a:cubicBezTo>
                <a:cubicBezTo>
                  <a:pt x="3436256" y="6343653"/>
                  <a:pt x="3448199" y="6304520"/>
                  <a:pt x="3460661" y="6266763"/>
                </a:cubicBezTo>
                <a:cubicBezTo>
                  <a:pt x="3477731" y="6216246"/>
                  <a:pt x="3498530" y="6165579"/>
                  <a:pt x="3518021" y="6117298"/>
                </a:cubicBezTo>
                <a:cubicBezTo>
                  <a:pt x="3530339" y="6087462"/>
                  <a:pt x="3542206" y="6058115"/>
                  <a:pt x="3554035" y="6027832"/>
                </a:cubicBezTo>
                <a:cubicBezTo>
                  <a:pt x="3602956" y="5900128"/>
                  <a:pt x="3640454" y="5766362"/>
                  <a:pt x="3677174" y="5636351"/>
                </a:cubicBezTo>
                <a:cubicBezTo>
                  <a:pt x="3685353" y="5608086"/>
                  <a:pt x="3692308" y="5584047"/>
                  <a:pt x="3698819" y="5560503"/>
                </a:cubicBezTo>
                <a:cubicBezTo>
                  <a:pt x="3699603" y="5556742"/>
                  <a:pt x="3701314" y="5552952"/>
                  <a:pt x="3702094" y="5549194"/>
                </a:cubicBezTo>
                <a:cubicBezTo>
                  <a:pt x="3586407" y="5684227"/>
                  <a:pt x="3491727" y="5855671"/>
                  <a:pt x="3398355" y="6094603"/>
                </a:cubicBezTo>
                <a:cubicBezTo>
                  <a:pt x="3309322" y="6322763"/>
                  <a:pt x="3241029" y="6558474"/>
                  <a:pt x="3193941" y="6798775"/>
                </a:cubicBezTo>
                <a:lnTo>
                  <a:pt x="3184140" y="6858000"/>
                </a:lnTo>
                <a:lnTo>
                  <a:pt x="3099978" y="6858000"/>
                </a:lnTo>
                <a:lnTo>
                  <a:pt x="3101556" y="6843337"/>
                </a:lnTo>
                <a:cubicBezTo>
                  <a:pt x="3144932" y="6479621"/>
                  <a:pt x="3209988" y="6112612"/>
                  <a:pt x="3370162" y="5785550"/>
                </a:cubicBezTo>
                <a:cubicBezTo>
                  <a:pt x="3467073" y="5588398"/>
                  <a:pt x="3627623" y="5538666"/>
                  <a:pt x="3746477" y="5377889"/>
                </a:cubicBezTo>
                <a:cubicBezTo>
                  <a:pt x="3800786" y="5303532"/>
                  <a:pt x="3818424" y="5173820"/>
                  <a:pt x="3863399" y="5087257"/>
                </a:cubicBezTo>
                <a:cubicBezTo>
                  <a:pt x="3894981" y="5026843"/>
                  <a:pt x="3930436" y="4970007"/>
                  <a:pt x="3968712" y="4913989"/>
                </a:cubicBezTo>
                <a:cubicBezTo>
                  <a:pt x="3564505" y="5020029"/>
                  <a:pt x="3170154" y="5174588"/>
                  <a:pt x="2792390" y="5382974"/>
                </a:cubicBezTo>
                <a:lnTo>
                  <a:pt x="2714982" y="5427051"/>
                </a:lnTo>
                <a:cubicBezTo>
                  <a:pt x="2773600" y="5623577"/>
                  <a:pt x="2823261" y="5817201"/>
                  <a:pt x="2813361" y="6023912"/>
                </a:cubicBezTo>
                <a:cubicBezTo>
                  <a:pt x="2800935" y="6283826"/>
                  <a:pt x="2738768" y="6546188"/>
                  <a:pt x="2688430" y="6801564"/>
                </a:cubicBezTo>
                <a:cubicBezTo>
                  <a:pt x="2680286" y="6842403"/>
                  <a:pt x="2633415" y="6776749"/>
                  <a:pt x="2629626" y="6763394"/>
                </a:cubicBezTo>
                <a:cubicBezTo>
                  <a:pt x="2507208" y="6357509"/>
                  <a:pt x="2389664" y="5910450"/>
                  <a:pt x="2565328" y="5516399"/>
                </a:cubicBezTo>
                <a:cubicBezTo>
                  <a:pt x="2340344" y="5655334"/>
                  <a:pt x="2126262" y="5810607"/>
                  <a:pt x="1922999" y="5980343"/>
                </a:cubicBezTo>
                <a:cubicBezTo>
                  <a:pt x="1913735" y="6121357"/>
                  <a:pt x="1951823" y="6270268"/>
                  <a:pt x="1950261" y="6405858"/>
                </a:cubicBezTo>
                <a:cubicBezTo>
                  <a:pt x="2095468" y="6403315"/>
                  <a:pt x="2243415" y="6568324"/>
                  <a:pt x="2365554" y="6759107"/>
                </a:cubicBezTo>
                <a:lnTo>
                  <a:pt x="2424142" y="6858000"/>
                </a:lnTo>
                <a:lnTo>
                  <a:pt x="2395994" y="6858000"/>
                </a:lnTo>
                <a:lnTo>
                  <a:pt x="2392863" y="6852964"/>
                </a:lnTo>
                <a:cubicBezTo>
                  <a:pt x="2286592" y="6697030"/>
                  <a:pt x="2128210" y="6530604"/>
                  <a:pt x="2017589" y="6493982"/>
                </a:cubicBezTo>
                <a:cubicBezTo>
                  <a:pt x="2065428" y="6525607"/>
                  <a:pt x="2108651" y="6558340"/>
                  <a:pt x="2147336" y="6594052"/>
                </a:cubicBezTo>
                <a:cubicBezTo>
                  <a:pt x="2168131" y="6613249"/>
                  <a:pt x="2188032" y="6633414"/>
                  <a:pt x="2207047" y="6654540"/>
                </a:cubicBezTo>
                <a:cubicBezTo>
                  <a:pt x="2240670" y="6691852"/>
                  <a:pt x="2268864" y="6733110"/>
                  <a:pt x="2299106" y="6778931"/>
                </a:cubicBezTo>
                <a:lnTo>
                  <a:pt x="2314430" y="6801144"/>
                </a:lnTo>
                <a:lnTo>
                  <a:pt x="2352406" y="6858000"/>
                </a:lnTo>
                <a:lnTo>
                  <a:pt x="2314492" y="6858000"/>
                </a:lnTo>
                <a:lnTo>
                  <a:pt x="2288095" y="6818030"/>
                </a:lnTo>
                <a:lnTo>
                  <a:pt x="2272768" y="6795822"/>
                </a:lnTo>
                <a:cubicBezTo>
                  <a:pt x="2242565" y="6750921"/>
                  <a:pt x="2214890" y="6711042"/>
                  <a:pt x="2182715" y="6675071"/>
                </a:cubicBezTo>
                <a:cubicBezTo>
                  <a:pt x="2139301" y="6626043"/>
                  <a:pt x="2090046" y="6582375"/>
                  <a:pt x="2032061" y="6541380"/>
                </a:cubicBezTo>
                <a:cubicBezTo>
                  <a:pt x="2113005" y="6632219"/>
                  <a:pt x="2185837" y="6729905"/>
                  <a:pt x="2257220" y="6826257"/>
                </a:cubicBezTo>
                <a:lnTo>
                  <a:pt x="2281324" y="6858000"/>
                </a:lnTo>
                <a:lnTo>
                  <a:pt x="2242860" y="6858000"/>
                </a:lnTo>
                <a:lnTo>
                  <a:pt x="2232818" y="6844926"/>
                </a:lnTo>
                <a:cubicBezTo>
                  <a:pt x="2156524" y="6742256"/>
                  <a:pt x="2077809" y="6637351"/>
                  <a:pt x="1990172" y="6542121"/>
                </a:cubicBezTo>
                <a:cubicBezTo>
                  <a:pt x="2025229" y="6615236"/>
                  <a:pt x="2072239" y="6690202"/>
                  <a:pt x="2124090" y="6761017"/>
                </a:cubicBezTo>
                <a:lnTo>
                  <a:pt x="2200380" y="6858000"/>
                </a:lnTo>
                <a:lnTo>
                  <a:pt x="2147507" y="6858000"/>
                </a:lnTo>
                <a:lnTo>
                  <a:pt x="2070668" y="6761520"/>
                </a:lnTo>
                <a:cubicBezTo>
                  <a:pt x="2050397" y="6732060"/>
                  <a:pt x="1955949" y="6524860"/>
                  <a:pt x="1975142" y="6585570"/>
                </a:cubicBezTo>
                <a:cubicBezTo>
                  <a:pt x="1998651" y="6661010"/>
                  <a:pt x="2025657" y="6736543"/>
                  <a:pt x="2050035" y="6813345"/>
                </a:cubicBezTo>
                <a:lnTo>
                  <a:pt x="2063025" y="6858000"/>
                </a:lnTo>
                <a:lnTo>
                  <a:pt x="2021675" y="6858000"/>
                </a:lnTo>
                <a:lnTo>
                  <a:pt x="2019308" y="6847118"/>
                </a:lnTo>
                <a:cubicBezTo>
                  <a:pt x="1994223" y="6748278"/>
                  <a:pt x="1963999" y="6650518"/>
                  <a:pt x="1938835" y="6551160"/>
                </a:cubicBezTo>
                <a:cubicBezTo>
                  <a:pt x="1929908" y="6619047"/>
                  <a:pt x="1941143" y="6690322"/>
                  <a:pt x="1953230" y="6759699"/>
                </a:cubicBezTo>
                <a:lnTo>
                  <a:pt x="1956763" y="6778191"/>
                </a:lnTo>
                <a:lnTo>
                  <a:pt x="1967925" y="6858000"/>
                </a:lnTo>
                <a:lnTo>
                  <a:pt x="1936622" y="6858000"/>
                </a:lnTo>
                <a:lnTo>
                  <a:pt x="1926261" y="6784064"/>
                </a:lnTo>
                <a:lnTo>
                  <a:pt x="1922724" y="6765577"/>
                </a:lnTo>
                <a:cubicBezTo>
                  <a:pt x="1915473" y="6723948"/>
                  <a:pt x="1907737" y="6681875"/>
                  <a:pt x="1904650" y="6639616"/>
                </a:cubicBezTo>
                <a:lnTo>
                  <a:pt x="1885273" y="6858000"/>
                </a:lnTo>
                <a:lnTo>
                  <a:pt x="1854363" y="6858000"/>
                </a:lnTo>
                <a:lnTo>
                  <a:pt x="1880391" y="6603796"/>
                </a:lnTo>
                <a:cubicBezTo>
                  <a:pt x="1857032" y="6636864"/>
                  <a:pt x="1833268" y="6671346"/>
                  <a:pt x="1818273" y="6715729"/>
                </a:cubicBezTo>
                <a:cubicBezTo>
                  <a:pt x="1804852" y="6755735"/>
                  <a:pt x="1797634" y="6798725"/>
                  <a:pt x="1794691" y="6843239"/>
                </a:cubicBezTo>
                <a:cubicBezTo>
                  <a:pt x="1794765" y="6848159"/>
                  <a:pt x="1794840" y="6853080"/>
                  <a:pt x="1794914" y="6858000"/>
                </a:cubicBezTo>
                <a:lnTo>
                  <a:pt x="1746128" y="6858000"/>
                </a:lnTo>
                <a:lnTo>
                  <a:pt x="1753934" y="6724796"/>
                </a:lnTo>
                <a:cubicBezTo>
                  <a:pt x="1761216" y="6674140"/>
                  <a:pt x="1773366" y="6623443"/>
                  <a:pt x="1792053" y="6572396"/>
                </a:cubicBezTo>
                <a:cubicBezTo>
                  <a:pt x="1831929" y="6463223"/>
                  <a:pt x="1865036" y="6394363"/>
                  <a:pt x="1862248" y="6266397"/>
                </a:cubicBezTo>
                <a:cubicBezTo>
                  <a:pt x="1860953" y="6187277"/>
                  <a:pt x="1859762" y="6110946"/>
                  <a:pt x="1862250" y="6033531"/>
                </a:cubicBezTo>
                <a:cubicBezTo>
                  <a:pt x="1629459" y="6233327"/>
                  <a:pt x="1412286" y="6451119"/>
                  <a:pt x="1211999" y="6683610"/>
                </a:cubicBezTo>
                <a:cubicBezTo>
                  <a:pt x="1212594" y="6686848"/>
                  <a:pt x="1213637" y="6689601"/>
                  <a:pt x="1213266" y="6691947"/>
                </a:cubicBezTo>
                <a:cubicBezTo>
                  <a:pt x="1207239" y="6745048"/>
                  <a:pt x="1203941" y="6797982"/>
                  <a:pt x="1203370" y="6850676"/>
                </a:cubicBezTo>
                <a:cubicBezTo>
                  <a:pt x="1203470" y="6853117"/>
                  <a:pt x="1203571" y="6855559"/>
                  <a:pt x="1203671" y="6858000"/>
                </a:cubicBezTo>
                <a:lnTo>
                  <a:pt x="1143180" y="6858000"/>
                </a:lnTo>
                <a:cubicBezTo>
                  <a:pt x="1142845" y="6827348"/>
                  <a:pt x="1142511" y="6796697"/>
                  <a:pt x="1142176" y="6766045"/>
                </a:cubicBezTo>
                <a:lnTo>
                  <a:pt x="1067484" y="6858000"/>
                </a:lnTo>
                <a:lnTo>
                  <a:pt x="953928" y="6858000"/>
                </a:lnTo>
                <a:lnTo>
                  <a:pt x="959715" y="6850185"/>
                </a:lnTo>
                <a:cubicBezTo>
                  <a:pt x="1122351" y="6642955"/>
                  <a:pt x="1297493" y="6445464"/>
                  <a:pt x="1483788" y="6259174"/>
                </a:cubicBezTo>
                <a:cubicBezTo>
                  <a:pt x="1354519" y="6252700"/>
                  <a:pt x="1219786" y="6272526"/>
                  <a:pt x="1100671" y="6252137"/>
                </a:cubicBezTo>
                <a:cubicBezTo>
                  <a:pt x="1097473" y="6253667"/>
                  <a:pt x="1093344" y="6255226"/>
                  <a:pt x="1090144" y="6256748"/>
                </a:cubicBezTo>
                <a:cubicBezTo>
                  <a:pt x="1093160" y="6262221"/>
                  <a:pt x="1095726" y="6268172"/>
                  <a:pt x="1095872" y="6271892"/>
                </a:cubicBezTo>
                <a:cubicBezTo>
                  <a:pt x="1117034" y="6614754"/>
                  <a:pt x="501310" y="6765589"/>
                  <a:pt x="262785" y="6845450"/>
                </a:cubicBezTo>
                <a:cubicBezTo>
                  <a:pt x="240730" y="6852851"/>
                  <a:pt x="197167" y="6788461"/>
                  <a:pt x="209968" y="6770713"/>
                </a:cubicBezTo>
                <a:cubicBezTo>
                  <a:pt x="383281" y="6527661"/>
                  <a:pt x="615742" y="6377713"/>
                  <a:pt x="873460" y="6253768"/>
                </a:cubicBezTo>
                <a:cubicBezTo>
                  <a:pt x="626943" y="6191900"/>
                  <a:pt x="365733" y="5960633"/>
                  <a:pt x="192686" y="5849257"/>
                </a:cubicBezTo>
                <a:cubicBezTo>
                  <a:pt x="116185" y="5799690"/>
                  <a:pt x="52073" y="5754165"/>
                  <a:pt x="4696" y="5697668"/>
                </a:cubicBezTo>
                <a:lnTo>
                  <a:pt x="0" y="5689984"/>
                </a:lnTo>
                <a:lnTo>
                  <a:pt x="0" y="5513472"/>
                </a:lnTo>
                <a:lnTo>
                  <a:pt x="174101" y="5620277"/>
                </a:lnTo>
                <a:cubicBezTo>
                  <a:pt x="413334" y="5759164"/>
                  <a:pt x="660435" y="5885160"/>
                  <a:pt x="891800" y="6036935"/>
                </a:cubicBezTo>
                <a:cubicBezTo>
                  <a:pt x="944884" y="6071606"/>
                  <a:pt x="1012106" y="6145300"/>
                  <a:pt x="1072219" y="6169443"/>
                </a:cubicBezTo>
                <a:cubicBezTo>
                  <a:pt x="1072700" y="6169886"/>
                  <a:pt x="1073629" y="6169850"/>
                  <a:pt x="1074117" y="6170301"/>
                </a:cubicBezTo>
                <a:cubicBezTo>
                  <a:pt x="1077423" y="6171567"/>
                  <a:pt x="1080285" y="6173315"/>
                  <a:pt x="1083114" y="6174131"/>
                </a:cubicBezTo>
                <a:cubicBezTo>
                  <a:pt x="1205686" y="6211148"/>
                  <a:pt x="1403553" y="6162717"/>
                  <a:pt x="1543010" y="6191140"/>
                </a:cubicBezTo>
                <a:cubicBezTo>
                  <a:pt x="1545352" y="6191516"/>
                  <a:pt x="1548218" y="6193258"/>
                  <a:pt x="1551080" y="6195006"/>
                </a:cubicBezTo>
                <a:cubicBezTo>
                  <a:pt x="1796784" y="5956970"/>
                  <a:pt x="2061981" y="5740521"/>
                  <a:pt x="2345443" y="5549882"/>
                </a:cubicBezTo>
                <a:cubicBezTo>
                  <a:pt x="2141371" y="5547786"/>
                  <a:pt x="1930334" y="5604666"/>
                  <a:pt x="1721499" y="5599969"/>
                </a:cubicBezTo>
                <a:cubicBezTo>
                  <a:pt x="1398951" y="5593309"/>
                  <a:pt x="1081337" y="5547329"/>
                  <a:pt x="767716" y="5472768"/>
                </a:cubicBezTo>
                <a:cubicBezTo>
                  <a:pt x="753133" y="5469162"/>
                  <a:pt x="700946" y="5398599"/>
                  <a:pt x="722147" y="5393091"/>
                </a:cubicBezTo>
                <a:cubicBezTo>
                  <a:pt x="968781" y="5329673"/>
                  <a:pt x="1232259" y="5326588"/>
                  <a:pt x="1485552" y="5313202"/>
                </a:cubicBezTo>
                <a:cubicBezTo>
                  <a:pt x="1722589" y="5300930"/>
                  <a:pt x="1934026" y="5312502"/>
                  <a:pt x="2143004" y="5402420"/>
                </a:cubicBezTo>
                <a:cubicBezTo>
                  <a:pt x="2072259" y="5321879"/>
                  <a:pt x="2001915" y="5239927"/>
                  <a:pt x="1933391" y="5156971"/>
                </a:cubicBezTo>
                <a:cubicBezTo>
                  <a:pt x="1884964" y="5098829"/>
                  <a:pt x="1830279" y="5047453"/>
                  <a:pt x="1827118" y="4968410"/>
                </a:cubicBezTo>
                <a:cubicBezTo>
                  <a:pt x="1826899" y="4962830"/>
                  <a:pt x="1831287" y="4956131"/>
                  <a:pt x="1837349" y="4956357"/>
                </a:cubicBezTo>
                <a:cubicBezTo>
                  <a:pt x="1954786" y="4958180"/>
                  <a:pt x="2095955" y="5099243"/>
                  <a:pt x="2162835" y="5187853"/>
                </a:cubicBezTo>
                <a:cubicBezTo>
                  <a:pt x="2223806" y="5268314"/>
                  <a:pt x="2261117" y="5362764"/>
                  <a:pt x="2257167" y="5462123"/>
                </a:cubicBezTo>
                <a:cubicBezTo>
                  <a:pt x="2258619" y="5463463"/>
                  <a:pt x="2260110" y="5465731"/>
                  <a:pt x="2261598" y="5467998"/>
                </a:cubicBezTo>
                <a:cubicBezTo>
                  <a:pt x="2319293" y="5466627"/>
                  <a:pt x="2377620" y="5469418"/>
                  <a:pt x="2437177" y="5479608"/>
                </a:cubicBezTo>
                <a:cubicBezTo>
                  <a:pt x="2440002" y="5480429"/>
                  <a:pt x="2442387" y="5481726"/>
                  <a:pt x="2445247" y="5483476"/>
                </a:cubicBezTo>
                <a:cubicBezTo>
                  <a:pt x="2542410" y="5420910"/>
                  <a:pt x="2642483" y="5361023"/>
                  <a:pt x="2743626" y="5304819"/>
                </a:cubicBezTo>
                <a:cubicBezTo>
                  <a:pt x="2843877" y="5249576"/>
                  <a:pt x="2945694" y="5198471"/>
                  <a:pt x="3048102" y="5150595"/>
                </a:cubicBezTo>
                <a:cubicBezTo>
                  <a:pt x="2585795" y="5154639"/>
                  <a:pt x="2153807" y="4996795"/>
                  <a:pt x="1799414" y="4694732"/>
                </a:cubicBezTo>
                <a:cubicBezTo>
                  <a:pt x="1791709" y="4688523"/>
                  <a:pt x="1742423" y="4620635"/>
                  <a:pt x="1771735" y="4619929"/>
                </a:cubicBezTo>
                <a:cubicBezTo>
                  <a:pt x="2256142" y="4609405"/>
                  <a:pt x="2784409" y="4670721"/>
                  <a:pt x="3104273" y="5076159"/>
                </a:cubicBezTo>
                <a:cubicBezTo>
                  <a:pt x="3108183" y="5080663"/>
                  <a:pt x="3110711" y="5085686"/>
                  <a:pt x="3113245" y="5090705"/>
                </a:cubicBezTo>
                <a:cubicBezTo>
                  <a:pt x="3118189" y="5097958"/>
                  <a:pt x="3122727" y="5106622"/>
                  <a:pt x="3126294" y="5114400"/>
                </a:cubicBezTo>
                <a:cubicBezTo>
                  <a:pt x="3390302" y="4996262"/>
                  <a:pt x="3661785" y="4902036"/>
                  <a:pt x="3937433" y="4830473"/>
                </a:cubicBezTo>
                <a:cubicBezTo>
                  <a:pt x="3836176" y="4732523"/>
                  <a:pt x="3721785" y="4620668"/>
                  <a:pt x="3590475" y="4597974"/>
                </a:cubicBezTo>
                <a:cubicBezTo>
                  <a:pt x="3435249" y="4571111"/>
                  <a:pt x="3264279" y="4616605"/>
                  <a:pt x="3100264" y="4579845"/>
                </a:cubicBezTo>
                <a:cubicBezTo>
                  <a:pt x="2787310" y="4510393"/>
                  <a:pt x="2468738" y="4370372"/>
                  <a:pt x="2183576" y="4227150"/>
                </a:cubicBezTo>
                <a:cubicBezTo>
                  <a:pt x="2170260" y="4220226"/>
                  <a:pt x="2115765" y="4150220"/>
                  <a:pt x="2151029" y="4146947"/>
                </a:cubicBezTo>
                <a:cubicBezTo>
                  <a:pt x="2677991" y="4094203"/>
                  <a:pt x="3159089" y="4117356"/>
                  <a:pt x="3563434" y="4469115"/>
                </a:cubicBezTo>
                <a:lnTo>
                  <a:pt x="3177952" y="3657386"/>
                </a:lnTo>
                <a:cubicBezTo>
                  <a:pt x="3171337" y="3643210"/>
                  <a:pt x="3161442" y="3605414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646545" y="4229668"/>
                  <a:pt x="3658964" y="4353983"/>
                  <a:pt x="3626636" y="4512230"/>
                </a:cubicBezTo>
                <a:cubicBezTo>
                  <a:pt x="3635603" y="4515129"/>
                  <a:pt x="3644081" y="4517586"/>
                  <a:pt x="3653088" y="4521417"/>
                </a:cubicBezTo>
                <a:cubicBezTo>
                  <a:pt x="3765052" y="4572828"/>
                  <a:pt x="3892199" y="4724230"/>
                  <a:pt x="3988128" y="4817267"/>
                </a:cubicBezTo>
                <a:cubicBezTo>
                  <a:pt x="4265269" y="4747971"/>
                  <a:pt x="4547054" y="4701774"/>
                  <a:pt x="4830582" y="4676000"/>
                </a:cubicBezTo>
                <a:lnTo>
                  <a:pt x="4830100" y="4675554"/>
                </a:lnTo>
                <a:cubicBezTo>
                  <a:pt x="4727027" y="4369030"/>
                  <a:pt x="4271973" y="4333199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5134" y="3515099"/>
                  <a:pt x="3391592" y="3444385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97168" y="4091520"/>
                  <a:pt x="4760991" y="4228417"/>
                  <a:pt x="4781371" y="4458604"/>
                </a:cubicBezTo>
                <a:cubicBezTo>
                  <a:pt x="4781562" y="4463257"/>
                  <a:pt x="4780772" y="4467014"/>
                  <a:pt x="4780440" y="4470290"/>
                </a:cubicBezTo>
                <a:cubicBezTo>
                  <a:pt x="4830364" y="4519056"/>
                  <a:pt x="4870983" y="4579844"/>
                  <a:pt x="4898954" y="4662092"/>
                </a:cubicBezTo>
                <a:cubicBezTo>
                  <a:pt x="4900480" y="4665288"/>
                  <a:pt x="4900107" y="4667630"/>
                  <a:pt x="4900699" y="4670867"/>
                </a:cubicBezTo>
                <a:cubicBezTo>
                  <a:pt x="5170915" y="4649815"/>
                  <a:pt x="5442360" y="4647817"/>
                  <a:pt x="5714511" y="4663483"/>
                </a:cubicBezTo>
                <a:cubicBezTo>
                  <a:pt x="5651495" y="4555157"/>
                  <a:pt x="5582088" y="4449879"/>
                  <a:pt x="5464793" y="4393556"/>
                </a:cubicBezTo>
                <a:cubicBezTo>
                  <a:pt x="5463384" y="4393148"/>
                  <a:pt x="5462860" y="4391770"/>
                  <a:pt x="5461897" y="4390879"/>
                </a:cubicBezTo>
                <a:cubicBezTo>
                  <a:pt x="4970387" y="4293633"/>
                  <a:pt x="4556299" y="367493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cubicBezTo>
                  <a:pt x="5763687" y="2828007"/>
                  <a:pt x="5764331" y="2813808"/>
                  <a:pt x="5764974" y="2799609"/>
                </a:cubicBez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lnTo>
                  <a:pt x="2399523" y="1428234"/>
                </a:ln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lnTo>
                  <a:pt x="278707" y="1352270"/>
                </a:ln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lnTo>
                  <a:pt x="655236" y="1268632"/>
                </a:ln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lnTo>
                  <a:pt x="6605473" y="1184686"/>
                </a:ln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lnTo>
                  <a:pt x="4000324" y="1039362"/>
                </a:lnTo>
                <a:lnTo>
                  <a:pt x="4002862" y="1042866"/>
                </a:ln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278852" y="4250311"/>
                  <a:pt x="915356" y="4600566"/>
                  <a:pt x="542867" y="4944092"/>
                </a:cubicBezTo>
                <a:cubicBezTo>
                  <a:pt x="521291" y="4964055"/>
                  <a:pt x="503482" y="4879596"/>
                  <a:pt x="515800" y="4862180"/>
                </a:cubicBezTo>
                <a:cubicBezTo>
                  <a:pt x="664236" y="4650055"/>
                  <a:pt x="747224" y="4402666"/>
                  <a:pt x="909145" y="4199225"/>
                </a:cubicBez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458381" y="4190213"/>
                  <a:pt x="284593" y="4292005"/>
                  <a:pt x="112563" y="4396952"/>
                </a:cubicBezTo>
                <a:lnTo>
                  <a:pt x="0" y="4466006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lnTo>
                  <a:pt x="5460148" y="911442"/>
                </a:ln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lnTo>
                  <a:pt x="5208466" y="257550"/>
                </a:ln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lnTo>
                  <a:pt x="5261015" y="227087"/>
                </a:ln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lnTo>
                  <a:pt x="6537433" y="1907790"/>
                </a:ln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lnTo>
                  <a:pt x="3882765" y="0"/>
                </a:ln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lnTo>
                  <a:pt x="3721337" y="0"/>
                </a:ln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lnTo>
                  <a:pt x="2867960" y="0"/>
                </a:ln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lnTo>
                  <a:pt x="1057230" y="0"/>
                </a:ln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lnTo>
                  <a:pt x="43151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990600"/>
            <a:ext cx="11277600" cy="48768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DD25F5B-39ED-4706-96A2-714CD96F7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76400"/>
            <a:ext cx="3810000" cy="3505200"/>
          </a:xfrm>
        </p:spPr>
        <p:txBody>
          <a:bodyPr anchor="t">
            <a:normAutofit/>
          </a:bodyPr>
          <a:lstStyle/>
          <a:p>
            <a:r>
              <a:rPr lang="fr-CA" sz="4000"/>
              <a:t>Une définition (en bref)?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DA486F-2551-4A8A-BB02-4AF8EB01C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4" y="1676400"/>
            <a:ext cx="5638796" cy="3505200"/>
          </a:xfrm>
        </p:spPr>
        <p:txBody>
          <a:bodyPr>
            <a:normAutofit/>
          </a:bodyPr>
          <a:lstStyle/>
          <a:p>
            <a:r>
              <a:rPr lang="fr-CA" sz="2400" dirty="0">
                <a:solidFill>
                  <a:schemeClr val="tx1">
                    <a:alpha val="55000"/>
                  </a:schemeClr>
                </a:solidFill>
              </a:rPr>
              <a:t>C’est une méthodologie de travail </a:t>
            </a:r>
          </a:p>
          <a:p>
            <a:pPr lvl="1"/>
            <a:r>
              <a:rPr lang="fr-CA" sz="2000" dirty="0">
                <a:solidFill>
                  <a:schemeClr val="tx1">
                    <a:alpha val="55000"/>
                  </a:schemeClr>
                </a:solidFill>
              </a:rPr>
              <a:t>Avec des objectifs adaptatifs</a:t>
            </a:r>
          </a:p>
          <a:p>
            <a:pPr lvl="1"/>
            <a:r>
              <a:rPr lang="fr-CA" sz="2000" dirty="0">
                <a:solidFill>
                  <a:schemeClr val="tx1">
                    <a:alpha val="55000"/>
                  </a:schemeClr>
                </a:solidFill>
              </a:rPr>
              <a:t>Visant l’acquisition de connaissances </a:t>
            </a:r>
          </a:p>
          <a:p>
            <a:r>
              <a:rPr lang="fr-CA" sz="2400" dirty="0">
                <a:solidFill>
                  <a:schemeClr val="tx1">
                    <a:alpha val="55000"/>
                  </a:schemeClr>
                </a:solidFill>
              </a:rPr>
              <a:t>Pour la TGIRT, c’est le pouvoir de déterminer la forêt de demain. Ce sont des objectifs d’aménagement mesurables qui sont implanter dans les différentes planifications forestières. </a:t>
            </a:r>
          </a:p>
          <a:p>
            <a:endParaRPr lang="fr-CA" sz="2400" dirty="0">
              <a:solidFill>
                <a:schemeClr val="tx1">
                  <a:alpha val="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268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5379491-95BA-4D54-A034-38753FD15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3374136" cy="5567891"/>
          </a:xfrm>
        </p:spPr>
        <p:txBody>
          <a:bodyPr>
            <a:normAutofit/>
          </a:bodyPr>
          <a:lstStyle/>
          <a:p>
            <a:r>
              <a:rPr lang="fr-CA" sz="5200"/>
              <a:t>Élaboration des VOIC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F7B5F228-F7BA-4928-B542-8FB003ADC3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7902824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3227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8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7" name="Group 10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angle 12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9" name="Freeform: Shape 14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30" name="Rectangle 16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7201"/>
            <a:ext cx="112776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FF7A109-E351-451A-96E8-09001C2FC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90599"/>
            <a:ext cx="9906000" cy="685800"/>
          </a:xfrm>
        </p:spPr>
        <p:txBody>
          <a:bodyPr anchor="t">
            <a:normAutofit/>
          </a:bodyPr>
          <a:lstStyle/>
          <a:p>
            <a:r>
              <a:rPr lang="fr-CA" sz="4000"/>
              <a:t>Identification des enjeux (étapes et rôles)</a:t>
            </a:r>
          </a:p>
        </p:txBody>
      </p:sp>
      <p:graphicFrame>
        <p:nvGraphicFramePr>
          <p:cNvPr id="31" name="Espace réservé du contenu 2">
            <a:extLst>
              <a:ext uri="{FF2B5EF4-FFF2-40B4-BE49-F238E27FC236}">
                <a16:creationId xmlns:a16="http://schemas.microsoft.com/office/drawing/2014/main" id="{8885B55B-F25A-3D40-4618-400E884B57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9914272"/>
              </p:ext>
            </p:extLst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2044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7201"/>
            <a:ext cx="112776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8D74E40-66D8-4298-AC83-E75DBCE4F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90599"/>
            <a:ext cx="9906000" cy="685800"/>
          </a:xfrm>
        </p:spPr>
        <p:txBody>
          <a:bodyPr anchor="t">
            <a:normAutofit/>
          </a:bodyPr>
          <a:lstStyle/>
          <a:p>
            <a:r>
              <a:rPr lang="fr-CA" sz="4000"/>
              <a:t>Documentation des enjeux (étapes et rôles)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6AAEE70C-4F96-DBA3-0CB2-22F4A54614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2506768"/>
              </p:ext>
            </p:extLst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8366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7201"/>
            <a:ext cx="112776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F8DC64-5ACF-4AEA-B081-65595F879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90599"/>
            <a:ext cx="9906000" cy="685800"/>
          </a:xfrm>
        </p:spPr>
        <p:txBody>
          <a:bodyPr anchor="t">
            <a:normAutofit/>
          </a:bodyPr>
          <a:lstStyle/>
          <a:p>
            <a:r>
              <a:rPr lang="fr-CA" sz="4000"/>
              <a:t>Identification des objectifs (étapes et rôles)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339F1680-068D-7E34-4EEB-C43363F616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7436634"/>
              </p:ext>
            </p:extLst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682449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582</Words>
  <Application>Microsoft Office PowerPoint</Application>
  <PresentationFormat>Grand écran</PresentationFormat>
  <Paragraphs>86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Thème Office</vt:lpstr>
      <vt:lpstr>Refonte des VOIC</vt:lpstr>
      <vt:lpstr>Composition de la présentation sur les VOIC</vt:lpstr>
      <vt:lpstr>Où s’inscrive les VOIC?</vt:lpstr>
      <vt:lpstr>Qu’est-ce qu’un VOIC?</vt:lpstr>
      <vt:lpstr>Une définition (en bref)?</vt:lpstr>
      <vt:lpstr>Élaboration des VOIC</vt:lpstr>
      <vt:lpstr>Identification des enjeux (étapes et rôles)</vt:lpstr>
      <vt:lpstr>Documentation des enjeux (étapes et rôles)</vt:lpstr>
      <vt:lpstr>Identification des objectifs (étapes et rôles)</vt:lpstr>
      <vt:lpstr>Identification des indicateurs (étapes et rôles)</vt:lpstr>
      <vt:lpstr>Identification des cibles (étapes et rôles)</vt:lpstr>
      <vt:lpstr>Réévaluation des enjeux (étapes et rôles)</vt:lpstr>
      <vt:lpstr>Première activité</vt:lpstr>
      <vt:lpstr>Deuxième activité</vt:lpstr>
      <vt:lpstr>Troisième activité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Refonte des VOIC</dc:title>
  <dc:creator>Guillaume Berger-Richard</dc:creator>
  <cp:lastModifiedBy>Guillaume Berger-Richard</cp:lastModifiedBy>
  <cp:revision>1</cp:revision>
  <dcterms:created xsi:type="dcterms:W3CDTF">2022-03-29T18:50:29Z</dcterms:created>
  <dcterms:modified xsi:type="dcterms:W3CDTF">2022-03-29T20:27:59Z</dcterms:modified>
</cp:coreProperties>
</file>